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notesSlides/notesSlide1.xml" ContentType="application/vnd.openxmlformats-officedocument.presentationml.notesSlide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ppt/ink/ink4794.xml" ContentType="application/inkml+xml"/>
  <Override PartName="/ppt/ink/ink4795.xml" ContentType="application/inkml+xml"/>
  <Override PartName="/ppt/ink/ink4796.xml" ContentType="application/inkml+xml"/>
  <Override PartName="/ppt/ink/ink4797.xml" ContentType="application/inkml+xml"/>
  <Override PartName="/ppt/ink/ink4798.xml" ContentType="application/inkml+xml"/>
  <Override PartName="/ppt/ink/ink4799.xml" ContentType="application/inkml+xml"/>
  <Override PartName="/ppt/ink/ink4800.xml" ContentType="application/inkml+xml"/>
  <Override PartName="/ppt/ink/ink4801.xml" ContentType="application/inkml+xml"/>
  <Override PartName="/ppt/ink/ink4802.xml" ContentType="application/inkml+xml"/>
  <Override PartName="/ppt/ink/ink4803.xml" ContentType="application/inkml+xml"/>
  <Override PartName="/ppt/ink/ink4804.xml" ContentType="application/inkml+xml"/>
  <Override PartName="/ppt/ink/ink4805.xml" ContentType="application/inkml+xml"/>
  <Override PartName="/ppt/ink/ink4806.xml" ContentType="application/inkml+xml"/>
  <Override PartName="/ppt/ink/ink4807.xml" ContentType="application/inkml+xml"/>
  <Override PartName="/ppt/ink/ink4808.xml" ContentType="application/inkml+xml"/>
  <Override PartName="/ppt/ink/ink4809.xml" ContentType="application/inkml+xml"/>
  <Override PartName="/ppt/ink/ink4810.xml" ContentType="application/inkml+xml"/>
  <Override PartName="/ppt/ink/ink4811.xml" ContentType="application/inkml+xml"/>
  <Override PartName="/ppt/ink/ink4812.xml" ContentType="application/inkml+xml"/>
  <Override PartName="/ppt/ink/ink4813.xml" ContentType="application/inkml+xml"/>
  <Override PartName="/ppt/ink/ink4814.xml" ContentType="application/inkml+xml"/>
  <Override PartName="/ppt/ink/ink4815.xml" ContentType="application/inkml+xml"/>
  <Override PartName="/ppt/ink/ink4816.xml" ContentType="application/inkml+xml"/>
  <Override PartName="/ppt/ink/ink4817.xml" ContentType="application/inkml+xml"/>
  <Override PartName="/ppt/ink/ink4818.xml" ContentType="application/inkml+xml"/>
  <Override PartName="/ppt/ink/ink4819.xml" ContentType="application/inkml+xml"/>
  <Override PartName="/ppt/ink/ink4820.xml" ContentType="application/inkml+xml"/>
  <Override PartName="/ppt/ink/ink4821.xml" ContentType="application/inkml+xml"/>
  <Override PartName="/ppt/ink/ink4822.xml" ContentType="application/inkml+xml"/>
  <Override PartName="/ppt/ink/ink4823.xml" ContentType="application/inkml+xml"/>
  <Override PartName="/ppt/ink/ink4824.xml" ContentType="application/inkml+xml"/>
  <Override PartName="/ppt/ink/ink4825.xml" ContentType="application/inkml+xml"/>
  <Override PartName="/ppt/ink/ink4826.xml" ContentType="application/inkml+xml"/>
  <Override PartName="/ppt/ink/ink4827.xml" ContentType="application/inkml+xml"/>
  <Override PartName="/ppt/ink/ink4828.xml" ContentType="application/inkml+xml"/>
  <Override PartName="/ppt/ink/ink4829.xml" ContentType="application/inkml+xml"/>
  <Override PartName="/ppt/ink/ink4830.xml" ContentType="application/inkml+xml"/>
  <Override PartName="/ppt/ink/ink4831.xml" ContentType="application/inkml+xml"/>
  <Override PartName="/ppt/ink/ink4832.xml" ContentType="application/inkml+xml"/>
  <Override PartName="/ppt/ink/ink4833.xml" ContentType="application/inkml+xml"/>
  <Override PartName="/ppt/ink/ink4834.xml" ContentType="application/inkml+xml"/>
  <Override PartName="/ppt/ink/ink4835.xml" ContentType="application/inkml+xml"/>
  <Override PartName="/ppt/ink/ink4836.xml" ContentType="application/inkml+xml"/>
  <Override PartName="/ppt/ink/ink4837.xml" ContentType="application/inkml+xml"/>
  <Override PartName="/ppt/ink/ink4838.xml" ContentType="application/inkml+xml"/>
  <Override PartName="/ppt/ink/ink4839.xml" ContentType="application/inkml+xml"/>
  <Override PartName="/ppt/ink/ink4840.xml" ContentType="application/inkml+xml"/>
  <Override PartName="/ppt/ink/ink4841.xml" ContentType="application/inkml+xml"/>
  <Override PartName="/ppt/ink/ink4842.xml" ContentType="application/inkml+xml"/>
  <Override PartName="/ppt/ink/ink4843.xml" ContentType="application/inkml+xml"/>
  <Override PartName="/ppt/ink/ink4844.xml" ContentType="application/inkml+xml"/>
  <Override PartName="/ppt/ink/ink4845.xml" ContentType="application/inkml+xml"/>
  <Override PartName="/ppt/ink/ink4846.xml" ContentType="application/inkml+xml"/>
  <Override PartName="/ppt/ink/ink4847.xml" ContentType="application/inkml+xml"/>
  <Override PartName="/ppt/ink/ink4848.xml" ContentType="application/inkml+xml"/>
  <Override PartName="/ppt/ink/ink4849.xml" ContentType="application/inkml+xml"/>
  <Override PartName="/ppt/ink/ink4850.xml" ContentType="application/inkml+xml"/>
  <Override PartName="/ppt/ink/ink4851.xml" ContentType="application/inkml+xml"/>
  <Override PartName="/ppt/ink/ink4852.xml" ContentType="application/inkml+xml"/>
  <Override PartName="/ppt/ink/ink4853.xml" ContentType="application/inkml+xml"/>
  <Override PartName="/ppt/ink/ink4854.xml" ContentType="application/inkml+xml"/>
  <Override PartName="/ppt/ink/ink4855.xml" ContentType="application/inkml+xml"/>
  <Override PartName="/ppt/ink/ink4856.xml" ContentType="application/inkml+xml"/>
  <Override PartName="/ppt/ink/ink4857.xml" ContentType="application/inkml+xml"/>
  <Override PartName="/ppt/ink/ink4858.xml" ContentType="application/inkml+xml"/>
  <Override PartName="/ppt/ink/ink4859.xml" ContentType="application/inkml+xml"/>
  <Override PartName="/ppt/ink/ink4860.xml" ContentType="application/inkml+xml"/>
  <Override PartName="/ppt/ink/ink4861.xml" ContentType="application/inkml+xml"/>
  <Override PartName="/ppt/ink/ink4862.xml" ContentType="application/inkml+xml"/>
  <Override PartName="/ppt/ink/ink4863.xml" ContentType="application/inkml+xml"/>
  <Override PartName="/ppt/ink/ink4864.xml" ContentType="application/inkml+xml"/>
  <Override PartName="/ppt/ink/ink486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5118" autoAdjust="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outlineViewPr>
    <p:cViewPr>
      <p:scale>
        <a:sx n="33" d="100"/>
        <a:sy n="33" d="100"/>
      </p:scale>
      <p:origin x="0" y="-4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6.7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92 334 2176,'-9'-2'1616,"-1"3"964,3 20-1400,6-13-1068,2 0 1,-1 0-1,1 0 1,0 0 0,0 0-1,1-1 1,0 1-1,1 0 1,0-1 0,0 0-1,0 1 1,1-1-1,0 0 1,7 8-1,2 4 110,1-2-1,0 0 0,2 0 0,17 13 0,-17-17-145,1-2 0,0 0 0,1-1 0,0-1 0,1-1 0,0 0 0,0-2 0,0 0 0,1-1 0,0-1-1,0-1 1,0 0 0,1-2 0,-1 0 0,0-2 0,26-2 0,-9-2 53,0-1 0,-1-1 0,0-2 1,-1-2-1,0-1 0,-1-2 0,0-1 0,35-21 1,-60 30-85,0 0 1,0-1-1,-1 0 0,1 0 1,-2 0-1,1-1 1,-1 0-1,0-1 1,-1 0-1,0 0 1,0 0-1,-1-1 1,7-18-1,-9 20-14,-1 1 0,0-1 0,-1 0 1,0 0-1,0 0 0,0 0 0,-1 0 0,-1 0 0,1 0 0,-1 0 0,-1 1 0,1-1 0,-1 0 1,-1 0-1,1 1 0,-1-1 0,0 1 0,-1 0 0,-7-11 0,-3-1-4,-1 2 0,-1 0 0,0 1-1,-1 0 1,0 1 0,-2 1 0,-35-21-1,21 16-43,-1 2 0,0 2 0,-1 1-1,-40-11 1,43 18-38,0 1 0,-1 2 0,0 1 0,0 2 0,0 1 0,0 1-1,1 2 1,-1 1 0,0 2 0,1 1 0,-61 22 0,80-24-11,1 1 1,0 0-1,1 1 1,0 0-1,0 0 1,0 2-1,1-1 0,0 1 1,-12 14-1,19-19 38,0-1 0,1 1 0,-1 0 0,1 0 0,-1 0-1,1 0 1,0 1 0,1-1 0,-1 0 0,1 1 0,0-1 0,0 1-1,0 0 1,1-1 0,-1 1 0,1 0 0,0-1 0,1 1-1,-1 0 1,1-1 0,0 1 0,0-1 0,0 1 0,1-1 0,0 1-1,-1-1 1,1 0 0,5 8 0,0-4-50,0 0 0,0 0 0,0 0 0,1-1 0,0 0 0,0-1 0,1 0 0,9 6 0,79 35-927,-10-16-381,11-7-150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0.6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8 616 1536,'-1'1'141,"0"1"-1,1-1 1,-1 0-1,0 1 1,0-1-1,1 0 1,-1 1-1,1-1 1,0 1-1,-1-1 1,1 1 0,0-1-1,0 1 1,0 0-1,0-1 1,0 1-1,0-1 1,0 1-1,1-1 1,-1 1 0,0-1-1,1 1 1,-1-1-1,1 0 1,0 1-1,-1-1 1,1 0-1,0 1 1,0-1-1,0 0 1,0 0 0,0 0-1,0 1 1,0-1-1,0 0 1,1-1-1,-1 1 1,0 0-1,1 0 1,-1 0 0,3 0-1,3 3-1,0 0 1,1-1-1,-1 0 1,1-1-1,0 1 1,-1-2-1,10 2 0,-4-2 7,0-2-1,0 1 0,0-2 0,0 0 1,0 0-1,0-1 0,0-1 1,-1 0-1,0-1 0,0 0 0,0-1 1,0 0-1,-1-1 0,0 0 1,12-10-1,18-18 181,-2 0 0,49-58 0,-82 86-301,28-30 219,-1-2-1,51-81 1,-76 109-171,-1-1 0,-1-1 0,0 1 0,-1-1 0,0 0 0,-1 0 0,0-1 0,-1 1 0,-1-1 0,0 0 0,-1 0 0,0 1 0,-1-1 0,-1 0 0,-4-23 0,5 35-60,-1 0 0,1 1 0,-1-1 0,1 0 0,-1 0 0,0 1 0,0-1-1,0 0 1,0 1 0,0-1 0,0 1 0,-2-3 0,-3 6 101,3 14-76,4 12-1,2-1-1,0 0 1,2 0-1,1 0 1,13 34 0,59 132 105,-66-165-141,141 252 67,-4-12 98,21 137-97,-137-308 43,-4 2 0,21 133 1,-40-173-25,-2 1 1,-3 0 0,-3 0 0,-2 0 0,-9 63 0,8-114-59,-1-1 1,0 0 0,0 0-1,-1 0 1,0 0-1,-1 0 1,0 0-1,0-1 1,0 0 0,-1 0-1,0 0 1,-1 0-1,1-1 1,-1 0-1,-10 8 1,5-6 40,0-1 0,0 0-1,0-1 1,-1-1 0,0 1 0,-1-2 0,1 0-1,-1 0 1,-18 2 0,6-3 51,1 0 0,-1-2 0,1-1 0,-1-1 0,1-2 0,0 0 0,0-1 0,0-1 0,0-2-1,-42-16 1,20 0 107,2-2 0,-72-54-1,-72-75 110,155 126-372,1-1-1,1-2 0,-51-66 1,74 85-9,0-1 0,1 0 0,0 0 0,1-1 1,1 1-1,-6-23 0,9 27-9,0 0-1,1 0 1,0 0 0,1 0-1,0 0 1,0 0 0,1 0-1,1 0 1,-1 0-1,1 0 1,5-13 0,-6 18-168,1 0 0,0 0 1,0 0-1,0 0 0,0 0 0,0 1 1,1-1-1,0 1 0,-1 0 1,1 0-1,1 0 0,-1 0 0,0 0 1,1 1-1,-1-1 0,1 1 0,0 0 1,-1 0-1,1 1 0,0-1 1,0 1-1,1-1 0,-1 1 0,0 1 1,0-1-1,1 1 0,-1-1 0,0 1 1,7 1-1,2 1-1977,-11 6 21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3.3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326 9 4480,'11'-9'2176,"1"32"-1664,-12-19 3840,-6 7-4096,-11-7 0,-10 9 0,-17 20 0,-12 9-768,2 4 0,-19 4-896,2 19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1.7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2816,'11'-11'2133,"-7"25"97,-8 44 985,3-40-2964,-3 887 5573,6-875-5732,1-1-1,2 1 1,1 0 0,2-1-1,0 0 1,2-1 0,14 28-1,-20-47-232,0 0 0,1-1 0,0 1 0,1-1 0,0-1 0,0 1-1,1-1 1,0 0 0,0 0 0,1-1 0,-1 0 0,1 0 0,1-1 0,-1 0-1,1 0 1,0-1 0,0 0 0,0-1 0,0 0 0,1-1 0,0 1 0,-1-2-1,1 1 1,14-1 0,0-1-1361,-16 1 943,0-1 0,0 0 0,1 0 0,-1-1 1,0 0-1,0-1 0,14-4 0,7-8-1510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2.1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 3328,'9'-11'1664,"39"22"-2304,-16-11 3072,11 4-1920,9-4 128,19-4 0,18-3 128,10 3-1152,-15-8 128,1 8 128,-5 1 128,-5 3-1152,-24 3 128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2.4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4608,'5'16'2304,"4"50"-3072,-3-50 3968,3 9-3328,1-2 128,4-12 0,-1 1 0,12 1-384,-2-6 128,5-4-896,-5 10 128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2.7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4 7552,'-32'-4'3712,"32"40"-5632,3-29 7552,3 0-5632,-1 6 0,-1 3-1024,6-4 0,3 2-384,-17-1 128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3.3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480 737 3200,'-7'-5'4170,"25"4"-2648,19-4 210,13-11-1780,-32 12 302,1-2-1,-2 0 0,1-2 0,-1 1 0,18-12 1,45-31 538,75-52 234,-141 90-944,0 0 0,0-1 0,-1 0 0,-1-1 0,0 0 0,-1-1 0,16-28 0,-23 35-65,-1 1 1,0-1-1,-1 1 0,1-1 0,-2 0 0,1 0 0,-1 0 1,0 0-1,-1 0 0,0-1 0,0 1 0,0 0 0,-1 0 1,-1 0-1,1 0 0,-1 0 0,-1 1 0,0-1 1,0 0-1,0 1 0,-1 0 0,0 0 0,-9-13 0,3 6 4,-1 2 0,0-1 0,-1 2-1,0-1 1,0 2 0,-2 0-1,1 0 1,-1 1 0,0 1-1,-27-12 1,16 11-30,1 1 0,-2 1 0,1 0 0,-1 3 0,0 0 0,0 1 0,0 1 0,0 2 0,0 1 0,-42 6 0,55-5 4,0 1 0,0 0 1,0 1-1,1 0 0,-1 1 0,1 1 0,0 0 0,0 0 0,1 1 0,0 1 0,0 0 0,1 0 0,0 1 0,0 0 0,1 1 0,0 0 0,1 1 0,0 0 0,1 0 0,0 0 0,1 1 0,-7 18 0,6-7 42,1-1 0,1 1 1,1 1-1,1-1 0,1 1 0,2-1 1,0 1-1,4 28 0,38 184 353,-40-227-368,79 257 532,-21-81-234,-56-170-306,59 231 318,-52-192-161,-2 0-1,2 92 0,-11-119-91,-1-1 1,-1 1-1,-1-1 0,-2 0 1,-1 0-1,-1 0 1,-12 29-1,11-36-15,-1-1 0,-1 1 0,-1-2 1,-1 0-1,0 0 0,-1-1 0,-1 0 0,-1-1 0,0-1 0,-23 17 0,33-27-56,-13 10 23,0-1 0,-1-1 0,0-1 0,-22 10 0,36-18-38,0-1 0,-1-1-1,1 1 1,-1-1-1,1 0 1,-1 0 0,1 0-1,-1-1 1,0 0-1,1 0 1,-1 0 0,1-1-1,-1 0 1,0 0-1,1 0 1,0-1-1,-1 0 1,1 0 0,0 0-1,0-1 1,-6-3-1,2-1-224,0 1 0,0-1 0,1-1 0,0 1 0,1-1 0,-1-1 0,2 1 0,-1-1 0,1 0 0,1-1 0,-1 1 0,2-1 0,-8-19 0,8 13-687,1-1 0,0 1 0,0-1 0,2 1 0,0-1 0,1 0 0,1 0 0,3-21 0,0 10-1129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3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 3712,'18'-16'1792,"33"9"-1664,-22 2 3584,8 5-3456,11-8 0,4 8 0,5 0 0,-11 4-384,-3 0 0,-1-8-256,-4 4 128,-10 4-1024,-5 1 128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4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23 317 5376,'-23'-30'2688,"37"65"-3712,-5-27 4736,2 11-3712,-2 4 0,0 2 0,-1-5 0,7-6-512,-1-5 128,0 1-1024,0 6 128</inkml:trace>
  <inkml:trace contextRef="#ctx0" brushRef="#br0" timeOffset="1">197 17 7808,'-28'-16'3840,"47"35"-5888,-10-12 7424,6 6-6656,-1 3 0,-5 3-2432,-9 8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5.0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508 51 2304,'0'-1'65,"0"0"1,0 0-1,0 0 1,-1 0-1,1 0 0,0 0 1,-1 0-1,1 0 1,-1 1-1,1-1 1,-1 0-1,1 0 0,-1 0 1,0 0-1,1 1 1,-1-1-1,0 0 1,0 1-1,0-1 0,1 1 1,-1-1-1,0 1 1,0-1-1,0 1 0,0-1 1,0 1-1,0 0 1,0 0-1,-1-1 1,0 1 81,-1-1 1,1 0-1,0 0 1,0-1-1,0 1 1,0 0-1,0-1 1,0 1 0,0-1-1,0 1 1,-2-4-1,3 4-68,-1 0 0,1 0 0,-1 0 0,0 0 0,1 0 0,-1 0 0,0 0 0,0 0 0,1 1 0,-1-1 0,0 1 0,0-1 0,0 1 0,0 0 0,0 0 0,0 0 0,0 0 0,-2 0 0,-42 5 430,37-3-599,-17 2 344,-1 1 0,1 2 0,0 1 0,1 1 0,0 1 0,0 1 0,1 1 1,1 1-1,0 2 0,-24 18 0,39-26-170,1 1-1,-1 0 1,1 1 0,0 0 0,1 0 0,0 0 0,-5 12 0,9-19-62,1 1-1,-1 0 1,1 0 0,0 0 0,-1 1-1,1-1 1,1 0 0,-1 0 0,0 1-1,1-1 1,0 0 0,-1 1 0,2-1-1,-1 0 1,0 1 0,0-1 0,1 0-1,0 1 1,0-1 0,0 0-1,0 0 1,0 0 0,1 0 0,-1 0-1,1 0 1,0 0 0,2 3 0,5 1 40,0 0 1,1-1-1,0 0 1,0 0 0,0-1-1,0-1 1,1 0-1,0 0 1,20 3-1,8 1 138,61 3-1,-22-9 88,-1-4 0,95-14 0,-49 3 4,-106 10-211,1 0 1,28-9-1,-15 3 63,-28 9-15,21 14 128,55 6-256,-52-12 5,0-1 0,1-1 1,52 3-1,-37-9 131,58-8 0,-89 6-98,1 0 1,0-1-1,0 0 1,-1-1-1,0 0 1,0-1-1,0-1 1,18-11 0,-27 15-28,0 0 1,-1 0 0,1 0 0,0 0 0,-1-1 0,0 1 0,1-1 0,-1 1 0,0-1 0,0 0-1,-1 0 1,1 0 0,0 0 0,-1-1 0,0 1 0,0 0 0,0 0 0,0-1 0,0 1 0,-1-1-1,0 1 1,1-1 0,-1 1 0,0-1 0,-1 1 0,1 0 0,-1-1 0,1 1 0,-1-1 0,0 1-1,0 0 1,-1 0 0,1-1 0,-1 1 0,1 0 0,-1 0 0,-2-2 0,-4-6 21,0 0-1,-1 1 1,0 0 0,-1 1-1,0 0 1,0 0 0,-1 1-1,-18-10 1,14 11-30,0 0 0,-1 2 0,0 0 0,0 0 1,0 1-1,0 1 0,-1 1 0,1 1 0,-26 0 0,17 1-22,0 2-1,0 1 1,0 0 0,0 2-1,-39 13 1,57-16 4,1 0 1,-1 0-1,1 1 0,0 0 1,-1 0-1,1 0 1,1 1-1,-1 0 0,0 0 1,1 0-1,0 1 1,0 0-1,0 0 1,1 0-1,0 1 0,0-1 1,0 1-1,-6 12 1,10-16 8,0-1 1,-1 1 0,1-1 0,0 1-1,0-1 1,0 1 0,0-1 0,0 1-1,0-1 1,1 1 0,-1-1 0,0 1 0,1-1-1,-1 0 1,1 1 0,-1-1 0,1 1-1,0-1 1,0 0 0,-1 0 0,1 1 0,2 1-1,1 0-3,-1 0-1,1 0 0,0 0 0,0 0 1,0-1-1,0 1 0,7 2 0,8 2-9,1-1 0,30 6 0,-48-12 19,36 7-2,0-1 0,0-2 0,1-1 0,-1-3 1,1-1-1,-1-2 0,1-1 0,-1-2 1,0-2-1,-1-1 0,64-25 0,-102 35 26,0 0-1,0 0 0,1 0 1,-1 0-1,0 0 1,1 0-1,-1 0 0,1 0 1,-1 0-1,1 0 1,0 0-1,-1 1 0,1-1 1,0 0-1,0 0 1,0 0-1,0 1 0,0-1 1,0 0-1,0 0 1,0 1-1,0-1 0,1 0 1,-1 0-1,0 0 1,1 0-1,-1 1 0,1 0 1,1 2 25,0 1 1,-1-1-1,2 1 1,-1-1-1,0 0 1,1 0-1,0 0 1,0 0-1,3 4 0,6 2 43,0 0 0,1-1 0,0 0-1,0-1 1,1-1 0,0 0-1,0 0 1,17 4 0,-6-4-923,0-1 0,0 0 1,0-2-1,33 1 1,-19-4-1346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5.6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 78 128,'-3'-8'31,"2"6"185,1 1 1,-1-1 0,0 1-1,1-1 1,0 0-1,-1 1 1,1-1 0,0 0-1,-1 1 1,1-1 0,0 0-1,0 1 1,1-1-1,-1 0 1,0 1 0,0-1-1,1 1 1,-1-1 0,1 0-1,0 1 1,-1-1 0,2-1-1,18-27 900,-41 59-845,19-26-181,0-1 0,0 1 0,0-1 0,1 1 0,-1-1 1,1 1-1,0 0 0,0 0 0,0 0 0,0 0 0,0 0 0,1 0 0,-1 0 1,1 0-1,0 0 0,0 0 0,0 6 0,0 8 186,-8 120 581,-7 81 1744,16 242 0,3-363-2041,-4-59-426,2 1 0,1-1 1,2 0-1,2 0 0,16 55 0,-21-87-135,1 0-1,-1 0 0,1 0 1,0 0-1,0 0 0,1-1 1,0 1-1,0-1 0,0 0 1,1 0-1,-1-1 0,1 0 1,0 1-1,0-1 0,1-1 1,-1 1-1,1-1 1,0 0-1,0 0 0,0-1 1,0 0-1,0 0 0,1 0 1,-1-1-1,7 1 0,-5-2-201,-1 0 0,0-1-1,0 0 1,0 0 0,0 0-1,0-1 1,0 0-1,0-1 1,0 1 0,-1-1-1,1-1 1,-1 1 0,0-1-1,11-9 1,-13 9-122,1 0 0,-1 0 1,0-1-1,0 1 0,0-1 1,-1 0-1,0 0 0,0 0 0,0-1 1,-1 1-1,1-1 0,-1 1 0,0-1 1,-1 0-1,0 0 0,0 0 1,1-6-1,-1-36-1595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5.9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56 3072,'-34'-32'1536,"54"32"-2432,-6-4 3072,4 0-1792,10 1 0,11-1 512,-7-1 128,20 5-1152,10 0 128,7-4 512,16 8 128,10-4-256,-12 0 128,-6 0-1024,-17 0 128,-8 0-896,-19 5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4.0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59 435 2688,'4'29'3109,"2"-1"-1077,-5-19-1863,0 0 1,0-1-1,1 1 0,0-1 0,1 1 1,0-1-1,0 0 0,1 0 0,0 0 1,5 8-1,2 0-133,0 0 0,0-2-1,23 23 1,-25-29 84,1 0-1,0-1 1,0 0-1,0 0 0,1-1 1,0-1-1,0 1 0,1-2 1,-1 0-1,1 0 1,0-1-1,0-1 0,0 0 1,0 0-1,1-1 0,-1-1 1,0 0-1,1-1 1,16-3-1,-5 0 14,0-1 0,-1-2 0,1 0 0,-1-2 0,0 0 0,-1-2-1,-1 0 1,39-28 0,-48 31-78,-1-1 1,0-1-1,-1 0 0,0 0 0,0-1 1,-1 0-1,-1-1 0,0 0 0,0 0 0,-1-1 1,-1 0-1,0 0 0,-1-1 0,4-15 0,-6 18-32,-1 0 0,-1 0-1,0 0 1,0 0-1,-1 0 1,-1 0 0,0 0-1,0 0 1,-1 1-1,0-1 1,-1 0 0,0 1-1,-1-1 1,0 1-1,-1 0 1,0 0-1,0 1 1,-1 0 0,-9-11-1,-4-2-20,-1 0-1,-1 2 1,-1 0-1,-1 2 1,-1 0-1,0 2 1,-1 0-1,-1 2 1,0 1-1,-1 1 1,-30-9-1,37 15-27,0 0 0,-1 2 0,1 0 0,-1 2 0,0 0 0,0 1 0,-24 3 0,31-1-24,0 1 0,0 1 0,0 1 0,1-1 0,-1 2 0,1 0 0,0 1 0,1 0 1,-1 1-1,1 0 0,-14 11 0,21-14-2,0 1 1,0 0-1,0 0 1,1 0-1,-1 0 1,1 1-1,0-1 1,1 1-1,0 0 1,0 0-1,0 0 1,0 1-1,1-1 1,-2 8-1,3-3-103,-1 0-1,1-1 1,1 1-1,0 0 0,0-1 1,1 1-1,1 0 1,3 13-1,1-2-276,1-1-1,1 0 1,1-1 0,1 0-1,1 0 1,1-1-1,26 34 1,26 12-1189,2-9-43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23.4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4480,'14'13'2176,"-9"68"-1408,0-61 2304,-5 7-2816,0 17 0,0 11 128,0 4 0,0 10-512,0-1 0,15-6 256,-1 0 128,4-10-128,15-13 0,-9-12-512,4-19 0,0-8-1152,19-23 128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23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1 8576,'-52'19'4224,"49"36"-6144,12-39 7935,14-3-9726,14 3 127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31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1 449 2176,'22'-11'4271,"4"0"-4031,0 0 1,32-7-1,-14 8 32,0-2 0,-1-1 0,0-3 0,-1-1 0,-1-2 0,-1-2 0,42-29 0,-77 47-248,-1 0 0,1-1 0,-1 1 0,0-1 0,0 0 0,0 0 0,0-1 0,0 1 0,-1-1 0,0 0 0,0 0 0,-1 0 0,1 0 0,-1-1 0,0 1 0,2-8-1,-4 9-11,0-1 0,0 1-1,0-1 1,0 1-1,0-1 1,-1 1-1,0-1 1,0 1-1,0 0 1,-1 0-1,1-1 1,-1 1-1,0 0 1,0 0-1,-1 1 1,1-1-1,-1 0 1,0 1-1,0-1 1,0 1 0,-5-4-1,1 0-11,0 1 1,-1 0-1,0 0 1,0 0-1,-1 1 1,0 1-1,1-1 1,-2 2-1,1-1 0,0 1 1,-17-3-1,19 5-1,0 0-1,-1 1 1,1 0-1,0 0 1,0 1-1,0 0 1,0 0 0,0 1-1,0 0 1,0 0-1,0 0 1,1 1-1,-1 0 1,1 0-1,0 1 1,0 0-1,-7 5 1,-4 4-11,0 2 0,1 0 1,0 0-1,1 2 1,1 0-1,1 1 0,0 0 1,1 0-1,1 2 0,-16 37 1,22-41 3,1-1 0,0 1 0,1-1 0,0 1 0,2 0 0,-1 0 0,2 0 0,0 0 0,2 0 0,-1 0 0,2 0 0,0 0 0,1-1 0,0 1 0,12 26 0,-13-36 9,9 21 58,0 0 0,2-1 1,27 40-1,-35-60-39,-1 1 0,1-1 1,0 0-1,0 0 0,0-1 0,1 0 0,13 8 0,-16-11-14,0 0 0,1-1-1,-1 1 1,0-1 0,1 0-1,-1 0 1,1 0 0,0 0 0,-1-1-1,1 0 1,-1 0 0,1 0-1,0-1 1,-1 1 0,6-3-1,11-3-181,-1-1-1,0-1 0,-1-1 0,0-1 1,0-1-1,18-14 0,19-21-996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37.5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452 2 1664,'-12'-1'6000,"-44"1"-4427,38 1-1447,-1 2 0,0 0 0,1 1 0,0 1-1,0 1 1,0 0 0,1 1 0,0 1 0,-22 14 0,21-11-94,1 2 0,0 0 0,1 1 0,0 0 0,1 1 0,1 1 0,1 0 0,-19 29 0,29-39-26,0-1 1,0 1 0,0-1 0,1 1 0,-1 0-1,1 0 1,1 0 0,-1 1 0,1-1 0,0 0-1,1 1 1,-1-1 0,1 0 0,1 1-1,-1-1 1,1 0 0,0 1 0,0-1 0,1 0-1,0 0 1,0 0 0,1 0 0,-1 0 0,1-1-1,0 1 1,1-1 0,-1 1 0,1-1 0,0 0-1,0-1 1,1 1 0,6 5 0,2 0-168,0 1 1,1-2-1,0 0 1,1-1-1,0 0 1,0-1-1,0-1 1,1 0-1,0-1 1,27 5-1,-19-7-187,0 0 0,0-2 0,0-1 0,0-1-1,0 0 1,44-10 0,-27 2-953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38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59 347 2816,'1'5'270,"0"0"-1,0 0 1,0 0 0,1-1 0,0 1 0,0-1-1,0 1 1,0-1 0,1 0 0,-1 0 0,1 0-1,0 0 1,0 0 0,1 0 0,5 4-1,5 5 213,1-1-1,27 16 0,-33-22-409,1-1 0,0 0 1,1-1-1,-1 0 0,1-1 1,0 0-1,-1 0 0,1-1 1,0-1-1,1 0 1,-1 0-1,0-1 0,0-1 1,0 1-1,0-2 0,0 0 1,0 0-1,0-1 0,0 0 1,-1-1-1,0 0 0,1-1 1,-2 0-1,1-1 0,0 0 1,-1 0-1,0-1 0,-1 0 1,1 0-1,-2-1 0,1 0 1,-1-1-1,0 0 0,-1 0 1,1 0-1,-2-1 1,0 0-1,0 0 0,-1 0 1,0-1-1,0 1 0,-1-1 1,-1 0-1,0 0 0,1-15 1,-3 15-48,-1-1 1,0 1 0,-1-1-1,0 1 1,-1-1 0,0 1 0,0 0-1,-1 0 1,-1 0 0,0 1-1,0 0 1,-1 0 0,-1 0-1,0 0 1,0 1 0,0 0-1,-1 1 1,-1 0 0,1 0 0,-1 1-1,-1 0 1,1 0 0,-1 1-1,0 0 1,-1 1 0,1 0-1,-1 1 1,0 0 0,0 1 0,0 0-1,-1 0 1,1 1 0,-1 1-1,1 0 1,-1 1 0,0 0-1,1 1 1,-1 0 0,1 0-1,-1 1 1,1 1 0,0 0 0,-14 6-1,11-3-31,1 1 0,0 0 1,1 1-1,0 1 0,0 0 0,1 0 0,0 1 0,1 0 0,0 1 0,-17 23 0,21-26-33,1 1 1,0 0-1,0 0 0,0 1 0,2 0 0,-1-1 0,1 1 1,0 0-1,1 0 0,0 1 0,1-1 0,0 0 0,1 1 0,0-1 1,0 1-1,3 12 0,-2-18-81,1 1-1,0-1 1,0 0-1,1 0 1,-1 0 0,1 0-1,0 0 1,0 0-1,1-1 1,0 1 0,-1-1-1,1 0 1,1 0 0,-1-1-1,0 1 1,1-1-1,0 0 1,0 0 0,0 0-1,0-1 1,9 3-1,9 3-670,0-2-1,0 0 0,39 4 1,-57-10 697,66 8-1442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38.7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7 2560,'-4'-6'598,"2"10"354,3 25 1366,8 47-533,-1-15-818,-3 1 0,-5 119 0,-6-147-676,6-33-269,0 1-1,0-1 1,0 0 0,0 0-1,-1 1 1,1-1 0,-1 0-1,1 0 1,-1 0 0,1 0-1,-1 0 1,0 1 0,1-1 0,-1 0-1,0-1 1,0 1 0,0 0-1,0 0 1,0 0 0,0 0-1,0-1 1,-2 2 0,2-2-18,0-1 1,1 1 0,-1 0 0,0-1 0,0 1 0,1-1-1,-1 0 1,0 1 0,1-1 0,-1 1 0,0-1-1,1 0 1,-1 0 0,1 1 0,-1-1 0,1 0 0,-1 0-1,1 0 1,0 1 0,-1-1 0,1 0 0,0 0-1,0 0 1,0 0 0,0 0 0,0 0 0,-1 1-1,2-3 1,-3-30-15,3 29 30,-1-18-19,1 1-1,1-1 1,1 1 0,1 0-1,0 0 1,2 0 0,12-27-1,-14 37-1,1 1-1,0 0 0,1 0 1,0 1-1,1 0 0,0 0 1,1 0-1,-1 1 0,2 0 1,-1 1-1,1-1 0,0 2 1,0-1-1,1 1 0,18-8 1,-18 11 20,0 0-1,0 0 1,1 1 0,-1 1 0,0 0 0,1 0 0,-1 1 0,1 0 0,-1 1-1,0 0 1,1 0 0,-1 1 0,0 1 0,11 4 0,16 7 91,-1 1 1,47 27 0,-77-38-108,8 4 40,0 1 0,0 0-1,-1 1 1,-1 1 0,1 0-1,-2 0 1,0 2 0,0-1-1,-1 1 1,-1 1 0,0 0-1,0 0 1,-2 0 0,0 1-1,0 1 1,-2-1 0,7 30-1,-11-43-214,-1 1 0,0-1 1,0 0-1,0 0 0,0 0 0,0 0 0,-1 0 0,1 0 0,-1 0 0,1 0 0,-1 0 0,0 0 0,1 0 0,-1 0 1,0 0-1,-2 2 0,-2 3-1492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39.2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3456,'-9'7'1664,"13"39"-128,1-30 1664,0 13-2816,-1 5 0,1 1 0,4 13 128,5-5-768,6-4 128,3 0-256,6-16 128,3-7-1152,16-16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39.6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33 7936,'-71'-32'3968,"77"59"-5888,11-22 7680,17-2-7808,-11-3 0,25 11-1920,-7-11 128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7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761 23 768,'-23'-11'1081,"21"10"-961,0-1 0,0 1 0,0 0 0,0 0 0,0 0 0,0 0 0,0 0 0,-1 0 0,1 1 0,0-1 0,0 1 0,-1 0-1,1-1 1,-1 1 0,1 0 0,0 0 0,-1 1 0,1-1 0,0 0 0,-1 1 0,1 0 0,-3 0 0,-23 11 392,0 2 0,1 0 0,1 2 0,0 0 0,-36 32 0,13-6-175,2 2 1,2 2-1,2 2 1,3 1-1,1 3 0,3 1 1,2 1-1,3 2 1,2 1-1,-27 76 1,47-104-277,1 1 1,1 0-1,1 0 0,2 1 1,2-1-1,0 1 1,2 0-1,1 0 1,2-1-1,1 1 0,1-1 1,2 0-1,0 0 1,3-1-1,0 0 1,2 0-1,1-1 1,1-1-1,1 0 0,2-1 1,0-1-1,2 0 1,1-2-1,37 36 1,-39-43-82,7 7 226,47 34-1,-62-51-279,0 0 0,0-1-1,1 0 1,-1 0 0,1-1-1,0-1 1,0 1 0,22 2-1,-4-5-927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8.0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36 266 1664,'9'39'5376,"-3"-18"-5079,-3-6 63,2 0 0,0-1-1,11 23 1,-13-31-269,1 0 1,0-1 0,0 0 0,1 0 0,0 0-1,-1 0 1,1-1 0,1 0 0,-1 0-1,1 0 1,7 4 0,-1-3 35,0 0 0,0 0-1,0-1 1,0-1 0,0 0 0,1 0 0,0-2 0,-1 1-1,1-2 1,0 1 0,-1-2 0,1 0 0,20-4-1,-2-2 151,1-1-1,-1-2 1,-1-1-1,31-16 0,-51 22-202,-1 0 0,1-1 0,-1 1 0,0-2 0,0 1 0,-1-1 0,0-1 0,0 1 0,-1-1 0,0-1 0,0 1 0,-1-1 0,0-1 0,7-13 0,-10 16-51,-1 1 0,0-1 1,0 0-1,-1 1 0,0-1 0,0 0 0,0 0 0,-1 0 0,0 0 0,-1 0 0,1 0 0,-1 1 0,0-1 0,-1 0 1,0 0-1,0 1 0,0-1 0,-1 1 0,0 0 0,0 0 0,-1 0 0,0 0 0,-6-8 0,-1 2-15,0 0 0,0 1 0,-1 0 1,-1 0-1,0 2 0,0-1 0,-1 2 0,0 0 0,0 0 0,-1 1 0,0 1 0,0 1 0,-1 0 0,1 1 1,-26-3-1,13 3-32,0 2 0,0 2 0,0 0 0,0 2 0,-1 0 0,2 2 1,-1 2-1,-30 9 0,52-13 10,-1 0-1,1 0 1,0 1 0,0 0-1,0 0 1,1 0 0,-1 1 0,1 0-1,-1 0 1,1 0 0,1 1-1,-1 0 1,1 0 0,-1 0 0,-3 8-1,6-11 1,1 1-1,0-1 1,0 1-1,0 0 1,0 0-1,1 0 1,-1-1-1,1 1 1,0 0-1,-1 0 0,1 0 1,1 0-1,-1 0 1,0 0-1,2 4 1,-1-3-2,1 0 1,0 0 0,0 0-1,0 0 1,0 0-1,1-1 1,-1 1 0,1-1-1,0 1 1,0-1-1,1 0 1,5 4 0,6 3-4,-1 0 0,2-2 0,-1 1-1,1-2 1,1 0 0,-1-1 0,1-1 0,0-1 0,23 4 0,23 0-70,78 0-1,-83-6 76,198-1 142,-254-1-119,0-1 1,0 1 0,0 0 0,1 0-1,-1 0 1,0 1 0,0-1-1,0 0 1,0 1 0,0-1 0,0 1-1,0 0 1,0 0 0,0 0 0,0 0-1,0 0 1,0 0 0,0 0 0,-1 1-1,1-1 1,0 1 0,-1-1 0,0 1-1,1-1 1,1 5 0,-1-1 33,-1 0 1,0 0 0,0 1-1,0-1 1,-1 0 0,0 1-1,0-1 1,-1 8 0,0 12 78,1-18-58,0 0 1,0 1-1,1-1 1,0 0 0,1 0-1,-1 0 1,1 0 0,0 0-1,1 0 1,5 10 0,-5-12-22,1-1 1,-1 1-1,1-1 1,0 0 0,0-1-1,0 1 1,1-1 0,-1 1-1,1-1 1,0-1-1,-1 1 1,1-1 0,1 0-1,8 3 1,1-1-509,1-1 1,0 0-1,0-1 1,0-1-1,0 0 0,1-2 1,-1 0-1,27-4 1,-2-6-1456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4.5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3072,'32'84'1635,"-25"-62"-743,1 0-1,17 32 0,-1-6-187,1-2 42,-3 1 1,22 68 0,57 297 398,-89-341-615,-3 0-1,-3 0 1,-6 134 0,-1-187-415,-1 0 0,-1 0 0,0 0 0,-2 0 0,0-1 0,-1 0 1,-11 24-1,11-30-149,-1-1-1,0 0 1,0 0 0,-1 0 0,0-1 0,-1-1 0,0 1 0,0-2 0,-1 1 0,0-1 0,-17 9 0,24-14-159,0 0 0,-1-1-1,1 0 1,0 1 0,-1-1 0,1-1 0,-1 1-1,1 0 1,-1-1 0,1 0 0,-1 1 0,1-1 0,-1-1-1,1 1 1,-1 0 0,1-1 0,-6-1 0,1 2-1708,16 2 218,8-10-109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8.7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312 737 2816,'0'-2'133,"0"1"0,1-1-1,-1 0 1,0 1 0,1-1 0,-1 0 0,1 1-1,0-1 1,0 1 0,0-1 0,-1 1 0,1-1 0,0 1-1,1 0 1,-1-1 0,0 1 0,0 0 0,1 0-1,-1 0 1,0 0 0,1 0 0,-1 0 0,1 0 0,2-1-1,49-14 1748,-20 7-1320,0-7-335,-1-3 0,0 0 1,40-33-1,-10 6 495,-42 33-557,-1-2-1,-1 0 1,0-1 0,-1-1-1,24-31 1,-37 42-135,1 0-1,-1 0 0,0-1 1,0 1-1,-1-1 0,1 0 1,-2 0-1,1 0 1,-1-1-1,0 1 0,0-1 1,-1 1-1,0-1 1,-1 1-1,1-1 0,-2 0 1,1 1-1,-1-1 0,0 1 1,0-1-1,-5-12 1,0 7 9,-2 0 1,0 0 0,0 1 0,-1 0 0,-1 0 0,0 1-1,0 0 1,-1 1 0,-1 0 0,1 1 0,-2 0 0,1 1-1,-1 0 1,0 1 0,-16-6 0,2 1 49,0 2 0,0 1 0,-1 1 0,0 2 0,0 0 0,-1 2 0,-31-1 0,42 5-38,0 1 0,1 0 0,-1 1 0,0 1 0,1 0 0,0 2 0,0 0 0,0 0 0,1 2 0,-1 0 0,-23 15 0,29-14-23,0 0 0,0 1 0,1 0 0,0 0 0,1 1 0,0 0 0,0 1-1,1 0 1,1 0 0,0 1 0,0 0 0,1 0 0,0 1 0,2 0 0,-7 21 0,5-6 39,2 1 1,0-1 0,2 1 0,1 0-1,2 0 1,1 0 0,0-1-1,3 1 1,0-1 0,2 0 0,0 0-1,3 0 1,0-1 0,18 32 0,-3-11 82,3-2 1,2-1 0,2-1-1,2-2 1,1-1 0,72 62-1,-3 2 23,-104-104-213,1-1 1,-1 1-1,1-1 1,-1 1-1,1-1 1,-1 0-1,1 1 1,-1-1-1,1 1 1,-1-1-1,1 0 1,0 1-1,-1-1 0,1 0 1,-1 0-1,1 0 1,0 1-1,-1-1 1,1 0-1,0 0 1,0 0-1,-1 0 1,1 0-1,0 0 1,-1 0-1,1 0 1,0-1-1,-1 1 1,2 0-1,12-17-2790,-4 2 1513,7-1-729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9.8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4 118 2048,'0'1'126,"0"-1"0,0 0 0,0 0 0,0 0 0,0 0 0,0 0 0,0 1-1,0-1 1,0 0 0,0 0 0,0 0 0,0 0 0,0 1 0,0-1 0,0 0 0,0 0 0,0 0 0,0 0 0,0 0 0,0 1 0,0-1 0,0 0 0,0 0 0,0 0-1,0 0 1,0 0 0,-1 0 0,1 1 0,0-1 0,0 0 0,0 0 0,0 0 0,0 0 0,0 0 0,-1 0 0,1 0 0,0 0 0,0 0 0,0 0 0,0 0 0,0 0 0,-1 0-1,1 0 1,0 0 0,0 0 0,0 0 0,-1 0 0,9 23 2533,-8-1-1932,-1-10-450,0 0 0,1 0 0,1 0 0,0 0 0,1 0 1,0 0-1,1-1 0,8 23 0,-11-41-220,-1 0-1,1 0 1,0 0-1,1 0 1,-1 0 0,2 0-1,-1 1 1,1-1 0,3-9-1,0-6-3,2-5-79,1 1 0,1-1 1,1 1-1,18-33 1,-27 57 30,1-1 1,0 1 0,0 0 0,0 0 0,0-1 0,0 1 0,1 1-1,-1-1 1,1 0 0,-1 1 0,1-1 0,-1 1 0,1 0 0,0-1 0,0 1-1,-1 1 1,1-1 0,0 0 0,0 1 0,0-1 0,0 1 0,0 0 0,0 0-1,0 0 1,0 1 0,0-1 0,0 1 0,5 1 0,12 3 100,-1 0 0,-1 2 0,24 11 0,-20-9 46,-7-2-85,-1 1 0,0 1-1,0 0 1,-1 1 0,-1 0-1,0 1 1,0 0 0,-1 1-1,0 0 1,-1 1 0,0 0-1,-1 0 1,-1 1 0,0 1-1,7 18 1,-13-27-25,0-1 0,-1 1 0,0 0 0,0 0 0,0 0 0,-1 0 0,0-1 0,0 1 0,0 0 0,-1 0 0,-2 11 0,3-15-29,-1 0-1,1 0 1,-1 0-1,1 0 1,-1-1-1,0 1 0,0 0 1,0 0-1,0-1 1,0 1-1,0-1 1,0 1-1,0-1 1,-1 1-1,1-1 1,-1 0-1,1 1 0,-1-1 1,1 0-1,-1 0 1,0 0-1,1 0 1,-1-1-1,0 1 1,0 0-1,0-1 1,0 1-1,1-1 0,-1 0 1,0 0-1,0 1 1,0-1-1,0 0 1,0-1-1,0 1 1,0 0-1,0 0 1,0-1-1,-2 0 0,2-1-11,-1 1-1,1-1 0,0 0 1,0 1-1,-1-1 0,1 0 0,1 0 1,-1 0-1,0-1 0,0 1 0,1 0 1,-1-1-1,1 1 0,0-1 0,0 0 1,0 1-1,0-1 0,0 0 1,1 1-1,-1-1 0,1 0 0,-1-4 1,-2-66-114,5 63 102,-1 1 1,2 0-1,-1-1 0,1 1 1,0 0-1,1 1 0,0-1 1,1 1-1,0-1 1,0 1-1,0 0 0,1 1 1,1 0-1,-1 0 1,1 0-1,0 0 0,0 1 1,1 1-1,0-1 0,0 1 1,11-5-1,-6 3-10,0 1-1,-1 1 1,2 0 0,-1 0-1,1 1 1,-1 1-1,1 0 1,0 1 0,0 1-1,0 0 1,0 1-1,0 1 1,26 3-1,-19 1 17,34 7-36,68 25-1,-106-30 83,0 0 0,-1 1-1,0 1 1,0 0-1,-1 1 1,0 1 0,-1 0-1,13 15 1,-19-19 42,-1 1 1,-1 0-1,0 0 1,0 0-1,0 1 1,-1 0-1,-1 0 0,1 1 1,-2-1-1,1 1 1,-1 0-1,-1 0 1,1 0-1,-2 0 1,1 1-1,-1 15 1,-2-12 69,-1-1 1,0 1 0,0-1 0,-2 0-1,0 0 1,0 0 0,-1 0 0,0-1-1,-1 0 1,-1 0 0,-15 22 0,22-34-153,0 1 0,-1-1 1,1 1-1,0-1 0,0 0 1,-1 1-1,1-1 0,0 1 1,0-1-1,-1 0 0,1 1 1,0-1-1,-1 0 0,1 1 1,-1-1-1,1 0 0,0 0 1,-1 1-1,1-1 0,-1 0 1,1 0-1,-1 0 0,1 1 1,0-1-1,-1 0 0,1 0 1,-1 0-1,1 0 0,-1 0 1,-2-13-1628,6-21-3892,-2 19 3065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0.5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115 211 2944,'93'-16'6592,"-65"9"-6155,-1 0 0,1-2 1,-2-1-1,1-2 0,-1 0 1,-1-1-1,37-27 0,-61 39-414,0 1 0,0-1-1,1 0 1,-1 0 0,0 0-1,0 0 1,0 0 0,0 0 0,-1 0-1,1 0 1,0 0 0,0-1-1,-1 1 1,1 0 0,-1-1-1,1 1 1,-1 0 0,1-1 0,-1 1-1,0 0 1,0-1 0,0 1-1,1-1 1,-1 1 0,-1 0-1,1-1 1,0 1 0,0-1 0,0 1-1,-1 0 1,1-1 0,-1 1-1,1 0 1,-1-1 0,1 1-1,-1 0 1,0 0 0,0 0 0,0 0-1,0-1 1,1 1 0,-1 0-1,-1 1 1,0-2 0,-2-2 23,0 1 1,0 0-1,-1 0 0,1 0 1,-1 1-1,1 0 1,-1 0-1,0 0 1,0 0-1,0 1 0,-10-2 1,-4 2 5,-1 1 0,0 1-1,1 1 1,-1 1 0,1 0 0,-1 1 0,1 2-1,1 0 1,-1 0 0,1 2 0,0 0 0,1 1-1,-25 18 1,33-21-50,0 1-1,1 0 1,0 0-1,1 1 0,-1 0 1,2 1-1,-1-1 1,1 1-1,0 1 1,1-1-1,0 1 1,1 0-1,0 0 1,0 0-1,-4 20 1,7-22-13,0 0 0,1 1 0,0-1 0,0 0 1,0 0-1,1 0 0,1 0 0,-1 0 1,1 0-1,0-1 0,1 1 0,0 0 1,0-1-1,1 0 0,0 0 0,0 0 1,1 0-1,-1 0 0,2-1 0,-1 0 1,9 7-1,0 0-33,1-1 0,1-1 0,0 0 0,0-2-1,1 1 1,0-2 0,1 0 0,0-1 0,0-1 0,0-1 0,1-1 0,0 0 0,35 2 0,-35-6-544,0 0 0,1-1 0,-1-1 0,0 0 0,0-2 0,0 0 0,-1-2 0,27-10 0,-11-2-1332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4352,'3'14'3855,"8"40"-2298,2 16-548,48 178 2170,-56-224-2608,-15-37-303,-12-40-211,19 41-57,1-1 1,0 0 0,0 0 0,2 0 0,0 1 0,0-1-1,1 0 1,0 0 0,2 0 0,-1 1 0,1-1 0,1 1 0,6-15-1,-5 18-23,0 0 0,0 0 0,1 0 0,0 1 0,0 0-1,1 0 1,0 1 0,0 0 0,1 0 0,-1 0-1,2 1 1,-1 0 0,1 1 0,0 0 0,0 1 0,0-1-1,15-3 1,-17 6 21,0 0-1,0 0 0,0 1 1,0 0-1,0 0 0,1 1 1,-1 0-1,0 0 0,0 1 1,0 0-1,1 0 0,-1 0 1,0 1-1,0 0 1,-1 1-1,8 3 0,-5-1 28,1 1 1,-1 0-1,-1 0 0,1 1 0,-1 0 0,0 1 0,-1 0 0,0 0 0,0 0 1,5 10-1,-2-2 19,-1-1 1,-1 1-1,0 1 1,-1 0-1,-1 0 1,-1 0 0,-1 0-1,0 1 1,-1 0-1,0 0 1,-2 0-1,-1 33 1,-4-28-119,-1 4-985,5-27 994,0 0-1,-1 0 0,1 0 1,0 0-1,0 1 1,0-1-1,0 0 1,0 0-1,0 0 1,0 0-1,0 1 1,0-1-1,-1 0 1,1 0-1,0 0 1,0 1-1,0-1 1,0 0-1,0 0 1,0 0-1,0 0 1,0 1-1,1-1 1,-1 0-1,0 0 1,0 0-1,0 1 1,0-1-1,0 0 1,0 0-1,0 0 1,0 0-1,0 1 1,0-1-1,1 0 1,-1 0-1,0 0 1,0 0-1,0 0 1,0 0-1,0 1 1,1-1-1,-1 0 1,0 0-1,0 0 0,0 0 1,0 0-1,1 0 1,-1 0-1,0 0 1,0 0-1,0 0 1,1 0-1,-1 0 1,0 0-1,0 0 1,0 0-1,0 0 1,1 0-1,-1 0 1,0 0-1,0 0 1,0 0-1,1 0 1,-1 0-1,0 0 1,0 0-1,0-1 1,14-7-1855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1.4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48 241 4736,'1'-1'91,"0"0"0,-1 0 0,1 0 0,0 0 0,0 0 0,0 1 0,0-1 0,0 0 0,0 0 0,0 1 0,0-1 0,0 0 0,0 1 0,1-1 0,-1 1 0,0 0 0,0-1 0,0 1 0,1 0 0,-1 0 0,0-1 0,1 1 0,1 1 0,1-1 169,0 1 0,0 0 0,0 0 0,0 0 0,0 0 0,-1 0 0,1 1 0,3 2 0,0 0 161,0 0 1,0 1 0,-1 0 0,0 0 0,0 0-1,0 1 1,-1-1 0,9 13 0,-9-11-274,0 1 0,0-1 0,1 0 0,0 0 1,1-1-1,-1 0 0,1 0 0,0 0 1,1-1-1,-1 0 0,1 0 0,0-1 0,0 0 1,1-1-1,-1 0 0,1 0 0,-1 0 0,12 1 1,0-2 139,1 0 0,-1-1 0,1-1 0,-1-1 0,0-1-1,1-1 1,20-5 0,-23 4-191,-1-1-1,1 0 1,-1-2-1,-1 0 1,1-1-1,-1 0 0,0-2 1,24-18-1,-36 25-88,1-1 0,-1 1 0,-1-1-1,1 0 1,0 0 0,-1-1-1,0 1 1,0-1 0,0 1 0,-1-1-1,1 0 1,-1 0 0,-1 0 0,1-1-1,0 1 1,-1 0 0,0-1-1,-1 1 1,1 0 0,-1-1 0,0 1-1,0-1 1,-1 1 0,1-1 0,-1 1-1,0 0 1,-1 0 0,1-1-1,-1 1 1,0 0 0,-1 0 0,1 0-1,-6-6 1,3 1 4,-1 2-1,-1-1 1,0 1-1,0 0 0,0 0 1,-1 1-1,-1 0 1,1 0-1,-1 1 1,0 0-1,-12-5 1,6 4-14,-1 1 0,1 0 0,-1 2 0,0 0 1,0 0-1,-29-1 0,15 4-27,1 1 0,-1 1 0,1 2 0,0 1 0,0 1 0,1 1 0,-51 19 0,60-17-61,-1 0-1,1 1 1,1 2-1,0 0 1,-30 23-1,44-30 13,0 0 0,0 0-1,0 0 1,0 1 0,0-1 0,1 1 0,0 0-1,0 0 1,1 1 0,-1-1 0,-1 7 0,3-8-30,0 0 1,1 0 0,-1 0-1,1 0 1,0 0 0,0 0 0,1 0-1,-1 0 1,1 0 0,0-1 0,0 1-1,0 0 1,1 0 0,-1-1 0,1 1-1,0 0 1,0-1 0,3 4 0,-1-1-179,1 0 0,0 0 0,1-1 0,-1 0 1,1 0-1,0 0 0,1-1 0,-1 0 0,1 0 1,0 0-1,-1-1 0,15 4 0,0 0-433,1-2 0,0-1 0,25 3 0,48-4-1585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2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1 132 2816,'10'-5'907,"0"1"1,1 1 0,-1-1-1,1 2 1,13-2-1,15 0-248,48 1-1,-45 3-487,36-2 469,0-3 0,0-3 0,-1-4 0,95-27 0,-128 20-170,-29 8-155,-15 11-307,0-1 0,-1 1-1,1-1 1,0 1 0,0 0 0,0-1-1,0 1 1,-1 0 0,1 0-1,0-1 1,0 1 0,-1 0 0,1-1-1,0 1 1,-1 0 0,1 0-1,0 0 1,-1-1 0,1 1 0,0 0-1,-1 0 1,1 0 0,0 0-1,-1 0 1,1 0 0,-1-1 0,1 1-1,0 0 1,-1 0 0,1 0-1,0 0 1,-1 0 0,1 1 0,-1-1-1,1 0 1,0 0 0,-1 0-1,1 0 1,0 0 0,-1 0 0,0 1-1,-13 0 17,0 1 1,-1 0-1,1 1 0,0 0 0,0 2 1,1-1-1,-1 2 0,1 0 0,0 0 1,0 1-1,1 1 0,-13 10 0,12-8-25,0 0-1,0 2 1,1-1-1,0 2 1,1 0-1,1 0 1,0 0-1,1 2 1,0-1-1,-9 22 1,16-29-1,-1 0-1,2 0 1,-1 0 0,1 1 0,0-1 0,1 0-1,0 1 1,0-1 0,0 0 0,1 1-1,0-1 1,1 0 0,0 0 0,0 0 0,0 0-1,1 0 1,0 0 0,0 0 0,1-1 0,-1 0-1,10 12 1,-7-11-4,0 0 1,0 0-1,1-1 1,0 0-1,0 0 1,0-1-1,0 1 0,1-2 1,0 1-1,0-1 1,1 0-1,-1-1 0,1 0 1,-1 0-1,1-1 1,0 0-1,15 1 1,6-5-163,0 0 1,0-2 0,-1-2 0,0 0 0,33-13 0,-49 14-55,1-1-1,-1 0 1,0-1 0,0 0-1,0-1 1,-1-1 0,-1 0-1,21-20 1,0-6-808,38-54-1,-56 71 869,-13 16 290,-11 23 747,9-14-790,1-1 1,0 1-1,0-1 1,1 1-1,0-1 0,0 0 1,0 1-1,1-1 1,0 0-1,0 0 1,0 0-1,1 0 1,0 0-1,0 0 1,1-1-1,0 0 0,7 9 1,-6-9-357,-1-1 1,1 1 0,0-1-1,0-1 1,0 1-1,0-1 1,1 1 0,-1-2-1,1 1 1,0-1-1,8 3 1,-12-6-1202,-7-8 43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2.8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8 4992,'-14'-7'2432,"51"41"-6144,-22-26 4992,4 3-2432,-15 2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3.3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536 19 2432,'-5'-2'69,"1"-1"1,0 1 0,-1 0-1,0 0 1,0 0-1,1 1 1,-1 0-1,0 0 1,0 0 0,0 0-1,0 1 1,0 0-1,0 0 1,0 0-1,0 1 1,-6 1 0,-5 0 176,-176 19 3174,60-6-2936,73-4 315,56-11-725,-1 1 0,0 1 0,1-1 0,-1 0 0,1 1 0,0 0 0,-1 0 0,1 0 0,0 0 0,0 0 0,0 1 0,0-1 0,-2 5 0,5-7-71,0 1 0,0-1 1,0 1-1,0-1 1,0 1-1,0-1 0,0 1 1,0-1-1,0 1 1,0 0-1,1-1 0,-1 0 1,0 1-1,0-1 1,1 1-1,-1-1 0,0 1 1,1-1-1,-1 1 1,0-1-1,1 0 0,-1 1 1,1-1-1,-1 0 0,1 0 1,-1 1-1,0-1 1,1 0-1,-1 0 0,1 1 1,-1-1-1,1 0 1,-1 0-1,1 0 0,0 0 1,-1 0-1,1 0 1,-1 0-1,1 0 0,-1 0 1,1 0-1,-1 0 1,2 0-1,30 2 82,13 0 6,0 2-1,-1 1 0,0 3 0,56 16 0,-29-2 79,122 57 1,-178-72-111,0 1 1,-1 1 0,0 0 0,0 1-1,-1 0 1,-1 1 0,0 1 0,0 0-1,-1 0 1,0 1 0,-1 1-1,-1 0 1,0 0 0,8 19 0,-15-29-15,-1 0 1,0 0 0,0 0 0,0 1 0,-1-1-1,1 0 1,-1 0 0,0 0 0,0 1 0,0-1-1,-1 0 1,0 0 0,1 0 0,-1 0-1,-1 0 1,1 0 0,-1 0 0,1 0 0,-1 0-1,0 0 1,-1-1 0,1 1 0,-1-1 0,1 0-1,-1 0 1,0 0 0,0 0 0,0 0 0,-1 0-1,-4 2 1,-4 3 67,1-1-1,-2-1 1,1 0-1,0-1 1,-1 0-1,0-1 1,0 0-1,-17 2 1,-18 1 7,1-3 1,-96-3 0,139-2-153,0 1 1,0-1-1,1 1 0,-1-1 1,1 0-1,-1 0 0,1-1 0,-1 1 1,1-1-1,0 0 0,-1 0 0,1 0 1,-4-4-1,-7-3-804,48 5-3494,-12 4 2538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3.6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230 0 3712,'0'4'1557,"-5"73"2387,15 40-3253,0-21-206,-9-62-472,3 178 209,-4-123 33,1-64-134,0 0 0,-6 38 0,5-60-110,0 0 0,0 0 0,-1 1 0,0-1 0,1 0 0,-1 0 0,0 0 0,-1 0 0,1 0 0,0 0 0,-1 0 0,0-1 0,1 1 0,-1-1 0,0 1 0,0-1 0,-1 1 0,1-1 0,0 0 0,-1 0 0,0 0 0,1 0 0,-1-1 0,0 1 0,0-1 0,0 0 0,0 1 0,0-1 0,0-1 0,-5 2 0,3-2-53,-1 0-1,0-1 0,0 0 1,0 0-1,0 0 1,1 0-1,-1-1 0,1 0 1,-1 0-1,1-1 0,0 1 1,0-1-1,0-1 0,0 1 1,-7-7-1,4 2-298,0 0-1,0-1 1,1 0 0,1 0-1,-1-1 1,2 0 0,-1 0-1,1 0 1,1 0 0,0-1-1,-3-12 1,-7-21-1088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4.0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1 512,'0'7'256,"11"-2"-128,-11-1-640,3-1 512,-3 1 0,0 5 0,0-2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4.8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4480,'40'-27'2176,"48"54"-2304,-65-21 4480,10-2-4224,17-4 0,11 9 128,10-5 128,6 2-512,-10-6 128,4 0 128,2-10 128,-9 5-384,-3-13 128,-5-1-512,-12 6 0,-17-1-1024,2 1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5.0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1 133 1664,'0'-3'144,"0"0"0,0 0 0,0 0 0,0 0 0,1 0 0,-1 0 0,1 0 0,0 1 0,0-1 0,0 0 0,0 0 0,0 1 0,0-1 0,1 1 0,2-5 0,2 3 130,-1-1 0,1 1 1,-1 0-1,1 0 0,0 1 1,7-3-1,4-3 20,1 2 0,0 0 0,0 1-1,0 1 1,1 1 0,0 0 0,0 1 0,33 0 0,-5 0 48,-20 1-108,-1 1 0,46 5 0,-62-3-211,0 1 0,0 0 1,-1 1-1,1 0 1,-1 1-1,0 0 1,0 0-1,0 1 0,0 0 1,14 12-1,-14-8-9,1 1-1,-1-1 1,0 2-1,-1-1 1,-1 1-1,1 0 1,-2 1-1,0 0 1,0 0-1,-1 0 1,0 0-1,-1 1 1,-1 0-1,0 0 0,0 0 1,-2 0-1,1 1 1,-2 25-1,-1-33 4,0 0 0,0 0 0,0 0 0,-1-1 0,0 1 0,0 0 0,0-1 0,-1 0 0,0 1 0,0-1 0,0 0 0,-1 0 0,1-1 0,-1 1 0,-1-1 0,1 0 0,0 0 0,-1 0 0,0-1 0,0 1 0,0-1 0,0 0 0,0-1 0,-1 1 0,1-1 0,-9 2 0,-11 4 71,0-2-1,0 0 0,-1-2 1,-40 2-1,50-5-17,1-1 0,-1 0-1,-25-4 1,36 3-252,-1-1 1,0 1 0,0-1-1,1 0 1,-1 0-1,1-1 1,0 0-1,-1 0 1,1 0 0,1 0-1,-10-8 1,15 11-1078,6 4-42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5.5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81 241 2560,'-1'-1'72,"1"0"1,0 1-1,0-1 1,0 0-1,0 0 1,0 0-1,0 0 1,0 0-1,0 0 1,1 0-1,-1 0 1,0 1-1,1-1 1,-1 0-1,0 0 0,1 0 1,-1 0-1,1 1 1,-1-1-1,1 0 1,-1 0-1,1 1 1,1-2-1,26-23 1524,32-13-217,9 5-1506,-48 25 315,-1-2-1,0 0 1,-1-1 0,21-16-1,-38 26-166,-1 1 0,0-1 1,1 0-1,-1 0 0,0 0 0,0 0 0,0 0 0,0 0 1,0 0-1,0-1 0,0 1 0,0 0 0,-1-1 0,1 1 1,0 0-1,-1-1 0,1 1 0,-1-1 0,1 1 0,-1-1 1,0 1-1,1-4 0,-2 4 0,0 0 0,1 0 0,-1 0 0,0 0 0,0 0 0,0 0 0,0 0 0,0 0 0,0 0 0,0 0 0,0 0 0,0 1 0,0-1 0,0 0 0,-1 1 0,1-1 0,0 1 0,0 0 0,-1-1 0,-1 1 0,-12-4 99,-1 2-1,0 0 1,-19 0-1,28 2-117,-6 0 53,-1 0-1,1 1 1,-1 1-1,1 0 1,0 0 0,0 2-1,0-1 1,0 2-1,-18 8 1,23-9-26,0 1-1,1-1 1,0 1-1,-1 1 1,2-1-1,-1 1 1,1 1-1,0-1 1,0 1-1,1 0 1,-1 0 0,2 0-1,-1 1 1,1 0-1,-5 12 1,5-8-19,0 0 1,1 0 0,0 0 0,1 1 0,0-1-1,1 1 1,0-1 0,1 1 0,1-1 0,0 1-1,0-1 1,6 20 0,-4-21-13,1-1-1,1 1 1,0-1 0,0-1 0,1 1-1,0-1 1,1 0 0,0 0 0,0 0 0,1-1-1,0-1 1,0 1 0,1-1 0,15 10-1,-12-11-209,0 0 1,0-1-1,1 0 0,-1-1 0,1 0 0,0-1 0,0 0 0,0-1 0,1-1 0,-1 0 0,0 0 0,1-2 1,-1 0-1,22-4 0,0-4-1068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5.8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83 16 2432,'0'-11'1267,"0"7"1179,-11 14-847,6-3-1566,-1 1-1,2-1 1,-1 1 0,1 0 0,0 0 0,1 0 0,0 1-1,0-1 1,-2 12 0,-10 84 924,13-82-792,-8 136 609,7 0-1,7 0 0,28 188 1,-26-309-662,1 0 0,2-1 0,27 70 0,-36-104-146,1 1 0,0-1 0,0 0 0,0 0 0,1 0 0,-1 0 0,0 0 0,1 0 0,0 0 0,-1 0 0,1 0 0,0 0 0,0-1 0,0 1 1,0-1-1,0 0 0,0 1 0,0-1 0,0 0 0,1 0 0,-1 0 0,0-1 0,4 2 0,-2-2-159,0 0 0,0 0-1,0-1 1,0 1 0,0-1 0,0 1-1,-1-1 1,1-1 0,0 1 0,0 0-1,0-1 1,-1 0 0,6-3 0,19-13-1343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6.2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3328,'14'16'1664,"70"16"-1408,-51-32 2048,5 0-2048,13 0 0,11 0 128,4-9 0,9 2-768,0 0 128,-10 7-640,-8 7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6.5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84 3968,'23'-16'1920,"20"32"-2304,-29-28 2816,13 1-2560,15-1 128,6-1-384,9-3 0,-11 6-384,-14 1 0</inkml:trace>
  <inkml:trace contextRef="#ctx0" brushRef="#br0" timeOffset="1">24 355 5888,'37'-16'2944,"63"12"-4992,-45 0 5760,25-8-6272,-9-8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1.2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0 600 2688,'2'1'108,"-1"1"-1,0-1 1,1 0 0,-1 0-1,1 0 1,0 0 0,-1 0-1,1 0 1,0 0 0,-1 0-1,1 0 1,0-1 0,0 1-1,0-1 1,-1 0 0,1 1-1,0-1 1,3 0 0,-2 1 235,15 3 442,-1 0 0,1-1-1,0 0 1,28-1 0,-27-3-648,-1-1 0,1-1 0,-1 0 0,0-1 0,0-1 0,-1-1 0,1-1 0,-1 0 0,-1-1 0,1-1 0,29-21 0,-32 19-58,-1-1 0,-1 0 0,1 0 1,-2-1-1,0-1 0,0 0 0,-2-1 0,0 1 0,14-32 1,-11 19-27,-2 0-1,0-1 1,-2 0 0,-1-1 0,3-32 0,-8 45-38,-1-1 1,-1 0-1,-1 1 0,0-1 0,-4-17 0,4 30-11,0-1-1,0 1 1,-1-1 0,1 1 0,-1 0 0,0 0-1,0 0 1,-1 0 0,1 0 0,-5-5-1,5 7-2,0 1 0,1-1 0,-1 1-1,0 0 1,0-1 0,0 1 0,0 0 0,-1 0-1,1 0 1,0 1 0,0-1 0,0 0 0,-1 1-1,1 0 1,0-1 0,-1 1 0,1 0-1,0 0 1,-1 0 0,1 1 0,-4 0 0,4-1-4,0 0 1,1 0-1,-1 1 1,1-1-1,-1 0 0,1 1 1,-1 0-1,1-1 1,-1 1-1,1 0 1,0-1-1,-1 1 1,1 0-1,0 0 1,0 0-1,-1 0 1,1 1-1,0-1 1,-1 2-1,2-2-2,-1 0-1,1 0 1,0 0-1,0 0 1,0 1-1,0-1 1,0 0-1,0 0 1,0 0-1,0 0 1,0 0-1,0 0 1,1 0 0,-1 0-1,0 1 1,1-1-1,-1 0 1,1 0-1,-1 0 1,2 1-1,1 2-13,1 0-1,-1 1 0,1-2 0,0 1 1,0 0-1,0-1 0,0 0 0,1 0 1,7 4-1,4 0 20,1-2-1,-1 1 1,1-2-1,0 0 1,0-2 0,0 1-1,1-2 1,-1 0-1,21-3 1,15-4 89,85-20-1,-105 19-48,-11 6 3,-22 1-41,0 0 0,0 0 0,1 0 0,-1 1 0,0-1 0,0 0-1,1 0 1,-1 0 0,0 1 0,0-1 0,0 0 0,1 0 0,-1 0 0,0 1 0,0-1 0,0 0 0,0 1 0,0-1-1,1 0 1,-1 0 0,0 1 0,0-1 0,0 0 0,0 0 0,0 1 0,0-1 0,0 0 0,0 1 0,0-1-1,0 0 1,0 1 0,0-1 0,0 0 0,-1 1 0,-19 32 133,7-14-102,3-2-34,2 1 0,0-1 1,1 1-1,0 0 1,2 1-1,0 0 0,1 0 1,-2 31-1,5-41 3,1 0-1,0 0 0,1 0 0,0 0 1,0 0-1,1 0 0,0 0 0,0-1 1,1 1-1,0-1 0,1 1 1,0-1-1,0 0 0,0 0 0,1-1 1,1 0-1,-1 1 0,1-2 0,0 1 1,11 8-1,-1-3 31,0-2 0,1 0-1,0 0 1,1-2 0,0 0 0,0-1 0,0-1-1,1-1 1,0-1 0,0 0 0,0-1 0,1-1-1,-1-1 1,26-2 0,-24 0 26,1-2 1,-1 0-1,0-1 1,0-2-1,-1 0 1,0-1-1,0-1 1,0 0-1,-1-2 1,0 0-1,-1-1 1,32-26-1,-41 28-23,0 0 0,0 0 0,-1-1 0,0-1-1,0 1 1,-1-1 0,9-21 0,-14 29-27,-1-1 0,1 0 0,-1 0 0,0 1 0,0-1 0,-1 0 0,1 0 0,-1 0 0,0 0 0,0 0 0,0 0 0,-2-7 0,1 8-2,0 1 0,0-1 0,0 1 0,0-1 1,-1 1-1,1 0 0,-1-1 0,0 1 0,0 0 0,0 0 1,1 0-1,-2 1 0,1-1 0,0 0 0,0 1 0,-1-1 1,1 1-1,-1 0 0,1 0 0,-5-2 0,4 2-7,-1 0 0,0 0 0,1 0 0,-1 0 0,0 1 0,0-1 0,1 1 0,-1 0 0,0 0 0,0 0 0,0 1 0,0 0 0,1-1 0,-1 1 0,0 0 0,1 1 0,-5 1 0,2 0-9,0 1 1,0 0 0,0 0 0,1 0 0,-1 1-1,1 0 1,0 0 0,-7 10 0,3-2-8,1 0 1,0 0-1,1 0 0,0 1 1,1 1-1,0-1 0,-5 28 1,9-33 28,2 0 0,-1 0 1,1 0-1,0 0 1,1 1-1,0-1 0,1 0 1,0 0-1,0-1 0,1 1 1,0 0-1,1-1 1,-1 0-1,2 0 0,-1 0 1,1 0-1,0 0 1,1-1-1,0 0 0,0-1 1,0 1-1,1-1 0,0 0 1,0 0-1,1-1 1,-1 0-1,1-1 0,0 1 1,1-2-1,9 5 1,-2-3 28,0 0 0,1 0 1,-1-2-1,1 0 0,-1-1 1,1 0-1,0-2 0,0 0 1,0 0-1,0-2 0,-1 0 1,1-1-1,-1-1 0,1 0 1,20-9-1,-28 8-29,0 1-1,0-1 1,0 0-1,-1-1 1,0 0 0,0-1-1,0 1 1,-1-1 0,0-1-1,0 0 1,-1 1 0,0-2-1,0 1 1,-1-1-1,0 0 1,-1 0 0,0 0-1,0-1 1,-1 1 0,0-1-1,2-17 1,-5 24-4,0 0 1,0 0-1,0 0 1,0 0-1,-1 0 1,0 0-1,1 0 1,-1 0-1,0 0 1,-2-3-1,-5-2 19,0 22 66,8-8-92,-1 0 1,1 1-1,0-1 0,1 0 0,-1 1 1,1-1-1,1 0 0,-1 0 0,1 0 1,0 0-1,1 0 0,-1 0 0,1 0 1,0-1-1,0 1 0,1-1 0,0 0 1,0 0-1,0 0 0,7 5 0,-3-1 22,1-1 0,0 0 0,0 0 0,1-1-1,0 0 1,0-1 0,1 0 0,0-1 0,0 0 0,15 4 0,1-5 52,1 0 0,0-3 0,0 0 0,0-2 1,0 0-1,-1-2 0,34-8 0,-57 10-58,6-1 12,0 0 0,-1-1 0,1-1 0,-1 1 0,0-1 0,0-1 0,0 0 0,-1 0 0,1-1 0,-1 0 0,0 0 0,-1-1 0,0 0 0,0 0-1,0-1 1,-1 1 0,0-2 0,-1 1 0,0-1 0,6-11 0,-8 12-17,1 0-1,-2 0 1,1 0-1,-1 0 1,0 0-1,-1 0 1,1-1-1,-2 1 1,1-1-1,-1 1 1,-1-1-1,1 1 1,-2 0-1,1-1 1,-1 1-1,0 0 1,-1 0 0,1 0-1,-2 0 1,1 0-1,-1 1 1,0-1-1,-1 1 1,-8-10-1,3 6-10,-1 1 1,0-1-1,-1 2 0,0 0 0,-1 0 1,0 1-1,0 1 0,-1 0 0,1 1 1,-1 0-1,-1 1 0,1 1 1,-1 0-1,0 1 0,0 0 0,0 1 1,0 1-1,-19 1 0,20 0-18,1 1-1,-1 1 1,1 0 0,-1 0-1,1 1 1,0 1-1,0 0 1,0 1 0,0 1-1,1 0 1,0 0-1,0 1 1,1 1 0,0 0-1,0 0 1,1 1-1,0 1 1,0 0 0,1 0-1,-11 16 1,18-23 10,0 0 1,0 0 0,0 0-1,1 0 1,-1 0 0,1 1-1,-1-1 1,1 1 0,0-1-1,1 1 1,-1-1 0,0 1-1,1 0 1,0-1-1,0 1 1,0-1 0,0 1-1,1 0 1,-1-1 0,1 1-1,0-1 1,0 1 0,2 4-1,1-3-4,0 1 0,0-1 0,1 0-1,-1 0 1,1 0 0,0-1 0,0 1-1,1-1 1,-1-1 0,1 1 0,0-1-1,8 4 1,1-1-15,0 0-1,1-1 1,-1-1-1,1 0 1,0-1-1,0-1 1,33 1-1,117-15-272,-118 7 192,23-8-43,-53 9 72,1 1 0,34-3 0,-52 6 83,0 1 1,0-1 0,0 0 0,0 1 0,-1-1 0,1 1-1,0-1 1,0 1 0,-1-1 0,1 1 0,0 0 0,-1-1 0,1 1-1,-1 0 1,1-1 0,-1 1 0,1 0 0,-1 0 0,0 0 0,1-1-1,-1 1 1,0 0 0,1 0 0,-1 2 0,8 32 99,-2-9 49,-2-16-60,0 0 17,1 1 0,0-1-1,1 1 1,7 9 0,-10-16-82,1 0-1,0 0 1,0-1 0,0 1 0,0-1 0,0 0 0,0 0 0,1-1 0,0 1 0,-1-1 0,1 0 0,6 1 0,-3-1-98,1 0 1,0-1 0,-1 0-1,1 0 1,0-1 0,0 0-1,-1-1 1,1 0-1,10-3 1,-7 2-671,0-1-1,0-1 1,0 0 0,0-1-1,19-11 1,2-9-1330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2.0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528 874 768,'6'2'292,"-1"0"-1,1-1 1,-1 0-1,1 0 1,-1 0-1,1 0 1,0-1-1,-1 0 1,1 0-1,0-1 1,-1 1 0,1-1-1,-1 0 1,1-1-1,-1 0 1,1 1-1,-1-2 1,0 1-1,0-1 1,10-6-1,-9 5-237,0-1-1,0 0 1,1 1-1,0 0 0,-1 1 1,9-3-1,31-20 747,-29 12-597,-1-1 1,-1 0 0,0-1-1,-1 0 1,-1-1 0,-1-1-1,0 0 1,-1-1-1,-1 0 1,-1-1 0,-1 0-1,-1 0 1,0-1 0,-1 0-1,-2 0 1,0 0-1,-1-1 1,-1 1 0,-1-1-1,-1 1 1,-4-28 0,1 33-164,0 0 0,-1 0-1,-1 1 1,0-1 0,-1 1 0,-1 0 0,0 1 0,-1 0 0,-1 0 0,0 1 0,-1 0 0,0 0 0,-1 1 0,-23-20 0,18 18-25,-1 1 1,-1 1-1,0 1 0,-1 0 1,0 1-1,0 1 0,-1 1 1,0 1-1,-1 1 0,-34-7 1,34 10-33,-1 1 1,0 1 0,0 1 0,1 0 0,-1 2-1,0 1 1,1 0 0,-1 2 0,1 0-1,0 1 1,1 2 0,-1 0 0,1 1 0,-22 13-1,26-11 32,0 0-1,1 1 0,1 0 1,0 1-1,0 1 0,1 0 0,1 1 1,1 0-1,0 1 0,1 0 1,0 0-1,2 1 0,0 1 1,1-1-1,0 2 0,-6 28 1,5-4 77,2 0 0,2 0 0,1 1 0,3-1 0,1 1 1,14 86-1,-1-66 56,2 0 0,3-1 0,53 119 0,-62-158-114,2-1 1,0-1-1,1 0 1,1 0-1,1-2 1,1 0-1,1 0 1,1-2-1,0 0 0,1-1 1,1-1-1,35 22 1,-30-24 2,37 20 172,-58-32-210,1-1 0,-1 1 0,0-1 0,1 1 0,-1-1 1,1-1-1,-1 1 0,1-1 0,-1 1 0,1-1 0,0-1 0,4 0 1,-7 0-52,1 0 1,-1 0 0,0 0 0,1 0 0,-1-1 0,0 1 0,0-1-1,0 0 1,0 1 0,0-1 0,0 0 0,0 0 0,-1 0 0,1-1 0,-1 1-1,1 0 1,-1 0 0,0-1 0,0 1 0,0-1 0,1-3 0,12-62-2818,-11 48 1359,7-20-2202,-6 31 1920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2.3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3584,'14'13'1792,"-9"-13"-1664,-5 3 3712,4 17-3712,-4-4 128,0 3 0,0 4 128,0-3-512,-4-4 0,4-4-256,9-5 128,6-14-1024,8-2 128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2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5632,'-25'4'2816,"59"4"-4608,-25-4 4864,10 0-5504,-5 8 128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3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640 1 7040,'-28'113'3456,"-70"33"-4608,78-103 7040,-17 19-6016,-25 9 128,-22 15-3584,8 4 0,-31-15 3456,-21-24 128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5.2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0 4480,'8'13'3861,"-4"9"-295,-10 16-2588,-1 0-359,-9 530 1897,16-491-1960,0-62-603,-1 0 1,0 0-1,-1 0 1,-5 21-1,5-29-310,0-1-1,-1 1 1,0 0-1,0-1 1,0 0-1,-1 0 1,0 0-1,0 0 1,-1-1-1,0 1 0,-7 6 1,-4-1-1712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3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 3840,'-14'0'1920,"19"23"-768,-1-16 2048,-4 9-3072,5 0 128,4 10 0,5 3 0,6-2-384,3-4 128,6-11 0,-1-5 0,-5 6-1152,-3-20 0,-3-2-256,3-4 128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3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40 5888,'-9'-32'2944,"9"25"-4608,9 11 6016,0 4-4736,2 7 128,-3-3-2048,1 4 0,-9 4 2176,-5-1 128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4.0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13 108 3584,'0'3'349,"1"0"1,0 1-1,0-1 0,0 0 1,0 0-1,1 0 0,3 6 0,-1-1 459,0 0 0,-1 0 0,0 0 0,4 17 0,-5-14-510,-1-1 0,0 1 0,0 0 0,-1 0 0,-1-1 0,1 1 0,-2 0 0,1 0 0,-2-1 0,-5 17 0,8-26-253,0 0 1,0 0-1,0-1 1,0 1-1,-1 0 1,1 0-1,0 0 1,-1-1-1,1 1 1,-1 0-1,1-1 1,0 1-1,-1 0 1,1-1-1,-1 1 1,0-1-1,1 1 1,-1 0-1,1-1 1,-1 0-1,0 1 1,0-1-1,1 1 1,-1-1-1,-1 1 1,-8-15 362,0-31-229,9 32-161,0 0-1,1 1 0,0-1 1,1 1-1,0-1 1,1 1-1,0-1 0,1 1 1,1 0-1,0 0 0,0 0 1,2 0-1,-1 1 1,1 0-1,10-13 0,-11 17 7,1 0-1,0 1 0,1 0 0,-1 0 0,1 0 0,0 1 0,1 0 1,-1 1-1,1-1 0,0 1 0,0 1 0,0-1 0,1 2 0,-1-1 1,1 1-1,0 0 0,-1 1 0,1 0 0,0 0 0,0 1 1,0 0-1,14 2 0,-10 1 33,0 0 1,0 0-1,0 1 1,0 1-1,-1 0 1,1 1-1,14 9 1,80 59 95,-86-59-116,-7-5 18,-1 1 1,-1 0-1,1 1 0,-2 1 1,20 26-1,-28-35-36,0 1 1,0-1-1,0 1 1,-1-1-1,0 1 0,0 0 1,0 0-1,0 0 1,-1 0-1,0 0 1,0 1-1,0-1 0,-1 0 1,0 0-1,0 1 1,0-1-1,-1 0 0,1 0 1,-1 1-1,-1-1 1,1 0-1,-1 0 0,-2 6 1,1-7-15,1 0 0,-1 0-1,0-1 1,-1 1 0,1-1 0,-1 0 0,1 1 0,-1-2 0,-6 5-1,-20 3-2878,31-25-1349,-5-12 1920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4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647 587 4352,'24'-3'1770,"33"5"-724,-8 0 85,0-1-1,55-8 1,-79 2-1056,-1-1 1,0 0 0,-1-2-1,0-1 1,0-1-1,-1-1 1,0-1 0,-1-1-1,0-1 1,27-23 0,-42 32-46,-1 0 0,1-1 0,-1 1 1,0-1-1,0-1 0,-1 1 1,0-1-1,0 1 0,0-1 0,-1 0 1,0-1-1,0 1 0,-1 0 0,0-1 1,0 0-1,-1 1 0,0-1 1,0 0-1,-1-14 0,-1 12-18,-1 0 1,0-1-1,-1 1 0,0 0 0,0 0 1,-1 1-1,0-1 0,-1 1 0,0 0 1,0 0-1,-1 0 0,0 0 0,-1 1 1,-9-9-1,-1 1-1,0 1 0,-1 0 0,0 1-1,-1 1 1,-1 1 0,0 1 0,0 1 0,-1 0 0,-43-12-1,52 18 15,1 2-1,-1-1 0,0 1 1,0 1-1,0 0 0,0 1 0,0 1 1,-1-1-1,1 2 0,0 0 1,1 0-1,-1 1 0,0 0 1,1 1-1,0 1 0,-1 0 0,2 0 1,-1 1-1,1 0 0,-18 14 1,19-10 18,0-1 1,0 2 0,1-1 0,0 1 0,1 0 0,0 0 0,1 1-1,0 0 1,1 0 0,0 1 0,1-1 0,0 1 0,-3 20-1,2 6 119,1 1-1,2-1 0,3 47 0,4-32-14,1 0 0,3-1 1,2 0-1,19 53 0,87 204 391,-40-115-254,-51-125-138,25 117 1,-45-159-39,-2 1-1,-1 0 0,-1-1 0,-1 1 1,-2 0-1,-1 0 0,-7 36 0,7-57-38,0 0 0,-1 0 0,0 0 0,0 0 0,0-1 0,-1 1 0,-1-1 0,1 0 0,-1 0 0,0 0 0,0-1 0,-1 0-1,0 0 1,0-1 0,-1 1 0,1-1 0,-1 0 0,0-1 0,-1 0 0,1 0 0,-1-1 0,1 1 0,-1-2 0,0 1 0,-16 2-1,-5 0 78,-1 0 0,1-2 0,-1-2 0,0-1-1,-45-5 1,30 0 60,-1-3 1,-86-27-1,111 27-378,1 0 0,0-2 1,1 0-1,0-1 1,0-1-1,1-1 0,1 0 1,0-2-1,1 1 0,1-2 1,0 0-1,1-1 1,1-1-1,0 0 0,2-1 1,0 0-1,1 0 0,0-1 1,2-1-1,1 1 0,-7-28 1,13 39-116,-1 1 1,1-1-1,0 0 1,1 1-1,0-1 1,0 0-1,1 0 1,0 1 0,1-1-1,0 1 1,0-1-1,1 1 1,5-14-1,-2 12-272,1-1 0,0 1 0,0 0 1,1 1-1,0 0 0,0 0 0,1 1 0,0 0 0,14-9 0,14-7-1254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5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13 3072,'-9'0'1536,"37"3"-1536,-14-3 3072,10 0-2560,9 0 0,13 0 384,11 0 0,14 0-1152,13 0 0,-8 0 640,-1-3 128,-4-1-1408,-10-5 128,-10 15-640,-13-12 128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6.0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5 170 3072,'-1'1'191,"1"-1"0,0 0 0,-1 1 0,1-1 0,0 1 0,-1-1 0,1 1 0,0-1 0,-1 1 0,1-1 0,0 1 0,0 0 0,0-1 0,0 1 1,-1-1-1,1 1 0,0 0 0,0-1 0,0 1 0,0-1 0,0 1 0,1 0 0,-1-1 0,0 1 0,0-1 0,0 1 0,1 0 0,9 30 1251,17 24-1044,-21-46-198,-1 0 1,2 0-1,-1 0 1,1-1-1,1 1 1,-1-2-1,1 1 1,0-1-1,1-1 1,16 11-1,-17-14-128,0 1 0,0-1 0,0 0 0,0-1 0,1 0 0,-1 0 0,1-1 0,-1 0 0,1 0 0,0-1 0,-1 0 0,1-1 0,0 1 0,8-4 0,8-1 35,0-1-1,-1-1 1,0-1-1,-1-2 0,0 0 1,22-14-1,-37 20-91,-1 0 0,0-1-1,-1 1 1,1-1-1,-1-1 1,0 0 0,0 1-1,-1-2 1,0 1-1,0-1 1,0 1 0,-1-1-1,0-1 1,0 1 0,-1 0-1,0-1 1,0 0-1,-1 0 1,0 0 0,0 0-1,1-16 1,-3 18-8,-1-1 1,1 1-1,-1 0 1,-1-1-1,1 1 0,-1 0 1,0 0-1,0 0 1,-1 0-1,0 0 1,0 1-1,0-1 0,-1 1 1,0 0-1,0 0 1,0 0-1,0 1 1,-1-1-1,0 1 0,0 0 1,0 0-1,0 1 1,-1-1-1,1 1 1,-1 0-1,0 1 0,0 0 1,-11-4-1,1 2 3,0 0-1,-1 1 1,1 1-1,-1 0 1,1 2-1,-1-1 1,1 2-1,-1 0 1,1 1-1,-18 5 1,15-3-51,0 2 0,0 0 0,-24 12 0,38-15 28,-1 0 0,0 0-1,1 1 1,0 0 0,0 0 0,0 0-1,0 1 1,1-1 0,0 1 0,0 0-1,0 0 1,0 1 0,1-1-1,-4 8 1,6-10 6,0-1-1,1 1 0,-1-1 1,0 0-1,1 1 0,-1 0 1,1-1-1,0 1 0,0-1 1,0 1-1,0-1 0,0 1 1,1 0-1,-1-1 0,1 1 1,0-1-1,-1 1 0,1-1 1,0 0-1,1 1 1,-1-1-1,0 0 0,1 0 1,-1 0-1,1 0 0,-1 0 1,1 0-1,0 0 0,0 0 1,0-1-1,0 1 0,0-1 1,0 1-1,1-1 0,-1 0 1,0 0-1,4 1 0,5 3-2,0-1 0,0-1 0,0 0-1,1 0 1,-1-1 0,18 1 0,13-4-26,0-1 0,0-3 0,81-18 1,-104 18 50,-13 4-19,0 0 0,0 0 0,0 0 1,0 0-1,0 1 0,11 1 0,-15-1 18,-1 1 0,1-1-1,-1 1 1,1-1 0,-1 1-1,1 0 1,-1-1 0,0 1 0,1 0-1,-1 0 1,0 0 0,0 0-1,0 0 1,0 0 0,0 0-1,0 0 1,0 1 0,0-1-1,0 0 1,0 0 0,-1 1-1,1-1 1,0 1 0,-1-1-1,1 1 1,-1-1 0,0 1-1,1-1 1,-1 3 0,1 4-11,1-1 1,0 0 0,0 0 0,1 0 0,0 0 0,0 0 0,0 0 0,1-1-1,0 0 1,0 1 0,1-2 0,0 1 0,0 0 0,0-1 0,1 0 0,0 0 0,0-1-1,0 1 1,0-1 0,1-1 0,-1 1 0,1-1 0,0 0 0,0-1 0,0 0-1,0 0 1,1 0 0,-1-1 0,1 0 0,-1 0 0,0-1 0,9 0 0,-14-1-116,0 1 0,0 0 0,1-1 0,-1 1 0,0-1 0,0 1 0,0-1 0,0 0 0,-1 0 0,1 0 0,0 0 0,0 0 0,0-1 0,-1 1 0,1-1 0,-1 1 0,1-1 0,-1 1 0,0-1 0,1 0 0,-1 1 0,0-1 0,1-2 0,12-26-1808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6.3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7 4352,'0'0'27,"0"0"-1,0 0 1,0 0 0,0 0-1,-1 0 1,1 0 0,0 0-1,0 0 1,0-1 0,0 1-1,0 0 1,0 0 0,0 0 0,0 0-1,0 0 1,-1 0 0,1-1-1,0 1 1,0 0 0,0 0-1,0 0 1,0 0 0,0-1-1,0 1 1,0 0 0,0 0-1,0 0 1,0 0 0,0 0 0,0-1-1,0 1 1,0 0 0,1 0-1,-1 0 1,0 0 0,0-1-1,0 1 1,0 0 0,0 0-1,0 0 1,0 0 0,0 0 0,0 0-1,0 0 1,1-1 0,-1 1-1,0 0 1,0 0 0,0 0-1,0 0 1,0 0 0,1 0-1,-1 0 1,0 0 0,0 0-1,0 0 1,0 0 0,0 0 0,1 0-1,-1 0 1,0 0 0,0 0-1,0 0 1,1 0 0,10 12 1599,-9-8-1388,1 1 0,-1-1 0,1 0 0,-1 1 0,-1 0 0,1-1 0,-1 1 1,2 9-1,-6 318 2500,-4-122-1146,6-116-712,7 164 772,-4-230-1547,2-1 0,1 1 0,2-1-1,0 0 1,2-1 0,1 0 0,13 26 0,-21-49-121,-1 0 0,0 0 0,1 0-1,0 0 1,0 0 0,0-1 0,0 1 0,0-1 0,0 1 0,1-1 0,-1 0 0,1 0 0,-1 0 0,1 0-1,0 0 1,0-1 0,0 1 0,0-1 0,0 0 0,0 0 0,0 0 0,1 0 0,-1 0 0,6 0 0,-1-2-188,-1-1 0,1 1 0,-1-2 0,0 1 0,0-1 0,0 0 0,0 0 0,-1 0 0,1-1 0,5-5 1,15-8-949,-12 8 352,0 0 0,-1-1 0,0 0 0,-1-1 0,12-13 0,1-12-1376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6.7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3712,'-9'11'1792,"50"-11"-2304,-22 0 3200,4-7-2304,6 7 128,4 7 256,10-3 128,12-4-1152,2 0 128,4 0 512,1-4 128,-5-3-512,-6 7 128,-10-4-1152,-7 4 0,-11 4-384,-9 3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7.0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3712,'1'1'117,"-1"-1"-1,1 0 1,0 1-1,-1-1 1,1 1 0,0 0-1,-1-1 1,1 1-1,0-1 1,-1 1 0,1 0-1,-1 0 1,1-1 0,-1 1-1,0 0 1,1 0-1,-1-1 1,0 1 0,1 0-1,-1 0 1,0 0 0,0 0-1,0 0 1,0 1-1,7 35 3113,-6 4-2325,-6 53-1,0 16 319,4 0-1159,22 481 2967,-19-576-2980,0 1-1,1 0 1,1-1-1,1 0 1,0 0-1,9 18 1,-12-28-86,1 0 1,0 0-1,0 0 1,0 0-1,1-1 1,0 1-1,0-1 1,0 0 0,0 0-1,1 0 1,-1-1-1,1 0 1,0 1-1,0-2 1,0 1-1,0-1 1,1 1-1,-1-1 1,11 2 0,-11-5-295,1 1 1,-1-1-1,0 0 1,0 0 0,0 0-1,0-1 1,0 1 0,0-1-1,-1-1 1,1 1 0,0-1-1,-1 1 1,0-1 0,7-6-1,-4 4-233,22-19-1485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7.4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3712,'28'7'1792,"66"9"-1024,-67-9 2688,16 2-3328,-1-2 128,19-7 0,-10 0 128,6-7-512,6 3 0,-3-1 256,-8-2 0,-5 0-896,-9 1 128,-15 6-640,-9 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6.6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22 2176,'-1'-1'169,"1"-1"0,-1 1 1,1-1-1,-1 1 0,1 0 0,-1-1 1,0 1-1,0 0 0,0 0 0,0-1 1,0 1-1,0 0 0,0 0 0,0 0 1,-2-1-1,2 2-83,1 0 0,-1 0-1,1 0 1,-1 0 0,1 1 0,-1-1 0,1 0 0,0 0 0,-1 1-1,1-1 1,-1 0 0,1 0 0,0 1 0,-1-1 0,1 1 0,0-1-1,0 0 1,-1 1 0,1-1 0,0 1 0,0-1 0,-1 0-1,1 1 1,0-1 0,0 1 0,0-1 0,0 1 0,0-1 0,0 1-1,0 0 1,-2 8 223,1 0-1,0 0 1,0-1-1,2 15 1,11 73 472,4 0-1,38 120 1,1 7-350,-25-92-118,7-2 0,73 172 0,-100-279 94,-11-35 12,-13-35-93,6 23-280,0 0 0,2 0 0,1-1 0,-3-37 0,7 55-53,0-1 0,1 1 1,0-1-1,1 1 0,0 0 0,0-1 0,1 1 0,0 0 0,0 0 0,1 0 0,0 0 1,1 0-1,-1 1 0,1-1 0,1 1 0,0 0 0,9-11 0,2 3 31,2 0 0,0 1 0,0 1 0,1 0-1,1 2 1,0 0 0,0 2 0,1 0 0,0 1 0,1 1 0,0 1-1,0 1 1,0 0 0,1 2 0,0 1 0,35 1 0,-23 2 79,0 2 0,57 11-1,-79-10-73,-1-1-1,1 2 0,-1 0 0,0 0 0,0 1 0,0 1 1,-1 0-1,0 0 0,-1 1 0,12 11 0,-11-9-2,-1-1-1,-1 2 1,0-1-1,0 1 0,-1 1 1,0-1-1,-1 2 1,0-1-1,-1 0 1,-1 1-1,0 0 0,-1 1 1,0-1-1,-1 1 1,0 0-1,-1 0 1,-1-1-1,0 1 0,-1 0 1,0 0-1,-1 0 1,-1 0-1,0 0 1,-1 0-1,-7 19 1,6-24-9,0 0 0,-1 0 0,0 0 1,0-1-1,-1 0 0,-1 0 0,1-1 1,-1 0-1,0 0 0,0 0 0,-1-1 1,0 0-1,0 0 0,-1-1 0,0 0 1,1-1-1,-2 0 0,1 0 0,-10 2 1,-4 1 39,0-1 0,0-1 1,0-1-1,-1-1 0,0-1 1,-46-2-1,54-1-55,0-1 0,0-1 0,0-1 0,-22-7-1,32 9-85,1 0-1,-1-1 1,1 0-1,-1 1 1,1-2-1,0 1 1,0-1-1,0 1 1,1-1-1,-1-1 1,1 1-1,0-1 1,0 1-1,-6-10 1,9 12-121,1 0 0,-1 0 0,0 0 0,1 0 0,0 0 0,-1 0 0,1 0 0,0 0 0,0 0 0,0 0 0,0 0 0,0 0 1,0 0-1,1 0 0,-1 0 0,1 0 0,-1 0 0,1 0 0,0 0 0,0 1 0,0-1 0,0 0 0,0 0 0,0 1 0,0-1 1,0 1-1,1-1 0,-1 1 0,1-1 0,-1 1 0,1 0 0,2-2 0,30-2-1736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7.7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4480,'9'16'2176,"5"46"-1920,-9-42 3712,4-1-3712,0 4 128,0 6 0,2-3 128,3 3-768,4-3 128,-4 6 384,6-17 0,-3-3-640,8-5 128,-7-7-1280,-4 6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8.0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 7424,'20'-23'3712,"-12"23"-5376,-8 3 6528,9 1-4992,6 5 128,4 2-1408,-1-6 0,-7-2 384,-8 8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8.4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16 5504,'-18'-9'2688,"75"9"-2816,-39 0 3968,5 0-3840,-3 0 0,-1 0 0,-10 0 0,-4-7-1280,-5 7 128,-19 0-256,-4 7 0</inkml:trace>
  <inkml:trace contextRef="#ctx0" brushRef="#br0" timeOffset="1">61 411 9344,'42'0'4608,"10"5"-11904,-38-10 9984,-9-2-4992,-28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49.6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598 43 2432,'-7'-15'1084,"-6"-9"2123,13 24-3152,-1-1-1,0 1 1,1-1-1,-1 1 1,0 0-1,1-1 1,-1 1-1,0 0 1,0 0-1,1 0 1,-1 0-1,0-1 1,0 1-1,1 0 1,-1 0-1,0 0 1,0 0-1,1 1 0,-1-1 1,0 0-1,0 0 1,1 0-1,-1 1 1,0-1-1,1 0 1,-1 1-1,0-1 1,1 0-1,-1 1 1,0-1-1,1 1 1,-1-1-1,0 2 1,-78 44 1422,61-37-983,1 0 0,1 1-1,0 1 1,-20 17 0,-5 14-213,3 2 0,1 2 0,2 1 0,3 2 0,-47 94 0,59-99-193,2 1 1,2 0 0,2 1 0,2 1 0,2 0 0,2 1 0,2 0 0,1 78-1,5-88-14,3 0 0,1 0 0,2-1 0,1 1-1,2-1 1,1-1 0,3 0 0,0 0-1,3-1 1,0-1 0,28 41 0,-17-38 47,1-1-1,2-2 1,1 0 0,2-3-1,47 37 1,-9-17 381,138 74 0,-114-67-112,-61-36-329,59 30 0,-92-52-129,-1 0 1,1 0-1,-1 1 1,1-1 0,-1 0-1,1 0 1,-1 0-1,1 0 1,-1 0-1,1 0 1,-1 0 0,1 0-1,-1 0 1,1 0-1,-1 0 1,1 0-1,-1 0 1,1 0 0,-1 0-1,1 0 1,-1 0-1,1-1 1,-1 1-1,0 0 1,1 0 0,-1-1-1,1 1 1,-1 0-1,1-1 1,-1 1-1,0 0 1,1-1 0,-1 1-1,0-1 1,1 0-1,4-23-2392,-8-23-929,-5 11 1085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0.6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75 378 2176,'-24'-10'2433,"2"0"1340,21 10-3751,1 0 0,-1 0 0,0 0 0,1 1 0,-1-1 0,0 0 0,1 0 0,-1 1 0,0-1 0,1 0 0,-1 1 0,1-1 0,-1 0 0,1 1 0,-1-1 0,1 1 0,-1-1 0,1 1 0,-1-1 0,1 1 0,0 0 0,-1-1 0,1 1 0,0-1 0,-1 1 0,1 0 0,0-1 0,0 1 0,0 0 0,-1-1 0,1 1 0,0 0 0,0 1 0,-4 19 491,0 1 0,1 0 0,2 1 0,0-1 0,1 0 0,1 0 0,1 1 0,1-1-1,11 37 1,-11-49-445,0 0 0,0-1 1,1 0-1,1 1 0,0-2 0,0 1 0,0 0 0,1-1 0,0 0 0,1-1 0,0 1 0,0-1 0,1 0 0,-1-1 0,2 0 0,-1 0 0,0-1 0,1 0 1,0-1-1,0 1 0,1-2 0,-1 1 0,16 2 0,-15-4-36,0-1 1,0-1-1,1 0 1,-1 0-1,0-1 0,1 0 1,-1-1-1,0 0 1,0-1-1,0 0 0,0-1 1,-1 1-1,1-2 1,-1 1-1,0-2 1,8-5-1,1-2 14,0-1 0,-2 0 1,0-1-1,-1 0 0,0-1 0,19-29 0,-17 21 0,-1-1 0,-1 0 0,-1-1-1,-1-1 1,-2 0 0,0 0-1,-2-1 1,-1 0 0,-2-1 0,0 0-1,-2 0 1,-1 0 0,-2-44-1,-2 64-34,0 0-1,0 0 0,-1 0 1,0 0-1,-1 1 0,0-1 1,0 0-1,-1 1 0,0 0 1,0 0-1,-1 0 0,0 1 1,0-1-1,-1 1 0,0 0 1,0 1-1,-1-1 0,-12-8 1,11 9-2,-2 1 0,1 0 0,0 1 0,-1 0 0,0 0 0,0 1 0,0 0 0,0 1 0,-1 0 0,1 0 0,0 1 0,-1 1 1,1 0-1,-1 0 0,-17 3 0,7 1-51,1 0 1,-1 2-1,2 0 1,-1 1-1,0 1 1,1 0-1,1 2 1,0 0-1,0 1 1,1 1 0,0 1-1,1 0 1,1 1-1,0 1 1,1 0-1,0 1 1,-18 28-1,30-40 8,-1 0 0,0 1-1,1-1 1,0 1 0,0 0 0,1-1-1,-1 1 1,1 0 0,0 0 0,-1 8-1,2-12 18,0 1 1,1 0-1,-1 0 0,0 0 0,1 0 0,-1 0 0,1-1 0,-1 1 0,1 0 0,0 0 1,0-1-1,0 1 0,0 0 0,0-1 0,0 1 0,0-1 0,1 0 0,-1 1 0,0-1 1,1 0-1,-1 0 0,1 0 0,-1 0 0,1 0 0,0 0 0,-1 0 0,1 0 0,0-1 1,0 1-1,0-1 0,2 1 0,22 5-234,1-1 1,0-2 0,-1-1-1,1 0 1,0-2-1,0-2 1,0 0 0,30-7-1,25-10-802,100-36 0,-114 32 592,20-1-4,-81 22 439,0 1 1,0 0-1,0 0 1,0 1-1,0 0 0,0 0 1,1 1-1,-1 0 0,0 0 1,7 2-1,-11-2 35,-1 1 0,1-1 0,-1 1-1,1 0 1,-1-1 0,0 1 0,1 0 0,-1 0 0,0 1 0,0-1 0,-1 0-1,1 1 1,0-1 0,-1 1 0,0-1 0,1 1 0,-1 0 0,0 0 0,0-1-1,0 1 1,0 5 0,1 7 107,0-1-1,-1 1 1,-2 17 0,1-3 122,3 14 232,1-1 0,3 0 0,13 52 0,-13-72-323,0-1 0,1-1-1,1 1 1,1-1-1,0-1 1,2 0 0,0 0-1,16 17 1,-23-31-373,1 0 0,-1-1 0,1 1-1,0-1 1,0-1 0,0 1 0,1-1 0,-1 0 0,1-1 0,0 0 0,-1 0-1,1 0 1,0-1 0,0 1 0,0-2 0,0 1 0,0-1 0,1 0-1,-1-1 1,0 0 0,0 0 0,0 0 0,0-1 0,11-4 0,8-9-1566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0.9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321 0 4480,'-18'63'2176,"-25"17"-2048,29-47 3840,0 3-4096,-9 15 128,-16 5-2560,-8 2 128,-13-8 2304,-2-18 128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1.6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65 323 2176,'-7'-14'1590,"1"19"949,3 29-226,6-14-2047,1-1 0,1 0 0,0 0 0,2-1 0,0 1 0,1-1 0,1-1 0,0 0 0,2 0-1,16 21 1,-22-32-167,0 0 0,1 0 0,-1-1 0,1 0 0,1 0 0,-1 0 0,1 0 0,0-1 0,0 0 0,0-1 0,0 0 0,1 0 0,-1 0 0,1-1 0,0 0 0,0-1 0,-1 1 0,1-2 0,0 1 0,0-1-1,0 0 1,0-1 0,0 0 0,0 0 0,0 0 0,0-1 0,12-5 0,1-2 21,0 0-1,-1-2 1,0 0-1,-1-1 1,-1-1-1,1-1 1,-2-1-1,0 0 1,-1-1-1,23-29 1,-31 35-91,0 0 0,-1-1-1,-1 1 1,1-2 0,-1 1 0,-1-1 0,0 1-1,-1-1 1,0-1 0,-1 1 0,-1 0 0,0-1 0,0 0-1,-1 1 1,-1-1 0,0 0 0,0 1 0,-2-1 0,1 0-1,-5-15 1,2 18-21,0-1-1,-1 1 0,0 0 1,0 0-1,-1 0 0,0 1 1,-1 0-1,0 0 1,0 1-1,-1 0 0,0 0 1,0 0-1,-1 1 0,0 1 1,-17-10-1,11 8 12,1 2 0,-1 0 0,0 1 0,0 1 0,0 0 0,-1 1 0,1 0 0,-1 1 0,0 1 0,-25 2 0,23 0-61,0 1-1,1 1 0,-1 0 0,1 2 0,0 0 0,0 0 0,1 2 0,0 0 0,-23 14 0,28-14-85,1 0 0,0 0-1,0 1 1,1 1 0,0 0-1,1 0 1,0 0 0,0 1-1,1 0 1,0 1 0,0 0-1,2 0 1,-9 21 0,11-25-59,1 0 1,0-1 0,1 1 0,0 0-1,0 0 1,0 0 0,1 0 0,0 0-1,0 0 1,0 0 0,1 0 0,0-1-1,1 1 1,0 0 0,0 0 0,0-1-1,1 1 1,0-1 0,0 0 0,0 0-1,1 0 1,0 0 0,0-1 0,0 1-1,6 4 1,40 34-1755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2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2560,'7'26'963,"2"-1"1,0 1 0,2-2-1,1 1 1,17 26-1,94 147-536,91 155 1453,-32 17-6,-168-337-1679,-3 0 0,9 38 0,-17-56-121,0 0-1,-2 0 1,1 0-1,-2 0 1,0-1-1,-1 1 1,-5 29 0,0-23-36,-1 0 0,0-1 1,-2 1-1,0-2 1,-2 1-1,0-2 0,-17 22 1,22-30-402,-2-1-1,0 1 1,0-2 0,0 1 0,-1-1 0,0-1-1,-1 1 1,0-1 0,0-1 0,0 0 0,-1-1-1,0 0 1,0 0 0,0-1 0,-13 3 0,-1-6-1429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2.6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92 4480,'1'-2'137,"0"0"-1,0 0 1,-1 0 0,1 0 0,1 0 0,-1 1 0,0-1-1,0 0 1,1 1 0,-1-1 0,1 1 0,-1-1-1,1 1 1,-1 0 0,1-1 0,0 1 0,0 0-1,0 0 1,0 0 0,0 1 0,0-1 0,0 0 0,0 1-1,0-1 1,0 1 0,0 0 0,4-1 0,67-6 1429,571-41-1587,-642 48-116,0-1 0,0 1 0,0-1 0,0 1 0,1 0 0,-1 0 0,0 0 0,0 0 0,0 0-1,0 1 1,0-1 0,0 1 0,0-1 0,0 1 0,0 0 0,0-1 0,0 1 0,-1 0 0,1 0 0,0 1 0,0-1 0,-1 0 0,1 0 0,-1 1 0,3 2 0,-3 8-1164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2.9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2688,'1'0'171,"0"1"0,0 0 0,0 0 0,0 0 0,-1-1 0,1 1 0,0 0 0,-1 0 0,1 0 0,0 0 0,-1 1 0,1-1 0,-1 0 0,0 0 1,1 0-1,-1 0 0,0 0 0,1 1 0,-1-1 0,0 0 0,0 0 0,0 1 0,-1 1 0,4 50 1146,-2-29-425,5 33-360,3-1 0,18 66 0,5 24 411,-27-116-965,2 7-703,-2 1 0,1 42 0,-6-68-683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6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11 4992,'-27'-11'2432,"32"34"-2816,-5-19 4864,0 11-4480,0-5 0,0 3-2304,12 2 128,-8 8 1792,-8 0 128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3.7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727 31 1792,'-5'-30'2176,"-33"46"277,16-4-2199,0 1-1,1 0 1,0 2 0,1 1-1,1 0 1,1 1-1,0 1 1,-28 38 0,10-8 235,-24 29 358,4 3-1,-53 100 1,70-96-518,4 1 1,4 2-1,3 2 1,4 0-1,5 1 1,3 1-1,4 1 1,0 135-1,13-189-239,1 0 0,2 0-1,1 0 1,3-1 0,1 0-1,1 0 1,2-1 0,2 0-1,1-1 1,24 41 0,-22-48-50,2-1 1,0-1 0,2 0-1,1-2 1,1 0-1,1-1 1,0-2 0,2 0-1,1-2 1,0-1 0,1-1-1,33 14 1,-26-14-107,-27-11-126,1-1 1,1-1-1,-1 1 0,1-2 0,-1 1 0,1-1 1,13 2-1,-22-5 80,0-1 0,0 1-1,-1 0 1,1-1 0,0 1 0,0-1 0,0 1 0,0-1 0,-1 1 0,1-1-1,0 0 1,0 1 0,-1-1 0,1 0 0,0 0 0,-1 0 0,1 1-1,-1-1 1,1 0 0,-1 0 0,0 0 0,1 0 0,-1 0 0,0 0 0,0 0-1,1 0 1,-1 0 0,0 0 0,0 0 0,0 0 0,0 0 0,0 0-1,0 0 1,-1 0 0,1 0 0,0 1 0,0-1 0,-1-1 0,-4-17-1936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4.5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20 2304,'0'-20'1212,"0"29"1084,-1 39-407,-2 108-257,6 1-1,25 161 1,-27-306-1578,9 65 304,3-1-1,3-1 0,30 83 1,-42-178-230,1 0 0,10-28 0,-9 38-128,0 1 0,1-1 0,-1 1 0,2 1 0,-1-1 0,1 1 0,1 1 0,-1-1 0,1 1 0,19-11 0,-3 1 0,-14 10 30,1-1 0,1 2 0,-1 0 0,1 0 0,0 2 0,0-1 1,0 1-1,0 1 0,1 1 0,0 0 0,-1 0 0,19 1 0,6 3 192,0 1 0,0 2 0,46 11 1,-72-13-133,0 1 0,0 0 1,0 1-1,0 0 1,-1 0-1,0 2 1,0-1-1,-1 1 1,0 1-1,0 0 1,16 18-1,-21-21-23,0 1 0,0-1 0,-1 1 0,0 0 0,0 1 0,-1-1 0,1 1 0,-1 0 0,-1-1 0,1 1 0,-1 0 0,-1 1 0,1-1 0,-1 0 0,-1 0 0,1 1 0,-1-1 0,0 0 0,-1 1 0,0-1 0,-2 9 0,0-4 61,-2 0 0,1 0-1,-2-1 1,1 0-1,-2 0 1,1 0-1,-1 0 1,-1-1-1,0-1 1,-1 1-1,-12 10 1,7-8-16,0-1 0,-1-1-1,0-1 1,0 0 0,-1-1 0,0 0 0,-31 9 0,29-12-61,0-1 1,0 0-1,-1-2 1,1 0 0,-1-1-1,1 0 1,-27-4-1,32 2-43,0-2 0,0 1-1,1-2 1,-1 1 0,1-2 0,-1 0-1,1 0 1,1-1 0,-1-1-1,-16-12 1,5 2-55,16 13-134,0 0 0,0 0 0,1-1 0,0 0 0,0-1 0,0 1 0,1-1 0,0 0 0,0-1 0,0 1 0,-7-14 0,12 18 7,1 0-1,-1 1 0,0-1 0,1 0 0,-1 1 1,1-1-1,-1 1 0,1-1 0,0 1 0,0-1 1,0 1-1,0-1 0,0 1 0,0 0 0,0-1 1,0 1-1,0 0 0,0 0 0,1 0 0,-1 0 1,1 0-1,-1 0 0,1 0 0,-1 0 0,1 1 1,-1-1-1,1 1 0,-1-1 0,1 1 0,2-1 1,7-3-978,13-10-1429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4.9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418 1 4352,'-31'28'2176,"11"27"-2304,11-35 3072,-10 7-2816,-13 15 0,-16 3-256,-4-3 128,-5 5-896,2-8 0,2-4-256,12-12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5.6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0 217 4480,'17'41'3847,"-5"-14"-2830,-8-13-914,1-1 1,0 1 0,2-1 0,-1-1 0,1 1-1,1-1 1,0 0 0,1-1 0,1 0-1,-1 0 1,1-1 0,1 0 0,0-1-1,1 0 1,14 8 0,-15-11-7,1 0 0,0-1 0,0-1-1,0 0 1,1 0 0,-1-1 0,1-1 0,0 0 0,0-1-1,0 0 1,0-1 0,0 0 0,0-1 0,0-1 0,0 0-1,22-7 1,-12 0 70,0-1-1,-1-2 0,-1 0 1,0-1-1,0-1 1,-1-1-1,-1-1 0,-1-1 1,27-30-1,-38 40-125,-1-1 0,0 0-1,-1 0 1,1 0-1,-1-1 1,-1 0 0,0 0-1,0 0 1,-1 0 0,0-1-1,-1 1 1,0-1 0,0 0-1,0-10 1,-2 13-21,0 1 0,-1 0-1,1-1 1,-1 1 0,0-1 0,-1 1 0,0 0 0,0 0 0,0 0 0,-1 0-1,0 0 1,0 1 0,0-1 0,-1 1 0,1 0 0,-1 0 0,-1 0 0,1 0-1,-1 1 1,1 0 0,-2 0 0,-7-5 0,-3-1 6,-1 2-1,-1 0 1,1 1 0,-1 1-1,0 0 1,-1 2 0,1 0-1,-1 1 1,0 1 0,0 1-1,0 0 1,0 1 0,-29 5 0,21-1-47,0 1 0,0 1 0,1 1 0,0 1 0,0 2 0,1 0 0,0 2 0,-43 28 0,66-39-20,-1 1 1,0 0-1,0 0 1,1 0 0,-1 0-1,1 0 1,0 1 0,-1-1-1,1 1 1,0-1-1,1 1 1,-1 0 0,0 0-1,1 0 1,0 0 0,-1 0-1,0 6 1,2-7-18,0 0 1,1 0 0,0 0-1,-1 0 1,1 0 0,0 0-1,0-1 1,0 1 0,0 0-1,0 0 1,0-1 0,1 1 0,-1-1-1,0 1 1,1-1 0,-1 1-1,1-1 1,0 0 0,-1 0-1,1 0 1,0 0 0,0 0-1,0 0 1,0 0 0,0-1-1,0 1 1,0-1 0,3 1-1,34 8-1169,1-1 1,-1-2-1,59 2 0,-90-8 1057,93 5-1643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6.1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3840,'3'11'234,"1"1"1,1 0 0,0-1-1,1 0 1,0 0-1,1-1 1,0 1-1,0-1 1,1-1-1,12 12 1,-12-12 43,78 85 3206,90 105-2125,-87-92-880,86 132 0,-138-181-116,-3 1 0,-3 2 0,-2 1 0,30 93 0,-50-121-275,0 0 0,-3 0 0,0 1 0,-3 0 0,-1 0 0,-1 0 0,-2 0 0,-1 0 0,-2 0 0,-2 0 0,-1-1 0,-1 0 0,-2 0 0,-1-1 0,-23 45 0,30-71-210,0 1 0,-1-1-1,0 0 1,-1 0 0,0 0 0,0-1-1,0 0 1,-1 0 0,1 0 0,-1-1-1,-1 0 1,1-1 0,-1 1 0,0-1-1,0-1 1,0 0 0,0 0 0,0 0-1,-1-1 1,0 0 0,1-1 0,-1 0-1,0 0 1,1-1 0,-16-1 0,23 1-46,-1 0 0,0-1 0,0 1 0,0 0 0,1-1 0,-1 1 0,0-1 0,1 0 0,-1 1 0,0-1 0,1 0 0,-1 0 0,1 0 0,-1 0 0,1 0 0,-1 0 0,1-1 0,0 1 0,0 0 0,0-1 0,0 1 0,0-1 0,0 1 0,0-1 0,0 1 0,0-1 0,1 0 0,-1 0 0,1 1 0,-1-1 0,0-3 0,5-17-1752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6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4480,'25'0'2176,"49"0"-2688,-50 0 4352,9 0-3840,-1-13 0,2 13 0,-2 0 128,-3 0-640,-6 0 0,-9 0-768,-9 9 128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6.7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 7168,'51'13'3584,"49"-13"-5248,-54-7 7040,16-6-7296,-5 10 128,-5-10-1792,-12 13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7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765 32 1408,'-27'-19'3972,"22"17"-3858,0 0 0,0 0 0,0 0 1,0 1-1,-1 0 0,1 0 0,-7 0 0,1 0 74,0 2 0,-1-1-1,1 1 1,0 1 0,0 0 0,0 1 0,1 0-1,-1 1 1,-18 8 0,0 3 374,1 0-1,-31 23 1,33-19-341,2 0 0,0 2 0,1 0 0,1 2 0,1 0 0,1 2 0,1 0 0,1 1 0,1 1 1,-14 31-1,-9 24 281,4 1 0,-32 108 0,53-134-261,2 1-1,2 0 1,3 1-1,-1 90 1,9-99-68,3 1 1,1 0 0,22 93-1,-18-115-131,1-1-1,1 1 0,2-2 0,1 0 0,1 0 0,1-1 1,35 44-1,73 73 273,-103-122-274,0-2-1,2-1 1,0 0-1,41 24 1,-61-41-102,0 0 1,0 1 0,0-1-1,1 0 1,-1 0-1,0-1 1,1 1-1,-1 0 1,0-1-1,1 1 1,-1-1 0,1 0-1,-1 0 1,0 0-1,1 0 1,-1 0-1,1-1 1,-1 1-1,0-1 1,1 1 0,-1-1-1,0 0 1,1 0-1,-1 0 1,0 0-1,2-2 1,0 0-347,0-1 1,0 0-1,-1 0 0,0 0 0,0 0 1,0-1-1,0 0 0,-1 1 0,1-1 1,1-7-1,6-16-1661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8.1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66 161 1664,'-1'0'180,"-1"0"-1,1 0 1,0-1 0,0 1-1,0 0 1,-1 1 0,1-1-1,0 0 1,0 0 0,0 0-1,-1 1 1,1-1-1,0 0 1,0 1 0,0 0-1,0-1 1,0 1 0,0-1-1,0 1 1,0 0 0,0 0-1,0 0 1,0-1 0,-1 3-1,-17 33 1688,14-21-1755,1 0 0,1 0-1,-2 24 1,4-26 108,1 0-1,0 0 1,1 0-1,1-1 1,0 1-1,1 0 1,0-1-1,0 1 1,2-1 0,-1 0-1,2-1 1,0 1-1,13 20 1,-14-26-151,0 0-1,0-1 1,0 1 0,0-1 0,1 0 0,0-1 0,0 0 0,0 0-1,1 0 1,-1 0 0,1-1 0,0 0 0,0-1 0,0 1 0,0-1-1,0-1 1,1 1 0,-1-1 0,1-1 0,-1 1 0,0-1 0,1-1-1,-1 1 1,1-1 0,10-3 0,11-3 32,-1-2 0,0 0-1,0-2 1,-1-1 0,-1-1 0,0-2 0,-1 0 0,0-2 0,-2 0-1,30-28 1,-44 35-67,1 0-1,-2-1 1,1 0-1,-1 0 1,-1 0-1,12-25 1,-17 30-26,0 0 0,0 0 1,0 0-1,-1-1 0,0 1 1,0 0-1,-1-1 0,1 1 0,-1 0 1,-1-1-1,1 1 0,-1 0 1,0-1-1,-1 1 0,0 0 1,0 0-1,-3-7 0,-1 1-11,-1 1 0,0 0 0,0 1 0,-1 0-1,-1 0 1,0 1 0,0 0 0,-1 0 0,0 1 0,0 0-1,-1 1 1,0 0 0,0 1 0,0 0 0,-1 1 0,0 0-1,0 1 1,-1 0 0,1 1 0,-1 0 0,0 1 0,0 0 0,1 1-1,-1 1 1,0 0 0,-16 3 0,-3 2-35,1 2 0,-44 16 0,59-17-22,0 1 0,0 0 0,1 1 0,0 0 0,0 1 0,-18 15 1,30-21 36,0-1 1,0 0-1,0 1 1,1 0-1,-1-1 1,1 1-1,0 0 1,0 0-1,0 1 1,0-1-1,0 0 1,1 1 0,-1-1-1,1 1 1,0-1-1,0 1 1,0-1-1,1 1 1,-1 0-1,1-1 1,0 1-1,0 0 1,0 0-1,1-1 1,-1 1-1,1 0 1,0-1 0,0 1-1,0-1 1,0 1-1,4 6 1,0-4-23,-1 0 1,1 1-1,1-2 1,-1 1-1,1-1 1,0 0-1,0 0 1,0 0-1,1-1 1,0 0-1,-1 0 0,2-1 1,-1 0-1,8 3 1,10 1 14,1-1-1,-1-1 1,1-1 0,0-2-1,0 0 1,32-3 0,154-24-147,-141 15 161,-64 8 17,8 0 15,0 0 0,-1 1 0,17 1 0,-29 0-14,0 0 1,-1 0-1,1 0 0,0 0 1,0 0-1,-1 0 0,1 0 1,0 1-1,-1-1 0,1 1 1,0-1-1,-1 1 0,1 0 1,-1 0-1,1-1 0,-1 1 1,1 0-1,-1 0 0,1 0 1,-1 1-1,0-1 0,0 0 1,0 0-1,0 1 0,0-1 1,0 1-1,0-1 0,0 1 1,0-1-1,-1 1 0,1 0 1,-1-1-1,1 1 0,-1 0 1,1 1-1,-7 87 510,3-63-215,1 0 0,1-1 0,2 1 1,5 41-1,-4-60-283,0 0 1,0 0-1,0 0 0,1-1 0,1 1 0,-1-1 1,1 0-1,1 0 0,-1 0 0,1 0 1,0-1-1,0 0 0,1 0 0,0 0 0,0-1 1,1 0-1,-1 0 0,1 0 0,11 5 1,-9-7-370,0 0 1,0 0-1,0-1 1,1 0-1,-1-1 1,0 0-1,1 0 1,-1-1-1,1 0 1,-1-1 0,1 0-1,18-5 1,19-1-1566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8.5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3072,'8'5'554,"1"-1"-1,0 1 1,0-1 0,0-1 0,1 0-1,17 3 1,8 3-113,53 7-1,-21-12 34,-1-3 1,1-3-1,90-14 0,-112 8-1742,57-18-1,-90 25 96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7.6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877 21 1920,'-9'-4'355,"-1"1"1,1 0 0,-1 0-1,0 1 1,1 0-1,-1 0 1,0 1-1,0 1 1,0 0-1,0 0 1,-11 2-1,7 0-222,1 1 0,-1 1 0,1 0-1,0 0 1,0 1 0,1 1-1,0 0 1,0 1 0,0 0-1,0 1 1,1 0 0,1 1-1,-15 15 1,-10 12 457,2 2-1,-38 57 1,24-31-125,3 2 0,3 2 0,3 2 0,-57 146 0,54-86 123,-39 220-1,63-244-196,5 2-1,3 192 1,12-248-224,3-1-1,1-1 1,3 0 0,30 94 0,-29-114-191,1-1 0,2 0 0,1 0 0,1-2 0,1 0 0,2-1 0,0 0 0,45 42 1,-60-63-310,1 0 0,0-1 0,0 0 0,1 0 1,-1-1-1,1 1 0,-1-1 0,1-1 0,0 1 1,0-1-1,1 0 0,-1 0 0,0 0 0,11 0 1,5-2-1588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8.9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0 3712,'-1'1'74,"1"-1"0,-1 0 1,0 1-1,0-1 0,1 0 1,-1 1-1,0-1 0,1 1 0,-1-1 1,0 1-1,1 0 0,-1-1 0,1 1 1,-1-1-1,1 1 0,-1 0 0,1 0 1,0-1-1,-1 1 0,1 0 1,0 0-1,-1-1 0,1 1 0,0 0 1,0 0-1,0 0 0,0 0 0,0-1 1,0 1-1,0 0 0,0 0 1,0 0-1,0-1 0,1 2 0,-3 43 2332,2-41-2163,0 55 13,3 0 0,2 0 0,3 0 0,3-1 0,2 0 0,35 95 0,-47-151-333,0 0 0,0 0 0,0 1 0,0-1 1,-1 0-1,1 0 0,-1 1 0,0-1 0,1 0 1,-1 0-1,0 1 0,-1-1 0,1 0 1,0 1-1,0-1 0,-1 0 0,0 0 0,1 1 1,-3 3-1,3-6 40,0 0 0,0 0 0,0 1 0,-1-1 1,1 0-1,0 0 0,0 0 0,0 0 0,-1 0 1,1 0-1,0 0 0,0 1 0,0-1 0,0 0 0,-1 0 1,1 0-1,0 0 0,0 0 0,0 0 0,-1 0 1,1 0-1,0 0 0,0 0 0,-1 0 0,1 0 0,0 0 1,0 0-1,0 0 0,-1-1 0,1 1 0,0 0 1,0 0-1,0 0 0,0 0 0,-1 0 0,1 0 1,0 0-1,0-1 0,0 1 0,0 0 0,0 0 0,-1 0 1,1 0-1,0-1 0,0 1 0,0 0 0,0 0 1,0 0-1,0 0 0,0-1 0,0 1 0,0 0 0,0 0 1,0-1-1,0 1 0,0 0 0,0 0 0,0 0 1,0-1-1,0 1 0,0 0 0,-1-8-1264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59.7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0 2688,'-2'1'104,"1"0"1,-1-1 0,1 1-1,-1 0 1,1 0-1,-1 0 1,1 0-1,-1 0 1,1 0 0,0 0-1,0 0 1,-1 1-1,1-1 1,0 1-1,0-1 1,0 0 0,1 1-1,-1 0 1,0-1-1,0 1 1,1-1-1,-1 1 1,1 0 0,0-1-1,-1 3 1,0 52 1830,2-34-1896,-2 116 924,7 244 1334,-1-317-1704,3 0 0,3 0 0,35 114 0,84 178 495,-129-356-1072,0 1 1,-1-1-1,1 1 1,-1-1-1,0 1 1,1 0-1,-1-1 1,0 1-1,0 0 0,0-1 1,0 1-1,0 0 1,-1-1-1,0 3 1,1-4-8,0-1-1,-1 1 1,1-1 0,0 1 0,-1-1 0,1 0 0,0 1-1,0-1 1,0 0 0,-1 1 0,1-1 0,0 0 0,0 1-1,0-1 1,0 0 0,0 1 0,0-1 0,0 0 0,0 1-1,1-1 1,-1 0 0,0 1 0,0-1 0,0 1 0,1-1 0,-1 0-1,0 1 1,1-1 0,0 0 0,11-60 133,-8 37-148,1-1-1,1 1 1,13-32-1,-16 49-1,0 0-1,1 1 1,-1-1-1,2 1 0,-1 0 1,1 0-1,0 0 0,0 0 1,0 1-1,1 0 1,0 0-1,0 1 0,0-1 1,0 1-1,12-5 1,-1 3 18,1 0 0,0 1 0,0 1 0,1 1 0,-1 1 0,1 0 0,-1 1 0,1 1 1,0 1-1,-1 0 0,24 6 0,-7 0 101,-1 1 1,0 2-1,-1 2 0,0 0 1,33 20-1,-50-23-40,0 1 0,-1 1-1,0 1 1,0 0 0,-1 1 0,-1 1 0,0 0 0,-1 0-1,12 20 1,-19-26-21,0-1-1,0 1 1,-1 0 0,0 0-1,0 1 1,-1-1-1,0 1 1,-1 0-1,1-1 1,-2 1-1,1 0 1,-1 0 0,-1 0-1,0 1 1,0-1-1,-1 0 1,0 0-1,0 0 1,-1 0 0,-5 15-1,4-19-15,1-1 0,-1 1-1,0-1 1,-1 0 0,1 0 0,-1-1 0,0 1-1,0-1 1,0 0 0,0 0 0,0 0 0,-1 0-1,1-1 1,-1 1 0,0-1 0,0-1-1,-8 3 1,-2 0 58,0-1 0,-1 0-1,1-1 1,-26 0 0,-24-5 57,1-3 0,0-3 1,0-2-1,-79-26 0,-25-19-1919,198 55-4267,-2 1 3733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0.0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448 1 5760,'-66'41'2816,"10"60"-3840,36-78 5248,-21 13-4480,-16 10 128,-5 5-2176,7-4 0,12 1 2048,-5-13 128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0.6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0 176 3840,'1'6'757,"0"0"1,0 0-1,0-1 1,1 1-1,0 0 1,3 5-1,5 22 106,-6-12-415,-2-10-312,0 1 0,1-1 0,0 1 1,5 10-1,-6-18-92,0 1 0,1-1 0,-1-1 1,1 1-1,0 0 0,0-1 0,0 1 0,1-1 1,-1 0-1,1 0 0,-1 0 0,1-1 1,0 1-1,5 1 0,0 0 80,1 0 1,0 0-1,0-1 0,0-1 0,1 0 1,-1 0-1,1-1 0,-1 0 1,1-1-1,-1 0 0,1-1 1,-1 0-1,1 0 0,-1-1 0,0-1 1,19-7-1,-2-1 34,-1-1-1,0-1 1,-1-2 0,44-33-1,-58 40-122,-1-1 0,0 0-1,-1-1 1,0 0 0,-1 0-1,0-1 1,0 0 0,9-19-1,-15 26-26,0 1 0,0-1 0,-1 0 0,1 0 0,-1 0-1,0 0 1,0 0 0,0 0 0,-1 0 0,1 0-1,-1-1 1,0 1 0,0 0 0,-1 0 0,1 0 0,-1 0-1,0-1 1,0 1 0,0 0 0,-1 1 0,0-1-1,1 0 1,-1 0 0,0 1 0,-1-1 0,1 1 0,-1-1-1,1 1 1,-1 0 0,-5-4 0,-3-2 7,-1 1 1,-1 1-1,1 0 1,-1 0-1,0 1 1,-1 1 0,1 0-1,-1 1 1,0 0-1,0 1 1,-1 1-1,1 0 1,-19 1-1,15 1-27,0 1 0,-1 0 0,1 1 0,1 1 0,-1 1 0,0 1 0,1 0 0,0 1 0,0 1 0,-19 11 0,30-15-26,1 1 1,0-1-1,0 1 0,0 1 0,1-1 0,-1 0 1,1 1-1,0 0 0,1 0 0,-1 0 0,1 1 1,0-1-1,-3 8 0,5-10-40,0 0 0,0 0 0,0 0-1,0 0 1,1 0 0,0 1 0,-1-1 0,1 0 0,0 0 0,1 0 0,-1 1 0,0-1-1,1 0 1,0 0 0,0 0 0,0 0 0,0 0 0,0 0 0,1 0 0,-1 0 0,1-1-1,0 1 1,0 0 0,0-1 0,0 1 0,0-1 0,0 0 0,4 3 0,7 4-452,1 0 0,0 0 0,1-1 1,0-1-1,23 8 0,31 4-1283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1.4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2560,'1'0'104,"0"-1"1,0 0 0,0 1-1,1-1 1,-1 1-1,0-1 1,0 1-1,1 0 1,-1-1-1,0 1 1,0 0 0,1 0-1,-1 0 1,0 0-1,1 0 1,-1 0-1,0 0 1,1 1-1,-1-1 1,0 0-1,0 1 1,0-1 0,1 1-1,-1-1 1,2 2-1,43 23 2130,-20-9-1874,8 3 23,-1 1-1,-1 3 1,-1 0 0,46 46 0,-36-32-271,6 5 496,-2 2 0,-2 1 0,-2 3 0,-2 1 0,52 88 0,-70-101-345,86 162 1221,-94-169-1242,-1 1 0,-2-1 1,-1 2-1,-1-1 0,4 41 0,-8 1 319,-6 89 0,-1-13 258,4-106-449,-1 1-1,-3 0 0,-1 0 1,-17 74-1,18-105-365,-1 0-1,0 0 1,0-1-1,-2 0 1,1 0-1,-1 0 1,-1 0-1,0-1 0,0 0 1,-1 0-1,0-1 1,-1 0-1,0-1 1,0 0-1,-1 0 1,0-1-1,0 0 1,-1-1-1,0 0 1,-21 8-1,0-2-984,0-2 0,-37 5-1,-8-8-1321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5.3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17 1280,'-9'-4'640,"9"-8"-1792,0 12 640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5.9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555 40 2688,'-1'-1'146,"0"0"0,1 0 0,-1 0 0,1 0 0,0 0 0,-1 0 0,1 0 0,0 0 0,0-1 0,-1 1-1,1 0 1,0 0 0,0 0 0,0 0 0,0 0 0,0 0 0,1-1 0,-1 0 0,-1-10 1785,-21 7-1579,4 7-157,-1 1 1,1 1 0,-1 0-1,1 1 1,0 2 0,1-1-1,-26 15 1,-1-1 180,18-8-242,0 1 0,2 1 0,-1 2 0,2 0 0,0 1 0,-38 39 0,50-46-88,1 1 1,1 0 0,-1 1 0,2-1-1,0 2 1,1-1 0,0 1-1,0 1 1,2-1 0,-1 1 0,2 0-1,0 0 1,1 0 0,0 1 0,-1 20-1,4-29-30,1 1 0,0-1 0,0 1-1,1-1 1,0 0 0,0 0 0,0 0 0,1 0-1,0 0 1,0 0 0,0-1 0,1 0-1,0 1 1,0-1 0,0 0 0,0-1 0,1 1-1,0-1 1,0 0 0,0 0 0,1-1-1,7 5 1,13 6 54,1-1-1,0-2 1,45 13-1,-60-20-48,222 58 183,29 8 0,-224-57-183,-1 2 0,-1 2-1,0 1 1,52 35 0,-75-43 11,0 0 0,-2 1 0,1 0 0,-1 1 0,-1 1 1,0 0-1,-1 0 0,0 1 0,-1 1 0,11 22 0,-17-30 28,-1 0-1,1 0 1,-1 0-1,0 0 0,-1 1 1,1-1-1,-2 0 1,1 1-1,-1-1 0,0 1 1,0-1-1,-1 1 1,0-1-1,-1 0 1,1 1-1,-1-1 0,-1 0 1,1 0-1,-1 0 1,0 0-1,-1-1 1,0 1-1,0-1 0,0 0 1,-10 10-1,7-10 48,0 1 0,-1-1-1,0 0 1,0-1 0,-1 0 0,0 0-1,0 0 1,-15 4 0,-82 21 889,83-25-777,0 0-48,0-2-1,0 0 1,-1-2 0,1 0-1,-1-2 1,1 0 0,0-2-1,0 0 1,0-2 0,0-1-1,0 0 1,-28-13 0,25 8-56,1-2 0,0 0 0,0-2 0,1-1 1,1 0-1,1-2 0,0-1 0,2 0 1,-31-38-1,41 45-81,4 6-58,0 0 0,1-1 0,0 0 0,0 0 0,1 0 0,0 0 0,0-1 0,0 0 0,1 0 0,0 0 0,1 0 0,-2-12 0,4 18-34,1 0 0,-1 0-1,1-1 1,0 1 0,0 0-1,0 0 1,0 0 0,0 1-1,0-1 1,1 0 0,-1 0-1,1 1 1,-1-1 0,1 1-1,0-1 1,-1 1 0,1-1-1,0 1 1,0 0-1,0 0 1,0 0 0,0 0-1,0 1 1,0-1 0,1 0-1,-1 1 1,0-1 0,3 1-1,4-2-387,0 0-1,0 1 0,1 0 0,-1 1 0,17 1 0,159 25-6422,-114-18 4544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6.2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3328,'-9'12'1664,"9"31"-1280,0-31 2944,6-1-3072,2 12 128,1 5 0,6 8 128,4-6-640,-1 6 0,1-8 384,5-5 0,-5-12-1024,4-2 128,0-9-640,-3-13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6.6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4 5888,'-37'-3'2944,"51"22"-4352,-8-12 5632,6 2-6144,-1 11 0,-2-1-1024,-9-12 128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7.7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0 846 2944,'2'-1'95,"-1"1"1,0-1-1,1 1 1,-1 0-1,0 0 1,0 0-1,1 0 0,-1 0 1,0 0-1,1 0 1,-1 0-1,0 0 1,0 1-1,1-1 1,-1 0-1,0 1 0,0-1 1,1 1-1,-1-1 1,0 1-1,0 0 1,0 0-1,0-1 1,0 1-1,1 2 0,0-2 105,1 1-1,-1-1 0,0 1 0,0-1 0,1 0 0,-1 0 0,1 0 0,-1 0 0,1 0 1,0 0-1,-1-1 0,1 1 0,4-1 0,17-3 262,-1-1 0,1-1-1,-1-1 1,29-12 0,-30 8-295,-1-1 0,0-2 0,-1 0 0,20-16 0,10-7 455,-24 18-448,0 0 0,-1-2 1,-2 0-1,1-2 0,-2-1 1,-1-1-1,-1 0 0,-1-2 1,-2 0-1,0-1 0,-2 0 1,0-2-1,-3 0 0,0 0 1,11-45-1,-20 62-144,-1 1 1,-1-1-1,0 1 1,-1-1-1,0 0 1,-1 0-1,0 1 1,0-1-1,-1 1 1,-1-1-1,0 1 1,-1 0-1,0 0 1,-1 0-1,0 0 1,-7-10-1,9 15-25,-2 0-1,1 0 0,-1 1 1,1 0-1,-2-1 1,1 2-1,0-1 1,-1 1-1,0-1 0,0 1 1,0 1-1,-1 0 1,1-1-1,-1 2 1,0-1-1,0 1 0,0 0 1,0 1-1,0-1 1,0 1-1,0 1 1,0-1-1,-1 1 0,1 1 1,0-1-1,0 1 1,-8 2-1,2 0-20,0 1 0,0 0 0,1 1 0,-1 1-1,1 0 1,0 0 0,1 1 0,-1 1 0,1 0 0,1 0-1,0 1 1,0 0 0,1 1 0,0 0 0,-10 14 0,10-9-3,0-1 0,0 2 0,2-1 1,0 1-1,1 0 0,0 1 0,1-1 0,1 1 1,1 0-1,0 0 0,0 28 0,3-9 11,2 0 0,1 0 0,2-1 0,1 1 0,2-1-1,2-1 1,0 0 0,3 0 0,1-1 0,1 0 0,2-1 0,1-1-1,38 49 1,-31-49 25,73 78 7,-87-98 20,0-1 0,1 0 0,0 0 0,1-2 1,0 0-1,0 0 0,17 7 0,-28-14-48,1 0 0,-1-1 0,0 1-1,1 0 1,-1-1 0,1 1 0,-1-1 0,1 0-1,-1 0 1,1 0 0,-1 0 0,1 0-1,-1-1 1,1 1 0,-1-1 0,1 0 0,-1 1-1,0-1 1,0 0 0,1-1 0,-1 1 0,0 0-1,0 0 1,0-1 0,0 1 0,0-1 0,0 0-1,-1 0 1,1 0 0,0 0 0,2-3 0,2-7-219,0 1 1,0-1 0,-1 0-1,6-25 1,0 5-286,-8 26 355,20-40-725,-22 45 870,-1 1 0,1-1 1,-1 0-1,1 1 0,-1-1 0,1 1 1,-1-1-1,1 0 0,0 1 0,-1 0 1,1-1-1,0 1 0,0-1 0,-1 1 1,1 0-1,0 0 0,0-1 0,0 1 1,-1 0-1,1 0 0,0 0 0,0 0 1,0 0-1,-1 0 0,1 0 0,0 0 1,0 0-1,0 0 0,-1 1 0,1-1 1,0 0-1,0 0 0,0 1 0,-1-1 1,1 1-1,0-1 0,-1 0 0,1 1 1,0-1-1,-1 1 0,1 0 0,-1-1 1,1 1-1,-1 0 0,1-1 0,-1 1 1,1 0-1,-1-1 0,0 1 0,1 0 1,-1 0-1,0-1 0,1 1 0,-1 1 1,4 5 121,1 1 0,0-1 0,1 0 0,0-1 0,0 1 1,0-1-1,1 0 0,-1-1 0,1 0 0,1 0 0,-1 0 0,1-1 1,0 0-1,0-1 0,11 4 0,-5-3 47,-1-1 1,1-1-1,0 0 0,0-1 0,0-1 1,0 0-1,1-1 0,-1 0 1,16-4-1,-11 1-71,0-1 0,0 0 0,0-2 1,-1 0-1,0-1 0,0 0 0,-1-2 1,0 0-1,-1-1 0,0-1 0,-1 0 0,0-1 1,-1 0-1,-1-2 0,0 1 0,-1-2 0,0 1 1,-1-2-1,-1 0 0,-1 0 0,14-34 0,-21 46-60,-1 0 0,0-1 0,0 1 0,0-1 0,-1 1 0,1-1 0,-1 0 0,-1 1 0,1-1 0,-1 1 0,0-1 0,0 1 0,-1-1 0,1 1 0,-1 0 0,0 0 0,-1 0 0,1 0 0,-1 0 0,0 0 0,0 1 0,-1-1 0,1 1 0,-1 0 0,-8-7 0,5 5-5,-1 0 0,0 1-1,0-1 1,-1 2 0,1-1-1,-1 1 1,0 0 0,0 1 0,0 0-1,-1 1 1,1 0 0,-1 0-1,1 1 1,-12 0 0,6 1-48,1 1 1,-1 1-1,0 0 0,1 1 1,-1 1-1,1 0 1,0 1-1,0 0 0,-14 8 1,20-9-19,1 1 1,-1-1 0,1 1-1,1 0 1,-1 1-1,1 0 1,0 0 0,0 0-1,0 1 1,1 0-1,0 0 1,0 0 0,1 0-1,0 1 1,0 0-1,1 0 1,-2 8-1,3-12 14,2 0 0,-1 0-1,0-1 1,1 1 0,0 0-1,0 0 1,0 0-1,0 0 1,0 0 0,1 0-1,0 0 1,0 0-1,0-1 1,0 1 0,1 0-1,-1-1 1,1 1-1,0-1 1,0 1 0,0-1-1,0 0 1,1 0-1,-1 0 1,1 0 0,0 0-1,0-1 1,0 1-1,0-1 1,7 3 0,-3 0-5,1-2 0,0 1 0,1-1 0,-1 0 0,1-1 0,-1 0 0,1 0 0,0-1 0,0 0 0,-1-1 0,1 0 0,9-1 1,7-2-50,0-2 0,0 0 0,-1-2 0,1-1 1,42-20-1,-58 24 81,0 0 0,1 1-1,-1 0 1,1 0 0,0 1 0,0 0 0,14-1 0,-20 3 19,0 0 0,0 1-1,0-1 1,0 1 0,0 0 0,0 0 0,0 0 0,0 0 0,-1 1 0,1 0-1,0 0 1,-1 0 0,1 0 0,-1 0 0,0 0 0,0 1 0,0 0-1,0 0 1,0 0 0,0 0 0,2 4 0,20 30 187,-12-18 25,0 0 0,18 18 0,-25-30-335,1-1 1,0 0-1,0-1 1,0 0 0,0 0-1,1-1 1,0 1-1,0-2 1,9 5 0,38 6-3203,-35-15 1238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8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105 372 2688,'-5'1'238,"1"0"0,-1 0-1,1 1 1,0-1 0,0 1 0,0 0 0,0 0 0,0 1 0,0-1-1,0 1 1,1-1 0,-1 1 0,1 0 0,0 1 0,0-1 0,0 0-1,0 1 1,1 0 0,-1 0 0,1-1 0,0 1 0,0 1-1,1-1 1,-1 0 0,1 0 0,0 1 0,0-1 0,0 1 0,0 8-1,0 2-169,0-1 0,1 1 1,1 0-1,1 0 0,0-1 0,1 1 0,7 24 0,-4-23 121,0 0 0,1-1 0,1 0 0,0 0 0,1-1 1,0 0-1,1 0 0,1-1 0,0-1 0,1 0 0,0 0 1,27 19-1,-29-24-107,1-1 1,0 0 0,1-1-1,-1 0 1,1-1 0,0 0-1,0 0 1,1-2-1,-1 1 1,0-2 0,1 1-1,0-2 1,-1 0 0,1 0-1,-1-1 1,1-1 0,20-5-1,-8-2 4,-1-1-1,0-2 0,0 0 1,-2-2-1,0 0 0,0-2 1,24-22-1,-32 26-47,0 0 0,0-1 0,-2-1-1,0-1 1,0 1 0,-1-2 0,-1 1 0,0-2 0,-2 1 0,0-1 0,0 0 0,-2-1-1,0 0 1,5-27 0,-9 29-22,0 0 0,-1 1 0,0-1 0,-2 0-1,0 0 1,-1 0 0,0 1 0,-1-1 0,-1 1 0,0 0-1,-1 0 1,-1 0 0,0 1 0,-1-1 0,-1 2 0,0-1-1,-19-22 1,15 20-16,0 2 0,-2 0 0,0 0 0,0 1 0,-1 1 0,-1 1 0,0 0 0,0 1 0,-1 0 0,-1 2 0,1 0 0,-1 0 0,-1 2 0,1 1 0,-1 0 0,0 1 0,-26-2 0,23 7-63,-1 1 0,1 1 0,1 1 0,-1 0 0,0 2 0,1 0 0,0 2 0,1 0-1,0 2 1,-26 15 0,35-18-111,0 0 0,1 1 0,0 0 0,0 1 0,1 0 0,0 1-1,0 0 1,-11 17 0,16-20-49,0 0 0,1 0-1,0 1 1,0-1 0,1 1-1,-1 0 1,2-1 0,-1 1 0,1 0-1,0 0 1,1 0 0,0 0-1,0 0 1,3 16 0,14 33-1697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7.2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70 138 2048,'-5'51'5814,"4"-41"-5649,-1 0 0,2 0 0,-1 0 1,1 0-1,2 13 0,-1-14-38,1 0 0,0 0 1,0-1-1,1 1 0,1-1 0,-1 1 0,1-1 0,0 0 1,1-1-1,0 1 0,0-1 0,1 0 0,0 0 1,0-1-1,0 1 0,1-1 0,8 5 0,-5-5-57,1 0 0,0 0 0,-1-2 0,1 1-1,1-1 1,-1-1 0,1 0 0,-1-1 0,1 0 0,0-1-1,22 0 1,-16-1-19,0-2-1,-1 0 0,1-1 1,-1-1-1,0 0 0,0-1 1,-1-1-1,17-8 0,-21 8 53,0 0 1,-1-1-1,0 0 0,0-1 0,-1 0 0,0-1 0,0 0 0,-1-1 0,0 0 0,12-17 1,-17 21-61,-1 1 0,0 0 0,0-1 0,-1 0 0,0 0 0,0 0 0,0 0 0,0 0 1,-1 0-1,0 0 0,-1 0 0,1 0 0,-1-1 0,0 1 0,-1 0 0,0 0 0,1 0 1,-2-1-1,1 1 0,-1 0 0,0 0 0,0 1 0,-1-1 0,0 0 0,0 1 0,0 0 1,0-1-1,-1 1 0,-7-7 0,0 1 2,-1-1 1,0 2-1,0 0 0,-1 0 1,-1 1-1,0 1 0,0 0 1,0 1-1,-1 1 0,-21-7 1,17 8-46,0 2 0,0 0 0,0 1 0,-1 1 0,1 0 0,0 2 0,0 0 0,-1 1 0,1 1 0,0 1 0,-20 7 0,27-7-23,0 0-1,0 1 1,0 1-1,1 0 1,-1 1-1,2 0 0,-19 15 1,23-17-9,1 1-1,-1 0 1,1 0 0,0 1-1,1 0 1,-1-1 0,1 1-1,1 1 1,-1-1 0,1 0-1,1 1 1,-1 0 0,-1 9 0,4-11-102,-1 0 1,1 1 0,0-1 0,0 0 0,1 1 0,0-1 0,0 0 0,0 0 0,1 1-1,0-1 1,0 0 0,0-1 0,1 1 0,0 0 0,0-1 0,1 1 0,-1-1-1,1 0 1,0 0 0,1-1 0,-1 1 0,1-1 0,0 0 0,7 5 0,47 28-1659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8.1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255 35 2432,'-4'-15'2192,"4"15"-2129,0-1 0,0 0 0,0 0 0,0 1 0,0-1 0,0 0-1,0 0 1,0 1 0,-1-1 0,1 0 0,0 0 0,-1 1 0,1-1 0,0 0 0,-1 1-1,1-1 1,-1 0 0,1 1 0,-1-1 0,1 1 0,-1-1 0,1 1 0,-1-1-1,1 1 1,-1-1 0,0 1 0,1-1 0,-1 1 0,0 0 0,0 0 0,1-1 0,-1 1-1,0 0 1,0 0 0,1 0 0,-1 0 0,0-1 0,0 1 0,1 0 0,-1 1-1,0-1 1,0 0 0,1 0 0,-1 0 0,0 0 0,0 1 0,1-1 0,-1 0 0,0 0-1,1 1 1,-1-1 0,0 1 0,-15 5 95,1 0 0,0 1 0,1 1 1,0 0-1,0 1 0,1 1 0,0 0 0,1 0 0,0 2 0,0-1 0,1 1 0,1 1 1,0 0-1,1 1 0,0-1 0,-11 28 0,19-40-152,1 0 0,-1 1 0,1-1 0,-1 1 0,1-1 0,0 1-1,0-1 1,0 1 0,0-1 0,0 0 0,0 1 0,0-1 0,0 1 0,1-1 0,-1 1 0,0-1 0,1 1-1,-1-1 1,1 0 0,0 1 0,-1-1 0,1 0 0,0 0 0,0 1 0,0-1 0,0 0 0,0 0 0,0 0 0,0 0-1,0 0 1,1 0 0,-1-1 0,0 1 0,0 0 0,1 0 0,1 0 0,7 3 23,1 0 0,-1-1 0,1 0 1,12 1-1,-5 0-10,9 3 33,42 9 50,120 46 0,-130-37-27,75 44-1,-131-67-34,-1-1 0,1 1 0,-1-1 0,0 1-1,1 0 1,-1 0 0,0 0 0,0 0 0,-1 0-1,1 0 1,0 0 0,-1 1 0,1-1 0,-1 1-1,1-1 1,-1 1 0,0-1 0,0 1 0,-1 0-1,2 3 1,-3-3 12,1-1 0,0 0 0,-1 1 0,0-1 0,1 0 0,-1 0-1,0 1 1,0-1 0,-1 0 0,1 0 0,0 0 0,-1 0 0,1 0 0,-1-1 0,1 1 0,-1 0-1,0-1 1,0 1 0,0-1 0,0 1 0,0-1 0,0 0 0,0 0 0,-4 1 0,-58 26 734,-2-4 0,-134 31 0,123-35-499,-45 3-1024,114-22-2174,31-4 991,8-2-21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8.8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310 6 1408,'0'0'46,"0"1"-1,-1-1 1,1 0 0,-1 1-1,1-1 1,0 0 0,-1 0-1,1 0 1,-1 1 0,1-1-1,-1 0 1,1 0 0,-1 0-1,1 0 1,-1 0 0,1 0-1,-1 0 1,1 0 0,-1 0-1,1 0 1,0 0 0,-1 0-1,1 0 1,-1 0 0,1-1-1,-1 1 1,1 0 0,-1 0-1,1 0 1,0-1 0,-1 1-1,1 0 1,-1-1 0,0 0-1,1 1-3,-1-1 0,0 1 0,1-1 0,-1 1 1,0 0-1,0-1 0,0 1 0,1 0 0,-1-1 0,0 1 0,0 0 0,0 0 0,0 0 0,0 0 0,1-1 0,-1 1 0,0 1 0,0-1 0,0 0 0,0 0 0,0 0 0,0 0 0,1 1 0,-1-1 1,0 0-1,0 1 0,0-1 0,1 0 0,-1 1 0,0-1 0,0 2 0,-15 8 204,0 0 0,0-1 0,-23 8 0,23-10-67,1 0 0,0 1-1,0 0 1,-15 13-1,29-21-177,-10 8 149,0 2-1,0-1 0,1 1 0,0 1 0,0-1 0,1 2 1,-8 13-1,17-25-146,0 1 0,0-1 1,0 0-1,1 1 0,-1-1 1,0 1-1,0-1 0,0 1 1,1-1-1,-1 0 0,0 1 1,0-1-1,1 0 0,-1 1 1,0-1-1,1 0 0,-1 1 0,1-1 1,-1 0-1,0 0 0,1 1 1,-1-1-1,1 0 0,-1 0 1,0 0-1,1 1 0,-1-1 1,1 0-1,-1 0 0,1 0 1,-1 0-1,1 0 0,-1 0 1,1 0-1,20 3 237,-20-2-212,103 10 211,83 13 500,-165-19-678,1 0 1,-2 2-1,1 0 0,-1 2 1,0 0-1,21 14 1,-25-13 24,-1 1 0,0 1 0,-1 0 0,-1 1 0,0 1 0,13 15 0,-23-25-55,-1 1 0,0-1-1,0 0 1,0 1-1,-1 0 1,1 0 0,-1 0-1,0 0 1,0 0 0,-1 0-1,0 0 1,0 0-1,0 1 1,0-1 0,-1 0-1,0 1 1,0-1-1,0 1 1,-1-1 0,0 0-1,0 0 1,0 1 0,0-1-1,-1 0 1,0 0-1,-3 5 1,1-5 64,1-1 1,-1 0-1,0 0 1,0 0-1,0 0 1,-1-1-1,1 1 0,-1-1 1,0-1-1,0 1 1,0-1-1,0 1 1,0-1-1,-7 1 0,-5 2 273,-1 0-1,0-2 1,-20 2-1,-4-3 416,-64-6 1,75 2-961,0 0 0,-1 2 0,1 1 1,-41 8-1,48 0-1554,23-9 1671,1 0 0,0 0 0,-1 0 0,1 0-1,0 0 1,-1 0 0,1 0 0,0 0-1,-1 0 1,1 0 0,0 0 0,-1 0-1,1 0 1,0 1 0,0-1 0,-1 0 0,1 0-1,0 0 1,-1 1 0,1-1 0,0 0-1,0 0 1,0 1 0,-1-1 0,1 0-1,0 0 1,0 1 0,0-1 0,-1 0-1,1 1 1,0-1 0,0 0 0,0 1 0,0-1-1,0 0 1,0 1 0,0-1 0,0 0-1,0 1 1,0-1 0,0 0 0,0 1-1,0-1 1,0 0 0,0 1 0,0-1-1,0 0 1,1 1 0,-1-1 0,0 0 0,0 0-1,0 1 1,0-1 0,1 0 0,-1 1-1,0-1 1,0 0 0,1 0 0,-1 0-1,0 1 1,0-1 0,1 0 0,12 2-1860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09.9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171 310 2816,'6'-2'483,"-1"0"-1,1-1 1,-1 0 0,0 0 0,0 0-1,0 0 1,0-1 0,6-5 0,20-15 569,-14 15-816,-1-2 0,-1 0 0,1-1 0,16-17 0,-27 24-168,0 1-1,0-1 1,-1-1-1,0 1 1,0-1 0,0 1-1,-1-1 1,1 0-1,-1-1 1,-1 1-1,1 0 1,-1-1 0,-1 0-1,1 1 1,0-9-1,-2 12-44,0 0 0,0 0-1,0 0 1,-1 0 0,1 0-1,-1 0 1,0 0 0,0 0-1,0 0 1,0 0 0,0 1 0,-1-1-1,1 0 1,-1 1 0,1-1-1,-1 1 1,0 0 0,0 0-1,-4-3 1,2 2-4,0 0 0,0 1 0,-1-1 0,1 1 0,-1 1-1,0-1 1,1 0 0,-1 1 0,0 0 0,-9-1 0,-3 2 6,0-1 0,0 2 0,0 1-1,0 0 1,-30 8 0,37-7-18,-1 0 1,0 1-1,1 1 1,0-1-1,0 2 0,0-1 1,0 1-1,1 1 1,0 0-1,1 0 0,-1 1 1,2 0-1,-1 0 1,1 1-1,0 0 1,1 0-1,-10 18 0,13-19-2,-1 0-1,1 1 0,1-1 0,0 1 0,0-1 1,0 1-1,1 0 0,1 0 0,-1 0 1,2 0-1,-1-1 0,1 1 0,0 0 0,1 0 1,0-1-1,0 1 0,1-1 0,0 1 1,1-1-1,0 0 0,0 0 0,0-1 0,7 9 1,-3-5 13,2 0 1,-1 0-1,1 0 1,1-2-1,0 1 1,0-1-1,1-1 1,0 0-1,0 0 1,1-2-1,0 1 1,0-2-1,1 1 1,0-2 0,0 0-1,0-1 1,0 0-1,16 1 1,-9-3 15,0-1 1,1 0 0,-1-2-1,0 0 1,0-1 0,-1-2-1,1 0 1,-1-1 0,0-1-1,0-1 1,30-16 0,-35 16 29,0-1 1,-1 0-1,-1-1 1,1-1-1,-1 0 1,-1 0 0,0-2-1,11-14 1,-18 19-32,0 1 0,-1-1-1,0 0 1,0 0 0,-1 0 0,0-1 0,0 1 0,-1-1 0,0 0 0,0 1 0,-1-1 0,-1 0-1,1 0 1,-1 0 0,-1 0 0,0 0 0,-2-10 0,-17-47 213,15 50-385,0 1 0,-6-33 0,11 48 126,1-1-1,-1 0 1,0 1-1,0-1 0,1 1 1,-1-1-1,0 1 1,1-1-1,-1 1 1,0-1-1,1 1 1,-1-1-1,1 1 0,-1-1 1,1 1-1,-1 0 1,1-1-1,-1 1 1,1 0-1,0-1 0,-1 1 1,1 0-1,-1 0 1,1 0-1,0 0 1,-1-1-1,1 1 1,-1 0-1,1 0 0,0 0 1,-1 0-1,1 0 1,0 1-1,-1-1 1,1 0-1,-1 0 0,1 0 1,1 1-1,38 5-60,-26-3 59,46 7 322,1-3 0,-1-2 0,1-3 0,81-8 1,-130 3-198,0 0 0,0 0 0,0-1 0,-1-1 0,19-10 0,-21 11 19,-44 19 475,22-9-584,-1 0 1,1 0-1,0 1 0,1 0 1,0 1-1,-18 16 1,18-12-14,1 0 0,0 2 0,0-1 1,2 1-1,0 1 0,0 0 1,1 0-1,-10 29 0,15-35 6,1 1-1,-1 0 1,2-1-1,-1 1 1,1 0-1,1 0 0,0 0 1,0 0-1,1 0 1,0 0-1,1 0 1,0-1-1,0 1 1,1-1-1,1 1 0,4 10 1,-3-10-37,1-1 0,-1 0 1,2 0-1,-1 0 0,1-1 1,0 0-1,1 0 0,0-1 1,0 0-1,0 0 0,1-1 0,0 0 1,1-1-1,-1 0 0,1 0 1,0-1-1,0 0 0,0-1 0,1 0 1,-1 0-1,1-1 0,0-1 1,-1 0-1,1 0 0,0-1 1,21-3-1,-19 3-635,0-2 1,1 0-1,-1-1 0,0 0 1,0-1-1,0 0 0,16-8 1,-3-4-1390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10.7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120 403 3200,'-2'4'411,"1"-1"0,-1 1-1,0 0 1,1-1 0,0 1 0,0 0 0,0 0 0,0 0-1,1 0 1,0 0 0,-1 0 0,1 0 0,1 0 0,-1 0-1,1 0 1,-1 0 0,3 6 0,20 71 23,-16-61-205,0 1 0,2-1-1,1 0 1,0-1 0,21 29 0,-26-42-138,0 0 1,1-1-1,-1 0 0,1 0 1,0 0-1,0-1 0,1 1 1,-1-2-1,1 1 0,0-1 1,0 0-1,0 0 0,0-1 1,0 0-1,1 0 0,-1-1 1,1 1-1,-1-2 1,12 1-1,-9-1-11,-1-1 0,1 0 0,-1 0 1,1-1-1,-1 0 0,0 0 0,1-1 0,-1 0 0,0-1 1,-1 0-1,1-1 0,-1 0 0,0 0 0,0 0 1,0-1-1,-1 0 0,0-1 0,0 0 0,-1 0 0,0 0 1,0-1-1,0 0 0,8-16 0,-8 11-23,0-1-1,-1 0 1,0 0 0,-1-1-1,-1 1 1,0-1-1,-1 0 1,-1 0 0,0 0-1,-1 0 1,0 0-1,-2 0 1,1 0 0,-8-27-1,1 19-30,0 0 0,-2 0 0,-1 0 0,0 1 0,-2 1 0,0 0 0,-1 1 0,-2 0 0,0 2 0,0-1 0,-21-15 0,19 18-50,0 2 0,0 0-1,-2 1 1,0 1 0,0 1 0,-1 0-1,0 2 1,-1 0 0,0 2 0,0 0 0,-44-6-1,58 12-5,0 0 0,-1 1 0,1 0 0,0 0-1,0 1 1,0 0 0,0 0 0,0 1-1,0 0 1,0 1 0,-14 6 0,22-9 29,-1 0 1,1 0-1,0 0 1,-1 1-1,1-1 1,0 0 0,0 0-1,-1 0 1,1 1-1,0-1 1,0 0-1,-1 0 1,1 1-1,0-1 1,0 0-1,0 0 1,-1 1-1,1-1 1,0 0-1,0 1 1,0-1-1,0 0 1,0 1 0,0-1-1,0 0 1,0 1-1,0-1 1,0 0-1,0 1 1,0-1-1,0 0 1,0 1-1,0-1 1,0 0-1,0 1 1,0-1-1,0 0 1,0 1-1,1-1 1,-1 0 0,0 1-1,0-1 1,18 11 17,23 0 114,30-7 263,-1-2 1,1-4-1,79-12 0,91-2 269,-236 16-666,0 0 0,0 0-1,0 0 1,0 1 0,0-1 0,0 1 0,8 3 0,-12-3-141,0-1 1,0 1 0,-1 0-1,1 0 1,0-1-1,0 1 1,-1 0-1,1 0 1,0 0-1,-1 0 1,1 0-1,-1 0 1,1 0-1,-1 0 1,0 0-1,1 0 1,-1 0-1,0 0 1,0 0 0,0 0-1,1 0 1,-1 1-1,0-1 1,-1 0-1,1 0 1,0 0-1,0 0 1,0 0-1,-1 0 1,1 0-1,0 0 1,-1 0-1,1 0 1,-1 0 0,1 0-1,-2 2 1,-8 34-4337,0-20 2176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11.0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4608,'0'7'2304,"0"25"-2432,0-20 4480,0-1-4224,0 17 128,5 8 0,0 3 128,-1 0-384,5-3 0,1 3 256,5-16 128,-1-4-512,0-3 128,-2-12-1152,8-4 0,-1-4-512,-1-12 128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11.4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68 8704,'-26'-16'4352,"40"-3"-4864,-5 19 9087,5 0-8575,0 0 0,-5 3-128,0-3 128,-9-7-1280,-3-2 0,-8-1-1279,-3 1-1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2.2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377 33 1536,'0'-1'300,"0"0"0,0 0 0,0-1 0,0 1 0,-1 0 0,1 0 0,0 0 0,-1 0 0,1 0 0,-1 0 0,1 0 0,-1 0 0,1 0 0,-1 0 1,0 0-1,1 0 0,-1 0 0,0 0 0,-1-1 0,-23-8 2154,-39 9-1817,44 2 255,10-1-771,0 1 1,0 0-1,0 1 1,0 0 0,0 0-1,1 1 1,-1 0-1,1 1 1,0 0 0,-1 0-1,2 1 1,-1 1-1,1-1 1,0 1 0,0 0-1,0 1 1,1 0-1,0 0 1,-9 13 0,7-10-64,1 0 1,1 1 0,0 0 0,1 0-1,0 0 1,0 0 0,1 1 0,1 0 0,-5 21-1,7-25-43,1-1 1,0 1-1,1-1 0,0 1 0,0-1 0,0 1 0,1-1 0,1 1 0,-1-1 0,1 1 0,0-1 1,0 0-1,1 0 0,0 0 0,1 0 0,-1-1 0,1 1 0,5 5 0,2 1-4,0-1 0,1-1 0,1 0-1,0-1 1,0 0 0,1-1 0,0 0-1,0-1 1,1-1 0,0 0 0,1-1 0,17 4-1,16 2-85,-1-1 0,85 6 0,-117-15-245,0-1 0,0-1 0,-1 0 0,1-1 0,0 0 0,0-1 0,-1-1 0,0-1 0,1 0 0,-1-1 0,17-8 0,5-12-1493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3.0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16 2560,'-1'0'112,"-1"-1"0,1 1 0,0 0 0,0-1 0,0 1 0,0-1-1,-1 0 1,1 1 0,0-1 0,0 0 0,0 0 0,0 1 0,0-1 0,1 0 0,-1 0 0,0 0 0,0 0 0,1 0 0,-2-2 0,10 19 3515,50 243-513,0 5-1620,74 451 298,-112-617-1256,-18-91-181,-5-19 184,-2-12-516,1 1 0,1-1 0,1 0 0,1 0 0,1 0 0,1 0 0,6-32 0,-5 46-39,0 1 0,1-1 0,-1 1 0,2 0 0,-1 0 0,1 0 0,1 0 1,0 1-1,0-1 0,1 1 0,-1 0 0,2 1 0,-1 0 0,1 0 0,0 0 1,1 1-1,-1 0 0,1 0 0,1 1 0,16-9 0,-18 12 11,-1-1-1,0 1 0,1 1 1,-1-1-1,1 1 0,-1 0 1,1 1-1,0-1 0,-1 1 1,1 1-1,0-1 0,-1 1 1,1 0-1,-1 1 0,1-1 1,-1 1-1,1 1 0,-1-1 1,0 1-1,0 0 0,0 1 1,-1-1-1,1 1 0,-1 0 1,0 0-1,0 1 0,0 0 1,6 8-1,0 1 50,0 0 0,-2 0 0,0 1 1,0 1-1,-2-1 0,0 1 0,0 0 0,-2 1 0,7 30 0,-9-33-120,-1 0 0,0 0 0,-1-1 0,0 1 0,-1 0-1,-4 24 1,-2-33-1065,5-7-1792,4-8 885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3.4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1 349 3200,'18'-1'1100,"0"-1"-1,0-1 1,-1 0 0,26-8-1,72-30 1116,-85 29-2227,-6 3 281,-1-2-1,-1 0 1,0-2 0,25-17-1,-36 22-99,-1-1 0,1 0-1,-1 0 1,-1-1-1,0 0 1,0-1-1,-1 0 1,0 0 0,8-18-1,-14 27-145,-2 0-1,1 0 1,0 0-1,0 0 1,-1-1-1,1 1 1,-1 0 0,0 0-1,1-1 1,-1 1-1,0 0 1,-1 0-1,1-1 1,0 1-1,-1 0 1,1 0-1,-1-1 1,1 1-1,-1 0 1,0 0 0,0 0-1,0 0 1,0 0-1,-1 0 1,1 0-1,0 1 1,-1-1-1,1 0 1,-1 1-1,0-1 1,1 1-1,-1-1 1,0 1-1,0 0 1,0 0 0,0 0-1,0 0 1,0 0-1,0 0 1,-4 0-1,0-2 33,-1 1-1,1 1 0,-1 0 1,0-1-1,1 2 1,-1-1-1,0 1 0,1 0 1,-1 1-1,0-1 0,0 1 1,1 1-1,-9 2 1,4 1 19,0 0 0,0 1 0,1 1 0,0 0 1,1 0-1,-1 0 0,1 2 0,1-1 0,0 1 1,0 0-1,0 0 0,1 1 0,1 0 1,0 1-1,0-1 0,1 1 0,0 0 0,1 1 1,0-1-1,-2 14 0,4-15-59,0-1 0,1 0 0,0 1 0,1-1 0,0 1 0,0 0 0,1-1 0,1 1 0,-1-1 0,1 0 0,1 1 0,0-1 0,0 0 0,1-1 0,0 1-1,0 0 1,1-1 0,0 0 0,1 0 0,-1-1 0,2 1 0,-1-1 0,1-1 0,0 1 0,0-1 0,10 6 0,-4-5-464,-1-1-1,1-1 1,0 0 0,1-1 0,-1 0-1,1-1 1,0 0 0,0-1-1,0-1 1,0 0 0,0-1-1,0-1 1,0 0 0,0-1-1,14-3 1,12-7-1748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8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239 1 3072,'0'14'1536,"-17"59"-256,7-50 1536,-7 23-2688,-12 4 0,-15 25-1024,6 3 0,-6 9 256,5 5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4.0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0 2944,'-1'1'127,"0"0"0,0 0 0,0 0 1,0 0-1,0 0 0,1 0 0,-1 0 0,0 0 0,1 0 1,-1 0-1,0 0 0,1 0 0,-1 1 0,1-1 0,0 0 1,-1 0-1,1 1 0,0-1 0,0 0 0,0 1 0,0-1 1,0 0-1,0 0 0,0 1 0,0-1 0,1 0 0,-1 1 1,0-1-1,2 2 0,12 63 1126,-4-28-476,150 1172 3362,-159-1197-4102,0-9-35,0 1 0,0 0 0,-1-1 0,1 1-1,-1 0 1,0 0 0,-1 0 0,1-1 0,-1 1 0,0 0 0,0-1 0,0 1 0,-4 8 0,4-13-20,1 1-1,0-1 1,-1 0 0,1 1 0,0-1 0,0 1 0,-1-1 0,1 0 0,-1 1 0,1-1 0,0 0 0,-1 0 0,1 1 0,-1-1 0,1 0 0,-1 0 0,1 0 0,-1 1-1,1-1 1,-1 0 0,1 0 0,-1 0 0,1 0 0,-1 0 0,1 0 0,-1 0 0,1 0 0,-1 0 0,1 0 0,-1 0 0,1-1 0,-1 1 0,1 0 0,-1 0 0,0-1-1,-16-17-697,-6-30-776,4-2-65,-4-10-107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4.4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1 177 3328,'2'-5'263,"0"0"0,0 0 0,1 1 0,0-1 1,-1 0-1,2 1 0,-1 0 0,0 0 0,1 0 0,0 0 0,0 0 0,0 1 0,1-1 1,-1 1-1,1 0 0,-1 1 0,1-1 0,10-3 0,19-8 938,56-17 0,-63 23-1200,9-3 177,0 1-1,1 2 1,0 1-1,74-3 1,-90 10 1,-1 1 0,1 0 0,-1 2 1,0 1-1,0 0 0,0 1 0,0 1 0,-1 1 1,0 1-1,31 17 0,-41-18-109,0-1 0,0 2 0,-1-1 0,0 1 0,-1 1 0,1-1 0,-2 1 0,1 0 0,-1 1 0,0 0 0,-1 0 0,-1 0 0,1 0 0,-1 1 0,-1-1 1,0 1-1,-1 0 0,0 0 0,0 1 0,-1 11 0,0-13-29,-1 0-1,0 1 1,-1-1 0,0 0 0,0 1 0,-1-1 0,-1 0 0,0 0-1,0 0 1,0-1 0,-2 1 0,1-1 0,-1 0 0,0 0 0,-1 0-1,0-1 1,-1 0 0,1 0 0,-1-1 0,-1 1 0,0-2 0,-8 7 0,5-6 8,1-1 1,-1 0 0,-1 0 0,1-1 0,-1-1 0,0 0 0,0 0 0,-20 2 0,28-6-67,0 1 0,0-1-1,0 0 1,0-1-1,0 1 1,0-1 0,0 1-1,0-1 1,0 0-1,1-1 1,-1 1 0,0-1-1,1 1 1,-1-1-1,1 0 1,-1 0 0,1-1-1,0 1 1,0-1 0,0 0-1,0 0 1,0 0-1,1 0 1,-1 0 0,1 0-1,0-1 1,0 1-1,0-1 1,1 1 0,-1-1-1,0-4 1,1 5-165,0 1-1,0-1 1,0 1 0,1-1-1,-1 1 1,1-1 0,0 1-1,0-1 1,0 1 0,0-1-1,0 0 1,0 1 0,1-1 0,-1 1-1,1-1 1,0 1 0,1-5-1,1 3-205,-1 1 0,1-1 0,0 1 0,0 0-1,0 0 1,0 0 0,0 0 0,1 0-1,-1 1 1,5-3 0,24-14-1553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5.1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1 372 3200,'12'0'519,"1"-1"1,-1-1-1,0 0 1,0-1-1,0 0 0,0-1 1,0-1-1,0 1 1,-1-2-1,0 1 0,20-16 1,-22 15-538,0-2 0,0 1 0,-1-1 1,11-15-1,-9 10 233,-1 0 0,0-1 0,-2 0 0,1-1 0,8-25 0,-14 34-173,0 1 0,-1-1 1,0 0-1,1-1 0,-2 1 0,1 0 0,-1 0 0,0 0 0,0-1 0,-1 1 0,0 0 0,0 0 0,0 0 0,-1 0 0,1 0 0,-2 0 1,-4-10-1,4 13-25,1 0 0,0 0 0,-1 0-1,1 1 1,-1 0 0,0-1 0,0 1 0,0 0 0,0 0 0,0 1 0,0-1 0,-1 0 0,1 1 0,0 0 0,-1 0 0,1 0 0,-1 0 0,1 1 0,-1-1 0,0 1 0,1 0 0,-1 0 0,1 0 0,-1 1 0,-6 1 0,2-1 10,1 1 0,-1 0 0,0 1 1,1-1-1,0 1 0,0 1 0,0 0 1,0 0-1,0 0 0,1 0 0,-7 8 1,5-5 16,1 0 0,1 0 0,-1 1 0,1 0 1,1 1-1,-1-1 0,2 1 0,-1 0 0,1 0 1,0 1-1,1-1 0,0 1 0,1 0 1,0 0-1,0 0 0,1 0 0,0 16 0,2-14 13,1-1-1,0 1 1,0 0-1,1-1 1,1 0-1,0 0 1,0 0-1,1 0 0,1-1 1,0 1-1,0-1 1,1-1-1,0 1 1,14 13-1,-12-14-6,0 0 0,1-1 0,0 0 1,0 0-1,1-1 0,0-1 0,0 0 0,0 0 0,1-1 0,0-1 0,0 0 0,0 0 0,1-2 0,-1 1 0,1-1 0,0-1 0,-1 0 1,1-1-1,0-1 0,-1 0 0,20-4 0,-12 1-7,-1-1 0,-1-1 0,1-1 1,-1-1-1,0 0 0,-1-1 0,0-1 1,0-1-1,-1-1 0,0 0 0,-1 0 0,-1-2 1,15-16-1,-13 10-30,0 0-1,-1-1 1,-1 0 0,-1-2 0,-1 1 0,-1-1-1,-1-1 1,-1 0 0,6-28 0,-14 52-14,-1-1 0,0 1 1,1 0-1,-1-1 0,1 1 0,-1-1 0,1 1 1,-1 0-1,1-1 0,-1 1 0,1 0 1,-1 0-1,1-1 0,0 1 0,-1 0 0,1 0 1,-1 0-1,1 0 0,0 0 0,-1 0 1,1 0-1,-1 0 0,1 0 0,0 0 0,-1 0 1,1 0-1,-1 0 0,1 0 0,1 1 1,22 5 3,-18-5-4,4 0 3,-1-1 0,1 0 0,0-1 1,-1 0-1,1-1 0,-1 0 1,19-7-1,63-31 221,-52 21 26,-47 38-83,-1 0-1,0-1 0,-17 23 0,18-30-127,1 1 0,1 0 0,0 0 0,0 1-1,1 0 1,1-1 0,0 2 0,1-1-1,0 0 1,-1 22 0,4-30-18,0 1 0,0 0 0,0 0 1,1 0-1,0 0 0,0-1 0,0 1 0,1 0 0,0-1 1,0 1-1,0-1 0,1 0 0,0 0 0,0 0 0,0 0 1,1 0-1,-1 0 0,1-1 0,0 0 0,0 0 0,1 0 1,-1 0-1,1-1 0,0 1 0,0-1 0,10 4 0,-7-4-88,0 0 0,0-1 0,0 0 0,0-1 0,1 1 0,-1-1 0,0-1 0,1 0 0,-1 0-1,1-1 1,-1 0 0,9-2 0,8-3-1230,0-1 1,39-17-1,-14 5-771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5.7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1 2688,'0'10'1344,"17"210"4731,-1-38-5089,7 151-988,6 228 1327,-29-549-1285,0-3-88,1 0 1,-2 0-1,1-1 0,-2 1 1,1 0-1,-1 0 0,-3 9 0,5-17 30,0-1-1,0 0 0,0 1 0,0-1 1,-1 1-1,1-1 0,0 0 0,0 1 1,0-1-1,0 0 0,-1 1 1,1-1-1,0 0 0,0 0 0,-1 1 1,1-1-1,0 0 0,0 0 0,-1 1 1,1-1-1,0 0 0,-1 0 0,1 0 1,0 1-1,-1-1 0,1 0 1,0 0-1,-1 0 0,1 0 0,0 0 1,-1 0-1,1 0 0,-1 0 0,1 0 1,0 0-1,-1 0 0,-11-12-773,-12-38-724,17 34 1061,-25-49-1102,-5-11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6.0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0 191 2560,'1'-4'107,"-1"1"0,0 0 0,1-1-1,0 1 1,0 0 0,0 0 0,0 0 0,0 0 0,1 0 0,-1 0 0,1 0 0,0 0-1,0 0 1,0 1 0,0-1 0,0 1 0,0-1 0,1 1 0,4-3 0,1-3 358,3-2 26,1 1 1,0 0 0,0 0-1,1 1 1,0 1 0,0 0 0,1 0-1,0 2 1,28-8 0,0 4-348,1 1 0,43-1 1,-35 5-141,-4-1 480,1 3 0,62 3-1,-90 1-305,0 1 0,-1 0-1,1 1 1,-1 1 0,0 1 0,-1 1-1,0 0 1,25 15 0,-38-20-131,0 1 0,0 0 0,-1 1 0,1-1 0,-1 1 1,0 0-1,0 0 0,0 0 0,0 0 0,-1 1 0,0-1 0,0 1 1,0 0-1,0 0 0,-1 0 0,0 1 0,0-1 0,0 0 1,-1 1-1,1-1 0,-1 1 0,-1 0 0,1-1 0,-1 1 0,0 0 1,0-1-1,-1 1 0,0 0 0,0-1 0,0 1 0,0-1 1,-1 1-1,0-1 0,-4 7 0,-2 5 67,-1-1 1,-1 0-1,0 0 1,-1-1-1,0 0 0,-2-1 1,0-1-1,0 0 1,-20 15-1,19-18-23,-1 0 1,0-1-1,0-1 0,-1 0 0,0-1 1,0-1-1,-1-1 0,0 0 0,0-1 1,0 0-1,-1-2 0,1 0 1,-1-1-1,1-1 0,-1 0 0,1-2 1,-35-6-1,45 5-127,0 0-1,0 0 1,0-1 0,1 0 0,-1-1 0,1 1 0,0-1-1,0-1 1,1 1 0,0-1 0,0 0 0,0 0 0,0 0-1,1-1 1,0 1 0,1-1 0,-1 0 0,1 0-1,1-1 1,-1 1 0,1 0 0,-1-11 0,2 16-110,1-1-1,0 1 1,0-1 0,0 1 0,0-1-1,1 0 1,-1 1 0,1-1 0,-1 1-1,1-1 1,0 1 0,0 0 0,0-1-1,0 1 1,0 0 0,1 0 0,-1-1-1,1 1 1,-1 0 0,1 1 0,0-1 0,0 0-1,2-1 1,6-5-890,-1 1 0,2 1-1,17-9 1,-17 9 499,26-13-1532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6.5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3 3840,'-11'-2'1703,"13"12"1320,4 20-944,-17 296 844,4-81-1229,2 101-178,8-284-1262,2 0-1,4-1 0,25 96 0,-27-134-158,1 0 0,2 0 0,18 34 0,-23-48-64,0-1-1,1 0 1,0 1-1,0-2 1,1 1 0,0-1-1,0 0 1,0 0-1,1-1 1,0 0 0,17 8-1,-21-12-152,1 0-1,0-1 1,0 0-1,1 0 1,-1-1 0,0 1-1,0-1 1,0 0-1,0 0 1,0-1-1,1 0 1,-1 0 0,0 0-1,0 0 1,0-1-1,-1 0 1,8-3 0,-1-1-438,-1 1 0,0-2 0,0 1 0,0-2 0,-1 1 0,13-14 1,15-25-1745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6.8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 2944,'37'-7'1408,"54"3"-256,-73-1 1152,10 1-1792,15 1 0,8 3 0,6 0 0,-2 3-768,2 1 0,-9 1 128,-10 2 128,-10 1-1152,9 8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7.2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1 374 3584,'5'43'1792,"13"-16"-1664,-13-15 2304,4 4-2560,-4 7 128,1-10-640,3 3 0,5-9 0,0-7 0</inkml:trace>
  <inkml:trace contextRef="#ctx0" brushRef="#br0" timeOffset="1">100 1 6784,'-10'12'3328,"52"-12"-11648,-22 4 6912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7.8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200 305 2944,'-2'-1'181,"1"1"-1,-1-1 1,1 1 0,-1 0 0,0 0 0,1 0-1,-1 0 1,1 0 0,-1 0 0,1 0 0,-1 1-1,1-1 1,-1 0 0,1 1 0,-1-1 0,1 1-1,0 0 1,-1-1 0,1 1 0,0 0 0,-1 0-1,1 0 1,0 0 0,0 0 0,0 0-1,-2 2 1,0 1-6,1 0 0,-1 0 0,1 0 0,0 1-1,0-1 1,1 1 0,-1 0 0,1-1 0,-1 6-1,0 1-31,1 0 0,0 0 0,0-1-1,1 1 1,1 0 0,0 0 0,0 0 0,5 14-1,-3-16-41,1 1 0,0-1 0,1-1 0,0 1 0,0-1-1,1 1 1,0-2 0,0 1 0,1-1 0,0 0 0,1 0-1,-1-1 1,1 0 0,0 0 0,1-1 0,-1 0 0,1 0-1,0-1 1,0 0 0,1-1 0,-1 0 0,1 0 0,0-1 0,0 0-1,-1-1 1,19 0 0,-12-1-33,-1 0 1,0-2-1,0 0 0,0 0 0,0-1 0,0-1 1,0-1-1,-1 0 0,0-1 0,0 0 1,0-1-1,-1-1 0,0 0 0,0-1 0,-1 0 1,22-22-1,-24 21-16,-1-1 1,0 0-1,0-1 1,-1 0-1,-1 0 0,0-1 1,0 0-1,-2 0 1,1-1-1,-2 0 0,4-16 1,-6 19-37,-1 0 1,-1 0 0,0 0 0,0 0-1,-1 0 1,-1 0 0,1 0-1,-2 0 1,0 1 0,0-1-1,-1 1 1,0-1 0,-1 1-1,0 0 1,-7-10 0,2 6-16,0 0 1,-2 1-1,0 0 1,0 1-1,-1 0 1,0 1-1,-1 0 1,0 1-1,-1 1 1,0 0-1,-1 1 1,1 1-1,-2 0 1,1 1-1,-1 1 1,1 0-1,-1 2 1,-1 0-1,-20-1 0,23 2-75,0 1-1,0 1 1,-1 1-1,1 0 1,0 1-1,0 0 1,1 2-1,-1-1 0,0 2 1,1 0-1,0 1 1,0 0-1,1 1 1,0 0-1,0 1 1,0 1-1,1 0 0,1 1 1,-1 0-1,2 0 1,-1 1-1,-11 16 1,16-17-272,-1 0 1,1 0 0,1 0 0,-9 22 0,13-29 221,0 1 0,0-1 1,1 1-1,-1-1 0,1 1 0,0 0 0,0-1 0,1 1 0,-1-1 1,1 1-1,-1 0 0,1-1 0,0 1 0,0-1 0,1 0 0,-1 1 1,1-1-1,0 0 0,2 4 0,43 45-1689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8.3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2 2560,'0'0'19,"0"0"0,0 0 0,0 0 0,0 0 1,0 0-1,0 0 0,-1-1 0,1 1 0,0 0 0,0 0 0,0 0 1,0 0-1,0 0 0,-1 0 0,1 0 0,0 0 0,0 0 0,0 0 1,0 0-1,0 0 0,-1 0 0,1 0 0,0 0 0,0 0 0,0 0 1,0 0-1,-1 0 0,1 0 0,0 0 0,0 0 0,0 0 0,0 0 1,-1 0-1,1 0 0,0 0 0,0 0 0,0 0 0,0 0 0,0 1 1,0-1-1,-1 0 0,1 0 0,0 0 0,0 0 0,0 0 0,0 0 1,0 1-1,0-1 0,0 0 0,0 0 0,0 0 0,0 0 0,0 0 1,0 1-1,-1-1 0,1 0 0,0 0 0,0 0 0,0 0 0,0 1 1,0-1-1,0 0 0,1 0 0,-1 0 0,0 0 0,0 1 0,0-1 1,0 0-1,0 0 0,9 19 1349,8 19-23,81 1008 3924,-98-1046-5269,13 163 262,-10-136-216,2 0-1,1-1 1,1 0 0,10 27 0,-16-51-134,-1 0 0,1 0 0,0 0 0,-1-1-1,1 1 1,0 0 0,0 0 0,0 0 0,0-1 0,0 1 0,1-1 0,-1 1-1,0-1 1,1 1 0,-1-1 0,1 0 0,0 1 0,-1-1 0,1 0 0,0 0 0,0 0-1,2 0 1,-2-1-51,1-1-1,-1 0 0,0 0 0,0 0 1,0 0-1,0 0 0,0 0 1,-1-1-1,1 1 0,0-1 0,0 1 1,-1-1-1,1 0 0,-1 0 0,0 1 1,1-1-1,-1 0 0,0 0 0,1-4 1,9-12-1397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1.6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59 3200,'1'18'902,"1"-1"1,1 1 0,1-1-1,1 0 1,11 28-1,4 16-67,11 42-777,19 78 1164,-47-166-1111,-1 0-1,-1 0 0,0-1 0,-1 1 0,-2 18 1,2-33-109,0 0 0,0 0 1,0 1-1,0-1 1,0 0-1,0 1 1,-1-1-1,1 0 0,0 0 1,0 1-1,0-1 1,0 0-1,0 0 0,0 1 1,-1-1-1,1 0 1,0 0-1,0 1 1,0-1-1,-1 0 0,1 0 1,0 0-1,0 0 1,-1 1-1,1-1 0,0 0 1,0 0-1,-1 0 1,1 0-1,0 0 1,0 0-1,-1 0 0,1 0 1,0 0-1,-1 0 1,1 0-1,0 0 0,0 0 1,-1 0-1,1 0 1,0 0-1,-1 0 1,1 0-1,0 0 0,0 0 1,-1 0-1,1 0 1,-20-14 169,-16-27 52,26 17-227,0 0 0,2-1 1,1-1-1,1 1 0,1-1 1,2 0-1,-2-39 0,6 51-8,-1 0-1,2 1 0,0-1 1,0 0-1,2 1 0,-1-1 1,2 1-1,0 0 0,0 0 1,1 1-1,1 0 0,0 0 1,0 0-1,1 1 0,19-20 1,-16 18 9,1 2 0,0-1 0,1 2 0,0-1 0,1 2 0,0 0 0,1 1 0,-1 0 1,2 1-1,-1 0 0,1 2 0,0 0 0,17-3 0,-13 5 59,0 2-1,0 0 1,0 1-1,0 1 1,0 1-1,0 1 1,0 1 0,0 1-1,-1 0 1,0 1-1,0 2 1,0 0-1,-1 0 1,0 2-1,-1 0 1,0 1 0,-1 1-1,0 0 1,-1 1-1,19 21 1,-16-15 27,-1 1 1,-1 1-1,-1 0 1,0 1-1,-2 1 0,-1 0 1,-1 1-1,0 0 1,-2 1-1,-1 0 0,-1 0 1,-1 1-1,-1-1 1,-2 1-1,1 33 1,-4-50-130,0 15 170,0 1 0,-7 35-1,6-55-199,0 1-1,0-1 0,0 0 0,-1 0 1,1 0-1,-1 0 0,-1 0 0,1-1 1,-1 1-1,0-1 0,0 1 0,0-1 1,0 0-1,-1 0 0,1 0 0,-1-1 1,0 1-1,-5 2 0,-2-3-1502,1-9-214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1 496 3200,'1'-2'115,"1"0"0,-1 0 1,1 0-1,0 0 0,-1 0 0,1 0 0,0 0 1,0 0-1,1 1 0,-1-1 0,0 1 1,0 0-1,1 0 0,-1 0 0,1 0 0,-1 0 1,6-1-1,54-8 2083,-37 8-1350,8-4-627,-1-1 1,1-2 0,-2-1-1,1-2 1,42-21-1,-28 8-17,0-2 0,70-55 0,-102 72-109,-1-2 0,0 0 1,-1 0-1,0-1 0,-1 0 0,-1-1 0,0-1 0,-1 1 1,0-2-1,-1 1 0,-1-1 0,10-31 0,-16 46-82,-1-1-1,1 1 1,-1 0-1,0-1 1,1 1-1,-1-1 1,0 1-1,0-1 1,1 1-1,-1 0 1,0-1-1,-1 1 1,1-1-1,0 1 1,0-1-1,-1 1 1,1 0-1,-1-1 1,1 1-1,-1-2 1,0 3-7,0-1 0,0 1 1,1-1-1,-1 1 1,0 0-1,0 0 1,0-1-1,1 1 0,-1 0 1,0 0-1,0 0 1,0 0-1,0 0 1,1 0-1,-1 0 0,0 0 1,0 0-1,0 0 1,0 1-1,1-1 1,-1 0-1,0 1 0,0-1 1,0 1-1,-4 1-10,0 1 1,0 0-1,1 0 0,0 0 0,-1 0 0,1 1 0,0-1 0,1 1 0,-7 8 0,2 2-10,1 1 0,0 0-1,1 0 1,1 0 0,0 1-1,1 0 1,1 0 0,0 1-1,1-1 1,1 23-1,2 17-77,16 96 0,-7-79 72,66 383 297,-74-449-256,-1 0 0,0 0 0,0 0 0,-1-1 1,1 1-1,-2 0 0,1 0 0,-2 9 0,1-14-17,1 0 0,0 0 0,-1-1 0,0 1 0,1 0 1,-1-1-1,0 1 0,0-1 0,0 1 0,0-1 0,0 1 0,0-1 0,0 1 0,-1-1 0,1 0 0,0 0 1,-1 0-1,1 0 0,-1 0 0,1 0 0,-1 0 0,0 0 0,1-1 0,-1 1 0,0-1 0,0 1 0,1-1 1,-1 1-1,0-1 0,0 0 0,1 0 0,-1 0 0,0 0 0,0 0 0,0-1 0,-3 0 0,-117-29 19,37 6-24,75 22 3,-33-10-31,41 11 17,0 0 0,0 1 0,0-1-1,0-1 1,0 1 0,0 0 0,0 0-1,1-1 1,-1 1 0,0-1 0,1 1-1,-1-1 1,1 0 0,0 0-1,0 1 1,-2-4 0,3 4 15,0 0 1,-1 0-1,1 1 0,0-1 1,1 0-1,-1 0 0,0 0 1,0 1-1,0-1 0,0 0 1,1 1-1,-1-1 0,0 0 1,1 0-1,-1 1 0,0-1 1,1 0-1,-1 1 1,1-1-1,-1 1 0,1-1 1,-1 1-1,1-1 0,-1 1 1,1-1-1,0 1 0,-1-1 1,1 1-1,0-1 0,22-10 130,-22 11-131,32-10 171,0 1 0,1 2 1,0 1-1,1 2 0,-1 1 1,1 2-1,35 3 0,-28 0-783,1 2 0,-1 2 0,0 2 0,41 12 0,-48-10-1054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8.8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0 238 2816,'24'0'1111,"0"-1"0,0-1 1,0-1-1,0-1 0,25-8 0,-42 10-1017,1-1-1,-1 0 0,0 0 0,0 0 1,0-1-1,0 0 0,-1 0 1,0 0-1,1-1 0,-1 0 0,-1 0 1,1-1-1,-1 0 0,0 0 1,-1 0-1,1 0 0,-1-1 0,0 0 1,4-10-1,-7 13-58,0 1 1,0 0-1,-1 0 0,1-1 1,-1 1-1,0 0 0,0-1 1,0 1-1,0 0 1,-1 0-1,1-1 0,-1 1 1,0 0-1,0 0 0,0 0 1,0 0-1,-1 0 0,1 0 1,-1 0-1,0 0 0,0 0 1,0 1-1,0-1 1,0 1-1,-1-1 0,1 1 1,-5-4-1,3 4 5,1-1 0,-1 1 1,0 0-1,1 0 0,-1 0 0,0 0 1,0 1-1,0-1 0,0 1 0,-1 0 0,1 0 1,0 1-1,0-1 0,-1 1 0,1 0 0,0 0 1,-1 1-1,1-1 0,0 1 0,-7 1 1,4 1-5,0 0 1,0 0-1,1 1 1,-1 0 0,1 0-1,0 0 1,0 1 0,0 0-1,0 0 1,1 1 0,0-1-1,0 1 1,1 0-1,-1 1 1,1-1 0,1 1-1,-1 0 1,1 0 0,0 0-1,1 0 1,0 0-1,0 0 1,0 1 0,1-1-1,0 1 1,0-1 0,1 1-1,0 0 1,1-1-1,-1 1 1,2-1 0,1 9-1,-1-5-2,1 1 0,0-1 0,1 0 0,0 0 0,1 0 0,0 0-1,1-1 1,0 1 0,1-2 0,0 1 0,0-1 0,1 0 0,0 0-1,1-1 1,0 0 0,0-1 0,0 0 0,1 0 0,0-1 0,12 6 0,-4-6-76,-1 0 1,1-1 0,-1-1 0,1-1 0,1-1 0,33 1-1,-43-3-324,1 0 0,-1-1 0,1 0 0,-1-1 1,1 0-1,-1 0 0,0-1 0,0 0 0,0-1 0,-1 0 0,1 0 0,-1-1 0,0 0 0,0 0 0,8-8 0,9-20-1554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39.8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22 983 2688,'0'1'45,"0"-1"0,0 1-1,0-1 1,0 0 0,0 1 0,0-1 0,0 0 0,0 1 0,0-1 0,1 1-1,-1-1 1,0 0 0,0 1 0,0-1 0,1 0 0,-1 0 0,0 1-1,0-1 1,1 0 0,-1 1 0,0-1 0,1 0 0,-1 0 0,0 0-1,1 1 1,-1-1 0,0 0 0,1 0 0,-1 0 0,0 0 0,1 0-1,-1 0 1,1 0 0,-1 0 0,0 1 0,1-1 0,-1-1 0,1 1-1,-1 0 1,0 0 0,1 0 0,-1 0 0,0 0 0,1 0 0,-1 0-1,1-1 1,30-12 2293,33-28 346,-62 39-2710,57-39 485,-2-2 0,-2-2 1,-3-3-1,68-78 1,-104 107-361,-2 0 1,0 0-1,-1-2 1,-1 0-1,-1 0 1,-1-1-1,-1 0 1,-1-1 0,-1 0-1,-1 0 1,-1 0-1,-1-1 1,-1 0-1,-1 0 1,-1 0-1,-4-47 1,1 61-98,0 0 0,0 0 0,-1 0 0,-1 0-1,0 1 1,0-1 0,-1 1 0,0 0 0,0 0 0,-1 1 0,0-1 0,-1 1 0,1 1 0,-2-1 0,1 1-1,-1 0 1,0 1 0,-1 0 0,1 0 0,-1 1 0,0 0 0,0 0 0,-1 1 0,0 1 0,1 0-1,-1 0 1,-20-3 0,15 3-21,0 1-1,1 1 0,-1 0 0,0 1 1,1 1-1,-1 0 0,0 1 0,1 1 1,-1 0-1,1 0 0,0 2 0,0 0 1,1 0-1,-1 2 0,1-1 1,0 2-1,1 0 0,0 0 0,-12 11 1,13-9 35,1 1 0,0 1 0,1 0 0,0 0 1,0 1-1,2 0 0,-1 0 0,2 1 1,0 0-1,0 0 0,1 0 0,1 1 0,1 0 1,0-1-1,1 1 0,0 1 0,1-1 0,1 0 1,0 0-1,1 0 0,1 0 0,1 0 0,0 0 1,6 19-1,2 1 89,2 0-1,1-1 1,2 0 0,1-2 0,2 0-1,1 0 1,1-2 0,2-1-1,1 0 1,50 45 0,-45-48 24,1-2 0,1 0 0,1-2-1,50 26 1,-66-41-91,0 0-1,0 0 1,0-2-1,1 0 0,-1-1 1,1 0-1,0-1 1,0-1-1,1-1 0,-1-1 1,0 0-1,26-4 1,-17-1-2,-1 0 0,-1-2 0,1-1 1,-1-1-1,0-1 0,-1-1 0,0-1 1,-1-1-1,0-1 0,-1 0 0,-1-2 1,-1-1-1,0 0 0,-1-1 0,0-1 1,-2-1-1,0-1 0,-2 0 1,24-44-1,-20 22-131,-2 0 0,-1-1 0,-3 0 1,-1-1-1,-3 0 0,-1-1 0,-3 0 0,-2-80 1,-3 114 38,0 0 0,-1 1 0,0-1 0,-1 1 1,0 0-1,-1 0 0,-1 0 0,1 0 0,-2 1 1,1 0-1,-2 0 0,1 0 0,-9-9 1,10 13 33,0 1 0,-1 0 0,1 1 1,-1-1-1,0 1 0,0 0 1,0 1-1,0 0 0,-1 0 1,1 0-1,-1 0 0,0 1 0,0 0 1,0 1-1,0 0 0,0 0 1,0 0-1,0 1 0,0 0 1,-1 0-1,1 1 0,-8 1 1,3 0 4,1 1 1,-1 1 0,1-1 0,0 2-1,0 0 1,0 0 0,0 1 0,1 0 0,0 1-1,1 0 1,-1 1 0,1-1 0,1 2 0,-1 0-1,1 0 1,-9 14 0,0 4 45,2 0 1,1 1-1,1 1 1,-18 58 0,27-71 6,0 1 1,0 1 0,2-1-1,0 0 1,1 1 0,1-1 0,0 1-1,6 32 1,4-2 192,29 83 1,-27-96-120,2 0 0,2-2 0,1 1 0,2-2 0,1 0 0,27 33 0,-33-48-78,1 0 0,0-1 0,1-1 0,0 0-1,2-2 1,-1 1 0,2-2 0,0-1-1,0 0 1,1-1 0,35 12 0,-51-21-116,0 1 1,0-1 0,0 0-1,0-1 1,0 1 0,0-1-1,0 0 1,0 0-1,0 0 1,0 0 0,0 0-1,0-1 1,-1 0 0,1 0-1,0 0 1,0 0 0,0-1-1,-1 0 1,1 1-1,-1-1 1,1 0 0,-1-1-1,0 1 1,5-5 0,-3 1-308,-1 0-1,0 0 1,0 0 0,-1-1 0,0 1 0,0-1 0,0 0 0,-1 1 0,0-1 0,-1 0 0,1-1 0,0-11 0,3-27-1678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0.2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126 0 4224,'15'52'2048,"4"37"-1920,-15-64 3584,-4 5-3712,-9 13 128,-5 5 0,-9-2 0,-6-2-1280,6-1 128,-5 0-256,-10-20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0.9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84 297 1024,'1'1'147,"-1"1"0,0-1 0,0 0 1,0 0-1,0 1 0,0-1 0,0 0 0,0 1 0,0-1 1,0 0-1,-1 0 0,1 1 0,0-1 0,-1 0 0,1 0 0,-1 0 1,0 0-1,1 0 0,-1 0 0,0 1 0,0-1 0,1-1 1,-1 1-1,0 0 0,0 0 0,0 0 0,0 0 0,-2 0 1,1 0 32,1 1 1,-1-1-1,1 1 1,-1-1-1,1 1 1,0-1-1,0 1 1,-1 0-1,1-1 1,0 1 0,1 0-1,-1 0 1,0 0-1,0 3 1,0 1-77,1 0 1,0 1-1,0-1 1,1 0 0,0 0-1,0 1 1,0-1-1,1 0 1,0 0-1,0 0 1,0 0-1,1 0 1,0-1 0,0 1-1,1-1 1,-1 0-1,1 0 1,5 6-1,-3-6 31,-1 1 0,1-1 0,0 0 0,0 0 0,1-1 0,0 1 0,-1-2 0,1 1 0,0-1 0,1 0 0,-1 0 0,1-1-1,-1 0 1,16 2 0,-8-3-47,0-1-1,0 0 1,0-1-1,0-1 1,0-1 0,0 0-1,-1 0 1,1-2-1,-1 0 1,0 0-1,0-1 1,-1-1-1,0-1 1,0 1-1,0-2 1,-1 0-1,-1 0 1,1-2 0,-1 1-1,-1-1 1,0 0-1,-1-1 1,0 0-1,-1-1 1,0 0-1,-1 0 1,0-1-1,5-17 1,-10 23-81,1 0-1,-1-1 1,-1 1 0,1-1 0,-2 1 0,1-1-1,-1 0 1,0 1 0,-1-1 0,0 0 0,0 1-1,-1-1 1,0 1 0,-1 0 0,0-1 0,0 1-1,-1 0 1,1 1 0,-2-1 0,1 1 0,-1 0-1,0 0 1,-1 0 0,0 0 0,0 1 0,0 0-1,-1 1 1,0-1 0,-14-8 0,6 5-20,-1 1 0,0 0 0,0 1 0,0 1 0,-1 0-1,0 1 1,0 1 0,0 1 0,0 0 0,-1 1 0,1 1 0,-1 1 0,-28 2 0,15 3-89,-48 13-1,72-17 74,1 1-1,-1 0 1,1 1-1,0 0 1,0 0-1,0 0 1,0 1-1,0 0 0,1 0 1,0 0-1,0 0 1,0 1-1,-7 8 1,11-11 22,0 0 0,-1 1 0,1-1 0,0 0 0,0 0-1,0 1 1,1-1 0,-1 1 0,1-1 0,-1 1 0,1-1 0,0 1 0,0-1 0,0 1 0,0-1 0,0 1 0,0-1 0,1 1 0,1 3 0,-1-2 0,1 0-1,0 0 1,1 0-1,-1 0 1,1-1-1,-1 1 1,1-1-1,0 0 1,1 1-1,4 2 1,3 3-17,1-1 1,1-1 0,-1 0 0,1 0-1,26 8 1,-14-8 19,0-1 0,0-1 1,1-1-1,-1-1 0,1-2 0,28-1 1,154-23 19,-78 5 101,-130 18-117,1 0 0,-1 0 0,1 0 0,-1-1 0,0 1 0,1 0 0,-1 0 0,1 0 0,-1 0 0,1 0 0,-1 0 0,1 1 1,-1-1-1,0 0 0,1 0 0,-1 0 0,1 0 0,-1 0 0,0 0 0,1 1 0,-1-1 0,1 0 0,-1 0 0,0 1 0,1-1 0,-1 0 0,0 1 1,1-1-1,-1 0 0,0 1 0,0-1 0,1 0 0,-1 1 0,0-1 0,0 1 0,0-1 0,0 0 0,1 1 0,-1-1 0,0 1 0,0-1 1,0 1-1,0-1 0,0 0 0,0 1 0,0-1 0,0 1 0,0-1 0,0 1 0,0-1 0,-1 1 0,1-1 0,0 1 0,-14 32 79,2-7-12,10-20-39,1-1 1,0 1-1,-1 0 1,2 1-1,-1-1 1,1 0-1,0 0 1,0 0 0,1 0-1,0 0 1,0 0-1,0 0 1,1 0-1,0 0 1,0-1-1,0 1 1,1 0-1,0-1 1,0 0-1,4 6 1,1-2-181,0 0 0,1-1 1,-1-1-1,2 0 1,-1 0-1,1 0 0,0-1 1,0-1-1,18 8 1,-18-9-220,49 17-2458,-30-20 1037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1.6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254 0 3584,'-1'3'222,"0"0"0,0 0 0,-1 0 0,1 0 0,-1 0 0,1-1 0,-1 1 0,0-1 0,0 1 0,-1-1 0,1 0 1,0 0-1,-1 0 0,1 0 0,-1 0 0,0 0 0,0-1 0,1 0 0,-1 1 0,0-1 0,-5 1 0,-31 9 556,23-7-434,1 1-1,-1 0 1,1 1-1,-24 13 1,36-17-254,-5 2 182,0 1-1,0 0 1,1 1 0,-12 10 0,18-15-241,0 0 0,1 0 0,-1 0 1,0 0-1,1 0 0,-1-1 0,1 1 1,-1 0-1,1 0 0,-1 1 0,1-1 0,-1 0 1,1 0-1,0 0 0,0 0 0,0 0 1,0 0-1,0 0 0,0 0 0,0 2 1,1-2-14,-1 1 1,1-1-1,0 0 1,0 1-1,0-1 1,0 0-1,0 0 1,0 0-1,0 0 1,1 0-1,-1 0 1,0 0-1,0 0 1,1-1-1,-1 1 1,1 0-1,-1-1 1,1 1-1,2 0 1,35 10 393,77 10 1,-19-4-108,-30-4-136,-36-8-41,0 1 1,0 1-1,-1 1 0,0 2 1,52 25-1,-78-33-98,0 0-1,-1 0 1,1 1 0,-1 0-1,1-1 1,-1 1-1,0 1 1,0-1 0,-1 0-1,1 1 1,-1-1 0,1 1-1,-1 0 1,0 0 0,0 0-1,-1 0 1,1 0 0,-1 0-1,1 7 1,-2-8-5,0 1-1,0 0 0,-1 0 1,0 0-1,0 0 1,0 0-1,0-1 1,0 1-1,-1 0 0,0-1 1,0 1-1,0-1 1,0 1-1,0-1 1,0 0-1,-1 0 0,0 0 1,0-1-1,0 1 1,0 0-1,-5 2 0,-15 12 85,-1-2-1,0-1 0,-1-1 0,-1-1 0,0-1 0,0-1 0,-1-1 0,0-2 0,-1-1 0,0-1 0,0-1 1,0-1-1,0-2 0,-48-4 0,68 2-131,0-1 0,0 1 0,0-2 1,1 1-1,-9-5 0,16 7-5,-1 0 1,0-1-1,0 1 1,0 0-1,1 0 0,-1-1 1,0 1-1,0-1 0,1 1 1,-1-1-1,0 1 1,1-1-1,-1 1 0,1-1 1,-1 1-1,0-1 0,1 0 1,0 1-1,-1-1 1,1 0-1,-1 0 0,1 1 1,0-1-1,-1 0 0,1 0 1,0 1-1,0-1 1,0 0-1,-1 0 0,1 0 1,0 0-1,0 1 0,0-1 1,1 0-1,-1 0 0,0 0 1,0 1-1,0-1 1,0 0-1,1 0 0,-1 0 1,0 1-1,1-1 0,-1 0 1,1 1-1,-1-1 1,1 0-1,-1 1 0,1-1 1,-1 0-1,1 1 0,0-1 1,-1 1-1,1-1 1,0 1-1,-1-1 0,1 1 1,0 0-1,0-1 0,-1 1 1,1 0-1,1-1 0,21-13-1267,13-8-1694,40-19-1,-26 19 921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2.1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515 35 3328,'-5'-4'200,"0"0"0,0 1 0,0-1 0,-1 1 0,1 1 0,-1-1 0,1 1 0,-1 0 0,0 0 0,0 0 0,0 1 0,0 0 1,0 0-1,0 1 0,0 0 0,0 0 0,-1 0 0,-7 2 0,-13 1 367,-1 1 1,-45 13 0,-65 33 59,46-15 559,90-35-1153,0 1 0,0-1 1,0 1-1,0 0 0,0-1 0,1 1 0,-1 0 1,0 0-1,0 0 0,1 0 0,-1 1 1,1-1-1,-1 0 0,1 1 0,-1-1 0,1 1 1,0-1-1,0 1 0,0 0 0,0-1 0,0 1 1,0 0-1,0 0 0,0 0 0,1 0 0,-1 0 1,1-1-1,-1 5 0,2-4-25,-1 1-1,1-1 1,0 1 0,0-1-1,0 1 1,0-1-1,1 0 1,-1 1 0,1-1-1,-1 0 1,1 0-1,0 0 1,0 0 0,0 0-1,0-1 1,0 1 0,0-1-1,1 1 1,-1-1-1,0 0 1,5 2 0,36 15 33,0-3 1,2-1 0,79 13 0,39 12 68,-122-26-35,2-1 8,-1 2 0,0 2 0,-1 2 0,47 27 1,-84-42-50,0-1 0,0 1 0,-1 0 0,1 0 1,-1 0-1,0 0 0,0 1 0,0-1 0,0 1 1,0 0-1,-1 0 0,0 0 0,0 0 0,0 0 1,0 1-1,2 7 0,-4-9 6,0 0 0,0 0 0,0 1 0,0-1 1,-1 0-1,1 0 0,-1 0 0,0 1 0,0-1 0,0 0 0,0 0 0,-1 0 0,1-1 0,-1 1 0,1 0 1,-1 0-1,0-1 0,0 1 0,-1-1 0,1 0 0,0 1 0,-1-1 0,1 0 0,-1-1 0,0 1 0,-2 1 1,-11 6 48,-1-1 0,1 0 1,-1-2-1,0 0 0,-1-1 1,0 0-1,-24 2 0,-9-1 173,-74-1-1,108-4-347,2-1-261,-1 0 0,1 0 0,-21-5 0,33 5 282,1 0 0,-1-1 1,1 1-1,-1-1 0,1 0 1,0 0-1,-1 1 0,1-2 1,0 1-1,-1 0 0,1 0 1,0-1-1,0 1 0,0-1 1,0 0-1,1 0 0,-1 1 0,0-1 1,1 0-1,-1 0 0,1-1 1,0 1-1,-1 0 0,1 0 1,0-1-1,1 1 0,-2-4 1,2 3-92,0 1 0,1 0 0,-1 0 0,1-1 1,-1 1-1,1 0 0,0 0 0,0 0 0,0 0 0,0 0 1,0 0-1,0 0 0,1 0 0,-1 0 0,1 1 0,-1-1 1,1 0-1,0 1 0,-1-1 0,1 1 0,0 0 1,2-1-1,32-22-1764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2.6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0 249 3200,'6'-5'272,"0"1"0,0 1-1,0-1 1,1 1 0,-1 0 0,1 0 0,-1 1-1,1 0 1,0 0 0,0 1 0,13-1 0,27-9 1138,-16-1-760,0-1 1,0-2 0,-2 0-1,0-3 1,44-33 0,-72 51-610,0-1 1,1 0-1,-1 0 1,0 0-1,1 0 1,-1 0-1,0 0 1,0 0-1,0-1 1,0 1-1,0 0 1,0 0-1,0-1 1,0 1-1,-1-1 0,1 1 1,-1-1-1,1 1 1,-1-1-1,1 1 1,-1-1-1,0 1 1,0-1-1,0 0 1,0 1-1,0-1 1,0 1-1,0-1 1,0 0-1,0 1 1,-1-1-1,1 1 1,-1-1-1,1 1 1,-2-2-1,0 0 1,0 1-1,0 0 1,0 0-1,0 0 1,0 0-1,-1 0 1,1 1-1,-1-1 1,1 1 0,-1-1-1,0 1 1,1 0-1,-1 0 1,0 0-1,0 0 1,0 1-1,0-1 1,-4 1-1,-8-2 82,-1 2 0,0 0 0,0 0 0,1 2 1,-1 0-1,1 1 0,-1 0 0,1 1 0,0 1 0,-26 12 0,32-12-28,0 0 1,0 1-1,1 0 1,0 0-1,0 1 1,0 0-1,1 1 1,1-1-1,-1 1 0,1 1 1,0-1-1,1 1 1,0 0-1,0 0 1,1 1-1,0-1 1,-4 20-1,6-21-18,1 0-1,0 0 0,0 1 1,1-1-1,0 0 1,0 1-1,1-1 0,0 0 1,1 1-1,-1-1 1,2 0-1,-1 0 0,1 0 1,0-1-1,1 1 1,0-1-1,0 0 0,1 0 1,-1 0-1,2 0 1,-1-1-1,1 0 0,9 8 1,14 11 252,1-2 1,0-2-1,67 35 0,-50-29-45,-33-19-256,1 0 0,0-1 0,1-1 0,20 6 0,-31-11-371,0 1 0,0-1 0,0 0 0,0-1-1,0 1 1,0-1 0,1 0 0,-1 0-1,0-1 1,0 1 0,0-1 0,0 0 0,0-1-1,0 1 1,0-1 0,0 0 0,5-3 0,-3-4-2260,-2-5 22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3.3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0 229 3712,'5'13'1024,"0"1"0,1-1 0,0-1 0,1 1 0,1-1 0,14 17 0,-11-14-898,2-2 1,-1 0-1,2 0 1,0-2-1,0 1 1,1-2-1,0 0 1,1 0-1,0-2 1,1 0-1,0-1 1,0-1-1,0 0 1,1-1 0,0-1-1,0-1 1,0 0-1,0-1 1,0-2-1,1 1 1,-1-2-1,0 0 1,0-2-1,0 0 1,0-1-1,0 0 1,-1-2-1,27-11 1,-35 13-90,10-6 30,0 0 0,0-1-1,-1-1 1,0 0 0,20-20-1,-34 29-54,-1-1-1,1 0 0,-1 1 1,0-1-1,0 0 0,-1-1 1,1 1-1,-1 0 0,0-1 1,0 1-1,-1-1 1,1 0-1,-1 1 0,0-1 1,0 0-1,-1 0 0,1 0 1,-1 0-1,0 0 0,0 0 1,-1 0-1,0 0 0,1 1 1,-2-1-1,1 0 0,0 0 1,-1 1-1,0-1 0,0 1 1,-3-6-1,-6-5-12,0-1-1,-1 1 1,0 1-1,-1 0 0,0 1 1,-1 0-1,-1 1 1,0 0-1,-1 2 1,0 0-1,-1 0 0,0 2 1,0 0-1,0 1 1,-30-8-1,21 8-44,0 0 0,0 2 0,-1 1-1,0 1 1,0 2 0,0 0 0,0 2 0,0 1-1,0 1 1,-36 8 0,56-9-27,0 1 0,0-1 0,0 1 0,0 0 0,1 0 0,0 1 1,0 0-1,0 0 0,0 0 0,-9 10 0,13-13 20,1 1 1,-1 0-1,1 0 0,0 0 1,0 0-1,0 1 0,0-1 1,0 0-1,0 0 0,0 1 1,1-1-1,-1 0 0,1 1 1,-1-1-1,1 1 0,0-1 1,0 1-1,0-1 0,1 0 1,-1 1-1,0-1 0,1 1 1,0-1-1,-1 0 0,1 0 1,0 1-1,0-1 0,0 0 1,1 0-1,-1 0 0,0 0 1,1 0-1,0 0 0,3 3 1,1 1-171,1 0 1,0 0 0,0-1 0,1 0-1,-1-1 1,1 1 0,0-1 0,0-1-1,1 1 1,-1-2 0,11 3 0,11 2-681,0-1 0,33 1 0,19-3-633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3.6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40 4864,'-6'-4'264,"-40"-26"878,45 30-1136,0-1 0,0 0 0,-1 1 0,1-1 0,0 1 0,0-1 0,0 1 0,-1-1 0,1 1 0,0 0 0,0 0 0,-1-1 0,1 1 0,0 0-1,0 0 1,-1 0 0,1 1 0,0-1 0,-3 1 0,3 0 30,0 0-1,0 0 0,0 0 1,0 0-1,0 1 1,0-1-1,0 0 1,1 1-1,-1-1 1,0 1-1,1-1 0,-1 1 1,1-1-1,0 1 1,-1-1-1,1 1 1,0 3-1,-3 63 2666,8 834 1608,28-390-2666,-33-513-1668,1 1 1,-1 0 0,0 0 0,0-1 0,0 1 0,1 0 0,-1 0 0,0-1-1,1 1 1,-1 0 0,0 0 0,0 0 0,1 0 0,-1-1 0,0 1 0,1 0-1,-1 0 1,0 0 0,1 0 0,-1 0 0,1 0 0,-1 0 0,0 0 0,1 0-1,-1 0 1,0 0 0,1 0 0,-1 0 0,0 0 0,1 0 0,-1 0 0,0 1-1,1-1 1,-1 0 0,0 0 0,1 0 0,-1 0 0,0 1 0,0-1 0,1 0-1,-1 0 1,0 1 0,0-1 0,1 0 0,-1 0 0,0 1 0,0-1 0,0 0-1,0 1 1,1-1 0,-1 0 0,0 1 0,0-1 0,0 0 0,0 1 0,0-1-1,0 0 1,0 1 0,0 0 0,20-39-1716,-13 25 533,31-35-2505,-10 18 1899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4.0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83 197 4352,'1'2'128,"0"0"-1,-1 0 1,1 0 0,0-1 0,0 1 0,0 0-1,1-1 1,-1 1 0,0-1 0,0 1-1,1-1 1,-1 1 0,1-1 0,0 0 0,-1 0-1,1 0 1,0 0 0,-1 0 0,1 0-1,3 1 1,0-1 192,0 0-1,-1-1 1,1 1 0,-1-1-1,1 0 1,0 0-1,-1 0 1,9-2 0,-2-1-95,-1 1 0,0-1 0,0-1 0,0 0 0,0-1 0,0 1 0,12-10 0,-16 9-73,1-1 1,-1 0-1,1 0 1,-2 0-1,7-8 1,-11 11-104,1 1-1,-1 0 1,1 0 0,-1-1 0,0 1 0,0 0 0,0-1 0,0 1 0,0-1-1,-1 0 1,1 1 0,-1-1 0,0 0 0,1 1 0,-1-1 0,0 0-1,-1 1 1,1-1 0,0 0 0,-2-3 0,0 1-15,0 0 1,0-1-1,-1 1 1,1 1-1,-1-1 1,0 0-1,-1 0 1,1 1-1,-1 0 1,0 0-1,0 0 0,0 0 1,-1 1-1,1-1 1,-1 1-1,0 0 1,0 1-1,0-1 1,0 1-1,0 0 1,-1 0-1,1 1 1,0-1-1,-1 1 0,0 0 1,1 1-1,-1-1 1,1 1-1,-1 0 1,0 1-1,1-1 1,-1 1-1,1 0 1,-1 1-1,1-1 1,-1 1-1,1 0 0,-6 4 1,2-2-22,0 1 1,1 0 0,0 1-1,0 0 1,0 0-1,1 1 1,0 0-1,0 0 1,1 0 0,0 1-1,0 0 1,1 0-1,0 1 1,0-1 0,1 1-1,-5 14 1,7-15-2,0 0 0,0 0 1,1 0-1,0 0 1,0 0-1,1 1 0,0-1 1,0 0-1,1 0 0,0 0 1,0 0-1,1 0 1,0 0-1,1 0 0,0-1 1,0 1-1,0-1 0,1 1 1,0-1-1,7 8 1,-2-4-25,0 0 1,2 0-1,-1-1 1,1 0-1,1-1 1,-1 0 0,2-1-1,-1 0 1,1-1-1,0-1 1,1 0-1,-1 0 1,19 3 0,-17-5-433,1-1 0,0 0 0,0-2 0,1 0 0,-1 0 0,0-2 0,22-2 0,16-5-1476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9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2432,'21'17'755,"-1"2"0,-1-1 0,0 2 0,-2 1 0,29 42 1,59 124 409,-83-143-760,24 47-138,-5 2-1,-4 2 1,39 157 0,-40-104 323,-7 1 0,16 250 0,-44-380-550,-1 1 0,-1 0 1,-1-1-1,-1 1 0,-1-1 0,0 0 0,-1 0 0,-1-1 0,-9 20 0,11-30-114,0 0 0,-1 0 0,0 0 0,-1 0 0,1-1 0,-1 0 0,-1 0 0,1 0 1,-1-1-1,0 0 0,-1 0 0,0-1 0,1 0 0,-2-1 0,1 1 0,0-1 0,-1-1 0,0 0 0,0 0 0,-13 2 0,14-3-341,-21 2-869,28-4 1221,1 0-1,-1 1 0,1-1 1,-1 0-1,0 0 0,1-1 1,-1 1-1,1 0 1,-1 0-1,0 0 0,1 0 1,-1 0-1,1-1 0,-1 1 1,1 0-1,-1 0 0,1-1 1,-1 1-1,1 0 0,-1-1 1,1 1-1,-1-1 0,1 1 1,0-1-1,-1 1 1,1-1-1,0 1 0,-1-1 1,1 1-1,0-1 0,-1 1 1,1-1-1,0 1 0,0-1 1,0 0-1,0 1 0,0-1 1,0 0-1,4-24-1365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5.2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1148 3072,'8'1'297,"0"0"1,-1 0-1,1 0 1,0-1 0,0-1-1,0 1 1,-1-1-1,1 0 1,0-1-1,-1 0 1,1 0-1,7-3 1,10-7 188,1 0-1,23-17 1,1 1-158,-21 10-53,0-1 0,-2-1 0,0-1 0,-1-2 0,-1 0 0,-2-2 0,0-1 0,34-51 0,-42 54-163,0-1-1,-2-1 1,-1 0 0,-1 0 0,-2-1 0,0-1 0,-1 1-1,-2-1 1,4-35 0,-8 39-50,-2 0-1,0 1 1,-1-1-1,-1 0 0,-1 1 1,-1 0-1,-2 0 1,0 0-1,-1 0 1,-1 1-1,-16-32 1,18 42-45,-1 0 0,0 1 0,0 0 0,-1 1 0,0-1 0,-1 2 0,0-1 0,0 1 0,-1 0 0,0 1 0,0 0 0,-1 1 0,0 0 1,0 1-1,0 0 0,-1 0 0,0 1 0,0 1 0,0 0 0,0 1 0,0 0 0,0 1 0,-1 0 0,1 1 0,0 0 0,-1 1 0,1 0 0,0 1 1,0 1-1,0 0 0,0 1 0,0 0 0,0 0 0,1 1 0,0 1 0,0 0 0,1 0 0,0 1 0,0 1 0,0-1 0,1 2 0,0-1 0,0 1 1,-11 17-1,10-10 29,0 1 0,1 1 1,1 0-1,1 0 1,0 0-1,1 1 1,1 0-1,1 0 1,1 1-1,1-1 0,0 1 1,1-1-1,1 1 1,1 0-1,1-1 1,7 30-1,-1-14 68,1-1 0,2 1-1,1-2 1,2 0 0,1 0 0,2-1-1,0-1 1,26 32 0,-2-8 131,2-2 0,67 64-1,-93-101-186,0-1-1,2-1 0,0 0 1,0-1-1,2-1 0,-1-1 1,1-1-1,1 0 0,0-2 1,33 8-1,-36-14-10,1-1 1,0-1-1,0 0 0,-1-2 0,1 0 1,-1-1-1,37-11 0,-43 10-20,2 0 11,0 0-1,0-1 0,0-1 1,-1-1-1,0 0 0,0 0 1,-1-2-1,0 0 0,-1 0 0,18-17 1,-13 8 14,0-2 1,-1 0-1,0-2 1,-2 1-1,20-42 1,9-22-198,-4-2 0,-4-1 0,-4-1 0,28-136-1,-55 200 60,-1 1 0,-1-1 0,-1 0 0,-1 0 0,-1 0 0,-9-46 0,9 63 66,-1 1-1,0 0 1,0-1 0,0 1-1,-1 0 1,0 0 0,-1 0-1,0 0 1,0 1 0,0-1-1,0 1 1,-1 0-1,0 1 1,-1-1 0,1 1-1,-1 0 1,0 0 0,0 1-1,-1-1 1,1 2 0,-1-1-1,0 1 1,0 0 0,0 0-1,-1 0 1,-8-1 0,5 2-6,0 1 1,0 0 0,0 1-1,0 0 1,-1 0 0,1 1 0,0 1-1,0 0 1,0 1 0,0 0-1,1 0 1,-16 7 0,13-3-13,-1 1 1,1 0 0,1 1-1,0 1 1,0 0 0,0 0-1,2 1 1,-14 17 0,7-5 3,1 1 0,1 0 0,1 2 1,1 0-1,2 0 0,0 1 0,2 0 0,1 1 1,-7 43-1,8-27 26,3 1 0,1 0 0,6 71 0,0-89 25,1 0 0,1-1 1,1 0-1,1 0 0,2-1 1,0 0-1,20 36 1,-7-23 36,2-1 1,2-1 0,1-1 0,2-2 0,1-1 0,37 31 0,-59-57-32,1 0 0,0 0 0,0-1 0,0 0 1,1-1-1,0 0 0,0-1 0,0 0 0,0 0 1,0-1-1,1 0 0,-1-1 0,15 0 1,-17-1-3,-1 0 0,1-1 0,-1 1 0,1-2 0,-1 1 0,1-1 0,-1 0 0,0 0 0,0-1 0,0 0 0,0-1 1,-1 1-1,1-1 0,-1 0 0,0-1 0,0 0 0,0 0 0,-1 0 0,8-9 0,-4 1-1,-1 0 0,0 0-1,-1 0 1,-1-1 0,0 0 0,5-19 0,-9 24-28,0 0 0,0-1 0,0 1 0,-1 0 0,-1-1 0,0 1 0,0-1 0,-1 1 0,0-1 0,0 1 0,-5-14 0,2 11 2,-1-1 0,0 1 0,0 1 1,-2-1-1,1 1 0,-2 0 0,1 0 0,-13-12 0,16 19-6,1 1-1,-1-1 0,0 1 0,0 0 1,-1 0-1,1 1 0,0-1 0,-1 1 1,0 0-1,1 0 0,-1 1 0,0-1 1,0 1-1,0 0 0,0 1 0,0-1 1,0 1-1,0 0 0,0 0 0,0 0 1,0 1-1,0 0 0,0 0 0,0 0 1,-7 3-1,5-2 12,0 1 1,0 0-1,0 0 1,0 0-1,0 1 0,1 0 1,0 0-1,-1 1 1,2 0-1,-1 0 1,1 0-1,-1 1 1,1 0-1,1 0 0,-1 0 1,1 1-1,0-1 1,1 1-1,-1 0 1,1 0-1,1 0 0,-1 0 1,1 1-1,1-1 1,-1 1-1,1-1 1,1 1-1,-1 0 1,1-1-1,1 1 0,-1 0 1,1-1-1,0 1 1,1-1-1,0 1 1,0-1-1,4 9 1,2 7 86,2 0 0,0 0 0,20 34 0,-23-47-75,1 0 1,-1 0-1,1-1 1,1 0-1,0 0 1,0-1-1,0-1 1,22 14-1,-18-13-599,1 0 0,0-1 0,0-1 0,1 0 0,0-1-1,0-1 1,0 0 0,1-1 0,-1 0 0,1-1 0,0-1-1,0-1 1,19-1 0,9-3-1481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5.6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 5376,'1'-1'71,"-1"1"1,1 0-1,0-1 0,0 1 1,0 0-1,-1 0 0,1 0 1,0 0-1,0 0 0,0 0 1,0 0-1,0 0 0,-1 0 1,1 0-1,0 0 1,0 0-1,0 0 0,-1 1 1,1-1-1,0 0 0,0 1 1,0-1-1,-1 1 0,1-1 1,0 0-1,-1 1 0,1 0 1,1 0-1,63 40 1586,-2 2 0,86 78 0,-60-29-1149,27 25-248,-92-96-191,-2 1 0,0 2 1,28 39-1,-49-62-152,-1-1-1,1 1 1,-1-1-1,1 1 1,-1 0 0,1 0-1,-1-1 1,1 1-1,-1 0 1,0 0 0,1-1-1,-1 1 1,0 0-1,0 0 1,0 0 0,1 0-1,-1-1 1,0 1-1,0 0 1,0 0 0,0 0-1,-1 0 1,1-1 0,0 1-1,0 0 1,0 0-1,-1 0 1,1 0 0,0-1-1,-1 1 1,1 0-1,-1 0 1,1-1 0,-1 1-1,1 0 1,-1-1-1,1 1 1,-1-1 0,0 1-1,1-1 1,-1 1 0,0-1-1,0 1 1,1-1-1,-1 1 1,0-1 0,0 0-1,0 0 1,1 1-1,-1-1 1,0 0 0,0 0-1,0 0 1,0 0-1,1 0 1,-1 0 0,0 0-1,0 0 1,0 0-1,0 0 1,1-1 0,-1 1-1,0 0 1,0-1 0,0 1-1,-18-8-1601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5.9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532 0 7168,'-20'23'3584,"-17"59"-5248,19-73 7808,-21 27-6144,-22 6 0,-19 13-1408,0-5 128,-14 14 0,-9-10 128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8.3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1 354 3200,'7'-15'821,"0"1"0,1 0 0,1 1 0,0 0 0,1 0 0,1 1 0,0 0 0,15-13 0,0-1-680,-7 6 15,0 2-1,2 0 1,0 1-1,1 1 0,1 1 1,0 0-1,1 2 1,0 1-1,1 1 1,0 2-1,1 0 0,0 1 1,42-6-1,-60 13-110,0 1 0,0-1 1,1 1-1,-1 1 0,0 0 0,0 0 0,0 0 0,0 1 0,0 0 0,0 1 0,0 0 0,-1 0 0,1 0 1,-1 1-1,0 0 0,0 1 0,0 0 0,-1 0 0,1 0 0,-1 1 0,-1 0 0,1 0 0,-1 0 0,0 1 1,0-1-1,-1 1 0,0 1 0,6 13 0,-5-9-2,-1 1 1,0-1-1,-1 1 1,0-1-1,-1 1 1,0 0-1,-1 0 1,-1 0-1,0 0 1,-1 0-1,0 0 1,-1 0-1,-1 0 1,1 0-1,-2-1 1,0 1-1,-11 22 1,7-21 42,0-1 0,-1 0 1,0-1-1,-1 0 0,-19 19 0,27-28-73,-1-1 0,-1 0-1,1 1 1,0-1-1,0 0 1,-1 0 0,1-1-1,-1 1 1,1-1 0,-1 0-1,0 0 1,-6 1-1,8-2-25,-1 0 1,1 0-1,0-1 0,-1 1 0,1-1 0,0 1 0,-1-1 0,1 0 0,0 0 0,0 0 0,-1 0 0,1 0 0,0-1 0,0 1 0,0-1 0,1 1 0,-1-1 1,0 0-1,1 1 0,-1-1 0,1 0 0,-2-3 0,1 2-137,1 1 1,-1-1 0,1 0-1,0 0 1,0 0-1,1 0 1,-1-1 0,0 1-1,1 0 1,0 0-1,0 0 1,0 0-1,0-1 1,0 1 0,1 0-1,0 0 1,-1 0-1,1 0 1,2-5-1,-1 3-243,0 0-1,0 1 1,0-1-1,1 0 1,0 1-1,0-1 1,0 1-1,0 0 1,1 0-1,5-5 1,14-8-1527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8.8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1 421 3584,'0'0'44,"0"-1"1,0 1-1,0 0 1,0 0-1,0-1 1,0 1-1,-1 0 1,1 0-1,0 0 1,0-1-1,0 1 1,0 0-1,0 0 1,0-1-1,0 1 1,0 0-1,0 0 1,0-1 0,0 1-1,0 0 1,1 0-1,-1-1 1,0 1-1,0 0 1,0 0-1,0-1 1,0 1-1,0 0 1,1 0-1,-1 0 1,0-1-1,0 1 1,0 0-1,0 0 1,1 0-1,-1 0 1,0 0-1,0-1 1,0 1-1,1 0 1,-1 0-1,0 0 1,1 0-1,15 0 2021,17 11-286,20 25-558,-43-29-994,0 1 0,0-1 0,0-1 1,1 0-1,0 0 0,1-1 0,-1 0 0,1-1 0,0-1 1,0 0-1,22 3 0,-16-5-120,0-2-1,0 0 1,0-1 0,0-1-1,0 0 1,0-1 0,-1-1-1,0-1 1,0-1 0,0 0-1,-1-1 1,0-1 0,-1 0-1,0-1 1,0-1 0,-1 0-1,0-1 1,-1 0 0,15-20-1,-20 24-71,-2-1 0,1 0-1,-1 0 1,0-1-1,-1 1 1,0-1 0,0 0-1,-1-1 1,-1 1 0,0-1-1,0 0 1,-1 0 0,0 0-1,-1 0 1,0 0 0,-1 0-1,-2-20 1,1 23-22,0-1 0,-1 1 0,-1 0 1,1 1-1,-1-1 0,0 0 0,-1 1 0,0-1 0,0 1 0,-1 0 0,0 1 0,0-1 1,0 1-1,-1 0 0,0 0 0,0 0 0,0 1 0,-1 0 0,0 1 0,0-1 0,0 1 1,-1 0-1,-14-5 0,9 6 0,0 0 0,0 1 1,0 0-1,-1 1 0,1 1 1,0 0-1,-1 0 0,1 2 1,0-1-1,0 2 0,0 0 1,0 0-1,0 1 0,0 1 1,1 0-1,-23 14 0,23-13-27,1 1 1,0 0-1,0 0 0,1 1 0,0 1 1,1 0-1,0 0 0,0 1 0,1 0 1,0 0-1,1 1 0,0 0 0,0 1 1,2-1-1,-1 1 0,1 0 0,-4 17 0,8-23-58,0 1 0,0-1 0,0 1-1,1-1 1,0 1 0,0-1 0,1 1-1,0-1 1,0 1 0,0-1 0,1 0-1,0 1 1,0-1 0,0 0 0,1 0-1,0 0 1,0-1 0,1 1 0,0-1-1,0 0 1,0 0 0,0 0 0,1 0-1,0-1 1,0 0 0,0 0 0,0 0-1,1 0 1,-1-1 0,13 5 0,55 13-1784,15-13-192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49.6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 2560,'7'0'2343,"2"2"570,2 15-2111,153 261 2633,-70-156-619,-99-133-2669,1 1 1,1-1-1,0 0 1,0 0-1,-1-13 1,-2-5-52,3 14-99,1 0-1,0-1 0,1 1 1,1 0-1,0-1 0,1 1 1,1 0-1,0-1 1,1 1-1,1 0 0,7-19 1,-9 27-14,1 0-1,0 0 1,0 1 0,1-1 0,0 1 0,0 0-1,1 0 1,0 1 0,0-1 0,0 1 0,0 0-1,1 0 1,0 1 0,0-1 0,0 1 0,1 1-1,-1-1 1,1 1 0,0 0 0,0 1 0,0 0-1,0 0 1,0 0 0,0 1 0,13-1 0,-12 2 18,-1 0 1,0 0 0,1 1 0,-1 0 0,0 0 0,0 1 0,0 0 0,0 0 0,0 1 0,0-1-1,-1 1 1,1 1 0,-1 0 0,8 5 0,1 4 71,0 1 0,0 1 0,20 27 0,-11-13 97,-11-12-84,-2 1-1,0 1 0,-1-1 1,-1 2-1,-1-1 0,0 2 1,7 35-1,-14-52-31,1 1 1,-2 0-1,1 0 1,-1 0-1,0 0 1,0-1-1,0 1 1,-2 9-1,-2-12 229,0-10-164,-3-8-30,4 2-99,0 1 1,2-1-1,-1 0 0,2 0 0,0 0 0,0 0 1,1 0-1,1 0 0,0 0 0,1 1 0,7-19 0,-7 23-11,1 1-1,0-1 0,1 1 0,0-1 0,1 1 0,-1 1 0,1-1 0,1 1 0,-1 0 0,1 1 1,1-1-1,-1 1 0,1 1 0,0-1 0,0 1 0,1 1 0,12-5 0,-13 5 3,0 0-1,0 1 0,0 0 1,1 1-1,-1-1 1,1 2-1,0-1 1,0 1-1,0 1 1,-1 0-1,1 0 0,0 0 1,0 1-1,0 1 1,-1-1-1,1 2 1,0-1-1,-1 1 1,0 0-1,0 1 0,0 0 1,0 0-1,8 6 1,7 4 19,0 1 0,-1 1 0,37 34 0,-26-15 106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1.2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49 2688,'-2'-5'251,"1"1"0,0 0 1,0 0-1,0-1 0,1 1 0,-1-1 1,1 1-1,1-6 0,-1 7 1285,0 3-981,3 1-461,-1 0 0,0 0 1,0 0-1,0 0 0,0 1 1,1-1-1,-2 1 0,1 0 1,0-1-1,0 1 0,-1 0 0,1 0 1,-1 0-1,1 0 0,-1 0 1,0 1-1,0-1 0,1 3 1,8 10 11,7 12 653,22 42-1,-6-6 8,-3-4 87,-2 1 1,22 74-1,-47-126-732,-2-5-66,1 0-1,-1 0 1,0 0 0,1 1-1,-1-1 1,-1 0 0,1 0-1,-1 1 1,1-1 0,-1 0 0,0 0-1,0 5 1,-1-9-28,0 1 1,0 0-1,0-1 1,0 1-1,0-1 0,0 1 1,0-1-1,0 0 1,0 1-1,0-1 1,0 0-1,1 0 0,-1 0 1,0 0-1,0 0 1,1 1-1,-1-1 1,1 0-1,-1 0 0,0-2 1,-4-8-38,0 0-1,0-1 1,1 0 0,1 0-1,0 0 1,0 0 0,2 0-1,-1 0 1,1-1 0,1 1-1,0-1 1,1 1 0,0 0-1,1-1 1,1 1 0,0 0-1,0 0 1,1 0 0,1 1-1,0-1 1,0 1 0,1 0-1,0 1 1,1-1 0,1 1 0,-1 1-1,2-1 1,-1 1 0,1 1-1,20-15 1,-24 19 1,0 1 0,0 0 0,1 0 1,-1 0-1,1 1 0,0-1 0,0 1 0,0 1 0,0-1 1,0 1-1,0 0 0,0 1 0,1 0 0,-1-1 0,0 2 1,9 0-1,-6 1 13,-1 1 0,1 0 1,-1 0-1,0 0 0,0 1 1,0 1-1,0-1 0,-1 1 0,0 0 1,9 9-1,2 3 36,-1 2-1,-1 0 1,-1 0-1,0 1 1,-2 1-1,0 1 1,10 25-1,-9-18 0,-7-16 53,-1-1-1,-1 1 1,6 20 0,-11-33-86,0 0 0,0 0 0,0 1 0,0-1 1,1 0-1,-1 1 0,0-1 0,0 0 1,0 1-1,0-1 0,0 0 0,0 1 0,0-1 1,0 0-1,0 1 0,0-1 0,0 1 1,0-1-1,0 0 0,0 1 0,0-1 0,0 0 1,0 1-1,0-1 0,0 0 0,-1 1 1,1-1-1,0 0 0,0 0 0,0 1 0,-1-1 1,1 0-1,0 0 0,0 1 0,-1-1 1,1 0-1,0 0 0,-1 1 0,1-1 0,0 0 1,-1 0-1,0 0 4,1 0 1,-1-1-1,0 1 1,1-1-1,-1 1 0,1-1 1,-1 1-1,1-1 1,-1 1-1,1-1 1,-1 0-1,1 1 0,-1-1 1,1 1-1,0-1 1,-1 0-1,1 0 0,0 1 1,-1-1-1,1 0 1,0-1-1,-4-14-13,0 1 0,1-1 0,1 0 0,1 0 0,0-1 0,1 1 0,1 0 0,0 0 0,1 0 0,1 0 0,5-19 0,-5 26-19,1 0-1,0 0 0,0 0 1,0 1-1,1 0 0,1 0 1,-1 0-1,1 0 0,0 1 1,1 0-1,0 0 0,0 1 1,0 0-1,1 0 0,0 1 1,0 0-1,1 0 0,-1 1 1,1 0-1,13-5 0,-8 6 24,-1 0 0,1 0 0,0 1 0,0 1 0,0 1 0,-1 0 0,1 0 0,0 1 0,0 1 0,0 0 0,-1 1 0,1 1 0,-1 0 0,0 1 0,0 0 0,0 1 0,-1 0 0,0 1 0,0 1 0,-1 0 0,19 16 0,-12-6 92,-1 1 0,0 1 0,-1 1 0,13 23 0,-24-36-42,0 2 0,-1-1 0,0 0 1,0 1-1,-1 0 0,0 0 0,-1 0 0,0 0 0,0 0 1,-1 1-1,-1-1 0,-1 20 0,1-30-62,1 1-1,-1-1 1,0 1-1,0 0 1,0-1 0,0 1-1,0 0 1,0-1-1,0 1 1,0-1-1,0 1 1,0 0 0,0-1-1,-1 1 1,1 0-1,0-1 1,0 1-1,-1-1 1,1 1 0,0-1-1,-1 1 1,1-1-1,0 1 1,-1-1-1,1 1 1,-1-1 0,1 1-1,-1-1 1,1 1-1,-1-1 1,1 0-1,-1 1 1,1-1 0,-1 0-1,0 0 1,1 0-1,-1 1 1,1-1-1,-1 0 1,0 0 0,1 0-1,-2 0 1,-14-16-2975,16 14 1002,8 2-85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1.8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16 252 2816,'2'4'1365,"0"-2"-942,17 24 2688,32 35-1,-42-52-2877,-1-2 1,1 1 0,0-1-1,1 0 1,0-1 0,0 0-1,0-1 1,12 5 0,-13-7-127,1 0 0,0-1 1,0 0-1,0 0 0,0-1 1,0-1-1,0 1 0,0-2 1,0 1-1,0-1 0,0-1 1,0 0-1,0 0 0,0-1 1,0 0-1,-1-1 0,0 0 1,0 0-1,0-1 0,0-1 1,-1 1-1,0-1 0,0-1 1,0 1-1,-1-1 0,0 0 1,0-1-1,-1 0 0,0 0 0,0-1 1,8-16-1,-11 18-84,0 1 0,-1-1 0,0 1 0,0-1 0,-1 0 0,1 0-1,-2 0 1,1 0 0,-1 0 0,0 0 0,0 0 0,-1 0 0,0 0 0,0 1 0,0-1-1,-1 0 1,0 0 0,-1 1 0,0-1 0,0 1 0,0 0 0,0 0 0,-1 0 0,0 0-1,0 1 1,-1-1 0,-7-6 0,2 2-25,0 0 1,0 1-1,-1 1 0,0 0 1,-1 0-1,0 1 0,0 0 0,0 1 1,-1 0-1,0 1 0,0 1 1,-27-6-1,21 8-88,0 1 0,0 1-1,0 0 1,-34 6 0,44-5 2,1 1-1,-1 0 1,1 0 0,0 1-1,0 0 1,0 0-1,0 1 1,1 0 0,-1 0-1,1 1 1,0 0-1,-12 12 1,17-16 55,1 1 1,-1 0-1,1-1 1,-1 1-1,1 0 1,0 0-1,0 0 1,0 0-1,0 0 1,0 0-1,0 0 1,1 1-1,-1-1 1,1 0-1,-1 0 1,1 0-1,0 1 1,0-1-1,0 0 1,0 1-1,0-1 1,1 2-1,0-1-2,0 0 0,1 0 0,-1 0 0,1-1 0,0 1-1,-1-1 1,1 1 0,0-1 0,1 0 0,-1 1 0,0-1 0,1 0-1,5 3 1,2 0-34,0 1 0,0-1 0,1-1 0,0 0 0,0-1 0,0 0 0,15 2 0,1-3 29,-1-2 0,1-1-1,-1-2 1,0 0 0,1-2 0,30-9 0,65-10 44,-119 24 8,0-1-1,1 1 1,-1 0 0,0 0 0,0 0 0,1 1 0,-1-1 0,0 1 0,1 0 0,-1 0 0,0 0-1,0 0 1,0 0 0,0 1 0,0 0 0,0-1 0,-1 1 0,1 0 0,0 0 0,-1 1 0,1-1 0,-1 0-1,3 5 1,2 3 94,-1 1 0,-1 0-1,1 0 1,-2 0 0,5 14-1,12 28 384,-10-30-194,1-1 1,1-1-1,0-1 1,2 1 0,1-2-1,33 33 1,-42-47-327,0-1 0,0 0 0,0-1 1,0 1-1,0-2 0,1 1 0,0-1 0,-1 0 1,1 0-1,0-1 0,14 1 0,-13-2-508,1 1 0,0-1 0,-1-1 0,1 0 0,-1-1 0,1 1 0,-1-2 0,1 1 0,10-6 0,-1-6-1530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2.8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17 243 3328,'0'-1'57,"-1"1"1,1-1-1,0 1 1,0-1 0,-1 1-1,1-1 1,0 1-1,-1-1 1,1 1-1,0-1 1,-1 1-1,1-1 1,-1 1-1,1-1 1,-1 1-1,1 0 1,-1-1-1,1 1 1,-1 0 0,1-1-1,-1 1 1,0 0-1,1 0 1,-1 0-1,1 0 1,-1-1-1,0 1 1,1 0-1,-1 0 1,1 0-1,-1 0 1,-1 1-1,7 20 2300,22 38-106,-13-39-2037,0-1-1,1 0 1,1-1-1,1-1 0,0-1 1,1 0-1,36 24 0,-44-34-107,1 0-1,-1-1 1,1 0-1,0-1 1,1 0-1,-1-1 1,1 0-1,-1-1 1,1 0-1,0 0 0,0-2 1,0 1-1,0-2 1,-1 1-1,1-2 1,0 1-1,18-6 1,-15 2-9,0-1 0,-1 0 0,1-1 0,-1-1 0,-1 0 0,1 0 0,-1-2 0,-1 0 0,0 0 0,0-1 0,-1 0 0,-1-1 0,17-24 0,-22 29-64,0 0 0,-1-1 0,0 1 0,-1-1 0,1 0 0,-2 0 0,1 0 0,-1 0 0,0-1 0,-1 1 0,0-1 0,0 1 0,-1-1 0,0 0 0,0 1 0,-1-1 0,0 1 0,-1-1 0,0 1 0,0 0 0,-1 0 0,0 0 0,0 0 0,-1 0 0,0 0 0,0 1 0,-6-7 0,1 2-25,0 2-1,-1 0 1,-1 0 0,0 0-1,0 1 1,0 1 0,-1 0-1,-1 1 1,1 0 0,-1 1-1,0 0 1,0 1 0,-1 1-1,0 0 1,0 0-1,0 2 1,-18-2 0,5 2-50,0 1 1,1 1 0,-1 2-1,1 0 1,-1 2 0,1 1-1,0 1 1,-37 14 0,51-15-9,0 0 1,0 1 0,0 1 0,-10 7 0,19-13 30,1 1-1,0-1 1,0 1 0,0 0 0,0-1-1,0 1 1,0 0 0,0 0-1,0 0 1,1 0 0,-1 1 0,1-1-1,0 0 1,-1 1 0,1-1 0,0 1-1,0-1 1,1 1 0,-1-1-1,0 1 1,1 0 0,0-1 0,0 1-1,0 0 1,0 4 0,1-5 9,0-1 0,0 1 0,0 0-1,0-1 1,0 1 0,0-1 0,1 1 0,-1-1 0,0 0 0,1 1 0,0-1-1,-1 0 1,1 0 0,-1 0 0,1 0 0,0 0 0,0-1 0,0 1 0,-1 0 0,1-1-1,0 0 1,2 1 0,51 6-31,-40-6 38,40 1 6,-1-3 0,1-1 0,78-15 1,43-2 217,-156 16-179,26 1 81,-45 3-106,1-1 0,-1 0 0,0 0 0,1 1 0,-1-1 0,0 1 0,1-1 0,-1 1 0,0-1 0,0 1 0,1 0 0,-1 0 0,0-1 0,0 1 0,0 0 0,0 0 0,0 0 0,0 0 0,0 1 0,-1-1-1,1 0 1,0 0 0,-1 0 0,1 1 0,-1-1 0,1 0 0,0 3 0,1 5 34,1 0-1,0 0 1,0-1-1,1 1 0,0-1 1,0 0-1,1 0 1,0-1-1,0 1 1,1-1-1,0 0 1,0-1-1,1 1 1,0-1-1,14 10 0,-1-5-181,0 0 0,1-1 1,0-1-1,1 0 0,26 5 0,-6 1-1464,-33-11 1073,0 0 0,0-1 0,1 0 0,-1-1 0,1 0 1,11 1-1,21-5-1526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3.3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 2816,'1'0'85,"0"-1"1,0 1 0,0 0-1,0-1 1,0 1-1,0 0 1,0 0-1,0-1 1,0 1-1,1 0 1,-1 0 0,0 0-1,0 0 1,0 1-1,0-1 1,0 0-1,0 0 1,0 1-1,0-1 1,0 0 0,0 1-1,0-1 1,0 1-1,0 0 1,0-1-1,0 1 1,0 0-1,0-1 1,-1 1 0,1 0-1,0 0 1,-1 0-1,1 0 1,0-1-1,-1 1 1,1 0-1,-1 0 1,1 0 0,-1 0-1,0 0 1,1 1-1,-1-1 1,0 0-1,0 1 1,2 9 70,0 0 0,-1 1 0,-1 19 0,1-5 340,16 641 2248,3 38-1413,-15-582-3336,-6-122 618,-3-14-42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13.7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 4480,'-11'0'2176,"22"8"-2048,-11-8 3328,12 6-3456,-2-2 128,1 9-128,6-7 0,-1-6-512,7 4 0,-6 0-768,0 19 128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3.7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0 116 3200,'6'-7'203,"-1"-1"0,1 1 0,-1 0 0,2 1 0,-1 0 0,1 0 0,0 0 0,1 0 0,-1 1 0,16-7 0,-9 5 159,1 1 1,0 0-1,1 2 1,-1-1-1,32-3 1,-28 6-256,-1 1 0,0 0 1,1 2-1,-1 0 0,0 1 1,0 0-1,0 2 0,0 0 1,0 1-1,-1 1 0,31 14 1,-34-12 46,0 1 0,-1 0-1,0 1 1,0 0 0,-1 1 0,-1 0 0,18 22 0,-25-27-46,0 1 0,0-1 0,0 1 0,-1 0 0,0 0 1,0 0-1,0 0 0,-1 0 0,0 1 0,-1-1 0,0 1 0,0-1 0,0 1 0,-1-1 1,0 1-1,-1 0 0,0-1 0,-2 11 0,1-13-37,0-1-1,0 0 1,0 1-1,-1-1 1,1 0-1,-1-1 1,0 1 0,-1 0-1,1-1 1,0 0-1,-1 0 1,0 0-1,0 0 1,0 0 0,0-1-1,0 1 1,0-1-1,-1 0 1,1-1-1,-1 1 1,-4 0 0,-11 4 47,1-2 1,-1 0-1,-32 2 1,24-6-223,0-1 1,0-2 0,-52-11 0,48 8-871,31 6 919,1 1 1,0-1 0,-1 0-1,1 0 1,-1 0-1,1 1 1,0-1-1,-1 0 1,1 0-1,0 1 1,0-1-1,-1 0 1,1 1-1,0-1 1,-1 0-1,1 1 1,0-1 0,0 0-1,0 1 1,-1-1-1,1 1 1,0-1-1,0 0 1,0 1-1,0-1 1,0 1-1,0-1 1,0 1-1,0-1 1,0 0-1,0 1 1,0-1 0,0 1-1,0-1 1,0 1-1,0-1 1,1 0-1,-1 1 1,0-1-1,0 1 1,0-1-1,1 0 1,-1 1-1,0-1 1,0 0-1,1 1 1,16 11-1631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4.2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 3200,'0'-1'31,"1"1"0,-1 0 0,0 0-1,0 0 1,0 0 0,1 0 0,-1-1 0,0 1 0,0 0 0,1 0 0,-1 0 0,0 0-1,0 0 1,1 0 0,-1 0 0,0 0 0,0 0 0,1 0 0,-1 0 0,0 0 0,0 0-1,0 0 1,1 0 0,-1 0 0,0 0 0,0 0 0,1 1 0,-1-1 0,0 0 0,0 0-1,0 0 1,1 0 0,-1 0 0,0 1 0,0-1 0,0 0 0,1 0 0,-1 0 0,0 0-1,0 1 1,0-1 0,0 0 0,0 0 0,0 1 0,0-1 0,1 0 0,-1 0-1,0 1 1,0-1 0,0 0 0,14 26 1362,10 36 247,8 73-644,16 146 1,-4 146-344,-22-192 157,-21-222-803,13 192 332,-14-179-365,-1 1 0,-2-1 1,0 1-1,-2-1 0,-12 40 1,16-64-24,1 0 1,-1-1-1,0 1 1,1 0-1,-1 0 1,0-1-1,0 1 1,0-1-1,0 1 1,0-1-1,0 1 1,-1-1-1,-1 2 1,2-3 0,1 0 0,-1 1 1,1-1-1,-1 0 1,0 0-1,1 0 0,-1 0 1,1 0-1,-1 0 0,0 0 1,1 0-1,-1 0 1,1 0-1,-1 0 0,0 0 1,1 0-1,-1 0 1,1 0-1,-1-1 0,1 1 1,-1 0-1,1 0 1,-1-1-1,1 1 0,-1 0 1,0-1-1,-2-2-196,0-1 0,0 1 0,0-1 0,0 1 0,1-1 1,0 0-1,0 0 0,-3-7 0,-9-24-1164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4.6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1 162 3200,'0'-7'156,"1"0"0,1 0 0,-1 0 1,1 0-1,0 0 0,1 1 0,-1-1 0,1 0 1,1 1-1,-1 0 0,1 0 0,0 0 0,1 0 1,-1 1-1,1 0 0,0-1 0,0 2 0,1-1 0,-1 1 1,1 0-1,0 0 0,1 0 0,-1 1 0,0 0 1,1 0-1,0 1 0,9-3 0,9 0 59,-1 2-1,1 0 1,-1 2-1,1 1 1,-1 0 0,1 2-1,39 8 1,-50-7-111,0 0 1,0 2-1,0-1 1,-1 2 0,1 0-1,-1 0 1,-1 1-1,1 1 1,-1 0-1,-1 1 1,1 0 0,-2 0-1,1 1 1,11 16-1,-17-19-35,-1 0 0,0 0 0,-1 1 0,0 0 0,0-1 0,0 1 0,-1 0 0,-1 0 0,1 1 1,-1-1-1,0 0 0,-1 0 0,0 1 0,-1-1 0,1 0 0,-1 0 0,-1 1 0,0-1 0,0 0 0,0 0 0,-1-1 0,-1 1 0,1 0 0,-1-1 0,0 0 0,-1 0 0,1 0 0,-2-1 0,1 1 0,-1-1 0,1 0 0,-2-1 0,-9 8 0,-3-3 27,-1 0 0,1-2 0,-2 0 0,1-2 0,-1 0 0,0-1 0,0-1 0,0-1 0,-1-1 0,1-1 0,-1 0 0,1-2 0,-27-4 0,46 5-122,0 0 0,0-1 0,0 1 0,0-1 0,0 1-1,0-1 1,0 0 0,0 0 0,0 0 0,1 0 0,-1 0 0,0 0 0,1 0 0,-1 0 0,1-1 0,-1 1 0,1-1 0,-1 1 0,1-1 0,0 1-1,0-1 1,0 0 0,0 0 0,0 0 0,0 1 0,0-1 0,1 0 0,-1 0 0,1 0 0,-1-3 0,1 3-108,0 0 1,0 0 0,1 0-1,-1 0 1,0 0-1,1 0 1,-1 0-1,1 0 1,0 1 0,0-1-1,0 0 1,0 0-1,0 1 1,0-1 0,0 0-1,0 1 1,1-1-1,-1 1 1,1-1 0,-1 1-1,1 0 1,-1 0-1,1 0 1,0 0 0,-1 0-1,1 0 1,0 0-1,0 0 1,0 1 0,0-1-1,3 0 1,26-3-1659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5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144 244 3328,'8'1'385,"0"0"0,0 0 0,0-1 1,0 0-1,0-1 0,0 1 0,0-2 0,-1 1 0,1-1 1,0 0-1,11-5 0,1 0-31,0-2 0,-1 0-1,24-15 1,-41 23-323,1 0 1,0-1-1,-1 1 1,1-1-1,-1 0 0,0 0 1,1 0-1,-1 0 1,0 0-1,0-1 0,0 1 1,-1-1-1,1 1 1,-1-1-1,1 1 1,-1-1-1,0 0 0,0 0 1,0 0-1,0 0 1,-1 0-1,1 0 0,-1 0 1,1 0-1,-1 0 1,0 0-1,0 0 0,-1 0 1,1 0-1,-1 0 1,1 0-1,-1 1 0,0-1 1,0 0-1,0 0 1,0 0-1,-1 1 0,1-1 1,-1 0-1,0 1 1,0 0-1,-3-5 0,-1 1 47,-1-1-1,1 1 0,-1 0 0,0 1 1,-1 0-1,1 0 0,-1 0 0,0 1 1,0 0-1,0 0 0,-1 1 0,1 1 1,-15-4-1,14 5-14,0 1-1,0 0 1,0 0 0,0 1 0,0 0 0,0 0-1,0 1 1,0 0 0,0 1 0,1 0-1,-1 0 1,1 1 0,0 0 0,0 1-1,0 0 1,0 0 0,1 0 0,0 1-1,0 0 1,1 1 0,0-1 0,0 1-1,0 0 1,1 1 0,-7 11 0,5-8-15,1 1 0,1-1 0,0 1 0,1 0 0,0 0 0,1 0 0,0 1 0,1 0 0,0-1 0,1 1 0,0 0 0,1-1 0,1 1 0,0 0 0,0 0 0,2-1 0,5 22 0,-3-22-26,0-1-1,0 0 1,1 0 0,1-1-1,-1 0 1,2 0 0,-1 0-1,1-1 1,1 0 0,0-1-1,0 0 1,1 0 0,0-1-1,0 0 1,0-1 0,1 0-1,22 9 1,-14-9-364,-1-1 0,1 0 0,-1-1 1,1-1-1,1-1 0,-1-1 0,0 0 0,0-2 0,0 0 0,36-7 0,0-5-1471,-7 4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5.9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1 182 2304,'0'-1'30,"0"1"0,0 0 0,0 0 0,0 0 0,0 0 0,0-1 0,0 1 0,0 0 0,0 0 0,0 0 0,0 0 0,0 0 0,0-1 0,0 1 0,0 0 0,0 0 0,0 0 0,0 0 0,0-1 0,0 1 0,0 0 0,0 0 0,0 0 0,1 0 1,-1 0-1,0 0 0,0-1 0,0 1 0,0 0 0,0 0 0,0 0 0,1 0 0,-1 0 0,0 0 0,0 0 0,0 0 0,0 0 0,0 0 0,1 0 0,-1 0 0,0 0 0,0 0 0,0 0 0,0 0 0,0 0 0,1 0 0,-1 0 0,0 0 0,0 0 0,0 0 0,0 0 0,1 0 0,-1 0 0,0 0 0,12 9 1481,8 18-449,8 44 151,24 99 0,-28-84 158,-24-84-1323,1 0-1,-1 0 1,1 0-1,0 0 1,-1 0-1,1 0 1,0 0-1,0 0 0,0 0 1,0-1-1,1 1 1,1 2-1,-2-4-32,-1 0-1,1 0 1,-1 0-1,1-1 0,-1 1 1,0 0-1,1 0 1,-1-1-1,1 1 0,-1 0 1,0-1-1,1 1 1,-1 0-1,0-1 0,1 1 1,-1-1-1,0 1 1,0 0-1,1-1 0,-1 1 1,0-1-1,0 1 1,0-1-1,0 1 0,1-1 1,-1 1-1,0-1 1,0 1-1,0-1 0,0 1 1,0-1-1,7-65 359,-6 32-361,2 0 1,2 0-1,1 0 0,1 1 1,2 0-1,2 1 1,0 0-1,3 0 1,0 1-1,2 1 1,21-30-1,-33 54-12,1 0-1,-1 1 1,1 0-1,0 0 1,0 1 0,0-1-1,1 1 1,0 0-1,0 0 1,0 1 0,0 0-1,0 0 1,1 0-1,-1 1 1,1 0-1,0 0 1,-1 1 0,1 0-1,0 0 1,0 0-1,0 1 1,0 0 0,0 1-1,0-1 1,0 1-1,-1 0 1,1 1 0,0 0-1,-1 0 1,1 1-1,10 4 1,-1 1 34,0 1 0,-1 0 0,0 2 1,0-1-1,-1 2 0,0 0 0,-1 0 0,-1 1 0,0 1 0,19 28 1,-11-10 229,29 64 0,-43-81-141,-1 0-1,0 1 1,-1-1 0,-1 1-1,0 0 1,1 31-1,-4-47-115,0 0 0,1 1 0,-1-1 0,0 1 0,0-1 0,0 0 0,0 1 0,0-1 0,0 0 0,0 1 0,0-1 0,0 1 0,0-1-1,0 0 1,0 1 0,0-1 0,0 0 0,0 1 0,0-1 0,-1 1 0,1-1 0,0 0 0,0 1 0,0-1 0,-1 0 0,1 1 0,0-1 0,0 0 0,-1 0 0,1 1-1,0-1 1,0 0 0,-1 0 0,1 1 0,0-1 0,-1 0 0,1 0 0,0 0 0,-1 0 0,1 1 0,-1-1 0,-13-14 146,11 10-214,0-1 0,1 1 0,0-1 0,-1 0 0,2 1 0,-1-1 1,-2-8-1,4 9-97,0 1 1,0 0 0,1-1 0,-1 1 0,1 0 0,0 0 0,-1 0 0,2-1-1,-1 1 1,0 0 0,0 0 0,1 0 0,0 1 0,-1-1 0,1 0-1,0 1 1,1-1 0,-1 1 0,0-1 0,1 1 0,-1 0 0,1 0 0,0 0-1,-1 1 1,1-1 0,0 0 0,0 1 0,0 0 0,0 0 0,0 0-1,1 0 1,-1 0 0,0 1 0,0-1 0,1 1 0,-1 0 0,0 0 0,1 0-1,-1 1 1,5 0 0,19 6-1272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6.8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200 180 3200,'-2'9'368,"-3"6"889,1 0-1,1 1 1,-2 21 0,5-30-1071,0 0 1,1 0-1,0 1 1,0-1-1,0 0 0,1 0 1,0 0-1,1 0 0,0 0 1,3 6-1,1 1-72,0-1-1,1 0 1,0 0-1,1-1 1,0 0-1,1 0 1,0-1 0,15 12-1,-17-17-12,0-1 0,0 0 1,0-1-1,0 0 0,1 0 0,-1-1 0,1 0 0,0 0 0,0-1 0,0 0 0,1-1 0,-1 0 0,0 0 1,17-1-1,-10-2 23,0 0 0,1-1 0,-2 0 1,1-1-1,0-1 0,-1 0 0,0-2 1,23-12-1,-31 16-88,0-1 0,-1-1 0,1 1 0,-1-1 1,0 0-1,0 0 0,-1-1 0,0 0 0,0 0 0,0 0 0,-1 0 1,0-1-1,0 0 0,0 1 0,-1-2 0,0 1 0,0 0 0,-1-1 1,0 1-1,1-10 0,-3 5-23,-1 0 1,0 0-1,0 0 1,-2 0-1,1 0 1,-2 0-1,1 0 0,-1 1 1,-1-1-1,0 1 1,-1 0-1,0 1 1,-1-1-1,0 1 1,0 1-1,-1-1 1,-1 1-1,1 1 0,-14-11 1,8 7-22,-1 0-1,-1 1 1,1 0 0,-2 2 0,0 0 0,0 0 0,0 2-1,-1 0 1,0 1 0,-1 1 0,-34-6 0,38 10-17,0 0 0,0 1 1,0 1-1,0 0 0,0 1 1,0 0-1,1 1 1,-1 1-1,1 0 0,0 1 1,0 1-1,0 0 1,1 1-1,0 0 0,0 1 1,1 1-1,0 0 0,0 0 1,1 1-1,0 1 1,1 0-1,0 0 0,1 1 1,0 0-1,-12 23 1,19-32 15,1 0 0,-1 0 0,1 1 1,0-1-1,0 1 0,0-1 1,0 0-1,1 1 0,-1-1 0,1 1 1,0 0-1,0-1 0,0 1 1,1-1-1,-1 1 0,1-1 0,0 1 1,0-1-1,0 0 0,0 1 1,1-1-1,-1 0 0,1 0 0,0 0 1,0 0-1,0 0 0,0 0 1,0-1-1,1 1 0,-1-1 0,1 1 1,0-1-1,-1 0 0,1 0 1,0 0-1,0 0 0,7 2 0,3 2 3,1 0-1,0-1 1,0-1-1,0 0 0,1-1 1,-1-1-1,28 2 1,-22-4-2,171-1-129,-165-1 100,0-1 1,-1-2 0,1 0-1,-1-1 1,33-14 0,-38 12 14,-13 6-1,1-1-1,0 0 1,-1-1-1,1 0 1,-1 0 0,0 0-1,-1-1 1,1 0-1,11-11 1,-18 16 25,0 0 0,1 0 0,-1-1-1,0 1 1,1 0 0,-1 0 0,0 0 0,0-1 0,0 1 0,1 0 0,-1 0 0,0 0-1,0-1 1,0 1 0,0 0 0,1-1 0,-1 1 0,0 0 0,0 0 0,0-1 0,0 1 0,0 0-1,0-1 1,0 1 0,0 0 0,0 0 0,0-1 0,0 1 0,0 0 0,0-1 0,0 1-1,0 0 1,0-1 0,0 1 0,0 0 0,0 0 0,-1-1 0,1 1 0,0 0 0,0 0-1,0-1 1,0 1 0,-1 0 0,1 0 0,0-1 0,-1 1 6,1 0 0,0 0 0,-1 0 0,1 0 0,-1 0 1,1 0-1,0 0 0,-1 0 0,1 1 0,0-1 0,0 0 0,-1 0 0,1 0 0,0 0 1,-1 1-1,1-1 0,0 0 0,0 0 0,-1 1 0,1-1 0,0 0 0,0 0 0,-1 1 0,1-1 1,0 0-1,0 1 0,0-1 0,0 0 0,0 1 0,-1-1 0,1 0 0,0 1 0,0 0 1,0 2 60,0 1 1,0 0 0,0-1 0,1 1 0,0 0 0,-1-1 0,1 1 0,1 0 0,-1-1 0,0 0 0,4 7-1,27 42 704,-19-32-486,-6-10-182,0-1 0,2 1 0,-1-2 0,1 1 0,0-1 0,0 0 0,1-1 0,0 0 0,17 8 0,4 1-576,0-2 0,40 13 1,-69-27 243,0 1 0,1 0 0,-1 0 0,0-1 1,0 1-1,1-1 0,-1 0 0,0 0 1,1 0-1,-1 0 0,1 0 0,-1 0 1,0-1-1,0 1 0,1-1 0,-1 0 1,0 1-1,0-1 0,1 0 0,-1 0 1,0-1-1,0 1 0,0 0 0,-1-1 1,1 1-1,3-4 0,-5-16-1842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7.6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12 314 2688,'-1'0'50,"1"0"0,0 0-1,0 0 1,-1 0 0,1 0 0,0 0 0,0-1 0,-1 1-1,1 0 1,0 0 0,-1 0 0,1 0 0,0 0 0,0 0-1,-1 0 1,1 1 0,0-1 0,0 0 0,-1 0 0,1 0-1,0 0 1,0 0 0,-1 0 0,1 0 0,0 1 0,0-1-1,-1 0 1,1 0 0,0 0 0,0 0 0,0 1 0,0-1 0,-1 0-1,1 0 1,0 1 0,0-1 0,0 0 0,0 0 0,0 1-1,-1-1 1,0-2 2280,1 0-1455,0 2-321,0 0 193,14 21-107,-5-8-495,0 0 0,1 0 0,0-1 0,1 0 1,1-1-1,-1 0 0,2-1 0,-1-1 0,2 0 0,-1 0 0,16 7 0,-17-11-64,-1-1-1,1 0 1,-1-1-1,1 0 1,0-1-1,0 0 1,0-1-1,0 0 1,0-1-1,1 0 1,-1-1-1,0 0 1,0-1-1,0 0 1,14-6-1,-7 2 37,1-2-1,-2 0 1,1-2-1,-1 0 0,0 0 1,-1-2-1,19-17 1,-27 22-76,0-2 1,-1 1 0,0-1 0,0 0-1,-1 0 1,-1-1 0,1 0-1,-1 0 1,-1-1 0,0 1 0,-1-1-1,0 0 1,0-1 0,2-14 0,-6 19-31,0 0 0,-1 0 0,0 0 0,0 1 0,0-1 0,-1 0 0,0 0 0,0 0 0,-1 1 0,1-1 0,-1 1 0,-1 0 0,0 0 0,1 0 0,-2 1 0,1-1 0,-1 1 0,1 0 0,-8-6 0,1 1 5,-1 0 0,1 1 0,-2 0-1,1 1 1,-1 1 0,0 0 0,-1 0-1,-15-4 1,9 5-26,0 2 1,0 0-1,-1 1 0,1 2 0,-1 0 0,0 1 1,1 1-1,-34 5 0,45-5-14,0 1 0,0 0 0,0 0 0,0 1 0,0 0-1,0 1 1,1 0 0,0 0 0,-1 1 0,2 0 0,-1 0 0,0 1 0,1 0-1,0 0 1,1 1 0,-1 0 0,1 0 0,1 0 0,-1 1 0,1 0 0,-4 9 0,8-14 11,0 0 0,0-1 1,0 1-1,0 0 0,1 0 1,-1 0-1,1 0 0,0 0 1,0 0-1,0 0 0,0 0 1,0 0-1,1 0 0,-1-1 1,1 1-1,0 0 0,0 0 1,0 0-1,0-1 0,0 1 1,1 0-1,-1-1 0,1 1 1,0-1-1,0 0 0,0 0 1,0 1-1,0-1 0,0-1 1,0 1-1,1 0 0,-1 0 1,1-1-1,-1 1 0,5 0 1,6 5-97,0-2 0,1 1 0,0-2 0,0 0 0,23 3 0,-6-2-231,119 16-2541,-85-14 1196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8.1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1664,'15'17'3450,"-12"-15"-3303,-1 0-1,0 0 0,0 0 0,0 1 1,0-1-1,0 0 0,-1 1 0,1-1 0,-1 1 1,1-1-1,0 4 0,13 37 381,-2 1 0,-2 0 1,9 72-1,0 143 546,-16-193-500,6 195 761,5 56-87,-14-291-1185,1 1-1,2-1 1,1 0-1,0 0 1,2-1 0,1 1-1,2-1 1,18 36 0,-18-93-2665,9-21-490,-6 29 1301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8.5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61 290 3584,'6'0'341,"1"1"1,-1-1-1,1 0 0,-1 0 0,1-1 1,-1 1-1,1-2 0,-1 1 1,0-1-1,0 0 0,0 0 1,8-4-1,5-3 228,0-1 0,26-19 0,-42 26-530,1 1 0,-1-1 1,0 0-1,0 0 1,-1 0-1,1-1 0,0 1 1,-1-1-1,0 0 1,0 1-1,0-1 0,-1 0 1,1 0-1,-1 0 1,0 0-1,0 0 0,0 0 1,0-1-1,-1 1 1,0 0-1,0 0 0,0-1 1,0 1-1,-1 0 1,0 0-1,1 0 0,-3-6 1,0 2 52,1 0 1,-2 0-1,1 0 0,-1 0 1,0 1-1,-1-1 0,1 1 1,-2 0-1,1 1 1,-1-1-1,0 1 0,-10-9 1,13 14-55,0-1 1,1 0 0,-1 1 0,0 0-1,0 0 1,0 0 0,0 0 0,0 0-1,0 1 1,0-1 0,-1 1 0,1 0-1,0-1 1,0 2 0,0-1 0,0 0-1,0 1 1,-1-1 0,1 1 0,0 0-1,0 0 1,0 0 0,0 0 0,1 1-1,-1-1 1,-4 4 0,0 0 67,-1 0 1,1 1 0,-1 0-1,2 1 1,-1-1-1,1 2 1,-9 12-1,8-11-24,1 0 0,0 0 0,1 1 0,0 0 0,1 0 0,0 0 0,1 1 0,0-1-1,0 1 1,1 0 0,1 0 0,-1 0 0,2 0 0,0 0 0,0 0 0,1 0 0,0 0 0,1 0 0,0-1 0,1 1 0,0 0-1,1-1 1,0 0 0,8 16 0,-8-19-63,0 0 0,0 0 0,0 0 0,1 0 0,0-1 0,1 0 0,-1 0 0,1 0 0,0-1 0,1 0 0,-1 0 0,1 0 0,0-1 0,0 0 0,1-1 0,-1 1 0,1-1 0,0-1-1,-1 1 1,1-1 0,0-1 0,0 1 0,1-2 0,-1 1 0,0-1 0,10-1 0,-10 1-281,-1-2 0,1 1 0,0-1 0,0 0 0,-1-1 0,12-4 0,15-6-1829,-1 5 22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9.3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469 802 3200,'-4'-1'1355,"7"2"-389,17 4 169,-17-5-1055,0 1 1,-1-1 0,1 1 0,0-1-1,0 0 1,0 0 0,0 0-1,0 0 1,0-1 0,0 1-1,-1-1 1,1 0 0,0 0-1,0 0 1,-1 0 0,1 0-1,0 0 1,-1-1 0,5-3 0,47-41 88,-36 29 53,24-22 618,-1-1-1,58-74 0,-87 98-682,-1 0-1,0 0 0,-2-1 1,0 0-1,0-1 1,-2 0-1,0 0 0,-1-1 1,-1 1-1,-1-1 0,3-31 1,-7 37-145,-1 0 0,0 1 0,-1-1 1,0 1-1,-1-1 0,0 1 1,-1 0-1,-1 0 0,0 0 0,-1 0 1,0 1-1,0 0 0,-1 0 1,0 1-1,-1 0 0,-1 0 0,1 1 1,-2 0-1,1 1 0,-1-1 1,0 2-1,-1 0 0,0 0 0,0 1 1,0 0-1,-1 1 0,0 0 1,0 1-1,0 0 0,0 1 0,-1 0 1,-19-1-1,15 3-45,0 1 1,-1 1-1,1 1 1,0 0-1,0 1 1,0 1-1,0 1 1,1 0-1,0 1 1,0 1-1,0 0 1,1 2-1,0-1 1,1 2-1,-18 14 1,17-11 32,1 1 1,1 0 0,0 1-1,1 0 1,1 1-1,1 1 1,0-1-1,0 2 1,2-1 0,0 1-1,2 1 1,0-1-1,-6 30 1,5-4 86,2 0 1,2 0-1,2 1 1,2-1-1,2 0 1,2 0-1,19 79 0,14 14 233,63 146 0,-1-3-16,-88-242-264,47 178 359,-54-191-334,-1 0 1,-1 1-1,-1-1 0,-2 1 0,0-1 0,-6 40 1,4-54-95,-1 1 0,0-1 0,-1 0 0,0 0 0,0-1 0,-1 1 0,0-1 0,-1 0 0,-1 0 0,1-1 0,-1 1 0,-1-2 0,0 1 0,0-1 0,0 0 0,-1-1 0,-1 0 0,1 0 0,-1-1 1,0 0-1,0-1 0,-1 0 0,0 0 0,1-2 0,-2 1 0,1-1 0,0-1 0,0 0 0,-1 0 0,0-1 0,1-1 0,-1 0 0,1 0 0,-1-2 0,1 1 0,-1-1 0,1-1 0,0 0 0,0 0 0,0-1 1,-12-6-1,13 5-263,0 0 1,0-1 0,1 1 0,0-2-1,0 1 1,0-2 0,1 1 0,0-1-1,0 0 1,1 0 0,0-1 0,0 0-1,1-1 1,1 1 0,-1-1 0,1 0 0,1 0-1,0-1 1,1 1 0,0-1 0,0 0-1,-1-17 1,6-23-1394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7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26 261 2432,'-1'0'131,"1"0"0,-1 0 0,0 0 0,0 1 1,0-1-1,0 0 0,0 1 0,0-1 0,0 0 0,0 1 0,1-1 0,-1 1 1,0-1-1,0 1 0,1 0 0,-1-1 0,0 1 0,1 0 0,-1-1 0,0 1 1,1 0-1,-1 0 0,1-1 0,-1 1 0,1 0 0,0 0 0,-1 1 0,-4 36 566,13 37-564,-5-67-32,-1 0 1,1-1-1,0 1 1,1-1-1,0 0 0,0 0 1,1 0-1,0 0 0,0-1 1,0 0-1,1 0 0,0 0 1,0-1-1,0 0 0,1 0 1,-1 0-1,16 7 0,-4-3 97,1-1-1,0 0 0,1-2 0,0 0 1,38 6-1,-27-9-88,0-1 0,0-2-1,0-1 1,0-2 0,-1 0 0,1-3 0,-1 0-1,0-2 1,48-19 0,-64 21-59,-1 0-1,1 0 1,-2-2 0,1 1-1,-1-2 1,0 0 0,-1 0-1,0-1 1,0 0 0,-1-1-1,16-22 1,-21 24-34,0 0 0,0 1-1,-1-1 1,0-1 0,-1 1 0,0-1 0,-1 1-1,0-1 1,0 0 0,-1 0 0,0 1-1,0-1 1,-1 0 0,-1 0 0,0 0 0,0 0-1,-1 0 1,-5-15 0,4 15-6,0-1 0,-1 1 0,-1 0 1,0 0-1,0 1 0,-1-1 0,0 1 0,-1 1 1,0-1-1,0 1 0,-1 0 0,0 1 0,0-1 0,-1 2 1,-12-9-1,8 8-16,0 1 1,-1 0 0,0 1 0,1 1-1,-1 0 1,-1 0 0,1 2 0,0 0-1,-1 0 1,-24 2 0,18 0-12,-1 2-1,1 1 1,0 1 0,0 0 0,1 2 0,-1 0-1,1 1 1,1 1 0,-1 1 0,1 1-1,1 0 1,0 2 0,0 0 0,1 1 0,-29 29-1,35-30-21,2 0-1,0 0 1,0 1 0,1 0-1,1 0 1,0 1-1,-7 21 1,11-27-52,1 0 0,0 0 0,1 0 0,0 1 0,0-1 0,1 0 0,0 0 0,0 0 0,1 1 0,0-1 0,1 0 0,0 0 1,0 0-1,0 0 0,7 12 0,-3-8-229,1 0 0,0-1 0,15 18 0,35 29-1088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8:59.6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 2944,'5'-7'1408,"38"7"-1152,-25 0 2176,5 3-2304,11 1 128,8-1 256,1 3 128,9-3-768,3 1 128,-4-1 256,-3-3 128,-10-3-512,-5-1 0,-6 1-896,-2-3 0,3 6-128,-1 6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0.0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19 293 3840,'-9'-3'1920,"4"37"-2304,5-29 3840,-4 6-3456,4 8 128,0 13-128,4 0 128,1 2-512,4-9 0,5-6-768,6-11 128</inkml:trace>
  <inkml:trace contextRef="#ctx0" brushRef="#br0" timeOffset="1">212 4 5632,'-8'-4'2816,"11"24"-6016,-3-13 5120,0 0-3712,5 9 128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0.7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 3072,'3'41'2569,"1"0"0,11 44 1,-3-19-2769,8 34 2268,-21-126-1998,2 1 0,0-1 0,2 0 0,1 1 0,9-33 0,-10 51-97,-1-1-1,2 0 1,-1 0 0,1 1-1,0 0 1,1 0-1,0 0 1,0 0 0,0 1-1,1 0 1,0 0 0,0 0-1,1 1 1,0 0-1,-1 0 1,2 1 0,-1 0-1,0 0 1,1 0 0,8-2-1,1 0-63,1 0-1,0 1 0,0 0 1,31-2-1,-42 7 87,1 0 0,0 1 0,-1-1 0,1 2 0,-1-1 0,1 1 1,-1 0-1,0 1 0,0 0 0,0 0 0,0 0 0,-1 1 0,1 0 0,7 6 0,1 2-4,0 0 0,-1 1-1,0 0 1,-1 1 0,0 0-1,-2 1 1,14 22 0,-19-26-5,0 0 0,-1 0 0,0 1 0,-1-1 0,0 1 0,-1 0 0,-1 0 0,0 0 0,0 1 0,-1-1 1,-1 0-1,-1 21 0,-5-10-423,2-15-677,0-13-1285,-1-13 969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1.0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 4992,'-11'39'2432,"17"16"-2816,-1-39 4480,-1 7-4096,6 0 0,-1 6 0,5-6 128,1 0-896,-1-11 0,4-4-640,6-16 128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1.4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5888,'5'16'2944,"41"-5"-5504,-31-8 5376,-1 6-5120,0-5 128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1.7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4608,'0'2'100,"1"0"0,-1 0-1,1 0 1,-1 0 0,1 0 0,0 0 0,0-1 0,0 1 0,0 0-1,0-1 1,0 1 0,0-1 0,0 1 0,1-1 0,-1 1 0,1-1-1,-1 0 1,1 0 0,-1 0 0,3 2 0,5 4 363,-4-2-31,-1 0 1,0 1-1,-1-1 1,1 1-1,-1-1 1,0 1-1,2 9 1,0 1-392,0 1 0,-2 0-1,2 19 1,-3-16 261,7 59 211,-4 1 0,-6 99-1,-29 158 259,11-148-8,15-144-620,2 1 0,5 72 0,-2-106-144,1 0 1,0 0 0,0 0 0,1 0 0,1 0 0,0-1 0,0 1-1,1-1 1,1 0 0,0 0 0,0-1 0,1 0 0,1 0 0,13 15 0,-18-23-119,0 0-1,1 0 1,-1 0 0,0-1 0,0 1 0,1-1 0,-1 0 0,1 0 0,-1 0 0,1 0 0,-1 0 0,1-1 0,0 1 0,-1-1 0,1 0 0,0-1 0,-1 1 0,1 0 0,0-1 0,-1 0 0,1 0-1,-1 0 1,1 0 0,-1-1 0,0 1 0,0-1 0,1 0 0,-1 0 0,0 0 0,3-3 0,27-22-1694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2.0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23 4992,'-9'-23'2432,"32"32"-3200,0-5 3584,16 3-2944,13-4 128,3 3 0,21-3 0,8 1 0,1-4 0,-5-4-256,0 4 128,-9-3-896,-16-3 128,2 6-256,-14 6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2.4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175 440 3712,'-2'2'138,"1"0"-1,-1 0 1,1 0 0,-1 0-1,1 1 1,0-1 0,0 1 0,0-1-1,0 1 1,0-1 0,0 1-1,1-1 1,-1 1 0,1 0-1,0-1 1,0 1 0,0 0 0,0-1-1,0 1 1,0 0 0,1-1-1,-1 1 1,1-1 0,2 5-1,-2 0 108,1 0 0,1 0-1,-1 0 1,1 0-1,0-1 1,1 1-1,-1-1 1,1 0-1,7 8 1,-8-12-205,0 0 0,-1 0 0,1 0 0,1-1 0,-1 1 0,0-1 0,0 1 0,0-1 0,1 0 0,-1 0 0,1-1 0,-1 1 0,0-1-1,1 0 1,-1 1 0,1-2 0,-1 1 0,1 0 0,-1-1 0,5 0 0,9-3 365,-1-1 0,30-12-1,-39 14-324,11-4 73,-1-1 1,0-1-1,0-1 0,-1 0 0,-1-1 1,0-1-1,0 0 0,20-24 0,-27 27-117,0 0 0,-1-1 1,0 0-1,0-1 0,-2 0 0,1 1 0,-1-2 0,-1 1 0,0-1 0,0 1 0,-1-1 0,-1 0 0,0 0 0,0-21 0,-2 22-65,0 0 1,-1 0-1,0 0 0,-1 1 0,0-1 1,-1 0-1,0 1 0,-1-1 1,0 1-1,0 0 0,-1 0 1,-1 1-1,0 0 0,0-1 1,0 2-1,-1-1 0,-1 1 1,1 0-1,-1 1 0,-1 0 0,1 0 1,-1 0-1,-1 1 0,1 1 1,-1 0-1,0 0 0,0 1 1,-19-6-1,13 6-22,-1 0 0,0 1 0,0 1 0,0 0 0,0 2 0,0 0 0,0 1 0,0 0 0,0 1 0,0 1 0,1 1 0,-1 1 0,1 0 0,0 1 0,0 0 0,1 2 0,0-1 0,0 2 0,0 0 0,1 1 0,1 1 0,-15 14 0,25-22 36,0 0 1,1 0 0,-1 0-1,1 0 1,0 1 0,0-1 0,0 1-1,0-1 1,1 1 0,-1 0-1,1 0 1,0-1 0,0 1 0,1 0-1,-1 0 1,1 6 0,0-7 5,1-1 0,-1 1 0,1-1 0,-1 1 0,1-1 1,0 0-1,0 0 0,0 1 0,0-1 0,1 0 0,-1 0 1,1 0-1,-1 0 0,1 0 0,0 0 0,-1-1 0,1 1 0,0 0 1,0-1-1,0 0 0,1 1 0,-1-1 0,0 0 0,0 0 1,1 0-1,-1 0 0,4 0 0,32 7 9,0-3 0,1-1 0,0-1-1,74-6 1,-111 3 1,90-7 99,-58 3 55,-1 2 0,1 1 0,0 2 0,33 5 0,-64-6-121,-1 0 1,0 1-1,0-1 1,0 1-1,0 0 1,0 0 0,0-1-1,0 1 1,0 1-1,0-1 1,0 0-1,0 0 1,-1 1-1,1-1 1,0 1 0,-1-1-1,0 1 1,1 0-1,-1-1 1,0 1-1,0 0 1,0 0 0,0 0-1,0 0 1,0 0-1,0 0 1,-1 0-1,1 1 1,-1-1-1,0 0 1,1 3 0,-1 6 86,-1 0 1,1 1-1,-2-1 1,0 0 0,-3 12-1,-2 12 177,6-30-291,1 1 1,-1-1-1,1 0 0,0 1 1,1-1-1,-1 1 0,1-1 1,1 0-1,-1 1 0,0-1 1,1 0-1,0 0 1,1 0-1,-1 0 0,1 0 1,0-1-1,0 1 0,0-1 1,0 0-1,1 1 0,0-2 1,7 7-1,-3-4-295,0-1 0,1 0 0,0 0 1,0-1-1,0 0 0,0-1 0,1 0 0,-1 0 0,1-1 0,0 0 1,14 1-1,24-2-1504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3.0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0 237 4864,'0'-1'127,"0"0"0,0-1 0,0 1 1,1 0-1,-1-1 0,0 1 0,1 0 1,-1 0-1,1-1 0,-1 1 0,1 0 0,-1 0 1,1 0-1,0 0 0,0-1 0,-1 1 0,1 0 1,0 1-1,0-1 0,0 0 0,0 0 0,0 0 1,0 0-1,0 1 0,3-2 0,42-21 1630,-11 7-1829,-3-7 214,2 1 0,0 2 0,1 1 1,1 2-1,1 2 0,0 1 0,1 2 0,57-11 1,-84 21-94,-1 1 0,1 0 0,-1 1 0,1 0 0,0 1 0,-1 0 0,1 1 0,-1 0 1,0 0-1,1 1 0,12 6 0,-18-7-29,0 1-1,1 0 1,-1 0 0,0 1-1,-1-1 1,1 1 0,-1 0-1,0 1 1,1-1 0,-2 1-1,1-1 1,-1 1 0,1 0-1,-1 1 1,-1-1 0,1 0 0,-1 1-1,0 0 1,0-1 0,1 11-1,-1-6 4,-1-1 0,0 0 0,0 0 0,-1 0 0,-1 0 0,1 1 0,-2-1-1,1 0 1,-1 0 0,-1 0 0,1-1 0,-1 1 0,-1-1 0,-7 15 0,4-13-11,0-1 0,0 0 1,0 0-1,-1 0 0,-1-1 0,1-1 1,-1 1-1,-1-1 0,1-1 0,-1 0 1,-15 7-1,20-11-74,0-1 1,0 1-1,-1-1 0,1 0 1,-1-1-1,1 1 0,-1-1 1,-9-1-1,13 1-41,0 0 0,1 0 0,-1 0 0,0 0 1,1-1-1,-1 1 0,0 0 0,1-1 0,-1 1 0,0-1 0,1 0 0,-1 0 0,1 1 1,-1-1-1,1 0 0,-1 0 0,1 0 0,0 0 0,0-1 0,-1 1 0,1 0 0,0 0 1,0-1-1,0 1 0,0-1 0,1 1 0,-1-1 0,0 1 0,0-1 0,1 0 0,-1 1 1,1-1-1,-1-2 0,8-18-1561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3.4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 3840,'-5'7'1920,"25"44"-2432,-6-31 3072,0 0-2560,-5 6 0,0 10 256,1-1 0,-1 1-384,0 0 0,0-10-896,5-10 128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7.9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129 38 1408,'-2'-7'167,"-4"-16"162,6 22-299,0 1 0,0 0 0,0-1 0,0 1 0,0 0 0,-1-1 0,1 1 0,0 0 0,0-1 0,-1 1 0,1 0 0,0-1 0,0 1 0,-1 0 0,1-1 1,0 1-1,-1 0 0,1 0 0,0 0 0,-1-1 0,1 1 0,0 0 0,-1 0 0,1 0 0,0 0 0,-1 0 0,1-1 0,-1 1 0,1 0 0,0 0 0,-1 0 0,1 0 0,-1 0 1,1 0-1,0 1 0,-1-1 0,1 0 0,-1 0 0,1 0 0,-1 0 0,0 1 43,0 0 1,-1 0-1,1 0 1,0 0-1,0 0 0,0 0 1,0 0-1,1 0 1,-1 1-1,0-1 1,0 0-1,1 0 1,-1 1-1,1-1 0,-2 3 1,-1 4 116,-13 26 114,2 2 0,1-1 0,2 2 0,1-1 0,2 1 0,2 1 0,-4 66 0,8 6 251,17 151-1,-6-168-162,3 0-1,46 169 0,-55-253-434,29 107 318,-30-104-560,1 1 0,-2 0 0,0-1 0,0 1 0,-1 0 0,-1-1 0,-2 17 0,-1-20-867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3.7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1 128,'0'42'0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4.4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4 587 2688,'-3'9'2387,"3"-9"-2272,0-1 1,0 1-1,0-1 0,0 0 0,0 1 1,0-1-1,1 0 0,-1 1 1,0-1-1,0 1 0,1-1 0,-1 0 1,0 1-1,1-1 0,-1 1 1,1-1-1,-1 1 0,1-1 0,-1 1 1,1 0-1,-1-1 0,1 1 1,-1-1-1,2 1 0,19-14 251,-1 0-1,-1-1 1,0-1 0,0-1 0,-2-1-1,22-28 1,-11 7 84,-2-2 0,33-67 0,-53 94-427,-1 0-1,0 0 1,-1-1-1,0 1 1,-1-1-1,0 0 1,-2 1-1,0-1 1,0 0-1,-1 0 1,-1 0-1,-4-20 1,5 33-25,0 0 0,0 0 0,-1 0 1,1 0-1,-1 0 0,1 0 1,-1 0-1,0 0 0,0 1 0,0-1 1,0 0-1,0 0 0,0 1 1,0-1-1,0 1 0,-1-1 0,1 1 1,-1-1-1,1 1 0,-1 0 1,0 0-1,1 0 0,-1 0 0,0 0 1,0 0-1,1 0 0,-1 1 1,0-1-1,0 1 0,0-1 0,0 1 1,-3-1-1,3 2-5,0-1 0,0 1 0,0 0 0,0 0-1,0 0 1,0 0 0,1 0 0,-1 0 0,0 0 0,0 0 0,1 1 0,-1-1-1,1 0 1,-1 1 0,1 0 0,0-1 0,0 1 0,0 0 0,0 0 0,0-1-1,0 1 1,0 0 0,0 0 0,1 0 0,-1 0 0,1 0 0,-1 0 0,1 0 0,0 0-1,0 4 1,0-4 4,-1 1 0,1-1 0,0 1 0,0 0 1,0-1-1,1 1 0,-1 0 0,0-1 0,1 1 0,0 0 0,0-1 0,0 1 0,0-1 0,0 0 0,0 1 0,1-1 0,-1 0 0,1 0 0,-1 1 0,1-1 0,0-1 0,0 1 0,0 0 0,0 0 0,0-1 0,0 1 1,1-1-1,-1 0 0,0 1 0,1-1 0,-1 0 0,1 0 0,-1-1 0,1 1 0,-1 0 0,1-1 0,0 0 0,-1 0 0,5 0 0,10 1 10,0-2-1,1 0 1,-1-1-1,29-7 1,-42 9-7,40-12 59,53-20 1,-67 20-84,1 1 0,1 2 1,-1 1-1,39-4 0,-69 12 24,1-1 0,-1 1 0,0 0-1,1 0 1,-1 0 0,0 0 0,1 0 0,-1 0 0,0 0 0,1 1 0,-1-1-1,0 0 1,1 1 0,-1-1 0,0 1 0,0-1 0,1 1 0,-1 0 0,0 0-1,0-1 1,0 1 0,0 0 0,0 0 0,1 2 0,-1-2 2,0 1 0,-1 0 0,0 0 0,1-1 0,-1 1-1,0 0 1,0 0 0,0-1 0,0 1 0,0 0 0,0 0 0,-1-1 0,1 1 0,-1 0 0,1-1 0,-2 3 0,-4 11 16,-1-1 1,-1-1-1,-13 20 1,16-25-16,-7 9 17,2 0 1,0 1 0,1-1-1,1 2 1,0-1 0,2 1-1,-7 28 1,12-39-12,0 1 1,0-1-1,1 1 1,0-1-1,0 0 0,1 1 1,0-1-1,1 0 1,0 0-1,0 1 0,0-1 1,1-1-1,1 1 1,-1 0-1,1-1 0,1 0 1,-1 0-1,1 0 0,0 0 1,10 9-1,-7-9 2,0 0-1,1-1 1,0 0-1,0 0 0,0-1 1,1 0-1,0-1 1,0 0-1,0 0 0,0-1 1,15 3-1,-10-4-65,0 0-1,0 0 0,0-1 1,0-1-1,0-1 1,0 0-1,24-5 0,-15 0-338,0-1 0,0-1-1,-1-2 1,0 0 0,0-1-1,-1-1 1,38-28 0,-47 29 23,0-1 0,-1 0-1,0 0 1,0-2 0,-2 1 0,1-1 0,-2-1 0,0 1 0,-1-2 0,0 1 0,-1-1 0,6-23 0,-11 34 332,0-1 0,-1 0 1,0 0-1,0 0 0,-1 0 0,1 0 1,-1 1-1,-1-1 0,1 0 1,-3-11-1,2 15 84,1 1 0,-1-1-1,0 0 1,0 1 0,0-1 0,0 1 0,0-1 0,0 1 0,-1-1 0,1 1 0,0 0 0,-1 0-1,1 0 1,-1 0 0,1 0 0,-1 0 0,1 0 0,-1 0 0,0 0 0,0 1 0,1-1 0,-1 1-1,0-1 1,0 1 0,0 0 0,1 0 0,-1 0 0,0 0 0,0 0 0,0 0 0,0 0-1,1 1 1,-1-1 0,0 1 0,0-1 0,1 1 0,-4 1 0,1-1 94,-1 1-1,1-1 1,-1 1 0,1 0-1,0 1 1,0-1 0,0 1-1,0 0 1,0 0 0,1 0-1,-1 0 1,1 0 0,0 1-1,0 0 1,0 0 0,1 0-1,-1 0 1,1 0 0,0 0-1,0 0 1,0 1 0,0-1-1,1 1 1,0 0 0,0-1-1,0 1 1,1 0 0,-1 6-1,1-4-38,1 0 0,-1 0 0,1 0-1,0-1 1,0 1 0,1 0-1,0 0 1,0-1 0,1 1 0,0-1-1,0 0 1,0 0 0,1 0-1,0 0 1,0 0 0,0-1 0,1 0-1,0 0 1,7 6 0,-6-6-262,0-1 0,0 0 1,1 0-1,-1 0 0,1-1 1,0 0-1,1 0 1,-1-1-1,0 0 0,1 0 1,-1 0-1,1-1 0,-1 0 1,1-1-1,0 0 0,-1 0 1,1-1-1,0 0 1,-1 0-1,1 0 0,-1-1 1,0 0-1,1-1 0,-1 0 1,7-4-1,11-14-1267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4.8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28 6016,'-26'-27'2944,"49"27"-6656,-14 0 6272,5 7-4480,5 13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5.4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76 246 3328,'-4'-8'2808,"10"15"-521,10 18-1217,4 23-422,-18-39-623,1 0 0,1 0 0,-1 0 0,1-1 0,1 0 0,0 1 0,0-1 0,0-1 0,1 1 1,0-1-1,1 0 0,-1 0 0,1-1 0,9 6 0,-3-4 55,1 0 0,0-2 0,0 0-1,1 0 1,-1-1 0,1-1 0,1 0 0,-1-2 0,0 1-1,1-2 1,-1 0 0,1-1 0,-1 0 0,0-1 0,1-1 0,-1-1-1,0 0 1,0-1 0,0 0 0,0-1 0,-1-1 0,0 0-1,0-1 1,0-1 0,-1 0 0,0-1 0,-1 0 0,0-1 0,0 0-1,-1-1 1,0 0 0,-1-1 0,-1 0 0,10-16 0,-15 22-49,-1 0 1,0-1-1,0 0 0,0 0 1,-1 0-1,0 0 1,0 0-1,-1 0 1,0 0-1,0 0 1,-1-1-1,0 1 1,0 0-1,-1-1 1,0 1-1,0 0 1,0 0-1,-1 0 1,0 0-1,-1 0 1,1 0-1,-1 0 1,-1 1-1,1 0 0,-1-1 1,0 1-1,-1 0 1,1 1-1,-1-1 1,0 1-1,-6-5 1,-3-2-8,-1 1 1,1 0-1,-2 1 1,1 1-1,-2 0 1,1 2-1,-1-1 1,0 2-1,0 0 1,-1 1-1,-27-4 1,16 6-27,-1 2 0,1 0-1,0 2 1,0 1 0,0 1 0,0 2 0,0 1 0,1 1 0,-54 21 0,74-25-19,1 1 1,0 0 0,0 0 0,0 1 0,0-1 0,1 1 0,-1 1 0,1 0 0,-7 8 0,11-11-2,0-1 0,1 1 0,-1 0 1,1 0-1,0 0 0,0 0 0,0 0 0,0 1 0,0-1 1,1 0-1,-1 0 0,1 0 0,0 1 0,0-1 1,0 0-1,1 0 0,-1 1 0,1-1 0,-1 0 0,1 0 1,0 0-1,0 0 0,1 0 0,-1 0 0,4 5 1,2 2-124,0 0 0,1 0 0,0-1 0,1 0 1,0 0-1,0-1 0,1 0 0,0-1 0,0 0 1,1 0-1,16 6 0,11 5-627,1-3 0,43 12 0,7-4-806,5-6-86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6.2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14 2304,'-1'0'38,"0"1"1,1-1 0,-1 0-1,1 0 1,-1 0-1,0 0 1,1 0-1,-1 0 1,1 0-1,-1 0 1,0 0 0,1-1-1,-1 1 1,1 0-1,-1 0 1,0 0-1,1-1 1,-1 1-1,1 0 1,-1-1-1,1 1 1,-1 0 0,1-1-1,-1 1 1,1-1-1,0 1 1,-1 0-1,1-1 1,-1 1-1,1-1 1,0 0 0,0 1-1,-1-1 1,1 1-1,0-1 1,-4-3 724,1 12 1459,-5 39-1491,1 0 1,3 0-1,2 54 1,0-20-671,-4 44 1025,-3 31-12,7 0 1,19 176-1,-10-291-971,1 0 0,2-1 0,1 0 0,2-1 0,23 47 1,-33-82-91,-1 0 0,1-1 0,-1 1 1,1-1-1,0 1 0,1-1 0,-1 0 1,0 0-1,1 0 0,0 0 0,0-1 1,-1 0-1,1 1 0,1-2 0,-1 1 1,0 0-1,0-1 0,1 0 0,-1 1 1,1-2-1,-1 1 0,7 0 0,-2-1 6,0 0 0,1-1-1,-1 0 1,0 0-1,1-1 1,-1 0-1,0 0 1,0-1 0,13-6-1,-11 3-4,-1-1 0,0 0 0,0 0 0,-1 0 0,0-2 0,0 1-1,-1-1 1,0 0 0,-1 0 0,11-19 0,-5 6-19,-1 0 0,-2-1 0,0 0 0,6-25 0,-14 40-133,-7 18-1,-6 21 54,9-22 78,1 0 1,-1 1-1,2-1 1,-1 1 0,1-1-1,1 1 1,0-1-1,0 1 1,4 11 0,-4-17 3,1 0 0,0 0 0,0 0 0,0 0 0,0 0 0,1-1 0,0 1 0,-1-1 0,1 1 0,1-1 1,-1 0-1,0 0 0,1 0 0,0-1 0,-1 1 0,1-1 0,0 0 0,0 0 0,0 0 0,1-1 0,6 2 1,3 0 27,0-1 1,0 0-1,0-1 1,1-1 0,-1-1-1,0 1 1,1-2-1,-1 0 1,0-1 0,0-1-1,-1 0 1,1 0-1,-1-1 1,13-8 0,-19 9-12,0 0 0,-1 0 0,1-1 1,-1 0-1,-1 0 0,1-1 0,-1 1 1,0-1-1,0 0 0,0-1 1,-1 1-1,0-1 0,4-9 0,2-9 54,-1 0 0,9-41 0,8-19 41,-22 105-109,-2 18 0,-2-31-1,0 22 113,6 54-1,-5-75-88,1 0-1,0-1 0,0 1 1,0-1-1,1 0 0,0 0 1,1 0-1,0 0 0,0 0 1,0-1-1,10 12 0,-2-7-54,0 0-1,1-1 0,0 0 1,1 0-1,0-2 1,0 0-1,30 12 0,22-1-4335,-47-21 2363,0-14-43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6.7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419 20 2176,'-57'-9'4358,"47"6"-4035,1 1-1,-1 0 1,0 0-1,0 1 1,-13 1-1,2 1-33,0 2 0,0 1 0,1 0 0,-1 1 0,-23 10 0,33-11-190,0 1-1,0 1 0,1 0 1,0 0-1,0 1 0,0 0 1,1 1-1,0 0 0,0 1 1,-11 15-1,17-21-70,1 1 0,-1-1 0,1 1 0,0 0 0,0 0 0,1 0 0,-1 0 0,1 0 0,0 0 0,0 0 0,0 1 0,1-1 0,-1 0 0,1 1 0,0-1-1,1 0 1,0 5 0,0-2 29,1 0-1,0 0 1,1 0-1,0 0 1,0-1-1,0 1 1,1-1-1,0 0 0,7 8 1,2 1 46,1-1 1,0 0-1,1-1 1,1-1-1,0 0 0,27 14 1,-15-14-118,1 0 1,0-2-1,0-1 1,1-2-1,0-1 0,42 4 1,42 9-2217,-62-11 566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7.3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8 107 3840,'0'2'241,"1"0"-1,-1 0 1,0 0-1,1 0 1,-1 0 0,1 0-1,0 0 1,-1-1 0,1 1-1,0 0 1,0 0-1,0-1 1,1 1 0,-1 0-1,0-1 1,0 1 0,1-1-1,2 3 1,1-1 96,0 1 0,1-1 0,-1 0 0,0-1 1,1 1-1,8 2 0,1-1-132,1 0 0,-1-1 0,1-1 0,24 0 0,-22-2 26,0 0 0,0-2-1,0 0 1,-1-1 0,1-1 0,0-1-1,-1 0 1,0-2 0,0 1 0,30-19 0,-44 23-183,0-1 1,0 0 0,0 1-1,-1-1 1,1-1 0,-1 1-1,0 0 1,0 0 0,0-1-1,0 1 1,0-1 0,-1 0-1,1 0 1,-1 1 0,0-1-1,0-5 1,0 7-32,-1 0 0,0 0 0,0 0 0,-1 0 0,1 0 0,0 0 0,-1 0 0,1 0 0,-1 0-1,1 1 1,-1-1 0,0 0 0,0 0 0,0 0 0,0 0 0,0 1 0,0-1 0,-1 1 0,1-1 0,0 1 0,-1-1 0,0 1 0,1 0 0,-1 0 0,1-1 0,-1 1 0,0 0-1,0 1 1,0-1 0,0 0 0,0 0 0,-2 0 0,-9-2 35,1 1-1,-1 0 1,-1 0 0,1 2-1,0-1 1,0 2-1,0-1 1,0 2-1,0 0 1,0 1 0,-20 6-1,14-3 16,0 2-1,1 0 1,1 1 0,-1 0-1,1 2 1,1 0 0,-16 13-1,26-19-39,1 1 1,-1-1-1,1 1 0,0 0 0,1 1 0,-1-1 0,1 1 1,0 0-1,1 0 0,0 0 0,0 0 0,0 0 0,1 1 1,0-1-1,1 1 0,0 0 0,0 0 0,0-1 1,1 1-1,0 0 0,1 0 0,0-1 0,0 1 0,0 0 1,1-1-1,4 11 0,-1-3 26,1-1 1,1 0-1,0 0 1,1 0-1,1-1 1,0 0-1,0 0 1,1-1-1,1-1 1,0 1-1,1-2 1,14 11-1,-1-3-212,1-2 0,0 0 0,41 17 0,-57-29-219,1 0 0,-1-1-1,1 1 1,0-2 0,0 0 0,0 0 0,0-1 0,0 0 0,0-1-1,0 0 1,0-1 0,0-1 0,12-2 0,-20 4 196,0-1 0,0-1 0,0 1-1,0 0 1,0-1 0,0 1 0,0-1 0,0 0 0,0 0-1,-1 0 1,1 0 0,3-5 0,1-3-399,-2 1-1,1-1 1,7-21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08.9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233 277 1152,'-3'1'505,"0"-1"-1,-1 1 1,1-1-1,-1 1 1,0-1 0,1 0-1,-1 0 1,1-1 0,-1 1-1,-3-1 1,-2-1-236,0 1 1,-1 1-1,1 0 1,0 0-1,-11 3 1,12 0-120,0 1 0,1 0 1,-1 0-1,1 1 0,0 0 1,1 0-1,-1 0 0,1 1 1,0 0-1,0 1 0,1-1 1,0 1-1,0 0 0,0 0 0,1 1 1,0-1-1,-5 15 0,7-17-125,0 1 0,0-1 0,1 1-1,-1 0 1,1 0 0,0-1 0,1 1-1,-1 0 1,1 0 0,1 0 0,-1 0-1,1-1 1,0 1 0,0 0 0,0 0-1,1-1 1,0 1 0,0-1 0,1 0-1,-1 1 1,1-1 0,0 0 0,0 0-1,1-1 1,8 9 0,-4-6-16,1-1 0,0-1 0,0 1 0,1-1 0,-1-1 0,1 0 0,0-1 0,1 1 0,-1-2 0,0 0-1,1 0 1,0 0 0,-1-2 0,1 1 0,13-2 0,-10 0 8,-1 0-1,1-1 1,-1 0-1,0-1 1,0-1-1,0 0 1,-1-1-1,1 0 1,-1-1-1,0 0 1,21-15-1,-8 0 97,-1-1 0,-1-1 0,-1 0-1,-1-2 1,-1-1 0,23-39 0,-39 57-86,0 0 1,0 0 0,0-1 0,-1 1 0,-1-1 0,1 0-1,-2 0 1,1 0 0,-1 0 0,0 0 0,-1-1 0,0 1-1,-1 0 1,0 0 0,0 0 0,-1 0 0,0 0-1,0 0 1,-1 1 0,-1-1 0,1 1 0,-8-14 0,4 13-1,1 0-1,-1 0 1,-1 1 0,0 0 0,0 0 0,0 0 0,-1 1 0,0 1 0,-1-1 0,1 1 0,-1 1 0,0 0 0,-1 0 0,1 1 0,-1 1 0,0 0 0,0 0 0,-11-1 0,15 3-57,0 0 0,0 1 0,0 0 1,0 0-1,0 1 0,0 0 0,0 0 1,0 1-1,0-1 0,1 1 0,-1 1 1,1-1-1,-1 1 0,1 1 0,0-1 1,0 1-1,0 0 0,1 0 0,-1 1 1,1-1-1,0 1 0,0 0 0,1 1 1,-1-1-1,-6 13 0,8-13 1,0 1 0,1-1 0,0 1 0,0 0 0,0 0 0,0 0 0,1 0 0,0 0 0,1 1 0,-1-1 1,1 0-1,0 0 0,1 0 0,-1 1 0,1-1 0,1 0 0,-1 0 0,1 0 0,0 0 0,0-1 0,1 1 0,-1 0 0,1-1 0,1 0 0,-1 1 0,1-1 0,0-1 0,0 1 0,7 6 0,-5-5-27,0-1 1,0 0-1,1-1 0,0 1 1,0-1-1,0 0 0,0-1 1,1 0-1,-1 0 0,1 0 1,0-1-1,0 0 0,12 1 1,-7-3-118,-1 0 1,0 0-1,1-1 1,-1-1-1,0 0 1,0-1-1,0 0 1,14-5-1,1-4-225,0-1 0,-1-1-1,0-1 1,-1-2 0,-1 0-1,34-32 1,-15 3 761,-45 50-201,0 0-1,0 1 1,0-1 0,1 1 0,0-1 0,0 1 0,0 0 0,1-1 0,-1 1-1,1 0 1,0 0 0,1-1 0,-1 1 0,1 0 0,0-1 0,0 1-1,3 6 1,5 18 475,19 42 0,-22-58-387,1 5-21,2-1 1,0 0-1,0-1 0,22 27 0,-24-34-109,2-1 0,-1 1 0,1-2 0,0 1 0,1-1 0,-1-1 0,2 0 1,-1 0-1,12 4 0,-19-9-173,1 0 0,0-1 1,0 1-1,0-1 0,-1 0 1,1 0-1,0 0 0,0-1 1,0 1-1,-1-1 0,1 0 1,0 0-1,-1 0 0,1-1 1,-1 1-1,1-1 0,-1 0 1,4-2-1,-2 1-263,-1 1 0,0-1 0,0 0 1,0 0-1,0-1 0,-1 1 0,1-1 0,-1 0 0,0 0 0,0 0 1,0 0-1,-1 0 0,1-1 0,1-4 0,1-25-1497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0.4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132 859 1536,'0'1'99,"-1"0"0,1 0 1,0 0-1,0 0 0,0 0 0,0 0 0,0 0 1,0 0-1,0 0 0,0 0 0,1 0 1,-1 0-1,0 0 0,1 0 0,-1 0 0,0 0 1,1 0-1,-1 0 0,1 0 0,0 0 0,-1 0 1,1-1-1,0 1 0,-1 0 0,1 0 1,0-1-1,0 1 0,0-1 0,-1 1 0,1 0 1,0-1-1,0 0 0,0 1 0,0-1 0,0 1 1,0-1-1,0 0 0,0 0 0,0 0 1,2 1-1,0-1 55,0 1 1,1-1-1,-1 0 0,0 1 1,0-1-1,0-1 0,0 1 1,0 0-1,0-1 1,1 1-1,-1-1 0,0 0 1,3-1-1,19-14 94,0-1 1,-1-1-1,-1-2 1,-1 0-1,-1-1 0,0-1 1,-2 0-1,0-2 0,-2-1 1,-1 0-1,0-1 1,-2 0-1,12-33 0,-6 9-119,-1 0 0,11-56 0,-25 86-87,-2 1 0,0-1 1,-1 0-1,-1 0 1,0 0-1,-2 1 0,-1-1 1,-6-35-1,6 48-34,0 1 0,0-1-1,0 1 1,-1-1 0,0 1 0,0 0-1,-1 0 1,1 0 0,-1 1 0,-1-1-1,1 1 1,-1 0 0,0 0 0,0 1-1,0-1 1,-1 1 0,1 0-1,-1 1 1,0-1 0,0 1 0,0 1-1,-1-1 1,1 1 0,-1 0 0,0 0-1,1 1 1,-1-1 0,0 2 0,0-1-1,0 1 1,-9 0 0,-3 2-17,0 0 0,0 1 0,0 1 0,1 1 0,-1 0 0,1 2 0,0 0 0,1 0 0,0 2 1,-18 12-1,21-12-2,0 1 0,2 0 1,-1 1-1,1 1 0,1 0 1,0 0-1,0 1 0,2 1 1,-1-1-1,2 2 0,0-1 1,1 1-1,0 0 0,1 1 1,1-1-1,0 1 0,1 0 1,1 1-1,1-1 0,0 1 1,1-1-1,0 1 0,5 32 1,0-16 35,2 1-1,2-1 1,1-1 0,1 1 0,2-2 0,1 1 0,2-2 0,22 36 0,-17-34 11,2-1 0,1-1 0,1 0 0,2-2 0,1-1 0,1-1 0,34 23 0,-48-39 5,1-1 1,1 0 0,-1-1-1,1-1 1,1-1 0,-1 0 0,1-1-1,0 0 1,0-2 0,33 3 0,-26-5 17,1-2 1,-1 0 0,0-1 0,0-2 0,0 0 0,0-2 0,31-11 0,-26 6-25,0-2-1,-1 0 1,-1-2-1,0-1 1,-1-1-1,0-2 0,-2 0 1,0-2-1,-1 0 1,-2-1-1,0-2 1,29-41-1,-29 30-21,-2 0 0,-1-1 0,-2-1 0,-1-1 0,-2 0 0,9-48 0,-16 57-7,-1 0 0,-2 0 0,-1-1-1,-2 0 1,0 1 0,-2-1 0,-1 1 0,-2 0 0,-8-31 0,10 52-10,1 0 1,-1 0 0,-1 0-1,1 0 1,-1 0 0,-1 1-1,1 0 1,-1 0 0,-1 0-1,1 0 1,-1 1 0,0 0-1,-1 0 1,1 1 0,-15-10-1,16 13-1,-1-1 0,1 1 1,-1 0-1,0 0 0,1 1 0,-1 0 0,0 0 0,0 0 0,0 1 0,0-1 0,1 2 1,-1-1-1,0 0 0,0 1 0,0 0 0,0 1 0,1-1 0,-1 1 0,1 0 0,-1 1 1,1-1-1,0 1 0,-10 6 0,-1 3-54,-1-1 0,2 2 0,0 0 0,0 1 0,2 1 0,-1 0 0,2 0 0,0 2 0,1-1 0,1 1 1,-10 21-1,11-15 16,1 0 1,1 0 0,1 0-1,1 1 1,1 0 0,1 0 0,1 1-1,2 43 1,5-12 144,2-1 1,3 1-1,2-2 1,38 105-1,-41-137-26,1 0 0,1-1 1,1 0-1,0-1 0,2 0 0,0-1 1,18 19-1,-21-27-45,0 0 0,1-1 0,0 0 0,1-1 0,0 0 0,0-1-1,1-1 1,0 0 0,0-1 0,1 0 0,24 6 0,-30-11-12,0 0 0,-1-1 0,1 0 0,0 0-1,0 0 1,-1-1 0,1-1 0,0 0 0,-1 0 0,0 0-1,1-1 1,-1-1 0,0 1 0,0-1 0,-1 0 0,1-1 0,12-10-1,-1-1 43,0-1-1,-1 0 0,-1-2 0,29-38 0,-38 44-39,-6 13 37,4 24 13,-3-15-58,1-1 1,1 0-1,0 0 1,0 0-1,0-1 1,1 0-1,0 0 1,1 0 0,-1-1-1,1 0 1,0 0-1,1-1 1,0 1-1,-1-2 1,2 1 0,-1-1-1,0 0 1,1-1-1,0 0 1,0-1-1,-1 1 1,2-2-1,-1 1 1,0-1 0,16-1-1,-11 0 13,1-1 0,0 0 0,-1-1 0,1-1 0,-1 0 0,0-1 0,0-1 0,0 0 0,0-1 0,-1 0 0,0-1 0,0-1 0,-1 0 0,0-1 0,15-13 0,-22 17-7,1 0 0,-1-1 0,0 0 0,-1 0 0,1 0 0,-1 0 0,-1-1 0,1 1 0,-1-1 0,0 0 0,0 0 0,-1 0 0,0-1 0,0 1 0,-1 0 0,1-11 0,-2 11-29,-1 0-1,0 0 1,0 1 0,-1-1-1,0 0 1,0 1 0,0-1 0,-1 1-1,0 0 1,0 0 0,-1 0-1,1 0 1,-1 1 0,0-1 0,-1 1-1,0 0 1,1 0 0,-7-4 0,-2-1-48,0 0 1,-1 1 0,0 1 0,0 0 0,-1 1 0,0 1 0,-1 0 0,1 1-1,-1 0 1,0 1 0,-27-2 0,35 4 17,-1 1 0,1 1 0,-1 0 0,1 0 1,-1 0-1,1 1 0,-1 1 0,1-1 0,0 1 0,0 1 0,0 0 0,0 0 1,0 0-1,0 1 0,1 0 0,0 0 0,0 1 0,0 0 0,0 0 0,1 1 1,0 0-1,0 0 0,-9 13 0,13-17 10,1 0-1,-1 1 1,1-1 0,-1 1-1,1 0 1,0-1 0,0 1-1,0 0 1,1 0 0,-1-1-1,1 1 1,-1 0 0,1 0-1,0 0 1,0 0 0,0 0-1,1-1 1,-1 1 0,1 0-1,-1 0 1,1 0 0,0-1-1,0 1 1,0 0 0,1-1-1,-1 1 1,1-1 0,-1 1-1,1-1 1,0 0 0,0 0-1,0 1 1,0-1 0,0-1-1,0 1 1,5 3 0,1 0-63,0 0 1,0-1-1,1 1 0,0-1 1,0-1-1,0 0 1,0 0-1,1-1 1,18 2-1,1-1 8,1-2-1,0-1 1,0-2 0,34-5-1,-56 5 83,0 1-1,0 0 1,1 1-1,-1-1 1,0 2-1,1-1 1,-1 1-1,0 0 1,1 1-1,-1 0 0,0 0 1,10 5-1,-7-2 61,0 1-1,-1 1 1,0 0-1,0 0 0,0 1 1,-1 0-1,14 15 1,15 22 171,-19-21-144,34 33 0,-47-52-469,-1-1 0,0 1 0,1-1 0,0 0 0,0 0 0,0-1 0,1 0 0,-1 0 0,1 0 0,0-1 0,13 3 0,-10-2-1279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1.1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9 509 1536,'-9'-134'4096,"10"124"-3993,-1 0-1,1-1 1,1 1 0,0 0 0,0 0 0,1 0-1,0 0 1,1 1 0,0-1 0,0 1-1,1 0 1,1 0 0,7-10 0,13-27 506,-19 33-527,0 1 0,1 0-1,1 0 1,0 0 0,0 1 0,1 1 0,1 0 0,0 0 0,0 1 0,1 0-1,0 1 1,0 0 0,1 1 0,0 0 0,0 1 0,1 1 0,-1 0 0,1 1-1,0 0 1,1 2 0,-1-1 0,20 0 0,-17 3-35,0 0-1,0 1 1,0 0-1,0 2 1,0 0 0,-1 1-1,1 0 1,-1 1 0,0 1-1,0 1 1,-1 0 0,0 1-1,0 1 1,-1 0-1,0 1 1,0 1 0,-1 0-1,-1 0 1,12 15 0,-16-16-15,0 1 0,-1 0-1,0 1 1,-1-1 0,0 1 0,-1 1 0,0-1 0,-1 1 0,0 0 0,-1 0 0,-1 0 0,2 21 0,-3-23 4,-1-1-1,0 1 1,-1-1 0,0 1 0,-1-1 0,0 0 0,-1 0-1,1 0 1,-2 0 0,0 0 0,0 0 0,-1-1-1,0 0 1,0 0 0,-1 0 0,-9 10 0,3-6 33,-1-1 1,0 0 0,0-1 0,-1-1-1,0 0 1,-24 12 0,35-20-123,-1 0 0,0 0 0,0 0 0,0-1 0,0 0 0,0 1 0,0-1 1,0 0-1,0-1 0,0 1 0,-1-1 0,1 0 0,0 0 0,0 0 0,-1-1 0,1 1 0,0-1 0,0 0 1,0 0-1,0-1 0,0 1 0,0-1 0,0 0 0,1 0 0,-1 0 0,0 0 0,1-1 0,0 1 0,0-1 1,-6-6-1,0-11-1334,11-6-42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8.4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0 166 768,'27'-19'470,"-14"9"-140,1 0 1,1 2-1,30-15 1,21-11 1486,-50 24-1754,1 1 0,1 1 0,21-7 0,-18 9 123,1 1 1,0 2-1,0 0 0,0 1 0,0 1 1,0 2-1,0 0 0,0 1 0,0 1 1,0 1-1,-1 1 0,28 10 0,-22-5-48,-1 1 0,-1 1-1,0 1 1,0 2-1,-2 0 1,0 1 0,0 2-1,-2 0 1,25 27-1,-41-40-109,-1 0-1,1 0 0,-1 0 0,-1 1 0,1-1 0,-1 1 1,0 0-1,0 0 0,0 0 0,-1 0 0,0 0 1,0 1-1,-1-1 0,0 1 0,1 8 0,-3-10-9,1 0 0,-1 0-1,0 0 1,-1 0 0,1 0 0,-1 0-1,0-1 1,0 1 0,-1 0-1,1-1 1,-1 1 0,0-1 0,0 0-1,-1 0 1,1 0 0,-1-1 0,0 1-1,0-1 1,-8 6 0,0-1 10,-2 0 0,1-1 0,-1-1 0,0 0-1,0-1 1,-1 0 0,0-1 0,1-1 0,-18 2 0,8-2 23,-1-1 0,1-1 0,-1-2-1,-45-6 1,56 5-28,1-2 1,0 0-1,-1 0 0,-12-7 0,22 9-36,0 0-1,0-1 0,0 1 0,0-1 0,0 0 0,1 0 0,-5-4 0,7 5-3,0 1-1,0 0 0,1 0 1,-1-1-1,0 1 0,0 0 0,1-1 1,-1 1-1,1-1 0,-1 1 1,1-1-1,0 1 0,-1-1 1,1 1-1,0-1 0,0 1 1,0-1-1,0 1 0,0-1 0,1 1 1,-1-3-1,1 2-77,0 1 1,1-1-1,-1 0 0,0 1 0,0-1 1,1 1-1,-1 0 0,1-1 0,-1 1 1,1 0-1,0 0 0,-1 0 0,1 0 1,0 0-1,0 0 0,0 1 0,-1-1 1,1 0-1,0 1 0,0 0 0,0-1 1,0 1-1,0 0 0,0 0 0,0 0 1,0 0-1,0 0 0,0 1 1,0-1-1,0 1 0,0-1 0,0 1 1,2 1-1,19 8-1057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1.6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143 329 2432,'-2'0'166,"0"1"1,0-1-1,0 1 1,0-1-1,1 1 1,-1-1-1,0 1 1,1 0-1,-1 0 1,0 0-1,1 0 1,-1 0-1,1 0 1,-1 0-1,1 1 0,0-1 1,-1 1-1,1-1 1,0 1-1,0-1 1,0 1-1,0-1 1,0 1-1,1 0 1,-1 0-1,0-1 1,1 1-1,-1 0 1,1 0-1,0 0 1,0 0-1,0-1 0,0 1 1,0 0-1,0 0 1,1 4-1,-1 2-138,0 0-1,1-1 0,0 1 1,1 0-1,0 0 1,0 0-1,6 13 0,-4-14 45,0 0 0,1 0 0,0 0 0,0-1 0,1 0 0,0 0 0,0 0 0,0 0 0,1-1 0,0 0 0,0-1 0,0 1 0,0-1 0,1-1 0,0 0 0,-1 0 0,1 0 0,1-1 0,-1 0 0,0 0 0,0-1 0,1 0 0,-1-1 0,0 0 0,13-1 0,-7 0-41,0-1-1,0 0 0,0-1 0,-1-1 0,1 0 1,-1-1-1,0 0 0,-1-1 0,1 0 1,-1-1-1,0-1 0,0 0 0,-1 0 0,15-15 1,-13 9 7,0 0 1,-1-1-1,-1 0 0,0-1 1,-1-1-1,-1 0 1,0 0-1,8-26 1,-14 35-30,-1-1 1,0 0-1,0 0 0,-1 0 1,0 0-1,-1 0 0,0 0 1,0 0-1,-1 0 0,0 0 1,-1 1-1,0-1 0,0 0 1,-1 0-1,0 1 1,0 0-1,-1-1 0,0 1 1,-11-14-1,8 12-5,-1 1 1,0 1-1,-1-1 0,0 1 1,0 1-1,-1 0 0,0 0 0,0 1 1,0 0-1,-1 0 0,0 1 1,0 1-1,-1 0 0,1 1 1,-1 0-1,1 0 0,-1 1 0,0 1 1,0 0-1,0 1 0,0 0 1,0 1-1,-19 3 0,11-1-21,1 1 1,0 1-1,0 0 0,1 2 0,0 0 0,0 1 0,0 1 1,1 0-1,1 1 0,0 1 0,0 1 0,1 0 0,0 1 0,-13 16 1,22-22-50,0 0 1,1 1-1,0 0 1,1 0-1,-1 0 1,1 0-1,1 1 1,0 0-1,0-1 1,1 1-1,-2 14 1,3-19-19,1 0 0,0 0 0,0 0 0,0 0 0,0 0 0,1 0 0,0 0 0,0 0 0,0 0 0,0 0 1,0 0-1,1 0 0,0-1 0,0 1 0,0 0 0,0-1 0,0 0 0,1 1 0,0-1 0,-1 0 0,1 0 0,0-1 0,0 1 0,1-1 1,-1 1-1,1-1 0,6 3 0,51 15-1239,21-6 22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2.7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2816,'2'0'263,"-1"0"1,1 0-1,0-1 1,0 1-1,0 0 1,0 0-1,0 1 1,0-1-1,0 0 1,-1 1-1,1-1 0,0 1 1,0-1-1,-1 1 1,1 0-1,0 0 1,-1 0-1,1 0 1,2 2-1,8 10-163,0 0 0,-1 1 0,0 0 0,-1 1 0,-1 0 0,0 1 0,8 21 1,5 6 357,53 124 666,-47-99-563,-24-77-197,-4-11-344,0 14-16,-3-13 12,1 1 1,1-1 0,3-35 0,-1 48-15,0-1 1,0 1-1,1-1 1,0 1-1,1 0 0,0 0 1,0 0-1,0 0 0,0 0 1,1 1-1,0 0 1,0-1-1,0 1 0,10-7 1,-2 0 1,2 1 1,-1 1 0,1 0-1,1 1 1,-1 0 0,2 1-1,29-11 1,-37 17-2,0 0 1,-1 1-1,1-1 1,0 1-1,0 1 1,0 0-1,0 0 1,0 0-1,0 1 1,-1 0-1,1 1 1,0 0-1,-1 0 1,1 0-1,-1 1 0,0 0 1,1 1-1,-1 0 1,8 6-1,5 3 12,-1 2-1,0 0 1,29 31-1,-40-36 8,0 0 0,-1 1 0,0 0 0,0 0 0,-1 0 0,-1 1 0,0 0 0,6 21 0,-6-13 39,0-1 0,-2 1 0,0 0 0,-1 0 0,-1 1 0,-1 20 0,0-40-50,0 0 0,0 0 1,0 0-1,0 0 0,-1 0 0,1 0 0,0 0 0,-1 0 1,1 0-1,0 0 0,-1 0 0,1 0 0,-1 0 1,1 0-1,-1 0 0,0 0 0,1 0 0,-1-1 0,0 1 1,0 0-1,0 0 0,0-1 0,1 1 0,-1-1 1,0 1-1,0 0 0,0-1 0,0 0 0,0 1 0,0-1 1,0 0-1,0 1 0,-1-1 0,-1 0 0,2 0-3,0-1-1,0 1 0,0-1 0,0 1 0,0-1 0,-1 1 0,1-1 0,0 0 0,1 1 0,-1-1 1,0 0-1,0 0 0,0 0 0,0 0 0,1 1 0,-1-1 0,0 0 0,1 0 0,-1-1 0,1 1 0,-1 0 1,1 0-1,-1 0 0,1 0 0,0 0 0,0-1 0,-1 1 0,1 0 0,0 0 0,0 0 0,1-3 1,-1-5-14,1-1 1,0 0 0,1 1 0,0 0 0,1-1 0,0 1 0,0 0 0,1 0-1,8-14 1,5-5-122,32-38 0,-29 39 49,-7 12 55,0 0 0,1 0 0,1 2 0,0 0 0,0 0 0,27-15 1,-29 21 12,0-1 0,0 2 1,1 0-1,0 0 1,0 1-1,1 1 0,-1 1 1,1 0-1,18-1 1,-25 4 31,0 0 0,0 1 1,0 0-1,0 0 0,-1 1 1,1 0-1,0 1 0,-1 0 1,0 0-1,0 0 0,0 1 1,0 0-1,0 0 0,-1 1 1,1 0-1,-1 0 0,-1 1 1,1-1-1,-1 1 0,0 0 1,0 1-1,5 8 0,8 16 155,-1 0-1,-1 2 0,18 56 0,-15-39-114,-19-49-62,7 17-107,0 0 0,1-1 1,0 0-1,2-1 0,0 1 1,14 16-1,-13-28-2346,-11-5 789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3.8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6 2944,'-6'-4'1170,"7"2"214,14 10 158,9 21-1158,-1 0 0,-1 2 0,-2 0 0,-1 1 0,-1 1 0,-2 1 0,21 64 0,-15-41 362,-21-56-596,-1-15 106,0-25-116,3-93-72,-2 117-79,1 0-1,1 0 1,0 0-1,1 0 1,1 1-1,8-20 1,-11 30 12,0 0 0,0 1 0,0-1 0,0 0-1,1 1 1,-1 0 0,1-1 0,0 1 0,0 0 0,0 0 0,1 1 0,-1-1 0,1 1 0,-1 0 0,1-1 0,0 2 0,0-1 0,0 0 0,0 1 0,0 0 0,0 0 0,0 0 0,0 0 0,1 1 0,6-1 0,3 2 29,1 1-1,-1 1 1,1 0 0,-1 1 0,25 11 0,-19-8 22,-3 0 1,-1 1 1,-1 0 0,1 1-1,-2 0 1,1 2 0,-1-1-1,21 22 1,-18-14 45,-1 0 0,0 1 0,-2 0 0,0 1 1,12 24-1,-24-40-50,1 0 1,-1 1 0,-1-1 0,1 1-1,-1 0 1,1 0 0,-1-1 0,-1 1-1,1 0 1,-1 0 0,1 0 0,-2 5-1,1-8-31,-1 0 0,0 0 0,1 0 0,-1 0 0,0-1 0,0 1 0,0 0 0,0-1 0,0 1 0,-1 0 0,1-1 0,0 0 0,-1 1 0,1-1 0,-1 0 0,1 1 0,-1-1 0,0 0 0,1 0 0,-1-1 0,0 1 0,0 0 0,0-1 0,0 1 0,0-1 0,0 1 0,0-1 0,0 0 0,0 0 0,1 0 0,-1 0 0,0 0 0,-3 0 0,3-1-17,0 1 0,-1-1-1,1 1 1,0-1 0,0 1 0,0-1-1,0 0 1,0 0 0,0 0 0,0 0-1,0-1 1,1 1 0,-1 0 0,0-1-1,1 1 1,-1-1 0,1 0 0,-1 1-1,1-1 1,0 0 0,0 0 0,0 0-1,0 0 1,0 0 0,0 0-1,0 0 1,1 0 0,-1 0 0,1-1-1,0 1 1,-1 0 0,1 0 0,0 0-1,1-4 1,-2-3-33,1 0-1,0-1 0,1 1 1,0 0-1,1 0 1,0 0-1,3-10 1,0 8 8,1 0 1,0 1-1,0 0 1,1 0 0,1 1-1,0 0 1,0 0-1,15-13 1,-3 6-20,1 0-1,0 1 1,24-12 0,-26 18-7,0 0 1,1 1 0,0 1-1,1 1 1,-1 1 0,1 1-1,0 1 1,0 0-1,38 1 1,-41 3 58,-1 0-1,1 1 0,-1 1 1,0 0-1,0 2 1,0 0-1,-1 1 1,1 0-1,-1 1 0,-1 1 1,1 1-1,18 13 1,-25-14 42,-1 0 1,0 0 0,0 1-1,0 0 1,-1 1-1,-1 0 1,0 0 0,0 0-1,-1 0 1,0 1 0,0 0-1,-2 0 1,1 1-1,2 20 1,-4-23-71,-1 0-1,0 0 1,0 0-1,-1 0 0,0 0 1,-1 0-1,0 0 1,-1 0-1,0 0 1,0 0-1,-1 0 1,0-1-1,0 1 1,-1-1-1,0 0 1,0 0-1,-1 0 1,0-1-1,-10 12 1,14-19-102,0 1 1,1 0-1,-1-1 0,0 1 1,0 0-1,0-1 1,1 1-1,-1-1 1,0 1-1,0-1 1,0 1-1,0-1 1,0 0-1,0 1 1,0-1-1,0 0 1,0 0-1,0 0 1,-1 0-1,-3 0-1564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4.4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2 335 2816,'-1'1'318,"1"1"0,0-1 0,0 1 1,0 0-1,0-1 0,0 1 0,0 0 0,0-1 1,1 1-1,-1-1 0,0 1 0,1 0 0,0-1 0,-1 1 1,2 1-1,12 31 1012,-6-24-1191,0 0 0,0 0 1,1-1-1,0-1 0,1 1 0,0-1 0,0-1 0,1 0 1,-1-1-1,2 0 0,-1 0 0,1-1 0,-1-1 0,1 0 1,1 0-1,-1-1 0,0-1 0,1 0 0,-1-1 0,25 0 1,-17-4 10,0-1 0,0 0 1,0-2-1,0 0 0,-1-1 1,0-2-1,-1 1 0,26-17 0,-35 19-105,0 0 0,0-1-1,0 0 1,-1 0-1,0-1 1,0 0-1,-1 0 1,0-1-1,0 0 1,-1 0-1,0 0 1,-1-1 0,0 0-1,-1 0 1,0-1-1,0 1 1,2-14-1,-5 16-44,-1 0 0,0-1 0,0 1 0,-1 0 0,0 0 0,-1-1 0,1 1-1,-2 0 1,1 0 0,-1 1 0,0-1 0,-1 0 0,1 1 0,-2 0 0,1 0 0,-1 0 0,0 0 0,0 1-1,-11-9 1,5 3-66,-2 1 0,0 1 0,0 0 0,-1 1 0,0 0-1,-1 1 1,0 1 0,-21-8 0,15 9-93,0 0-1,0 2 1,-1 0 0,1 1 0,-1 1-1,0 2 1,-32 2 0,45-1 50,0 0 0,1 1 0,-1 0 0,0 1 0,1 0-1,-1 0 1,1 1 0,0 0 0,-8 5 0,11-6 9,1 1 0,0-1 0,0 1-1,0 0 1,0 0 0,1 1 0,-1-1 0,1 1-1,0-1 1,1 1 0,-1 0 0,1 0 0,0 0-1,0 1 1,-2 9 0,4-13 73,0 0 0,-1-1-1,1 1 1,0 0 0,0 0 0,0 0 0,0-1-1,1 1 1,-1 0 0,0 0 0,1 0-1,-1-1 1,1 1 0,-1 0 0,1-1 0,0 1-1,0-1 1,0 1 0,0-1 0,0 1 0,0-1-1,2 3 1,1-2-19,0 1 0,-1 0 0,1-1 1,0 0-1,0 0 0,1 0 0,-1 0 0,8 2 0,7 0-78,0-1 0,0 0-1,23-1 1,-21-2 124,-1 0 0,1-1 0,-1-2 0,1 0 0,-1-1 0,0-1 0,28-11 0,-44 15 6,8-4 142,0 1 1,0 0-1,0 1 0,1 0 1,18-1-1,-28 4-94,0 0 0,0 0-1,-1 1 1,1-1 0,0 1-1,-1-1 1,1 1 0,0 0-1,-1 0 1,1 0 0,-1 0-1,1 1 1,-1-1 0,0 1-1,0-1 1,1 1 0,-1 0-1,0 0 1,0 0 0,-1 0-1,1 0 1,0 0 0,-1 0-1,1 1 1,-1-1 0,0 0-1,0 1 1,0 0 0,0-1-1,1 5 1,58 164 2020,-50-147-1868,1-1-1,1-1 0,1 0 1,0-1-1,20 23 1,-29-40-421,1 1 0,0-1-1,0 0 1,0 0 0,0-1 0,1 0 0,-1 0 0,1 0 0,0 0 0,0-1 0,0 0 0,0 0 0,0-1 0,1 1 0,-1-1 0,0-1 0,1 1 0,-1-1 0,0 0 0,1-1 0,-1 1 0,0-1 0,1-1 0,10-3 0,8-3-1577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5.2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70 3200,'7'26'4791,"20"27"-4371,-14-26 278,5 12-377,-3-6-114,1-1-1,22 33 0,-34-58-132,2 1 1,-1-1 0,1 0-1,1 0 1,-1-1-1,1 0 1,0 0 0,0 0-1,1-1 1,0 0-1,0-1 1,0 0-1,12 5 1,-14-8-45,1 1 0,0-1 1,1-1-1,-1 1 0,0-1 0,0 0 1,0-1-1,0 0 0,0 0 0,0 0 1,0-1-1,0 0 0,-1 0 0,1-1 1,-1 0-1,1 0 0,-1-1 0,9-6 1,0-1-1,-1 0 1,0-1 0,-1 0-1,-1-1 1,0 0 0,13-20-1,-7 8 7,-2-1 1,0-1-1,13-33 0,-24 48 0,0 0 0,-1-1 0,-1 1 0,0-1-1,-1 1 1,0-1 0,-1 0 0,0 0 0,-1 0 0,-2-16 0,2 29-30,0 0 0,0 1 0,0-1 0,-1 0-1,1 1 1,0-1 0,0 0 0,-1 0 0,1 1 0,0-1 0,0 0 0,-1 0 0,1 1 0,0-1-1,-1 0 1,1 0 0,0 0 0,-1 0 0,1 0 0,0 1 0,-1-1 0,1 0 0,0 0 0,-1 0-1,1 0 1,0 0 0,-1 0 0,1 0 0,-1 0 0,1 0 0,0 0 0,-1 0 0,1 0 0,0-1-1,-1 1 1,1 0 0,0 0 0,-1 0 0,1 0 0,0-1 0,-1 1 0,1 0 0,0 0 0,0-1 0,-1 1-1,1 0 1,0 0 0,0-1 0,0 1 0,-1 0 0,1-1 0,0 1 0,0 0 0,0-1 0,0 1-1,-1 0 1,1-1 0,0 1 0,0 0 0,0-1 0,0 1 0,0 0 0,0-1 0,0 1 0,0 0-1,0-1 1,-16 30 299,12-17-248,1-1 0,1 1-1,0 0 1,0-1 0,1 1 0,1 0 0,0 0 0,0 0-1,1 0 1,1 0 0,5 19 0,1-1 19,2-1 0,1 0 0,20 38 1,-24-56-62,0 1 1,1-1 0,0-1 0,1 0 0,0 0 0,0 0 0,1-1 0,0 0 0,1-1 0,0-1 0,16 10-1,-18-13-412,0 0-1,0 0 1,0-1 0,0 0-1,18 3 1,-24-6 168,-2 1 80,1-1 0,-1 0 1,0 0-1,1 1 1,-1-1-1,1 0 0,-1 0 1,0 0-1,1 0 1,-1-1-1,1 1 0,-1 0 1,0-1-1,1 1 0,-1-1 1,0 1-1,0-1 1,1 1-1,-1-1 0,1-1 1,8-8-1645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5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209 27 3840,'0'-1'75,"-1"0"0,1 0 1,0-1-1,0 1 0,0 0 1,-1 0-1,1-1 0,-1 1 1,1 0-1,-1 0 0,1 0 1,-1 0-1,0 0 0,1-1 0,-1 1 1,0 0-1,0 1 0,0-1 1,0 0-1,0 0 0,0 0 1,0 1-1,-2-2 0,-10 25 2008,-11 21-981,-18 7-936,28-36-45,1 0 1,0 1-1,1 1 1,1 0-1,0 0 0,2 1 1,0 1-1,-9 25 0,17-41-107,1 0 1,-1-1-1,1 1 0,0 0 0,0-1 0,0 1 0,0 0 0,0 0 0,0-1 0,1 1 0,0-1 0,-1 1 0,1 0 0,0-1 0,0 1 1,0-1-1,1 1 0,-1-1 0,0 0 0,1 0 0,0 0 0,0 0 0,-1 0 0,1 0 0,0 0 0,0 0 0,1-1 0,-1 1 1,0-1-1,0 1 0,1-1 0,-1 0 0,1 0 0,-1 0 0,1 0 0,3 0 0,13 5-10,0-2 1,0 0-1,38 3 0,-41-5 13,32 3-22,-1 3-1,0 2 1,62 22 0,-95-27 5,21 7 18,51 25-1,-76-32-8,0 1 1,-1 0-1,0 1 0,0 0 0,0 0 1,-1 1-1,0 0 0,0 0 0,7 12 1,-12-15 28,-1-1 0,0 1 0,1 0 0,-2 0 0,1 0 0,-1 0 0,1 1 0,-2-1 0,1 0 0,0 1 0,-1-1 0,0 0 0,0 1 0,-1-1 0,0 0 0,1 1 0,-2-1 0,1 0 0,-1 0 0,1 0 0,-1 0 0,-4 6 0,3-4 44,-1 0 1,0-1 0,0 1 0,-1-1-1,1 0 1,-2 0 0,1-1-1,0 1 1,-1-1 0,0 0-1,0-1 1,-1 1 0,1-1 0,-1-1-1,-8 4 1,-7 0 125,0-1 0,0-1 1,-1 0-1,1-2 0,-1-1 0,-31-1 1,4-4 96,-92-17 1,88 4-858,53 16 444,0-1-1,-1 1 0,1 0 1,-1-1-1,1 0 1,0 1-1,0-1 0,-1 0 1,1 0-1,0 0 0,0 0 1,0 0-1,0 0 1,0 0-1,0 0 0,0 0 1,0 0-1,0 0 0,1-1 1,-1 1-1,0 0 1,1-1-1,-1 1 0,1 0 1,0-1-1,-1 1 0,1-1 1,0 1-1,0-1 1,0 1-1,0 0 0,0-1 1,0-1-1,8-9-1704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6.6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3584,'2'0'252,"-1"0"-1,1 1 1,0-1 0,-1 1 0,1 0-1,-1-1 1,1 1 0,-1 0-1,1 0 1,-1 0 0,0 0 0,1 0-1,-1 0 1,1 2 0,7 15 71,-1-1 0,-1 1 0,0 0 0,-1 1 0,3 21-1,18 52-19,-17-65-150,2-1-1,1 0 1,1-1 0,1 0 0,1-2 0,27 32 0,-37-49-82,0 0 1,1 0-1,-1 0 1,1-1-1,1 0 1,-1-1-1,1 1 1,-1-1-1,1-1 1,0 0-1,11 3 1,-13-5-50,1 0 0,-1 0 0,1-1 0,-1 0 0,1 0 0,-1-1 0,1 0 1,-1 0-1,1 0 0,-1-1 0,0 0 0,1 0 0,-1-1 0,0 1 0,-1-1 1,11-7-1,3-4 8,0 0 1,-1-1 0,-1-1-1,0-1 1,-1 0 0,-1-2-1,-1 1 1,-1-2 0,0 1-1,-1-2 1,-1 0 0,-1 0-1,-1-1 1,-2 0 0,7-24-1,-13 39-15,-1 0 1,1 0-1,-1 0 0,0 0 0,-1 0 0,1 0 0,-1 0 0,-1 0 1,-3-12-1,5 18-10,-1-1 0,1 0 1,-1 0-1,0 1 1,1-1-1,-1 1 1,0-1-1,0 1 0,0-1 1,0 1-1,0-1 1,0 1-1,0 0 0,-1-1 1,1 1-1,0 0 1,-1 0-1,1 0 0,-1 0 1,1 0-1,-1 1 1,0-1-1,1 0 0,-1 1 1,0-1-1,1 1 1,-1-1-1,0 1 1,0 0-1,1 0 0,-1 0 1,0 0-1,0 0 1,0 0-1,1 0 0,-1 1 1,0-1-1,1 1 1,-1-1-1,0 1 0,1 0 1,-4 1-1,0 1 12,0 1-1,0 0 0,0 0 0,1 1 1,-1-1-1,1 1 0,0 0 0,1 0 1,-1 0-1,1 0 0,0 1 0,0-1 1,0 1-1,1 0 0,0 0 0,0 0 1,1 0-1,-1 0 0,0 12 1,0-1 46,1 0 0,1-1 0,0 1 1,1 0-1,1-1 0,5 25 0,-2-25 12,0 0 0,1 0-1,1 0 1,0-1 0,1 0-1,1-1 1,0 1 0,1-2-1,1 1 1,0-1 0,25 21-1,-25-24-172,1-1 0,0-1 0,0 0 0,1-1-1,0 0 1,15 5 0,-17-8-406,1-1 1,0 0 0,0 0-1,0-1 1,0-1 0,1 0-1,20-1 1,-5-3-1289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7.5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143 160 2688,'-2'0'123,"0"-1"-1,0 1 1,0 0 0,0 0 0,0 0-1,0 0 1,0 0 0,0 1-1,0-1 1,0 1 0,0-1 0,0 1-1,0 0 1,0-1 0,1 1-1,-1 0 1,0 0 0,1 0 0,-1 1-1,0-1 1,1 0 0,-1 1 0,1-1-1,0 1 1,0-1 0,-1 1-1,1 0 1,0-1 0,0 1 0,0 0-1,1 0 1,-1 0 0,0-1-1,1 1 1,-1 0 0,1 0 0,0 0-1,-1 0 1,1 0 0,0 0 0,1 3-1,0 9 93,2-1 0,0 0 0,0 0 0,1 0 0,8 15 0,-11-25-238,6 17 243,2-2 1,0 1-1,0-1 0,2-1 0,0 0 0,1 0 1,20 20-1,-24-30-157,0 1 0,0-1 1,1-1-1,0 0 0,0 0 0,0 0 0,1-1 1,0-1-1,0 0 0,0 0 0,1-1 0,-1 0 1,1-1-1,-1 0 0,20 1 0,-17-3-23,0 0 0,0-1-1,-1 0 1,1-1 0,-1-1-1,1 0 1,-1 0-1,0-1 1,0-1 0,-1 0-1,1 0 1,-1-1 0,0-1-1,0 0 1,-1-1 0,12-10-1,-11 6-3,0 1 0,-1-1-1,-1-1 1,0 0 0,-1 0-1,0-1 1,-1 0 0,-1 0-1,0-1 1,-1 1 0,0-1-1,-1 0 1,2-17 0,-4 22-12,-1-1 0,0 1 1,0 0-1,-1 0 1,0-1-1,-1 1 1,0 0-1,-4-17 0,3 21-11,-1 0-1,1 0 1,-1 1-1,0-1 0,-1 1 1,0 0-1,1 0 0,-2 0 1,1 0-1,0 1 0,-1 0 1,0 0-1,0 0 1,-8-5-1,-6-1 14,1 0 0,-1 0 0,-1 2 0,1 1 1,-1 0-1,-1 1 0,1 2 0,-1 0 0,0 1 0,0 1 0,-27 0 1,24 3-59,-1 1 1,1 1-1,0 1 1,0 0 0,0 2-1,1 1 1,0 1 0,0 1-1,-31 18 1,46-22-3,0 0 0,0 1 0,1 0 0,0 1 0,0-1 0,0 1 0,1 1 0,0-1 1,0 1-1,1 0 0,0 1 0,0-1 0,-4 14 0,7-18 13,1 0 1,-1 0-1,1 0 1,0 0-1,1 0 1,-1 1-1,1-1 1,0 0-1,-1 0 1,2 1-1,-1-1 1,1 0-1,-1 0 1,1 1-1,0-1 1,1 0-1,-1 0 1,1 0-1,-1 0 1,1-1-1,1 1 1,-1 0-1,0-1 1,1 1-1,0-1 1,-1 0-1,2 0 1,-1 0-1,0 0 0,0-1 1,1 1-1,4 1 1,4 2-18,1 0-1,0-1 1,0-1 0,1 0-1,-1-1 1,1 0 0,0-1-1,0 0 1,27-2 0,-8-1-5,0-1 0,0-2 0,36-9 0,-27 1 4,-1-2 0,-1-2 0,0-1 0,-1-2 0,51-35 0,-44 23 60,-53 66 875,4-27-790,2 0-1,-1 0 1,1 0 0,0 0-1,1 1 1,0-1 0,0 0-1,1 0 1,0 1 0,0-1-1,1 0 1,0 0 0,1 0-1,-1 0 1,1-1 0,1 1-1,0-1 1,0 0 0,0 0-1,1 0 1,0 0 0,0-1-1,8 7 1,-4-5-158,0-1-1,0-1 0,1 1 1,0-1-1,0-1 1,1 0-1,-1-1 1,1 1-1,0-2 0,0 0 1,1 0-1,-1-1 1,1-1-1,-1 1 1,1-2-1,12 0 1,-9-1-563,0 0 1,-1 0-1,1-1 1,19-6 0,9-13-1306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8.3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2 758 3584,'2'-1'125,"0"1"1,0-1-1,0 0 0,0 1 1,1-1-1,-1 1 0,0 0 1,0-1-1,0 1 0,1 0 1,-1 1-1,0-1 0,0 0 1,1 1-1,2 0 0,5 1 238,18-2-39,0 0 1,0-2-1,0-1 1,-1-1-1,1-1 1,-1-2-1,0 0 1,0-2-1,-1-1 0,0-2 1,-1 0-1,0-1 1,35-26-1,-44 27-271,0-1 0,-1 0 0,0-2 0,-1 1 0,0-2-1,-1 0 1,-1 0 0,-1-1 0,0-1 0,-2 0 0,0 0-1,0-1 1,-2 0 0,0 0 0,-2-1 0,0 0 0,-1 0-1,2-36 1,-5 47-28,-1-1-1,-1 1 0,0 0 0,0 0 1,-1-1-1,0 1 0,0 0 0,-1 0 1,-1 1-1,1-1 0,-1 1 0,-1-1 0,1 1 1,-8-9-1,3 7-10,0 0 0,0 1 1,-1 0-1,0 0 0,-1 1 0,0 0 0,0 1 1,-1 0-1,-14-6 0,6 5 1,-1 0 0,0 2-1,0 0 1,0 1 0,-1 1 0,1 1-1,-1 1 1,0 1 0,0 1-1,1 1 1,-41 6 0,52-4 6,1 1-1,-1-1 1,1 1-1,0 1 1,0 0-1,1 0 1,0 1-1,0 0 1,0 0 0,0 1-1,1 0 1,0 0-1,1 1 1,0-1-1,0 2 1,0-1 0,1 0-1,0 1 1,1 0-1,-6 17 1,0 2 74,2 0 0,0 0 0,2 0 0,2 1 0,-3 55 1,8-43 40,1-1 1,2 1 0,2-1 0,2 0 0,1 0 0,25 65 0,114 217 654,-136-299-727,5 8 37,2-2 0,22 28 0,-20-30-195,-2 1 0,18 33 0,-42-66-2582,3-12-194,9-3 950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8.7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55 426 3456,'3'2'281,"0"1"0,1-1 1,-1 0-1,1 0 0,-1 0 0,1 0 0,0-1 1,0 0-1,0 1 0,0-1 0,0-1 0,0 1 1,0 0-1,0-1 0,0 0 0,0 0 1,5-1-1,73-5 929,-72 4-1162,0-1 0,0-1 0,-1 1 0,0-2 0,1 1 0,-1-1 0,-1 0 0,1-1 0,-1 0 0,0-1 0,0 1 0,-1-2 0,0 1 0,11-15 0,-8 9 100,0-1-1,-1 1 1,-1-2-1,0 1 1,-1-1-1,-1 0 1,0-1-1,5-22 1,-10 31-86,1 0 0,-1-1 0,0 1 0,-1 0 0,0-1 1,0 1-1,-1-1 0,0 1 0,0 0 0,-1-1 0,1 1 1,-2 0-1,1 0 0,-1 0 0,0 0 0,0 1 0,-1-1 1,0 1-1,-6-8 0,5 9-22,0 1 1,1 0 0,-2 0-1,1 0 1,0 1-1,-1-1 1,0 1-1,1 1 1,-1-1-1,0 1 1,-1 0-1,1 0 1,0 1 0,0 0-1,-1 0 1,1 1-1,-1-1 1,1 1-1,0 0 1,-1 1-1,1 0 1,-10 2 0,3 0 4,0 1 0,-1 1 1,2 0-1,-1 1 0,0 0 1,1 1-1,0 0 1,1 1-1,0 0 0,0 1 1,1 0-1,0 1 0,0 0 1,1 1-1,1-1 1,-1 2-1,2-1 0,0 1 1,0 0-1,-8 22 0,11-24-19,1 0-1,0 0 1,0 0-1,1 0 0,0 0 1,1 1-1,0-1 1,0 1-1,1-1 0,1 1 1,0-1-1,0 0 1,1 1-1,0-1 0,1 0 1,0 0-1,1 0 1,0-1-1,1 1 0,-1-1 1,2 0-1,-1 0 1,1-1-1,1 1 0,-1-1 1,2-1-1,14 14 1,-8-11-60,1-1 0,0 0 1,0 0-1,1-2 0,0 0 1,0-1-1,1 0 0,0-1 1,0-1-1,0-1 0,34 2 1,-24-4-533,-1-1 1,0-1-1,0-1 1,0-2-1,0 0 1,-1-2-1,31-10 1,-12-7-1398,-13-5 22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9.3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167 220 2432,'2'-4'213,"0"0"-1,0 0 1,0 0-1,1 0 1,0 0 0,-1 1-1,1-1 1,1 1 0,-1 0-1,0 0 1,1 0 0,-1 1-1,1-1 1,0 1 0,5-3-1,6-1-15,0 0 1,32-7-1,15-6 267,-57 17-419,0-1-1,0 1 0,0-1 1,0 0-1,-1 0 0,1 0 1,-1-1-1,0 0 0,0 0 1,4-4-1,-7 6-38,0 0-1,0 1 0,0-1 1,-1 0-1,1 0 1,0 0-1,-1 0 1,1 0-1,-1 1 0,1-1 1,-1 0-1,0 0 1,0 0-1,0 0 1,0 0-1,0 0 0,-1 0 1,1 0-1,0 0 1,-1 0-1,0 0 1,1 0-1,-1 0 0,0 0 1,0 1-1,0-1 1,0 0-1,0 0 0,0 1 1,-1-1-1,-2-2 1,1 2-2,0 0 0,0 0 0,-1 0 0,1 0 0,-1 0 0,1 1 0,-1-1 0,1 1 0,-1 0 0,0 0 0,0 1 0,1-1 0,-1 1 0,0 0 0,0-1 0,0 2 0,0-1 0,1 0 0,-1 1 0,0 0 0,0 0 0,-5 2 0,-6 1 3,0 1 0,1 1 0,-1 0 1,-14 10-1,11-5 39,1 1 1,1 0-1,0 2 1,1 0-1,0 0 1,1 1 0,1 1-1,1 1 1,0 0-1,1 0 1,0 1-1,2 0 1,0 1-1,1 0 1,1 1-1,1-1 1,1 1 0,0 0-1,2 1 1,0-1-1,0 28 1,4-41-8,-1-1 0,1 1 0,1 0 0,-1 0 0,1 0 0,0-1 0,1 1-1,0-1 1,0 0 0,0 0 0,0 0 0,1 0 0,0 0 0,1-1 0,5 6 0,-1-3 2,0 0 0,0 0 1,1-1-1,1-1 0,-1 0 0,1 0 0,0-1 0,13 5 0,1-2 27,0-2 0,0 0 0,0-1-1,1-2 1,-1-1 0,1 0 0,40-4 0,-52 0-42,0-1 0,0 0 0,-1 0 0,1-2 0,-1 1 0,0-2 0,0 0 0,-1 0 0,0-1 0,0-1 0,0 0 0,-1 0 0,0-1 0,-1-1 0,11-12 0,-10 9 1,-1 0 0,-1 0 0,1-1 0,-2-1 0,0 1 0,-1-2 0,0 1 0,-2-1 0,1 1 0,-2-2 1,0 1-1,2-21 0,-4-9-229,-5-75 0,-1 19-13,15 111 140,1 0 1,0-1-1,17 8 0,4-1 109,1-2 0,0-1 0,1-2-1,0-1 1,0-2 0,1-1 0,0-2 0,0-2-1,1-1 1,-1-1 0,51-8 0,-61-4 188,-26 7-62,-15 6-52,-4 5-79,-1 0 0,1 2 0,0 0 0,0 2 0,1 0 0,0 0 0,1 2 0,0 0 0,1 1 0,0 1 0,1 0 0,1 1 0,-15 20 0,26-31 0,-1 1 0,1-1 0,0 1 1,0 0-1,1 0 0,-1 0 0,1 0 1,0 0-1,0 1 0,1-1 0,0 1 1,0-1-1,0 1 0,0-1 0,1 1 1,0 0-1,0-1 0,1 1 1,-1 0-1,1-1 0,0 1 0,1-1 1,0 0-1,-1 1 0,2-1 0,-1 0 1,0 0-1,1 0 0,0 0 0,0-1 1,1 1-1,-1-1 0,1 0 0,9 8 1,5 1 52,0-1 1,2 0 0,-1-1 0,1-1 0,1-1 0,0-1 0,0-1-1,1-1 1,22 4 0,0-2-706,0-3 0,0-1 0,72-2 0,-17-12-1041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19.4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14 297 3200,'-13'11'2325,"28"-26"168,13-13-1914,-3 1-231,1 1 0,2 1 0,0 1 0,2 2 0,0 1 0,2 1 0,58-26 0,-70 36-236,1 2 0,1 0 0,0 1 0,0 1 0,0 1 0,0 1 0,1 1 0,0 1 0,0 1 0,-1 2 0,1 0 0,0 1 0,40 9 0,-52-8-77,-1 1-1,1 0 1,-1 1 0,0 0 0,0 1-1,0 0 1,-1 0 0,0 1-1,0 0 1,-1 1 0,1 0 0,-2 0-1,1 1 1,-1 0 0,6 12-1,-9-15-16,-1 0 0,0 1 0,0-1 0,0 1 0,-1 0 0,0 0 0,0 0 0,-1 0-1,0 0 1,0 0 0,-1 0 0,0 1 0,0-1 0,-1 0 0,0 0 0,0 0-1,0 0 1,-1 0 0,0 0 0,-1 0 0,1-1 0,-1 1 0,-1-1 0,-6 11 0,-1-1 56,0 0 0,-2-1 0,0-1 0,0 0 0,-2-1 1,1 0-1,-2-1 0,1-1 0,-30 16 0,32-20-38,-1-2-1,1 1 0,-1-2 1,0 0-1,0-1 1,0 0-1,-1-1 0,1 0 1,-1-1-1,1-1 1,-1-1-1,1 0 0,-24-4 1,28 4-179,-9-2-142,19 2 233,0 1 1,0 0-1,-1 0 1,1-1-1,0 1 0,0 0 1,0 0-1,0-1 1,0 1-1,-1 0 1,1-1-1,0 1 0,0 0 1,0-1-1,0 1 1,0 0-1,0 0 1,0-1-1,0 1 1,0 0-1,0-1 0,0 1 1,0 0-1,1-1 1,-1 1-1,0 0 1,0 0-1,0-1 1,0 1-1,0 0 0,1-1 1,-1 1-1,0 0 1,0 0-1,0 0 1,1-1-1,-1 1 0,0 0 1,0 0-1,1 0 1,-1-1-1,0 1 1,0 0-1,1 0 1,-1 0-1,0 0 0,1 0 1,-1 0-1,0 0 1,0 0-1,1 0 1,-1 0-1,0 0 1,1 0-1,52-27-3404,-14 14 1643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0.0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 10 2944,'0'-1'52,"0"1"1,0 0 0,0 0-1,0-1 1,0 1-1,0 0 1,0 0-1,0-1 1,0 1 0,0 0-1,0-1 1,0 1-1,0 0 1,0 0-1,0-1 1,0 1 0,0 0-1,0 0 1,0-1-1,0 1 1,0 0-1,-1 0 1,1-1 0,0 1-1,0 0 1,0 0-1,0 0 1,-1-1-1,1 1 1,0 0 0,0 0-1,0 0 1,-1 0-1,1-1 1,0 1-1,0 0 1,0 0 0,-1 0-1,1 0 1,0 0-1,0 0 1,-1 0-1,1 0 1,0 0 0,-1 0-1,-11 10 2245,-12 25-100,21-26-2060,0 1 1,0 0 0,1 0 0,0 0 0,1 0-1,0 0 1,0 1 0,1-1 0,1 0 0,-1 0-1,2 0 1,-1 0 0,2 0 0,-1 0 0,1 0-1,6 12 1,-6-13-32,1-1 0,0 0-1,0 0 1,1 0 0,0-1 0,0 0-1,1 0 1,0 0 0,0 0 0,1-1-1,-1 0 1,1-1 0,1 1 0,-1-1 0,1-1-1,0 1 1,0-1 0,17 5 0,-17-7-83,0 0 1,0 0 0,1-1-1,-1-1 1,0 1 0,1-1-1,-1-1 1,0 1 0,1-1-1,-1-1 1,0 0-1,0 0 1,0 0 0,0-1-1,0-1 1,0 1 0,-1-1-1,0 0 1,8-6 0,-6 2-3,0 0 0,-1 0 0,0-1 0,0 0 0,0 0 0,-2-1 0,1 0 0,-1 0 0,0-1 0,-1 0 0,-1 0 0,7-21 0,-6 13 39,-1 0 0,0-1-1,-1 0 1,-1-30 0,-2 91 240,-1-14-201,1-1 1,2 1-1,5 30 1,-5-48-85,0 1 0,1-1 1,0 0-1,1 0 0,0-1 0,0 1 1,1-1-1,0 0 0,0 0 0,1 0 0,0-1 1,13 12-1,-11-12-48,0-1 1,0 0 0,1-1-1,-1 0 1,1 0 0,0-1-1,1 0 1,-1 0 0,1-1-1,-1 0 1,1-1 0,0 0-1,16 0 1,-11-1-920,0-1 0,0-1 0,0 0 0,-1-1 0,20-6 0,-7 0-1096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1.5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8 682 1792,'13'0'1313,"-1"-1"0,1 0 0,23-7 0,-15 2-899,-1-2-1,0 0 1,-1-1 0,0-1 0,0-1 0,31-25 0,-7 4 73,-1-3 0,47-49 0,-75 69-411,-1-1-1,0-1 1,-1 0 0,-1-1 0,0 0-1,-2-1 1,0 1 0,-1-2 0,6-22 0,-12 36-65,-1-1 0,0 1 0,0-1 0,0 0 1,-1 1-1,0-1 0,0 1 0,-1-1 0,1 0 1,-1 1-1,-1-1 0,0 1 0,1 0 0,-2-1 0,1 1 1,-1 0-1,0 0 0,0 0 0,-1 1 0,-8-11 1,6 10-18,0-1 1,-1 1 0,0 1-1,0-1 1,-1 1-1,1 1 1,-1-1 0,0 1-1,-1 0 1,1 1 0,0 0-1,-1 1 1,0-1 0,0 2-1,-9-2 1,0 1 3,0 1-1,0 1 1,0 1 0,0 0 0,1 1-1,-1 1 1,0 0 0,1 2-1,-1 0 1,-27 12 0,35-12 3,1 0 1,-1 1-1,1 0 0,0 0 0,1 1 1,-1 0-1,1 1 0,0 0 1,1 0-1,0 0 0,1 1 1,-1 0-1,2 1 0,-1-1 1,1 1-1,1 0 0,0 0 1,-5 17-1,6-10 52,0 0-1,1 0 1,1 0-1,0 0 1,2 1 0,0-1-1,0 0 1,2 0 0,0 0-1,1 0 1,1-1 0,9 22-1,-2-11 85,1 1 0,1-2 0,2 0 0,1 0 0,0-2 0,25 26 0,-25-31-64,0-2 0,1 0 0,0-1 0,2-1-1,0-1 1,0 0 0,1-2 0,1 0 0,0-2 0,1 0 0,0-1 0,0-2 0,0 0 0,1-2 0,0 0 0,1-2 0,-1 0 0,48-2 0,-46-2-68,4 1 41,-1-2-1,1 0 0,-1-2 1,1-1-1,50-16 1,-51 9-39,1-1 0,-2-1 0,0-1 1,-1-1-1,-1-2 0,0-1 1,41-40-1,-55 47-43,0-2 1,-1 1-1,-1-2 0,0 1 1,-1-1-1,0-1 0,-2 0 1,1 0-1,-2 0 0,0-1 1,-2 0-1,1 0 0,-2 0 1,0-1-1,0-25 1,-3 23-25,-2-1 0,0 1 0,-1-1 0,-1 1 0,-1 0 0,0 1 0,-2-1 0,0 1 0,-1 0 0,-1 1 0,-1 0 0,-1 0 0,-21-27 0,26 37 46,-1 0 0,0 0 0,0 1 0,0 1 0,-1-1 0,0 1 0,0 0 0,-1 1 0,1 0 0,-1 0 0,0 1 0,-1 0 0,1 1 0,-1-1 0,1 2 0,-1 0 0,0 0 0,0 1 0,0 0 0,0 0 1,0 1-1,0 1 0,0 0 0,0 0 0,0 1 0,0 0 0,0 0 0,1 1 0,-14 6 0,13-4 2,1 0 0,-1 0 0,1 1 0,1 0 0,-1 0 0,1 1 0,0 1 0,0-1 0,1 1 0,0 0 0,1 1 0,-10 14 0,9-9 29,0 0 0,1 0 0,0 1 0,1 0 0,1 0 0,1 0 0,0 1 0,-1 17 1,3-11 47,0-1 1,2 1 0,0 0 0,1 0 0,2-1-1,0 1 1,1-1 0,1 0 0,1-1 0,1 1 0,1-1-1,18 29 1,-9-22 5,1-2 0,1-1 0,1 0 0,1-1 0,1-2 0,1 0 0,1-1 0,33 19 0,-41-29-45,1-1-1,-1 0 1,2-1 0,-1-1-1,1-1 1,0-1 0,0 0-1,1-1 1,-1-1 0,1-1-1,0-1 1,0-1 0,-1-1 0,26-3-1,-41 3-22,23-3 72,53-17-1,-72 19-54,0-1-1,0-1 0,-1 0 1,1 0-1,-1 0 0,0-1 1,0 0-1,0 0 0,-1-1 1,0 0-1,5-6 0,4-6 3,-17 20-13,1 0 1,0 1 0,0-1 0,0 1 0,1-1 0,-1 1 0,0-1 0,1 1 0,0-1 0,-1 1 0,1 0 0,0-1 0,1 1 0,-1-1 0,0 1 0,1 0 0,-1-1 0,1 1 0,0-1-1,0 1 1,0-1 0,0 0 0,0 1 0,1-1 0,-1 0 0,0 0 0,1 0 0,2 3 0,1 2 12,1 0 1,0 0-1,0-1 1,0 0-1,1 0 1,0 0-1,0-1 1,10 6-1,-5-6 1,0-1-1,0 0 1,1 0-1,-1-2 1,1 1 0,0-2-1,0 1 1,0-2-1,0 0 1,-1 0-1,1-1 1,0-1 0,0 0-1,13-5 1,-14 4 7,0 0 0,0-1 0,0-1 0,-1 0 0,0 0 0,0-1 0,0 0 0,-1-1 0,0-1 0,0 1 0,-1-2 0,0 1 0,0-1 0,12-18 0,-16 19-27,-1-1 0,-1 0 0,0 1 0,0-1 0,-1 0-1,0-1 1,0 1 0,-1 0 0,-1 0 0,1-1 0,-1 1-1,-1 0 1,0-1 0,0 1 0,-1 0 0,0 0 0,-1 0-1,1 0 1,-2 0 0,1 1 0,-9-14 0,6 10-28,-1 0 1,0 0 0,-1 1 0,0-1-1,-1 2 1,0-1 0,-1 1 0,0 1-1,-1 0 1,0 0 0,0 1 0,-1 0-1,-24-11 1,14 11-41,-1 2 0,1 0 0,-1 1 0,0 2 0,-1 0 0,1 2 0,-30 1 0,38 0 28,1 1 0,-1 1 0,1 0 0,0 1 0,-1 1-1,1 0 1,1 1 0,-1 0 0,1 1 0,0 1 0,0 0 0,-20 15-1,30-20 27,-1 1-1,1 0 1,0 1-1,0-1 0,1 0 1,-1 1-1,1-1 1,0 1-1,-1 0 0,2 0 1,-1 0-1,0 0 1,1 0-1,0 0 0,0 1 1,0-1-1,0 0 1,1 1-1,-1 6 0,2-8 8,-1 0-1,1 0 0,0 0 0,0 0 0,0 0 0,0 0 1,0 0-1,1 0 0,0-1 0,-1 1 0,1 0 0,0-1 1,0 1-1,0-1 0,0 0 0,1 0 0,-1 0 0,1 0 1,-1 0-1,1 0 0,0-1 0,-1 1 0,1-1 0,0 0 1,0 0-1,6 2 0,34 6-8,0-2 0,1-1 1,0-2-1,0-3 0,71-5 1,45 2-61,-149 2 80,-1 0 1,1 2 0,-1-1-1,0 1 1,17 6 0,-24-7-4,1 0-1,-1 1 1,0-1 0,0 1-1,-1 0 1,1 0 0,0 0 0,-1 0-1,1 1 1,-1-1 0,1 1-1,-1-1 1,0 1 0,0 0 0,-1 0-1,1 0 1,0 0 0,-1 0-1,0 0 1,0 0 0,1 4 0,2 9 40,0 0 1,1 0 0,1 0 0,0-1 0,1 0 0,1-1-1,14 22 1,-16-29-158,0 0-1,0 0 1,1-1-1,0 0 1,1 0-1,-1 0 1,1-1-1,0 0 1,0-1-1,1 0 1,0 0-1,-1-1 1,1 0-1,16 3 1,7 1-1615,-7-1-192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2.2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0 2944,'-1'1'136,"1"-1"-1,-1 1 1,0 0-1,0-1 1,1 1 0,-1 0-1,0 0 1,1 0 0,-1-1-1,1 1 1,-1 0 0,1 0-1,0 0 1,-1 0-1,1 0 1,0 0 0,-1 0-1,1 0 1,0 0 0,0 0-1,0 0 1,0 0 0,0 0-1,0 0 1,1 1-1,-1 43 1744,0-29-1887,17 346 1482,-1-56-644,26 302 45,-41-605-875,4 35 0,0 0 0,-2 64 0,-3-101-33,0 1 1,-1-1 0,1 1-1,0-1 1,0 1-1,-1-1 1,1 1 0,-1-1-1,1 1 1,-1-1 0,0 0-1,1 1 1,-1-1 0,0 0-1,0 0 1,0 1-1,0-1 1,-1 1 0,1-2-11,0 0 0,1 0 0,-1 0 1,0 0-1,1 0 0,-1 0 0,0 0 1,1 0-1,-1 0 0,0 0 0,0 0 1,1-1-1,-1 1 0,0 0 0,1 0 1,-1-1-1,1 1 0,-1 0 0,0-1 1,1 1-1,-1-1 0,1 1 0,-1-1 1,1 1-1,-1-1 0,1 1 0,0-1 0,-1 1 1,1-1-1,0 0 0,-1 1 0,1-1 1,0 0-1,0 1 0,-1-1 0,1 0 1,0 1-1,0-1 0,0-1 0,-10-26-1322,1 0-64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2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1 137 3328,'2'-5'253,"1"0"0,0 0 0,1 0 0,-1 0 0,1 1 0,0-1 1,0 1-1,1 0 0,-1 0 0,1 1 0,0-1 0,0 1 0,0 0 0,0 0 0,11-3 0,11-5 485,49-13 0,-73 23-759,35-9 152,0 2 1,1 2 0,0 1 0,1 2-1,-1 2 1,46 4 0,-63-1-47,0 1 0,0 1 0,-1 0 0,1 2 0,-1 1 0,0 0 0,-1 1 0,0 2 0,0 0-1,-1 1 1,0 0 0,23 21 0,-36-27-41,0 1-1,-1 0 0,0 0 1,0 1-1,0 0 0,-1 0 0,0 0 1,0 0-1,0 0 0,-1 1 1,-1 0-1,1-1 0,-1 1 1,0 0-1,-1 0 0,0 0 1,0 11-1,-1-12 4,0-1 0,-1 1 0,0-1 0,0 1 0,-1-1 0,0 0 0,0 1 0,0-1 0,0 0 0,-1 0 0,0 0 0,-1-1 0,1 1 0,-1-1 0,0 0 0,0 0 0,-1 0 0,0 0 0,1-1 0,-2 0 0,-8 6 0,2-3 2,-1-1 0,-1 0 0,1-1 0,-1-1 0,0 0 0,0-1 0,-1 0 0,1-1 0,0 0 0,-1-2 0,1 0 0,-1 0 0,1-1 1,-1-1-1,1 0 0,0-1 0,0-1 0,0 0 0,-19-9 0,1-9-433,30 21 258,1 0 0,-1 0 0,1 0 0,0 0 0,0 0 1,-1-1-1,1 1 0,0 0 0,0 0 0,0-1 0,0 1 1,1-1-1,-1 1 0,0 0 0,1-1 0,-1 0 0,1 1 0,-1-1 1,0-2-1,2 3 22,-1 1-1,1-1 1,0 0 0,-1 1 0,1-1 0,0 0 0,-1 1-1,1-1 1,0 0 0,0 1 0,-1 0 0,1-1 0,0 1-1,0-1 1,0 1 0,0 0 0,0-1 0,-1 1 0,1 0-1,0 0 1,0 0 0,0 0 0,1 0 0,4-1-340,19-4-1220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3.0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9 236 3712,'-8'-11'1616,"16"18"913,22 28-381,1 21-1679,-3 1 1,-2 2-1,33 114 0,-56-156-279,-6-15 173,-18-25 2,6 4-303,2 4-31,2 0-1,-1 0 1,2-2 0,0 1-1,1-1 1,-12-31 0,14 25-47,1 1 1,1-1 0,1 0-1,2 0 1,0-1-1,1 1 1,2-29-1,0 41 6,1-1 0,0 1-1,1 0 1,0-1 0,0 2 0,1-1-1,1 0 1,0 1 0,0-1-1,1 2 1,0-1 0,1 0-1,0 1 1,0 1 0,1-1 0,16-13-1,-15 16 2,0 1-1,0-1 0,0 2 0,1-1 1,0 1-1,0 1 0,0 0 1,0 0-1,1 1 0,-1 0 0,1 1 1,-1 0-1,1 1 0,0 0 1,-1 1-1,1 0 0,20 5 1,-17-3-65,0 0 0,0 2 1,-1 0-1,0 0 1,0 1-1,0 1 1,0 0-1,-1 1 1,-1 0-1,1 1 1,-1 0-1,16 18 1,12 23-2103,-24-18 640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3.4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0 4352,'-14'0'2176,"14"65"-2176,-6-62 3072,6 17-3072,-3 3 0,-2 3 0,5 6 0,5-5-128,9 2 128,4-13-896,1-6 128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3.7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4 5120,'-32'-4'2560,"46"20"-3200,-14-12 3712,0-1-5120,4 6 128,7 2-512,-17-2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4.5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18 2816,'-16'-17'1143,"16"17"-1106,-1 0 1,1 0-1,0 0 0,0 0 0,0 0 0,0 0 1,-1 0-1,1-1 0,0 1 0,0 0 0,0 0 1,0 0-1,-1 0 0,1 0 0,0 0 0,0 0 1,0 0-1,-1 0 0,1 0 0,0 0 0,0 0 1,0 0-1,-1 0 0,1 0 0,0 1 0,0-1 1,0 0-1,0 0 0,-1 0 0,1 0 0,0 0 1,0 0-1,0 0 0,0 1 0,-1-1 0,1 0 1,0 0-1,0 0 0,0 0 0,0 1 0,0-1 1,0 0-1,0 0 0,0 0 0,0 0 0,-1 1 1,1-1-1,1 42 1738,0-33-2063,2 24 773,2 0 0,1-1 1,1 1-1,2-1 0,2-1 1,0 0-1,21 40 0,-30-68-423,0-1 1,0 1-1,0 0 0,1 0 0,-1-1 0,1 0 0,-1 1 1,1-1-1,0 0 0,0 0 0,0 0 0,0-1 0,6 3 1,-8-3-35,0-1 1,0 0-1,0 1 1,0-1-1,1 0 1,-1 0-1,0 0 1,0 0 0,0 0-1,1 0 1,-1 0-1,0 0 1,0 0-1,0 0 1,1-1-1,-1 1 1,0-1-1,0 1 1,0-1 0,0 1-1,0-1 1,0 1-1,0-1 1,0 0-1,0 0 1,0 0-1,0 1 1,0-1-1,-1 0 1,1 0 0,0 0-1,-1 0 1,1 0-1,0 0 1,-1-1-1,0 1 1,1 0-1,-1 0 1,0 0-1,1 0 1,-1-2 0,16-83 530,-12 59-579,0 1-1,2-1 1,1 2-1,16-39 1,-20 57 11,0 1 0,1 0 0,0-1-1,0 1 1,0 1 0,1-1 0,0 1 0,0 0 0,0 0-1,1 0 1,-1 1 0,1 0 0,0 0 0,0 0 0,1 1 0,-1 0-1,1 0 1,0 0 0,0 1 0,0 0 0,10-1 0,-3 2 20,0 0 1,-1 1-1,1 1 1,-1 0-1,1 1 0,-1 0 1,1 1-1,-1 0 1,0 1-1,-1 1 1,1 0-1,-1 1 1,0 0-1,0 1 1,20 15-1,-17-11 19,0 2 0,0 0 0,-1 0 0,-1 1-1,0 1 1,-1 0 0,-1 1 0,0 0 0,-1 1 0,12 29 0,-16-29 29,-2 0 0,0 1 0,-1-1 0,-1 1 0,-1 0 0,0 0 0,-1 0 0,-1-1 0,-1 1 0,-1 0 0,0-1 0,-8 25 1,11-42-58,0 1 1,0 0 0,0-1 0,0 1 0,0 0-1,0-1 1,0 1 0,-1-1 0,1 1 0,0 0 0,0-1-1,-1 1 1,1-1 0,0 1 0,-1-1 0,1 1 0,-1-1-1,1 1 1,0-1 0,-1 1 0,1-1 0,-1 1-1,0-1 1,1 0 0,-1 1 0,1-1 0,-1 0 0,1 1-1,-1-1 1,0 0 0,1 0 0,-1 0 0,0 0 0,-9-19 125,0-33 32,10 42-172,1 0 1,-1 0 0,1 0 0,1 0 0,0 1-1,1-1 1,-1 1 0,2-1 0,-1 1 0,1 0-1,1 0 1,0 0 0,0 1 0,1 0 0,-1 0-1,2 0 1,-1 1 0,1 0 0,12-10 0,-4 4-18,0 1 0,1 1 0,0 0 0,1 1 1,0 1-1,0 1 0,1 0 0,0 1 0,20-4 1,-18 7 6,0 1 1,0 1-1,0 1 1,0 1-1,0 0 1,0 2-1,0 0 1,0 1 0,-1 1-1,1 1 1,-1 1-1,28 12 1,-26-8 83,0 1 0,0 0 0,-1 2 1,-1 0-1,0 1 0,-1 1 0,0 1 0,-1 0 0,-1 1 1,19 28-1,-29-38-5,-1 1 0,0 0 0,-1 1 0,0-1 0,0 1 0,0 0 0,-1 0 0,-1 0 0,0 0 0,0 0 1,1 14-1,-4-8 43,1 0 0,-2 0 0,0 0 1,-1 0-1,0 0 0,-9 20 1,7-6 42,-5 8-670,7-42-337,-1 1 0,1-1 0,0 0 0,1 0 0,-1 0 0,1 0 0,-3-11 0,8-4-1163,5-2 86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5.3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142 320 2816,'-2'0'261,"-1"2"1,1-1-1,0 0 0,0 0 1,0 1-1,1-1 0,-1 1 0,0 0 1,1-1-1,-1 1 0,1 0 1,-1 0-1,1 0 0,0 0 1,-1 0-1,1 0 0,1 1 1,-1-1-1,0 0 0,0 1 1,1-1-1,-1 3 0,-1 3 17,1 0 1,0 0-1,1 0 0,-1 0 0,1 0 0,2 10 0,0-7-90,0 1 1,0-1-1,1 0 1,1 0-1,0 0 1,0 0-1,1-1 1,1 0-1,10 16 1,-11-20-53,1 1 1,0-1 0,0-1-1,0 1 1,1-1-1,0 0 1,0 0 0,0-1-1,1 0 1,-1-1-1,1 1 1,0-1 0,15 3-1,-3-2-5,-1-1 0,1-1 0,0-1 0,-1 0-1,1-2 1,0 0 0,0-2 0,-1 0 0,0-1 0,1 0-1,-1-2 1,-1 0 0,1-2 0,26-14 0,-35 17-113,0-1 0,0 0 0,-1 0 1,0-1-1,0-1 0,0 1 0,-1-1 0,-1-1 0,1 0 1,-1 0-1,-1 0 0,1-1 0,-2 1 0,1-2 0,-2 1 1,1 0-1,-1-1 0,-1 0 0,0 0 0,0 0 0,-1 0 1,-1-1-1,0 1 0,0-1 0,-1 1 0,-2-16 0,0 12-38,-1 0-1,-1 1 1,0 0-1,-1-1 1,-1 2-1,0-1 1,-1 1-1,0-1 1,-1 2-1,0-1 0,-1 1 1,-1 1-1,0 0 1,0 0-1,-1 1 1,0 0-1,-19-12 1,16 13-29,-1 0 0,0 1 0,-1 0 0,0 1 0,0 1 0,0 1 0,-1 0 1,0 1-1,0 1 0,0 0 0,0 2 0,0 0 0,0 1 0,-1 0 0,-16 3 1,5 2-39,0 1 0,1 2 0,-39 14 0,56-17 58,-1 0 1,1 0-1,0 1 1,1 0-1,-1 1 1,1 1-1,1-1 1,-1 1-1,1 1 1,-12 15-1,19-21 21,-1 1-1,1 0 0,0 0 1,1-1-1,-1 2 0,1-1 1,-1 0-1,1 0 1,0 0-1,1 1 0,-1-1 1,1 0-1,0 0 0,0 1 1,0-1-1,0 0 1,1 1-1,0-1 0,0 0 1,0 0-1,0 1 0,1-1 1,0 0-1,0-1 1,0 1-1,0 0 0,0 0 1,1-1-1,0 1 0,-1-1 1,1 0-1,0 0 0,5 3 1,2 4-12,1-2 0,-1 0 1,2 0-1,-1 0 0,1-2 0,0 1 1,0-2-1,1 0 0,22 6 1,13-3 87,1-2 1,1-2 0,-1-3-1,51-4 1,-36 0 90,97 9 0,-156-6-122,-1 1-1,1-1 1,-1 1 0,0 0 0,1 0-1,-1 1 1,0-1 0,0 1-1,0 0 1,0 0 0,0 0 0,0 0-1,0 1 1,-1 0 0,1-1 0,-1 1-1,0 1 1,0-1 0,0 0-1,4 7 1,-2 2 101,0-1 0,-1 1 0,-1 0 0,0 1 0,0-1 0,0 16 0,-2-24-105,3 27 179,25 125 1045,-25-142-1119,0 1 0,1-1 0,1 0-1,0 0 1,0-1 0,2 0 0,0 0 0,11 14 0,-5-10 42,1-1 0,1 0 1,0-1-1,2-1 1,29 20-1,-43-31-285,0-1 1,1 1-1,-1-1 1,1 0-1,-1 0 1,1-1 0,0 1-1,0-1 1,-1 0-1,1-1 1,0 1-1,0-1 1,0 0-1,0 0 1,0 0-1,0-1 1,0 0-1,0 0 1,-1 0-1,1 0 1,0-1-1,-1 0 1,1 0-1,-1 0 1,0 0-1,1-1 1,-1 0-1,0 1 1,0-2-1,-1 1 1,6-5-1,22-35-2262,-6-10-193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0.3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1 442 1152,'2'3'373,"0"0"1,0 0-1,0 1 0,0-1 1,0 0-1,-1 1 0,0-1 1,1 1-1,-1-1 0,0 1 1,0 7-1,-1-4-258,1 1 0,-1-1 0,1 1 0,0-1 0,1 0-1,0 1 1,0-1 0,1 0 0,0 0 0,0 0 0,0-1 0,1 1 0,0-1 0,1 0 0,-1 0 0,1 0 0,0 0 0,1-1 0,-1 0 0,1 0-1,0 0 1,0-1 0,11 6 0,-7-5-34,1 0 0,0-1-1,0 0 1,0-1-1,1 0 1,-1-1 0,1 0-1,0-1 1,-1 0 0,1-1-1,0 0 1,0-1-1,-1 0 1,18-5 0,-4 0-20,0-1 1,-1-1 0,0-2 0,0 0 0,-1-1-1,27-19 1,-43 26-43,0-1-1,-1 1 0,1-2 1,-1 1-1,0-1 1,-1 0-1,1 0 1,-1 0-1,0-1 0,-1 0 1,0 0-1,0 0 1,0-1-1,-1 1 1,0-1-1,-1 0 0,1 1 1,-1-1-1,-1 0 1,0-1-1,0 1 1,0 0-1,-2-14 0,-2 3-5,-1 0 0,-1 0 0,-1 1 0,0-1 0,-1 1 0,-1 1 0,-1-1 0,-1 1 0,0 1 0,-20-25 0,16 24-43,-1 0 0,-1 1 0,0 0 0,-2 1 0,1 1 0,-2 1-1,0 0 1,-37-17 0,39 22-34,-2 2 0,1 0 0,-1 1 0,-24-4 0,34 8 38,0 0-1,1 0 0,-1 1 1,0 0-1,0 0 0,0 1 1,1 1-1,-1-1 0,0 1 1,1 1-1,-12 4 0,17-5 14,0-1-1,0 1 1,0 0 0,1 0-1,-1 0 1,0 0-1,1 0 1,0 0-1,0 1 1,-1-1-1,1 1 1,1 0 0,-1 0-1,0-1 1,1 1-1,-1 0 1,1 0-1,0 1 1,0-1-1,0 0 1,1 0 0,-1 0-1,1 1 1,-1-1-1,1 0 1,0 1-1,1-1 1,-1 0-1,0 0 1,1 1 0,0-1-1,2 6 1,0 0-3,0 0 1,1 0 0,1 0-1,-1 0 1,1-1 0,1 0-1,0 0 1,0 0-1,14 13 1,-1-3 13,0 0 1,2-2-1,0 0 0,0-1 1,2-1-1,0-2 1,0 0-1,1-1 0,1-1 1,-1-2-1,2 0 0,36 6 1,-31-10 33,53 0 0,-75-4-26,1-1-1,-1 1 1,0-2 0,1 1 0,-1-1 0,0-1-1,0 0 1,-1 0 0,1-1 0,9-5 0,-22 13 32,0-1 0,0 1 0,0 0 0,0 0 0,1 0 0,0 1 1,0-1-1,0 1 0,0-1 0,1 1 0,0 0 0,0 0 0,0 1 0,0-1 1,1 0-1,0 0 0,0 1 0,1-1 0,-1 1 0,1-1 0,0 1 0,0-1 1,1 0-1,0 1 0,0-1 0,3 10 0,-1-3 56,1 0 0,0 0-1,0 0 1,1-1 0,1 1 0,0-1-1,1-1 1,0 1 0,0-1 0,1 0 0,12 11-1,-2-4 60,-11-10-409,0 0-1,1 0 1,-1-1 0,2 0-1,-1 0 1,0-1-1,1 0 1,9 4 0,-8-8-1152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6.5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357 38 2304,'13'-13'1271,"-9"8"1173,-12-8-655,5 11-1666,-1 1 1,1 0 0,-1 0-1,0 0 1,1 1 0,-1-1 0,0 1-1,1 0 1,-1 0 0,0 0-1,1 1 1,-7 0 0,5 0 188,-25 1 251,1 1 0,0 2 1,-30 8-1,50-11-473,1 1 0,0 0 0,-1 1 0,2 0 1,-1 0-1,0 0 0,1 1 0,0 0 0,0 1 0,0 0 0,1 0 1,-1 0-1,2 1 0,-9 10 0,8-8-58,1 1 0,-1 0 0,2 0 0,-1 0 0,2 1 0,-1-1 0,1 1 0,1 0 0,0 0 0,0 0 0,1 0 0,1 0 0,0 0 0,0 0 0,1 0 0,0 0 0,1 0 0,1 0 0,-1 0 0,2 0 0,-1-1 0,2 0 0,-1 0 0,1 0 0,1 0 0,0-1 0,0 1 0,1-2 0,0 1 0,1-1 0,-1 0 0,2 0 0,-1-1 0,1 0 0,0-1 0,0 0 0,1 0 0,0-1 0,18 7 0,-13-6-84,-1-2 1,2 1-1,-1-2 0,0 0 0,1 0 1,-1-2-1,1 0 0,0 0 1,0-2-1,-1 0 0,1-1 1,-1 0-1,24-8 0,-8 1-748,-2-2 0,0-2 0,0 0-1,-1-2 1,46-33 0,-26 15-992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7.0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10 211 3712,'-10'-16'2159,"24"20"-61,28 21-979,-12-2-851,0-2 0,1-1 0,1-1 1,1-1-1,1-3 0,47 17 0,-67-28-105,1 0 0,0-1-1,0-1 1,0 0 0,0-1 0,0 0 0,0-1-1,0-1 1,0-1 0,0 0 0,0 0 0,-1-2-1,1 0 1,-1-1 0,0 0 0,0-1 0,0 0-1,20-14 1,-22 12-28,1 0 0,-2-1 0,1 0 0,-1-1 0,-1-1 0,10-11 0,-17 19-101,-1-1-1,0 1 1,1-1-1,-1 0 0,-1 0 1,1 0-1,-1 0 1,1 0-1,-1 0 0,0 0 1,-1 0-1,1 0 0,-1-1 1,1 1-1,-1 0 1,-1 0-1,1 0 0,0-1 1,-1 1-1,0 0 1,0 0-1,0 0 0,-1 0 1,0 0-1,-3-7 1,-2 1 22,0 0 1,-1 1-1,0 0 1,0 0-1,-1 1 1,0 0-1,0 0 1,-1 1-1,0 0 1,0 1-1,-1 0 1,0 1-1,0 0 1,0 1-1,-14-4 1,2 1 30,1 2 0,-1 0 0,1 2 0,-1 0 0,0 2 0,0 0 0,-29 4-1,14 3-68,-1 2-1,1 2 0,1 1 0,-42 19 0,71-27-29,1 0 0,1 1 0,-1 0 1,0 0-1,1 1 0,0 0 0,0 0 1,0 0-1,1 0 0,0 1 0,-5 7 0,8-11-48,1 0-1,-1 1 1,1-1-1,0 1 1,0-1-1,0 1 0,0 0 1,0-1-1,0 1 1,1 0-1,-1-1 1,1 1-1,0 0 0,0 0 1,0 0-1,0-1 1,1 1-1,-1 0 1,1-1-1,-1 1 1,1 0-1,0-1 0,0 1 1,0 0-1,1-1 1,-1 0-1,1 1 1,-1-1-1,1 0 0,0 0 1,-1 0-1,1 0 1,0 0-1,3 2 1,4 2-436,1 0 0,0 0 0,0-1 0,0 0 0,1-1 0,0 0 0,0 0 0,0-2 0,0 1 0,0-1 0,19 0 0,33 3-1552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8.0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61 2816,'2'0'430,"0"0"0,0 0 0,-1 0 0,1 1 0,0-1 0,0 0 0,-1 1 0,1-1 0,0 1 0,-1 0 0,1 0 0,-1 0 0,1 0 0,2 1 0,7 7-736,3 11 606,-1 2 0,-1 0 0,0 0 0,-2 1 0,-1 1-1,10 36 1,-8-25 145,2 0 0,18 36 0,-22-59 92,-6-15-214,-6-29-55,0 9-137,3 10-136,1-1 0,0 0 1,1 1-1,1 0 0,0-1 0,1 1 1,0 0-1,1 1 0,0-1 0,1 1 0,1 0 1,0 0-1,0 1 0,16-19 0,-17 24-1,0 0 1,1 0-1,0 0 0,0 1 0,0 0 0,0 0 0,1 1 0,0 0 0,0 0 0,0 0 0,0 1 0,1 1 1,-1 0-1,1 0 0,-1 0 0,1 1 0,0 0 0,0 1 0,0 0 0,-1 0 0,1 1 0,0 0 1,12 4-1,-10-2 27,1 1 0,-1 0 1,0 1-1,0 0 0,0 1 1,-1 0-1,0 0 0,0 1 1,-1 1-1,0 0 0,0 0 1,0 1-1,-1 0 0,-1 0 1,1 1-1,-2 0 0,1 0 1,-1 0-1,-1 1 0,0 0 1,0 0-1,-1 1 0,2 13 1,29 102 852,-34-150-885,0 0 0,2 0-1,0 1 1,2-1 0,0 1 0,1 0-1,2 0 1,18-40 0,-18 48-16,0 0 1,1 0 0,0 1 0,1 0-1,1 1 1,0 0 0,0 0 0,2 1-1,-1 1 1,1 0 0,0 1-1,1 0 1,22-10 0,-29 16 24,1 0 0,-1 1-1,1-1 1,-1 2 0,1-1 0,0 1 0,-1 0 0,1 1 0,0 0-1,0 0 1,-1 0 0,1 1 0,0 0 0,12 4 0,-9-1 21,0 1 0,0 0 0,0 0 1,-1 1-1,1 1 0,-2-1 0,1 2 0,15 14 1,-6-1 37,0 1 0,-1 0 0,-2 1 0,0 1 0,-2 1 0,0 0 0,13 35 0,-11-21-10,-7-19-98,-1 1 0,6 22 0,-14-40-164,0-1 1,-1 0 0,1 0-1,-1 0 1,0 0 0,1 1-1,-1-1 1,0 0 0,0 0 0,-1-1-1,1 1 1,0 0 0,0 0-1,-1-1 1,1 1 0,-1 0 0,0-1-1,0 0 1,1 1 0,-1-1-1,-2 1 1,-10 4-1599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8.6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0 2816,'-3'11'744,"1"0"0,1 1 0,0-1-1,0 0 1,1 0 0,3 20 0,9 39-21,16 70 347,68 421-177,-78-380-435,18 306-41,-36-486-439,0-1 1,0 1 0,0-1 0,1 1 0,-1-1 0,0 1-1,0 0 1,0-1 0,0 1 0,0-1 0,0 1 0,0-1-1,0 1 1,0-1 0,0 1 0,0-1 0,-1 1-1,1-1 1,0 1 0,0-1 0,0 1 0,-1-1 0,1 1-1,0-1 1,0 1 0,-1-1 0,1 1 0,-1-1 0,1 0-1,0 1 1,-1-1 0,1 0 0,-1 1 0,1-1-1,-1 0 1,1 0 0,-1 1 0,1-1 0,-1 0 0,0 0-1,-19-17-872,-16-39-970,-29-60-717,24 43 1301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9.0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0 206 3328,'0'-5'135,"0"1"0,1-1 0,-1 0 0,1 1 0,-1-1 0,2 0 1,-1 1-1,0-1 0,1 1 0,0-1 0,0 1 0,0 0 0,0 0 0,1 0 0,0 0 0,4-4 0,2-1 293,1 1 0,0 1 0,0 0 0,1 0 0,14-6 0,-3 1-308,-1 1 0,2 1 0,-1 2 0,1 0 0,0 1 1,1 1-1,0 1 0,-1 2 0,2 0 0,-1 1 0,0 2 0,0 0 1,0 2-1,0 0 0,0 2 0,0 0 0,0 2 0,39 15 0,-37-10 94,0 1-1,0 1 1,-2 1-1,1 1 1,43 36 0,-63-46-141,0 0 0,1 0 0,-2 0 0,1 0 1,-1 1-1,0-1 0,0 1 0,0 0 0,-1 1 1,0-1-1,0 0 0,0 1 0,-1 0 0,0 0 1,-1-1-1,1 1 0,-1 0 0,-1 0 0,1 0 1,-1 1-1,-1-1 0,1 0 0,-1 0 0,0 0 1,-1 0-1,1-1 0,-1 1 0,-1 0 0,-5 12 1,1-7 23,-1 0 0,0 0 0,-1 0 0,0-1 1,0-1-1,-1 1 0,-1-2 0,0 1 0,0-1 1,-1-1-1,0 0 0,-16 7 0,19-10-77,1-1 0,-1 0 0,-1-1 0,1 1 0,0-2 0,-1 0 0,0 0 0,1 0 0,-1-1 0,0-1 0,0 0 0,0 0 0,1-1-1,-1 0 1,0-1 0,1 0 0,-1 0 0,-15-7 0,20 7-92,1 0 1,-1-1-1,1 1 0,0-1 1,0 0-1,0 0 0,0-1 0,0 1 1,1-1-1,-1 0 0,1 0 0,0 0 1,0 0-1,-4-9 0,6 10-80,1 0 0,-1 1 0,0-1 0,1 0 0,0 0 0,-1 1 1,1-1-1,0 0 0,1 0 0,-1 0 0,0 1 0,1-1 0,0 0 0,-1 0 0,1 1 0,0-1 0,0 1 0,1-1 0,-1 1 0,1-1 0,-1 1 0,1 0 0,-1-1 0,1 1 0,0 0 1,0 0-1,0 0 0,3-1 0,26-21-1768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29.5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230 245 3712,'-11'-12'3100,"17"25"477,-3-3-3394,0 1 0,0-1 0,1 0-1,0 0 1,0-1 0,1 1 0,1-1 0,-1 0-1,1-1 1,1 1 0,8 7 0,-11-12-99,0-1-1,0 0 1,0 0 0,1 0-1,0-1 1,-1 1 0,1-1 0,0 0-1,0-1 1,0 1 0,0-1-1,1 0 1,-1 0 0,0 0-1,0-1 1,1 0 0,-1 0-1,0-1 1,1 1 0,-1-1-1,0 0 1,0 0 0,10-4 0,16-9 132,-1 0 1,0-2 0,-2-1 0,0-2 0,45-38 0,-68 54-173,-1-1 0,1-1 0,-1 1 0,0-1 1,0 1-1,6-11 0,-9 13-31,1 0 0,-1 0-1,-1 0 1,1 0 0,0-1 0,-1 1 0,1 0 0,-1-1 0,1 1 0,-1 0 0,0-1-1,0 1 1,0 0 0,-1-4 0,-1 0 6,-1 0 0,0 0 0,0 0-1,0 1 1,-1-1 0,1 1 0,-1 0-1,-1 0 1,1 0 0,-1 1 0,0-1 0,-9-6-1,-3-2-23,0 2-1,-1 0 0,0 1 1,-1 0-1,0 2 0,-1 0 0,1 1 1,-1 1-1,-1 1 0,1 1 0,-1 1 1,1 1-1,-1 0 0,0 2 0,0 0 1,0 1-1,1 1 0,-1 1 0,0 1 1,1 1-1,0 1 0,0 1 0,1 0 1,0 1-1,-33 20 0,44-23-34,0 1 1,1 0-1,0 0 0,0 1 1,0-1-1,-8 12 0,13-15-18,0 0 1,0 0-1,0 0 0,0 0 0,1 1 0,0-1 0,-1 0 0,1 1 0,0-1 1,0 1-1,1-1 0,-1 1 0,1-1 0,0 1 0,-1-1 0,2 1 0,-1 0 1,0-1-1,1 1 0,1 5 0,1-3-187,0 1-1,1-1 1,0 0 0,0 0-1,0 0 1,1-1 0,0 1-1,0-1 1,0 0 0,0-1-1,9 6 1,39 16-1696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30.4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56 2944,'0'0'74,"-1"1"1,1 0-1,0 0 1,-1 0-1,1 0 1,0 0 0,0 0-1,0 0 1,0 0-1,0 0 1,0 0-1,0 0 1,0 0-1,0 0 1,0 0-1,0 0 1,1-1-1,-1 1 1,0 0-1,1 0 1,-1 0-1,0 0 1,1 0-1,0 0 1,-1-1-1,2 2 1,22 22 1343,-9-10-987,-3 1-332,0 0 0,-2 0 0,1 1 0,-2 1-1,8 18 1,34 96 450,-23-55 101,-24-65-595,7 17 629,-26-48-15,7 5-657,1 0 0,0-1-1,1 0 1,1 0 0,1 0 0,0-1 0,1 1-1,1-1 1,0 0 0,1 0 0,1 0 0,1 1 0,3-25-1,-3 31-8,1 0 0,0 1 0,1-1 0,0 0 0,1 1 0,-1-1 0,2 1-1,-1 0 1,1 0 0,1 1 0,0 0 0,0 0 0,0 0 0,1 0 0,0 1 0,1 0-1,0 1 1,0 0 0,0 0 0,1 0 0,-1 1 0,1 1 0,17-7 0,-11 7 24,1 1 0,-1 1 0,0 0 0,1 1 1,-1 0-1,1 2 0,0 0 0,-1 0 0,0 1 1,1 1-1,-1 1 0,0 0 0,-1 1 0,1 1 1,-1 0-1,0 1 0,0 0 0,-1 1 0,23 18 1,-18-13 12,-2 1 1,0 0-1,0 1 1,-2 1-1,0 1 1,-1 0-1,0 0 1,-1 1-1,-1 1 1,-1 0 0,-1 0-1,-1 1 1,0 0-1,5 23 1,11 104 287,-23-129-740,0 0-1,-1-1 0,-1 1 1,0 0-1,-1 0 0,-6 18 1,3-28-996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31.0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1 183 3456,'1'-1'106,"0"0"0,0 0 0,0 0 0,0 0 0,0 0 1,1 1-1,-1-1 0,0 0 0,1 1 0,-1-1 0,0 1 0,1-1 0,-1 1 0,1 0 0,-1 0 1,1-1-1,-1 1 0,2 0 0,38 1 1406,-21 0-923,12-1-283,6 1 77,74-9 0,-101 6-250,0 0 0,-1 0 0,1-1 0,-1-1 0,0 1 0,0-2-1,0 1 1,-1-2 0,0 1 0,0-1 0,14-12 0,-21 17-107,-1 0 0,1-1 0,-1 1 1,1 0-1,-1-1 0,0 1 1,0-1-1,0 1 0,0-1 0,0 1 1,0-1-1,0 0 0,0 1 0,-1-1 1,1 0-1,-1 0 0,1 0 0,-1 0 1,0 1-1,0-1 0,0 0 0,0 0 1,0 0-1,0 0 0,0 0 0,0 1 1,-1-1-1,1 0 0,-1 0 1,0 0-1,1 1 0,-1-1 0,0 0 1,0 1-1,0-1 0,0 1 0,0-1 1,0 1-1,-1-1 0,1 1 0,0 0 1,-1-1-1,1 1 0,-1 0 0,-2-1 1,-2-2 16,0 0 1,-1 0-1,0 1 1,0-1-1,0 2 0,0-1 1,0 1-1,0 0 1,-16-2-1,14 4-28,-1 0 1,1 0-1,-1 0 0,1 1 0,-1 1 0,1 0 0,-1 0 0,1 1 1,0 0-1,0 0 0,1 1 0,-1 1 0,1-1 0,-1 1 0,1 1 0,-9 7 1,8-4 20,1 0 1,-1 0 0,2 1 0,-1 0 0,1 1-1,1-1 1,0 1 0,1 0 0,0 1-1,0 0 1,-4 17 0,5-12-5,1-1-1,0 0 1,1 1 0,1 0 0,0 0-1,1-1 1,1 1 0,1 0-1,0-1 1,1 1 0,1-1 0,0 0-1,2 0 1,-1 0 0,2-1-1,0 0 1,1 0 0,19 26 0,-14-26-143,1-2 0,1 1 0,0-2-1,1 0 1,0-1 0,1-1 0,0 0 0,1-1 0,0-1 0,35 11 0,-36-14-39,0-1-1,1 0 1,-1-1-1,1-1 1,-1-1-1,1 0 0,0-1 1,-1-1-1,1-1 1,0 0-1,-1-2 1,23-6-1,-32 7-236,-1-1 1,1 0-1,0 0 0,-1-1 1,0 0-1,0 0 0,11-12 1,11-13-1278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31.5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1 4736,'-1'0'62,"0"0"-1,0 0 1,0 1 0,0-1-1,0 0 1,0 1 0,0-1-1,0 1 1,0-1 0,0 1 0,0 0-1,0-1 1,1 1 0,-1 0-1,0 0 1,0-1 0,1 1-1,-1 0 1,0 0 0,1 0-1,-1 0 1,1 0 0,-1 0 0,1 0-1,0 0 1,-1 0 0,1 0-1,0 0 1,0 0 0,0 2-1,2 31-292,-1-26 512,3 19 167,1 0 0,2-1-1,0 0 1,2-1 0,16 35-1,11 33 281,68 189 829,-108-322-678,4 13-734,-4-7-73,1 1 1,2-1-1,1 0 0,2 0 1,12-63-1,-12 85-110,1 1 0,0 0 0,1 0 0,0 1-1,1-1 1,0 1 0,0 0 0,1 0 0,0 0 0,1 1-1,0 0 1,1 0 0,0 1 0,0 0 0,0 0 0,1 1-1,1 0 1,-1 1 0,1 0 0,0 0 0,13-5 0,-14 9 55,0 0 0,0 0 1,-1 1-1,1 0 0,0 0 1,0 1-1,0 0 1,0 1-1,0 0 0,0 1 1,-1-1-1,1 2 0,0-1 1,-1 1-1,0 0 1,14 8-1,-7-3 106,0 1 0,-1 0 0,0 1 0,0 1 0,-1 0 0,-1 1 1,21 25-1,-18-16-138,-1 2 0,-1-1 0,-1 2 1,-1 0-1,-1 0 0,-2 1 0,0 0 0,-2 0 1,0 1-1,-2 0 0,-1 0 0,0 34 1,3-33-2206,-1-16 1033,0-11-334,-12-7-271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32.1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46 3712,'0'-2'101,"0"0"1,0 0-1,0 0 0,1 0 1,-1 0-1,1 0 0,-1 0 1,1 0-1,0 0 0,0 0 1,0 0-1,0 0 0,0 0 1,0 1-1,0-1 0,1 0 1,-1 1-1,0-1 0,1 1 0,0-1 1,-1 1-1,1 0 0,2-2 1,-3 3-15,-1 0 0,1-1-1,-1 1 1,1 0 0,0 0 0,-1 0 0,1 0 0,0 0 0,-1-1 0,1 1 0,-1 0 0,1 0-1,0 1 1,-1-1 0,1 0 0,0 0 0,-1 0 0,1 0 0,-1 0 0,1 1 0,0-1 0,-1 0-1,1 0 1,-1 1 0,1-1 0,-1 1 0,1-1 0,-1 0 0,1 1 0,-1-1 0,1 1-1,-1-1 1,0 1 0,1 0 0,13 23-129,-12-19 285,14 35-10,-1 0-1,-3 0 0,-1 1 0,8 62 0,-13-73-177,47 428 2164,-20-130-1003,-25-263-998,28 151 266,-31-195-471,1-1 1,0 1 0,2-2-1,1 1 1,0-1-1,1 0 1,24 32 0,-30-46-15,0 0 1,0 0 0,0 0 0,1-1 0,-1 1-1,1-1 1,0 0 0,1-1 0,-1 1 0,0-1-1,1 0 1,0-1 0,0 1 0,0-1 0,10 2-1,-8-3-71,0-1-1,0-1 0,1 1 1,-1-1-1,0-1 1,0 1-1,0-1 0,-1-1 1,1 1-1,0-2 1,11-5-1,-2 0-284,-1-1 0,1-1 0,-2 0 0,0-1 0,0 0 0,-1-2 0,12-14 0,-5 3-822,-1-1 0,-2-1-1,21-37 1,-15 15-485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0.8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 1792,'2'-2'149,"0"0"-1,0 1 1,0-1 0,0 1 0,0 0-1,1-1 1,-1 1 0,0 0 0,1 0-1,-1 0 1,1 1 0,-1-1 0,1 0-1,-1 1 1,6 0 0,54-5 1120,-36 4-1142,50-7 669,-1 4 1,117 8-1,-187-3-736,0-1 0,0 0 0,0 1 0,0 0 0,0 0 0,0 1 0,0-1-1,-1 1 1,1 0 0,-1 1 0,1-1 0,-1 1 0,0-1 0,1 1 0,-2 1 0,1-1 0,0 0 0,-1 1 0,6 6 0,-7-5-15,0-1 1,-1 1-1,1-1 1,-1 1-1,0 0 1,0-1-1,-1 1 1,1 0-1,-1 0 1,0-1-1,0 1 1,-1 0-1,1 0 1,-1 0-1,0-1 1,-1 1 0,1-1-1,-1 1 1,0-1-1,-4 9 1,-8 12 62,-2-1 0,0 0 1,-2-1-1,-23 24 0,-22 30 225,35-41-214,2-4-5,3 0 0,-23 42-1,41-65-97,0 1 0,1-1 0,0 1 0,0 0 0,1 1 0,0-1 0,1 1 0,1-1-1,-1 1 1,2-1 0,-1 1 0,1 0 0,3 12 0,-3-20-4,0-1-1,1 1 1,0-1-1,0 0 1,0 1 0,0-1-1,0 0 1,0 0-1,1 1 1,-1-1 0,0 0-1,1 0 1,0-1 0,0 1-1,-1 0 1,1 0-1,0-1 1,0 0 0,4 3-1,-1-2 13,0 0 0,0 0 0,0 0 0,1-1-1,-1 0 1,1 0 0,-1 0 0,10-1 0,6 0-8,0-2 0,0-1 1,35-8-1,-29 5-87,59-17-857,-78 20 488,0 0-1,0 0 1,0-1-1,0 0 1,0 0-1,-1-1 1,11-9-1,-9 0-1073,-12 4-22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32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57 125 3840,'-47'-15'1472,"38"16"-1073,19-3 1356,2-1-1585,1 0-1,0 0 1,-1 1 0,1 0-1,0 1 1,0 1-1,19 2 1,22-3 137,348-46 400,-13-1-816,-294 47-1683,-52 1 512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32.9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171 458 3456,'-1'-2'165,"1"0"0,0 1 0,0-1 0,0 1 0,1-1 0,-1 0-1,0 1 1,1-1 0,-1 0 0,1 1 0,-1-1 0,1 1 0,0-1 0,-1 1 0,1 0 0,0-1 0,0 1 0,0 0 0,0-1 0,0 1 0,1 0-1,-1 0 1,0 0 0,0 0 0,1 0 0,1-1 0,50-29 1614,-32 20-1739,27-21 297,-1-2 1,71-69 0,-78 67 57,-35 31-347,-1 1 0,1-1 0,-1 0 0,0 0 0,0 0 0,0 0 0,-1-1 0,0 0 0,0 0 0,0 1 0,-1-2 0,0 1 0,0 0 0,0 0 0,0-8 0,-2 11-28,0 0-1,0 0 1,-1 0-1,1 0 1,-1 0-1,0 0 0,0 0 1,0 0-1,0 0 1,0 1-1,-1-1 1,1 0-1,-1 1 0,1-1 1,-1 1-1,0-1 1,0 1-1,0 0 1,-1 0-1,1 0 0,0 0 1,-1 0-1,1 1 1,-1-1-1,0 1 1,0 0-1,1-1 0,-1 1 1,0 0-1,0 1 1,0-1-1,0 0 1,-6 1-1,-6-2 25,0 1 0,1 0 0,-1 1 1,0 1-1,0 0 0,0 1 0,1 1 0,-1 0 1,1 1-1,-20 8 0,1 1 16,-1 3 0,2 0-1,-31 22 1,48-28-64,0 0-1,1 1 0,0 0 1,1 1-1,0 1 0,1 0 1,-18 24-1,26-30 1,-1 1 0,1 0 0,1 0 1,0 0-1,0 0 0,0 0 0,1 1 0,0-1 0,0 1 0,1-1 1,1 1-1,-1 0 0,1-1 0,1 1 0,-1 0 0,2-1 0,3 15 1,-2-8 4,2-1 1,0 0-1,1 0 1,0-1-1,1 1 1,0-1-1,1-1 1,1 0-1,0 0 1,0 0-1,1-1 1,1 0-1,18 14 1,-13-14-12,0-1 1,1-1-1,0 0 0,0-1 0,1-1 1,0 0-1,1-2 0,-1 0 1,1-1-1,22 2 0,-1-3-945,1-1-1,-1-3 0,0-1 0,66-12 1,-67 3-709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33.2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0 6912,'18'6'3456,"1"24"-4480,-10-26 6912,-9 12-7168,-3 0 0,-26 16-2432,-8-16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2.8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1421 1152,'-8'6'1867,"8"-6"-1365,3-27 1865,-5-1-1636,-8-49 0,5 49 74,-1-51 0,2-90 155,-49-316 0,50 459-923,2-1 1,0 1 0,2-1-1,1 1 1,1-1 0,1 1-1,1 0 1,1 0-1,2 1 1,1 0 0,0 0-1,2 1 1,1 0 0,1 0-1,1 2 1,16-22 0,-24 37-39,0 0 1,0 0 0,0 1-1,1 0 1,0 0-1,0 0 1,0 1 0,1 0-1,0 0 1,0 1-1,0 0 1,1 1 0,8-4-1,-10 6 3,0-1-1,1 1 1,-1 0 0,0 1-1,0 0 1,0 0-1,0 0 1,1 1-1,-1 0 1,0 1 0,0-1-1,0 1 1,0 1-1,-1-1 1,1 1-1,10 7 1,4 4 24,-1 1-1,0 0 1,-1 2 0,-1 0 0,-1 2-1,0-1 1,-1 2 0,-2 0-1,0 1 1,-1 1 0,-1 0 0,-1 0-1,14 42 1,2 20 137,-4 2 0,18 130 1,-41-211-161,10 83 111,-5 0 0,-9 146 0,0-53 440,3-178-577,1 0-1,0 0 1,-1-1-1,1 1 1,-1 0-1,0 0 1,0 0-1,0-1 1,0 1 0,-1-1-1,1 1 1,-1-1-1,1 1 1,-1-1-1,0 0 1,0 0-1,0 0 1,0 0-1,-4 3 1,5-4-133,-1 0-1,0 0 1,1 0 0,-1 0 0,0 0 0,0 0 0,0-1-1,0 1 1,0 0 0,0-1 0,0 0 0,0 1-1,0-1 1,0 0 0,0 0 0,0 0 0,0 0 0,0-1-1,0 1 1,0-1 0,0 1 0,0-1 0,0 1-1,0-1 1,1 0 0,-1 0 0,-2-1 0,-1-5-1508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3.2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2688,'0'2'114,"0"-1"0,1 0 0,-1 0 0,0 0 0,1 0 0,-1 0 0,1 0 0,-1 0 0,1 0 0,0 0 0,-1 0 0,1 0 0,0 0 0,0 0 0,0-1 0,-1 1 0,1 0 0,0-1 0,0 1 0,2 0 0,26 19 1716,-5-12-1606,0-1 0,0-1 0,1-1 0,0-1 0,35 1 0,155-13 1120,-211 8-1472,0-1 0,-1 1 0,1 0 0,0 1 0,0-1 0,0 1 0,0 0 0,-1-1 0,1 2 0,0-1 0,-1 0 0,1 1 0,-1-1 0,1 1 0,-1 0 0,0 0 0,0 1 0,0-1 0,5 6 0,-3 4-1024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4.8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0 667 1664,'1'-2'221,"0"0"0,0 0-1,0 0 1,0 0 0,0 0 0,1 0 0,-1 0-1,1 1 1,-1-1 0,1 0 0,-1 1-1,1 0 1,0-1 0,0 1 0,0 0 0,0 0-1,0 0 1,0 0 0,2-1 0,11-2 65,0 0-1,0-1 1,-1-1 0,0 0-1,0-1 1,0 0 0,-1-2-1,0 1 1,19-18 0,3-7 597,54-65 1,-67 72-836,-9 9 41,-1 0 0,0 0 1,-1-1-1,-1-1 1,0 0-1,-1 0 1,9-33-1,-16 44-55,0 0 0,-1 0 0,0 0 1,0 0-1,-1 0 0,0 0 0,0 0 0,-1 0 0,0 0 0,-2-9 1,1 12-12,1 1 1,-1-1-1,0 0 1,-1 1-1,1-1 1,-1 1-1,0 0 1,0 0-1,-1 0 1,1 0 0,-1 1-1,1-1 1,-1 1-1,0 0 1,-1 0-1,1 0 1,-6-2-1,3 1-17,1 2-1,-1-1 1,1 1 0,-1 0-1,0 0 1,0 1 0,0 0-1,0 0 1,0 0-1,0 1 1,0 0 0,0 1-1,0 0 1,0 0-1,0 0 1,0 1 0,0 0-1,0 0 1,1 0-1,-1 1 1,1 0 0,0 1-1,0 0 1,0-1-1,0 2 1,-9 8 0,6-4-31,0-1 1,0 2 0,1 0-1,1 0 1,-1 0 0,2 1-1,0 0 1,0 0 0,1 0 0,0 1-1,1 0 1,0 0 0,1 0-1,-2 14 1,3-3 28,2 0 0,1 1 0,0-1 0,2 0 0,0 0 0,14 43 0,-4-25 158,2 0-1,38 70 0,-42-91-63,2-1 0,0-1 1,1 0-1,1 0 0,0-2 0,1 0 0,1-1 1,37 25-1,-27-22 25,1-2 0,0-2 0,1 0-1,1-2 1,53 15 0,-72-25-98,-1 0 0,1 0 0,-1-1 0,1-1 0,-1 0-1,1 0 1,0-1 0,-1 0 0,1-1 0,-1 0 0,0 0 0,0-1-1,0-1 1,15-7 0,2-3 53,-1-2-1,-1-1 0,40-35 1,-47 36-30,-1-2 1,-1 0-1,0 0 0,-2-2 0,0 0 1,-1 0-1,-1-1 0,0-1 1,7-23-1,-4 5-17,-1-2 1,-2 0-1,-3 0 0,6-49 1,-12 59 5,0 0 0,-6-65-1,2 86-38,0 0 0,-1-1 1,0 1-1,0 0 0,-2 1 0,1-1 0,-1 0 0,-1 1 0,0 0 0,0 0 0,-1 0 0,-8-9 0,10 15-7,0 1 0,0 0-1,0 1 1,0-1 0,-1 1-1,1 0 1,-1 0 0,1 0 0,-1 0-1,0 1 1,0 0 0,1 0-1,-1 0 1,0 1 0,-10 0 0,-5 0-63,-1 1 1,-29 6 0,43-5 53,-1 0 1,1 0 0,0 1 0,0 0 0,0 1-1,0-1 1,1 1 0,-1 1 0,1-1 0,0 1 0,0 0-1,1 1 1,-1-1 0,1 1 0,1 0 0,-1 0 0,1 1-1,0-1 1,0 1 0,1 0 0,-4 10 0,0 2-21,0 0 1,2 1-1,0 0 1,1 0-1,1 0 1,-1 41 0,6-31 4,0 0 0,2 0 0,1-1 0,2 1 0,0-1 0,2 0 0,18 39 0,-5-22 3,2-1 0,2-2 0,51 68 0,-62-93 49,1 0 0,1-1 0,0-1 0,1 0 0,1-2 1,0 0-1,1-1 0,0-1 0,1-1 0,0 0 0,43 13 0,-52-20 9,0-1-1,0 0 1,0-1-1,1 0 1,-1-1-1,0-1 1,1 0-1,-1 0 1,1-1-1,-1-1 1,0 0-1,0-1 1,0 0-1,0-1 1,0 0-1,-1 0 1,1-2-1,-1 1 1,-1-2-1,1 1 1,-1-1-1,0-1 1,0 0-1,10-11 1,-9 5 50,0 0 0,-1-1 1,15-30-1,-8 16-28,-17 28-52,1 1 1,-1-1 0,1 1 0,-1-1-1,0 1 1,1 0 0,-1-1 0,0 1-1,1-1 1,-1 1 0,0-1 0,1 0-1,-1 1 1,0-1 0,0 1 0,0-1-1,0 1 1,0-1 0,0 0 0,0 1-1,0-1 1,0 1 0,0-1 0,0 0-1,0 1 1,0-1 0,0 1 0,0-1-1,0 0 1,-1 1 0,1-1 0,0 1-1,0-1 1,-1 1 0,1-1 0,-1 1-1,1-1 1,0 1 0,-1-1 0,1 1-1,-1 0 1,1-1 0,-1 1 0,1 0-1,-1-1 1,0 1 0,0 0-4,-1 0 1,1-1-1,0 2 1,-1-1-1,1 0 1,-1 0-1,1 0 1,0 1-1,-1-1 1,1 1-1,0-1 0,-1 1 1,1-1-1,0 1 1,0 0-1,-1 0 1,1-1-1,0 1 1,-2 2-1,0 0-5,0 1-1,0-1 1,0 1-1,0 0 0,1-1 1,-1 1-1,1 0 1,0 1-1,0-1 1,0 0-1,1 0 1,0 1-1,0-1 0,0 1 1,0-1-1,1 1 1,-1 0-1,1 4 1,1-2 3,0 0 0,1 0 0,-1 0 0,1-1 0,1 1 1,-1-1-1,1 1 0,0-1 0,1 0 0,8 12 0,-4-7 34,2 0 0,-1-1-1,2 0 1,-1-1-1,1 1 1,1-2-1,-1 0 1,1 0-1,1-1 1,0-1-1,17 7 1,-13-8 15,0-2-1,0 0 1,0-1 0,0 0-1,0-1 1,0-2 0,0 1-1,0-2 1,0 0 0,0-1 0,-1-1-1,19-6 1,-16 3 0,-1 0 0,0-1 0,0-1-1,-1-1 1,0 0 0,0-1 0,-1-1 0,-1-1 0,0 0 0,14-17-1,-23 23-21,0-1 0,-1 1 0,0-2-1,-1 1 1,1 0 0,-1-1-1,-1 0 1,0 0 0,0 0-1,-1 0 1,0 0 0,0-1-1,-1 1 1,-1-1 0,1 1-1,-2-1 1,-1-13 0,1 15-8,0 1 1,-1 0-1,0-1 0,0 1 1,-1 0-1,0 0 1,0 1-1,0-1 1,-1 1-1,0-1 0,0 1 1,-1 0-1,0 1 1,0-1-1,0 1 1,-1 0-1,0 0 0,0 0 1,0 1-1,0 0 1,-1 0-1,-9-3 0,5 3-17,1 0-1,-1 2 0,0-1 0,0 1 0,0 1 1,0 0-1,0 0 0,0 1 0,0 0 0,0 1 0,0 1 1,-19 4-1,-2 4-122,0 2 1,-54 27-1,66-30 74,14-6 29,1-1-1,0 1 1,-1 0-1,1 0 0,0 1 1,0-1-1,1 1 1,-1 0-1,1 1 0,0-1 1,0 1-1,0 0 1,1 0-1,0 0 0,0 0 1,0 0-1,0 1 1,-2 7-1,4-7-27,1 0 0,-1 0 0,1-1 0,0 1 0,0 0 0,1 0 0,0 0 0,0 0 0,0 0 0,0-1 0,1 1 0,0-1 0,1 1 0,-1-1 0,1 0 0,0 0 0,0 0 0,6 7 0,-3-6-186,0 1-1,1-1 1,0 0-1,0-1 1,0 0 0,1 0-1,0 0 1,0-1-1,0 0 1,0-1-1,1 0 1,0 0 0,-1 0-1,15 1 1,2 0-1173,1-1 1,0-1 0,48-2-1,-32-4-145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5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1664,'34'-6'4117,"-30"7"-3964,0 1 0,-1 0 0,1-1 0,-1 2 0,0-1 0,1 0 0,-1 1 1,0-1-1,0 1 0,-1 0 0,1 0 0,0 0 0,-1 0 0,0 0 0,3 5 0,29 59 882,-30-57-572,5 9-2,1 1 1,0-1-1,2-1 1,0 0-1,1 0 1,23 23 0,-31-35-480,1-1 0,0 0 0,0 0 0,1 0 0,0-1 0,0 0 0,0 0 0,0-1 1,0 0-1,1 0 0,-1-1 0,1 0 0,0 0 0,-1-1 0,1 0 0,0 0 0,0-1 1,0 0-1,0 0 0,0-1 0,8-1 0,-5 0-515,-1-1-1,0 0 1,0 0 0,-1-1-1,18-8 1,-1-11-1152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6.3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1007 3200,'2'-2'312,"0"0"-1,1 0 1,-1 0 0,0 0 0,1 1-1,-1-1 1,1 1 0,-1 0 0,1 0-1,0 0 1,-1 0 0,1 0-1,3 0 1,18-8 358,10-10 184,-2 2-662,0-1 0,-2-2 0,38-31 0,119-137 980,-153 149-1012,-3 0 0,-1-2 1,29-55-1,-49 76-122,-1 0 1,0 0-1,-2-1 0,0 0 0,-2 0 1,0-1-1,-1 0 0,-1 0 1,-1 0-1,-2-30 0,0 44-28,-1 0 1,0 0-1,0 0 0,-1 0 0,0 0 0,0 0 0,-1 0 1,0 1-1,0-1 0,-1 1 0,0 0 0,0 0 0,0 0 1,-1 1-1,0 0 0,-1-1 0,1 2 0,-1-1 0,0 1 1,-1 0-1,1 0 0,-1 0 0,0 1 0,0 0 0,-1 1 1,1 0-1,-1 0 0,1 0 0,-1 1 0,0 0 0,-9-1 1,4 2-25,-1 0 0,1 0 0,-1 1 0,1 1 0,-1 0 0,0 1 0,1 0 0,0 1 0,0 1 0,0 0 0,0 1 0,0 0 0,1 1 0,0 0 0,-15 11 0,13-8-9,1 1 1,0 1 0,1 0 0,0 0 0,1 1 0,0 1 0,1 0-1,0 1 1,1-1 0,1 2 0,0-1 0,-8 24 0,6-7 22,2 0 0,1 1 0,2 0 0,0 0 0,3 0 0,0 1 0,3-1 0,0 1 0,2-1 0,1 0 0,2 0 0,1 0 0,2 0 0,1-2 0,1 1 0,2-1 0,0-1 0,3 0 0,0-1 0,2 0 0,0-2 0,2 0 0,45 44 0,-41-48 52,2-1 1,0-2-1,1 0 1,1-2-1,49 22 0,-56-30 30,0-1 0,1-1-1,0-1 1,0-1-1,1 0 1,0-2 0,-1-1-1,1-1 1,24-2-1,-38 1-48,-1-1 1,1-1-1,-1 1 0,1-1 0,-1-1 0,0 0 1,0 0-1,0 0 0,0-1 0,0-1 0,-1 1 0,0-1 1,0 0-1,0-1 0,0 1 0,-1-1 0,0-1 1,0 1-1,-1-1 0,0 0 0,0 0 0,0-1 1,-1 0-1,0 1 0,-1-1 0,5-16 0,-3 3 2,7-32-3,-7 45-81,-3 29-75,-2-11 98,1 0 1,0 1-1,0-1 1,1 0-1,0 0 1,1 0-1,1 0 1,-1 0-1,1-1 1,1 1-1,0-1 1,0 0 0,1 0-1,0-1 1,0 0-1,1 0 1,0 0-1,1-1 1,-1 0-1,1-1 1,1 1-1,-1-2 1,1 1-1,0-1 1,0 0 0,1-1-1,-1 0 1,1-1-1,0 0 1,14 2-1,-1-2 65,1-1 0,-1-2 0,0 0 0,1-2 0,-1 0 0,0-2 0,0-1-1,0 0 1,-1-2 0,0 0 0,0-2 0,-1 0 0,0-1 0,0-2 0,-1 0 0,34-27 0,-46 31 1,0 0 1,0 0-1,-1-1 1,0 0-1,-1 0 1,10-18-1,-13 21-31,0 0 1,0 0-1,-1 0 1,0 0-1,0 0 0,0-1 1,-1 1-1,0 0 0,0-1 1,0 1-1,-1-1 1,-1-12-1,1 18-8,0 0 0,0 0 0,0 0 0,-1 1 0,1-1 1,0 0-1,0 0 0,-1 1 0,1-1 0,-1 0 0,1 0 0,0 1 0,-1-1 1,1 0-1,-1 1 0,0-1 0,1 1 0,-1-1 0,1 0 0,-1 1 0,0 0 0,1-1 1,-1 1-1,0-1 0,0 1 0,1 0 0,-1-1 0,0 1 0,0 0 0,0 0 1,1 0-1,-1 0 0,0-1 0,0 1 0,0 0 0,0 1 0,1-1 0,-1 0 0,0 0 1,0 0-1,0 0 0,0 1 0,1-1 0,-1 0 0,0 1 0,0-1 0,1 0 1,-1 1-1,0-1 0,1 1 0,-1-1 0,1 1 0,-1 0 0,0-1 0,1 1 0,-1 0 1,0 0-1,-3 3 2,0 0 0,-1 0 0,1 1-1,1-1 1,-1 1 0,-5 9 0,5-4-2,0 0 0,1 0-1,0 0 1,1 1-1,0-1 1,1 1 0,0-1-1,0 1 1,1 0 0,1-1-1,0 1 1,4 17-1,-1-12 49,0-1-1,1 0 0,1-1 1,1 1-1,0-1 1,1-1-1,0 1 0,12 14 1,-9-14 31,0-1 1,1 0-1,1-1 1,0 0 0,0-1-1,1 0 1,0-1-1,1-1 1,0 0-1,1-1 1,0-1 0,0 0-1,1-2 1,-1 1-1,1-2 1,23 3 0,-25-5-393,1-2 1,-1 0 0,1-1-1,-1-1 1,22-4 0,-27 3-505,0 0 0,0-1 0,-1 0 1,1 0-1,9-7 0,-3 2-1125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7.1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400 66 2304,'0'-3'431,"-1"0"0,0 1 0,1-1 1,0 0-1,-1 1 0,1-1 0,0 0 0,1 1 0,0-6 1,-1 7-389,0 0 0,1 0 1,-1 0-1,0 0 0,1 0 1,-1 0-1,0 0 1,0 0-1,0 0 0,0 1 1,0-1-1,0 0 1,0 0-1,0 0 0,0 0 1,0 0-1,-1 0 0,1 0 1,0 0-1,-1 0 1,1 0-1,0 0 0,-1 0 1,1 1-1,-1-1 1,0 0-1,1 0 0,-1 1 1,0-1-1,1 0 0,-1 1 1,0-1-1,0 1 1,0-1-1,1 1 0,-1-1 1,0 1-1,0-1 1,0 1-1,0 0 0,0-1 1,0 1-1,0 0 0,0 0 1,0 0-1,0 0 1,0 0-1,0 0 0,0 0 1,1 0-1,-1 0 1,0 0-1,0 1 0,0-1 1,-1 1-1,-23 2 225,1 1 1,0 1-1,1 1 1,-1 1-1,1 1 0,-35 18 1,45-20-232,0 1 1,0 1 0,1 0-1,0 1 1,0 0 0,1 1-1,0 0 1,1 1-1,0 0 1,1 0 0,0 1-1,-9 16 1,16-23-35,-1-1 0,1 1 0,1 0 0,-1-1 0,0 1 0,1 0 0,0 0 0,1 0 0,-1 0 0,1 1 0,0-1 0,0 0 0,0 0 1,1 0-1,-1 0 0,1 0 0,4 9 0,-2-7 3,0-1 1,0 0-1,1 0 1,0-1-1,0 1 1,1-1 0,0 0-1,0 0 1,0 0-1,0-1 1,11 7-1,1-1 6,0-1-1,1 0 0,0-2 0,0 0 1,1-1-1,-1-1 0,1-1 0,31 4 1,-11-8-396,-1-1 0,1-2 0,-1-1 0,0-3 0,54-15 0,-14 2-1024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7.6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43 259 2944,'2'-1'272,"0"-1"1,0 1-1,1 0 1,-1 0-1,1-1 1,-1 2-1,1-1 1,-1 0-1,1 0 1,-1 1-1,1 0 1,0-1-1,-1 1 1,5 0-1,28-7 1422,23-21-1067,-39 20-238,-1-1 0,0-1 0,23-15 0,-38 23-325,1-1 0,-1 0-1,1 0 1,-1 0-1,0-1 1,0 1 0,0-1-1,-1 0 1,1 1 0,-1-1-1,0 0 1,0 0 0,0-1-1,-1 1 1,1 0-1,-1-1 1,0 1 0,0 0-1,0-10 1,-1 11-33,-1 0 1,1 0-1,-1-1 1,1 1-1,-1 0 1,0 0-1,-1 0 1,1 0-1,0 0 1,-1 0-1,1 0 1,-1 0-1,0 1 1,0-1-1,0 1 0,-1-1 1,1 1-1,0 0 1,-1 0-1,0 0 1,1 0-1,-1 0 1,0 0-1,0 1 1,0 0-1,0-1 1,0 1-1,0 0 1,0 1-1,-1-1 0,-4 0 1,0-1-2,-1 1 0,1 1-1,0-1 1,0 1 0,0 1 0,-1-1 0,1 1 0,0 1 0,0-1 0,0 2-1,-13 4 1,11-2-24,1 0-1,0 1 0,1 0 1,-1 0-1,1 1 0,0 0 1,1 0-1,-1 1 0,2 0 1,-1 0-1,1 1 0,0 0 1,1 0-1,0 0 0,0 1 1,1 0-1,0 0 0,1 0 1,0 0-1,1 0 0,0 0 1,1 1-1,0-1 0,0 1 1,1 0-1,0-1 0,1 1 1,0-1-1,1 1 0,0-1 1,7 19-1,-3-14 38,0 1-1,1-1 1,1 0 0,1-1 0,0 1 0,0-2-1,13 14 1,-16-20-14,1-1 0,1 1 0,-1-1 0,1 0 0,0-1-1,1 0 1,-1 0 0,1-1 0,0 0 0,0 0 0,0-1 0,1-1 0,14 3 0,-6-2-163,1-1 1,0-2-1,-1 0 0,28-3 1,-8-3-1735,-1-2 0,60-21 0,-56 13 76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1.1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 2816,'11'-9'1408,"69"25"-1664,-57-16 2688,6 0-2176,-1 0 128,9-3 128,10 3 128,1 0-768,3-4 0,1 8 256,-10-4 128,-1 0-1152,-12-4 128,-10 11-256,-10 2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8.3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94 265 1536,'12'30'3979,"2"26"-1857,-12-50-2049,0 0 0,0 0 0,0 0 0,1-1 1,0 1-1,0-1 0,1 1 0,-1-1 0,1 0 0,0-1 0,0 1 0,1-1 0,-1 0 0,1 0 0,0 0 1,0 0-1,10 4 0,-5-2 98,1-1 1,0 0-1,0 0 0,1-1 1,-1-1-1,1 0 1,0 0-1,14 0 1,-6-3-61,-1-1 1,1 0 0,-1-2 0,0 0-1,1-2 1,-2 0 0,1-1 0,-1 0-1,0-2 1,34-19 0,-34 17-24,-1-1 0,0-1 0,0-1 0,-1 0 0,-1-1 0,-1-1 0,0 0 0,-1-1 0,0 0 0,12-22 0,-22 34-67,-1-1 1,1 0-1,-1 0 1,0 0-1,0 0 1,-1-1-1,1 1 1,-1 0-1,-1-1 1,1 1-1,-1-1 1,1 1-1,-2-1 1,1 1-1,0-1 1,-1 1-1,0 0 1,-1-1-1,1 1 1,-1 0-1,0 0 1,0 0-1,-1 0 1,1 0-1,-1 0 1,0 1-1,0-1 1,-1 1-1,1 0 1,-1 0-1,0 0 1,-6-4-1,-2-1 25,0 0 0,0 2 0,-1-1-1,0 2 1,-1-1 0,1 2 0,-1 0-1,0 1 1,0 0 0,0 1 0,-16-2 0,2 3-99,0 1 0,0 2 1,0 0-1,0 2 0,0 1 1,0 1-1,1 1 1,0 2-1,0 1 0,1 0 1,0 3-1,0 0 1,2 1-1,-44 31 0,61-39 21,0 1-1,0 1 0,1-1 1,0 1-1,0 0 1,1 0-1,0 1 0,0 0 1,1-1-1,0 2 0,0-1 1,-4 14-1,7-17 14,0 1-1,0-1 1,0 1-1,1 0 1,0 0-1,0-1 1,0 1-1,1 0 1,0 0-1,0-1 1,0 1-1,1-1 1,0 1-1,0-1 1,0 0-1,1 0 1,0 0-1,0 0 0,0 0 1,0 0-1,6 5 1,0-1-18,1-1 0,-1-1-1,1 1 1,1-2 0,-1 1 0,1-1-1,0-1 1,0 0 0,1-1 0,0 0-1,23 5 1,7-1-504,0-3 1,49 2-1,-7-7-846,-3-6-42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8.9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17 2432,'-11'-16'888,"8"27"103,-2 19 95,0-6-690,2 0 0,0 0 0,2 0 0,1 0 0,1 0 0,0 0 0,7 31 0,-1-1 276,18 270 1706,25 197-297,-41-466-1818,4 0 0,35 98 0,-45-145-207,1 0-1,0-1 1,1 1-1,-1-1 1,1 0 0,1 0-1,10 11 1,-14-16-55,-1-1 1,0 0-1,0 1 1,0-1 0,1 0-1,-1 0 1,1 0-1,-1 0 1,1 0-1,-1-1 1,1 1 0,0 0-1,-1-1 1,1 1-1,0-1 1,-1 1-1,1-1 1,0 0-1,0 0 1,-1 0 0,1 0-1,0 0 1,0 0-1,-1 0 1,1-1-1,0 1 1,0 0-1,-1-1 1,1 0 0,0 1-1,-1-1 1,1 0-1,-1 0 1,1 0-1,-1 0 1,1 0 0,-1 0-1,0 0 1,0-1-1,1 1 1,-1 0-1,1-3 1,9-13-348,-1-1 1,-1 0-1,-1 0 0,9-29 1,-10 28-125,-1 1 1,2 0 0,1 0 0,19-30-1,14-11-831,-42 59 1300,1-1-1,-1 1 1,0 0 0,1 0 0,-1 0-1,1-1 1,-1 1 0,0 0 0,1 0-1,-1 0 1,1 0 0,-1 0-1,1 0 1,-1 0 0,0 0 0,1 0-1,-1 0 1,1 0 0,-1 0-1,1 0 1,-1 0 0,0 0 0,1 0-1,-1 0 1,1 1 0,-1-1-1,0 0 1,1 0 0,-1 0 0,1 1-1,-1-1 1,0 0 0,0 0 0,1 1-1,-1-1 1,0 0 0,1 1-1,-1-1 1,0 0 0,0 1 0,0-1-1,1 1 1,-1-1 0,0 0-1,0 1 1,0-1 0,0 1 0,0-1-1,0 1 1,0-1 0,0 0-1,0 1 1,12 36 263,-8-22-93,2 2 15,1-1 1,0 0 0,1 0-1,0-1 1,14 19-1,-18-29-181,1 1 0,0-1-1,0 0 1,0 0-1,0-1 1,1 1 0,0-1-1,0 0 1,0-1-1,0 0 1,0 0 0,1 0-1,0 0 1,-1-1-1,1 0 1,8 1 0,-5-2-320,-1 0 1,0-1-1,1 0 1,-1 0-1,11-2 1,13-7-1113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49.3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0 5760,'-37'15'2816,"56"-3"-5248,-10 1 4864,5 13-4480,-14 3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0.0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140 259 1664,'-1'-1'224,"0"-1"1,-1 1 0,1 0-1,0-1 1,-1 1-1,1 0 1,-1 0-1,0 0 1,1 0-1,-1 1 1,0-1-1,1 0 1,-1 1-1,-2-1 1,3 1-168,0 0 0,1 0 1,-1 0-1,0 1 0,1-1 1,-1 0-1,0 1 0,1-1 0,-1 0 1,1 1-1,-1-1 0,1 0 0,-1 1 1,1-1-1,-1 1 0,1-1 0,-1 1 1,1 0-1,-1-1 0,1 1 1,0-1-1,0 1 0,-1 0 0,1-1 1,0 1-1,0-1 0,-1 1 0,1 0 1,0-1-1,0 1 0,0 0 1,0 0-1,0-1 0,0 1 0,0 0 1,0-1-1,1 1 0,-1 0 0,0-1 1,0 1-1,0 0 0,1-1 0,0 2 1,1 8 113,1 0-1,0 0 1,1 0 0,1 0 0,-1 0-1,1-1 1,1 0 0,0 0 0,0-1-1,1 1 1,-1-1 0,2-1 0,-1 1 0,1-1-1,1-1 1,-1 1 0,19 9 0,-10-6-46,1-1 0,0 0 1,0-2-1,1 0 1,0-1-1,0-1 0,0-1 1,39 4-1,-29-7 0,-1-2-1,1-1 1,-1-1-1,0-1 1,40-11-1,-52 10-40,0-1-1,0 0 1,0 0-1,-1-2 0,0 0 1,0-1-1,-1 0 0,0-1 1,0-1-1,15-16 0,-25 22-57,0 1 0,0-1-1,-1 0 1,1 0 0,-1 0-1,-1 0 1,1-1-1,-1 1 1,0-1 0,0 1-1,0-1 1,-1 0 0,0 0-1,0 0 1,0 0 0,-1 0-1,0 1 1,0-1 0,-1 0-1,1 0 1,-1 0 0,-1 0-1,1 0 1,-1 1 0,0-1-1,0 0 1,-1 1-1,1 0 1,-1-1 0,-1 1-1,-3-4 1,-3-5 7,0 1 0,-2 0 0,1 1 1,-2 0-1,1 1 0,-2 1 0,1 0 0,-2 0 0,-29-14 0,18 13-30,-1 1 0,0 1 0,0 1 0,0 2-1,-1 1 1,0 1 0,0 1 0,-1 1 0,-52 4 0,62 0-42,0 1-1,0 0 1,0 1 0,1 1 0,-1 1 0,1 0 0,1 2 0,-1 0 0,1 1 0,0 0-1,1 1 1,1 1 0,-1 1 0,2 0 0,-20 22 0,28-29 14,1 1-1,0 0 1,0 0 0,1 0 0,0 0-1,0 1 1,1 0 0,-1 0 0,2 0-1,-1 0 1,1 0 0,0 1-1,0-1 1,1 1 0,0-1 0,0 1-1,1-1 1,0 1 0,0 0 0,1-1-1,0 1 1,0-1 0,1 1 0,0-1-1,0 0 1,1 1 0,0-1 0,0 0-1,1-1 1,-1 1 0,2-1 0,-1 1-1,1-1 1,0-1 0,0 1-1,0-1 1,12 9 0,-4-2-107,1-2 0,1 0 1,0 0-1,0-1 0,1-1 1,0-1-1,0 0 0,1-1 0,-1-1 1,2-1-1,22 4 0,-11-5-303,-1-1-1,1-1 1,1-1-1,-2-2 1,1-1-1,31-7 1,23-8-1037,-5 4-64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0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60 768,'0'0'12,"-1"0"1,1 0-1,-1 0 1,1 0-1,-1 0 0,1 0 1,-1 0-1,1-1 1,-1 1-1,1 0 0,-1 0 1,1 0-1,-1-1 1,1 1-1,0 0 0,-1-1 1,1 1-1,-1 0 1,1-1-1,0 1 0,-1-1 1,1 1-1,0 0 0,0-1 1,-1 1-1,1-1 1,0 1-1,0-1 0,0 1 1,0-1-1,-1 0 1,6-18 855,2-10 555,-7 30-1393,0-1 0,0 0-1,0 0 1,0 0 0,0 0 0,0 0 0,0 0 0,0 0-1,0 0 1,0 0 0,-1 0 0,1 0 0,0 0 0,0 0 0,0 0-1,0 0 1,0 0 0,0 0 0,0 0 0,0 0 0,0 0-1,0 0 1,-1 0 0,1 0 0,0 0 0,0 0 0,0 0-1,0 0 1,0 0 0,0 0 0,0 0 0,0 0 0,0 0-1,0 0 1,-1 0 0,1 0 0,0 0 0,0 0 0,0 0 0,0 0-1,0 0 1,0 0 0,0 0 0,0 0 0,0-1 0,0 1-1,0 0 1,0 0 0,0 0 0,0 0 0,0 0 0,0 0-1,0 0 1,0 0 0,0 0 0,0 0 0,0-1 0,0 1 0,0 0-1,0 0 1,0 0 0,0 0 0,-9 12 832,-7 23 129,9 0-458,1 1-1,2-1 1,2 1-1,3 66 1,0-71-273,47 570 3028,-37-500-2864,-4-43-109,0-8 61,-1 64 0,-6-98-324,-1-1 0,0 1 0,-2-1 0,0 0 0,0 0 0,-1 0 1,-1 0-1,-9 19 0,14-34-70,0 0 0,0 0 0,0 1 1,0-1-1,0 0 0,0 0 0,0 0 1,0 1-1,0-1 0,0 0 0,0 0 1,0 1-1,0-1 0,0 0 0,0 0 1,-1 0-1,1 1 0,0-1 0,0 0 1,0 0-1,0 0 0,0 1 0,0-1 1,-1 0-1,1 0 0,0 0 0,0 0 1,0 1-1,0-1 0,-1 0 1,1 0-1,0 0 0,0 0 0,0 0 1,-1 0-1,1 0 0,0 1 0,0-1 1,0 0-1,-1 0 0,1 0 0,0 0 1,0 0-1,-1 0 0,1 0 0,0 0 1,0 0-1,-1 0 0,1 0 0,0-1 1,0 1-1,0 0 0,-1 0 0,1 0 1,0 0-1,-1 0 0,-1-19-1417,5-28-1025,5-3 583,1-7-43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1.1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96 2048,'1'-1'107,"-1"1"-1,1 0 1,-1 0 0,1-1-1,-1 1 1,1 0 0,-1 0-1,1-1 1,0 1 0,-1 0-1,1 0 1,-1 0 0,1 0-1,0 0 1,-1 0 0,1 0-1,-1 0 1,1 0 0,0 0-1,-1 0 1,1 1 0,-1-1-1,1 0 1,-1 0 0,1 0-1,0 1 1,-1-1 0,1 0-1,-1 1 1,1-1 0,-1 1-1,0-1 1,1 0-1,-1 1 1,1-1 0,-1 1-1,0-1 1,1 1 0,-1-1-1,0 1 1,0-1 0,1 1-1,-1 0 1,0-1 0,0 1-1,0-1 1,0 1 0,0 0-1,1-1 1,-1 1 0,0-1-1,-1 1 1,1 0 0,5 31 392,1-1 1,15 42-1,-17-62-354,0-1 0,1 0 0,0 0 0,1-1 0,0 1 0,1-1 0,0 0 0,0-1 0,1 0 0,11 10 0,-11-12-109,0-1 1,1 0-1,0 0 0,-1-1 1,1 0-1,1-1 0,-1 0 0,1 0 1,-1-1-1,1 0 0,-1 0 1,1-1-1,0-1 0,0 0 1,0 0-1,0-1 0,-1 0 1,1 0-1,0-2 0,-1 1 0,1-1 1,-1 0-1,12-6 0,-3 1 18,-2 0 0,1-1-1,-1-1 1,-1 0-1,1-1 1,-2-1 0,0-1-1,0 0 1,-1 0-1,-1-1 1,17-25 0,-23 28-20,0 1 0,-1-1 0,0-1 0,-1 1 0,-1 0 0,0-1 1,0 0-1,-1 0 0,-1 0 0,0 0 0,0 0 0,-1 0 0,-1 0 0,-3-24 1,-6 17-55,10 19 19,0 0-1,0-1 1,0 1 0,-1 0 0,1 0 0,0 0 0,0 0 0,0 0 0,-1 0 0,1 0 0,0-1-1,0 1 1,-1 0 0,1 0 0,0 0 0,0 0 0,-1 0 0,1 0 0,0 0 0,0 0 0,-1 0-1,1 0 1,0 1 0,0-1 0,-1 0 0,1 0 0,0 0 0,0 0 0,-1 0 0,1 0 0,0 0-1,0 1 1,0-1 0,-1 0 0,1 0 0,0 0 0,0 0 0,0 1 0,0-1 0,-2 3-5,1-1 1,-1 1 0,1 0-1,0 0 1,0 0 0,1 0-1,-1-1 1,1 1 0,-1 0-1,1 0 1,0 6 0,2 13 93,1 0 0,1 0 0,1 0 0,1-1 0,1 1 1,1-1-1,0-1 0,13 22 0,-4-7 15,-11-22-126,1 1 1,1-1 0,0 0 0,0-1-1,2 0 1,-1 0 0,2-1 0,-1 0-1,2-1 1,-1 0 0,1-1-1,1 0 1,-1-1 0,2 0 0,-1-1-1,1-1 1,0 0 0,0-1 0,1 0-1,-1-1 1,1-1 0,20 2 0,-33-4-127,0-1 1,0 1-1,1-1 1,-1 0-1,0 0 1,1 0 0,-1 0-1,0 0 1,1 0-1,-1-1 1,0 1-1,1-1 1,-1 1-1,0-1 1,0 0 0,0 0-1,1 0 1,-1 0-1,0-1 1,-1 1-1,1 0 1,0-1-1,3-2 1,6-31-1665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1.5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1152,'0'0'512,"9"16"-1408,-9-13 512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2.0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144 377 3712,'-1'0'115,"1"-1"0,-1 1 0,1 0-1,-1 0 1,1-1 0,-1 1 0,0 0 0,1 0 0,-1 0 0,1 0 0,-1 0-1,0 0 1,1 0 0,-1 0 0,1 0 0,-1 0 0,1 0 0,-1 0 0,0 1-1,1-1 1,-1 0 0,1 0 0,-1 0 0,1 1 0,-1-1 0,1 0 0,-1 1-1,1-1 1,-1 1 0,1-1 0,0 0 0,-1 1 0,5 20 2087,27 29-1081,-25-41-1302,0 0 243,1-1 0,0 0-1,0 0 1,1-1 0,0 0 0,0 0 0,1-1 0,-1 0-1,2-1 1,-1 0 0,0 0 0,1-1 0,0 0-1,0 0 1,0-1 0,1-1 0,-1 0 0,1 0-1,-1-1 1,19 0 0,-9-1 37,-1-1 0,1 0 1,0-2-1,-1 0 0,1-1 0,-1-1 0,0-1 1,-1-1-1,1 0 0,23-14 0,-28 13 7,0-1 0,0 0 0,-1-1 0,0-1 0,-1 0 0,16-18 0,-24 24-74,-1 0 0,1 0 1,-1 0-1,0 0 0,-1 0 0,1-1 0,-1 1 1,0-1-1,-1 0 0,1 0 0,-1 0 1,0 1-1,0-1 0,-1 0 0,0 0 1,0 0-1,0 0 0,-1 0 0,0 0 0,0 0 1,-3-6-1,-1-4-9,-2 1 1,0 0-1,-1 1 1,-1 0-1,0 0 1,0 1-1,-2 0 1,1 0-1,-2 2 0,1-1 1,-2 1-1,0 1 1,0 0-1,-18-10 1,9 7-23,-1 1 0,0 1 0,0 1 1,-1 1-1,0 1 0,-1 1 0,0 1 0,-37-3 1,40 7-45,0 2 1,1 0 0,-1 2 0,0 0 0,0 1 0,1 2 0,-1 0 0,-23 9 0,38-11 5,-1 1 0,1-1 0,0 1 0,1 0 0,-1 1 0,1-1 1,0 1-1,0 1 0,0-1 0,1 1 0,-7 8 0,9-10 11,1 1-1,-1 1 0,1-1 1,0 0-1,0 0 0,0 1 1,1 0-1,-1-1 0,2 1 1,-1 0-1,0-1 0,1 1 1,0 0-1,1-1 0,-1 1 1,1 0-1,2 6 0,-1-6 9,0 1-1,1-1 1,-1 0-1,2 0 0,-1 0 1,1 0-1,-1 0 1,1-1-1,1 0 1,-1 0-1,1 0 1,0 0-1,0-1 0,1 0 1,-1 0-1,1 0 1,0-1-1,0 0 1,12 5-1,7 2 27,1-1-1,0-2 0,43 7 1,-32-8 36,1-2 0,0-1 1,-1-2-1,1-2 0,0-1 0,0-2 0,-1-2 0,1-1 1,-2-2-1,1-2 0,-1-1 0,-1-2 0,52-27 1,-80 37-19,0 0 0,-1 0 0,0 0 0,0-1 0,0 0 0,0 0 0,-1 0 0,6-8 0,-42 33 145,26-15-153,1 0 1,-1 0-1,1 0 1,0 1 0,1 0-1,-1-1 1,1 1-1,0 1 1,0-1-1,1 0 1,0 1-1,0-1 1,0 1-1,1-1 1,0 1-1,1 0 1,-1 0-1,1 0 1,0-1-1,1 1 1,0 0-1,0 0 1,0-1-1,1 1 1,0-1-1,0 1 1,1-1 0,0 0-1,5 9 1,-2-5 9,0 0-1,2 0 1,-1 0 0,1-1 0,0 0 0,1-1 0,0 0 0,1 0 0,-1-1 0,1 0 0,1-1 0,-1 0 0,1 0 0,0-1 0,23 6 0,-17-6-438,0-1 0,0-1 1,1 0-1,-1-2 1,1 0-1,0-1 0,-1 0 1,1-2-1,26-5 1,-10-3-1511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2.8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6 276 3328,'0'0'35,"0"0"1,-1 0-1,1 0 0,0 0 1,0 0-1,-1 0 1,1 0-1,0 0 0,0-1 1,-1 1-1,1 0 1,0 0-1,0 0 0,0 0 1,-1-1-1,1 1 1,0 0-1,0 0 0,0 0 1,0-1-1,0 1 1,-1 0-1,1 0 0,0-1 1,0 1-1,0 0 0,0 0 1,0-1-1,0 1 1,0 0-1,0 0 0,0-1 1,0 1-1,0 0 1,0 0-1,0-1 0,0 1 1,0 0-1,0 0 1,0-1-1,0 1 0,0 0 1,1 0-1,-1-1 1,0 1-1,0 0 0,0 0 1,0-1-1,0 1 1,1 0-1,-1 0 0,0 0 1,0 0-1,0-1 0,1 1 1,-1 0-1,0 0 1,0 0-1,1 0 0,-1 0 1,0 0-1,0-1 1,1 1-1,-1 0 0,1 0 0,0 0-1,0 0 1,0 0-1,0 0 1,0 0-1,0 0 1,0 0-1,0 1 1,-1-1-1,1 0 1,0 0-1,0 1 0,0-1 1,0 1-1,-1-1 1,1 1-1,0-1 1,0 1-1,-1-1 1,1 1-1,0-1 1,0 3-1,1-2-6,8 13 340,0 0-1,15 31 1,34 96 3728,-60-146-3902,0 1 1,0-1-1,1 0 1,0 0-1,-1 0 1,2-9-1,-1-1 2,-6-48 313,3 34-346,0-47-1,4 65-157,0 1-1,0-1 1,1 1-1,0 0 1,1 0-1,0 0 1,1 0-1,6-12 1,-4 9 0,1 0 1,1 1 0,0-1 0,1 1 0,0 1 0,1 0-1,21-19 1,-23 25 9,0-1 0,0 2 0,0-1 0,1 1 0,-1 0 0,1 1 0,0 0 0,0 1 0,0 0 0,1 0 0,-1 1 0,0 0 0,16 0 0,5 3 49,-1 2 1,1 0 0,-1 2 0,32 12 0,-27-9-5,-10-2-7,-1 0 0,0 2 1,0 1-1,-1 0 0,0 2 1,-1 0-1,-1 2 0,0 0 1,-1 1-1,0 1 0,22 26 1,-35-36-9,-2 1 0,1 0 1,-1 1-1,0-1 0,0 1 1,-1-1-1,0 1 1,-1 0-1,1 0 0,-2 1 1,1-1-1,-1 0 1,0 1-1,-1-1 0,-1 16 1,1-16-44,-1-1 0,0 0 0,0 1 1,-1-1-1,0 0 0,-1 0 0,1 0 0,-1 0 1,-1-1-1,1 1 0,-1-1 0,0 0 0,-1 0 1,1 0-1,-1 0 0,0-1 0,-1 0 0,-6 6 1,11-10-103,0-1 0,-1 1 0,1 0 1,0-1-1,0 1 0,0-1 0,0 1 1,-1-1-1,1 1 0,0-1 0,0 0 1,-1 0-1,1 0 0,0 0 0,-3 0 1,4 0 0,-1 0 0,1-1 0,-1 1 0,1 0 0,-1-1 0,1 1 0,0 0 0,-1-1 0,1 1 1,-1-1-1,1 1 0,0-1 0,-1 1 0,1-1 0,0 1 0,0-1 0,-1 1 0,1-1 0,0 1 0,0-1 0,0 0 1,0 1-1,0-1 0,0 1 0,0-1 0,0 0 0,0 1 0,0-1 0,0 1 0,0-1 0,0 1 0,0-1 1,0 0-1,0 1 0,1-1 0,-1 1 0,1-1 0,6-21-1842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3.4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4224,'0'0'55,"0"0"1,0 0-1,1 0 1,-1-1-1,0 1 0,0 0 1,0 0-1,0-1 1,0 1-1,0 0 0,0 0 1,0 0-1,1-1 1,-1 1-1,0 0 1,0 0-1,0 0 0,0 0 1,1 0-1,-1-1 1,0 1-1,0 0 1,0 0-1,1 0 0,-1 0 1,0 0-1,0 0 1,1 0-1,-1 0 0,0 0 1,0 0-1,0 0 1,1 0-1,-1 0 1,0 0-1,0 0 0,1 0 1,-1 0-1,0 0 1,0 0-1,0 0 1,1 0-1,-1 0 0,0 0 1,0 0-1,1 0 1,-1 1-1,0-1 0,0 0 1,0 0-1,0 0 1,1 0-1,-1 0 1,0 1-1,0-1 0,0 0 1,0 0-1,0 0 1,1 1-1,-1-1 1,0 0-1,0 1 0,12 17 1830,-10 68-278,-2-14-1060,11 160 705,10-1-1,57 255 1,-64-421-832,-3-9-183,2-2 0,40 103-1,-46-141-242,-3-6 65,0-2-1,0 1 1,1 0-1,0-1 1,7 10-1,-10-16-91,-1-1 0,1 1 0,0 0 0,0-1 0,0 1 0,0-1 0,0 0 0,0 1 1,0-1-1,1 0 0,-1 0 0,0-1 0,0 1 0,1 0 0,-1-1 0,1 1 0,-1-1 0,0 0 0,1 0 0,-1 0 0,1 0 0,-1 0 0,1-1 0,-1 1 0,5-2 1,-2 1-278,0-1 1,-1 1 0,1-1-1,-1 0 1,1 0 0,-1-1-1,0 1 1,0-1 0,0 0-1,0 0 1,0-1 0,-1 1-1,4-5 1,20-18-1760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2.5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0 158 2304,'78'-110'4245,"-76"106"-4205,0 1 1,0 0-1,0 0 0,1 0 0,-1 0 1,1 0-1,-1 1 0,1-1 0,0 1 1,0 0-1,0-1 0,0 1 0,0 1 1,1-1-1,-1 0 0,1 1 0,-1 0 1,1-1-1,-1 2 0,1-1 0,0 0 1,-1 1-1,1-1 0,0 1 0,0 0 1,-1 0-1,1 1 0,0-1 0,-1 1 1,1 0-1,0 0 0,-1 0 0,1 0 1,-1 1-1,1-1 0,-1 1 0,0 0 1,0 0-1,0 0 0,0 0 0,0 1 1,0-1-1,0 1 0,-1 0 0,1 0 1,-1 0-1,0 0 0,0 0 0,0 0 1,0 0-1,-1 1 0,2 4 0,3 19 187,-1 1 0,-1-1-1,-1 1 1,-2 0-1,-1 0 1,-4 37-1,2 58 236,2-104-409,1 0-1,1 0 1,0 0-1,2 0 1,0 0-1,1-1 1,1 0-1,1 0 1,0-1-1,2 1 1,0-2-1,17 26 1,-23-39-46,1 1 1,-1-1-1,1 0 1,0 0-1,0 0 1,0-1-1,0 1 1,1-1-1,-1 0 1,1 0-1,-1-1 1,1 1-1,0-1 1,-1 0-1,1-1 1,0 1-1,0-1 1,0 1-1,-1-2 1,1 1-1,0 0 1,0-1-1,0 0 1,-1 0-1,1 0 1,0-1-1,5-2 1,9-4 17,-1-1 1,0 0-1,0-1 1,-1-1-1,19-15 1,-15 8 27,0 0 0,-1-1 0,-1-1 0,-1-1 0,-1-1 1,-1 0-1,-1-1 0,19-37 0,-27 46-14,-1-1-1,0 1 0,-1-1 1,-1 0-1,0-1 0,-1 1 1,-1 0-1,0-1 0,-1 0 1,-1 1-1,0-1 0,-1 0 1,-1 1-1,0-1 1,-2 1-1,-6-22 0,8 33-43,0 0 0,0-1-1,-1 1 1,1 1 0,-1-1-1,0 0 1,0 1-1,0-1 1,-1 1 0,1 0-1,-8-4 1,11 6-1,-1 1 1,0-1-1,0 1 0,1-1 0,-1 1 1,0 0-1,0-1 0,0 1 0,1 0 1,-1 0-1,0 0 0,0 0 1,0 0-1,0 0 0,0 0 0,0 0 1,1 0-1,-1 0 0,0 0 0,0 0 1,0 0-1,0 1 0,1-1 0,-2 1 1,0 0-2,1 1 0,0-1 0,1 0 0,-1 1 0,0-1-1,0 1 1,1-1 0,-1 1 0,0-1 0,1 1 0,0-1 0,-1 1 0,1 0 0,0-1 0,0 1 0,0 0 0,0-1 0,0 3 0,1 20 46,1-2-1,1 1 1,1 0 0,13 41 0,40 87 379,-14-42-155,-30-69-194,2-1 0,2 0 1,38 63-1,-24-50-59,-25-38-424,2-1 0,0 0 0,0 0 0,1-1-1,16 17 1,-24-28 306,0 0 0,0-1 0,0 1 0,1 0 0,-1 0 0,0-1 0,0 1 0,0 0 0,1-1-1,-1 0 1,0 1 0,1-1 0,-1 0 0,3 1 0,18-8-1577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1.5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88 2 2816,'-1'0'143,"0"-1"-1,0 1 1,0 0 0,0 0 0,0 0-1,0 0 1,0 0 0,-1 0 0,1 0-1,0 0 1,0 1 0,0-1 0,0 0-1,0 1 1,0-1 0,0 1 0,0-1-1,0 1 1,0-1 0,1 1 0,-1-1-1,0 1 1,0 0 0,0 0 0,1-1-1,-1 1 1,-1 1 0,-26 27 1780,27-28-1934,-3 5 66,0 0 0,1 1 1,0-1-1,0 1 0,0-1 0,1 1 0,-1 0 0,2 0 0,-1 0 1,1 0-1,0 0 0,1 1 0,-1 6 0,1-2 41,0 0-1,1 0 1,1 0-1,-1 0 1,2-1-1,0 1 1,5 14-1,-6-21-125,5 10 166,0 1-1,18 26 1,-24-40-219,0 1 0,0-1 1,1 0-1,-1 0 0,1 0 0,0 0 0,0 0 1,0 0-1,0-1 0,0 1 0,0 0 1,0-1-1,0 0 0,1 1 0,-1-1 0,0 0 1,1 0-1,-1 0 0,1-1 0,-1 1 0,1-1 1,0 1-1,-1-1 0,1 0 0,-1 0 0,1 0 1,4-1-1,15-9-1197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3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47 3328,'-3'2'2734,"12"0"-870,34 4-34,61 2-834,3-13-568,185-34-1,-173 20-1069,-117 19 544,-1-1 1,1 1-1,0 0 1,0 0-1,-1-1 0,1 1 1,0 0-1,-1 0 1,1 1-1,0-1 0,-1 0 1,1 1-1,0-1 1,-1 1-1,1-1 0,0 1 1,-1 0-1,1-1 1,-1 1-1,1 0 0,-1 0 1,0 0-1,1 0 1,-1 1-1,0-1 0,0 0 1,0 0-1,0 1 1,0-1-1,0 1 1,0-1-1,0 1 0,0-1 1,-1 1-1,1 0 1,-1-1-1,1 1 0,-1 0 1,1 1-1,-4 17-1331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4.2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105 296 2816,'20'20'5397,"8"36"-3579,-12-24-1394,29 45 1,-38-65-145,2 0-1,-1-1 1,2-1 0,-1 0 0,20 16 0,-23-22-185,1 0 1,-1 0 0,1 0-1,0-1 1,0 0 0,1 0-1,-1-1 1,1 0 0,-1 0-1,1-1 1,0 0 0,8 0-1,-2 0 27,-1-1-1,1-1 0,0 0 1,0-1-1,0-1 0,-1 0 1,0 0-1,1-1 0,-1-1 1,-1-1-1,1 0 1,23-14-1,-30 15-91,1 0 0,-1-1 1,0 1-1,-1-1 0,1 0 0,-1-1 1,0 0-1,-1 1 0,1-1 1,-2-1-1,1 1 0,-1 0 0,0-1 1,0 0-1,-1 0 0,0 0 0,0 0 1,-1 0-1,0 0 0,-1 0 0,1 0 1,-2-1-1,0-9 0,-2 1 0,-1-1 0,0 2-1,-2-1 1,0 0 0,0 1-1,-2 0 1,0 1 0,0-1-1,-19-23 1,15 23-18,-1 1 0,0 0 0,-1 0 0,-1 1 0,0 1 0,-1 1 0,0 0 0,-25-13 0,25 18-30,-1 1-1,1 0 0,-1 1 0,0 1 0,-1 0 0,1 2 0,-1 0 0,1 1 0,-1 0 0,1 2 0,-1 0 0,-31 6 0,39-5-21,-1 1 1,1 0-1,0 1 0,0 0 1,0 1-1,0 0 1,1 0-1,0 1 0,-15 13 1,18-14-12,0 1 0,1 0 0,0 0 0,0 1 0,1-1 0,-1 1 0,2 0 0,-1 0 0,1 1 0,0-1 0,0 1 0,1 0 0,0-1 0,-1 12 0,3-9-135,0-1 0,0 0 0,1 0 0,0 0 1,1 1-1,0-1 0,1-1 0,0 1 1,0 0-1,0-1 0,1 1 0,1-1 1,0 0-1,0 0 0,8 9 0,-5-6-218,0-2-1,1 1 0,0-1 1,0-1-1,1 0 0,0 0 1,0 0-1,1-2 0,0 1 0,19 7 1,31 2-1516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4.9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8 363 3328,'-2'-12'1776,"9"13"725,18 20 706,-18-15-4035,21 20 975,-22-20-21,0 0 0,-1-1 0,2 0 0,-1 0 0,1 0 0,-1-1 0,1 0 0,0 0 1,9 3-1,4-2 16,0 0 0,0-1 1,0-1-1,0-1 1,1-1-1,-1 0 0,1-2 1,36-5-1,-43 4-49,1-1 0,-1-1 0,0 0-1,0 0 1,-1-2 0,1 0 0,-1 0 0,0-1 0,-1-1 0,0 0-1,0 0 1,-1-1 0,13-14 0,-18 15-54,-1 0 0,0-1 1,0 0-1,-1 1 0,0-2 0,-1 1 1,0 0-1,-1-1 0,1 1 0,-2-1 1,0 0-1,0 0 0,0 0 0,-1 0 1,-1 1-1,0-1 0,0 0 0,-1 0 1,0 1-1,-1-1 0,0 1 0,0-1 1,-1 1-1,-6-11 0,3 10-34,1 1-1,-1 0 1,-1 0 0,0 1-1,0-1 1,-1 2-1,0-1 1,0 1-1,0 1 1,-1 0 0,0 0-1,0 1 1,-1 0-1,0 1 1,0 0 0,0 1-1,0 0 1,0 0-1,-1 1 1,-13 0 0,11 1-41,-1 1 1,1 0-1,-1 1 1,1 1 0,-1 0-1,1 1 1,0 1 0,0 0-1,0 1 1,1 0 0,0 1-1,0 1 1,0 0 0,1 0-1,-20 16 1,19-11-72,1 0 0,0 0 0,1 1 0,0 0 0,1 1 0,1 0 0,0 1 0,-13 29 0,20-39 15,0 0-1,0 0 0,1 1 0,-1-1 0,1 1 1,0-1-1,1 1 0,-1-1 0,1 1 0,0-1 0,0 1 1,1-1-1,0 1 0,0-1 0,0 1 0,0-1 1,1 0-1,0 0 0,0 0 0,1 0 0,-1 0 0,1 0 1,0 0-1,0-1 0,1 1 0,-1-1 0,1 0 0,0 0 1,0-1-1,10 7 0,-2-3-259,0-1 0,1 0 0,0-1 0,0 0 0,0-1 0,0 0 0,26 2 0,40 0-1205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5.4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6 3072,'-1'0'68,"1"-1"-1,0 1 1,-1-1-1,1 1 1,-1 0 0,1-1-1,-1 1 1,1 0-1,-1-1 1,1 1 0,-1 0-1,1 0 1,-1-1 0,1 1-1,-1 0 1,1 0-1,-1 0 1,1 0 0,-1 0-1,0 0 1,1 0 0,-1 0-1,1 0 1,-1 0-1,1 0 1,-1 0 0,0 0-1,1 0 1,-1 0-1,1 1 1,-1-1 0,1 0-1,-1 1 1,-2 20 2342,3 0-2127,-30 1015 5434,34-979-5626,2-1 0,3 1 0,22 74 0,-27-118-156,-2-27-4031,7 3 2304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5.9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24 285 3456,'28'-7'999,"45"-6"0,-53 11-268,-1-1 0,1-1 0,-1 0 0,37-16 0,-48 16-610,0 0 1,0-1-1,-1-1 0,0 1 0,0-1 1,0 0-1,-1-1 0,0 0 0,0 0 1,0 0-1,5-10 0,-9 13-77,1 0 1,-1 0-1,0 0 0,0 0 0,0-1 1,-1 1-1,1-1 0,-1 1 0,0-1 1,-1 0-1,1 1 0,-1-1 0,0 0 1,0 1-1,0-1 0,0 0 0,-1 1 1,0-1-1,0 1 0,0-1 1,-1 1-1,0-1 0,-2-4 0,2 6-25,-1 0-1,1 0 1,-1 0-1,1 0 1,-1 1-1,0-1 0,0 1 1,-1 0-1,1 0 1,0 0-1,-1 0 1,1 0-1,-1 1 1,1 0-1,-1-1 0,0 2 1,1-1-1,-1 0 1,0 1-1,0-1 1,0 1-1,0 0 1,1 0-1,-1 1 0,0-1 1,0 1-1,0 0 1,-4 1-1,-5 2 40,0 0 0,0 1-1,0 0 1,1 1 0,0 1-1,-18 12 1,18-10-8,0 1 0,0 0 0,2 0 1,-1 1-1,1 1 0,1 0 0,0 0 0,1 1 0,0 0 0,1 0 1,0 1-1,1 0 0,0 0 0,-3 18 0,7-22-23,0-1 1,0 1-1,1-1 0,1 1 1,0 0-1,0 0 0,0-1 1,2 1-1,-1-1 0,1 1 1,0-1-1,1 1 0,0-1 1,1 0-1,0 0 0,0-1 1,1 1-1,0-1 0,0 0 1,1 0-1,0-1 0,1 1 1,7 5-1,-2-1 26,1-1 0,0-1 1,0-1-1,1 0 0,1 0 0,-1-2 0,1 1 1,1-2-1,-1 0 0,1-1 0,0-1 1,20 3-1,-22-5-291,0-1 0,0-1 1,1-1-1,-1 0 0,0 0 0,-1-1 1,1-1-1,0-1 0,17-6 1,17-8-1427,3-7-128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6.4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0 3328,'4'28'2917,"-2"-21"-2356,-1 0 1,0 0-1,0 0 1,-1 1 0,0-1-1,-1 10 1,-16 190 696,9 1 1,9 0 0,30 221-1,-29-412-1182,1 0 1,0 0-1,1 0 0,1 0 0,1-1 0,0 0 0,1 0 1,1 0-1,10 14 0,-16-26-192,1 0 0,0 0 0,1 0 0,-1 0 0,1-1 0,0 0 0,0 1 0,0-1 0,0-1 0,0 1 0,0-1 0,1 1 0,0-1 0,-1 0 0,1-1 0,0 1 0,0-1 0,0 0 0,0 0 0,0-1 1,0 1-1,0-1 0,0 0 0,0-1 0,0 1 0,0-1 0,0 0 0,0 0 0,-1 0 0,1-1 0,0 0 0,-1 0 0,1 0 0,-1-1 0,6-3 0,63-40-3724,-35 20 1899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6.8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 3968,'9'-4'1920,"47"4"-1664,-32 0 3584,18-12-3712,19 12 0,15 0 128,-1 5 0,10 2-384,-10-7 128,-1-7 0,-11 2 0,-12 5-768,-13 5 128,-10 6-768,-5 1 128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7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1 2432,'0'0'107,"0"0"1,1 0-1,-1 0 0,0 0 0,1 0 1,-1 0-1,0 0 0,0 0 1,1 0-1,-1 0 0,0 0 0,0 0 1,1 1-1,-1-1 0,0 0 1,0 0-1,1 0 0,-1 1 1,0-1-1,0 0 0,1 0 0,-1 0 1,0 1-1,0-1 0,0 0 1,0 1-1,0-1 0,1 0 0,-1 0 1,0 1-1,0-1 0,0 0 1,0 1-1,0-1 0,0 0 0,0 1 1,2 21 1472,-6 37-1058,3-43 190,-26 686 3128,51-386-2432,-24-314-1421,0 1 1,1 0-1,-1 0 1,0-1-1,1 1 1,0-1-1,-1 1 1,1 0-1,0-1 1,0 1-1,1-1 1,-1 0-1,0 1 1,1-1-1,0 0 1,-1 0-1,1 0 1,0 0 0,0 0-1,0 0 1,0-1-1,0 1 1,1-1-1,-1 1 1,0-1-1,1 0 1,-1 0-1,1 0 1,-1 0-1,1-1 1,0 1-1,-1 0 1,1-1-1,0 0 1,-1 0-1,1 0 1,0 0 0,0 0-1,-1 0 1,1-1-1,4 0 1,9-4-523,0 0 1,0-1 0,-1 0 0,0-1-1,17-10 1,-25 13 189,43-20-1468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7.7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 3840,'4'-16'1920,"58"2"-1536,-39 14 2560,14-9-2816,11 9 128,4 0 0,-6 0 128,11 0-512,14 4 128,-10-8-256,-10 8 0,1 1-1024,-1 2 128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9:58.4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15 301 3328,'-1'1'251,"-1"1"1,1-1-1,0 1 0,0-1 0,0 1 1,0 0-1,0-1 0,0 1 1,0 0-1,0 0 0,1 0 1,-1-1-1,1 1 0,0 0 1,-1 0-1,1 0 0,0 0 1,0 0-1,0 2 0,1 0 73,1 0-1,-1 0 0,1 0 0,0 0 1,0-1-1,0 1 0,1 0 0,2 3 1,8 9-144,0-1 0,0 0 0,2 0 0,0-1 0,0-1 0,1-1 0,1 0 0,0-1 0,0-1 0,1-1 0,1 0 0,0-1 0,0-1 0,0-1 0,0-1 0,1-1 0,0 0 1,0-1-1,1-1 0,-1-2 0,0 1 0,0-2 0,1-1 0,28-6 0,-16 0-33,0-1 1,-1-2-1,45-21 0,-65 27-103,0-2-1,-1 0 0,1 0 1,-1-1-1,-1 0 0,0-1 1,0 0-1,-1-1 0,0 0 1,0 0-1,12-21 0,-18 25-29,0 0 1,0 0-1,-1 0 0,0 0 0,0-1 0,0 1 1,-1 0-1,0-1 0,-1 1 0,1-1 1,-1 1-1,0-1 0,-1 1 0,1-1 1,-4-9-1,1 6-2,0 0 0,-1 0 0,-1 0 0,1 1 0,-2 0 0,1 0 0,-1 0-1,0 1 1,-9-9 0,-1 1-8,-1 0 1,-1 1-1,0 1 0,-1 0 0,0 1 0,-1 2 0,-1 0 0,-29-11 0,26 14-32,0 2-1,0 0 1,-1 2 0,1 1-1,-1 1 1,0 0 0,-45 5-1,51-1-41,0 0-1,-1 1 1,2 1-1,-1 1 1,0 1-1,1 1 1,0 0-1,0 1 1,1 1-1,-24 16 1,34-20-13,1 0 0,-1 1 1,1-1-1,1 1 0,-1 1 1,1-1-1,0 1 1,1 0-1,-1 0 0,1 0 1,-5 15-1,7-17-60,1 0 0,0 1-1,0 0 1,1-1 0,-1 1 0,1-1 0,0 1 0,1-1-1,0 1 1,-1 0 0,2-1 0,-1 0 0,1 1 0,-1-1-1,2 0 1,-1 0 0,0 0 0,5 7 0,0-2-195,0 1 1,0-2-1,1 1 1,0-1-1,1 0 1,0 0 0,0-1-1,1-1 1,0 1-1,14 7 1,56 15-1583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1.8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34 3712,'-46'-34'1792,"64"45"-2176,-4-11 2432,-3 0-2176,-2 3 128,-1 3-256,3 1 0,-7 5-512,10 8 128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27.1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54 317 1536,'-1'0'90,"0"0"0,1 0 0,-1 0 1,1 0-1,-1-1 0,0 1 0,1 0 0,-1 0 1,1 0-1,-1-1 0,1 1 0,-1 0 0,0-1 0,1 1 1,-1 0-1,1-1 0,-1 1 0,1-1 0,0 1 1,-1 0-1,1-1 0,-1 1 0,1-1 0,0 0 0,0 1 1,-1-1-1,1 1 0,0-1 0,0 1 0,-1-1 1,1 0-1,0 1 0,0-1 0,0 1 0,0-1 0,0 0 1,0 1-1,0-1 0,0 0 0,0 1 0,0-1 0,1 1 1,-1-2-1,0 2-44,0-1 0,0 1 1,1-1-1,-1 1 0,0-1 0,0 1 0,0-1 1,0 1-1,0-1 0,0 1 0,0-1 0,0 1 1,0-1-1,0 1 0,0-1 0,-1 1 1,1 0-1,0-1 0,0 1 0,0-1 0,-1 1 1,1-1-1,0 1 0,-1 0 0,1-1 1,0 1-1,-1-1 0,1 1 0,0 0 0,-1-1 1,1 1-1,-1 0 0,1 0 0,0-1 1,-1 1-1,1 0 0,-1 0 0,1 0 0,-1 0 1,1-1-1,-1 1 0,-1 1 48,1-1 0,0 1 0,0-1 0,0 1 0,0 0 0,0-1-1,0 1 1,0 0 0,0 0 0,0 0 0,1 0 0,-1-1 0,0 1 0,0 1 0,1-1 0,-1 0 0,0 0-1,1 0 1,0 0 0,-1 0 0,1 0 0,-1 1 0,1 1 0,-9 35 679,8-33-621,1 1-87,-1-1-1,1 0 1,0 1 0,0-1 0,0 0 0,1 1 0,0-1 0,0 0 0,0 0-1,1 1 1,0-1 0,0 0 0,0-1 0,0 1 0,1 0 0,0-1 0,0 1 0,0-1-1,1 0 1,-1 0 0,1 0 0,0 0 0,0-1 0,0 0 0,0 1 0,1-2-1,0 1 1,7 3 0,11 5 148,1-1-1,-1-1 1,1-1-1,45 8 1,-52-12-135,1-2 1,-1 0-1,1-1 1,0 0 0,0-2-1,-1 0 1,1-1-1,-1-1 1,1 0-1,-1-1 1,32-13 0,-40 13-36,0 0 0,0-1 1,-1 0-1,1-1 1,-1 0-1,0 0 0,-1-1 1,1 0-1,-1 0 1,-1 0-1,1-1 0,-1 0 1,-1-1-1,0 1 1,0-1-1,0 0 0,-1 0 1,-1 0-1,1-1 1,-1 0-1,-1 1 0,2-15 1,-3 12-25,-1 0 1,0-1-1,-1 1 1,0 0-1,0 0 0,-2 0 1,0 0-1,0 0 1,-1 0-1,0 1 1,-1-1-1,0 1 0,-1 0 1,0 1-1,-1-1 1,0 1-1,-1 1 1,0-1-1,0 1 0,-1 1 1,0 0-1,-1 0 1,-19-12-1,17 12-29,0 1-1,0 0 1,0 1-1,-1 0 0,0 1 1,0 1-1,0 0 1,0 1-1,-1 0 1,0 1-1,1 0 1,-1 1-1,0 1 1,0 0-1,0 1 1,0 0-1,1 2 1,-1-1-1,1 1 1,-1 1-1,-16 8 1,17-6-105,1 0 1,0 1 0,0 1 0,1 0-1,0 0 1,1 1 0,0 1 0,-18 20-1,25-26 7,1 0-1,-1-1 1,1 1 0,0 0-1,0 0 1,0 0-1,1 0 1,-1 0-1,1 1 1,0-1-1,1 0 1,-1 1-1,0-1 1,1 0-1,0 1 1,0-1-1,1 1 1,-1-1-1,1 0 1,0 1-1,0-1 1,0 0-1,1 1 1,-1-1-1,1 0 1,0 0 0,1-1-1,-1 1 1,0 0-1,1-1 1,0 1-1,3 2 1,6 6-633,0-1 1,0-1-1,22 14 1,-23-17 267,32 22-1340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27.8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 3072,'0'0'134,"-1"0"0,0 0 1,1 0-1,-1 0 0,0 0 0,1 0 1,-1 0-1,0 0 0,1 0 0,-1 1 1,0-1-1,1 0 0,-1 0 0,0 1 0,1-1 1,-1 0-1,1 1 0,-1-1 0,1 1 1,-1-1-1,1 0 0,-1 1 0,1-1 1,-1 1-1,1 0 0,-1-1 0,1 1 1,0-1-1,-1 1 0,1 0 0,0 0 1,0 28 3082,0-20-3925,18 182 2602,5 79-119,-16-109-1036,19 236 826,3-216-1138,-10-192-6050,-6 1 3545,1 5 30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28.3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108 240 2688,'1'-3'253,"1"1"1,0-1-1,0 1 0,0 0 1,0-1-1,0 1 0,0 0 0,1 0 1,-1 1-1,1-1 0,-1 0 1,1 1-1,4-2 0,49-18 3085,2-1-1561,-53 19-1648,-1 0 1,0-1-1,0 1 1,0-1-1,0 0 0,0 0 1,-1 0-1,1 0 1,-1-1-1,-1 1 0,1-1 1,0 0-1,2-7 1,-4 9-65,0 0 1,-1 0 0,1 0-1,-1 0 1,1 0 0,-1 0 0,0 0-1,0 0 1,0 0 0,-1 0-1,1 0 1,-1 0 0,1 0-1,-1 0 1,0 0 0,0 1 0,0-1-1,-1 0 1,1 0 0,-1 1-1,1-1 1,-1 1 0,0-1-1,0 1 1,-3-3 0,2 2 54,1 0 1,-1 1 0,0-1-1,0 1 1,0 0-1,-1-1 1,1 2 0,0-1-1,-1 0 1,-4-1-1,5 2-66,1 1 1,-1 1-1,1-1 0,-1 0 0,1 1 1,0-1-1,-1 1 0,1-1 0,0 1 0,-1 0 1,1 0-1,0 0 0,0 1 0,0-1 0,0 0 1,0 1-1,0-1 0,0 1 0,-2 3 0,-18 15 209,1 2 0,1 0 0,1 1 0,2 1-1,0 1 1,-24 46 0,33-55-202,1-1-1,1 2 1,0-1-1,1 0 1,1 1 0,0 0-1,2 0 1,0 1-1,0-1 1,2 0 0,0 1-1,1-1 1,4 19-1,-3-27-40,1 0 0,0 0 0,1 0 0,0 0 0,0-1 0,1 0 0,0 0 0,0 0 0,1 0 0,0-1 0,1 0 0,0 0-1,0 0 1,0-1 0,0 0 0,1-1 0,0 0 0,1 0 0,-1 0 0,1-1 0,0-1 0,-1 1 0,13 2 0,-12-4-289,0 0 1,0-1-1,0 0 0,1 0 1,-1-1-1,0 0 1,1 0-1,-1-1 1,0-1-1,0 1 1,0-2-1,0 1 0,0-1 1,0 0-1,8-5 1,62-43-4233,-39 20 1941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29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419 24 1664,'-15'-18'6339,"13"17"-6268,-1 0 1,0 0-1,1 1 1,-1-1 0,0 1-1,0-1 1,0 1-1,0 0 1,1 0 0,-5 0-1,4 0 13,-20 1 625,1 1 0,0 0-1,0 2 1,0 0 0,0 2-1,-35 14 1,44-15-573,0 1 0,0 0 0,1 1 0,0 0 0,0 1 0,1 1 0,0 0 0,0 0-1,1 1 1,0 0 0,-13 19 0,20-23-113,-1-1 0,1 1 0,1 0 0,-1-1 0,1 1-1,0 0 1,0 0 0,1 1 0,0-1 0,0 0 0,0 1 0,1-1-1,0 0 1,0 1 0,0-1 0,1 0 0,0 0 0,1 1 0,-1-1 0,1 0-1,0 0 1,0 0 0,1 0 0,0-1 0,0 1 0,0-1 0,1 0-1,0 0 1,0 0 0,0 0 0,7 6 0,0-1-4,0 0 0,1-1 1,0 0-1,1-1 0,-1 0 0,2-1 0,-1 0 1,1-1-1,0-1 0,0 0 0,0-1 0,22 3 1,-19-5-264,-1-1 0,0 0 0,1-2 0,-1 0 0,0-1 0,25-5 1,-21 1-939,0 0 0,-1-2 0,0 0 1,32-19-1,-18 5-866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29.6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 4480,'-9'3'2176,"21"68"-2304,-6-51 4096,3 3-3968,1 5 0,-1-1 0,5-4 128,1 9-640,2-12 128,-2-4-896,-1 7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0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7296,'0'16'3584,"34"-28"-7296,-25 12 6784,-1 0-5248,-2-4 0,-6 8-256,-6-4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0.4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139 174 2944,'-2'2'357,"0"0"-1,0 0 1,1 0 0,-1 0 0,1 0-1,-1 0 1,1 1 0,0-1-1,0 1 1,0-1 0,0 0 0,0 1-1,1 0 1,-1-1 0,1 1 0,-1-1-1,1 1 1,0 0 0,0 4-1,1-2-174,1 0 0,-1 0-1,1 0 1,-1-1 0,2 1-1,-1 0 1,0-1 0,1 0-1,5 8 1,5 4 71,2-1 0,0 0-1,31 24 1,-32-30-153,0 0-1,0-1 1,1 0-1,0-1 1,0-1 0,0-1-1,1 0 1,0-1-1,0 0 1,1-1-1,-1-1 1,1-1-1,-1 0 1,1-1 0,-1-1-1,1-1 1,21-4-1,-30 4-67,1 0 0,-1-1 0,0 1 0,0-2 0,0 1 0,0-1 0,-1-1-1,0 1 1,1-1 0,-2 0 0,1-1 0,-1 0 0,1 0 0,-2 0 0,1-1 0,-1 1 0,7-12 0,-9 12-22,0 0 0,0 0 0,0 0 1,-1 0-1,0-1 0,0 1 0,-1-1 1,0 1-1,0-1 0,0 0 1,-1 0-1,0 1 0,0-1 0,-1 0 1,0 1-1,0-1 0,0 1 0,-1-1 1,0 1-1,0 0 0,-1-1 1,-6-10-1,1 5-4,0 1 1,-1 0-1,0 1 0,-1 0 1,0 0-1,0 1 0,-1 1 1,-1 0-1,1 0 0,-1 1 1,0 0-1,-1 1 0,-15-5 1,-3 0-38,0 2 1,0 1-1,-1 1 0,-49-3 1,66 9-26,1 0 1,-1 2-1,0-1 1,0 2-1,1 0 0,-1 1 1,1 0-1,0 1 1,0 1-1,0 0 1,-21 12-1,27-13-81,0 1 0,1 0 0,0 0 1,0 0-1,1 1 0,-1 1 0,1-1 0,1 1 0,-1 0 0,1 0 0,0 0 1,1 1-1,0 0 0,0 0 0,1 0 0,-1 0 0,2 0 0,-1 1 0,1-1 1,-1 13-1,3-16-44,0 0 0,0 1-1,0-1 1,1 0 0,-1 1 0,1-1 0,1 0 0,-1 0 0,1 0 0,0 0 0,0 0 0,0 0 0,0 0 0,5 5 0,3 3-415,0-1 0,0 0 1,22 17-1,27 22-1089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0.9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2176,'0'62'6095,"1"-2"-3469,-2 168-1299,-5 200 1138,10-349-2170,2 0 1,5-1 0,28 109 0,-36-173-313,2-1 0,0 0 0,0 0 0,1 0 0,0-1 1,13 18-1,-18-28-72,1 0 0,-1 0-1,1 0 1,0 0 0,-1 0 0,1 0 0,0-1 0,0 1 0,1-1-1,-1 1 1,0-1 0,0 0 0,0 0 0,1 0 0,-1 0 0,1 0 0,-1-1-1,1 1 1,-1-1 0,1 1 0,-1-1 0,1 0 0,-1 0 0,1 0 0,0 0-1,-1-1 1,1 1 0,-1-1 0,1 1 0,-1-1 0,0 0 0,1 0-1,-1 0 1,0 0 0,1-1 0,-1 1 0,0 0 0,0-1 0,0 0 0,0 1-1,3-5 1,19-23-1788,4-14-64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1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9 232 4736,'-9'7'2304,"9"52"-2304,0-43 3712,0 12-3584,6 2 128,-3 6 0,-3-4 0,14-2-384,6-1 0,8-13-640,4 0 0,6-6-640,10-10 128</inkml:trace>
  <inkml:trace contextRef="#ctx0" brushRef="#br0" timeOffset="1">235 1 7936,'-9'7'3968,"9"5"-7552,0-12 7808,5 0-6272,4-7 128,5 7-1152,10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2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60 215 3072,'0'0'41,"0"0"1,0 0 0,0 0-1,0 1 1,1-1-1,-1 0 1,0 0-1,0 0 1,0 0 0,0 0-1,0 0 1,0 0-1,0 0 1,0 0-1,0 0 1,0 0 0,0 0-1,1 0 1,-1 0-1,0 0 1,0 0-1,0 0 1,0 0 0,0 0-1,0 0 1,0 0-1,0 0 1,1 0-1,-1 0 1,0 0 0,0 0-1,0 0 1,0 0-1,0 0 1,0 0-1,0 0 1,0 0 0,0 0-1,0 0 1,1 0-1,-1 0 1,0 0-1,0-1 1,0 1 0,0 0-1,0 0 1,0 0-1,0 0 1,0 0-1,0 0 1,0 0 0,0 0-1,0 0 1,0 0-1,0-1 1,0 1-1,0 0 1,9 15 2719,6 21-211,-14-27-2457,1-1 0,0 1 0,0-1 0,1 0-1,0 1 1,0-1 0,1-1 0,0 1 0,1 0-1,0-1 1,0 0 0,0 0 0,1-1-1,0 1 1,7 5 0,-3-4 23,0-1-1,0-1 1,0 0-1,1 0 1,0-1-1,0 0 1,0-1-1,1 0 1,-1-1 0,16 3-1,-12-4-45,0 0-1,-1-1 0,1-1 1,0 0-1,0 0 1,0-2-1,-1 0 0,1-1 1,0 0-1,-1-1 1,0-1-1,0 0 0,0-1 1,-1 0-1,0-1 1,0-1-1,-1 0 0,18-14 1,-19 11-25,-1 0 0,0 0 1,-1-1-1,0 0 0,-1-1 1,-1 0-1,1 0 0,5-17 1,-11 25-38,0-1-1,0 0 1,-1 0 0,1 1 0,-1-1 0,-1 0 0,1 0 0,-1 0 0,0 0 0,0 0 0,-1 0-1,0 0 1,0 0 0,0 0 0,-1 1 0,0-1 0,0 0 0,0 1 0,-1-1 0,0 1 0,0 0-1,0 0 1,-6-7 0,-1 2 6,-2-1 0,1 1 0,-2 1-1,1 0 1,-1 1 0,0 1 0,-1 0 0,0 0-1,0 1 1,0 1 0,-1 0 0,0 2 0,0-1-1,0 2 1,0 0 0,0 0 0,-1 2 0,1 0-1,-18 2 1,13 0-7,1 0 1,-1 1-1,1 1 0,0 1 0,0 1 0,1 0 1,0 1-1,0 1 0,0 1 0,1 1 0,1 0 1,-1 1-1,2 1 0,-24 22 0,33-28-18,1 0 0,0 1 0,0 0-1,1 0 1,-1 0 0,2 0 0,-1 1-1,1 0 1,0-1 0,1 1 0,-1 0 0,2 0-1,-2 12 1,2-15-15,1 1 1,1-1-1,-1 0 0,1 1 0,-1-1 0,2 0 0,-1 0 1,0 1-1,1-1 0,0 0 0,0-1 0,1 1 0,-1 0 1,1-1-1,0 1 0,0-1 0,1 0 0,-1 0 0,1 0 1,0 0-1,8 5 0,0-2-109,0 0-1,0-1 1,0-1 0,1 0 0,-1-1 0,1 0-1,0-1 1,1 0 0,-1-1 0,0-1 0,25 0-1,4-2-581,-1-2-1,62-12 0,-78 8 298,0 0 0,-1-1 0,0-2 0,0 0 0,-1-2-1,-1 0 1,0-2 0,0 0 0,-2-1 0,0-2 0,0 0 0,29-34 0,-47 49 458,0-1 1,1 0-1,-1 0 1,0 1-1,0-1 1,-1 0 0,1-1-1,-1 1 1,1 0-1,0-5 1,-2 7-1,0 1-1,0-1 1,0 0 0,0 0 0,0 0 0,-1 0 0,1 1 0,0-1 0,0 0-1,-1 0 1,1 0 0,0 1 0,-1-1 0,1 0 0,-1 1 0,1-1 0,-1 0 0,0 1-1,1-1 1,-1 0 0,1 1 0,-1-1 0,0 1 0,0 0 0,1-1 0,-1 1-1,0-1 1,0 1 0,1 0 0,-1 0 0,0-1 0,0 1 0,0 0 0,0 0 0,1 0-1,-1 0 1,0 0 0,0 0 0,0 0 0,0 0 0,1 0 0,-1 0 0,-1 1-1,-2-1 93,0 0-1,0 0 1,1 0-1,-1 1 0,0-1 1,1 1-1,-1 0 1,0 0-1,1 0 0,-1 1 1,1-1-1,-1 1 1,1 0-1,0 0 1,0 0-1,0 0 0,0 0 1,0 1-1,0-1 1,1 1-1,-1 0 0,1 0 1,0 0-1,0 0 1,0 0-1,0 1 0,0-1 1,1 0-1,-1 1 1,1 0-1,-1 3 0,1 1 45,0-1-1,0 1 0,1 0 1,0 0-1,0 0 0,1 0 1,0-1-1,0 1 1,1 0-1,0-1 0,0 1 1,1-1-1,0 1 0,5 8 1,-1-4-96,0-1 1,0 0 0,1 0-1,1-1 1,0-1 0,0 1 0,1-1-1,0-1 1,0 1 0,1-2 0,0 0-1,1 0 1,0-1 0,0 0 0,0-1-1,0-1 1,1 0 0,22 4-1,-23-6-539,-1-1-1,1 0 0,0-1 0,-1 0 0,1-1 0,0-1 0,-1 0 0,1 0 0,-1-1 1,0-1-1,0 1 0,0-2 0,17-9 0,10-8-1607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2.1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86 198 2688,'-1'1'135,"0"0"0,0 0 0,0 0 1,0 0-1,0 0 0,0 0 0,0-1 0,0 1 0,0 0 1,-1-1-1,1 1 0,0-1 0,0 1 0,-1-1 0,1 0 1,0 1-1,-1-1 0,1 0 0,-2 0 0,-10 1 1407,11 0-1484,-1-1 0,1 1 0,-1 0 0,1 0 0,0 0 0,0 0 0,-1 0 0,1 1 0,0-1 0,0 1 0,0-1 0,0 1 0,0 0 0,1-1 0,-1 1 0,0 0 0,1 0 0,0 0 0,-1 1 0,1-1-1,0 0 1,0 0 0,0 1 0,0-1 0,1 1 0,-1-1 0,1 1 0,-1-1 0,1 1 0,0-1 0,0 1 0,0-1 0,0 1 0,0-1 0,1 1 0,0 2 0,0 5 103,1 1 0,1-1 1,0 1-1,0-1 0,1 0 0,1 0 0,6 11 1,1 0 106,2-1 0,0 0 1,2-1-1,0-1 0,0 0 1,21 15-1,-31-27-199,1-1 0,0 0 0,0 0 0,0-1 0,1 0 0,-1 0 0,1-1 0,0 0 0,0 0 0,1-1 0,-1 0 0,0 0 0,1-1 0,-1 0 0,1 0 0,-1-1 0,1 0 1,-1-1-1,1 0 0,14-3 0,-7-1-18,-1-1 1,1 0 0,-1-2 0,0 1 0,0-2 0,-1 0-1,0 0 1,-1-2 0,0 1 0,0-2 0,-1 0 0,19-25 0,-25 29-53,0-1 0,-1 0 1,0 0-1,0-1 1,-1 1-1,-1-1 1,1 0-1,-2 0 0,1 0 1,-1-1-1,-1 1 1,0-1-1,0 1 0,-1 0 1,-1-1-1,0 1 1,0-1-1,-1 1 1,0 0-1,0 0 0,-8-17 1,5 14-29,-2 1 0,1 0-1,-2 0 1,0 1 0,0 0 0,-1 0 0,0 1 0,0 0-1,-2 1 1,1 0 0,-1 0 0,0 1 0,-1 1 0,0 0-1,0 0 1,0 1 0,-1 1 0,-17-6 0,18 8-31,-1-1 0,1 2 0,0 0 0,-1 0 0,0 1 0,1 1 0,-1 0 0,0 0 0,1 1 0,-1 1 0,1 0 0,-1 1 0,1 1 0,0 0 0,0 0 0,1 1 0,-1 0 0,1 1 1,0 1-1,-11 8 0,18-13 15,1 1 1,0 0-1,0 0 1,0 0 0,0 0-1,0 1 1,1-1-1,-1 1 1,1 0 0,0-1-1,0 1 1,0 0-1,1 0 1,-1 0-1,1 1 1,0-1 0,0 0-1,0 9 1,1-6-56,1 0 0,0 0 0,0 0 0,0 0 1,1 0-1,0 0 0,1 0 0,0 0 0,0-1 0,6 10 1,6 7-430,1-1 0,1-1 0,1-1 0,38 33 0,18 13-900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3.0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0 4864,'-1'2'272,"0"-1"0,0 0-1,0 1 1,0-1 0,0 0 0,0 1 0,1-1 0,-1 1 0,0 0 0,1-1-1,-1 1 1,1-1 0,0 1 0,-1 0 0,1-1 0,0 1 0,0 0 0,0-1-1,1 3 1,0 47 3221,0-36-3783,3 44 1196,3 1 1,2-1 0,31 101-1,-39-130-240,-3-22-229,-2-19-217,-3-18-128,2 0 1,2 0-1,0 0 0,2 0 1,4-51-1,-2 71-111,0 0-1,0 0 1,1 1-1,1-1 1,-1 0-1,1 1 1,1-1-1,0 1 1,0 0 0,0 0-1,1 0 1,0 1-1,1 0 1,-1 0-1,2 0 1,-1 0-1,1 1 1,0 0-1,0 1 1,0 0-1,1 0 1,13-7-1,-11 8 11,0 0-1,0 1 1,1 0-1,-1 1 1,1 0-1,-1 1 0,1 0 1,0 0-1,17 2 1,-23-1 25,0 1 0,0 0 0,0 0 1,0 0-1,0 1 0,0 0 0,-1-1 0,1 2 1,-1-1-1,0 0 0,1 1 0,-1 0 1,0 0-1,0 0 0,-1 1 0,1-1 0,-1 1 1,0 0-1,0 0 0,0 0 0,0 0 1,3 7-1,3 10 72,0 0 1,-2 0-1,0 1 0,-2 0 1,0 0-1,2 29 0,3 5 108,-8-50-167,0 1 0,0-1 0,-1 1 0,1 0 0,-2 0 1,1-1-1,-1 1 0,0 0 0,0 0 0,-1 0 0,0 0 0,0-1 0,0 1 1,-1 0-1,-3 6 0,5-13-28,0 0 1,0 0-1,0-1 1,0 1 0,0 0-1,0 0 1,0 0-1,0 0 1,0 0-1,0 0 1,0 0 0,0-1-1,0 1 1,0 0-1,0 0 1,0 0 0,0 0-1,0 0 1,-1 0-1,1 0 1,0 0-1,0 0 1,0 0 0,0-1-1,0 1 1,0 0-1,0 0 1,0 0-1,-1 0 1,1 0 0,0 0-1,0 0 1,0 0-1,0 0 1,0 0-1,0 0 1,0 0 0,-1 0-1,1 0 1,0 0-1,0 0 1,0 0 0,0 0-1,0 0 1,0 0-1,0 0 1,-1 0-1,1 0 1,0 0 0,0 1-1,0-1 1,0 0-1,0 0 1,0 0-1,0 0 1,0 0 0,0 0-1,0 0 1,-1 0-1,1 0 1,0 1-1,-2-21 21,4-23-77,4 17-130,-5 17 129,1 1 0,0-1 0,0 0-1,1 1 1,0-1 0,0 1 0,1 0-1,0 0 1,10-14 0,8-5-102,-9 9 60,1 2-1,0-1 0,1 2 0,30-25 0,-40 37 96,1-1-1,-1 1 1,0 0 0,1 1-1,0-1 1,0 1 0,0 0-1,0 1 1,0-1 0,0 1-1,0 0 1,0 1 0,0-1-1,1 1 1,-1 1 0,0-1-1,0 1 1,0 0 0,0 0-1,0 1 1,9 3 0,-2 1 53,0 0-1,-1 1 1,0 0 0,0 1-1,0 0 1,-1 1 0,-1 0 0,0 1-1,0 0 1,12 16 0,-17-21-25,-1 1 0,0 0 1,0-1-1,-1 1 0,0 1 0,0-1 0,0 0 1,-1 1-1,0-1 0,0 1 0,-1 0 0,0-1 1,0 1-1,0 0 0,-1 0 0,0 0 0,0 0 1,-1 0-1,0-1 0,0 1 0,-1 0 0,1 0 1,-4 6-1,-4 4-180,-5 12-273,11-20-1902,5-7-2629,7-10 2570,-4-3-43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3.4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18 135 5120,'0'1'116,"0"-1"0,-1 0 0,1 1 0,0-1 0,-1 1 0,1-1 0,0 1 0,0-1 0,0 1 0,-1-1 0,1 1 0,0 0 0,0-1 0,0 1 0,0-1 0,0 1 0,0-1 0,0 1 0,0-1 0,0 1 0,1-1 0,-1 1 0,0 0 0,0-1 0,0 1 0,0-1 0,1 1 0,-1-1 0,0 0 0,1 1 0,-1-1 0,0 1 0,1-1 0,-1 1 0,1-1 0,-1 0 0,0 1 0,1-1 0,-1 0 0,1 0 0,-1 1 0,1-1 0,-1 0 0,1 0 0,-1 1 0,1-1 0,0 0 0,10 8 377,0 0 1,0 1-1,-1 0 1,-1 1-1,1 0 0,-2 1 1,1 0-1,10 19 1,36 43 398,-43-61-676,0 0 1,0 0-1,1-1 1,0-1-1,1-1 1,1 1-1,-1-2 1,1 0-1,1-1 1,-1-1-1,1 0 1,0-1-1,1-1 1,-1 0-1,1-1 1,-1-1-1,1 0 1,0-2-1,0 0 1,0 0-1,0-2 1,0 0-1,-1-1 1,1-1-1,-1 0 1,17-8-1,-26 10-203,-1-1 0,0-1 0,0 1 1,0-1-1,0 0 0,0-1 0,-1 1 0,1-1 0,-1 0 1,-1 0-1,1-1 0,-1 0 0,0 0 0,0 0 0,0 0 0,-1 0 1,0-1-1,-1 1 0,1-1 0,-1 0 0,0 0 0,-1 0 1,2-9-1,-2 6-31,0 1 1,-1-1-1,0 1 1,0-1-1,-1 0 0,-1 1 1,1 0-1,-1-1 1,-1 1-1,0 0 1,0 0-1,-1 0 1,0 0-1,0 1 1,-1 0-1,0 0 1,-10-12-1,3 7-28,-2 1-1,1 1 1,-2 0-1,1 1 1,-2 0 0,1 1-1,-1 1 1,0 0 0,-1 1-1,0 1 1,0 1-1,0 0 1,-1 1 0,1 1-1,-1 1 1,0 0 0,0 1-1,-27 3 1,28-1-260,1 1 0,-1 0 0,0 1 1,1 1-1,0 1 0,0 0 0,0 1 0,1 1 1,0 0-1,0 1 0,0 1 0,1 0 0,1 1 1,-1 1-1,2 0 0,-1 0 0,2 2 0,0-1 1,-18 26-1,5-1-2019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4.8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203 233 2176,'-3'7'695,"0"0"1,0 0-1,1 0 0,0 1 0,1-1 1,-1 1-1,1 12 0,-1-9-369,1-6-229,1 0 0,0 0 0,0 0 0,0 0 0,0 0 0,1 0 0,0 0 0,0 0 0,0-1 1,1 1-1,-1 0 0,1-1 0,0 1 0,1-1 0,3 7 0,-1-5-1,0 1 0,1-1-1,0 0 1,0 0 0,0-1 0,1 0 0,-1 0-1,14 7 1,-8-6-30,1 0-1,-1-1 0,1 0 1,1-1-1,-1 0 0,0-1 1,1-1-1,-1 0 1,1-1-1,0 0 0,15-2 1,-7-2 47,0-2 0,-1 0 0,1-2 0,-1 0 0,0-1 0,-1-1 0,0-1 0,0-1 0,34-25 0,-44 29-44,0-1 1,0-1 0,0 0-1,-1 0 1,0-1 0,-1 0-1,0 0 1,-1-1 0,0 0-1,-1 0 1,0-1-1,0 0 1,-2 0 0,1 0-1,-2-1 1,1 1 0,-2-1-1,3-18 1,-6 25-47,1 0 0,-1 1 1,0-1-1,0 0 0,0 1 0,-1-1 1,1 1-1,-2 0 0,1-1 0,0 1 0,-1 0 1,0 0-1,0 1 0,-1-1 0,1 1 1,-1-1-1,0 1 0,0 0 0,-1 1 1,1-1-1,-1 1 0,-6-4 0,-3-2-8,-1 2 0,0 0 1,0 0-1,0 1 0,-1 1 0,-26-4 0,21 6-13,0 1 0,0 0 0,0 2 0,0 1 0,0 1 0,0 0 0,1 1 0,-30 10 1,8 0-45,1 1 0,1 3 0,-40 22 0,51-23-17,0 1 1,-34 27-1,56-39 24,1-1 0,1 1 0,-1 1 1,1-1-1,0 1 0,0-1 0,0 1 0,1 1 0,0-1 1,0 1-1,0-1 0,1 1 0,0 0 0,1 0 0,-1 1 0,-1 9 1,4-14-4,0 0 0,0 0 1,1 0-1,-1 1 1,0-1-1,1 0 1,0 0-1,0 0 1,0 0-1,0 0 0,0 0 1,0-1-1,1 1 1,0 0-1,-1-1 1,1 1-1,0-1 0,0 1 1,4 2-1,-1 0-86,1-1-1,0-1 0,0 1 1,0-1-1,0 0 0,0 0 0,1-1 1,10 3-1,6 0-358,0-2 0,0 0 0,0-1 1,35-3-1,43-10-1096,10-7 22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5.2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49 1536,'-1'-31'1224,"1"30"-1158,0 0-1,0 1 1,0-1 0,0 0 0,0 1-1,1-1 1,-1 0 0,0 1 0,0-1-1,0 0 1,1 1 0,-1-1 0,0 0-1,0 1 1,1-1 0,-1 1 0,1-1 0,-1 1-1,1-1 1,-1 1 0,0-1 0,1 1-1,0-1 1,-1 1 0,1-1 0,-1 1-1,1 0 1,-1-1 0,1 1 0,0 0-1,-1 0 1,1 0 0,0-1 0,-1 1-1,1 0 1,0 0 0,-1 0 0,1 0-1,0 0 1,-1 0 0,1 0 0,0 0-1,1 1 1,1 2 170,0 1 1,0 0-1,0 0 0,-1 0 0,1 1 1,-1-1-1,0 0 0,0 1 0,0 0 1,-1-1-1,2 9 0,0-4-20,19 69 405,-2 1 1,10 97 0,1 169 1346,-11-111-1343,-17-197-537,5 43 178,32 145-1,-32-205-352,2-18-821,14-28-1882,-8 4 1476,11-11-435,-3-1 64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5.5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1 655 3456,'8'48'1664,"30"2"-2304,-29-38 3200,1 1-2944,-1-13 0,11 3-1024,-2-3 128,5 4 1280,16-11 0</inkml:trace>
  <inkml:trace contextRef="#ctx0" brushRef="#br0" timeOffset="1">123 4 6016,'-85'-3'2944,"99"31"-4608,-5-24 6528,0-1-6784,2 4 0,3-1-1024,-5-3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6.9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0 654 2304,'2'0'491,"3"0"-111,-1 0 0,1 0 0,-1 0 0,1-1 0,-1 0 0,1 0 0,-1 0 1,1-1-1,-1 0 0,6-2 0,9-9-136,0 0 1,-1-2-1,-1 0 0,0-1 1,-1-1-1,-1 0 1,-1-1-1,0 0 0,-1-2 1,-1 1-1,16-36 1,-20 37-158,0-1 1,-1 0-1,-1 0 1,-1 0 0,-1 0-1,0-1 1,-1 0 0,-2 0-1,0 1 1,-1-1 0,-1 0-1,0 0 1,-8-33 0,7 46-59,-1 0 1,0 0-1,0 1 1,-1-1-1,1 1 1,-1 0-1,-1 0 1,1 0-1,-1 0 1,0 1-1,0 0 1,-9-7-1,12 10-15,0 1-1,0-1 1,0 1-1,-1 0 0,1 0 1,0-1-1,-1 1 1,1 1-1,0-1 1,-1 0-1,1 1 1,-1-1-1,1 1 1,-1-1-1,0 1 1,1 0-1,-1 0 1,1 1-1,-1-1 1,1 0-1,-1 1 1,1 0-1,-1-1 1,1 1-1,0 0 1,-1 0-1,1 0 1,0 1-1,0-1 1,-1 0-1,1 1 1,0 0-1,1-1 1,-1 1-1,0 0 1,0 0-1,-1 3 1,2-4-8,0 0 0,0 0 1,0 0-1,0 0 0,0 0 0,1 1 1,-1-1-1,0 0 0,1 1 1,-1-1-1,1 0 0,0 1 0,-1-1 1,1 0-1,0 1 0,0-1 1,0 1-1,0-1 0,0 1 1,0-1-1,0 0 0,0 1 0,1-1 1,-1 1-1,1-1 0,0 2 1,0-1 10,1 1 0,0-1 0,0 0 0,0 0 0,0 0 0,0 0 0,1 0 0,-1-1 0,1 1 0,-1-1 0,1 0 1,3 2-1,9 3 77,1-1 0,0-1 0,26 4 0,4-1 90,2-2 0,-1-2 0,51-3 0,-73-2-113,0-1-1,0 0 1,-1-2-1,1-1 1,-1-1 0,0-2-1,35-16 1,-64 29-56,-1 1-1,0 0 1,1 0-1,0 1 1,1-1 0,-1 1-1,1 0 1,0 1-1,0-1 1,1 1 0,0-1-1,0 1 1,1 0 0,0 0-1,-3 14 1,1-1-54,0 0 0,1 0 0,1 0 0,1 0 0,3 33 0,-1-42 26,0-1 0,1 1 0,0-1 1,1 0-1,0 1 0,1-1 0,0-1 0,0 1 0,1 0 1,8 11-1,-9-16 14,1 0-1,-1 0 1,1-1 0,0 1-1,0-1 1,0-1 0,1 1-1,-1-1 1,1 0 0,0 0-1,0 0 1,0-1 0,0 0-1,0 0 1,1 0 0,-1-1 0,1 0-1,7 0 1,5-1 38,0 0 0,0-1 0,-1-1 0,1-1 0,0 0-1,-1-1 1,0-2 0,0 0 0,27-12 0,-30 11-6,-1-1-1,1 0 1,-1-2-1,0 1 1,-1-1-1,-1-1 1,1 0-1,-2-1 1,1-1-1,18-26 1,-27 34-38,-3 5-28,-6 24-79,6-19 100,1 1 0,-1-1 0,2 0 0,-1 1 0,0-1 0,1 0 0,0 1 0,0-1 0,1 0 0,-1 0 0,1-1 0,0 1-1,0-1 1,1 1 0,-1-1 0,1 0 0,0 0 0,0 0 0,1-1 0,4 4 0,-2-3 21,-1 0 0,1 0 0,0 0 0,0-1 0,1 0 0,-1 0 0,1-1 0,-1 0 0,1-1-1,0 1 1,-1-1 0,1-1 0,14 0 0,1-2 42,-1-2 0,1 0 1,-1-1-1,0-1 0,-1-2 0,0 0 0,0-1 0,36-21 0,-50 26-34,0-1-1,-1 0 1,1 0-1,-1 0 1,0-1-1,-1 1 1,1-1-1,-1-1 1,0 1-1,-1-1 1,0 0-1,0 0 1,0 0-1,-1-1 1,0 1-1,0-1 1,-1 0-1,0 1 1,0-1-1,-1 0 1,0 0-1,0 0 1,-1-1-1,0 1 1,-1 0-1,0 0 1,0 0-1,-2-8 1,1 8-19,-1-1 1,1 1-1,-1 0 0,-1 0 1,1 0-1,-2 0 0,1 1 1,-1-1-1,0 1 0,0 0 1,-1 1-1,0-1 0,0 1 1,0 0-1,-1 1 0,-9-6 1,6 5-12,0 1 1,-1 0 0,0 1 0,0 0 0,0 0 0,-1 1 0,1 1 0,-1 0 0,0 1 0,-22 0 0,11 2-27,1 1 1,-1 1-1,1 1 1,0 1-1,1 1 1,-1 1-1,1 0 1,0 2-1,1 0 1,0 2 0,1 0-1,-22 17 1,31-20 12,2 0 0,-1 1 0,1 0 0,1 0 0,0 1 0,-9 15 0,14-22 8,0 1-1,0 0 1,1-1-1,0 1 1,-1 0-1,1 0 1,1 0-1,-1 0 1,1 0-1,-1 6 1,1-8 1,1 0-1,-1 0 1,1 0 0,-1 0 0,1 0-1,0 0 1,-1 0 0,1 0 0,0 0-1,0 0 1,1 0 0,-1 0 0,0-1 0,1 1-1,-1 0 1,1-1 0,-1 1 0,1-1-1,0 0 1,3 2 0,3 2-54,1-1 0,1 0 1,-1 0-1,0-1 0,1-1 0,0 0 1,-1 0-1,1-1 0,0 0 0,0 0 0,0-1 1,0-1-1,0 0 0,15-3 0,18-5-319,0-2 0,44-19 0,5 0-194,-82 27 510,-1 1-1,1 0 1,0 1-1,0 0 1,0 0-1,0 1 1,19 2-1,-25-2 73,1 2 0,-1-1-1,1 0 1,-1 1 0,1 0-1,-1 0 1,0 0 0,0 1-1,0-1 1,0 1 0,-1 0-1,1 0 1,-1 0 0,0 1-1,0-1 1,0 1 0,0 0-1,4 7 1,18 34 220,-17-29 154,1 1 0,0-1 1,1-1-1,1 0 0,20 22 1,-26-33-421,0 0 1,0-1-1,0 1 1,0-1-1,1 0 1,-1 0 0,1-1-1,0 0 1,-1 0-1,1 0 1,0-1-1,0 1 1,0-2-1,1 1 1,-1-1 0,0 1-1,0-2 1,0 1-1,0-1 1,0 0-1,8-2 1,-4 1-337,-2 1-85,0-1 0,0 0-1,0 0 1,-1-1-1,13-6 1,4-9-1216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7.4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0 3712,'-1'1'96,"0"0"0,0 0 0,0 0 0,0 0-1,0 0 1,0 1 0,1-1 0,-1 0 0,0 0 0,1 1 0,-1-1 0,1 0 0,0 0 0,-1 1-1,1-1 1,0 1 0,0-1 0,0 0 0,0 1 0,0-1 0,0 0 0,0 1 0,1 2 0,10 43 2490,-3-17-1821,49 338 251,37 156-176,-66-428-754,-10-37-545,14 77 0,-31-93-1610,-6-31 661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7.8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0 179 3712,'2'-6'148,"1"0"1,-1 0-1,1 0 0,0 0 0,1 0 1,0 1-1,0 0 0,0 0 1,0 0-1,1 0 0,-1 1 1,9-6-1,5-3 430,2 1 1,26-13-1,-29 17 4,1 0-398,-1 1 1,1 0-1,0 1 0,1 2 1,0-1-1,-1 2 0,1 1 1,25-1-1,-30 3-104,0 0 1,0 1-1,1 1 1,-1 0-1,-1 1 0,1 0 1,0 1-1,-1 1 1,0 0-1,0 1 1,23 14-1,-30-16-39,0 1-1,0 1 1,0-1-1,-1 1 1,0 0-1,0 0 1,-1 1-1,0 0 1,0-1-1,0 1 1,-1 0-1,0 1 1,0-1-1,-1 1 1,0-1-1,0 1 1,-1 0-1,0-1 1,0 14-1,-1-12-13,0-1 0,0 1 0,-1-1 0,-1 0 0,1 1 0,-1-1 0,-1 0 0,0 0 0,0 0 0,0 0 0,-1-1 0,0 1 0,0-1 0,-1 0 0,0 0 0,0-1 0,-1 0 0,-8 8 0,1-4 14,-1 0 1,0-1 0,0-1-1,-1 0 1,0-1 0,-1 0 0,1-2-1,-1 0 1,-20 4 0,24-7-19,-1 0 1,1 0-1,0-1 1,-1-1-1,1 0 1,-1-1-1,1 0 1,0-1 0,-1 0-1,1-1 1,0-1-1,1 0 1,-14-6-1,21 8-37,-1-1-1,0 0 0,1 0 1,0 0-1,0-1 1,0 0-1,0 0 0,0 0 1,-5-7-1,8 10-49,1 0 0,-1 0 0,1 0 0,-1 0 0,1-1 0,-1 1 0,1 0 0,-1 0 0,1 0 0,0 0-1,0 0 1,0-1 0,0 1 0,0 0 0,0 0 0,0 0 0,0-1 0,0 1 0,0 0 0,1 0 0,-1 0 0,0 0 0,1 0 0,-1 0 0,1-1-1,-1 1 1,1 0 0,0 0 0,-1 1 0,1-1 0,0 0 0,0 0 0,0 0 0,0 0 0,-1 1 0,1-1 0,0 0 0,0 1 0,0-1 0,1 0-1,-1 1 1,0 0 0,0-1 0,0 1 0,0 0 0,2-1 0,19-7-1493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8.3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3328,'0'0'79,"-1"1"1,1 0-1,-1-1 0,1 1 1,0 0-1,-1-1 0,1 1 1,-1 0-1,1-1 1,0 1-1,0 0 0,0 0 1,-1-1-1,1 1 0,0 0 1,0 0-1,0-1 0,0 1 1,0 0-1,0 0 0,0-1 1,1 1-1,-1 0 1,0 0-1,0-1 0,1 1 1,-1 0-1,0-1 0,1 1 1,-1 1-1,18 32 2331,-4-10-1648,15 53-524,-3 2 0,-3 0-1,-4 1 1,13 114 0,2 331 258,-32-478-493,0-2-353,-2 1 1,-8 70 0,8-115 292,0 0 0,0-1 0,0 1 0,0 0 0,0 0 0,0-1 0,0 1 1,0 0-1,0 0 0,0-1 0,0 1 0,0 0 0,-1-1 0,1 1 0,0 0 1,-1 0-1,1-1 0,0 1 0,-1-1 0,1 1 0,-1 0 0,1-1 0,-1 1 0,1-1 1,-1 1-1,1-1 0,-1 0 0,0 1 0,1-1 0,-1 1 0,0-1 0,1 0 0,-1 0 1,0 1-1,0-1 0,-4-7-1223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8.6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1 184 3456,'0'-5'80,"0"0"0,0 0 1,1 0-1,0 0 0,0 1 1,0-1-1,0 0 0,1 1 0,0-1 1,0 1-1,0-1 0,1 1 1,-1 0-1,1 0 0,0 0 0,0 0 1,1 1-1,-1-1 0,6-3 0,5-3 367,0 1 0,1 0 0,0 1 0,27-10 0,-22 10-246,1 1 0,1 0 0,-1 2 0,1 1 0,0 1 1,39-2-1,-46 5-126,0 1 1,1 0 0,-1 0-1,0 2 1,0 0 0,0 1-1,0 0 1,-1 1-1,0 1 1,25 13 0,-33-15-50,-1 1 1,0-1-1,1 1 0,-1 0 1,-1 1-1,1-1 1,-1 1-1,0 0 0,0 0 1,-1 0-1,0 0 1,0 1-1,0-1 0,-1 1 1,0 0-1,0 0 1,-1 0-1,1 0 1,-2 0-1,1 0 0,-1 0 1,0 0-1,-2 11 1,1-3 14,-1 0 0,-1 0 0,-1-1 1,0 0-1,0 1 0,-2-1 1,0-1-1,0 1 0,-1-1 0,-14 19 1,15-26-10,0 1 1,0-1 0,-1-1 0,0 1 0,0-1-1,0-1 1,-1 1 0,1-1 0,-1-1 0,0 1 0,0-1-1,-1 0 1,1-1 0,-18 2 0,22-3-54,-1 0 0,1 0 1,-1-1-1,1 0 0,-1 0 1,1 0-1,-1 0 0,1-1 1,-1 0-1,1 0 0,0 0 1,-1 0-1,1-1 0,0 1 1,0-1-1,0 0 0,0-1 1,0 1-1,0-1 0,1 1 1,-1-1-1,1 0 0,0-1 1,0 1-1,0 0 0,0-1 1,0 0-1,1 0 0,-4-6 1,6 9-51,0 0 1,-1 0 0,1 0 0,-1 0-1,1 0 1,0 0 0,0-1 0,0 1-1,0 0 1,0 0 0,0 0-1,0 0 1,0 0 0,0 0 0,0 0-1,1 0 1,-1 0 0,0 0 0,1 0-1,-1 0 1,1 0 0,-1 0-1,1 0 1,-1 0 0,1 0 0,0 0-1,-1 0 1,1 1 0,0-1 0,0 0-1,0 0 1,0 1 0,-1-1-1,1 1 1,0-1 0,0 1 0,0-1-1,0 1 1,0-1 0,1 1 0,-1 0-1,0 0 1,0 0 0,0-1-1,0 1 1,0 0 0,0 0 0,0 1-1,0-1 1,2 0 0,25 0-1338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2.5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2816,'9'0'1408,"62"3"-896,-62-3 1664,6 0-2176,-1 7 0,5-3 0,10 1 128,3-1-1024,2 7 0</inkml:trace>
  <inkml:trace contextRef="#ctx0" brushRef="#br0" timeOffset="1">0 223 5888,'72'9'2944,"73"-21"-9984,-88 12 5632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9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120 251 3328,'1'2'163,"0"-1"-1,0 0 1,0 0 0,0 1-1,0-1 1,1 0 0,-1 0-1,0 0 1,0 0 0,1 0-1,-1-1 1,1 1-1,-1 0 1,0-1 0,1 1-1,0-1 1,1 1 0,20 12 1538,-13-2-1512,-1 1 1,1 0-1,-2 0 0,0 1 1,0 0-1,-1 1 0,-1 0 1,7 21-1,3 15 111,9 55 0,-24-102-277,1 7 63,0 0-1,-1 0 0,0 0 1,0 14-1,-1-24-75,0 1-1,0 0 0,0 0 1,0-1-1,0 1 0,0 0 1,0 0-1,-1-1 0,1 1 1,0 0-1,0-1 0,-1 1 1,1 0-1,-1-1 0,1 1 0,0-1 1,-1 1-1,1 0 0,-1-1 1,1 1-1,-1-1 0,0 1 1,1-1-1,-1 0 0,1 1 1,-1-1-1,-1 1 0,0-1 8,0-1 1,1 1-1,-1 0 0,0-1 0,0 1 0,0-1 0,0 1 0,1-1 1,-1 0-1,0 0 0,0 0 0,1 0 0,-1 0 0,1 0 0,-1-1 1,-1-1-1,-22-19 20,0-1 0,1-1 1,2-1-1,0-1 0,-25-42 1,34 47-21,1 0 1,1-1 0,1-1 0,1 1 0,1-2-1,1 1 1,1-1 0,-4-31 0,9 47-6,0-1 1,1 1-1,0 0 1,0 0-1,1 0 1,0-1-1,0 1 1,1 0-1,0 0 1,1 1-1,-1-1 0,2 0 1,-1 1-1,1 0 1,0-1-1,0 1 1,1 1-1,0-1 1,0 1-1,1 0 1,-1 0-1,1 0 1,1 1-1,-1 0 1,1 0-1,0 1 1,0 0-1,0 0 1,1 1-1,-1-1 1,1 2-1,0-1 1,0 1-1,0 0 1,0 1-1,0-1 1,0 2-1,0-1 1,0 1-1,14 2 1,-13-1-9,5 0-292,1 0-1,-1 2 1,0-1-1,0 2 0,0 0 1,0 0-1,20 11 1,-3 4-1248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39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155 323 3072,'20'-7'697,"0"-1"0,0-1 1,0 0-1,-1-2 0,20-14 1,-9 6-104,-20 12-394,1-1-1,-1 0 0,0-1 1,-1 0-1,15-18 0,-21 23-146,1-1-1,0 0 1,-1 0-1,0 0 1,0 0-1,-1-1 1,0 1 0,0-1-1,0 1 1,0-1-1,-1 0 1,0 0-1,0 1 1,0-12-1,-1 14-7,-1 0 0,1 0 0,-1 0 0,0 0 0,0 0 0,0 0 0,0 0 0,-1 0 0,1 1 0,-1-1 0,0 1 0,1-1 0,-1 1 0,0-1 0,0 1 0,-1 0 0,1 0 0,-4-2 0,1 1 14,0 0 0,0 0-1,-1 1 1,1 0 0,-1 0 0,0 0 0,0 0-1,0 1 1,-6-1 0,0 1 40,0 1 0,0 0 0,0 0 0,-1 1 0,1 1 0,0 0 0,0 0-1,1 1 1,-14 6 0,10-2 18,1 1 1,0 1-1,1 0 0,0 1 0,0 0 1,1 1-1,0 1 0,1-1 0,1 2 0,-1 0 1,2 0-1,0 1 0,-14 29 0,19-35-72,0 1 1,0 0-1,1 0 0,0 0 0,1 0 0,0 1 0,1-1 1,-1 1-1,2-1 0,-1 1 0,1-1 0,1 1 1,0-1-1,0 1 0,1-1 0,0 0 0,1 1 1,0-1-1,0 0 0,1 0 0,0-1 0,1 1 1,0-1-1,0 0 0,8 10 0,-3-8-15,0-1 0,0 0 0,1 0 0,0-1 0,0 0 0,1-1-1,0-1 1,0 1 0,1-2 0,0 0 0,0 0 0,0-2 0,24 5 0,9-2-1028,-1-3 1,82-3 0,-107-1 392,42 1-1315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0.2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262 0 1664,'-71'13'1980,"55"-11"-1659,0 0-1,0 1 1,1 1-1,-1 0 1,1 1-1,-27 13 1,36-15-264,0 1 1,1 0-1,-1 0 1,1 0-1,0 0 0,0 1 1,-7 8-1,11-12-38,1-1 0,-1 1 0,1 0 0,0-1 0,-1 1 1,1 0-1,0 0 0,-1-1 0,1 1 0,0 0 0,0 0 0,0-1 0,0 1 0,0 0 0,0 0 0,0 0 0,0-1 0,0 1 0,0 0 0,0 0 0,0 0 0,1-1 0,-1 1 0,0 0 0,1 0 1,-1-1-1,1 2 0,1-1 1,0 1 1,0 0-1,0-1 1,0 1-1,0-1 1,0 0-1,1 0 1,-1 0-1,0 0 1,1 0-1,-1 0 1,1-1-1,3 1 1,268 48 1439,-179-34-1022,-58-6-277,0 1 0,0 2 0,41 19-1,-62-25-120,-7-2 1,0 0 0,-1 0-1,1 1 1,-1 0 0,0 0 0,-1 1-1,1 0 1,-1 0 0,0 1 0,8 10-1,-12-13-12,-1-1-1,0 1 0,0 0 1,0 0-1,0 0 0,0 0 0,-1 0 1,0 0-1,0 1 0,0-1 1,0 0-1,-1 1 0,1-1 0,-1 1 1,0-1-1,-1 0 0,1 1 1,-1-1-1,0 0 0,0 1 0,0-1 1,-1 0-1,1 0 0,-3 5 1,-3 3 59,-1 1 1,-1-1-1,0-1 1,0 1-1,-1-2 1,0 1-1,-1-1 1,0-1-1,-1 0 1,0 0-1,0-2 0,-1 1 1,0-1-1,0-1 1,-1-1-1,-18 6 1,-4 0 41,1-2 0,-1-2 0,-1-1 0,1-2 0,-49-1 0,-2-8-10,82 5-141,1 0 0,-1-1 0,1 0 0,-1 0-1,1-1 1,-1 1 0,1-1 0,0 0 0,0 0 0,0 0-1,0-1 1,0 1 0,0-1 0,-6-6 0,10 9-13,-1-1 0,1 1 0,-1 0 0,1-1 0,0 1 0,-1-1 0,1 1 0,0-1 0,-1 1 0,1-1 0,0 0 1,0 1-1,0-1 0,-1 1 0,1-1 0,0 1 0,0-1 0,0 0 0,0 1 0,0-1 0,0 1 0,0-1 0,0 0 0,0 1 0,0-1 1,1 1-1,-1-1 0,0 0 0,0 1 0,1-1 0,-1 1 0,0-1 0,0 1 0,1-1 0,-1 1 0,1-1 0,-1 1 0,0 0 1,1-1-1,-1 1 0,1-1 0,0 1 0,24-7-1663,2 7 34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0.7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260 223 3072,'6'-6'283,"1"0"1,-1 0-1,1 1 1,0 0 0,1 0-1,-1 1 1,16-7-1,-15 8-46,0-1-1,0-1 0,0 0 1,0 0-1,-1 0 1,1-1-1,10-11 1,-14 13-123,0-1-1,-1 1 1,0-1 0,0 0 0,0 1-1,0-1 1,-1-1 0,3-9-1,-4 14-98,-1-1-1,0 0 0,1 1 0,-1-1 1,0 0-1,0 0 0,0 0 0,-1 1 1,1-1-1,0 0 0,-1 1 0,1-1 0,-1 0 1,1 1-1,-1-1 0,0 0 0,0 1 1,0-1-1,0 1 0,0-1 0,0 1 1,0 0-1,0 0 0,-1-1 0,1 1 0,0 0 1,-1 0-1,1 0 0,-1 0 0,1 0 1,-1 1-1,-2-2 0,-6-2 125,0 0 1,0 0-1,-1 1 0,1 1 0,-1 0 0,0 0 1,0 1-1,1 0 0,-1 1 0,0 0 0,0 1 1,0 0-1,0 1 0,-15 4 0,9-1-3,0 1-1,1 0 0,0 2 1,0 0-1,1 0 1,0 2-1,0 0 0,-16 15 1,24-19-60,0 1 0,1-1 0,0 1 1,0 1-1,1-1 0,0 1 0,0 0 0,1 0 1,0 0-1,0 1 0,1-1 0,0 1 1,0 0-1,1 0 0,1 0 0,-1 0 0,1 0 1,1 1-1,0-1 0,0 0 0,1 0 1,2 12-1,-1-9 16,1-1 0,0 0 0,1 0 1,1 0-1,-1 0 0,2-1 0,-1 0 1,1 0-1,1-1 0,0 1 0,0-1 0,1-1 1,0 1-1,1-1 0,-1-1 0,2 0 1,13 9-1,-7-7 13,1 0-1,-1-2 1,2 0 0,-1 0-1,1-2 1,0 0 0,0-1 0,0-1-1,34 1 1,-32-4-589,0-1 0,0 0 0,0-2 1,0-1-1,28-8 0,-32 8-345,-10 3 380,-1-1 1,1 1-1,-1-1 1,1 0 0,-1-1-1,8-4 1,-1-13-1621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1.3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78 2944,'8'6'343,"0"0"-1,0 1 1,-1-1-1,0 2 1,0-1 0,0 1-1,-1 0 1,-1 0 0,1 1-1,-1-1 1,0 1 0,-1 1-1,0-1 1,3 14-1,7 20 801,14 81-1,-26-116-936,-1-5-97,0 0 1,0 1 0,0-1-1,-1 0 1,1 1-1,-1-1 1,0 0 0,0 1-1,0-1 1,0 0-1,-1 1 1,1-1 0,-1 0-1,0 1 1,0-1-1,-2 4 1,0-13-17,0 0 1,1 1-1,-1-1 0,1 0 1,1 0-1,-1 0 0,-1-10 1,1-2-90,0 1 1,1-2-1,1 1 0,1 0 1,1 1-1,0-1 1,1 0-1,1 0 1,1 1-1,0 0 1,1 0-1,1 0 1,10-16-1,-13 24 4,2 0-1,-1 1 1,1 0 0,0 0 0,1 0-1,0 1 1,0 0 0,1 0 0,0 1-1,0 0 1,0 0 0,1 1 0,0 0-1,0 0 1,0 1 0,0 1 0,1-1-1,0 2 1,-1-1 0,1 1 0,0 0-1,0 1 1,0 1 0,18 0 0,1 3 69,-1 1 0,0 1 0,0 1 0,0 2 0,-1 1 0,0 1 0,0 1 0,-1 1 0,-1 2 0,0 0 0,-1 2 0,-1 1 0,0 0 0,-1 2 0,-1 1 0,-1 0 0,33 44 0,-52-62-109,1 0-1,-1 0 1,1 1 0,-1-1-1,0 0 1,0 1 0,0-1-1,0 1 1,0-1-1,0 1 1,-1-1 0,1 1-1,-1 0 1,0-1 0,0 1-1,0 0 1,0-1-1,0 1 1,-1 0 0,1-1-1,-2 4 1,1-5-167,0 1 0,0 0 0,0-1 0,-1 1 0,1-1-1,-1 1 1,1-1 0,-1 1 0,1-1 0,-1 0 0,0 0 0,1 0 0,-1 0 0,0 0 0,0 0 0,0-1 0,0 1 0,0-1 0,0 1 0,0-1 0,0 0 0,0 1-1,0-1 1,0 0 0,0 0 0,0-1 0,0 1 0,-2-1 0,-11-4-1614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6.0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99 216 1280,'-7'-20'976,"1"-1"-1,1 0 1,-3-25-1,4 22 178,-13-47 0,17 70-1131,0 1 0,0-1 0,-1 1 0,1-1 0,0 1 0,0-1 0,0 1 0,0-1 0,-1 1 0,1-1 0,0 1 0,0-1 0,-1 1 1,1 0-1,0-1 0,-1 1 0,1-1 0,0 1 0,-1 0 0,1-1 0,0 1 0,-1 0 0,1 0 0,-1-1 0,1 1 0,-1 0 0,1 0 0,-1-1 0,1 1 0,-1 0 0,1 0 0,-1 0 1,1 0-1,-1 0 0,1 0 0,-1 0 0,1 0 0,-1 0 0,1 0 0,-1 0 0,1 0 0,-1 0 0,1 1 0,-1-1 0,1 0 0,-1 0 0,1 1 0,-1-1 0,1 0 0,0 0 0,-1 1 1,0-1-1,0 2 36,-1 0 1,0-1-1,1 1 1,-1 0 0,1 0-1,0 0 1,-1 0-1,1 0 1,0 0-1,-1 4 1,-3 16 124,1 0-1,1-1 1,1 1-1,2 32 1,9 94 144,-8-136-266,65 403 789,-21-167-420,-41-223-455,-1-2 103,1 0 1,1 0-1,15 43 0,-19-61-92,1-1 0,0 0 0,0 0 1,0 0-1,0 0 0,1-1 0,-1 1 0,1-1 1,0 1-1,0-1 0,1 0 0,-1 0 0,0 0 1,1-1-1,0 1 0,0-1 0,0 0 0,0 0 0,0 0 1,0 0-1,0-1 0,0 0 0,1 0 0,-1 0 1,1 0-1,6 0 0,-5-2-111,0 0 0,-1 0 0,1 0 0,0-1 0,-1 1-1,1-1 1,-1-1 0,0 1 0,8-6 0,46-32-1526,-45 29 1076,24-16-961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6.3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2688,'14'-12'1280,"38"12"-512,-27 0 1536,1 0-2176,8 0 0,9 4 256,8-4 128,6 8-640,4-8 128,-4 0-128,-11 0 0,-4 0-768,-8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7.0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207 381 3328,'-1'2'258,"1"1"0,0-1 0,-1 0-1,1 0 1,0 0 0,0 0 0,1 1 0,-1-1 0,0 0 0,1 0 0,-1 0 0,1 0 0,-1 0-1,1 0 1,0 0 0,0 0 0,2 3 0,25 33 1457,-20-30-1647,1 0 0,0-1 0,0 0 0,0-1 0,1 0 0,0-1 0,0 1 1,0-2-1,1 0 0,-1 0 0,1-1 0,0 0 0,0-1 0,1 0 0,-1 0 0,0-2 0,1 1 0,-1-1 0,0-1 0,16-3 0,-8 1 40,-1-1 0,0-1-1,0-1 1,0-1 0,-1 0 0,0-2-1,0 1 1,-1-2 0,23-17-1,-30 19-47,0 0 0,0 0-1,-1-1 1,0 0-1,-1 0 1,1-1 0,-2 0-1,0 0 1,0-1 0,-1 0-1,0 0 1,0 0-1,-2 0 1,1-1 0,-1 0-1,1-13 1,-3 17-29,-1-1 1,0 0 0,-1 0-1,1 0 1,-2 1-1,1-1 1,-1 1-1,-1-1 1,1 1-1,-1-1 1,-1 1-1,0 0 1,0 1 0,0-1-1,-1 1 1,0-1-1,-1 1 1,1 1-1,-1-1 1,-14-10-1,8 7-15,0 1 0,-1 1 0,0 0 0,-1 0 0,1 2 0,-1 0 0,-1 0 0,1 1 0,-1 1-1,0 0 1,-19-1 0,3 2-69,1 2 0,-1 1-1,0 1 1,1 2 0,-1 1-1,1 2 1,0 0 0,0 2-1,1 2 1,0 0 0,1 2-1,0 1 1,-37 23 0,59-31 6,0 0 1,1 0 0,-1 0 0,1 1-1,0-1 1,1 1 0,-1 1 0,1-1 0,0 0-1,-5 13 1,9-17 29,-1 0-1,0 0 1,1 0-1,-1 0 1,1 0-1,-1 0 1,1 0 0,0 0-1,0 0 1,0 1-1,0-1 1,0 0-1,1 0 1,-1 0-1,1 0 1,-1 0 0,1 0-1,0 0 1,0 0-1,-1 0 1,1 0-1,1-1 1,-1 1-1,0 0 1,0 0 0,1-1-1,-1 1 1,1-1-1,-1 0 1,1 1-1,0-1 1,-1 0-1,1 0 1,0 0 0,0 0-1,0 0 1,0 0-1,0 0 1,0-1-1,0 1 1,0-1-1,3 1 1,6 1-6,1 0 1,0 0-1,0-2 1,0 1-1,0-1 0,0-1 1,0 0-1,17-4 1,98-31-156,-75 20 154,204-51 24,-254 66 6,-1 1 0,1-1 0,-1 1 0,1 0 0,0-1 1,-1 1-1,1 0 0,-1 0 0,1 0 0,0 0 0,-1 1 1,1-1-1,-1 0 0,1 1 0,-1-1 0,1 1 0,-1-1 1,1 1-1,-1 0 0,1-1 0,-1 1 0,0 0 0,1 0 1,-1 0-1,0 0 0,0 0 0,0 0 0,0 1 0,0-1 0,0 0 1,0 1-1,0-1 0,1 3 0,0 3 50,-1 0 0,1 0-1,-1 0 1,-1 0 0,1 0-1,-2 11 1,2 16 113,2-14-60,0-1 1,1 1 0,1-1 0,1 0 0,1-1 0,0 1 0,1-1 0,2-1-1,10 18 1,-13-26-85,0 0-1,0-1 0,1 1 0,-1-1 1,2-1-1,-1 0 0,1 0 1,1 0-1,-1-1 0,1-1 1,0 0-1,0 0 0,0-1 0,1 0 1,0-1-1,-1 0 0,16 2 1,-18-4-266,0 0 0,0-1 1,0 0-1,1 0 1,-1-1-1,0 0 0,0 0 1,0-1-1,0 0 1,-1-1-1,1 0 1,-1 0-1,1 0 0,-1-1 1,0 0-1,0 0 1,10-10-1,0-12-1444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7.9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77 3072,'0'-2'205,"1"1"1,0-1-1,0 1 1,0-1 0,0 0-1,0 1 1,0 0-1,1-1 1,-1 1-1,1 0 1,-1-1-1,0 1 1,1 0-1,0 0 1,-1 0-1,1 1 1,0-1-1,-1 0 1,1 0-1,0 1 1,0-1-1,0 1 1,-1 0-1,1 0 1,0-1 0,0 1-1,3 1 1,62-5 517,-64 4-673,106 4 736,-75-1-533,0-1 1,0-2-1,0-1 1,0-2-1,-1-1 0,38-10 1,10-13 279,-73 23-273,-20 7-50,-26 13 88,15 0-213,1 1 1,1 1-1,1 1 0,0 0 1,2 2-1,0 0 0,2 1 1,-26 44-1,39-60-75,0 0 1,1 0-1,-1 1 1,2-1 0,-1 1-1,0-1 1,1 1-1,0-1 1,1 1-1,0 0 1,0-1-1,0 1 1,1 0-1,0 0 1,0-1-1,0 1 1,1-1-1,4 10 1,-3-9-8,1 0 1,0-1-1,1 1 1,0-1-1,0 0 1,0 0-1,0-1 1,1 1-1,0-1 1,0-1-1,0 1 1,1-1-1,0 0 1,-1 0-1,15 4 1,8 2 24,1-1 0,0-1 0,0-2 0,1-2 0,0 0 0,0-2 0,0-1 0,0-2 0,0-1 0,45-8 0,-38 2 27,1-1 0,-2-2 0,1-2-1,-1-1 1,-1-2 0,-1-1 0,65-44 0,-87 52-18,-1-1 0,0-1 0,0 0 0,-1-1 0,19-25 0,-26 31-28,0 1 1,-1-1-1,0 0 1,0 0-1,0 0 1,0-1 0,-1 1-1,0-1 1,-1 1-1,1-1 1,-1 1-1,0-1 1,-1 0-1,0 0 1,0 0-1,-2-11 1,0 8 5,0 0 0,-1 0 0,-1 0 0,0 1 0,0 0 0,-1-1 0,0 2 0,-7-11 0,9 16-15,0-1-1,0 1 1,0 0-1,-1 0 1,1 0 0,-1 0-1,0 1 1,0-1 0,0 1-1,0 0 1,0 0 0,0 1-1,-1-1 1,1 1 0,-1 0-1,1 0 1,-1 0 0,1 1-1,-1 0 1,-6 0 0,-2 1-4,1 1 0,0 0 1,0 1-1,0 1 0,0 0 0,1 0 1,-1 1-1,1 0 0,0 1 1,1 1-1,0 0 0,0 0 1,0 1-1,1 0 0,0 0 1,0 1-1,1 0 0,0 1 1,1 0-1,0 0 0,0 1 1,1 0-1,1 0 0,-6 15 1,6-15 21,1 0 0,0 1 1,1-1-1,0 1 0,1 0 0,0 0 1,1 0-1,1 0 0,-1 0 1,2 0-1,0 0 0,0 0 1,1 0-1,1 0 0,0-1 1,0 1-1,1-1 0,1 0 0,0 0 1,0 0-1,1 0 0,0-1 1,1 0-1,0-1 0,12 13 1,-7-11-16,0-1 1,1-1-1,0 0 1,1-1-1,0 0 1,0-1-1,0 0 1,1-1 0,0-1-1,0 0 1,24 3-1,-5-3-843,0-2-1,0-1 1,0-1-1,47-6 1,-29-5-1144,-8-11-64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8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1 202 2816,'67'-46'3586,"-43"31"-2744,34-29-1,-41 32-683,-1 0-1,2 2 1,-1 0-1,1 1 1,1 0-1,0 2 1,30-9-1,-29 10 226,-17 5-326,0 0 0,-1 0 0,1 0 0,0 0 0,0 1 1,0-1-1,0 1 0,0 0 0,0 0 0,1 0 0,-1 0 0,0 1 1,0-1-1,0 1 0,4 2 0,-5-2-28,0 0-1,0 1 1,0-1-1,0 1 1,0-1-1,-1 1 1,1 0 0,-1 0-1,1 0 1,-1 0-1,0 0 1,0 0 0,0 0-1,0 1 1,0-1-1,0 0 1,-1 0 0,1 1-1,-1-1 1,1 4-1,1 16 71,-2 1-1,0-1 0,-1 0 0,-1 0 0,-6 23 1,3-14 11,-1 48 1,6-65-94,1 1-1,0 0 1,1-1 0,0 1 0,2-1 0,-1 0-1,2 0 1,0 0 0,1-1 0,0 1-1,9 13 1,-11-21-10,0-1 0,0 1 0,1-1 0,0 0 0,0 0 0,0 0 0,0-1 0,1 0 0,0 0 0,0 0 0,0-1 0,0 1 1,0-1-1,1-1 0,-1 0 0,1 0 0,0 0 0,0 0 0,0-1 0,0 0 0,0-1 0,0 0 0,0 0 0,0 0 0,8-2 0,7-1 78,0-1 0,-1 0-1,1-2 1,-1-1 0,0 0 0,-1-1 0,36-21 0,-44 21-52,-1 0 1,0-1 0,0 0 0,-1-1 0,0 0-1,-1-1 1,0 0 0,-1-1 0,0 1 0,0-2-1,-2 1 1,1-1 0,6-19 0,-7 13 14,0 0 0,-1-1 0,-1 0 0,0 0 0,-2 0 0,0 0 0,-2-27 0,0 46-45,0 0 0,0-1 0,0 1-1,0 0 1,0 0 0,0 0 0,0-1 0,0 1 0,-1 0 0,1 0 0,0 0 0,-1-1 0,1 1-1,-1 0 1,0 0 0,1 0 0,-1 0 0,0 0 0,1 0 0,-1 0 0,0 0 0,0 1-1,0-1 1,0 0 0,0 0 0,0 1 0,0-1 0,0 0 0,0 1 0,0-1 0,0 1-1,-1-1 1,1 1 0,0 0 0,0 0 0,0-1 0,-1 1 0,0 0 0,0 1-3,0 0-1,0-1 1,0 1 0,0 0-1,0 0 1,1 1 0,-1-1 0,0 0-1,1 1 1,-1-1 0,1 0 0,-1 1-1,1 0 1,0-1 0,0 1 0,0 0-1,-1 0 1,2 0 0,-1 0 0,0 0-1,0-1 1,1 2 0,-1 2 0,-2 11-1,0 1 1,2 0 0,0 0 0,1 0 0,1-1 0,0 1-1,2 0 1,0 0 0,0-1 0,2 0 0,9 25 0,-7-22 2,1 0 0,1-1 1,1 0-1,0 0 0,2-1 1,-1 0-1,2-1 0,0-1 1,23 21-1,-27-30-57,-1 0 1,1 0-1,0-1 1,0 0-1,1 0 1,0-1-1,-1-1 0,1 1 1,15 2-1,-18-5-267,-1 0-1,1-1 0,0 0 0,-1 0 1,1 0-1,-1 0 0,1-1 0,-1 0 1,1-1-1,6-2 0,6-7-1362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0.5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1292 2304,'-3'-3'287,"-1"-1"1,1 1-1,0-1 0,1 0 1,-1 0-1,1 0 0,-1-1 1,1 1-1,1 0 1,-1-1-1,1 0 0,-1 1 1,1-1-1,0 0 0,1 1 1,-1-10-1,-13 49 1100,6 31-745,2 132 1,22 67-327,-13-224-253,3 26 48,3 1 1,19 68-1,-20-103-70,2-2 0,2 1-1,0-2 1,2 1-1,2-2 1,21 33-1,-31-54-25,0 1 0,1-1 0,0 0-1,1 0 1,15 12 0,-21-18-9,1-1 1,-1 1-1,1-1 0,0 1 1,0-1-1,0 0 1,-1 0-1,1 0 1,0 0-1,0 0 1,0-1-1,1 1 1,-1-1-1,0 0 0,0 0 1,0 0-1,0 0 1,0-1-1,0 1 1,0-1-1,0 0 1,0 0-1,0 0 0,0 0 1,3-2-1,6-5 13,0-1-1,0 0 0,-1 0 1,0-1-1,0-1 0,16-21 1,51-82 87,-66 95-85,15-26 11,-3-1 1,-1 0-1,20-62 0,34-153 95,-54 163-99,-4-1 0,-4-1 0,-4 0-1,-5 0 1,-5-1 0,-4 1-1,-4-1 1,-4 1 0,-26-101 0,20 141-50,-2 1 1,-3 0 0,-2 2-1,-3 0 1,-2 2 0,-47-65-1,69 111 11,0-1 0,-1 1 0,-1 1 0,1 0 0,-1 0 0,-1 0 0,1 1 0,-1 1 0,0 0 0,-1 0 0,-22-8 0,29 12 4,-1 0 0,0 1 0,0 0 0,0 0 0,-1 1 0,1-1 0,0 1 0,0 0 0,0 0 0,0 1 0,0-1 0,0 1 0,0 1 0,0-1 0,0 0 0,0 1 0,0 0 1,1 0-1,-1 1 0,1-1 0,0 1 0,-1 0 0,1 0 0,0 1 0,1-1 0,-1 1 0,1 0 0,-1 0 0,-3 7 0,3-6-6,0 1-1,1-1 1,0 1 0,0 0-1,1 0 1,-1 0-1,1 1 1,1-1 0,-1 1-1,1-1 1,0 1 0,1-1-1,0 1 1,0-1-1,0 1 1,0-1 0,1 1-1,0-1 1,1 1 0,0-1-1,0 1 1,0-1-1,0 0 1,1 0 0,6 10-1,-1-6 30,-1 1-1,1-2 0,1 1 0,-1-1 1,2 0-1,-1-1 0,1 0 0,0-1 1,1 0-1,0 0 0,0-1 0,24 9 1,13 0 213,1-1 0,0-3 0,0-1 0,83 4 0,-53-12 200,-1-3 0,102-14 0,-118 5-216,-1-4 0,92-32 1,-145 43-292,-2 0 0,1-1 1,0 1-1,-1-2 1,1 1-1,-1-1 1,-1 0-1,1 0 0,-1 0 1,6-7-1,-2 7-1351,2 13-128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49.4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1 216 3584,'0'23'3207,"1"19"-1280,8 52 0,-1-60-1522,-1 0 1,-2 1-1,-1-1 0,-2 64 1,-6-80 106,-1-21-72,-2-27-27,3-31-356,3 1 1,10-93 0,-6 129-82,1 0 0,1 0 1,2 1-1,0-1 0,1 2 1,2-1-1,0 1 0,1 1 1,16-24-1,-23 40 15,0-1 0,0 1 0,1 0 0,0 0-1,-1 1 1,2 0 0,-1-1 0,0 2 0,1-1 0,0 0 0,0 1 0,0 0 0,0 1 0,0-1 0,1 1-1,6-1 1,-3 2 11,-1 0-1,1 0 1,-1 1-1,1 1 0,-1 0 1,1 0-1,-1 0 1,1 1-1,-1 1 0,11 4 1,4 3 26,-1 1 0,0 1 0,-1 2 0,0 0 0,-1 1 0,-1 1 0,26 26 0,-27-23-14,-1 0 1,-1 1-1,-1 0 0,0 2 0,-2-1 1,-1 2-1,0 0 0,-2 1 0,0 0 0,-2 1 1,8 31-1,-16-51-281,0 0 1,-1-1-1,0 1 0,1 0 1,-2 0-1,1 0 0,0-1 1,-1 1-1,0 0 0,0 0 1,0-1-1,-1 1 0,-2 5 1,-1-3-1526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0.1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180 289 3584,'6'7'549,"0"-1"0,0 1 0,0-1 0,1 0 0,0 0 0,0-1 0,14 8 0,17 13 1203,22 26-963,-30-26-401,56 39 0,-75-58-263,0-1 0,0 0 0,1-1 0,0 0 0,0-1 0,1 0 1,-1-1-1,1 0 0,17 1 0,-17-3-15,0 0 1,0-2 0,0 1 0,0-2 0,0 0-1,0 0 1,-1-1 0,1-1 0,-1 0-1,0-1 1,14-7 0,-19 8-72,-1 0 1,0 0-1,0 0 0,0-1 0,0 0 1,-1-1-1,0 1 0,0-1 1,0 0-1,-1 0 0,0 0 1,0-1-1,0 1 0,-1-1 0,0 0 1,0 0-1,-1 0 0,0-1 1,0 1-1,1-12 0,-3 3-26,1 1 1,-2-1-1,0 0 0,-1 1 0,0 0 1,-2-1-1,1 1 0,-2 0 0,0 0 1,-1 1-1,0 0 0,-1 0 0,-1 0 1,0 1-1,-1 0 0,0 1 0,-1-1 1,-1 2-1,0 0 0,0 0 0,-1 1 1,0 0-1,-1 1 0,0 0 0,0 2 0,-1-1 1,0 1-1,-26-8 0,10 8-36,0 1 0,0 2 0,0 0 1,0 3-1,-1 0 0,1 2 0,-38 6 0,48-5-42,1 2 1,-1 1-1,1 0 0,0 1 1,1 2-1,-1-1 0,1 2 1,1 1-1,0 0 0,0 1 1,1 0-1,-19 18 0,27-20 0,0 0-1,0 0 1,1 1 0,0 0-1,0 0 1,1 0-1,-6 15 1,11-22 43,-1 1 1,1-1-1,0 1 0,0 0 1,0-1-1,0 1 0,1 0 0,-1 0 1,1 0-1,0-1 0,0 1 1,1 0-1,-1 0 0,1 0 1,0-1-1,0 1 0,0 0 1,0-1-1,1 1 0,-1-1 0,1 1 1,0-1-1,0 0 0,0 1 1,0-1-1,1 0 0,3 3 1,2 1-5,1-1 0,1 0 0,-1 0 0,1-1 0,0 0 1,0-1-1,0 0 0,1-1 0,-1 0 0,1 0 0,11 0 1,22 3-76,61-1 1,-96-5 99,183-12 83,-136 6-24,1 2 0,59 5 0,-109-1-32,-1 1 1,1 0-1,-1 0 0,1 1 1,-1 0-1,1 0 1,-1 1-1,0 0 1,0 0-1,0 0 1,-1 1-1,1-1 0,-1 1 1,7 7-1,1 2 126,-2 1 0,0 1 1,17 27-1,-19-27-3,0 0 0,1-1-1,1 0 1,0-1 0,17 16 0,-8-13-253,1-2 0,1 0-1,0-1 1,0-1 0,1-1-1,1-1 1,0-1 0,32 7 0,-26-14-1731,-4-12-106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1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535 75 2048,'24'-10'1046,"-22"10"-959,1-1 0,-1 1 0,0-1 0,0 0 0,0 0 0,0 0-1,0 0 1,0 0 0,0 0 0,0-1 0,-1 1 0,4-3 0,-5 3-41,0 0 0,1 1 0,-1-1 0,0 1 0,0-1-1,0 0 1,0 1 0,0-1 0,0 0 0,0 1 0,0-1 0,0 0 0,0 1 0,0-1 0,0 0 0,0 1 0,0-1 0,0 0 0,-1 1 0,1-1-1,0 0 1,-1 1 0,1-1 0,0 1 0,-1-1 0,1 1 0,-1-1 0,1 1 0,-1-1 0,1 1 0,-1-1 0,1 1 0,-1 0 0,1-1 0,-1 1-1,1 0 1,-1-1 0,0 1 0,1 0 0,-1 0 0,0 0 0,0-1 0,-36-11 1120,30 10-873,-12-2 30,0 0-1,0 2 0,-1 1 0,1 0 0,-1 1 0,1 1 0,0 1 0,0 1 1,-31 8-1,25-5-172,1 1 0,0 1 0,1 1 0,0 1 0,0 2 1,1 0-1,-32 23 0,45-28-112,1 0-1,0 0 1,0 1 0,1 0-1,0 1 1,0-1 0,1 1-1,-10 18 1,14-21-30,-1 0 0,1 1-1,0-1 1,0 1 0,1-1-1,0 1 1,0 0 0,1 0 0,0-1-1,0 1 1,0 0 0,1 0-1,0-1 1,0 1 0,4 8 0,-2-6 5,1-1 0,1 0 0,0 0 0,0 0 0,0 0 0,1-1 0,0 0 0,1 0 0,-1-1 0,1 0 0,15 11 0,1-2 63,0-1 0,48 22 0,-23-18 50,1-2 0,1-3 0,0-1 0,0-3 0,1-2 0,1-2 0,-1-3 0,0-2 0,1-2 0,63-10 0,-91 8 22,0-1-1,46-15 1,-59 16-110,-1 0 1,0-1-1,0 0 1,-1-1-1,1 0 1,-1 0 0,-1-1-1,15-14 1,-23 21-42,1-1 1,0 1 0,-1 0 0,1-1-1,0 1 1,-1 0 0,1 0 0,0 0-1,0 0 1,-1-1 0,1 1 0,0 0 0,0 0-1,-1 0 1,1 1 0,0-1 0,-1 0-1,1 0 1,0 0 0,0 0 0,-1 1 0,1-1-1,0 0 1,-1 1 0,1-1 0,-1 0-1,1 1 1,0-1 0,-1 1 0,1-1-1,-1 1 1,1-1 0,-1 1 0,1-1 0,-1 1-1,0 0 1,1-1 0,-1 1 0,1 1-1,24 36-146,-17-25 110,1-1 30,1 0 0,0 0-1,1-1 1,0 0 0,1-1-1,0-1 1,1 0 0,0 0-1,0-1 1,1-1 0,0 0-1,0-1 1,0 0 0,1-2-1,0 1 1,0-2 0,1 0-1,16 1 1,-15-2 36,0-1-1,1-1 1,-1 0 0,0-2 0,0 0-1,0 0 1,0-2 0,0 0 0,-1-1-1,0 0 1,0-2 0,0 0 0,-1 0-1,0-2 1,0 0 0,19-15 0,-28 18-13,0 1 0,0-1 0,0 0 0,-1 0 0,0 0 0,0-1 0,-1 0 0,0 0 0,0 0 0,-1 0 0,1-1 0,-2 0 0,1 1 0,-1-1 0,0 0 0,-1 0 0,0 0 0,0 0 0,0 0 0,-1-1 1,-2-10-1,0 10-4,0 0 1,0 0 0,-1 0-1,-1 0 1,1 0 0,-1 1-1,-1 0 1,0 0 0,0 0-1,0 0 1,-1 1 0,0 0-1,-1 0 1,1 1 0,-1 0-1,-1 0 1,1 0 0,-15-8 0,4 5-15,1 1 1,-2 1 0,1 0 0,-1 1 0,1 1 0,-1 1-1,-1 0 1,1 1 0,-1 2 0,1 0 0,-21 2 0,18 0-32,0 1 0,0 2 1,0 0-1,0 1 1,1 1-1,0 1 0,0 1 1,0 1-1,-29 18 1,43-22-22,-1 0 0,1 0 0,0 1 0,1 0 0,-1 0 0,1 1 0,1 0 0,-1 0 0,1 0 0,-7 14 0,11-18-33,-1 0 0,1 0 1,0 0-1,0 1 0,0-1 0,0 0 1,1 1-1,-1-1 0,1 0 0,0 1 1,0-1-1,0 1 0,1-1 0,-1 0 1,1 1-1,0-1 0,0 0 0,0 1 1,0-1-1,0 0 0,1 0 0,0 0 1,-1 0-1,1 0 0,0-1 0,0 1 0,1 0 1,-1-1-1,0 1 0,1-1 0,3 2 1,35 23-1683,12-3-42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1.7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3200,'-2'5'167,"1"1"1,-1-1-1,1 1 0,0-1 1,0 1-1,1-1 0,0 1 1,-1-1-1,2 1 0,-1-1 1,1 1-1,0-1 1,0 1-1,2 5 0,5 32 1461,52 1068 1530,-65-1056-4118,5-53 890,-1 0 1,0 0-1,1-1 0,-1 1 1,0 0-1,0 0 1,0 0-1,0-1 1,0 1-1,-1-1 1,1 1-1,0-1 0,-1 1 1,1-1-1,-1 0 1,1 1-1,-1-1 1,0 0-1,1 0 0,-1 0 1,0 0-1,-3 0 1,-13 3-1211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2.1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77 3584,'0'-1'67,"0"-1"1,1 1 0,-1 0-1,1 0 1,-1-1 0,1 1-1,0 0 1,-1 0-1,1 0 1,0 0 0,0 0-1,0 0 1,0 0-1,0 0 1,0 0 0,0 0-1,0 1 1,0-1-1,0 0 1,0 1 0,0-1-1,1 0 1,-1 1-1,0 0 1,0-1 0,3 1-1,52-12 1262,-10 3-857,-7-1-311,0 2 0,0 2 0,1 2 0,0 1 0,0 2 0,0 2 0,0 2 0,0 1 0,-1 2 0,65 18 0,-88-19-78,-1 1 1,1 1-1,-1 0 0,0 0 0,-1 2 1,15 10-1,-24-16-42,0 0 1,-1 1-1,1 0 1,-1 0-1,0 0 0,0 0 1,-1 0-1,1 1 0,-1 0 1,0-1-1,0 1 1,0 0-1,-1 1 0,0-1 1,0 0-1,0 1 0,0-1 1,-1 1-1,0 0 1,0-1-1,-1 8 0,0-8 15,-1-1 1,0 1-1,-1-1 0,1 0 0,-1 1 0,0-1 0,0 0 0,0 0 1,0 0-1,-1 0 0,0-1 0,0 1 0,0-1 0,0 1 0,0-1 0,-1 0 1,1-1-1,-1 1 0,0 0 0,0-1 0,0 0 0,0 0 0,0 0 0,0 0 1,-7 1-1,-10 3 153,0-1 1,1-1-1,-42 2 1,60-6-204,-70 3 256,0-3-1,1-3 0,-130-22 1,265 39-6022,-36-13 4096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2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3712,'2'14'735,"-1"0"0,2 0 0,6 24 0,5 21 698,21 326-321,-22-188-944,33 267 536,-42-432-987,-2-1 1,-1 1-1,-3 43 0,-3-60-847,0-9-150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2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49 3712,'5'-4'136,"0"1"1,0-1-1,0 1 1,0 0-1,0 0 1,0 1-1,1-1 1,-1 1-1,1 1 1,0-1-1,0 1 0,11-2 1,1 1 179,16-4 156,1 2-1,0 2 0,0 1 0,1 2 1,-1 1-1,37 8 0,9-1-356,-38-4-49,-1 1 0,58 17 0,-79-17 19,-2 0-1,1 2 1,-1 0-1,0 2 1,-1 0-1,0 1 1,17 13-1,-31-22-61,-1 1-1,0-1 0,0 1 0,0 0 0,0 0 1,0 0-1,-1 1 0,1-1 0,-1 0 0,0 1 1,0 0-1,0-1 0,-1 1 0,1 0 0,-1 0 1,0 0-1,1 5 0,-2-5 10,-1 1 1,1-1-1,-1 0 0,0 1 1,-1-1-1,1 0 0,-1 0 1,1 0-1,-1 0 1,0 0-1,-1 0 0,1 0 1,-1-1-1,0 1 0,-5 5 1,-5 3 49,0 1 1,0-2 0,-1 0 0,0 0 0,-1-2-1,0 1 1,-1-2 0,-33 13 0,1-4 110,-90 17-1,122-31-189,1 0-1,-1-1 0,-19-1 1,31-1-43,0 0 0,0 0 1,1 0-1,-1-1 0,0 1 1,0-1-1,0 0 1,1-1-1,-1 1 0,0-1 1,1 1-1,-1-1 0,1 0 1,0 0-1,0 0 1,-1-1-1,-3-4 0,6 5-47,0 1 0,1-1 0,-1 0-1,1 0 1,0 1 0,-1-1 0,1 0 0,0 0-1,0 1 1,0-1 0,0 0 0,1 0 0,-1 1-1,0-1 1,1 0 0,-1 0 0,1 1-1,-1-1 1,1 0 0,0 1 0,0-1 0,0 1-1,0-1 1,0 1 0,0-1 0,0 1 0,0 0-1,1 0 1,-1 0 0,1-1 0,-1 1-1,0 0 1,3 0 0,26-17-1342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3.3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3840,'-5'16'1920,"5"23"-1792,5-23 2944,-1 10-2944,1 10 0,4-4-128,10 2 128,-1-6-256,2-5 128,3-7-384,-4-3 0,4-10-768,-5-6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3.6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5888,'-5'9'2944,"33"10"-4992,-19-12 5504,2 6-6016,1 10 128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4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1 240 3200,'19'27'5048,"-12"-20"-4819,1 1 0,-1-1 0,1 0-1,1-1 1,11 7 0,-2-4-108,0-1 0,1 0 0,0-2 1,0 0-1,1-1 0,-1-1 0,1-1 0,0 0 0,0-2 1,0 0-1,26-3 0,-29 1-71,0-1 0,-1-1 0,1 0 0,-1-1 0,0-1 0,0 0 0,-1-2 0,1 1 0,-1-2 0,-1 0 0,1-1 1,-1 0-1,24-22 0,-36 28-44,1 0 0,-1-1 0,0 1 0,0-1 0,-1 1 1,1-1-1,-1 0 0,1 0 0,-1 0 0,0 0 0,-1 0 0,1 0 1,-1 0-1,0 0 0,0 0 0,0 0 0,0 0 0,0 0 1,-1 0-1,0 0 0,0 0 0,0 1 0,-1-1 0,1 0 0,-4-7 1,0 2 1,1 0 1,-1 1 0,-1-1 0,0 1-1,0 0 1,0 0 0,-1 1-1,0 0 1,0 0 0,-11-7 0,2 5-28,-1 0 1,0 1 0,0 1-1,-1 0 1,1 1-1,-2 1 1,1 1 0,-31-3-1,24 5-9,0 0 0,0 2 0,0 1 0,0 1-1,1 1 1,-29 8 0,50-11 20,0 1 1,0 0-1,0 0 0,0 0 1,0 0-1,0 0 0,0 1 1,1-1-1,-1 1 0,1 0 1,-1 0-1,1 0 0,-1 0 1,1 0-1,0 1 0,0-1 1,-2 4-1,4-5 3,-1-1 0,1 1 0,0 0 0,0 0 0,0 0-1,0-1 1,0 1 0,0 0 0,0 0 0,0 0 0,0-1 0,0 1 0,0 0 0,0 0 0,1 0 0,-1-1 0,0 1-1,0 0 1,1 0 0,-1-1 0,1 1 0,-1 0 0,1-1 0,0 2 0,1 0-6,1 0 0,-1 0 0,1 0 1,0 0-1,-1-1 0,1 1 0,0-1 0,0 0 1,0 0-1,3 1 0,34 9 3,0-2 0,78 7-1,89-7 9,-10-1 4,-191-8 16,0 1 0,0 0 0,0 0 0,0 1 0,0 0 0,0 0 0,0 0 0,-1 1 0,1-1 1,-1 1-1,0 1 0,0-1 0,9 8 0,-4 0 96,0 0 0,-1 1 0,0 0 0,7 14 0,-11-17-72,0 0 0,0 0-1,1-1 1,1 0 0,-1 0-1,1 0 1,0-1 0,1 0-1,0 0 1,0-1 0,1 0-1,10 6 1,75 23-2924,-68-28 1259,-1-9-43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1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40 493 2816,'-3'0'355,"0"0"-65,1 0 0,0 0 0,-1 0-1,1 0 1,-1 0 0,1 0 0,-1 1 0,1-1 0,0 1 0,-1 0 0,-2 1 0,4-1-258,1 0 1,-1 1-1,1-1 1,-1 0 0,1 0-1,-1 0 1,1 1-1,0-1 1,0 0-1,0 0 1,0 1 0,0-1-1,0 0 1,0 1-1,0-1 1,0 0 0,0 0-1,1 1 1,-1-1-1,1 0 1,-1 0-1,1 0 1,-1 0 0,1 1-1,0-1 1,-1 0-1,1 0 1,1 1-1,12 26 310,2-1 0,0 0 0,2-1 0,1-1 0,1-1-1,33 32 1,-44-49-294,0 1-1,0-1 1,1 0-1,0-1 1,0 0 0,0-1-1,1 0 1,0-1-1,0 0 1,0 0 0,1-1-1,-1-1 1,1 0-1,-1-1 1,1 0-1,0 0 1,-1-1 0,1-1-1,0 0 1,20-5-1,-13 1 12,1-1 0,-1-1 0,0-1 0,0-1 0,-1 0 0,0-1 0,-1-1 0,0-1 0,-1 0 0,0-2 0,-1 1-1,0-2 1,-1 0 0,15-23 0,-18 24-5,-2-1-1,0 0 0,-1-1 1,0 0-1,-1-1 1,-1 1-1,-1-1 1,0-1-1,-1 1 0,-1 0 1,-1-1-1,0 0 1,-1 1-1,-1-1 0,-1 0 1,-5-30-1,2 27-16,-2 1-1,0 0 1,-1 0-1,-1 1 1,0 0-1,-2 0 0,0 1 1,-1 1-1,-1-1 1,-1 2-1,-25-27 1,32 37-51,0 0 1,-1 0 0,0 1 0,-1 0 0,1 0 0,-1 1 0,0 0-1,0 0 1,0 0 0,0 1 0,-1 1 0,1-1 0,-1 2-1,0-1 1,0 1 0,0 0 0,0 1 0,1 0 0,-1 0-1,0 1 1,0 0 0,0 1 0,1 0 0,-1 0 0,0 1 0,1 0-1,0 0 1,0 1 0,-15 9 0,10-5-21,1 1 0,0 1 1,0 0-1,1 1 0,1 0 0,0 0 1,0 1-1,1 0 0,0 1 0,1 0 1,1 0-1,-12 29 0,15-32-15,1 0-1,0 1 1,0-1-1,1 1 1,0-1-1,1 1 0,0 0 1,1 0-1,0 0 1,1-1-1,0 1 1,0 0-1,1 0 1,1-1-1,0 0 1,0 1-1,1-1 1,0 0-1,10 15 1,1-6-280,0 0-1,2-1 1,0-1 0,2 0 0,-1-2 0,27 17 0,48 35-1207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5.0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1043 75 1024,'1'-1'106,"0"0"0,0 0 0,0 0-1,0 0 1,0-1 0,-1 1 0,1 0 0,0 0 0,0-1 0,-1 1-1,1 0 1,-1 0 0,0-1 0,1 1 0,-1-1 0,0 1 0,0 0 0,0-1-1,0 1 1,0-1 0,0 1 0,0-1 0,0 1 0,0 0 0,-1-1-1,1 1 1,-1 0 0,1-1 0,-1 1 0,1 0 0,-1-1 0,0 1 0,1 0-1,-1 0 1,0 0 0,0 0 0,0 0 0,0 0 0,0 0 0,0 0-1,-1 0 1,1 0 0,0 1 0,0-1 0,0 0 0,-1 1 0,1-1 0,0 1-1,-1-1 1,1 1 0,-2 0 0,-8-4 35,-1 0-1,1 1 1,-1 1-1,-21-2 1,8 4 137,0 0 0,1 2 1,-1 1-1,1 1 0,-1 1 1,1 2-1,-27 10 0,-163 78 781,174-74-944,2 1 0,1 2 0,1 2-1,1 2 1,1 1 0,2 1 0,1 2 0,1 1 0,2 1 0,-35 56 0,47-63-30,1 1 0,1 0 0,2 1 0,1 1 0,1 0 0,-10 53 0,16-58-4,2-1 0,0 1-1,2-1 1,1 1 0,0-1 0,2 1-1,1-1 1,1 0 0,10 30 0,-7-33-23,1-1 1,1 0 0,1-1 0,0 0 0,1 0 0,23 25 0,99 91 297,-107-110-339,2-2 0,1-1 0,1-1 0,0-1 0,1-2 0,2-1 0,-1-2 0,2-1 0,38 9 0,-68-23-388,0 1-1,1-1 1,-1-1-1,0 1 1,1-1 0,-1 0-1,0 0 1,0-1-1,1 1 1,-1-1-1,0 0 1,-1-1 0,1 1-1,0-1 1,-1 0-1,9-7 1,2-3-1421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5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84 339 2560,'2'-24'2447,"0"19"389,-1 16-1591,0-3-1146,0 1 1,0-1 0,1 0 0,0 0 0,1 0-1,0 0 1,0-1 0,1 1 0,0-1-1,0 1 1,0-1 0,11 11 0,-6-7 22,0 0 1,1-1-1,0 0 1,1-1-1,0 0 1,24 14-1,-21-18-74,-1 1-1,1-2 1,0 0-1,0 0 1,0-2-1,1 1 1,-1-2-1,0 0 1,1-1-1,-1 0 1,1-1-1,-1-1 1,1 0-1,-1-1 1,0 0-1,0-1 1,0-1-1,12-6 1,-14 6-8,-1-1 1,0 0 0,-1-1-1,1 0 1,-1 0-1,-1-1 1,1 0 0,-1-1-1,12-16 1,-16 18-9,0 0 0,0-1 1,0 0-1,-2 0 0,1-1 0,-1 1 0,0-1 1,0 0-1,-1 1 0,0-1 0,-1 0 1,0 0-1,-1 0 0,0-10 0,-1 8-15,-1 0-1,0 0 1,0 0-1,-1 0 0,-1 1 1,0-1-1,0 1 1,-1 0-1,-1 0 0,1 1 1,-2-1-1,1 1 1,-1 1-1,0-1 1,-1 1-1,0 1 0,0-1 1,-1 1-1,-12-7 1,1 1-28,0 1 1,-1 0-1,-1 2 1,0 1 0,0 0-1,-1 2 1,0 0-1,-24-3 1,24 7-53,0 1 0,0 1 0,0 1 0,0 0 0,-24 5 0,35-3 14,1 0 1,-1 0-1,1 1 1,0 1-1,0 0 1,0 0-1,0 1 1,1 1-1,0 0 1,0 0-1,-16 13 1,24-17 35,1-1 0,-1 1 0,0 0 1,1 0-1,-1 0 0,1 0 0,0 0 0,-1 0 1,1 0-1,0 0 0,0 0 0,1 0 0,-1 1 0,0-1 1,1 0-1,-1 1 0,1-1 0,0 0 0,0 1 1,0-1-1,0 5 0,1-3-1,1 0 0,-1-1 0,1 1 0,-1 0 0,1-1 0,0 0 1,1 1-1,-1-1 0,0 0 0,1 0 0,0 0 0,3 3 0,4 2 5,0-1 0,0 1 1,1-2-1,-1 0 0,2 0 0,-1-1 0,19 7 1,1-5 8,0-1 0,0-1 0,56 1 0,97-11 0,-32-1 0,-147 6 3,-1 0 1,0 0 0,0 0 0,1 1 0,-1 0-1,0-1 1,0 2 0,0-1 0,0 0-1,0 1 1,0 0 0,0-1 0,-1 2 0,1-1-1,-1 0 1,1 1 0,3 3 0,-2 0 29,-1 0 1,0 0 0,-1 0 0,1 0-1,-1 0 1,0 1 0,-1-1-1,1 1 1,1 13 0,7 49 351,-9-49-224,0-1-1,10 31 1,-10-44-130,0 0 1,0 0 0,1 0 0,0-1 0,0 1-1,1-1 1,-1 1 0,1-1 0,0-1 0,1 1-1,-1 0 1,7 4 0,-4-3-229,0-1 0,0 0 0,1-1 0,-1 1 0,1-2 0,0 1 1,0-1-1,1 0 0,-1 0 0,0-1 0,1 0 0,15 0 0,12-5-1488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6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338 1 4608,'-37'55'2304,"3"28"-2304,31-68 2944,3 9-2944,-6 10 128,-8-2 0,0 0 0,-9-5-128,-6 1 0,-3-13-128,-1-3 0,1-8-640,-2-1 128,11-3-640,0-7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7.2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6 1408,'0'0'41,"0"-1"0,0 1 0,0 0 0,0 0 0,0 0 0,0 0 0,0 0 0,0-1-1,0 1 1,0 0 0,0 0 0,0 0 0,0 0 0,0-1 0,0 1 0,0 0 0,0 0 0,0 0 0,0 0 0,0 0 0,0-1 0,0 1 0,0 0 0,0 0 0,-1 0 0,1 0-1,0 0 1,0 0 0,0-1 0,0 1 0,0 0 0,0 0 0,-1 0 0,1 0 0,0 0 0,0 0 0,0 0 0,0 0 0,0 0 0,-1 0 0,1 0 0,0 0 0,0 0 0,0 0-1,0 0 1,-1 0 0,1 0 0,0 0 0,0 0 0,0 0 0,0 0 0,0 0 0,-1 0 0,1 0 0,0 0 0,0 0 0,0 0 0,-1 0 0,1 1 701,-4 7-167,-1 5-395,0 1 0,0 0 0,1 0 0,1 0 0,1 0 0,-2 28 0,4 96 678,2-101-565,33 935 2245,-29-597-980,-19-396-1281,10 0-282,2-1 0,1 1 1,0-1-1,1 1 0,2 0 1,0-1-1,1 1 0,11-31 0,-7 25-94,-7 24 93,-1 1 1,1-1 0,0 0 0,0 0 0,0 1 0,0-1-1,0 1 1,1-1 0,-1 1 0,1-1 0,-1 1 0,1 0-1,0 0 1,0 0 0,0 0 0,0 0 0,1 0 0,-1 0-1,0 1 1,1-1 0,4-1 0,15-7-16,-1 2-1,1 0 1,1 2-1,-1 0 1,1 2-1,0 0 1,0 2 0,37 0-1,-9 4-6,1 2 0,89 19 0,-125-19 41,1 0 1,-1 1 0,0 1 0,-1 0-1,1 1 1,14 9 0,-25-13-5,1 1 0,-1 0 0,0 0-1,0 0 1,-1 0 0,1 1 0,-1-1 0,0 1 0,0 0 0,-1 1 0,1-1-1,-1 0 1,0 1 0,-1 0 0,1 0 0,-1 0 0,3 12 0,-4-11 3,0 0 1,0 0 0,-1 0 0,1-1 0,-2 1-1,1 0 1,-1 0 0,0 0 0,0 0 0,-1-1-1,1 1 1,-2 0 0,1-1 0,-1 0 0,0 1-1,0-1 1,-1 0 0,1-1 0,-1 1 0,-1-1-1,1 1 1,-1-1 0,0-1 0,0 1 0,0-1-1,-1 0 1,0 0 0,0 0 0,-11 5 0,-11 2 69,0-1 1,-1-1-1,0-1 1,0-1-1,-1-2 1,0-1-1,0-2 1,0-1-1,0-1 0,0-1 1,0-2-1,0-1 1,0-1-1,-57-19 1,58 14-94,-5-1-341,0-1 0,-38-21 0,65 29-108,0 0 0,0 1 0,-1-1 0,1 2-1,-1-1 1,-8-1 0,9 3-1097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7.7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3072,'8'3'394,"0"0"1,0-1-1,1 0 0,14 2 1,-16-3-109,0 0 1,1 0 0,-1 1 0,0 0 0,0 0 0,-1 1 0,14 6-1,-1 3-86,0 1 1,-1 0-1,0 2 0,-1 0 0,0 1 0,-2 0 0,0 1 0,-1 1 0,0 1 0,10 19 0,5 13-102,-2 2 1,34 97-1,-31-64 444,-5 1 1,24 143-1,-41-173-301,-3 0-1,-3 0 1,-1 1 0,-4-1 0,-12 74 0,13-114-249,-2-1 0,1 0 0,-2 0 0,0 0 0,-1 0 0,-1-1 0,0 0 0,-1 0 0,0-1 0,-1 0 0,-1 0 0,0-1 0,-1 0 0,-1-1 0,0-1 0,0 1 0,-1-2 0,0 0 0,-1 0 0,0-2 0,-1 1 0,0-2 0,-25 10 0,-15-1-1442,14-6-214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9.3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1 139 2816,'1'7'292,"0"1"0,1 0 0,-1-1 0,2 1 0,-1-1 0,1 0 0,0 0 0,1 0-1,8 13 1,14 32 501,-8-4-618,5 14 452,14 65 0,-33-86-24,-10-22-183,6-18-408,-1-1-1,1 0 1,-1 1 0,1-1-1,-1 0 1,1 1 0,-1-1-1,1 0 1,-1 0 0,1 0-1,-1 0 1,1 1 0,-1-1-1,1 0 1,-1 0 0,1 0-1,-1 0 1,1 0 0,-1 0-1,1 0 1,-1-1 0,1 1-1,-1 0 1,1 0 0,-1 0-1,1 0 1,-1-1 0,1 1-1,-1 0 1,1 0 0,-1-1-1,0 0 1,-2-1 21,1 0 1,-1-1-1,1 0 0,0 1 0,0-1 1,0 0-1,0 0 0,0 0 0,1 0 1,-1-1-1,1 1 0,-1-4 0,-13-44 34,14 44-54,-4-9-6,1-1 0,1 1 0,0-1 0,1 0 1,1 0-1,1 0 0,0 0 0,1 0 0,1 0 0,1 0 0,0 0 0,1 1 0,1-1 1,10-22-1,-6 21 8,0 0 0,1 1 1,1 1-1,1-1 0,0 2 1,1 0-1,18-16 0,-24 25-6,1 0 0,0 1-1,0 0 1,0 0-1,0 0 1,1 1 0,0 1-1,0 0 1,0 0-1,0 0 1,0 1-1,1 1 1,-1-1 0,1 1-1,-1 1 1,1 0-1,9 1 1,-9 0 11,-1 0 0,0 0 0,-1 0 1,1 1-1,0 1 0,0-1 0,-1 1 0,1 1 0,-1 0 0,0 0 1,0 0-1,-1 1 0,1 1 0,-1-1 0,0 1 0,0 0 1,9 11-1,-5 0 22,1 1 1,-2 0 0,-1 0-1,0 1 1,-1 1 0,-1-1-1,-1 1 1,-1 0 0,-1 0-1,0 1 1,0 34 0,-3-45-38,1 7-1,-1 2 0,0-1 0,-2 0 1,0 0-1,-1 0 0,0 0 0,-2-1 0,-9 30 0,13-46-48,0-1 0,0 0 0,0 1 0,0-1 0,0 0 0,0 1 0,0-1-1,0 0 1,-1 1 0,1-1 0,0 0 0,0 0 0,0 1 0,0-1 0,-1 0 0,1 0-1,0 1 1,0-1 0,-1 0 0,1 0 0,0 1 0,0-1 0,-1 0 0,1 0 0,0 0-1,-1 0 1,1 0 0,0 1 0,-1-1 0,1 0 0,0 0 0,0 0 0,-1 0 0,1 0-1,0 0 1,-1 0 0,1 0 0,0 0 0,-1 0 0,1 0 0,0 0 0,-1 0 0,1-1-1,0 1 1,-1 0 0,1 0 0,0 0 0,-1 0 0,1 0 0,0-1 0,0 1 0,-1 0-1,1 0 1,0-1 0,0 1 0,0 0 0,-1 0 0,1-1 0,-4-7-1364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1:59.8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21 315 2048,'5'1'195,"0"0"0,-1 0 0,1-1 0,0 1 0,0-1 0,0 0 0,-1-1 0,1 1 0,0-1 0,0 0-1,-1 0 1,9-4 0,57-29 1634,-40 17-1435,-17 11-246,-1-1 0,1 0 0,-1-1 0,-1 0 0,1-1 1,-1 0-1,-1-1 0,0 0 0,0 0 0,-1-1 0,-1-1 0,0 1 0,0-1 0,-1-1 0,0 0 0,5-14 0,-12 25-114,1 0 0,-1 0 0,1 0 0,-1 1 0,0-1 0,0 0 0,0 0 0,0 0 0,0 0 0,0 0 0,0 1 0,0-1 0,-1 0 0,1 0 0,-1 0 0,0 1 0,1-1 0,-1 0 0,0 0 0,0 1 0,0-1 0,0 1 0,0-1 0,-2-1 0,0 0 4,-1 1 0,1-1 0,-1 1 0,0 0 0,0 0 0,0 0 0,0 0 0,0 1-1,0 0 1,-6-2 0,-3 1 11,-1 0-1,0 1 1,0 0-1,0 1 0,-22 2 1,26 0-41,0 1 1,0 0 0,0 0-1,1 1 1,-1 0-1,1 1 1,0 0 0,0 0-1,1 1 1,0 0-1,0 1 1,0 0 0,1 0-1,0 0 1,0 1 0,1 0-1,0 1 1,0-1-1,1 1 1,0 0 0,0 0-1,1 1 1,1 0-1,-1-1 1,-1 12 0,1-7 0,1 1-1,1-1 1,0 0 0,1 1 0,0-1 0,1 1 0,1-1 0,0 1 0,1-1 0,1 0-1,0 1 1,1-1 0,0-1 0,1 1 0,1-1 0,0 1 0,10 14 0,-6-15-82,1 0 0,0-1 0,1 0 1,0-1-1,1 0 0,0-1 1,1-1-1,0 0 0,0-1 0,29 12 1,-33-15-7,0-2-1,0 1 1,0-1 0,0-1 0,0 0 0,1-1 0,-1 1-1,1-2 1,-1 0 0,1 0 0,-1-1 0,1 0 0,-1-1 0,0 0-1,1 0 1,-1-1 0,0-1 0,13-6 0,9-9-1329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0.5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219 995 3456,'1'-1'58,"-1"0"0,0 1 0,1-1 1,-1 0-1,1 0 0,-1 0 0,1 1 0,-1-1 1,1 0-1,-1 1 0,1-1 0,0 0 0,-1 1 0,1-1 1,0 1-1,-1-1 0,1 1 0,0-1 0,0 1 1,0 0-1,-1-1 0,1 1 0,0 0 0,0 0 0,0-1 1,0 1-1,0 0 0,0 0 0,0 0 0,-1 0 1,1 0-1,0 0 0,1 1 0,26-8 1569,-2-9-1365,-1-1 0,24-22 0,-8 6 40,-10 8-107,-1-1 0,-2-1 0,-1-2 1,0 0-1,-3-2 0,40-64 0,-51 73-60,-1-1 0,-1 0 0,-1-1 0,-1 0 0,-1 0 0,-1-1 0,-1 1 0,-2-2 0,0 1 1,-2 0-1,-1-42 0,-2 55-106,0 0 0,-1 1 0,-1-1 0,0 1 0,-1 0 0,0 0 1,0 0-1,-1 0 0,-1 1 0,0 0 0,0 0 0,-1 0 0,0 1 1,-1 0-1,0 0 0,0 1 0,-18-14 0,12 12-28,-1 1 0,1 1-1,-1 0 1,-1 1 0,1 1-1,-1 0 1,-1 1 0,1 0 0,0 2-1,-1 0 1,-30-1 0,16 2-19,1 2 0,-1 1 0,0 2-1,-38 7 1,59-8 15,1 1 0,-1 0 0,1 0 0,0 1 0,1 0 0,-1 0 0,0 1 0,1 0 0,0 1-1,1 0 1,-1 0 0,1 0 0,0 1 0,0 0 0,1 1 0,0-1 0,1 1 0,-6 10 0,2 0 2,2 1 0,0 1-1,1-1 1,-7 40 0,-3 87 28,15-109 58,2 0-1,2 0 1,1 0-1,1-1 1,2 0 0,2 0-1,1 0 1,2-1 0,24 49-1,1-12 179,2-2 0,4-1 1,64 77-1,-76-108-110,41 41 0,-58-65-112,1-1 1,1 0-1,0-2 0,0 1 1,29 13-1,-42-24-106,-1 1 0,1-1 0,0 0 0,-1-1 0,1 1 1,0 0-1,0-1 0,0 1 0,0-1 0,0 0 0,0 0 0,-1 0 0,1-1 0,0 1 0,0-1 0,0 1 0,0-1 0,0 0 0,-1 0 0,1 0 0,0 0 0,3-3 0,0 0-283,-1-1 0,0 1-1,0-1 1,-1 0-1,0 0 1,0-1 0,0 1-1,5-11 1,10-25-1337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1.1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1 378 2688,'0'-4'191,"-1"-1"-1,1 0 1,0 1 0,1-1 0,-1 0-1,1 1 1,0-1 0,0 1 0,0-1-1,1 1 1,-1 0 0,1-1-1,0 1 1,0 0 0,1 0 0,-1 0-1,1 0 1,6-6 0,8-9 406,2 0 0,23-19 0,-25 24-594,7-6 85,0 1 0,1 2 0,0 0 0,2 2 0,0 0 0,1 2 0,35-11 0,-51 20-18,22-9 36,0 3 0,0 0 1,1 3-1,1 0 0,37-1 0,-64 8-94,-1 0 0,1 1-1,0 0 1,-1 0 0,1 0 0,-1 1-1,1 1 1,-1-1 0,0 1 0,0 1-1,0 0 1,0 0 0,-1 0 0,0 1-1,0 0 1,0 0 0,0 1 0,-1 0-1,0 0 1,0 0 0,0 1 0,-1 0-1,0 0 1,-1 1 0,1-1 0,4 13-1,-4-6 16,0 0 0,-1 1 0,0 0 0,-1-1-1,-1 1 1,0 0 0,-1 1 0,-1-1 0,0 0-1,-1 0 1,-1 0 0,-4 18 0,3-16 3,-1-1 1,-1 0-1,-1 0 0,0 0 1,-1-1-1,-1 1 1,-1-2-1,0 1 0,0-1 1,-21 22-1,21-27-22,-1 0-1,0 0 1,0-1-1,-1-1 1,1 1 0,-2-2-1,1 0 1,-1 0 0,0-1-1,0 0 1,-1-1-1,1-1 1,-26 4 0,35-7-81,-1 0-1,1 0 1,-1-1 0,1 1 0,0-1 0,0 0 0,-1 0 0,1-1-1,0 1 1,0 0 0,0-1 0,0 0 0,0 0 0,1 0 0,-1 0-1,0 0 1,1-1 0,0 1 0,-1-1 0,1 1 0,0-1 0,0 0-1,1 0 1,-1 0 0,1 0 0,-1 0 0,1 0 0,0 0 0,0 0-1,0-1 1,0 1 0,1 0 0,0-1 0,-1-5 0,12-26-1207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1.6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0 324 2560,'7'3'165,"0"-1"1,-1 0-1,1 1 0,0-2 1,0 1-1,0-1 0,0 0 1,1-1-1,-1 0 0,0 0 1,0 0-1,0-1 0,0 0 1,0 0-1,0-1 0,0 0 1,0 0-1,0-1 0,-1 0 0,1 0 1,-1 0-1,0-1 0,11-8 1,13-16-18,-9 11 176,-1-1-1,-1-2 0,-1 0 0,0 0 0,-2-2 0,19-31 0,-33 51-297,-1 0-1,1-1 0,-1 1 0,0 0 0,0-1 0,0 1 0,0-1 1,-1 1-1,1-1 0,-1 0 0,1 1 0,-1-1 0,0 1 0,0-1 1,0 0-1,0 1 0,-1-1 0,1 0 0,-1 1 0,1-1 1,-1 1-1,0-1 0,0 1 0,0-1 0,0 1 0,-1 0 0,1 0 1,-1-1-1,1 1 0,-1 0 0,0 0 0,1 1 0,-1-1 0,0 0 1,-1 0-1,-2-1 0,0 0 12,-1 1 0,0 0 0,0 0 1,0 0-1,0 0 0,-1 1 0,1 0 0,0 1 0,-1-1 0,1 1 1,0 0-1,-1 1 0,-11 2 0,8-1-20,0 1-1,0 0 1,0 1 0,0 0 0,1 1-1,-1 0 1,1 0 0,0 1-1,1 0 1,-1 0 0,1 1 0,0 0-1,1 1 1,-10 13 0,8-10 21,2 1 1,0 0 0,0 0 0,1 1 0,1 0-1,0 0 1,1 0 0,0 0 0,1 1 0,-2 20-1,3-22-15,1 1-1,0 0 0,1-1 1,1 1-1,0 0 0,0-1 1,2 1-1,-1-1 1,2 0-1,-1 1 0,2-1 1,-1-1-1,2 1 0,0-1 1,0 0-1,1 0 0,0-1 1,1 0-1,0 0 0,0-1 1,1 0-1,1 0 1,-1-1-1,1 0 0,18 10 1,-12-11-164,-1-1 1,1-1 0,0 0-1,0-1 1,0-1 0,0-1-1,1 0 1,-1-1 0,1-1-1,-1 0 1,1-1-1,-1-1 1,1-1 0,-1 0-1,0-1 1,0 0 0,0-2-1,24-11 1,0-5-1289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2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346 457 2816,'0'0'53,"0"0"1,0 0 0,-1 1-1,1-1 1,0 0-1,0 0 1,-1 1-1,1-1 1,0 0-1,0 0 1,-1 0-1,1 0 1,0 1-1,-1-1 1,1 0 0,0 0-1,-1 0 1,1 0-1,0 0 1,-1 0-1,1 0 1,0 0-1,-1 0 1,1 0-1,0 0 1,-1 0-1,1 0 1,0 0-1,-1 0 1,1-1 0,0 1-1,-1 0 1,1 0-1,0 0 1,0 0-1,-1-1 1,1 1-1,0 0 1,0 0-1,-1 0 1,1-1-1,0 1 1,0 0 0,0 0-1,-1-1 1,1 1-1,0 0 1,0-1-1,0 1 1,0 0-1,0-1 1,0 1-1,-1 0 1,1-1-1,4 1 2119,6 17-1251,-6-6-827,1 1 1,0-1-1,0 0 0,2 0 0,-1-1 0,1 0 1,1 0-1,0 0 0,0-1 0,1 0 0,11 9 1,-5-7 38,0-1 0,1 0 1,0-1-1,0-1 1,1 0-1,0-1 0,1-1 1,0-1-1,-1-1 0,2 0 1,-1-1-1,0-1 0,29 0 1,-33-2-57,0-1 0,-1 0-1,1-2 1,-1 1 0,0-1 0,0-1 0,0-1 0,0 0 0,0 0 0,-1-1 0,0-1-1,-1 0 1,1 0 0,-1-1 0,-1-1 0,1 0 0,-1 0 0,15-21 0,-14 15-22,-2-1 1,0 0 0,-1-1 0,0 0 0,-2 0 0,0 0 0,0-1 0,-2 0-1,-1 0 1,0 0 0,-1 0 0,0-1 0,-2 1 0,0-1 0,-2 1 0,0-1-1,-1 1 1,0 0 0,-2 0 0,-12-32 0,11 38-51,0 1 0,-1 0 1,-1 0-1,0 1 0,-1 0 1,0 0-1,0 1 0,-1 1 0,0-1 1,0 1-1,-1 1 0,0 0 1,-1 1-1,1 0 0,-1 0 0,0 1 1,-1 1-1,1 0 0,-1 1 1,0 0-1,0 1 0,-16-1 0,13 2-26,1 0 0,-1 0 0,1 2 0,-1 0 0,1 0 0,0 2 0,0 0 0,0 1 0,0 0 0,0 1 1,1 1-1,0 0 0,0 1 0,0 0 0,1 1 0,0 1 0,1 0 0,-21 19 0,29-23 5,0-1 0,0 1 0,0 0 0,0 1 0,1-1 0,0 0 0,0 1 0,1 0 0,-1 0 0,1 0 1,1 0-1,-1 0 0,1 0 0,0 0 0,0 0 0,1 1 0,-1-1 0,2 0 0,-1 0 0,1 1 0,2 9 0,-1-8 3,2 0-1,-1 1 1,1-1-1,0 0 0,1-1 1,0 1-1,0-1 0,0 0 1,1 0-1,0-1 0,1 1 1,-1-1-1,1-1 1,13 9-1,7 2-224,0 0 1,1-2-1,1-1 0,0-2 1,1-1-1,50 11 0,-43-14-711,1-2 0,0-1-1,0-2 1,1-2 0,39-4-1,-77 4 976,-1 0 0,0 0 1,1 0-1,-1 0 0,0 0 0,1 0 0,-1 0 0,0 0 0,1-1 1,-1 1-1,0 0 0,1 0 0,-1 0 0,0 0 0,1 0 0,-1 0 1,0-1-1,1 1 0,-1 0 0,0 0 0,0 0 0,1-1 0,-1 1 1,0 0-1,0-1 0,1 1 0,-1 0 0,0 0 0,0-1 0,0 1 1,0 0-1,1-1 0,-1 1 0,0 0 0,0-1 0,-3 17 1337,3-5-1032,1 0-1,0 1 1,1-1-1,1 0 1,0 0-1,0 0 1,1 0-1,7 14 1,7 8 237,27 38 0,0-1-71,89 202 869,-94-184-1089,-9-15-174,-3 2 0,-3 1 0,-3 0 0,-4 2 0,12 111 0,-28-164-72,0-1 0,-2 1 0,-1 0 0,0-1 0,-2 1 0,-1-1 1,-1 0-1,-1 0 0,-12 30 0,13-43-2,-1 0-1,0 0 1,0 0 0,-1-1 0,0 0 0,-1 0 0,0-1 0,-1 0 0,0 0 0,0-1 0,-1 0-1,0-1 1,0 0 0,-1 0 0,1-1 0,-2-1 0,1 0 0,-1 0 0,1-1 0,-14 2 0,-2 0 16,0-2 1,0-1-1,0-1 1,0-1 0,0-2-1,0-1 1,0-1 0,-50-11-1,43 5-15,1-2 0,0-1-1,1-1 1,1-2 0,0-1-1,-55-39 1,-5-16 0,4-4 0,4-4 0,2-3 0,-76-103-1,134 155-29,0-2 0,2 0 0,1-1 0,2-1 0,2-1 0,0 0 0,3-2 0,-11-44 0,22 74-8,1-1 0,-1 1 0,2-1 0,-1 0 0,1 1 0,1-1 0,-1 0 0,1 1 0,1-1 0,-1 1 0,1 0 0,1-1 0,-1 1 0,1 0 0,0 0 0,1 0-1,0 1 1,0-1 0,0 1 0,1 0 0,0 0 0,0 0 0,0 1 0,1 0 0,0 0 0,10-7 0,-2 4-187,-1 1 0,1 0 0,1 1 0,-1 0 0,1 1 0,0 1 0,0 1 0,1 0 0,-1 1 0,1 0 0,-1 1 1,23 2-1,32 4-2781,129 28 0,-127-14 928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2.2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205 277 3328,'-1'3'158,"0"1"0,0-1 0,0 1-1,1-1 1,0 1 0,-1-1 0,1 1 0,1-1 0,-1 1 0,0-1 0,1 1-1,0-1 1,0 1 0,0-1 0,0 0 0,0 1 0,1-1 0,-1 0 0,1 0-1,0 0 1,0 0 0,0 0 0,1-1 0,-1 1 0,0 0 0,1-1 0,0 0-1,0 0 1,3 2 0,-1 0-110,1 0 1,0-1-1,0 0 0,0-1 1,0 1-1,0-1 0,1 0 1,-1-1-1,1 1 0,0-1 1,-1-1-1,1 1 0,0-1 1,11-1-1,-1-3 75,0 0-1,-1-1 1,1 0 0,-1-2-1,0 0 1,-1 0 0,0-1-1,0-1 1,26-22 0,-30 23-80,-1-1 0,-1 0 1,0-1-1,0 0 1,-1 0-1,0-1 1,-1 0-1,0-1 0,0 1 1,-2-1-1,1 0 1,-2-1-1,5-16 1,-8 25-39,0 0 1,0 0-1,-1 0 1,0 0-1,0 1 0,0-1 1,0 0-1,-1 0 1,1 0-1,-1 0 1,0 0-1,0 0 1,0 1-1,-1-1 1,1 0-1,-1 1 1,0-1-1,0 1 1,-3-4-1,1 3 9,-1-1 1,0 1-1,0 0 0,0 0 1,0 0-1,-1 1 0,1-1 0,-1 2 1,0-1-1,-10-3 0,-7 0 20,-1 0 0,0 2 0,0 1-1,0 1 1,-26 1 0,13 1-69,-1 3 1,1 1-1,-38 9 0,56-9 10,0 1 0,0 1-1,0 1 1,1 0 0,0 2-1,1 0 1,-25 17 0,40-25 14,0 1 1,0-1-1,0 0 1,0 1-1,0-1 1,1 1-1,-1-1 1,1 1-1,-1 0 1,1-1-1,0 1 1,-1 0-1,1 0 1,0 0-1,0 0 1,1 0-1,-1 0 0,0 1 1,1-1-1,-1 3 1,1-4 0,1 1 0,-1-1-1,1 1 1,0-1 0,-1 1 0,1-1 0,0 0-1,0 0 1,0 1 0,0-1 0,0 0-1,0 0 1,0 0 0,1 0 0,-1 0 0,0 0-1,0 0 1,1 0 0,-1-1 0,1 1 0,2 0-1,12 5-215,1-1-1,0-1 1,34 4-1,-42-7 43,129 10-1864,-67-13 768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2.6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798 0 2816,'2'1'92,"-1"0"1,1 0-1,-1-1 0,1 1 1,-1 1-1,1-1 0,-1 0 1,0 0-1,1 0 0,-1 1 1,0-1-1,0 0 1,0 1-1,0-1 0,1 4 1,8 9 1223,2 3-1121,0 1 0,-2 0 0,0 1 0,-1 0 0,-1 0 0,-1 1-1,9 40 1,-11-45-154,12 61 877,14 145-1,-17-104-405,-8-80-298,-2 0 1,-2 1-1,-3 65 1,0-93-136,-1 0 1,0 1-1,0-1 1,-1 0-1,0-1 1,-1 1-1,0 0 1,0-1-1,-1 0 1,0 0-1,-1 0 1,0-1-1,0 0 1,-1 0-1,0 0 1,0-1-1,-1 0 0,-12 8 1,0-2 76,0-2-1,-1-1 1,-1 0-1,0-2 1,0 0 0,0-2-1,-1 0 1,0-2 0,0 0-1,0-2 1,-1 0-1,-26-2 1,11-2-43,0-2 1,1-2-1,0-1 0,0-2 0,0-1 1,-53-23-1,63 21-81,0-1 0,2-1-1,0-2 1,-27-19 0,45 29-148,1 0 0,0 0 0,0-1 0,0 0 0,0 0 0,1-1 0,1 1 0,-1-1 0,1-1 0,1 1 0,-1-1 0,1 1 0,1-1 0,0-1 0,0 1 0,-3-17 0,6 23-19,1-1 0,-1 1 1,0 0-1,1 0 0,0 0 1,0 0-1,0 0 1,0 1-1,0-1 0,0 0 1,1 0-1,-1 1 0,1-1 1,0 1-1,0-1 1,0 1-1,0 0 0,0-1 1,1 1-1,3-3 0,-2 2-88,33-28-1590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3.5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4 210 2944,'-1'0'36,"1"0"0,0-1-1,-1 1 1,1 0 0,0 0 0,0-1-1,0 1 1,-1 0 0,1-1 0,0 1 0,0 0-1,0-1 1,0 1 0,-1 0 0,1-1 0,0 1-1,0 0 1,0-1 0,0 1 0,0-1 0,0 1-1,0 0 1,0-1 0,0 1 0,0 0 0,0-1-1,0 1 1,0 0 0,1-1 0,-1 1 0,0 0-1,0-1 1,0 1 0,0 0 0,1-1 0,-1 1-1,0 0 1,1-1 0,15-22 956,21-16-159,-21 24-646,1 1-1,0 0 1,1 2 0,0 0-1,1 1 1,1 0 0,-1 2-1,2 0 1,-1 2 0,1 0-1,34-6 1,-52 13-154,-1 0 1,1 0-1,-1 0 0,1 1 0,-1-1 1,1 1-1,0-1 0,-1 1 0,0 0 1,1 0-1,-1 0 0,0 0 0,1 1 1,-1-1-1,0 1 0,0-1 0,0 1 1,0 0-1,0 0 0,-1 0 0,1 0 1,0 0-1,-1 0 0,0 0 0,1 0 1,-1 1-1,0-1 0,1 4 0,4 10 76,0 1-1,-1-1 1,4 23-1,-3-11 51,-1-10-109,1 0-1,0 0 0,1-1 0,1 0 0,0-1 0,2 0 1,-1 0-1,14 14 0,-19-24-39,1-1-1,0 0 1,0 0-1,1-1 1,-1 1 0,1-1-1,0-1 1,0 1-1,1-1 1,-1 0 0,1 0-1,-1-1 1,1 0-1,0 0 1,0 0 0,0-1-1,0 0 1,0-1-1,0 1 1,0-1 0,0-1-1,0 1 1,0-1-1,9-2 1,3-5 21,0 1 0,-1-2 0,0-1 0,0 0 0,-1-1-1,0-1 1,15-14 0,-26 22-22,7-7 14,-1 0-1,1-1 1,-2 0 0,0-1 0,0-1-1,9-15 1,-15 22-10,0-1 0,-1 0 0,0-1 0,-1 1 0,0 0 0,0-1 0,0 0 0,-1 0 0,-1 0 0,1 0 0,-2 0 0,1 0 0,-2-12 0,1 18-23,-1 1 0,1-1 0,-1 1-1,0-1 1,0 1 0,0-1 0,0 1-1,0 0 1,-1 0 0,1-1 0,-1 1-1,-1-2 1,2 4 7,1-1 1,-1 1-1,1 0 0,0-1 0,-1 1 1,1 0-1,-1 0 0,1-1 1,-1 1-1,1 0 0,-1 0 0,1 0 1,-1-1-1,1 1 0,-1 0 1,1 0-1,-1 0 0,1 0 0,-1 0 1,1 0-1,-1 0 0,1 0 0,-1 0 1,1 1-1,-1-1 0,-1 1 1,1-1 0,0 1 1,0 0-1,1 0 0,-1 0 0,0 0 0,0 0 0,0 0 0,0 0 0,1 0 0,-1 0 0,1 0 0,-1 1 1,1-1-1,-1 2 0,-2 5 9,1 1 0,0 0 0,1 0 0,0 0 0,1 0 0,0 0 0,0 0 0,0 0 0,2 0 1,-1 0-1,1 0 0,3 8 0,6 18 72,23 52-1,-32-82-71,4 8 40,1 0 0,1-1 0,0 0 0,0 0 0,1 0 0,0-1 0,1-1 0,1 0 0,-1 0 1,17 11-1,-18-15-176,0 0 1,1 0-1,-1-1 1,1-1 0,0 0-1,0 0 1,0-1-1,1 0 1,-1 0 0,1-1-1,-1-1 1,1 0-1,0 0 1,16-2 0,6-5-1280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4.1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105 314 3456,'8'0'1408,"4"-2"-1141,1 0-1,-1 0 1,0-1 0,0-1 0,0 0-1,0-1 1,-1 0 0,1-1 0,-1 0-1,-1-1 1,1 0 0,17-15 0,-16 12-133,0-1 1,-1 0 0,0 0-1,-1-1 1,0-1 0,-1 1-1,0-2 1,-1 1 0,-1-1-1,9-20 1,-15 31-115,0 0 0,0 0 0,0 0 1,-1 0-1,1 0 0,-1 0 0,0 0 0,1 0 0,-1 0 0,-1 0 1,1 0-1,0 0 0,-1 0 0,1 0 0,-1 0 0,0 0 0,0 0 1,-2-3-1,2 4-6,-1 0 1,0 0-1,1 0 1,-1 1-1,0-1 1,0 1 0,0-1-1,0 1 1,-1 0-1,1 0 1,0 0-1,0 0 1,-1 0-1,1 0 1,0 1 0,-1-1-1,-3 0 1,-6 0 19,1 1 0,-1 0 0,0 1 0,1 1 0,-1-1 0,1 2 0,-20 5 0,17-3-24,1 0-1,-1 1 1,1 0 0,0 1-1,0 0 1,1 1-1,0 0 1,0 1-1,1 1 1,0 0 0,1 0-1,0 1 1,0 1-1,1-1 1,1 1-1,0 1 1,1 0-1,0 0 1,1 0 0,0 1-1,1-1 1,1 1-1,0 1 1,1-1-1,1 1 1,0-1 0,0 1-1,2 24 1,1-28-15,0 0 1,1 0-1,0 1 0,1-1 1,0-1-1,0 1 1,1 0-1,1-1 1,0 0-1,0 0 0,1 0 1,0-1-1,1 1 1,0-2-1,0 1 1,1-1-1,0 0 0,1 0 1,-1-1-1,17 10 1,-7-7-11,0-1 1,1-1-1,0 0 0,1-1 1,-1-2-1,1 0 1,0-1-1,1 0 1,-1-2-1,35 0 1,-30-2-336,0-1 1,0-2 0,-1 0-1,1-1 1,-1-2 0,0 0-1,38-16 1,-19 2-952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4.6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1 112 4480,'0'7'353,"1"0"0,1 1 0,0-1 0,0 0 0,0 0 0,1 0 0,0 0 0,7 11 0,11 31 694,7 34-710,-16-54 6,13 55 1,-24-73 21,-3-14 103,-2-22-21,4-11-392,1-1 0,2 0 0,14-67-1,-13 91-78,-1 0-1,2 0 0,0 0 0,1 1 0,0 0 0,0 0 1,1 0-1,1 1 0,0 0 0,1 1 0,0 0 0,0 0 1,22-16-1,-28 23 21,1 0 0,1 1 0,-1 0 0,0-1 1,1 2-1,-1-1 0,1 0 0,-1 1 0,1 0 0,0 0 1,0 0-1,-1 1 0,1-1 0,0 1 0,0 0 0,0 1 1,9 1-1,1 2 50,-1 1 0,1 0 0,-1 1 0,17 9 0,7 3 49,-21-9-87,1 1 1,-1 1 0,-1 0 0,0 1 0,0 0-1,-2 2 1,1-1 0,-2 2 0,0 0-1,0 1 1,-2 0 0,0 0 0,-1 2 0,0-1-1,-1 1 1,10 33 0,-18-50-90,-1 1-116,1 1 0,0-1 0,0 0 0,-1 1 1,1-1-1,-1 1 0,0-1 0,0 1 0,0-1 0,0 0 0,0 1 0,0-1 1,-2 5-1,-5-1-1211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5.2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3328,'1'0'112,"0"1"-1,0-1 1,0 1 0,0-1-1,0 1 1,0-1 0,0 1-1,0 0 1,-1-1 0,1 1-1,0 0 1,0 0 0,-1-1-1,1 1 1,-1 0 0,1 0 0,0 0-1,-1 0 1,0 0 0,1 0-1,-1 0 1,0 0 0,1 0-1,-1 0 1,0 0 0,0 0-1,0 0 1,0 2 0,3 40 1570,-2-31-1654,65 713 4047,-56-642-3834,4-2 1,4 1 0,3-2 0,4-1-1,40 88 1,-63-163-259,-1 0 0,0-1 0,1 0 0,0 1 0,0-1-1,0 0 1,0 0 0,0 0 0,1 0 0,0 0 0,-1 0 0,1-1-1,0 1 1,0-1 0,0 0 0,1 0 0,-1 0 0,4 1 0,-4-2-134,0-1 0,0 0 0,0 0 0,0-1 0,0 1 0,0 0 0,0-1 0,0 0 0,0 0 0,-1 0 0,1 0 0,0 0 0,0 0 0,-1-1 1,1 1-1,-1-1 0,1 0 0,-1 0 0,0 0 0,0 0 0,0 0 0,4-4 0,16-18-1534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5.5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 3712,'14'0'1792,"63"-3"-2048,-50 3 2176,26 0-1920,7 0 0,6-9 0,0 5 128,5 1-256,-5 3 128,-6-4 0,-3 4 0,-5 4-896,-15 3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6.0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49 425 3456,'13'-2'413,"1"0"0,-1 1 0,21 1 0,-13 0-81,-17-1-200,0 1 0,-1-1 0,1 0 1,0 0-1,-1 0 0,1 0 0,0-1 1,-1 1-1,0-1 0,1 0 0,-1 0 0,0 0 1,0-1-1,0 1 0,0-1 0,3-3 0,9-7 31,9-4 53,0-1 0,-1 0-1,-1-2 1,37-43 0,-54 57-162,0-1 0,-1 0-1,0-1 1,0 1 0,0-1 0,-1 0 0,0 1 0,-1-1 0,3-14 0,-4 16-6,-1 0 1,0 0-1,0 0 0,-1 0 0,1 0 0,-1 0 1,-1 1-1,1-1 0,-1 0 0,0 1 1,0-1-1,0 1 0,-1 0 0,0 0 0,-5-7 1,5 8-18,0-1 1,-1 1 0,0 0 0,0 0-1,-1 0 1,1 1 0,-1-1-1,1 1 1,-1 0 0,0 1 0,0-1-1,0 1 1,-1 0 0,1 0-1,-1 1 1,1-1 0,-1 1 0,1 0-1,-1 1 1,0-1 0,1 1-1,-1 0 1,0 1 0,1-1 0,-1 1-1,1 0 1,-10 4 0,2-1 23,1 0 1,0 1 0,0 0 0,0 1 0,1 1-1,0 0 1,0 0 0,0 1 0,1 0-1,1 1 1,-10 10 0,8-6 25,1 1-1,0-1 1,1 2 0,1-1-1,0 1 1,1 1-1,0-1 1,2 1 0,-5 18-1,7-21-37,1-1 0,1 1 0,0-1 0,0 1 0,1 0 0,1-1 0,0 1 0,1-1 0,0 1 0,1-1 0,1 0 0,7 19 0,-4-15-53,0-2 0,1 1 0,0-1 0,2 0-1,-1-1 1,2 0 0,0-1 0,0 0 0,1 0 0,0-2 0,1 1-1,0-1 1,1-1 0,0-1 0,1 0 0,0 0 0,0-2-1,0 0 1,1-1 0,27 6 0,-14-5-722,1-1-1,47 2 1,-19-7-932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7.4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1 606 2688,'0'0'98,"0"1"0,0-1 0,1 0 0,-1 1 0,0-1 0,1 0 0,-1 0 0,0 1 0,0-1 0,1 0 0,-1 0 0,0 1 0,1-1-1,-1 0 1,1 0 0,-1 0 0,0 0 0,1 0 0,-1 0 0,0 0 0,1 0 0,-1 0 0,1 0 0,-1 0 0,0 0 0,1 0 0,-1 0 0,1 0 0,-1 0 0,0 0 0,1 0 0,-1 0 0,0-1 0,1 1 0,-1 0 0,0 0 0,1 0 0,-1-1 0,16-18 1332,12-38-1432,-23 47 193,52-142 211,13-28 376,-61 162-726,0 0 1,1 2-1,1-1 1,1 1-1,0 1 1,1 0-1,24-21 1,-33 32-51,1 0 0,0 0 1,0 1-1,0-1 0,1 1 0,-1 0 1,1 1-1,-1 0 0,1 0 1,0 0-1,0 0 0,0 1 0,0 0 1,0 0-1,0 1 0,1 0 1,-1 0-1,0 0 0,0 1 0,0 0 1,0 0-1,0 0 0,0 1 1,0 0-1,0 0 0,-1 0 0,10 6 1,-2 0 3,0 2 1,0-1-1,-1 1 0,0 1 1,-1 0-1,0 1 1,-1 0-1,-1 1 0,13 21 1,-13-20-6,78 141 129,-78-135-105,0 0-1,-2 1 0,0 0 0,-1 0 1,5 44-1,-10-64-14,-1 0 0,0 0 0,1 0 0,-1 0 0,0 0 0,0 0 0,0 1 0,0-1 0,0 0 0,0 0 0,0 0 0,0 0 0,0 1 0,0-1 0,-1 0 0,1 0 0,0 0 0,-1 0 0,1 0 0,-1 0 0,1 0 0,-1 0 0,0 0 0,1 0 0,-1 0 0,0 0 0,0 0 0,0-1 0,0 1 0,1 0 0,-1-1 0,-2 2 0,2-3 1,0 1 0,0 0 0,-1-1 0,1 0 0,0 1 0,0-1 1,0 0-1,-1 1 0,1-1 0,0 0 0,0 0 0,0 0 0,0 0 0,0 0 0,1 0 1,-1 0-1,0 0 0,0 0 0,1-1 0,-1 1 0,1 0 0,-1 0 0,1-1 0,-1 1 1,1-3-1,-6-17-1,1-1 1,1-1 0,1 1-1,1-1 1,0 1 0,2-1-1,1 1 1,1-1 0,7-32-1,-7 47-33,1 0 0,0 0 0,1 0-1,0 0 1,0 0 0,1 1 0,0 0-1,0 0 1,1 0 0,0 1 0,0-1-1,0 1 1,13-8 0,-14 10 7,1 0-1,0 0 1,0 1 0,1-1 0,-1 1-1,1 1 1,0 0 0,0 0-1,-1 0 1,1 0 0,0 1-1,1 0 1,-1 1 0,0 0 0,0 0-1,0 0 1,9 3 0,13 5 19,-1 2 1,0 1-1,-1 1 1,0 1-1,32 22 1,-33-16 82,44 39 1,15 12 252,-89-74-324,0 1-1,1-1 1,-1 0 0,1 0-1,0 0 1,0-1-1,0 1 1,0-1 0,1 1-1,0-1 1,0 0 0,0 0-1,0 0 1,1 0-1,0 0 1,0 0 0,0-1-1,1 1 1,0 0 0,0 0-1,0-1 1,0 1-1,1 0 1,0 0 0,0 0-1,1 0 1,-1 0 0,1 0-1,0 0 1,0 0-1,1 0 1,0 1 0,-1-1-1,5-4 1,-2 4-35,0 1-1,-1-1 1,2 1-1,-1 1 1,0-1 0,1 0-1,-1 1 1,1 0-1,0 1 1,0-1 0,0 1-1,1 0 1,-1 1 0,0 0-1,1 0 1,9-1-1,-3 3-18,0 0 0,-1 0-1,1 1 1,0 1 0,-1 0-1,1 1 1,16 7 0,-17-6 34,0 1 1,-1 0 0,0 1 0,0 0-1,0 0 1,-1 2 0,0-1 0,0 1-1,-1 0 1,0 1 0,-1 0-1,0 1 1,-1 0 0,11 21 0,-4-2-86,-2 0 0,-2 0 1,0 1-1,9 61 1,-19-91-35,0 0 1,0 0-1,0 1 0,0-1 1,0 0-1,1 0 1,-1 0-1,0 0 0,1 0 1,-1 0-1,1 0 1,0 0-1,-1 0 1,1 0-1,0 0 0,-1 0 1,1 0-1,0-1 1,0 1-1,0 0 0,0 0 1,-1-1-1,1 1 1,0-1-1,0 1 1,0-1-1,1 1 0,0 0 1,11-4-1285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7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94 292 3456,'3'5'292,"0"0"0,1-1 0,0 1 1,0-1-1,0 0 0,0 0 0,8 5 0,-6-5 36,-1 0-1,0 1 1,0 0-1,0-1 0,-1 1 1,8 11-1,-7-8-238,0 0-1,1 0 1,-1-1 0,2 0-1,-1-1 1,1 1-1,0-1 1,0 0 0,1-1-1,0 0 1,0 0 0,0 0-1,0-1 1,1-1-1,-1 1 1,1-1 0,10 2-1,-6-3 60,-1 0-1,1-1 0,0-1 1,-1 1-1,1-2 0,0 0 1,-1 0-1,1-2 0,-1 1 1,1-1-1,20-9 0,-22 8-34,-1-1-1,0 0 1,0-1-1,0 0 1,-1-1-1,0 0 1,0 0-1,-1-1 1,0 0-1,0 0 1,-1-1-1,13-19 1,-16 21-77,0-1-1,0 0 1,-1 0 0,-1-1-1,1 1 1,-1 0 0,0-1-1,-1 0 1,0 1 0,-1-1-1,0 0 1,0 1 0,0-1 0,-1 0-1,-1 1 1,1-1 0,-2 1-1,-3-13 1,0 9-16,1 1 1,-2-1 0,1 2-1,-2-1 1,1 1-1,-1 0 1,-1 0-1,0 1 1,0 0 0,-1 1-1,0 0 1,0 0-1,-1 1 1,0 1-1,0 0 1,-1 0 0,0 1-1,0 0 1,0 1-1,0 1 1,-1 0-1,1 0 1,-1 2 0,0-1-1,1 1 1,-1 1-1,-18 2 1,7 1-47,0 1-1,0 1 1,0 0 0,1 2 0,-45 20-1,59-22-79,-1 0 0,1 1 0,-1 0 0,1 0 0,1 1-1,0 0 1,0 0 0,0 1 0,1 0 0,0 1 0,0 0 0,1 0-1,0 0 1,1 1 0,-7 15 0,10-19-95,1 1 0,-1-1 0,1 0-1,0 1 1,1-1 0,0 1 0,0-1 0,0 0 0,0 1 0,1-1-1,0 1 1,1-1 0,3 11 0,10 25-1484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3.6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97 2176,'1'-7'304,"0"1"0,1 0 1,-1-1-1,1 1 0,1 0 0,0 0 1,-1 0-1,2 1 0,-1-1 0,1 1 1,-1 0-1,9-9 0,-3 2 221,-7 17-361,-1 0 1,0 0-1,0 0 1,0 0 0,-1 0-1,1 7 1,-14 324 2218,2 63-1033,18-231-589,7-1 0,50 226 0,-63-385-744,1-1 0,0 0 0,1 1 0,0-1 0,0 0 0,0 0 0,1-1 0,0 1 0,5 6 0,-8-11-14,1-1 1,-1 1 0,1-1 0,0 0 0,-1 1 0,1-1-1,0 0 1,0 0 0,0 0 0,0 0 0,0-1 0,0 1 0,0-1-1,0 1 1,0-1 0,0 1 0,0-1 0,0 0 0,0 0-1,0 0 1,0 0 0,0-1 0,1 1 0,-1-1 0,0 1 0,0-1-1,0 1 1,0-1 0,-1 0 0,1 0 0,0 0 0,0 0-1,0 0 1,-1-1 0,1 1 0,-1-1 0,1 1 0,1-2 0,19-17-123,-1-1 0,-1-1 1,-1-1-1,24-36 1,55-107-655,-32 40 27,-68 132 775,1 0 0,-1 1 0,2-1 0,-1 1 0,1-1 0,0 0 0,0 1 0,1-1 0,-1 1 1,4 8-1,19 69 419,-17-70-338,1 1 1,0-1-1,1-1 1,1 0 0,0 0-1,1-1 1,20 21-1,-22-26-306,0 1 0,1-1 0,0 0 0,0-1 0,0 0 0,1-1 0,0 0 0,0 0 0,0-1 0,0 0 0,1-1 0,12 2 0,21-1-1468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8.5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68 445 3584,'-1'1'85,"0"0"0,-1 0 0,1 0 1,0 0-1,0 0 0,1 0 0,-1 0 0,0 0 1,0 0-1,0 0 0,1 1 0,-1-1 0,1 0 0,-1 0 1,1 1-1,-1-1 0,1 1 0,0-1 0,0 0 1,-1 1-1,1-1 0,0 0 0,0 1 0,1-1 0,-1 2 1,1 2 107,0-1 1,1 0-1,-1 0 1,1 0-1,0 0 1,0 0-1,0 0 1,4 5-1,2 1 69,1 1-1,-1-2 1,2 1-1,0-1 1,13 9-1,-15-13-238,1 0 0,-1-1 1,1-1-1,1 1 0,-1-2 0,0 1 0,1-1 0,-1-1 0,1 1 1,-1-2-1,1 1 0,0-1 0,-1-1 0,1 0 0,0 0 0,10-4 1,20-4 209,0-3 0,54-23 0,-81 30-217,14-6 50,0-2 0,-1 0 0,-1-2 0,45-34 0,-56 38-18,-2 0 0,1-1 0,-2 0 0,1-1 0,-2-1 0,0 0 1,0 0-1,-2-1 0,14-28 0,-20 37-27,0-1 0,0 1 0,0-1 0,-1 0 0,0 1 0,0-1 0,0 0 0,-1 0 0,0 0 0,-1 0 0,1 1 0,-1-1 0,-1 0 0,1 0 0,-4-6 0,2 4 1,-1 1-1,-1-1 1,0 1-1,0 1 1,0-1 0,-1 1-1,0 0 1,-1 0-1,1 0 1,-9-6-1,1 3-15,-1 0-1,0 1 1,0 0 0,-1 1-1,0 1 1,0 1-1,-1 0 1,1 1-1,-1 0 1,0 2-1,-24-3 1,7 5-27,-1 1 1,1 1-1,-1 2 1,1 1-1,-66 18 1,84-17-28,1-1-1,1 2 1,-1 0 0,1 1-1,0 0 1,0 2 0,1-1-1,0 1 1,0 1 0,1 0 0,1 1-1,-1 1 1,2-1 0,0 2-1,-11 16 1,17-23-70,1-1 1,0 1-1,1 0 0,-1 0 1,1 0-1,0 0 1,1 0-1,-1 1 0,1-1 1,1 0-1,-1 1 0,1-1 1,0 1-1,0-1 0,1 1 1,0-1-1,0 0 1,0 1-1,1-1 0,0 0 1,0 0-1,1 0 0,0 0 1,0-1-1,0 1 1,1-1-1,-1 1 0,1-1 1,1 0-1,-1-1 0,1 1 1,-1-1-1,1 0 0,8 5 1,47 28-1291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9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1 2944,'-2'3'92,"1"0"0,0 1 0,0-1 0,0 1 0,1 0 0,-1-1 0,1 1 0,0 0 0,0-1 0,0 1 0,1 0 0,-1-1-1,1 1 1,0-1 0,2 7 0,6 28 1658,11 129-905,-3 316 1,-17-443-745,-2 129 321,2 137 314,4-219-430,23 129 1,-26-213-315,0 5-26,0-1 0,0 0-1,1 0 1,0 0 0,0 0 0,0 0 0,1 0-1,1 0 1,-1-1 0,8 12 0,0-29-1758,2-1 512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9.4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140 242 4480,'8'20'1685,"7"-2"-796,0-1 0,27 23 0,-32-30-880,4 3 112,0-1 0,1 0-1,22 14 1,-32-23-88,1-1 1,-1 1-1,0-1 0,0 0 0,1-1 0,-1 1 1,1-1-1,0 0 0,-1 0 0,1-1 1,0 0-1,-1 0 0,1 0 0,0 0 0,10-3 1,-9 1 22,-1 0 1,1 0 0,0 0 0,0-1 0,-1 0-1,0 0 1,1-1 0,-1 0 0,0 0 0,-1 0-1,11-11 1,-10 7 2,0 0 0,0-1 0,-1 1-1,0-1 1,0-1 0,-1 1 0,6-20 0,-8 20-34,1 0 1,-2-1-1,1 1 1,-1 0 0,-1-1-1,0 1 1,0-1-1,-1 1 1,0 0 0,0-1-1,-1 1 1,0 0-1,-1 0 1,0 0 0,-1 0-1,0 1 1,0-1-1,0 1 1,-1 0 0,-1 0-1,1 1 1,-1-1-1,-1 1 1,1 1 0,-1-1-1,0 1 1,-1 0-1,1 1 1,-14-8 0,9 7-37,0 1 1,0 1-1,0 0 1,-1 0-1,0 1 1,0 1 0,0 0-1,0 1 1,0 0-1,0 1 1,0 0-1,0 1 1,0 1-1,0 0 1,0 1-1,1 0 1,-1 1 0,1 0-1,-17 9 1,18-7-10,0-1 0,0 1 1,1 1-1,0 0 1,0 1-1,0 0 1,1 0-1,1 1 0,-1 0 1,2 0-1,-1 1 1,1 0-1,0 1 0,1-1 1,1 1-1,-1 0 1,2 1-1,0-1 0,0 1 1,1 0-1,-2 14 1,4-18-8,1-1 0,-1 1 0,2 0 0,-1 0 0,1 0 0,1-1 0,-1 1 0,1 0 0,0-1 0,1 1 0,0-1 0,0 0 0,7 11 0,-3-7-179,1-1 0,0 0 0,0-1 0,1 0-1,0 0 1,1-1 0,19 14 0,32 15-1095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09.8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5760,'9'23'2816,"23"-14"-5504,-27-9 4608,0 3-3840,-5 1 128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0.1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7040,'4'-4'3456,"7"-12"-12032,-2 16 7040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0.8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649 25 1536,'-1'-2'117,"0"0"0,0 1 0,0-1 0,-1 1 0,1-1-1,0 1 1,0 0 0,-1-1 0,1 1 0,-1 0 0,1 0 0,-1 0 0,0 0 0,1 0 0,-1 0 0,0 1 0,1-1 0,-1 0-1,0 1 1,0 0 0,0-1 0,0 1 0,0 0 0,1 0 0,-1 0 0,0 0 0,0 0 0,-2 1 0,-6 1 102,1 1 0,0-1 0,0 2 0,-14 6 0,-6 2-204,5-2 92,0 2 1,1 0-1,1 1 0,0 1 1,1 1-1,0 1 0,1 0 0,1 2 1,1 0-1,-19 24 0,3 2 233,2 2-1,2 0 1,-43 90 0,56-98-171,2 1 0,1 0 1,2 1-1,2 1 0,2 0 1,-3 45-1,7-21 41,3-1 1,3 0-1,12 82 0,-7-108-165,1-1-1,2-1 0,2 0 1,1 0-1,1-1 1,3-1-1,0 0 0,2-1 1,2-2-1,1 0 0,1-1 1,1-1-1,2-1 1,1-1-1,1-2 0,1 0 1,1-2-1,1-2 0,1 0 1,1-3-1,1 0 1,0-2-1,1-2 0,56 15 1,-86-27-110,1-1 1,-1 0 0,0 0 0,1-1-1,-1 0 1,0 0 0,7 0-1,-10-1-54,0 1 0,0 0 0,0-1 0,-1 1 0,1-1 0,0 0 0,-1 1 0,1-1 0,-1 0 0,1 0 0,-1 0 0,1 0 0,-1 0 0,1 0 0,-1-1 0,0 1 0,0 0 0,0-1 0,1 1 0,-1-1 0,-1 1 0,1-1 0,1-3 0,0-9-1310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1.6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248 580 2816,'-1'1'281,"-1"0"1,0 0-1,0 0 0,0 0 1,1 0-1,-1 0 0,0 1 1,1-1-1,-1 1 0,1-1 1,-1 1-1,1-1 0,0 1 1,0 0-1,0-1 0,-1 4 1,0-2-153,1 0 1,0 0 0,0 0-1,0 1 1,1-1-1,-1 1 1,1-1 0,0 0-1,0 7 1,0-7-121,1 1-1,-1-1 1,1 1 0,0-1 0,0 1-1,0-1 1,0 0 0,0 1 0,1-1-1,-1 0 1,1 0 0,0 0 0,0 0 0,0 0-1,1-1 1,-1 1 0,1-1 0,-1 1-1,1-1 1,0 0 0,3 2 0,5 2 56,0-2-1,1 1 1,-1-1 0,1-1 0,0 0 0,0-1 0,0 0 0,0-1-1,0 0 1,0-1 0,1 0 0,-1-1 0,0-1 0,0 0-1,0 0 1,0-1 0,-1 0 0,1-1 0,-1-1 0,0 0 0,0 0-1,0-1 1,-1-1 0,15-11 0,-8 4-24,-1-1 1,-1-1-1,0-1 0,-1 0 1,-1 0-1,-1-1 0,0-1 1,-2 0-1,0-1 0,13-35 1,-17 37 3,0-1 1,-2 1-1,0-1 1,-1 0-1,-1 0 0,0 0 1,-2 0-1,0-1 1,-1 1-1,-1 0 0,-1 0 1,-8-29-1,8 38-37,-1 0 0,0 1 0,0 0 0,-1 0 0,0 0 0,0 1 0,-1-1-1,-1 1 1,1 1 0,-1-1 0,0 1 0,-1 0 0,0 1 0,0 0 0,-12-7 0,7 6-4,-1 1 1,0 0-1,0 1 1,-1 0-1,1 1 1,-1 1-1,0 1 1,0 0-1,-24 0 1,14 2-26,0 1-1,0 2 1,0 0-1,0 2 1,0 1 0,1 1-1,0 0 1,1 2-1,0 1 1,0 1-1,1 1 1,-25 17 0,36-20-2,0 0 0,1 1 1,0 0-1,1 1 1,0 0-1,0 0 0,1 1 1,1 0-1,-12 26 1,17-34 13,0 0-1,1 0 1,-1 1 0,1-1 0,0 1 0,0-1 0,1 1 0,-1 0 0,1-1 0,0 1 0,0 0 0,1-1 0,-1 1 0,1-1 0,0 1 0,0-1 0,1 1 0,-1-1 0,1 0 0,0 1 0,0-1 0,0 0 0,1 0 0,-1 0 0,1-1 0,0 1 0,0-1 0,1 0 0,-1 1-1,1-1 1,-1-1 0,1 1 0,7 3 0,3 2-27,1-1 0,1-1 0,0 0 0,-1-1-1,2-1 1,-1-1 0,0 0 0,1-1 0,-1 0-1,1-2 1,-1 0 0,1-1 0,27-4 0,17-7-292,-1-3 1,77-29 0,-87 27 23,1-3-12,-38 13 221,0 2 0,1 0 0,-1 0 0,1 2 0,0-1 0,22-1 0,-34 5 101,-1 0 0,0 0 1,1 0-1,-1 0 0,0 0 0,1 0 0,-1 1 0,0-1 1,1 1-1,-1-1 0,0 1 0,0-1 0,1 1 0,-1 0 1,0-1-1,0 1 0,0 0 0,0 0 0,0 0 0,0 0 1,0 0-1,0 0 0,-1 0 0,1 0 0,0 0 0,-1 0 1,2 3-1,4 37 374,-4-19-186,5 14 267,0 0 1,25 68 0,-27-92-382,0-1 1,0 0-1,1-1 1,0 0-1,1 1 1,0-2-1,1 1 1,0-1 0,0 0-1,1-1 1,0 0-1,18 12 1,0-4 132,50 22-1,-71-35-414,1 0-1,0-1 1,0 1-1,-1-2 0,1 1 1,0-1-1,1 0 1,-1 0-1,0-1 0,0 0 1,0 0-1,0-1 1,13-2-1,6-9-1226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1.9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 1 3328,'-39'62'1664,"-21"56"-1280,37-83 1920,-15 13-2304,-1 11 128,-2 3-2048,-1-7 128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2.7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3 3328,'0'0'41,"-1"-1"0,1 1 0,0 0 1,-1 0-1,1 0 0,-1-1 0,1 1 0,-1 0 0,1 0 0,-1 0 1,1 0-1,-1 0 0,1 0 0,-1 0 0,1 0 0,-1 0 1,1 0-1,-1 0 0,1 0 0,-1 0 0,1 1 0,0-1 1,-1 0-1,1 0 0,-1 0 0,1 1 0,-1-1 0,1 0 0,0 1 1,-1-1-1,1 0 0,-1 1 0,-4 19 1087,8 42 79,0-39-1252,85 900 1901,-86-908-1828,33 265 375,-22-205-43,37 124 1,-36-166-75,-7-33-70,-1-19-100,-2 2-113,1-1 0,1 1 0,0 0 0,1 0 0,1 1 0,0 0 0,2 1 0,17-24 0,-18 29-3,0 0-1,1 0 1,0 1-1,1 0 1,0 0 0,1 1-1,-1 1 1,1 0-1,1 1 1,-1 0-1,1 1 1,15-4 0,-9 5 34,0 1 1,0 0 0,0 2-1,1 0 1,-1 1 0,0 1-1,0 1 1,1 0 0,-1 2-1,0 0 1,19 7 0,-20-5 2,-2 0 0,1 1-1,-1 0 1,0 1 0,-1 1 0,0 1 0,0 0 0,-1 1 0,0 0 0,-1 1 0,0 1 0,14 18 0,-24-26 8,1 0 1,-1 0-1,0 0 1,0 1-1,-1 0 1,1-1-1,-1 1 0,0 0 1,-1 0-1,0 0 1,0 0-1,0 0 1,0 0-1,-1 7 1,-1-9 11,1-1 0,-1 1 0,0 0-1,-1-1 1,1 1 0,-1 0 0,1-1 0,-1 0 0,0 1 0,0-1 0,0 0 0,-1 0 0,1 0 0,-1 0-1,0-1 1,0 1 0,0-1 0,0 1 0,0-1 0,0 0 0,-1 0 0,1-1 0,-6 3 0,-15 5 136,0-1 0,0-1 0,-1-1 0,0-1 0,-39 3 0,-134-4 320,138-4-414,20 0-109,-116-4-833,156 4 788,0 0-1,-1 0 1,1 0-1,0 0 1,-1 0 0,1 0-1,-1 1 1,1-1 0,0 0-1,-1 0 1,1 0-1,-1 0 1,1 0 0,0 0-1,-1 0 1,1-1 0,0 1-1,-1 0 1,1 0-1,0 0 1,-1 0 0,1 0-1,0-1 1,-1 1 0,1 0-1,0 0 1,-1 0-1,1-1 1,0 1 0,-1 0-1,1-1 1,0 1 0,0 0-1,0 0 1,-1-1-1,1 1 1,0 0 0,0-1-1,0 1 1,0 0 0,-1-1-1,15-8-2719,-3 3 1732,8-12-770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3.3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2432,'1'1'75,"-1"-1"0,0 1 1,1 0-1,-1-1 0,1 1 0,-1 0 0,0-1 0,1 1 1,-1-1-1,1 1 0,0-1 0,-1 1 0,1-1 1,-1 0-1,1 1 0,0-1 0,-1 1 0,1-1 1,0 0-1,0 0 0,-1 1 0,1-1 0,0 0 1,-1 0-1,2 0 0,20 12 1831,5 21-1377,-1 2-1,21 41 1,-16-26-195,49 84 249,-6 2 0,58 152 0,-117-252-492,-2 0-1,-2 1 0,-1 0 0,-2 1 1,-2 0-1,-1 1 0,-2-1 0,-2 0 1,-1 1-1,-2 0 0,-2-1 0,-14 65 1,12-76-27,-32 112 294,32-124-278,0 1-1,-1-1 1,-1-1 0,0 1 0,-1-1 0,-16 20 0,24-32-76,-1-1-1,1 1 1,-1-1-1,1 1 1,-1-1 0,0 1-1,0-1 1,1 0-1,-1 0 1,0 0 0,0 0-1,0 0 1,-3 0-1,5-1-21,-1 1-1,0-1 0,0 0 1,1 0-1,-1 0 0,0-1 1,0 1-1,1 0 0,-1 0 1,0 0-1,1 0 0,-1-1 1,0 1-1,0 0 0,1-1 1,-1 1-1,1 0 0,-1-1 1,0 1-1,1-1 0,-1 1 1,1-1-1,-1 1 0,1-1 1,-1 0-1,0-2-91,-1 1 1,1-1 0,1 0-1,-1 1 1,0-1-1,1 0 1,-1 0-1,1 1 1,0-1-1,0 0 1,0 0 0,0 1-1,1-1 1,-1 0-1,1 0 1,-1 1-1,1-1 1,0 0-1,2-2 1,13-26-1299,8-2-21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3.9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1 128,'32'19'0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3.7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 3712,'25'-5'1792,"59"1"-2304,-60 4 2944,3 0-2432,2 0 0,-1 4-256,-5 1 0,-3-5-512,-6 7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4.0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 5760,'41'4'2816,"96"-17"-4224,-99 6 5504,4-5-5504,-8 5 128,18 1-1536,-15 6 128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4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0 278 2944,'15'73'5504,"-14"-55"-5348,1 0 0,1-1 0,1 1 0,0-1 0,1 0 0,1 0 0,0-1 1,2 1-1,14 24 0,-17-33-101,1-1 0,0 1 1,0-1-1,1-1 0,0 1 0,0-1 1,0 0-1,1-1 0,0 0 1,0 0-1,0 0 0,1-1 0,-1-1 1,1 1-1,0-1 0,0-1 0,0 0 1,0 0-1,19 1 0,-8-3-7,0-1-1,0-1 1,0 0-1,0-2 1,0 0-1,-1-1 0,0-2 1,0 1-1,0-2 1,-1-1-1,28-17 1,-31 17 4,0-1 0,-1 0 1,0-1-1,-1-1 0,0 0 0,-1 0 1,0-2-1,-1 1 0,-1-2 0,0 1 1,-1-1-1,0-1 0,9-24 1,-15 30-19,0 0 1,-1 0 0,0-1-1,-1 0 1,0 1 0,0-1-1,-1 1 1,-1-1 0,0 0-1,0 1 1,-1-1 0,0 1-1,-1 0 1,0 0 0,-1 0-1,0 0 1,-1 0 0,1 1-1,-2 0 1,0 0 0,0 0-1,0 1 1,-1-1 0,0 2-1,-1-1 1,-11-9 0,5 6-33,0 1 1,-1 0 0,0 0 0,0 2 0,-1 0 0,0 1-1,-1 0 1,1 1 0,-1 1 0,0 1 0,-1 0 0,1 1-1,-1 1 1,1 1 0,-22 1 0,12 2-80,0 2 0,1 0-1,0 2 1,-35 12 0,53-16 47,0 1 0,0 0-1,1 1 1,-1-1 0,1 2 0,0-1 0,0 1-1,0 0 1,1 0 0,0 0 0,0 1-1,0 0 1,1 1 0,0-1 0,0 1 0,1 0-1,-1 0 1,-2 8 0,5-11 16,1 0 0,0 0 1,0 0-1,1 1 0,-1-1 0,1 0 1,0 0-1,0 0 0,1 1 0,-1-1 1,1 0-1,0 0 0,0 0 0,0 0 0,0 0 1,1 0-1,0 0 0,0 0 0,0-1 1,0 1-1,0-1 0,1 1 0,0-1 1,-1 0-1,1 0 0,0 0 0,1 0 0,-1-1 1,0 1-1,1-1 0,6 4 0,2 0-8,0 0 0,0-1 0,0 0 0,1-1 0,-1 0 0,1-1 0,0-1 0,0 0 0,14 0 0,-4-2-30,-1-1 1,1-1 0,0-2 0,39-10 0,87-37-138,-72 23 15,-47 16 123,-24 8 41,0 1 0,1 0 1,-1 1-1,1 0 0,0 0 0,0 0 0,0 1 0,0 0 1,7 0-1,-13 1 13,0 1 1,0-1-1,0 0 1,0 1-1,0-1 0,0 1 1,0-1-1,0 1 1,0 0-1,0-1 1,-1 1-1,1 0 1,0 0-1,0 0 1,-1 0-1,1-1 1,-1 1-1,1 0 0,-1 0 1,1 0-1,-1 0 1,1 0-1,-1 0 1,0 0-1,1 1 1,-1-1-1,0 0 1,0 0-1,0 0 1,0 0-1,0 0 0,0 0 1,0 2-1,-6 46 204,4-34-147,-1 1 21,2 1 1,1-1-1,0 1 1,1-1-1,0 1 0,1-1 1,1 0-1,1 0 1,0 0-1,1 0 1,12 24-1,-12-31-30,0 0 0,1-1 0,0 0 0,0 0 0,1 0 0,0-1 0,0 0 0,1 0 0,0-1 0,0 0 0,0 0 0,1-1 0,0 0 0,0-1 0,0 1 0,1-2 0,-1 0 0,1 0 0,0 0 0,11 0 0,11 1-1321,50-1 1,-44-5-288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5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670 0 2176,'-9'3'378,"0"0"0,1 0-1,-1 0 1,1 1 0,0 1 0,0-1 0,-15 12 0,-52 48 980,52-44-1110,-13 11 1,1 0 0,2 3 0,1 0 0,2 2 0,-36 57-1,26-22 55,3 1-1,4 2 1,3 1 0,3 1-1,4 2 1,3 0-1,3 1 1,4 1-1,3 1 1,2 153-1,9-201-186,2-1-1,1 0 1,1 0 0,2 0-1,1 0 1,12 31-1,-13-46-44,1-1 1,0 1-1,1-1 0,1-1 1,0 1-1,1-2 0,1 1 0,0-2 1,1 0-1,0 0 0,29 20 0,6-1 228,1-2 0,56 24-1,-104-54-310,-1 0 0,0 1 0,0-1-1,1 0 1,-1 1 0,0-1 0,1 0 0,-1 0 0,0 1-1,1-1 1,-1 0 0,1 0 0,-1 0 0,0 1-1,1-1 1,-1 0 0,1 0 0,-1 0 0,0 0-1,1 0 1,-1 0 0,1 0 0,-1 0 0,1 0-1,-1 0 1,0 0 0,1 0 0,-1 0 0,1 0 0,-1 0-1,1-1 1,-1 1 0,0 0 0,1 0 0,-1 0-1,0-1 1,1 1 0,-1 0 0,0 0 0,1-1-1,-1 1 1,0 0 0,1-1 0,-1 1 0,0 0-1,0-1 1,0 1 0,1-1 0,-1 1 0,0 0 0,0-1-1,0 1 1,0-1 0,-7-27-2216,2 12 1061,1-7-518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5.7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2816,'-1'5'405,"1"0"1,-1 0-1,1 0 0,0 0 1,0 0-1,1-1 1,0 1-1,1 6 0,0 8-64,12 298 2132,-4-56-807,1-158-1313,2 48 126,-16-139-937,3-11 427,0-1-1,0 0 1,0 0 0,0 0-1,0 0 1,0 1 0,0-1-1,0 0 1,0 0 0,0 0-1,0 1 1,0-1 0,0 0-1,0 0 1,0 0 0,0 0-1,0 0 1,-1 1 0,1-1-1,0 0 1,0 0 0,0 0-1,0 0 1,0 0 0,0 1-1,-1-1 1,1 0 0,0 0-1,0 0 1,0 0 0,0 0-1,0 0 1,-1 0 0,1 0-1,0 0 1,0 0 0,0 0-1,0 0 1,-1 0 0,1 0-1,0 0 1,0 0 0,0 0-1,-1 0 1,1 0-1,0 0 1,0 0 0,0 0-1,0 0 1,-1 0 0,1 0-1,0 0 1,0 0 0,0 0-1,0 0 1,0-1 0,-1 1-1,1 0 1,0 0 0,0 0-1,0 0 1,0 0 0,-1-6-1377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6.0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 1 5376,'-3'25'2688,"3"60"-3456,0-69 4480,-9 7-4352,-5 9 128,-11 14-2176,-12 6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6.6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78 487 3456,'-2'1'128,"0"1"-1,0-1 1,0 1 0,1 0 0,-1 0-1,0 0 1,1 0 0,-1 0 0,1 0-1,0 0 1,-1 0 0,1 1 0,0-1-1,0 0 1,1 1 0,-1-1 0,0 1-1,1-1 1,-1 3 0,1 0 59,0 0-1,1 0 1,-1 0 0,1 0-1,0 0 1,0 0 0,1 0 0,-1 0-1,4 5 1,0 0-22,0 0 0,0-1 1,1 0-1,1 0 0,-1-1 0,1 0 1,1 0-1,16 14 0,-11-13-139,0 0 0,1-1 0,1 0 0,-1-1 0,1 0 0,0-2 1,19 6-1,-23-9 29,1 0 1,-1-1-1,0 0 1,0-1-1,1 0 1,-1-1-1,0 0 1,1 0-1,-1-1 1,0-1-1,12-4 1,8-5 50,-1-1 1,0-1-1,-2-2 1,36-24-1,-45 27-47,-2-1 0,0-1 0,0 0-1,-1-1 1,-1-1 0,-1 0 0,15-23-1,-23 28-35,1-1-1,-1 0 0,-1 0 1,0 0-1,-1-1 1,-1 1-1,0-1 0,-1 0 1,0 0-1,-1 0 0,0 0 1,-1 0-1,-1 0 1,-1 0-1,0 0 0,0 0 1,-1 0-1,-1 0 0,-1 1 1,0 0-1,0 0 1,-1 0-1,-1 1 0,0-1 1,-1 2-1,0-1 0,-1 1 1,0 0-1,0 1 1,-2 0-1,1 1 0,-1 0 1,0 0-1,-1 1 0,0 1 1,0 0-1,-1 1 1,0 0-1,0 0 0,-23-5 1,16 7-33,-1 0 0,1 2 0,0 0 0,-1 1 0,1 1 1,-1 1-1,1 1 0,0 1 0,0 1 0,-23 7 0,18-4-27,0 2 0,0 1 0,1 2 0,0 0 0,1 1 0,1 1-1,-28 23 1,43-31-26,0 0-1,0 1 1,0 0-1,1 1 1,0-1-1,1 1 0,0 0 1,0 1-1,0-1 1,1 1-1,1 0 1,-6 16-1,8-20-37,0 0-1,1 0 1,-1-1 0,1 1-1,0 0 1,0 0 0,1-1-1,-1 1 1,1 0 0,0 0-1,0-1 1,1 1 0,-1-1-1,1 1 1,0-1 0,0 0-1,1 0 1,-1 1 0,1-2-1,0 1 1,0 0-1,0-1 1,0 1 0,1-1-1,0 0 1,7 6 0,44 23-1307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7.2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2816,'1'1'60,"0"-1"-1,0 0 1,0 1 0,0-1 0,0 1-1,0-1 1,0 1 0,0-1-1,0 1 1,0 0 0,0-1 0,0 1-1,0 0 1,-1 0 0,1 0 0,0-1-1,-1 1 1,1 0 0,0 2 0,205 259 2841,-28-47-2342,3 4 380,-154-182-646,-2 2 1,-2 0-1,-1 1 1,20 55-1,-32-67-95,-2-1 1,-1 1-1,-2 0 0,0 0 0,-2 1 1,-1-1-1,-1 1 0,-1-1 0,-2 1 1,-1 0-1,-1-1 0,-11 40 0,1-26 22,-1 0-1,-2-1 0,-2 0 0,-1-2 0,-2 0 0,-2-1 0,-36 43 1,55-75-181,-15 20-354,-43 42 1,56-61-119,0-1 0,-1 0-1,0 0 1,0-1 0,-1 0 0,1-1 0,-1 0 0,0 0-1,0-1 1,-17 4 0,-6-5-1252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7.8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1 114 3200,'5'-12'1536,"23"17"-1408,-13-5 2304,8 0-2304,14 0 0,20-9 256,0 2 0,14-5-512,13 5 128,1-6 256,-5 3 0,-11-3-512,-3 1 128,-13-2-896,-12 5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8.1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 3584,'11'-9'1792,"12"48"-1920,-14-15 2688,0 15-2560,2 9 0,-3 17 256,1 7 128,-3-1-384,-1 3 128,-1-11 128,1-1 0,4-4 0,-4-10 0,-1-8-384,1-10 128,-5-14-1152,0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4.7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51 523 2560,'-24'-30'1771,"24"29"-598,0 1-768,-9 29 854,9-25-1228,0 1 0,1 0 0,-1 0 0,1-1 0,0 1 0,0-1 0,1 1 0,0-1 0,-1 0 0,1 1 0,1-1 0,-1 0 0,1 0 0,-1 0 0,6 4 0,-2-2 91,0 0 1,0-1 0,1 0-1,-1-1 1,1 1 0,0-1-1,0 0 1,12 3 0,-3-1 69,0-2 0,0 0 0,1 0 0,-1-2 0,1 0 0,-1-1 0,1 0 0,27-4 0,-5-5-80,0-2 0,-1-1 0,0-3 0,-1 0 0,-1-3 0,0-1 0,45-30 0,-70 41-85,-1 0 0,1 0 1,-1-1-1,0 0 0,-1-1 0,0 0 1,-1-1-1,0 0 0,0 0 1,-1-1-1,10-17 0,-13 18-4,0 0-1,-1-1 0,0 1 1,-1-1-1,0 1 0,0-1 0,-1 0 1,-1 1-1,0-1 0,0 0 1,-1 0-1,0 0 0,-6-20 1,4 19-6,-1 0 0,-1 0 0,1 0 0,-2 1 0,0-1 0,0 1 0,-1 1 0,0-1 0,-1 1 0,0 1 0,-1-1 0,0 1 0,0 1 0,-1 0 0,0 0 0,-1 1 0,-17-10 0,14 10-13,-1 1 0,0 0-1,1 1 1,-2 1 0,1 1 0,0 0-1,-1 0 1,1 2 0,-1 0 0,0 1-1,1 0 1,-1 1 0,0 1 0,-16 4-1,7 0-32,0 2 0,0 1 0,1 0 0,0 2 0,0 1 0,1 1 0,1 1 0,0 0 0,1 2 0,-36 34 0,49-41 6,0 1 0,0 0 0,1 0 0,0 0 0,0 1 0,1 0 0,1 0-1,0 0 1,1 1 0,-6 22 0,8-24 10,1 0 0,0 0 0,1 0 0,0 1 0,1-1 0,0 0 0,1 0 0,0 0 0,0 0 0,1 0 0,0-1 0,1 1 0,0-1 0,9 16 0,-3-10-1,0-1-1,1 0 1,1 0-1,0-1 0,0-1 1,2 0-1,-1-1 1,2 0-1,-1-1 0,1-1 1,1 0-1,0-1 1,0-1-1,0 0 0,1-1 1,0-1-1,30 5 1,-5-3 39,1-2 0,-1-2 1,1-1-1,0-3 0,0-1 1,53-11-1,-67 9 25,0-3 0,40-13 0,-63 19-44,0-1-1,0 0 1,-1-1 0,1 1-1,-1-1 1,0 0-1,0-1 1,0 1-1,0-1 1,0 0-1,-1 0 1,0 0 0,1-1-1,-2 0 1,1 0-1,-1 0 1,1 0-1,4-11 1,-7-2 39,-10 16-83,7 3 37,0 0 1,1 0-1,-1 0 1,0 0-1,0 0 1,1 1-1,-1-1 1,1 1-1,-1-1 1,1 1-1,0-1 0,-2 4 1,0 2 42,0 1 0,0-1 0,1 1 1,0 0-1,0 0 0,1 0 0,0 0 0,1 0 0,-1 0 0,2 0 0,-1 0 1,1 0-1,0 0 0,1 0 0,0 0 0,0 0 0,1 0 0,3 7 0,2 5 159,1-1 0,1 0 0,0-1 0,2 0-1,23 29 1,-22-34-126,0 0 0,1-1 0,0 0 1,1-1-1,25 14 0,86 36-2371,-124-60 2243,66 30-1739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8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3456,'0'-1'36,"0"1"0,0-1 0,0 0 0,0 0-1,0 0 1,0 1 0,0-1 0,0 0 0,1 0 0,-1 1 0,0-1 0,1 0 0,-1 0 0,0 1 0,1-1-1,-1 0 1,1 1 0,-1-1 0,1 0 0,-1 1 0,1-1 0,-1 1 0,1-1 0,0 1 0,-1-1 0,1 1-1,0-1 1,0 1 0,-1 0 0,1-1 0,1 1 0,-1 1 39,0 0 0,0 0-1,1 1 1,-1-1 0,0 0 0,0 1-1,0-1 1,-1 1 0,1-1 0,0 1-1,0-1 1,-1 1 0,1 3 0,20 84 1334,119 982 1258,-137-1046-2581,4 60 383,35 154 0,-38-238-199,1-12-101,7-32-31,1-2-75,-8 34-77,0 0 1,0 0-1,1 1 1,1 0-1,-1 0 1,2 0-1,-1 1 1,1 0-1,1 1 1,0 0-1,0 0 1,0 0-1,1 2 1,0-1 0,0 1-1,1 0 1,0 1-1,16-5 1,-11 5-6,-1 2 1,1 0 0,0 0 0,0 2-1,0 0 1,0 1 0,0 0-1,0 1 1,0 1 0,-1 1 0,1 0-1,-1 1 1,24 9 0,-13-3 101,-1 0 0,0 2 0,-1 1 0,26 19 1,-44-29-58,-1 1 1,1 0-1,-1 1 0,0-1 1,0 1-1,0 0 1,-1 0-1,0 1 1,0-1-1,0 1 0,-1 0 1,0 0-1,0 0 1,0 0-1,-1 1 1,0-1-1,0 1 0,-1-1 1,0 1-1,0 0 1,0 0-1,-1 9 1,0-13 19,-1 1 1,0-1 0,0 0 0,0 1 0,-1-1 0,1 0-1,-1 1 1,0-1 0,0 0 0,0 0 0,0-1 0,0 1-1,-1 0 1,1-1 0,-1 1 0,1-1 0,-1 0-1,0 0 1,-4 2 0,-7 4 204,0-1 0,-30 11-1,35-14-146,-19 5 146,-1-1 1,1-2-1,-54 6 1,-93-2 211,123-9-390,24 0-6,-1-1 0,1-2 0,-41-7 0,60 8-223,0-1 0,0-1 0,1 1 0,-1-2 0,0 1 0,1-1 0,0 0 0,0-1 0,0 0 0,1 0 0,0 0 0,0-1 0,0 0 0,-9-11 0,7 1-1571,8 1-85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19.6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529 0 2944,'-16'13'621,"1"0"0,0 1-1,1 1 1,-20 26 0,-5 6 627,8-13-967,2 1 1,1 2 0,2 0-1,-38 73 1,9 18 358,-60 211 0,101-287-425,2 1 1,3 0 0,2 1 0,3-1 0,2 82-1,5-93 24,1 1-1,2-1 0,3 0 0,0 0 0,3-1 0,2 0 0,27 56 1,-27-72-65,2-1 0,1-1 0,0-1 1,2 0-1,1-2 0,42 36 1,11 12-350,-72-68-337,8-29-3200,0 3 1899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0.0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100 313 3328,'-1'2'134,"-1"-1"1,1 1-1,0-1 1,0 1 0,0-1-1,0 1 1,0 0-1,0-1 1,0 1-1,0 0 1,1 0-1,-1-1 1,1 1-1,-1 0 1,1 0-1,0 0 1,0 0 0,0 0-1,0 0 1,0 0-1,0 0 1,0 0-1,1-1 1,0 4-1,13 68 2222,-6-38-2059,-6-26-217,-1 1 0,2 0 0,-1 0 0,1-1 0,1 1 0,0-1 0,0 0 0,1 0 0,0-1 0,0 1 0,1-1 0,0 0 0,1 0 0,-1-1 0,1 0 0,1 0 0,0-1 0,0 0 0,0 0 0,0-1 0,1 0 0,0 0 0,0-1 0,0 0 0,1-1 0,-1 0 0,1 0 0,0-1 0,0-1 0,0 1 0,15-1 0,-10-2 24,0 0 1,-1 0-1,1-2 1,-1 0-1,1-1 1,-1 0-1,0-1 1,-1 0-1,1-1 1,-1-1-1,15-10 1,-8 4 11,-1-1 1,0 0-1,0-2 1,-2-1-1,0 0 0,16-21 1,-25 26-84,0 0 0,0-1-1,-1 0 1,-1 0 0,0 0 0,-1-1 0,0 0-1,-1 0 1,-1 0 0,0 0 0,-1-1 0,0 1 0,-2-1-1,1 0 1,-2 1 0,0-1 0,0 0 0,-2 1-1,0 0 1,0-1 0,-1 1 0,-1 1 0,-1-1 0,0 1-1,-12-22 1,13 28-32,0 0-1,0 0 1,-1 0 0,0 0-1,0 1 1,-1 0-1,0 0 1,0 1 0,0 0-1,0 0 1,-1 1-1,0 0 1,-12-5 0,6 5-19,0 0 0,1 1 0,-2 0 0,1 1 0,0 1 0,0 0-1,-27 2 1,17 2-9,-1 0 1,1 2-1,1 1 0,-1 0 0,1 2 0,0 1 0,1 1 0,0 0 0,-33 22 0,33-15-58,1 0 0,0 1-1,-25 29 1,38-39-6,1 0 0,0 1 0,1 1-1,0-1 1,0 1 0,1 0 0,0 0 0,1 0-1,0 1 1,-4 19 0,8-25-38,-1 0 0,2-1 1,-1 1-1,0 0 0,1-1 0,0 1 1,0-1-1,0 1 0,1-1 0,0 0 1,0 1-1,0-1 0,0 0 0,0 0 1,1 0-1,0-1 0,-1 1 0,2-1 1,-1 1-1,0-1 0,1 0 0,-1 0 1,1 0-1,0-1 0,0 1 0,0-1 0,6 2 1,51 20-1664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0.4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372 1 5376,'-20'99'2688,"-8"22"-3200,14-85 4608,-10 6-3968,-13 21 0,-20 1-1536,0-2 128,-3 0 384,-15-14 128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1.3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0 492 2688,'58'-2'4283,"-48"2"-4148,0-2-1,0 1 0,0-2 0,0 1 1,0-1-1,-1 0 0,1-1 0,-1-1 0,0 1 1,16-12-1,11-8-170,-4 3 295,0-1 1,-1-2 0,43-44-1,-73 67-250,31-34 428,33-48 1,-57 71-349,-1 0-1,0 0 1,-1 0 0,0-1-1,-1 0 1,0 0 0,-1 0 0,-1-1-1,3-13 1,-6 26-86,0 0-1,1 0 1,-1 1 0,0-1 0,0 0-1,0 0 1,0 0 0,0 0 0,0 1-1,0-1 1,0 0 0,0 0 0,0 0-1,0 0 1,0 1 0,-1-1-1,1 0 1,0 0 0,-1 0 0,1 1-1,0-1 1,-1 0 0,1 1 0,-1-1-1,1 0 1,-1 1 0,1-1-1,-1 0 1,0 1 0,1-1 0,-1 1-1,0-1 1,1 1 0,-1 0 0,0-1-1,0 1 1,0 0 0,1-1 0,-1 1-1,0 0 1,0 0 0,0 0-1,1 0 1,-1 0 0,0 0 0,0 0-1,-1 0 1,0 0-9,0 1-1,0-1 1,-1 1-1,1 0 1,0 0-1,0 0 1,0 0-1,0 0 1,0 0 0,1 1-1,-1-1 1,0 1-1,1-1 1,-1 1-1,1-1 1,-3 5-1,0 2-9,1 0-1,0 0 0,0 0 1,1 1-1,0-1 0,0 1 0,1-1 1,0 1-1,1 0 0,0 0 1,0-1-1,3 16 0,4 13-24,17 58 0,-19-76-1,2 6 14,89 369 312,-95-390-276,1 5 26,-1 0 1,1-1-1,-1 1 0,-1 0 0,1 0 0,-1 0 0,-1 0 1,0-1-1,0 1 0,-4 13 0,4-21-30,0 1-1,0-1 1,-1 0 0,1 0-1,0 0 1,-1 1 0,1-1 0,0-1-1,-1 1 1,1 0 0,-1 0-1,0 0 1,1-1 0,-1 1-1,1-1 1,-1 1 0,0-1 0,0 0-1,1 0 1,-1 0 0,0 0-1,1 0 1,-1 0 0,0 0 0,-2-1-1,-54-11-120,36 6 95,-57-19-131,61 18 119,-1 1-1,-28-6 1,17 7-30,-1 1 0,1 2 0,-34 1 0,54 5-33,27 1 137,35 1 60,315-48 604,-62 5-1536,-249 33-1344,-40 4 747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1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 2816,'1'0'48,"-1"-1"0,1 1 1,-1 0-1,1 0 0,-1 0 0,1-1 0,0 1 1,-1 0-1,1 0 0,-1 0 0,1 0 0,-1 0 1,1 0-1,0 0 0,-1 0 0,1 0 0,-1 1 1,1-1-1,-1 0 0,1 0 0,-1 0 0,1 1 1,-1-1-1,1 0 0,-1 0 0,1 1 0,-1-1 1,1 0-1,-1 1 0,1-1 0,-1 1 0,15 16 159,-12-13 92,76 83 802,-5 4 0,92 146-1,-124-167-945,-4 1-1,-3 2 1,-3 2-1,30 106 0,-52-144-102,-2 0 0,-1 1 0,-2-1 0,-2 1 0,-2 0 0,-4 60 0,1-77-18,-1 1 1,-1-1-1,-1 0 1,-1 0-1,-1 0 0,0-1 1,-2 0-1,0-1 1,-2 1-1,0-2 0,-1 0 1,-26 31-1,36-46-148,-1 0-1,1 0 0,-1-1 1,0 1-1,0-1 1,0 0-1,0 0 1,0 0-1,0 0 1,-1-1-1,1 1 1,0-1-1,-1 0 1,1 0-1,-1 0 1,0 0-1,1-1 1,-7 1-1,-8-1-1058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2.2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 4736,'41'-29'2304,"54"49"-3840,-62-17 4096,5 3-3712,-10 4 0,4 3-768,2 3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2.5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 5888,'94'-16'2944,"66"12"-5120,-137 4 6016,25-4-6400,4 8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3.3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216 467 3328,'-10'-24'3183,"3"18"-731,1 18-1410,6-1-979,-1 1-1,2-1 1,0 1-1,0-1 1,1 0 0,0 1-1,0-1 1,2 0-1,-1 0 1,2-1 0,-1 1-1,1-1 1,1 0 0,7 11-1,-3-6 45,1 0-1,0-1 1,1 0 0,1-1-1,0 0 1,1-1-1,0-1 1,19 13 0,-15-15-33,-1-1 1,1 0 0,1-1 0,-1-1-1,1-1 1,0-1 0,1 0 0,-1-2 0,0 0-1,24-1 1,-15-2 27,-1-1 0,1-1 0,-1-1 0,0-1 0,0-2 0,44-17 0,-58 19-73,0-2 0,0 0 1,-1 0-1,0-1 0,0 0 1,0-1-1,-1-1 0,-1 0 1,0 0-1,0-1 0,-1 0 1,0 0-1,-1-1 0,-1-1 1,1 1-1,-2-1 0,0 0 1,-1-1-1,0 0 0,-1 1 1,0-1-1,-1-1 0,-1 1 1,0 0-1,-1-1 0,0 1 1,-2-1-1,1 1 0,-2 0 1,0-1-1,-1 1 0,0 0 1,-1 0-1,0 0 0,-1 1 1,-1-1-1,0 1 0,-1 1 1,-12-18-1,2 9-24,-1 0-1,-1 1 1,-1 1 0,-1 1 0,0 1-1,-1 1 1,-1 0 0,-1 2 0,0 1-1,0 1 1,-1 1 0,-1 1 0,-27-7-1,7 5-74,0 3 0,0 1-1,-1 2 1,1 3-1,-1 1 1,-87 9-1,111-4-9,1 0 0,-1 2 0,-40 15-1,56-18 52,0 0-1,0 1 0,0 1 0,1-1 0,-1 1 1,1 0-1,0 0 0,0 1 0,0 0 0,0 0 1,1 0-1,0 1 0,0 0 0,-7 11 0,11-15 20,1-1 0,-1 1 0,1-1 0,-1 0 0,1 1 0,0-1-1,0 1 1,-1-1 0,1 1 0,0-1 0,0 1 0,1-1 0,-1 1 0,0-1 0,0 1-1,1-1 1,-1 1 0,1-1 0,-1 1 0,1-1 0,0 0 0,0 1 0,-1-1-1,1 0 1,0 0 0,0 1 0,0-1 0,0 0 0,0 0 0,1 0 0,-1 0 0,2 1-1,4 2-17,1 1 0,-1-1 0,1-1 0,12 5 0,-15-7 12,27 10-57,1-3 0,0 0 0,1-2 0,37 2 1,144-2-125,-128-5 139,-33-1 46,-18-1 9,0 1 0,-1 3 0,1 0 0,47 12 0,-74-13 4,0 1-1,-1 0 0,1 0 0,-1 1 1,0 0-1,0 1 0,0 0 0,-1 0 0,0 0 1,0 1-1,0 0 0,0 0 0,-1 1 1,0 0-1,-1 0 0,1 1 0,-1-1 1,-1 1-1,0 0 0,0 0 0,0 1 0,3 10 1,20 85 45,-12-44 2,35 89 0,-44-133-90,2-1 0,0 1 0,0-1 0,1-1 0,1 0 0,1 0 0,0-1 0,0 0 0,1-1 0,18 14 0,-10-16-1537,7-8-106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3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1 149 3456,'1'-1'117,"0"0"0,1-1 1,-1 1-1,1 0 0,-1 0 0,1 0 1,0 0-1,-1 0 0,1 1 0,0-1 1,0 0-1,0 1 0,-1-1 0,1 1 1,0 0-1,0 0 0,0 0 0,0 0 1,0 0-1,0 0 0,-1 0 1,1 0-1,0 1 0,0-1 0,0 1 1,0-1-1,-1 1 0,1 0 0,0 0 1,2 2-1,-2-2-75,0 0 1,0 0-1,1 0 0,-1 0 1,0-1-1,0 1 0,0 0 1,1-1-1,-1 0 1,0 1-1,0-1 0,1 0 1,-1 0-1,0 0 0,1 0 1,-1-1-1,0 1 1,0-1-1,1 1 0,-1-1 1,0 0-1,0 0 0,0 0 1,0 0-1,0 0 1,0 0-1,0-1 0,3-2 1,-2 1 35,0-1 0,0 0 0,-1 0 0,1 0-1,-1 0 1,0 0 0,0 0 0,0 0 0,-1-1 0,0 1 0,1-1 0,-1 1 0,-1-1 0,1 1 0,-1-1 0,0 0 0,0 1 0,0-1 0,-1 0 0,1 1 0,-1-1 0,0 1 0,-1-1-1,1 1 1,-4-9 0,4 12-61,0 0 0,0 0 0,-1 0-1,1-1 1,0 1 0,0 0 0,0 0 0,-1 0-1,1 1 1,-1-1 0,1 0 0,0 1 0,-1-1-1,1 0 1,-1 1 0,0 0 0,1-1-1,-1 1 1,1 0 0,-1 0 0,1 0 0,-1 0-1,0 0 1,1 0 0,-1 0 0,1 0-1,-1 1 1,0-1 0,1 1 0,-1-1 0,1 1-1,0 0 1,-1-1 0,1 1 0,-1 0 0,1 0-1,0 0 1,0 0 0,-1 0 0,1 0-1,-1 2 1,-3 1 7,1 1-1,-1-1 1,1 1 0,0 0-1,0 0 1,0 1-1,1-1 1,-5 10 0,7-12-167,1 0 0,-1 1 0,0-1 0,1 0 1,0 1-1,0-1 0,0 0 0,0 1 1,0-1-1,1 0 0,-1 1 0,1-1 0,0 0 1,0 0-1,3 6 0,-3-5-132,1 2-1133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3.6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84 2432,'0'-1'49,"0"1"-1,0 0 1,0 0 0,0-1 0,0 1 0,0 0-1,0 0 1,0-1 0,0 1 0,0 0 0,0-1-1,0 1 1,0 0 0,0 0 0,0-1-1,0 1 1,0 0 0,1 0 0,-1-1 0,0 1-1,0 0 1,0 0 0,0 0 0,1-1 0,-1 1-1,0 0 1,0 0 0,0 0 0,1 0-1,-1-1 1,0 1 0,0 0 0,1 0 0,-1 0-1,0 0 1,0 0 0,1 0 0,12 5 2079,14 24-116,35 87-134,51 129-1,-106-212-1257,-7-32-605,1-1-1,-1 1 1,0-1 0,0 1-1,0 0 1,0-1-1,0 1 1,0-1 0,0 1-1,-1-1 1,1 1-1,0 0 1,0-1 0,0 1-1,0-1 1,-1 1-1,1-1 1,0 1 0,-1-1-1,1 1 1,0-1 0,-1 0-1,1 1 1,-1-1-1,1 1 1,0-1 0,-1 0-1,1 1 1,-1-1-1,1 0 1,-1 1 0,1-1-1,-1 0 1,0 0-1,1 0 1,-1 1 0,1-1-1,-1 0 1,1 0 0,-1 0-1,0 0 1,1 0-1,-1 0 1,1 0 0,-1 0-1,1 0 1,-1-1-1,1 1 1,-1 0 0,0 0-1,-1-1-1,1 0 0,-1 0 0,1 0 0,-1 0 0,1 0 0,0 0 0,-1 0 1,1 0-1,0 0 0,0-1 0,0 1 0,0 0 0,0-1 0,0 1 0,0-1 0,0 1 0,1-1 0,-1 1 0,1-1 0,-1-2 0,-8-40 43,7 31-2,-1-7-74,1 0-1,1 0 0,0 0 1,2 0-1,0-1 1,1 1-1,1 0 0,10-35 1,-8 42-9,-1 1 0,2 0 0,0 0 0,0 0 0,1 1 1,0 0-1,1 0 0,0 0 0,1 1 0,0 1 0,1-1 0,0 2 0,0-1 0,17-9 1,-15 11-15,0 0 0,0 1 1,0 0-1,1 1 0,0 0 1,0 1-1,19-3 0,-27 6 48,1 1-1,0-1 0,0 1 0,0 1 1,0-1-1,-1 1 0,1 0 0,0 0 1,-1 0-1,1 1 0,-1 0 0,1 0 1,-1 0-1,0 1 0,0 0 1,0 0-1,0 0 0,0 1 0,8 7 1,5 9 88,-1 0 1,0 1 0,-2 1 0,0 0 0,-2 2 0,0-1 0,-2 1 0,0 1-1,-2 0 1,-1 0 0,-1 1 0,-1 0 0,-1 0 0,2 38 0,-7-60-73,0 0 1,-1 0-1,1 0 1,-1 0-1,0 0 1,0 0-1,0 0 1,-1 0-1,0 0 0,1-1 1,-1 1-1,0-1 1,-1 1-1,-2 2 1,4-5-16,0 0 1,1 0-1,-1 0 0,0 0 0,0-1 1,0 1-1,-1 0 0,1-1 1,0 1-1,0-1 0,0 1 1,0-1-1,0 0 0,-1 0 0,1 1 1,0-1-1,0 0 0,-1 0 1,1 0-1,0 0 0,0 0 1,0 0-1,-1 0 0,1-1 1,0 1-1,0 0 0,0-1 0,-1 1 1,1-1-1,0 1 0,0-1 1,0 0-1,0 1 0,0-1 1,0 0-1,0 0 0,0 0 0,0 0 1,1 0-1,-1 0 0,0 0 1,1 0-1,-1 0 0,0 0 1,1 0-1,-1-1 0,-3-5-4,1 0 0,0 0-1,0 0 1,1 0 0,0 0-1,0-1 1,1 1 0,0-1-1,0 1 1,0-1 0,1 1-1,1-1 1,-1 1 0,4-15-1,-1 1-7,2 0 0,1 1-1,15-37 1,-15 42-17,2 1-1,0-1 0,1 1 1,0 1-1,1-1 1,1 2-1,0-1 0,1 2 1,0-1-1,0 2 1,1-1-1,1 2 0,26-15 1,-30 19 9,0 1 0,1-1 1,0 2-1,0-1 0,0 2 0,0-1 1,1 2-1,-1-1 0,1 2 1,-1-1-1,1 2 0,-1-1 0,1 2 1,-1-1-1,0 2 0,0-1 0,0 2 1,0-1-1,0 1 0,15 9 1,-7-3 28,1 2 0,-2 0 0,1 1 0,18 18 0,-28-22 27,-1 0-1,0 0 1,-1 0-1,0 1 1,0 0-1,-1 0 1,-1 1-1,0 0 1,8 22-1,6 32 198,-3 2 0,-2 0 0,-3 0 0,1 83 0,-17-103-94,-3-24-495,7-23 302,1 0 0,0 1-1,-1-1 1,1 1 0,0-1 0,-1 0-1,1 1 1,0-1 0,-1 0 0,1 1-1,-1-1 1,1 0 0,-1 1-1,1-1 1,-1 0 0,1 0 0,-1 0-1,1 0 1,-1 0 0,1 1 0,-1-1-1,1 0 1,-1 0 0,1 0-1,-1 0 1,1 0 0,-1 0 0,1-1-1,-1 1 1,1 0 0,-2 0 0,2-2-271,-1 0 0,0 0 0,0 1 0,0-1 0,1 0 0,-1 0 0,1 0 0,0 0 0,-1 0 0,1 0 0,0 0 0,0 0 0,0 0 0,1-4 0,-1-1-464,-5-13-1265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5.9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1 106 2816,'8'71'3672,"2"2"-3419,-5 8-156,-3-39 152,1-1 1,3 1-1,1-1 1,12 41-1,-19-81-231,1 1-1,-1-1 1,0 1 0,1-1 0,-1 0-1,1 1 1,-1-1 0,1 1-1,0-1 1,0 0 0,-1 1-1,1-1 1,0 0 0,0 0-1,0 0 1,1 0 0,-1 0 0,0 0-1,0 0 1,0 0 0,1 0-1,-1-1 1,1 1 0,-1 0-1,0-1 1,1 1 0,-1-1-1,3 1 1,-2-2-9,-1 0 0,1 1 1,-1-1-1,0 0 0,0 0 0,1 0 0,-1 0 0,0 0 0,0-1 0,0 1 0,0 0 0,0 0 1,0-1-1,-1 1 0,1-1 0,0 1 0,-1 0 0,1-1 0,-1 1 0,1-1 0,-1 0 0,0 1 1,0-1-1,0 1 0,0-1 0,0 1 0,0-4 0,-2-137 204,-1 88-140,6-74-1,-1 112-82,0 0 0,1 0 0,1 1-1,0-1 1,1 1 0,0 0 0,2 0 0,-1 1-1,11-16 1,-12 23 13,1 1 1,-1 0-1,1 0 1,0 0-1,1 1 0,0 0 1,-1 0-1,1 0 1,1 1-1,-1 0 0,1 1 1,0 0-1,-1 0 1,1 0-1,1 1 1,-1 0-1,0 1 0,0 0 1,14 0-1,-4 0 44,0 1 0,0 2 0,0 0 0,0 0 0,-1 2 0,1 0 0,-1 1 0,23 10 0,-28-9-10,-1 1-1,1 0 1,-1 1 0,-1 0 0,1 1 0,-1 1 0,-1-1 0,0 1 0,0 1 0,-1 0-1,0 0 1,-1 0 0,-1 1 0,0 0 0,8 20 0,-4-5 28,-2-1 0,0 1 0,-2 0 0,-1 1 0,-1-1 0,0 46 0,-5-54 61,-3-23 42,1-36 7,5 12-236,2 0 0,1 1-1,1-1 1,2 1 0,0 1-1,2-1 1,21-41 0,-24 58 34,0 1 0,0 0-1,1 1 1,0-1 0,1 2 0,0-1 0,0 1 0,0 0 0,1 1 0,0 0 0,0 1 0,21-8 0,-23 10 12,0 0-1,0 1 1,-1-1 0,1 2 0,0-1 0,0 1 0,1 1-1,-1-1 1,0 2 0,0-1 0,0 1 0,0 0 0,0 0-1,0 1 1,0 0 0,0 1 0,-1 0 0,15 7 0,-6 2 68,0 0-1,-1 1 1,-1 1 0,0 0 0,-1 1 0,0 1 0,-2 0-1,0 1 1,0 0 0,14 33 0,-9-11 82,-2 0 1,-1 0-1,-2 2 1,7 46-1,-15-63-15,0-1 0,-1 1 0,-2 0 0,-1 0 0,0 0 0,-2-1 0,-8 36 0,8-45-665,5-11-728,13-25-1282,-2-8 1126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4.7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1 743 2944,'42'-31'4864,"81"-66"-3253,135-137 1,-251 226-1529,12-11 3,-1 0-1,-1-2 0,0 0 1,-2-2-1,-1 1 0,0-2 1,-2 1-1,-1-2 0,-1 0 1,12-43-1,-17 20 26,-5 47-111,0-1-1,0 1 1,0 0 0,0 0 0,0-1 0,0 1 0,0 0 0,0 0 0,0-1-1,-1 1 1,1 0 0,0 0 0,-1 0 0,1-1 0,-1 1 0,0 0 0,1 0 0,-1 0-1,0 0 1,1 0 0,-1 0 0,0 0 0,0 0 0,0 1 0,0-1 0,0 0-1,0 0 1,0 1 0,0-1 0,0 0 0,0 1 0,-1-1 0,0 1 0,0 0-11,1 0 1,0 0 0,0 1 0,0-1 0,0 1 0,0-1 0,-1 1 0,1-1-1,0 1 1,0 0 0,0-1 0,1 1 0,-1 0 0,0 0 0,0 0 0,0 0-1,0 0 1,1 0 0,-1 0 0,1 0 0,-2 1 0,-10 27-30,9-21 25,-4 9-2,1 1 0,1-1 1,1 1-1,0 1 0,2-1 0,-2 34 0,13 113-95,-5-132 108,22 172 42,-11-110 17,3 135 1,-17-225-43,-1-1 1,0 1-1,0-1 1,-1 1 0,0-1-1,1 0 1,-1 1-1,-1-1 1,1 0-1,-1 0 1,1 0-1,-1 0 1,0 0-1,-1 0 1,1 0-1,-1-1 1,-5 6-1,4-6-7,0 0-1,0-1 0,0 0 1,-1 0-1,0 0 1,1 0-1,-1-1 1,0 1-1,1-1 1,-1-1-1,0 1 1,0-1-1,0 0 0,0 0 1,0 0-1,0 0 1,-8-3-1,-50-10-175,1-4-1,-96-37 0,299 42 342,-30 5 213,0 5 0,161 18 0,-259-13-1787,-23-5-1439,-17-9 1178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5.3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 3712,'4'0'1792,"44"13"-896,-34-13 1792,15 3-2688,17-3 128,20 0 0,10 4 128,-10-4-384,23-7 128,-6 0 0,-6-6 128,-8 6-896,-12-5 128,-9 8-512,-16-1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5.6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85 1 3584,'-14'9'1792,"-9"44"-1920,18-33 2816,-4 8-2560,0 18 128,-2 13 128,2 9 0,4 6-512,5-12 0,11 4 256,-2-5 128,5-8-128,0-5 0,0-12-768,-5-1 128,-4-12-640,-10-3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6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3584,'7'13'204,"-1"0"0,0 1 0,-1 0 0,-1-1 0,0 1 0,3 29 0,-1-7-11,9 51 812,7 166 1,-26 73-1112,-1-94 548,7-170-160,-1-37-6,0 1 0,-2-1 0,-4 27 0,1-42 148,-1-10-37,1-17-152,6 5-225,0 1 0,1 0 0,0 0 0,1 0 0,0 0 0,1 1 0,0 0 0,0 0 0,1 0 0,1 0 0,-1 1 0,2 0 0,-1 0 0,1 1 0,15-13 0,-9 11-2,-1 1 1,1 0 0,1 1 0,-1 0-1,2 1 1,-1 1 0,1 0 0,-1 1-1,1 1 1,20-3 0,-12 5 11,0 0 1,1 2 0,-1 0 0,0 2-1,1 1 1,-1 0 0,0 2 0,39 13-1,-43-11 0,0 1 0,-1 1 0,0 0 0,0 2 0,-1 0 0,0 1-1,-1 1 1,0 0 0,-1 1 0,17 20 0,-29-29 10,0 0 1,-1 0-1,1 0 0,-1 1 0,0 0 0,-1 0 1,1-1-1,-1 2 0,0-1 0,-1 0 1,1 0-1,-1 0 0,-1 1 0,1-1 1,-1 0-1,0 1 0,0-1 0,-1 1 1,0-1-1,0 0 0,-1 0 0,-3 12 1,2-10 19,-1-1-1,1 0 1,-1-1 0,-1 1 0,1 0 0,-1-1 0,0 0-1,0 0 1,-1-1 0,0 0 0,0 0 0,0 0 0,0 0-1,-1-1 1,0 0 0,0-1 0,0 1 0,-13 3 0,-12 1-9,1-2 0,-1-1 1,0-2-1,-1-1 0,1-2 1,0 0-1,0-3 0,0 0 1,0-2-1,0-2 0,1-1 1,0-1-1,1-2 0,0 0 1,-50-29-1,71 36-520,0-1 0,0-1 0,1 1 0,-1-1 0,1-1 0,1 1 0,-1-1 0,1-1 0,1 1 0,-8-12 0,11 0-1185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6.9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75 2560,'15'-7'1280,"54"-5"-1152,-41 8 2048,20-5-2048,13 2 0,-1-5-128,-7 5 128,3 3-128,9-5 0,-8 9-128,-14-3 0,-6 3-768,-17 0 128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7.4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478 0 2176,'-14'17'3712,"5"10"-3544,1 0 0,2 1 0,0 0 0,2 0 0,1 0 0,1 0 0,2 0 0,3 34 0,8 32 333,27 104 0,-5-31-93,-20-86-66,3 130-1,-15-208-299,-1 1 0,0 0 0,0-1 0,0 1 0,0 0 0,-1 0 0,0-1-1,1 1 1,-1-1 0,-1 1 0,1-1 0,0 1 0,-1-1 0,0 1 0,0-1 0,0 0 0,0 0 0,0 0 0,-1 0 0,1-1 0,-1 1-1,-5 4 1,3-5 11,0-1 1,1 1-1,-1-1 0,1 0 0,-1-1 0,0 1 0,0-1 0,0 0 0,1 0 0,-1 0 0,0-1 0,0 0 1,1 0-1,-1 0 0,0 0 0,1-1 0,-8-3 0,-17-8 222,0-1 0,1-1 0,0-2 0,-47-37 0,29 16 243,-70-77 0,107 105-494,0-1 1,1-1 0,0 0 0,-11-23 0,17 31-123,1 0 0,-1 0 1,1 0-1,0 0 1,0 0-1,0-1 0,1 1 1,0 0-1,0-6 1,0 8-21,0 0 1,0 1-1,1-1 1,-1 0 0,1 0-1,0 1 1,-1-1 0,1 0-1,0 1 1,0-1-1,0 1 1,0-1 0,0 1-1,0-1 1,1 1-1,-1 0 1,0-1 0,1 1-1,-1 0 1,1 0-1,3-1 1,16-6-1568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7.8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67 3840,'-6'0'1920,"6"3"-1536,0-3 2304,24-3-2688,18-8 128,1 11 0,23-5 128,28-6-384,4 2 128,-8-2 128,8 3 0,-18 0-640,-18 5 0,-10 6-640,-15 5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8.2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 3456,'14'-8'1664,"15"8"-1536,-6 8 2304,5-5-2432,10-3 0,-1 0 0,6-3 0,-1-5-1024,-8 8 128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8.5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6656,'112'-26'3328,"-46"33"-5376,-23-7 6400,19 3-7424,-7 1 128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9.2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63 3200,'-11'-3'1536,"36"-13"-1664,-11 16 1664,4 0-1408,10 0 0,6 0-128,3-7 128,19-1-256,-3 0 128,2 0-384,-7-4 128,-5 12-640,-2 0 128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6.4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10 375 2304,'0'0'29,"-1"0"0,1 0-1,-1 0 1,1 0 0,0-1 0,-1 1 0,1 0-1,-1 0 1,1 0 0,0 0 0,-1 0 0,1-1 0,0 1-1,-1 0 1,1 0 0,0-1 0,-1 1 0,1 0-1,0-1 1,0 1 0,-1 0 0,1-1 0,0 1 0,0 0-1,-1-1 1,1 1 0,0 0 0,0-1 0,0 1-1,0-1 1,0 1 0,0 0 0,0-1 0,0 1 0,0-1-1,0 1 1,0-1 0,0 1 0,0 0 0,0-1-1,0 1 1,0-1 0,0 1 0,0 0 0,0-1 0,1 1-1,-1-1 1,0 1 0,0 0 0,1-1 0,-1 1-1,0 0 1,0 0 0,1-1 0,-1 1 0,1-1 0,0 3 155,-1-1 0,1 1 1,0 0-1,0-1 0,-1 1 1,0 0-1,1 0 1,-1-1-1,0 1 0,1 0 1,-1 0-1,0 0 0,-1 2 1,0 11-3,1-1 1,1 1-1,0 0 1,0-1-1,2 1 1,0-1-1,0 0 1,2 0-1,-1 0 1,2-1-1,0 1 1,0-1-1,1 0 1,1-1-1,0 0 1,1 0 0,17 17-1,-14-16-18,1 0-1,1-1 1,-1-1 0,2 0-1,0-1 1,22 12 0,-26-17-64,0-1 0,0 0 0,0-1 0,0 0 0,1-1 0,0 0 0,-1-1 0,1 0 0,0-1 0,0 0 1,12-2-1,-7 1-27,1-2 1,0 0 0,-1-1 0,0 0 0,0-2 0,0 0 0,-1-1-1,0 0 1,0-1 0,0-1 0,-1-1 0,-1 0 0,0-1-1,0 0 1,-1-1 0,0-1 0,-1 0 0,-1-1 0,0 0 0,-1 0-1,0-1 1,-1-1 0,-1 0 0,0 0 0,7-25 0,-9 20-42,0-1 0,-1 0 0,-2 0 0,0-1 0,-1 1 0,-2-1 0,0 1 0,-1-1 0,-2 1 0,-4-23 0,5 34-20,-1 1 0,0-1 0,0 1 0,-1 0 0,0 0 0,-1 1 0,0-1 0,0 1 0,-1 0 0,-1 0 0,1 1 0,-1 0 0,-1 0 0,1 0 0,-1 1 0,-1 0 0,1 1 0,-1 0 0,-1 0 0,1 1 0,-1 0 0,1 1 0,-13-4 0,4 3-32,1 2 0,-1 0 1,0 1-1,0 0 1,0 2-1,0 0 1,0 1-1,0 1 1,0 1-1,0 0 0,0 1 1,1 1-1,0 1 1,0 1-1,0 0 1,1 1-1,-18 12 1,20-12-13,2 0 0,-1 2 0,2-1 0,-1 2 0,1 0 0,1 0 0,0 0 0,0 2 0,1-1 0,1 1 0,0 0 0,1 1 0,0 0 0,1 0 0,1 0 0,0 1 0,1 0 0,0 0 0,1 0 0,-1 23 0,4-29-126,1-1 0,0 1 0,0 0 0,1-1 0,0 1 1,1-1-1,-1 1 0,2-1 0,-1 0 0,1 0 1,0-1-1,1 1 0,0-1 0,0 0 0,0 0 0,1 0 1,12 10-1,1-1-346,0-1-1,0-1 1,2-1 0,-1 0-1,29 11 1,49 15-1181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29.5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1 105 4992,'25'-46'2432,"58"26"-3584,-45 11 4992,10-1-3968,8-3 0,0 6-2432,9 7 128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0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70 381 4480,'-23'-6'972,"23"6"-917,-1 0 1,1 0-1,-1 1 1,1-1-1,-1 0 1,1 0-1,-1 1 1,1-1-1,-1 0 1,1 1-1,-1-1 1,1 0-1,-1 1 1,1-1-1,0 1 1,-1-1-1,1 1 1,0-1-1,-1 1 1,1-1-1,0 1 1,0-1-1,-1 2 0,0 4 273,1-1 0,-1 1 0,1 0 0,0 0 0,0 0 0,2 6 0,-1 8-63,1 8-152,1 0 1,1 0 0,2 0 0,1 0-1,0-1 1,2-1 0,16 32 0,-19-45-49,0-1 1,1-1 0,1 1-1,0-1 1,0-1 0,1 1-1,1-2 1,0 1 0,0-1 0,1 0-1,0-1 1,0-1 0,1 0-1,0 0 1,0-1 0,25 8-1,-19-8-21,0-2 0,0-1-1,0 0 1,0-1 0,1-1-1,-1-1 1,1 0 0,-1-2-1,0 0 1,1-1 0,-1 0-1,0-2 1,-1 0 0,1-1 0,-1-1-1,0-1 1,-1 0 0,0-1-1,0-1 1,22-17 0,-15 8 49,-1 0 0,0-2 1,-2 0-1,0-1 0,-1-2 1,-2 0-1,29-52 0,-38 61-43,-1 0-1,0 0 0,-2-1 1,1 0-1,-2 0 0,-1-1 1,0 1-1,0-1 0,-2 1 1,0-1-1,-1 0 0,-1 0 1,0 1-1,-2-1 0,-7-30 1,5 31-34,-1 0 0,0 1 0,-1-1 0,-1 2 0,0-1 0,-1 1 0,-1 0 0,0 1 0,-1 0 0,0 1 0,-1 0 0,-1 0 0,0 2 0,0 0 0,-1 0 0,0 1 0,0 1 0,-1 0 0,0 1 0,-1 0 0,0 2 0,0 0 0,-32-6 0,18 8-35,0 1 1,0 2 0,0 1 0,0 1-1,0 2 1,0 1 0,-35 11 0,32-7-71,1 2 0,0 1 0,0 2 0,1 1 0,1 1 0,-33 24 1,57-35 54,0 0 1,0 0 0,1 1 0,0-1 0,0 1 0,0 1 0,0-1 0,1 1 0,0 0 0,-3 8 0,6-13 20,0 0 0,0 0 1,0 1-1,0-1 1,1 1-1,-1-1 1,1 1-1,0-1 1,-1 1-1,1-1 1,0 1-1,1-1 1,-1 1-1,0 0 1,1-1-1,-1 0 1,1 1-1,0-1 1,0 1-1,0-1 1,0 0-1,0 0 1,1 1-1,-1-1 1,1 0-1,-1 0 1,1 0-1,0-1 1,0 1-1,-1 0 1,1-1-1,0 1 1,4 1-1,2 2-23,1-1 0,0-1-1,0 0 1,0 0 0,0 0-1,0-1 1,0-1 0,1 1 0,-1-2-1,0 1 1,11-2 0,16-1-99,56-13 1,-62 9 92,59-14-171,95-35-1,3-1-127,-176 53 321,0 1 1,0 0 0,1 0 0,22 1 0,-31 1 17,0 0 1,0 1 0,0-1-1,0 0 1,0 1 0,0 0-1,0 0 1,-1 0 0,1 0-1,0 0 1,0 1 0,-1-1-1,1 1 1,-1-1 0,1 1-1,-1 0 1,0 0 0,1 0-1,-1 1 1,0-1 0,-1 0-1,1 1 1,2 4 0,2 10 9,-2 1 1,0-1 0,-2 1 0,0 0 0,0 0 0,-2 0-1,-2 28 1,1 11 49,2-22 40,1 1 1,2-1-1,1 0 0,2 0 1,1-1-1,14 36 1,-16-56-151,-1-1 1,1 0 0,1-1-1,1 1 1,0-1 0,0-1-1,1 1 1,0-2 0,1 1-1,1-1 1,-1-1 0,1 0 0,1 0-1,0-1 1,0 0 0,1-1-1,21 8 1,-28-13-236,0 0 0,1 0 1,-1-1-1,1 0 0,-1 0 0,1-1 0,-1 0 1,11-1-1,9-5-1249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0.6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2688,'23'-7'1280,"24"14"128,-28 0 1664,10 2-2816,3-2 0,10-3 0,10-4 128,10 0-512,-7-7 128,2 0 256,0-9 0,0 3-384,-2 6 128,-12-2-512,-6 2 0,-9-5-768,-3 1 128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0.9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3328,'0'19'1664,"34"40"-1408,-25-47 2432,5 24-2432,6 10 128,-2 9 128,-4 16 0,-5-5-640,-4 9 0,4-4 384,2-2 128,-8-8-256,6-15 0,2-4-256,-2-9 128,-1-14-1280,17-3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1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21 3840,'-6'-14'1251,"11"8"-925,31 12 1233,-31-3-1515,1-1 0,-1 1 0,0 0 0,-1 1 0,1-1 1,0 1-1,-1 0 0,0 0 0,0 0 0,0 0 0,-1 1 0,6 8 0,2 5 114,0 1-1,10 23 0,-4 2 6,-1 1-1,-2 1 0,12 80 1,6 150 873,-23-175-674,5 25 150,33 130 0,-43-234-443,1-1 1,2 0-1,0-1 0,1 1 1,0-1-1,2-1 0,16 25 1,-26-45-65,0 1 1,0-1-1,0 1 0,0 0 1,0-1-1,0 1 1,0-1-1,0 1 1,0 0-1,1-1 0,-1 1 1,0-1-1,0 1 1,0 0-1,1-1 1,-1 1-1,0 0 0,0-1 1,1 1-1,-1 0 1,0 0-1,1-1 1,-1 1-1,0 0 1,1 0-1,-1 0 0,0-1 1,1 1-1,-1 0 1,1 0-1,-1 0 1,0 0-1,1 0 0,-1 0 1,1 0-1,-1 0 1,1 0-1,-1 0 1,0 0-1,1 0 1,-1 0-1,1 0 0,-1 0 1,0 0-1,1 0 1,-1 0-1,1 1 1,-1-1-1,0 0 0,1 0 1,-1 0-1,0 1 1,1-1-1,-1 0 1,0 1-1,0-1 1,1 0-1,-1 1 0,0-1 1,0 0-1,1 1 1,-1-1-1,-3-37 143,1 31-148,0 1-1,1-1 1,0 0-1,0 0 1,0 1-1,1-1 1,0 0 0,0 0-1,0 1 1,1-1-1,0 0 1,0 0-1,0 1 1,1-1-1,0 1 1,0-1-1,0 1 1,1 0-1,0 0 1,0 0 0,0 0-1,0 0 1,1 1-1,0-1 1,0 1-1,8-7 1,-2 3-38,0 1 0,1 1 0,-1-1-1,1 2 1,0-1 0,1 2 0,-1-1 0,1 2 0,0-1 0,0 2 0,21-3 0,17 4 53,-1 2 0,1 2 1,-1 3-1,0 1 0,-1 3 0,62 20 1,-104-29 11,0 1 1,-1 0 0,1 1 0,-1-1 0,1 1 0,-1 0-1,0 1 1,0-1 0,-1 1 0,1 0 0,-1 0-1,1 0 1,-1 1 0,0-1 0,-1 1 0,4 5-1,-6-6 4,1-1 1,-1 1-1,0 0 0,0-1 0,0 1 0,0 0 0,-1 0 0,1-1 0,-1 1 0,0 0 0,0 0 0,-1 0 0,1 0 0,-1-1 0,1 1 0,-1 0 0,-1-1 0,1 1 0,0 0 0,-1-1 0,0 0 0,0 1 0,0-1 1,0 0-1,-5 6 0,-4 3 66,-1 0 0,-1-1 1,0 0-1,-1 0 0,0-2 1,0 0-1,-1 0 0,0-1 1,-1-1-1,0-1 1,-22 7-1,5-4-36,-1-1-1,1-2 1,-1-1 0,-61 1 0,60-7-231,-44-5 1,70 5-120,-1 0 0,1-1-1,0 0 1,0-1 0,0 0 0,0 0 0,1-1-1,-1 0 1,1-1 0,-8-5 0,10 1-1503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2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0 139 3328,'29'-25'1664,"31"11"-1152,-31 14 1536,8-9-2048,20 5 0,3-3 0,6-5 128,0-1-256,0-6 128,-9 3 0,-6 8 0,-8 1-256,-15 2 0,-8 5-640,-11 9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2.7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232 0 3200,'0'1'153,"0"1"1,0-1-1,1 1 1,-1-1-1,0 0 0,1 1 1,-1-1-1,1 0 1,-1 1-1,1-1 1,0 0-1,-1 0 0,1 0 1,0 1-1,0-1 1,0 0-1,2 1 0,13 24 1694,40 125-801,-37-106-791,-1 2 1,-3 0 0,17 84 0,-31-119-168,0 0 0,0 1 0,-2-1 0,1 0 0,-2 1-1,1-1 1,-2 0 0,1 0 0,-2 0 0,-7 17 0,8-22-38,0 0 0,-1 0 0,0-1 1,0 1-1,-1-1 0,0 0 0,0-1 0,0 1 0,-1-1 1,1 0-1,-1 0 0,0-1 0,-1 0 0,1 0 0,-1 0 0,0-1 1,0 0-1,-9 3 0,-4-1 49,-1 0 1,-1-1-1,1-1 0,-23 0 0,35-3-137,0 0 0,0 0 0,0-1 0,0 0-1,1-1 1,-1 0 0,0 0 0,1-1 0,-1 0 0,1-1-1,0 0 1,-11-7 0,4-6-1882,14 15 491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3.0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4864,'5'-7'2432,"58"2"-2176,-37 5 3456,22 0-3712,4 0 128,14 0 0,14 0 128,5 0-1024,-5 0 0,-20 0-640,-28-7 128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9.0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152 426 2816,'3'-9'2336,"3"16"577,3 19-1762,-4 78-519,-5 0 1,-5-1-1,-19 109 1,20-180-603,-53 255 228,30-168-111,13-76-47,3-29-97,11-14-6,-1 0 0,1 0-1,-1 0 1,0 0 0,1-1 0,-1 1-1,1 0 1,-1 0 0,1 0 0,-1-1 0,1 1-1,-1 0 1,1-1 0,-1 1 0,1 0-1,-1-1 1,1 1 0,0 0 0,-1-1 0,1 1-1,0-1 1,-1 1 0,1-1 0,0 1 0,-1-1-1,1 1 1,0-1 0,0 1 0,0-1-1,-1 1 1,1-2 0,-4-9 0,1 1-1,-1-2 1,2 1 0,-1 0-1,2 0 1,-1-23 0,6-75 6,-2 92-4,3-55 43,4 1 1,3-1 0,3 2-1,3 0 1,3 1 0,3 2-1,3 0 1,38-68 0,-57 121 50,1 1 1,0 0-1,1 0 1,0 1 0,1 0-1,0 0 1,15-10 0,-23 19-66,0 1 1,0 0 0,0 0 0,0 0-1,0 0 1,0 1 0,0-1 0,1 1-1,-1 0 1,1 0 0,-1 0 0,1 0 0,-1 1-1,1-1 1,0 1 0,-1 0 0,1 0-1,0 0 1,-1 1 0,1-1 0,-1 1-1,1 0 1,-1 0 0,1 0 0,-1 0-1,0 1 1,1-1 0,-1 1 0,0 0 0,0 0-1,0 0 1,0 1 0,-1-1 0,1 0-1,-1 1 1,4 4 0,18 25 17,-2 0-1,-2 1 1,-1 2 0,15 36-1,-16-33-38,73 176-8,-53-119 12,69 125 0,-94-198-3,1-1-1,1 0 1,1-1 0,0 0-1,2-2 1,0 0 0,1 0 0,36 23-1,-47-36-5,1 1-1,-1-1 1,1-1-1,0 0 0,1 0 1,-1-1-1,1 0 1,0 0-1,-1-1 1,1-1-1,0 0 0,0 0 1,0-1-1,0 0 1,0 0-1,0-1 1,0-1-1,0 0 0,0 0 1,-1-1-1,1 0 1,-1 0-1,0-1 1,0-1-1,10-5 1,-7 2-1,-1 0 1,0 0-1,0-1 1,-1-1-1,0 0 1,0 0-1,-1-1 1,-1 0-1,0-1 1,0 0-1,-1 0 1,7-19 0,-6 12 3,-2-1 1,-1 0-1,0 0 1,-1-1-1,-2 1 1,0-1-1,-1-35 1,-5 7 3,-3 1 0,-1 0 0,-2 0 0,-3 1 0,-1 1 0,-32-69 1,25 71 8,-3 1 0,-1 1 0,-2 1 1,-2 1-1,-2 1 0,-45-43 1,54 60-4,7 8-30,0-1-1,1 0 0,1-1 0,-18-27 0,29 39 9,0 1 1,0 0-1,0-1 0,1 1 1,0-1-1,-1 1 0,1-1 1,0 0-1,1 1 0,-1-1 1,1 0-1,-1 0 0,1 1 0,0-1 1,1 0-1,-1 0 0,1 1 1,-1-1-1,1 0 0,0 0 1,1 1-1,-1-1 0,1 1 1,-1-1-1,1 1 0,0 0 1,0 0-1,1 0 0,-1 0 1,0 0-1,4-3 0,5-2-16,0-1-1,0 2 1,1 0-1,0 0 1,0 1-1,0 0 1,1 1-1,0 0 1,24-4-1,2 1-29,78-6 0,-79 13 53,1 1 0,-1 3 0,0 1 0,0 1 0,0 2 0,-1 2 0,0 1 0,-1 2 0,50 24 0,-49-24 29,-31-10-234,0 0-1,1 0 1,-1 0 0,0 1-1,0 0 1,9 6 0,-1-3-2483,-16 0 1003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9.4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17 3712,'-6'-16'1792,"6"19"-256,0-3 2176,0 4-3456,0 5 128,0 1 0,-5 10 128,-4-4-768,0 4 128,-5-1-384,5-6 0,-2-3-1024,8-4 128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7.1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22 2432,'-7'-16'1894,"10"10"582,-2 7-2418,0 0 0,1 0 0,-1-1-1,0 1 1,0 0 0,0 0-1,0 0 1,0 0 0,0 1 0,0-1-1,0 0 1,-1 0 0,1 0 0,0 1-1,-1-1 1,1 0 0,-1 1 0,1-1-1,0 2 1,6 17 67,9 29 281,3-2 0,2 0 0,47 77 0,-61-112-425,1-1 0,0-1 0,1 1-1,0-1 1,1-1 0,0 0 0,0 0 0,1-1-1,0 0 1,1-1 0,-1 0 0,1-1 0,1-1 0,-1 1-1,1-2 1,0 0 0,0 0 0,0-2 0,21 3-1,20-9-982,2-10-150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39.9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0 4224,'-1'2'124,"0"0"0,1 0 0,-1 0 0,0 0 0,0 0 0,1 0 0,-1 0-1,1 0 1,0 0 0,0 0 0,-1 0 0,1 1 0,1-1 0,-1 0 0,0 0 0,0 0 0,2 3 0,15 44 2333,-1-3-1108,0 63-1047,6 199 1,-10-89-12,-11-82-803,-4-135-509,-5-9 352,-5-10-286,-2-7-389,-8-2-64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0.6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0 255 3840,'0'-8'214,"0"-1"0,1 1 0,0 0 0,0-1 1,0 1-1,1 0 0,0 0 0,1 0 0,0 1 0,0-1 1,1 0-1,0 1 0,0 0 0,1 0 0,-1 0 0,2 1 0,-1 0 1,1-1-1,0 2 0,0-1 0,0 1 0,1 0 0,0 0 0,0 1 1,14-7-1,2-1-64,1 2 0,0 0 0,0 2 0,1 0 0,0 2 0,0 1-1,1 1 1,30-2 0,-38 6-81,1 0-1,-1 0 1,0 2-1,1 0 1,-1 1-1,0 1 1,0 1-1,-1 0 1,0 2-1,1 0 1,-2 0-1,22 15 1,-28-16-16,-1 1-1,0 0 1,-1 1 0,0 0 0,0 0 0,0 1 0,-1 0 0,-1 0 0,1 0 0,-1 1-1,-1 0 1,0 0 0,-1 1 0,1 0 0,-2-1 0,0 1 0,0 1 0,-1-1 0,0 0-1,-1 13 1,0-7 31,-2 0 0,-1 0-1,0-1 1,-1 1 0,0-1 0,-2 0-1,0 0 1,0 0 0,-2 0-1,0-1 1,0 0 0,-2-1 0,-11 17-1,3-9-4,-1 0 1,0-1-1,-2-1 0,0-1 0,-1-1 1,-39 26-1,58-43-73,0 0-1,0 0 1,0 0-1,0 0 1,0-1 0,0 1-1,0 0 1,0-1 0,-1 0-1,1 0 1,0 1-1,0-1 1,0 0 0,-1-1-1,1 1 1,0 0-1,0-1 1,-4 0 0,5 0-6,0 0 0,0 1 0,0-1 0,0 0 0,0 1 0,0-1 0,0 0 0,0 0 0,0 0 0,0 0 0,1 0 0,-1 1 0,0-2 0,1 1 0,-1 0 0,0 0 0,1 0 0,0 0 0,-1 0 0,1 0 0,0-1 0,-1 1 0,1 0 0,0 0 0,0 0 0,0-1 0,0 1 0,0 0 0,0 0 0,0-1 0,1 1 0,-1 0 0,0 0 0,1 0 0,0-2 0,1-1-4,0 0 0,0 0 0,1 0 1,-1 1-1,1-1 0,0 1 0,0-1 1,0 1-1,0 0 0,1 1 0,-1-1 1,1 0-1,0 1 0,4-2 0,5-3-14,0 1 0,0 0 1,16-4-1,-3 4 75,0 0 0,0 2 0,1 1 0,0 1 0,0 1 1,-1 1-1,1 2 0,0 1 0,0 1 0,-1 1 0,0 1 1,0 1-1,-1 1 0,0 2 0,0 1 0,-1 0 0,0 2 1,-1 1-1,-1 0 0,0 2 0,-1 1 0,0 0 0,-2 2 1,31 36-1,-41-44 23,-1 1 0,0 0 0,-1 0 0,0 1 1,-1 0-1,0 0 0,-1 0 0,-1 1 0,0 0 0,0 0 0,-2 0 0,0 0 1,0 1-1,-1-1 0,-1 0 0,-1 1 0,-4 27 0,2-27 67,0 1 1,-1-1-1,-1 0 0,-1 0 1,0-1-1,-1 0 0,-1 0 1,0 0-1,0-1 0,-1 0 1,-1-1-1,-1 0 0,1 0 0,-2-1 1,1-1-1,-16 11 0,6-8 32,-1 0-1,0-1 0,-2-1 1,1-1-1,-1-1 0,0-1 0,-1-1 1,0-2-1,-48 6 0,54-10-153,-1 0 0,1-1 0,0-1 0,-1-1 0,1-1 0,0 0 0,0-1 1,0-1-1,1-1 0,0-1 0,0-1 0,0 0 0,-25-17 0,35 19-136,0 0 1,1 0 0,-1 0 0,2-1-1,-1 0 1,1-1 0,0 0 0,-8-13-1,13 20-17,0-1 0,0 0 0,0 0-1,0 0 1,1-1 0,-1 1 0,0 0-1,1 0 1,-1 0 0,1-1 0,0 1-1,0 0 1,0 0 0,0 0 0,0-1-1,1 1 1,-1 0 0,0 0 0,1 0-1,0-1 1,0 1 0,-1 0 0,1 0-1,0 0 1,1 0 0,-1 0 0,0 1-1,0-1 1,1 0 0,-1 0 0,1 1-1,0-1 1,-1 1 0,1 0 0,0-1-1,0 1 1,0 0 0,0 0 0,0 0-1,4-1 1,7-3-636,1 1 1,0 1-1,-1 0 0,1 0 1,0 2-1,0 0 0,0 0 1,1 1-1,13 2 0,37 4-1689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1.0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4 6784,'-14'-3'3328,"3"3"-3328,11 0 7551,-3 0-7167,3 0 128,-6 0 0,-3 0 0,-1 0-1920,-3 3 128,8 1-895,-9 8-1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1.6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0 3584,'0'2'167,"-1"0"0,1-1-1,0 1 1,0 0 0,0-1 0,0 1 0,0 0 0,0-1-1,0 1 1,1 0 0,-1-1 0,1 1 0,-1-1 0,1 1 0,0-1-1,-1 1 1,1-1 0,1 2 0,7 21 2337,25 121-1263,26 276 1,-46 156-354,-18-417-695,-21 383 595,23-522-905,-5 36-97,7-53 137,-1-1 1,0 0 0,1 1 0,-1-1-1,-1 0 1,1 0 0,0 0 0,-1 0 0,0 0-1,1 0 1,-1 0 0,-4 3 0,6-6 9,-1 1-1,0-1 1,0 0 0,0 0 0,0 0 0,0 0 0,0 0 0,0 0 0,0 0 0,0 0 0,1 0 0,-1 0-1,0-1 1,0 1 0,0 0 0,0 0 0,0-1 0,0 1 0,1-1 0,-1 1 0,0-1 0,0 1 0,1-1-1,-1 0 1,0 1 0,1-1 0,-1 0 0,1 1 0,-1-1 0,1 0 0,-1 0 0,1 1 0,-1-1 0,1 0-1,0 0 1,-1-1 0,-17-34-1568,3-15-114,-3-20 64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2.0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90 2816,'8'-6'182,"0"-1"-1,1 1 1,-1 0 0,1 0 0,0 1-1,1 1 1,17-7 0,-10 4 92,-1 1 78,0 0 1,0 1-1,1 1 0,0 0 1,0 2-1,0 0 0,0 0 1,18 2-1,6 3 58,77 16 0,-107-17-348,15 4 174,-2 0 1,1 2-1,-1 1 1,0 0-1,-1 2 1,0 1-1,31 22 0,-43-27-24,-1 1-1,0 0 0,0 0 0,0 1 1,-1 1-1,-1 0 0,0 0 0,0 0 1,-1 1-1,0 0 0,-1 1 0,0 0 1,-1-1-1,0 2 0,-1-1 0,4 19 1,-7-23-53,-1-1 0,0 1 0,0 0 0,0-1 0,-1 1 0,0-1 0,-1 1 0,0-1 0,0 1 1,0-1-1,-1 0 0,0 0 0,-1 0 0,1-1 0,-1 1 0,-1-1 0,1 0 0,-1 0 0,-6 6 1,4-5-30,0 0 1,0-1-1,-1 0 1,0-1 0,0 1-1,0-1 1,-1-1-1,1 0 1,-1 0 0,0-1-1,0 0 1,-1 0 0,1-1-1,-15 1 1,0-1 90,1-1-1,-1-1 1,-42-7 0,58 6-330,0-1 1,0 0-1,0-1 0,0 1 1,0-2-1,1 1 0,-1-1 1,1 0-1,0-1 0,1 1 1,-1-1-1,1-1 0,-1 1 1,-5-9-1,11 14 12,1-1 1,-1 1-1,1-1 1,-1 1-1,1-1 0,-1 0 1,1 1-1,0-1 0,-1 1 1,1-1-1,0 0 1,-1 1-1,1-1 0,0 0 1,0 1-1,0-1 0,0 0 1,-1 1-1,1-1 1,0 0-1,0 1 0,0-1 1,1 0-1,-1 0 0,0 1 1,0-2-1,1 1-81,0 0 1,0 1-1,-1-1 0,1 1 0,0-1 0,0 1 0,0-1 1,0 1-1,0 0 0,0-1 0,0 1 0,0 0 1,0 0-1,0-1 0,0 1 0,0 0 0,0 0 1,-1 0-1,3 0 0,14 0-2275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2.7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 2176,'1'-1'115,"30"-22"2499,-29 22-2452,-1 0-1,1 0 0,-1 0 0,1 0 1,-1 0-1,1 0 0,0 0 0,-1 0 1,1 1-1,0-1 0,0 1 0,0-1 1,-1 1-1,1 0 0,0 0 0,0 0 1,2 0-1,-1 3-16,0-1 1,0 1 0,0 0-1,0 1 1,-1-1-1,1 0 1,-1 1 0,0 0-1,0-1 1,-1 1 0,1 0-1,1 6 1,13 56 1181,-11-37-857,13 54 621,-15-60-909,1 0 1,1-1-1,1 1 0,1-1 0,1 0 0,1-1 1,0 0-1,15 23 0,-21-41-278,0 1 0,0-1-1,0 0 1,0 0 0,1 0 0,-1 0 0,1-1 0,0 0 0,0 1-1,4 1 1,-7-4-37,1 1 0,0 0 0,0 0 0,0-1 0,0 1 0,0-1 0,0 0 0,0 1 0,0-1 0,0 0 0,0 0 0,0 0 0,0-1 0,0 1 0,0 0 0,0-1 0,0 0 0,0 1 0,0-1 0,0 0 0,0 0 0,2-1 0,16-19-1659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3.1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7 6144,'-38'-7'3072,"56"30"-4480,-7-23 5376,-2 4-4736,-4-1 0,4 6-2176,9 2 128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3.6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0 220 3584,'1'-3'106,"0"0"0,0 0-1,0 0 1,1 0 0,-1 0 0,1 1 0,-1-1 0,1 0-1,0 1 1,0-1 0,0 1 0,0 0 0,1 0 0,-1 0-1,4-3 1,49-23 1418,1 1-368,-44 19-1001,1 0-1,1 1 1,-1 0-1,1 1 1,0 0-1,20-4 1,-29 9-99,0 0 0,0 1 0,0-1 1,0 1-1,0 0 0,0 1 1,-1-1-1,1 1 0,0 0 0,0 0 1,0 0-1,0 1 0,-1 0 0,1 0 1,-1 0-1,1 0 0,-1 1 0,0 0 1,0-1-1,0 2 0,0-1 0,-1 0 1,7 8-1,-6-5 45,0 0 1,-1 1-1,1-1 0,-1 1 1,0 0-1,-1 0 0,0 0 1,0 0-1,0 0 0,-1 1 1,1 9-1,0 92 893,-3-71-687,0-6-39,1 39 259,1-66-488,-1 0-1,1 0 1,0 0 0,0-1-1,0 1 1,1 0 0,0-1-1,0 1 1,0-1 0,0 0-1,4 5 1,-4-7-33,-1-1 0,1 1 1,0-1-1,0 0 0,0 0 0,0 1 1,0-1-1,0-1 0,0 1 0,0 0 1,0 0-1,1-1 0,-1 1 0,0-1 1,1 0-1,-1 0 0,0 0 0,0 0 1,1 0-1,-1 0 0,0 0 0,0-1 1,1 0-1,-1 1 0,3-2 1,4-1 12,-1-1 0,0 1 0,1-1 0,-2-1 0,11-7 0,8-10-4,-1-1 0,-1-1 0,-2-1 0,0-1 0,-2-1 0,0-1 0,-2-1 0,-2-1 0,20-46 0,-28 59-2,-1 0 0,-1-1 1,-1 1-1,0-1 0,-1 0 1,-1-1-1,1-28 0,-4 46-15,0 1-1,0 0 1,0-1 0,0 1-1,0 0 1,0-1-1,0 1 1,0 0-1,0-1 1,0 1 0,0 0-1,0-1 1,0 1-1,0 0 1,0-1-1,0 1 1,0 0 0,-1-1-1,1 1 1,0 0-1,0-1 1,0 1-1,-1 0 1,1 0 0,0-1-1,0 1 1,-1 0-1,1 0 1,0 0-1,0-1 1,-1 1 0,1 0-1,0 0 1,-1 0-1,1 0 1,0 0-1,-1 0 1,1 0 0,0-1-1,-1 1 1,-12 11-14,-7 25 25,15-18-9,1 0 0,1 1 0,0-1 0,1 1 0,1 0 0,1-1 0,1 1 0,1 0 0,0-1 0,1 1 0,1-1 0,1 0 0,1 0 0,0 0 0,1-1 0,13 23 0,-18-36-42,0 0 1,1 0 0,0-1 0,0 1 0,0-1 0,0 0 0,1 1 0,-1-1 0,1-1 0,0 1-1,0 0 1,0-1 0,0 0 0,0 0 0,1 0 0,-1-1 0,0 1 0,1-1 0,0 0-1,-1 0 1,1-1 0,-1 1 0,10-1 0,-7-2-346,1 1 1,-1-1-1,0 0 0,1 0 1,-1-1-1,-1 0 0,1 0 1,0-1-1,-1 0 0,1 0 1,-1 0-1,0-1 0,9-10 1,9-13-1406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4.0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4480,'25'14'2176,"54"57"-1664,-50-51 4096,8 8-4096,15-5 0,17 0 0,2-3 0,-5-13-1024,-9-11 128,-6-15-896,-3-4 0,-7-16-384,-3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4.9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212 392 2432,'-8'-2'309,"1"0"1,-1 0-1,1 0 0,-1 1 1,-11 0-1,14 1 928,4 12 1387,-1-3-2455,0 1 0,0 0 0,2-1 0,-1 1 0,1 0 0,0-1 0,1 1 1,0 0-1,1-1 0,0 1 0,0-1 0,1 1 0,0-1 0,1 0 0,6 11 0,6 10 307,1 0-1,1-2 1,24 28 0,-36-48-409,0-1 0,1 0-1,-1 0 1,2 0 0,-1-1 0,0 0-1,1-1 1,0 0 0,1 0 0,-1 0 0,1-1-1,0-1 1,0 1 0,0-1 0,0-1-1,1 0 1,-1 0 0,1-1 0,-1 0 0,1-1-1,-1 0 1,17-2 0,-3-2-25,0-2-1,0 0 1,-1-2 0,0 0 0,0-2-1,-1 0 1,-1-1 0,1-1 0,-2-1-1,0-1 1,0-1 0,-2 0-1,0-1 1,0-1 0,-2-1 0,0 0-1,-1-1 1,-1-1 0,0 0 0,-2 0-1,-1-1 1,10-25 0,-17 33-31,1 1 0,-1-1 1,-1 1-1,0-1 0,-1 0 0,0 0 1,-1 0-1,0 0 0,-1 0 0,-1 0 1,0 1-1,-1-1 0,0 1 0,-1-1 1,0 1-1,-1 0 0,0 0 0,-1 1 1,-1 0-1,1 0 0,-2 0 0,-16-18 1,11 15-7,0 1 0,-1 1 0,0 0 0,-1 1 0,-1 0 1,1 1-1,-2 1 0,1 1 0,-1 0 0,0 1 0,-1 1 1,0 1-1,0 0 0,0 1 0,-27-1 0,12 3-30,0 3-1,0 1 0,0 1 1,0 2-1,-62 17 1,72-15 1,-1 1 1,1 1 0,0 0 0,1 2 0,0 1-1,1 1 1,0 1 0,-28 24 0,44-33 3,0 0 1,0 1-1,1-1 1,-1 1-1,1-1 1,0 2-1,1-1 1,0 0-1,0 0 1,-4 14-1,6-17 11,0 0-1,1 0 1,0-1-1,0 1 0,0 0 1,0 0-1,0 0 1,0 0-1,1 0 1,-1 0-1,1 0 1,0-1-1,0 1 1,0 0-1,0-1 1,1 1-1,-1-1 1,1 1-1,-1-1 1,1 1-1,0-1 1,0 0-1,0 0 1,0 0-1,0 0 0,1 0 1,-1-1-1,4 3 1,5 2-1,0 0 0,1-1 1,-1-1-1,1 0 0,0 0 1,0-1-1,0-1 0,1 0 0,-1 0 1,1-2-1,-1 1 0,1-2 1,-1 1-1,21-5 0,15-5-12,0-2 0,63-25 0,-78 26-22,300-123 23,-322 129 22,-9 3 1,0 0-1,1 1 0,-1-1 0,1 1 0,0 0 1,-1 0-1,1 0 0,0 0 0,0 0 1,0 0-1,0 1 0,-1 0 0,1-1 0,0 1 1,4 1-1,-20 46 234,6-16-102,1 1 0,1-1 0,-1 58 1,6-75-90,1 1 1,0 0-1,1-1 1,1 0 0,1 1-1,-1-1 1,2 0 0,0-1-1,1 1 1,12 21 0,-9-21-38,1 0 0,0-1 0,0 0 1,2-1-1,13 13 0,-21-22-266,1 1 0,-1-1-1,0 0 1,1 0 0,-1 0 0,1-1-1,0 0 1,0 0 0,0 0 0,0 0-1,0-1 1,1 0 0,-1 0 0,0 0 0,1-1-1,-1 0 1,0 0 0,1 0 0,10-2-1,-1-7-1638,-5-3-22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7.5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 4 4352,'-42'-4'2176,"65"11"-2560,-9-7 3328,6 0-2944,-3 6 128,8 8-1280,7 2 128,6 23 384,-1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5.6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162 547 2688,'0'0'22,"0"0"-1,0 0 1,0-1 0,0 1 0,0 0-1,0 0 1,0 0 0,0 0 0,0 0-1,0 0 1,0 0 0,0-1 0,0 1 0,0 0-1,0 0 1,0 0 0,0 0 0,0 0-1,0 0 1,0 0 0,0-1 0,0 1-1,0 0 1,0 0 0,0 0 0,0 0-1,0 0 1,0 0 0,0 0 0,0 0-1,0 0 1,0-1 0,0 1 0,0 0-1,1 0 1,-1 0 0,0 0 0,0 0-1,0 0 1,0 0 0,0 0 0,0 0-1,0 0 1,0 0 0,1 0 0,-1 0-1,0 0 1,0 0 0,0 0 0,0 0-1,0 0 1,0 0 0,0 0 0,1 0 0,-1 0-1,0 0 1,0 0 0,0 0 0,0 0-1,0 0 1,0 0 0,0 0 0,0 0-1,1 0 1,-1 0 0,8 10 1430,8 22-287,-3 6-724,1 0 0,1 0 1,2-2-1,2 0 0,1-1 0,26 33 0,-38-57-341,1 0 0,0-1 1,1 0-1,0 0 0,0-1 0,1 0 0,0-1 0,0-1 0,1 0 0,0 0 0,1-1 1,-1 0-1,1-1 0,0-1 0,1 0 0,-1-1 0,1 0 0,-1-1 0,1-1 0,0 0 1,19-1-1,-25-1-63,-1 0 1,1-1-1,-1 0 1,1 0-1,-1-1 1,0 0-1,0 0 1,0 0-1,0-1 1,-1 0-1,1 0 1,-1-1-1,0 0 1,0 0-1,-1-1 1,0 1-1,0-1 1,0 0-1,0 0 1,-1-1-1,0 1 1,-1-1-1,1 0 1,-1 0-1,3-10 1,-1 1 21,-1-1-1,0 1 1,-1-1 0,0 0-1,-1 0 1,-2-1 0,1 1 0,-2 0-1,0 0 1,-6-26 0,-1 14-34,-1 2 0,-1-1 0,-2 2-1,0-1 1,-2 2 0,-1 0 0,-20-27 0,-2 4-27,-2 1-1,-62-56 1,61 66 1,-1 1 0,-68-43 0,91 68-24,1 0 0,-2 2-1,1 0 1,-1 1 0,0 1-1,-1 1 1,0 0 0,0 2-1,-37-4 1,53 8-5,-1-1 1,1 1-1,-1 1 1,1-1-1,0 1 0,-1-1 1,1 1-1,0 1 0,-1-1 1,-5 3-1,9-3 16,0 0 1,0 0-1,-1 0 0,1 0 0,0 0 0,0 0 1,0 0-1,0 0 0,1 1 0,-1-1 0,0 0 0,0 1 1,1-1-1,-1 0 0,1 1 0,-1-1 0,1 1 0,0-1 1,-1 1-1,1-1 0,0 1 0,0-1 0,0 1 1,0-1-1,0 1 0,1-1 0,-1 1 0,0-1 0,1 0 1,-1 1-1,2 2 0,1 3-17,0 0 0,1 0 0,0 0 1,0 0-1,1-1 0,-1 1 0,1-1 0,1 0 0,-1-1 0,1 1 1,0-1-1,1 0 0,-1-1 0,1 1 0,0-1 0,0-1 0,0 1 1,0-1-1,11 3 0,15 4 16,1-1 0,68 9 1,-35-12-376,-1-2 1,1-4 0,109-13-1,-119 9-975,-2 4-64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6.6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227 377 2048,'8'15'6826,"29"50"-6484,-27-53-159,1-1 1,0 0-1,1 0 1,0-2 0,1 1-1,0-2 1,0 1-1,24 9 1,-29-14-140,0-1 1,1 0 0,-1 0-1,1-1 1,0 0 0,0-1-1,0 0 1,0 0-1,0-1 1,0 0 0,0-1-1,0 1 1,0-2-1,0 1 1,0-2 0,11-3-1,-5-1 3,0 0-1,0-1 0,-1-1 1,0 0-1,-1-1 0,0-1 0,0 0 1,-1-1-1,-1 0 0,0 0 1,0-1-1,-2-1 0,1 0 1,10-22-1,-16 27-18,0 0 0,-1 0 1,1-1-1,-2 1 0,1-1 0,-2 0 1,1 1-1,-1-1 0,0 0 0,-1 0 1,-1 0-1,1 0 0,-1 1 0,-1-1 1,0 0-1,0 0 0,-1 1 1,0 0-1,-1-1 0,0 1 0,-1 1 1,1-1-1,-2 0 0,1 1 0,-11-12 1,5 8-27,-1 1 0,0 0 1,-1 1-1,0 0 0,-1 1 1,0 1-1,0 0 1,0 1-1,-1 0 0,-1 1 1,1 1-1,-1 0 1,1 1-1,-1 1 0,-1 1 1,-24-2-1,2 4-76,-1 0-1,1 3 1,0 2 0,0 1 0,-66 19-1,91-21 35,0 1-1,0 0 1,0 2 0,0-1-1,1 2 1,0-1-1,-18 16 1,28-21 33,1 0 1,0 0-1,-1 0 0,1 0 0,0 0 1,0 0-1,0 1 0,1-1 1,-1 1-1,0-1 0,1 1 0,0 0 1,0 0-1,0-1 0,0 1 1,0 0-1,0 0 0,1 0 0,-1 0 1,1 0-1,0 0 0,0 0 1,0 0-1,0 0 0,1 0 0,-1 0 1,1 0-1,-1 0 0,1 0 1,0 0-1,1 0 0,-1 0 0,0-1 1,1 1-1,-1-1 0,1 1 1,0-1-1,0 1 0,0-1 0,0 0 1,0 0-1,0 0 0,4 2 1,3 3-11,0-1 1,0 0 0,1 0-1,0-1 1,0-1 0,0 1-1,0-2 1,1 1 0,0-1 0,-1-1-1,1 0 1,0-1 0,0 0-1,0 0 1,0-1 0,0-1-1,11-1 1,19-4-65,-1-1 0,0-2-1,49-18 1,-35 9 64,8-4 15,117-23 0,-154 39 22,-3 3 47,-21 4-65,-1 1 0,0-1 0,0 0 0,0 0-1,1 0 1,-1 0 0,0 1 0,0-1 0,-1 0 0,1 0-1,0 0 1,0 0 0,0 1 0,-1-1 0,1 0 0,-1 0-1,1 0 1,-1 0 0,1 0 0,-1 0 0,-1 2 0,-7 17 24,0 0 1,2 1 0,0 0-1,2 0 1,-4 23 0,8-34-10,0 1 0,1 0 0,0 0 1,1-1-1,0 1 0,1 0 0,0-1 0,1 1 1,0-1-1,0 0 0,1 0 0,8 15 1,-6-17 9,-1 1 0,1-1 0,0 0 0,1 0 0,0-1 0,0 0 1,1 0-1,0 0 0,0-1 0,0-1 0,1 1 0,0-1 1,0-1-1,0 0 0,0 0 0,18 4 0,-12-4-383,1-1 0,0-1 0,-1 0 0,1-1-1,0-1 1,0 0 0,0-2 0,0 0 0,-1 0 0,17-5 0,2-4-1180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7.1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56 2048,'-5'-5'2869,"10"20"86,6 138-648,-3-76-1030,1 13-278,5 115 882,-33-345-1391,17 113-503,1-1 0,1 0 0,1 0 0,2 0 0,1 1 0,1-1 0,10-30 0,-12 46-2,2 0 0,0 1 1,0 0-1,1 0 0,1 0 1,0 1-1,0 0 0,1 0 0,0 1 1,0 0-1,1 0 0,1 1 1,-1 0-1,1 1 0,1 0 0,-1 0 1,1 1-1,13-5 0,-15 8 15,-1-1 0,1 1 0,0 1 0,0 0 0,0 0 0,0 1 0,0 0 0,1 0 0,-1 1 0,0 0 0,0 1 0,1 0 0,-1 0 0,0 1 0,0 1 0,0-1 0,0 1 0,-1 1 0,1-1 0,14 10 0,-8-4 31,1 1 0,-2 1 0,1 0 0,-2 1 0,1 0 0,-2 1 1,0 1-1,0-1 0,-1 2 0,-1 0 0,0 0 0,9 21 0,-10-15 9,0-1 1,-2 2 0,0-1 0,-1 1-1,-1-1 1,-2 2 0,0-1-1,-1 0 1,-1 36 0,-1-58-40,-1 16-129,-1 0 1,0 0-1,-5 21 1,6-34-69,0 0 1,0 0-1,0 0 1,0 0-1,0 0 1,0 0-1,-1-1 1,1 1-1,-1 0 1,0-1-1,0 1 0,0-1 1,0 1-1,0-1 1,-1 0-1,1 0 1,-1 0-1,1 0 1,-1-1-1,0 1 1,0-1-1,0 1 1,0-1-1,-5 1 1,-19 0-1725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7.7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3712,'-6'0'1217,"8"10"-156,12 26 393,0 1-1240,4 37 492,-2 1-1,5 87 1,-3 152 1144,-11-140-611,-3-75-965,17 202 959,-14-244-1050,2 0 0,4 0 0,21 62 1,-31-111-272,-1-1 1,1-1 0,1 1 0,-1 0 0,1-1 0,0 0 0,1 0 0,-1 0 0,1 0-1,1-1 1,-1 1 0,1-2 0,-1 1 0,13 7 0,-14-10 5,0 0 1,1-1-1,-1 1 0,0-1 0,1 0 1,0 0-1,-1 0 0,1-1 1,-1 0-1,1 1 0,0-2 0,-1 1 1,1 0-1,0-1 0,-1 0 1,1 0-1,-1-1 0,1 1 1,-1-1-1,0 0 0,1 0 0,-1 0 1,0-1-1,5-4 0,19-17-1667,5-9-64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8.1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 3840,'56'0'1920,"39"-4"-1280,-53 4 2688,24 0-3072,9 0 0,14 0 0,-4-3 0,0-2-512,-10-6 128,-15 7-896,-8 4 0,-4 0-256,-11 7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8.4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 2944,'0'-12'1408,"11"35"-1024,-8-14 2304,11 7-2304,-5-2 128,2 11 128,-2-2 128,-4 4-1024,-5 1 128,4-1 384,1-4 128,4-7-1536,5-7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8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16 6784,'-29'-16'3328,"29"23"-6144,5-3 6016,4 5-5760,-9 10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49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0 291 1408,'2'2'270,"0"0"0,0-1 0,-1 1 0,1 0 0,0-1 0,0 0 0,1 1 0,-1-1 0,0 0 0,0 0 0,1 0 0,-1-1 0,0 1 0,4 0 0,31 16 1845,-4 20-1168,4 3-1019,-15-21 451,1-2 0,1-1 0,1 0 0,0-2 0,33 13 0,-47-23-329,0 0 0,1-1-1,0 0 1,-1-1 0,1 0 0,0-1 0,0 0 0,0-1 0,0-1-1,0 0 1,0 0 0,0-1 0,-1-1 0,1 0 0,16-6 0,-10 1-10,-1-1 1,1 0 0,-1-1-1,-1-1 1,0-1 0,-1 0-1,0-1 1,-1-1 0,0 0-1,-1-1 1,12-18 0,-19 26-19,-1-1 0,0 0 1,0-1-1,-1 1 0,0-1 0,-1 0 1,1 0-1,-2 0 0,1 0 1,-1 0-1,-1-1 0,0 1 0,0-1 1,-1 1-1,0-1 0,-1 1 1,1-1-1,-2 1 0,0 0 0,0-1 1,0 1-1,-1 0 0,-1 0 1,-8-15-1,6 15 11,0 1 1,-1 0-1,0 0 1,0 0-1,-1 1 1,0 0 0,0 1-1,0 0 1,-1 0-1,0 1 1,0 0-1,-1 1 1,0-1-1,1 2 1,-1 0-1,0 0 1,-1 0-1,-18-1 1,3 2 21,0 0 0,0 1 1,0 2-1,0 1 0,0 1 1,-35 9-1,35-6-7,1 2 0,0 1 1,0 1-1,1 1 0,-37 23 0,51-27-60,-1-1 0,2 1 0,-1 1 0,1 0 0,0 0-1,1 1 1,0 0 0,0 1 0,1-1 0,1 2-1,-1-1 1,1 1 0,1-1 0,-6 18 0,10-25 6,0-1 0,1 1 0,-1-1 0,1 1 0,-1 0 0,1-1 0,0 1 0,0 0 0,0-1 1,0 1-1,1 0 0,-1-1 0,1 1 0,0-1 0,-1 1 0,1-1 0,0 1 0,1-1 0,-1 0 1,0 1-1,1-1 0,2 4 0,0-3-6,0 0 1,-1 0-1,1-1 1,0 1-1,1-1 0,-1 0 1,0 0-1,1 0 1,-1-1-1,1 1 1,8 0-1,10 1-10,-1-1 0,1-2 0,0 0 0,25-3 1,-9-3 12,-1 0 1,0-3 0,0-1 0,44-18 0,136-72-58,-209 95 87,-4 2-15,0 0 0,0 1 0,0-1 0,0 1 0,0 0 1,0 0-1,1 1 0,-1-1 0,1 1 0,-1 1 0,1-1 0,-1 1 0,8 0 1,-12 0-4,0 1 1,-1-1 0,0 1-1,1-1 1,-1 1 0,1 0-1,-1-1 1,0 1-1,1-1 1,-1 1 0,0 0-1,0-1 1,1 1 0,-1 0-1,0 0 1,0-1 0,0 1-1,0 0 1,0-1 0,0 1-1,0 0 1,0-1 0,0 1-1,0 0 1,-1 0 0,1-1-1,0 1 1,0 0-1,-1-1 1,1 2 0,-10 23 130,9-22-104,-5 12 106,0 0 1,2 0 0,0 1-1,0-1 1,2 1-1,-2 27 1,4-38-105,0 0 0,1 0 0,-1 0 0,1 0 1,0 0-1,1-1 0,-1 1 0,1 0 0,0-1 0,0 1 1,1-1-1,-1 1 0,1-1 0,0 0 0,0 0 0,0-1 0,1 1 1,-1-1-1,1 1 0,0-1 0,0 0 0,0 0 0,0-1 1,0 1-1,6 1 0,7 4-26,1-2 1,-1 0-1,2-1 0,-1 0 1,0-2-1,1 0 0,20 0 1,-13-3-1048,0 0 0,34-6 0,-24-2-900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0.2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234 895 2432,'-1'0'33,"1"0"1,-1 0-1,1 0 1,0-1-1,-1 1 0,1 0 1,-1 0-1,1 0 1,0 0-1,-1 0 0,1 0 1,-1 0-1,1 0 1,0 0-1,-1 0 0,1 0 1,-1 0-1,1 0 1,0 1-1,-1-1 0,1 0 1,0 0-1,-1 0 1,1 1-1,-1-1 0,1 0 1,0 0-1,0 1 1,-1-1-1,1 0 0,0 0 1,-1 1-1,1-1 1,0 0-1,0 1 0,0-1 1,-1 0-1,1 1 1,0-1-1,0 1 0,0-1 1,0 0-1,0 1 1,0-1-1,0 1 0,0-1 1,0 0-1,0 1 1,0-1-1,0 1 0,0-1 1,0 0-1,0 1 1,0-1-1,0 1 0,0-1 1,0 0-1,1 1 1,-1 0-1,1 0 17,0 0 0,0 0 1,0 0-1,0 0 0,0 0 0,0 0 0,1 0 1,-1-1-1,0 1 0,1 0 0,-1-1 0,0 1 0,1-1 1,-1 1-1,0-1 0,1 0 0,-1 1 0,1-1 1,1 0-1,7-1 95,0 1 1,0-2-1,0 1 1,0-2-1,0 1 1,-1-1-1,1-1 1,-1 1-1,0-2 1,12-6-1,7-8 467,45-38 0,-43 32-172,-3 2-136,0-1 0,-2-1 0,0-1-1,-2-1 1,-1-1 0,28-48 0,-40 60-209,-2-2 0,0 1 0,0-1 0,-2 0 0,0 0 0,-1-1-1,-1 0 1,-1 0 0,-1 0 0,0 0 0,-2-1 0,0 1 0,-4-34 0,1 42-81,1 0 1,-2 0 0,1 1-1,-1-1 1,-1 1 0,0 0 0,0 0-1,-1 0 1,0 1 0,-1 0-1,-12-13 1,7 10-1,-1 0 0,0 1 0,-1 1 0,0 0 1,0 1-1,-1 1 0,-20-9 0,16 9 11,0 1 0,0 1 0,-1 0 0,1 2 0,-1 0 0,-1 1 0,1 1 0,0 1 0,0 1 0,-1 1 0,1 0 0,0 2 1,-28 6-1,35-4-1,-1 0 1,1 1 0,0 0 0,1 1-1,0 1 1,0 0 0,0 0-1,1 1 1,0 1 0,1 0 0,0 0-1,1 1 1,0 0 0,0 0 0,1 1-1,1 1 1,0-1 0,1 1 0,0 0-1,1 1 1,-6 21 0,2 2 37,2 0 1,2 0 0,1 0-1,2 0 1,1 1 0,2-1-1,7 45 1,-2-44 55,2 0 0,1-1 1,3 0-1,0-1 0,3 0 1,27 50-1,136 192 573,-105-173-631,-61-87-298,2 0 1,16 18-1,-25-31-143,0 0 0,0-1-1,1 1 1,-1-1 0,1 0-1,0 0 1,0 0 0,1-1 0,-1 0-1,11 3 1,-1-4-1560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0.7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2304,'0'2'161,"0"1"1,1-1-1,-1 1 0,1-1 0,-1 1 1,1-1-1,0 0 0,0 1 1,0-1-1,0 0 0,1 0 1,1 4-1,13 25 1347,-8 1-1062,-1-1 1,-1 1-1,1 50 0,-6 102 420,-2-144-957,-24 363 1017,-1 65 260,26-310-1890,0-158 691,0 1-43,1 0 0,-1-1 0,0 1 0,0 0 0,0 0 0,0 0 0,1 0 0,-1 0 0,0-1-1,-1 1 1,1 0 0,0 0 0,0 0 0,0 0 0,0-1 0,-1 1 0,1 0 0,0 0 0,-1-1-1,1 1 1,0 0 0,-1 0 0,1-1 0,-1 1 0,0 0 0,1-1 0,-1 1 0,1-1 0,-1 1-1,0-1 1,1 1 0,-1-1 0,-1 1 0,-7-8-1245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7.9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15 293 3200,'-12'-8'2352,"11"23"166,1 6-2503,-1-1 186,0 0 0,2 0 0,0-1 1,2 1-1,0 0 0,9 29 0,-12-49-198,0 0 0,0 0 0,0 0 0,0 1 0,0-1 0,0 0-1,0 0 1,0 0 0,0 0 0,0 0 0,0 1 0,0-1 0,0 0 0,0 0 0,0 0 0,0 0 0,0 0 0,0 1 0,0-1-1,0 0 1,0 0 0,0 0 0,0 0 0,1 0 0,-1 0 0,0 0 0,0 1 0,0-1 0,0 0 0,0 0 0,0 0 0,0 0-1,1 0 1,-1 0 0,0 0 0,0 0 0,0 0 0,0 0 0,0 0 0,1 0 0,-1 0 0,0 0 0,0 0 0,0 0 0,0 0-1,1 0 1,-1 0 0,0 0 0,0 0 0,0 0 0,0 0 0,0 0 0,0 0 0,1 0 0,-1 0 0,0 0 0,0 0-1,6-12 135,1-22 48,-4 5-175,2-1 1,1 2 0,1-1-1,1 1 1,2 0 0,1 1-1,1 0 1,1 0 0,21-30-1,-24 42-18,1 1 0,0 0 0,1 1-1,1 1 1,0 0 0,28-20 0,-35 28 41,0 1 1,0 0 0,0 0-1,0 1 1,0 0 0,1 0-1,-1 0 1,1 1 0,-1 0-1,1 0 1,-1 1 0,1 0-1,-1 0 1,1 0-1,0 1 1,-1 0 0,1 0-1,-1 1 1,1-1 0,-1 2-1,12 4 1,-8-1 67,-1 0 1,1 1-1,-1 0 1,0 1-1,-1-1 1,0 2-1,0-1 1,-1 1-1,0 0 1,-1 1-1,10 18 1,-1 1 100,-2 0 0,-1 1 0,9 33 1,-20-61-196,32 135 688,-31-123-611,0-1-1,-1 0 0,0 1 0,-1-1 0,-1 0 0,0 1 0,-1-1 0,-5 21 0,-2-20-894,7-15-419,4-8-163,1-6-335,-2-8-64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1.1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1 165 3328,'2'-8'207,"0"0"0,0 0-1,1 1 1,0-1 0,1 1 0,-1-1 0,1 1 0,1 0-1,-1 0 1,1 1 0,1 0 0,-1 0 0,1 0 0,0 0-1,0 1 1,1 0 0,-1 0 0,1 1 0,0 0 0,1 0-1,-1 0 1,11-3 0,2 2-65,0 0 0,1 1-1,0 1 1,0 1 0,0 0-1,0 2 1,32 3 0,-18 2-106,0 0 1,0 3-1,59 19 1,-73-19 77,-1 0 0,1 2 1,-2 0-1,1 1 0,-1 1 0,-1 0 0,24 22 1,-36-28-35,-1-1 0,1 1 1,-1 0-1,-1 0 0,1 1 1,-1-1-1,0 1 0,0 0 1,-1 0-1,0 0 1,0 1-1,-1-1 0,0 1 1,0-1-1,-1 1 0,0 0 1,0 0-1,-1 0 0,0 0 1,0-1-1,-1 1 1,0 0-1,0 0 0,-4 10 1,3-10-14,0 1 1,-1-1-1,0 0 1,-1 0-1,0 0 1,0-1-1,0 0 1,-1 1 0,0-1-1,-1-1 1,0 1-1,0-1 1,0 0-1,0 0 1,-1-1-1,0 0 1,0 0 0,-1-1-1,0 0 1,1 0-1,-1 0 1,0-1-1,-1-1 1,1 1-1,0-1 1,-1-1 0,1 1-1,-1-1 1,0-1-1,1 0 1,-1 0-1,0-1 1,1 0-1,-1 0 1,-9-3 0,-35-14-922,51 17 792,0 0 0,0 0 0,0 0-1,0 0 1,0 0 0,0 0 0,1-1-1,-1 1 1,1 0 0,-1-1 0,1 1 0,-1-1-1,1 0 1,0 1 0,0-1 0,0 0-1,0 0 1,0 0 0,0 0 0,0 0 0,0 0-1,1 0 1,-1-2 0,3-4-1559,5 4-171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1.5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253 490 3712,'-9'-6'1251,"10"7"-77,15 15 570,1 0-1433,-10-9-213,-1 0-1,1 0 1,1-1 0,-1 0 0,1-1 0,0 0 0,0 0-1,1-1 1,-1 0 0,1 0 0,0-1 0,0 0 0,0 0-1,0-1 1,1 0 0,-1-1 0,1 0 0,-1-1 0,1 0-1,-1 0 1,1-1 0,-1 0 0,0-1 0,1 0 0,-1 0-1,0-1 1,0 0 0,15-8 0,-10 4 6,19-6 113,-1-2 0,-1-1 0,51-36 0,-74 46-183,0-1 0,0 0 0,-1 0 0,0 0 1,0-1-1,-1 0 0,0 0 0,-1-1 0,0 0 1,0 0-1,-1 0 0,0 0 0,0-1 0,-1 0 1,0 1-1,-1-1 0,0 0 0,0-11 0,-1 10-3,-1 0 0,-1 1 0,0-1-1,0 0 1,-1 0 0,-1 1 0,1-1 0,-2 1-1,1 0 1,-2 0 0,1 0 0,-1 0-1,-1 1 1,0 0 0,0 0 0,0 0 0,-1 1-1,-1 0 1,1 0 0,-1 1 0,-1 0 0,1 1-1,-18-11 1,11 9 9,-1-1 0,-1 2 1,1 0-1,-1 1 0,-1 1 0,1 0 0,-1 1 1,1 1-1,-1 1 0,0 1 0,0 0 0,0 1 0,-34 5 1,21 1-10,1 1 1,0 2-1,1 1 1,0 1-1,-48 26 1,56-25-37,1 1 1,0 0-1,1 2 1,0 0 0,1 1-1,1 1 1,1 0-1,-17 23 1,31-36-53,-1-1 1,1 1-1,-1 0 0,1 0 1,1 0-1,-1 0 1,0 0-1,1 0 0,0 1 1,0-1-1,0 0 1,1 1-1,-1 7 0,2-9-63,-1 1-1,1-1 0,0 0 1,0 1-1,0-1 0,0 0 0,1 0 1,0 0-1,-1 0 0,1 0 1,0 0-1,0 0 0,1 0 0,-1-1 1,1 1-1,-1-1 0,6 4 1,37 25-1672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2.3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212 4 3072,'0'0'66,"-1"0"0,1 0 0,0-1 1,0 1-1,0 0 0,-1 0 0,1 0 0,0-1 0,0 1 0,0 0 1,-1 0-1,1 0 0,0 0 0,0-1 0,-1 1 0,1 0 0,0 0 1,0 0-1,-1 0 0,1 0 0,0 0 0,-1 0 0,1 0 1,0 0-1,-1 0 0,1 0 0,0 0 0,0 0 0,-1 0 0,1 0 1,0 0-1,-1 0 0,1 0 0,0 0 0,0 0 0,-1 0 1,1 1-1,-19 10 1020,-26 25-748,29-23 204,-15 8 181,-26 21 377,54-39-1040,0 0 0,0 0 1,0 1-1,0-1 0,1 1 0,-1 0 1,1-1-1,0 1 0,0 0 0,0 0 1,1 0-1,-1 1 0,0 5 0,2-9-55,0 1 1,0-1-1,0 1 0,0-1 0,0 1 0,0-1 0,0 1 0,1-1 0,-1 1 0,1-1 0,-1 1 0,1-1 1,-1 0-1,1 1 0,0-1 0,0 0 0,0 0 0,-1 1 0,1-1 0,0 0 0,2 1 0,0 1 11,1 0 1,0-1-1,0 1 0,0-1 0,0 0 0,0 0 0,5 2 0,10 1 38,0 0 1,29 4-1,-44-9-52,136 14 125,-75-9 82,69 15 0,-115-16-165,1 1 0,-1 1 0,0 0 0,0 2-1,-1 0 1,0 1 0,30 21 0,-43-26 19,1 0 1,-1 1 0,0-1 0,0 1 0,-1 0-1,1 0 1,-1 0 0,0 1 0,-1 0 0,1-1-1,-1 1 1,0 0 0,0 1 0,-1-1 0,0 1-1,2 10 1,-4-11 4,1 0-1,-1 0 0,-1 0 1,1-1-1,-1 1 0,0 0 1,-1 0-1,1-1 1,-1 1-1,0-1 0,-1 0 1,1 1-1,-1-1 0,0 0 1,0 0-1,-1-1 0,1 1 1,-1-1-1,-6 6 1,-2 1 100,-1-1 1,0 0-1,-1-1 1,0 0-1,-1-1 0,0-1 1,0 0-1,-30 9 1,-6-3 395,-73 11 1,112-23-489,0 0 1,1-1-1,-1 0 1,0-1-1,-22-3 1,29 3-146,0 0 1,1 0 0,-1-1-1,0 1 1,0-1-1,0 0 1,1 0 0,-1-1-1,1 1 1,0-1-1,0 0 1,0 0 0,0-1-1,0 1 1,1-1-1,-4-4 1,7 7-46,-1 0 0,0 0-1,1 0 1,-1 0 0,1 0 0,0 0 0,-1 0 0,1 0-1,0 0 1,0-1 0,-1 1 0,1 0 0,0 0 0,0 0-1,0 0 1,1-1 0,-1 1 0,0 0 0,0 0 0,1 0 0,-1 0-1,0 0 1,1-1 0,-1 1 0,1 0 0,0 0 0,-1 0-1,1 0 1,0 1 0,-1-1 0,1 0 0,0 0 0,0 0-1,0 1 1,0-1 0,1-1 0,17-6-1955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2.7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18 3200,'3'-18'1437,"2"29"371,6 38 3,58 408 1200,45 251-113,-100-636-2874,0 5 71,34 106-1,-48-181-130,1 0 1,0 0-1,-1 0 0,1 0 0,0 0 0,0-1 1,0 1-1,1 0 0,-1-1 0,0 1 0,1-1 1,-1 1-1,3 1 0,-4-3-42,1 1 0,0-1 0,-1 0 0,1 1 0,0-1 0,0 0 0,0 0 0,-1 0 0,1 0 0,0 0 0,0 0 0,0 0 0,0 0 0,-1 0 0,1 0 0,0 0 0,0 0 0,-1-1 0,1 1 0,0 0 0,0-1 0,1 0 0,3-3-545,1 0 0,-1-1 0,0 0 0,-1 0 0,1 0 0,5-8 0,4-5-315,9-13-854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3.0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93 3584,'-14'-34'1792,"62"29"-2816,-30 5 3456,24 0-2432,15-4 128,4-3 128,24-2 0,18 2-384,-3 0 128,3 2 128,-9 5 128,-5-11-384,-23 8 128,-15 3-896,-8 10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3.7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71 255 256,'0'0'187,"23"16"2293,6 14-1714,-49-37 263,-8-5-94,27 12-865,-1-1 0,1 1 0,0-1 0,0 1 0,-1 0-1,1 0 1,0 0 0,0 0 0,-1 0 0,1 0 0,0 0 0,-1 0 0,1 0-1,0 1 1,0-1 0,-1 0 0,1 1 0,0-1 0,0 1 0,0-1 0,-1 1-1,1 0 1,0-1 0,0 1 0,0 0 0,0 0 0,-1 1 0,-15 25-477,16-25 457,-2 5 218,1-1-1,1 1 0,-1-1 1,1 1-1,0-1 1,1 1-1,-1-1 1,1 1-1,1 0 0,-1-1 1,1 1-1,0 0 1,1-1-1,0 0 1,0 1-1,3 6 0,-2-5-143,0-1 0,0 0-1,1 0 1,0 0-1,0-1 1,1 1-1,-1-1 1,1 0-1,1-1 1,-1 1 0,1-1-1,0 0 1,0 0-1,8 4 1,2-2-6,1-2-1,-1 1 1,1-2 0,0 0-1,0-1 1,0-1 0,0-1 0,0 0-1,1-1 1,-1-1 0,0-1-1,0 0 1,0-1 0,20-6 0,-11 1-37,-1 0 0,1-2 0,-2 0 0,1-2 0,-1-1 0,-1 0 1,-1-2-1,35-29 0,-50 38-61,-1 1 0,0-1 0,0 0 0,-1 0 0,1-1 0,-1 0 0,-1 0-1,1 0 1,-1 0 0,-1-1 0,1 0 0,-1 0 0,-1 0 0,1 0 0,-1 0 0,-1 0 0,1 0 0,-2-1 0,1 1 0,-1-1 0,0 1 0,-1-1 0,0 1 0,0 0 0,-1 0 0,0-1 0,0 1 0,-1 0 0,0 1 0,-7-13-1,3 7-12,-1 1-1,0 1 0,-1 0 0,0 0 0,-1 0 0,0 1 0,0 1 0,-1 0 0,-1 0 1,1 1-1,-1 0 0,-1 1 0,0 1 0,1 0 0,-2 1 0,1 0 0,-1 1 0,0 0 0,1 1 1,-2 1-1,-22-2 0,15 3-33,1 1 1,-1 1 0,0 1-1,1 1 1,0 0 0,-1 2-1,2 0 1,-1 2 0,0 0-1,1 1 1,1 1 0,-1 1-1,-28 20 1,40-24-32,0 1 1,1-1-1,-1 1 1,1 1-1,1-1 1,-1 1 0,1 1-1,-9 15 1,13-20-41,1-1 0,-1 1 0,1 0 0,-1 0 0,1 0 0,0 0 0,0 1 0,1-1 0,0 0 0,-1 0 0,1 0 1,0 1-1,1-1 0,-1 0 0,1 0 0,0 0 0,0 0 0,0 0 0,1 0 0,-1 0 0,1 0 0,0 0 0,0-1 1,3 5-1,4 2-298,-1-1 0,2 0 0,-1 0 0,1-1 0,0 0 1,1-1-1,0 0 0,16 7 0,43 23-1545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4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275 357 768,'-1'0'334,"0"0"1,0 1-1,1-1 0,-1 0 1,0 1-1,1-1 0,-1 0 1,0 1-1,0-1 0,1 1 0,-1-1 1,1 1-1,-1-1 0,1 1 1,-1 0-1,1-1 0,-1 1 1,1 0-1,-1-1 0,1 2 1,-1 0-259,1-1 1,0 1 0,-1-1 0,1 1 0,0 0 0,0-1 0,0 1 0,0-1 0,1 1-1,-1 0 1,0-1 0,1 1 0,-1-1 0,1 1 0,-1-1 0,1 1 0,0-1 0,0 1-1,-1-1 1,1 0 0,0 1 0,2 1 0,4 6 48,1 1-1,-1-1 1,2-1 0,-1 1 0,1-2-1,0 1 1,1-1 0,0 0-1,0-1 1,0 0 0,1-1 0,0 0-1,0-1 1,0 0 0,0-1-1,1 0 1,-1-1 0,1 0 0,0 0-1,0-2 1,0 1 0,-1-1-1,1-1 1,0 0 0,17-5 0,-12 2-52,-1 0 0,1-2 0,-1 0 0,0-1 0,-1 0 0,1-1 0,-2-1 0,1-1 0,-1 0 0,0 0 0,13-15 0,-22 19-45,0 1-1,0-1 0,0-1 1,-1 1-1,0-1 1,0 0-1,0 0 0,-1 0 1,0 0-1,-1 0 0,0-1 1,0 1-1,0-1 0,-1 0 1,0 1-1,0-1 0,-1 0 1,0 0-1,-1 0 0,0 1 1,0-1-1,0 0 0,-1 1 1,0-1-1,-1 1 1,1 0-1,-5-8 0,1 3 16,-1 0-1,0 0 1,0 1 0,-1 0-1,-1 0 1,0 1 0,0 0-1,-1 0 1,0 1-1,-1 0 1,0 1 0,-23-13-1,16 12 3,-1 1 0,1 1-1,-1 0 1,-1 2 0,1 0 0,-1 1-1,0 1 1,-27-1 0,21 4-21,-1 0 1,1 2 0,0 0-1,-1 2 1,2 1 0,-1 1-1,0 2 1,1 0-1,1 1 1,0 2 0,0 0-1,1 2 1,-41 29 0,59-39-31,0 1 0,0 0 1,1 1-1,0-1 0,0 1 0,0 0 1,0 0-1,1 0 0,-1 0 1,1 1-1,1-1 0,-1 1 1,-3 10-1,6-12-7,0 0 0,0-1-1,0 1 1,0 0 0,1-1 0,-1 1-1,1 0 1,0 0 0,0-1 0,0 1-1,0-1 1,1 1 0,0-1 0,-1 0-1,1 0 1,1 1 0,-1-1 0,0 0 0,1-1-1,-1 1 1,1 0 0,5 3 0,2 2-107,0-1 1,0-1 0,1 1 0,0-2-1,0 1 1,0-2 0,1 1 0,-1-2-1,1 1 1,0-2 0,23 3 0,12-1-979,83-6 1,-72 0 264,44 2-959,5 3-21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5.0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1 3072,'-6'31'2027,"1"2"1,-1 38 0,11 134-1126,1-67-634,-3 155 1062,7 266 689,4-387-1766,-10-144-156,1 1 0,1-1 0,20 53-1,-26-79-107,1 0 0,0 1 0,0-1-1,0 0 1,0 0 0,0 0 0,1 0 0,-1 0-1,0 0 1,1 0 0,0 0 0,-1 0 0,1-1-1,0 1 1,0-1 0,0 1 0,0-1 0,0 0-1,0 1 1,1-1 0,-1 0 0,0-1 0,0 1-1,4 0 1,-3-1-45,-1-1-1,1 1 1,-1-1-1,1 0 1,-1 0-1,1 0 1,-1 0 0,0 0-1,0-1 1,1 1-1,-1-1 1,0 1-1,0-1 1,0 0-1,-1 0 1,1 0-1,0 0 1,-1 0-1,1 0 1,-1 0 0,0-1-1,2-3 1,43-90-2114,-34 68 1567,0 1 0,2 0 0,1 1 1,32-42-1,-44 65 568,19-26-87,-21 28 170,0 0 1,0 0 0,0-1-1,0 1 1,0-1 0,-1 1 0,1-1-1,-1 1 1,1-1 0,-1 1-1,1-1 1,-1 1 0,0-1-1,0 0 1,0 1 0,0-1-1,0 1 1,0-3 0,0 4-28,0 0-1,0 0 1,0-1 0,0 1 0,0 0-1,-1 0 1,1 0 0,0 0 0,0 0 0,0 0-1,0-1 1,0 1 0,0 0 0,0 0-1,0 0 1,0 0 0,0 0 0,0 0 0,-1 0-1,1 0 1,0 0 0,0-1 0,0 1-1,0 0 1,0 0 0,0 0 0,-1 0 0,1 0-1,0 0 1,0 0 0,0 0 0,0 0-1,0 0 1,-1 0 0,1 0 0,0 0 0,0 0-1,0 0 1,0 0 0,0 0 0,0 0-1,-1 0 1,1 0 0,0 0 0,0 0 0,0 1-1,0-1 1,0 0 0,0 0 0,0 0-1,-1 0 1,1 0 0,0 0 0,0 0 0,0 0-1,0 0 1,0 1 0,0-1 0,-7 13 797,-2 19 167,9-28-928,-1 1 0,1 0 0,1 0 0,-1 0 0,1 0-1,-1 0 1,1 0 0,1 0 0,-1-1 0,1 1 0,0 0 0,0-1 0,0 1 0,1-1 0,-1 0 0,1 0-1,0 0 1,6 6 0,-5-7-163,-1-1 0,0 1-1,0-1 1,1 0-1,-1 0 1,1-1 0,0 1-1,0-1 1,-1 0-1,1 0 1,0 0 0,0 0-1,0-1 1,0 0-1,0 1 1,0-1 0,0-1-1,0 1 1,0-1-1,0 1 1,0-1 0,0 0-1,0-1 1,4-1-1,22-11-1343,-1-2-86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5.4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0 3584,'-19'27'1792,"24"16"-4352,1-40 2816,-3 13-1024,-3 0 128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5.7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82 2816,'12'-5'1024,"0"0"0,1 1 0,0 1 0,15-3 0,106-14-218,49-10-439,-182 30-371,45-9-225,-30 12-730,-16-2 883,0-1-1,0 1 1,0 0 0,0-1 0,0 1 0,0-1 0,0 1-1,0-1 1,0 1 0,0 0 0,-1-1 0,1 1 0,0-1-1,0 1 1,-1-1 0,1 1 0,0-1 0,-1 1 0,1-1-1,0 1 1,-1-1 0,1 0 0,0 1 0,-1-1 0,1 0-1,-1 1 1,1-1 0,-1 0 0,0 1 0,-15 16-1076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8.6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46 2560,'10'-31'1244,"-4"16"1465,1 37-1649,53 487 1582,-46-335-1926,52 255 1,-54-378-667,-3-8 40,28 81-1,-33-114-67,0 0 0,0 0-1,1-1 1,0 0 0,1 0-1,0 0 1,0-1 0,1 0 0,0 0-1,1 0 1,0-1 0,0-1-1,13 10 1,-17-15-38,-1 1 1,1-1-1,-1 0 1,1 0-1,0 0 1,0-1-1,-1 1 1,1-1-1,0 0 1,0 0-1,0 0 0,-1 0 1,1-1-1,0 0 1,0 0-1,-1 0 1,1 0-1,3-2 1,9-4-255,0-1 1,24-15-1,-27 14 51,48-28-1146,1 2-64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6.2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587 0 2432,'6'1'286,"0"1"1,0 0-1,0 0 1,0 0-1,0 0 1,0 1-1,-1 0 1,1 0-1,-1 1 1,0 0-1,0 0 1,0 0-1,-1 0 0,1 1 1,-1-1-1,0 1 1,0 0-1,-1 1 1,1-1-1,2 8 1,4 12 42,-1 1 0,-1 0 0,-2 0 1,6 48-1,0 111 1456,-12-178-1760,2 39 288,0 192 835,-4-201-976,-2-1 1,-1 0 0,-2-1 0,-16 52 0,19-75-88,-1-1 1,1-1-1,-2 1 0,0-1 1,0 0-1,-1 0 0,0 0 1,0-1-1,-1 0 0,-1-1 1,1 0-1,-1 0 0,-1-1 1,1 0-1,-16 8 1,17-11-33,-1 0 1,1-1 0,-1 0 0,0 0 0,0-1-1,-1 0 1,1-1 0,0 0 0,0-1 0,-1 0 0,1 0-1,0-1 1,-1 0 0,1 0 0,0-1 0,0 0 0,0-1-1,0 0 1,0-1 0,-9-5 0,-25-14-100,1-3-1,1-2 1,1-1 0,2-2 0,-44-46 0,62 57-365,13 11-171,-1 0 0,-1 1-1,1 0 1,-1 1 0,-13-9 0,14 16-1338,0 3-128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2:56.5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72 3712,'-11'-9'1792,"31"13"-1024,-12-8 2304,7 4-2688,4 0 128,-1 0 384,16-7 0,17 7-1024,1-9 0,14 2 640,14 0 128,9-6-384,-9 1 0,-9 5-640,-14 7 0,-11 0-1408,-18 0 128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4.7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1 117 1024,'0'-8'489,"0"-1"1,1 1-1,0 0 1,5-16-1,2 9 2064,-5 42-812,-2 17-853,1 0-1,16 81 0,-15-109-840,1-1-1,0 0 1,1 0 0,1 0-1,0 0 1,1-1-1,0 0 1,1-1 0,1 1-1,0-2 1,16 17-1,-22-26-37,0 0 0,0 0 0,0-1 0,1 0 0,-1 1 0,1-1 0,0-1 0,-1 1 0,1 0 0,0-1 0,0 0 0,0 0 0,0 0 0,0 0 0,0-1 0,1 1-1,4-1 1,-2-1 3,-1 0 0,0-1 0,0 1 0,0-1 0,0 0 0,0-1 0,-1 1 0,1-1 0,0 0 0,6-6 0,2-2 15,0-1 1,-1 0-1,-1 0 1,0-2-1,-1 0 0,0 0 1,10-19-1,-8 4-3,-1 0 0,-1 0 0,-2-1 0,-1 0 0,-1-1 0,3-38 0,-4 34-21,-2-32 104,-18 197 21,14-78-192,2 0 0,2 0 0,2-1 0,3 0 0,2 0 0,2-1 0,28 68 0,-32-103-981,-8-15 996,-1 0 1,0 0 0,0 0-1,1 0 1,-1 0-1,0 0 1,0 0-1,0 0 1,1 0 0,-1 0-1,0 0 1,0 0-1,0 0 1,1 0 0,-1-1-1,0 1 1,0 0-1,0 0 1,1 0-1,-1 0 1,0 0 0,0-1-1,0 1 1,0 0-1,0 0 1,0 0 0,1-1-1,-1 1 1,0 0-1,0 0 1,0 0-1,0-1 1,0 1 0,0 0-1,0 0 1,0-1-1,0 1 1,0 0 0,0 0-1,0-1 1,0 1-1,0 0 1,0 0-1,0 0 1,0-1 0,0 1-1,0 0 1,-1 0-1,1 0 1,0-1-1,0 1 1,0-13-1381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5.3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195 1 2688,'-8'0'753,"-1"3"2364,-5 13-2571,-56 31 542,59-36-988,0 0 1,0 0-1,1 1 1,1 0 0,0 1-1,-12 23 1,19-33-82,1 0 1,-1 1-1,1-1 1,0 0 0,0 1-1,0-1 1,0 1-1,1-1 1,-1 1-1,1-1 1,0 1-1,0-1 1,0 1 0,0 0-1,1-1 1,0 1-1,-1-1 1,1 1-1,0-1 1,1 0-1,-1 1 1,1-1-1,-1 0 1,1 0 0,0 0-1,0 0 1,0 0-1,1-1 1,-1 1-1,1 0 1,-1-1-1,1 0 1,0 0 0,0 0-1,3 2 1,25 19-4,-24-18 3,0 1-1,1-1 1,-1 0 0,1-1-1,15 7 1,109 26 235,-95-29-131,-1 1 0,-1 2 0,56 26 0,-89-36-115,15 7 69,0 1 0,-1 1-1,0 0 1,28 25 0,-42-33-55,0 0 0,0 0 0,0 0 1,0 0-1,0 1 0,-1-1 0,1 0 0,-1 1 0,1-1 1,-1 1-1,0 0 0,0-1 0,0 1 0,0 0 0,-1 0 1,1-1-1,-1 1 0,1 0 0,-1 0 0,0 0 0,0 0 1,-1-1-1,1 1 0,0 0 0,-1 0 0,0 0 0,1-1 1,-1 1-1,-1 0 0,1-1 0,0 1 0,0-1 0,-1 1 1,0-1-1,1 0 0,-1 1 0,0-1 0,0 0 0,0 0 1,0 0-1,-4 2 0,-6 5 129,-1 1 0,0-2 1,-1 1-1,0-2 0,0 0 0,0-1 1,-25 8-1,12-7 154,0 0 1,-1-2-1,-41 3 1,53-7-233,-1-1 0,0-1 0,1 0 0,-1-1 1,1-1-1,-21-7 0,36 10-89,0 0 0,0-1 1,-1 1-1,1-1 0,0 1 1,0-1-1,0 1 0,-1-1 0,1 0 1,0 0-1,0 0 0,0 1 1,0-1-1,0 0 0,0 0 0,0-2 1,1 3-36,-1-1 0,1 1 0,0-1 0,0 1 1,0-1-1,0 0 0,0 1 0,0-1 0,0 1 1,0-1-1,0 1 0,0-1 0,1 0 0,-1 1 0,0-1 1,0 1-1,0-1 0,1 1 0,-1-1 0,0 1 1,1-1-1,-1 1 0,0 0 0,1-1 0,0 0 0,2-1-327,0-1-1,0 1 0,0 0 1,1 0-1,-1 0 0,1 1 0,-1-1 1,1 1-1,5-2 0,23-4-1434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5.7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75 356 2944,'3'-5'299,"0"0"1,0 1-1,0-1 1,0 1-1,1 0 1,0 0-1,-1 0 1,2 1-1,-1-1 1,0 1-1,9-5 1,15-13 287,-6 0 78,-6 8-363,-1-2 0,-1 0-1,0 0 1,-1-1-1,18-30 1,-29 42-248,0 0 1,0-1-1,-1 1 1,0-1 0,0 1-1,0-1 1,0 1-1,-1-1 1,1 0-1,-1 1 1,-1-1-1,1 0 1,0 1 0,-1-1-1,0 1 1,0-1-1,-3-5 1,3 7-37,0-1-1,-1 1 1,1 0 0,-1 0 0,0 1-1,0-1 1,0 0 0,0 1-1,0-1 1,0 1 0,-1-1 0,0 1-1,1 0 1,-1 0 0,0 0 0,0 1-1,0-1 1,0 1 0,0-1 0,0 1-1,0 0 1,-1 0 0,-5-1 0,1 2 7,0 0 1,0 0 0,0 0-1,-1 1 1,1 0 0,0 1-1,0 0 1,0 0 0,1 1-1,-1 0 1,1 0 0,-1 0-1,1 1 1,0 1 0,0-1-1,1 1 1,-1 0 0,1 0-1,0 1 1,0 0 0,1 0-1,0 0 1,0 1 0,1 0-1,-1 0 1,-5 14 0,4-10 0,2 0 1,-1 0 0,1 1-1,1 0 1,0 0 0,1 0-1,0 0 1,1 0 0,0 0 0,1 1-1,1-1 1,0 0 0,0 0-1,1 0 1,1 0 0,0 0-1,6 16 1,3-3 26,2 0 1,0-1-1,2 0 0,1-1 1,0-1-1,2-1 0,27 25 1,-41-42-74,0 0 1,1-1-1,-1 1 1,1-1 0,0 0-1,0-1 1,0 0-1,0 1 1,0-2-1,0 1 1,1-1 0,7 1-1,-1-1-354,0-1 0,0 0 0,0 0 1,-1-2-1,17-3 0,4-2-1162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6.7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44 1536,'134'1'5081,"194"-6"-1608,-142-24-2534,-163 22-740,-22 3-56,-16 5-101,-1 2-2,0 1 0,0 0-1,1 1 1,-1 1 0,1 0 0,0 2 0,1-1-1,-1 2 1,2 0 0,-1 0 0,1 1 0,-13 14-1,18-17-17,2 0 0,-1 1 0,1 0 1,0 0-1,0 0 0,1 1 0,0 0 0,1 0 0,0 0 0,0 1 0,1-1 0,0 1 0,1 0 0,0-1 0,1 1 0,0 0 0,0 0 0,1 1 0,0-1 0,1 0 1,2 12-1,0-10 7,0 0-1,1 0 1,0 0 0,1 0 0,0-1 0,1 1 0,0-1 0,1-1 0,0 1 0,1-1 0,0-1-1,0 1 1,1-1 0,0-1 0,1 0 0,0 0 0,0-1 0,1 0 0,0 0 0,0-2 0,0 1-1,1-1 1,0-1 0,0 0 0,0-1 0,0 0 0,1-1 0,-1 0 0,1-1 0,15 0 0,1-1 5,0-1-1,0-2 1,0-1 0,-1-1 0,1-1 0,31-11 0,-48 13-33,0 0 0,-1-1 0,1 0 1,-1-1-1,0 0 0,0-1 0,-1 0 0,1-1 0,-2 0 0,1-1 0,-1 1 0,-1-2 0,1 1 0,-2-1 0,1-1 1,8-16-1,-13 19-29,0 0 0,-1 1 0,0-1 0,0 0 0,-1 0 0,0 0 1,0 0-1,-1 0 0,0 0 0,0 0 0,-1 0 0,0 0 1,-1 0-1,0 0 0,0 1 0,0-1 0,-1 0 0,0 1 0,-1 0 1,-6-11-1,4 8-13,-1 0 1,-1 1-1,1 0 1,-2 0-1,1 1 1,-1 0-1,0 0 1,-1 1-1,0 1 1,0-1-1,0 1 1,-1 1-1,-14-5 1,21 8 32,-1 1 0,1 0 1,0 0-1,-1 0 1,1 0-1,-1 1 1,1 0-1,-1 0 0,0 0 1,1 1-1,-1-1 1,1 1-1,-1 0 1,1 0-1,0 1 0,0-1 1,-1 1-1,1 0 1,0 0-1,0 1 1,0-1-1,1 1 0,-1-1 1,1 1-1,-1 1 1,1-1-1,0 0 1,0 1-1,1-1 0,-1 1 1,-2 4-1,-5 9 10,1 0-1,1 1 0,0 0 0,1 0 1,-8 36-1,11-35 62,0 0-1,2 0 1,0 0-1,1 0 1,0 0 0,2 1-1,0-1 1,2 0-1,0 0 1,6 21 0,-4-25-4,0-1 0,0-1 0,2 1 0,0-1 0,0 0 0,1 0 0,1-1 0,0 0 0,0-1 0,1 0 0,1 0 0,0-1 0,18 13 0,-14-13-91,1 0 1,0-1 0,0-1 0,0-1 0,1-1 0,0 0 0,1-1 0,32 6-1,-34-9-403,0-1 0,0-1-1,0 0 1,1-1-1,-1 0 1,17-5 0,13-7-1229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7.2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39 4864,'29'-19'2432,"79"13"-2432,-79 3 3584,8-1-3584,0 1 0,-3 3-128,-2 0 0,2-4-512,-6 4 0,-10 0-640,-9 4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7.5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5760,'48'27'2816,"74"21"-3712,-84-41 5120,-10-4-5760,9 6 128,6-9-1536,-20-3 128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9.0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1 544 2432,'0'-3'162,"0"0"-1,0-1 1,0 1 0,0 0-1,1-1 1,-1 1 0,1 0-1,0 0 1,0 0 0,0 0-1,0 0 1,1 0 0,-1 0 0,1 0-1,0 0 1,0 1 0,0-1-1,0 0 1,0 1 0,1 0-1,-1 0 1,1 0 0,2-2-1,1-2-36,-1 1 0,0 0 0,0-1 0,0 0-1,6-11 1,25-56 673,-17 32-468,2 1-1,1 0 0,2 2 0,1 0 0,48-52 0,-64 81-286,0 1-1,1 1 0,-1 0 1,1 0-1,1 0 0,16-7 1,-24 13-29,0-1 0,0 1 0,1 0 0,-1 0 0,0 0 0,1 0 0,-1 0 0,0 1 0,1-1 0,-1 1 0,1 0 0,-1 0 0,1 1 0,-1-1 0,1 1 0,-1-1 0,0 1 0,1 0 0,-1 0 0,0 1 1,0-1-1,0 1 0,0-1 0,0 1 0,5 4 0,4 7 45,0 0 0,-1 1-1,-1 0 1,0 1 0,-1 0 0,12 27 0,33 106 82,-33-86-33,21 62 511,-46-144-606,0 1 1,1-1-1,1 0 0,1 0 1,1 0-1,0 0 1,6-34-1,-4 41-23,1 0 0,0 0 0,1 0 1,0 0-1,1 1 0,0 0 0,1 0 0,1 0 0,0 1 0,0 0 0,1 0 0,15-15 0,-20 22-4,1 1 1,0 0-1,0 0 0,0 0 0,0 0 0,1 1 0,-1 0 0,1 0 1,-1 0-1,1 0 0,0 1 0,0 0 0,-1 0 0,1 0 0,0 0 1,8 1-1,-6 1 14,0 0 0,0 0 1,0 1-1,0-1 0,0 2 1,0-1-1,0 1 0,-1 0 1,1 0-1,6 6 0,5 4 55,0 1-1,-2 0 1,0 2-1,0-1 1,-2 2-1,18 24 1,-16-15 73,-1 0 0,-2 0 0,0 1 0,-2 1 0,0 0 0,-2 1 0,9 53 0,-17-58 8,-2-24-131,1 0 1,0 0 0,0 1-1,0-1 1,0 0 0,0 0-1,0 1 1,-1-1 0,1 0-1,0 0 1,0 0 0,0 1-1,-1-1 1,1 0 0,0 0 0,0 0-1,-1 1 1,1-1 0,0 0-1,0 0 1,-1 0 0,1 0-1,0 0 1,-1 0 0,1 0-1,0 0 1,0 0 0,-1 0-1,1 0 1,0 0 0,-1 0-1,1 0 1,0 0 0,0 0 0,-1 0-1,1 0 1,-1 0 0,-1-2 16,0 1 0,-1-1 0,1 1 0,0-1 0,0 0 1,0 0-1,0 0 0,0 0 0,0 0 0,0-1 0,1 1 0,-2-4 1,-2-3-27,1-1 0,0 1 0,0-1 1,1 0-1,1 0 0,0-1 0,0 1 0,1 0 1,0-1-1,0 1 0,2-1 0,-1 1 1,1-1-1,1 1 0,0 0 0,6-20 1,-1 8-7,2 1 1,0 0 0,1 0 0,1 1 0,1 0 0,26-31 0,-32 44 21,0 0 1,0 1-1,0 0 1,1 0 0,0 1-1,0 0 1,0 0 0,1 0-1,0 1 1,0 0 0,0 1-1,0 0 1,0 0-1,1 1 1,-1 0 0,1 0-1,0 1 1,0 0 0,-1 1-1,1 0 1,0 0-1,0 1 1,-1 0 0,1 0-1,0 1 1,10 3 0,-2 1 29,-1 0 1,0 1 0,-1 1-1,1 0 1,-1 1 0,-1 1-1,0 0 1,0 1 0,-1 0 0,0 1-1,-1 0 1,15 21 0,-7-6 42,0 0 0,-2 1 1,-1 1-1,-2 0 0,20 51 1,-8 33-172,-32-98-1006,5-15 1035,0 0-1,0 0 0,-1 0 1,1 0-1,0 0 0,0 0 0,-1 0 1,1 0-1,0 0 0,0 0 1,-1 0-1,1 0 0,0 0 1,0 0-1,-1 0 0,1 0 1,0 0-1,0 0 0,-1 0 1,1 0-1,0 0 0,0 0 1,0 0-1,-1 0 0,1-1 1,0 1-1,0 0 0,-1 0 1,1 0-1,0 0 0,0 0 1,0-1-1,0 1 0,-1 0 1,1 0-1,0-1 0,0 1 1,0 0-1,0 0 0,0 0 1,0-1-1,0 1 0,0 0 0,0 0 1,0-1-1,0 1 0,-1 0 1,1 0-1,0-1 0,1 1 1,-1 0-1,0 0 0,0-1 1,0 1-1,0 0 0,0 0 1,0-1-1,-1-15-1819,-4 2-43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09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0 281 4736,'55'26'5481,"-6"-3"-4754,8 4-619,-36-16 226,0 0 0,1-2 0,0-1 0,1 0 0,28 5 0,-29-11-107,1 0 0,-1-1 0,1-2 0,-1 0 0,1-1 1,-1-2-1,0 0 0,0-1 0,-1-1 0,1-2 0,-1 0 0,32-17 1,-44 20-135,0-1 0,0 0 1,-1 0-1,1-1 1,-2 0-1,1 0 0,-1-1 1,0 0-1,-1 0 0,0-1 1,0 0-1,7-14 1,-10 14-55,0 1 1,-1-1 0,0 0 0,0 0-1,-1 1 1,0-1 0,-1 0-1,0 0 1,0 0 0,-1 0 0,0 0-1,-1 0 1,1 1 0,-2-1 0,1 0-1,-8-14 1,8 18-41,0 0 1,0 0-1,-1 0 0,0 0 1,0 0-1,0 1 0,-1 0 1,1-1-1,-1 1 0,0 0 1,0 1-1,-1-1 0,1 1 1,-1 0-1,1 0 0,-1 0 1,0 0-1,0 1 0,-1 0 0,1 0 1,0 1-1,-1-1 0,1 1 1,-7-1-1,3 2-31,-1 0-1,0 1 1,0 0 0,1 0 0,-1 1-1,1 0 1,0 1 0,-1 0-1,1 1 1,0 0 0,1 0-1,-1 0 1,-13 11 0,2 0-74,1 1-1,0 0 1,1 2 0,1 0 0,1 1 0,1 0 0,1 1 0,-20 37-1,27-45-222,0 1 0,1 0 0,1 0 0,1 0 0,-1 0 0,2 1 0,0-1 0,1 1 0,0 0 0,1 0 0,0 0 0,2 0 0,-1 0 0,2 0 0,0 0 0,6 24 0,-7-35 124,1 0 0,-1 0 0,1 0 0,-1 0 1,1 0-1,0 0 0,0 0 0,1-1 1,4 5-1,19 12-1843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9.0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31 278 2560,'-1'-1'71,"-1"1"-1,1 0 1,-1-1 0,1 1-1,-1-1 1,1 1 0,0-1 0,-1 0-1,1 0 1,0 1 0,-1-1-1,1 0 1,0 0 0,0 0 0,0 0-1,0-1 1,0 1 0,0 0-1,0 0 1,0-1 0,1 1-1,-1 0 1,0-1 0,1 1 0,-1-1-1,1 1 1,-1-1 0,1 1-1,0-1 1,0 1 0,0-2 0,1 0 28,0 0 1,1 1 0,-1-1 0,1 1 0,0-1 0,0 1 0,0 0-1,0-1 1,0 1 0,0 0 0,1 1 0,-1-1 0,0 0 0,1 1-1,0-1 1,-1 1 0,1 0 0,3-1 0,69-30 479,1 4 0,88-20-1,162-20 502,-297 62-983,7-1-207,-1 1 1,54-2-1,-81 8-44,0 0 0,-1 0 0,1 1-1,0-1 1,-1 2 0,1-1 0,-1 1-1,1 0 1,-1 1 0,0 0 0,0 0-1,0 0 1,0 1 0,0 0 0,-1 1-1,0-1 1,9 9 0,12 25-998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0.1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20 3584,'-14'-16'1792,"14"12"-640,0 8 1792,0 5-2688,5 10 128,4 5 128,5 4 0,0 18-640,6 0 0,-2-6 384,10-5 0,4-6-256,7-3 128,-1-13-896,4-13 0,-4-13-640,4-17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0.4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0 4992,'-43'16'2432,"34"4"-3200,9-13 4096,5 5-3584,4 4 0,-3-5-2176,8 5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0.7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399 998 4352,'7'-1'156,"0"-1"0,0 0-1,-1 0 1,1 0 0,-1-1 0,1 0 0,-1 0 0,0-1 0,0 1-1,-1-1 1,1-1 0,-1 1 0,0-1 0,0 0 0,0 0 0,-1 0-1,6-9 1,7-5 1177,-3-1-1180,0 1-1,-1-2 0,18-39 1,1 0 48,-15 29-118,-1 0 0,-1-1 0,-2-1 1,-1 0-1,-2 0 0,-1-1 0,5-40 0,-12 55-8,-1 0 0,0-1 1,-1 1-1,-2 0 0,0-1 0,0 1 0,-2 0 0,0 1 0,-2-1 0,0 1 1,-1 0-1,0 0 0,-2 1 0,-17-28 0,20 35-40,-1 1 1,0 1-1,-1-1 1,0 1-1,0 0 1,-1 1-1,0 0 1,0 0-1,-1 1 1,1 0-1,-1 1 1,-1 0-1,-19-7 1,17 9 21,-1 0 1,0 1 0,1 0-1,-1 1 1,0 0 0,0 1-1,0 1 1,0 0-1,0 1 1,-17 5 0,11-2 10,1 2 0,0 0 0,0 1 0,0 0 0,1 2 0,1 0 0,0 1 0,0 1 0,1 1 0,1 0 0,0 1 0,0 0 0,2 1 0,0 1 0,-17 26 0,19-20-3,0 0 0,1 1 0,1 1 1,2-1-1,0 1 0,1 0 1,2 1-1,0 0 0,2-1 1,0 1-1,2 0 0,1 0 0,7 45 1,3-16 59,2-1 0,2 0 0,3-2 0,1 1 0,33 58 0,-25-61 90,2-2 0,67 84 0,89 72 420,-161-179-665,43 35 0,-61-55-295,0 1 0,1-1 0,-1 1 0,1-2 0,0 1 0,0-1 1,0 0-1,0 0 0,0-1 0,1 0 0,-1-1 0,1 1 0,13 0 1,-3-9-1724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1.4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1 350 3584,'0'-4'233,"0"0"0,-1 1 1,1-1-1,0 0 0,1 1 1,-1-1-1,1 0 0,0 1 0,-1-1 1,2 1-1,-1-1 0,0 1 1,1-1-1,-1 1 0,1 0 0,0 0 1,0 0-1,0 0 0,1 0 0,2-3 1,6-5-168,-1 0 0,2 1-1,21-15 1,25-18 355,-28 20-232,0 2 0,1 1 0,1 1 0,60-26 0,-64 35-109,0 1 0,0 1 0,1 2 0,-1 0 0,34-1 0,-51 7-62,1-1 0,-1 2 1,0 0-1,0 0 0,1 1 0,-1 0 0,0 1 0,-1 0 1,1 1-1,0 0 0,-1 1 0,0 0 0,0 1 0,0-1 1,-1 2-1,13 11 0,-14-10-1,-1 1-1,-1-1 1,0 1-1,0 1 1,0-1-1,-1 1 1,-1 0 0,0 0-1,0 0 1,-1 1-1,0 0 1,-1-1-1,0 1 1,-1 0 0,0 0-1,-1 0 1,-1 17-1,-1 0 59,-1 0 0,-2 0-1,0-1 1,-2 1 0,-17 42 0,21-62-51,0 0 0,-1-1 0,0 0 0,-1 1 0,0-2 0,0 1 1,0 0-1,-1-1 0,1 0 0,-2 0 0,1-1 0,-11 7 0,15-10-28,-1-1-1,1 0 0,-1 0 0,1 0 1,-1 0-1,0 0 0,1 0 0,-1-1 1,0 1-1,0-1 0,1 0 0,-1 0 1,0 0-1,0 0 0,1 0 0,-1-1 0,0 1 1,1-1-1,-1 0 0,0 0 0,1 0 1,-1 0-1,1 0 0,-1-1 0,1 1 1,0-1-1,-1 1 0,1-1 0,0 0 1,0 0-1,0 0 0,0 0 0,1 0 0,-1 0 1,1-1-1,-1 1 0,1 0 0,-2-6 1,-2 0-272,1-1 1,0 1 0,1-1 0,0 0 0,0 0-1,1-1 1,0 1 0,1 0 0,0-1 0,0 1 0,1-1-1,0 1 1,1-1 0,0 1 0,0-1 0,1 1-1,1 0 1,-1 0 0,8-16 0,7-6-1133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1.7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4736,'-14'39'2304,"17"16"-2688,8-41 4736,7 11-4352,-4-2 0,0 7-128,0-5 128,9-5-384,2 0 0,-2-13-1024,6-7 128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2.1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 5760,'-29'20'2816,"43"19"-3840,-8-30 4864,3-2-5248,5 5 0,9-1-1408,-12-6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2.9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0 110 3200,'1'0'66,"-1"0"-1,0 1 1,1-1 0,-1 0 0,0 0-1,0 0 1,1 0 0,-1 0-1,1 0 1,-1 0 0,0 0 0,1 0-1,-1 0 1,0 0 0,1 0-1,-1 0 1,0 0 0,1 0 0,-1 0-1,0 0 1,1 0 0,-1 0-1,0 0 1,1-1 0,-1 1 0,0 0-1,0 0 1,1 0 0,-1-1 0,0 1-1,1 0 1,-1 0 0,0-1-1,0 1 1,0 0 0,1-1 0,-1 1-1,0 0 1,0 0 0,0-1-1,0 1 1,0 0 0,0-1 0,1 1-1,-1 0 1,0-1 0,0 1-1,0 0 1,0-1 0,0 1 0,0-1-1,0 1 1,0 0 0,-1-1 0,1 1-1,0 0 1,0-1 0,0 1-1,0 0 1,0 0 0,0-1 0,-1 1-1,1 0 1,-1-1 0,29 15 1422,-1 10-1088,-1 0 1,35 45 0,-33-35 22,38 33 0,-66-67-418,0 1 1,0-1 0,0 0 0,1 1 0,-1-1-1,0 0 1,0 0 0,1 0 0,-1 1 0,0-1-1,0 0 1,1 0 0,-1 0 0,0 0 0,1 0-1,-1 1 1,0-1 0,1 0 0,-1 0 0,0 0-1,1 0 1,-1 0 0,0 0 0,1 0 0,-1 0-1,0 0 1,1 0 0,-1 0 0,0 0 0,0-1-1,1 1 1,-1 0 0,0 0 0,1 0 0,-1 0-1,0 0 1,1-1 0,4-14 103,-3-28 3,-3 36-63,2-9-57,0 0-1,0 0 1,2 0 0,0 0-1,0 1 1,2-1-1,0 1 1,0 0-1,9-15 1,-11 24 0,1-1 1,0 1 0,0 0-1,0 1 1,0-1-1,1 1 1,0-1-1,0 1 1,1 1-1,0-1 1,-1 1-1,1 0 1,1 0-1,-1 1 1,0 0 0,1 0-1,0 0 1,-1 1-1,1 0 1,0 1-1,0-1 1,11 0-1,-2 1-6,0 1 1,0 0-1,0 2 0,26 4 0,-35-4 11,1 0 0,0 1 0,-1 0 0,0 0-1,0 1 1,0 0 0,0 0 0,0 1 0,-1 0 0,0 0 0,7 7 0,-4-3 51,-1 0 0,-1 1 0,1 0 0,-2 0 0,1 0 0,-2 1 0,1 0 0,-1 0 0,5 18 0,-5-7 60,-1 0 1,-1 0 0,-1 0 0,0 33 0,-1-65-116,0 0 1,1-1-1,0 1 1,1 0 0,0 1-1,1-1 1,0 0-1,0 1 1,1 0 0,0 0-1,1 0 1,0 1-1,0 0 1,15-15 0,-7 9-17,1 0 0,1 1 0,0 1 0,0 0 0,2 1 0,35-17 1,-41 23 50,1 1 0,0 0 0,0 1 0,0 0 1,0 1-1,0 1 0,1 0 0,-1 1 1,0 0-1,1 1 0,-1 0 0,0 1 0,0 1 1,0 0-1,0 1 0,0 0 0,-1 1 0,0 0 1,0 1-1,0 0 0,0 1 0,-1 1 1,-1 0-1,1 0 0,-1 1 0,0 0 0,-1 1 1,0 0-1,-1 0 0,8 12 0,62 117 225,-48-76-3684,-26-55 1767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3.8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115 40 2432,'-9'-6'272,"4"2"-75,-1 0 1,0 1-1,0-1 0,0 1 1,-1 0-1,1 1 0,-1-1 1,1 1-1,-1 1 0,0-1 1,0 1-1,-11 0 0,18 1-180,-1 0-1,1 0 1,-1 0-1,1 0 1,-1 0 0,1 0-1,-1 1 1,1-1-1,-1 0 1,1 0-1,-1 0 1,1 1 0,-1-1-1,1 0 1,-1 1-1,1-1 1,0 0-1,-1 1 1,1-1-1,0 1 1,-1-1 0,1 1-1,0-1 1,-1 0-1,1 1 1,0-1-1,0 1 1,0-1 0,0 1-1,-1-1 1,1 1-1,0 0 1,0-1-1,0 1 1,0-1 0,0 1-1,0-1 1,0 1-1,0-1 1,0 1-1,1-1 1,-1 1-1,0-1 1,0 1 0,0-1-1,1 1 1,-1-1-1,0 1 1,0-1-1,1 1 1,16 33 547,-14-30-458,42 69 716,22 38 148,20 88 409,96 328 0,-29-66-425,-145-433-862,-9-23-32,1 0 0,1 0 1,-1 0-1,1 0 0,-1 0 0,2 0 0,-1-1 0,0 1 1,1-1-1,0 1 0,0-1 0,5 5 0,-6-12-28,-1 0-1,1 0 0,0 0 1,-1-1-1,0 1 1,0-1-1,0 1 0,0-1 1,0 1-1,-1-1 1,1-4-1,0 3 19,5-20-66,1 0-1,1 0 1,1 1-1,2 0 1,0 1-1,1 0 1,2 1 0,0 0-1,1 1 1,1 1-1,1 0 1,1 1 0,1 1-1,26-20 1,-30 27-18,1 0 1,1 1-1,0 0 1,0 1-1,1 1 0,0 1 1,0 1-1,1 0 1,-1 1-1,1 1 1,1 1-1,-1 1 1,0 0-1,1 2 0,-1 0 1,0 1-1,1 1 1,-1 0-1,32 10 1,-35-7 39,1 1 1,-1 0 0,-1 1 0,1 1 0,-1 1 0,-1 0-1,0 1 1,0 0 0,-1 1 0,19 20 0,-25-24 39,-2 0 0,1 0 0,-1 1 1,0 0-1,0 0 0,-1 0 0,0 0 0,-1 1 1,0-1-1,0 1 0,-1 0 0,0 0 0,0 0 1,-1 0-1,0 1 0,-1-1 0,0 0 0,0 0 1,-1 0-1,-4 18 0,4-20 18,0-1 0,-1 0 0,1 1 0,-1-1 0,-1 0 0,1 0 0,-1 0 0,0 0 0,-1-1 0,1 1 0,-1-1 0,0 0 0,0 0 0,-1 0 0,1-1 0,-1 1 0,0-1 0,0 0 0,-1-1 0,-7 5 0,-7 0 26,0-1 1,-1 0-1,0-2 0,0 0 1,0-2-1,0 0 0,-1-1 1,-33-2-1,44 0-169,0-1 1,0 0-1,0-1 0,0 0 0,0 0 1,0-1-1,1-1 0,-1 1 1,1-2-1,0 0 0,0 0 0,0-1 1,1 0-1,0 0 0,0-1 0,1 0 1,0-1-1,-10-10 0,18 17-20,-1 0-1,0 0 1,0 0-1,0 0 0,0 0 1,0 0-1,1 0 1,-1 0-1,1 0 1,-1 0-1,1-1 1,-1 1-1,1 0 0,-1 0 1,1 0-1,0-1 1,0 1-1,0 0 1,0 0-1,0-1 1,0 1-1,0 0 1,0-1-1,0 1 0,0 0 1,1 0-1,-1 0 1,1-1-1,-1 1 1,1 0-1,-1 0 1,1 0-1,-1 0 0,1 0 1,0 0-1,0 0 1,0 0-1,1-1 1,12-3-1821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4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16 323 3968,'2'1'296,"1"-1"1,-1 0 0,0 1-1,1 0 1,-1-1-1,0 1 1,0 0-1,0 0 1,1 1 0,-1-1-1,0 0 1,0 1-1,-1-1 1,1 1-1,0-1 1,0 1-1,-1 0 1,3 3 0,28 48-572,-10-15 589,-8-18-27,1-1 1,33 33-1,-42-47-213,1 1 0,0-1 0,0 0 0,0 0 0,1-1 0,0 0 0,-1 0 0,1-1 0,1 0 0,-1-1 0,14 3 0,-3-3-2,1 0 0,-1-2 0,0 0 0,1-2 0,-1 0-1,0-1 1,1-1 0,-2 0 0,1-2 0,0 0 0,-1-1 0,-1-1 0,30-18 0,-32 17-39,0-1 0,0-1 0,-1 0 0,-1-1 0,0-1 0,-1 0 0,0 0 0,-1-1 0,0-1 0,-2 0 1,1 0-1,-2-1 0,0 0 0,-1 0 0,6-20 0,-10 26-8,-1 0 0,0-1 0,0 1 1,-1-1-1,0 1 0,-1-1 0,0 0 0,-1 1 1,0-1-1,0 1 0,-1-1 0,-1 1 1,0 0-1,-5-13 0,4 15-16,0 1-1,-1 0 1,0 0-1,0 0 1,0 1 0,-1-1-1,1 1 1,-2 1-1,1-1 1,-1 1 0,1 0-1,-2 1 1,1-1-1,0 1 1,-1 1 0,0-1-1,-15-3 1,9 4 0,-1 0 1,1 1-1,-1 1 0,1 0 0,-1 1 1,1 1-1,-1 0 0,1 1 1,-1 1-1,1 0 0,-25 9 1,-1 3-55,1 2 1,-63 38 0,69-36-9,2 2 1,0 1 0,-32 30 0,53-42 16,1-1 0,-1 1 0,2 0 0,-1 1 0,2 0 0,-1 0 0,1 1 0,1 0 1,0 0-1,1 0 0,-7 27 0,11-36 5,0 0 0,1 0 1,0 0-1,-1 0 1,1 0-1,0 0 1,1 0-1,-1 0 1,0 0-1,1 0 0,0 0 1,0-1-1,0 1 1,0 0-1,0 0 1,0 0-1,1-1 0,-1 1 1,1-1-1,0 1 1,0-1-1,0 0 1,0 1-1,0-1 0,0 0 1,1 0-1,-1-1 1,1 1-1,-1 0 1,1-1-1,0 0 1,0 1-1,-1-1 0,1 0 1,3 0-1,8 3-214,-1-1 0,1-1 0,0 0 0,0-1 0,0-1 0,20-1 0,15-3-737,0-3 1,69-18 0,4-12-555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5.1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255 861 3328,'2'1'131,"0"-1"1,0 0-1,0 0 0,0 0 1,0 0-1,0 0 1,0 0-1,-1 0 0,1-1 1,0 1-1,0-1 0,0 1 1,0-1-1,-1 0 1,1 0-1,3-1 0,32-24 1947,-19 14-1525,10-5-370,-1-1 1,-1-1-1,-1-1 1,39-41-1,-30 26-60,-3-2 0,-1-1 0,-2-1 0,29-54 0,-50 80-90,-1 0 0,-1 0 1,0-1-1,0 1 0,-1-1 0,-1 0 1,-1 0-1,0-1 0,0 1 0,-2 0 1,0 0-1,0-1 0,-1 1 1,-1 0-1,-1 0 0,0 0 0,0 0 1,-2 0-1,-5-14 0,5 19-16,1 0 0,-1 0 0,-1 0-1,0 1 1,0 0 0,0 0 0,-1 0 0,-1 1 0,1 0 0,-1 0-1,0 1 1,0 0 0,-1 1 0,-9-6 0,5 6 1,-1-1 1,1 2-1,-1 0 1,0 0 0,0 1-1,0 1 1,0 1-1,-1 0 1,-18 1-1,11 1 16,-1 1-1,1 2 1,-1 0 0,1 2-1,0 0 1,1 1-1,0 1 1,0 1-1,0 1 1,1 1 0,1 1-1,-28 22 1,34-22-10,1 1 0,0 0 0,1 1 0,1 1 0,0 0 0,1 0 0,1 1 0,0 0 0,1 0 0,1 1 0,0 0 0,1 0 0,1 0 0,-2 19 0,2-2 16,1 0 0,1 1 0,2-1 0,2 1 0,1-1 0,10 45 0,-2-36-2,2 0-1,2 0 1,1-2 0,3 0 0,1-1 0,33 49 0,173 209-26,-173-226-586,-35-37-2201,-13-24 1239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09.8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6 373 1664,'0'0'106,"0"0"1,-1 0-1,1 1 0,-1-1 0,1 0 1,0 1-1,-1-1 0,1 0 0,0 1 1,-1-1-1,1 0 0,0 1 1,0-1-1,-1 1 0,1-1 0,0 0 1,0 1-1,0-1 0,-1 1 1,1-1-1,0 1 0,0-1 0,0 1 1,0-1-1,0 1 0,0-1 1,0 0-1,0 1 0,0-1 0,0 1 1,1 0-1,6 23 1117,21 30-1409,-21-43 398,11 21 309,42 56 0,-50-76-365,0 0 0,1 0 0,0-1 0,1 0 0,0-1 0,27 17 0,-35-25-86,-1-1 1,1 1-1,0 0 1,-1-1-1,1 0 1,0 0-1,0 0 1,7 1-1,-10-2-55,0 0 1,0 0-1,0-1 1,0 1-1,0 0 0,0 0 1,-1-1-1,1 1 0,0-1 1,0 1-1,0-1 1,0 1-1,-1-1 0,1 1 1,0-1-1,0 1 0,-1-1 1,1 0-1,0 0 1,-1 1-1,1-1 0,-1 0 1,1 0-1,-1 0 0,0 1 1,1-1-1,-1 0 0,0 0 1,1 0-1,-1 0 1,0 0-1,0 0 0,0 0 1,0 0-1,0 0 0,0 0 1,0 0-1,0 0 1,0 0-1,-1 1 0,1-3 1,-6-37 85,-2 1 0,-1 0 0,-2 0 0,-20-44 0,17 46-146,1-1-1,1 0 0,3 0 1,-8-63-1,16 95 35,1-1 0,0 0 0,0 0 1,1 1-1,0-1 0,0 1 0,0-1 0,1 0 0,0 1 0,0 0 0,1 0 0,0-1 1,0 2-1,0-1 0,1 0 0,0 1 0,0-1 0,0 1 0,1 0 0,0 0 1,0 1-1,0 0 0,0 0 0,1 0 0,-1 0 0,1 1 0,0 0 0,0 0 1,0 0-1,1 1 0,-1 0 0,8-1 0,6-2 43,-1 2-1,1 0 1,0 1 0,0 1-1,-1 1 1,1 1-1,0 1 1,0 0 0,33 9-1,16 16-299,-64-25 75,-1 0 0,1 1 1,-1-1-1,0 1 0,0 0 1,0 1-1,-1-1 0,1 1 1,-1-1-1,0 1 0,0 0 1,4 7-1,0 11-980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5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93 363 4352,'9'21'5205,"1"-9"-4845,-1 0-1,-1 1 1,7 13 0,-9-15-319,1 1 1,0-2-1,14 18 1,-17-24-18,0 0 0,0-1 1,1 1-1,-1-1 0,1 0 0,0 0 1,-1-1-1,1 1 0,1-1 0,-1 0 1,0-1-1,8 3 0,1-3-1,-1 0 0,1 0 0,0-1 0,0-1 0,-1 0 0,1-1 0,-1-1 0,1 0 0,-1 0 0,0-1 0,0-1 0,-1-1 0,1 0 0,11-7 0,1-2 55,-2 0-1,0-2 1,0 0-1,-2-2 1,35-37 0,-49 47-24,0 0 0,0-1 0,-1 1 0,0-1 0,-1 0 0,0-1 0,-1 1 0,0-1 1,0 0-1,-2 0 0,1 0 0,-1 0 0,1-22 0,-3 25-19,0 1 1,-1-1-1,0 0 1,0 1-1,-1-1 0,0 1 1,0-1-1,-1 1 1,0 0-1,0 0 0,0 0 1,-1 1-1,0-1 0,-1 1 1,1 0-1,-1 0 1,0 0-1,-1 0 0,1 1 1,-1 0-1,-10-6 1,7 5-15,-1 0 1,0 1 0,-1 0-1,1 1 1,-1 0 0,0 1-1,0 0 1,0 1 0,0 0-1,0 0 1,-15 1 0,8 1-1,0 1 0,0 1 1,0 1-1,1 1 0,-1 0 1,-26 11-1,12-2-104,2 2 0,-1 1 0,2 1-1,0 1 1,1 2 0,2 1 0,-30 29 0,47-41-136,0 0 1,1 1-1,0 0 1,-9 16 0,15-23 87,0 0 0,0 0 0,1 1 0,-1-1 0,1 1 0,0-1 0,0 1 0,0 0 0,0 0 0,1-1 0,0 1 0,0 0 0,0 0 0,0-1 0,0 1 0,1 0 0,-1 0 0,1-1 0,2 6 0,22 25-1661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6.3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13 5888,'-14'-13'2944,"56"13"-4608,-27 5 4736,-1 3-5632,4 8 128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6.0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0 3712,'-1'1'117,"0"0"-1,0 0 1,1 0 0,-1 0 0,0 0 0,0 0-1,1 0 1,-1 0 0,1 0 0,-1 0 0,1 0-1,0 0 1,-1 1 0,1-1 0,0 0 0,0 0-1,0 0 1,0 1 0,0-1 0,0 0 0,0 0-1,0 1 1,0 0 0,-1 15 2605,-26 287-375,29-204-1937,-1-91-368,0 0 0,1 0 1,0 0-1,1 0 0,-1 0 0,2-1 0,-1 1 0,9 14 0,-10-21-68,0 1 0,0-1 0,1 1 0,-1-1 0,0 0 0,1 0 0,-1 0 0,1 0 0,0 0 0,-1-1 0,1 1 0,0-1-1,0 0 1,0 0 0,0 0 0,0 0 0,1 0 0,-1-1 0,0 1 0,0-1 0,0 0 0,5 0 0,5-1-233,0-1-1,-1-1 1,1 1-1,14-7 1,-8 3-106,27-9-1171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6.7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99 4480,'-11'-16'2176,"31"19"-2944,-6-6 4480,4 3-3456,7 0 128,16-4 128,15 4 128,10 0-768,14-7 0,14-6 384,6-3 128,-16 0-896,-4 6 128,-15 1-1024,-8 2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43 589 2432,'-42'-38'3349,"42"37"-3114,0 1 42,35-33 491,319-265 1728,-321 271-2533,217-160-1291,-237 183 197,-11 16-42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8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20 411 2816,'-5'-20'1408,"-9"20"-1152,19-3 1920,4-10-1920,5 3 128,6-10 256,3-5 128,14-14-896,15 0 0,10-4 512,4-3 0,0-2-256,-1 5 0,1 4-1280,-14 16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19.6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 3072,'3'0'1394,"-1"-1"-1170,0 1 1,0 0-1,0 0 0,0 0 0,0 0 0,0 0 0,0 0 0,0 0 1,0 1-1,0-1 0,0 1 0,0 0 0,0-1 0,0 1 0,0 0 1,0 0-1,0 0 0,1 2 0,28 23 126,-1 2 1,-2 0-1,35 46 1,-60-71-281,14 18-118,0 2 0,-2 0 0,0 0 0,-2 1 0,0 1 0,-2 0 0,10 31 0,-17-31-1168,-3-8-85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20.0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59 3456,'-6'-39'1664,"20"20"-1408,-8 22 1920,8 13-1536,4 11 0,1 9 256,10 3 0,3 16-1152,-4-4 128,6 12 640,3-5 128,-3 1-384,-2 0 0,-4-20-1024,-4-4 128,-1-6-896,-13-19 128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28.1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0 229 896,'176'4'1272,"124"-4"-880,231 1 15,-118 6-174,-152-7-184,100-3 30,297-22 305,-269 21-49,45-3 354,123-10-193,-474 15-480,314 5-21,-98 1 31,485 8 593,-534-8-619,354-16 0,-325-3 235,38-5 42,277-17-277,-286 23 0,46 6 128,-142 4-59,-22 0-10,169 3-26,-138-1-45,356 13 119,-352-12-107,-88-2 0,254 2 128,253-1 66,-314 5 102,125 16-271,-248-6-28,112 10 46,181 5 42,-443-28-106,118 1 96,202-26-1,17-7-51,-108 14-174,-102 10 281,-91 6-132,455-43-85,-319 21 643,86 4-897,-149 14 458,239 22 0,-84 0-229,-32-2-10,218 16-6,177-14 483,-381-13-198,451 6 227,-427-11-326,42 0 12,52 7-257,32 2 11,94 20 496,-211-12-416,47 5-21,-149-5 159,145 15 44,527 53 5,-409-41-54,107 25-16,199 28-42,-276-53 68,-136-13 12,138-10-29,-227-13-145,570-2 200,-346-40-173,189-2 91,-236 29-24,-437 5 5,0-3 0,-1-1 0,0-2 0,0-2 0,-1-2 0,-1-1 0,42-23 0,-63 28-41,1 2 1,0 1 0,1 0 0,-1 1 0,1 1-1,0 1 1,0 1 0,1 1 0,-1 0-1,36 3 1,-5 1 16,-11-2 4,0 3-1,45 8 1,93 16 36,-86-16 0,-80-9 1,12 2 15,-1 0 1,0-1-1,1-2 1,-1 0-1,1-2 1,-1 0-1,1-2 1,25-6-1,-46 8-9,0-1-1,-1 1 1,1-1-1,-1 1 1,0-1-1,1 0 1,-1 0-1,0 0 1,0-1-1,0 1 1,-1 0-1,1-1 1,0 1-1,-1-1 1,1 1-1,-1-1 1,1-4-1,-1 5-2,-1 0 0,1 0-1,0 0 1,-1 0 0,1 0-1,0 0 1,0 0 0,0 1-1,0-1 1,0 0 0,1 1-1,-1-1 1,1 1 0,-1-1-1,1 1 1,-1 0 0,1 0-1,-1-1 1,1 1 0,0 0-1,0 1 1,0-1 0,0 0-1,0 0 1,0 1 0,0-1-1,0 1 1,0 0 0,0-1-1,0 1 1,3 0 0,-2 1-97,1-1 0,-1 1 0,1 0 0,-1 0 0,1 0 0,-1 1 0,0-1 1,0 1-1,1 0 0,-1 0 0,0 0 0,0 0 0,-1 0 0,1 1 0,0-1 0,-1 1 0,0 0 1,1 0-1,-1 0 0,3 5 0,0 0-111,19 17-713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3:29.7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4 1536,'-3'-1'661,"21"-2"732,40 5-1230,24-1-183,601 13 333,-470-3-135,437 35 478,-301-18-523,672 43 123,849-28 363,-1021-39-312,-279 3-124,1429-47 80,-1644 30-248,1652-3-20,-227 6 31,201-1 786,-1134 11-749,-62 17 57,-280-4-134,-202-8 36,-220-3 575,-98 3-1450,-6 6-171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0.3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0 272 2688,'1'-13'3977,"0"28"-3000,4 35-1025,-2-40 152,0-1 0,1 0 0,0 0-1,1 0 1,0 0 0,0 0-1,1-1 1,0 0 0,1 0 0,-1-1-1,1 0 1,1 0 0,0 0-1,-1-1 1,2 0 0,-1-1-1,1 0 1,0 0 0,0-1 0,0 0-1,1 0 1,18 4 0,-6-4 9,0-1 1,0-1-1,0-1 1,0-1-1,0-1 0,0 0 1,0-2-1,0-1 1,31-9-1,-39 8-76,0-1 0,-1 0-1,0-1 1,0 0 0,-1-1-1,0-1 1,0 0 0,-1 0 0,0-1-1,-1-1 1,0 0 0,0 0-1,-1-1 1,-1 0 0,0-1-1,-1 1 1,0-2 0,-1 1-1,0-1 1,-1 0 0,-1 0 0,0 0-1,-1 0 1,2-18 0,-4 25-23,-1 1 1,1-1-1,-1 0 0,-1 1 1,1-1-1,-1 1 1,0-1-1,-1 1 1,0 0-1,1-1 0,-2 1 1,1 0-1,-1 0 1,0 0-1,0 1 1,-1-1-1,0 1 1,0 0-1,0 0 0,0 0 1,-1 0-1,0 1 1,0 0-1,0 0 1,0 0-1,-1 0 0,0 1 1,1 0-1,-1 0 1,-9-2-1,0 0-1,0 1-1,0 0 1,0 1-1,0 1 1,0 0-1,0 1 1,-1 1-1,1 0 1,0 1-1,-1 1 0,-27 6 1,29-4-115,0 1 0,0 0 1,1 1-1,0 0 0,0 1 1,0 1-1,1 0 0,0 1 0,1 0 1,0 0-1,0 1 0,1 1 0,1 0 1,0 0-1,0 1 0,1 0 0,0 1 1,1-1-1,1 1 0,0 1 0,0-1 1,2 1-1,0 0 0,0 0 0,-2 26 1,11 37-1435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36.9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2560,'3'-1'2180,"8"-3"-1711,1 1-1,0 1 1,0-1-1,14 1 0,22 7 255,-32-2-830,-1-1 1,1-1 0,-1 0 0,1-1 0,0-1-1,25-4 1,-26 2-939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37.3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 2560,'0'0'1280,"19"9"-768,-10-9 1408,5 0-1920,4 0 128,2-3 0,3-3 128,-4-1-256,5 0 0,-1-5 0,2-1 128,-8-1-896,6 14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38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360 112 2304,'1'-4'189,"0"1"1,1 0-1,-1-1 1,1 1-1,0 0 1,0 0-1,0 0 1,0 0-1,1 0 1,-1 1-1,1-1 1,-1 1-1,1 0 1,0-1-1,0 1 1,0 0-1,0 1 1,1-1-1,-1 0 1,0 1-1,1 0 1,-1 0-1,6-1 1,5-3-194,11-5 310,0 1 0,1 1 0,-1 1 0,2 2 0,32-4 0,-53 9-266,-1-1 0,0 1 0,1 0 0,-1 1 0,1-1 0,-1 1 0,1 0 0,-1 0 0,0 1 0,1 0 0,-1 0 0,0 0 1,0 0-1,-1 1 0,1 0 0,0 0 0,-1 0 0,0 1 0,1-1 0,-1 1 0,-1 0 0,1 0 0,-1 0 0,1 1 0,-1-1 0,0 1 0,-1 0 0,1 0 0,-1 0 0,0 0 0,0 0 0,0 6 0,0-1 8,-1 0 0,-1-1 0,0 1 0,0 0 0,-1 0-1,-1 0 1,1-1 0,-1 1 0,-1-1 0,-4 11 0,-1 9 44,2-10-24,0 0 1,-2 0 0,-1 0-1,0-1 1,-1 0-1,-1-1 1,0 0 0,-2 0-1,0-2 1,-17 17 0,-10 7 106,-2-3 0,-70 48 0,87-68 15,0-1 0,-1-1 0,-1-2 1,0 0-1,0-2 0,-1-1 0,-1-1 0,1-1 1,-1-2-1,-1-1 0,-35 1 0,59-5-139,0-1 0,0 1-1,0-1 1,0 0 0,0 0-1,1-1 1,-10-3 0,15 5-49,0-1 0,0 1 0,-1 0 0,1 0 0,0 0 0,0-1 0,0 1 0,0 0 0,-1 0 0,1-1 0,0 1 0,0 0 0,0-1 0,0 1 0,0 0 0,0 0 0,0-1 0,0 1 0,0 0 0,0-1 0,0 1 1,0 0-1,0 0 0,0-1 0,0 1 0,0 0 0,0-1 0,0 1 0,1 0 0,-1 0 0,0-1 0,0 1 0,0 0 0,0 0 0,0-1 0,1 1 0,-1 0 0,0 0 0,0 0 0,1-1 0,-1 1 0,0 0 0,0 0 1,1 0-1,-1 0 0,0 0 0,0-1 0,1 1 0,-1 0 0,0 0 0,0 0 0,1 0 0,-1 0 0,15-8 37,-3 4 3,0 0-1,0 1 1,0 0 0,1 1 0,-1 0-1,1 1 1,-1 1 0,1 0 0,-1 0-1,1 1 1,12 3 0,21 6 266,73 26 0,-47-13-166,31 11 89,38 10-90,-122-39-139,1-1 0,0-1 0,0-1 0,0 0 0,22-2-1,-32-1-75,0 0-1,-1 0 1,1-1-1,-1 0 0,0-1 1,1 0-1,-1 0 0,-1-1 1,1 0-1,0-1 0,9-6 1,-13 7-322,0-1 0,0 1 1,-1-1-1,1 0 0,-1 0 1,0 0-1,-1 0 1,1-1-1,-1 0 0,4-9 1,-1-2-1653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38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2816,'34'4'5312,"231"31"-1567,-234-33-3202,2-1-245,-27-2-337,-1 1-1,1-1 1,-1 1 0,1 1-1,-1-1 1,1 1 0,-1 0-1,1 0 1,-1 1-1,0-1 1,1 1 0,7 5-1,-8-1-1410,-4 3-214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46.3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713 14 1152,'-4'-3'275,"3"2"-182,0 0-1,0 0 1,0 0 0,0 0-1,0 0 1,0 1 0,0-1 0,0 0-1,0 1 1,-1-1 0,1 1 0,0 0-1,0-1 1,-1 1 0,1 0 0,0 0-1,-1-1 1,1 1 0,0 0 0,-1 1-1,1-1 1,0 0 0,0 0 0,-1 0-1,1 1 1,0-1 0,-1 1 0,1-1-1,0 1 1,0-1 0,-2 2 0,-22 11 219,0 1 0,1 1 0,1 0 1,0 2-1,-27 26 0,-95 111 389,137-146-630,-37 45 276,2 1-1,-60 100 1,82-118-239,3 1-1,1 2 1,1-1-1,2 2 1,-14 72-1,12-25 87,4 1 0,0 121-1,12-167-124,3 0 0,1 1-1,2-1 1,2-1 0,1 1-1,3-2 1,18 46 0,-9-38 59,2 0 0,46 69 0,-62-107-93,1 4 33,2 0 0,0-1 0,0-1 0,1 0 0,1 0 1,23 19-1,-24-24 25,-1 0 0,1 0 1,0-1-1,0 0 0,1-1 1,-1 0-1,16 4 0,-1 5-400,-24-13-560,-5-5-317,-2-3 364,-1-1-716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47.0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0 1792,'-6'11'643,"-1"1"0,2 0 0,-1-1 0,2 2 0,0-1 0,-5 24 0,4-16-524,2 1-1,0 0 0,2 1 1,1 27-1,0-41-85,0-1 0,1 1 0,0 0 0,1-1 0,-1 1 1,1-1-1,1 1 0,0-1 0,0 0 0,0 0 0,1 0 0,0 0 0,0-1 0,10 12 0,-11-16-85,-1 0 0,1-1 1,-1 1-1,1-1 0,0 1 0,-1-1 0,1 0 1,0 0-1,0 0 0,0 0 0,0-1 0,0 1 1,0-1-1,0 0 0,0 0 0,0 0 0,0 0 1,0 0-1,0-1 0,5-1 0,15-3-865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47.3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29 2688,'-9'-28'1280,"23"28"-1536,-14 0 1536,4 5-2432,-4-1 128,5 3-256,-2 9 128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47.8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3 1280,'-1'0'66,"1"0"-1,-1-1 1,1 1 0,-1 0-1,1 0 1,-1-1 0,1 1-1,-1 0 1,1 0 0,-1 0-1,1 0 1,-1-1 0,0 1 0,1 0-1,-1 0 1,1 0 0,-1 0-1,1 0 1,-1 0 0,1 1-1,-1-1 1,0 0 0,1 0-1,-1 0 1,1 0 0,-1 1-1,1-1 1,-1 0 0,1 1 0,-1-1-1,1 0 1,0 1 0,-1-1-1,1 0 1,-1 1 0,-1 23 1149,20 39-675,-15-54-522,10 30 420,-1-3 262,-1 0 1,10 61-1,-41-161 153,19 58-875,0-1 0,0 1-1,0 0 1,1-1 0,0 1-1,0-1 1,1 1 0,0 0-1,0-1 1,1 1 0,-1 0-1,1 0 1,0 0 0,1 0-1,0 0 1,0 0 0,0 1-1,0-1 1,1 1 0,0 0-1,0 0 1,1 1 0,4-5-1,-1 2 18,0 1-1,0 1 1,1 0-1,0 0 1,0 1-1,0-1 1,0 2-1,0 0 1,1 0-1,0 0 1,-1 2-1,1-1 1,0 1-1,13 0 1,-12 1 44,0 1 1,-1 0-1,1 0 1,-1 1-1,1 1 0,-1 0 1,0 0-1,0 1 1,0 0-1,0 0 1,-1 2-1,0-1 0,0 1 1,16 13-1,-14-8 5,0 0-1,-1 1 0,-1 0 0,0 0 1,0 1-1,-1 0 0,-1 1 0,0-1 0,9 30 1,-10-21-123,-1 0 1,-1 0 0,-1 1-1,-1 0 1,-1-1-1,-2 26 1,1-19-1336,-2-25 305,-5-3-43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48.7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123 162 896,'8'79'3861,"-8"-73"-3795,2-1 0,-1 1 0,0 0 0,1-1 0,0 1 0,0-1 1,1 1-1,0-1 0,0 0 0,0 0 0,0-1 0,1 1 0,0 0 0,-1-1 0,2 0 0,6 6 0,-3-5-12,0 0 0,0-1 0,1 0 0,0 0 1,-1-1-1,1 0 0,0-1 0,1 1 0,16 0 0,-6-1 27,-1-1 0,0-2 0,0 0 0,0 0-1,36-10 1,-42 8-59,-1 0 0,0-1 0,0 0 0,-1-1-1,1-1 1,-1 0 0,0 0 0,-1-1 0,1 0 0,8-9-1,-15 12-9,-1 1 0,0-1 0,0 1 0,-1-1 0,1 0 0,-1 0 0,0 0 0,0 0 0,0-1 0,0 1 0,-1 0 0,1-1 0,-1 0 0,-1 1 0,1-1 0,-1 1 0,1-1 0,-1 0 0,-1 1 0,1-1 0,0 0 0,-1 1 0,0-1 0,0 1 0,-1-1 0,1 1 0,-1 0 0,0-1 0,0 1 0,-4-5 0,-1-3 8,-2 1 0,1-1 1,-1 2-1,-1-1 0,0 1 1,0 1-1,-1-1 1,-20-11-1,18 14-26,0 0 1,0 1-1,-1 1 0,0 0 1,0 0-1,0 2 0,-1 0 1,1 1-1,-1 0 0,0 1 1,1 1-1,-1 0 0,0 1 1,1 0-1,-22 6 0,21-4-108,1 0 0,0 1-1,0 1 1,1 1 0,-1 0-1,1 0 1,0 1 0,1 1-1,0 0 1,0 1 0,1 0-1,0 1 1,0 0 0,1 1-1,-12 16 1,19-22 9,0 0-1,0-1 1,1 1 0,0 0 0,0 0-1,0 0 1,1 0 0,-1 0-1,1 1 1,1-1 0,-1 0-1,1 1 1,0-1 0,0 1-1,1 9 1,11 36-791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49.2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1152,'23'128'2325,"-13"-84"-1987,-2 1-1,-2 0 0,1 82 0,-5-89-150,1 64 428,-2-19-59,4-1 0,23 123 0,-26-196-516,1 0 0,0 0 0,0 0 0,1 0 0,1 0 0,6 10 0,-11-18-68,1 0-1,0 0 1,-1 0 0,1 1 0,0-1 0,0 0-1,0 0 1,0 0 0,0 0 0,0 0-1,0-1 1,0 1 0,0 0 0,1 0 0,-1-1-1,0 1 1,0-1 0,1 1 0,-1-1-1,0 1 1,1-1 0,-1 0 0,1 0-1,-1 0 1,0 0 0,1 0 0,-1 0 0,1 0-1,-1 0 1,0 0 0,1-1 0,-1 1-1,0 0 1,1-1 0,-1 1 0,0-1-1,0 0 1,1 1 0,-1-1 0,0 0 0,0 0-1,0 0 1,0 0 0,0 0 0,0 0-1,0 0 1,0 0 0,0 0 0,-1 0-1,1 0 1,0-1 0,0-1 0,12-22-804,-3-2-64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1.2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31 284 1792,'-7'-26'1110,"7"22"-892,-1 1 1,0 0 0,1 0-1,-1-1 1,0 1-1,0 0 1,-1 0 0,1 0-1,-1 1 1,0-1 0,-2-4-1,4 7-206,0 0 0,0 0 0,-1 0 1,1-1-1,0 1 0,0 0 0,0 0 0,0 0 0,0 0 0,0 0 0,0 0 0,0 0 1,0-1-1,-1 1 0,1 0 0,0 0 0,0 0 0,0 0 0,0 0 0,0 0 0,0 0 0,-1 0 1,1 0-1,0 0 0,0 0 0,0 0 0,0 0 0,0 0 0,-1 0 0,1 0 0,0 0 0,0 0 1,0 0-1,0 0 0,0 0 0,-1 0 0,1 0 0,0 0 0,0 0 0,0 0 0,0 0 1,0 1-1,0-1 0,-1 0 0,1 0 0,0 0 0,0 0 0,0 0 0,0 0 0,0 0 0,0 1 1,0-1-1,0 0 0,0 0 0,0 0 0,0 0 0,0 0 0,-1 1 0,0 13 137,5 18 12,3-12-24,1 0 0,0-1 0,1 0 0,2 0 0,0-1-1,0-1 1,2 0 0,0 0 0,1-1 0,1-1 0,30 25 0,-33-32-50,1 0 0,1-1 1,-1-1-1,1 0 0,0 0 1,1-2-1,-1 0 0,1 0 0,0-1 1,26 1-1,-14-3 34,0-1 0,0-1 0,-1-1-1,1-2 1,27-7 0,-41 8-77,-1 0 0,0-1 0,0 0-1,-1-1 1,0-1 0,1 1 0,-2-2 0,1 0 0,-1 0 0,0-1-1,0 0 1,-1 0 0,8-11 0,-11 11-15,-1 1-1,0-1 1,0 0 0,-1-1-1,0 1 1,0-1 0,-1 0 0,-1 0-1,1 0 1,-1 0 0,-1-1-1,0 1 1,0 0 0,-1-1 0,0 1-1,0-1 1,-4-15 0,2 12-15,-2 0 0,0 1 0,0-1 0,-1 1 0,0 0 0,-1 0 0,-1 1 1,0 0-1,0 0 0,-1 0 0,-1 1 0,0 0 0,0 1 0,0 0 0,-2 0 0,1 1 1,-1 0-1,0 1 0,0 0 0,-20-8 0,9 6-16,-1 0 1,0 1-1,-1 1 0,1 2 0,-1 0 1,0 1-1,0 2 0,-1 0 0,1 2 1,-36 3-1,49-2-10,0 1-1,0 1 1,0-1 0,0 2-1,1-1 1,-1 2 0,1-1 0,0 1-1,0 1 1,-15 11 0,21-14 3,0 0 1,0 1-1,1-1 1,0 1 0,-1 0-1,2 0 1,-1 0-1,0 0 1,1 0 0,-1 1-1,1-1 1,0 1-1,1-1 1,-1 1-1,1 0 1,0 0 0,0 0-1,1 0 1,-1 0-1,1 0 1,0 0-1,0 0 1,1-1 0,0 1-1,-1 0 1,4 7-1,0 2-138,2 1 0,0-2 0,1 1 0,0-1 0,1 0 0,0 0 0,1-1 0,0 0 0,1 0 0,1-1 0,12 10 0,-3-4-331,1-2 1,1 0-1,0-1 1,1-1 0,42 17-1,30 1-823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49.6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15 228 2688,'-15'27'1280,"24"25"-1408,-3-36 2304,-1 0-2176,4 7 128,5 0-128,6-7 128,3 10-384,0-13 128,0-6-640,0 2 128</inkml:trace>
  <inkml:trace contextRef="#ctx0" brushRef="#br0" timeOffset="1">240 4 3456,'-5'-3'1664,"34"22"-2176,-10-15 2944,-1-1-2816,1 10 0,1 3-1280,7 3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0.3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240 7 1280,'-7'-2'230,"-1"0"0,1 1 0,-1 0-1,0 0 1,1 1 0,-1 0 0,1 1 0,-1-1 0,0 1 0,1 1 0,0 0 0,-1 0-1,1 0 1,0 1 0,0 0 0,0 0 0,0 1 0,1-1 0,-1 2 0,1-1-1,0 1 1,0 0 0,-8 9 0,7-6-150,0 1-1,1 0 1,0 0-1,1 0 1,0 1-1,0-1 1,1 1-1,1 1 1,-1-1-1,2 0 1,-1 1-1,1 0 1,1-1-1,0 1 1,0 0 0,2 11-1,-1-14-55,1 1-1,0-1 1,1 1 0,0-1 0,0 1-1,0-1 1,1 0 0,0 0-1,1 0 1,0-1 0,0 1 0,1-1-1,0 0 1,0 0 0,1-1-1,-1 1 1,1-1 0,1 0-1,-1-1 1,1 0 0,0 0 0,0 0-1,1-1 1,0 0 0,-1 0-1,1-1 1,0 0 0,1 0-1,-1-1 1,0 0 0,1-1 0,-1 1-1,1-2 1,-1 1 0,17-2-1,-9 0-321,1-1-1,-1 0 0,0-1 1,1-1-1,-1-1 0,17-7 1,13-10-854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1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 1536,'-1'4'109,"0"0"0,0 0 0,1 0 0,-1 0 1,1 1-1,0-1 0,0 0 0,0 0 0,0 1 0,1-1 0,0 0 0,0 0 0,0 0 1,2 4-1,1 8 345,43 259 2282,76 342-1419,-122-615-1316,13 39 428,-14-41-424,0 0 0,0 0-1,0 0 1,0 0 0,0 0 0,0 0-1,0 0 1,0 1 0,0-1-1,1 0 1,-1 0 0,0 0 0,0 0-1,0 0 1,0 0 0,0 0-1,0 0 1,0 0 0,1 0 0,-1 0-1,0 0 1,0 0 0,0 0-1,0 0 1,0 0 0,0 0-1,1 0 1,-1 0 0,0 0 0,0 0-1,0 0 1,0 0 0,0 0-1,0 0 1,1 0 0,-1 0 0,0 0-1,0 0 1,0 0 0,0 0-1,0 0 1,0 0 0,0 0 0,0-1-1,1 1 1,-1 0 0,0 0-1,0 0 1,0 0 0,0 0 0,0 0-1,0 0 1,0 0 0,0-1-1,0 1 1,0 0 0,0 0-1,0 0 1,0 0 0,0 0 0,0 0-1,0-1 1,5-23 164,-1-57-55,-3 51-109,0 0 0,9-39 0,-9 61-24,1 0 1,0 1-1,1-1 1,-1 1 0,2 0-1,-1 0 1,1 0 0,0 0-1,0 1 1,1-1 0,0 1-1,0 0 1,10-9 0,-12 13 18,0 0-1,0-1 1,0 1 0,0 1 0,0-1-1,1 0 1,-1 1 0,0 0 0,1 0-1,-1 0 1,1 0 0,-1 0 0,1 1 0,0-1-1,-1 1 1,1 0 0,-1 0 0,7 2-1,-4-1 26,0 1 0,0 0-1,-1 0 1,1 1-1,-1-1 1,0 1 0,0 1-1,0-1 1,0 1-1,6 6 1,0 1 35,0 1 0,-1 0 0,-1 0 0,0 1 0,-1 0 0,0 1 0,11 28 0,-13-25-4,-1 0-1,5 33 1,-10-45-65,1-1 1,0 1-1,-1-1 0,0 1 1,0-1-1,0 1 1,0-1-1,-1 0 1,0 1-1,0-1 1,0 1-1,0-1 1,-1 0-1,1 0 1,-1 0-1,-5 8 1,7-12-29,0 0 1,-1 0 0,1 0 0,0 0-1,-1 0 1,1 0 0,0 0-1,-1 0 1,1 0 0,0 0 0,0 0-1,-1 0 1,1 0 0,0 0-1,-1 0 1,1 0 0,0 0-1,0 0 1,-1 0 0,1 0 0,0 0-1,-1-1 1,1 1 0,0 0-1,0 0 1,-1 0 0,1-1 0,0 1-1,0 0 1,0 0 0,0-1-1,-1 1 1,1 0 0,0 0 0,0-1-1,0 1 1,0 0 0,0 0-1,0-1 1,-1 1 0,1 0 0,0-1-1,0 1 1,0 0 0,0-1-1,-3-16-2133,6 3 1018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1.4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58 190 1408,'14'1'512,"0"0"-1,-1-1 1,1 0 0,0-1 0,21-4-1,-31 4-439,0 0-1,0 1 1,-1-1-1,1-1 1,0 1-1,0-1 1,-1 1-1,1-1 1,-1 0-1,1 0 1,-1-1-1,0 1 1,0-1-1,0 1 1,0-1-1,0 0 1,-1 0-1,1 0 1,-1-1-1,0 1 1,0-1-1,3-6 0,-3 5-28,-1 0-1,0-1 1,0 1-1,0 0 1,-1 0-1,0 0 1,0-1-1,0 1 0,-1 0 1,1 0-1,-1 0 1,-1 0-1,1 0 1,-1 0-1,1 0 1,-2 0-1,-1-4 0,2 6-33,0 0 0,-1 1 0,1 0 0,0-1 0,-1 1 0,1 0 0,-1 0 0,0 1 0,1-1 0,-1 1 0,0-1 0,0 1 0,0 0 0,0 0 0,-1 0 0,1 0 0,0 0 0,0 1 0,0 0 0,-1 0 0,1 0 0,0 0 0,0 0 0,-1 0 0,1 1 0,0-1 0,0 1-1,-6 2 1,2 0 7,1 1 0,-1-1 0,1 1 0,0 0 0,0 0 0,0 1 0,0 0-1,1 0 1,0 0 0,0 1 0,0 0 0,1 0 0,0 0 0,0 0-1,0 1 1,1-1 0,0 1 0,-4 11 0,-2 9 74,1 0 0,1 0 0,-6 44 0,12-62-41,1 0 0,0 0 0,0 0 1,1 0-1,0 0 0,0 0 0,1 0 1,0 0-1,1 0 0,0-1 0,0 1 0,1-1 1,0 0-1,0 0 0,1 0 0,0-1 1,0 1-1,1-1 0,0-1 0,0 1 0,11 8 1,-11-11-76,0 1 0,0-1 0,1 0-1,0-1 1,0 1 0,0-1 0,0-1 0,0 1 0,1-1 0,-1-1 0,1 1 0,-1-1 0,1 0 0,-1-1 0,1 0 0,0 0 0,-1-1 0,1 0 0,0 0-1,-1-1 1,0 0 0,1 0 0,-1 0 0,0-1 0,13-7 0,4-6-1019,0 0-107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2.5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15 1152,'1'-1'130,"1"-1"0,-1 1 0,1 0 0,0-1 0,0 1 1,-1 0-1,1 0 0,0 1 0,0-1 0,0 0 0,0 0 0,0 1 0,0 0 0,0-1 0,0 1 1,0 0-1,0 0 0,0 0 0,0 0 0,1 0 0,1 1 0,56 7 1619,-51-7-2029,40 9 1285,-16-3-540,56 5 0,-81-11-406,0-1 1,-1 0-1,1-1 1,0 1-1,-1-1 1,1-1-1,-1 0 1,1 0 0,-1 0-1,0-1 1,0 0-1,13-7 1,-12 4 68,-7 5 0,-4 2-103,-1-1 0,0 1 0,1 0 0,-1 1 0,1-1 0,0 1-1,-1-1 1,-4 4 0,-3 2 7,-8 2-40,1 2 0,0 1 0,1 0 0,0 1 0,1 0 0,0 2 0,-22 26 0,32-34 5,0 0 0,1 0 0,0 0 0,0 1-1,1 0 1,0 0 0,0 0 0,1 0 0,0 1 0,0-1 0,1 1 0,0 0 0,1 0 0,0-1 0,0 1 0,1 0 0,0 0 0,0 0 0,1 0 0,4 16 0,-2-19 6,0 1 1,0-1-1,1 0 1,0 0 0,0-1-1,0 1 1,1-1-1,0 0 1,0 0-1,0 0 1,1-1-1,0 1 1,0-2 0,0 1-1,0 0 1,0-1-1,8 2 1,3 2 6,2 0 1,-1-1 0,1-1-1,0-1 1,22 2 0,-4-4 27,0 0 1,0-3-1,-1-1 0,44-8 1,-61 7-22,-1-1 1,1 0-1,-1-2 1,0 0-1,-1-1 0,0-1 1,0 0-1,-1-2 1,0 0-1,17-13 1,-26 16-41,-1 1 1,0-1-1,0 0 0,-1-1 1,0 0-1,0 0 1,-1 0-1,0 0 1,0 0-1,-1-1 1,0 0-1,3-14 0,-3 3-42,0-1 0,-1 1 0,-1-1 0,-2-30 0,1 49 56,0-1 0,0 1 0,0 0 0,0-1 1,-1 1-1,1 0 0,0-1 0,-1 1 0,0 0 0,0 0 0,1-1 0,-1 1 0,0 0 0,-1 0 1,1 0-1,0 0 0,-1 0 0,1 1 0,-1-1 0,1 0 0,-1 1 0,0-1 0,0 1 0,0-1 1,0 1-1,0 0 0,-3-2 0,1 2 15,0 1 1,0 0 0,-1 0-1,1 0 1,0 0 0,0 0-1,0 1 1,0 0 0,0 0-1,0 0 1,0 0 0,0 1-1,0-1 1,-4 4 0,2-2 43,1 0-1,-1 0 1,1 1 0,-1 0 0,1 0-1,0 0 1,0 1 0,1 0 0,0 0 0,-1 0-1,2 0 1,-1 1 0,1-1 0,-1 1 0,-2 10-1,2-6 24,1 1 0,0-1 0,1 1 0,1 0 0,0-1 0,0 1 0,1 0 0,0 0 0,2 11 0,0-5-3,1-1 0,1 0-1,0 0 1,1 0 0,1 0-1,0-1 1,1 0-1,1 0 1,0-1 0,1 0-1,0 0 1,19 20 0,-21-27-45,1-1 0,0 0 0,0 0 0,1 0 0,-1-1 0,1 0 1,0-1-1,1 0 0,-1-1 0,20 5 0,-13-5-387,0-1-1,1 0 1,-1-2-1,1 0 1,30-4-1,-4 0-938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3.6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1 102 1536,'19'34'2987,"-12"-7"-2612,20 47 1,-24-64-239,2-1 0,-1 0 0,2 0 0,-1-1 0,1 0 0,0 0 0,1 0 0,11 11-1,-17-19-123,-1 0-1,0 0 1,1 0-1,-1 0 1,1 0-1,-1 0 1,0 0-1,1-1 0,-1 1 1,0 0-1,1 0 1,-1 0-1,0-1 1,1 1-1,-1 0 0,0 0 1,0-1-1,1 1 1,-1 0-1,0-1 1,0 1-1,1 0 1,-1-1-1,0 1 0,0 0 1,0-1-1,0 1 1,1 0-1,-1-1 1,0 1-1,0-1 1,0 1-1,0 0 0,0-1 1,0 1-1,0 0 1,0-1-1,5-22 124,-4 20-105,7-42 95,-2 11-59,18-58-1,-21 83-52,0 0 0,1 1 0,0-1 0,1 1 0,-1 0 0,2 0 0,-1 0 0,1 1 0,0 0 0,1 0 0,10-8 0,-13 12 15,1 1 0,-1 0 0,1 1 0,0-1-1,-1 1 1,1 0 0,0 0 0,0 0 0,0 1 0,0 0 0,0 0 0,0 0-1,0 0 1,0 1 0,0 0 0,0 0 0,-1 0 0,9 4 0,-3-2 21,0 1 1,0 0-1,-1 0 0,0 1 1,1 1-1,-2-1 1,1 1-1,8 9 1,-5-3-7,0 1 0,-1 0 0,-1 1 0,0 0 0,-1 0 0,0 1 0,-2 1 0,1-1 1,-2 1-1,0 0 0,-1 1 0,-1-1 0,0 1 0,2 27 0,-6-44-39,0 0-1,0 1 1,0-1 0,0 0 0,0 1-1,0-1 1,0 1 0,-1-1-1,1 0 1,0 1 0,0-1 0,0 0-1,0 1 1,0-1 0,0 0-1,-1 1 1,1-1 0,0 0 0,0 1-1,-1-1 1,1 0 0,0 0-1,0 1 1,-1-1 0,1 0-1,0 0 1,-1 1 0,1-1 0,0 0-1,-1 0 1,1 0 0,0 0-1,-1 0 1,1 0 0,-1 1 0,1-1-1,0 0 1,-1 0 0,1 0-1,0 0 1,-1 0 0,1 0 0,-1-1-1,0 1 1,1 0 0,-1 0 0,0-1-1,1 1 1,-1 0 0,0-1 0,1 1 0,-1-1-1,1 1 1,-1-1 0,1 1 0,-1-1 0,1 1-1,-1-1 1,1 1 0,-1-1 0,1 1-1,0-1 1,-1 0 0,1 1 0,0-1 0,0 0-1,0 1 1,-1-1 0,1 0 0,0 0 0,0 0-1,-1-12-7,0 0-1,1-1 1,0 1-1,1 0 1,1 0-1,0 0 1,1 0-1,8-23 1,-9 30-10,0 1 0,1 0 0,0 0 0,0 1 0,0-1 0,0 1 0,1-1 0,0 1 1,0 0-1,0 0 0,0 1 0,0-1 0,1 1 0,0 0 0,-1 0 0,1 0 0,0 1 0,1 0 1,-1 0-1,0 0 0,1 1 0,-1-1 0,10 0 0,-5 1 2,1 1-1,-1 0 1,0 1 0,1 0 0,-1 0-1,0 1 1,1 1 0,-1-1-1,0 2 1,-1-1 0,1 1 0,-1 1-1,1 0 1,-1 0 0,-1 1 0,1 0-1,-1 0 1,8 9 0,-5-4 25,0 0 0,-1 1 1,0 1-1,-1 0 0,0 0 1,-1 0-1,-1 1 0,0 0 0,-1 1 1,0 0-1,5 22 0,-12-38-52,1 1-1,0 0 1,-1-1-1,1 1 1,-1 0-1,1-1 1,0 1-1,-1 0 1,1 0-1,-1 0 1,1-1-1,-1 1 1,1 0-1,-1 0 0,1 0 1,-1 0-1,1 0 1,-1 0-1,1 0 1,-1 0-1,1 0 1,-1 0-1,1 0 1,-1 0-1,1 0 1,-1 1-1,1-1 1,0 0-1,-1 0 1,1 0-1,-1 1 1,1-1-1,-1 0 0,1 1 1,0-1-1,-1 0 1,1 1-1,0-1 1,-1 0-1,1 1 1,0-1-1,0 1 1,-1-1-1,1 0 1,0 1-1,0-1 1,0 1-1,-1-1 1,1 1-1,0-1 1,0 1-1,0-1 1,0 1-1,0-1 0,0 1 1,0-1-1,0 1 1,0-1-1,0 1 1,0-1-1,1 1 1,-1-1-1,0 1 1,0-1-1,0 0 1,1 2-1,-2-4-1070,1-4-43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4.0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0 138 1280,'2'1'54,"0"-1"1,0 1-1,0-1 0,0 1 1,0-1-1,0 0 0,0 0 0,0 0 1,0 0-1,0 0 0,0 0 1,-1-1-1,1 1 0,0-1 1,0 1-1,3-2 0,3 0 175,-4 2-103,-1 0 1,1 0-1,-1 1 0,1-1 1,-1 1-1,1 0 0,-1 0 1,0 0-1,1 1 0,-1-1 1,0 1-1,0 0 0,0-1 1,0 1-1,0 1 0,4 3 1,39 49 921,-11-11-511,-25-37-325,0 0 0,0-1 0,1 0 0,0-1 0,1 0 0,-1 0-1,1-2 1,0 1 0,0-1 0,0-1 0,0 0 0,0-1 0,1 0 0,19-2 0,-22 0-138,-1 0 1,1-1 0,-1 0-1,1-1 1,-1 0 0,0 0 0,0-1-1,0 0 1,-1-1 0,14-9-1,-19 12-58,1-1-1,-1 0 1,0 0 0,0 0-1,-1 0 1,1 0 0,-1-1-1,1 1 1,-1-1-1,0 1 1,-1-1 0,1 0-1,-1 0 1,1 0-1,-1 0 1,0 0 0,-1 0-1,1-1 1,-1 1-1,1 0 1,-1 0 0,-1 0-1,1 0 1,0-1 0,-1 1-1,0 0 1,-1-4-1,-2-1-7,0-1 1,-1 1-1,0 0 0,0 1 0,0-1 0,-1 1 0,-1 0 0,1 1 0,-1 0 0,-1 0 0,1 0 0,-1 1 0,0 0 1,-1 0-1,1 1 0,-1 0 0,0 0 0,-16-4 0,14 4-7,0 1 0,0 1 0,-1 0 0,0 0 0,1 1 0,-1 0 0,0 1 1,0 1-1,0 0 0,0 0 0,0 2 0,0-1 0,1 1 0,-1 1 0,-17 6 0,25-8-78,0 1 1,1 0-1,-1 0 0,0 1 1,1-1-1,0 1 1,-1 0-1,1 0 0,0 0 1,0 0-1,1 0 0,-1 1 1,1-1-1,-1 1 0,1 0 1,0-1-1,1 1 0,-1 0 1,1 0-1,-1 0 1,1 1-1,1-1 0,-1 0 1,0 0-1,1 1 0,0 6 1,7 35-1204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5.0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96 640,'24'66'2816,"0"-11"-2423,-11-24-90,1 0-1,29 46 1,-41-73-273,1 1 0,0-1 0,1-1 0,-1 1 0,1 0 0,0-1 0,0 0 0,0 0 0,0 0 0,0 0 0,1-1-1,-1 0 1,1 0 0,0 0 0,-1 0 0,1-1 0,0 1 0,0-1 0,0-1 0,0 1 0,0-1 0,0 1 0,1-2 0,-1 1 0,0 0 0,0-1 0,0 0 0,0 0-1,-1-1 1,1 1 0,0-1 0,9-5 0,-3 2-7,-1-2-1,1 1 1,-1-1-1,0-1 0,0 0 1,-1 0-1,0-1 1,-1 0-1,0 0 1,0-1-1,-1 0 1,11-20-1,-13 17-7,1-2 1,-2 1-1,0 0 0,-1-1 0,0 0 1,-1 0-1,-1 0 0,0 0 0,-1 0 1,-1 0-1,0 1 0,-1-1 0,-5-20 0,7 32-5,-1 1-1,1 0 0,-1 0 0,0-1 0,0 1 0,1 0 0,-2 0 0,1 0 0,0 0 1,0 0-1,0 0 0,-1 1 0,1-1 0,-1 0 0,0 1 0,1-1 0,-1 1 0,0-1 1,0 1-1,0 0 0,0 0 0,0 0 0,-2-1 0,2 2 1,1 0-1,0 1 1,-1-1 0,1 0-1,0 1 1,-1-1-1,1 1 1,0 0 0,0-1-1,-1 1 1,1 0-1,0 0 1,0 0 0,0 0-1,0 0 1,0 0-1,0 0 1,0 0 0,0 0-1,1 0 1,-1 0-1,0 1 1,1-1 0,-1 0-1,1 1 1,-1-1-1,1 0 1,0 1 0,-1-1-1,1 0 1,0 1-1,0-1 1,0 1 0,0 2-1,-1 13 39,0 1 0,1 0 0,1 0-1,0-1 1,1 1 0,1 0 0,1-1 0,1 0 0,0 0-1,1 0 1,11 21 0,2-1 1,2-2-1,1 0 1,46 53-1,-66-86-44,3 5-147,0 0 0,0-1-1,1 0 1,0 0 0,0-1-1,1 1 1,-1-1 0,1-1-1,7 5 1,-2-5-753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5.6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269 1 1152,'-15'2'376,"1"2"1,0 0-1,0 1 1,-16 7-1,-7 3 579,-39 18-87,70-30-743,-1 0-1,1 1 1,1 0-1,-1 0 0,0 0 1,1 1-1,0 0 0,0 0 1,-7 9-1,11-12-105,0-1 0,1 1-1,-1 1 1,0-1 0,1 0 0,-1 0-1,1 0 1,-1 0 0,1 0 0,0 0 0,0 1-1,0-1 1,0 0 0,1 0 0,-1 0-1,0 0 1,1 0 0,0 1 0,-1-1-1,1 0 1,0 0 0,0-1 0,0 1-1,0 0 1,1 0 0,-1 0 0,0-1 0,1 1-1,-1 0 1,1-1 0,0 0 0,-1 1-1,1-1 1,3 2 0,4 3-11,0 0 0,0-1-1,1 0 1,0 0 0,17 5 0,52 13 46,80 28 139,-141-44-176,0 2-1,-1 0 1,0 1-1,0 0 1,-1 2-1,21 19 1,-15-12-11,-11-10 5,0 0 0,-1 1 0,-1 1 0,1-1 1,7 13-1,-15-20-9,-1-1 1,1 1 0,-1 0-1,0 0 1,1 0 0,-1 0-1,-1 0 1,1 0-1,0 0 1,-1 0 0,1 0-1,-1 0 1,0 0 0,0 0-1,0 0 1,-1 1-1,1-1 1,-1 0 0,1 0-1,-1 0 1,0 0 0,-1 0-1,1-1 1,0 1 0,-1 0-1,1 0 1,-1-1-1,-3 5 1,0-1 12,-1-1 0,0 0-1,0 0 1,0 0 0,-1 0-1,0-1 1,0 0 0,0-1 0,0 0-1,0 0 1,-15 4 0,-9 1 73,-51 5 1,54-9-59,10-2-124,0 0-1,0-1 1,0-1-1,0-1 1,0 0-1,-23-5 1,35 4-114,5 2 133,0-1 1,0 1-1,0 0 1,0 0 0,0-1-1,0 1 1,0 0-1,0 0 1,0 0 0,0 0-1,0 0 1,0 0-1,0 0 1,0 0 0,0 1-1,0-1 1,0 0-1,0 0 1,1 1 0,-3 0-1,1 0-842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7.1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 1536,'1'0'35,"-1"0"1,0 0-1,0 0 1,1-1-1,-1 1 1,0 0-1,1 0 1,-1 0-1,0 0 1,0 0-1,1 0 1,-1 0-1,0 0 1,1 0-1,-1 0 1,0 0-1,1 0 1,-1 0-1,0 0 1,0 0-1,1 0 1,-1 0-1,0 0 1,1 0-1,-1 0 1,0 0-1,0 0 1,1 1-1,-1-1 1,0 0-1,1 0 1,-1 0-1,0 0 1,0 1-1,0-1 1,1 0-1,-1 0 0,0 1 1,0-1-1,0 0 1,0 0-1,1 1 1,-1-1-1,0 0 1,0 1-1,0-1 1,0 0-1,0 0 1,0 1-1,0-1 1,0 0-1,0 1 1,0-1-1,0 0 1,0 1-1,0-1 1,5 28 763,-4-19-805,7 30 390,1 8-164,2-1 1,23 63-1,-34-106-200,1 0 1,1-1-1,-1 1 0,0-1 1,1 1-1,-1-1 0,1 1 1,0-1-1,0 0 0,-1 0 1,2 0-1,-1 0 0,0 0 1,0 0-1,1 0 0,-1-1 1,1 1-1,-1-1 0,1 0 1,-1 0-1,1 0 0,3 1 1,-2-2-5,1 0 0,-1 0 0,0 0 0,0-1 1,0 1-1,0-1 0,0 0 0,0 0 0,0-1 1,0 1-1,0-1 0,0 0 0,6-3 0,1-3 7,0 0-1,0 0 1,-1-1-1,0-1 1,0 0-1,-1 0 0,0-1 1,10-16-1,-12 11-12,0 0 0,-1 0-1,0-1 1,-2 1 0,0-1-1,-1 0 1,0-1 0,-1 1-1,-2 0 1,0-20 0,24 100 139,-16-33-73,1 0-1,2-1 1,1 0-1,0 0 1,27 40-1,-31-57-44,1 1-1,0-2 0,1 1 0,1-2 0,-1 1 0,2-1 0,-1-1 0,1 0 0,1-1 0,0 0 0,0-1 1,0 0-1,24 8 0,-20-9 15,0-1 1,1-1 0,-1 0 0,1-1-1,0-1 1,34-1 0,-46-1-33,0-1-1,0 0 1,-1 0 0,1 0 0,-1-1 0,1 0-1,-1 0 1,1 0 0,-1-1 0,0 0 0,0 0-1,0 0 1,0 0 0,-1-1 0,0 0 0,1 0-1,-1 0 1,0 0 0,-1-1 0,1 0 0,-1 0-1,0 0 1,0 0 0,4-10 0,-6 11-22,1 0 1,-1 0-1,0 0 1,0 0-1,0 0 1,-1 0-1,1 0 0,-1 0 1,0 0-1,0 0 1,0 0-1,-1 0 1,1 0-1,-1 0 1,0 0-1,0 0 1,-1 0-1,1 0 1,-4-5-1,5 24-258,7 13 65,-3-20 204,0 0 0,1 0 0,0 0 0,1-1 0,0 0 0,0 0 0,0-1 0,1 0 0,0 0 1,0 0-1,1-1 0,-1 0 0,1 0 0,0-1 0,1 0 0,-1-1 0,16 5 0,14 3 21,0-2 0,69 7 0,-96-14-7,1-1 0,-1-1 0,1 0 0,-1-1 0,1 0 0,-1 0 0,0-1-1,0-1 1,0 0 0,0 0 0,0-1 0,15-8 0,-21 9-4,0-1 0,1 0 1,-1 0-1,-1 0 0,1 0 0,-1-1 0,1 0 1,-1 0-1,-1 0 0,1 0 0,-1 0 1,0-1-1,0 0 0,0 0 0,-1 1 0,0-2 1,0 1-1,-1 0 0,0 0 0,0 0 1,0-1-1,-1 1 0,1 0 0,-2-11 0,-1 5 6,0 0-1,0 0 0,-1 1 0,-1-1 0,0 1 0,-1-1 0,0 1 1,0 1-1,-1-1 0,-1 1 0,1 0 0,-2 0 0,1 1 1,-2 0-1,1 0 0,-15-11 0,6 6-35,-2 0 0,1 1 1,-2 1-1,0 1 0,0 1 0,-1 0 1,-41-12-1,44 18-7,0 0-1,1 1 1,-2 1 0,1 1 0,0 0-1,0 1 1,0 1 0,-30 6 0,43-7 16,-1 1 1,1 1 0,0-1-1,0 1 1,0-1 0,0 1-1,0 1 1,1-1-1,-1 1 1,1 0 0,-1 0-1,1 0 1,0 0-1,0 1 1,1 0 0,-1 0-1,1 0 1,0 0 0,0 0-1,0 1 1,0-1-1,1 1 1,0 0 0,0 0-1,0 0 1,0 0-1,1 0 1,0 0 0,0 0-1,0 0 1,1 1 0,0-1-1,0 7 1,1-7-5,0 1 0,0-1 0,1 1 0,0-1 0,0 0 0,1 0 0,-1 0 0,1 0 0,0 0 0,0 0 0,1-1 0,-1 1 0,1-1 0,0 0 0,0 0 0,0 0 0,1-1 0,0 0 0,7 5 0,7 3-135,0-1-1,0-1 1,38 13-1,-13-10-616,1-2 0,53 4 0,-94-13 714,53 6-845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4.9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190 254 3072,'1'2'166,"0"0"0,-1-1-1,1 1 1,0 0 0,0-1 0,0 1 0,0 0-1,0-1 1,1 1 0,-1-1 0,0 0 0,1 0-1,-1 1 1,1-1 0,-1 0 0,1 0 0,0 0 0,-1 0-1,1-1 1,0 1 0,0 0 0,-1-1 0,1 1-1,0-1 1,0 0 0,0 1 0,0-1 0,0 0 0,0 0-1,-1 0 1,1-1 0,0 1 0,2-1 0,2 1-113,-1-1 1,1 0 0,0-1 0,-1 1-1,0-1 1,1 0 0,-1 0 0,0-1 0,0 0-1,9-6 1,-3 0 127,-1 1-1,0-2 1,-1 0-1,0 0 1,0 0-1,6-13 1,-13 20-157,0 0 0,-1 0 0,0 0 0,0 0 0,0-1 0,0 1 0,0 0 0,-1-1 1,1 1-1,-1 0 0,0-1 0,0 1 0,0-1 0,-1 1 0,1-1 0,-1 1 0,0 0 0,0-1 1,0 1-1,0 0 0,0 0 0,-1 0 0,1 0 0,-1 0 0,0 0 0,0 0 0,0 0 1,-4-3-1,2 1 1,-1 0 1,1 1 0,-1 0 0,0 0-1,0 0 1,-1 0 0,1 1-1,-1 0 1,1 0 0,-1 0-1,0 1 1,0 0 0,0 0 0,0 1-1,-1-1 1,-8 0 0,6 2-17,-1 0 0,1 1 0,0 0 0,-1 0 0,1 1 0,0 0 0,0 1 0,0 0 0,0 0 0,-12 7 0,10-4-10,0 0-1,0 1 1,0 0-1,1 1 1,0 0-1,0 1 1,1 0 0,0 0-1,1 1 1,0 0-1,1 1 1,0 0-1,0 0 1,1 0 0,1 1-1,-7 18 1,10-18 1,1 1 0,1-1 0,-1 1 0,2-1 0,0 1 0,0-1 1,1 0-1,1 1 0,0-1 0,1 0 0,0-1 0,0 1 0,2-1 1,-1 0-1,1 0 0,1 0 0,0-1 0,11 12 0,-2-1 48,2-2 0,0 0-1,1-1 1,1 0 0,0-2-1,2 0 1,41 22 0,-47-30 4,2-1 1,-1 0-1,1-1 1,-1-1-1,27 4 1,-33-8 3,0 1 0,1-2 0,-1 0 0,0 0 0,1-1-1,-1 0 1,0-1 0,0 0 0,21-8 0,-19 6-6,0-2 0,-1 1 0,0-2-1,0 1 1,0-2 0,-1 1 0,0-2-1,0 0 1,-1 0 0,0 0 0,-1-2 0,0 1-1,-1-1 1,0 0 0,0-1 0,-1 0-1,10-24 1,-9 16-3,-1-1 0,-1 0 0,-1 0 0,-1 0 0,0-1 0,0-35 0,-4 45-43,0-1 0,0 1 1,-2-1-1,1 0 0,-2 1 0,1 0 1,-2 0-1,0 0 0,0 0 0,-1 0 1,0 1-1,-13-20 0,10 25-206,8 13 32,0-6 156,0 1-1,1-1 1,-1 1-1,1-1 1,0 1-1,0-1 1,-1 0-1,1 1 1,0-1-1,0 0 1,0 0-1,0 0 1,0 0-1,1 0 1,-1 0-1,2 1 1,12 5-5,1 0 0,1-1 0,-1-1 1,1-1-1,0 0 0,0-1 1,0-1-1,0-1 0,0 0 0,0-1 1,22-3-1,15-6 153,-1-1-1,64-23 1,-75 21-54,-24 5-2,1 0 1,-1-1 0,28-18 0,0 1 11,-5-10 157,-37 32-97,-14 14-47,5-5-91,-32 37 291,-58 90 1,83-115-260,2 2 0,0-1 0,1 1 0,1 1 0,1-1 0,1 1 0,0 1 0,-2 24 0,8-35-34,0 0 0,1 0 0,0 0 1,1-1-1,0 1 0,1 0 0,0-1 1,1 0-1,0 0 0,0 0 1,1 0-1,1 0 0,-1-1 0,1 0 1,1 0-1,0-1 0,0 0 0,1 0 1,0-1-1,0 0 0,0 0 0,1 0 1,0-1-1,1-1 0,-1 0 1,19 7-1,-17-7 7,0-1-1,1 0 1,0 0 0,0-1 0,0-1-1,0 0 1,1-1 0,-1 0 0,0-1-1,1 0 1,-1-1 0,0 0 0,19-5-1,9-6 36,72-33 0,-99 39-76,0-1 1,0-1 0,0 0-1,-1-1 1,-1 0 0,0-1-1,0 0 1,17-21 0,-21 20 16,43-61-173,-46 65 135,-1 1 0,0-1-1,0 0 1,0 0 0,-1 0-1,0 0 1,0-1 0,-1 1-1,1-11 1,-5 4-84,-4 22 103,-3 25 10,10-19 19,0 1 1,1-1-1,1 0 0,0 0 1,1 0-1,1 0 0,0 0 1,1-1-1,0 0 0,1 1 0,0-2 1,1 1-1,1-1 0,0 0 1,18 20-1,-21-27-41,0 1 0,0-1 0,0-1 0,0 1 0,1-1 0,0 0 0,0 0 0,0-1 0,0 1 0,1-1 1,-1-1-1,1 1 0,0-1 0,0 0 0,0-1 0,0 0 0,0 0 0,0 0 0,0-1 0,0 0 0,0-1 0,0 1 0,0-1 0,0 0 0,0-1 0,0 0 0,0 0 1,-1-1-1,1 1 0,-1-1 0,1-1 0,-1 1 0,7-7 0,-7 6-271,0-1-1,0-1 1,-1 1 0,0-1 0,0 0 0,0 0-1,4-9 1,-4 8-54,22-33-1557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2.1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2176,'2'6'406,"1"1"1,-1-1-1,0 1 1,-1-1-1,0 1 1,0-1-1,0 1 0,-1 0 1,0 8-1,1 17-332,20 179 1041,30 256 928,-42-408-1792,26 89 0,-26-118-176,2 0-1,1 0 1,1-1-1,28 44 0,-3-26 36,-37-45-98,1 0 1,0 0-1,-1 0 1,1 0-1,0-1 1,0 1-1,0-1 1,0 0-1,0 1 1,1-1-1,-1 0 1,0 0-1,1 0 1,-1 0-1,0-1 1,1 1-1,-1-1 0,1 1 1,-1-1-1,1 0 1,2 0-1,2-3 6,0-1 0,-1 0-1,1 0 1,-1 0 0,0-1-1,0 0 1,-1 0 0,1-1-1,-1 1 1,0-1 0,0 0-1,-1-1 1,4-6 0,10-18 71,19-44 1,-12 16-37,30-108 1,-46 147-101,-9 20 45,0 0-1,0 0 1,0 0 0,0 0-1,1 0 1,-1 0 0,0 0-1,0 0 1,0 0 0,1 0-1,-1 0 1,0 0 0,0 0-1,0 0 1,1 0 0,-1 0-1,0 0 1,0 0 0,0 0-1,0 0 1,1 1 0,-1-1-1,0 0 1,0 0-1,0 0 1,0 0 0,0 0-1,1 0 1,-1 0 0,0 1-1,0-1 1,0 0 0,0 0-1,0 0 1,0 0 0,0 1-1,0-1 1,0 0 0,1 0-1,-1 0 1,0 0 0,0 1-1,0-1 1,0 0 0,0 0-1,0 0 1,0 1 0,7 39-261,-4-22 194,0-4 59,0-1 0,1 1 0,1 0 0,0-1 0,0 0 0,2 0-1,0-1 1,15 22 0,-17-28 7,1 0 0,-1-1 0,1 0-1,0 0 1,0 0 0,1-1 0,-1 0-1,1 0 1,0 0 0,0-1-1,0 0 1,1-1 0,-1 0 0,1 0-1,-1 0 1,1-1 0,14 1 0,-9-2 27,1-1 0,-1 0 0,0-1 0,0 0 0,0-1 0,0-1 0,0 0 0,-1 0 0,0-1 0,0-1 0,0 0 0,0-1 0,-1 0 0,0-1 0,14-13 0,-18 15-7,0-1 1,0 0-1,0-1 0,-1 1 1,0-1-1,-1 0 1,0-1-1,0 1 1,-1-1-1,0 0 1,0 0-1,-1-1 1,0 1-1,-1 0 0,0-1 1,0 0-1,-1 0 1,-1 1-1,1-1 1,-1 0-1,-3-16 1,3 25-22,0 0 1,0 0-1,0 0 1,0 0 0,0-1-1,0 1 1,0 0-1,-1 0 1,1 0 0,0 0-1,-1 0 1,1 0-1,-1 0 1,1 0-1,-1 0 1,1 0 0,-1 0-1,0 0 1,1 1-1,-1-1 1,0 0 0,0 0-1,0 1 1,1-1-1,-1 0 1,0 1 0,0-1-1,0 1 1,0-1-1,0 1 1,0-1-1,0 1 1,-1 0 0,1 0-1,0-1 1,0 1-1,-1 0 1,0 1-4,0 0-1,0 0 1,0 0-1,0 1 1,1-1 0,-1 0-1,0 1 1,1-1 0,-1 1-1,1 0 1,0-1-1,-1 1 1,1 0 0,0 0-1,0 0 1,0 0-1,0 0 1,1 0 0,-2 4-1,-3 11 12,1 0 0,1 0-1,1 1 1,0 0 0,1-1 0,1 1-1,1 0 1,0-1 0,1 1-1,1-1 1,9 28 0,-7-26 38,2 0 1,1 0-1,0-1 1,1 0-1,1 0 1,0-1-1,1-1 1,1 0-1,1 0 1,15 13-1,51 34-2708,-60-42 1258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7.4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 1 1664,'-3'0'176,"1"1"0,0 0 0,0 0-1,-1 1 1,1-1 0,0 0 0,0 1 0,0-1 0,0 1 0,1 0 0,-1 0 0,0-1-1,1 1 1,-1 0 0,1 0 0,0 1 0,-1-1 0,1 0 0,0 0 0,0 1 0,0 2-1,0-1-86,0 0-1,1 1 0,0-1 0,0 1 0,0-1 1,0 1-1,1-1 0,-1 1 0,1-1 0,0 0 1,3 8-1,-1-6 7,1 0 0,-1 0-1,1 0 1,1 0 0,-1 0 0,1-1 0,-1 0 0,2 0 0,-1 0 0,0-1 0,1 1-1,0-1 1,0-1 0,0 1 0,8 2 0,-1 0-108,0-1 1,0 0-1,0-1 0,1 0 1,0-1-1,22 2 0,-8-4-947,1 2-85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7.9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117 751 2048,'1'-2'22,"0"0"1,1 0-1,-1 0 1,0 1-1,1-1 1,0 0-1,-1 1 0,1-1 1,0 1-1,0 0 1,0-1-1,0 1 0,0 0 1,0 0-1,0 0 1,0 0-1,0 1 1,0-1-1,0 1 0,1-1 1,-1 1-1,0 0 1,0 0-1,1 0 1,-1 0-1,0 0 0,3 1 1,0-1-19,-1 0 1,1 0 0,-1 0-1,0 0 1,1-1-1,-1 0 1,0 0-1,0 0 1,1 0-1,-1-1 1,4-2 0,77-31 574,-67 29-357,-1 0 0,-1-1 0,1-1 0,-1-1 0,-1 0 0,23-18 0,-14 8 86,-2-1 1,0-1-1,29-39 0,-45 53-284,-1-1 0,-1 1 0,1-1 1,-1 0-1,-1 0 0,0-1 0,0 1 0,0-1 0,-1 1 0,0-1 0,-1 0 0,0 0 0,-1 0 0,1 0 0,-2 0 0,-2-17 0,-1 8-21,-1 0-1,-1 0 0,0 0 0,-2 1 1,0 0-1,-1 1 0,0 0 0,-1 0 0,-1 1 1,-1 0-1,-21-21 0,23 26-2,-1 0-1,0 0 1,-1 1 0,0 0-1,-1 1 1,0 0 0,0 1-1,-1 1 1,1 0 0,-1 1-1,-1 0 1,1 1 0,-1 1-1,1 0 1,-17 0 0,24 3 6,0 0 1,0 1-1,0-1 1,0 2 0,0-1-1,0 1 1,0 0-1,1 1 1,-1-1-1,1 1 1,0 1 0,-10 5-1,6-1 22,0 0 1,1 1-1,0-1 0,0 2 0,1-1 0,-12 18 0,8-7 20,0 1-1,1 0 0,1 1 1,1 0-1,1 1 0,1-1 1,-4 28-1,6-6 106,1 0-1,3 0 0,2 1 1,1-1-1,2 0 1,3 0-1,1 0 1,19 57-1,4-7 187,4-2 0,78 146 0,-107-225-403,1 0 0,0 0 0,1-1 0,0 0 0,1-1 0,0 1 0,1-2 0,0 1 0,15 10 0,-10-17-938,-1-6-150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9.0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2 156 1152,'-1'0'24,"1"0"-1,0-1 1,0 1-1,0 0 1,0-1-1,0 1 1,-1-1-1,1 1 1,0 0-1,0-1 1,0 1-1,0-1 1,0 1 0,0-1-1,0 1 1,0 0-1,0-1 1,0 1-1,1-1 1,-1 1-1,0 0 1,0-1-1,0 1 1,0 0-1,1-1 1,-1 1 0,0 0-1,0-1 1,1 1-1,-1 0 1,0-1-1,0 1 1,1 0-1,-1-1 1,0 1-1,1 0 1,-1 0 0,1 0-1,-1-1 1,0 1-1,1 0 1,0 0-1,13 17 1522,12 40-497,-14-20-925,0-2 298,1 0 0,21 40 1,-29-71-186,-2-13-99,-2-14-20,-1 23-117,-1-45 25,0 15-28,1 0-1,1-1 1,2 1 0,7-32-1,-8 54 12,0 0 0,0 1 0,1-1-1,0 1 1,0 0 0,1 0 0,0 0-1,0 0 1,1 0 0,0 1 0,0 0-1,1 0 1,-1 0 0,1 1 0,0 0-1,1 0 1,-1 1 0,1-1 0,0 1-1,12-5 1,-13 7 11,1 1-1,-1-1 1,1 1-1,0 0 1,0 1-1,0 0 1,-1 0-1,1 0 1,0 1-1,0 0 1,-1 0 0,1 0-1,0 1 1,-1 0-1,1 1 1,-1-1-1,0 1 1,0 1-1,0-1 1,6 5-1,-2-1 5,0 0 0,-1 1 0,0 0 0,-1 0-1,1 1 1,-2 0 0,1 0 0,-1 1 0,0 0-1,9 19 1,-10-13 58,0-1 0,-1 1-1,0 0 1,4 30 0,-8-37-15,-1 0 0,0 1 0,0-1 0,-1 0 0,0 0 0,0 1 0,-1-1 0,-1 0 1,1-1-1,-6 13 0,7-20-56,1 1 0,-1-1 0,1 1 0,-1-1 1,0 0-1,0 1 0,1-1 0,-1 0 0,0 0 0,0 1 1,0-1-1,-1 0 0,1 0 0,-2 1 0,2-2-7,1 0-1,0 0 0,-1 0 1,1 0-1,-1 0 0,1 0 1,-1 0-1,1 0 0,0 0 1,-1-1-1,1 1 1,0 0-1,-1 0 0,1-1 1,0 1-1,-1 0 0,1 0 1,0-1-1,-1 1 0,1 0 1,0-1-1,0 1 1,-1 0-1,1-1 0,0 1 1,0-1-1,0 1 0,0 0 1,-1-1-1,1 1 0,0-1 1,0 1-1,-7-47 130,8 38-128,0-1 0,0 0 0,1 1 0,1-1-1,-1 1 1,2 0 0,-1 0 0,1 0 0,0 0 0,1 0-1,0 1 1,7-8 0,-3 3-23,1 1-1,1 0 1,0 1 0,0 0 0,1 1-1,24-16 1,-32 23 11,1 1-1,0-1 1,0 1 0,-1 0-1,1 0 1,0 0 0,1 1 0,-1 0-1,0 0 1,0 0 0,0 1-1,1-1 1,-1 1 0,0 0-1,1 1 1,8 1 0,-7 0-17,0 1 1,0-1-1,0 2 1,-1-1-1,1 0 1,-1 1-1,0 1 1,0-1-1,0 1 1,9 9-1,-3 1-17,0 0 0,0 0 0,-2 1 0,0 1 0,0-1 0,-2 2 0,0-1 0,6 23 0,-11-29-7,0-1 0,-1 1 0,0 0 0,-1 0 0,0 12 0,-1-19 5,0 1 0,-1-1-1,1 0 1,-1 0 0,0 1-1,0-1 1,0 0 0,-1 0-1,1 0 1,-1 0 0,0 0-1,0-1 1,0 1 0,-1 0-1,-4 4 1,0-6-1876,10 1 875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9.4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27 287 1408,'4'2'103,"-1"-1"-1,1 0 1,-1 1-1,1-1 1,-1 0 0,1-1-1,0 1 1,0-1 0,-1 1-1,1-1 1,0 0-1,0-1 1,-1 1 0,1-1-1,7-1 1,-1-1 106,1 1 0,-1-1 0,0-1 1,15-7-1,-17 6-157,11-5 65,-1-1-1,0-1 1,0 0 0,17-17-1,-32 26-99,0 0 0,0 0 0,0 0 0,0 0 1,-1 0-1,1 0 0,-1-1 0,0 1 0,0-1 0,0 1 0,-1-1 0,1 0 0,-1 0 0,0 0 0,0 0 0,0 0 1,-1 0-1,1 0 0,-1 0 0,0 0 0,0 0 0,0 0 0,-1 0 0,0 0 0,1 0 0,-1 0 0,-1 0 0,-2-7 1,-1 4-4,-1 1 0,0 0 0,0 0 0,0 1 1,-1-1-1,1 1 0,-1 1 0,0 0 1,-1 0-1,1 0 0,-14-4 0,16 6 5,0 0 0,-1 0 0,1 1-1,-1-1 1,0 1 0,1 0 0,-1 1 0,0 0 0,0 0-1,1 0 1,-1 0 0,0 1 0,0 0 0,1 0-1,-1 1 1,1 0 0,-1 0 0,1 0 0,0 0 0,0 1-1,0 0 1,0 0 0,0 0 0,0 1 0,1-1-1,0 1 1,0 0 0,0 1 0,-4 4 0,2-1 11,1-1 0,0 1 1,0 0-1,0 0 0,1 0 0,1 1 1,-1 0-1,1-1 0,1 1 0,0 0 1,0 1-1,1-1 0,0 0 0,0 0 1,1 1-1,0-1 0,3 14 0,-1-14-30,0 0-1,1 0 0,0-1 0,1 1 1,0-1-1,0 1 0,1-1 0,0-1 1,1 1-1,-1-1 0,1 0 0,1 0 0,10 9 1,-5-7-188,0 0 0,1 0 0,0-2 0,0 0 0,1 0 0,-1-1 0,26 7 0,3-2-580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59.9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0 1280,'-2'15'379,"1"0"-1,0 0 1,1 0-1,1 0 1,0 1-1,7 28 1,31 87 975,-27-96-985,-12-34-352,0-1 0,0 1 0,0-1 0,0 1 0,0-1 0,0 1 0,1-1 0,-1 1 0,0-1 0,0 1 0,0-1 0,1 1-1,-1-1 1,0 0 0,0 1 0,1-1 0,-1 1 0,1-1 0,-1 0 0,0 1 0,1-1 0,-1 0 0,1 1 0,-1-1 0,0 0 0,1 0 0,-1 1 0,1-1 0,0 0 0,6-14 195,5-52-188,-6 29 84,-2 22-114,1 0 0,0 1 0,0 0 0,1 0-1,14-22 1,-17 30 2,1 1 0,-1 0 0,1 0 0,1 0 0,-1 0 0,1 0 0,-1 1 0,1 0-1,1 0 1,-1 0 0,0 1 0,1 0 0,0 0 0,0 0 0,0 1 0,6-2 0,-8 3 19,0 1 1,0 0 0,-1 0-1,1 0 1,0 1-1,0-1 1,-1 1-1,1 0 1,0 0-1,-1 0 1,1 1 0,3 1-1,44 26 378,-25-13-199,-10-6 3,0 1 0,0 1 0,18 17 0,29 22 380,16 11-583,-31-15-3017,-34-35 1978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0.6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1664,'5'29'1557,"15"50"-681,-4 1-1,9 123 1,4 20-532,-21-180-164,2-2 0,2 1 0,20 48 0,-28-80-139,1-1 0,0 1 0,1-1 1,0 0-1,1 0 0,-1 0 0,2-1 0,-1 0 1,17 13-1,-19-18-142,-1 0 1,0 0-1,1 0 1,-1-1 0,1 0-1,0 0 1,0 0-1,0-1 1,0 1-1,0-1 1,0 0-1,0-1 1,1 1-1,-1-1 1,0 0-1,0 0 1,1-1-1,-1 0 1,0 0 0,0 0-1,0 0 1,9-4-1,5-3-688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0.9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2048,'9'11'1024,"79"9"-896,-59-17 1536,8-3-1664,6 6 0,14-3 0,3 1 128,1-4-128,-5 3 0,-4-3-384,-9 6 0,-10-3-256,-6 13 128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1.3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33 248 1280,'1'1'44,"1"0"-1,-1 0 1,1 0-1,0 0 1,0 0-1,-1 0 1,1-1-1,0 1 1,0-1 0,0 1-1,0-1 1,0 1-1,0-1 1,0 0-1,0 0 1,0 0-1,0 0 1,0-1 0,0 1-1,0 0 1,0-1-1,0 1 1,-1-1-1,1 0 1,3-1 0,5-4 375,0 0 1,-1 0 0,15-14 0,9-6 117,-25 21-509,0-1-1,-1 0 0,1-1 1,-1 1-1,-1-2 0,1 1 1,-1-1-1,-1 0 0,10-17 1,-13 23-20,-1-1 1,0 1-1,0-1 1,-1 0 0,1 1-1,0-1 1,-1 0 0,0 0-1,1 0 1,-1 0 0,0 1-1,-1-1 1,1 0-1,0 0 1,-1 0 0,0 1-1,1-1 1,-1 0 0,0 1-1,0-1 1,-1 0-1,1 1 1,-1 0 0,1-1-1,-1 1 1,0 0 0,1 0-1,-1 0 1,0 0 0,-1 0-1,1 0 1,0 0-1,0 1 1,-1-1 0,1 1-1,-1 0 1,1-1 0,-1 1-1,-3 0 1,1-1 26,-1 0 1,1 0 0,-1 1-1,1 0 1,-1 0-1,0 1 1,1-1 0,-1 1-1,0 1 1,1-1-1,-1 1 1,0 0 0,1 0-1,-1 0 1,1 1-1,-1 0 1,1 0 0,0 1-1,0-1 1,0 1-1,0 0 1,0 0 0,1 1-1,-1-1 1,1 1-1,0 0 1,0 0 0,-4 6-1,3-3 13,-1-1 0,1 1 0,0 0 0,1 0-1,0 0 1,0 1 0,1-1 0,-1 1 0,2 0 0,-1 0-1,1 0 1,0 0 0,1 1 0,0-1 0,0 0 0,1 1-1,0-1 1,3 17 0,-1-14 3,1-1 1,1 0-1,0 0 0,0 0 0,1 0 0,0 0 1,1-1-1,0 0 0,0 0 0,1-1 0,0 0 0,0 0 1,1 0-1,0-1 0,1 0 0,0-1 0,0 0 1,0 0-1,18 8 0,12-1-819,65 16 0,-60-24-149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5.9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9 103 1408,'0'21'418,"1"1"0,0-1 0,2 0 1,1 0-1,0 0 0,1 0 0,2-1 0,14 35 0,-17-48-389,0 1-1,0-2 1,1 1-1,0 0 0,0-1 1,0 0-1,1 0 0,0-1 1,0 1-1,1-1 1,-1-1-1,1 1 0,0-1 1,0 0-1,1-1 0,-1 1 1,1-1-1,-1-1 1,1 0-1,0 0 0,0 0 1,0-1-1,0 0 0,0-1 1,16-1-1,-12 0 28,-1 0 1,1-1-1,-1 0 0,0-1 1,0 0-1,0-1 0,0-1 0,-1 1 1,1-2-1,-1 1 0,0-1 1,-1-1-1,0 0 0,14-13 0,-18 15-41,0 0 0,-1 0-1,0 0 1,0-1-1,-1 1 1,1-1-1,-1 0 1,0 0-1,-1-1 1,0 1 0,0 0-1,0-1 1,0 0-1,-1 1 1,0-1-1,-1 0 1,0 1-1,0-1 1,0 0 0,-1 1-1,1-1 1,-2 0-1,1 1 1,-1-1-1,0 1 1,-4-10-1,-1 4-16,1 0-1,-1 0 1,-1 1-1,0 0 1,-1 1-1,0 0 1,0 0-1,-1 1 1,-1 0-1,1 0 1,-1 1-1,-1 1 1,1 0-1,-1 0 1,-1 2-1,1-1 1,-1 1-1,0 1 1,0 0-1,0 1 1,0 1-1,-1 0 1,1 0-1,-1 2 1,0 0-1,1 0 1,-1 1-1,1 1 1,-1 0-1,1 1 1,0 0-1,0 1 1,-15 6-1,26-9-18,0 0 0,-1 0 0,1 0 0,0 0 0,0 0 0,0 1 0,0-1 0,0 1 0,0-1 0,0 1 0,1 0 0,-1-1 0,1 1 0,-1 0 0,1 0 0,-1 0 0,1 1 0,0-1 0,0 0 0,0 0 0,0 0 0,1 1 0,-1-1 0,1 1 0,-1-1-1,1 0 1,0 1 0,0-1 0,0 1 0,0-1 0,0 1 0,0-1 0,1 0 0,-1 1 0,1-1 0,0 0 0,0 1 0,0-1 0,0 0 0,2 4 0,3 4-191,1 0 0,0-1-1,0 0 1,1 0 0,0-1 0,1 0-1,10 8 1,23 14-577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6.3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10 1536,'-9'-10'500,"16"16"78,18 25 157,-17-14-606,-1 1 0,-1 0-1,-1 1 1,-1-1-1,0 1 1,1 28 0,-1 121 615,-4-115-405,0 4-104,3-1-1,3 1 1,18 82 0,-20-116-811,-4-22 542,1-1-1,-1 1 1,0 0 0,0-1-1,0 1 1,0-1 0,0 1 0,0 0-1,0-1 1,0 1 0,0-1-1,0 1 1,0 0 0,0-1 0,0 1-1,-1-1 1,1 1 0,0-1-1,0 1 1,0-1 0,-1 1 0,1-1-1,0 1 1,-1-1 0,1 1-1,-1-1 1,0 2 0,-4-6-734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2.8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1 196 2432,'-1'-2'153,"1"-1"0,0 0 0,1 1 0,-1-1 0,0 1 0,1-1 0,-1 0 0,1 1 0,0-1 0,0 1 0,0-1 0,0 1 0,0 0 0,1 0 1,-1-1-1,1 1 0,-1 0 0,1 0 0,0 0 0,0 0 0,2-1 0,2-1-11,0 1-1,0 0 1,1 1 0,-1 0 0,1 0 0,-1 0-1,12-1 1,147-22 704,-98 17-295,1-3 0,-2-3 1,110-37-1,-156 46-423,-20 5-122,-1 0 0,1 0 1,0 0-1,0 0 0,0-1 1,0 1-1,0 0 0,0 0 1,-1 0-1,1 0 0,0 0 0,0 0 1,0 0-1,0 0 0,0 0 1,0-1-1,0 1 0,0 0 1,-1 0-1,1 0 0,0 0 1,0 0-1,0 0 0,0-1 0,0 1 1,0 0-1,0 0 0,0 0 1,0 0-1,0 0 0,0-1 1,0 1-1,0 0 0,0 0 1,0 0-1,0 0 0,0 0 1,0-1-1,0 1 0,0 0 0,0 0 1,0 0-1,1 0 0,-1 0 1,0-1-1,0 1 0,-18-2 82,8 5-86,-1 1 0,0 0 1,1 0-1,0 1 0,0 0 0,0 1 1,0 0-1,1 0 0,0 1 1,1 1-1,-1-1 0,1 1 0,-10 14 1,-1 2-11,1 1 0,2 0 0,-26 53 0,31-54 104,0 1 0,2 0 0,1 0 0,1 1 0,-6 39 0,11-58-70,2 0 0,-1 0 0,1 0 0,0 0 0,0 0 0,1 0 0,0-1 0,0 1 0,1 0 0,0 0 0,0 0 1,0-1-1,1 1 0,0-1 0,0 0 0,1 0 0,0 0 0,0 0 0,0-1 0,1 1 0,-1-1 0,2 0 0,-1-1 0,0 1 0,1-1 1,6 4-1,4 0 35,1-1 1,0 0 0,1-1-1,0-1 1,0-1-1,0-1 1,24 2 0,132 2-2473,-163-7 2046,37-4-1064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7.2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0 124 1024,'7'-6'486,"-1"0"0,1 1 0,-1-1 0,16-8 0,-6 3 156,-1 1-505,-1 1 0,2 0 0,-1 1-1,1 1 1,0 1 0,1 0 0,0 1 0,-1 0 0,2 2 0,-1 0 0,34-1-1,-48 4-111,1 1-1,-1 0 1,0 0-1,1 1 1,-1-1-1,0 1 0,0-1 1,0 1-1,0 0 1,0 0-1,0 1 1,-1-1-1,1 0 0,-1 1 1,0 0-1,1-1 1,-1 1-1,0 0 1,-1 0-1,1 0 0,0 1 1,-1-1-1,2 7 1,3 5 52,-1 1 1,-1 0-1,3 29 0,-5-29-48,0-2-7,-1 1-1,2-1 1,0 0-1,9 24 1,-11-35-15,1 1 0,0-1 0,0 1 0,0-1 0,1 1 0,-1-1 0,1 0 0,0 0 0,-1-1 0,1 1 1,1 0-1,-1-1 0,0 0 0,0 1 0,1-2 0,0 1 0,-1 0 0,1-1 0,0 1 0,0-1 0,-1 0 0,5 0 0,11 3 37,-1-1 0,0-2 0,1 0-1,0 0 1,35-5 0,-46 2-37,-1 1-1,0-1 1,1-1 0,-1 1 0,0-1-1,0-1 1,-1 1 0,1-1 0,-1 0-1,0-1 1,0 1 0,0-1-1,-1 0 1,1-1 0,-1 1 0,0-1-1,6-11 1,10-18 46,28-66 1,-47 78-113,-2 19 10,0 17 7,1-2 40,0 0-1,0 0 0,1 0 0,1 0 1,0-1-1,0 1 0,1-1 0,0 1 1,1-1-1,0-1 0,1 1 0,0-1 1,1 0-1,-1 0 0,2 0 0,-1-1 1,15 12-1,-12-12 52,1 0 0,-1 0-1,1-1 1,1-1 0,-1 0 0,1 0 0,0-1-1,0-1 1,1 0 0,0 0 0,-1-1 0,1-1-1,0 0 1,25 0 0,-3-3 40,0-2 1,-1-1-1,43-10 0,-66 11-71,-1 0-1,1-1 1,-1 0-1,0-1 1,0 0-1,0 0 0,-1-1 1,0 0-1,0-1 1,0 0-1,-1 0 0,0-1 1,0 0-1,10-14 1,-16 18-25,0 0 1,0 0 0,0-1-1,0 1 1,-1 0-1,0-1 1,0 1 0,0-1-1,0 0 1,-1 1-1,0-1 1,0 1 0,0-1-1,0 0 1,-1 1-1,0-1 1,0 1 0,0-1-1,0 1 1,-1 0-1,0-1 1,1 1 0,-2 0-1,1 0 1,0 0-1,-1 0 1,0 1 0,0-1-1,0 1 1,0 0-1,-1-1 1,1 1 0,-1 1-1,-3-4 1,3 3-3,0 0 0,0 0 0,-1 0 0,1 1 0,0-1 0,-1 1 0,0 0 0,1 0 0,-1 1 0,0-1 0,0 1 0,0 0 0,0 1 0,0-1 0,0 1 0,0 0 0,0 0 0,0 0 0,0 1 0,0 0 0,0 0 0,0 0 0,0 0 0,0 1 0,1 0 0,-1 0 0,0 0 0,1 1 0,0-1 0,-1 1 0,-4 5 0,2-1 38,0 1 0,1 0 0,0 1 0,0-1 1,1 1-1,0 0 0,0 1 0,1-1 0,0 1 0,1 0 0,0 0 1,1 0-1,-2 18 0,3-20 38,0-1 0,1 1 0,1-1 0,-1 1 0,1-1 0,1 0 0,-1 1 0,1-1 0,0 0 0,1 0 1,0 0-1,0 0 0,0 0 0,1-1 0,0 1 0,0-1 0,1 0 0,0 0 0,7 6 0,-4-4-29,1-2 0,0 1 0,0-1 0,0 0 0,1-1 0,0 0 0,0-1 1,1 0-1,20 5 0,0-4-976,1 0 1,34-1-1,-47-3 85,8 0-427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8.0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164 3 1408,'-2'-1'118,"-1"0"0,0 1 0,1 0 0,-1-1 0,1 1 0,-1 0 0,0 0 0,1 1-1,-1-1 1,0 0 0,1 1 0,-1 0 0,1 0 0,-1-1 0,1 1 0,-1 1 0,1-1 0,-1 0 0,1 1 0,0-1 0,-3 3 0,-66 44 828,55-36-796,15-11-131,-1-1 1,1 1 0,0 0 0,0-1 0,0 1-1,0 0 1,0 0 0,0 0 0,0 0 0,0 0-1,0 0 1,1 0 0,-1 0 0,0 1 0,1-1-1,-1 0 1,1 0 0,-1 1 0,1-1 0,-1 0-1,1 0 1,0 1 0,0-1 0,0 0 0,0 1-1,0-1 1,0 1 0,0-1 0,0 0 0,0 1-1,1-1 1,-1 0 0,0 0 0,1 1 0,-1-1-1,1 0 1,0 0 0,-1 1 0,1-1 0,0 0-1,0 0 1,0 0 0,-1 0 0,1 0 0,0 0-1,0 0 1,1-1 0,-1 1 0,0 0-1,0-1 1,2 2 0,7 5 34,0-1 1,1 0-1,0-1 0,14 6 1,268 85 73,-240-85-101,-30-7 19,0 1-1,0 0 0,35 15 0,-53-18-37,0 0 1,0 1-1,-1 0 0,1-1 1,-1 2-1,1-1 1,-1 0-1,0 1 0,0 0 1,0 0-1,-1 0 0,1 0 1,-1 1-1,0-1 1,-1 1-1,1 0 0,-1 0 1,0 0-1,0 0 0,2 8 1,-3-7 24,-1-1 0,0 1 0,0 0-1,0-1 1,-1 1 0,0-1 0,0 1 0,0-1 0,0 0 0,-1 1 0,0-1 0,0 0 0,-1 0-1,1 0 1,-1-1 0,0 1 0,-1 0 0,1-1 0,-5 5 0,3-4 19,0 0 0,0 0 0,-1 0 0,1 0 0,-1-1 0,0 0 0,0-1 0,-1 1 0,1-1 0,-1 0 0,1-1 0,-1 1 0,-14 2 0,11-4-5,0-1 0,0 0 0,0 0-1,0-1 1,0 0 0,1-1-1,-1 0 1,0-1 0,1 1-1,-1-2 1,-15-7 0,21 8-127,0 1 0,0-1 0,0 1 0,1-1 0,-1 0 0,1-1 0,0 1 0,0-1 0,0 1 0,0-1 0,0 0 0,1 0 0,0 0 0,0 0 0,0 0 0,0-1 0,1 1 0,-1-1 0,1 1 0,0-1 0,1 1 0,-1-1 0,1 1-1,0-1 1,0 0 0,2-8 0,4-4-986,10 4-86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8.4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0 1408,'0'0'155,"-1"0"0,1 1 0,0-1 0,0 0 1,0 0-1,0 0 0,0 0 0,0 0 0,0 0 0,0 0 0,0 0 0,0 0 0,0 0 0,0 0 1,-1 0-1,1 0 0,0 0 0,0-1 0,0 1 0,0 0 0,0 0 0,0 0 0,0 0 1,0 0-1,-5 19 685,-2 28-908,7-2 502,2 1 0,2-1 0,2 1-1,2-1 1,17 53 0,-22-86-391,3 9 23,0-1-1,2 0 1,0-1 0,1 0 0,1 0 0,22 31-1,-25-40-96,0-1 0,1 0-1,0 0 1,0-1 0,1 0-1,0-1 1,0 0-1,1 0 1,-1-1 0,2 0-1,-1 0 1,1-1-1,19 6 1,-23-10-195,-1 0 1,0-1-1,1 0 0,-1 0 0,0 0 0,1-1 1,-1 1-1,0-2 0,1 1 0,-1-1 1,8-3-1,14-5-926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8.8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20 1280,'-15'-20'640,"24"26"-512,2-6 512,26 3-256,6 4 128,14 2 128,-2-5 0,11-4-896,10 7 0,-7-4 640,-6-3 0,-8 0-1024,-7 6 128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9.1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4 495 2688,'-3'4'1280,"15"12"-1664,-6-6 1920,-1 10-1536,-1 8 0,6-5 0,-1 0 128,5-3-512,1-4 128,-1 4-384,0-13 128</inkml:trace>
  <inkml:trace contextRef="#ctx0" brushRef="#br0" timeOffset="1">76 40 3584,'-20'-39'1792,"34"55"-6016,-5-2 3456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10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19 1152,'0'-1'19,"0"1"0,-1-1-1,1 1 1,0-1 0,0 0 0,0 1 0,0-1 0,0 1 0,0-1-1,0 0 1,0 1 0,1-1 0,-1 0 0,0 1 0,0-1-1,0 1 1,1-1 0,-1 1 0,0-1 0,1 1 0,-1-1 0,0 1-1,1-1 1,-1 1 0,1-1 0,-1 1 0,1-1 0,-1 1-1,1 0 1,-1-1 0,1 1 0,-1 0 0,1-1 0,-1 1-1,1 0 1,0 0 0,-1 0 0,1 0 0,-1-1 0,1 1 0,0 0-1,-1 0 1,1 0 0,0 0 0,-1 0 0,1 1 0,-1-1-1,1 0 1,0 0 0,-1 0 0,1 0 0,-1 1 0,1-1 0,-1 0-1,1 0 1,0 1 0,2 1 66,-1-1-1,1 1 1,-1-1 0,1 1 0,-1 0-1,0 0 1,0 0 0,0 0-1,0 0 1,0 1 0,2 4 0,42 67 1408,-38-60-1337,-1 0-1,0 0 1,-1 1 0,-1 0-1,0 0 1,-1 0 0,0 1 0,-2-1-1,2 25 1,-4-39-144,0 0-1,1-1 0,-1 1 1,0 0-1,0-1 1,0 1-1,0 0 0,0 0 1,-1-1-1,1 1 1,0 0-1,0-1 1,0 1-1,-1 0 0,1-1 1,0 1-1,-1 0 1,1-1-1,0 1 0,-1-1 1,1 1-1,-1-1 1,1 1-1,-1-1 0,1 1 1,-1-1-1,0 1 1,0-1-10,1-1 0,-1 1 0,1-1 0,-1 1 0,1-1 1,-1 1-1,1-1 0,-1 1 0,1-1 0,0 1 0,-1-1 0,1 0 1,0 1-1,-1-1 0,1 1 0,0-1 0,0 0 0,-1 1 1,1-1-1,0 0 0,0 0 0,0 1 0,0-1 0,0 0 0,0 1 1,0-1-1,0 0 0,1 1 0,-1-2 0,0-7-9,1-1-1,1 1 1,-1 0-1,1 0 1,1 0-1,0 0 1,0 0-1,1 1 1,0-1 0,0 1-1,1 0 1,0 0-1,0 0 1,1 1-1,0 0 1,0 0-1,1 0 1,0 1-1,0 0 1,1 0 0,-1 1-1,1 0 1,1 1-1,13-7 1,-9 5 18,0 1 0,-1 1 0,1 0 0,1 0 0,-1 2 0,1-1-1,-1 2 1,1 0 0,-1 0 0,1 2 0,0-1 0,-1 2 0,1 0 0,-1 0 0,0 1 0,21 8 0,-23-7-70,1 1 1,-2 0-1,1 1 0,-1 0 1,0 1-1,0 0 0,0 0 1,-1 1-1,0 0 0,-1 1 1,0 0-1,0 0 0,-1 1 1,0 0-1,-1 0 0,0 0 1,-1 1-1,0 0 0,0 0 1,-1 1-1,-1-1 1,0 1-1,2 17 0,-4-2-858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11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72 1408,'43'-26'1638,"-35"20"-1443,1 1 1,-1 0-1,1 0 0,0 1 0,1 0 0,-1 1 1,18-5-1,-14 6-147,0 0 0,0 1 0,0 0 0,0 1 0,1 1 0,-1 0 0,0 0 0,0 1 0,-1 1 0,20 6 0,-25-6-27,-1 0 1,1 1 0,-1-1-1,0 1 1,-1 0-1,1 1 1,-1-1-1,1 1 1,-2 0 0,1 1-1,0-1 1,-1 1-1,0 0 1,0 0-1,-1 0 1,0 0 0,0 1-1,0-1 1,-1 1-1,0 0 1,2 8-1,-2-5 4,1 7 12,1-1 0,1 0 1,0 0-1,9 16 0,-13-28-30,1-1 1,0 1-1,0-1 1,0 1-1,1-1 1,-1 0-1,1 0 1,0 0 0,0-1-1,0 1 1,0-1-1,0 1 1,1-1-1,-1 0 1,0 0 0,1-1-1,0 1 1,0-1-1,-1 1 1,1-1-1,0 0 1,8 0-1,-3 0 2,1-1-1,0-1 1,-1 1-1,1-1 1,-1-1-1,1 0 0,-1 0 1,0-1-1,0 0 1,0-1-1,0 0 0,-1 0 1,1-1-1,-1 0 1,0 0-1,-1-1 0,1 0 1,-1-1-1,0 1 1,-1-1-1,1-1 0,-1 1 1,-1-1-1,1 0 1,-2 0-1,1-1 0,-1 1 1,0-1-1,-1 0 1,0 0-1,0 0 0,1-10 1,-3 12-13,5-34-61,-6 39 61,0 1 0,0-1 0,0 0 0,0 1 1,0-1-1,0 0 0,0 1 0,-1-1 0,1 1 0,0-1 1,-1 0-1,0 1 0,1-1 0,-1 1 0,0-1 1,0 1-1,1 0 0,-1-1 0,0 1 0,-2-2 0,2 3 3,1 0-1,-1 0 1,1 0-1,0 0 0,-1 0 1,1 0-1,-1 0 1,1 0-1,-1 0 0,1 0 1,0 1-1,-1-1 1,1 0-1,-1 0 0,1 0 1,0 1-1,-1-1 0,1 0 1,0 0-1,-1 1 1,1-1-1,0 0 0,-1 1 1,1-1-1,0 0 1,0 1-1,-1-1 0,1 1 1,0-1-1,0 0 0,0 1 1,0-1-1,-1 1 1,1-1-1,0 1 0,0-1 1,0 0-1,0 1 1,0-1-1,0 1 0,0-1 1,1 1-1,-4 24-35,3-10 24,1-1-1,1 1 1,0 0 0,1-1 0,0 1 0,1-1 0,1 0-1,1 0 1,-1 0 0,2-1 0,0 0 0,1 0 0,0-1-1,1 0 1,0 0 0,17 15 0,-13-15-39,2 1 0,0-2 1,0 0-1,1-1 0,0-1 1,1 0-1,0-1 0,0-1 1,1-1-1,0 0 0,0-1 1,34 4-1,-24-5-844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12.1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11 1408,'0'0'12,"0"0"1,0 0-1,0 0 1,0 0-1,0 0 1,0 0-1,-1 0 1,1 0-1,0 0 0,0 0 1,0 0-1,0-1 1,0 1-1,0 0 1,0 0-1,0 0 1,0 0-1,-1 0 1,1 0-1,0 0 0,0 0 1,0-1-1,0 1 1,0 0-1,0 0 1,0 0-1,0 0 1,0 0-1,0 0 0,0-1 1,0 1-1,0 0 1,0 0-1,0 0 1,0 0-1,0 0 1,0-1-1,0 1 1,0 0-1,0 0 0,0 0 1,0 0-1,0 0 1,0 0-1,1 0 1,-1-1-1,0 1 1,0 0-1,0 0 1,0 0-1,0 0 0,0 0 1,0 0-1,0 0 1,1 0-1,-1 0 1,0 0-1,0-1 1,0 1-1,0 0 0,0 0 1,0 0-1,1 0 1,-1 0-1,14 4 661,-11-3-601,-1 1 1,1-1-1,0 1 0,-1-1 1,1 1-1,-1 0 1,0 0-1,0 0 1,0 0-1,0 0 1,0 1-1,0-1 0,1 4 1,19 51 186,-18-44-81,1 1-1,0-1 1,1 0-1,0 0 0,1-1 1,0 0-1,1 0 0,11 12 1,-18-25-152,0-1 0,0 1 0,0-1-1,0 1 1,0-1 0,0 1 0,0-1 0,-1 0 0,1 0 0,0 1 0,-1-1 0,0 0 0,1-3-1,-1-12-9,0 1 1,1 0-1,1 0 0,5-22 0,-6 34-7,0-1 0,1 1 1,-1 0-1,1 0 1,0 0-1,1 0 0,-1 0 1,1 0-1,0 1 0,-1-1 1,2 1-1,-1 0 1,0 0-1,1 0 0,-1 0 1,1 0-1,0 1 1,0-1-1,0 1 0,6-2 1,-2 0 32,1 1-1,-1 0 1,1 0 0,0 1 0,0 0-1,-1 1 1,1 0 0,0 0 0,0 1 0,0 0-1,0 1 1,0 0 0,0 0 0,0 1-1,0 0 1,0 0 0,-1 1 0,0 0 0,1 1-1,-1 0 1,0 0 0,-1 1 0,14 10-1,-15-10-9,40 42 32,-44-43-30,1-1-1,-1 1 1,0 0 0,0 0-1,0 0 1,-1 0 0,1 1-1,-1-1 1,0 0 0,0 1-1,-1-1 1,1 9 0,-1-13-19,0 0 0,1 1 1,-1-1-1,0 0 0,0 1 0,0-1 1,1 0-1,-1 1 0,0-1 0,0 0 1,1 1-1,-1-1 0,0 0 0,1 0 1,-1 1-1,0-1 0,1 0 0,-1 0 1,0 0-1,1 1 0,-1-1 0,0 0 1,1 0-1,-1 0 0,1 0 0,-1 0 1,0 0-1,1 0 0,-1 0 0,1 0 1,-1 0-1,0 0 0,1 0 0,-1 0 1,0 0-1,1 0 0,-1 0 0,1 0 1,-1-1-1,0 1 0,1 0 0,-1 0 1,0 0-1,1-1 0,-1 1 1,0 0-1,1 0 0,-1-1 0,0 1 1,1-1-1,31-18 102,-14 9-244,11-3-16,0 3 0,60-15 0,-30 10-175,-42 11 288,1 1-1,-1 0 1,1 1-1,0 1 0,0 1 1,-1 1-1,1 0 1,0 1-1,-1 1 1,30 9-1,-35-9 28,-1 1-1,0 0 0,0 1 0,-1 0 0,1 0 0,-1 1 0,0 1 0,-1 0 1,0 0-1,0 1 0,0 0 0,-1 0 0,0 1 0,0 0 0,-1 1 1,-1-1-1,7 13 0,-10-12 30,0 1 1,0 0 0,-1 0-1,0-1 1,-1 1-1,0 1 1,-1-1 0,0 0-1,-3 18 1,1-17-220,1 0-1,1 1 1,0-1 0,0 0 0,2 1-1,-1-1 1,5 16 0,0-12-703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13.3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22 233 1408,'6'-3'509,"1"-1"1,0 1 0,0 0-1,1 1 1,13-4-1,-2 1-494,-4-1 95,0 0 0,0-1-1,0 0 1,-1-2 0,16-10 0,-26 16-63,1-1 1,-1 1-1,0-1 0,0 0 0,0 0 1,0 0-1,0 0 0,-1-1 0,0 1 1,0-1-1,0 0 0,-1 0 1,0 0-1,1 0 0,-2 0 0,1-1 1,-1 1-1,2-11 0,-3 14-34,0 0 0,0 0 0,-1 0 0,1 0 0,0 0 0,-1 0 0,0 1 0,1-1 0,-1 0 0,0 0 0,0 0 0,0 0 0,0 1 0,0-1 0,0 0 0,-1 1 0,1-1 0,0 1 0,-1 0 0,-2-3 0,0 2 0,1 0 1,-1 0-1,0 0 0,0 0 1,-1 1-1,1 0 0,0-1 1,0 2-1,-7-2 0,4 1 5,-1 1-1,1-1 0,-1 2 1,0-1-1,1 1 1,-1 0-1,1 0 0,-1 1 1,1 0-1,-14 6 0,14-3-2,-1 1-1,1-1 1,1 1-1,-1 0 1,1 1-1,0 0 0,0 0 1,1 0-1,0 0 1,0 1-1,1 0 1,0 0-1,0 0 0,1 0 1,0 1-1,1-1 1,0 1-1,0 0 0,-1 16 1,2-16-1,1 1 0,0 0 0,0-1 0,1 1 0,0 0 0,1-1 0,0 1 0,1-1 0,0 0 0,0 0 0,1 0 0,0 0 0,0-1 0,1 1 0,0-1 0,1 0 0,0-1 0,9 10 0,-4-6 9,0-1-1,1 0 1,1-1 0,0 0-1,0-1 1,0 0 0,1-1-1,0-1 1,1 0 0,-1-1-1,1 0 1,0-1 0,1-1-1,-1-1 1,23 2 0,-20-4-4,0 0 0,0-1 0,1-1 0,28-7 0,-42 8-30,0-1 0,0 0 1,0 0-1,0-1 1,-1 1-1,1-1 0,-1 0 1,0 0-1,0 0 1,0-1-1,0 0 0,0 1 1,-1-1-1,0-1 0,0 1 1,0 0-1,0-1 1,-1 1-1,1-1 0,1-6 1,2-8-44,-1 0 1,-1 0 0,-1 0-1,0-1 1,-2 0 0,0 1-1,-3-34 1,0-2-32,2 53 81,0 1 0,0-1 1,0 1-1,1-1 0,-1 1 0,0-1 1,0 1-1,1-1 0,-1 1 0,1 0 1,0-1-1,-1 1 0,1 0 0,0-1 1,0 1-1,0 0 0,-1 0 0,1 0 0,1-1 1,-1 1-1,0 0 0,0 1 0,0-1 1,0 0-1,1 0 0,-1 0 0,0 1 1,1-1-1,-1 1 0,1-1 0,-1 1 1,3-1-1,4 0 4,1 0-1,0 0 1,0 1 0,15 2-1,3-1-1,56-2 8,100 3 137,-182-2-133,1 0 0,0 0 0,0 0 0,0 1 0,-1-1 0,1 0 0,0 1 0,0-1 0,-1 1 0,1 0 0,0 0 0,-1-1 0,1 1 0,-1 0 0,3 2 0,-3-2-5,-1 0 0,1-1 1,-1 1-1,0 0 0,1 0 0,-1 0 1,0 0-1,0-1 0,1 1 0,-1 0 1,0 0-1,0 0 0,0 0 0,0 0 0,0-1 1,0 1-1,0 0 0,-1 0 0,1 0 1,0 0-1,0-1 0,-1 1 0,1 1 1,-5 6 21,0 1 1,0-1 0,-1-1-1,0 1 1,-7 6 0,-11 16 32,18-21-40,0 1 0,1 0-1,1 1 1,-1-1 0,2 1-1,-1 0 1,1-1 0,1 2-1,0-1 1,0 11 0,2-16-3,0-1-1,1 0 1,0 0 0,0 0 0,0 1-1,0-1 1,1 0 0,0 0 0,0-1-1,0 1 1,1 0 0,-1-1 0,1 1-1,0-1 1,0 0 0,1 0 0,0 0-1,-1 0 1,1-1 0,0 1 0,1-1-1,-1 0 1,8 4 0,4 1 18,1-1 0,0 0-1,0-2 1,1 0 0,0 0 0,0-2 0,18 2 0,-8-2-137,0-2 0,1-1 1,51-6-1,-73 5 39,-1 0 0,0-1 0,1 0 0,-1 0 0,0 0 0,0-1 1,0 0-1,-1 0 0,1 0 0,-1-1 0,0 0 0,0 0 0,0 0 0,0 0 0,6-9 1,0-2-91,-1-1 0,-1 0 0,0-1 0,6-17 0,14 112 580,-27-75-503,1-1 0,-1 1 0,1-1 0,0 0 1,0 0-1,0 0 0,0 0 0,0 0 0,0 0 0,0-1 1,1 0-1,-1 0 0,0 0 0,8 1 0,-10-1-2,25 7-690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13.6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11 3200,'-8'-11'1536,"31"15"-4992,-9 3 2560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3.5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0 159 2816,'29'-17'754,"0"1"-1,1 2 1,1 1 0,0 1 0,50-12-1,3 6-768,-32 6 297,1 2 1,61-3-1,-24 3 145,-95 19-293,-1-1 1,1 1-1,-2-2 1,-12 14-1,9-10-81,-60 64-2,40-45-27,2 1 1,1 2 0,-41 63 0,58-78-25,0 1 0,1 0 0,0 0 0,-8 33 0,16-46 0,-1 0 0,1 0 0,1 0 0,-1 0 0,1 0 0,0 0 0,0 0 0,1 0 0,0 0 0,0 0 0,0 0 0,1 0 0,0-1 0,0 1 0,0 0 0,1-1 0,-1 0 0,1 1 0,1-1 0,5 7 0,0-3 19,0-1 1,0 0 0,0-1-1,1 0 1,0 0 0,0-1 0,1-1-1,0 1 1,0-2 0,13 5-1,17 2 91,63 11 0,-79-18-120,126 12-1803,-108-15 640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2.3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255 51 1280,'0'0'25,"0"1"0,1-1 0,-1 0 0,0 0 0,1 0 0,-1 0 0,0 0 0,0 0 0,1 0 0,-1 0 0,0 0 0,0 0 0,1 0 0,-1 0 0,0 0 0,0 0 0,1-1 0,-1 1 0,0 0 0,0 0 0,1 0 0,-1 0 0,0 0 0,0-1 0,0 1 0,1 0 0,-1 0-1,0 0 1,0 0 0,0-1 0,1 1 0,-1 0 0,0 0 0,0-1 0,0 1 0,0 0 0,0 0 0,0-1 0,0 1 0,0 0 0,0 0 0,1-1 0,-1 1 0,-9-14 1024,-19-9 152,23 21-1155,1 1 0,-1-1 0,1 1 0,-1 0 0,1 0 0,-1 1 0,0-1 0,1 1 0,-1 0 0,1 0 0,-1 1 0,0-1 0,1 1 0,-1 0 0,1 0 0,-1 1 0,-7 3 0,-5 2 126,1 1 0,0 1-1,-19 13 1,31-19-136,0 1-1,0-1 1,0 1 0,0-1 0,1 1-1,-1 0 1,1 1 0,0-1 0,1 0-1,-1 1 1,1 0 0,-1-1 0,1 1-1,1 0 1,-1 0 0,1 0 0,0 1 0,0-1-1,0 0 1,1 0 0,0 0 0,0 1-1,0-1 1,1 0 0,-1 0 0,1 1-1,1-1 1,-1 0 0,1 0 0,3 7-1,0 0 42,0 0-1,1-1 1,0 0-1,1 0 1,1 0-1,-1-1 1,2 0-1,-1-1 1,1 0-1,1 0 1,17 12-1,-11-11-23,1-1 0,0 0 0,1-1 0,-1-1 0,2-1 0,-1-1 0,1 0 0,-1-1-1,1-2 1,0 1 0,20-2 0,3-2 82,0-1-1,0-3 1,79-19 0,-102 21-102,-12 2-21,0-1 0,0 1 0,-1-1 1,1-1-1,11-5 0,-15 7-19,-1 0 0,1 0 0,0 1 0,-1-1 0,1 1 0,0-1 0,0 1 0,0 0 0,-1 0 0,1 0 0,0 1 0,0-1 0,-1 1 0,1-1 1,4 2-1,40 22 14,0-1 97,-37-20-99,1-1 0,-1 0-1,1 0 1,-1-1-1,1-1 1,0 0 0,0 0-1,-1-1 1,1 0-1,-1-1 1,12-3 0,-18 4-2,0-1 1,0 0 0,0 1 0,0-1-1,-1 0 1,1-1 0,-1 1-1,1 0 1,-1-1 0,0 0 0,0 0-1,0 0 1,-1 0 0,1-1-1,-1 1 1,1-1 0,-1 1 0,0-1-1,0 0 1,-1 0 0,1 0 0,-1 0-1,0 0 1,0 0 0,0 0-1,-1 0 1,1 0 0,-1 0 0,0 0-1,-1-9 1,-2 3 5,0 0-1,-1 0 1,0 1 0,0-1 0,-1 1-1,-1 0 1,1 1 0,-1-1-1,-1 1 1,1 0 0,-10-7-1,6 3-5,-1 0-17,-1 0 0,0 1 1,-1 0-1,0 1 0,-1 1 0,0 0 1,0 1-1,-1 1 0,0 0 1,0 0-1,-1 2 0,0 0 0,-17-3 1,14 5-14,0 0 0,0 1 1,-1 1-1,1 0 0,0 2 1,0 0-1,0 2 0,0 0 1,0 1-1,0 0 0,-19 9 1,31-11-49,1 1 0,-1 1 0,1-1-1,0 1 1,0 0 0,0 1 0,-10 10 0,13-13-16,1 0-1,0 1 0,0 0 1,0-1-1,0 1 1,1 0-1,-1 0 1,1 0-1,-1 0 0,1 0 1,0 0-1,1 1 1,-1-1-1,0 0 1,1 0-1,0 1 1,-1-1-1,1 0 0,1 6 1,10 23-1061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3.2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35 640,'23'30'1914,"6"9"-372,-6 17-1131,-16-39-162,-1 0 0,2 0 1,18 27-1,-27-44-237,1 0 0,0 0 1,0 0-1,0 0 0,0 1 0,0-1 1,-1 0-1,1 0 0,0 0 0,0 0 1,0 0-1,0 0 0,0 0 1,0 0-1,-1 0 0,1 0 0,0 0 1,0 0-1,0 0 0,0 0 0,0 1 1,0-1-1,0 0 0,0 0 0,0 0 1,-1 0-1,1 0 0,0 0 1,0 0-1,0 1 0,0-1 0,0 0 1,0 0-1,0 0 0,0 0 0,0 0 1,0 1-1,0-1 0,0 0 0,-2-8 0,1 0 0,-1 0-1,2 1 1,-1-1-1,1-1 1,0 1-1,1 0 1,-1 1-1,2-1 1,-1 0-1,1 0 1,0 0-1,1 1 1,0-1-1,4-6 1,-2 1 15,1 1 0,1 1-1,0-1 1,1 1 0,0 0 0,0 1 0,1 0 0,12-10 0,-18 18 1,1 0 0,0 0 1,0 0-1,0 0 0,0 1 0,0 0 0,0 0 0,1 0 1,-1 0-1,0 0 0,1 1 0,-1 0 0,0 0 1,1 0-1,-1 1 0,0-1 0,0 1 0,1 0 0,7 3 1,5 2 80,0 1 1,0 0 0,20 12 0,-29-14-49,0 1 1,-1-1-1,1 1 1,-1 1-1,-1-1 1,1 1 0,-1 0-1,0 1 1,-1-1-1,0 1 1,0 0-1,6 15 1,-5-9 30,-1-1 0,-1 2 0,0-1 0,-1 0 0,0 1 0,-2 0 0,1 22 0,-2-29-256,-1-4-23,0 1 1,1-1 0,0 0 0,0 0-1,0 0 1,0 0 0,1 0 0,0 1-1,1 3 1,5-3-859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4.0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0 260 1152,'4'-7'114,"0"0"0,1 0 0,-1 1 0,1-1 0,0 1-1,1 0 1,8-8 0,20-20 511,-24 21-454,1 1-1,0 1 1,1 0 0,0 0-1,1 1 1,0 1 0,27-15-1,-12 11 198,-1 1 0,1 2 0,35-8 1,-48 14-258,0 2 0,0-1 1,0 2-1,0 0 0,1 1 1,-1 0-1,0 2 0,18 2 1,-29-3-102,-1 0 1,1 0-1,0 1 0,0-1 1,-1 1-1,1 0 1,-1 0-1,0 0 0,1 0 1,-1 1-1,0-1 0,0 1 1,-1 0-1,1 0 1,0 0-1,-1 0 0,0 0 1,0 1-1,0-1 1,0 1-1,0-1 0,-1 1 1,1 0-1,-1 0 1,0-1-1,0 1 0,-1 0 1,1 0-1,-1 0 0,0 0 1,0 0-1,-1 7 1,0 8 20,-2-1 1,0 0 0,-1 0 0,-1 0-1,-13 30 1,7-23-9,-1 0 1,-2-1-1,0 0 0,-1-1 0,-2-1 1,0 0-1,-1-1 0,-1-1 1,-1-1-1,-25 19 0,32-28 28,-15 14-5,-2-1 0,0-1 0,-38 19 0,59-35 7,-10 0 107,43-18-245,14 7 134,0 1 0,1 2 1,62 4-1,-53 0-1033,83-6 0,-116 1 67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04.5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1536,'0'9'768,"17"-15"512,-6 6 512,2 0-1408,11 0 0,17 6 0,16 1 128,0-4-768,0 1 128,-11 1 0,6 2 0,-4 6-768,-16-3 128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6:15.3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249 9 1024,'3'-2'42,"-1"1"0,1 0 0,0 0 0,-1 0 1,1 1-1,0-1 0,0 1 0,-1-1 0,1 1 0,0 0 0,0 0 0,0 0 0,-1 1 0,6 0 1,-5 0 39,0-1 0,0 1 0,0-1 0,0 0 1,1 0-1,-1 0 0,0 0 0,0-1 1,0 1-1,6-3 0,-6 3-54,0 0 1,0-1-1,0 1 1,0 1-1,0-1 1,1 0-1,-1 1 0,0-1 1,0 1-1,0 0 1,0 0-1,-1 0 1,1 1-1,0-1 1,4 3-1,-2-1-20,0 1 0,0-1 0,0 1 1,0 0-1,-1 0 0,8 9 0,-1 3 82,-2 1-1,15 32 1,-15-29-52,0 0 1,16 23-1,19 17 46,-27-39-73,-1 1 0,-1 0 0,-1 1-1,-1 1 1,16 38 0,-8 11 87,-14-47-66,0 1-1,2-2 1,1 1 0,20 37-1,-20-48-81,-2 1-1,0 0 1,-1 0 0,0 1-1,-1 0 1,-1 0 0,5 35-1,-7-23 30,-2 0-1,-1 0 0,-1 0 0,-6 32 0,-10 153 231,14-139-193,-3-1 0,-25 114-1,-11-49-25,-89 200-1,113-297 170,-2-1 0,-1 0-1,-3-2 1,-1-1 0,-2 0 0,-1-2 0,-2-2-1,-44 40 1,31-35 72,27-22-88,-1-2 0,-1 0-1,0-1 1,-1 0-1,0-2 1,-1 0 0,0-1-1,-35 12 1,34-14 1,-16 3-2187,34-12 1254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08.1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92 2176,'2'-5'222,"1"0"1,0 1-1,-1-1 1,1 1-1,1 0 1,-1 0-1,1 0 0,-1 1 1,1-1-1,0 1 1,0 0-1,1 0 1,-1 0-1,1 0 1,-1 1-1,1 0 1,0 0-1,0 0 0,5-1 1,13-3-92,0 0 0,41-3 0,-47 7-127,1 2-1,-1 0 0,1 1 0,-1 1 0,0 1 0,29 7 0,-30-8-771,1-2-128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08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183 1 2432,'9'6'3774,"29"44"-3068,-21-12-571,23 50 118,33 104-1,-39-92-235,-20-64 112,-1 1-1,-3 0 1,0 0 0,-2 1-1,4 63 1,-12-94-42,0 0 1,-1 0-1,0-1 1,0 1-1,0 0 0,-1 0 1,0-1-1,0 1 1,-1-1-1,1 0 0,-1 0 1,-1 0-1,1 0 0,-1 0 1,0-1-1,-1 1 1,1-1-1,-1 0 0,0 0 1,0-1-1,-1 0 0,1 0 1,-7 4-1,1-3 57,0 0 0,0 0 0,0-1 0,0-1 0,-1 0 0,1-1 0,-1 0-1,0 0 1,0-1 0,0-1 0,1 0 0,-20-3 0,10 0 96,1-2 0,0-1 0,1 0 0,-25-12-1,-44-13 98,134 53-5350,-27-13 3349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09.1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32 3200,'0'0'1536,"18"-25"-1024,-13 25 2048,10 6-2176,8-12 128,5 3 128,10-1 128,4 8-1024,1-4 0,-2 0 640,-2 0 0,-7 9-512,-4-6 128,-8 8-1280,3-6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09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1 300 2944,'10'-1'398,"1"0"-1,0 0 1,0 1 0,1 0-1,11 3 1,-15-2-128,0 0 1,0 0-1,1-1 1,-1 0-1,0-1 1,0 1-1,0-2 1,0 1-1,0-1 1,0 0-1,12-6 1,-7 1-212,-1 0 0,0-2 0,-1 1 0,0-1 0,0-1 0,-1 0 0,9-12 0,18-17 706,-33 35-698,0-1 0,-1 0 0,1 0 0,-1 0 1,0 0-1,0 0 0,-1-1 0,0 1 0,0-1 0,0 0 0,-1 1 0,2-12 0,-2 14-25,-1-1 0,1 1 0,-1-1 0,0 0 0,0 1-1,-1-1 1,1 1 0,-1-1 0,1 1 0,-1-1 0,0 1-1,-1-1 1,1 1 0,-1 0 0,1 0 0,-1 0 0,0 0-1,0 0 1,0 0 0,0 0 0,-1 0 0,-4-3 0,5 5-16,0 0-1,-1 0 1,1 0 0,-1 0 0,0 0 0,1 1 0,-1-1 0,0 1 0,1 0 0,-1 0 0,0 0 0,1 0-1,-1 0 1,0 1 0,1-1 0,-1 1 0,1-1 0,-1 1 0,0 0 0,1 0 0,0 0 0,-1 1-1,1-1 1,-4 4 0,0-2 1,1 0 0,0 1 0,0 0 0,1 0 0,-1 1 0,1-1 0,0 1 0,0 0 0,-5 10 0,4-4 3,1 1 1,1-1-1,0 1 0,0 0 1,1 0-1,1 0 0,0 0 1,1 0-1,0 0 1,1 0-1,0 0 0,1 0 1,0 0-1,1 0 0,0-1 1,9 20-1,-6-15 0,2 0 0,0-1 0,0 0 0,2 0-1,0-1 1,0 0 0,1 0 0,1-2 0,0 1 0,1-1 0,16 10 0,-18-14-137,1 0 1,0-1-1,1 0 1,-1-1 0,1 0-1,1-1 1,16 4-1,-23-8-144,0 0 0,-1 0 0,1-1 0,0 0 0,0 0 0,-1 0 0,1-1 0,0 0 0,-1-1-1,1 1 1,0-1 0,-1-1 0,0 1 0,0-1 0,1 0 0,9-7 0,17-13-1413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0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5376,'0'23'2688,"61"29"-3456,-33-42 5248,18-1-4480,20-5 128,0-13-128,19-18 0,10-1-1536,-1-6 128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4.1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93 370 2816,'2'1'166,"0"-1"1,1 1-1,-1-1 0,0 0 1,1 0-1,-1 0 0,0 0 0,1 0 1,-1 0-1,0-1 0,1 1 1,-1-1-1,0 1 0,4-3 1,41-16 1378,-31 13-1468,15-7 123,0-2-1,43-26 1,-63 34-150,-1-1 0,0 1 1,0-1-1,-1-1 0,0 0 1,-1 0-1,0-1 0,0 0 0,-1 0 1,7-13-1,-12 19-26,0 0 0,-1 0-1,1 0 1,-1 0 0,0-1-1,0 1 1,0 0 0,0-1-1,-1 1 1,0-1 0,0 1 0,0-1-1,-1 1 1,1-1 0,-1 1-1,0 0 1,0-1 0,-1 1 0,1 0-1,-1 0 1,0 0 0,0 0-1,0 0 1,-1 0 0,1 1 0,-1-1-1,0 1 1,-6-6 0,4 5-12,0 0 0,0 0 0,0 0 0,-1 1 0,1 0-1,-1 0 1,0 1 0,0 0 0,0 0 0,0 0 0,0 1 0,0-1 0,-1 2 0,1-1 0,0 1 0,-1-1 0,1 2 0,-1-1 0,1 1 0,-7 2 0,0 1-36,0 1 0,0 1 1,0 0-1,1 0 0,0 2 1,1-1-1,0 2 0,0-1 1,0 1-1,1 1 0,1 0 1,0 0-1,-13 19 0,7-8 66,1 2-1,1-1 0,1 2 0,1 0 1,0 0-1,-8 34 0,15-42 40,0 1 0,1 0 0,1-1-1,1 1 1,0 0 0,1 0 0,1 0 0,1 0 0,0 0-1,1 0 1,1-1 0,1 1 0,0-1 0,1 0 0,0-1-1,2 1 1,0-1 0,18 26 0,-20-35-57,0 0-1,0-1 1,0 0-1,1 0 1,0-1-1,-1 0 1,2 0-1,-1 0 1,0-1-1,1 0 1,-1-1 0,1 0-1,0 0 1,0 0-1,0-1 1,0 0-1,10-1 1,8 1-429,0-2 0,0-1 1,-1-1-1,29-6 0,-34 4-43,0 0 0,25-11 0,33-28-853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0.8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 4352,'-14'16'2176,"23"35"-1792,-4-28 2176,4-3-2560,0 19 128,0 4 0,1 5 128,4-6-384,1-6 128,2-1 128,-2-15 0,4 3-1024,-5-16 128,4-14-512,2-16 128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1.2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53 5632,'-55'-14'2816,"73"5"-4096,-4 6 5376,6-4-5120,3-2 0,5 5-1792,-13-3 128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1.7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108 668 2560,'1'-1'108,"0"0"-1,0 0 1,0-1-1,1 1 1,-1 0-1,0 0 1,1 0 0,-1 0-1,1 1 1,-1-1-1,1 0 1,-1 1 0,1-1-1,-1 1 1,1-1-1,0 1 1,-1 0-1,3-1 1,25-8 1794,20-16-1161,-1-3-1,-1-2 0,53-45 0,-82 60-588,-1-1-1,-1 0 1,-1-2 0,0 1-1,-1-2 1,-1 0 0,-1 0 0,-1-1-1,-1-1 1,14-37 0,-22 51-122,0 0 1,0 0 0,-1 0 0,0 0-1,0 0 1,0 0 0,-1-1 0,0 1-1,-1 0 1,0 0 0,0 0 0,0-1-1,-1 1 1,0 0 0,-1 1 0,1-1-1,-1 0 1,-1 1 0,-6-12 0,3 10-4,1 1 0,-1-1 0,-1 1 1,1 1-1,-1-1 0,0 1 0,-1 1 1,1 0-1,-1 0 0,0 0 1,0 1-1,-1 0 0,1 1 0,-12-2 1,9 2-20,-1 0 1,0 1 0,1 0-1,-1 1 1,0 1 0,0 0-1,0 1 1,0 0 0,1 1-1,-1 0 1,0 1 0,1 1-1,0 0 1,0 0 0,0 1-1,0 1 1,1 0 0,0 0-1,0 1 1,1 1 0,-1 0-1,2 0 1,-1 1 0,1 0-1,1 1 1,-1 0 0,2 0-1,-1 1 1,2 0 0,-1 0-1,-5 16 1,-2 6 45,3 0 1,0 0-1,2 1 0,2 0 0,1 1 1,-1 41-1,5-32 70,2 1 1,2-1 0,2 1-1,12 59 1,-6-62 19,1-1 1,3 0-1,1 0 1,1-1 0,3-1-1,1-1 1,2-1-1,33 44 1,-49-74-154,-1 0-1,1 0 1,1-1 0,-1 0 0,1 0 0,0 0-1,1-1 1,9 5 0,-14-8-158,0-1 1,0 0-1,0 0 1,1 0-1,-1-1 1,0 1-1,1-1 1,-1 0-1,0 0 1,1 0-1,-1 0 1,0 0 0,1-1-1,-1 1 1,0-1-1,0 0 1,0 0-1,1 0 1,-1-1-1,0 1 1,0-1-1,-1 0 1,1 0-1,4-3 1,21-21-1754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2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1 451 3072,'24'12'2656,"-22"-11"-2476,0-1-1,0 1 0,0-1 0,-1 1 1,1 0-1,0-1 0,-1 1 1,1 0-1,0 0 0,-1 0 1,0 1-1,1-1 0,-1 0 0,1 0 1,1 4-1,27 47 713,19 26-543,-44-72-268,1 1-1,-1-1 1,1-1 0,0 1-1,1-1 1,0 0 0,-1 0 0,1-1-1,11 5 1,-8-4-7,1-1 1,0 0-1,0 0 1,0-1-1,0-1 0,1 0 1,-1 0-1,1-1 1,15-1-1,-19-1-41,0 0 1,-1-1-1,1 1 1,-1-2-1,0 1 1,0-1-1,0 0 1,0-1-1,0 1 1,0-1-1,-1-1 1,0 1-1,0-1 1,0 0-1,5-7 1,-2 3 6,0-1 0,-1 0 1,0-1-1,-1 0 0,0 0 0,-1-1 0,0 1 0,-1-1 1,0-1-1,-1 1 0,-1-1 0,1 1 0,-2-1 1,0 0-1,-1 0 0,0-15 0,-1 11-3,-2 0 1,0-1-1,-1 1 0,-1 0 1,0 1-1,-2-1 0,1 1 0,-2 0 1,0 0-1,-1 1 0,-19-27 1,11 18 2,-2 2 1,0 1-1,-1 0 1,-39-32 0,50 46-70,0 1 1,-1 0 0,1 0 0,-1 1-1,0 1 1,-1-1 0,1 2 0,-1-1-1,1 1 1,-1 0 0,0 1 0,0 0-1,-1 1 1,1 0 0,0 1 0,-17 1-1,26-1 18,0 0-1,1 0 1,-1 0 0,0 0-1,0 0 1,0 0-1,0 0 1,1 1 0,-1-1-1,0 0 1,0 0-1,0 1 1,1-1-1,-1 1 1,0-1 0,0 1-1,1-1 1,-1 1-1,0-1 1,1 1 0,-1 0-1,1-1 1,-1 1-1,1 0 1,-1-1-1,1 1 1,-1 0 0,1 0-1,0-1 1,-1 1-1,1 1 1,0 0 1,1-1 0,-1 0 0,1 0-1,-1 0 1,1 0 0,-1 0 0,1 0 0,0 0 0,0-1 0,-1 1 0,1 0-1,0 0 1,0 0 0,0-1 0,0 1 0,0 0 0,0-1 0,0 1-1,0-1 1,0 1 0,0-1 0,0 0 0,0 0 0,3 1 0,29 5-51,1-2 0,-1-1 0,1-1 0,0-2 0,56-7 0,-28 3 149,33-5-108,18-2-1039,-40 14-2811,-62-2 2441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2.9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0 310 2816,'0'-1'72,"0"0"-1,0 0 1,0 1 0,0-1 0,0 0-1,0 0 1,1 1 0,-1-1 0,0 0 0,0 0-1,1 1 1,-1-1 0,0 0 0,0 0-1,1 1 1,-1-1 0,1 1 0,-1-1-1,1 0 1,-1 1 0,1-1 0,-1 1-1,1-1 1,0 1 0,-1-1 0,1 1 0,0-1-1,-1 1 1,1 0 0,0-1 0,-1 1-1,1 0 1,0 0 0,0 0 0,-1-1-1,1 1 1,0 0 0,0 0 0,1 0-1,48-12 1639,-29 8-1725,-10 0 289,25-5 139,0-3 0,0 0 0,-1-3 0,-1-1 0,48-30 0,-78 43-362,-1 0 0,1 0 0,-1 0 0,1-1 0,-1 0 0,0 0 0,0 1 0,-1-2-1,1 1 1,-1 0 0,0 0 0,0-1 0,0 1 0,-1-1 0,0 0 0,1 1 0,-2-1 0,1 0 0,0 0 0,-1-8 0,-1 10-35,1 0 0,-1 0 1,1 0-1,-1 0 1,0 1-1,0-1 0,0 0 1,-1 0-1,1 1 0,-1-1 1,1 0-1,-1 1 1,0 0-1,0-1 0,0 1 1,0 0-1,-1 0 0,1 0 1,0 0-1,-1 1 0,0-1 1,1 1-1,-1-1 1,0 1-1,1 0 0,-1 0 1,0 0-1,0 0 0,0 1 1,0-1-1,0 1 1,0 0-1,0 0 0,-3 0 1,-3 0 32,0 0 0,0 1 0,0 0 0,0 0 1,0 1-1,0 0 0,0 0 0,1 1 0,-1 1 1,1-1-1,0 1 0,0 1 0,0-1 0,-13 12 1,11-8 16,1 1 0,1 0 0,-1 1 0,1-1 0,1 2 0,0-1 0,0 1 0,1 0 0,1 0 1,-5 15-1,5-13 0,1 0 0,0 1 0,1 0 0,1 0 0,1 0 0,-1 0 0,2 0 1,0 0-1,2 15 0,0-19-28,0 0 1,0-1 0,0 1-1,1 0 1,1-1-1,0 0 1,0 0 0,1 0-1,0 0 1,0-1-1,1 0 1,0 0 0,7 8-1,0-5 34,1 0 0,-1-1 0,2 0-1,-1-1 1,1 0 0,1-2 0,-1 0 0,1 0-1,1-2 1,-1 0 0,1 0 0,0-2-1,27 3 1,-25-5-225,0 0 1,1-1-1,-1-2 0,0 0 0,21-5 0,-26 4-478,0-1 0,0-1 0,0 0-1,-1-1 1,0 0 0,24-16 0,-15 2-1289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3.5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16 372 3328,'-15'-12'1076,"29"17"101,39 26 47,-29-10-975,-2 1 0,-1 2 0,-1 0-1,-1 1 1,29 51 0,-1-2 669,-31-47-455,-13-21-344,-1-1 0,1 0 0,0 1 1,1-1-1,-1-1 0,1 1 0,0 0 0,5 4 1,-28-44 541,-26-35-563,-73-125 381,106 171-436,2-1-1,0 0 1,2 0-1,0-1 1,2 0-1,-5-42 1,10 60-40,1-1 0,0 1 1,0 0-1,1 0 0,0 0 1,0 0-1,0 0 1,1 0-1,1 0 0,-1 1 1,1-1-1,1 1 0,-1 0 1,1-1-1,1 2 1,-1-1-1,1 0 0,8-7 1,-6 7 0,1 0 0,0 1 0,0 0 1,1 1-1,-1 0 0,1 0 0,1 1 1,-1 0-1,0 1 0,1 0 1,0 0-1,0 1 0,0 0 0,12 0 1,18-1-261,1 2 0,41 5 0,-61-2 0,0 1 0,0 1 0,-1 1 0,0 0 0,37 16 0,-20 1-1280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4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299 34 2560,'-1'-1'83,"1"0"1,0-1-1,0 1 1,0 0-1,0 0 1,0-1-1,0 1 1,1 0-1,-1 0 1,0-1-1,1 1 1,-1 0-1,1 0 1,-1 0-1,1-1 1,-1 1-1,1 0 1,0 0-1,0 0 1,0 0-1,-1 0 1,1 0-1,0 1 1,2-3-1,3 0 783,-20 14 21,10-8-749,-9 7 95,0 0 0,0-2 0,-1 1 0,0-2 0,-29 12 0,28-15-23,1 2-1,-1 0 1,1 1 0,0 0 0,0 1-1,1 0 1,0 1 0,1 1 0,0 0-1,0 0 1,-20 25 0,31-34-206,1 0 1,-1 1-1,0-1 1,0 0-1,0 0 0,1 1 1,-1-1-1,1 1 1,-1-1-1,1 0 0,-1 1 1,1-1-1,0 1 0,0-1 1,0 1-1,0-1 1,0 1-1,0-1 0,0 1 1,0-1-1,1 1 1,-1-1-1,0 1 0,1-1 1,0 1-1,-1-1 1,1 0-1,0 1 0,-1-1 1,1 0-1,0 0 1,0 0-1,0 1 0,0-1 1,0 0-1,0 0 0,1 0 1,-1-1-1,0 1 1,0 0-1,1 0 0,-1-1 1,0 1-1,1-1 1,-1 1-1,3 0 0,8 3 15,1 0-1,0-1 0,1 0 1,14 1-1,-23-3-17,427 47 511,-417-46-462,0 1 0,-1 0 1,0 1-1,0 1 0,0 0 1,25 14-1,-35-17-16,-1 0 0,1 0 0,-1 1 0,0 0 0,0-1 0,0 1 0,0 0-1,0 0 1,-1 1 0,1-1 0,-1 1 0,3 6 0,-4-7 1,0-1 1,-1 1-1,1 0 1,-1 0-1,0 0 0,0 0 1,0 0-1,0-1 0,0 1 1,0 0-1,-1 0 0,0 0 1,1 0-1,-1-1 0,0 1 1,0 0-1,-1-1 1,1 1-1,0-1 0,-4 4 1,0 1 57,0-1 0,-1 0 0,0 0 1,0 0-1,0-1 0,-1 0 1,0 0-1,0-1 0,0 0 1,-10 5-1,-81 27 734,89-34-760,-22 7 194,1-2 0,-1-2 0,-58 4 0,69-8-228,0-1 1,-1-1 0,1-1-1,0 0 1,0-2 0,-38-11 0,58 14-74,-1 1 0,0 0 0,1 0 1,-1 0-1,0 0 0,1-1 1,-1 1-1,1 0 0,-1-1 1,0 1-1,1 0 0,-1-1 0,1 1 1,-1-1-1,1 1 0,-1-1 1,1 1-1,0-1 0,-1 1 1,1-1-1,0 1 0,-1-1 1,1 1-1,-1-2 0,11-8-1469,28-2-1259,10 1 763,4-1 64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4.8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85 175 2944,'53'88'3413,"-46"-67"-3121,1-1-1,1-1 1,0 0-1,2 0 1,0-1-1,14 18 1,-19-30-171,-1 0 1,1 0 0,1-1-1,-1 1 1,1-1 0,-1-1-1,1 1 1,1-1 0,-1-1-1,1 1 1,-1-1 0,1-1-1,0 1 1,0-1-1,0-1 1,0 1 0,0-1-1,15 0 1,-12-2 0,0 0 0,0-1 0,-1 0 0,1-1 0,0 0 0,-1-1 0,1 0 0,-1 0 1,0-1-1,-1 0 0,1-1 0,-1 0 0,0-1 0,0 0 0,-1 0 0,0-1 0,0 0 0,-1 0 0,12-18 0,-14 19-56,-1 0 0,1 0 0,-2 0 0,1 0 0,-1-1 0,0 0 0,0 0 0,-1 0 0,0 0 0,-1 0 0,0 0 0,0 0 0,-1 0 0,0-1-1,0 1 1,-1 0 0,0 0 0,0 0 0,-1 0 0,0 0 0,0 0 0,-1 0 0,0 0 0,-1 1 0,1 0 0,-1-1 0,-8-8 0,3 4-20,-1 1 1,0 0-1,-1 1 1,-1 0-1,1 0 1,-1 1-1,-1 1 1,0 0-1,0 1 0,0 1 1,-1 0-1,0 0 1,-22-5-1,11 6-66,0 1 0,0 1 0,0 1 0,-1 1 0,1 1 0,-1 1 0,-28 5 1,45-4-11,1 0 0,-1 0 0,1 1 0,0 0 0,0 0 0,0 1 0,0 0 0,1 0 0,-1 1 0,1 0 0,0 0 0,0 1 0,1 0 0,-11 13 0,14-16-2,1 0 0,-1 1 0,1-1-1,0 1 1,1 0 0,-1-1-1,0 1 1,1 0 0,0 0 0,0 0-1,0 0 1,1 0 0,-1 1-1,1-1 1,0 0 0,0 0-1,0 0 1,1 0 0,-1 0 0,1 0-1,0 1 1,0-2 0,1 1-1,-1 0 1,1 0 0,0 0 0,0-1-1,0 1 1,0-1 0,1 1-1,-1-1 1,6 5 0,2 1-166,0 0 0,0 0 1,1-1-1,0 0 0,1-1 0,-1 0 0,1-1 1,17 6-1,-8-4-317,0-2 1,0 0 0,0-1-1,31 2 1,37-4-1171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5.3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93 3584,'8'2'501,"-1"0"0,1 0 1,0-1-1,0 0 0,0-1 1,0 1-1,0-2 0,0 1 1,0-1-1,-1 0 0,10-3 1,-1 2-332,80-10 847,-1-4 0,134-40 0,-220 53-956,9-2 582,-25 11 101,-22 18-656,-55 44 74,61-51-152,0 0 1,1 2-1,2 0 0,-21 24 0,33-32-19,0 0-1,0 1 0,1 0 1,0 0-1,1 1 0,1 0 1,0 0-1,1 0 1,0 0-1,1 1 0,0 0 1,0 18-1,2-25 15,2 1 0,-1-1 0,1 0 0,0 0 0,1 1 0,0-1 0,0 0 0,0 0 0,1-1 0,0 1 0,0 0 0,1-1 0,-1 0 0,2 0 0,-1 0 0,1 0 0,-1-1 0,2 0 0,-1 0 0,0 0 0,1 0 0,0-1 0,0 0 0,10 5 0,-3-3-38,0-1-1,0 0 1,0 0-1,1-2 1,-1 0-1,1 0 1,0-1-1,0-1 1,0 0-1,0-1 1,0 0-1,0-2 1,27-4-1,-13-1-993,0-1-1,-1-1 0,0-2 1,-1 0-1,44-27 1,-34 14-765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5.7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1 197 3456,'8'3'390,"0"-1"1,0 1-1,1-1 1,-1-1-1,1 1 0,-1-2 1,1 1-1,-1-1 1,12-1-1,8 0 1466,-9 0-1475,-1-1 0,0 0 0,0-1 0,0-2 0,23-8 0,-29 10-199,-1-2 0,1 0 0,-1 0 0,0-1 1,-1-1-1,0 1 0,0-2 0,18-16 0,-25 21-102,0-1 0,-1 1 1,0-1-1,1 0 0,-1 0 0,0 0 1,-1 0-1,1 0 0,-1 0 0,0-1 0,0 1 1,0 0-1,0-1 0,-1 1 0,0-1 1,0-6-1,0 9-63,-1 0 1,1 0 0,-1 0 0,1 1-1,-1-1 1,0 0 0,0 0 0,1 1-1,-1-1 1,-1 1 0,1-1-1,0 1 1,0-1 0,0 1 0,-1 0-1,1-1 1,-1 1 0,1 0 0,-1 0-1,1 0 1,-1 0 0,1 0-1,-1 1 1,0-1 0,0 0 0,1 1-1,-1-1 1,0 1 0,0 0 0,0 0-1,0-1 1,0 1 0,1 0-1,-1 1 1,0-1 0,0 0 0,0 0-1,0 1 1,1-1 0,-3 2 0,-10 1 40,1 1 0,0 0 0,0 1 0,0 0 0,0 1 0,1 0 0,0 1 0,1 1 1,-1 0-1,1 0 0,1 1 0,0 0 0,0 1 0,1 0 0,0 1 0,1 0 0,0 0 1,0 1-1,1 0 0,1 0 0,0 1 0,1 0 0,0 0 0,1 0 0,1 0 0,0 1 1,1-1-1,-2 26 0,4-27 2,1 0 0,0 0 0,1 0 1,0 0-1,0-1 0,1 1 0,1-1 0,0 1 1,1-1-1,0-1 0,0 1 0,1-1 0,1 0 1,0 0-1,0 0 0,1-1 0,0-1 1,14 13-1,-12-12-68,1-1 1,0 0-1,1-1 1,0 0-1,0-1 1,1 0-1,-1-1 1,1 0-1,0-1 1,1 0-1,-1-1 1,1-1-1,-1 0 1,1-1-1,22-1 1,-16-2-829,0-1 1,0-1-1,0-1 1,-1 0-1,32-14 1,-2-4-1469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4.9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159 482 2176,'0'0'129,"0"0"1,-1 0-1,1 1 1,0-1 0,-1 0-1,1 0 1,0 0-1,-1 0 1,1 1-1,0-1 1,-1 0-1,1 0 1,0 1-1,0-1 1,-1 0-1,1 0 1,0 1-1,0-1 1,-1 0-1,1 1 1,0-1-1,0 0 1,0 1-1,0-1 1,0 0-1,-1 1 1,1-1-1,0 1 1,0-1-1,0 0 1,0 1-1,0-1 1,0 1-1,0-1 1,0 0-1,1 1 1,3 25 734,17 25-632,-12-37-44,0 0 30,0-1 1,1 0-1,13 14 1,-18-22-167,0-1 0,1 0 0,-1 0 0,1 0 0,0-1 0,0 1-1,0-1 1,0-1 0,1 1 0,-1-1 0,8 1 0,5 0 38,-1 0-1,1-1 1,0-2 0,0 0 0,0-1-1,0 0 1,0-2 0,0 0-1,-1-1 1,1-1 0,-1-1-1,0-1 1,-1 0 0,0-1-1,0-1 1,-1 0 0,23-18 0,-28 19-54,0-1 0,0 0 0,-2 0 0,1-1 0,-1 0 0,0-1 0,-1 0 0,0-1 1,-1 1-1,-1-1 0,1-1 0,-2 1 0,0-1 0,0 0 0,-1 0 0,-1-1 0,0 1 1,-1-1-1,-1 1 0,0-1 0,0 0 0,-2 0 0,0 1 0,-4-23 0,2 23-7,0 1 0,-1-1-1,-1 1 1,0 0 0,-1 0-1,-1 0 1,1 1 0,-2 0-1,1 0 1,-2 0 0,-8-8-1,3 6-21,0 0-1,-1 2 1,0 0-1,0 0 0,-1 2 1,-1-1-1,-22-8 1,15 9-28,0 1 1,-1 1-1,1 1 1,-1 1-1,0 1 1,-1 2-1,1 0 1,-1 2-1,1 0 1,0 2-1,-47 9 1,59-7-10,0 0 1,0 0-1,0 1 1,1 1-1,0 0 1,0 0-1,1 1 1,0 1-1,0 0 1,1 1-1,0 0 1,0 0 0,1 1-1,0 0 1,-13 21-1,17-24 18,1 1 0,0 1 1,1-1-1,-1 0 0,2 1 0,-1 0 0,1-1 0,0 1 0,1 0 1,0 0-1,1 0 0,-1 0 0,2 0 0,-1 0 0,1 0 0,1 0 1,0 0-1,0 0 0,0 0 0,1-1 0,1 0 0,-1 1 0,1-1 0,6 8 1,-2-4-70,0-1 1,1 0-1,0 0 1,1-1-1,0 0 1,1-1-1,0 0 1,0-1-1,1 0 1,17 8-1,7 1-562,1-2-1,54 15 1,20 0-765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6.6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309 0 2560,'-20'3'580,"16"-3"-304,-1 0-1,1 0 1,0 1-1,0 0 1,0 0-1,1 0 1,-1 0-1,0 0 1,0 1-1,0 0 1,1 0-1,-1 0 1,-5 5-1,-5 3-40,0 0-1,1 2 1,0-1 0,1 2-1,1 0 1,0 0 0,1 1-1,0 0 1,1 1 0,-9 18-1,2 3 41,1 0 0,1 0-1,2 2 1,2 0 0,1 0-1,2 0 1,-3 70 0,10-82-181,1 1 0,1-1 1,1 0-1,1 0 0,1 0 1,2 0-1,0-1 0,2 0 0,1 0 1,1-1-1,1-1 0,1 0 1,0 0-1,2-1 0,1-1 1,1-1-1,0 0 0,31 26 1,-30-31 54,0-2 0,0 0 1,33 18-1,-45-29-145,-1 1-1,0-1 0,1 1 1,0-2-1,0 1 0,-1 0 1,1-1-1,0 0 0,0-1 1,0 1-1,0-1 0,0 0 1,0-1-1,0 0 1,0 0-1,0 0 0,0 0 1,9-4-1,-12 3-168,-1 1 0,0 0 0,0-1 0,0 1 1,0-1-1,0 0 0,0 0 0,-1 0 0,1 0 0,-1 0 0,1 0 0,-1 0 1,0 0-1,1-1 0,-1 1 0,0 0 0,-1-1 0,1 1 0,1-5 0,0 0-526,3-6-1101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7.0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159 319 3072,'0'0'82,"-1"0"1,1-1-1,0 1 0,0 0 1,0 0-1,0 0 1,-1 0-1,1 0 0,0 0 1,0 0-1,0 0 1,-1 0-1,1 0 0,0 0 1,0 0-1,-1 0 0,1 0 1,0 0-1,0 0 1,0 0-1,-1 0 0,1 0 1,0 0-1,0 0 1,0 0-1,-1 0 0,1 0 1,0 0-1,0 0 0,0 0 1,0 1-1,-1-1 1,1 0-1,0 0 0,0 0 1,0 0-1,0 0 1,0 1-1,-1-1 0,1 0 1,0 0-1,0 0 0,0 0 1,0 1-1,0-1 1,0 0-1,0 0 0,0 0 1,0 1-1,0-1 1,0 0-1,0 0 0,0 1 1,0-1-1,0 0 0,0 0 1,0 0-1,0 1 1,0-1-1,0 0 0,0 0 1,0 0-1,0 1 1,0-1-1,0 0 0,0 0 1,1 0-1,-1 1 0,0 33 1345,1-22-1386,0 0 0,1 1 1,0-1-1,6 14 0,-6-21 30,1-1 0,0 1 1,0 0-1,1-1 0,-1 0 0,1 0 0,0 0 0,0 0 1,0-1-1,1 1 0,-1-1 0,1 0 0,0 0 0,0-1 1,0 0-1,0 1 0,0-2 0,1 1 0,-1-1 1,1 1-1,-1-1 0,1-1 0,-1 1 0,1-1 0,-1 0 1,1 0-1,-1-1 0,7-1 0,0 0 54,0 0 0,0 0 0,0-2 0,0 1-1,-1-1 1,0-1 0,0 0 0,0-1 0,0 0 0,-1-1 0,19-15 0,-20 14-44,-1-1 0,0 0 0,0-1 0,-1 1 0,0-2 0,-1 1 1,0-1-1,-1 0 0,0 0 0,0 0 0,-2-1 0,1 0 0,-1 1 0,1-16 1,-3 17-53,-1 1 0,0-1 0,0 1 0,-1 0 0,0-1 0,-1 1 1,0 0-1,-1 0 0,0 0 0,0 0 0,-1 0 0,0 1 0,0-1 1,-1 1-1,0 0 0,0 1 0,-1-1 0,-13-12 0,8 11-48,0 0-1,0 1 1,-1 0-1,0 1 1,0 0-1,0 1 1,-1 1-1,0 0 1,0 1-1,-1 0 1,1 1-1,-1 0 1,0 1-1,1 1 1,-1 0-1,0 1 1,0 0-1,0 1 1,0 1-1,0 0 1,1 1-1,-1 0 1,1 1-1,0 1 1,0 0-1,0 0 1,1 2-1,0-1 1,0 2-1,0-1 1,1 2-1,0 0 1,1 0-1,-12 14 1,19-20-62,0 0 0,0 1 1,1 0-1,-1-1 0,1 1 1,0 0-1,0 0 0,1 0 1,-1 1-1,1-1 0,0 0 0,0 0 1,0 1-1,0-1 0,1 1 1,0-1-1,0 1 0,0-1 1,1 0-1,-1 1 0,1-1 1,0 1-1,2 5 0,0-4-152,0 0-1,1 0 1,-1-1-1,1 0 0,0 1 1,1-2-1,-1 1 0,1 0 1,0-1-1,0 0 0,0 0 1,1 0-1,-1-1 0,1 0 1,11 5-1,42 15-1579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7.4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307 0 4352,'-25'40'2176,"2"45"-2048,14-65 3456,-20 15-3584,-8 8 0,-6-2-896,-3 5 0,-2-14 0,2-2 128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8.2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7 344 2304,'0'0'35,"-1"0"1,1 0-1,0-1 1,-1 1 0,1 0-1,-1-1 1,1 1-1,0 0 1,0-1-1,-1 1 1,1 0-1,0-1 1,-1 1-1,1-1 1,0 1-1,0-1 1,0 1-1,-1 0 1,1-1-1,0 1 1,0-1-1,0 1 1,0-1-1,0 1 1,0-1-1,0 1 1,0-1-1,0 1 1,0-1-1,0 1 1,0-1 0,0 1-1,1 0 1,-1-1-1,0 1 1,0-1-1,0 1 1,1-1-1,20-5 1352,11-4 65,-12-1-956,0 1 0,28-10 0,-32 15-106,-1-1 1,-1 0 0,1-1 0,-1-1 0,0 0 0,20-17 0,-15 8 73,-1-1 0,27-33 0,-41 46-403,0 0 0,-1 0 0,1 0 0,-1 0 0,0 0 1,-1-1-1,1 1 0,-1-1 0,0 0 0,-1 0 1,1 0-1,-1 0 0,0 0 0,-1 0 0,1 0 0,-2-12 1,1 17-64,0 1 1,0-1 0,0 1-1,0-1 1,0 1-1,0-1 1,0 1 0,-1-1-1,1 1 1,0-1 0,0 1-1,-1-1 1,1 1 0,0 0-1,-1-1 1,1 1 0,0-1-1,-1 1 1,1 0 0,0-1-1,-1 1 1,1 0 0,-1-1-1,1 1 1,-1 0-1,1 0 1,-1 0 0,1-1-1,-1 1 1,1 0 0,-1 0-1,1 0 1,-1 0 0,1 0-1,-1 0 1,1 0 0,-1 0-1,1 0 1,-1 0 0,1 0-1,-1 0 1,1 0 0,-1 0-1,1 1 1,-1-1-1,1 0 1,-1 0 0,1 1-1,-1-1 1,1 0 0,0 1-1,-1-1 1,1 0 0,-1 1-1,1-1 1,0 0 0,-1 1-1,1-1 1,0 1 0,0-1-1,-1 1 1,1-1 0,0 1-1,0 0 1,-3 2-34,0 1 1,0-1 0,1 1-1,-1 0 1,1 0 0,0 0-1,-2 5 1,-2 36-72,1 0-1,2 0 1,2 0 0,6 47 0,-5-81 104,12 82 114,-8-75-68,-1 0 1,-1 0-1,0 0 1,-1 1-1,-1-1 0,-1 0 1,-1 0-1,-5 27 1,6-42-22,0 0 1,-1-1 0,1 1 0,-1 0 0,1-1 0,-1 0-1,0 1 1,1-1 0,-1 0 0,0 0 0,-1 0 0,1 0-1,0-1 1,-1 1 0,1 0 0,-1-1 0,1 0 0,-1 1-1,0-1 1,1 0 0,-1-1 0,0 1 0,0 0-1,-4 0 1,-10 1-7,0-1 0,-1-1 1,-22-2-1,27 1-125,0 0 1,0 1 0,-23 3-1,23 2-253,26-2 165,24-2 29,-37-1 166,54 1-17,3-1 16,108-11 1,-29-20-2410,-106 17-426,-11 6 1301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8.6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3200,'23'26'1056,"-1"1"0,-1 0 0,33 60 0,35 55-477,-57-97-71,-3 1 0,-2 2 1,24 57-1,-45-89-426,0 0 0,-1-1-1,-1 2 1,-1-1 0,0 0 0,-2 1 0,1-1 0,-2 1 0,0 0-1,-1-1 1,-1 1 0,0-1 0,-1 1 0,-10 28 0,1-17-420,-1 0 0,-1 0 0,-1-2 1,-1 0-1,-40 48 0,10-25-963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19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1 532 2688,'2'-25'1150,"2"1"0,1 0 0,1 0 0,1 1 0,18-42 1,-16 42-1460,2-1 556,2 0 0,1 1 0,0 0 1,2 1-1,32-35 0,3-6 104,-44 54-316,1 0 0,-1 1 0,1 0 0,0 0 0,1 1 0,0-1 0,0 2 0,12-7 0,-17 11-27,-1 0 0,1 1 0,0-1 0,0 1 0,0 0 1,-1 0-1,1 0 0,0 1 0,0-1 0,0 1 0,0 0 0,0 0 0,0 1 0,0-1 0,0 1 1,0 0-1,0 0 0,0 0 0,0 0 0,-1 1 0,1-1 0,0 1 0,-1 0 0,0 0 0,1 1 1,4 3-1,6 7 4,0 1 0,0 0 0,-1 1 0,-1 0 0,-1 1 0,0 1 0,12 24 0,-9-10 28,-1 0 0,-2 1 0,12 50 0,-19-63 21,13 62 51,-16-75-72,-1-1 1,1 1-1,-1 0 1,0-1-1,0 1 1,-1 0-1,1-1 1,-1 1-1,-1-1 1,-3 11-1,5-15-26,0 0 0,0 0 0,-1-1 0,1 1 0,-1 0 0,1-1 0,0 1 1,-1 0-1,1-1 0,-1 1 0,1-1 0,-1 1 0,0-1 0,1 1 0,-1-1 0,0 1 0,1-1 0,-1 1 0,0-1 0,1 0 0,-1 1 0,0-1 0,0 0 0,1 0 0,-1 0 0,0 0 0,0 1 0,1-1 0,-1 0 0,0 0 0,0 0 0,-1-1 0,0 0 9,1 0 1,-1 0-1,0 0 0,0 0 0,1 0 0,-1-1 1,1 1-1,-1 0 0,1-1 0,-1 0 0,1 1 1,-1-3-1,-4-4 29,1 0 0,1-1-1,0 0 1,-5-12 0,6 9-74,1 0-1,0 0 1,0-1-1,2 1 0,-1 0 1,2-1-1,-1 1 1,2 0-1,-1 0 1,2 0-1,0 0 0,0 0 1,1 0-1,0 1 1,1 0-1,9-15 1,-9 18-16,0 0 0,0 1 0,1-1-1,0 1 1,1 0 0,-1 1 0,1 0 0,1 0 0,-1 0 0,1 1 0,0 0 0,0 0 0,0 1 0,1 0 0,0 1 0,-1 0 0,1 0 0,0 1 0,1 0 0,-1 0 0,0 1 0,12 0 0,-5 1 19,-1 1 0,1 0 0,0 1 1,-1 1-1,1 0 0,-1 1 0,25 11 1,-29-10 30,-1 0 1,0 1-1,0 0 1,-1 1-1,0 0 1,0 1-1,-1 0 1,0 0-1,0 0 1,-1 1-1,7 11 1,-6-7 95,0-1 0,-1 2 1,-1-1-1,0 1 1,4 15-1,-8-24-47,-1 0 0,0 1 0,0-1-1,0 0 1,0 1 0,-1-1 0,0 1 0,0-1 0,-1 0 0,1 1 0,-1-1-1,0 1 1,0-1 0,-1 0 0,0 0 0,-4 8 0,6-12-43,0 0 0,-1 0 0,0 0 0,1 0 0,-1 0 0,1 0 0,-1-1 0,0 1 0,0 0 0,1-1 0,-1 1 0,0 0 1,0-1-1,0 1 0,0-1 0,0 1 0,0-1 0,0 1 0,0-1 0,0 0 0,0 1 0,0-1 0,0 0 0,0 0 0,0 0 0,0 0 0,0 0 0,0 0 0,-2 0 0,1-1 4,-1 0-1,1-1 1,-1 1-1,1 0 1,0-1-1,0 1 0,-1-1 1,1 0-1,1 0 1,-1 0-1,-3-4 1,0 0-13,0-2 1,0 1-1,1 0 1,0-1-1,0 0 1,1 0-1,-4-12 1,5 9-11,1 0 0,1 0 0,0 0 0,0 0 0,1 1 0,0-1 0,1 0 0,0 0 0,1 0 0,0 1 0,1-1 0,0 1 0,0 0 0,1 0 0,0 1 0,10-14 0,-9 15 16,0 0 1,1 1-1,0 0 1,0 0-1,0 0 1,1 1-1,0 0 1,0 0-1,1 1 1,0 0-1,0 0 1,0 1-1,0 0 0,1 1 1,-1 0-1,1 1 1,0 0-1,11-1 1,-5 2 56,0 1 0,-1 1 0,1 0 0,0 1 1,0 1-1,-1 0 0,21 7 0,-26-6-26,0 0 0,0 1 0,-1 0 0,0 0 1,0 1-1,0 0 0,0 0 0,-1 1 0,0 1 0,-1-1 0,12 15 1,-3 1 44,-2-1 1,-1 2 0,20 46 0,-28-57-45,0 1-1,-1-1 0,-1 1 1,0 0-1,-1 0 1,0 0-1,-1 0 1,-1 0-1,-1 18 0,0-30-142,1-1 1,0 1-1,0 0 0,0 0 0,-1 0 0,1 0 0,-1-1 0,0 1 0,1 0 0,-1-1 0,0 1 0,0 0 0,0-1 0,0 1 0,-3 2 0,3-4-202,0 1 0,0-1 0,0 0 1,-1 1-1,1-1 0,0 0 1,0 0-1,-1 0 0,1 0 0,0 0 1,0 0-1,-1 0 0,1 0 0,0-1 1,0 1-1,-1 0 0,1-1 0,0 1 1,0-1-1,0 1 0,0-1 0,-2-1 1,-3-1-1879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0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0 339 3456,'8'-3'453,"-1"0"1,1 1-1,0 0 1,0 1 0,0-1-1,0 2 1,-1-1-1,1 1 1,14 1-1,-10 0 65,0-1 0,-1 0 0,1-1 0,16-3 0,-5-3-191,0-2 0,0-1-1,0 0 1,-2-2 0,1 0 0,-1-2-1,35-29 1,-41 31 131,-11 9-400,-1 1 0,1-1 0,-1 0 1,0 0-1,0 0 0,0-1 0,0 1 0,0-1 0,-1 0 1,0 1-1,0-1 0,0 0 0,0 0 0,0-1 1,-1 1-1,0 0 0,0 0 0,0-1 0,0 1 0,-1-1 1,0 1-1,0 0 0,0-1 0,0 1 0,-1-1 0,1 1 1,-3-6-1,2 6-43,-1-1-1,0 1 1,-1-1 0,1 1 0,-1 0 0,0 0-1,0 0 1,0 0 0,-1 0 0,1 1 0,-1-1-1,0 1 1,0 0 0,0 0 0,0 1 0,0-1-1,-1 1 1,1 0 0,-1 0 0,0 0-1,1 1 1,-1 0 0,-7-2 0,2 2-15,0 0 1,0 1-1,0 0 0,-1 0 1,1 1-1,0 1 0,0 0 1,0 0-1,1 1 0,-1 0 1,0 0-1,1 1 1,0 0-1,0 1 0,0 0 1,1 1-1,0 0 0,-1 0 1,2 0-1,-1 1 0,1 1 1,0-1-1,1 1 1,0 0-1,-8 14 0,8-13 4,1 1 0,0-1 0,1 1 0,0 0 0,0 0 0,1 1-1,1-1 1,0 0 0,0 1 0,1 0 0,0-1 0,1 1 0,0 0 0,1 0 0,0-1 0,0 1-1,1-1 1,1 1 0,0-1 0,0 0 0,1 0 0,1 0 0,-1 0 0,8 9 0,1 0 99,1-2 0,1 0 0,0-1 1,1 0-1,1-1 0,31 21 1,-34-27-250,0-1 0,1 0 1,0-1-1,17 5 0,-22-9-480,0 0 0,0-1 0,0 0 0,0-1 0,0 0 0,0 0 0,14-2 0,-5-4-1379,-4-9 64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0.9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76 3072,'-1'0'33,"1"0"-1,0-1 1,0 1 0,-1 0 0,1 0 0,0-1-1,0 1 1,-1 0 0,1 0 0,0-1-1,0 1 1,0 0 0,0 0 0,-1-1 0,1 1-1,0 0 1,0-1 0,0 1 0,0 0 0,0-1-1,0 1 1,0 0 0,0-1 0,0 1-1,0 0 1,0-1 0,0 1 0,0 0 0,0-1-1,0 1 1,0 0 0,0-1 0,1 1-1,-1 0 1,0 0 0,0-1 0,0 1 0,0 0-1,1-1 1,-1 1 0,0 0 0,0 0-1,1-1 1,16 7 1365,24 23 754,-31-15-1946,-1 0 1,0 1-1,-1 0 1,-1 1-1,0-1 1,4 18-1,7 11 546,9 33 628,-25-71-1162,0 1 1,0 0-1,-1 0 0,0 0 0,-1 1 1,1-1-1,-1 0 0,-1 0 0,-1 10 1,3-17-198,-1 0 0,0 1 1,-1-1-1,1 0 1,0 1-1,0-1 0,0 0 1,0 1-1,0-1 1,0 0-1,0 1 0,0-1 1,-1 0-1,1 0 0,0 1 1,0-1-1,0 0 1,-1 1-1,1-1 0,0 0 1,0 0-1,-1 1 1,1-1-1,0 0 0,0 0 1,-1 0-1,1 0 1,0 1-1,-1-1 0,1 0 1,0 0-1,-1 0 1,1 0-1,0 0 0,-1 0 1,1 0-1,0 0 1,-1 0-1,1 0 0,0 0 1,-1 0-1,0 0 1,-13-14 436,-9-26-66,18 29-372,1-1 0,0 0 0,0 0 0,2 0 0,-1 0 0,1 0 0,1-1 0,0 1 0,1-1 0,0 1 0,1-1 0,1 1 0,0-1 0,0 1 0,1 0 0,1 0 0,0 0 0,0 0 0,9-14 0,-8 17-15,1 1-1,-1 0 0,1 0 1,1 0-1,-1 1 0,1 0 1,1 0-1,-1 1 0,1 0 0,0 1 1,1-1-1,-1 1 0,1 1 1,0 0-1,0 0 0,1 1 1,-1 0-1,1 0 0,-1 1 0,1 0 1,0 1-1,0 0 0,-1 1 1,1 0-1,13 2 0,-8 0 32,0 1 1,0 0-1,0 1 0,-1 1 0,1 1 1,-1 0-1,-1 0 0,1 2 1,-1-1-1,0 2 0,-1 0 0,0 0 1,0 1-1,-1 1 0,19 22 0,-23-25-15,-1 1-1,0-1 0,0 1 0,-1 1 1,0-1-1,0 1 0,-1 0 0,-1 0 1,0 0-1,0 0 0,0 1 1,-2-1-1,1 1 0,-1 0 0,-1-1 1,0 1-1,0 0 0,-1-1 0,-1 1 1,0-1-1,0 1 0,-1-1 1,-8 19-1,11-28-56,0-1 1,0 1-1,0-1 0,0 0 1,0 1-1,0-1 0,0 1 1,-1-1-1,1 0 0,0 1 1,0-1-1,-1 1 0,1-1 1,0 0-1,0 1 0,-1-1 1,1 0-1,0 0 1,-1 1-1,1-1 0,0 0 1,-1 0-1,1 1 0,-1-1 1,1 0-1,-1 0 0,1 0 1,0 0-1,-1 0 0,1 0 1,-1 0-1,1 1 1,-1-1-1,1 0 0,0-1 1,-1 1-1,1 0 0,-1 0 1,0 0-1,1-1-81,-1 1-1,1-1 1,-1 1-1,1-1 1,-1 0-1,1 1 1,-1-1-1,1 0 1,0 1-1,-1-1 1,1 0-1,0 0 1,0 1-1,0-1 1,0 0-1,0 0 1,-1 1-1,1-1 1,0 0 0,1 0-1,-1 1 1,0-1-1,0-1 1,13-55-4107,-4 17 2048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1.3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13 4736,'-12'-13'1386,"9"15"-1263,3-2-56,0 1 0,0-1-1,0 0 1,0 1 0,0-1-1,0 1 1,0-1 0,0 0-1,0 1 1,0-1 0,1 0-1,-1 0 1,0 1 0,0-1-1,0 0 1,0 1 0,1-1-1,-1 0 1,0 0 0,0 1-1,1-1 1,-1 0 0,0 0-1,0 1 1,1-1 0,-1 0-1,0 0 1,1 0-1,-1 0 1,0 1 0,1-1-1,-1 0 1,1 0 0,-1 0-55,1 0 0,-1 0 0,1 0 1,-1-1-1,1 1 0,-1 0 0,0 0 0,1 0 1,-1 1-1,1-1 0,-1 0 0,1 0 0,-1 0 1,0 0-1,1 0 0,-1 0 0,1 1 0,-1-1 1,0 0-1,1 0 0,-1 1 0,0-1 0,1 0 1,-1 0-1,0 1 0,1-1 0,-1 0 0,0 1 1,0-1-1,1 0 0,-1 1 0,0-1 1,0 1-1,0-1 0,1 0 0,-1 1 0,0-1 1,0 1-1,0-1 0,0 1 0,0-1 0,0 0 1,0 1-1,0-1 0,0 1 0,4 24 259,-8 167 964,-1-60-294,5-93-612,11 300 1785,-7-294-1946,3 1 1,1-2 0,3 1 0,1-1 0,24 57 0,-33-96-167,1 6 28,2 1-1,-1-1 0,2 0 1,12 17-1,-17-26-95,-1 0 0,1 0 0,0-1 0,-1 1 0,1 0 0,0-1 0,0 0 0,0 1 0,0-1-1,1 0 1,-1 0 0,0 0 0,0 0 0,1 0 0,-1-1 0,1 1 0,-1-1 0,0 1 0,1-1 0,-1 0 0,1 0 0,-1 0 0,1 0-1,-1-1 1,1 1 0,-1-1 0,0 1 0,1-1 0,-1 0 0,3-1 0,3-2-373,-1 0 0,1 0 0,-1 0 1,0-1-1,0-1 0,6-5 0,23-28-1374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1.6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9 4480,'-1'-1'932,"7"2"-13,26 4 778,108 16 408,-74-19-1859,42 3 537,200-19 1,-230 7-933,41-8-3840,-89 9 2453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16.1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0 2816,'2'14'841,"0"-1"1,-1 0-1,0 1 0,-2 20 1,0 17-185,1-50-651,5 290 1161,-28 527 1905,23-814-3067,-1 28 97,2-1-1,2 1 0,7 39 0,-8-62-55,1-1-1,0 1 1,0-1 0,0 0-1,1 0 1,1 0-1,5 8 1,-7-12-15,0 0 0,0-1-1,0 1 1,0-1 0,1 0 0,0 0 0,0-1-1,0 1 1,0-1 0,0 1 0,0-1 0,0-1 0,1 1-1,6 1 1,-4-2-2,1 0 0,0-1 0,-1 0 0,1 0 0,0-1 0,-1 0 0,1-1 0,-1 1 0,1-1 0,-1-1 0,0 1 0,0-1 0,0-1-1,11-6 1,2-2 23,-1-1-1,-1-1 1,28-26-1,-28 21-28,0 0 0,-1-1-1,19-30 1,-30 41-18,-1 0 1,0-1-1,0 1 0,-1-1 1,0 0-1,-1 0 0,0-1 1,0 1-1,-1-1 0,1-17 1,-6 21-37,-3 17-40,-5 22-62,8-18 107,1 1 1,1 0-1,0 0 0,1 0 1,1 0-1,0 0 0,1 0 1,0-1-1,2 1 0,9 27 1,-11-34 36,1-1 1,0 0 0,0-1 0,1 1-1,0 0 1,0-1 0,1 0 0,-1 0-1,1 0 1,1-1 0,-1 0 0,1 0-1,0 0 1,0 0 0,0-1 0,1 0 0,0-1-1,-1 1 1,1-1 0,0 0 0,1-1-1,-1 0 1,11 2 0,-10-4 12,0 0 1,0 0 0,1-1-1,-1 0 1,0-1-1,0 0 1,0 0-1,12-5 1,61-31 213,-77 36-228,9-6 1,0 0 0,0-2 0,-1 1 0,0-2 0,-1 1-1,17-22 1,-4 3-102,31-52 0,-23 17-98,-31 61 153,0 0 0,1 0 0,-1 0 0,0 0-1,0 0 1,-1-1 0,1 1 0,-1 0 0,0 0 0,1-1 0,-1 1 0,-1 0 0,1-1-1,0 1 1,-1 0 0,0 0 0,0 0 0,-1-5 0,2 8 30,-1 0 1,1-1-1,0 1 1,0 0-1,0 0 1,0 0-1,-1 0 1,1-1-1,0 1 1,0 0-1,0 0 1,0 0-1,-1 0 1,1 0-1,0 0 1,0 0-1,-1 0 1,1 0-1,0-1 1,0 1-1,0 0 1,-1 0-1,1 0 1,0 0-1,0 0 1,-1 1-1,1-1 1,0 0-1,0 0 1,0 0-1,-1 0 1,1 0-1,0 0 1,0 0-1,0 0 1,-1 0 0,1 1-1,0-1 1,0 0-1,0 0 1,-1 0-1,1 1 1,-10 12-126,-4 16-38,14-28 150,-4 11-7,0 1-1,1-1 1,0 1-1,1-1 1,0 1-1,1 0 0,1 0 1,0 0-1,0 0 1,2-1-1,-1 1 1,2 0-1,-1-1 1,2 1-1,0-1 0,0 0 1,1 0-1,8 14 1,-7-15 26,1-1 1,-1 0 0,1 0 0,1 0-1,0-1 1,1 0 0,-1-1-1,2 0 1,-1 0 0,1-1-1,0 0 1,0-1 0,1 0-1,0 0 1,0-1 0,1-1 0,-1 0-1,1-1 1,13 3 0,-7-4 15,1-1 1,-1-1 0,1-1-1,-1 0 1,0-1 0,1-1-1,28-9 1,122-51 404,-122 43-314,-28 12-52,0-1 1,0-1-1,-1 0 1,0-2-1,-1 0 1,-1-1-1,0 0 1,0-1-1,-1-1 1,-1-1-1,-1 0 1,0-1-1,-1 0 0,18-35 1,-27 47-52,-1-1 1,0 1-1,-1 0 0,1-1 1,-1 1-1,0-1 0,0 0 1,-1 1-1,0-1 0,0 0 1,0 1-1,0-1 0,-1 1 1,0-1-1,0 1 0,-1-1 1,0 1-1,-2-7 0,2 9-20,-1-1 0,1 1 0,-1-1 0,0 1 0,0 0 0,0 0 0,0 0 0,0 0 0,-1 0-1,1 1 1,-1 0 0,0 0 0,0 0 0,1 0 0,-2 0 0,1 1 0,0-1 0,0 1 0,0 0-1,0 1 1,-1-1 0,1 1 0,0 0 0,-5 0 0,-6 1-49,1 0-1,-1 2 1,1-1 0,-1 2-1,1 0 1,0 0-1,1 2 1,-1 0 0,1 0-1,0 1 1,-15 11 0,9-5-9,1 1 0,0 1 0,1 1 0,0 1 0,1 0 1,-19 28-1,30-37 77,0 0 0,1 1 0,0 0 0,0 0 0,1 0 1,0 1-1,1-1 0,0 1 0,1-1 0,0 1 1,0 0-1,1 0 0,0-1 0,0 1 0,1 0 0,1-1 1,0 1-1,5 17 0,-1-9 135,1-1 0,0 0 0,1 0-1,1-1 1,1 0 0,0-1 0,1 0 0,25 27 0,-27-34-51,0-1 0,0 0 0,1-1-1,0 0 1,0-1 0,0 0 0,1 0 0,0-1 0,0 0 0,0-1-1,0-1 1,0 1 0,13-1 0,13 1-23,0-1 0,64-7 0,-41-1-1035,85-20 1,-41-2-822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2.1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37 336 2944,'-2'-1'128,"0"0"-1,0 0 1,-1 0 0,1 0-1,0 0 1,0-1 0,0 1-1,0-1 1,0 1 0,1-1-1,-1 0 1,0 1 0,1-1 0,-1 0-1,1 0 1,-2-4 0,-1-17 3503,7 25-3510,0-1 0,0 1 0,0 0 0,0 0 0,0 0 0,0 0 0,-1 0-1,4 3 1,64 73 1281,-44-53-951,32 44 0,27 31 1640,-144-200-1490,44 76-538,0 0 0,1 0 1,1-1-1,2-1 1,-15-47-1,23 58-60,0-1-1,1 1 0,0-1 1,1 1-1,1-1 0,1 1 1,0-1-1,4-16 1,-4 25-3,1 1 1,0 0 0,0 0 0,0 0 0,0 1 0,1-1 0,0 0 0,1 1 0,-1 0 0,1 0 0,0 0 0,0 0 0,0 0 0,1 1-1,0 0 1,0 0 0,0 0 0,0 1 0,0-1 0,1 1 0,0 1 0,10-5 0,-7 5 23,0-1 0,0 1 0,0 1 0,0 0 0,1 0 0,-1 1 0,0 0 0,1 0 0,14 4 0,1 2-137,0 1 1,27 11-1,-48-16 62,-3-2-103,0 1 1,0-1-1,0 1 1,0-1-1,0 1 1,0 0-1,0 0 1,0-1 0,-1 1-1,1 0 1,0 0-1,0 0 1,-1 0-1,1 0 1,-1 0 0,1 0-1,-1 0 1,1 0-1,-1 0 1,0 0-1,1 1 1,-1-1-1,0 2 1,5 12-2180,4-2 413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2.5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1 333 4352,'2'-3'168,"-1"-1"0,1 1 0,0 0 0,0 0 0,1 1 0,-1-1 0,0 0 0,1 1 0,0-1-1,-1 1 1,1 0 0,0 0 0,0 0 0,1 1 0,-1-1 0,0 0 0,0 1 0,8-2 0,11-3 915,45-7 0,-10 2-680,-36 3-124,0 0 1,0-2 0,0 0-1,-2-1 1,1-1 0,-1-1 0,-1-1-1,29-28 1,-42 37-118,-1 0 1,1-1-1,-1 0 0,0 1 0,0-2 1,-1 1-1,0 0 0,0-1 1,4-12-1,-7 18-130,1-1 1,-1 0-1,1 0 1,-1 0-1,0 1 1,0-1-1,0 0 1,0 0-1,0 0 0,0 1 1,-1-1-1,1 0 1,-1 0-1,1 1 1,-1-1-1,1 0 1,-1 1-1,0-1 1,0 0-1,0 1 1,0-1-1,0 1 1,0 0-1,0-1 1,-1 1-1,1 0 0,0 0 1,-1 0-1,1-1 1,-1 1-1,1 1 1,-1-1-1,1 0 1,-1 0-1,0 1 1,0-1-1,1 1 1,-1-1-1,0 1 1,0 0-1,-3-1 1,-9 0 45,0 1 0,0 0 0,0 0 0,0 1 0,0 1 0,1 1 0,-1 0 0,0 0 0,1 1 0,0 1 0,0 1 0,0 0 0,1 0 0,0 1 0,0 0-1,0 2 1,1-1 0,-19 20 0,19-18-26,1 1 0,0 0-1,0 1 1,2 0-1,-1 0 1,2 1 0,-1 0-1,2 0 1,0 1-1,1 0 1,0 0 0,1 0-1,0 1 1,1-1-1,1 1 1,0 0 0,1 28-1,2-35-22,0 0 1,0 1-1,1-1 0,0 0 0,0 0 0,1 0 0,0 0 1,0 0-1,1-1 0,0 1 0,1-1 0,-1 0 1,1 0-1,1-1 0,10 12 0,-6-11-97,0 1 0,0-1 0,1-1 0,0 0 0,0 0 0,1-1 0,-1-1 0,1 0 1,21 5-1,5-3-896,1-2 0,0-1 1,0-2-1,0-2 0,70-10 1,-29 0-1341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3.1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5 3840,'-9'-4'1920,"23"24"-768,-8-12 1920,3 16-2944,0 2 0,-1 6 0,7 0 128,-1-5-384,0 8 128,0-8 128,1 5 128,-1-21-512,5-6 128,-4-14-896,2-1 0,3-15-384,-11-6 128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3.5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 4480,'-15'0'2176,"35"28"-3200,-11-17 4096,0-2-4480,5 1 0,5 6-768,-4-3 128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3.8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275 755 3456,'145'-33'2517,"-135"30"-2087,0 1 0,0-2-1,0 1 1,-1-1 0,1-1 0,13-8-1,-9 3-347,-1-1-1,0-1 0,0 0 1,16-22-1,-4 6 429,-13 15-447,-2 0 1,0 0-1,0-1 0,-2-1 0,1 1 0,-2-1 0,0 0 0,-1-1 0,0 0 0,-1 0 0,-1 0 0,-1-1 0,0 1 0,-1-1 0,-1 0 0,-1 1 1,0-1-1,-1 0 0,0 0 0,-2 1 0,0-1 0,-6-18 0,5 24-52,-1 1 0,1-1 1,-2 1-1,1 0 0,-1 1 0,-1-1 1,0 1-1,0 1 0,-1-1 0,0 1 0,0 0 1,-1 1-1,0 0 0,0 0 0,-1 1 1,0 1-1,0-1 0,-15-5 0,4 3-1,0 1-1,0 0 1,-1 1-1,0 2 1,0 0-1,0 1 1,0 2-1,-35 1 1,45 1 3,0 0 1,1 1 0,-1 1-1,1 0 1,0 0 0,0 1-1,0 1 1,0 0 0,1 0-1,0 1 1,0 0 0,0 1-1,1 0 1,0 1 0,0 0 0,1 0-1,0 1 1,0-1 0,1 2-1,0-1 1,1 1 0,-6 12-1,-2 8 55,0 1 0,3 1 0,0 0 0,2 0-1,2 1 1,-6 52 0,10-54 71,2-1 0,1 0 0,2 1-1,1-1 1,10 48 0,3-15 319,37 96 0,-44-136-413,1 0-1,1-1 1,1 0-1,0-1 0,2 0 1,1-1-1,0-1 1,1 0-1,1-1 1,1-1-1,30 22 1,-40-33-333,0-2 0,1 1 0,-1-1 0,1-1 0,0 0 0,1 0 0,-1 0 0,0-1 0,1-1 0,-1 0 0,1 0 0,-1 0 0,1-1 0,-1-1 0,18-3 0,-2-12-1632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4.5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1 572 3072,'0'3'454,"0"0"-1,-1 0 1,1-1-1,0 1 1,0 0-1,1 0 1,-1-1 0,0 1-1,1 0 1,0-1-1,0 1 1,0 0 0,1 2-1,16 53-425,-16-52 37,0-1 1,0 0-1,0 0 0,0 0 0,1 0 0,-1 0 0,1-1 0,1 1 0,-1-1 0,1 0 0,-1 0 0,1 0 0,0 0 0,1-1 0,-1 0 0,1 1 0,-1-1 1,1-1-1,0 1 0,0-1 0,0 0 0,0 0 0,1-1 0,-1 1 0,0-1 0,1 0 0,-1-1 0,1 1 0,-1-1 0,1 0 0,-1 0 0,1-1 1,-1 0-1,1 0 0,-1 0 0,0 0 0,0-1 0,1 0 0,7-4 0,3-3 9,0 0 1,-1-1-1,0 0 0,-1-1 1,0-1-1,-1 0 0,0-1 1,-1-1-1,0 0 0,-1 0 1,-1-1-1,14-26 0,-19 29-40,1 0-1,-2 0 0,0 0 1,0-1-1,-2 1 0,1-1 1,-1 0-1,-1 0 0,0 1 1,-1-1-1,-1 0 1,0 0-1,0 0 0,-1 0 1,-1 1-1,0-1 0,-1 1 1,-6-15-1,-2 4-53,-1 0 0,-1 1 0,0 1 0,-2 1 0,0 0-1,-1 1 1,-2 0 0,1 2 0,-2 0 0,0 1 0,-1 1 0,-1 1 0,0 1 0,-1 1 0,0 1 0,-41-13 0,60 23-17,3 0 17,-1 0-1,1 0 0,0 0 1,-1 1-1,1-1 1,-1 1-1,1-1 0,-1 1 1,0 0-1,1 0 0,-1-1 1,1 1-1,-1 0 0,1 0 1,-1 1-1,0-1 0,1 0 1,-1 0-1,1 1 0,-1-1 1,-1 1-1,4 0 6,0 0-1,1 0 1,-1 0-1,0 0 1,0 0-1,1 0 1,-1 0 0,0-1-1,1 1 1,-1-1-1,1 1 1,-1-1 0,1 1-1,-1-1 1,1 0-1,-1 0 1,2 0 0,29 3-23,1-3 1,33-2 0,7-1 21,54-1-58,-61 1-134,87 6-1,-149-3 15,-1 0 0,1 1 0,0 0-1,-1 0 1,1 0 0,0 0 0,-1 0 0,1 1 0,4 2 0,-1 8-1342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5.0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92 247 2816,'1'0'126,"0"0"1,0 1-1,0-1 1,0 0 0,0 0-1,-1 1 1,1-1-1,0 1 1,0-1-1,0 0 1,0 1-1,-1 0 1,1-1-1,0 1 1,-1-1-1,1 1 1,0 0-1,-1 0 1,1-1-1,-1 1 1,1 0-1,0 1 1,0-1 16,-1 1 0,1-1 0,0 0 0,0 0 0,0 0 0,0 0 0,0 0 0,0 0 0,0 0 1,0 0-1,0 0 0,1-1 0,-1 1 0,2 0 0,6 1 37,-1-1 0,1-1 0,-1 1 1,1-1-1,0-1 0,-1 0 0,1 0 1,-1 0-1,1-1 0,-1-1 0,0 1 1,0-1-1,0-1 0,0 1 0,0-2 1,-1 1-1,9-7 0,-10 7-75,1 0-1,-1-1 0,0 1 1,0-2-1,0 1 1,-1-1-1,0 1 1,0-1-1,0-1 1,-1 1-1,1-1 0,-2 0 1,1 0-1,-1 0 1,0 0-1,-1 0 1,1-1-1,-1 1 0,1-14 1,-3 18-85,0-1-1,-1 0 1,1 0-1,-1 1 1,1-1-1,-1 0 1,0 1 0,-1-1-1,1 1 1,-1 0-1,1-1 1,-1 1-1,0 0 1,0 0 0,-1 0-1,1 0 1,-5-5-1,2 5-2,0-1-1,0 0 0,-1 1 0,1 0 1,-1 0-1,1 1 0,-1 0 1,0 0-1,0 0 0,-7-1 1,2 1-12,0 1 1,0 0-1,0 0 0,0 1 1,0 0-1,0 1 1,0 1-1,0 0 1,0 0-1,1 1 1,-22 8-1,24-7-9,-1 1 0,1 0 0,0 1 0,0-1 0,1 2 1,0-1-1,0 1 0,0 0 0,1 0 0,0 1 0,0 0 0,1 0 0,0 0 0,0 1 0,-4 10 0,6-8 28,0-1 1,0 1-1,1 0 0,1 0 1,0 1-1,0-1 0,1 0 1,0 0-1,1 0 0,1 0 1,-1 0-1,2 0 0,4 13 1,-2-5 56,1 0 0,2-1-1,0 0 1,0 0 0,14 19 0,-15-28-43,0 0-1,0-1 0,1 1 1,0-2-1,1 1 0,-1-1 0,2 0 1,-1-1-1,1 0 0,17 8 1,-8-8-408,1 0 1,0-1 0,-1-1 0,2-1 0,-1-1 0,0 0 0,0-2 0,0 0 0,30-5 0,9-2-1444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5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1 258 4480,'14'13'4525,"12"23"-4058,3 35-159,-17-40-78,28 56 0,34 38 1540,-104-156-362,23 16-1252,0-1 0,1 0 0,-7-30 0,-8-23 116,7 32-175,1 0-1,3 0 0,-8-43 1,16 65-41,0 0 1,1 0 0,0 0 0,1 0 0,1-1-1,1 1 1,0 0 0,0 0 0,2 0-1,0 1 1,7-17 0,-9 28-36,0 0 0,0 0 1,0 0-1,0 1 0,1-1 0,-1 1 0,1-1 1,0 1-1,0 0 0,0 0 0,0 0 1,0 1-1,0-1 0,0 1 0,1-1 0,-1 1 1,1 0-1,-1 1 0,0-1 0,1 0 1,-1 1-1,1 0 0,0 0 0,-1 0 1,5 1-1,10 0 59,0 1 1,0 1 0,28 8 0,-18-3-21,0 2 0,0 0 1,-2 2-1,28 17 1,7 15-2838,-51-36 900,3-4-171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6.3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331 48 2560,'0'0'16,"-1"-3"239,0 1-1,0 0 1,0 0 0,0-1 0,1 1 0,-1-1 0,1 1 0,-1 0 0,1-1-1,0 1 1,0-1 0,0 1 0,1-4 0,-1 5-242,0 1 0,0-1 0,-1 1 0,1-1 0,0 1 0,0-1 0,-1 1 0,1-1 0,0 1 0,-1-1 0,1 1 0,0 0 0,-1-1 0,1 1 0,-1-1-1,1 1 1,-1 0 0,1 0 0,-1-1 0,1 1 0,-1 0 0,1 0 0,-1-1 0,1 1 0,-1 0 0,1 0 0,-1 0 0,1 0 0,-1 0 0,1 0 0,-1 0 0,0 0 0,1 0 0,-1 0 0,1 0 0,-1 0 0,1 0 0,-1 1 0,1-1 0,-1 0 0,-30 3 390,29-2-336,-9 1 115,0 1 0,0 0 0,1 1-1,-19 8 1,20-7-27,1-1 0,-1 0 0,0-1 0,0 0 0,0-1 0,-1 0 0,1 0 0,-13 0 0,15-1-70,0-1 0,1 1 0,-1 1 0,0-1 0,0 1 0,0 0 0,1 1 0,-1 0 0,1 0 0,0 0 0,-6 5 0,10-8-70,1 1-1,-1 1 1,1-1-1,-1 0 1,1 0-1,0 0 1,-1 1-1,1-1 1,0 1-1,0-1 0,0 1 1,0-1-1,0 1 1,0 0-1,1-1 1,-1 1-1,1 0 1,-1 0-1,1-1 1,-1 1-1,1 0 1,0 0-1,0 0 0,0 0 1,0-1-1,0 1 1,0 0-1,1 0 1,-1 0-1,1 0 1,-1-1-1,1 1 1,0 0-1,-1-1 1,1 1-1,0 0 0,0-1 1,0 1-1,0-1 1,1 1-1,-1-1 1,0 0-1,0 0 1,1 1-1,2 1 1,8 6 68,-1 1 1,2-1 0,-1-1-1,1 0 1,1-1 0,-1-1 0,29 10-1,110 21 301,-31-10-51,-94-18-202,1 1-1,40 21 1,-59-26-64,0 0 0,-1 0 0,1 0 0,-1 1 0,0 1-1,-1-1 1,0 1 0,0 1 0,0-1 0,-1 1 0,6 10 0,-11-17-35,0 1-1,0 0 1,0 0 0,-1 0-1,1 0 1,-1 0 0,1 0-1,-1 0 1,0 0 0,0 0-1,0 0 1,0 0 0,0 0-1,0 0 1,0-1 0,-1 1 0,1 0-1,-1 0 1,1 0 0,-2 3-1,0-2 20,-1 1 1,1-1-1,-1 0 0,1 0 0,-1 0 0,0 0 0,0 0 0,0-1 0,-6 4 0,-6 3 157,-1-1-1,1-1 0,-29 9 0,11-6 59,0-1 1,0-2-1,-1-1 0,-51 1 1,61-6-178,1-1 1,-1-2-1,1 0 1,0-2-1,0 0 1,0-1 0,-32-13-1,50 16-108,0-1-1,0 0 1,0-1 0,0 1 0,0-1-1,0 0 1,1 0 0,0 0-1,0-1 1,-5-5 0,8 9-97,0-1 0,0 1 1,1 0-1,-1 0 0,0-1 1,0 1-1,1-1 0,-1 1 0,1-1 1,-1 1-1,1 0 0,0-1 1,-1 0-1,1 1 0,0-1 1,0 1-1,0-1 0,0 1 1,0-1-1,0 1 0,1-1 0,-1 1 1,0-1-1,1 1 0,0-1 1,-1 1-1,1 0 0,0-1 1,-1 1-1,1 0 0,0-1 1,0 1-1,0 0 0,0 0 1,0 0-1,0 0 0,1 0 0,-1 0 1,0 0-1,0 0 0,1 0 1,-1 1-1,1-1 0,1 0 1,30-9-2104,16-5 22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6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235 273 4224,'-3'0'128,"1"0"0,0-1 0,-1 2 0,1-1-1,0 0 1,-1 0 0,1 1 0,0-1 0,-1 1 0,1 0 0,0-1 0,0 1 0,0 0 0,0 0 0,0 1 0,0-1 0,0 0-1,0 1 1,0-1 0,1 1 0,-3 2 0,1 2 120,0-1 1,1 1-1,0 0 0,0 0 0,0 0 0,1 0 1,-1 10-1,-1-1-83,1 1 1,1-1-1,1 1 0,0-1 1,0 1-1,2-1 1,0 0-1,5 20 0,-5-29-68,0 1-1,1-1 0,0 1 0,0-1 0,0 0 1,0 0-1,1-1 0,0 1 0,0-1 0,1 0 1,0 0-1,0 0 0,0 0 0,0-1 0,1 0 1,-1 0-1,1-1 0,0 1 0,0-1 1,1 0-1,7 2 0,-1-2-2,1 0 1,-1 0-1,1-2 1,0 0-1,-1 0 1,1-1-1,0-1 1,0 0-1,-1-1 1,1 0-1,0-1 0,-1-1 1,0 0-1,0-1 1,0 0-1,-1-1 1,0 0-1,0-1 1,0-1-1,-1 0 1,19-17-1,-18 15-35,0-1 0,-1-1 0,-1 0 0,0-1 0,0 0 0,-1 0 0,-1-1 0,0 0 0,-1-1 0,-1 0 1,0 0-1,-1 0 0,0-1 0,-2 1 0,0-1 0,0 0 0,-2 0 0,1-27 0,-4 33-50,1 0 0,-1-1 0,-1 1 1,1 0-1,-2 0 0,1 1 0,-2-1 0,1 1 0,-1-1 1,-1 1-1,1 1 0,-2-1 0,1 1 0,-1 0 1,0 1-1,-1-1 0,1 1 0,-2 1 0,1 0 0,-1 0 1,0 0-1,-13-5 0,3 2-17,0 1 1,-1 1-1,0 0 1,0 2-1,-1 0 1,1 2-1,-1 0 1,0 1-1,0 1 0,-32 3 1,45-1-16,-28 1-68,1 3 1,-1 0 0,-33 12-1,61-15 56,0 0 0,0 1 0,1 0 0,-1 0 0,1 1-1,0 0 1,0 0 0,1 1 0,-1-1 0,1 2-1,0-1 1,0 1 0,0-1 0,1 2 0,0-1 0,0 1-1,1-1 1,0 1 0,-5 10 0,8-13-30,-1 1 0,1-1 1,0 0-1,1 0 0,-1 0 0,1 1 1,-1-1-1,1 0 0,1 1 1,-1-1-1,0 0 0,1 0 0,0 1 1,0-1-1,0 0 0,1 0 0,0 0 1,-1 0-1,1 0 0,0-1 0,1 1 1,-1-1-1,1 1 0,0-1 0,-1 0 1,1 0-1,1 0 0,-1 0 1,0 0-1,5 2 0,4 3-271,0-1 0,1-1 1,-1 0-1,1-1 0,1 0 0,-1-1 0,27 5 1,51 1-1393,2-4-64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3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89 1280,'-7'-6'216,"6"6"-158,0-1 0,-1 0 0,1 0 0,0 0-1,0 0 1,-1 0 0,1-1 0,0 1 0,0 0 0,0 0 0,0-1 0,1 1 0,-1-1 0,0 1 0,1-1 0,-1 1 0,0-2 0,1 1 859,1 2-809,-1-1-1,1 1 1,-1-1 0,1 0-1,0 1 1,-1-1 0,1 1-1,0-1 1,0 1 0,-1 0-1,1-1 1,0 1 0,0 0-1,0 0 1,-1-1 0,1 1-1,0 0 1,0 0 0,0 0-1,1 0 1,9 5-29,0 1 0,-1 0-1,1 1 1,-1 0 0,-1 1 0,0 0-1,0 0 1,0 1 0,-1 0-1,0 0 1,9 15 0,1 4 111,-2 1 1,0 0-1,11 33 1,-20-45-97,-1 0 0,-1 1 0,5 28 0,-9-40-26,0 1 0,0 0-1,-1 0 1,0 0 0,-1 0 0,1-1 0,-1 1 0,0 0 0,-1 0 0,0-1 0,0 1 0,-5 9-1,7-15-64,0-1 0,0 0-1,0 1 1,0-1-1,0 0 1,0 0 0,0 1-1,0-1 1,0 0-1,-1 1 1,1-1 0,0 0-1,0 1 1,0-1 0,0 0-1,-1 0 1,1 1-1,0-1 1,0 0 0,-1 0-1,1 0 1,0 1-1,0-1 1,-1 0 0,1 0-1,0 0 1,-1 0-1,1 0 1,0 1 0,0-1-1,-1 0 1,1 0-1,0 0 1,-1 0 0,1 0-1,0 0 1,-1 0-1,1 0 1,0 0 0,-1 0-1,1 0 1,0 0 0,-1-1-1,1 1 1,-6-17 130,4-30 22,7 27-168,1 0 1,0 1-1,2 0 1,12-25-1,6-13-31,-17 35 8,1 2-1,1-1 1,1 1-1,1 1 1,26-31-1,-29 39 19,1 0-1,0 0 0,0 1 1,1 0-1,1 1 0,0 1 1,0 0-1,1 0 0,22-8 1,-27 14 59,1-1 0,-1 2 0,1-1 0,0 1 1,0 1-1,0 0 0,-1 0 0,1 1 0,0 0 1,0 1-1,-1 0 0,1 1 0,-1-1 0,0 2 1,0-1-1,0 2 0,10 5 0,-3-1 72,0 2-1,0 0 1,-1 0 0,-1 2-1,0 0 1,-1 0 0,22 28-1,-19-15 6,0 0-1,-2 1 0,-1 0 1,-1 2-1,-1-1 0,-1 1 1,9 54-1,-8-18-3722,-15-63 2197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7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 4224,'2'-1'129,"0"1"-1,-1-1 1,1 0 0,0 1-1,-1 0 1,1-1 0,0 1-1,0 0 1,0 0 0,-1 0-1,1 0 1,0 0 0,0 0-1,-1 1 1,1-1 0,3 1-1,0 0 330,131 4 3437,174-16-2351,-288 10-1159,-12 1-263,-1 0-1,1-1 1,-1-1-1,0 1 1,0-1 0,1-1-1,-1 0 1,-1 0-1,11-5 1,-15 2 121,-13 4-53,-20 5 23,25-3-198,-29 6-29,0 0 0,1 2 0,0 2-1,1 0 1,0 2 0,-43 24 0,59-28 13,-1 1 1,1 1-1,1 0 1,0 0-1,0 2 1,1 0-1,1 0 1,0 1-1,1 1 1,0 0-1,1 0 1,0 1-1,-13 30 1,21-40 12,-1 0 0,2-1 0,-1 1 0,0 0 0,1 0 0,0 0 0,0 1 0,1-1 0,-1 0 0,1 0 0,0 0 0,1 1 0,-1-1 0,1 0 0,0 0 0,0 0 0,1 0 0,0 0 0,-1 0 0,2 0 0,-1-1 0,0 1 0,1-1 0,0 1 0,0-1 0,0 0 0,1 0 0,-1-1 0,1 1 0,0-1 0,5 5 0,5 1-22,0 0 1,1 0-1,0-2 1,0 0-1,1 0 1,0-1 0,0-1-1,0-1 1,1-1-1,0 0 1,19 1 0,19-1-1532,0-3 0,63-7 0,-66 0-379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7.8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43 155 3968,'2'-2'164,"0"1"1,1-1-1,-1 1 1,1 0-1,-1 0 1,1 0 0,-1 0-1,1 1 1,0-1-1,-1 1 1,1-1-1,0 1 1,-1 0-1,1 0 1,5 1-1,21-2 2686,-19 1-2534,0 0 0,-1 0 0,1 1 0,17 3 0,26 3 771,-50-7-1107,25 0 306,0-1-1,43-7 1,-65 7-194,0 0-1,0-1 1,0 1 0,0-1 0,0 0 0,0-1-1,-1 1 1,1-1 0,-1 0 0,1 0 0,-1-1 0,0 0-1,-1 0 1,1 0 0,0 0 0,-1-1 0,0 0-1,3-5 1,-6 8-84,0 0-1,0-1 1,0 1-1,0 0 1,0-1 0,-1 1-1,0 0 1,1-1-1,-1 1 1,0-1-1,0 1 1,0 0-1,0-1 1,0 1 0,-1-1-1,1 1 1,-1 0-1,0-1 1,1 1-1,-1 0 1,0 0-1,-1 0 1,1-1 0,0 1-1,0 0 1,-1 0-1,1 1 1,-1-1-1,0 0 1,0 0-1,1 1 1,-1-1 0,0 1-1,0 0 1,0-1-1,-1 1 1,1 0-1,0 0 1,0 0-1,-1 1 1,1-1 0,0 1-1,-1-1 1,1 1-1,0 0 1,-1-1-1,-3 2 1,-14-1-39,0 2 1,0 0-1,0 2 1,0 0-1,1 1 1,-1 1 0,1 1-1,0 0 1,1 2-1,0 0 1,0 1-1,1 1 1,-25 20-1,32-23 13,-1 1-1,1 0 1,1 0-1,-1 1 0,2 1 1,0-1-1,0 2 1,0-1-1,2 1 1,-1 0-1,2 0 1,0 0-1,0 1 1,1 0-1,0 0 0,1 0 1,1 1-1,0-1 1,1 0-1,0 1 1,1-1-1,2 16 1,-1-25 5,0 1 0,0 0 1,1-1-1,-1 1 1,1-1-1,0 0 0,0 0 1,1 1-1,-1-1 1,1 0-1,0-1 0,0 1 1,0-1-1,0 1 1,1-1-1,0 0 0,-1 0 1,9 5-1,4 0-257,0-1 0,0 0 0,30 8 1,-15-5-460,-8-2 67,0-1 1,0-1 0,0-1-1,27 2 1,21-8-1024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29.6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521 47 1664,'-3'-4'260,"0"0"0,0 0 0,-1 1 0,1-1 0,-1 1 0,0 0 0,0 0 0,0 1 0,0-1 0,0 1 0,-1 0 0,1 0 0,-1 0 0,1 1 0,-1-1 0,0 1 0,0 0 0,1 1 0,-1-1 0,0 1 0,0 0 0,0 0 0,0 1 0,0-1 0,-9 3 0,2-1-27,-1 1 0,1 1 0,0 0-1,-1 0 1,2 1 0,-1 1 0,0 0-1,1 0 1,-11 10 0,-11 14 279,2 1 0,1 1 0,1 2 0,-34 52 0,51-67-429,1 0 1,1 1 0,1 0 0,1 0 0,0 1-1,2 0 1,0 0 0,1 1 0,2 0 0,0 0 0,1 0-1,1 0 1,1 0 0,4 23 0,0-10-51,2 0 0,1-1 1,2 0-1,2 0 1,1-1-1,1-1 0,2 0 1,21 34-1,-22-44 10,0 0-1,2-2 1,1 0-1,0-1 1,1 0 0,35 26-1,-41-36-7,1 0-1,-1-1 1,2 0-1,-1-1 1,1-1-1,0 0 1,1-1-1,-1 0 1,1-1-1,0-1 1,0 0-1,25 1 1,-35-4-110,-1 0 1,0-1-1,0 1 1,0-1-1,1 0 1,-1 0-1,0 0 1,0-1-1,5-2 1,-7 3-94,-1 0 0,1 0 0,0 0 0,-1 0-1,0 0 1,1-1 0,-1 1 0,0 0 0,0-1 0,1 1 0,-1-1 0,0 0 0,-1 1 0,1-1 0,0 0 0,0 1 0,-1-1-1,1 0 1,-1 0 0,1 1 0,-1-1 0,0 0 0,0-3 0,-4-4-1709,-4-2-43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0.2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23 483 2944,'0'-1'95,"0"-1"0,0 1 0,0 0 0,1-1-1,-1 1 1,1 0 0,-1-1 0,1 1 0,-1 0 0,1-1 0,0 1 0,0 0 0,0 0 0,0 0 0,-1 0 0,1 0 0,1 0-1,-1 0 1,0 0 0,0 0 0,0 0 0,2-1 0,0 1 201,-1 0 0,0-1 0,0 1 0,-1-1 0,1 0 0,0 0 0,0 1 1,-1-1-1,1 0 0,1-4 0,1 0-105,-1 1 0,1 0 1,0 1-1,0-1 0,1 1 1,-1 0-1,1 0 0,8-5 1,20-20 326,-5-2-6,-1-2 0,-2-1 0,-1-1 0,30-58 0,-48 82-430,0-1 1,-1 0 0,0 0-1,-1-1 1,-1 1 0,0-1-1,2-23 1,-5 36-82,0 1 1,-1-1-1,1 0 0,0 1 1,-1-1-1,1 0 1,0 0-1,-1 1 0,1-1 1,0 0-1,-1 0 0,1 1 1,-1-1-1,1 0 1,0 0-1,-1 0 0,1 0 1,-1 0-1,1 0 1,-1 0-1,1 0 0,0 0 1,-1 0-1,1 0 0,-1 0 1,1 0-1,-1 0 1,1 0-1,0 0 0,-1 0 1,1 0-1,-1-1 0,1 1 1,0 0-1,-1 0 1,1 0-1,-1-1 0,1 1 1,0 0-1,-1-1 0,1 1 1,0 0-1,0-1 1,-1 1-1,1 0 0,0-1 1,0 1-1,-1-1 1,1 1-1,0 0 0,0-1 1,0 1-1,0-1 0,0 1 1,0-1-1,0 1 1,0 0-1,0-1 0,0 1 1,0-1-1,0 1 0,0-1 1,0 1-1,0-1 1,0 1-1,1-1 0,-26 33-242,7 8 41,1 1 0,2 0 0,1 1 0,-11 64 0,15-39 156,2 2 1,3 83-1,5-149 66,0-1 1,1 1-1,-1 0 1,0 0-1,0-1 1,-1 1-1,1 0 0,0-1 1,-1 1-1,0 0 1,1-1-1,-1 1 1,0-1-1,-1 1 0,1-1 1,0 0-1,-1 1 1,1-1-1,-1 0 0,1 0 1,-1 0-1,0 0 1,0 0-1,0-1 1,0 1-1,-1 0 0,1-1 1,0 1-1,-1-1 1,1 0-1,-1 0 1,1 0-1,-1 0 0,1-1 1,-1 1-1,0-1 1,1 1-1,-6-1 1,0 1-17,-1-1 1,1 0-1,0-1 1,-1 0-1,1 0 1,0-1 0,-1 0-1,1 0 1,0-1-1,0 0 1,1 0-1,-15-9 1,65 5-754,106 12 52,-66-2 797,116-8 1,-161 4-2663,-29-4 1024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0.6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123 1 5120,'6'35'2560,"-6"60"-2944,0-69 3968,-11 10-3840,-17 19 128,-10 0-2560,-13 7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1.1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13 303 2560,'-9'10'617,"6"-10"482,7 11 1302,-3-2-2234,0 0 1,1-1-1,1 1 0,-1 0 0,1-1 1,1 0-1,0 0 0,0 0 0,0 0 1,1-1-1,0 0 0,1 0 0,-1 0 1,10 8-1,-6-8 10,1 0 0,0 0 1,0-1-1,0-1 0,1 0 0,-1 0 1,1-1-1,1 0 0,-1-1 0,17 3 1,-14-4-31,1-1 1,-1-1 0,0 0 0,1-1 0,-1 0 0,0-1-1,0-1 1,0-1 0,0 1 0,-1-2 0,1 0-1,-1-1 1,0 0 0,0-1 0,-1 0 0,16-13 0,-13 9-37,0-1 1,-1 0 0,-1-1 0,0-1 0,0 0 0,-2 0 0,0-1 0,0-1 0,-2 0 0,0 0 0,0-1 0,6-21 0,-13 32-94,0-1 1,0 1-1,0-1 0,-1 0 1,0 0-1,-1 1 1,0-1-1,0 0 1,0 0-1,-1 0 1,0 0-1,0 1 1,0-1-1,-1 0 1,0 1-1,-1-1 1,1 1-1,-1 0 1,-1 0-1,1 0 1,-1 0-1,0 0 1,0 1-1,0 0 1,-1 0-1,0 0 1,-9-7-1,4 5-10,0 1-1,0 0 1,0 1 0,-1 0-1,0 0 1,0 1 0,0 1-1,-1 0 1,1 0 0,-1 1-1,0 0 1,1 1 0,-1 1-1,0 0 1,-15 2 0,4 1-46,0 1 1,0 2 0,0 0-1,1 1 1,-32 16 0,41-17-26,-1 1 0,1 1 0,1 0 0,0 1 0,0 0 0,0 1 0,1 0 0,1 0 0,-16 22 0,24-31 7,1 1 1,-1-1-1,1 1 0,0 0 1,0-1-1,0 1 0,0 0 0,0 0 1,0 0-1,1 0 0,-1-1 1,0 1-1,1 0 0,0 0 0,-1 0 1,1 0-1,0 0 0,0 0 0,0 0 1,0 0-1,1 0 0,-1 0 1,0 0-1,1 0 0,0 0 0,-1 0 1,1 0-1,0 0 0,0 0 1,0 0-1,0-1 0,0 1 0,0 0 1,0-1-1,1 1 0,-1-1 0,1 0 1,-1 1-1,1-1 0,0 0 1,-1 0-1,1 0 0,0 0 0,0 0 1,0 0-1,-1-1 0,4 2 1,10 3-547,1 0 1,0-1-1,0-1 1,26 2-1,-37-5 503,73 5-1714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1.4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4736,'12'5'260,"-1"0"1,0 0-1,-1 1 1,1 1-1,-1 0 0,0 0 1,-1 1-1,11 11 1,1 2 253,7 5 562,-1 1 0,-1 1 0,22 33-1,-19-19-812,-3 1 0,-2 1 0,23 58 0,-37-77-148,-1 1-1,-1 0 1,-2 1-1,0 0 1,-2 0 0,-1 0-1,-1 0 1,-1 0-1,-2 1 1,0-1-1,-8 35 1,3-31-280,-2 1 0,-1-1-1,-2 0 1,-1-1 0,-1 0 0,-2-1-1,-1-1 1,-1 0 0,-26 32 0,21-32-465,0 1-773,-37 38 1,6-28-411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2.1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0 354 4352,'5'3'213,"1"-1"1,-1 1-1,1-1 0,-1 0 1,1 0-1,0-1 0,0 0 1,0 0-1,0 0 0,0-1 1,10 0-1,4 0 299,-4 0-259,0 0-1,-1-1 1,1-1 0,-1 0 0,1-2 0,-1 1 0,0-2-1,0 0 1,0-1 0,-1 0 0,23-15 0,2 2-87,-30 14-123,0 0 1,-1 0 0,1-1-1,-1 0 1,0 0 0,-1-1-1,1 0 1,-1-1 0,-1 0-1,0 0 1,0 0 0,0 0-1,-1-1 1,0 0 0,4-11-1,-7 15-19,0 0-1,-1-1 1,0 1 0,0 0-1,0 0 1,-1-1-1,1 1 1,-1 0-1,0-1 1,-1 1 0,1 0-1,-1-1 1,0 1-1,-1 0 1,1 0-1,-1 0 1,0 0 0,0 0-1,-1 0 1,1 0-1,-1 1 1,0 0-1,0-1 1,-1 1 0,1 0-1,-1 0 1,0 1-1,0-1 1,0 1-1,-6-3 1,5 2-27,-1 1 1,1 1-1,-1-1 1,0 1-1,0 0 1,0 0-1,0 1 0,0 0 1,0 0-1,0 0 1,-1 1-1,1 0 1,0 0-1,0 0 1,-1 1-1,1 0 0,0 0 1,0 1-1,0 0 1,0 0-1,0 0 1,0 0-1,1 1 1,-1 0-1,1 1 0,0-1 1,0 1-1,0 0 1,0 0-1,1 0 1,0 1-1,0 0 0,0 0 1,0 0-1,1 0 1,-1 0-1,1 1 1,1-1-1,-1 1 1,1 0-1,0 0 0,0 0 1,1 0-1,0 0 1,0 0-1,0 1 1,1-1-1,0 0 1,1 12-1,1-8-7,0 0 1,0 0-1,1-1 1,0 1-1,1-1 1,0 0-1,1 0 0,0 0 1,0-1-1,1 0 1,0 0-1,0 0 1,1-1-1,15 14 0,-12-13 51,1-1 0,0 0 0,1 0 0,0-2 0,0 1 0,0-1 0,1-1 0,-1 0 0,1-1 0,20 3-1,-15-4-278,0-1-1,-1 0 0,1-1 1,0-1-1,0-1 1,-1 0-1,1-2 0,-1 0 1,0 0-1,0-2 0,0 0 1,-1-1-1,0-1 0,0 0 1,-1-1-1,0-1 0,19-16 1,0-15-1298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2.5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5888,'15'62'2944,"59"-12"-4224,-36-41 5888,24 2-4608,12-11 0,12-4-1152,8-6 0,-14-10 256,0-8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2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0 243 2944,'1'-2'209,"0"0"1,0 0-1,0 0 0,0 0 1,0 0-1,0 0 1,0 0-1,1 1 0,-1-1 1,1 0-1,-1 1 1,1-1-1,0 1 0,-1-1 1,1 1-1,0 0 1,0 0-1,0 0 0,0 0 1,4-1-1,20-16 514,63-49 290,-55 42-469,-15 12-247,1 1 0,-1 1 0,2 1 0,0 0 0,0 2 0,0 0 0,1 1-1,0 2 1,28-5 0,-35 8-202,0 1-1,-1 0 1,1 1-1,0 0 0,0 1 1,-1 1-1,1 0 1,0 1-1,-1 1 0,0 0 1,0 1-1,0 0 1,-1 1-1,1 1 0,13 9 1,-17-9-24,-1 1 1,1 0-1,-1 1 0,-1-1 1,0 2-1,0-1 1,0 1-1,-1 0 0,-1 1 1,10 19-1,-14-25-40,0 1 0,-1-1 0,1 0 0,-1 0 0,0 1 0,0-1 0,-1 1 0,0-1 0,0 0 0,0 1 0,0-1 0,-1 1 0,0-1 0,0 0 0,0 1 0,-1-1 0,0 0 0,0 0 0,0 0-1,-1 0 1,1 0 0,-1-1 0,0 1 0,-1-1 0,1 0 0,-8 7 0,-1-1 28,0-2 0,-1 1 0,0-1 0,0-1 0,0 0 0,-1-1 0,-1-1 0,1 0 0,-1-1 0,1 0 0,-1-1 0,0-1 0,0 0 0,0-1 0,-1-1 0,-24-3 0,35 2-84,0-1-1,0 0 1,0 0 0,0 0-1,0-1 1,1 0 0,-1 0 0,1 0-1,0 0 1,0-1 0,0 0 0,0 0-1,1 0 1,-1 0 0,-3-7 0,5 9-85,1 0 1,-1-1-1,1 1 1,0 0-1,-1-1 1,1 1-1,1-1 1,-1 0 0,0 1-1,0-1 1,1 1-1,0-1 1,-1 0-1,1 0 1,0 1-1,0-1 1,1 0-1,-1 1 1,1-1 0,-1 0-1,1 1 1,0-1-1,0 1 1,0-1-1,0 1 1,0-1-1,0 1 1,1 0 0,-1 0-1,4-4 1,73-50-3582,-32 18 1750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4.1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3456,'-5'16'1664,"38"27"-2048,-24-31 2816,5 8-2304,1-1 128,2 13 128,12-1 128,-1 4-640,6-3 0,-5-2-768,3-5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3.3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27 3328,'-6'-27'708,"10"34"1483,12 51 1246,-11 5-2536,-3 72 0,1 15-79,-2-129-660,11 166 1549,50 255 0,-55-411-1609,2 0 0,1 0 1,1-1-1,2-1 1,1 0-1,1 0 0,2-2 1,1 0-1,26 31 0,-41-55-121,-1 0 0,1 0 0,0 0 0,0-1 0,0 0 0,0 1 0,0-1 0,0 0 0,1 0 0,-1-1 0,1 1 0,5 1 0,-8-3-50,1 0 0,0 0 1,0 0-1,-1 0 0,1 0 0,0 0 1,0-1-1,-1 1 0,1 0 1,0-1-1,-1 0 0,1 1 1,0-1-1,-1 0 0,1 0 1,-1 0-1,1 0 0,-1 0 0,0 0 1,1 0-1,-1 0 0,0 0 1,0-1-1,0 1 0,0-1 1,0 1-1,0-1 0,1-2 1,3-4-540,-1-1 0,-1 0 0,1-1 0,-1 1 0,-1-1 0,1 1 0,-2-1 0,1 0 0,-1-15 0,-4-32-1568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3.7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43 5504,'-3'-10'2688,"63"-10"-4224,-40 17 5504,22 6-3968,10 1 128,3-4 0,12-7 0,8 7-128,0 0 0,-4-6 128,-14 3 128,-11 3-256,-9 0 128,-8 0-1024,-1 0 128,-14 0-640,-14 3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4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0 307 4352,'16'14'5671,"2"2"-5243,1-1 0,23 15-1,-23-22-267,0 0-1,0-1 1,1 0-1,0-2 0,0-1 1,0 0-1,0-1 1,0-1-1,1-1 1,-1-1-1,1-1 1,-1-1-1,1 0 0,-1-2 1,0 0-1,0-1 1,-1-2-1,37-15 1,-45 16-70,0 1 0,0-2 1,-1 0-1,0 0 0,0-1 1,0 0-1,-1-1 0,0 0 1,7-10-1,-12 15-55,0-1 0,-1 0 1,1 0-1,-1 0 0,0 0 0,-1 0 0,1-1 1,-1 1-1,0-1 0,-1 0 0,1 0 0,-1 1 1,0-1-1,0 0 0,-1 0 0,0 0 0,0 0 1,0 0-1,-1 0 0,-2-11 0,-1 8-16,0-1 1,0 1-1,0 0 0,-1 0 0,-1 1 1,0 0-1,0 0 0,0 0 0,-1 0 1,0 1-1,0 0 0,-15-10 0,10 10-16,0 0 0,0 1-1,-1 0 1,1 1 0,-1 0-1,-1 1 1,1 0 0,-22-2-1,11 3-50,0 2 0,0 0 0,0 2 0,1 1-1,-1 0 1,0 2 0,1 1 0,0 1 0,0 0-1,-37 17 1,52-19-3,-1 0 0,1 1 0,0 0 0,0 0 0,-12 11 0,18-15 40,1 1 1,-1 0-1,1-1 0,-1 1 0,1 0 1,0 0-1,0 0 0,-1 0 0,2 0 0,-1 0 1,0 0-1,0 0 0,1 0 0,-1 0 1,1 0-1,-1 1 0,1-1 0,0 0 0,0 0 1,0 1-1,0-1 0,0 0 0,1 0 0,-1 1 1,1-1-1,-1 0 0,1 0 0,1 3 1,0-2 1,0 0 0,1 0 0,-1 0 1,0-1-1,1 1 0,0-1 1,-1 0-1,1 0 0,0 0 1,0 0-1,0 0 0,0-1 1,1 1-1,-1-1 0,0 0 0,1 0 1,-1 0-1,0-1 0,1 1 1,-1-1-1,1 1 0,6-2 1,12 1-51,1-1 0,32-5 0,-39 3 52,41-7 79,0-3 1,-1-2-1,0-3 1,95-45-1,-147 61-60,1 1-1,0-1 1,-1 1-1,1-1 1,0 2-1,0-1 1,5 0-1,-9 1-7,0 0 0,0 0 1,0 0-1,0 0 0,0 0 0,0 0 0,0 0 0,0 0 0,-1 0 0,1 1 1,0-1-1,0 0 0,0 1 0,0-1 0,0 0 0,-1 1 0,1-1 0,0 1 0,0-1 1,-1 1-1,1 0 0,0-1 0,-1 1 0,1 0 0,-1-1 0,1 1 0,-1 0 1,1 0-1,-1 0 0,1-1 0,-1 1 0,0 0 0,1 0 0,-1 0 0,0 0 0,0 0 1,0 0-1,0 0 0,0-1 0,0 1 0,0 0 0,0 0 0,0 0 0,0 2 1,-1 2 4,-2 9 52,2-1 0,-1 1 0,2-1 0,1 27-1,0-36-39,-1 0 0,1 0-1,1 0 1,-1 0 0,0 0-1,1 0 1,0-1-1,0 1 1,0 0 0,0-1-1,1 0 1,-1 1 0,1-1-1,0 0 1,0 0 0,0-1-1,0 1 1,0-1 0,1 1-1,-1-1 1,6 2 0,3 2-7,1-1 0,0 0 0,0-1 1,1-1-1,-1 0 0,1 0 0,0-2 1,-1 0-1,1 0 0,22-3 1,-24 1-419,0-1 0,0 0 1,0-1-1,0 0 0,-1-1 1,0-1-1,17-8 1,-26 12 188,1-1 1,0 0-1,-1 1 1,1-1-1,-1 0 1,0 0-1,0-1 1,1 1 0,-2 0-1,1-1 1,0 1-1,0-1 1,-1 0-1,1 0 1,-1 1-1,0-1 1,0 0 0,1-6-1,5-31-1854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4.7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 4736,'-4'8'313,"1"0"-1,1 1 1,-1-1 0,2 1 0,-1 0 0,0 14 0,1-5 185,-1-1 428,2 0 0,0 0-1,2 22 1,1 13-725,-8 189 1046,5 186 343,1-417-1563,0-1 0,0 0 1,1 1-1,0-1 0,1 0 0,0 0 0,0 0 1,1-1-1,0 1 0,0-1 0,1 0 1,0 0-1,1 0 0,8 9 0,-5-9-66,-1-1 0,1 0-1,0 0 1,1-1-1,0-1 1,0 1 0,0-1-1,0-1 1,1 0 0,0-1-1,18 4 1,-19-5-321,0 0 0,0-1 0,1 0 1,-1-1-1,0 0 0,0 0 0,1-2 0,-1 1 1,0-1-1,0 0 0,0-1 0,0 0 0,-1-1 1,17-8-1,13-18-1432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5.1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 3200,'9'-14'1536,"62"-2"-768,-42 16 2432,17 4-2944,16-1 0,9 1 256,9-4 0,-5 0-640,-1 0 0,-8 0 384,-4-4 128,-10 1-640,-15-1 0,-8 4-1024,-6 4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5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121 368 3328,'4'7'399,"1"1"0,0-1 0,1 0 0,0-1 0,0 1 0,0-1 0,1 0 0,0-1 0,0 0 0,0 0 0,1 0 0,-1-1 0,1 0 0,0 0 0,1-1 0,-1 0 0,0-1 0,11 2 0,-8-2-258,0-2 0,0 1 0,0-1 0,1-1 1,-1 0-1,0-1 0,0 0 0,0-1 0,-1 0 0,1 0 1,0-1-1,-1-1 0,17-9 0,-12 5 53,-1 0 1,0-1-1,0-1 0,-1 0 0,-1-1 1,0 0-1,0-1 0,17-25 1,-25 31-156,0 0 1,0 0 0,0 0 0,-1 0-1,0-1 1,-1 0 0,0 1 0,0-1 0,0 0-1,-1 0 1,0 0 0,-1 0 0,0 0 0,0 0-1,-1 0 1,0 0 0,0 0 0,-1 0 0,0 1-1,0-1 1,-5-11 0,2 10-25,0 1-1,0 0 1,-1 0 0,0 0-1,0 1 1,-1 0 0,0 0 0,0 1-1,-1-1 1,1 2 0,-1-1 0,-1 1-1,1 0 1,-1 1 0,0 0-1,0 0 1,0 1 0,0 0 0,0 1-1,-19-3 1,12 3-41,-1 1 0,1 0 1,-1 1-1,1 0 0,-1 2 0,1 0 1,0 1-1,0 0 0,0 1 0,0 1 1,-23 11-1,23-8-77,0 1 0,1 0 1,0 2-1,1-1 0,0 2 0,1 0 1,1 1-1,-1 0 0,-10 15 0,19-22-71,0 0 0,0 0 1,0 0-1,1 0 0,0 1 0,0 0 0,1-1 0,-1 1 0,1 0 0,1 0 0,0 0 0,0 0 0,0 0 0,1 1 0,0-1 0,0 0 0,0 0 1,1 0-1,1 1 0,-1-1 0,1 0 0,0-1 0,0 1 0,6 11 0,22 24-1639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6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36 3328,'-5'-16'1664,"10"-3"-1152,-5 19 1792,0 0-2048,0 7 128,-5 9 0,5 7 128,0 2-640,-5 14 128,5 3 256,5-6 128,0-6-256,4 2 128,11-12-640,3-13 0,0 2-896,20-18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6.4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0 5632,'-17'7'2816,"31"16"-4224,-5-23 5120,10 0-5632,-1 9 0,2-2-768,-6-7 128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6.9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105 322 1536,'0'0'44,"-1"0"0,1 0 0,0 0 0,-1 1 0,1-1 0,0 0 0,-1 0 0,1 0 0,0 0 1,0 0-1,-1 1 0,1-1 0,0 0 0,-1 0 0,1 0 0,0 1 0,0-1 0,0 0 0,-1 0 0,1 1 0,0-1 0,0 0 0,0 1 0,-1-1 0,1 0 0,0 0 1,0 1-1,0-1 0,0 0 0,0 1 0,0-1 0,0 0 0,0 1 0,0-1 0,0 0 0,0 1 0,0-1 0,0 0 0,0 1 0,0-1 0,0 0 0,0 1 0,1-1 1,-1 1-1,10 25 2195,23 26-552,-29-46-1569,1 0 0,0-1-1,0 0 1,0 0 0,0 0-1,1-1 1,0 0 0,0 0 0,0 0-1,0-1 1,1 0 0,-1 0 0,1 0-1,0-1 1,-1 0 0,1 0-1,0-1 1,1 0 0,-1 0 0,0-1-1,0 0 1,0 0 0,0-1 0,0 1-1,0-2 1,9-1 0,3-1-38,0-1 0,0-1 0,-1-1 1,0-1-1,0 0 0,0-1 0,-1-1 1,-1 0-1,28-23 0,-37 26-52,0 1-1,0-1 1,0-1-1,-1 1 1,0-1-1,0 0 1,-1 0-1,0-1 1,0 1-1,-1-1 1,-1 0-1,1 0 1,-1-1-1,-1 1 1,0-1-1,0 1 1,-1-1 0,0 0-1,-1 0 1,0 0-1,-1-13 1,-1 15-20,0 0 0,0 0 0,-1 0 0,0 0 0,-1 0 0,1 1 0,-2 0 0,1 0 0,-1 0 0,0 0 0,0 1 0,0-1 0,-1 2 1,0-1-1,-1 0 0,1 1 0,-1 0 0,0 1 0,0 0 0,0 0 0,-1 0 0,-14-4 0,7 2-23,0 2-1,0 0 1,0 0-1,-1 2 1,0 0-1,1 1 1,-1 0-1,0 1 1,1 1 0,-1 1-1,-17 3 1,16-1-85,1 1 0,0 0 0,0 1 0,0 1 0,1 0 0,0 2 0,0-1 0,1 2 0,0 0 0,1 0 0,0 1 1,0 1-1,2 0 0,-1 1 0,2 0 0,-1 1 0,2 0 0,-10 20 0,17-31-1,1 0 0,-1 1 0,1-1 0,0 0 0,0 1-1,0-1 1,1 1 0,0 0 0,-1-1 0,1 1 0,0-1 0,1 1 0,-1-1 0,0 1 0,1 0-1,0-1 1,0 1 0,0-1 0,0 0 0,1 1 0,0-1 0,2 4 0,25 29-1307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7.3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2944,'-1'2'71,"1"0"0,-1 0-1,0-1 1,1 1 0,0 0 0,-1 0 0,1 0 0,0 0-1,0 0 1,0 0 0,0 0 0,0 0 0,1 0 0,-1 0-1,1 0 1,-1 0 0,1 0 0,-1 0 0,1 0-1,0-1 1,0 1 0,0 0 0,3 2 0,-2 1 213,29 79 945,-3 1 0,25 130 0,-37-144-1183,78 451 2011,-75-404-1767,-13-28-1933,3-106 363,9-6-21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24.5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20 4608,'-48'-19'2304,"59"38"-7424,-2-10 3584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7.7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0 356 3584,'3'4'185,"-1"-1"0,1 1 1,-1-1-1,1 0 0,0 0 0,0 0 1,1-1-1,-1 1 0,1-1 0,-1 1 1,1-1-1,0 0 0,-1-1 0,1 1 1,0-1-1,0 1 0,0-1 1,0-1-1,8 2 0,0-3 36,1 0 1,-1 0-1,0-2 0,1 1 1,17-7-1,-28 8-241,19-6 151,-1 0-1,-1-1 1,1-2 0,-1 0-1,-1 0 1,0-2 0,32-26-1,-43 32-55,-1-1-1,1 0 0,-1 0 0,0-1 0,-1 0 0,0 0 1,0 0-1,7-18 0,-10 20-30,0 0-1,-1 0 1,0 0 0,0 0-1,0 0 1,-1 0 0,1-1-1,-2 1 1,1 0 0,-1 0-1,0 0 1,0-1 0,0 1-1,-5-10 1,4 10-35,0 1-1,-1-1 1,0 1-1,1 0 1,-2 0 0,1 0-1,-1 0 1,1 0-1,-1 1 1,-1 0-1,1 0 1,0 0 0,-1 0-1,0 1 1,0-1-1,0 1 1,0 1 0,-1-1-1,1 1 1,-1 0-1,0 0 1,1 0-1,-1 1 1,0 0 0,0 0-1,0 0 1,0 1-1,0 0 1,0 0 0,0 1-1,0-1 1,1 1-1,-10 3 1,2-1 10,0 1-1,0 1 1,0 0 0,0 1 0,1 0-1,0 1 1,0 0 0,1 1 0,0 0 0,0 1-1,1 0 1,0 1 0,-15 19 0,20-22 13,-1 1 0,1 0 0,1 0 1,-1 0-1,1 1 0,1-1 0,0 1 1,0 0-1,1 0 0,0 0 0,0 1 1,1-1-1,0 0 0,1 1 0,0-1 1,0 0-1,1 1 0,0-1 0,1 0 1,0 0-1,1 0 0,0 0 0,0 0 1,0 0-1,1-1 0,1 0 0,0 0 1,0 0-1,0 0 0,1-1 0,0 0 1,0 0-1,1 0 0,0-1 0,0 0 1,1 0-1,-1-1 0,1 0 0,0 0 1,1-1-1,-1 0 0,11 3 0,-4-2-11,1-1 0,-1-1 1,1-1-1,0 0 0,-1 0 0,1-2 0,28-2 0,-15-2-1242,0-1 0,-1-2 1,37-13-1,-39 11-443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8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3200,'6'2'1237,"2"4"-975,-1 0-1,1 0 0,-1 1 1,-1 1-1,1-1 0,-1 1 0,-1 0 1,1 0-1,-1 1 0,-1-1 1,5 11-1,3 34 963,10 104 0,-19-127-536,-3 2 105,-3-23-121,-3-22-153,3-1-426,0-1 1,1 0 0,1 1-1,0-1 1,1 0-1,1 1 1,0-1-1,1 0 1,1 1-1,7-23 1,-7 26-103,1 0 0,1 1 0,-1 0 0,2 0 1,0 0-1,0 0 0,0 1 0,1 0 0,1 1 0,-1-1 0,2 1 1,-1 1-1,1-1 0,14-8 0,-15 12 21,-1 1 0,1 0 0,-1 0 0,1 1 0,0 0-1,0 0 1,0 0 0,0 1 0,1 1 0,-1-1 0,0 2 0,0-1 0,0 1 0,1 0 0,-1 0 0,0 1 0,0 0-1,-1 1 1,1 0 0,0 0 0,-1 0 0,0 1 0,8 6 0,11 6 29,-2 1 0,0 2 0,-1 0 0,40 44 0,-56-55-14,0 1 0,-1 0 1,0 0-1,8 17 1,-13-24-51,1 1 1,-1-1-1,0 1 0,0-1 1,0 1-1,0-1 1,-1 1-1,1 0 0,-1-1 1,1 1-1,-1 0 1,0-1-1,0 1 0,0 0 1,0-1-1,-1 1 1,1 0-1,-1-1 0,1 1 1,-1 0-1,0-1 0,0 1 1,-2 2-1,2-5-141,0 1-1,0-1 1,0 1-1,-1-1 1,1 1 0,0-1-1,0 0 1,-1 0-1,1 1 1,0-1-1,0 0 1,-1 0 0,1 0-1,0 0 1,-1-1-1,1 1 1,0 0-1,0 0 1,-1-1-1,1 1 1,0-1 0,0 1-1,-2-2 1,-8-8-1628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8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4992,'-2'14'285,"1"0"1,0 1 0,1-1-1,0 0 1,1 1 0,1-1-1,0 0 1,7 21-1,-4-13 523,-1 0-1,3 44 0,-14 213 292,-1-14-585,9-212-120,2 0 0,21 99-1,-22-141-342,1 0 0,1 0 0,0 0-1,0-1 1,1 1 0,0-1-1,1 0 1,0-1 0,10 12 0,-14-19-157,0 1 1,0-1-1,1 0 1,-1 0-1,1-1 1,-1 1 0,1 0-1,0-1 1,-1 1-1,1-1 1,0 0-1,0 0 1,0 0-1,0-1 1,0 1-1,0 0 1,0-1 0,0 0-1,0 0 1,0 0-1,1 0 1,-1-1-1,0 1 1,0-1-1,0 1 1,0-1-1,0 0 1,0 0 0,-1-1-1,1 1 1,0-1-1,-1 1 1,1-1-1,-1 0 1,1 0-1,-1 0 1,0 0-1,4-4 1,28-28-1516,-5-9-43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9.1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11 109 4736,'-11'-3'2304,"63"6"-3328,-38-3 4608,20 0-3584,17 0 0,6 0 256,18-7 0,14-5-256,10-2 0,-15-2 128,7 0 128,-8 3-256,-12 2 0,-10 3-768,-13 0 128,-11 5-768,-9 6 128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39.4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1 495 4352,'3'39'2176,"26"0"-2560,-20-32 3584,1 9-3200,-1 0 0,0-5-384,2-2 0,-2-9-640,14-4 128</inkml:trace>
  <inkml:trace contextRef="#ctx0" brushRef="#br0" timeOffset="1">132 8 6144,'-48'-8'3072,"54"28"-4608,8-16 5504,0-1-6400,9 6 128,-9 11-512,-5-4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0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238 567 3584,'0'0'70,"1"1"1,-1-1-1,0 1 0,1-1 1,-1 0-1,0 1 0,1-1 1,-1 1-1,0-1 1,1 0-1,-1 1 0,1-1 1,-1 0-1,1 1 0,-1-1 1,1 0-1,-1 0 0,1 1 1,-1-1-1,1 0 1,-1 0-1,1 0 0,-1 0 1,1 0-1,-1 0 0,1 0 1,0 0-1,-1 0 0,1 0 1,0 0-1,20-1 403,-20 1-269,31-4 327,1-2-1,-1 0 0,0-2 0,-1-2 1,0-1-1,0-1 0,35-19 0,-51 22-472,-1 0-1,1-1 1,-2-1 0,1 0-1,-1 0 1,-1-1-1,0-1 1,-1 0-1,0-1 1,-1 0-1,-1-1 1,0 0-1,-1 0 1,0-1-1,5-16 1,-11 25-37,1-1-1,-2 1 1,1-1 0,-1 1-1,0-1 1,0 0 0,-1 1 0,0-1-1,0 0 1,-1 1 0,0-1-1,0 0 1,-1 1 0,0-1-1,-1 1 1,1 0 0,-1 0 0,0 0-1,-1 0 1,0 0 0,0 1-1,-10-11 1,7 8-16,-2 2 0,1-1 1,-1 1-1,0 1 0,-1-1 0,0 2 1,0-1-1,0 1 0,0 1 0,-1 0 1,0 0-1,0 1 0,0 1 0,-22-3 1,19 3-25,0 1 1,-1 0 0,0 2 0,1-1 0,-1 2-1,1 0 1,0 0 0,-1 2 0,1 0 0,1 0-1,-1 1 1,1 1 0,-1 0 0,2 1 0,-1 0-1,1 1 1,0 1 0,1 0 0,-1 0 0,2 1 0,0 0-1,0 1 1,1 0 0,0 1 0,1 0 0,0 0-1,1 1 1,0 0 0,1 0 0,1 1 0,0-1-1,0 1 1,-3 24 0,3-5 2,2 0 1,1 0-1,1 0 1,2 0-1,1 0 1,2 0-1,1 0 1,15 48-1,13 23 121,60 125 0,-3-7 294,-68-161-106,-2 2-1,14 82 1,-31-128-204,0 0 0,-2 0 1,0 0-1,-1 0 1,0 0-1,-1 0 1,-1 0-1,-1-1 0,-1 1 1,0-1-1,-1 1 1,0-1-1,-2 0 0,-10 18 1,12-27-72,0 0 0,-1 0 0,0-1 0,0 0 0,0 0 0,-1-1 0,0 0 0,0 0 0,-1 0 1,1-1-1,-1 0 0,0-1 0,0 1 0,0-2 0,-1 1 0,1-1 0,-1 0 0,1-1 0,-11 1 0,8-1-162,0-1 0,0 0 0,0 0 0,0-1 1,0-1-1,0 0 0,1 0 0,-1-1 0,1 0 0,-1-1 0,1-1 0,0 1 0,1-1 0,-1-1 1,-9-7-1,6 3-368,1-1 0,0-1 0,1 0 0,0-1 0,-13-20 0,-5-30-1280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0.6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3456,'0'0'1664,"24"14"-1792,-10-14 2432,9 13-2304,14-13 128,17 0 256,1 0 0,7-13-512,-11 13 128,1-3-256,-9-1 128,-6 4-768,-9 4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0.9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23 381 3840,'-23'-4'1920,"27"36"-2432,1-21 3072,-5 1-2560,5 8 0,4 3 128,0 0 128,2 2-512,3-11 0,0-1-768,9-1 128</inkml:trace>
  <inkml:trace contextRef="#ctx0" brushRef="#br0" timeOffset="1">206 6 5888,'-32'-6'2944,"55"42"-4864,-14-32 5632,5 4-6400,6 3 128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2.0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423 42 2176,'-6'-5'193,"0"1"0,0-1 0,0 2 0,0-1 0,-1 1 0,1 0 0,-1 0 0,0 0 0,0 1 0,0 0 1,0 1-1,0 0 0,0 0 0,-1 0 0,1 1 0,0 0 0,-1 0 0,1 1 0,0 0 0,0 0 0,0 1 0,-8 2 0,-3 1-15,0 2 1,0-1-1,1 2 0,0 0 1,0 2-1,1-1 0,-22 18 0,28-19 9,1 1-1,0 0 0,0 0 0,1 0 0,0 1 1,1 1-1,0-1 0,1 1 0,-9 20 0,12-26-141,2 0 0,-1 0 0,1 0 0,-1 1 0,2-1 0,-1 0 0,0 1 0,1-1 0,0 0 0,0 1 0,1-1 0,-1 0 0,1 0 0,1 1 0,-1-1 0,1 0 0,-1 0 0,1 0 0,1 0 0,-1-1 0,1 1 0,0 0 0,0-1 0,6 7 0,2 0 9,1-2-1,0 1 1,0-2-1,1 1 1,0-2 0,1 0-1,0 0 1,0-1-1,0-1 1,1-1 0,-1 0-1,1 0 1,0-2-1,23 2 1,-1-1 62,2-3 1,-1-1 0,-1-1-1,64-13 1,-61 7-17,-13 4 80,-1-1 0,40-14 0,-61 17-147,-1 0 0,1 0 0,-1 0-1,1 0 1,-1-1 0,0 1 0,0-1 0,0 0 0,0-1 0,6-6 0,-5-2-33,-6 13-24,1 0 0,0 0 0,0 0-1,0 0 1,0 0 0,0 0 0,0 0 0,0 0 0,0 0-1,1 0 1,-1 0 0,0 0 0,0 0 0,1-1-1,-1 1 1,1 0 0,-1 0 0,1 0 0,-1 0-1,1-1 1,-1 1 0,1 0 0,0-1 0,0 2-1,30 17-115,-21-14 195,1-1 0,-1-1 0,1 0 1,17 2-1,7-3 172,0-2 1,-1-2 0,1-1-1,-1-1 1,47-13-1,-70 15-180,0-2-1,0 0 0,0 0 0,0-1 1,-1 0-1,0-1 0,0 0 0,0 0 1,-1-1-1,9-9 0,-15 14-34,0-1 0,0 0 0,0-1 1,-1 1-1,0 0 0,1-1 0,-1 1 0,0-1 0,-1 0 0,1 1 0,-1-1 0,1 0 0,-1 0 1,0 0-1,-1 0 0,1 0 0,-1-1 0,1 1 0,-1 0 0,-1 0 0,1 0 0,0 0 0,-1 0 0,0 0 1,0 0-1,0 0 0,-1 0 0,1 0 0,-1 0 0,0 1 0,-4-6 0,-1-1-4,-1 0 0,0 0 0,0 1 0,-1 1 0,-1 0 0,1 0 0,-1 0 0,-1 1 0,1 1 0,-1 0 0,0 0 0,-1 1 1,1 1-1,-1 0 0,0 0 0,0 1 0,-16-2 0,-4 1-54,0 1 1,-1 1-1,1 2 1,0 1 0,-50 8-1,61-7-31,0 2 0,0 0-1,0 2 1,1 0 0,-1 1-1,2 1 1,-27 14 0,43-21 56,1 1 1,-1-1 0,1 0-1,0 1 1,0-1 0,0 1-1,0 0 1,0 0 0,0 0-1,0 0 1,1 0-1,-1 0 1,0 0 0,1 0-1,0 1 1,0-1 0,0 1-1,0-1 1,0 1 0,0-1-1,0 1 1,1 0 0,0-1-1,-1 1 1,1-1 0,0 1-1,0 0 1,0-1 0,1 1-1,-1 0 1,1-1 0,-1 1-1,1 0 1,0-1 0,0 1-1,0-1 1,0 0 0,0 1-1,1-1 1,-1 0 0,1 0-1,2 4 1,3 1-29,-1 0 1,1 0-1,0 0 1,1-1 0,0 0-1,0-1 1,0 0-1,0 0 1,1 0-1,14 4 1,-1-2 24,0-2 1,1 0-1,0-2 1,0 0 0,33-1-1,114-15 120,-29 1 55,-102 7-108,13 1 85,-50 6-114,0 0 0,-1 0 0,1 1 1,0-1-1,-1 1 0,0-1 0,0 1 0,1-1 0,-1 1 1,-1 0-1,1 0 0,0 4 0,8 17 186,-4-15-116,1-1 0,1 0 0,0 0 0,0-1 1,0 0-1,1 0 0,0 0 0,0-1 0,0-1 0,1 1 1,0-1-1,0-1 0,0 0 0,1 0 0,0 0 0,-1-2 0,13 3 1,6-2-880,0-2 0,1-1 1,51-7-1,-29-1-1018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2.6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34 3840,'-3'-4'345,"3"2"-218,-1 0 0,0 0 0,0 0 0,-1 1 0,1-1 0,0 0 0,-1 1 0,1-1 0,-1 1 0,1-1 0,-1 1 0,0 0 0,1 0 0,-1 0 0,0 0 0,0 0 0,0 0 0,0 0 0,0 1 0,0-1 0,0 0 0,0 1 0,0 0 0,-3-1 0,4 22-42,-10 108 1151,12 252 0,4-234-529,-4-93-596,0 20 291,17 121 1,-15-172-354,2-1 0,1 0 0,1 0 1,1-1-1,0 0 0,2 0 0,0-1 0,1 0 0,24 31 1,-33-49-146,0 0 1,0 0 0,0 0 0,0 0-1,0 0 1,0-1 0,0 1 0,1-1 0,-1 1-1,1-1 1,-1 0 0,1 0 0,-1 0-1,1 0 1,0-1 0,-1 1 0,1-1-1,0 1 1,0-1 0,-1 0 0,1 0-1,0 0 1,0-1 0,-1 1 0,1 0 0,0-1-1,3-1 1,16-6-1334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1.6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73 1280,'4'-3'265,"0"-1"0,0 0 0,-1 0 1,0-1-1,1 1 0,-2-1 0,1 0 0,0 1 0,-1-1 0,0 0 0,0 0 1,-1-1-1,3-7 0,-6 24-6,1 0 1,1 0-1,0 0 1,1 1-1,0-1 1,5 21-1,0 5 229,74 431 2509,-53-327-2410,-23-119-501,1 12 66,1 0 0,2 0 1,2 0-1,1-1 0,1-1 0,18 33 1,-28-60-161,2-1 0,-1 0 1,0 0-1,1 0 1,-1-1-1,1 1 0,0-1 1,0 0-1,1 0 1,-1 0-1,0-1 0,1 0 1,0 1-1,0-1 0,-1-1 1,1 1-1,0-1 1,1 0-1,-1 0 0,0 0 1,0-1-1,0 0 1,0 0-1,0 0 0,1-1 1,7-1-1,12-4-620,-1 0 0,0-2 0,-1 0 0,28-15 0,-42 19 262,49-21-1170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2.9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4480,'9'-13'2176,"53"10"-2816,-19 3 3200,22 0-2688,15 3 0,13-3 128,6-3 128,4-1-128,-3-1 128,-11 5-512,-18 0 0,-19 0-640,-15 5 128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3.3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14 355 3456,'2'6'323,"1"0"1,1 0-1,-1 0 1,1-1-1,0 1 1,0-1-1,1 0 1,-1 0-1,1 0 1,0 0-1,1-1 1,-1 0-1,1 0 0,-1-1 1,1 0-1,0 0 1,1 0-1,-1 0 1,11 2-1,-4-1-157,1-1-1,0 0 0,-1-1 1,1-1-1,0 0 0,0 0 0,0-2 1,23-2-1,5-5 453,8 0-1,0-2 1,55-20-1,-91 25-549,0-1 0,0 0 0,0-1 0,-1 0 0,0-1-1,-1-1 1,0 0 0,0-1 0,-1 0 0,0 0 0,16-22 0,-23 27-59,0 0 1,-1 1-1,0-1 0,0 0 0,-1-1 0,1 1 0,-1 0 1,0-1-1,-1 1 0,1-1 0,-1 0 0,0 0 0,-1 1 1,1-1-1,-1 0 0,0 0 0,-1 0 0,1 1 0,-1-1 1,0 0-1,-1 1 0,1-1 0,-1 0 0,0 1 0,-1 0 1,1-1-1,-1 1 0,0 0 0,0 1 0,-1-1 0,-7-8 1,1 3 6,0 0 0,-1 1 1,0 0-1,-1 1 1,0 0-1,0 1 1,-1 0-1,0 1 1,0 1-1,0 0 0,-25-6 1,21 8-35,0 1 0,0 1-1,-1 0 1,1 1 0,-1 1 0,1 1 0,0 0-1,-24 7 1,3 2-98,0 1 0,-51 26 0,74-31 3,1 0-1,0 2 1,0-1 0,1 2 0,0 0 0,0 0-1,2 1 1,-19 21 0,27-28-8,0-1 0,1 1 0,-1-1 0,1 1 0,0 0 0,0 0 0,0 0 0,1 0 0,0 1 0,-1-1 0,1 0 0,1 1 0,-1-1 0,1 0 0,-1 1 0,1-1 0,1 1 0,-1-1 0,1 0-1,-1 1 1,1-1 0,0 0 0,1 1 0,-1-1 0,1 0 0,0 0 0,0 0 0,0 0 0,0-1 0,1 1 0,0-1 0,0 1 0,0-1 0,0 0 0,6 5 0,-2-2-225,0 0 1,1-1-1,0 0 1,12 6-1,43 16-1339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4.3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539 34 3328,'-17'-7'467,"-1"1"-1,0 0 1,-1 2-1,1 0 1,-1 1 0,1 1-1,-1 1 1,0 0 0,0 2-1,1 0 1,-1 1 0,-33 8-1,35-6-367,0 1 0,1 1 0,0 0 0,0 2 0,0-1 0,1 2 0,0 0 0,1 1 0,0 0 1,0 1-1,1 1 0,1 0 0,0 1 0,-10 13 0,17-20-90,1 0 1,0 0-1,1 0 1,0 0 0,0 1-1,0-1 1,0 1-1,1 0 1,1-1 0,-1 1-1,1 0 1,0 0-1,0 0 1,1 0 0,0 0-1,0 1 1,1-1-1,0 0 1,0 0 0,1-1-1,-1 1 1,2 0-1,-1 0 1,1-1 0,0 1-1,0-1 1,1 0-1,-1 0 1,1 0-1,9 9 1,-1-2 10,0-1-1,1 0 1,0-1 0,1 0-1,1-1 1,0-1 0,0 0-1,0-1 1,1 0 0,0-2-1,28 8 1,7-2 92,1-2 0,1-3 0,0-2 0,0-2 0,0-2 0,0-3 0,91-15 0,-131 14-57,0 1 0,0-2-1,-1 0 1,1 0 0,-1-1 0,-1-1 0,16-9-1,-23 13-31,-1 0-1,-1-1 0,1 1 1,0-1-1,-1 1 0,1-1 1,-1 0-1,0 0 0,1 0 1,-1 0-1,-1 0 0,1 0 1,0-1-1,-1 1 0,0 0 1,0-1-1,0 1 0,0-1 1,0 0-1,-1 1 0,0-1 1,0 0-1,0 1 0,0-1 1,0 0-1,-1 1 0,1-1 1,-1 1-1,0-1 0,-3-6 1,1 0 1,-20-47 143,22 55-177,1 0 0,-1 0 1,0 0-1,-1 0 0,1 0 1,0 0-1,-1 0 0,1 0 1,0 1-1,-1-1 1,0 1-1,1-1 0,-1 1 1,0 0-1,0-1 0,0 1 1,0 0-1,0 0 0,0 0 1,0 1-1,-4-2 0,5 2-3,1 0 0,-1 1 0,0-1 1,0 0-1,0 1 0,0-1 0,1 1 0,-1-1 0,0 1 0,0-1 0,1 1 0,-1 0 0,0-1 0,1 1 0,-1 0 0,1-1 0,-1 1 0,1 0 0,-1 0 0,1 0 1,-1-1-1,1 1 0,0 0 0,-1 0 0,1 0 0,0 0 0,0 0 0,0 0 0,0 0 0,0 0 0,0-1 0,0 3 0,0 35-126,1-32 108,-1-1 46,1 1 0,0-1 0,1 0 0,-1 0 0,1 0-1,0 0 1,1 0 0,-1 0 0,1 0 0,0-1 0,0 1 0,0-1 0,1 0 0,-1 0 0,1 0 0,0-1 0,0 1-1,0-1 1,1 0 0,-1 0 0,1 0 0,0-1 0,0 1 0,0-1 0,0 0 0,6 1 0,15 5 225,1-1 1,0-2 0,50 4-1,-42-6-58,-1-2-1,1-2 0,0-1 1,0-1-1,-1-2 0,0-2 1,0-1-1,0-1 0,42-19 1,-70 26-159,1-1 1,-1 0-1,0 0 1,0 0 0,0-1-1,-1 0 1,1 0 0,-1 0-1,0-1 1,0 0 0,0 0-1,-1 0 1,0 0-1,0-1 1,0 0 0,0 1-1,-1-1 1,0-1 0,-1 1-1,1 0 1,-1-1 0,0 1-1,-1-1 1,1 0-1,-2 0 1,1 1 0,-1-1-1,1 0 1,-2 0 0,1 0-1,-1 0 1,0 1 0,-1-1-1,1 0 1,-1 1-1,-5-11 1,1 6-20,0 1 1,0 0-1,-1 1 0,0-1 1,-1 1-1,0 1 0,0 0 0,-1 0 1,0 0-1,-1 1 0,1 1 1,-1-1-1,-1 2 0,1-1 0,-1 1 1,-12-3-1,-2-1-30,-1 1 1,0 2-1,0 0 0,0 2 1,0 1-1,-33 0 0,39 4-27,0 0 0,-1 1-1,1 0 1,0 2-1,0 1 1,-25 9 0,33-10 7,0 1 1,1 1 0,0 0-1,0 1 1,0 0 0,1 0 0,0 1-1,1 1 1,-1 0 0,2 0-1,-10 11 1,16-17 20,0-1-1,0 0 1,0 1 0,0 0-1,1-1 1,-1 1 0,1 0-1,0 0 1,0 0 0,0 0-1,0 0 1,0 0 0,1 0-1,-1 0 1,1 0-1,0 0 1,-1 0 0,2 0-1,-1 1 1,0-1 0,2 5-1,0-4-44,-1-1-1,1 0 1,1 0-1,-1-1 1,0 1 0,1 0-1,-1-1 1,1 1-1,0-1 1,0 0-1,0 0 1,0 0-1,0 0 1,0-1-1,7 3 1,11 3-455,0-1 0,0-1 1,1-1-1,37 3 0,26-2-1288,-8-7-107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5.0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38 2688,'0'2'156,"0"-1"-1,1 1 1,-1-1 0,0 1 0,1-1 0,-1 1-1,1-1 1,-1 1 0,1-1 0,0 1 0,-1-1-1,1 0 1,0 0 0,0 1 0,0-1-1,2 1 1,11 21 1932,19 80-374,12 32-655,-22-46 925,-25-103-1840,-1 0-1,2 1 1,0-1-1,0 0 1,1 0-1,1 1 1,1-1 0,0 0-1,0 1 1,7-20-1,-5 18-149,1 1 0,0 0 1,0 0-1,2 0 0,0 1 0,0 0 0,1 0 0,1 1 0,0 0 0,18-18 1,-17 22 8,0-1 1,1 2 0,0-1 0,0 2 0,1-1 0,-1 2 0,2-1 0,-1 2 0,0-1 0,1 2-1,0 0 1,0 0 0,0 1 0,0 1 0,0 0 0,0 1 0,0 0 0,0 1 0,21 4 0,-10 1 24,-1 1 0,1 1 1,-1 2-1,-1 0 1,1 1-1,-2 1 1,0 1-1,0 1 1,28 25-1,-21-14 22,-1 2 0,-1 1 0,-2 2-1,-1 0 1,23 38 0,-44-64-213,0 0 0,-1 0 0,1 0 0,-1 0 0,0 0 0,0 1 0,-1-1 0,1 7 0,5 17-2509,-2-17 902,-14-10-22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5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14 3072,'-14'-14'1536,"11"57"-1408,3-36 2560,0 12-2560,8 13 0,7 8 256,4-17 128,13 5-640,2-14 128,-7 2-256,6-3 0,14-3-768,-5-29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5.9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5760,'8'3'2816,"39"17"-8832,-22-11 5376,-2-6 128,-6 1 128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6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97 962 3584,'-1'0'35,"1"-1"0,0 1 0,0-1 1,0 1-1,0 0 0,-1-1 0,1 1 0,0-1 1,0 1-1,0-1 0,0 1 0,0-1 0,0 1 1,0-1-1,1 1 0,-1-1 0,0 1 0,0-1 1,0 1-1,0-1 0,0 1 0,1-1 0,-1 1 1,0-1-1,1 1 0,-1 0 0,0-1 0,1 1 1,-1 0-1,0-1 0,1 1 0,-1 0 0,0-1 1,1 1-1,-1 0 0,1 0 0,-1-1 0,1 1 1,0 0-1,32-15 114,-18 9 348,-1-1 0,1 0 0,-1-1-1,0 0 1,-1-1 0,13-12-1,33-33 206,-11 11-234,68-78 0,-104 107-357,-1 0 0,-1-2 0,0 1 0,-1-1 0,0 0 0,-1-1 0,-1 0 0,-1-1 0,-1 1 0,5-25 0,-9 28-81,-1 1 0,0-1 1,-1 0-1,0 0 0,-1 0 0,-1 1 1,0-1-1,-1 1 0,0 0 0,-1 0 0,-1 0 1,0 1-1,0 0 0,-2 0 0,-10-15 1,-2 2-23,0 0 0,-2 1 0,0 1 1,-2 1-1,-39-28 0,55 44-19,0 0-1,0 1 0,-1 0 0,1 0 1,-1 1-1,-1 0 0,1 0 0,0 1 1,-1 1-1,0-1 0,-15 0 0,19 3 1,-1 0 0,1 1 0,0 0 0,0 0 0,0 1 0,0 0 0,0 0 0,0 0 0,0 1 0,1-1-1,-1 2 1,1-1 0,-1 0 0,1 1 0,1 0 0,-1 0 0,0 1 0,1-1 0,-5 8 0,-2 3-11,0 0 1,1 1 0,1 0 0,1 1-1,0 0 1,1 0 0,1 1 0,0 0 0,2 0-1,0 0 1,1 1 0,-1 34 0,3 16 69,3 0 0,12 75 1,-14-141-46,45 295 390,-31-232-304,3-1 1,37 92-1,-43-129-186,-8-18-191,0-2 0,1 1 0,0 0 1,0-1-1,1 1 0,0-1 0,0-1 0,13 15 0,-4-12-1141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7.2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0 634 3072,'2'1'205,"1"0"0,-1 0 0,0-1 0,0 1 0,0-1 0,1 1 0,-1-1 0,0 0 0,1 0-1,-1 0 1,0 0 0,0-1 0,1 1 0,-1 0 0,0-1 0,0 0 0,0 1 0,1-1 0,-1 0 0,0 0 0,0 0 0,0-1 0,-1 1 0,1 0 0,0-1 0,0 1 0,-1-1 0,1 0 0,-1 1 0,2-3 0,4-6 13,-1 0 1,0-1-1,0 1 1,6-20-1,-5 12-219,1-4 130,-1-1-1,-1 0 1,-1-1 0,0 0-1,-2 0 1,-1 0 0,-2-45-1,-27-170 614,19 205-844,8 33 97,0 0 0,0 1 0,0-1 0,0 0 0,0 0 0,-1 0-1,1 0 1,0 0 0,0 0 0,0 0 0,-1 1 0,1-1 0,-1 0 0,1 0-1,0 0 1,-1 1 0,1-1 0,-1 0 0,0 1 0,1-1 0,-1 0-1,0 1 1,1-1 0,-1 1 0,-1-2 0,2 3 4,0 0 0,0-1 0,1 1 0,-1-1 0,0 1 0,0 0 0,1-1 1,-1 1-1,0-1 0,1 1 0,-1-1 0,0 1 0,1-1 0,-1 1 0,1-1 0,-1 0 0,1 1 0,-1-1 0,1 1 0,-1-1 1,1 0-1,-1 1 0,1-1 0,-1 0 0,1 0 0,0 0 0,0 1 0,26 10 4,-17-7-1,28 9 50,1-1 1,0-2-1,0-1 1,1-2 0,63 2-1,-32-2 17,-4-3 287,-2 1 169,-48-2-331,-20-1-117,-6 0-101,0 0 0,1 1 0,-1 0 0,1 0 0,0 1 0,0 0 0,0 0 0,1 1 0,-1 0 0,1 0 0,0 1 0,1 0 0,-1 0 0,1 1 0,1 0 0,-1 0 0,1 0 0,0 0 0,-6 14 0,8-15 8,0 0 0,0 1 0,1-1 0,0 1 0,0 0 0,1-1 0,0 1 0,0 0 0,0 0 0,1 0 0,0 0 0,1 0 0,-1 0 0,1 0 0,1 0 0,-1-1 0,1 1 0,0 0 0,1-1 0,-1 1 0,1-1 0,1 0 0,-1 0 0,1 0 0,8 9 0,-1-4 64,0 0 1,1-1 0,0 0 0,0-1-1,1-1 1,0 0 0,1-1 0,0 0-1,0-1 1,0 0 0,1-1 0,-1-1-1,1-1 1,0 0 0,1 0 0,-1-2 0,0 0-1,1-1 1,-1 0 0,19-3 0,9-2 90,77-19 0,-108 21-118,0-1 0,0 0 0,0-1 1,-1 0-1,0 0 0,0-1 0,0-1 1,0 0-1,-1-1 0,18-16 1,-25 19-17,0 0 0,0 1 0,0-1 0,0 0 1,-1-1-1,0 1 0,0 0 0,0-1 1,-1 1-1,0-1 0,0 1 0,0-1 0,-1 1 1,0-1-1,0 0 0,0 1 0,0-1 1,-1 0-1,0 1 0,-1-1 0,1 1 1,-1-1-1,0 1 0,0 0 0,-1 0 0,1 0 1,-1 0-1,0 0 0,-1 1 0,1-1 1,-1 1-1,0 0 0,0 0 0,0 0 0,0 0 1,-1 1-1,0 0 0,1 0 0,-1 0 1,0 0-1,-1 1 0,1 0 0,0 0 0,-1 0 1,1 1-1,-1 0 0,1 0 0,-7 0 1,5 1-24,0 0 1,0 0 0,0 1 0,0 0 0,0 1 0,0 0 0,0 0-1,0 0 1,1 0 0,-1 1 0,1 1 0,0-1 0,-1 1 0,2 0-1,-1 0 1,0 0 0,1 1 0,0 0 0,0 0 0,0 1 0,1-1-1,0 1 1,0 0 0,-6 12 0,2-2 8,1 1-1,1-1 1,0 1 0,2 0 0,0 0-1,1 1 1,0-1 0,0 35 0,4-45 37,0 1 0,0-1 0,1 0 0,-1 0 0,2 0 0,-1 0 0,1 0 1,0 0-1,0-1 0,1 1 0,0-1 0,0 0 0,1 0 0,-1 0 0,1-1 1,1 0-1,9 9 0,-4-6 18,0 0-1,0 0 1,1-1 0,0 0-1,0-1 1,0-1 0,1 0-1,24 6 1,-13-7-487,-1-2 1,1-1 0,0-1-1,0-1 1,0-1-1,35-8 1,-44 7-189,20-1-1184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8.1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48 352 3840,'-9'2'530,"7"-1"-353,0-1 0,-1 1-1,1-1 1,-1 1-1,1 0 1,0 0-1,0 0 1,-1 0-1,1 0 1,0 1-1,0-1 1,0 1-1,0-1 1,-2 4-1,3-4-23,1 0-1,-1 0 0,1 0 0,0 1 0,-1-1 0,1 0 0,0 0 0,0 1 0,0-1 0,0 0 0,0 0 0,0 1 0,0-1 0,0 0 0,1 0 0,-1 0 0,0 1 0,1-1 0,-1 0 0,1 0 0,-1 0 1,2 2-1,14 19 84,-11-16-168,0-1 0,1 0 0,0 0 0,0-1 0,0 0-1,0 0 1,1 0 0,-1-1 0,1 1 0,0-2 0,0 1 0,0-1 0,1 0 0,-1 0 0,0-1 0,1 0 0,14-1 0,2-1 181,1-2 1,-1-1-1,1-1 0,24-9 0,-15 5-52,-17 4-85,1-1 0,-1-1 0,0-1 0,0 0 0,-1-1 0,0-1 0,-1 0 0,0-1 0,21-21 0,-29 26-79,0-1 0,-1 0 0,1-1 0,-1 0 0,-1 1 0,0-2 0,0 1 0,0-1 0,-1 1 0,-1-1 0,1 0 0,-1-1 1,-1 1-1,0 0 0,0-1 0,-1 0 0,0 1 0,0-1 0,-1 0 0,-2-9 0,1 12-33,-1 0 0,0 0 0,0 0 0,-1 1 0,0-1 0,0 1 0,0-1 0,-1 1 0,0 0 0,-1 0 0,1 1 0,-1-1 0,0 1 0,0 0 0,-1 1 0,1-1 0,-1 1 0,0 0 0,0 0 0,0 1 0,-1 0 0,0 0 0,1 0 0,-10-1 0,0-1-17,-1 1 0,0 1 0,0 1 0,0 0 0,0 1-1,0 1 1,0 1 0,0 0 0,-19 4 0,9 0-59,1 1 1,0 2-1,0 0 1,-39 20-1,58-25 46,-1 1 0,1 0 0,0 1-1,1-1 1,-1 1 0,1 1 0,0-1 0,0 1-1,1 0 1,-1 0 0,1 1 0,1 0 0,-1 0 0,1 0-1,0 0 1,1 0 0,0 1 0,0 0 0,-2 9 0,4-14 20,1 0 1,-1 0 0,1 0 0,0 0-1,0 0 1,0 0 0,0-1 0,1 1 0,-1 0-1,1 0 1,-1 0 0,1 0 0,0-1 0,0 1-1,1 0 1,-1-1 0,0 1 0,1-1-1,0 1 1,-1-1 0,1 0 0,4 4 0,-1-2-23,0 0 0,1-1 1,-1 0-1,1 0 0,0 0 1,0-1-1,0 0 1,0 0-1,0-1 0,7 2 1,13 0-92,0-1 0,1-1 1,-1-1-1,28-4 0,178-30-1134,-161 23 872,-35 0 208,-22 7 242,-30 17 303,15-13-360,-7 6 136,-1 1 0,1 0 0,0 0 0,1 0 1,-9 10-1,15-14-101,-1-1 1,0 1 0,1-1-1,0 1 1,0 0-1,0 0 1,0-1 0,0 1-1,0 0 1,1 0 0,-1 0-1,1 0 1,0 0-1,0 0 1,0 0 0,0 0-1,0 0 1,1-1 0,-1 1-1,1 0 1,0 0-1,0 0 1,2 4 0,2 4 65,1-1-1,0 0 1,1 0 0,0-1 0,0 1 0,1-2 0,0 1 0,1-1 0,0 0 0,0-1 0,0 0 0,16 8 0,-18-11-122,0 0-1,1-1 1,-1 0 0,1 0 0,0-1 0,-1 0-1,1-1 1,0 1 0,0-1 0,0-1 0,0 0-1,0 0 1,0 0 0,0-1 0,0 0-1,0-1 1,0 0 0,0 0 0,9-5 0,18-17-1482,-8 3-850,-4 9 425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8.7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190 892 3840,'5'-3'176,"0"1"1,0-1 0,1 1-1,-1 0 1,0 1-1,1-1 1,-1 1 0,1 0-1,0 0 1,-1 1-1,9-1 1,-5 1 227,0 0 0,1-1 0,-1-1 0,0 1 1,10-4-1,-4 1-255,-1-1 0,0 0 1,0-1-1,0 0 0,-1-1 1,0 0-1,-1-1 0,1-1 1,-2 0-1,17-16 0,-9 7-168,10-10 213,0-2-1,41-55 0,-63 75-137,0-1 0,-1 1 0,0-1 0,-1 0 0,0 0 0,-1-1 0,-1 0 0,1 1 0,-2-1 0,0 0-1,0 0 1,-1-1 0,-1-21 0,-2 11-19,0-1 0,-2 1-1,-1 0 1,-1 0 0,-1 1-1,0-1 1,-2 1-1,-1 1 1,-1 0 0,0 0-1,-18-23 1,19 32-47,0 0 0,-1 1-1,0 0 1,-1 1 0,0 0 0,-1 1 0,0 0-1,0 1 1,-1 1 0,0 0 0,0 0 0,-1 2-1,1 0 1,-1 0 0,0 2 0,-1 0 0,-28-2-1,32 4-12,1 1-1,-1 1 1,0-1-1,0 2 1,1 0 0,-1 0-1,1 1 1,0 1-1,0 0 1,0 0-1,0 1 1,1 1-1,0-1 1,0 2-1,0-1 1,1 1-1,-14 13 1,12-8 29,1 0 0,0 0 1,1 1-1,0 0 0,0 0 0,2 1 1,0 0-1,0 1 0,2 0 0,-1 0 1,2 0-1,-5 26 0,5 1 152,1 0 0,2 0 1,6 68-1,30 129 653,-21-156-484,-2-10-153,4 22 187,8 176 0,-8-283-4308,5-2 2134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5.3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74 28 5120,'-57'-13'2560,"41"17"-3072,16-4 3840,12 0-3328,-1-4 0,-1-6-1792,-4 6 128,-6 4 1152,-10 14 128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2.0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29 106 2560,'-29'3'1280,"70"-10"-512,-16 4 1536,13-10-1792,18 10 128,24-4 128,4-9 128,16 0-1152,8-4 0,4 8 768,-4 5 0,-13 3-512,-6 8 128,-18 3-1280,-11 2 128,2 1-256,-10-1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9.1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72 271 3712,'6'-2'307,"0"1"-1,0-1 1,0 1 0,1 1-1,-1 0 1,0-1 0,0 2-1,0-1 1,10 2 0,36 1 2130,-38-5-2227,1 0 1,0-2-1,-1 1 0,0-2 1,0 1-1,0-2 1,20-11-1,-28 14-122,-1 0-1,1-1 1,-1 0-1,0 0 1,-1 0-1,1 0 1,-1-1 0,1 0-1,-1 0 1,-1 0-1,1 0 1,-1-1-1,0 1 1,0-1-1,-1 0 1,1 0 0,-1 0-1,-1 0 1,3-10-1,-5 12-56,1 0-1,-1 1 0,1-1 1,-1 1-1,0-1 0,-1 0 1,1 1-1,-1 0 0,1-1 0,-1 1 1,0 0-1,0 0 0,0 0 1,-1 0-1,1 0 0,-5-3 1,1 0-17,0 0 1,0 0 0,-1 1 0,1 0-1,-1 1 1,-12-6 0,10 6-25,-1 1 1,0 1-1,1-1 1,-1 2-1,0-1 1,0 1-1,-1 1 0,1 0 1,0 0-1,0 1 1,0 1-1,0-1 1,0 1-1,1 1 0,-1 0 1,1 1-1,-1-1 1,1 2-1,0-1 1,1 1-1,-1 1 0,-8 6 1,9-6 15,1 0 1,0 0-1,0 1 1,1 0-1,0 0 1,0 0-1,1 1 1,-1 0-1,2 0 1,-1 0-1,1 1 1,1 0-1,-1-1 1,1 1-1,1 0 1,0 1-1,0-1 1,1 0-1,0 1 1,0-1-1,1 0 1,1 1-1,2 16 1,3-2 92,2-1 1,0 1 0,2-2-1,1 1 1,0-1-1,2-1 1,0 0-1,22 25 1,-30-40-240,0 0 1,1 0-1,0 0 0,0-1 1,1 0-1,-1 0 0,1-1 1,0 0-1,0 0 1,1 0-1,-1-1 0,1 0 1,0 0-1,-1-1 0,1 0 1,0-1-1,1 0 1,-1 0-1,0 0 0,0-1 1,14-2-1,18-5-1545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49.9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90 462 2432,'1'-5'516,"0"0"-1,1-1 1,0 1 0,0 1 0,0-1 0,0 0-1,1 0 1,0 1 0,5-7 0,38-46 214,-19 27-433,12-13 262,-2-1 0,-2-2 1,-2-1-1,29-53 0,-61 98-541,0 0 1,0 0-1,-1 0 0,1 0 1,0 0-1,-1-1 0,1 1 1,-1 0-1,0 0 0,1 0 1,-1 0-1,0-1 0,0 1 1,-1 0-1,1-3 0,0 5-14,0 0-1,-1 0 0,1 0 1,0-1-1,0 1 0,0 0 0,0 0 1,-1 0-1,1 0 0,0-1 1,0 1-1,0 0 0,0 0 1,-1 0-1,1 0 0,0 0 0,0 0 1,-1 0-1,1 0 0,0 0 1,0-1-1,0 1 0,-1 0 1,1 0-1,0 0 0,0 0 0,-1 0 1,1 0-1,0 1 0,0-1 1,0 0-1,-1 0 0,1 0 1,0 0-1,0 0 0,-1 0 0,1 0 1,0 0-1,0 0 0,0 1 1,-1-1-1,-14 17 56,-2 10-60,2 1 0,1 0 1,1 1-1,2 0 1,0 1-1,2 0 0,2 1 1,-6 47-1,7-16 8,3 0 0,3 1-1,11 81 1,-9-130 20,-1 1 1,-1-1-1,0 0 0,-1 1 1,-1-1-1,0 1 1,-5 18-1,6-30-11,0 0 1,0 0-1,0 0 0,-1 0 1,1 0-1,-1-1 1,1 1-1,-1 0 0,0-1 1,0 0-1,0 1 1,-1-1-1,1 0 0,0 0 1,-1 0-1,1 0 1,-1-1-1,0 1 0,1-1 1,-1 1-1,0-1 1,0 0-1,0 0 0,0 0 1,0-1-1,0 1 1,0-1-1,-1 0 0,1 0 1,0 0-1,0 0 0,0 0 1,0 0-1,0-1 1,0 0-1,0 0 0,0 0 1,0 0-1,-4-2 1,-148-49 367,154 51-512,96 8 405,-9-4 420,-49-1-556,0-1-1,0-2 0,60-9 1,-91 9-263,0-1 1,0 0 0,0-1-1,0 1 1,8-7 0,-12 9 4,-1-1-1,0 1 1,0-1 0,0 0-1,0 1 1,0-1 0,0 0 0,0 0-1,0 1 1,0-1 0,-1 0 0,1 0-1,0 0 1,0 0 0,-1 0 0,1 0-1,-1-1 1,1 1 0,-1 0 0,1 0-1,-1 0 1,0 0 0,1-1 0,-1 1-1,0 0 1,0 0 0,0-1 0,0 1-1,0 0 1,0 0 0,0-1 0,-1 1-1,1-1 1,-9-13-1696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50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207 0 2304,'-9'4'1152,"-25"12"-256,25-16 768,-5 0-1536,10 10 128,-6 6 0,1-7 0,-5-2-384,-6 0 128,2 6 128,-1-1 0,1-5-128,4 6 128,3-6-512,7-3 128,4-4-640,4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50.8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0 2816,'-23'0'1408,"-43"39"-3456,57-30 2176,-5 7-640,-6 4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51.3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2688,'14'0'1280,"1"20"-1664,-12-13 2560,6 5-2176,-4 1 128,-5 3-128,0-6 128,6 3-128,-3-6 0,8-4-128,-2 3 0,5-6-640,-5 0 128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51.6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4352,'14'32'2176,"62"-5"-3072,-62-15 4224,-1-1-4992,1 1 128,11 8-640,-21-11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52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0 128,'0'0'0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4:55.2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 3200,'38'-3'1536,"22"19"-1280,-55-16 1536,1 3-3072,-17 8 0,-21 2-384,-34-13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08.8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2560,'40'41'5888,"-32"-24"-5693,-1 0 0,-1 1 0,-1 0 0,0 0 0,-1 0-1,-1 1 1,1 26 0,0-11 38,131 872 1281,-133-898-1629,0-1 1,-1 0-1,0 1 0,0-1 0,-1 1 0,0-1 0,-1 0 0,1 1 0,-1-1 1,-1 1-1,1-1 0,-5 11 0,6-18 24,-1 1 1,0-1-1,1 0 0,-1 1 1,0-1-1,1 0 0,-1 1 1,0-1-1,1 0 0,-1 0 1,0 0-1,0 1 0,1-1 1,-1 0-1,0 0 0,0 0 1,1 0-1,-1-1 0,0 1 1,1 0-1,-1 0 0,0 0 1,0 0-1,1-1 0,-1 1 1,0 0-1,1-1 0,-1 1 1,1-1-1,-1 1 0,0 0 1,1-1-1,-1 1 0,1-1 1,-1 0-1,1 1 0,-1-1 1,1 1-1,0-1 0,-1 0 1,1 1-1,0-1 0,-1 0 1,1 1-1,0-1 0,0 0 1,0 0-1,-1-10-1210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09.5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162 408 1664,'-2'-7'318,"0"-1"-1,1 1 1,-1 0 0,1-1-1,1 1 1,0 0 0,0-1-1,0 1 1,1-1 0,0 1-1,0 0 1,1-1 0,0 1-1,0 0 1,6-12 0,5-8 286,1 1 1,28-39 0,-25 39 28,-9 16-449,0 0 1,1 1-1,0 0 0,1 0 0,0 1 0,0 1 0,1-1 0,-1 1 0,2 1 0,-1 0 0,1 1 0,0 0 0,0 1 0,0 0 1,16-3-1,12 0 205,1 1 0,-1 1 0,57 3 0,-68 3-265,0 2 0,0 0 1,-1 3-1,0 0 0,0 2 1,0 0-1,-1 2 0,0 2 1,-1 0-1,0 1 0,27 20 1,25 23 75,140 129 1,-188-158-174,20 19 5,-1 2 0,-3 2 0,-1 2 0,-3 1 0,-3 3 0,-1 1 0,52 112 0,-75-134 39,-2 1 1,-1 0 0,-2 1 0,-2 0-1,-1 0 1,-2 1 0,-1-1 0,-2 1-1,-2 0 1,-6 53 0,3-74 13,-1 1 1,-1-2-1,0 1 1,-1 0-1,-1-1 1,0 0-1,-1-1 1,-1 0-1,-1 0 1,0-1-1,0 0 1,-2-1-1,-23 23 1,4-9 157,-1-2-1,-1-1 1,-1-1 0,-66 32-1,50-32 19,-1-2 0,0-2 0,-2-2 0,0-3 0,-61 9 0,69-17-70,0-2 0,-1-2 0,1-2-1,0-2 1,0-1 0,-75-17 0,62 6-42,0-2 0,1-3 1,1-2-1,0-3 0,2-2 1,-65-42-1,85 45-64,1-1 1,-47-45-1,72 61-91,0 0 0,1 0 1,0-1-1,0 0 0,1 0 1,0 0-1,1-1 0,0 0 1,0 0-1,1-1 0,0 1 1,1-1-1,0 1 0,-1-17 1,4 22 3,1 0 0,-1 1 0,1-1 0,1 0 0,-1 1 0,1-1 0,-1 0 0,1 1 0,0 0 0,1 0 0,-1-1 0,1 1 0,0 1 0,0-1 0,0 0 0,1 1 0,-1-1 0,1 1 0,0 0 0,-1 0 0,2 1 0,-1-1 0,0 1 0,8-3 0,3-3-19,1 2 1,0 0 0,0 0 0,1 2 0,31-5 0,-13 5-283,1 2-1,-1 2 1,0 2 0,0 0-1,0 3 1,36 8 0,-34-3-1025,-1 1 0,0 2 0,-1 1 0,0 2 0,45 28 1,-20-5-1489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2.5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0 449 1280,'1'-1'89,"-1"0"1,0 1-1,1-1 0,-1 1 1,1-1-1,-1 1 0,1 0 1,-1-1-1,1 1 0,-1-1 0,1 1 1,-1 0-1,1-1 0,-1 1 1,1 0-1,0 0 0,-1-1 1,1 1-1,0 0 0,-1 0 1,1 0-1,0 0 0,-1 0 1,1 0-1,-1 0 0,1 0 1,0 0-1,-1 0 0,1 0 1,0 0-1,-1 1 0,1-1 1,-1 0-1,1 0 0,0 1 1,-1-1-1,1 0 0,-1 1 0,1-1 1,-1 1-1,1-1 0,-1 0 1,1 1-1,-1-1 0,0 1 1,1 0-1,-1-1 0,0 1 1,1 0-1,29 37 456,-20-25-31,57 77-109,-41-52 32,3-1 1,0-2-1,49 45 1,-68-72-366,5 6 65,0-1-1,1-1 1,20 11-1,-35-22-126,0-1 0,-1 0 0,1 1 0,0-1 0,-1 1 0,1-1 0,0 0 0,0 1 0,0-1 0,-1 0 0,1 0 0,0 1-1,0-1 1,0 0 0,0 0 0,-1 0 0,1 0 0,0 0 0,0-1 0,0 1 0,-1 0 0,1 0 0,0 0 0,0-1 0,0 1 0,-1 0-1,1-1 1,1 0 0,-1 0 6,0-1-1,-1 1 1,1 0-1,0-1 1,-1 1-1,1-1 1,-1 1-1,0 0 1,1-1-1,-1 1 1,0-1-1,0 1 1,0-1-1,0-2 1,-14-60 244,13 60-251,-46-136 280,27 87-249,2-1 1,-20-103-1,36 142-66,0-1 1,1 1-1,1 0 0,0-1 1,1 1-1,0-1 0,2 1 1,0 0-1,0 0 1,1 0-1,1 1 0,1-1 1,0 1-1,1 0 0,10-15 1,-12 21-3,0 1 0,0-1 0,1 2 0,0-1 0,0 0 1,1 1-1,0 0 0,0 1 0,0 0 0,1 0 0,0 0 0,0 1 1,0 0-1,0 0 0,1 1 0,0 0 0,-1 1 0,1 0 1,0 0-1,0 1 0,0 0 0,0 1 0,0 0 0,0 0 0,0 1 1,0 0-1,0 0 0,0 1 0,0 1 0,-1-1 0,1 1 0,-1 1 1,1-1-1,-1 2 0,13 8 0,-7-4-393,-1 1-1,0 1 1,17 18 0,0 9-731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0.3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4 312 2688,'-1'2'178,"1"-1"-1,-1 1 1,1 0 0,-1-1 0,1 1 0,0 0-1,-1-1 1,1 1 0,0 0 0,0-1-1,0 1 1,0 0 0,0-1 0,1 1 0,-1 0-1,1-1 1,-1 1 0,1 0 0,-1-1-1,2 3 1,2 0-9,-1 0 1,1-1-1,0 1 0,0-1 1,1 0-1,-1 0 0,0-1 1,1 0-1,0 1 0,-1-1 0,1-1 1,0 1-1,0-1 0,0 0 1,0 0-1,6 1 0,-2-2 4,0 0 0,0-1-1,0 0 1,0 0 0,0-1 0,0 0-1,0-1 1,14-6 0,-9 3 70,0-1-1,0-1 1,-1 0 0,0-1 0,-1 0 0,0-1 0,0 0-1,-1-1 1,0 0 0,13-20 0,-19 25-147,-1-1-1,-1 0 1,1 0 0,-1 0 0,0 0-1,-1 0 1,0 0 0,0-1-1,0 1 1,-1-1 0,0 1 0,-1-1-1,0-14 1,-1 16-51,0 1 0,0-1 0,-1 0 0,0 0 1,0 1-1,-1-1 0,1 1 0,-1 0 0,0 0 0,-1 0 0,1 0 0,-1 1 0,0-1 1,0 1-1,0 0 0,-1 0 0,0 0 0,-7-4 0,5 3-21,0 1-1,0-1 1,0 1-1,-1 1 0,0 0 1,0 0-1,0 0 1,0 1-1,0 0 1,0 1-1,-13-1 1,16 2-18,-1 1 0,1-1 0,0 1 0,-1 0 1,1 1-1,0 0 0,-1-1 0,1 2 0,0-1 1,0 0-1,1 1 0,-1 0 0,1 0 0,-1 1 1,1-1-1,0 1 0,0 0 0,0 0 0,-3 6 1,-4 5-3,2 0 1,0 0-1,1 1 1,0 0 0,1 1-1,1-1 1,1 1-1,0 1 1,1-1 0,1 1-1,1-1 1,0 23-1,1-28 19,1 0 0,0 0-1,1 0 1,0 0-1,1-1 1,0 1 0,1 0-1,1-1 1,-1 1-1,2-1 1,0 0 0,0 0-1,1-1 1,0 0-1,1 0 1,0 0 0,0-1-1,1 0 1,11 10-1,-1-5 74,1-2-1,0 0 0,0-1 0,1-1 0,1 0 1,0-2-1,42 11 0,-47-15-473,0-1 0,0-1 0,0-1-1,0 0 1,1-1 0,-1 0 0,0-2 0,0 0 0,0 0 0,0-2 0,28-9 0,-1-5-1734,3 1-64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1.1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259 836 3072,'23'-7'1324,"0"0"1,0 2 0,32-4-1,-36 7-1024,-1 0 1,1-2-1,-1 0 1,0-1-1,-1-1 0,1-1 1,23-12-1,-26 10-37,-1-1 0,0-1 0,0 0 0,-1-1 0,0 0 1,-2-1-1,1 0 0,-1-1 0,-1 0 0,16-31 0,-21 34-172,0-1 0,-1 1-1,0-1 1,-1 0 0,0 0 0,-1-1-1,-1 1 1,0-1 0,0 1 0,-1 0 0,-1-1-1,0 1 1,-1-1 0,0 1 0,0 0-1,-7-16 1,-1 2-35,-1 0-1,-1 1 1,-1 0 0,-2 0-1,0 2 1,-2 0-1,-27-30 1,30 38-58,-1 0 1,0 2-1,-1-1 0,-1 2 1,0 0-1,0 1 0,-1 1 1,-1 1-1,0 0 1,-35-10-1,44 16-11,0 2-1,0-1 1,0 1-1,0 0 1,0 1 0,0 1-1,0-1 1,0 2 0,0-1-1,0 1 1,0 1 0,1-1-1,-1 2 1,1-1-1,0 2 1,0-1 0,0 1-1,0 0 1,1 1 0,0 0-1,0 0 1,1 1 0,-1 0-1,2 0 1,-9 11-1,1 0-12,2 0-1,0 1 1,1 0-1,1 1 0,0 0 1,2 0-1,1 1 1,0 1-1,1-1 0,-4 37 1,5-4 37,3 0-1,9 105 1,31 109 90,-28-203-106,99 544 624,-91-514-487,-5 1 0,-3 1 0,-5 0 1,-14 190-1,7-263-58,-2 0-1,-1 0 1,-8 25 0,12-43-66,-1 0 0,0 0 0,-1-1 0,1 0 0,-1 1 0,0-1 0,0 0 0,-1 0 0,1-1 0,-1 1 0,0-1 1,0 1-1,-1-1 0,1-1 0,-1 1 0,0-1 0,0 1 0,-7 2 0,11-6-67,-1 1-1,1-1 1,-1 1 0,0-1 0,1 0 0,-1 0-1,0 0 1,1 0 0,-1 0 0,0 0 0,1 0-1,-1-1 1,0 1 0,1-1 0,-1 1 0,0-1-1,1 1 1,-1-1 0,1 0 0,-1 0 0,1 0-1,0 0 1,-1 0 0,1 0 0,0 0 0,0 0-1,0-1 1,0 1 0,0 0 0,0-1 0,0 1-1,0-1 1,0 1 0,0-1 0,1 1 0,-1-1-1,1 1 1,-1-1 0,1 0 0,0-1 0,-3-8-732,1 0 1,0 0 0,0 0 0,1-18-1,2-13-1235,3-10-22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1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20 3328,'14'-9'1664,"29"-1"-1024,-34 10 2944,5 0-3328,5 3 128,4 1 0,6-1 128,-6 6-640,5 2 0,-4-7 384,-5 1 0,-1-2-384,-4-3 128,0 0-768,1 0 128,-1-8-768,5 4 128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1.7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 3200,'-4'16'1536,"4"11"-1152,0-11 2176,0 3-2304,0 4 128,0 2 0,0-11 0,0 2-640,4 4 128,5-8 128,1-4 0,-1-5-1152,0 2 128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2.1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4 4992,'-5'-3'2432,"39"3"-3712,-25 0 4096,1 0-4992,-1 3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2.8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88 2048,'0'0'79,"1"0"1,-1 0-1,0 0 0,1 0 1,-1 0-1,0 0 1,1 0-1,-1 0 0,1 0 1,-1 0-1,0 0 0,1 0 1,-1 0-1,0 0 1,1-1-1,-1 1 0,0 0 1,0 0-1,1 0 0,-1 0 1,0-1-1,1 1 1,-1 0-1,0 0 0,0-1 1,1 1-1,-1 0 0,0 0 1,0-1-1,0 1 1,1 0-1,-1-1 0,0 1 1,0 0-1,0-1 0,0 1 1,0 0-1,0-1 1,0 1-1,0 0 0,0-1 1,0 1-1,0 0 0,0-1 1,0 1-1,0-1 1,0 1-1,0 0 0,0-1 1,0 1-1,0 0 0,-1 0 1,1-1-1,0 1 1,0 0-1,0-1 0,0 1 1,-1 0-1,1 0 0,-1-1 1,32 9 1499,-28-5-1474,1 0 0,-1 0 0,-1 0 0,1 1-1,-1-1 1,1 1 0,-1 0 0,0 0 0,0 0 0,-1 0 0,1 0 0,-1 0-1,0 0 1,0 1 0,0-1 0,-1 0 0,1 6 0,-2 76 602,1-81-657,-8 41 353,8-43-368,-1-1 1,0 1-1,0 0 0,1-1 0,-2 1 1,1-1-1,0 1 0,0-1 0,-1 1 0,1-1 1,-1 0-1,0 0 0,-3 4 0,5-6-32,0 0 0,0 0 0,-1 0 0,1 0 0,0 0 0,0 0 1,0 0-1,-1 0 0,1 0 0,0 0 0,0 0 0,0 0 0,-1 0 0,1 0 0,0 0 0,0 0 0,0 0 0,-1 0 0,1 0 0,0 0 0,0 0 0,0 0 0,0 0 0,-1 0 0,1 0 0,0 0 0,0 0 0,0-1 0,0 1 0,-1 0 0,1 0 0,0 0 0,0 0 0,0 0 0,0-1 0,0 1 0,0 0 0,-1 0 0,1 0 1,0 0-1,0-1 0,0 1 0,0 0 0,0 0 0,0-1 0,-2-14 19,3-13-34,1 16 2,0 0 0,1 0 1,0 0-1,1 1 1,0-1-1,1 1 1,1 0-1,-1 1 0,2-1 1,-1 1-1,2 0 1,-1 1-1,1 0 0,1 0 1,-1 1-1,1-1 1,13-7-1,-6 4-9,2 1 0,-1 1 0,1 1 0,1 0 0,0 1 0,0 1 0,1 1 0,-1 0 0,31-3 0,-36 7 44,1 2 0,0 0 0,0 0 0,-1 2 0,1 0 0,0 0 0,-1 1 0,0 1 0,15 6 0,-20-7 8,0 1 0,0 0 0,0 0 0,-1 1 0,0 0 0,0 1 1,0 0-1,-1 0 0,0 0 0,0 1 0,0 0 0,-1 1 0,0-1 0,8 15 1,-8-10 23,-1 0-1,0 0 1,-1 0 0,0 1 0,-1 0 0,-1 0 0,0 0 0,0 0 0,-1 0-1,-1 0 1,0 0 0,-1 0 0,-1 0 0,0 0 0,0 0 0,-1 0 0,-6 14 0,-1-18-831,10-9 711,0 0 1,0 0 0,-1 0-1,1 0 1,0 0 0,0-1-1,0 1 1,-1 0 0,1 0-1,0 0 1,0 0 0,0 0 0,-1 0-1,1 0 1,0 0 0,0-1-1,0 1 1,0 0 0,0 0-1,-1 0 1,1 0 0,0 0 0,0-1-1,0 1 1,0 0 0,0 0-1,0 0 1,0-1 0,0 1-1,0 0 1,0 0 0,0 0-1,0-1 1,0 1 0,-1 0 0,2 0-1,-1 0 1,0-1 0,0 1-1,0 0 1,0 0 0,0 0-1,0-1 1,0 1 0,0 0-1,0 0 1,0 0 0,0-1 0,0 1-1,0 0 1,1 0 0,-1 0-1,0-1 1,8-12-1666,0 0 43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3.1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13 3840,'-20'-12'1920,"48"47"-2816,-19-24 3456,6 14-2304,-1-5 128,-4 10-128,-1 2 0,6 3-384,-7 1 0,1-2 128,2-6 0,-7-1-1152,6-8 128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3.5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0 5760,'-14'4'2816,"46"15"-4736,-22-15 5120,5-4-5632,13 12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4.2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18 210 2432,'-1'-1'80,"0"0"0,1 0 1,-1 0-1,1 0 0,0 0 0,-1 0 0,1 0 0,0 0 1,0 0-1,-1 0 0,1-1 0,0 1 0,0 0 1,0 0-1,0 0 0,0 0 0,1 0 0,-1 0 1,0 0-1,0 0 0,1 0 0,-1 0 0,1 0 1,0-2-1,25-24 1609,-7 14-1129,-1 2 1,22-9 0,-24 12-668,-12 5 132,34-17 496,0 1-1,78-27 1,-106 43-456,1 0 0,-1 0-1,1 1 1,0 1 0,0 0 0,0 0-1,0 1 1,0 0 0,-1 1 0,1 0-1,0 1 1,0 0 0,-1 1 0,1 0 0,-1 1-1,20 9 1,-24-8-52,0-1-1,0 1 1,-1 0 0,1 1-1,-1-1 1,-1 1 0,1 0-1,-1 0 1,0 1-1,0-1 1,-1 1 0,1 0-1,-2 0 1,1 0 0,-1 1-1,0-1 1,1 12 0,0-4 6,-2 1 1,0-1-1,0 1 1,-1-1-1,-2 1 1,1-1-1,-6 22 1,3-23 19,-1 0 0,-1-1 0,0 1 0,0-1-1,-2-1 1,1 1 0,-2-1 0,0-1 0,0 0 0,-1 0 0,0 0 0,-1-2 0,0 1-1,0-1 1,-24 13 0,-3 0 88,0-3 1,-1-1-1,-2-2 0,-44 11 1,68-21-96,-1-2 0,0 0 0,-1-1 0,1 0 0,-1-2 0,1 0 0,-23-3 0,40 2-34,-1 0 0,1 0 1,-1 0-1,1 0 1,-1 0-1,1 0 0,-1-1 1,1 1-1,0-1 1,-1 1-1,1-1 0,0 1 1,-1-1-1,1 0 0,0 0 1,0 0-1,-1 0 1,1 0-1,0 0 0,0 0 1,0 0-1,0 0 1,0 0-1,1 0 0,-1-1 1,0 1-1,0 0 0,1-1 1,-1 1-1,1 0 1,-1-1-1,1 1 0,0-1 1,0 1-1,-1-1 1,1 1-1,0-1 0,0 1 1,1-1-1,-1 1 1,0-1-1,1-2 0,0 0 0,1 1-1,-1-1 1,1 0-1,0 1 1,0-1-1,1 1 1,-1 0-1,1-1 1,-1 1-1,1 0 1,0 1-1,0-1 1,0 0-1,5-2 1,1 0 42,1 0 0,0 1 0,-1 1 0,1-1-1,1 1 1,-1 1 0,0 0 0,1 1 0,-1 0 0,1 0 0,-1 1 0,1 0 0,-1 1-1,1 0 1,10 3 0,15 6 144,-1 1-1,0 1 1,33 18 0,37 12 214,-83-34-651,0-2 1,0 0-1,1-2 1,-1 0-1,38 1 1,-59-13-2585,2 0 1045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4.6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6 3072,'-23'-4'1635,"46"3"644,53 7 655,237 91 543,-258-84-3201,-15-15-4968,-27-1 3007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3.2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31 470 2944,'0'-1'93,"-1"1"0,0-1 0,1 1 0,-1 0-1,1-1 1,-1 1 0,0 0 0,1-1 0,-1 1 0,0 0 0,1 0 0,-1 0 0,0 0 0,1 0-1,-1-1 1,0 1 0,0 0 0,1 1 0,-1-1 0,0 0 0,1 0 0,-1 0 0,0 0 0,1 0-1,-1 1 1,0-1 0,1 0 0,-1 1 0,-1 0 0,19 14 2506,41 18-1479,-42-29-970,0-1-1,1-1 1,-1 0-1,1-1 0,-1-1 1,1 0-1,-1-1 1,1-1-1,-1-1 0,0 0 1,31-11-1,3-4 29,0-3-1,60-34 1,-95 48-120,0-2 1,-1 1 0,0-2-1,-1 0 1,0 0 0,0-2-1,19-22 1,-29 30-45,0 0 0,0 0 1,-1-1-1,0 1 0,0-1 0,0 0 1,0 0-1,-1 0 0,1 1 0,-1-1 0,0-1 1,-1 1-1,1 0 0,-1 0 0,0 0 1,-1 0-1,1 0 0,-1 0 0,0 0 0,0 0 1,-1 0-1,1 0 0,-1 0 0,0 1 1,0-1-1,-1 0 0,1 1 0,-1 0 0,-5-6 1,-2-3 2,-1 0 0,0 1 0,-1 0 0,0 0 1,-1 1-1,0 1 0,-1 0 0,0 1 0,-1 1 1,0 0-1,0 1 0,0 0 0,-1 2 0,-28-7 1,22 7-52,0 1 1,-1 1 0,1 2 0,-1 0 0,0 1 0,1 1 0,-1 2-1,1 0 1,0 1 0,-31 10 0,44-11 1,0 0 1,0 1-1,0 0 1,0 1-1,1 0 1,0 1-1,0-1 1,0 1-1,1 1 1,-1 0-1,2 0 1,-1 0-1,1 1 1,-7 10-1,11-14 19,-1 0-1,1 1 0,1-1 1,-1 1-1,0-1 0,1 1 1,0 0-1,0-1 0,1 1 1,-1 0-1,1 0 0,0 0 1,0 0-1,1-1 0,-1 1 1,1 0-1,0 0 1,0-1-1,1 1 0,0-1 1,-1 1-1,1-1 0,1 1 1,-1-1-1,1 0 0,0 0 1,-1 0-1,2-1 0,-1 1 1,4 3-1,5 3 15,1 0 0,0-1 0,0 0-1,1-1 1,0 0 0,0-1 0,1-1 0,0 0 0,0-1 0,1-1 0,-1 0-1,1-1 1,0-1 0,0 0 0,25-1 0,15-2 86,0-3 0,-1-2 0,60-14 1,-88 15-19,-1-2 0,0-1 1,42-18-1,-68 24-82,-12 6 7,10-3 15,0 0 0,-1 1 0,1-1 0,0 0 0,0 1 0,0-1 0,0 1 0,0-1 0,1 1 0,-1 0 0,0 0 0,1 0 0,-3 3 0,2 1 30,0 1 1,0 0-1,1 0 0,-1 0 1,2 0-1,-1 0 1,1 0-1,0 0 1,0 0-1,1 0 1,0 0-1,0 0 0,1 0 1,-1-1-1,2 1 1,-1 0-1,1-1 1,0 1-1,0-1 1,1 0-1,7 11 1,0-3 65,-1 0 0,2-1 0,0-1 0,0 1 0,1-2 0,1 0 0,0-1 0,15 9 0,192 88-2556,-212-103 2193,57 24-1534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4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 2560,'0'-6'1280,"9"-1"-512,-6 14 1536,-3 9-1792,0 16 128,5-5 128,-5 12 0,0 0-1024,0 9 128,0-2 512,6-6 128,3-5-384,-4-6 0,-1-6-896,1-7 128,0-9-640,13-7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5.2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4 5760,'-20'-4'2816,"40"8"-3712,-16-4 5248,1 4-4480,-5-4 0,0 0-2432,0 3 128,-5 2 2176,-13-13 128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5.7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72 352 2688,'2'1'4586,"11"9"-3498,-1 10-449,0-1 0,23 26 0,-28-38-498,1 0-1,-1 0 0,1-1 0,0 0 0,1-1 0,-1 0 1,1 0-1,13 4 0,-4-2 98,1 0-1,0-2 1,0-1-1,0 0 1,1-1 0,32 0-1,-40-3-150,-1 0 0,1-1 0,0 0 0,-1-1 0,1-1 0,-1 0 0,0 0 0,0-1 0,0 0 1,0-1-1,-1-1 0,13-7 0,-11 3-8,0 0 1,0-1-1,-1 0 1,-1 0 0,0-1-1,0-1 1,-1 1 0,-1-2-1,0 1 1,-1-1-1,9-23 1,-13 29-60,-1 0-1,1-1 1,-1 1-1,-1-1 1,1 0 0,-2 1-1,1-1 1,-1 0-1,0 0 1,-1 1 0,0-1-1,-1 0 1,1 1-1,-2-1 1,1 1 0,-1-1-1,0 1 1,-1 0-1,0 0 1,0 1 0,-10-13-1,4 8-9,-1 2-1,0-1 0,0 1 0,-1 1 1,0 0-1,-1 1 0,0 0 1,-1 1-1,1 1 0,-1 0 1,0 1-1,-1 0 0,1 1 1,-21-3-1,8 3-26,0 1-1,0 1 1,0 2-1,-1 0 1,1 2-1,0 1 1,-35 9-1,47-9-7,1 2 0,0 0-1,0 0 1,0 1 0,1 1 0,0 0 0,0 1-1,1 0 1,-17 16 0,25-21-19,1 0 0,0 0 0,0 0 0,0 1 0,0 0 0,1-1 0,0 1 1,-1 0-1,1 0 0,1 0 0,-1 1 0,1-1 0,-1 0 0,1 1 0,0-1 0,1 1 0,-1-1 0,1 1 0,0-1 1,0 1-1,0-1 0,1 1 0,0-1 0,-1 1 0,2-1 0,-1 1 0,0-1 0,1 0 0,0 0 0,0 0 0,0 0 0,0 0 1,1 0-1,0 0 0,-1-1 0,7 6 0,4 4-481,2 0 1,0-1 0,0 0-1,1-1 1,1-1-1,-1 0 1,2-2-1,-1 0 1,1 0 0,0-2-1,30 7 1,32 7-1268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6.4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121 74 2560,'0'5'412,"0"0"1,1 0-1,-1-1 1,1 1-1,0-1 1,0 1-1,1-1 1,-1 1-1,1-1 1,0 0-1,5 8 1,8 22 546,-8-9-621,-1 0 1,-2 0-1,0 1 0,-2-1 0,0 1 1,-4 40-1,1-63-311,1 0 0,-1 0-1,0 1 1,0-1 0,0 0 0,0 0 0,0 0 0,-1 0-1,1 0 1,-1-1 0,0 1 0,0 0 0,0-1 0,0 1-1,-1-1 1,1 0 0,-1 0 0,1 0 0,-1 0 0,0 0-1,0 0 1,1-1 0,-1 1 0,0-1 0,-1 0 0,1 0-1,0 0 1,0 0 0,0-1 0,-1 1 0,1-1-1,-6 0 1,5 0-2,0 0 0,0 0 0,1 0-1,-1-1 1,0 0 0,0 1 0,1-1-1,-1-1 1,0 1 0,1 0 0,-1-1-1,1 0 1,0 0 0,-1 0 0,1 0-1,0 0 1,0-1 0,1 0 0,-1 1 0,0-1-1,1 0 1,-1 0 0,1 0 0,0-1-1,0 1 1,1 0 0,-3-7 0,1 0-18,1 1 1,0-1 0,1 1 0,0-1-1,0 0 1,1 1 0,1-1-1,-1 0 1,1 1 0,1-1 0,0 1-1,1-1 1,-1 1 0,7-12 0,-3 8 21,1 1 1,1-1 0,0 1 0,0 1 0,1 0-1,1 0 1,0 1 0,22-18 0,-11 12 16,0 2 1,1 1-1,0 1 1,1 0-1,0 2 1,1 1-1,0 1 1,0 0 0,1 2-1,41-5 1,-55 11 14,0-1 0,0 1 0,0 1 1,0 0-1,0 1 0,0 0 0,-1 1 1,1 0-1,-1 0 0,1 1 0,-1 0 1,0 1-1,-1 1 0,1-1 0,-1 1 1,0 1-1,-1 0 0,1 0 0,-2 0 0,1 1 1,-1 1-1,0-1 0,0 1 0,-1 0 1,0 0-1,-1 1 0,0 0 0,-1 0 1,0 0-1,4 16 0,-3-5 24,0-1 0,-2 1 0,0 0 0,-1 36 1,-11 87 187,5-100-204,4-30-108,-4 28 133,4-41-197,-1 1 0,1 0 0,0-1 0,-1 1 0,1-1 0,-1 1 0,1-1 0,-1 1 0,0-1 0,0 0 0,0 1 0,0-1 0,0 0 0,0 1 0,0-1 0,0 0 0,0 0 0,0 0 0,-3 2 0,3-3 9,1 0 0,0 0 0,-1 0-1,1 0 1,0 0 0,-1-1 0,1 1 0,-1 0 0,1 0 0,0 0 0,-1 0 0,1 0-1,0-1 1,-1 1 0,1 0 0,0 0 0,-1 0 0,1-1 0,0 1 0,0 0 0,-1-1-1,1 1 1,0 0 0,0-1 0,-1 1 0,1 0 0,0-1 0,0 1 0,0 0-1,0-1 1,0 1 0,-1 0 0,1-1 0,-1-7-1847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7.4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3072,'2'11'562,"0"-1"0,0 0 1,1 1-1,0-1 0,0 0 0,1-1 0,1 1 1,5 9-1,17 40 778,-7-6-607,39 70-1,-30-63 491,-27-56-1237,25 43 1057,-26-46-1098,-1 0 1,1 0-1,-1 0 1,1 0-1,-1-1 1,1 1-1,-1 0 1,1 0 0,0 0-1,0-1 1,-1 1-1,1 0 1,0-1-1,0 1 1,0 0-1,0-1 1,0 0-1,0 1 1,0-1-1,0 1 1,0-1-1,0 0 1,0 0-1,0 1 1,0-1 0,0 0-1,0 0 1,0 0-1,0 0 1,0 0-1,0-1 1,0 1-1,0 0 1,0 0-1,0-1 1,0 1-1,0 0 1,0-1-1,0 1 1,0-1-1,1-1 1,11-14-1503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8.6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0 402 1024,'1'-1'115,"-1"0"0,1 0 0,0 0-1,0 0 1,0 1 0,0-1 0,-1 0 0,1 0 0,0 1-1,0-1 1,1 0 0,-1 1 0,0-1 0,0 1 0,0 0-1,0-1 1,0 1 0,0 0 0,1 0 0,-1-1 0,0 1 0,0 0-1,0 0 1,2 1 0,58-11 958,-31 5-686,78-30 167,-97 30-532,1 0 0,-2 0 0,1-1 0,0 0 0,-1-1 0,0-1 0,-1 1 0,14-15-1,-16 15-5,0 0-1,0-1 0,-1 0 0,0 0 0,0 0 0,-1-1 0,0 0 0,-1 0 0,0 0 0,5-16 0,-8 19-14,-1 1 1,1 0-1,-1 0 0,0-1 1,0 1-1,-1 0 0,1 0 1,-1-1-1,0 1 1,0 0-1,-1 0 0,0 0 1,0 0-1,0 1 0,0-1 1,-1 0-1,0 1 1,0 0-1,0-1 0,0 1 1,-1 0-1,0 1 0,1-1 1,-1 1-1,-1-1 1,1 1-1,0 1 0,-1-1 1,1 0-1,-10-2 0,4 0 3,-1 1-1,0 1 0,0 0 0,0 0 0,-1 1 0,1 0 0,-1 1 0,1 1 0,-1 0 0,1 0 0,-1 1 0,1 0 0,-12 4 0,11-3-18,1 2 0,-1-1 0,1 2 0,0-1 0,-15 10-1,22-11 5,1 0 1,-1 0-1,1 0 0,-1 1 0,1-1 0,0 1 0,0 0 0,1 0 0,-1 0 0,1 0 0,0 1 0,0-1 0,1 1 0,-1-1 0,1 1 0,-2 7 0,3-5-80,-1 1 0,1-1 1,0 1-1,1-1 0,-1 0 1,2 1-1,-1-1 1,1 0-1,0 0 0,0 1 1,1-2-1,0 1 0,0 0 1,1 0-1,4 6 0,23 33-570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19.6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 4 5632,'0'-4'2816,"-5"4"-3328,5 0 6016,5 4-5248,-5 0 128,4-1 128,-4 2 0,0 3-640,0-5 0,-9-3 384,0-3 0,0-5-1024,-2 8 128,2-5-1280,4 2 128,5 6-128,-3 17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0.0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75 7808,'-3'-7'3840,"12"-5"-5376,-9 12 8447,5-13-6911,-1 6 128,6 0 0,-6-2 128,-4 2-1407,0-2 127,-4 13-1152,-10-11 128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2.5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60 297 1536,'0'0'213,"-1"0"0,0-1 0,0 1 0,0-1-1,1 1 1,-1-1 0,0 0 0,1 1 0,-1-1 0,0 0 0,1 1 0,-1-1 0,1 0 0,-1 0 0,1 1-1,0-1 1,-1 0 0,1 0 0,0 0 0,-1 0 0,1 1 0,0-3 0,-2 1 2168,2 13-1873,0-4-408,1-1-1,0 1 1,0 0-1,1-1 0,0 1 1,0-1-1,0 1 1,1-1-1,0 0 0,0 0 1,1 0-1,-1-1 1,1 1-1,1-1 0,-1 0 1,1 0-1,-1 0 1,2-1-1,-1 1 0,0-1 1,1 0-1,0-1 1,11 6-1,6 2-42,0-2 1,0 0-1,1-2 1,0 0-1,30 3 1,-29-7-3,-1 0 0,1-2 0,0-1 1,-1-1-1,1-1 0,27-6 0,-34 5-6,-1-1 0,0-1 0,0-1-1,0 0 1,-1-1 0,0-1 0,0 0 0,-1-2 0,18-13 0,-27 18-35,-1 1 0,0-2 0,-1 1 0,0 0 0,1-1 0,-2 1 0,1-1 0,-1-1 0,0 1 0,0 0 0,0-1 1,-1 1-1,0-1 0,0 0 0,-1 1 0,0-1 0,0 0 0,-1 0 0,0 0 0,0 0 0,0 0 0,-1 0 0,0 0 1,-3-11-1,0 6 6,1 1 1,-2 0-1,0 0 1,0 0-1,-1 0 1,0 1 0,-1 0-1,0 0 1,0 0-1,-1 1 1,-1 0-1,1 1 1,-16-12 0,6 10-53,1 0 0,-1 1 0,-1 1 0,0 0 0,0 2 0,0 0 0,-1 1 0,0 1 0,0 1 0,0 0 0,0 2 0,0 0 0,0 2 0,0 0 0,0 1 0,0 1 0,-32 9 0,36-8-15,0 2 0,0 0 0,0 0 0,1 2 1,0 0-1,0 0 0,1 2 0,0 0 0,-19 17 1,24-17 20,1-1 0,0 1 0,0 0 0,1 1 0,0-1 0,0 2 0,2-1 0,-1 1 0,1-1 0,1 1 0,0 1 0,1-1 0,-3 20 0,5-27-93,1 1 0,0 0 0,0 0 0,0 0 0,0 0 0,1-1 0,0 1 0,0 0 0,1 0 0,-1-1 0,1 1 0,0-1 0,1 0 0,-1 1 0,1-1 0,4 5 0,-2-4-116,1 1 0,0-1 0,0 0 0,1 0 0,0-1 0,0 0 0,0 0 0,0-1 0,1 0 0,8 3 0,45 15-1301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3.1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2560,'3'70'4056,"9"35"-2706,-3-31-399,28 222-101,15 173 924,-51-443-1707,1 0 0,1 0 0,1 0 0,1-1 0,2 0 0,14 37 0,-21-61-78,0 0-1,0 0 1,1 0 0,-1-1-1,0 1 1,1 0-1,-1 0 1,1 0-1,-1 0 1,1 0 0,-1 0-1,1-1 1,0 1-1,-1 0 1,1-1 0,0 1-1,0 0 1,-1-1-1,1 1 1,0-1-1,0 1 1,0-1 0,0 1-1,0-1 1,0 0-1,0 1 1,0-1-1,-1 0 1,1 0 0,0 0-1,0 0 1,0 0-1,0 0 1,0 0 0,0 0-1,0 0 1,0 0-1,0-1 1,0 1-1,0 0 1,0-1 0,0 1-1,0 0 1,0-1-1,0 1 1,-1-1-1,1 0 1,0 1 0,0-1-1,-1 0 1,1 1-1,0-1 1,-1 0-1,1 0 1,0 1 0,0-3-1,6-7-673,0-1 0,0 0 0,8-19 0,-10 18-126,14-29-725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3.7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36 1408,'17'-29'1740,"-6"23"1704,-9 7-3334,-1 1 0,1-1 0,0 1 0,-1 0 0,1 0 0,-1 0 0,0 0 0,1 0 0,-1 0-1,0 0 1,0 0 0,0 3 0,0-3-67,10 21 138,-1 2 206,2 1-1,1-2 0,1 0 0,30 39 0,-40-57-430,1-1-1,0 0 1,1 0-1,-1 0 1,1-1-1,0 0 1,0 0-1,0 0 1,1-1-1,-1 0 1,1 0 0,0-1-1,-1 1 1,1-2-1,0 1 1,1-1-1,-1 0 1,0 0-1,0-1 1,0 0-1,1 0 1,-1-1 0,12-2-1,35-10-1128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3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1 444 3456,'9'48'1664,"5"23"-1280,-3-64 2816,1 5-3456,8 3 128,3 13 128,5-12 0,1-5-768,-6-6 128,5-5-384,-5-12 0</inkml:trace>
  <inkml:trace contextRef="#ctx0" brushRef="#br0" timeOffset="1">72 10 6656,'-28'-9'3328,"70"21"-5120,-27-8 6912,8 0-5760,-9 4 128,0-4-2816,4 3 128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4.2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0 126 2304,'12'-4'939,"0"1"-1,0 1 1,0 0-1,0 1 1,14 0 0,49 0 541,138-19-1,-178 14-1313,0-2-1,-1-1 1,0-2-1,-1-1 0,0-1 1,34-20-1,-92 47 24,-18 8-151,1 3 0,2 1 0,-40 33 0,68-47 5,-1 1-1,2 1 0,0 0 0,1 1 1,0 0-1,1 0 0,1 1 0,0 0 1,1 1-1,1-1 0,1 1 0,-5 25 1,8-35-16,1 1 1,0-1 0,0 1-1,1 0 1,0-1 0,1 1-1,-1 0 1,1-1 0,1 1 0,0-1-1,0 1 1,0-1 0,1 0-1,0 0 1,0 0 0,1 0-1,0 0 1,0-1 0,0 0 0,1 0-1,0 0 1,0 0 0,1-1-1,0 0 1,0 0 0,0 0-1,0-1 1,1 0 0,-1 0 0,13 4-1,4 1 46,1-1 0,1-1 0,-1-1 0,1-1 0,0-1 0,0-2 0,0 0-1,0-2 1,42-4 0,-41 1-912,0-2-1,-1 0 0,0-2 0,0 0 1,35-17-1,-37 10-973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5.0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13 453 2688,'0'0'55,"-1"0"-1,1 0 1,0 1 0,-1-1 0,1 0-1,0 0 1,-1 0 0,1 0-1,0 0 1,-1 0 0,1 0 0,0 0-1,-1 0 1,1 0 0,0 0 0,-1 0-1,1 0 1,0 0 0,-1-1-1,1 1 1,0 0 0,-1 0 0,1 0-1,0 0 1,-1-1 0,1 1-1,0 0 1,0 0 0,-1-1 0,1 1-1,0 0 1,0 0 0,-1-1 0,1 1-1,0 0 1,0-1 0,0 1-1,0 0 1,-1-1 0,1 1 0,0 0-1,0-1 1,0 1 0,0 0 0,0-1-1,0 1 1,0 0 0,0-1-1,0 1 1,0 0 0,0-1 0,0 1-1,0 0 1,0-1 0,1 1 0,-1 0-1,0-1 1,0 1 0,0 0-1,0-1 1,1 1 0,-1 0 0,0-1-1,0 1 1,0 0 0,1 0 0,-1-1-1,1 1 1,22-17 1566,51-6-581,-1-2 0,-2-4 0,68-37 0,-126 58-937,-1 0 0,1-2 1,-1 1-1,-1-1 0,0-1 0,-1 0 1,0 0-1,0-1 0,8-16 0,-15 25-83,-1 0 0,0-1 1,0 1-1,-1-1 0,1 0 0,-1 0 0,1 0 0,-1 0 0,-1 0 0,1 0 0,0 0 0,-1 0 0,0 0 0,0 0 0,0 0 0,0 0 0,-1 0 0,0 0 0,0 0 0,0 0 0,0 0 0,0 1 0,-1-1 0,0 0 0,0 1 0,0-1 0,0 1 0,0-1 0,-1 1 0,1 0 0,-1 0 0,0 0 0,0 1 0,0-1 0,0 0 0,-1 1 0,1 0 0,-7-3 0,3 1-13,0 1 1,-1 0-1,0 0 0,0 1 0,0 0 0,0 0 0,0 1 1,0 0-1,0 1 0,0-1 0,-1 1 0,1 1 0,0 0 1,0 0-1,0 1 0,0 0 0,0 0 0,0 0 0,0 1 1,1 1-1,-10 4 0,5-1-8,0 0 1,1 0-1,-1 1 0,1 1 1,1 0-1,0 0 0,0 1 1,0 0-1,2 1 0,-1 0 1,1 0-1,-6 14 1,8-13 0,2-1 0,-1 1 0,2 0 0,0 0 0,0 1 0,1-1 0,0 1 0,1-1 0,1 1 0,0-1 0,1 1 0,0-1 0,1 1 0,0-1 0,1 1 0,0-1 0,1 0 0,1-1 0,-1 1 0,2-1 0,0 1 0,0-2 0,1 1 0,0-1 0,1 0 0,0 0 0,1-1 0,0 0 0,0-1 0,13 9 0,-5-5 32,1-1 1,0 0-1,1-1 1,0-2-1,0 1 1,1-2-1,34 7 1,-40-10-299,1-2 1,-1 0 0,1 0 0,0-2 0,0 0-1,-1 0 1,1-1 0,0-1 0,-1-1-1,1 0 1,24-9 0,0-6-1420,2 2-107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5.8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7 173 1920,'-6'-11'3767,"16"32"-1134,4 33-1876,70 242 3840,-84-294-4119,-4-7-280,-6-13 22,0-12-64,0 3-106,1-2 0,1 1 0,1-1 0,-4-54 0,10 63-74,0 0 1,2 1 0,0-1-1,2 0 1,0 0 0,1 0 0,1 1-1,1 0 1,0 0 0,14-25 0,-18 40 15,0 1 0,1-1 1,0 1-1,0 0 1,0 0-1,0 0 1,1 1-1,-1-1 1,1 1-1,-1-1 1,1 1-1,0 1 0,0-1 1,0 0-1,0 1 1,0 0-1,0 0 1,0 0-1,0 0 1,1 1-1,-1-1 1,0 1-1,1 0 0,-1 1 1,0-1-1,0 1 1,1 0-1,-1 0 1,5 2-1,9 2 7,-1 1-1,0 0 1,0 2 0,0 0-1,23 16 1,-17-8 62,-2 1 1,0 1-1,-1 1 0,-1 1 1,-1 1-1,-1 0 0,17 28 1,-26-37-8,-1 1 1,-1 0-1,0 0 1,7 24-1,-11-31-26,0 0 0,-1 0-1,0 0 1,0 0 0,-1 0 0,1 1 0,-1-1-1,-1 0 1,1 0 0,-1 0 0,0 0-1,-1 0 1,-3 10 0,5-15-16,0 0-1,0 0 1,-1 0 0,1 0 0,0-1 0,-1 1 0,1 0-1,-1 0 1,1 0 0,-1 0 0,1 0 0,-1-1-1,0 1 1,1 0 0,-1-1 0,0 1 0,0 0-1,0-1 1,1 1 0,-1-1 0,0 1 0,0-1-1,0 1 1,0-1 0,0 0 0,0 0 0,0 1-1,0-1 1,0 0 0,0 0 0,-1 0 0,0-1-1,1 0 0,-1 0 1,0 0-1,1 0 0,-1 0 1,0 0-1,1 0 0,-1-1 1,1 1-1,0-1 0,0 1 1,-1-1-1,1 1 0,-1-4 1,-3-2 10,1-1 0,0 0 1,1 0-1,0-1 0,0 1 1,-2-12-1,5 7-50,0-1 0,0 1 1,1-1-1,1 1 0,0 0 0,7-19 1,-8 26 17,1 0 0,0 0 0,0 1 0,1-1 0,0 1 0,0-1 0,0 1 0,0 0 0,1 0 1,0 0-1,0 1 0,1-1 0,-1 1 0,1 0 0,0 0 0,8-4 0,2 2-30,1 1-1,0 0 1,0 1-1,0 1 1,1 1-1,-1 0 1,1 1-1,24 2 1,-9 1-24,0 1 1,0 2-1,49 13 1,-69-14 83,0 0 0,0 1 1,0 0-1,0 1 1,-1 0-1,0 1 1,0 0-1,-1 1 1,0 0-1,0 1 0,-1 0 1,0 0-1,0 1 1,-1 0-1,-1 0 1,0 1-1,0 0 1,-1 1-1,0-1 0,-1 1 1,0 0-1,-1 1 1,4 18-1,-6-20 16,0 0-1,-1 0 1,0 0-1,-1 0 1,0 0-1,-2 14 0,1-23-53,1 1-1,0-1 1,-1 1-1,0-1 0,1 1 1,-1-1-1,0 1 1,0-1-1,-1 0 1,1 0-1,0 1 0,-1-1 1,1 0-1,-1 0 1,0 0-1,1-1 0,-1 1 1,0 0-1,0-1 1,-1 1-1,1-1 0,0 0 1,0 1-1,-1-1 1,1 0-1,0 0 0,-1-1 1,1 1-1,-1 0 1,1-1-1,-1 0 0,1 1 1,-5-1-1,6 0-101,1 0 1,-1 0-1,0 0 0,0 0 0,0-1 0,0 1 0,0 0 0,0 0 1,0 0-1,0-1 0,1 1 0,-1-1 0,0 1 0,0 0 1,0-1-1,1 0 0,-1 1 0,0-1 0,0 1 0,1-1 1,-1 0-1,1 1 0,-1-1 0,1 0 0,-1 0 0,1 0 1,-1 1-1,1-1 0,-1 0 0,1 0 0,0 0 0,0 0 1,-1-1-1,1-10-1928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6.3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1 370 3584,'0'8'4859,"11"19"-2800,16 21-1404,-24-41-534,1 0-1,1 0 1,-1-1-1,1 0 1,0 1-1,1-1 1,0-1-1,0 1 1,0-1-1,0 0 1,1-1-1,0 1 1,0-1-1,0-1 1,0 1-1,0-1 1,1 0 0,0-1-1,13 3 1,-3-2 167,0-1 1,0 0 0,0-1-1,0-1 1,0-1 0,0-1 0,31-6-1,-9-2 222,-2-1 0,51-23 0,-78 29-443,0 0 0,-1-1-1,0 0 1,0-1 0,0 0-1,-1 0 1,0-1 0,0-1-1,-1 1 1,0-1-1,-1 0 1,0-1 0,0 0-1,-1 0 1,0-1 0,-1 1-1,0-1 1,-1 0 0,6-22-1,-8 23-52,-1 0 0,0 0 0,0-1-1,-1 1 1,0 0 0,0 0 0,-1 0 0,-1-1-1,0 1 1,0 0 0,-1 1 0,0-1 0,-1 0-1,0 1 1,0 0 0,-1 0 0,0 0 0,-1 0-1,0 1 1,0 0 0,-1 0 0,0 1 0,-9-8-1,4 6-43,0 1 0,0 0-1,-1 1 1,0 1 0,0 0-1,-1 0 1,0 2 0,0-1-1,0 2 1,0 0 0,-1 1 0,1 0-1,-1 1 1,1 0 0,-1 2-1,0 0 1,1 0 0,-1 1-1,1 1 1,-23 7 0,20-5-77,1 0 0,0 1 0,1 1 0,0 0 0,0 1 1,0 1-1,1 0 0,0 1 0,1 0 0,0 1 0,1 1 1,0 0-1,0 1 0,2 0 0,-1 0 0,2 1 0,-13 25 0,20-35-77,0 1 0,1 0-1,-1 0 1,1 0-1,0 0 1,1 1-1,-1-1 1,1 0-1,0 0 1,0 0-1,1 0 1,-1 1-1,1-1 1,0 0-1,1 0 1,-1 0 0,1 0-1,0-1 1,0 1-1,5 7 1,-3-6-137,0 0 1,0-1-1,1 1 0,0-1 1,0 0-1,0-1 1,1 1-1,-1-1 1,1 0-1,0 0 0,0-1 1,1 0-1,-1 0 1,10 3-1,47 5-1748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27.6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288 344 2304,'-6'5'668,"0"-1"1,0 1 0,1 0-1,0 1 1,-1-1-1,2 1 1,-1 0-1,-5 10 1,6-10-542,1 0 0,0 0 0,0 1 0,1-1 0,0 1 1,0-1-1,1 1 0,-1 0 0,2-1 0,-1 1 0,1 0 0,0 0 1,0 0-1,0 0 0,1-1 0,0 1 0,1 0 0,0 0 0,0-1 0,0 1 1,1-1-1,-1 0 0,2 0 0,-1 0 0,5 6 0,4 2 18,0 0 0,0-2 0,2 1 0,-1-2 0,2 0-1,-1 0 1,1-1 0,1-1 0,0-1 0,0 0 0,1-1 0,0-1 0,35 8-1,-27-9 14,0-1 0,1-1 0,0-1-1,-1-2 1,1 0 0,0-2-1,-1-1 1,1 0 0,32-11 0,-29 6 43,0-1 1,-1-2-1,0 0 1,-1-2 0,0-1-1,-1-2 1,25-18-1,-43 28-141,0-1 0,0 0 0,-1 0 0,0-1 0,0 0 0,-1 0 0,0 0 0,0-1-1,-1 0 1,0 0 0,-1 0 0,0-1 0,0 0 0,-1 0 0,0 0 0,-1 0 0,0 0 0,0 0 0,-1 0-1,-1-1 1,0 1 0,0-1 0,-4-17 0,1 14-18,-1 1-1,0-1 1,-2 1-1,1 0 1,-2 1 0,1 0-1,-2 0 1,1 0-1,-2 1 1,0 0-1,-15-15 1,2 5-39,-1 0-1,-1 2 1,-1 0-1,-31-16 1,29 20-48,-2 2 0,0 1-1,0 2 1,-1 0 0,0 2 0,-1 2 0,0 0-1,0 2 1,0 2 0,0 1 0,-54 4 0,54 0-29,1 0 1,0 3 0,0 0 0,0 2 0,1 1 0,0 2 0,1 0 0,0 2-1,1 1 1,0 1 0,2 2 0,-25 19 0,45-32 57,0 0 0,0 0 1,1 0-1,0 1 0,0-1 0,0 1 1,0 0-1,1 1 0,0-1 0,0 0 1,0 1-1,1 0 0,0 0 0,0 0 1,0-1-1,1 2 0,0-1 0,0 0 1,0 0-1,1 0 0,0 0 0,0 1 1,1-1-1,-1 0 0,1 0 0,1 0 1,-1 0-1,1 0 0,0 0 0,1 0 1,-1-1-1,1 1 0,0-1 0,0 1 1,1-1-1,0 0 0,0-1 0,0 1 1,0-1-1,1 1 0,6 4 0,6 3-28,0-1-1,0-1 0,1 0 0,0-1 0,1-1 0,0-1 0,0-1 1,1 0-1,35 4 0,-8-3-163,0-3 0,0-2 0,56-4 1,-55-3-97,-1-2 0,0-3 0,0-1 0,-1-2 0,0-2 0,-1-2 0,74-41 0,-71 29 197,-47 56 576,0-12-313,1 1-1,0 0 1,2 0-1,-1-1 0,2 0 1,0 0-1,1 0 1,0 0-1,2-1 1,-1 0-1,2 0 0,-1-1 1,16 17-1,-11-13 86,0 0 1,1-1-1,1-1 0,0 0 0,35 25 0,-41-35-249,0 1-1,0-1 0,1 0 0,0-1 0,-1 0 0,1-1 0,1 0 0,-1 0 0,0-1 0,1-1 1,-1 0-1,1 0 0,20-2 0,-24 0-315,-1 0 0,1-1 0,0 0 0,-1 0 0,1-1 0,-1 1-1,0-1 1,0-1 0,0 1 0,0-1 0,-1 0 0,0-1 0,1 1 0,-2-1 0,1 0 0,0 0 0,-1-1 0,0 1 0,0-1 0,4-9 0,-4-37-1852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5:30.5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13 128,'-9'-12'0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17.6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109 1 2304,'3'37'4834,"10"21"-3070,4 26-917,11 143 701,4 41-664,-21-123-716,12 240 588,-23-295-602,-3-1 0,-19 113 1,19-184-210,-1 0 1,-1 0-1,0-1 1,-13 29 0,15-40 16,-1 0 1,1 0 0,-1 0-1,0-1 1,0 1 0,0-1-1,-1 0 1,0 0 0,0-1-1,0 1 1,-1-1 0,1 0-1,-1 0 1,-12 5 0,15-8-143,1 0 0,-1-1 1,0 1-1,0-1 1,0 1-1,0-1 0,0 0 1,0 0-1,0 0 1,0-1-1,0 1 0,0-1 1,0 1-1,0-1 0,0 0 1,0 0-1,0 0 1,1-1-1,-1 1 0,0-1 1,1 1-1,-1-1 1,1 0-1,0 0 0,-1 0 1,1 0-1,0 0 1,0-1-1,1 1 0,-4-6 1,-5-20-1357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18.2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4 225 1280,'-1'-5'248,"0"1"0,0-1 0,1 0 0,0 1 0,0-1 0,0 0 0,0 0 0,0 1 0,1-1 1,0 0-1,0 1 0,1-1 0,-1 1 0,1-1 0,0 1 0,3-5 0,-1 2-19,1 0 0,0 1 0,1-1 0,-1 1 0,1 1 0,0-1 0,1 1 0,-1 0-1,9-4 1,5-2 90,0 1-1,1 0 0,0 2 0,1 1 0,-1 1 0,1 0 0,41-4 0,163 0 871,-177 10-980,0 2 1,-1 2 0,1 2-1,53 14 1,-84-15-146,0 0 0,-1 2-1,0 0 1,0 1 0,0 0 0,-1 2-1,0 0 1,0 0 0,-2 2 0,1 0 0,-1 0-1,-1 1 1,20 26 0,-25-29-1,-1 1 0,-1 0 0,0 0 0,0 0 1,-1 1-1,-1 0 0,0 0 0,0 0 0,-1 0 0,1 17 0,-3-22-17,-1-1 0,0 0 0,0 0 0,-1 0 0,0 1 0,0-1-1,0 0 1,-1 0 0,0 0 0,0-1 0,0 1 0,-1 0 0,0-1-1,0 1 1,0-1 0,-1 0 0,0 0 0,0 0 0,0-1 0,0 1-1,-1-1 1,-9 7 0,-1-2 58,-1 0-1,0-1 1,0 0-1,-1-2 1,1 0-1,-1 0 1,-1-2-1,1 0 1,-1-1-1,1-1 1,-1-1-1,0 0 1,0-1-1,-32-5 1,13-1 18,-1-1-1,1-2 1,0-2 0,1-1-1,-67-33 1,-10-13-1701,103 55-4223,28 13 3626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19.3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308 307 2176,'0'-1'142,"-1"1"0,0-1 1,0 1-1,1 0 0,-1 0 0,0-1 1,0 1-1,0 0 0,0 0 0,1 0 1,-1 0-1,0 0 0,0 0 0,0 0 1,0 0-1,1 0 0,-1 0 0,0 1 1,0-1-1,0 0 0,1 1 0,-1-1 1,0 0-1,0 1 0,1-1 0,-1 1 0,0-1 1,1 1-1,-1-1 0,1 1 0,-1-1 1,0 1-1,0 1 0,0 1 47,0 0 1,-1 0-1,1 0 0,1 0 1,-1 0-1,0 0 0,1 0 0,0 0 1,0 6-1,0 1 5,0-1 0,1 1 0,1 0 0,0 0 0,4 14 0,-3-17-100,3 7 111,1 0-1,0 0 0,0-1 0,16 20 0,-20-29-160,1 0 0,0 0-1,0-1 1,0 1-1,1-1 1,-1 0-1,1-1 1,0 1-1,-1-1 1,1 0 0,0 0-1,1 0 1,-1-1-1,0 0 1,0 0-1,11 1 1,3-2 74,0-1-1,0-1 1,0 0 0,-1-2-1,1 0 1,-1-1 0,1-1 0,-1 0-1,-1-1 1,0-1 0,0-1-1,0-1 1,-1 0 0,28-24-1,-35 26-59,0 0 1,0-1-1,-1 0 0,-1-1 0,1 1 0,-2-1 0,1-1 0,-1 1 0,-1-1 0,8-22 0,-11 24-35,0 0 0,0 0 0,-1 0 0,0 0 0,-1 0 0,0 0 0,0 0 0,-1 0 0,-1 0 0,1 0 0,-1 0 0,-1 1 0,1-1 0,-1 1 0,-1-1 0,-4-7 0,1 4-16,-1 0 1,0 1 0,-1 0 0,0 1-1,0 0 1,-1 0 0,-1 1 0,1 0 0,-2 1-1,1 0 1,-1 1 0,0 0 0,0 1 0,-1 0-1,0 1 1,0 0 0,0 1 0,-1 1-1,1 0 1,-15-1 0,-1 1-31,1 1 0,-1 1 0,0 2 0,0 0 1,1 2-1,-1 2 0,1 0 0,-49 17 0,46-11-88,0 1-1,-50 28 1,74-37 92,0 1-1,1 0 1,-1 1-1,1-1 1,0 1-1,0 0 1,1 0-1,0 1 1,0 0-1,0 0 1,1 0-1,-1 1 1,1-1-1,1 1 1,-1 0-1,1 0 1,1 0-1,-3 9 1,4-11 12,1-1-1,0 1 1,0 0 0,0 0-1,0 0 1,1-1 0,0 1-1,0 0 1,0-1 0,0 1-1,1-1 1,0 1 0,0-1-1,0 0 1,0 1 0,5 5-1,-1-4 4,-1 0 0,1 0 0,0-1 0,1 1 0,-1-1 0,1-1 0,0 0 0,0 0 0,9 4 0,3 0-47,0-2 0,1 0-1,0-1 1,0-1-1,0-1 1,1 0-1,21-1 1,-3-5-219,1-1 1,-1-2-1,-1-2 1,1-1-1,64-26 0,-64 22 11,-28 10 195,0-1 0,0-1 0,0 0 0,-1 0 0,1-1 0,-1 0 0,-1-1 0,1 0 0,-1-1 0,0 0 0,-1 0 0,0-1 0,0 0 0,-1 0 0,0-1 0,0 0 0,5-12 0,-12 21 67,0 0 1,1 1 0,-1-1 0,0 1 0,0-1-1,0 1 1,0-1 0,0 1 0,0-1-1,0 0 1,0 1 0,0-1 0,0 1-1,0-1 1,0 1 0,0-1 0,-1 1-1,1-1 1,0 1 0,0-1 0,0 1 0,-1-1-1,1 1 1,0-1 0,-1 1 0,1-1-1,-1 1 1,1-1 0,0 1 0,-1 0-1,1-1 1,-1 1 0,1 0 0,-1 0-1,1-1 1,-1 1 0,1 0 0,-1 0 0,1-1-1,-1 1 1,1 0 0,-1 0 0,0 0-1,1 0 1,-1 0 0,1 0 0,-1 0-1,1 0 1,-1 0 0,1 0 0,-1 0-1,0 1 1,1-1 0,-1 0 0,1 0-1,-1 0 1,1 1 0,-1-1 0,1 0 0,-1 1-1,1-1 1,0 0 0,-1 1 0,1-1-1,-1 1 1,1-1 0,-1 1 0,-1 2 27,0 0 1,-1 0-1,1 0 0,1 1 1,-1-1-1,0 0 1,1 1-1,0-1 1,-1 1-1,2-1 0,-1 1 1,0 0-1,1-1 1,-1 1-1,1 0 1,0-1-1,0 1 0,1 0 1,-1 0-1,1-1 1,0 1-1,0-1 1,2 8-1,4 6 70,0 1 1,2-1-1,13 22 0,-20-36-87,13 18 93,0-1-1,1-1 1,1 0 0,0-1-1,1-1 1,2 0 0,-1-2-1,41 24 1,-58-37-131,1 0 1,-1-1 0,1 0-1,-1 1 1,1-1-1,0 0 1,0 0-1,-1 0 1,1-1-1,0 1 1,0-1-1,0 1 1,0-1-1,0 0 1,-1 0-1,1 0 1,0 0 0,0-1-1,5-1 1,4-7-617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4.1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59 4992,'-48'-59'2432,"68"59"-3200,-6 0 3712,4 4-2944,-4 3 0,6 9-2048,-2 12 128,15 3 1664,-10 1 128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19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0 140 3200,'14'-5'1389,"1"1"0,-1 0 1,21-2-1,87 1 471,-91 5-1768,0 0 1,0-3-1,42-7 0,-62 7 1,88-26 386,-91 26-412,-1 0-1,0-1 0,0 1 1,0-1-1,0-1 0,-1 1 0,0-1 1,0 0-1,0-1 0,8-9 1,-14 15-55,1 0 1,-1 0 0,0-1-1,0 1 1,1 0 0,-1 0-1,0-1 1,1 1 0,-1 0-1,0-1 1,0 1 0,1 0-1,-1-1 1,0 1 0,0 0-1,0-1 1,0 1 0,0-1-1,1 1 1,-1 0 0,0-1-1,0 1 1,0-1 0,0 1-1,0 0 1,0-1 0,0 1-1,0-1 1,0 1 0,-1 0-1,1-1 1,0 1 0,0 0-1,0-1 1,0 1 0,0-1-1,-1 1 1,1 0 0,0-1-1,-19 2 291,-28 16 12,44-16-287,-18 9 46,0 0 1,0 1-1,1 1 1,1 0-1,0 2 1,1 1-1,0 0 1,1 1-1,-29 35 1,40-43-52,0 0 1,1 0 0,0 0 0,1 0-1,0 1 1,0 0 0,1 0-1,0 0 1,0 0 0,1 0-1,0 1 1,1-1 0,0 1-1,0-1 1,1 1 0,0-1-1,1 1 1,0-1 0,1 1-1,0-1 1,0 0 0,1 1-1,0-1 1,1 0 0,-1-1-1,2 1 1,5 8 0,-5-10-14,0 1 1,1-1 0,0 0 0,0 0 0,1 0-1,0-1 1,0 0 0,1-1 0,-1 0 0,1 0-1,0 0 1,9 3 0,-2-2 35,-1-1 1,1-1-1,0 0 0,0-1 0,0-1 1,27 1-1,-9-3-240,1-2-1,-1-2 1,0 0 0,-1-3-1,1 0 1,34-14 0,-41 11-713,-1-2 1,29-17 0,-45 23 553,43-21-1567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20.5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74 2688,'-1'-1'70,"1"-1"1,-1 0-1,1 1 0,-1-1 1,1 0-1,-1 1 0,1-1 1,0 0-1,0 1 1,0-1-1,0 0 0,0 0 1,1 1-1,-1-1 0,0 0 1,1 1-1,-1-1 0,2-2 1,3-22 1898,-5 25-1916,0 1 1,0-1-1,0 1 0,0-1 0,0 0 0,-1 1 0,1-1 0,0 1 0,0-1 0,-1 1 0,1-1 0,0 1 0,-1-1 0,1 1 0,0-1 0,-1 1 0,1-1 0,-1 1 0,1-1 0,-1 1 0,1 0 0,-1-1 0,1 1 0,-1 0 0,0-1 0,1 1 0,-1 0 0,1 0 0,-1 0 0,0 0 0,1 0 0,-1-1 0,1 1 0,-1 0 0,0 0 0,1 0 0,-1 1 0,0-1 0,1 0 0,-1 0 0,1 0 0,-1 0 0,1 0 0,-1 1 0,0-1 0,1 0 0,-1 1 0,1-1 0,-1 0 0,1 1 0,-1-1 0,1 1 0,-1-1 0,1 1 0,0-1 0,-1 0 0,1 1 0,0 0 0,-1-1 0,1 1 0,0-1 0,0 1 0,-1-1 0,1 1 0,0 1 0,-6 11 166,1 1 0,1 0 0,0 0 0,0 0 0,2 1 0,-2 25 0,3 98 1204,2-76-1051,1 110 332,6-1 0,8-1 0,44 194 0,-54-339-687,9 47 148,3-1 0,55 136 0,-73-205-161,1 0 0,0 0 0,0 0-1,-1 0 1,1 0 0,1 0 0,-1 0 0,0 0 0,0 0 0,1 0 0,-1-1 0,1 1 0,0-1-1,-1 1 1,1-1 0,0 0 0,0 1 0,0-1 0,0 0 0,0 0 0,0 0 0,0-1 0,0 1-1,0 0 1,0-1 0,0 1 0,4-1 0,-2-1-91,0 0 0,0-1 0,0 0-1,0 0 1,0 0 0,0 0 0,0-1 0,-1 1 0,1-1-1,-1 0 1,0 0 0,5-5 0,-7 7 61,19-19-1343,0 0-1,2 1 1,24-15-1,-10 11-571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20.9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 3072,'2'-2'185,"0"1"-1,0-1 1,1 1-1,-1-1 1,1 1 0,-1 0-1,1 0 1,-1 0-1,1 0 1,0 0 0,0 1-1,-1-1 1,1 1 0,0 0-1,0 0 1,0 0-1,4 1 1,62 6 1892,-43-3-1717,81 7-125,105 7 1343,-183-19-2858,-1 0 0,56-11 0,-56 4-21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21.4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96 320 2688,'2'1'103,"-1"0"0,1 0 0,0-1 0,0 1 0,0 0-1,-1-1 1,1 0 0,0 1 0,0-1 0,0 0 0,0 0 0,0 0 0,0 0 0,-1 0 0,1-1 0,3 0 0,0 1 280,5-1-101,1-1-1,-1 0 1,1 0-1,-1-1 1,0-1 0,0 1-1,0-2 1,-1 1-1,1-1 1,-1-1-1,0 0 1,0 0-1,-1-1 1,0 0 0,0 0-1,-1 0 1,12-16-1,-14 16-240,0 1 0,-1-1 1,0 0-1,0-1 0,-1 1 0,1-1 0,-2 0 0,1 1 0,-1-1 0,2-12 1,-4 15 24,0 0 1,0 0-1,0 0 1,0-1 0,-1 1-1,0 0 1,0 0 0,0 0-1,-1 0 1,1 0 0,-1 0-1,0 0 1,-1 1-1,1-1 1,-1 1 0,0-1-1,-4-3 1,4 4-24,0 1 1,-1 0-1,1 0 1,-1 0-1,0 0 1,0 0-1,0 1 1,0-1-1,-1 1 1,1 0-1,-1 1 1,1-1-1,-1 1 1,0 0-1,1 0 1,-1 0-1,0 1 1,0 0-1,1-1 1,-1 2-1,0-1 0,0 1 1,0-1-1,1 1 1,-1 1-1,0-1 1,-8 4-1,0 1 45,1 0-1,-1 0 1,1 1 0,1 1-1,-1 0 1,1 1-1,1 0 1,-15 15-1,17-14-43,0 0-1,1 0 0,0 1 0,1 0 1,0 0-1,0 0 0,1 1 1,1 0-1,0 0 0,1 0 1,0 1-1,1-1 0,0 1 1,1-1-1,0 1 0,1 0 1,0-1-1,1 1 0,1-1 0,0 1 1,1-1-1,0 1 0,1-1 1,0 0-1,1-1 0,0 1 1,1-1-1,0 0 0,1 0 1,0-1-1,1 1 0,11 11 1,-10-13-34,0 0 1,0-1 0,0 0-1,1 0 1,1-1 0,-1 0-1,1-1 1,0 0 0,0-1-1,1 0 1,-1-1 0,1 0-1,0-1 1,1 0 0,-1-1-1,0-1 1,1 0 0,-1 0-1,1-1 1,-1-1 0,23-3-1,-3-2-631,0-2 0,36-14 0,-58 19 214,0-1 1,-1 0-1,0-1 1,0 0-1,0-1 1,0 0-1,-1 0 1,0-1-1,0 0 1,-1 0 0,9-11-1,1-20-1406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29.7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1 532 1536,'0'1'99,"0"0"-1,0 0 1,1-1 0,-1 1-1,0 0 1,1 0 0,-1-1-1,0 1 1,1 0 0,-1 0-1,1-1 1,-1 1 0,1-1-1,0 1 1,-1 0 0,1-1-1,-1 1 1,1-1 0,0 1-1,0-1 1,-1 0 0,1 1 0,0-1-1,0 0 1,-1 1 0,1-1-1,0 0 1,0 0 0,0 0-1,-1 0 1,1 0 0,0 0-1,0 0 1,0 0 0,0 0-1,-1 0 1,1 0 0,0 0-1,0-1 1,0 1 0,-1 0-1,1 0 1,0-1 0,1 0-1,42-16 473,-41 16-398,9-6-95,0 1 0,-1-2 1,1 1-1,-2-1 0,1-1 1,-1 0-1,0-1 0,-1 0 1,0 0-1,-1-1 0,0 0 1,-1 0-1,0-1 0,0 0 0,-1 0 1,-1-1-1,0 1 0,3-16 1,-4 10 20,0 1 1,-1 0-1,-1-1 0,-1 1 1,0-1-1,-2 0 1,0 1-1,0-1 1,-2 1-1,0-1 0,-1 1 1,-1 0-1,-11-25 1,15 39-96,0 0-1,0 0 1,-1 0 0,1 0 0,-1 0 0,0 1 0,1-1 0,-1 0 0,-1 1-1,1 0 1,0 0 0,0-1 0,-1 1 0,0 1 0,1-1 0,-1 0 0,0 1 0,0-1-1,1 1 1,-1 0 0,0 0 0,0 0 0,-1 0 0,1 0 0,0 1 0,0-1-1,0 1 1,0 0 0,-1 0 0,1 0 0,0 1 0,-5 0 0,7 0-3,0-1 0,1 0 0,-1 1 1,1-1-1,-1 0 0,0 1 0,1-1 1,-1 1-1,1-1 0,-1 1 0,1-1 0,-1 1 1,1-1-1,0 1 0,-1-1 0,1 1 1,-1 0-1,1-1 0,0 1 0,0 0 1,-1-1-1,1 1 0,0 0 0,0-1 0,0 1 1,0 0-1,0-1 0,0 1 0,0 0 1,0 0-1,0-1 0,0 1 0,0 0 1,1-1-1,-1 1 0,0 0 0,0-1 0,1 1 1,-1 0-1,0-1 0,1 1 0,-1-1 1,1 1-1,-1-1 0,0 1 0,1-1 1,-1 1-1,1-1 0,0 1 0,-1-1 0,2 1 1,29 29 62,-23-26-45,0 1-1,0-1 1,0 0 0,1-1 0,0 0 0,0 0-1,-1-1 1,2 0 0,-1 0 0,18 0 0,13-1 153,50-6 0,-37 2-83,226-21 444,-264 22-494,-11 1-12,1 0 1,-1 1-1,1-1 1,-1 1-1,1 0 1,0 0-1,-1 1 1,1-1-1,-1 1 1,6 2-1,-10-3-23,0 0-1,0 1 0,0-1 0,1 0 0,-1 1 1,0-1-1,0 0 0,0 1 0,0-1 1,0 0-1,0 1 0,0-1 0,0 1 0,0-1 1,0 0-1,0 1 0,0-1 0,0 0 1,0 1-1,-1-1 0,1 0 0,0 1 0,0-1 1,0 0-1,0 1 0,-1-1 0,1 0 1,0 1-1,0-1 0,-1 0 0,1 0 0,0 1 1,0-1-1,-1 0 0,1 0 0,0 1 1,-1-1-1,1 0 0,-1 0 0,-13 12 39,-4 1-41,0 1-1,0 1 1,2 0 0,0 1-1,0 1 1,2 1 0,-24 35-1,34-46-6,1 0 0,-1 0 0,1 1 1,0-1-1,0 1 0,1 0 0,0-1 0,1 1 0,-1 0 0,2 0 0,-1 0 0,1 0 0,0 0 0,1 0 0,0 0 0,0 0 0,0 0 0,1 0 0,1 0 0,-1-1 0,1 1 0,0-1 0,1 0 1,0 0-1,8 11 0,-3-7 24,0-1 0,1 1 0,1-2 0,-1 0 0,2 0 0,-1-1 0,1 0 0,1-1 0,-1 0 0,1-1 0,0-1 0,19 6 0,-4-3 71,1-1 0,0-1 0,0-2 0,0-1 0,30-1 0,-29-2-15,-1-2 1,1-1 0,-1-2-1,0-1 1,-1-1 0,1-1-1,-2-1 1,1-2 0,-1-1-1,-1-1 1,31-20 0,-54 31-55,1-1-1,-1 0 1,0 0 0,0-1 0,0 1 0,0 0 0,0-1 0,-1 0 0,1 0 0,-1 0 0,0 0 0,0 0 0,-1 0 0,1 0-1,-1-1 1,0 1 0,0 0 0,0-1 0,-1 1 0,0-1 0,1 1 0,-2-1 0,1 1 0,0-1 0,-1 1 0,0-1 0,0 1-1,0 0 1,-1-1 0,-2-5 0,2 5-19,-1-1 0,1 1 0,-1 0 0,0 0 0,-1 0 0,1 0 0,-1 1 0,0-1 0,0 1 0,0 0-1,-1 0 1,1 1 0,-1-1 0,0 1 0,0 0 0,0 0 0,-1 1 0,1-1 0,-1 1 0,1 0 0,-1 1 0,0-1 0,-7 0 0,2 3-25,0-1 1,0 1 0,0 1 0,0 0-1,1 1 1,-1 0 0,1 0 0,-19 9 0,11-3 11,0 1 0,1 0 0,-29 24 1,42-32-2,1 1 0,0 0 0,0 0 1,0 0-1,1 1 0,-1-1 1,1 0-1,-1 1 0,1 0 0,0-1 1,1 1-1,-1 0 0,1 0 1,-1 0-1,1 0 0,0 1 0,1-1 1,-1 0-1,1 0 0,0 0 1,0 1-1,0-1 0,0 0 0,1 0 1,-1 0-1,1 1 0,3 5 1,3 7-19,0 0 1,2-1 0,0 0 0,1-1 0,13 17 0,-8-11 55,-2-5 26,0-2 0,1 1 1,0-2-1,2 0 1,-1 0-1,2-2 0,-1 0 1,1-1-1,1 0 1,0-2-1,0 0 0,1-1 1,0-1-1,0 0 0,1-2 1,-1 0-1,1-1 1,0-1-1,0-1 0,0-1 1,29-3-1,-31-1-15,0 0 0,0-2 0,-1 0 1,32-16-1,-13 6 39,-29 12-89,0 1 0,-1-1-1,0-1 1,0 1 0,0-1 0,0 0-1,7-8 1,-12 12-55,-1 0 1,1 0-1,0 0 0,0 0 1,-1 0-1,1 0 1,0 0-1,-1-1 0,1 1 1,-1 0-1,0 0 0,1 0 1,-1-1-1,0 1 1,0 0-1,0 0 0,1-1 1,-1 1-1,-1 0 0,1-3 1,-1 3-88,0 0 1,0-1 0,0 1 0,0 0 0,0 0-1,-1 0 1,1 0 0,0 0 0,0 0-1,-1 0 1,1 0 0,-1 1 0,1-1 0,-1 0-1,1 1 1,-1 0 0,1-1 0,-1 1-1,0 0 1,1-1 0,-4 1 0,-30 4-1637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0.6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94 313 2688,'-1'0'164,"0"1"0,0-1 0,0 1 0,0-1 0,0 1-1,0 0 1,1 0 0,-1-1 0,0 1 0,0 0 0,1 0 0,-1 0 0,0 0 0,1 0 0,-1 0 0,1 0 0,-1 0 0,1 0-1,-1 0 1,1 0 0,0 0 0,0 0 0,0 0 0,-1 2 0,8 35 1239,-5-32-1300,0 0-1,1 0 1,-1-1 0,2 1-1,-1-1 1,0 0 0,1 1-1,0-1 1,9 7 0,-1-5 2,0 0 0,0-1 0,1-1 1,0 0-1,0-1 0,1 0 0,20 3 0,0-3 51,63 2-1,-73-6-69,0-2-1,0 0 1,0-2 0,0 0 0,29-10 0,-39 9-30,-1 0 0,1-1 0,-1 0 0,-1-1 0,1 0 0,-1-1-1,0-1 1,-1 0 0,0 0 0,11-13 0,-18 16-39,0 0 0,0 0 0,0 0 0,-1 0 0,0 0-1,-1-1 1,1 0 0,-1 1 0,0-1 0,-1 0 0,0 0 0,0 0-1,0 0 1,-1 0 0,0 0 0,0 0 0,-1 0 0,0 0 0,0 0-1,0 0 1,-1 0 0,0 0 0,-1 1 0,-6-13 0,4 7 8,-2 0 0,0 0 0,0 1 0,-1 0 0,0 0 0,-1 1 0,0 0 0,0 0 0,-1 1 0,-1 0 0,0 1 0,-18-11 0,9 10-47,1 1 0,-1 1-1,-1 1 1,1 1 0,-1 0 0,0 2-1,0 0 1,-1 2 0,1 0 0,0 1 0,-34 5-1,31-2-7,0 1 0,1 1 0,0 2 0,0 0 0,0 1 0,1 1 0,0 2 0,1 0 0,0 1 0,-20 16 0,38-27 20,1 1 0,-1 0 1,1 0-1,0 0 1,-1 0-1,1 0 1,0 1-1,0-1 0,1 1 1,-1-1-1,1 1 1,-1 0-1,1-1 0,0 1 1,0 0-1,0 0 1,0 0-1,0 0 1,1 0-1,-1 0 0,1 4 1,1-3 1,-1-1 1,2 0-1,-1 0 0,0 0 1,1 0-1,-1 0 1,1 0-1,0 0 0,0 0 1,0-1-1,0 1 1,0-1-1,1 1 1,-1-1-1,1 0 0,0 0 1,-1 0-1,1 0 1,6 2-1,2 2 9,1-1 0,0 0-1,0-1 1,0 0 0,1-1 0,-1-1 0,14 2-1,94 2 107,-82-6-92,51-1 21,0-4-1,161-30 1,-229 33-26,-21 2-9,0 0-1,0 0 1,0 0-1,0 0 0,0 0 1,0 0-1,0 0 1,0 0-1,-1 0 0,1 0 1,0 1-1,0-1 0,0 0 1,0 0-1,0 0 1,0 0-1,0 0 0,0 0 1,0 0-1,0 0 1,0 0-1,0 0 0,0 0 1,-1 0-1,1 1 1,0-1-1,0 0 0,0 0 1,0 0-1,0 0 0,0 0 1,0 0-1,0 0 1,0 0-1,0 1 0,0-1 1,0 0-1,0 0 1,0 0-1,0 0 0,0 0 1,0 0-1,0 0 0,0 0 1,1 0-1,-1 1 1,0-1-1,0 0 0,0 0 1,0 0-1,0 0 1,0 0-1,0 0 0,0 0 1,0 0-1,0 0 0,0 0 1,0 0-1,0 0 1,1 0-1,-1 1 0,0-1 1,0 0-1,0 0 1,0 0-1,0 0 0,0 0 1,0 0-1,-33 19 65,9-6-39,20-10-13,0 0 1,1 0-1,0 0 1,-1 0-1,1 0 0,0 1 1,1 0-1,-1-1 1,1 1-1,-1 0 1,1 0-1,0 1 1,1-1-1,-1 0 1,1 1-1,-1-1 1,2 0-1,-2 9 1,2-6 30,1-1 0,-1 0 1,1 1-1,1-1 0,-1 0 0,1 0 1,0 0-1,0 0 0,1 0 1,0 0-1,0 0 0,5 6 1,0-1 35,1 0 0,0 0 0,0-1 0,1 0 0,1-1 0,-1 0 0,2-1 0,-1 0 0,1-1 0,0 0 0,25 10 0,-18-12-65,-1 0 0,1-2 1,0 0-1,1-1 0,-1-1 1,35-2-1,-43 0-295,0 0-1,0 0 1,-1-1-1,1-1 1,0 0-1,-1 0 1,0-1 0,0 0-1,0-1 1,0 0-1,-1-1 1,1 0-1,10-9 1,6-13-1405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1.4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472 1149 2816,'119'-64'4736,"-92"44"-4492,-1 0 1,0-2 0,-2-1 0,0-1-1,-2 0 1,-1-2 0,-1-1-1,18-30 1,-28 40-168,-1-1-1,0 0 0,-2 0 1,0-1-1,-1 1 1,-1-2-1,0 1 1,-2-1-1,0 1 1,-1-1-1,-1 0 1,-1 0-1,-1 1 1,-6-36-1,0 24-52,-2 1 0,-1 1 0,-1 0 0,-2 0 0,0 1 0,-2 1 0,-1 0 0,-2 1 0,0 1 0,-2 1 0,0 0 0,-2 2 0,0 0 0,-2 2 0,-51-35 0,57 44-40,0 1 1,-1 1-1,0 1 1,0 0-1,-1 2 1,0 0-1,0 1 1,0 1-1,-1 1 1,0 1-1,-21 0 1,30 2-1,0 1 1,0 0-1,0 0 1,1 1-1,-1 1 1,1 0-1,-1 1 1,1 0-1,0 0 1,1 1-1,-1 1 1,1 0-1,0 0 1,0 1-1,1 0 1,0 1-1,0 0 1,1 0-1,0 1 1,-11 14-1,7-3 44,2 0 0,0 1 0,1 0 0,1 1-1,0 0 1,2 0 0,1 0 0,1 1 0,1 0 0,0 0 0,2 0 0,2 30-1,3 4 107,3 0-1,2 0 1,29 96-1,-1-46 62,66 134-1,15 39 57,-107-248-176,-4-16 6,-1-1-1,-1 1 1,-1 0 0,0 0 0,-1 1-1,0 16 1,-3-28-254,-2-11-461,-1-16-1137,2 19 1384,-3-14-1277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1.9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45 272 3584,'26'2'920,"0"-1"1,1-1-1,-1-1 0,1-1 1,-1-2-1,51-13 0,-60 12-844,-1-1 0,0-1 0,0 0 0,25-16 0,-36 19 16,1 1 0,-1-1 0,1 0 1,-1-1-1,0 1 0,0-1 1,-1 0-1,0 0 0,0-1 1,0 1-1,0-1 0,-1 0 0,0 0 1,0 0-1,2-7 0,-4 9-42,-1 1 0,0-1 0,0 1 0,0-1 0,0 1 0,0 0 1,-1-1-1,0 1 0,1-1 0,-1 1 0,0 0 0,-1 0 0,1-1 0,-1 1 0,1 0 0,-1 0 0,0 0 0,0 1 0,0-1 0,0 0 0,-1 1 0,1-1 0,-1 1 0,0 0 0,-3-2 0,0-1 20,0 1 0,-1 0 0,0 1 0,0-1-1,0 1 1,0 1 0,-1-1 0,1 1 0,-1 0 0,-9 0 0,2 1 10,1 1 0,-1 1 1,0 1-1,0 0 1,0 1-1,1 0 0,-1 1 1,1 1-1,0 0 1,1 1-1,-1 1 1,1 0-1,0 1 0,1 0 1,0 1-1,-17 15 1,21-18-54,1 1 0,0 0 0,1 1 0,0 0 0,0 0 0,0 0 0,1 0 0,0 1 0,1 0 0,0 0 0,0 0 0,1 1 0,0-1 0,1 1 0,0-1 0,0 1 0,1 0 0,1 0 0,-1 0 0,1 0 0,1 0 0,0 0 0,1-1 0,0 1 0,5 15 0,-3-13-4,1 0 1,0 0 0,1-1-1,1 1 1,-1-1-1,2-1 1,0 0-1,0 0 1,0 0-1,2-1 1,-1 0 0,17 11-1,-13-11-15,1-2 0,0 0-1,1 0 1,-1-1 0,1-1 0,0 0 0,1-1-1,-1-1 1,31 2 0,-14-3-326,0-1 1,0-2-1,0-1 0,62-13 1,-75 11-192,1-2 0,-2 0 0,1 0 0,-1-2 0,0 0 0,0-2 0,-1 0 0,-1 0 1,21-18-1,14-31-1539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3.1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140 191 2944,'-2'0'549,"-2"0"-140,2-11 2409,-27 38-1304,25-21-1444,1 0 0,0 0-1,1 0 1,-1 0-1,1 0 1,0 1 0,1-1-1,0 0 1,0 1-1,0 0 1,0-1-1,1 1 1,1 0 0,-1-1-1,1 1 1,0-1-1,0 1 1,1-1 0,0 1-1,0-1 1,0 0-1,1 0 1,0 0-1,0 0 1,0-1 0,1 1-1,0-1 1,0 0-1,1 0 1,-1 0 0,1 0-1,0-1 1,0 0-1,1 0 1,-1 0-1,1-1 1,0 0 0,0 0-1,0 0 1,0-1-1,13 4 1,0-3-37,1-1 1,0 0-1,-1-1 0,1-2 1,0 0-1,0-1 0,-1 0 0,1-2 1,-1 0-1,28-11 0,-22 5 47,0-1-1,-1 0 1,-1-2-1,0-1 1,-1-1 0,0 0-1,23-24 1,-41 36-52,0 0 1,0-1 0,-1 0-1,1 0 1,-1 0 0,0 0-1,0 0 1,0-1 0,-1 1 0,1-1-1,-1 0 1,0 1 0,0-1-1,-1 0 1,0 0 0,0-1-1,0 1 1,0 0 0,-1 0-1,0 0 1,0-1 0,0 1-1,-1 0 1,0 0 0,0 0 0,0 0-1,0 0 1,-1 0 0,0 0-1,0 0 1,0 0 0,-1 1-1,1-1 1,-1 1 0,-4-5-1,-1-1 14,-1 0 0,0 1 0,0 0 1,-1 1-1,0 0 0,-1 1 0,0 0 0,0 0 0,0 1 0,-1 1 0,0 0 0,0 0 0,-17-3 0,5 3-47,0 2 1,0 1-1,0 1 0,0 1 1,0 1-1,0 1 0,0 1 1,0 1-1,-44 14 1,54-14-27,0 1 0,1 0 1,0 1-1,0 0 0,1 1 1,0 1-1,0 0 1,0 0-1,1 2 0,0-1 1,1 1-1,0 0 1,1 1-1,0 1 0,1-1 1,0 1-1,-11 23 1,17-29-78,-1 0 0,2-1 0,-1 1 0,1 1 0,0-1 0,0 0 0,1 0 0,-1 0 0,1 0 0,1 0 0,-1 1 0,1-1 0,0 0 0,1 0 0,-1 0 0,1 0 0,0 0 0,1-1 0,-1 1 0,1-1 0,0 1 0,1-1 0,-1 0 0,1 0 0,0 0 0,0-1 0,1 0 0,-1 1 0,1-1 0,0-1 0,10 6 0,43 14-1556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3.7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2304,'3'19'4576,"18"78"-3286,27 69 116,72 272 410,-21-34-1048,-95-388-722,18 61 157,-20-70-162,1-1 0,-1 0 0,1 0 1,0-1-1,1 1 0,0 0 0,0-1 1,0 0-1,6 6 0,-10-10-36,1-1 0,-1 1-1,0-1 1,1 0 0,-1 1 0,1-1-1,-1 0 1,0 1 0,1-1 0,-1 0 0,1 1-1,-1-1 1,1 0 0,-1 0 0,1 0-1,-1 1 1,1-1 0,-1 0 0,1 0 0,0 0-1,-1 0 1,1 0 0,-1 0 0,1 0-1,-1 0 1,1 0 0,-1 0 0,1 0 0,-1-1-1,1 1 1,0 0 0,-1 0 0,1 0 0,-1-1-1,0 1 1,1 0 0,-1-1 0,1 1-1,-1 0 1,1-1 0,-1 1 0,0 0 0,1-1-1,-1 1 1,0-1 0,1 1 0,-1-1-1,0 1 1,0-1 0,1 1 0,-1-1 0,0 1-1,0-1 1,0 1 0,0-1 0,0 1 0,0-1-1,0 0 1,0 1 0,0-1 0,0 1-1,0-1 1,0 1 0,0-2 0,-1-43-1604,0 40 967,1 0 274,-1 1 0,1 0 0,0-1 0,0 1 0,1-1 1,0 1-1,-1 0 0,3-6 0,7-3-1306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4.4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2560,'8'7'382,"-1"0"-1,0 1 1,0 0-1,-1 0 1,0 0 0,0 1-1,-1-1 1,0 2 0,-1-1-1,0 0 1,6 20-1,-1 10 23,10 71-1,-14-68-29,90 683 1332,-86-637-3263,-9-83 384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4.2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1 280 2816,'54'0'4629,"-40"-1"-4474,0-1-1,0-1 1,0 0 0,-1-1-1,1-1 1,-1 0 0,0 0-1,0-1 1,-1-1 0,0 0-1,0-1 1,-1 0 0,1-1-1,-2-1 1,1 1 0,-2-1-1,1-1 1,-1 0 0,-1 0-1,0-1 1,0 0 0,-2 0-1,7-16 1,-12 26-128,0 0-1,0 0 1,0 0 0,0 0 0,0 0-1,-1-1 1,1 1 0,-1 0-1,0-1 1,0 1 0,0 0 0,0-1-1,0 1 1,0 0 0,0 0-1,-1-1 1,1 1 0,-1 0 0,0 0-1,0-1 1,0 1 0,0 0-1,0 0 1,0 0 0,0 0 0,-1 0-1,1 1 1,-1-1 0,1 0-1,-1 1 1,0-1 0,1 1 0,-1-1-1,0 1 1,0 0 0,0 0-1,0 0 1,0 0 0,-1 0 0,1 0-1,0 0 1,0 1 0,0-1-1,-1 1 1,1 0 0,0 0 0,-4 0-1,-5-1 49,0 1-1,1 0 1,-1 1-1,0 0 0,1 1 1,-1 0-1,1 0 1,0 1-1,-13 6 1,16-5-52,0 0 0,-1 0 0,1 1 1,1 0-1,-1 0 0,1 1 0,0 0 1,0 0-1,1 1 0,-1-1 1,2 1-1,-1 0 0,1 1 0,0-1 1,0 1-1,1 0 0,0-1 0,0 1 1,1 1-1,0-1 0,1 0 1,-1 1-1,2-1 0,-1 0 0,1 1 1,0-1-1,1 1 0,0-1 0,1 0 1,-1 1-1,1-1 0,1 0 1,0 0-1,0 0 0,0-1 0,1 1 1,0-1-1,1 0 0,0 0 0,0 0 1,0 0-1,1-1 0,8 7 1,-4-4-40,1 0 1,0-1-1,1 0 1,-1-1 0,2 0-1,-1-1 1,1-1 0,-1 0-1,2 0 1,-1-1 0,0-1-1,1 0 1,0-1 0,-1-1-1,1 0 1,0 0-1,0-2 1,-1 0 0,1 0-1,0-1 1,-1-1 0,1 0-1,-1-1 1,16-7 0,-2 0-1201,39-25 0,-27 3-576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4.9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275 966 3072,'47'-38'2383,"-34"30"-1918,-1-1 1,-1-1 0,20-20-1,52-57 977,-26 28-866,71-95 0,-113 134-347,-1 0 0,-2-2 0,0 0 0,-1 0 1,-1-1-1,-1 0 0,-2 0 0,0-1 0,5-32 0,-11 42-168,0 0-1,-1 0 1,-1 0 0,0 0-1,-1 0 1,0 0-1,-1 1 1,-1-1-1,0 1 1,-1 0 0,0 0-1,-1 0 1,-13-20-1,14 25-37,0 0-1,-1 1 1,0-1-1,0 1 1,-1 1 0,0-1-1,0 1 1,0 0-1,-1 1 1,0 0-1,0 0 1,0 1-1,-1 0 1,1 0-1,-1 1 1,0 0 0,0 0-1,0 1 1,-1 0-1,1 1 1,-12 0-1,-1 2-28,1 1 0,-1 2-1,1 0 1,-1 1 0,1 1 0,1 1-1,-1 0 1,1 2 0,1 1 0,-26 15-1,22-10 6,1 0-1,0 2 0,2 0 0,0 1 0,1 1 0,0 1 1,2 1-1,-16 24 0,20-22 52,1 0 1,1 2-1,1-1 0,1 1 1,1 0-1,2 1 0,0 0 0,2 0 1,1 0-1,0 1 0,2-1 1,2 1-1,5 45 0,-1-39 45,1 0 0,2 0 0,1-1 0,1 0 0,2-1 0,1 0 0,1-1 0,2 0 0,1-1 0,30 37 0,-22-35 19,2-1 0,1-1 0,1-2 1,1 0-1,46 29 0,-61-47-139,0 1 1,0-2 0,1 0 0,0-1-1,1-1 1,-1 0 0,1-1-1,0-1 1,1-1 0,-1 0-1,1-1 1,-1-1 0,1-1-1,24-2 1,-34 0-241,0 0 1,0 0-1,0-1 0,-1 0 0,1 0 1,-1-1-1,0 0 0,0 0 0,0-1 0,0 1 1,-1-2-1,0 1 0,0-1 0,-1 0 1,1 0-1,7-11 0,17-36-1676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5.9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1 518 1664,'1'-12'895,"0"0"0,1 0 1,0 0-1,1 0 0,5-13 0,3-4-114,24-46 0,-21 50-626,0 1 1,1 1-1,1 0 1,2 1-1,0 1 1,27-24-1,-32 34-75,1 1 0,0 0 0,0 1 0,1 1-1,0 0 1,0 1 0,28-9 0,-37 15-62,0-1 0,0 1 0,0 0 0,0 0 0,0 1 0,0 0 0,0 0 0,0 0 0,0 1 0,0 0 0,0 0 0,0 0 0,-1 1 0,1 0-1,0 0 1,-1 0 0,1 1 0,-1 0 0,0 0 0,0 0 0,0 1 0,0-1 0,-1 1 0,8 9 0,-2-1 7,-2 1-1,1 0 1,-1 1-1,-1-1 1,-1 2-1,0-1 1,8 28-1,18 114 139,-28-133-138,3 12 29,8 50 90,-15-78-113,1-1 1,-1 1-1,0 0 0,0 0 1,-1-1-1,1 1 1,-2-1-1,1 1 1,-4 9-1,5-16-27,0 0 1,0 1-1,0-1 1,0 1-1,0-1 0,-1 0 1,1 0-1,0 1 1,0-1-1,0 0 0,-1 1 1,1-1-1,0 0 1,0 0-1,-1 1 0,1-1 1,0 0-1,0 0 1,-1 1-1,1-1 0,0 0 1,-1 0-1,1 0 1,0 0-1,-1 0 0,1 0 1,0 1-1,-1-1 1,1 0-1,0 0 0,-1 0 1,1 0-1,-1 0 1,1 0-1,0 0 0,-1 0 1,1-1-1,0 1 1,-1 0-1,1 0 0,0 0 1,-1 0-1,1 0 1,0-1-1,-1 1 0,1 0 1,-1-1-1,-15-20 102,12 12-76,0 1 1,0-1-1,1 0 1,-4-13-1,5-1-30,1 0 0,0 0-1,2 0 1,6-41 0,28-88-233,-31 140 225,1 0 0,1 0 0,0 1 0,1 0 0,0 0 1,0 0-1,1 1 0,1 0 0,0 0 0,0 1 0,1 0 1,0 1-1,0 0 0,1 0 0,0 1 0,0 1 0,18-8 1,-5 4 11,0 0 0,0 1 0,1 2 1,0 0-1,0 2 0,0 1 1,51-2-1,-65 6 33,1 1-1,-1 0 1,0 1-1,0 0 1,0 1-1,-1 0 1,1 1 0,0 0-1,-1 1 1,0 0-1,0 0 1,-1 1-1,1 1 1,-1-1 0,-1 1-1,1 1 1,-1 0-1,0 0 1,-1 0-1,0 1 1,-1 0 0,1 1-1,-2-1 1,1 1-1,-1 0 1,-1 1-1,6 19 1,-3-3 96,-2 0 1,-1 1 0,-1-1-1,-1 1 1,-3 39-1,-21 142 431,20-196-536,-1 0-1,0-1 0,-1 1 1,-6 14-1,8-23-122,0 0 0,0-1 0,0 1 0,-1 0 0,1-1 0,-1 0 0,-5 6 0,6-8-32,1 0 0,0 0 0,0 0 1,0-1-1,-1 1 0,1 0 0,0-1 0,-1 1 0,1-1 0,-1 1 0,1-1 1,-1 0-1,1 1 0,0-1 0,-1 0 0,1 0 0,-1 0 0,1 0 0,-1-1 1,1 1-1,-1 0 0,-1-1 0,-16-9-1558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6.8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11 2816,'0'0'75,"0"0"1,0 0 0,-1 0-1,1 0 1,0-1-1,0 1 1,-1 0 0,1 0-1,0 0 1,0 0-1,-1 0 1,1 0-1,0 0 1,0 0 0,-1 0-1,1 0 1,0 0-1,0 0 1,-1 0-1,1 0 1,0 1 0,0-1-1,-1 0 1,1 0-1,0 0 1,0 0 0,-1 0-1,1 0 1,0 1-1,0-1 1,0 0-1,-1 0 1,1 0 0,0 1-1,0-1 1,0 0-1,0 0 1,0 0-1,-1 1 1,1-1 0,0 0-1,0 0 1,0 1-1,0-1 1,0 0-1,0 0 1,0 1 0,0-1-1,0 0 1,0 1-1,0-1 1,0 0 0,0 1-1,-4 31 1416,3 55-1389,1-67 389,0 6-186,2 0-1,0-1 1,2 1 0,1-1-1,8 27 1,-10-43-252,-1 0-1,2 0 1,-1-1-1,1 1 1,1-1-1,-1 0 1,2 0-1,-1-1 1,1 0-1,0 1 1,0-2-1,1 1 1,0-1-1,0 0 1,0 0-1,1-1 1,15 8-1,-16-11-35,1 1 0,0-1 1,0-1-1,0 0 0,0 0 0,0 0 0,0-1 0,0 0 0,0 0 0,0-1 0,1 0 0,-1-1 0,-1 0 0,1 0 0,0 0 1,0-1-1,-1-1 0,0 1 0,0-1 0,0 0 0,13-10 0,-8 4 11,0 1 0,-1-2 0,0 0 0,0 0 0,-2-1-1,1 0 1,-1 0 0,-1-1 0,-1-1 0,12-26 0,-11 15 68,-2-1-1,-1 0 1,-1 0-1,1-43 1,-4 45-62,0 17 1,-1-1 1,-1 1-1,0-1 0,0 1 0,-4-15 1,5 20-29,0 0 0,-1 1 1,1-1-1,-1 0 1,1 1-1,-1-1 0,0 1 1,0-1-1,1 1 0,-1-1 1,0 1-1,-1 0 1,1-1-1,0 1 0,0 0 1,0 0-1,-1 0 1,1 0-1,-1 0 0,1 0 1,-1 0-1,1 0 0,-1 1 1,1-1-1,-1 0 1,0 1-1,1-1 0,-1 1 1,0 0-1,1 0 1,-4 0-1,4 0-11,-1 0 1,1 1 0,0 0-1,-1-1 1,1 1-1,0 0 1,-1 0-1,1 0 1,0 0 0,0 0-1,0 0 1,0 0-1,0 0 1,0 0-1,0 1 1,0-1-1,0 0 1,0 0 0,1 1-1,-1-1 1,1 1-1,-1-1 1,1 1-1,-1-1 1,1 3-1,-6 45 96,6-43-73,-1 13-1,1 1 0,1-1 0,0 1-1,2-1 1,0 0 0,2 0 0,0 0-1,1 0 1,0-1 0,2 0 0,0 0 0,1 0-1,1-1 1,0-1 0,1 0 0,1 0-1,1-1 1,0-1 0,1 0 0,0-1 0,1 0-1,1-1 1,31 18 0,-29-20-184,0-2-1,1 0 1,33 10 0,-45-16-137,-1-1 1,1 1 0,0-2-1,-1 1 1,1-1-1,-1 0 1,1 0-1,0-1 1,-1 1 0,1-2-1,-1 1 1,1-1-1,-1 0 1,0 0 0,9-5-1,10-13-1382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7.8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 2944,'0'7'439,"1"0"0,0 1 0,1-1 0,0 0 0,0-1 0,0 1 0,1 0 0,0-1 0,6 11 0,42 57 562,-20-31-803,5 28 608,-29-56-583,0 0 0,1 0-1,1 0 1,10 13 0,-1-6 66,25 35 510,-50-75-718,0-1 0,1-1 0,1 1 0,1-1-1,-3-28 1,4 18-3,1 1 0,1 0 0,2 0 0,3-31 0,-3 54-67,1-1 0,-1 1 1,1 0-1,0-1 0,0 1 0,1 0 1,-1 0-1,1 1 0,1-1 1,-1 0-1,1 1 0,0 0 0,0 0 1,1 0-1,-1 0 0,1 1 1,0 0-1,1 0 0,-1 0 0,0 1 1,1-1-1,0 1 0,0 1 1,0-1-1,0 1 0,0 0 1,1 0-1,-1 1 0,1 0 0,-1 0 1,1 1-1,-1-1 0,7 2 1,0-2 24,-1 1 1,1 1-1,-1 0 1,0 1-1,1 0 1,-1 1 0,0 0-1,-1 1 1,1 0-1,0 1 1,-1 0-1,0 1 1,0 0 0,-1 1-1,0 0 1,0 0-1,-1 2 1,1-1-1,-2 1 1,16 19 0,-17-19-8,0 1 1,-1 0-1,0 0 1,-1 0-1,0 1 1,-1-1-1,0 1 1,0 0-1,-1 1 1,2 14-1,-4-17 9,0 0 1,-1 0-1,0-1 0,0 1 0,-1 0 0,0 0 0,0-1 0,-1 1 0,0-1 0,-1 1 0,0-1 0,0 0 0,-1 0 0,-5 9 1,8-15-31,0-1 1,0 1 0,0 0 0,0-1 0,0 1 0,-1-1 0,1 1 0,-1-1 0,1 0 0,-1 1-1,1-1 1,-1 0 0,0 0 0,1 0 0,-1 0 0,0-1 0,0 1 0,0 0 0,1-1-1,-1 1 1,0-1 0,0 1 0,0-1 0,0 0 0,0 0 0,0 0 0,0 0 0,0 0 0,0-1-1,0 1 1,0-1 0,0 1 0,0-1 0,0 0 0,1 1 0,-1-1 0,0 0 0,0 0-1,1 0 1,-1 0 0,1-1 0,-1 1 0,1 0 0,-2-2 0,-2-2-9,0-1 1,0 1-1,0 0 1,1-1-1,0 0 0,0 0 1,1-1-1,-1 1 1,1-1-1,1 1 0,-4-12 1,5 9-17,0-1 1,0 1 0,1 0-1,0 0 1,0-1-1,1 1 1,1 0-1,-1 0 1,1 0 0,1 0-1,0 0 1,5-12-1,0 5-36,1 0 0,1 0 1,0 1-1,1 1 0,19-22 0,-20 27 39,1 0 0,0 1 1,0 1-1,0 0 0,1 0 0,0 1 1,0 0-1,1 1 0,-1 1 0,1 0 0,0 0 1,0 2-1,15-2 0,-6 1 4,-1 1-1,1 1 0,-1 2 1,1 0-1,-1 1 0,1 1 1,33 9-1,-40-7 35,0 1 0,0 1 0,-1 1 0,0 0 0,0 1 0,-1 0 0,0 1 1,0 0-1,-1 1 0,-1 1 0,0 0 0,0 0 0,-1 1 0,-1 0 0,14 26 0,-13-19 27,-1-1 0,0 1 0,-2 1 0,0-1 0,-2 1 0,0 1-1,-1-1 1,-1 1 0,-1-1 0,-1 1 0,-3 30 0,2-48-57,-1 0 0,0 1 0,1-1 1,-2 1-1,1-1 0,0 0 0,-1 0 0,0 0 0,0 0 1,0 0-1,-4 6 0,4-9-113,1 0 1,0 0-1,-1 0 1,1 1-1,0-2 1,-1 1-1,1 0 1,-1 0-1,0 0 1,1 0-1,-1-1 1,0 1-1,1-1 1,-1 0-1,0 1 1,1-1-1,-1 0 1,0 0-1,0 0 1,1 0-1,-1 0 1,0 0-1,0-1 0,1 1 1,-1-1-1,0 1 1,1-1-1,-1 1 1,0-1-1,1 0 1,-4-2-1,-5-3-1716,-4 4-86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39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0 505 3328,'1'-4'183,"1"0"0,-1 0 0,0 0 0,1 1 0,0-1 0,0 0 0,0 1 0,0-1 0,1 1 0,-1 0 0,1 0 0,0 0-1,0 0 1,0 0 0,0 1 0,1-1 0,-1 1 0,1 0 0,-1 0 0,1 0 0,0 1 0,-1-1 0,1 1 0,0 0 0,5-1 0,19-8 112,1-1 0,-1-1 0,51-31 0,-73 39-203,1-1-1,-1 1 1,0-1 0,0-1 0,0 1 0,-1-1 0,0 0-1,0 0 1,0-1 0,-1 1 0,0-1 0,0 0 0,-1 0-1,0 0 1,0-1 0,0 1 0,-1-1 0,-1 1 0,1-1-1,-1 0 1,0-9 0,-1 14-77,0 0 1,0 0-1,-1 0 0,0 0 0,1-1 1,-1 1-1,0 0 0,-1 1 1,1-1-1,0 0 0,-1 0 1,0 0-1,1 1 0,-1-1 0,0 1 1,0-1-1,-1 1 0,1 0 1,0 0-1,-1 0 0,1 0 1,-1 0-1,0 1 0,0-1 0,0 1 1,1 0-1,-1 0 0,0 0 1,0 0-1,-1 0 0,1 0 1,0 1-1,0 0 0,0-1 0,0 1 1,-1 1-1,-3-1 0,1 0 6,0 0 0,0 1 1,0 0-1,0 0 0,0 0 0,0 0 0,0 1 0,1 0 0,-1 0 0,1 1 0,-1 0 0,1 0 0,0 0 0,0 0 0,0 1 0,0 0 0,1 0 0,0 0 1,-6 7-1,4 0-6,1 1 1,0-1 0,1 1 0,1 0-1,0 0 1,0 0 0,1 0 0,1 1-1,0-1 1,1 0 0,0 1 0,1-1-1,0 0 1,1 1 0,0-1 0,1 0-1,0 0 1,1 0 0,1-1 0,-1 1 0,13 18-1,-9-15 13,0-1 0,1 0-1,1 0 1,1-1 0,0 0-1,0-1 1,1 0 0,1-1-1,0-1 1,0 0 0,1 0-1,0-1 1,1-1 0,0-1-1,29 11 1,-27-13 31,0-2 0,0 1 0,1-2 0,-1 0 0,0-2 0,1 1 0,-1-2-1,1-1 1,-1 0 0,0-1 0,23-7 0,-31 7-39,0 0-1,0-1 0,0 0 1,-1-1-1,1 0 0,-1 0 1,-1-1-1,1 0 0,-1 0 1,0-1-1,0 0 0,-1 0 1,0 0-1,0-1 0,-1 0 1,0 0-1,0-1 0,-1 1 1,0-1-1,-1 0 0,1 0 1,2-15-1,-1-2-1,-1 0 0,-1 0 0,-2 0 0,0 0 0,-2-1 0,-1 1 0,0 0 0,-3 0 0,0 0 0,-1 0 0,-1 1 1,-12-26-1,4 29-181,8 19 65,6 15-4,2-10 92,0 1 1,1-1-1,-1 1 0,0-1 1,1 0-1,-1 0 1,1 1-1,0-1 0,0 0 1,0-1-1,0 1 1,0 0-1,0-1 0,0 1 1,1-1-1,-1 1 0,1-1 1,-1 0-1,1 0 1,-1 0-1,1-1 0,0 1 1,-1 0-1,4-1 0,72 11 120,-69-11-107,26 2 102,0-2 0,0-2 0,0-1-1,-1-2 1,1-1 0,-1-2 0,0-1 0,-1-1 0,0-2 0,-1-2 0,58-32 0,-114 71 72,2 2 1,-34 53 0,51-68-179,0-1 0,1 1 1,0 0-1,1 0 0,1 1 0,0-1 1,1 0-1,0 1 0,0-1 0,2 1 1,-1-1-1,2 1 0,3 14 0,-3-18 13,0-1-1,1 0 0,1 1 0,0-1 0,0 0 1,0-1-1,1 1 0,0-1 0,0 0 0,1 0 1,0 0-1,0-1 0,1 0 0,-1 0 0,1-1 0,1 0 1,-1 0-1,1-1 0,10 6 0,-8-6 17,0 0 0,-1-1 0,1 0-1,1 0 1,-1-1 0,0-1 0,0 1-1,1-2 1,-1 1 0,1-2 0,-1 1 0,1-1-1,-1-1 1,0 0 0,0 0 0,14-6 0,-11 3 10,-1-1 1,1-1 0,-1 0 0,-1-1 0,1 0 0,-1-1 0,-1 0-1,0-1 1,0 0 0,-1-1 0,14-20 0,11-19 153,-34 49-195,1 1 0,-1 0 1,1 0-1,-1 0 0,1-1 1,-1 1-1,1 0 0,-1 0 1,1 0-1,-1 0 0,1 0 1,-1 0-1,1 0 0,-1 0 1,1 0-1,-1 0 0,1 0 1,-1 0-1,1 1 0,-1-1 1,1 0-1,-1 0 0,1 1 1,-1-1-1,1 0 0,-1 0 1,1 1-1,-1-1 0,0 1 1,1-1-1,-1 0 0,1 1 1,-1-1-1,1 1 0,18 19 19,-16-17-24,24 20 181,1-2 0,0-1-1,2-1 1,1-2-1,0-1 1,1-1 0,0-2-1,1-1 1,1-1-1,52 9 1,-74-18-84,1-1 1,0 0-1,-1 0 0,1-1 1,0-1-1,-1 0 1,1-1-1,-1 0 0,1-1 1,21-8-1,-28 9-67,-1 0 0,1 0 0,-1-1 0,0 0 0,0 0 0,0 0 1,0-1-1,-1 1 0,0-1 0,1 0 0,-1-1 0,0 1 0,-1-1 0,1 1 0,-1-1 0,0 0 1,0 0-1,-1-1 0,1 1 0,-1-1 0,0 1 0,-1-1 0,0 1 0,1-1 0,-1-9 0,-1-4-6,-1-1 0,-1 1 0,-1 0 0,-1 0 0,-1 0 0,0 0-1,-1 1 1,-1 0 0,-1 0 0,-1 1 0,0 0 0,-1 0 0,-1 1-1,0 0 1,-1 1 0,-26-24 0,28 28-33,0 2-1,-1 0 1,0 0-1,-1 1 1,0 0-1,0 1 1,-1 1-1,1 0 1,-1 0-1,-1 1 1,1 1 0,-1 0-1,0 1 1,0 0-1,0 2 1,0-1-1,0 2 1,0 0-1,0 0 1,0 1-1,0 1 1,0 0-1,-24 8 1,26-5-61,0 0 1,0 0-1,1 1 1,0 1-1,0 0 0,1 0 1,-1 1-1,2 1 0,-1-1 1,1 2-1,1-1 1,0 1-1,0 0 0,-9 16 1,13-19-116,1 0-1,0 1 1,0-1 0,0 1 0,1-1 0,0 1-1,0 0 1,1 0 0,0 0 0,1 0-1,0 0 1,0 0 0,0 0 0,1 0 0,0 0-1,1 0 1,0-1 0,0 1 0,1 0 0,0-1-1,0 1 1,0-1 0,1 0 0,6 9 0,-4-8-253,0 0 0,1-1 0,0 1 0,0-1 0,0-1 0,1 1 1,0-1-1,0-1 0,10 6 0,30 14-1879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0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377 219 2944,'9'-19'980,"-6"10"-705,1 1 1,0 0-1,1 0 1,-1 0-1,2 0 1,-1 1-1,1 0 1,0 0-1,0 1 1,11-9-1,25-21-129,-34 28 29,0 0 0,1 1 0,0 0-1,0 1 1,14-8 0,-16 10-58,1 1-1,-1 0 1,1 0 0,0 1-1,0 0 1,0 0-1,0 1 1,0 0 0,11 0-1,-15 1-81,0 1 1,0-1-1,0 1 0,-1 0 0,1 0 1,0 0-1,0 1 0,-1-1 0,1 1 1,-1 0-1,1 0 0,-1 0 0,0 1 0,0-1 1,0 1-1,0 0 0,0-1 0,-1 1 1,1 0-1,-1 1 0,4 5 0,-2 0 16,0 0 0,0 0-1,0 1 1,-2-1 0,1 1-1,-1 0 1,0 0 0,-1 0-1,-1 0 1,1 0 0,-1 0-1,-1 0 1,0 0 0,0-1-1,-1 1 1,-1 0 0,1 0-1,-1-1 1,-9 18-1,-6 12 139,-3-1 0,-1 0 0,-32 41-1,45-67-142,-7 11 85,-2-1 0,0-1 0,-1 0 0,-1-2 0,-1 0 0,-41 28 0,39-31-18,-18 12 271,-86 44 1,114-66-315,-1 0 1,0-1-1,0-1 1,0 0-1,0-1 1,0 0-1,-1-2 1,1 1-1,-1-2 1,0 0-1,-17-2 1,30 2-70,0 0 0,0 0 0,0 0 1,0-1-1,0 1 0,0 0 0,0-1 0,0 0 0,0 1 0,0-1 1,0 0-1,0 0 0,0 0 0,1 0 0,-1-1 0,0 1 1,1 0-1,-1-1 0,1 1 0,-1-1 0,1 1 0,0-1 1,0 0-1,0 1 0,0-1 0,0 0 0,0 0 0,0 0 1,0 0-1,1 0 0,-1 0 0,1 0 0,0 0 0,-1 0 0,1 0 1,0 0-1,0 0 0,0 0 0,1-4 0,0 3-1,0 0 0,0 1 0,0-1 0,0 1 0,1-1 0,-1 1-1,1-1 1,0 1 0,-1 0 0,1 0 0,0 0 0,0 0 0,0 0-1,1 0 1,-1 0 0,0 1 0,1-1 0,-1 1 0,1 0 0,0 0 0,-1 0-1,1 0 1,0 0 0,0 0 0,-1 1 0,1-1 0,0 1 0,4 0 0,6 0 30,0 1 0,0 0 0,-1 1 0,1 1 0,-1 0 1,1 1-1,-1 0 0,0 0 0,0 2 0,12 6 1,7 8 20,0 2 1,32 29-1,-40-32-4,-9-8-24,1-1-1,0 0 1,0-2 0,0 0-1,1 0 1,0-2 0,1 0-1,0 0 1,0-2 0,0 0-1,0-1 1,0-1 0,1 0-1,-1-2 1,30-2 0,-43 2-117,0-1 0,0 0 0,0 0 0,-1 0 0,1-1 0,0 1 0,-1-1 1,1 0-1,-1 0 0,0 0 0,0-1 0,0 1 0,0-1 0,5-5 1,-6 6-110,-1 0 0,0 0 1,1 0-1,-1 0 0,0-1 1,0 1-1,0 0 0,0-1 1,0 1-1,-1-1 0,1 1 1,-1-1-1,0 1 0,1-1 1,-1 1-1,0-1 0,-1 1 1,1-1-1,0 1 0,-1-1 1,1 1-1,-1-1 0,-1-2 1,-6-9-1718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0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32 3840,'-4'4'1920,"45"-4"-1408,-27 0 2944,6 3-3072,12-3 0,16 0 128,23-3 128,3-4-896,-3-6 128,-1 6 256,-8-2 0,-16 9-1536,-23 16 128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3.1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1 247 2432,'3'-1'259,"1"0"0,0 0 0,-1 0 1,1 0-1,0 1 0,0 0 0,0-1 0,0 1 1,0 1-1,-1-1 0,1 1 0,5 0 0,31 1 1364,81-19-1130,-68 11 411,91-22 1,-129 24-800,-1-1 0,0 0 0,0-1 0,0-1-1,0 0 1,-1-1 0,0 0 0,-1-1 0,0-1 0,18-17 0,-28 25-96,-1 1-1,1 0 1,-1 0 0,0 0 0,0-1 0,1 1 0,-1-1 0,0 1-1,0-1 1,0 1 0,-1-1 0,1 1 0,0-1 0,0 0-1,-1 0 1,1 1 0,-1-1 0,0 0 0,1 0 0,-1 0 0,0 1-1,0-1 1,0 0 0,-1 0 0,1 0 0,0 1 0,-1-1 0,1 0-1,-1 0 1,1 1 0,-1-1 0,0 0 0,0 1 0,1-1 0,-1 0-1,0 1 1,-1 0 0,1-1 0,0 1 0,0 0 0,-1-1 0,1 1-1,-1 0 1,-1-2 0,-4 0 5,0-1-1,0 1 1,0 0-1,0 0 1,-1 0-1,1 1 1,-1 1-1,1-1 0,-10 0 1,6 1-21,0 1 1,0 0-1,0 1 1,0 0-1,0 0 0,0 1 1,0 1-1,0 0 1,1 0-1,-1 1 0,1 0 1,0 1-1,0 0 1,1 1-1,-1 0 0,1 0 1,1 1-1,-1 0 1,1 0-1,0 1 0,1 1 1,0-1-1,0 1 1,1 0-1,0 0 0,0 1 1,1 0-1,1 0 0,-1 0 1,2 1-1,-1-1 1,2 1-1,-1 0 0,1 0 1,1 0-1,0 0 1,1 0-1,0 0 0,0 0 1,1 0-1,3 11 1,-1-7-5,1-1 1,0 0 0,1-1 0,0 1 0,1-1 0,1 0-1,0-1 1,1 1 0,0-1 0,1-1 0,0 0-1,1 0 1,0 0 0,1-2 0,0 1 0,0-1 0,1-1-1,1 0 1,-1-1 0,1 0 0,14 5 0,-9-4-48,1-2 0,-1 0 0,1-1 0,0 0 0,1-2 0,-1-1 0,1 0 0,-1-1 0,1-1 0,-1-1 0,1-1 0,-1 0 0,0-2 0,0 0 0,24-9 0,4-7-1350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4.2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32 2176,'-9'-31'1771,"9"30"-1153,0 1-170,-2 3-306,1-1 1,0 0-1,-1 1 0,1 0 0,0-1 0,1 1 1,-1 0-1,0-1 0,1 1 0,-1 0 1,1 0-1,0-1 0,0 1 0,0 4 0,5 64 876,2 0 0,26 109 0,-12-76-509,13 89 72,32 162 267,-50-297-660,-12-47-78,0 0-1,-1 0 1,0 1-1,0-1 1,-2 1-1,1 0 1,-1-1-1,-2 22 1,1-32-106,0-1 1,0 0 0,0 1 0,0-1 0,1 1 0,-1-1-1,0 0 1,0 1 0,-1-1 0,1 1 0,0-1 0,0 1-1,0-1 1,0 0 0,0 1 0,0-1 0,0 1 0,-1-1-1,1 0 1,0 1 0,0-1 0,-1 0 0,1 1 0,0-1-1,0 0 1,-1 1 0,1-1 0,0 0 0,-1 0 0,1 1-1,0-1 1,-1 0 0,1 0 0,-1 0 0,1 0 0,0 1-1,-1-1 1,1 0 0,-1 0 0,1 0 0,0 0 0,-1 0-1,1 0 1,-1 0 0,1 0 0,-1 0 0,1 0 0,-18-21 339,-8-34 104,23 44-462,1-1 0,0 1 1,0 0-1,1-1 0,0 1 1,1 0-1,1-1 1,3-20-1,-3 27 7,0 0 0,0 0 0,0 0 0,1 0 0,0 0 0,0 1 0,0-1 0,1 1 0,0-1 0,-1 1 0,2 0 0,-1 0 0,0 0-1,1 0 1,0 0 0,0 1 0,0 0 0,0 0 0,0 0 0,1 0 0,5-2 0,14-5 1,0 1-1,1 2 0,0 0 1,0 1-1,1 2 0,-1 0 1,1 2-1,0 1 0,0 1 1,0 1-1,-1 1 0,1 2 1,0 0-1,-1 2 0,31 11 1,-14-2 78,-1 1 0,0 3 0,60 38 0,-88-49-47,1 1 0,-2 1 0,0 0 0,0 1 0,-1 0 0,0 1 1,0 0-1,-2 1 0,0 0 0,0 0 0,-1 1 0,-1 0 0,9 23 1,-15-33 0,0 0 1,0 0 0,0 1 0,-1-1 0,1 0 0,-1 1 0,0-1 0,-1 0 0,1 1 0,-1-1 0,0 0 0,0 1 0,0-1-1,-1 0 1,1 0 0,-1 0 0,0 0 0,0 0 0,0-1 0,-1 1 0,1 0 0,-1-1 0,0 0 0,0 0 0,0 0-1,0 0 1,-1 0 0,1 0 0,-7 2 0,-6 5 73,0-1 0,-1-1 0,0 0 0,-1-1 0,-29 7 1,-1-3 83,0-2 1,0-3 0,0-1 0,-89-4 0,-197-33 276,275 24-439,41 5-299,1 2 0,-1 0 0,-23 2-1,40-1 167,0 0 0,0 1 0,0-1 0,0 0 0,1 1 0,-1-1 0,0 0 0,0 1 0,0-1-1,1 1 1,-1-1 0,0 1 0,1 0 0,-1-1 0,1 1 0,-1-1 0,1 1 0,-1 0 0,1 0 0,-1-1 0,1 1 0,-1 0 0,1 0-1,0 0 1,-1-1 0,1 1 0,0 0 0,0 0 0,0 0 0,0 0 0,0 0 0,0 0 0,0-1 0,0 1 0,0 0 0,0 0 0,0 0 0,1 1-1,-1 7-825,-3 1-1132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4.8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1 125 3072,'5'-7'143,"1"0"0,0 1 0,0 0 0,1 1 0,0 0 0,0 0 0,0 0 0,1 1 0,-1 0 0,1 0 0,0 1 0,0 0 0,1 0 0,10-2 1,45-15 1784,-38 12-1727,0 1 0,0 1 0,0 1 0,1 2-1,0 0 1,-1 2 0,1 1 0,0 2-1,0 0 1,32 7 0,-30-3-124,1 1 0,-1 2 0,-1 1 0,1 1 0,-2 1 0,0 1 0,0 2 0,47 35 0,-62-40-31,-1 0 0,0 1 0,-1 0 0,-1 1 0,1 0 0,-2 1 0,0 0-1,0 0 1,-1 1 0,-1 0 0,5 17 0,-8-24-19,-1 0-1,0-1 0,-1 1 1,0 0-1,0 0 1,0 0-1,-1 1 0,0-1 1,-1 0-1,1 0 0,-1 0 1,-1 0-1,1 0 1,-1 0-1,0-1 0,-1 1 1,0 0-1,0-1 0,0 0 1,-1 0-1,1 0 1,-2 0-1,1 0 0,-1-1 1,-9 10-1,1-6 31,1-1-1,-1 0 1,-1-1-1,1 0 1,-1-1-1,0-1 1,-1 0-1,1-1 1,-1-1 0,0 0-1,-23 1 1,10-2 14,-1-1 1,1-1 0,-1-2 0,1-1 0,-36-8-1,60 10-72,0 0 0,1 0 0,-1 0 0,1 0 1,-1-1-1,1 1 0,-1-1 0,1 0 0,0 0 0,0 0 0,0 0 0,0-1 0,0 1 0,0-1 0,1 0 0,-1 0 0,1 0 0,0 0 0,0 0 0,0 0 0,-3-8 0,5 9-49,-1-1-1,1 0 1,0 0-1,0 0 1,0 0-1,0 1 1,1-1-1,-1 0 1,1 0-1,-1 0 1,1 1-1,0-1 1,0 0-1,0 1 1,1-1-1,-1 1 1,1-1-1,-1 1 1,1 0-1,0 0 1,0-1-1,0 1 1,0 1-1,0-1 1,0 0-1,1 0 1,-1 1-1,0-1 1,5-1-1,32-14-1335,10 3-150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4.8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0 3200,'13'37'4373,"-4"26"-3314,-2-15-475,37 206 134,-11 1 0,1 313 0,-32-505-698,-5 68 216,3-129-262,0 1 0,0-1 0,0 1 0,0-1 0,-1 1 0,0-1 0,1 0 0,-1 1 0,0-1 0,0 0 0,0 0-1,0 0 1,-1 0 0,1 1 0,0-2 0,-1 1 0,0 0 0,1 0 0,-1 0 0,0-1 0,0 1 0,0-1 0,0 1 0,0-1 0,0 0 0,0 0-1,-1 0 1,1 0 0,0 0 0,-1-1 0,1 1 0,-4 0 0,1-1-187,-1 0 0,1-1 0,0 1 1,0-1-1,-1 0 0,1-1 0,0 1 0,0-1 0,0 0 0,1 0 1,-1 0-1,0-1 0,1 0 0,-7-5 0,-22-19-1216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5.3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1 176 3328,'4'-7'177,"1"1"1,1 0 0,-1 0-1,1 1 1,0 0-1,0 0 1,0 0 0,1 1-1,0-1 1,0 2-1,0-1 1,11-3 0,16-10 713,1 1-697,1 1-1,0 2 1,1 1 0,0 2 0,1 2-1,0 1 1,1 2 0,-1 2 0,1 1 0,-1 2-1,68 9 1,-94-7-100,1 1-1,-1 0 1,0 1 0,1 0-1,-2 1 1,1 0-1,-1 1 1,0 0 0,0 1-1,0 0 1,-1 1 0,0 0-1,-1 1 1,0 0-1,10 13 1,-14-16-24,0 0-1,-1 1 1,1-1-1,-1 1 1,-1 0-1,0 1 1,0-1 0,0 1-1,-1-1 1,0 1-1,0 0 1,-1 0-1,0 0 1,-1-1-1,1 1 1,-2 0 0,1 0-1,-1 0 1,0 0-1,0 0 1,-1 0-1,0-1 1,-1 1 0,0-1-1,-5 10 1,3-8 27,-1 1 1,-1-1-1,0-1 1,0 1-1,0-1 1,-1 0-1,-1-1 1,1 0-1,-1 0 1,0-1-1,-1 0 1,1 0-1,-1-1 1,-1-1-1,1 0 1,0 0-1,-1-1 1,0 0-1,-20 2 1,5-2 10,0-1 0,0-1 0,0-2 1,1 0-1,-1-2 0,0-1 0,-32-9 1,47 11-103,-171-54-119,181 56 37,0-1 1,1 1-1,-1-1 0,0 1 1,0 0-1,1-1 0,-1 1 1,0 0-1,0-1 1,1 1-1,-1 0 0,0 0 1,0 0-1,0 0 0,0 0 1,1 0-1,-1 0 0,0 0 1,0 0-1,0 0 1,1 0-1,-1 1 0,0-1 1,0 0-1,0 0 0,1 1 1,-1-1-1,0 1 0,0-1 1,1 0-1,-1 1 1,1 0-1,-1-1 0,0 1 1,1-1-1,-1 1 0,1 0 1,-1-1-1,1 1 1,-1 0-1,1-1 0,0 1 1,-1 1-1,-7 8-1737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7.6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292 173 2560,'0'-1'106,"-1"0"1,1 0-1,-1 0 0,1 0 1,-1 0-1,1 0 1,-1 1-1,0-1 0,1 0 1,-1 0-1,0 1 0,0-1 1,0 1-1,1-1 0,-1 0 1,0 1-1,0 0 1,0-1-1,0 1 0,0-1 1,0 1-1,0 0 0,0 0 1,0 0-1,0-1 1,0 1-1,0 0 0,0 0 1,0 1-1,0-1 0,0 0 1,0 0-1,0 0 0,0 1 1,0-1-1,-1 1 1,-2 2 75,0 0 1,1 1 0,0-1-1,0 1 1,0 0 0,0 0-1,-3 7 1,4-8-122,1 0 1,-1 0-1,1 0 0,0 0 0,0 0 1,1 0-1,-1 0 0,0 0 0,1 0 1,0 0-1,0 0 0,0 1 0,0-1 1,0 0-1,1 0 0,-1 0 0,1 0 1,0 0-1,0 0 0,0 0 0,0 0 1,1 0-1,-1 0 0,1-1 0,0 1 1,0 0-1,0-1 0,2 3 1,2 2-4,1-1 1,-1 1-1,1-1 1,0-1 0,1 0-1,-1 0 1,1 0-1,15 6 1,-8-6-3,1 0 0,-1-1 0,1-1 0,-1 0 1,1-1-1,0-1 0,0-1 0,0 0 0,25-4 0,9-4 128,80-25-1,-108 27-130,-16 4-37,0 1 0,0-2 0,0 1 0,0-1-1,0 1 1,0-2 0,-1 1 0,1-1 0,-1 1-1,0-1 1,0-1 0,-1 1 0,1-1 0,-1 0 0,0 0-1,4-6 1,-6 7-2,-1 1 0,0-1 0,0 0 0,0 1 0,0-1 0,0 0 0,-1 0 0,1 0 0,-1 1 0,0-1 0,-1 0 0,1 0 0,0 0 0,-1 0 0,0 1 0,0-1 0,0 0 0,-1 1 1,1-1-1,-1 1 0,0-1 0,0 1 0,0 0 0,0 0 0,0 0 0,-1 0 0,-3-4 0,-6-3 10,0 0 1,0 1-1,-1 0 1,0 1-1,0 0 1,-1 1-1,0 0 1,-1 2-1,1-1 1,-25-4-1,20 4-16,-21-6 17,0 2 0,0 1 0,-1 2 0,-77-2 0,98 8-38,0 2 1,0 0-1,0 2 0,0 0 0,0 1 0,1 1 0,0 1 0,0 0 0,0 2 0,1 0 0,0 1 0,-18 12 0,33-19 4,-1 1-1,1 0 1,0-1 0,0 1-1,0 0 1,0 1-1,0-1 1,1 0-1,-1 1 1,1-1 0,0 1-1,0 0 1,-2 5-1,4-8 3,0 1 0,-1 0 0,1 0-1,0 0 1,0 0 0,0-1 0,0 1 0,1 0-1,-1 0 1,0 0 0,1 0 0,-1-1 0,1 1-1,0 0 1,-1 0 0,1-1 0,0 1 0,0-1-1,0 1 1,0-1 0,0 1 0,1-1-1,-1 1 1,0-1 0,1 0 0,-1 0 0,1 0-1,-1 0 1,1 0 0,0 0 0,2 1 0,8 3-2,1 0 0,0-1 0,0 0 1,0-1-1,0 0 0,0-2 1,1 1-1,-1-2 0,1 1 0,22-4 1,15-3-8,69-16 0,248-79 272,-360 98-256,15-2 0,-23 5 0,0 0 0,1 0 0,-1 0 0,1 1 0,-1-1 0,0 0 0,1 0 0,-1 1 0,0-1 0,0 0 0,1 1 0,-1-1 0,0 0 0,0 1 0,1-1 0,-1 0 0,0 1 0,0-1 0,0 0 0,1 1 0,-1-1 0,0 1 0,0-1 0,0 0 0,0 1 0,0-1 0,0 1 0,0-1 0,0 1 0,0-1 0,0 0 0,0 1 0,0-1 0,0 1 0,-1-1 0,1 0 0,0 1 0,0-1 0,0 1 0,-1-1 0,1 0 0,0 1 0,0-1 0,-1 0 0,1 1 0,0-1 0,-1 0 0,1 0 0,-1 1 0,-5 12 51,1 0 1,0 0 0,1 0 0,0 0-1,1 1 1,0 0 0,2 0-1,-1 0 1,2 19 0,0-25-18,1 0 0,0 1 0,1-1 0,0 0 0,0-1 0,1 1 0,0 0 1,1-1-1,-1 1 0,1-1 0,0 0 0,1 0 0,0-1 0,0 1 0,1-1 0,-1 0 0,11 8 0,-2-3 51,0-1 0,1 0 0,0-1-1,25 11 1,-33-17-460,1 0 0,0-1 0,1 1 1,-1-2-1,0 1 0,0-1 0,1 0 0,-1-1 0,1 0 0,-1 0 1,12-2-1,3-2-1289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8.1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35 3712,'2'-1'52,"-1"0"-1,1 0 1,0 1 0,0-1-1,-1 1 1,1-1 0,0 1 0,0-1-1,-1 1 1,1 0 0,0 0-1,0 0 1,0 0 0,0 0 0,-1 0-1,1 1 1,0-1 0,0 1-1,-1-1 1,1 1 0,0 0 0,0-1-1,-1 1 1,1 0 0,-1 0-1,1 0 1,-1 0 0,1 0 0,-1 1-1,2 1 1,0-1 120,1 1 1,-1 0-1,1-1 0,-1 0 1,1 0-1,0 0 0,0-1 1,0 1-1,0-1 0,7 2 0,27 0 236,1 0 0,0-3 0,-1-1 0,1-2 0,-1-2 0,1-1 0,62-19 0,-76 19-110,-20 6-237,0-1 0,0 1 0,0-1 0,0-1 0,0 1 0,-1 0 0,1-1 0,0 0 0,-1 0 0,0-1 0,1 1 0,-1-1 0,4-3 0,-36 9 217,6 6-151,0 0 0,0 2 0,1 0 1,-21 15-1,-26 14 261,52-31-288,1 0-1,0 1 1,0 0 0,1 1 0,1 1 0,0 0 0,-13 16 0,22-24-68,0 1 1,0 0-1,1 0 1,0 0-1,0 0 1,0 0-1,1 1 0,0-1 1,0 1-1,0 0 1,0 0-1,1 0 1,0-1-1,1 1 0,-1 0 1,1 0-1,0 0 1,0 0-1,1 0 1,0 0-1,0 0 0,1 0 1,-1 0-1,1-1 1,4 9-1,-2-5 11,1 0 0,0-1 0,1 0 0,0-1 0,0 1 0,1-1 0,-1 0-1,2 0 1,-1-1 0,1 0 0,0-1 0,0 1 0,0-2 0,16 8 0,-11-7-75,0-1 1,0-1 0,0 0-1,1-1 1,-1 0 0,1-1-1,-1 0 1,1-1 0,0-1-1,15-2 1,17-2-469,-29 4-254,0-1-1,-1 0 1,1-2-1,-1 1 1,0-2-1,25-10 1,-15-3-1166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8.7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8 3968,'0'0'26,"0"0"1,0-1-1,0 1 0,0 0 1,0 0-1,0-1 0,0 1 1,0 0-1,0 0 1,0-1-1,0 1 0,0 0 1,0 0-1,-1-1 0,1 1 1,0 0-1,0 0 1,0-1-1,0 1 0,-1 0 1,1 0-1,0 0 0,0-1 1,0 1-1,-1 0 0,1 0 1,0 0-1,0 0 1,-1-1-1,1 1 0,0 0 1,0 0-1,-1 0 0,1 0 1,0 0-1,0 0 0,-1 0 1,1 0-1,0 0 1,-1 0-1,1 0 0,0 0 1,0 0-1,-1 0 0,1 0 1,0 0-1,0 0 1,-1 0-1,1 1 0,0-1 1,0 0-1,-1 0 0,-3 21 2122,3 52 1760,2-53-3425,27 750 4124,-19-662-4198,-3-21 52,3-1 0,37 149 0,-45-230-446,1 1 0,-1-1 0,1 0 0,1 0 0,-1 0 0,1 0 0,-1 0 0,1-1 0,1 1 0,-1-1 0,7 7 0,-7-10-28,-1 1 0,1-1 0,0 1 0,-1-1 0,1 0 0,0 0 0,0 0 0,0 0 0,0-1 0,0 1 0,0-1 0,0 0 0,0 0 0,0 0 0,0 0 0,0 0 0,0-1 0,0 1 0,0-1 0,0 0 0,5-2 0,-4 2-8,20-6-1003,0 0 0,0-2 0,-1-1 0,0-1 0,-1 0 0,0-2 0,22-17 0,-16 8-1280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9.0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 3328,'52'0'1664,"33"-4"-1408,-62 1 2432,5 3-2560,15 3 128,9 1 0,5 3 0,-6 2-384,1-2 128,-10 2-128,-4 1 0,-10-6-1024,-14 8 128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49.5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110 351 3840,'2'2'101,"0"-1"1,1 0-1,-1 1 1,0-1-1,0 0 1,1-1-1,-1 1 1,1 0-1,-1-1 1,0 1 0,1-1-1,-1 0 1,1 0-1,-1 0 1,1 0-1,-1 0 1,1 0-1,3-1 1,2 0 251,4-2-38,0 0-1,0-1 1,-1 0-1,1-1 0,-1 0 1,0 0-1,0-2 0,-1 1 1,1-1-1,17-17 0,-23 20-145,6-5-113,-1 0 0,1-1 0,-2 0 1,1-1-1,-2 0 0,1-1 0,-2 0 0,7-13 0,-11 22-15,-1-1 0,0 0 0,-1 0 0,1 0-1,-1 0 1,0 0 0,0-1 0,0 1 0,0 0-1,-1 0 1,0-1 0,0 1 0,0 0 0,0-1 0,-1 1-1,0 0 1,1 0 0,-2-1 0,1 1 0,0 0-1,-1 0 1,0 0 0,0 1 0,0-1 0,0 0 0,-1 1-1,1-1 1,-1 1 0,0 0 0,-6-6 0,2 4 34,0 0 1,-1 0-1,0 0 0,0 1 1,-1 0-1,1 1 1,-1-1-1,0 2 1,0-1-1,0 1 1,0 1-1,0 0 1,0 0-1,0 1 0,0 0 1,-1 0-1,1 1 1,0 0-1,0 1 1,0 0-1,0 0 1,0 1-1,1 0 0,-1 1 1,1 0-1,0 0 1,0 1-1,-12 8 1,11-6-4,0 0 1,0 0 0,0 0 0,1 1-1,0 1 1,1-1 0,0 1 0,0 0-1,1 1 1,0 0 0,0 0 0,1 0-1,1 0 1,0 1 0,0 0 0,1 0-1,0 0 1,1 0 0,0 0 0,1 1-1,0-1 1,2 23 0,1-21-32,1 1 1,0-1-1,0 0 1,2 0-1,-1-1 1,2 1-1,-1-1 1,2 0-1,0-1 1,0 1-1,1-1 1,0-1-1,1 0 1,0 0-1,1 0 1,10 7-1,-6-7-67,0-1-1,1 0 1,0-1 0,0-1-1,1-1 1,0 0 0,0-1-1,0 0 1,1-1 0,-1-1-1,1-1 1,23 0 0,69-1-4710,-94-3 2688,-19-5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 2432,'0'-1'54,"0"1"0,0-1 1,0 0-1,0 0 0,0 1 0,0-1 0,0 0 1,0 0-1,1 1 0,-1-1 0,0 0 0,1 1 1,-1-1-1,0 0 0,1 1 0,-1-1 0,1 1 1,-1-1-1,1 1 0,-1-1 0,1 1 1,-1-1-1,1 1 0,-1-1 0,1 1 0,0-1 1,-1 1-1,1 0 0,0 0 0,0-1 0,-1 1 1,1 0-1,0 0 0,-1 0 0,1 0 0,0 0 1,0 0-1,-1 0 0,1 0 0,0 0 1,0 0-1,-1 0 0,1 0 0,1 1 0,-1 0 132,1 0 0,-1 0-1,1 1 1,-1-1 0,0 1-1,1-1 1,-1 1 0,0 0-1,0-1 1,0 1 0,0 0-1,-1 0 1,1 0-1,0-1 1,-1 1 0,1 0-1,-1 4 1,7 49 340,-4-18 72,2 1 0,2-1-1,12 42 1,-16-71-544,-1 0 0,1-1-1,1 1 1,-1 0-1,1-1 1,0 0 0,1 0-1,0 0 1,0 0-1,1-1 1,-1 0 0,1 0-1,0-1 1,1 1-1,0-1 1,0-1 0,0 1-1,0-1 1,15 6-1,-17-9-188,0 0 0,1 0-1,-1-1 1,1 0-1,-1 0 1,0 0 0,1-1-1,-1 1 1,0-1 0,0 0-1,1-1 1,-1 1 0,0-1-1,0 0 1,7-5-1,-11 7 105,36-14-1398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0.3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8 6272,'-43'-7'3072,"38"26"-4096,14-15 5120,2 5-4480,-3-6 0,1 1-1408,-3 3 128,-1 6 1152,-10-1 128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1.2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85 3712,'1'9'757,"1"0"0,1 0 0,-1 0 0,2 0 0,-1 0 0,1 0 0,6 9-1,12 34 122,-13-20-922,3 10 1207,24 60 1,-32-179 393,-3 61-1563,0 0 0,2 0 0,0 1 0,0-1 1,1 1-1,1 0 0,1 0 0,0 1 0,13-22 0,-13 25-1,1-1-1,1 2 1,0-1-1,0 1 0,1 0 1,0 1-1,1 0 1,0 0-1,0 1 1,1 0-1,22-11 1,-23 15 19,-1 1 0,1 0 1,0 1-1,0 0 1,0 1-1,1 0 1,-1 1-1,0 0 1,0 0-1,0 1 0,0 0 1,0 1-1,0 0 1,0 1-1,0 0 1,0 1-1,14 7 1,3 2 44,-1 2 1,0 1-1,-1 1 1,38 34 0,-53-41-17,-1 0 1,0 0-1,-1 1 1,0 0-1,0 0 1,-1 1-1,-1 0 1,0 1-1,-1-1 1,0 1 0,-1 0-1,0 0 1,-1 0-1,0 1 1,-2-1-1,1 1 1,-1 0-1,-2 16 1,1-28-30,0 0-1,0 0 1,0 0 0,-1 0-1,1 0 1,-1-1 0,1 1 0,-1 0-1,1 0 1,-1-1 0,0 1 0,0 0-1,0-1 1,0 1 0,0 0-1,0-1 1,-1 0 0,1 1 0,0-1-1,-1 0 1,1 0 0,-1 1-1,1-1 1,-1 0 0,0-1 0,1 1-1,-1 0 1,0 0 0,0-1-1,-2 1 1,2-1-4,0 0-1,0 0 0,0 0 1,0-1-1,0 1 0,0-1 1,0 0-1,0 1 0,0-1 1,1 0-1,-1 0 0,0 0 1,1-1-1,-1 1 0,0 0 1,1 0-1,0-1 0,-1 1 1,1-1-1,0 1 0,-1-1 1,1 0-1,0 0 0,0 1 1,1-1-1,-1 0 0,0 0 1,0-2-1,-1-4-18,0 1 0,1-1 0,-1 0 0,2 0 0,-1 1 0,1-1 0,0 0 0,1 0 0,0 0 0,0 0 0,1 1 0,0-1 0,0 1 0,1-1 0,0 1 0,0 0 0,0 0 0,1 0 0,0 0 0,1 1 0,6-9 0,-1 3-23,0 0-1,1 1 1,0 0 0,1 1 0,0 1-1,1-1 1,0 2 0,0 0 0,1 0-1,15-5 1,-7 5 36,0 1 0,0 1 1,1 1-1,0 2 0,0 0 0,0 1 0,0 1 0,0 1 0,1 1 1,-1 1-1,0 2 0,-1 0 0,1 1 0,-1 1 0,1 1 0,-2 1 0,1 1 1,-1 1-1,24 16 0,-39-21 42,1 1-1,-1 0 1,0 0 0,0 0 0,-1 1 0,0 0-1,0 0 1,0 1 0,-1-1 0,0 1 0,-1 0 0,0 0-1,0 0 1,-1 0 0,1 1 0,-2-1 0,1 1-1,-1-1 1,-1 1 0,0 14 0,-1 8 87,-1 0 1,-2 0 0,0 0 0,-14 41-1,19-71-155,-1-1-1,0 0 0,0 0 0,0 1 1,0-1-1,0 0 0,0 1 0,0-1 0,-1 0 1,1 0-1,0 1 0,0-1 0,0 0 0,0 0 1,0 1-1,0-1 0,0 0 0,-1 0 1,1 1-1,0-1 0,0 0 0,0 0 0,-1 1 1,1-1-1,0 0 0,0 0 0,0 0 0,-1 0 1,1 1-1,0-1 0,0 0 0,-1 0 0,1 0 1,0 0-1,-1 0 0,1 0 0,0 0 1,0 0-1,-1 0 0,1 0 0,0 0 0,-1 0 1,1 0-1,0 0 0,0 0 0,-1 0 0,1 0 1,0 0-1,-1 0 0,-11-14-3093,9 11 2548,-7-12-1606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5.2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84 3072,'-21'-24'600,"17"19"-439,-1 0 0,0 0 0,1 0 0,0-1-1,1 0 1,-1 0 0,1 0 0,-4-10 0,8 45 4041,2 59-4436,8 2 1012,105 647 2518,-102-673-3077,3 0 0,3-1-1,33 70 1,-50-127-258,0-1 0,0 1-1,1-1 1,0 0 0,0 0 0,0-1 0,0 1 0,1-1 0,-1 0-1,1 0 1,0 0 0,0-1 0,1 0 0,-1 0 0,1 0 0,0-1-1,0 0 1,-1 0 0,1 0 0,1 0 0,-1-1 0,9 0 0,-8 0-234,0-2 0,0 1 0,0-1 0,0 0 0,0 0 1,0-1-1,-1 0 0,1 0 0,0-1 0,-1 0 0,0 0 1,1 0-1,-1-1 0,-1 0 0,1 0 0,0 0 0,-1-1 0,0 0 1,8-9-1,12-31-1519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2.2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1 115 3840,'1'0'95,"0"1"0,0-1-1,0 1 1,0 0 0,0 0 0,0-1 0,0 1-1,0 0 1,0 0 0,-1 0 0,1 0 0,0 0-1,-1 0 1,1 0 0,0 0 0,-1 0 0,1 2-1,83 179 3960,-69-151-3598,-2 0 1,-1 1-1,-1 0 1,7 42-1,-18-77-363,-24-156 1496,22 133-1593,1-1 1,1 1-1,1-1 1,8-41-1,-7 58-24,0-1-1,1 0 1,0 1 0,1 0-1,0 0 1,1 0 0,0 0-1,0 1 1,1 0-1,0 0 1,14-15 0,-14 19 28,0 0-1,0 1 1,0 0 0,1 0 0,0 0 0,-1 1 0,1 0 0,0 0 0,1 1 0,-1 0 0,0 0 0,1 1 0,-1 0 0,1 0 0,-1 1 0,1 0 0,12 1 0,-8 0 46,-1 1 0,1 0-1,-1 0 1,0 1 0,0 1 0,0 0 0,0 0 0,-1 1 0,0 0-1,0 1 1,0 0 0,0 1 0,-1 0 0,0 0 0,-1 1 0,0 0-1,0 1 1,-1 0 0,10 14 0,-1 4 76,-1 0 0,-2 1 0,0 0 0,-2 1 0,-1 1 0,6 32 0,13 21 752,-31-149-700,1 19-240,5-63 1,-3 104 53,0 0-1,1 0 1,-1-1 0,2 1 0,-1 0 0,0 1 0,1-1-1,0 0 1,0 1 0,1-1 0,0 1 0,0 0 0,0 0-1,0 1 1,1-1 0,0 1 0,0 0 0,0 0-1,0 1 1,1-1 0,-1 1 0,10-3 0,-6 2-6,1 0 0,0 1-1,0 1 1,0 0 0,0 0 0,1 1 0,-1 0 0,0 1 0,1 0 0,-1 0 0,0 1 0,0 1 0,16 4 0,7 4 0,-1 2 0,0 1 1,-1 1-1,0 2 1,-1 1-1,48 37 1,-63-43 59,-1 1 0,0 1 1,-1 0-1,0 1 0,-1 0 1,-1 1-1,0 0 0,-1 1 1,-1 0-1,0 1 0,-1 0 1,-1 0-1,-1 1 0,5 18 1,-9-27 4,-1 0 1,0 0 0,0 0 0,-1 1-1,0-1 1,-2 15 0,1-21-106,1 0 0,-1 0-1,0 0 1,0 0 0,0 0 0,0-1 0,-1 1 0,1 0 0,-1 0 0,1-1-1,-1 1 1,0-1 0,0 0 0,0 1 0,0-1 0,-1 0 0,1 0 0,-1 0-1,1-1 1,-1 1 0,0 0 0,-4 1 0,0-1-382,2 1-66,-1-1-1,1 0 1,-1 0-1,1-1 1,-1 0 0,0 0-1,0 0 1,0 0-1,-11-1 1,-11-4-1435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3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201 222 1664,'0'0'136,"-1"-1"0,1 1 0,-1 0 0,0 0 0,1-1 0,-1 1 0,1 0 0,-1 0 0,0 0-1,1 0 1,-1-1 0,1 1 0,-1 0 0,0 0 0,1 0 0,-1 1 0,0-1 0,1 0 0,-1 0 0,1 0 0,-1 0 0,0 0 0,1 1 0,-1-1 0,1 0 0,-1 1 0,1-1 0,-1 0 0,1 1-1,-1-1 1,1 0 0,-1 1 0,1-1 0,-1 1 0,1-1 0,0 1 0,-1-1 0,1 2 0,-1 0-27,0 1 0,1 0 0,-1-1 1,1 1-1,0 0 0,0 0 0,0-1 0,0 1 0,1 5 0,1 0 35,0 1-1,0 0 0,1-1 1,0 1-1,5 10 0,-1-10-19,1-1-1,0-1 1,0 1 0,0-1-1,1-1 1,0 1 0,0-1-1,1-1 1,-1 0 0,1 0-1,0-1 1,1-1-1,-1 1 1,1-2 0,-1 1-1,16 0 1,-3 0-34,-1-1 0,1-1-1,-1-1 1,1-1 0,-1-1 0,43-10 0,-51 8-31,-1-1 1,0-1-1,0 0 1,0-1 0,-1 0-1,0-1 1,0 0 0,12-13-1,-19 18-27,0-1 1,-1 0-1,0 0 0,0 0 1,0-1-1,0 1 0,-1-1 1,0 0-1,0 0 0,0 0 1,-1 0-1,1-1 0,-1 1 1,-1-1-1,1 1 0,-1-1 1,0 0-1,0 0 0,0 0 1,-1 1-1,0-1 0,-1-8 1,-1 4 8,-1 1 0,-1 0 1,1 0-1,-1 1 1,-1-1-1,1 1 0,-2 0 1,1 0-1,-1 0 0,0 1 1,-1-1-1,-7-5 1,3 4-14,-1 0 1,1 1 0,-2 0 0,1 1 0,-1 1 0,-1 0-1,-18-6 1,2 4-62,0 1-1,-1 1 0,1 2 1,-1 1-1,-1 1 1,-56 5-1,56 0-67,0 2 1,-45 11 0,63-11 41,0-1 1,0 2 0,0 0-1,1 0 1,0 1 0,0 1-1,-17 13 1,28-20 47,0 1-1,0-1 1,0 0 0,1 1 0,-1-1 0,0 1-1,1-1 1,0 1 0,-1 0 0,1 0-1,0-1 1,0 1 0,0 0 0,0 0-1,0 0 1,0 0 0,0 1 0,1-1-1,-1 0 1,1 0 0,0 0 0,0 0 0,-1 1-1,1-1 1,1 0 0,-1 0 0,0 1-1,0-1 1,1 0 0,0 0 0,-1 0-1,1 0 1,0 0 0,0 0 0,0 0-1,0 0 1,0 0 0,0 0 0,1 0 0,-1-1-1,4 4 1,1 1 5,1-1 0,0 1 0,1-1-1,-1-1 1,1 1 0,0-1 0,0-1 0,0 1 0,13 3 0,16 1 18,0-1 1,0-1 0,0-3 0,57 0 0,150-25 51,-169 15-28,-54 6-4,0 0-1,0-2 0,0 0 1,0-1-1,-1-1 0,36-14 1,-59 22 69,1-1 1,0 1 0,0-1 0,1 1-1,-1 0 1,0 0 0,1 0 0,0 0-1,0 0 1,0 0 0,0 0 0,0 0-1,0 0 1,1 1 0,0-1 0,-1 0-1,2 7 1,0 63 392,0-63-419,1 0 1,0 0 0,1 0-1,0 0 1,0-1-1,1 1 1,1-1 0,-1 0-1,2 0 1,-1-1-1,1 1 1,0-1-1,1 0 1,0-1 0,0 1-1,0-2 1,1 1-1,0-1 1,16 9 0,-13-8-298,0-1 0,1 0 1,0-1-1,0 0 0,1-1 1,-1 0-1,1-1 0,0 0 1,0-1-1,0-1 0,0 0 1,0 0-1,1-2 0,24-3 1,-33 3-314,1-1 0,-1 1 0,0-1 0,1-1 0,-1 1 0,5-4 0,-6 4 184,23-12-1697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4.3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406 247 1536,'1'2'213,"0"0"1,1 0-1,-1 0 1,0 0-1,0 1 1,-1-1-1,1 0 1,0 0-1,-1 1 1,0-1-1,1 1 1,-1-1-1,0 0 1,0 1-1,0-1 0,-1 0 1,1 1-1,-1 2 1,0-1 46,1 0 1,-1 0-1,1 0 1,0 0-1,1-1 0,-1 1 1,1 0-1,1 7 1,2 0-19,1 0-1,0 0 1,1-1 0,0 1 0,0-1 0,1 0 0,1-1-1,8 9 1,-11-13-160,0-1-1,0 0 1,0-1-1,1 1 1,0-1-1,-1 0 1,1-1 0,1 0-1,-1 1 1,0-2-1,0 1 1,1-1-1,-1 0 1,1 0-1,-1-1 1,12 0-1,1-1 28,0-1-1,-1-1 1,1-1 0,-1 0-1,1-1 1,-1-2-1,-1 1 1,1-2-1,-1 0 1,22-15 0,-29 16-44,1 0 0,-1-1 0,-1 0 1,0-1-1,0 0 0,0 0 0,-1-1 1,-1 0-1,1 0 0,-2-1 1,1 0-1,-2 0 0,1 0 0,-2-1 1,1 0-1,3-21 0,-7 28-44,0-1 0,0 0 0,-1 0 0,0 0 0,0 0 0,0 1 0,-1-1 0,0 0 0,0 0 0,-1 1 0,0-1 0,0 0 0,0 1 0,0 0 0,-1-1 0,-3-4 0,1 3-10,-1 0 0,0 1 0,0 0 0,0 0 0,-1 0-1,0 0 1,0 1 0,-1 0 0,-13-6 0,0 2-23,-1 0 0,-1 2 1,1 0-1,-1 2 1,0 0-1,-46-2 0,50 7-22,0 0-1,0 1 0,0 1 1,0 1-1,-32 9 0,-84 40-247,131-50 271,0 0 0,0 0 0,0 0 0,0 0 0,0 0 0,1 1 0,0 0 0,-1 0 0,1 0 0,0 0 0,0 0 0,0 0 0,1 1 0,-1 0 1,1-1-1,0 1 0,0 0 0,0 0 0,-1 7 0,2-8 0,1 0 0,0 1 0,0-1 0,0 0 1,0 0-1,0 1 0,1-1 0,0 0 0,0 0 0,-1 0 0,2 0 1,-1 0-1,0 0 0,1 0 0,-1 0 0,1 0 0,0 0 0,0-1 0,0 1 1,0-1-1,0 1 0,1-1 0,-1 0 0,1 0 0,0 0 0,3 2 1,4 2-73,1-1 0,0 1 1,0-2-1,1 1 1,-1-2-1,1 0 1,0 0-1,0-1 0,0 0 1,13 0-1,23-1-541,56-6 0,-65 3 199,72-7-996,65-2-1296,-175 11 2738,1-1 1,-1 1 0,0 0-1,1 0 1,-1 0 0,1 0-1,-1 0 1,0 0 0,1 1-1,-1-1 1,0 0 0,1 1-1,-1-1 1,0 1 0,1 0-1,-1-1 1,0 1 0,0 0-1,0 0 1,0-1 0,1 1-1,-1 0 1,0 0 0,-1 0-1,1 1 1,0-1 0,0 0-1,0 0 1,-1 0 0,1 1-1,0-1 1,-1 0 0,1 3-1,0 2 184,-1-1 0,-1 1 0,1 0 1,-1 0-1,0 0 0,-3 11 0,-2 13 353,2 23 109,3-1 0,3 1 1,12 88-1,-1-27 35,3 40-12,7 112 454,-22-214-744,-2-1 0,-2 0 0,-12 63 1,13-101-273,-1 1 0,-1-1 0,0 1 0,-1-1-1,0 0 1,0-1 0,-2 1 0,0-1 0,0-1 0,-1 1 0,0-1 0,-1 0 0,0-1 0,-1 0 0,0-1 0,-1 0 0,0 0 0,0-1 0,-1-1 0,0 0 0,0 0 0,0-1 0,-1-1 0,0 0 0,0-1 0,-1 0 0,-19 3 0,3-3-31,1-2-1,-1 0 1,0-2-1,0-2 0,0 0 1,0-2-1,1-1 1,0-1-1,0-2 0,-51-21 1,50 17-75,0-2 0,1-1 0,1-1 0,1-2 0,0 0-1,1-2 1,1-1 0,1-1 0,-39-47 0,55 59-47,0 0-1,1-1 0,0 0 0,1 0 1,0-1-1,1 1 0,0-1 0,1 0 1,1-1-1,0 1 0,0-1 0,1 1 1,1-1-1,0 0 0,0 1 0,2-1 1,-1 0-1,2 0 0,0 1 0,0-1 1,1 1-1,1-1 0,0 1 0,0 0 1,1 0-1,1 1 0,0 0 0,10-14 1,4-1-510,0 0 0,2 2 1,1 0-1,1 2 0,1 0 0,1 2 1,0 1-1,1 1 0,2 1 0,0 2 1,0 0-1,1 2 0,1 2 0,45-12 1,4 3-1813,-11-7 22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4.7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4480,'-6'7'2176,"35"16"-2688,-20-7 3968,5 13-3456,5-3 128,-1 6-128,7-12 128,2 3-128,-2 0 0,-2-14-384,0-2 128,-4-7-1024,-10-7 128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5.0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0 5376,'-9'9'2688,"52"34"-4736,-29-36 4736,0 5-4864,-5 15 128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5.5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89 3200,'4'6'1152,"17"19"-580,-11-14-158,-1 1 1,0 0 0,0 0-1,9 18 1,90 237 2913,-113-288-3094,0 1 0,1-1 0,1 0 0,1 0-1,1 0 1,1 0 0,4-33 0,-2 37-237,0 1 0,1-1 0,1 0 0,1 1 0,0 0 0,1 0 0,1 1 0,0-1 0,1 1 0,0 1 0,18-23 0,-21 32 6,0 1 1,0-1-1,0 1 1,1-1-1,-1 2 1,1-1-1,0 1 0,1-1 1,-1 2-1,0-1 1,1 1-1,-1 0 1,1 0-1,0 1 1,0 0-1,0 0 1,-1 0-1,1 1 1,0 0-1,0 1 1,0-1-1,0 1 1,13 4-1,9 4 119,-1 0 0,0 2 1,-1 1-1,30 18 0,-49-25-70,3 2-15,-1 0-1,0 0 0,0 1 1,-1 1-1,0 0 0,-1 0 1,1 0-1,-2 1 0,0 1 1,0-1-1,-1 1 0,0 0 1,0 0-1,-2 1 0,1 0 1,-1 0-1,-1 0 0,0 0 1,-1 0-1,0 1 1,-1-1-1,-1 1 0,0-1 1,0 1-1,-1-1 0,-4 18 1,5-30-60,0 1 0,0-1 0,0 1 0,0-1 0,0 1 0,0-1 0,0 0 0,0 1 0,0-1 0,0 1 0,0-1 0,0 0 0,0 1 0,-1-1 0,1 1 0,0-1 0,0 0 0,0 1 0,-1-1 0,1 0 0,0 1 0,0-1 0,-1 0 0,1 1 0,0-1 0,-1 0 0,1 0 0,0 1 1,-1-1-1,1 0 0,-1 0 0,1 0 0,0 1 0,-1-1 0,1 0 0,-1 0 0,1 0 0,0 0 0,-1 0 0,1 0 0,-1 0 0,1 0 0,-1 0 0,-10-14-2708,9 11 2313,-6-9-1374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6.2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1 262 4992,'0'2'130,"1"0"0,-1-1-1,1 1 1,0-1 0,0 1 0,-1-1 0,1 1 0,0-1 0,0 1 0,0-1-1,1 0 1,-1 1 0,0-1 0,0 0 0,1 0 0,-1 0 0,1 0-1,-1 0 1,1 0 0,-1 0 0,1-1 0,0 1 0,1 0 0,0 0-30,-1 0 0,0-1 0,0 1 0,1 1 0,-1-1 1,0 0-1,0 1 0,0-1 0,0 1 0,-1-1 0,1 1 0,0 0 1,-1 0-1,1 0 0,-1 0 0,0 0 0,1 0 0,-1 0 1,1 3-1,2 6-45,1-1 0,0 0-1,1 0 1,0 0 0,0-1 0,1 0 0,0 0 0,1-1 0,8 9 0,-9-12 0,1 0-1,-1 0 1,1-1-1,-1 0 1,1 0-1,0-1 1,1 0 0,-1 0-1,0-1 1,1 0-1,0-1 1,14 2-1,-10-3 31,0 0 0,0 0 1,0-1-1,0 0 0,-1-1 0,1-1 0,0 0 0,-1-1 0,1 0 0,-1-1 0,-1 0 0,14-8 0,-18 8-47,1 0-1,-1 0 0,0-1 0,0 0 0,-1-1 1,0 1-1,0-1 0,0 0 0,-1 0 1,0-1-1,-1 0 0,1 0 0,-2 0 0,1 0 1,-1-1-1,0 1 0,-1-1 0,3-12 1,-4 9-19,0 1 1,0-1 0,-1 0 0,0 0-1,-1 1 1,-1-1 0,0 0 0,0 1-1,-1-1 1,-1 1 0,0 0-1,0 0 1,-1 0 0,-10-15 0,10 18-35,0 1 0,-1 0 0,0 0 0,0 1 1,-1-1-1,0 1 0,0 1 0,0-1 0,-1 1 1,1 1-1,-1-1 0,-1 1 0,1 1 0,0 0 1,-1 0-1,0 0 0,0 1 0,1 0 0,-17 0 1,9 1-36,1 0 0,-1 2 0,1 0 0,0 0 1,-1 2-1,1 0 0,0 0 0,0 2 1,0 0-1,1 0 0,0 2 0,0-1 1,0 2-1,1 0 0,0 1 0,0 0 0,-21 21 1,32-28 45,0-1 1,0 1-1,0-1 1,0 1 0,0 0-1,1 0 1,-1 0 0,1 0-1,-1 0 1,1 0-1,0 1 1,0-1 0,0 0-1,0 1 1,0-1-1,0 0 1,1 1 0,-1-1-1,1 1 1,0-1 0,0 1-1,0-1 1,0 1-1,0-1 1,0 1 0,1-1-1,-1 1 1,1-1-1,0 1 1,0-1 0,0 0-1,0 1 1,0-1 0,0 0-1,0 0 1,1 0-1,-1 0 1,1 0 0,0 0-1,3 3 1,2 0 4,0 0 0,0 0 0,1 0 0,-1-1 0,1 0 0,0-1 0,0 0 0,1 0 0,-1-1 0,18 3 0,21-1 22,1-2 0,72-7 0,-66 1 6,87 6 1,-138-2-21,-1 0 0,1 0 0,-1 1 0,1-1 1,-1 1-1,1 0 0,-1-1 0,1 1 1,-1 0-1,1 1 0,-1-1 0,0 0 0,0 1 1,0-1-1,0 1 0,0 0 0,0 0 1,0-1-1,0 1 0,-1 0 0,1 1 0,-1-1 1,1 0-1,-1 0 0,0 1 0,1 2 0,1 5 66,-1 0-1,-1 0 1,1 0-1,-1 0 0,-1 16 1,2 23 104,0-34-151,0-3 77,-1 1-1,2 0 1,0-1 0,0 1-1,6 11 1,-7-20-85,0 0 1,0 0-1,1-1 1,-1 1-1,1-1 1,0 0 0,0 0-1,0 0 1,0 0-1,1 0 1,-1-1-1,1 1 1,-1-1 0,1 0-1,0 0 1,0 0-1,0-1 1,0 1-1,7 0 1,-8-1-134,1-1 0,-1 1 1,1-1-1,-1 0 0,1 0 1,-1-1-1,1 1 0,-1-1 0,1 1 1,-1-1-1,0 0 0,1 0 0,-1-1 1,0 1-1,4-3 0,44-33-3026,-33 22 1938,10-8-484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6.7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2304,'17'6'1125,"0"0"0,0-1 0,0-1 0,20 2 0,22 6 482,-30-5-1822,12 4 1083,0-1 0,64 5 0,-40-3 476,-77-4-1077,1 2-1,1-1 1,-1 2 0,2-1-1,-17 24 1,13-15-217,0 0 1,2 1-1,0 1 0,1 0 1,1 0-1,-9 36 0,15-50-32,2 1-1,-1-1 0,1 1 1,0 0-1,1 0 0,0-1 1,0 1-1,1 0 0,0 0 1,0-1-1,1 1 0,0 0 0,0-1 1,0 1-1,1-1 0,1 0 1,-1 0-1,1 0 0,0-1 1,1 1-1,-1-1 0,1 0 1,8 8-1,-7-9-44,1-1 1,-1 1-1,0-1 0,1 0 1,0-1-1,0 0 0,0 0 1,1 0-1,-1-1 0,0 0 1,1 0-1,0-1 0,-1 0 1,1-1-1,0 1 0,0-1 1,-1-1-1,1 0 0,0 0 1,-1 0-1,1-1 0,-1 0 1,13-5-1,78-70-5989,-72 59 4075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7.0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 4736,'-5'0'2304,"24"25"-3072,-10-18 4352,-4 5-3456,-1-1 128,-4 8 128,0 5 128,0 8-640,5-6 0,1 6 384,3-9 128,-1-7-512,1-3 0,2-10-896,3-3 0,0-3-384,4-10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7.4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 5376,'-28'0'2688,"62"23"-3968,-26-19 5248,-2-1-5248,-3 6 0,-3-2-1280,0 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5.5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56 2560,'-14'-16'1280,"60"12"-1152,-12 1 2048,9-1-1792,12-8 0,11 4 384,14 3 0,5 5-1024,-10-3 128,-4 3 512,-6 0 128,-4 3-384,-4 6 0,-20 7-1280,-3 4 128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7.7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0 367 3200,'2'2'493,"0"0"0,-1 0-1,1 1 1,-1-1 0,0 1 0,0-1 0,1 0 0,-2 1 0,1 0-1,1 3 1,3 57 1498,-2-24-1446,1-16-246,-4-20-221,0 0 0,0 0 1,0 0-1,0 0 0,0 0 0,1 0 1,0 0-1,0-1 0,0 1 0,0 0 0,0 0 1,0-1-1,0 1 0,1 0 0,0-1 0,-1 1 1,1-1-1,0 0 0,0 0 0,0 0 0,1 0 1,-1 0-1,0 0 0,1 0 0,-1-1 0,1 1 1,0-1-1,-1 0 0,6 2 0,-1-1 98,0 1 0,1-1-1,-1 0 1,1-1 0,-1 0 0,10 0-1,-14-1-139,1-1 0,-1 1-1,1-1 1,-1 0-1,0 0 1,1-1-1,-1 1 1,0-1-1,0 1 1,0-1 0,0 0-1,0 0 1,0 0-1,0-1 1,-1 1-1,4-5 1,12-12 67,-1-1-1,0 0 1,-2-2 0,0 1 0,19-42-1,-28 48-80,0 0 0,-2 0-1,1 0 1,-2-1-1,0 0 1,-1 0-1,0 1 1,-2-1-1,0 0 1,-3-29-1,0 24-30,-1 1-1,0-1 1,-2 1 0,0 1-1,-14-31 1,18 45-5,-1 0-1,1 1 1,-1 0 0,0 0 0,-1 0-1,1 0 1,-1 0 0,1 1-1,-1-1 1,0 1 0,0 0 0,-7-4-1,8 6 4,0 0-1,-1 0 0,1 0 0,-1 0 0,1 1 0,-1-1 0,1 1 1,-1 0-1,1 0 0,-1 0 0,1 1 0,-1-1 0,1 1 0,-1 0 1,1 0-1,0 0 0,-1 0 0,1 0 0,0 1 0,-4 2 1,-2 1-20,0 1 0,1 1 0,-1 0 1,1 0-1,1 0 0,-1 1 0,1 1 1,1-1-1,0 1 0,0 0 0,0 0 1,1 1-1,1-1 0,-1 1 0,2 0 1,-1 1-1,1-1 0,-1 14 0,2-18 29,1 0 0,1-1 0,-1 1-1,1 0 1,0 0 0,0 0 0,1 0 0,0-1-1,0 1 1,0 0 0,1 0 0,0-1 0,0 1-1,0-1 1,1 0 0,-1 0 0,1 0 0,1 0-1,-1 0 1,1 0 0,-1-1 0,1 0 0,1 0-1,-1 0 1,1 0 0,-1 0 0,1-1 0,0 0-1,0 0 1,0-1 0,1 1 0,-1-1 0,1 0-1,10 2 1,9 1 43,1-2 0,0-1-1,1 0 1,-1-2 0,29-4-1,29 1 250,-83 3-257,1 0 0,-1 0 1,1 0-1,-1 0 1,1 1-1,-1-1 1,0 1-1,1-1 1,-1 1-1,0 0 1,1-1-1,-1 1 1,0 0-1,1 0 1,-1 0-1,0 0 1,0 0-1,0 0 1,0 0-1,0 0 1,0 1-1,-1-1 1,1 0-1,0 1 1,0-1-1,-1 0 1,1 3-1,9 44 685,-8-28-432,2-4-10,0 0 1,1 0-1,0 0 1,2-1-1,-1 0 1,17 25-1,-19-32-226,1-2 0,0 1 1,1-1-1,-1 1 0,1-2 0,1 1 0,-1-1 1,1 1-1,0-2 0,0 1 0,0-1 0,0 0 0,1-1 1,15 6-1,-20-9-275,1 1 0,-1 0 0,0-1 1,0 0-1,0 0 0,1 0 0,-1 0 1,0 0-1,0-1 0,1 1 0,-1-1 1,0 0-1,0 0 0,0 0 0,0-1 1,0 1-1,0-1 0,0 1 0,-1-1 1,1 0-1,-1 0 0,1 0 0,-1 0 1,0-1-1,1 1 0,-1-1 0,2-3 1,3-30-2336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9.0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244 326 2560,'0'1'48,"-1"0"-1,1-1 1,0 1 0,-1-1-1,1 1 1,-1-1 0,1 1-1,0-1 1,-1 0 0,1 1-1,-1-1 1,1 1 0,-1-1-1,0 0 1,1 0 0,-1 1-1,1-1 1,-1 0 0,0 0-1,1 1 1,-1-1 0,1 0-1,-1 0 1,0 0 0,1 0-1,-1 0 1,0 0 0,1 0-1,-1 0 1,1 0 0,-1-1-1,0 1 1,1 0 0,-1 0-1,1 0 1,-1-1 0,0 1-1,1 0 1,-1-1 0,1 1-1,-1 0 1,1-1 0,-1 1 0,0-1-1,1 0 56,-1 0 0,1 1 0,-1-1 0,0 1 0,1-1 1,-1 1-1,0-1 0,0 1 0,1-1 0,-1 1 0,0 0 0,0-1 0,1 1 0,-1 0 0,0 0 0,0-1 0,0 1 0,0 0 0,0 0 0,1 0 0,-1 0 0,0 0 1,0 0-1,0 1 0,0-1 0,-1 0 0,0 1-23,0-1 0,0 0-1,0 1 1,0 0 0,0-1 0,0 1 0,1 0 0,-1 0 0,0 0 0,0 0 0,1 0 0,-1 0 0,0 1-1,1-1 1,-1 0 0,1 1 0,0-1 0,0 1 0,-1 0 0,1-1 0,0 1 0,0 0 0,1 0-1,-1 0 1,-1 2 0,2 0-4,0 0-1,0 0 1,0 0 0,0-1-1,1 1 1,0 0-1,0 0 1,0 0 0,0-1-1,0 1 1,1 0-1,-1-1 1,3 4 0,1 0-34,0 1 0,1-2 0,-1 1 0,1-1 1,1 0-1,-1 0 0,1-1 0,0 1 0,0-1 1,1-1-1,-1 0 0,1 0 0,0 0 0,0-1 1,0 0-1,1-1 0,12 3 0,2-1 24,0 0-1,0-1 0,0-2 1,0 0-1,38-5 1,-35 0 2,-1-1 0,1-1 0,-1-1 1,0-2-1,-1 0 0,0-2 0,-1 0 1,0-2-1,0 0 0,-1-2 1,-1 0-1,-1-2 0,0 0 0,31-36 1,-45 46-32,-1 0 1,0 0 0,-1 0 0,1 0 0,-1-1 0,-1 0-1,1 0 1,-1 0 0,-1 0 0,0-1 0,0 1-1,0-1 1,0-11 0,-3 14-15,1 0-1,-1 0 1,-1 0-1,1 0 1,-1 0 0,0 0-1,0 1 1,0-1-1,-1 1 1,0 0 0,0 0-1,-1 0 1,1 0-1,-1 0 1,0 1 0,0-1-1,-1 1 1,1 0-1,-9-6 1,-4 0-7,1 0-1,-1 1 1,0 1 0,-1 0 0,0 1-1,-1 1 1,1 1 0,-1 0 0,0 2-1,0 0 1,0 1 0,-1 1 0,-31 2-1,14 2-30,-1 2 0,1 1-1,0 1 1,1 3-1,-70 26 1,73-21-85,0 1 1,-48 32 0,69-41 43,1 2 1,0-1-1,1 1 1,0 1-1,0 0 1,1 0-1,0 1 1,1 0-1,-12 20 1,18-27 30,0-1 0,0 1 0,1 0 0,0 0 0,0 0 0,0 0 0,0 0 0,0 0 0,1 0 0,0 0 0,0 0 0,0 0 1,0 0-1,1 0 0,1 5 0,-1-6 7,0-1 1,0 0-1,0 0 1,1 0-1,-1 0 1,1 0-1,-1 0 1,1 0-1,0 0 1,0-1-1,0 1 1,0-1 0,0 1-1,0-1 1,0 0-1,0 0 1,1 0-1,-1 0 1,0 0-1,1 0 1,-1-1-1,1 1 1,-1-1-1,1 0 1,3 0-1,11 0-263,1 0 0,-1-2 0,0 0 0,1-1 0,-1-1 0,30-11 0,-10 4-461,142-50-2202,-92 25 1515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8:59.5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 2816,'0'-1'28,"0"1"-1,0 0 1,0 0 0,0 0 0,0 0 0,0 0-1,0 0 1,0-1 0,0 1 0,0 0-1,-1 0 1,1 0 0,0 0 0,1 0-1,-1-1 1,0 1 0,0 0 0,0 0 0,0 0-1,0 0 1,0 0 0,0-1 0,0 1-1,0 0 1,0 0 0,0 0 0,0 0-1,0 0 1,0 0 0,0 0 0,1-1 0,-1 1-1,0 0 1,0 0 0,0 0 0,0 0-1,0 0 1,0 0 0,0 0 0,1 0-1,-1 0 1,0 0 0,0 0 0,0 0 0,0 0-1,0 0 1,1 0 0,-1 0 0,0 0-1,0 0 1,0 0 0,0 0 0,0 0 0,1 0-1,-1 0 1,0 0 0,0 0 0,0 0-1,0 0 1,1 0 0,9 11 1754,9 17-480,52 137 807,58 202-1,-6-14-330,-42-188-1208,-35-80-265,-34-57-94,-13-28-230,1-1 0,0 1-1,0 0 1,-1 0 0,1 0 0,0 0-1,0 0 1,-1 0 0,1 0 0,0 0-1,-1 0 1,1 0 0,0 0 0,0 0-1,-1 0 1,1 0 0,0 0 0,0 0-1,-1 0 1,1 0 0,0 0 0,-1 0-1,1 0 1,0 1 0,0-1 0,0 0-1,-1 0 1,1 0 0,0 0 0,0 1-1,-1-1 1,1 0 0,0 0 0,0 0-1,0 1 1,0-1 0,0 0 0,-1 0-1,1 1 1,0-1 0,0 0 0,0 0-1,0 1 1,0-1 0,0 0 0,0 0 0,0 1-1,0-1 1,0 0 0,0 1 0,0-1-1,-21-32-4182,13 20 2410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0.1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47 349 3200,'0'0'75,"-1"-1"-1,1 1 1,0 0 0,0-1 0,-1 1-1,1 0 1,0 0 0,0-1 0,0 1-1,0 0 1,0-1 0,0 1 0,-1 0-1,1-1 1,0 1 0,0-1 0,0 1-1,0 0 1,0-1 0,0 1 0,0 0-1,1-1 1,-1 1 0,0 0 0,0-1-1,0 1 1,0 0 0,0-1-1,0 1 1,1 0 0,-1-1 0,0 1-1,0 0 1,0 0 0,1-1 0,-1 1-1,0 0 1,0 0 0,1-1 0,-1 1-1,21-8 1136,27 3-971,-44 5-123,16-2 96,1-2 0,0 0-1,-1 0 1,0-2 0,0-1-1,-1 0 1,35-19 0,-43 20-146,-1 0 0,1-1 1,-1 0-1,0-1 0,-1 0 0,0 0 1,0-1-1,-1 0 0,0-1 1,-1 1-1,0-2 0,0 1 0,-1-1 1,5-13-1,-9 21-47,-1 0 0,0-1 1,0 1-1,-1 0 0,1 0 0,0 0 0,-1-1 0,0 1 1,0 0-1,0-1 0,0 1 0,-1 0 0,1-1 0,-1 1 1,0 0-1,0 0 0,0 0 0,0 0 0,-1 0 0,1 0 1,-1 0-1,0 0 0,1 0 0,-1 1 0,0-1 0,-1 1 1,1-1-1,0 1 0,-1 0 0,0 0 0,1 0 0,-1 0 1,0 1-1,0-1 0,0 1 0,0-1 0,0 1 0,-6-1 1,-3-2 54,0 1 1,0 1-1,1 0 1,-2 0-1,1 1 1,0 1 0,0 0-1,0 1 1,-19 3-1,13 1 13,0 0-1,1 1 0,-1 1 1,1 1-1,0 0 1,1 1-1,0 1 0,-24 20 1,33-25-58,1 0 0,0 0 1,0 1-1,0 0 0,1 0 0,0 1 1,0-1-1,0 1 0,1 0 0,0 0 1,0 1-1,1-1 0,0 1 1,1 0-1,-1-1 0,1 1 0,1 0 1,0 1-1,0-1 0,0 0 0,1 0 1,1 10-1,1-12-16,0 1 1,0-1-1,1 0 1,0 0-1,0 0 0,1 0 1,-1-1-1,1 1 1,1-1-1,-1 0 1,1 0-1,-1 0 0,1-1 1,1 0-1,-1 0 1,1 0-1,-1 0 1,1-1-1,0 0 0,12 4 1,11 4 43,1-1 1,-1-1-1,35 4 1,-46-10-45,1-1-1,-1-1 1,1-1 0,0-1-1,-1 0 1,1-1 0,-1-1-1,34-10 1,-10-1-1381,-1-1 1,65-36-1,-78 35-424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0.7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182 986 3200,'5'-9'243,"0"0"1,0 0-1,1 0 1,0 1-1,1-1 1,0 1-1,0 1 1,0 0-1,1 0 1,0 0-1,10-5 1,35-33 482,-16 5-428,-1-1 1,-3-2 0,-1-1-1,-2-2 1,-2-1 0,-2-1-1,27-72 1,-45 100-177,-1-1-1,-1 0 1,-1 0 0,-1 0-1,0-1 1,-2 0 0,-1-28-1,-1 41-90,0 0-1,-1 1 1,0-1-1,0 1 0,-1-1 1,-1 1-1,1-1 1,-1 1-1,-1 0 1,1 1-1,-1-1 0,-1 0 1,1 1-1,-1 0 1,-1 0-1,1 1 1,-1-1-1,0 1 0,-1 0 1,1 1-1,-10-7 1,4 6-11,1 0 1,-1 1 0,0 0 0,0 1 0,0 0-1,-1 1 1,1 0 0,-1 1 0,0 0-1,0 1 1,0 1 0,0 0 0,1 1-1,-1 0 1,0 1 0,0 0 0,1 1 0,-1 1-1,-22 9 1,18-5 6,1 0 0,0 1-1,1 0 1,0 2 0,0 0-1,1 0 1,1 1 0,0 1-1,1 0 1,0 1 0,1 0 0,0 1-1,-16 30 1,15-19 59,2-1 0,0 1 0,2 1 0,0 0 0,2 0 0,1 0 0,1 1 1,0 33-1,5-22 72,0 0 0,3-1 0,1 1 0,3-1 1,15 51-1,-2-29 69,2-1 0,3-1 0,3-2 1,2 0-1,2-2 0,3-2 0,45 52 0,-80-103-226,33 39-247,68 64 1,-101-103 85,0 0 0,0 0 0,0-1 0,0 1 0,1 0 0,-1 0 0,0-1 0,1 1 0,-1-1 0,0 1 0,1-1 0,-1 0 0,1 1 0,-1-1 0,3 0 0,2 0-1760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1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6 128,'4'-5'0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1.6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0 161 2816,'0'0'43,"1"-1"0,-1 1 1,0 0-1,0 0 0,0 0 1,0 0-1,0 0 0,1 0 0,-1 0 1,0 0-1,0 1 0,0-1 0,0 0 1,0 0-1,0 0 0,1 0 0,-1 0 1,0 0-1,0 0 0,0 0 1,0 0-1,0 0 0,0 0 0,0 0 1,0 0-1,1 1 0,-1-1 0,0 0 1,0 0-1,0 0 0,0 0 0,0 0 1,0 0-1,0 0 0,0 1 1,0-1-1,0 0 0,0 0 0,0 0 1,0 0-1,0 0 0,0 0 0,0 1 1,0-1-1,0 0 0,0 0 0,0 0 1,0 0-1,0 0 0,0 1 1,0-1-1,0 0 0,0 0 0,0 0 1,0 0-1,0 0 0,0 0 0,0 0 1,-1 1-1,1-1 0,0 0 0,0 0 1,0 0-1,0 0 0,0 0 1,0 0-1,-1 0 0,22 31 1879,-5 9-1364,-6-15-325,21 42 0,63 103 2433,-94-252-1642,-3 56-1053,1 0 1,2-1-1,1 1 0,1 0 0,8-40 0,-8 56 20,1 1-1,0-1 1,1 1 0,0-1-1,1 1 1,0 0 0,0 1-1,1-1 1,0 1 0,0 0-1,1 1 1,0 0 0,0 0-1,1 0 1,0 1 0,0 0-1,14-8 1,-1 3-9,0 1 1,1 1-1,0 1 1,0 1-1,1 1 1,0 1-1,0 1 1,1 1-1,-1 0 1,1 2-1,32 3 1,-44-1 59,-1 0 1,1 1-1,0 0 1,-1 1-1,0 1 1,0-1-1,0 2 1,0-1-1,0 2 1,-1-1 0,0 2-1,0-1 1,-1 1-1,1 1 1,-2-1-1,1 2 1,-1-1-1,0 1 1,-1 0 0,0 1-1,-1 0 1,1 0-1,-2 0 1,7 18-1,-4-8 67,-2 1-1,-1-1 1,-1 1-1,0 1 0,-2-1 1,0 0-1,-1 1 1,-2-1-1,0 1 1,-1-1-1,-7 29 1,8-41-206,-4 25-47,0-23-1396,-3-14-2034,5-2 1889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2.5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1 125 2816,'1'1'244,"1"0"0,-1 0-1,0 0 1,0 1 0,1-1 0,-1 0 0,0 1 0,0-1 0,0 1-1,-1-1 1,1 1 0,0-1 0,0 1 0,-1 0 0,1-1 0,-1 1-1,1 0 1,-1 2 0,7 14 840,20 28-575,-12-20-111,1 1 0,2-2 0,31 38 0,-42-57-348,-1 0 0,1 0 1,-1 0-1,2-1 1,-1 0-1,0 0 0,1-1 1,0 0-1,0-1 1,0 1-1,1-1 1,-1-1-1,1 0 0,0 0 1,-1-1-1,1 0 1,9 0-1,-12-2-28,0 1 0,0-2 0,0 1 0,0-1-1,0 0 1,-1 0 0,1 0 0,-1-1 0,1 0 0,-1 0 0,0 0 0,0-1 0,0 1 0,-1-1-1,1 0 1,6-9 0,2-3 13,0-1 0,-1 0 0,13-25 0,-10 16-2,-2 0 1,-1-1-1,9-30 0,-18 48-26,-1 0 0,0 1 0,0-1-1,-1 0 1,0 0 0,-1 0 0,0 0-1,0 0 1,-1 0 0,0 0 0,0 0-1,-1 0 1,-1 0 0,-4-11 0,6 37-77,8 22 33,6-2 205,2 0 0,1-1 1,2 0-1,25 36 0,-31-53-50,1-1-1,1-1 1,0 0-1,1-1 1,1-1-1,0 0 1,1-1-1,37 23 1,-47-34-98,0 1 1,-1-1-1,1-1 1,0 1 0,1-1-1,-1-1 1,0 1 0,1-1-1,-1 0 1,0-1 0,1 0-1,-1 0 1,1 0-1,-1-1 1,12-3 0,-11 2-357,-1-1 1,1 1 0,-1-2-1,0 1 1,0-1 0,0 0-1,0-1 1,10-9 0,-1-4-1457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3.5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66 2432,'-1'1'74,"-1"-1"0,1 0 0,0 1 0,0-1 1,-1 0-1,1 1 0,0 0 0,0-1 0,0 1 0,0 0 0,0-1 0,0 1 0,0 0 1,0 0-1,0 0 0,0 0 0,0 0 0,1 0 0,-1 0 0,0 0 0,1 0 1,-1 1-1,1-1 0,-1 0 0,1 0 0,-1 0 0,1 1 0,0-1 0,0 0 1,-1 0-1,1 1 0,0-1 0,0 0 0,1 1 0,-1-1 0,0 0 0,0 0 1,1 1-1,-1-1 0,0 0 0,1 0 0,0 2 0,3 7 289,1-1 0,-1 1 1,2-1-1,7 10 0,-8-12-246,40 64 827,-19-29-380,1 0 0,3-2 0,38 41 0,-67-80-536,0 0 0,0 0 0,0 0 0,0 0 0,0 0 0,0 0 0,0 0 0,1-1 0,-1 1 0,0 0 0,0-1 0,1 1 0,-1-1 0,0 1 0,3-1 0,-4 0-17,1 0 1,-1 0-1,1 0 1,-1 0-1,0-1 1,1 1-1,-1 0 1,0 0-1,1-1 0,-1 1 1,1 0-1,-1-1 1,0 1-1,0 0 1,1-1-1,-1 1 0,0-1 1,0 1-1,1 0 1,-1-1-1,0 1 1,0-1-1,0 1 1,0-1-1,0 1 0,1-1 1,-1 1-1,0-1 1,0 0-1,-4-48 276,3 38-320,-3-16 51,2 1 0,1-1 0,2 0 0,0 0 0,7-33 0,-7 50-25,1 1 0,1-1 0,0 1 0,0 0-1,1 0 1,0 0 0,1 0 0,-1 1 0,2 0-1,-1 0 1,1 0 0,0 0 0,1 1 0,0 0-1,0 1 1,1 0 0,13-10 0,-15 14 21,-1-1 1,1 1-1,0 0 1,0 1-1,0 0 1,0-1 0,0 2-1,0-1 1,1 1-1,-1 0 1,0 0-1,0 1 1,0-1-1,0 2 1,0-1-1,0 0 1,0 1 0,0 0-1,0 1 1,-1-1-1,9 6 1,-3-2 55,0 1 1,0 1-1,0-1 0,-1 2 1,-1-1-1,1 1 0,-2 1 1,1-1-1,10 18 1,10 22 313,-2 1 0,34 89 0,-60-137-361,0-1 1,-1 1 0,1 0-1,-1 0 1,1 0 0,-1-1 0,1 1-1,-1 0 1,0 0 0,0 0 0,0 0-1,0 0 1,0 0 0,-1 3-1,-5-8 162,-1-18-85,0-26-65,1 0 1,2-87-1,4 127-47,0 1 1,1-1-1,-1 0 0,1 1 0,1-1 0,0 0 1,0 1-1,0-1 0,0 1 0,1 0 0,0 0 1,1 0-1,-1 0 0,1 1 0,0-1 0,0 1 1,1 0-1,0 0 0,0 1 0,0-1 0,0 1 1,0 0-1,1 0 0,0 1 0,0 0 0,0 0 1,0 0-1,1 1 0,-1 0 0,1 0 0,-1 0 1,9 0-1,1-1-16,1 2 1,0-1-1,-1 2 1,1 0-1,0 1 1,-1 1-1,1 0 1,-1 1 0,1 1-1,-1 1 1,0 0-1,16 8 1,-13-3 77,-1 1 1,0 0 0,-1 2 0,0 0 0,-1 0 0,0 2 0,-2 0 0,1 1 0,-2 0 0,12 19 0,-18-25-22,0 1 0,-1 0 1,0 0-1,-1 1 0,0 0 1,-1 0-1,0 0 0,-1 0 1,-1 1-1,0-1 0,0 1 1,-2 0-1,1-1 0,-1 1 1,-1 0-1,0-1 0,-7 25 1,-2-15-573,10-21 430,0-1 0,-1 1-1,1 0 1,0-1 0,-1 1-1,1-1 1,0 1 0,-1-1-1,1 1 1,-1-1 0,1 0 0,-1 1-1,1-1 1,-1 1 0,1-1-1,-1 0 1,0 0 0,1 1-1,-1-1 1,1 0 0,-1 0 0,0 0-1,1 1 1,-1-1 0,1 0-1,-1 0 1,0 0 0,1 0-1,-1 0 1,0 0 0,1 0 0,-1-1-1,-1 1 1,-6-6-1700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4.7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19 420 1664,'19'-6'1101,"-11"4"-560,-1 0-1,0-1 1,0 0-1,0 0 1,0 0 0,7-6-1,-12 7-463,17-10 309,-1-1-1,0-1 1,-2-1 0,28-30-1,-33 31-51,-4 6-97,0 0-1,0-1 1,-1 0-1,-1 0 1,7-13-1,-11 20-205,0 0 0,-1 1 1,1-1-1,-1 0 0,1 0 0,-1 0 0,0 1 0,0-1 0,0 0 0,0 0 0,0 0 0,0 1 0,0-1 0,-1 0 1,1 0-1,-1 1 0,1-1 0,-1 0 0,0 1 0,0-1 0,1 0 0,-1 1 0,0-1 0,0 1 0,-1 0 1,1-1-1,0 1 0,0 0 0,-1-1 0,1 1 0,0 0 0,-1 0 0,1 0 0,-1 0 0,0 1 0,1-1 0,-1 0 1,-3 0-1,0-1 18,-1 1 0,0 0 0,0 0 0,0 1 0,0-1 0,0 1 0,0 1 0,0-1 0,1 1 0,-1 0 0,0 0 0,0 1 0,1-1 0,-1 1 0,-7 4 0,4-2 4,0 1-1,-1-1 1,2 2 0,-1-1-1,1 1 1,-1 1 0,2 0 0,-9 8-1,10-7-30,0 0-1,0 1 1,1 0-1,0 0 0,1 0 1,0 0-1,0 1 1,1 0-1,0 0 1,1 0-1,0 0 0,1 0 1,0 0-1,0 0 1,1 1-1,0-1 1,1 0-1,0 0 0,1 0 1,0 1-1,1-2 1,0 1-1,0 0 1,1 0-1,0-1 1,7 11-1,-3-6-1,0-1 0,0 0 0,2 0 0,0-1 0,0 0-1,1-1 1,0 0 0,1-1 0,0 0 0,1-1 0,0 0 0,0-1 0,1-1 0,0 0 0,0 0 0,26 6 0,-25-9 26,1-1 0,0 0 0,0-2 0,0 1 0,0-2 0,0 0 1,31-5-1,-36 2-17,-1 0 0,1 0 0,0-1 0,-1 0 0,0-1 0,0 0 0,0-1 0,-1 0 0,0 0 0,0-1 0,0 0 0,8-10 0,-2 1-3,0-1-1,-1 0 0,-1-1 1,-1-1-1,-1 0 1,0-1-1,-1 0 0,-1 0 1,-1-1-1,-1 0 1,-1 0-1,-1-1 0,-1 0 1,0 0-1,-2 0 1,-1 0-1,0-1 0,-2 1 1,-1 0-1,-6-33 1,-2 32-20,10 23-11,0 0 0,-1 0 1,1 0-1,0-1 0,-1 1 0,1 0 0,0 0 0,-1 0 0,1 0 0,0-1 0,-1 1 0,1 0 0,0 0 0,-1 0 0,1 0 0,0 0 0,-1 0 0,1 0 0,-1 0 0,1 0 0,0 0 0,-1 0 0,1 0 0,0 0 0,-1 1 0,1-1 0,0 0 0,-1 0 0,1 0 0,0 0 0,-1 1 0,1-1 0,-1 1-6,0 0 0,1 0 0,-1 0 0,0 0 0,1 0 0,-1 1 0,1-1-1,0 0 1,-1 0 0,1 0 0,0 1 0,0-1 0,0 0 0,0 0 0,0 1 0,0-1-1,0 0 1,0 0 0,0 0 0,0 1 0,1-1 0,-1 0 0,1 0 0,-1 0-1,1 0 1,-1 1 0,1-1 0,0 0 0,0 1 0,4 4 9,0 0 1,0 0 0,1-1-1,-1 1 1,1-1-1,0-1 1,1 1-1,-1-1 1,1 0-1,0 0 1,0-1-1,9 3 1,13 4 94,52 10 0,-63-16-25,6 0 12,1-1 1,0-1 0,0-1 0,1-1-1,44-6 1,-19-3 445,90-26-1,-133 31-356,-14 1 55,-18 6-105,19-1-120,0 0-1,0 1 1,0 0-1,0 0 0,0 0 1,1 1-1,0-1 1,-1 1-1,2 0 0,-1 0 1,0 1-1,1-1 1,0 1-1,0 0 0,0 0 1,-3 6-1,3-2-4,1-1 0,0 0 1,0 1-1,1-1 0,-1 1 0,2-1 0,0 1 0,0 0 1,2 16-1,1-9-8,0 0-1,1-1 1,1 1 0,0-1 0,1 0 0,1-1-1,0 1 1,1-1 0,1-1 0,0 1 0,13 14-1,-14-21 30,-1 1-1,1-1 1,1 0-1,-1-1 1,1 0-1,0 0 1,1-1-1,-1-1 1,1 1-1,0-1 1,0-1-1,1 0 1,17 3-1,-20-5 9,1-1 0,0 1 0,0-2 1,0 1-1,0-1 0,0-1 0,-1 1 0,1-2 0,-1 1 0,1-1 0,-1 0 0,0-1 1,0 0-1,0 0 0,0-1 0,-1 0 0,8-6 0,28-26 52,60-68-1,-102 104-72,-1 0 0,1 1 0,-1-1 0,1 0 0,0 0 0,-1 1 0,1-1 0,0 1-1,-1-1 1,1 0 0,0 1 0,0-1 0,-1 1 0,1 0 0,0-1 0,0 1-1,0 0 1,0-1 0,0 1 0,0 0 0,0 0 0,0 0 0,-1 0 0,1 0-1,0 0 1,0 0 0,0 0 0,0 0 0,0 0 0,0 1 0,0-1 0,0 0-1,0 1 1,-1-1 0,1 1 0,0-1 0,0 0 0,0 1 0,-1 0 0,1-1 0,0 1-1,-1-1 1,1 1 0,0 0 0,-1 0 0,1-1 0,-1 1 0,1 0 0,-1 0-1,0 0 1,1-1 0,-1 1 0,0 0 0,1 0 0,-1 1 0,19 60 29,-16-52-40,-1-2 14,1 1-1,0-1 1,1 0-1,0 0 1,1-1-1,-1 1 1,1-1-1,1 0 1,-1 0-1,1 0 1,0-1-1,1 0 1,-1 0-1,1-1 1,1 0-1,-1 0 1,1-1-1,-1 0 1,1 0-1,1 0 1,-1-1-1,0-1 1,1 1-1,-1-1 1,1-1-1,17 2 1,-10-2 64,0 0-1,0-1 1,0-1 0,0-1-1,-1 0 1,1-1 0,-1 0 0,1-2-1,-1 1 1,0-2 0,-1 0-1,1-1 1,-1 0 0,18-14-1,-22 14-30,0-1 0,0 0 0,-1 0-1,0-1 1,-1 0 0,0-1-1,-1 0 1,0 0 0,0-1-1,-1 1 1,0-2 0,-1 1-1,0 0 1,-1-1 0,0 0-1,-1 0 1,0 0 0,-1-1 0,-1 1-1,0-1 1,0 1 0,-1 0-1,-1-1 1,0 1 0,-1-1-1,0 1 1,-1 0 0,0 0-1,-9-21 1,3 14-25,-1 0 0,0 1 1,-1 0-1,-1 0 0,-1 2 0,0-1 0,-1 2 0,-1 0 1,0 0-1,-20-13 0,23 19-30,0 1 0,-1 1 0,0-1 0,0 2 0,-1 0 0,0 1 0,0 0 0,0 1-1,0 1 1,-1 0 0,0 1 0,1 0 0,-1 1 0,0 1 0,-19 2 0,16 0-34,0 2-1,0 0 1,0 1 0,1 1-1,0 0 1,0 2-1,0 0 1,1 0 0,0 2-1,-20 15 1,29-19 22,0-1 1,0 1-1,1 0 0,0 1 1,1-1-1,-1 1 1,1 0-1,1 0 1,-1 1-1,1 0 0,0-1 1,1 1-1,0 1 1,0-1-1,1 0 0,0 1 1,0-1-1,1 1 1,0 0-1,1-1 0,0 1 1,0 0-1,1-1 1,2 12-1,-1-10-58,1 0-1,1 0 0,0 0 1,0 0-1,1-1 1,0 1-1,1-1 0,-1 0 1,2-1-1,0 0 1,0 0-1,0 0 0,1-1 1,0 0-1,0 0 1,1-1-1,0 0 0,0 0 1,0-1-1,1-1 1,-1 1-1,1-2 0,17 5 1,12 2-999,0-2 1,1-2-1,0-2 0,75 0 1,-46-8-1091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5.8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3968,'-6'25'1920,"40"5"-1792,-20-25 2688,-5 3-2816,11 8 128,3-6 0,0-1 0,0-2-1408,11 2 128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5.6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378 294 2432,'1'-7'256,"1"1"1,0 0-1,0 0 1,0 0-1,1 0 1,0 1-1,0-1 1,1 1-1,0 0 1,-1-1-1,2 2 1,-1-1-1,8-7 1,15-19 440,-11 11-418,1 1 1,1 0 0,0 1-1,38-28 1,-46 39-176,0 1 0,0 0 0,0 0 1,1 1-1,0 0 0,0 1 0,0 0 0,1 1 0,-1 0 0,1 1 0,-1 0 1,22 0-1,-27 2-49,-1 0 1,0 1 0,0 0-1,0 0 1,0 0 0,0 0-1,-1 1 1,1 0 0,0 0-1,-1 0 1,1 0 0,-1 1 0,0 0-1,1 0 1,-2 0 0,1 0-1,4 5 1,-3-2 12,-1 0 1,0 0-1,0 0 0,-1 1 1,0-1-1,0 1 0,-1 0 1,1 0-1,-2 0 0,1 0 1,0 7-1,0 3 55,-1-1 0,-1 1 0,0 0-1,-2-1 1,0 1 0,0-1 0,-2 1 0,0-1-1,-10 26 1,-9 7 91,-1-1-1,-3-1 0,-1-1 1,-3-2-1,-1-1 0,-3-2 1,-61 59-1,71-79-133,-1-2 0,0 0 0,-2-1 0,0-2 0,-1-1 0,0-2 0,-1 0 0,-1-2 0,0-1 0,0-2 0,-38 5 0,61-12-68,-1-1-1,0 0 1,0 0-1,1-1 1,-1 0 0,1-1-1,-1 0 1,1 0 0,-1-1-1,1 0 1,0-1 0,-13-7-1,18 10-14,0-1-1,1 0 0,-1 0 1,0-1-1,1 1 1,0 0-1,-1-1 0,1 0 1,0 1-1,0-1 1,1 0-1,-1 0 0,0 0 1,1 0-1,0 0 0,0 0 1,0-1-1,0 1 1,0 0-1,1-1 0,-1 1 1,1 0-1,0-1 1,0 1-1,0-1 0,1 1 1,-1 0-1,1-1 0,0 1 1,0 0-1,0 0 1,0-1-1,0 1 0,1 0 1,1-3-1,0 1-10,0 0-1,1 0 1,-1 0 0,1 0-1,0 1 1,1-1 0,-1 1-1,1 0 1,-1 0-1,1 1 1,0-1 0,1 1-1,-1 0 1,0 1-1,1-1 1,0 1 0,-1 0-1,1 1 1,0-1 0,0 1-1,0 0 1,0 1-1,12-1 1,-4 2 38,0-1 0,0 2 0,-1 0-1,1 1 1,0 0 0,-1 1 0,0 0 0,0 1 0,15 8 0,-18-8 8,217 103 498,-199-98-486,0-1 1,1-1 0,0-1-1,1-2 1,-1-1 0,42 0-1,161-4-1665,-265-4-1451,2-2 1131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6.0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52 5248,'52'-32'2560,"53"19"-3200,-63 10 3968,-4-1-3456,2 4 128,14 4 0,6-1 0,-3 6 0,-5-2 128,-6 6-128,-9-6 0,2 2-768,-12-2 0,-2 0-512,-7-2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6.3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8704,'9'20'4352,"48"-8"-6784,-43-8 9087,5-8-7550,-6 8-1,-8-4-2560,-10 3 0,-18 1 3456,-52-11 128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8.5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191 297 2560,'-2'-2'183,"1"-1"0,-1 1 0,1 0 0,0 0 0,0-1 0,-1 1-1,1-1 1,1 1 0,-1-1 0,0 1 0,1-1 0,-1 1 0,1-1 0,0 1 0,0-1 0,0-5 0,1-4 1701,0 41-734,-14 182 1452,1-50-1748,6-31-380,-5 0 1,-7 0 0,-45 173-1,60-294-465,2-1 11,-1 0 0,-1-1 0,1 0-1,-1 1 1,-8 11 0,11-18-19,0-1 1,0 0-1,0 0 0,-1 0 0,1 1 0,0-1 0,0 0 1,0 0-1,-1 0 0,1 0 0,0 0 0,0 1 1,-1-1-1,1 0 0,0 0 0,0 0 0,-1 0 0,1 0 1,0 0-1,-1 0 0,1 0 0,0 0 0,0 0 1,-1 0-1,1 0 0,0 0 0,0 0 0,-1 0 0,1 0 1,0 0-1,0-1 0,-1 1 0,1 0 0,0 0 1,0 0-1,-1 0 0,1 0 0,0-1 0,0 1 0,0 0 1,-1 0-1,1 0 0,0-1 0,0 1 0,0 0 1,0 0-1,-1-1 0,1 1 0,0 0 0,0 0 0,0-1 1,0 1-1,0 0 0,0 0 0,0-1 0,0 1 0,0 0 1,0-1-1,0 1 0,0-1 0,-6-30 55,-3-81-47,4-1-1,6 0 1,4 0-1,39-209 1,-37 276-34,8-29 57,-14 70-21,1-1 0,0 1 0,0 0 0,0 0 0,0 0 0,1 0 0,0 0 0,0 1 0,0-1 0,5-4 0,-6 8-3,0 0-1,1 0 1,-1 0 0,0 0 0,1 0-1,-1 1 1,0-1 0,1 1-1,-1-1 1,1 1 0,-1 0 0,1 0-1,-1 0 1,1 0 0,-1 1 0,0-1-1,1 1 1,-1-1 0,1 1 0,-1 0-1,0 0 1,0 0 0,5 2-1,54 33 163,-60-35-162,196 157 235,-146-114-209,125 128 80,-125-118-74,2-2 0,117 88 1,-128-113-20,0-1 0,78 33 1,-100-51-15,1-1 0,0 0 0,1-2 0,-1 0 0,1-2 0,0 0 0,0-1 0,31-2 1,-47-1-6,0 1 1,0-1 0,0 0 0,0-1 0,0 1-1,0-1 1,-1 0 0,1-1 0,-1 1 0,1-1 0,-1 0-1,0 0 1,0-1 0,0 0 0,0 0 0,4-6 0,-3 3 8,-1 0 0,1-1 0,-2 0 0,1 0 1,-1 0-1,-1 0 0,1-1 0,-2 0 0,4-15 1,-1-10 32,-2 0 1,-1 1 0,-1-1 0,-8-55 0,-4 16 32,-3 0 1,-3 2-1,-32-83 1,-10-41-4,47 150-79,-2-7-72,3 0 1,-7-64-1,18 115 72,0 0 0,0 0 0,0 0-1,1 0 1,-1 0 0,0 0 0,1 0 0,-1 0 0,1 0 0,-1 1 0,1-1 0,-1 0-1,1 0 1,-1 0 0,1 1 0,0-1 0,-1 0 0,1 1 0,0-1 0,0 0 0,0 1 0,0-1-1,-1 1 1,1-1 0,0 1 0,0 0 0,0-1 0,0 1 0,0 0 0,0 0 0,0-1-1,0 1 1,0 0 0,0 0 0,0 0 0,0 0 0,0 0 0,0 1 0,2-1 0,47 7-174,-50-7 178,197 46-4927,-147-33 3051,-6 5-43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8.8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32 4608,'-14'-23'2304,"17"14"-2816,8 9 4352,-8 12-3584,8-8 128,-2 3-128,0 2 0,0-5-384,-4 3 0,0-7-640,-1 0 128,-4 0-768,0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9.2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4992,'3'14'1898,"0"-6"-1655,1 2 161,0 0 0,1-1 0,0 0 0,1 0 0,8 11 0,2 10-191,-1 1 1,-1 1-1,-2 0 0,-1 1 1,8 45-1,18 95 224,17 228 1,-54-379-691,0-21 236,0-1 1,-1 0-1,1 0 1,0 0-1,0 0 1,0 0-1,0 0 1,0 0-1,0 1 1,0-1-1,0 0 1,0 0-1,-1 0 1,1 0-1,0 0 1,0 0 0,0 0-1,0 0 1,0 0-1,-1 0 1,1 0-1,0 0 1,0 0-1,0 0 1,0 0-1,0 0 1,0 0-1,-1 0 1,1 0-1,0 0 1,0 0-1,0 0 1,0 0 0,0 0-1,-1 0 1,1 0-1,0 0 1,0 0-1,0 0 1,0 0-1,0-1 1,0 1-1,0 0 1,-1 0-1,1 0 1,0 0-1,0 0 1,0 0-1,0 0 1,0 0 0,0-1-1,0 1 1,0 0-1,0 0 1,0 0-1,0 0 1,0 0-1,0-1 1,-19-37-2279,6-3 887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09.9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39 253 3712,'-3'-3'170,"-1"-1"46,0 0 0,0 0 0,0 0 0,0-1 0,1 1 0,-5-9 0,7 11-114,0 0 0,0 0-1,1 0 1,-1 0 0,1 0-1,0 0 1,0 0 0,0 0-1,0-1 1,0 1-1,0 0 1,0 0 0,1 0-1,-1 0 1,1 0 0,-1 0-1,1 0 1,0 0 0,0 0-1,0 1 1,0-1 0,0 0-1,0 0 1,2-1 0,8-11 27,1 1-1,1 1 1,0 0 0,0 1 0,1 0-1,1 1 1,0 0 0,0 1-1,1 1 1,0 1 0,1 0 0,-1 1-1,21-5 1,-14 5 0,0 2 0,0 0 0,0 1 1,0 1-1,1 1 0,-1 1 0,0 1 0,1 2 0,35 7 0,-48-7-79,-1 0 1,0 0-1,-1 1 0,1 1 0,-1-1 1,0 2-1,0-1 0,0 1 0,-1 1 1,0-1-1,0 1 0,0 1 1,-1-1-1,-1 1 0,1 1 0,-1-1 1,0 1-1,-1 0 0,7 17 1,-7-13 8,-1 1 1,0-1-1,-1 1 1,-1 0-1,0 0 1,-1 0-1,0 0 1,-1 0-1,-1 0 1,0 0-1,-1 0 1,-1-1 0,0 1-1,-7 19 1,0-6 71,-1 0 0,-1 0 0,-1-1 0,-2-1 0,-20 28 0,26-41-72,-2 1-1,1-1 1,-1-1-1,-1 0 0,0 0 1,-1-1-1,0-1 1,-1 0-1,1-1 0,-28 12 1,39-19-53,1 0-1,0 0 1,-1 0 0,1-1-1,-1 1 1,1-1 0,-1 1 0,1-1-1,-1 1 1,0-1 0,1 0-1,-1 0 1,1 0 0,-1 0-1,0 0 1,1 0 0,-1 0 0,1-1-1,-1 1 1,1-1 0,-1 1-1,1-1 1,-1 1 0,1-1-1,-1 0 1,1 0 0,0 0 0,-3-1-1,4 0-2,0 0 0,-1 1-1,1-1 1,0 0 0,0 1-1,0-1 1,1 0 0,-1 0-1,0 1 1,1-1 0,-1 0-1,1 1 1,-1-1 0,1 0-1,0 1 1,-1-1 0,1 1-1,0-1 1,0 1 0,0-1-1,1 1 1,-1 0 0,0 0-1,0 0 1,3-3 0,5-3 8,1-1 1,-1 1 0,1 1 0,0-1 0,0 2 0,1 0 0,0 0-1,0 1 1,12-4 0,6 1 41,1 0 0,42-3 0,-20 5 105,88 4 0,-116 2-108,0 2 1,1 1-1,-2 1 1,1 1-1,43 17 1,-34-8 64,-1 1 0,0 2 0,-2 1 0,0 1 1,-1 2-1,-1 1 0,-1 1 0,-1 1 0,25 32 0,-42-47 3,-1 1-1,-1 0 0,1 0 0,-2 1 0,0 0 0,0 0 0,-1 1 1,0-1-1,-1 1 0,-1 0 0,2 16 0,-4-20 18,0 0 0,-1-1 0,-1 1 0,0-1-1,0 1 1,0 0 0,-1-1 0,0 0 0,-1 1 0,0-1 0,0 0-1,-1-1 1,0 1 0,0 0 0,0-1 0,-1 0 0,-1 0 0,-7 8-1,-8 5 200,-1 0 0,0-2 0,-2-1-1,0-1 1,0-1 0,-38 17-1,11-10 112,-1-1-1,-78 18 1,80-27-237,-1-3 0,0-2 0,-1-2 1,0-2-1,-72-6 0,56-4-894,1-3 1,0-3-1,-112-37 0,163 44-427,-9-5-1115,16 9-2729,5 10 1864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1.4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4 267 1664,'-1'-3'152,"0"-1"1,0 0-1,1 1 1,-1-1-1,1 1 1,0-1-1,0 0 0,0 1 1,1-1-1,-1 1 1,1-1-1,0 1 1,0-1-1,0 1 0,0-1 1,1 1-1,-1 0 1,1 0-1,0-1 1,0 1-1,0 1 1,0-1-1,5-4 0,-2 3 34,0 0-1,0 1 0,0 0 0,1 0 0,0 0 0,0 1 0,-1 0 1,1 0-1,1 0 0,-1 1 0,0 0 0,0 0 0,7 0 0,140 3 1649,-22 2-1214,180-27 301,-58 3-434,60-19 29,-213 23-380,166-6 1,196 22 951,-25-20-555,-344 15-416,26 1 65,77 1 100,-119 0-167,124 10 0,-88 2 91,0-4 0,189-18 1,-71 6 0,-91 6-158,206 12-47,-67 0-26,34 6 267,-188-7-23,170-8 0,-272-2-146,-15 0-37,1-1 1,-1 1-1,0-1 1,0 0-1,13-4 0,-59 5-5220,12 8 3135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2.4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27 442 640,'-2'-1'105,"0"0"1,1 0-1,-1 0 1,1 0-1,-1 0 0,1 0 1,-1 0-1,1 0 1,0 0-1,0-1 0,-1 1 1,1 0-1,0-1 1,0 1-1,0-1 1,0 0-1,1 1 0,-1-1 1,0 0-1,1 1 1,-1-1-1,1 0 0,0 0 1,-1 1-1,1-1 1,0 0-1,0 0 0,0 0 1,0 1-1,0-1 1,1 0-1,-1 0 0,1-2 1,3-8 243,0-1 1,1 1-1,0 0 0,0 0 0,2 1 1,-1 0-1,2 0 0,-1 0 1,1 1-1,1 0 0,0 1 1,0-1-1,1 2 0,0 0 1,19-12-1,30-15 371,2 2-1,107-40 1,-124 57-448,0 3 0,1 1 0,0 3 1,92-8-1,-116 17-169,0 1 0,0 0-1,0 2 1,0 0 0,0 2 0,-1 0 0,0 1 0,0 1-1,31 15 1,-44-18-56,0 0 1,0 1-1,0 0 0,-1 0 0,0 0 0,0 1 0,0 0 0,0 0 1,-1 0-1,0 1 0,8 14 0,-11-15-16,0 0 0,0 0 0,0 0 1,0 0-1,-1 1 0,0-1 0,-1 0 0,1 1 0,-1-1 0,-1 1 1,1-1-1,-1 1 0,0-1 0,0 0 0,-1 1 0,0-1 0,-3 7 1,-3 4 32,0 0 1,-2-1 0,0 0 0,0 0 0,-2-1-1,0 0 1,-1-1 0,0 0 0,-1-1 0,0-1 0,-24 15-1,26-18-36,-1-2-1,0 0 0,0-1 0,-1 0 1,1-1-1,-27 7 0,31-10-24,0-1-1,1 0 1,-1-1 0,0 1-1,1-2 1,-1 1-1,0-1 1,1 0 0,-1-1-1,1 0 1,-1-1 0,-7-3-1,13 5-14,0 0 0,0-1 0,0 1 0,1-1 0,-1 0 0,1 0 1,-1 0-1,1 0 0,0 0 0,0 0 0,0-1 0,0 1 0,0-1 0,0 1 0,1-1 0,-1 0 0,1 0 0,0 1 0,0-1 0,0 0 0,0 0 0,0 0 0,0 0 0,1-1 0,0 1 0,0 0 1,0 0-1,0 0 0,0 0 0,0 0 0,1 0 0,0 0 0,-1 0 0,1 0 0,0 0 0,1 0 0,1-5 0,3-5-213,1-1 1,1 1-1,-1 1 0,2-1 1,0 1-1,17-17 1,-13 17-347,0 0 1,1 1 0,0 1-1,1 0 1,0 1 0,31-13-1,105-30-3174,-89 32 2374,-26 9 1025,-1 2 0,1 1 1,57-5-1,-78 11 655,1 2 0,-1 0 0,1 0 0,-1 1 0,1 1 0,-1 1 0,0 0 0,0 1 0,0 1 0,0 0 0,14 8 0,-24-9-75,1 0 0,-1 0 0,0 0 1,0 1-1,0 0 0,-1 0 0,0 0 0,0 1 1,0 0-1,-1-1 0,1 1 0,-1 0 0,-1 1 0,4 7 1,3 16 1003,10 58 1,-9-35-317,-6-34-657,19 61 246,-22-75-532,1 0 1,1-1 0,-1 1-1,1 0 1,-1-1 0,1 1-1,1-1 1,-1 0 0,0 0-1,1 0 1,0 0 0,7 4 0,-8-7-182,1 0 0,0 0 0,0 0 0,-1 0 1,1-1-1,0 0 0,0 0 0,-1 0 1,1 0-1,0-1 0,0 1 0,0-1 1,-1 0-1,1 0 0,0 0 0,-1-1 0,1 1 1,-1-1-1,0 0 0,1 0 0,-1 0 1,0 0-1,4-5 0,14-12-1611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2.7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10 7552,'-14'-9'3712,"23"9"-5504,-4 5 7168,-1-1-7680,7 3 0,6 9-1280,-2 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6.3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369 131 2048,'-10'-13'1157,"8"11"-997,1 0 0,0 0 0,0 0-1,-1 1 1,1-1 0,-1 0 0,1 1 0,-1 0-1,0-1 1,1 1 0,-1 0 0,0 0 0,0 0-1,0 0 1,0 0 0,0 0 0,0 0-1,0 1 1,-1-1 0,1 1 0,0-1 0,0 1-1,0 0 1,0 0 0,-5 0 0,-3 1 17,1 0-1,-1 1 1,0 0 0,0 0 0,1 1-1,0 0 1,-1 1 0,1 0-1,0 0 1,1 1 0,-1 0 0,1 1-1,0 0 1,1 0 0,-11 10 0,-3 6 129,0 2 0,1 0 1,-27 44-1,41-58-223,0 0-1,1 1 1,0 0-1,0 0 1,1 0 0,1 0-1,0 1 1,0-1-1,1 1 1,1 0 0,0 18-1,1-22-41,0 0 0,1-1 0,1 1 0,-1-1 0,1 1 0,0-1 0,1 1 0,0-1 0,0 0 0,0 0 0,1-1 0,0 1 1,0-1-1,1 0 0,0 0 0,0 0 0,0 0 0,10 7 0,0-3 30,1 1 0,1-2 1,0 0-1,0-1 1,1-1-1,0-1 1,0 0-1,37 6 1,-28-8-9,1-1 1,-1-1-1,1-1 1,0-2-1,43-6 1,-53 4 0,1-1 0,-1-1 0,0-1 0,-1 0 0,1-1 0,-1-1 0,-1-1 0,1 0 0,23-19 0,-1 1 86,-29 21-111,0-1 0,0 0 0,0-1 0,-1 0 0,15-17 0,-24 24-38,1 0 0,0 0 0,-1 0 0,1 0 0,0 1 0,-1-1 0,1 0 0,0 0 0,0 1 0,0-1 1,0 0-1,-1 1 0,1-1 0,0 1 0,0-1 0,0 1 0,0-1 0,0 1 0,1 0 0,-1 0 0,0-1 1,0 1-1,0 0 0,0 0 0,0 0 0,0 0 0,0 0 0,0 0 0,0 1 0,1-1 0,-1 0 0,0 0 1,0 1-1,0-1 0,1 1 0,3 3-29,0 0 0,-1-1 0,0 2 0,0-1 0,7 9 0,11 11 7,-4-10 8,1-1 0,1 0 1,0-2-1,0 0 0,1-2 0,1 0 0,0-1 0,33 7 0,3-3 16,2-2 0,60 1 1,-95-10 34,0-2 0,0-1 0,1 0 0,-1-2 0,-1-1 0,1-2 0,-1 0 0,0-1 0,0-1 0,-1-2 1,0 0-1,-1-1 0,26-20 0,-41 28-8,-1-1 1,-1 0-1,1 0 1,-1 0-1,0-1 1,0 0-1,0 0 1,-1 0 0,0-1-1,0 0 1,0 1-1,-1-1 1,3-11-1,-3 7 12,0 0 0,-1 0 0,-1-1 0,0 1 0,0-1 0,-1 1 0,-1-1 0,-2-14 0,0 6-3,-2 1 0,0 0 1,-1 0-1,-1 1 0,0 0 1,-2 0-1,0 0 0,-1 1 1,-1 1-1,-16-21 0,15 23-24,-2 1-1,1-1 1,-2 2 0,1 0-1,-2 1 1,1 1 0,-33-16-1,38 21-13,-1 0 0,-1 2 0,1-1 0,0 1-1,-1 1 1,1 0 0,-1 1 0,0 0-1,0 1 1,1 0 0,-1 1 0,0 0-1,-20 5 1,6 2-30,1 1 0,0 1 0,0 1-1,1 1 1,1 1 0,0 1 0,1 1 0,0 1-1,1 1 1,1 1 0,1 1 0,1 1 0,0 0-1,1 1 1,2 1 0,0 0 0,1 2 0,-20 46 0,31-62-53,0 0 1,1 0-1,0 0 1,1 0-1,-1 0 1,1 0-1,1 0 1,0 0-1,0 0 1,1 0-1,0 0 1,0 0-1,4 15 1,-3-18-60,1 0 1,0 0 0,0 0 0,0-1 0,0 1 0,0-1 0,1 1-1,0-1 1,0 0 0,0-1 0,1 1 0,-1-1 0,1 0 0,0 0 0,0 0-1,0-1 1,0 1 0,0-1 0,0 0 0,1-1 0,6 2 0,1 0-257,0-1 0,0 0 0,0-1 0,24-1 1,-13-3-628,46-12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6.2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 88 5888,'-43'-75'2944,"52"70"-4352,0 2 5248,1-1-4480,-6 8 0,7 12-2176,6 16 128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3.4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1 306 3712,'5'0'1472,"-3"0"-1509,1 0 154,0-1 1,0 1-1,0 0 1,0 1 0,0-1-1,0 1 1,1-1-1,-1 1 1,-1 0 0,1 0-1,0 0 1,0 0-1,0 1 1,0-1 0,-1 1-1,1-1 1,-1 1 0,4 4-1,15 17 434,0-1 0,2 0 0,39 28 0,-47-40-309,1 0-1,0-2 1,1 0 0,0 0 0,0-2 0,0 0 0,30 5 0,-17-5-49,1-2-1,0-2 1,0 0 0,0-2 0,-1-1 0,1-2 0,31-6 0,-48 6-117,1 0 0,-1-1 0,0-1 0,-1 0 0,1 0 0,-1-2 1,0 0-1,0 0 0,-1-1 0,0 0 0,-1-1 0,1-1 0,-2 0 0,1 0 1,-2-1-1,17-23 0,-22 28-42,-1 0-1,0 0 1,0 0 0,0-1 0,-1 1 0,1-1-1,-2 0 1,1 0 0,-1 1 0,0-1 0,0 0-1,-1 0 1,0 0 0,0 0 0,-1 0-1,0 0 1,0 0 0,-1 0 0,1 1 0,-1-1-1,-1 0 1,0 1 0,1 0 0,-2 0-1,1-1 1,-1 2 0,0-1 0,0 0 0,-1 1-1,1 0 1,-1 0 0,-7-5 0,-6-5 10,0 1 1,-1 1-1,0 0 0,-1 1 1,-1 2-1,0 0 1,0 1-1,-31-8 1,13 6-7,0 2 0,-1 2 0,0 2 0,-46-1 0,59 6-59,0 1 0,0 1-1,0 2 1,1 0 0,-1 2 0,1 1 0,-27 11 0,44-14 10,0 0 1,0 0-1,0 1 0,1 0 1,0 1-1,0 0 0,0 0 1,1 1-1,0 0 0,-6 8 1,11-13 2,0 1 0,1-1 0,-1 1 0,1-1 0,-1 1 0,1 0 0,0 0 0,0-1 0,0 1 0,1 0 0,-1 0 0,1 0 0,-1 0 0,1 0 0,0 0 0,0 0 0,0 0 0,1 0 0,-1 0 0,1 0 0,-1 0 0,1 0 0,0-1 0,0 1 0,1 0 0,-1 0 0,0-1 0,1 1 0,0-1 0,-1 1 0,1-1 0,0 0 0,0 0 0,0 0 0,4 3 0,1 0-7,0 0 1,0 0-1,1-1 1,-1 0-1,1 0 1,0-1-1,0 0 1,0 0-1,0-1 1,1 0-1,-1-1 1,16 2-1,-2-2-2,0-1 0,-1-1 0,44-7 1,166-54 10,-169 42 39,1 2 1,0 3-1,82-8 1,-139 22-8,0 1 1,0 0-1,-1 0 1,1 0-1,0 1 1,0 0-1,0 0 1,-1 0-1,1 1 1,-1-1-1,1 1 1,-1 1-1,8 4 1,-7-3 29,-1 0 0,0 1 0,-1 0 0,1 0 1,-1 0-1,0 1 0,0-1 0,-1 1 0,0 0 1,0 0-1,3 8 0,17 46 579,-16-39-351,0-1 1,1 0-1,2-1 0,0 0 0,14 20 1,-21-34-263,1-1 0,0 0 1,0 0-1,0 0 1,0 0-1,1 0 1,0-1-1,-1 0 0,1 0 1,0-1-1,1 1 1,-1-1-1,0 0 0,1 0 1,-1-1-1,1 0 1,-1 0-1,1 0 1,0 0-1,-1-1 0,1 0 1,0 0-1,-1-1 1,8-1-1,40-5-1015,-24 4-897,-1-1-1,1-1 1,26-10 0,-38 7-542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4.1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226 1084 4736,'1'-7'222,"0"-1"1,0 1-1,0 0 0,1 0 1,0 0-1,3-7 1,-4 11-113,0 1 0,0 0 0,1 0 1,-1 0-1,1 0 0,-1 0 0,1 1 0,0-1 1,0 0-1,-1 1 0,1-1 0,0 1 1,0 0-1,1-1 0,-1 1 0,0 0 1,0 0-1,1 1 0,-1-1 0,0 0 1,1 1-1,-1-1 0,5 1 0,9-3 7,1 0 0,0 0 0,-1-2-1,0 0 1,0-1 0,0 0-1,-1-1 1,0-1 0,21-15-1,3-5-28,-1-2-1,36-36 1,-47 39 31,-1 0 0,-2-1 0,0-1 0,-3-2 0,0 0 0,-2-1 0,-1-1 1,-2-1-1,-1 0 0,-2-1 0,11-43 0,-21 64-65,-1 1-1,-1-1 1,0 1 0,-1-1-1,0 1 1,-1-1-1,0 0 1,-2 1 0,1 0-1,-1-1 1,-1 1 0,-1 0-1,0 1 1,0-1 0,-1 1-1,-1 0 1,0 1-1,0-1 1,-1 1 0,-1 1-1,0-1 1,0 2 0,-1-1-1,-1 1 1,1 1 0,-1 0-1,0 0 1,-1 1-1,0 0 1,0 1 0,-1 1-1,1 0 1,-1 1 0,-15-4-1,3 5-30,0 0 0,0 1 1,-1 2-1,1 0 0,0 2 0,-1 1 0,1 1 0,0 1 0,1 1 0,-43 16 0,47-14-28,1 0-1,-1 2 0,2 0 0,-1 1 0,1 0 0,1 2 0,0 0 0,1 1 0,1 1 0,0 0 0,1 1 0,0 1 0,-15 23 0,19-18 37,1-1-1,0 1 1,2 1 0,0 0-1,2 0 1,0 0 0,1 0-1,2 1 1,0 32 0,3-6 73,2 0 1,2-1 0,17 70-1,-5-50 8,4-1 0,2-1 0,3-1 0,3-1 0,2-2 0,4-1 0,56 77 0,-25-42-17,-44-62-191,1-2 1,51 57-1,-73-90 40,-1 1-1,1-1 0,0 1 0,0 0 1,-1-1-1,1 0 0,0 1 1,0-1-1,0 1 0,0-1 1,0 0-1,0 0 0,0 1 1,0-1-1,-1 0 0,1 0 1,0 0-1,0 0 0,0 0 1,0 0-1,0 0 0,0 0 1,0-1-1,0 1 0,0 0 1,0-1-1,0 1 0,0 0 1,-1-1-1,1 1 0,0-1 1,0 1-1,0-1 0,-1 0 1,1 1-1,0-1 0,-1 0 1,1 1-1,-1-1 0,1 0 0,-1 0 1,1 0-1,-1 0 0,1 1 1,-1-1-1,1-1 0,22-49-3168,-21 44 2629,9-20-1132,5 3 43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4.6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94 334 3584,'4'7'377,"1"1"0,-1-1 1,1 0-1,1 0 0,-1-1 1,1 0-1,12 10 0,-4-3 487,-1-2 161,0 0-1,0 0 1,2-1-1,-1-1 1,21 10-1,-18-12-1016,0 0-1,0-1 1,0-1 0,0 0-1,1-2 1,0 0 0,24 1-1,-28-4 69,0-1-1,0 0 0,0-1 1,-1-1-1,1 0 1,-1 0-1,1-1 0,-1-1 1,0-1-1,23-13 1,-12 4-12,-1-1 1,-1-1-1,-1-1 1,27-28-1,-41 38-54,1-1-1,-1 1 1,-1-1-1,0 0 1,0-1-1,0 1 1,-1-1-1,-1-1 1,0 1-1,0 0 1,-1-1-1,0 0 1,2-18-1,-5 21 3,0 1-1,0 0 1,-1-1-1,0 1 0,0 0 1,0-1-1,-1 1 1,-1 0-1,1 0 0,-1 0 1,0 1-1,0-1 1,-1 1-1,0 0 0,0-1 1,0 2-1,-1-1 1,0 0-1,0 1 0,-1 0 1,-9-7-1,3 4 0,0 1-1,0 0 0,-1 1 0,0 0 1,0 1-1,-1 1 0,1 0 1,-1 1-1,0 0 0,0 1 1,0 1-1,0 0 0,-1 0 1,-26 4-1,11 1 7,1 1 1,0 1-1,0 1 1,0 2-1,1 1 1,-30 15 0,30-11-33,1 1 1,0 1 0,1 1 0,1 2-1,0 0 1,2 2 0,0 0 0,-30 38 0,51-57 1,0 0 1,0 1-1,0 0 1,0-1-1,1 1 1,-1 0-1,1 0 1,0-1-1,-1 1 0,1 0 1,0 1-1,1-1 1,-1 0-1,1 0 1,-1 0-1,1 6 1,1-8 7,0 1 0,0-1-1,0 1 1,0-1 0,0 1 0,1-1 0,-1 0 0,0 1-1,1-1 1,-1 0 0,1 0 0,0 0 0,-1 0 0,1 0-1,0-1 1,-1 1 0,1 0 0,0-1 0,0 0-1,-1 1 1,1-1 0,0 0 0,0 0 0,0 0 0,0 0-1,0 0 1,-1 0 0,4-1 0,32-2-27,-1-2 0,0-2 0,0-1 0,61-22 0,-55 16 43,74-28-11,31-10-2,-129 47 5,0 1 1,0 1-1,1 0 0,-1 2 0,1 0 1,21 2-1,-35-1 18,0 1 0,0 0-1,0 0 1,0 1 0,0-1 0,-1 1 0,1 0 0,0 0-1,-1 1 1,0 0 0,1-1 0,-1 1 0,0 1 0,0-1 0,-1 0-1,1 1 1,4 6 0,2 5 103,0 1 0,-1-1-1,11 30 1,-13-27 48,1-1 0,15 23 1,-17-32-111,0 0 0,0-1 0,1 1 0,0-1 0,1 0 0,-1-1 0,1 0 0,0 0 1,1-1-1,-1 0 0,1-1 0,0 1 0,11 2 0,-7-3-117,0-1 0,0-1 0,1 0 0,-1-1 0,0 0 0,0-1 0,1-1 0,-1 0 0,19-4 0,-14 1-900,1 0-1,-1-1 0,0-1 1,29-13-1,-4-11-1113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5.2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0 5376,'0'0'52,"-1"1"0,1-1 1,0 0-1,-1 1 0,1-1 0,0 1 1,0-1-1,-1 0 0,1 1 0,0-1 1,0 1-1,0-1 0,0 1 0,-1-1 1,1 1-1,0-1 0,0 0 0,0 1 1,0-1-1,0 1 0,0-1 0,0 1 1,0-1-1,0 1 0,1-1 1,-1 1-1,0-1 0,0 0 0,0 1 1,0-1-1,1 1 0,-1-1 0,0 0 1,0 1-1,1-1 0,-1 0 0,0 1 1,1-1-1,17 37 2012,2 6-918,9 51-837,33 182 1,-10 105 561,-50-362-847,54 557 1683,-54-544-2155,-2-25-324,-2-19-184,-35-185-4953,18 125 4373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5.6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11 180 4480,'-2'-4'114,"0"0"0,1-1 1,-1 1-1,1-1 0,0 1 0,0-1 1,1 0-1,-1 1 0,1-1 1,0 0-1,0 1 0,1-1 0,-1 0 1,1 1-1,0-1 0,0 1 0,1-1 1,1-4-1,0 5 65,0 0 0,1 0 1,-1 0-1,1 0 0,-1 0 0,1 1 1,0 0-1,0 0 0,1 0 0,-1 0 0,1 1 1,-1-1-1,1 1 0,0 0 0,0 1 1,0-1-1,6 0 0,35-9-44,0 2 0,1 2 0,0 2 0,0 2 1,52 4-1,-63 0 14,10 0 231,-1 2 0,78 16 0,-110-16-247,-1 0 0,0 1 0,-1 1 0,1-1 0,-1 2 0,0 0 0,0 0 0,0 1 0,-1 0 0,0 1 1,-1 0-1,0 0 0,0 1 0,14 19 0,-19-22-49,-1 0 1,0 1-1,0-1 1,-1 1-1,0-1 0,0 1 1,-1 0-1,0 0 1,0 0-1,0 0 0,-1 0 1,0 0-1,0 0 1,-1 0-1,0-1 1,0 1-1,-1 0 0,0 0 1,0 0-1,0-1 1,-1 1-1,0-1 0,-4 6 1,-1 3 67,0-1-1,-1 0 1,-1-1 0,0 0 0,-1 0-1,-1-1 1,0 0 0,-23 16 0,25-22-83,0 0 0,0-1 0,-1 0 1,0 0-1,0-2 0,0 1 0,-1-1 1,1-1-1,-1 0 0,1-1 0,-1 0 0,0 0 1,0-1-1,1-1 0,-16-2 0,18 1-102,0 0 0,0 0 0,0 0 0,0-1 0,0 0 0,1-1 0,-1 0 0,1 0 1,0-1-1,0 0 0,1-1 0,-1 0 0,1 0 0,1 0 0,-1-1 0,1 0 0,0 0 0,1 0 0,-9-14 0,14 20-43,-1 0 0,0 0 0,1 0 1,-1 0-1,1 0 0,-1 0 0,1 0 0,-1 0 1,1 0-1,0 0 0,0 0 0,-1 0 1,1 0-1,0 0 0,0 0 0,0 0 0,0 0 1,0 0-1,0-1 0,1 1 0,-1 0 0,0 0 1,0 0-1,1 0 0,-1 0 0,1 0 0,-1 0 1,1 0-1,-1 1 0,1-1 0,0 0 1,-1 0-1,1 0 0,0 0 0,0 1 0,-1-1 1,1 0-1,0 1 0,0-1 0,0 1 0,0-1 1,0 1-1,0-1 0,0 1 0,0 0 0,0-1 1,0 1-1,0 0 0,0 0 0,0 0 0,0 0 1,0 0-1,0 0 0,0 0 0,2 0 1,11 0-1008,-1 1 0,0 0 1,21 5-1,-25-5 442,29 7-1428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6.4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267 435 4992,'-1'0'71,"1"0"1,-1 0-1,0-1 0,1 1 1,-1 0-1,1-1 0,0 1 1,-1 0-1,1-1 0,-1 1 1,1 0-1,-1-1 1,1 1-1,0-1 0,-1 1 1,1-1-1,0 1 0,0-1 1,-1 1-1,1-1 0,0 1 1,0-1-1,0 1 1,-1-1-1,1 0 0,0 1 1,0-1-1,0 1 0,0-1 1,0 1-1,0-1 0,0 0 1,0 1-1,1-1 1,-1 1-1,0-1 0,0 1 1,0-1-1,1 1 0,-1-1 1,0 1-1,0-1 0,1 1 1,-1-1-1,1 1 1,-1-1-1,0 1 0,1-1 1,0 1 34,1-1-1,-1 1 1,0-1 0,0 1 0,1-1 0,-1 1 0,0 0-1,0 0 1,1-1 0,-1 1 0,0 0 0,1 0 0,-1 1 0,0-1-1,0 0 1,1 0 0,-1 1 0,0-1 0,0 0 0,1 1-1,-1-1 1,0 1 0,2 1 0,47 31 520,-29-18-107,47 25 0,-59-36-382,0 0-1,0-1 1,1 0-1,-1-1 1,1 0-1,-1 0 1,1-1-1,-1 0 1,13-1-1,-8-2-57,0 0 0,1-2 0,-1 0 0,-1 0-1,1-1 1,0-1 0,-1 0 0,0-1 0,-1 0 0,0-1-1,0 0 1,0-1 0,-1-1 0,0 0 0,-1 0 0,0-1-1,-1 0 1,0-1 0,-1 0 0,0 0 0,-1-1 0,9-20 0,-14 26-59,0-1 0,0 0 0,0 1 1,-1-1-1,0 0 0,-1 0 0,0 0 1,0 1-1,0-1 0,-1 0 0,0 0 1,-1 0-1,0 1 0,-5-14 1,3 12 0,-1-1 1,-1 1 0,0 0-1,0 0 1,0 1-1,-1 0 1,0 0 0,-1 0-1,-16-12 1,8 9 1,-2-1-1,1 2 1,-1 1-1,-1 0 1,0 1-1,0 1 1,0 1-1,-1 0 0,0 2 1,-37-4 0,17 8-28,0 3 1,0 1 0,0 2-1,-68 19 1,94-22-11,0 1 0,1 0 0,-1 2 0,1-1 0,0 2 0,1-1 0,0 2 0,0 0 0,0 0 0,1 1 0,0 0-1,1 1 1,0 0 0,1 1 0,0 0 0,-10 15 0,18-24 7,0 0 0,0 0-1,0 0 1,0 0 0,0 0 0,0 0 0,0 1-1,1-1 1,-1 0 0,1 0 0,-1 1-1,1-1 1,0 0 0,0 1 0,0-1 0,1 0-1,-1 0 1,0 1 0,1-1 0,-1 0-1,1 0 1,0 0 0,0 1 0,0-1-1,0 0 1,0 0 0,0 0 0,0 0 0,1-1-1,-1 1 1,1 0 0,0-1 0,-1 1-1,1-1 1,0 1 0,0-1 0,0 0-1,3 2 1,5 2-10,-1 0-1,1-1 1,0-1-1,1 0 1,-1 0-1,0-1 0,12 1 1,18 0-21,1-1 1,-1-3-1,1-1 1,-1-2-1,0-1 1,70-20 0,-12-6-222,140-64 0,-149 61-124,-98 97 768,9-46-271,0 1 1,2 0-1,-1-1 1,2 1 0,1-1-1,0 1 1,1-1-1,0-1 1,10 20 0,-3-10 41,2-1 1,0 0-1,1-1 1,1-1-1,21 22 1,-28-35-162,2 0 1,-1 0-1,2-1 1,-1-1-1,1 0 0,25 13 1,-26-16-998,0-1-1,0 0 1,1 0-1,23 3 1,-13-7-1130,-11-9-43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7.1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3456,'7'8'2411,"24"10"-1153,45 15-298,-50-26-691,0-1 0,1-1 0,-1-1 1,1-1-1,0-2 0,0-1 0,0-1 0,-1-1 0,1-1 0,0-2 0,-1 0 1,34-13-1,-37 12-88,0 0 0,0 2 1,34-3-1,-54 7-103,1 0 0,-1-1 1,0 1-1,1-1 0,-1 0 0,0 0 1,0 0-1,1 0 0,4-3 1,-32 16 1165,-19 19-859,2 1 0,-53 54 1,74-65-302,1 0 1,1 1 0,1 1 0,1 1-1,2 0 1,-15 30 0,25-44-72,0-1 0,1 0 0,0 1 1,1-1-1,0 1 0,0 0 0,1 0 0,1 0 1,-1 0-1,1-1 0,1 1 0,0 0 0,1 0 1,2 12-1,-1-15-8,-1-1-1,1 1 1,0-1 0,1 0 0,0 0 0,0 0-1,0 0 1,0-1 0,1 0 0,0 1 0,0-2-1,0 1 1,1-1 0,0 0 0,0 0 0,0 0-1,0-1 1,0 0 0,1 0 0,10 3 0,-4-2-8,1-1 0,0-1 0,0 0 1,0 0-1,0-2 0,0 0 0,20-2 1,98-22-218,-94 16 78,164-46-2320,-171 44 1392,-1-2 1,0-2 0,-1-1 0,36-24 0,-25 8-979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7.6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 3712,'0'0'50,"1"1"0,-1-1 0,0 0 1,0 0-1,0 0 0,1 0 0,-1 0 0,0 0 1,0 1-1,1-1 0,-1 0 0,0 0 0,0 0 0,0 0 1,1 0-1,-1 0 0,0 0 0,0 0 0,1 0 1,-1 0-1,0 0 0,0 0 0,1 0 0,-1 0 1,0 0-1,0 0 0,1-1 0,-1 1 0,0 0 0,0 0 1,0 0-1,1 0 0,-1 0 0,0 0 0,0-1 1,0 1-1,1 0 0,-1 0 0,0 0 0,0-1 1,0 1-1,0 0 0,0 0 0,0 0 0,1-1 0,-1 1 1,0 0-1,0 0 0,0-1 0,0 1 0,0 0 1,0 0-1,0-1 0,0 1 0,0 0 0,0-1 1,1 4 228,1-1 0,-1 1 0,0 0 1,0-1-1,0 1 0,0 0 0,0 0 1,-1 0-1,1 5 0,21 280 2409,-20 196 83,-2-73-358,2-298-1887,5 1 0,29 144 0,-9-166-278,-24-84-247,1 1 0,0-1 0,0 0 0,1 0 0,0-1 0,0 1 0,1-1 0,7 8-1,-11-14-14,0 1-1,0-1 1,0 1-1,0-1 1,0 0-1,0 0 1,0 0-1,0 0 1,0-1-1,0 1 1,1 0-1,-1-1 1,0 0-1,1 1 1,-1-1-1,0 0 1,1 0-1,-1 0 1,4-1-1,-1-1-86,1 1 0,-1-1 0,0 0 0,0 0 1,0-1-1,0 1 0,0-1 0,4-4 0,5-4-623,0-1-1,-1-1 1,21-25 0,-9 4-2431,38-67 0,-41 63 1294,2-2-80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8.0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 3456,'19'-4'1664,"27"8"-1152,-26-4 3328,8 0-3584,15 7 128,12 5 128,2-5 0,5-3-640,8 5 0,6-22 384,-7 6 128,-3 4-512,-14 3 128,5-9-640,-15 2 0,-4 3-768,-10 4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18.6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77 329 2944,'95'-55'5781,"-81"46"-5586,12-5 88,-1-3 0,-1 0 0,0-1 0,-1-1 0,-1-1 0,21-24 0,-42 42-243,1 0 0,0 0 0,-1 0 1,1 0-1,-1 0 0,0 0 0,1-1 0,-1 1 0,0 0 1,-1-1-1,1 1 0,0-1 0,-1 1 0,1 0 0,-1-1 1,0 0-1,0 1 0,0-1 0,0 1 0,0-1 0,0 1 1,-1-1-1,1 1 0,-1-1 0,0 1 0,0 0 0,0-1 0,0 1 1,0 0-1,0 0 0,0 0 0,-1-1 0,1 1 0,-1 0 1,0 1-1,-3-4 0,0 1 22,0 1-1,0 0 1,0 0 0,0 0-1,-1 1 1,1 0-1,-1 0 1,1 0 0,-1 1-1,0 0 1,1 0 0,-1 0-1,0 1 1,-11 0 0,3 2 14,0 0 0,-1 1 0,1 1-1,0 0 1,1 1 0,-1 0 0,1 1 0,0 1 0,0 0 0,1 1 0,0 0 0,1 1 0,-1 0 0,1 0 0,1 2 0,0-1 0,-9 14 0,13-17-33,2 0-1,-1 1 1,1-1-1,0 1 1,1 0 0,0 0-1,0 0 1,0 0-1,1 1 1,0-1 0,1 1-1,0-1 1,1 1-1,-1-1 1,2 1 0,-1 0-1,1-1 1,0 1-1,1-1 1,0 0 0,0 1-1,1-1 1,0 0-1,1 0 1,-1 0 0,1-1-1,1 1 1,0-1-1,0 0 1,6 7 0,4 1 83,0 0 1,0-1 0,2-1 0,0-1 0,0 0 0,1-1-1,0 0 1,1-2 0,0 0 0,1-1 0,36 9-1,-10-6 5,1-2 0,0-2 0,0-2 0,56-1-1,-90-3-414,0-2-1,-1 0 0,1 0 1,20-6-1,-30 7 106,-1-1-1,1 0 1,-1 0 0,0 1-1,1-2 1,-1 1-1,0 0 1,0 0 0,0-1-1,0 1 1,0-1-1,0 1 1,0-1 0,0 0-1,-1 0 1,1 0-1,-1 0 1,0 0 0,1 0-1,-1 0 1,0-1-1,0 1 1,0 0 0,0-1-1,-1 1 1,1-1-1,-1 1 1,1-1 0,-1-3-1,0 4 5,0 0-1,-1 1 1,1-1-1,0 0 0,-1 0 1,1 1-1,-1-1 1,0 1-1,0-1 0,1 0 1,-1 1-1,-2-3 1,-18-19-2129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6.7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12 352 2944,'-3'-8'405,"2"6"-326,0 0 1,0 1 0,0-1 0,0 0-1,1 1 1,-1-1 0,1 0 0,-1 0-1,1 1 1,-1-1 0,1 0 0,0 0-1,0 0 1,0 0 0,0 0 0,0 1-1,1-1 1,0-3 0,0 4 1200,-1 1-747,2 2-435,1 0 1,-1 0-1,0 1 0,1-1 1,-1 1-1,0 0 0,-1-1 0,1 1 1,0 0-1,-1 0 0,0 0 1,2 4-1,3 6-32,9 10 94,0 0 1,2-1-1,0-1 0,1 0 1,2-2-1,0 0 0,0-1 1,2-1-1,0-1 1,36 19-1,-44-28-96,0-1 1,0 0-1,1-1 0,0 0 0,0-1 1,0-1-1,0-1 0,0 0 1,1-1-1,-1 0 0,1-1 1,-1-1-1,1-1 0,-1 0 1,0-1-1,0 0 0,0-2 1,0 1-1,-1-2 0,16-8 1,-15 7 8,0-1 0,0-1 0,-1-1 0,-1 0 0,1-1 0,-2 0 0,1-1 0,-2 0 0,14-19 0,-19 23-39,-1-1-1,0 0 1,0 0 0,-1 0-1,0 0 1,-1-1-1,0 0 1,0 1-1,-1-1 1,0 0 0,-1 0-1,0 0 1,-1-1-1,0 1 1,-1 0-1,-3-20 1,0 14-11,-1-1 1,-1 1-1,0-1 1,-1 2-1,-1-1 1,-1 1-1,0 0 1,0 1-1,-2 0 1,0 0-1,0 1 1,-16-13-1,18 18-33,0 0 0,-1 0 1,0 1-1,0 0 0,0 1 0,-1 0 0,0 1 0,0 0 1,-1 1-1,1 0 0,-1 0 0,0 1 0,0 1 0,0 0 0,0 1 1,-1 0-1,-22 2 0,17 3-30,1 0 0,0 1-1,0 1 1,0 0 0,0 1 0,1 1-1,1 1 1,-1 0 0,1 1 0,1 0 0,-15 14-1,23-18 14,0 0-1,0 1 1,0 0 0,1-1-1,0 2 1,0-1-1,1 0 1,0 1 0,0 0-1,-4 16 1,6-18 24,1 0 0,1 0 1,-1 0-1,1 0 0,0 0 1,0 0-1,1 0 0,0 0 1,0 0-1,0 0 1,1-1-1,0 1 0,0 0 1,0-1-1,1 0 0,0 1 1,4 6-1,1-2-67,0 0 0,0-1-1,1 0 1,0 0 0,0-1 0,1 0-1,0-1 1,1 0 0,-1-1 0,1 0 0,1 0-1,-1-1 1,17 4 0,0-1-416,-1-1 0,1-1 0,0-2 0,54 2 0,14-8-922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0.1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0 472 1408,'3'-1'436,"-1"1"1,0 0-1,0-1 0,1 0 0,-1 1 1,0-1-1,0 0 0,0 0 1,0 0-1,0 0 0,3-3 0,26-24 1462,25-42-1254,-50 62-251,0 0-354,-1 0 0,-1 0-1,0-1 1,0 0 0,0 1-1,-1-1 1,-1 0 0,0 0 0,0-1-1,0 1 1,-1 0 0,-1-1-1,1 1 1,-2-1 0,1 1-1,-3-11 1,0 1 32,-1 0-1,-1 1 1,-1-1-1,-1 1 1,0 0 0,-19-31-1,3 19 80,52 48-44,18-5-46,1-2-1,0-2 0,0-2 0,1-2 1,0-3-1,0-1 0,0-3 0,70-11 1,-101 8-30,-15 3-18,1 1 0,-1 0 0,0 0 0,0 0 0,1 0 0,-1 0-1,0 1 1,1 0 0,3 0 0,-40 19 223,26-16-238,0 0 0,0 0 0,0 1 0,0 0 0,1 0 0,0 1 0,0-1 0,0 1 0,0 1 1,1-1-1,-1 1 0,1 0 0,1 1 0,-1-1 0,1 1 0,1-1 0,-1 1 0,1 0 0,0 1 0,0-1 1,1 1-1,0-1 0,1 1 0,0-1 0,0 1 0,0 0 0,1 0 0,0-1 0,0 1 0,1 0 0,0 0 1,1-1-1,0 1 0,0-1 0,0 1 0,1-1 0,0 0 0,0 0 0,1 0 0,0 0 0,0-1 0,1 1 1,9 9-1,-3-4 9,0 0 1,0-1 0,1-1-1,0 1 1,1-2 0,0 0-1,0-1 1,1 0 0,0-1-1,1 0 1,0-1 0,0-1-1,0-1 1,0 0 0,26 3-1,-13-2 19,0-2 0,1-1 0,-1-1 0,0-2 0,1-1 0,-1 0 0,0-3-1,0 0 1,-1-2 0,1 0 0,29-14 0,-18 4 51,-15 7-20,0-1 1,31-20 0,-50 28-35,0 0 0,0-1 0,0 0 0,-1 0 0,1 0 0,-1 0 0,0-1 0,0 1 0,-1-1 0,0 0 0,1 0-1,-2 0 1,1-1 0,-1 1 0,4-12 0,-5 13-7,-1-1-1,0 1 1,0-1-1,0 1 1,0 0-1,-1-1 1,1 1 0,-1 0-1,0-1 1,-1 1-1,1 0 1,-1 0-1,1 0 1,-1 0-1,-1 0 1,1 0-1,0 1 1,-1-1-1,-5-5 1,0 1-2,-1 0 1,0 0-1,0 1 0,0 0 1,-1 0-1,-11-5 0,17 11-28,-1-1 0,1 1 0,-1 0 0,0 0 0,1 0-1,-1 1 1,0-1 0,0 1 0,1 0 0,-1 1 0,0-1-1,0 1 1,1 0 0,-1 0 0,1 1 0,-1-1 0,1 1 0,-1 0-1,1 0 1,0 0 0,0 1 0,-6 4 0,-2 1-24,1 1 1,1 0-1,0 0 0,0 1 1,0 0-1,-13 21 1,16-20 55,1 1 0,1 0 0,0 0 0,0 0 1,1 0-1,1 1 0,0 0 0,1 0 0,0-1 0,1 1 1,0 0-1,1 0 0,1 0 0,0 0 0,1 0 1,0 0-1,1 0 0,0-1 0,1 1 0,0-1 1,1 0-1,1 0 0,0 0 0,0-1 0,1 0 0,1 0 1,0-1-1,0 0 0,1-1 0,0 1 0,1-1 1,-1-1-1,2 0 0,-1-1 0,20 11 0,-14-10 32,1 0 0,0-1 0,0-1-1,1-1 1,-1 0 0,1-1 0,0-1-1,1-1 1,-1 0 0,0-2 0,1 0-1,-1-1 1,31-5 0,-44 5-62,-1-1 1,1 1-1,0-1 1,-1 0-1,0 0 1,0-1-1,1 1 0,-1-1 1,-1 0-1,1 0 1,4-4-1,-5 4-368,-1 0-1,1-1 1,-1 1-1,0 0 1,0-1-1,0 1 1,0-1-1,2-5 1,1-7-1304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1.2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69 279 2560,'0'0'55,"0"0"1,-1 0-1,1 1 0,0-1 0,0 0 1,-1 0-1,1 0 0,0 0 1,0 0-1,-1 0 0,1 1 1,0-1-1,0 0 0,0 0 1,-1 0-1,1 1 0,0-1 1,0 0-1,0 0 0,0 1 1,-1-1-1,1 0 0,0 0 0,0 1 1,0-1-1,0 0 0,0 1 1,0-1-1,0 0 0,0 0 1,0 1-1,0-1 0,0 0 1,0 1-1,0-1 0,0 0 1,0 0-1,0 1 0,0-1 1,0 1-1,6 20 1914,11 17-292,-17-37-1703,10 17 232,0 0 1,1 0 0,0-1 0,19 21-1,-22-30-123,-1 0-1,1-1 1,0 0-1,1-1 1,0 0-1,0 0 1,0-1-1,0 0 1,1-1-1,11 5 1,-4-4-33,-1 0 0,1 0-1,0-2 1,0 0 0,0-1 0,1 0-1,-1-2 1,1 0 0,-1-1 0,0 0 0,0-2-1,0 0 1,0-1 0,27-9 0,-36 9-25,0 0 0,0 0 0,0-1 0,-1 0 0,0 0 0,0-1 0,0 0 0,-1 0 0,1 0 0,-2-1 0,1 0 0,-1 0 0,0-1 0,0 1 0,-1-1-1,0 0 1,0 0 0,-1-1 0,0 1 0,-1-1 0,0 1 0,0-1 0,0 0 0,-1 0 0,-1 0 0,0 1 0,0-1 0,0 0 0,-1 0 0,-1 0 0,0 0 0,0 1 0,0-1 0,-5-10 0,-1 2-18,-1 0 1,-1 1-1,0 0 0,-1 0 0,0 1 0,-2 1 0,0 0 0,0 1 0,-1 0 0,-1 1 1,0 0-1,0 1 0,-2 1 0,1 1 0,-1 0 0,0 1 0,-1 1 0,0 0 0,0 2 1,0 0-1,-1 1 0,1 0 0,-35 0 0,29 3-33,1 2 1,0 0-1,-1 2 1,1 0-1,-28 9 0,43-10 12,1 1 1,-1 0-1,1 0 0,0 1 0,0 0 0,1 0 1,-1 1-1,-8 7 0,12-9 6,0 1 0,0-1 0,0 1 0,0 0 0,1 0 0,0-1 0,-1 2 0,1-1 0,1 0 0,-1 0 0,1 1 0,0-1 1,0 1-1,0-1 0,0 8 0,1-7 8,0 0 0,0-1-1,1 1 1,0 0 0,0-1 0,0 1 0,1 0 0,-1-1 0,1 0 0,0 1 0,0-1 0,1 0 0,-1 0 0,1 0 0,0 0 0,0-1-1,0 1 1,1-1 0,-1 0 0,1 1 0,0-2 0,0 1 0,0 0 0,0-1 0,0 0 0,5 2 0,4 2 3,0-1 0,-1-1-1,2 0 1,-1-1 0,0 0 0,1-1 0,25 1 0,-4-5 35,0 0 1,0-3-1,-1-1 1,0-1-1,61-22 1,-40 8 5,-2-3 0,85-51 0,-168 134 212,28-51-202,0 0 0,1 1 1,0-1-1,0 0 1,1 1-1,0-1 0,0 0 1,1 1-1,0-1 0,0 0 1,1 0-1,0 0 1,1 0-1,-1 0 0,7 11 1,-3-6 25,1 0 1,0 0-1,1-1 1,0 0 0,1 0-1,0-1 1,21 19-1,-19-20-15,1-1 0,1-1-1,-1 0 1,1-1 0,1 0 0,-1-1-1,25 7 1,-30-11-323,1 0 1,-1 0-1,0-1 0,1 0 1,-1-1-1,0 1 0,1-2 1,-1 1-1,1-1 0,-1-1 0,0 1 1,0-1-1,0-1 0,0 1 1,10-6-1,3-11-1491,-10-8-43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1.8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32 897 3072,'4'-4'355,"0"0"1,0 1-1,0-1 0,1 1 1,-1 0-1,1 0 0,0 0 1,0 1-1,0 0 1,9-4-1,31-17 152,-6-4-228,-1-2 0,-1-2 0,-2-2 0,-1 0 0,34-45 0,-58 65-215,0-1-1,-1 0 1,0-1-1,-1 0 1,-1 0-1,0 0 0,-1-1 1,-1 0-1,-1-1 1,0 1-1,-1-1 1,-1 1-1,0-1 1,-1 0-1,-1 0 0,-1 0 1,0 1-1,-4-20 1,1 21-50,-1 1 0,-1 0 0,0 0 0,0 1 0,-1 0 0,-1 0 0,0 0 0,-1 1 0,-1 0 0,1 1 0,-2 0 0,0 1 0,0 0 0,-1 1 0,-23-15 0,18 13 0,-2 0 1,0 2-1,0 0 1,0 1-1,-1 1 1,0 1-1,-1 1 1,1 1 0,-1 0-1,-36 0 1,0 6-15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2.1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5632,'0'0'2816,"56"121"-2816,-46-95 2816,4 3-2944,4 6 128,2-1 0,-2 5 0,1-3 0,1 8 128,-3-17-128,-2-1 0,-1-6-256,0-4 128,-5 0-512,2-12 128,-8-8-896,8-12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2.4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32 281 2432,'11'0'669,"12"1"172,1-2-1,0 0 0,34-8 1,-49 7-777,-1 0 0,1-2 0,-1 1 0,0-1 0,0 0 0,0 0 0,-1-1 0,0 0 0,1-1 1,-2 1-1,1-1 0,9-12 0,-8 10 82,-2-1-1,1 0 1,-1 0 0,0 0 0,-1-1 0,0 1-1,-1-2 1,6-16 0,-9 24-111,-1 0-1,1 0 1,-1 0 0,1-1-1,-1 1 1,0 0 0,0 0-1,-1 0 1,1 0 0,-1 0-1,1 0 1,-1 0 0,0 0-1,0 0 1,0 0 0,0 0-1,-1 1 1,1-1 0,-1 0-1,0 1 1,0-1 0,0 1-1,0 0 1,0 0-1,0-1 1,-1 1 0,1 1-1,-1-1 1,1 0 0,-1 1-1,0-1 1,1 1 0,-1 0-1,0 0 1,-5-2 0,0 1 20,1-1 1,-1 1 0,0 0 0,1 1-1,-1 0 1,0 0 0,0 1-1,0 0 1,0 0 0,0 1 0,0 0-1,0 1 1,1-1 0,-1 1-1,0 1 1,1-1 0,-1 2-1,1-1 1,0 1 0,0 0 0,1 0-1,-1 0 1,1 1 0,0 0-1,-7 8 1,4-3 31,0 1 0,1 0 0,0 0 0,1 1 0,0 0 0,1 0 0,0 0 0,1 1 0,1 0 0,0 0 0,0 0 0,1 1 0,-1 25 0,3-25-16,0 1 0,2-1 0,-1 1 0,2 0-1,0-1 1,1 0 0,0 1 0,2-1 0,-1-1 0,1 1 0,1-1-1,10 18 1,-10-22-34,1 0-1,0 0 1,0-1-1,1 0 1,0-1-1,0 1 1,0-2 0,1 1-1,0-1 1,1 0-1,-1-1 1,1 0-1,0-1 1,1 0-1,-1 0 1,0-1-1,14 2 1,-7-3-145,0 0 1,0-1-1,0-1 0,1-1 1,-1-1-1,0 0 1,26-7-1,-9 0-785,-1-1-1,59-28 1,-74 28 317,-1 0 0,21-16 0,26-26-1216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3.7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187 52 1280,'0'-1'124,"-1"1"0,1-1 0,-1 0 0,1 0 0,0 0 0,-1 0 0,1 0 0,0 1 0,0-1 0,0 0 0,0 0 0,0 0 0,-1 0 0,2 0 0,-1 0 0,0 0 0,0 0 0,0 0 0,0 0 0,0 1-1,1-3 1,0 2-91,-1 1-1,1-1 0,-1 0 0,0 0 0,1 1 0,-1-1 0,0 0 0,0 0 0,1 0 0,-1 0 0,0 1 0,0-1 0,0 0 0,0 0 0,0 0 0,0 0 0,0 1 1,-1-1-1,1 0 0,0 0 0,0 0 0,-1 0 0,1 1 0,0-1 0,-1 0 0,1 0 0,-1 1 0,1-1 0,-1 0 0,1 1 0,-1-1 0,0 1 0,1-1 1,-1 0-1,0 1 0,1-1 0,-1 1 0,0 0 0,0-1 0,1 1 0,-1 0 0,0-1 0,0 1 0,0 0 0,1 0 0,-1 0 0,0 0 0,0-1 0,-1 2 0,-6 0 3,0 0 0,0 1-1,0 0 1,0 1-1,1 0 1,-1 0 0,1 0-1,0 1 1,-1 0-1,2 1 1,-11 8-1,-18 10 85,32-21-107,0 0 1,1 0 0,-1 1-1,1-1 1,0 1 0,0 0-1,0 0 1,0 0 0,0 0-1,1 0 1,-1 0-1,1 0 1,0 0 0,0 0-1,0 1 1,0-1 0,1 1-1,-1-1 1,1 0 0,0 1-1,0 5 1,1 11 39,0 1 0,6 29 1,-4-32 2,16 82 90,-11-69-123,-2 1 1,-1-1-1,-1 1 0,-2 0 0,-2 42 0,-2-58-16,-3 19 77,3 0 1,1 61-1,4-83-83,0 0 0,1 0 0,1 0 0,0-1 0,7 14 0,2 5 0,-3-3-36,-5-11-80,1 0-1,0 0 0,1-1 0,1 0 0,1-1 0,17 23 0,-16-30-693,7 1-86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4.6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1 406 1664,'5'-66'4629,"-5"49"-4541,1 0-1,1 0 1,0 0 0,1 0-1,1 0 1,1 1 0,0-1-1,1 1 1,14-26 0,-13 31-36,-1 0 1,2 1-1,-1 0 1,2 0-1,-1 1 1,1 0-1,0 1 1,1 0-1,0 0 1,0 1-1,1 0 1,0 1-1,0 0 1,14-5-1,-18 8-22,-1 1 0,1-1 0,0 1 0,0 1 0,0-1 0,0 1 0,0 0 0,0 1 0,0 0 0,0 0 0,0 0 0,0 1 0,0 0 0,0 0 0,0 1 0,0 0 0,0 0 0,0 1 0,-1-1 0,1 2 0,-1-1 0,0 1 0,0-1 0,0 2 0,-1-1 0,1 1 0,-1 0 0,0 0 0,-1 0 0,1 1 0,5 9 0,1 3 3,-1 1-1,-1 1 1,-1-1 0,-1 1-1,-1 1 1,0-1 0,4 42-1,-5-15 151,-3-1 1,-5 76-1,2-111-99,0 0-1,-2 0 1,1 0 0,-1 0 0,-1-1 0,0 1 0,-5 10 0,8-19-64,0 0 0,0 1-1,0-1 1,-1 0 0,1 1 0,-1-1 0,1 0 0,-1 0 0,0 0 0,0 0-1,0-1 1,0 1 0,0 0 0,0-1 0,0 1 0,0-1 0,-1 0 0,1 0-1,-1 0 1,1 0 0,-1 0 0,1-1 0,-1 1 0,1-1 0,-1 1 0,0-1-1,1 0 1,-1 0 0,1 0 0,-1 0 0,0-1 0,1 1 0,-1-1 0,1 1-1,-5-3 1,4 2-39,0 0 0,-1-1 0,1 0 0,0 0 0,0 0 0,0 0 1,0 0-1,0 0 0,1-1 0,-1 0 0,1 1 0,-1-1 0,1 0 0,0 0 0,0 0 0,0-1 0,1 1 0,-1 0 0,1-1 0,0 1 0,-1-1 0,2 1 0,-1-1 0,0 1 0,1-1 0,-1-5 0,2 3-188,0 0 1,-1 0-1,2 0 0,-1 0 1,1 1-1,0-1 1,0 0-1,0 1 0,1-1 1,0 1-1,0 0 0,0 0 1,1 0-1,0 0 0,6-6 1,13-9-1202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5.0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11 3328,'-6'-11'1664,"15"34"-2304,-9-23 2688,6 11-1920,-1-2 0,4-2 256,0 13 0,-4-1-384,0 4 0,-5 9 256,4 0 128,1-9-128,1-3 0,3-4-128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5.3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0 4864,'-29'0'2432,"54"4"-3840,-16-1 2560,5 4-2816,0 9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6.0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45 304 2560,'32'33'2925,"-13"-13"-2352,1 0 0,30 22 0,-42-36-553,0-1 0,0 0 0,1 0 0,0-1 0,0 0 0,0-1 0,0 0 0,0 0 0,1-1 0,16 1 0,2 0 152,1-2 0,-1-1 0,42-5 1,-60 4-140,0-1 0,0-1 0,0 0 0,0 0 0,-1-1 0,0 0 0,1 0 0,-2-1 0,1-1 0,0 1 1,-1-1-1,0-1 0,7-7 0,-6 5 19,0-1 0,-1 0 0,0 0 0,0-1 0,-1 0 0,-1 0 0,0-1 0,-1 0 0,8-22 0,-11 27-36,-1 1 0,0-1 0,0 0 0,-1 1 0,0-1 0,0 1 1,0-1-1,-1 0 0,0 1 0,0-1 0,-1 1 0,0-1 0,0 1 0,0 0 1,-1 0-1,0 0 0,0 0 0,0 0 0,-1 1 0,0-1 0,-6-5 0,-1-1-10,-1 1-1,0 0 0,-1 1 1,0 1-1,-1 0 1,0 1-1,0 0 0,0 1 1,-1 1-1,-1 0 0,1 1 1,-1 0-1,1 2 0,-1 0 1,-28-2-1,23 4-39,1 1-1,-1 0 1,1 2-1,-1 0 1,1 2-1,0 0 1,0 1-1,1 1 1,-1 1-1,1 0 1,0 2-1,-21 13 1,33-18 18,1 0 0,0 1 0,0 0 0,0 0 0,0 0 0,1 1 0,0 0 0,0 0 0,1 0 0,-1 1 0,1-1 0,1 1 0,-4 8 0,6-12 11,0 0 1,0 0-1,1 0 0,-1 1 1,1-1-1,0 0 1,0 0-1,0 0 1,1 0-1,-1 0 0,1 0 1,-1 0-1,1 0 1,0 0-1,0 0 1,0 0-1,1 0 0,-1 0 1,1-1-1,0 1 1,-1 0-1,1-1 1,0 1-1,1-1 0,-1 0 1,0 0-1,0 0 1,1 0-1,0 0 1,-1-1-1,1 1 0,0-1 1,0 1-1,4 0 1,7 4 3,0 0 1,0-1 0,0-1-1,1-1 1,-1 0-1,1 0 1,0-2 0,23 1-1,9-4 1,65-12-1,-79 8 6,1 2 0,0 1 1,0 2-1,46 3 0,-75-1 26,0 0 0,0 0 0,-1 0 0,1 1 0,-1-1 0,1 1 1,-1 0-1,0 0 0,1 1 0,-1-1 0,0 1 0,-1 0 0,1 0 0,0 1 0,-1-1 0,4 6 0,1 2 121,0 1-1,-1 1 0,-1-1 0,6 16 1,-8-18-78,0 0 0,0 0 0,1 0 1,0-1-1,1 0 0,0 0 0,0-1 0,1 1 0,14 12 1,-16-17-69,1 0 0,0-1 0,1 1 0,-1-1 0,0-1 0,1 1 0,0-1 0,-1 0-1,1-1 1,11 2 0,73-3-1264,-59-2 403,16 2-425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7.1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20 2432,'-18'-18'406,"10"17"502,14 35 1147,1-2-1520,151 1117 4393,-153-1047-4660,-2-41 121,18 113-1,-21-173-448,0 0 0,0 0-1,0 0 1,0 0 0,0 0 0,0 0 0,0 0-1,0 0 1,1 0 0,-1 0 0,0 0-1,1 0 1,-1 0 0,1 0 0,-1-1 0,1 1-1,-1 0 1,1 0 0,0 0 0,-1-1 0,1 1-1,0 0 1,-1-1 0,1 1 0,0-1 0,0 1-1,0-1 1,0 1 0,0-1 0,-1 1 0,1-1-1,0 0 1,0 1 0,0-1 0,0 0 0,0 0-1,0 0 1,0 0 0,0 0 0,0 0 0,0 0-1,0 0 1,0 0 0,1-1 0,12-5-1476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7.4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1 762 2560,'42'-2'562,"-1"-1"1,1-2-1,-1-2 1,0-1-1,0-3 0,60-23 1,-42 9-395,-2-3-1,0-2 1,82-59 0,-126 80-106,0-1 1,-1 0 0,0-1 0,-1-1-1,0 1 1,-1-2 0,0 1-1,-1-2 1,10-17 0,-16 24-35,0 0 1,0 0 0,-1 0 0,1 0-1,-2 0 1,1-1 0,-1 1-1,0-1 1,-1 1 0,0-1 0,0 1-1,0-1 1,-1 1 0,0 0-1,-1-1 1,0 1 0,0 0 0,0 0-1,-1 0 1,0 0 0,-7-12-1,0 4 8,-1-1-1,-1 2 0,0-1 0,-1 2 0,0 0 1,-1 0-1,0 1 0,-1 1 0,0 0 0,-1 2 1,0-1-1,-34-13 0,25 14-24,0 2 0,0 0-1,-1 1 1,0 2 0,0 0 0,0 2 0,-1 1-1,-43 3 1,63-1 6,0 0 1,0 0-1,0 0 0,-1 1 0,1 0 1,1 0-1,-1 1 0,0 0 1,1 0-1,-1 1 0,1 0 0,0 0 1,-9 8-1,8-5 6,1 0-1,0 0 1,1 0-1,0 1 1,0 0 0,1 0-1,-1 1 1,2-1-1,-1 1 1,-2 13 0,0 5 52,1 1 0,1-1 0,1 1 0,2-1 0,1 1 0,1-1 0,9 55 0,58 189 454,-68-270-528,9 30 57,12 41 122,48 109 0,-61-162-148,2 0 0,0-1-1,1 0 1,1-1 0,0 0 0,1-1 0,1 0 0,1-1 0,0-1-1,29 21 1,-36-29-51,1-1 0,0 0 0,0 0 0,0 0 1,1-2-1,0 1 0,-1-1 0,21 4 0,-28-7-27,0-1 0,0 0 0,-1 1 1,1-1-1,0 0 0,-1 0 1,1 1-1,-1-1 0,1 0 0,-1-1 1,1 1-1,-1 0 0,0 0 0,0-1 1,1 1-1,-1-1 0,0 1 1,0-1-1,0-1 0,21-38-797,-16 28 467,22-53-943,-21 49 854,0 0 0,0 0 1,19-28-1,-26 44 482,1 0 1,0 1-1,-1-1 1,1 0 0,0 1-1,-1-1 1,1 1-1,0-1 1,0 1-1,-1 0 1,1-1-1,0 1 1,0 0-1,0-1 1,-1 1-1,1 0 1,0 0 0,0 0-1,0 0 1,0 0-1,0 0 1,-1 0-1,1 0 1,0 0-1,0 0 1,0 0-1,0 1 1,0-1 0,-1 0-1,1 0 1,0 1-1,0-1 1,-1 1-1,1-1 1,0 1-1,0-1 1,0 2-1,35 31 1231,-12-10-581,-10-15-527,-1-1 1,2 0-1,-1-1 0,1 0 0,0-1 1,0-1-1,0 0 0,1-1 0,21 1 0,-14-3-82,1-1 0,-1-1 0,1-2 0,-1 0 0,38-11-1,-52 12-39,0 0 0,0-1-1,0 0 1,0 0-1,-1-1 1,1 0 0,-1-1-1,0 0 1,0 0 0,-1 0-1,0-1 1,0-1-1,0 1 1,0-1 0,-1 0-1,0 0 1,-1-1 0,0 0-1,0 0 1,0 0-1,-1-1 1,4-10 0,-5 11 1,0-1 0,0 1 0,-1-1 0,0 0 1,-1 1-1,1-1 0,-2 0 0,1 0 0,-1 0 1,-1 0-1,0 0 0,0 0 0,0 1 0,-6-17 1,2 14 0,0 0 0,-1 0 1,0 1-1,0-1 0,-1 1 1,-1 1-1,0 0 1,0 0-1,0 0 0,-18-12 1,14 12-40,1 1-1,-2 1 1,1-1 0,-1 2 0,0 0 0,0 1 0,-1 0 0,1 1 0,-1 0 0,0 1-1,-21-2 1,29 5 10,-1-1 0,1 1 0,0 0 0,-1 1 0,1 0 0,0 0 0,0 0 0,0 1 0,0-1 0,0 1 0,0 1 0,0-1 0,0 1 0,1 0 0,-1 1 0,1-1 0,0 1 0,0 0 0,0 0 0,1 0 0,0 1 0,-1 0 0,1 0 0,1 0 0,-1 0 0,1 1 0,0-1 0,-3 9 0,4-9 4,0 1-1,0-1 1,1 1-1,0-1 1,0 1 0,0 0-1,1-1 1,0 1-1,0 0 1,0-1 0,1 1-1,0 0 1,0-1-1,0 1 1,1-1 0,-1 1-1,2-1 1,-1 0-1,0 0 1,1 0 0,0 0-1,0 0 1,0 0-1,1-1 1,0 0 0,0 0-1,0 0 1,0 0-1,8 5 1,-1-1 8,1 0 0,1 0 0,-1-1 0,1-1 0,0 0 1,0-1-1,1 0 0,0-1 0,0-1 0,23 4 0,68-3 105,-63-3-162,79 12 0,-112-12 78,-1 1 0,0 0 1,0 1-1,-1 0 0,1 0 0,0 1 0,-1 0 0,0 0 1,0 1-1,0 0 0,9 9 0,-5-2 93,0 1 0,-1 0 0,-1 0 0,15 28 0,-21-37-102,0 1 1,0-1 0,0 0 0,1 0-1,0 0 1,-1 0 0,1-1 0,1 1 0,-1-1-1,0 0 1,1-1 0,0 1 0,0-1-1,-1 0 1,1 0 0,0 0 0,1-1-1,-1 1 1,0-1 0,0-1 0,10 1-1,-4 0-280,0-2 0,0 1 0,1-2 0,-1 1 0,0-1 0,0-1 0,0 0 0,-1-1 0,16-6 0,3-9-1143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8.1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 1280,'0'0'26,"0"-1"0,0 1 0,0-1 0,0 1 0,0 0 0,0-1 0,0 1 0,0-1 0,0 1 0,0-1 0,0 1 0,1 0 0,-1-1 0,0 1 0,0 0 0,1-1 0,-1 1 0,0-1-1,1 1 1,-1 0 0,0 0 0,1-1 0,-1 1 0,0 0 0,1 0 0,-1-1 0,0 1 0,1 0 0,-1 0 0,1 0 0,-1 0 0,1-1 0,-1 1 0,0 0 0,1 0 0,-1 0 0,1 0 0,-1 0 0,1 0 0,-1 0 0,1 0 0,-1 0 0,0 1 0,1-1 0,-1 0 0,1 0 0,-1 0 0,0 0 0,1 1 0,-1-1 0,1 0 0,-1 0 0,0 1 0,1-1 0,1 1 43,-1-1 1,1 1 0,-1 0 0,0-1 0,1 1 0,-1 0 0,1 0-1,-1 0 1,0 0 0,0 0 0,0 0 0,1 0 0,-1 1-1,0-1 1,0 0 0,-1 1 0,1-1 0,0 0 0,0 1 0,-1-1-1,2 3 1,16 113 1086,5 227-1,-13-122-138,10 5-58,7 110-382,-26-149-449,-6-214-2709,1 11 1429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8.6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0 170 3072,'0'-3'100,"1"0"0,-1 0 0,0 0 0,1-1 0,-1 1-1,1 0 1,0 0 0,0 0 0,0 0 0,1 0 0,-1 0 0,1 0 0,-1 1 0,1-1 0,0 0 0,0 1 0,0-1 0,1 1 0,-1 0-1,1 0 1,-1 0 0,5-3 0,10-7 147,0 1 0,26-12-1,-29 15-340,4 0 163,1 0 0,-1 1-1,2 1 1,-1 0 0,0 2 0,1 0 0,27-1 0,-14 3 140,0 2 0,0 1 0,55 9-1,-70-6-100,-1 0-1,1 1 1,-1 1-1,0 0 1,0 1-1,0 1 1,-1 1-1,-1 0 1,1 1-1,25 23 1,-36-29-59,-1 1 0,1-1 0,-1 1 1,0 1-1,0-1 0,0 0 1,-1 1-1,0 0 0,0 0 1,0 0-1,-1 0 0,0 0 1,0 0-1,0 1 0,-1-1 0,0 1 1,-1-1-1,1 1 0,-1 0 1,0-1-1,-1 1 0,1-1 1,-1 1-1,-1-1 0,1 1 1,-1-1-1,0 0 0,-1 0 0,0 0 1,1 0-1,-2 0 0,1-1 1,-5 7-1,-1-1 15,1 0 1,-2 0-1,0-1 0,0-1 1,0 1-1,-2-2 0,1 1 1,-1-2-1,0 1 1,0-2-1,-1 1 0,0-2 1,0 0-1,-16 4 0,10-4 17,-1-1-1,0 0 1,1-2-1,-1 0 1,0-1 0,0-1-1,0-1 1,0-1-1,-31-7 1,48 8-183,0 0 0,0 0 0,0 0 0,1 0 0,-1-1 0,0 0 0,0 1 0,1-1 0,-1 0 0,1 0 0,0 0 0,-1-1 0,1 1 0,0-1 0,0 1 0,-1-4 0,2 5 25,0-1 0,0 1 0,1-1 0,-1 1 0,0-1-1,1 1 1,0-1 0,-1 0 0,1 1 0,0-1 0,0 0-1,0 0 1,0 1 0,0-1 0,0 0 0,0 1 0,1-1-1,-1 0 1,1 1 0,-1-1 0,1 1 0,-1-1 0,1 1-1,0-1 1,0 1 0,0-1 0,0 1 0,0 0 0,0-1-1,0 1 1,2-2 0,18-9-1352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9.3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63 334 2944,'19'57'4480,"-18"-55"-4468,0 0 0,1 1 0,-1-1 0,1 0 1,0 0-1,0 0 0,0 0 0,0 0 0,0 0 1,0 0-1,0-1 0,1 1 0,-1-1 0,1 0 0,-1 1 1,6 0-1,43 11 301,-48-13-300,12 2 64,-1-2-1,1 1 1,0-2-1,0 0 1,0 0-1,0-2 1,-1 0-1,1 0 1,-1-2-1,19-7 1,-24 9-40,-1-1 0,1 0 1,-1-1-1,0 1 1,0-2-1,0 1 0,-1-1 1,1 0-1,-2-1 1,1 0-1,-1 0 0,0 0 1,0-1-1,-1 1 1,0-2-1,0 1 0,4-11 1,-7 12-12,-1 0 1,0 0 0,-1 0-1,1 0 1,-1 0-1,-1 0 1,1-1 0,-1 2-1,0-1 1,-1 0-1,0 0 1,0 0 0,0 1-1,-6-11 1,3 7-12,0 0 0,0 0 0,-1 1-1,-1 0 1,0 0 0,0 1 0,0 0 0,-15-12 0,10 11-9,-1-1 1,0 2-1,-1 0 1,0 1-1,0 0 0,-1 1 1,0 0-1,0 1 1,0 1-1,0 1 0,-1 0 1,1 1-1,-1 0 1,0 2-1,0-1 0,0 2 1,1 0-1,-1 1 1,-27 7-1,39-7-13,0-1-1,0 1 1,0-1 0,0 1 0,0 0-1,0 1 1,1-1 0,-1 1-1,1-1 1,0 1 0,-1 0 0,1 0-1,1 0 1,-1 1 0,0-1-1,1 1 1,0 0 0,-1-1 0,2 1-1,-1 0 1,0 0 0,1 0-1,0 1 1,0-1 0,0 0 0,0 0-1,1 1 1,-1-1 0,1 0 0,0 1-1,0-1 1,1 0 0,0 1-1,-1-1 1,1 0 0,1 0 0,-1 0-1,1 0 1,-1 0 0,5 7-1,-1-1 4,0 0-1,0-1 1,1 1 0,0-1-1,1-1 1,0 1-1,1-1 1,-1 0-1,2-1 1,-1 1-1,1-2 1,0 1 0,0-1-1,1-1 1,-1 0-1,1 0 1,0-1-1,1 0 1,-1-1-1,1 0 1,0 0 0,0-1-1,18 1 1,-10-2 4,1 0 0,0-2 0,-1 0 0,1-1 0,0-1 0,-1-1 0,0 0 0,0-2 0,0 0 0,24-12 0,-32 11 0,-17 18 0,2 1 0,-1-1 0,2 1 0,-1 1 0,-2 19 0,5-21-39,1 0 0,-1 0 0,2 0 0,-1 0 0,1 0 0,1 0 0,0 0 0,1-1 0,6 18 0,-7-22-13,1 0-1,-1 0 1,1 0-1,0-1 1,1 1-1,-1-1 1,1 0-1,0 0 1,1 0-1,-1-1 1,1 1 0,-1-1-1,1 0 1,1-1-1,-1 1 1,1-1-1,-1 0 1,10 4-1,8-3-1120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39.8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2688,'14'15'1496,"-11"-12"-1314,-1 0-1,1 0 1,0 0 0,0-1 0,0 1 0,0-1 0,0 0 0,0 0 0,0 0 0,1 0 0,-1 0 0,5 1 0,22 6 46,1-2-1,-1-1 1,1-1-1,0-1 1,0-2-1,0-2 1,0 0 0,54-9-1,-101 12-29,0-1 1,0 2-1,1 0 1,-1 1-1,1 1 0,0 0 1,1 1-1,0 0 1,-16 12-1,22-12-174,0 0 0,0 1-1,1 0 1,0 1 0,1-1 0,0 1-1,0 0 1,1 1 0,0 0 0,0-1 0,1 1-1,1 1 1,0-1 0,0 1 0,1-1-1,-2 20 1,4-22-8,0 0-1,1-1 0,0 1 1,0 0-1,1-1 1,-1 1-1,2-1 0,-1 1 1,1-1-1,0 0 1,1 0-1,-1 0 0,1 0 1,1-1-1,-1 0 1,1 0-1,0 0 1,1 0-1,-1-1 0,1 0 1,0 0-1,1 0 1,-1-1-1,10 5 0,-2-2-29,1 0 0,-1-1 0,2-1 0,-1 0-1,0-1 1,1-1 0,0-1 0,-1 0 0,28 0-1,-19-3-509,0-1 1,0-1-1,-1-1 0,1-1 0,39-14 0,-15 0-905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0.2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 2176,'-5'12'1045,"2"31"874,4 76-1,1-34-1296,-6 150 127,-1-57 359,29 279 0,-19-425-1008,1 1-1,2-2 1,14 38-1,-16-52-71,1-1-1,1 0 1,0-1-1,1 0 1,1 0 0,0-1-1,19 20 1,-26-30-134,1 0 0,0-1 0,0 1 0,0-1 0,1 0 0,-1 0 0,1-1 0,0 1 0,0-1 0,0 0 0,0 0 1,0-1-1,0 1 0,0-1 0,0 0 0,1-1 0,-1 1 0,0-1 0,1 0 0,-1-1 0,0 1 0,0-1 0,1 0 0,-1 0 0,0 0 1,0-1-1,0 0 0,9-4 0,9-7-1302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0.5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2560,'0'5'1280,"0"18"-1408,9-19 1408,16-1-1152,7-3 0,-3 9 256,8-2 128,6 2-512,8-2 0,6 0 256,0-1 128,-2-3-512,2 1 128,-9-4-896,-16 7 128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0.9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3 284 2688,'-1'0'33,"1"0"0,0 1-1,-1-1 1,1 1 0,0-1 0,0 1 0,0-1-1,0 1 1,-1-1 0,1 1 0,0-1 0,0 1-1,0-1 1,0 1 0,0-1 0,0 1 0,0-1-1,0 1 1,0-1 0,0 1 0,1-1 0,-1 1-1,0-1 1,0 0 0,0 1 0,1-1 0,-1 1-1,0-1 1,0 1 0,1-1 0,-1 0 0,0 1-1,1-1 1,-1 0 0,0 1 0,1-1 0,-1 0-1,1 1 1,-1-1 0,1 0 0,-1 0 0,0 0-1,1 1 1,-1-1 0,2 0 0,31-5 1371,-21 0-1065,1 0 0,-1 0 0,-1-1 0,13-9 0,-15 8-274,10-6 193,-2-1 0,0-1 0,0 0 0,23-29-1,-37 40-202,0 0-1,0 0 0,-1-1 0,1 1 0,-1 0 0,0-1 0,0 0 0,-1 1 1,1-1-1,-1 0 0,0 0 0,-1 0 0,1 0 0,-1 0 0,0 0 0,0 0 0,0 0 1,-1 0-1,0 0 0,0 0 0,0 0 0,0 1 0,-1-1 0,0 0 0,0 1 1,-4-8-1,5 11-31,0-1 0,0 1 0,-1 0 0,1-1 1,0 1-1,-1 0 0,1 0 0,-1 0 0,1 0 1,-1 0-1,0 0 0,1 0 0,-1 0 0,0 1 0,0-1 1,0 1-1,1-1 0,-1 1 0,0 0 0,0 0 1,0 0-1,0 0 0,0 0 0,1 0 0,-1 0 1,0 1-1,0-1 0,0 0 0,1 1 0,-1 0 0,0-1 1,0 1-1,-1 1 0,-4 1 48,1 0 0,0 1 1,0-1-1,1 1 0,-1 0 0,1 1 1,0-1-1,-5 6 0,1 1 28,1 0 0,0 1-1,1 0 1,0 0 0,1 0 0,1 1 0,0 0-1,0 0 1,1 0 0,1 1 0,0 0 0,1-1-1,1 1 1,0 0 0,1 0 0,0 0 0,1 0-1,5 26 1,2-14 75,1 0 0,1 0 0,1-1-1,27 45 1,-30-58-163,0-1 0,0 0 1,1-1-1,1 0 0,0 0 0,0-1 0,1 0 0,0-1 0,0 0 1,1-1-1,22 10 0,-29-15-206,1 0 0,-1 0 0,1-1 0,-1 0 0,1 0 0,7 1 0,35-6-1469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2.0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2816,'2'108'5068,"15"140"-3651,-15-234-1353,1 1 0,0-1 0,0 0 0,8 18 0,-10-29-56,1 1-1,0-1 1,0 1-1,0-1 1,0 0 0,0 1-1,1-1 1,-1-1 0,5 5-1,-5-6-9,-1 0 0,0 0 0,0 0-1,1-1 1,-1 1 0,1-1 0,-1 1 0,1-1-1,-1 1 1,1-1 0,-1 0 0,1 0 0,-1 1-1,1-1 1,-1 0 0,1 0 0,-1-1 0,1 1 0,-1 0-1,1-1 1,-1 1 0,1 0 0,-1-1 0,2 0-1,11-7-293,-1-1 1,0 0-1,0 0 0,-1-1 0,13-15 0,-15 17-19,31-34-837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2.4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11 5248,'-37'-11'2560,"42"26"-3840,-1-15 4736,6 5-3584,4-2 128,-5-3-1152,0 4 128,2 0 384,-2-1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7.5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1 336 3200,'21'3'1621,"109"-10"3813,-83 1-4758,52-13-1,-76 14-636,-1-2-1,1 0 1,-1-1 0,0-1-1,-1-1 1,0-1 0,-1-1 0,0-1-1,-1 0 1,24-23 0,-37 31 14,-1-1 1,1 0-1,-1-1 1,-1 1-1,1-1 1,-1 0-1,5-12 0,-8 16-45,0 1-1,0-1 0,-1 0 0,1 1 0,-1-1 0,0 0 0,0 1 0,0-1 0,0 0 0,0 1 0,0-1 0,-1 0 0,1 1 0,-1-1 0,0 1 1,0-1-1,0 1 0,0-1 0,0 1 0,-1 0 0,1-1 0,-1 1 0,1 0 0,-1 0 0,0 0 0,-2-2 0,-1-1-7,0 1 1,0 0-1,-1 0 0,1 1 0,-1-1 0,0 1 0,0 0 1,0 1-1,-1-1 0,1 1 0,0 1 0,-1-1 1,-10 0-1,5 1-23,1 1 0,-1 0 0,1 1 0,0 0 0,-1 1 1,1 0-1,-17 6 0,9-1-12,0 1 1,1 1-1,0 0 1,0 1-1,1 1 1,0 1 0,1 0-1,-25 26 1,36-33 54,1 0 0,-1 0 0,1 1 0,0 0 0,1-1 0,-1 2 0,1-1 0,0 0 0,1 1 1,-1-1-1,1 1 0,1 0 0,-1 0 0,1-1 0,0 1 0,1 0 0,0 0 0,0 0 0,0 0 1,2 7-1,0-5 33,1 0 1,-1 0 0,2-1-1,-1 0 1,1 1-1,0-1 1,1-1 0,0 1-1,0-1 1,1 0-1,0 0 1,0 0 0,1-1-1,-1 0 1,10 6 0,5 3 118,2-1 1,-1-2-1,2 0 1,-1-2-1,1 0 1,1-2 0,0 0-1,44 6 1,-33-8-599,1-3 0,0-1 0,0-1 0,0-2 0,58-10 0,-58 3-1366,-7-3-21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3.3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0 126 2688,'2'2'276,"-1"1"0,1-1 0,-1 0 0,1 1 1,0-1-1,0 0 0,0 0 0,0 0 0,0 0 0,4 2 0,13 16 676,1 17-447,-2 1-1,23 69 1,-12-28 370,-31-91-839,1 1 0,0-1 0,1 0 0,0 1-1,0-1 1,4-20 0,-1 9 3,1 0-1,2 0 1,11-32 0,-12 42-55,1 1 0,0 0 0,1 0 0,1 1 0,0 0 0,0 0 0,16-15 0,-20 22 10,0 1 0,0-1 0,0 1 0,1-1 1,0 2-1,-1-1 0,1 0 0,0 1 0,0 0 1,1 0-1,-1 0 0,0 1 0,1 0 0,-1 0 0,1 0 1,-1 0-1,1 1 0,-1 0 0,1 0 0,-1 1 1,11 2-1,-2 1 8,-1 1 1,1 1-1,-1 0 1,0 0-1,0 2 1,-1-1 0,0 2-1,-1 0 1,1 0-1,-2 1 1,19 21-1,2 9 19,-1 1-1,26 49 1,-31-48-7,-17-27 48,-11-14 31,1-3-83,1 0 0,0-1 1,-1 1-1,1 0 0,0 0 0,0-1 1,0 1-1,1 0 0,-1-1 0,1 1 0,-1-5 1,0-9-33,0-1 1,2 1 0,0 0-1,0 0 1,2 0 0,0 0-1,1 0 1,0 0 0,1 1-1,1 0 1,11-20 0,-11 24 5,0 0 0,1 1 0,1 0 0,0 0 0,0 1 0,1-1 0,0 2 0,0-1 0,1 2 0,1-1 0,-1 1 0,1 1 0,0 0 0,0 0 0,14-4 0,-9 4 36,0 2 0,0 0 0,1 1 0,-1 0 0,0 2 0,1 0 0,25 1 0,-31 1-3,0 1 0,-1 0 0,0 0 1,1 1-1,-1 1 0,0-1 0,0 2 1,-1-1-1,1 1 0,-1 1 0,0 0 0,15 12 1,-8-3 73,-1 0 0,0 1 0,-1 1 0,-1 0 0,0 1 1,-2 0-1,0 1 0,-1 0 0,0 0 0,12 41 0,-16-42 0,1-1 0,19 32 0,-23-42-86,-2-5 0,11 5-245,-11-22-2448,-4 8 1387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4.4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96 2432,'-1'-8'1604,"12"9"-593,17 12-149,-5 11-524,-1 1 0,-1 0-1,-1 2 1,-1 1 0,15 31 0,-18-31 46,-2 0 0,13 37 0,-32-81-358,1 1-1,1-1 1,1 0 0,0 0 0,1 0 0,0 0 0,1 0 0,1 0-1,3-16 1,-2 23-38,-1 1 1,1 0-1,1 0 0,-1-1 0,1 1 0,1 1 0,0-1 0,0 0 1,0 1-1,1 0 0,0 0 0,0 0 0,1 1 0,0 0 0,0 0 1,0 0-1,1 1 0,0 0 0,10-6 0,-9 6 29,0 1-1,0 1 1,1-1-1,0 1 1,-1 1 0,1 0-1,0 0 1,0 0-1,0 1 1,1 1 0,-1-1-1,0 2 1,0-1-1,0 1 1,0 1 0,0-1-1,0 1 1,0 1-1,0 0 1,-1 0-1,0 1 1,1 0 0,-1 0-1,0 1 1,-1 0-1,1 0 1,-1 1 0,0 0-1,-1 1 1,1-1-1,-1 1 1,-1 0 0,1 0-1,-1 1 1,5 9-1,-10-16-15,6 8 44,-1 1 0,0 0 1,6 18-1,-10-27-32,0 1 1,-1-1 0,1 0-1,-1 1 1,0-1-1,1 1 1,-1-1-1,0 1 1,0-1-1,0 1 1,0-1-1,0 1 1,0-1 0,0 1-1,0 0 1,-1-1-1,1 0 1,-1 1-1,1-1 1,-1 1-1,0-1 1,1 0-1,-1 1 1,0-1-1,0 0 1,0 0 0,0 1-1,0-1 1,0 0-1,0 0 1,0 0-1,0 0 1,-1 0-1,1-1 1,0 1-1,-3 1 1,3-3-15,0 1 0,0-1 0,0 1 0,0-1 1,1 0-1,-1 0 0,0 1 0,0-1 0,1 0 0,-1 0 0,1 0 0,-1 0 0,1 0 1,-1 0-1,1 0 0,-1 0 0,1 0 0,0 0 0,0 0 0,0 0 0,-1 0 0,1 0 1,0 0-1,0 0 0,0 0 0,0 0 0,1 0 0,-1 0 0,1-2 0,1-40-100,2 32 86,1 0 1,0 1-1,0-1 1,1 1-1,1 0 1,-1 1-1,1-1 0,1 2 1,0-1-1,0 1 1,1 0-1,0 0 1,0 1-1,19-10 0,-12 7-5,0 2-1,0 0 0,0 1 0,1 0 1,0 2-1,1 0 0,-1 0 0,35-2 1,-36 6 48,-1 2 0,0 0 0,1 0 0,-1 2 0,0 0 0,0 0 0,0 2 0,-1 0 0,0 0 0,1 1 0,-2 1 0,1 1 0,-1 0 0,0 0 0,15 14 0,-19-14-8,-1-1 0,0 2 1,0-1-1,-1 1 0,0 0 1,-1 0-1,0 1 1,0 0-1,-1 0 0,-1 0 1,1 1-1,-2-1 0,1 1 1,-1 0-1,-1 0 0,0 1 1,-1-1-1,0 0 1,-1 1-1,0-1 0,-2 18 1,1-26-155,0 1 1,-1 0 0,1 0-1,-1-1 1,1 1 0,-1-1-1,0 1 1,0-1 0,-1 0-1,1 0 1,-1 0 0,1 0-1,-1 0 1,0-1 0,0 1-1,0-1 1,-1 0 0,1 0-1,-5 3 1,-17 6-1168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5.5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393 339 2560,'-5'2'2335,"12"6"-397,7 6-1817,5 6 82,1-1 0,1-1-1,1 0 1,0-2 0,33 19-1,-47-32-162,0 1-1,0-2 0,1 1 0,-1-1 0,1 0 0,0-1 0,-1 0 0,1 0 0,0-1 1,0 0-1,0 0 0,-1-1 0,1-1 0,0 1 0,-1-1 0,1-1 0,-1 0 0,0 0 1,0 0-1,0-1 0,0 0 0,0-1 0,-1 0 0,0 0 0,0 0 0,0-1 0,-1 0 1,0 0-1,7-10 0,-2 0-1,0 0 0,-2 0 0,0 0 0,-1-2 0,0 1 1,9-35-1,-16 45-28,1 0 0,-2-1 0,1 1 0,-1 0 1,0 0-1,0 0 0,-1 0 0,1-1 0,-2 1 0,1 0 1,-1 0-1,0 1 0,-1-1 0,0 0 0,0 1 0,0-1 1,-1 1-1,1 0 0,-2 0 0,1 0 0,-7-6 0,0 0-3,-2 1 0,1 0 0,-1 1 0,-1 0 0,0 1 0,0 1 0,-1 0 0,0 1 0,0 0 0,-1 1 0,0 1 0,-27-5 0,21 6 0,-1 2-1,0 1 1,0 0-1,0 2 1,0 1-1,0 0 1,1 2-1,-43 12 1,18-1-41,1 1 0,-55 29 0,81-34 18,0 0-1,1 1 0,0 1 1,1 1-1,1 0 0,0 2 1,-18 21-1,32-33 6,0-1 0,0 1 0,1-1 0,-1 1 0,1 0 0,0 0 1,0 0-1,1 0 0,-1 1 0,1-1 0,0 0 0,0 1 0,0-1 0,1 1 0,0-1 0,-1 1 0,2-1 0,-1 1 0,1 5 0,0-7 4,1 0 0,-1 0 0,1 0 0,-1 1-1,1-2 1,0 1 0,0 0 0,0 0 0,1 0 0,-1-1-1,1 0 1,-1 1 0,1-1 0,0 0 0,0 0 0,0 0-1,0-1 1,0 1 0,1-1 0,-1 0 0,0 1-1,1-2 1,-1 1 0,0 0 0,7 0 0,0 0 7,1 0 0,0-1 0,0 0 0,0-1 0,0 0 0,0-1 0,12-4 0,77-27 0,-52 16 0,412-166-1174,-451 179 1104,-2 0-14,0 0 0,1 1 1,-1 0-1,1 1 0,15-3 0,-21 4 92,0 1 0,1 0 1,-1 0-1,0 1 0,0-1 0,0 0 0,0 1 0,1 0 0,-1-1 0,0 1 0,0 0 0,0 0 1,0 0-1,0 0 0,-1 0 0,1 1 0,0-1 0,0 0 0,-1 1 0,1 0 0,-1-1 0,1 1 0,-1 0 1,0 0-1,2 3 0,10 17 95,1-1 0,1 0 0,1-1 0,1-1 0,0-1 0,2 0 1,0-1-1,0-1 0,2-1 0,0-1 0,0 0 0,2-2 0,-1-1 0,2 0 0,-1-2 0,1 0 1,36 6-1,-43-11-366,-1-2-1,1 0 1,-1-1 0,1-1 0,25-2 0,-5-4-910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6.3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1 248 2176,'9'6'4669,"52"21"-3600,-40-19-949,-1-1-1,1-2 1,0 0-1,0 0 1,1-2-1,0-1 1,-1-1-1,1 0 1,0-2-1,-1-1 1,1 0-1,-1-2 0,0 0 1,24-8-1,-38 9-106,1 0-1,-1-1 1,0 1 0,-1-1-1,1-1 1,-1 1-1,0-1 1,0 0-1,0 0 1,0-1-1,-1 0 1,0 0 0,5-9-1,-8 12-4,0 0 1,0-1-1,-1 1 1,1-1-1,-1 1 0,0-1 1,0 0-1,0 1 0,-1-1 1,1 0-1,-1 0 0,0 1 1,0-1-1,0 0 1,-1 0-1,1 0 0,-1 1 1,0-1-1,0 0 0,0 1 1,-1-1-1,1 1 0,-1-1 1,0 1-1,0 0 1,0 0-1,0-1 0,0 2 1,-5-5-1,-3-4 5,-1 1 0,0 1-1,-1 0 1,0 0 0,-1 1 0,1 1-1,-2 0 1,1 1 0,-1 0 0,1 1-1,-17-4 1,11 5-35,1 0 1,-1 2-1,0 0 0,1 1 0,-1 0 1,0 2-1,0 0 0,-25 6 0,37-6 0,1 0 0,0 1 0,0 0 0,0 0 0,0 1 0,0-1 0,0 1 0,1 1 0,0-1-1,-1 1 1,1 0 0,0 0 0,1 0 0,-1 1 0,1-1 0,0 1 0,0 0 0,0 1 0,1-1-1,-1 1 1,2-1 0,-1 1 0,0 0 0,1 0 0,0 0 0,1 0 0,-2 12 0,3-15-15,0 0 0,0 0 0,1 0 1,-1 0-1,1-1 0,0 1 0,0 0 1,0 0-1,0-1 0,0 1 0,0-1 0,1 1 1,0-1-1,-1 1 0,1-1 0,0 0 1,0 0-1,0 0 0,0 0 0,1 0 1,-1 0-1,0-1 0,1 1 0,-1-1 0,1 0 1,0 1-1,-1-1 0,5 1 0,7 3-249,0-1 1,0 0-1,0-1 0,19 2 0,25-4-781,7-5 22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6.9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843 1 3072,'3'32'629,"1"0"-1,1 0 1,2-1-1,1 1 1,2-2 0,1 1-1,15 29 1,-25-58-645,19 48 229,-3 1-1,-2 0 1,-2 1-1,11 94 1,-21-108-10,-2 0 0,-1 0 0,-2 0 1,-2-1-1,-1 1 0,-2-1 0,-17 56 0,14-64-45,-1 0 0,-1-1-1,-1 0 1,-2-1 0,-20 29 0,26-44-88,-2 1 1,1-1-1,-2 0 0,0-1 1,0-1-1,-1 0 1,0 0-1,0-1 1,-1-1-1,0 0 1,-27 9-1,12-8 24,-1-1 1,0-1-1,0-2 0,-1-1 1,0-1-1,0-1 0,0-2 1,1-2-1,-1 0 1,0-2-1,1-2 0,-32-9 1,44 9-91,0 0 1,1-1-1,-1-1 1,2 0 0,-1-2-1,2 0 1,-1 0 0,1-2-1,-18-16 1,24 18-69,0-1 1,1 1-1,0-1 1,0-1-1,1 0 1,1 0-1,0 0 1,0 0-1,1-1 1,1 0-1,0 0 1,1-1-1,-2-24 1,4 19-213,2 0 0,0 0-1,2 0 1,0 1 0,1-1 0,1 1 0,0 0-1,1 0 1,1 1 0,1-1 0,1 2 0,0-1-1,1 1 1,1 1 0,0-1 0,1 2-1,1 0 1,16-15 0,18-7-1153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7.4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 13 2944,'-32'-13'1408,"9"22"-1536,23-9 1920,0 14-1664,0 2 128,9 4 128,0 19 0,14-11-512,-3 8 128,3-6 256,11 6 0,-2-13 0,-4-4 0,0-10-512,1-12 128,-1-3-896,4-1 128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7.8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13 4992,'0'-13'2432,"37"20"-3712,-23-7 4352,1 0-5120,-1 0 0,5 6-256,-19-6 128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8.4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0 105 2176,'7'1'1491,"-4"-1"-1269,0 0 0,0 0 0,0 0 0,0 1 0,0 0 0,0-1 1,1 1-1,-2 0 0,5 2 0,4 7-102,-1-1 0,-1 2 0,1 0 0,-2 0 0,1 0 0,11 24 0,2-1 341,-16-25-290,1 0-1,-2 1 1,1 0 0,-2 0-1,1 0 1,-1 1 0,-1-1-1,4 17 1,-29-78 426,21 43-609,1 0 0,0 1 0,1-1 0,-1 1 0,2-1 0,-1 1 0,1-1 0,0 1 0,0 0 0,1 0 0,0 0 0,0 0 0,1 0 0,7-10 0,7-8-40,1 1 1,25-25-1,-42 46 46,7-5-6,0 0-1,0 1 1,1 0-1,0 1 1,0 0-1,0 1 1,1 0 0,0 0-1,0 1 1,0 1-1,0 0 1,1 0 0,11-1-1,-3 2 53,1 0 0,-1 1 0,1 1 0,0 1 1,-1 1-1,31 6 0,-43-5-6,1 0 0,-1 0 1,1 0-1,-1 1 1,0 1-1,0-1 0,-1 1 1,1 1-1,-1-1 0,0 1 1,-1 1-1,1-1 1,-1 1-1,0 0 0,-1 0 1,0 1-1,0 0 1,-1 0-1,0 0 0,4 11 1,4 14 99,-1 1 0,-2 0 0,8 61 0,-8 0-1755,-9-91 320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49.4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158 303 3200,'-2'3'157,"0"0"0,1 0 0,0 0 0,0 0 0,0 0 0,0 1 0,0-1-1,1 0 1,-1 0 0,1 1 0,0-1 0,0 0 0,1 6 0,0-7-57,-1-1 0,1 0 1,0 0-1,0 0 0,0 0 0,0 0 0,0 0 0,0-1 0,0 1 0,0 0 1,0 0-1,1-1 0,-1 1 0,0-1 0,0 1 0,1-1 0,-1 1 0,2-1 1,4 3 65,8 7-72,1-1-1,0-1 0,1 0 1,0-2-1,0 1 0,0-2 1,1 0-1,0-1 0,0-1 1,0-1-1,0-1 0,0 0 1,1-1-1,-1-1 0,0-1 1,0 0-1,0-1 0,0-1 1,-1-1-1,1-1 0,-1 0 1,0-1-1,17-10 0,-24 11-59,-1 1 0,1-2-1,-2 1 1,1-1-1,-1 0 1,0-1 0,0 0-1,-1 0 1,0-1-1,8-13 1,-12 17-22,0 0 1,0 0-1,-1 0 0,0-1 0,0 1 1,0 0-1,-1-1 0,0 1 1,0-1-1,0 0 0,-1 1 0,0-1 1,0 0-1,0 1 0,-1-1 1,0 0-1,0 1 0,0-1 0,-1 1 1,0-1-1,-3-6 0,0 1 1,-1 1-1,-1 0 1,0 0-1,0 1 0,0 0 1,-1 0-1,-1 1 1,1 0-1,-2 0 0,1 1 1,-18-10-1,11 9-12,1 1 0,-2 0 0,1 1 0,-1 1 1,0 0-1,0 2 0,-23-3 0,7 4-29,-1 1-1,1 2 1,-1 1-1,0 1 1,1 2 0,0 2-1,-55 18 1,74-20 4,2 0-1,-1 1 1,1 0 0,-1 1-1,2 0 1,-19 15 0,28-21 13,0 1 0,0 0 0,0-1 0,0 1 1,0 0-1,1 0 0,-1 0 0,0 0 0,1 1 1,0-1-1,-1 0 0,1 1 0,0-1 0,0 1 1,1-1-1,-1 1 0,0-1 0,1 1 0,-1 0 1,1-1-1,0 1 0,0 0 0,0-1 0,0 1 1,1 0-1,-1-1 0,1 1 0,-1-1 0,1 1 1,0 0-1,0-1 0,0 0 0,0 1 0,1-1 1,-1 0-1,1 1 0,-1-1 0,1 0 0,0 0 1,3 2-1,-2-1-17,1-1 1,0 1 0,0-1 0,0 0-1,1 0 1,-1 0 0,0-1 0,1 0-1,-1 0 1,1 0 0,-1 0-1,1-1 1,-1 1 0,1-1 0,0-1-1,7 0 1,6-1-110,1 0-1,32-10 1,112-44-518,43-11-96,-203 66 767,0 0 0,0 1 0,0-1 0,0 0 1,0 1-1,0 0 0,0 0 0,0 0 0,1 0 0,-1 0 0,0 1 1,0-1-1,0 1 0,0 0 0,0 0 0,0 0 0,0 0 0,0 0 1,-1 1-1,1-1 0,0 1 0,-1 0 0,1 0 0,2 2 0,-1 2 34,-1-1 0,0 1 0,0-1 0,0 1 0,0 0 0,-1 0 0,0 0 0,0 0 0,-1 0 0,2 10 0,3 17 294,1-1 1,16 47-1,-18-67-284,0-1 0,0 1 0,1-1 1,1 0-1,-1-1 0,2 0 0,0 0 0,0 0 0,17 15 0,-20-22-67,-1 0 1,1 0-1,0 0 0,0 0 0,0-1 0,0 0 0,0 0 0,1 0 0,-1 0 0,1-1 0,-1 0 0,1 0 1,-1-1-1,1 0 0,0 0 0,10-1 0,3-2-621,0-1-1,0-1 1,27-11 0,-26 9-389,0-1-155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0.1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3072,'4'0'115,"1"0"1,-1 0 0,0 1-1,0-1 1,0 1-1,0 0 1,1 0-1,-1 1 1,-1-1 0,1 1-1,0 0 1,0 0-1,5 4 1,-2-2 268,0 0 1,0 0-1,0 0 1,0-1 0,10 2-1,184 65 1344,-149-58-587,97 7 1,-154-19-1135,1 0 0,0 1 0,0 0 1,0-1-1,0 1 0,0 1 0,0-1 1,0 1-1,0-1 0,0 1 0,0 0 1,1 1-1,-1-1 0,1 1 0,-4 2 1,1 2 16,0 0 1,0 0-1,0 0 1,0 0 0,1 1-1,-6 13 1,1 1 19,1 1 1,1 0 0,2 0 0,-7 36 0,11-49-50,1 0 0,0 0 0,0 0 0,1 1 0,0-1 0,1 0 0,0 0 0,1 0 0,0 0 0,0 0 0,1 0 1,6 14-1,-5-18 1,0 0 1,0 0 0,0 0-1,1 0 1,0-1-1,0 0 1,0 0 0,1 0-1,0-1 1,-1 0 0,2 0-1,-1 0 1,0-1-1,1 1 1,0-2 0,-1 1-1,1-1 1,12 3 0,3-2 16,-1 0 0,1-1 0,0-2 0,0 0 0,-1-1 0,1-1 0,0-1 0,-1-1 0,0-1 0,0 0 0,0-2 0,-1-1 0,0 0 0,0-1 0,-1-2 0,0 0 0,22-17 0,-33 20-50,0 0 0,-1 0-1,0-1 1,-1 1 0,0-2-1,0 1 1,-1-1 0,0 0-1,0 0 1,-1 0 0,-1-1-1,0 1 1,0-1 0,-1 0-1,1-13 1,-1 40 48,2-1-1,-1 0 1,2-1 0,0 1-1,0-1 1,2 0 0,0 0-1,0 0 1,14 18 0,-17-28-62,-1 0 0,1 0 0,0-1 0,0 1 0,0-1 0,0 1 0,1-1 0,-1-1 0,1 1 1,0-1-1,0 0 0,0 0 0,0 0 0,0 0 0,0-1 0,0 0 0,0 0 0,1-1 0,-1 1 1,0-1-1,11-1 0,-7 0-90,0 0 1,0 0 0,1-1-1,-1 0 1,0-1 0,-1 0 0,1 0-1,0-1 1,-1 0 0,0 0-1,0-1 1,8-6 0,8-14-1268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8.2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1 709 3456,'27'-1'2709,"49"-7"0,-43 1-1966,-1 0 0,50-20 0,-18-1-417,101-59-1,-140 72-118,0-1 0,-1-1 0,-1-1 0,0-2 0,35-38 0,-52 51-161,0-1-1,0 0 1,0 0-1,-1 0 1,0 0-1,0-1 1,-1 0-1,0 0 1,-1 0-1,0-1 1,-1 1-1,1-1 1,-2 1-1,1-1 1,-2 0-1,1 0 1,-1 1-1,-1-1 1,0 0-1,-4-19 1,2 19-38,0 0 1,-1 0-1,0 0 0,-1 0 1,-1 1-1,1-1 1,-1 1-1,-1 1 1,1-1-1,-2 1 1,1 1-1,-1-1 1,0 1-1,0 0 1,-16-9-1,11 9-34,0 1 1,0 1-1,0 0 1,-1 0-1,1 1 1,-1 1-1,0 0 1,0 1-1,-1 1 1,1 0-1,-16 1 1,13 1-29,-1 1 0,1 1 1,-1 0-1,1 1 1,0 1-1,0 1 1,1 0-1,0 1 1,-16 9-1,20-9 11,1 0 1,0 1 0,0 1-1,0-1 1,1 2-1,1-1 1,0 2-1,0-1 1,1 1-1,0 0 1,1 1-1,-7 12 1,4 2 60,2-1 0,0 1 0,2 1 0,0 0 0,2-1 1,1 1-1,1 41 0,18 193 709,-16-261-724,5 44 156,27 207 833,-24-213-813,1-1 1,1 0-1,3 0 0,25 52 1,-34-80-137,1-1 0,0 1 1,0-1-1,0 0 1,1-1-1,1 0 1,-1 0-1,1 0 0,0-1 1,1 1-1,-1-2 1,10 6-1,-10-8-104,0 0 1,0 0-1,0-1 0,0 0 0,0-1 0,0 0 0,1 0 1,-1 0-1,0-1 0,1 0 0,-1 0 0,0-1 1,1 0-1,-1 0 0,0-1 0,12-4 0,13-3-713,-1-2 0,0-2 0,0 0 0,-2-2 0,0-1 0,38-29 0,23-38-1274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0.5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24 4608,'-20'-3'2304,"40"3"-3072,-11-9 3712,5 2-5248,6 3 128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1.3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0 342 2176,'3'-1'220,"0"1"0,0 0 1,0-1-1,0 1 0,0 0 0,0 1 1,0-1-1,0 0 0,0 1 0,0-1 1,0 1-1,-1 0 0,1 0 0,0 0 1,0 1-1,-1-1 0,1 1 0,-1-1 1,5 5-1,4 3-125,-1 1 1,-1 0-1,11 15 0,-14-17-24,0 0 0,0-1 0,1 0 0,-1 0 0,1-1 0,1 0 0,9 7 0,-6-9-1,-1-1 0,0 0-1,1 0 1,0-1-1,0-1 1,0 0-1,0 0 1,-1-1-1,1-1 1,0 1-1,0-2 1,0 0 0,0 0-1,11-4 1,4-2 37,1-1 0,-2-2 0,1 0 0,35-22 0,-52 27-88,0 0 1,0 0-1,-1-1 0,0 0 0,0-1 1,-1 1-1,0-2 0,0 1 1,-1-1-1,0 0 0,0 0 1,5-13-1,-8 15-1,-1-1 0,0 1 1,0 0-1,-1 0 0,0-1 0,0 1 0,0-1 1,-1 1-1,0-1 0,-1 1 0,0-1 1,0 1-1,0 0 0,-1-1 0,0 1 1,-1 0-1,0 0 0,-4-8 0,3 5-9,-2 1 0,0-1-1,0 1 1,0 0 0,-1 0-1,0 1 1,-1 0 0,0 0-1,0 1 1,-1 0 0,0 1-1,0-1 1,0 2 0,-1-1-1,0 1 1,0 1 0,0 0-1,-1 0 1,0 1 0,1 0-1,-1 1 1,0 0 0,0 1-1,0 1 1,0-1 0,0 1-1,0 1 1,0 0 0,0 1-1,0 0 1,-18 6 0,8-1-17,0 0 1,1 1-1,0 1 1,-38 23-1,51-27 4,0 0 0,0 0-1,1 1 1,-1 0 0,1 0-1,1 0 1,-1 1 0,1 0-1,0 0 1,0 0 0,1 1-1,0-1 1,1 1 0,-1 0-1,-2 11 1,5-17-3,1 1 0,-1-1 0,1 1 0,0-1-1,-1 1 1,1 0 0,0-1 0,0 1 0,1-1 0,-1 1 0,1-1 0,-1 1-1,1-1 1,0 1 0,-1-1 0,1 0 0,1 1 0,-1-1 0,0 0 0,0 0 0,3 3-1,-1-2-19,0-1 0,0 0-1,0 1 1,0-1 0,1-1-1,-1 1 1,1 0 0,-1-1-1,1 0 1,0 0 0,-1 0 0,8 1-1,4 0-100,0-2 0,0 1 0,0-2 0,0 0 0,0-1 0,16-4 0,11-7-249,0-2-1,-1-2 0,-1-2 1,65-40-1,62-29-38,-163 86 440,-1 0 0,1 0-1,-1 1 1,1-1 0,0 1 0,0 0-1,-1 0 1,1 0 0,0 1 0,0 0 0,0-1-1,0 1 1,0 0 0,0 1 0,0-1-1,6 3 1,-7-1 29,-1 0 0,1 0 0,-1 0 0,0 1 0,0-1-1,0 1 1,0-1 0,0 1 0,-1 0 0,1 0 0,-1 0 0,0 0 0,1 0 0,-2 0-1,1 0 1,0 0 0,-1 0 0,1 1 0,-1-1 0,0 6 0,4 32 343,-1-11-12,0-1 0,9 31 0,-9-50-308,0 0-1,1 0 1,0-1-1,1 1 1,0-1 0,0 0-1,1 0 1,0-1-1,13 15 1,-15-19-71,1 0 1,0-1 0,1 1 0,-1-1 0,0 0-1,1 0 1,0 0 0,0-1 0,0 0 0,0 0-1,0-1 1,0 0 0,0 0 0,0 0 0,1-1-1,7 0 1,13-1-284,1-1 0,38-9-1,-31 5-243,25-3-630,-6-3-21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2.1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264 314 2560,'1'4'292,"0"0"-1,0 1 1,0-1 0,1-1 0,-1 1-1,1 0 1,0 0 0,0-1 0,1 1-1,-1-1 1,1 1 0,0-1 0,0 0-1,3 3 1,2 2-169,0-1 0,1 0 0,-1-1 1,16 9-1,-10-10-28,-1 0-1,1-1 1,-1-1 0,1 0 0,0 0-1,0-2 1,0 0 0,1 0 0,-1-1-1,0-1 1,0-1 0,0 0 0,0 0 0,24-9-1,-20 6-35,1-2 0,-1 0 0,-1-1 0,0-1 0,0 0 0,0-1 0,-1-1-1,-1-1 1,0 0 0,19-20 0,-30 28-50,0-1 0,0 0 0,0 0 0,-1 0 0,1 0 0,-1-1 0,-1 1 0,1-1 0,-1 0 0,0 0 0,0 0 0,-1 0 0,1 0 0,-1 0 0,-1 0 0,1-1 0,-1 1-1,0 0 1,-1 0 0,1 0 0,-3-10 0,0 9 1,1 0-1,-2 0 0,1 0 0,-1 0 0,0 1 0,0 0 1,-1 0-1,0 0 0,0 0 0,0 1 0,-1-1 1,0 2-1,0-1 0,0 0 0,0 1 0,-1 0 1,-8-3-1,-11-4 5,-2 0 0,1 2 0,-1 1 1,-1 1-1,1 2 0,-1 0 0,0 2 0,-42 2 1,19 2 17,-1 3 0,1 2 0,-93 23 0,134-26-29,0 0 0,0 1 1,1 0-1,0 1 0,0 0 1,0 0-1,-13 11 0,20-14-3,0 1 0,0-1 0,0 1-1,0 0 1,1 0 0,-1 0 0,1 1 0,-1-1-1,1 1 1,0-1 0,1 1 0,-1 0-1,1-1 1,-1 1 0,1 0 0,1 0 0,-1 0-1,0 0 1,1 0 0,0 0 0,0 0-1,0 0 1,1 8 0,0-8-24,1 0 0,0 0 0,-1 0 0,1 0 0,0-1 0,1 1-1,-1 0 1,1-1 0,0 0 0,0 1 0,0-1 0,0-1 0,0 1 0,0 0 0,1-1 0,0 1 0,-1-1-1,1 0 1,0 0 0,0-1 0,7 3 0,3 0-208,0 1 1,0-2-1,1 0 0,0-1 1,18 1-1,32-4-941,8-5-107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2.7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 2048,'2'20'2968,"1"8"-1563,-10 40-322,3 0-1,9 130 1,37 135 365,-21-184-1067,-20-142-357,26 143 207,-23-133-213,1-1 1,1 0-1,1 0 1,0 0-1,1-1 1,16 25-1,-22-38-37,1 1-1,-1 0 0,0-1 1,0 1-1,1-1 1,0 0-1,-1 0 0,1 0 1,0 0-1,0 0 1,0-1-1,0 1 0,0-1 1,0 0-1,1 0 1,-1 0-1,0 0 0,1 0 1,-1-1-1,0 0 1,1 0-1,-1 0 0,1 0 1,-1 0-1,0 0 1,1-1-1,-1 0 0,0 0 1,1 0-1,-1 0 0,0 0 1,0 0-1,4-3 1,3-2-258,-1 0 0,0 0 0,0 0 1,0-1-1,-1-1 0,0 0 1,0 0-1,12-17 0,5-12-1152,2 8-107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3.0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15 326 2816,'0'11'1408,"-15"40"-896,15-47 2048,0-1-2304,0 10 128,6 3 0,-3 7 0,11-4-640,6 1 0,0-1-128,3-6 0,9-10-640,5-3 0</inkml:trace>
  <inkml:trace contextRef="#ctx0" brushRef="#br0" timeOffset="1">269 20 3840,'0'-9'1920,"14"-2"-6272,0 15 3200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3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281 160 2176,'0'-3'107,"1"1"1,-1-1-1,1 0 1,0 0-1,0 1 1,0-1-1,0 0 1,0 1-1,0-1 1,1 1-1,-1-1 1,1 1-1,0 0 1,-1 0-1,1 0 0,4-4 1,44-23 1625,-35 22-1709,21-11 256,-11 4 96,1 1 0,51-16 0,-73 28-339,0 0 1,0 0-1,0 1 0,0-1 1,0 1-1,1 0 1,-1 0-1,0 1 1,0-1-1,0 1 0,0 0 1,0 0-1,-1 0 1,1 1-1,0-1 1,0 1-1,-1 0 0,1 0 1,-1 0-1,0 1 1,1-1-1,-1 1 1,0 0-1,0 0 0,-1 0 1,1 0-1,-1 0 1,1 0-1,-1 1 1,0-1-1,0 1 0,2 6 1,1 2 30,-1-1 1,1 2-1,-2-1 1,0 0-1,0 1 1,-2 0-1,1 0 1,-1-1-1,-2 19 1,-1-7 21,-2 0 0,-1 0 0,-1 0 1,0-1-1,-2 0 0,-1 0 0,-1 0 0,0-2 1,-2 1-1,-1-1 0,0-1 0,-2 0 0,0-1 1,-1-1-1,-26 24 0,19-23-16,0 0 1,-1-2-1,0-1 1,-1-1-1,-1-1 0,-1-1 1,0-1-1,0-2 1,-1 0-1,0-2 0,-1-1 1,-44 4-1,69-10-74,0-1 0,-1 0 0,1 0-1,0 0 1,0 0 0,0-1-1,-1 1 1,1-1 0,0 0 0,0-1-1,0 1 1,0-1 0,1 1 0,-1-1-1,0-1 1,1 1 0,-1 0-1,1-1 1,0 1 0,-1-1 0,1 0-1,1 0 1,-5-6 0,6 6-3,-1 1-1,1-1 1,0 0 0,0 0 0,0 0-1,0-1 1,0 1 0,1 0 0,0 0 0,-1 0-1,1 0 1,0-1 0,1 1 0,-1 0-1,0 0 1,1 0 0,0-1 0,0 1-1,0 0 1,0 0 0,0 0 0,1 1 0,-1-1-1,1 0 1,0 0 0,0 1 0,0-1-1,0 1 1,0 0 0,3-3 0,2-1-14,0 1 1,0-1 0,1 2 0,0-1 0,-1 1-1,1 0 1,1 1 0,-1 0 0,0 0 0,1 1-1,-1 0 1,1 1 0,0 0 0,0 0-1,-1 0 1,1 1 0,0 1 0,0 0 0,0 0-1,-1 0 1,1 1 0,-1 0 0,1 1 0,8 4-1,92 56 5,-86-47 18,1-1 0,1-1-1,0-1 1,0-2-1,36 12 1,-37-17-79,78 18-1192,-92-23 1089,-1 0 0,1 0 0,0-1-1,-1 0 1,1-1 0,-1 0 0,1 0 0,13-5 0,-5 2-1125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4.2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2304,'4'0'1152,"19"5"-512,-13-5 1024,5 0-1408,13 4 0,-1-1 128,12-3 128,-2 4-512,0 5 0,6-6 384,0 4 0,3-3-256,-3 5 0,-1-6-1024,-4 5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5.0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4 412 2688,'-3'13'1446,"3"-13"-1394,1 0-1,-1 0 1,0 0 0,1 0-1,-1 0 1,0 0 0,1 0-1,-1 0 1,0 0 0,1 0-1,-1-1 1,0 1 0,0 0 0,1 0-1,-1 0 1,0 0 0,1-1-1,-1 1 1,0 0 0,0 0-1,1-1 1,-1 1 0,0 0-1,0-1 1,0 1 0,0 0-1,1 0 1,-1-1 0,0 1-1,0 0 1,0-1 0,0 1-1,0 0 1,0-1 0,0 0-1,6-10 83,1-1 0,0 2 0,1-1 0,0 1 0,1 0 0,0 0 0,13-10 0,15-18-11,1-4 126,2 2 0,76-59 1,-99 86-192,1 0 0,1 2 0,0 0 0,0 1 0,1 1 0,0 1 0,1 1 0,0 0 1,0 2-1,27-4 0,-39 8-44,0 1 0,0 0 0,0 1 1,0 0-1,0 0 0,0 1 0,0 0 1,0 1-1,0 0 0,-1 0 0,1 0 1,-1 1-1,0 1 0,0 0 0,-1 0 1,1 0-1,-1 1 0,0 0 0,-1 0 1,1 1-1,-1-1 0,-1 2 0,1-1 1,-1 1-1,0-1 0,6 15 0,-5-9 3,-1 0-1,0 0 0,-1 0 0,0 1 1,-1-1-1,0 1 0,-1 0 1,-1 0-1,0 0 0,-1 0 0,-1 0 1,0 0-1,0 0 0,-2 0 0,0-1 1,-8 25-1,5-26 35,0 0 0,0 0 0,-1-1 0,-1 1 0,-15 17-1,19-25-30,0 0 0,1 0-1,-2 0 1,1-1 0,0 1 0,-1-1-1,1 0 1,-1 0 0,0 0-1,0-1 1,0 0 0,-1 0-1,1 0 1,0-1 0,-1 1-1,-7 0 1,10-3-106,0 1-1,0-1 1,0 0-1,0 0 1,0 0 0,1 0-1,-1 0 1,0-1-1,1 1 1,-1-1 0,1 0-1,-1 1 1,1-1-1,0 0 1,0-1 0,0 1-1,0 0 1,0-1-1,0 1 1,1-1 0,-1 1-1,1-1 1,0 0-1,0 1 1,0-1 0,0 0-1,0 0 1,1 0 0,-1 0-1,1 0 1,0 0-1,-1 0 1,1 0 0,1 0-1,-1 0 1,0 0-1,1 0 1,0 0 0,1-3-1,10-15-1086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5.5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80 364 2944,'4'9'633,"0"-1"0,0 0 1,1 0-1,0 0 0,10 13 0,-10-15-592,0-1-1,1 1 1,0-1-1,0 1 1,0-2-1,1 1 0,0-1 1,0 0-1,0 0 1,0-1-1,0 0 0,1 0 1,-1-1-1,1 0 1,0 0-1,0-1 1,0 0-1,0 0 0,8-1 1,5-1 63,0-1-1,-1-1 1,0-1 0,0-1-1,0 0 1,0-2 0,-1 0 0,19-10-1,-30 13-50,-1 0 1,0-1-1,0 1 0,0-1 0,-1-1 0,0 1 0,0-1 0,0 0 0,-1 0 0,1-1 0,-2 0 0,1 0 1,-1 0-1,0 0 0,0-1 0,-1 1 0,0-1 0,0 0 0,-1 0 0,0 0 0,-1 0 0,2-15 0,-3 16-30,-1-1 0,1 1-1,-2 0 1,1-1-1,-1 1 1,0 0 0,0 0-1,-1 0 1,0 0-1,0 0 1,-1 1 0,1 0-1,-9-11 1,-3-1 49,-1 0 0,-34-29 1,37 37-47,0 1 0,0 0 0,0 1 0,-1 0 0,0 1 0,-1 0 0,1 2 0,-1-1 0,-1 2 0,1 0 0,-1 1 0,-22-2 0,27 4-9,1 0-1,-1 1 0,0 1 0,1 0 0,-1 0 0,1 1 0,0 0 0,-1 1 1,1 0-1,0 1 0,1 0 0,-1 1 0,1-1 0,-1 2 0,1 0 0,1 0 1,-1 0-1,1 1 0,-9 10 0,13-12-50,0 0 1,0 0-1,0 0 1,1 1-1,0 0 1,0 0-1,0 0 1,1 0-1,0 0 1,0 0-1,0 1 1,1-1-1,0 0 1,0 1-1,1-1 0,0 1 1,0 0-1,1-1 1,-1 1-1,1-1 1,1 0-1,-1 1 1,4 8-1,0-2-265,1-1 0,0 0 0,0-1-1,1 1 1,1-1 0,0-1 0,1 1 0,0-2-1,0 1 1,17 13 0,29 17-1002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6.4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2432,'37'46'3882,"-5"10"-3188,24 64-1,-29-60 128,36 59 1,-62-117-802,-1 0-1,1 0 1,0 0 0,-1 0 0,1 0 0,-1 0 0,1 0 0,-1 0 0,0 0 0,0 0-1,0 3 1,-3 0 38,-3-18 8,2-2-69,1 0 0,0 0 0,1 0 0,1-1 0,0 1 0,1-1 0,0 1-1,2 0 1,0-1 0,0 1 0,10-29 0,-8 34-1,0 0 1,0 1-1,1-1 0,1 1 1,-1 0-1,1 1 0,1-1 1,0 1-1,0 1 1,1-1-1,-1 1 0,2 0 1,-1 1-1,1 0 0,0 0 1,0 1-1,0 0 0,15-5 1,-13 7 9,-1 0 1,1 0-1,0 1 0,0 0 1,1 1-1,-1 0 1,0 1-1,0 1 0,0-1 1,1 2-1,-1-1 1,0 2-1,0-1 0,-1 2 1,1-1-1,-1 1 1,1 1-1,-1 0 0,15 10 1,-13-7 1,1 1 1,-1 1-1,-1 0 1,0 1-1,-1 0 1,0 0-1,0 1 1,-1 0 0,-1 1-1,0 0 1,-1 0-1,0 1 1,-1 0-1,5 16 1,-4-5-201,0 2 0,-2-1 0,3 51 0,-7-77 73,-1 1 0,0-1 0,1 1 0,-1-1 0,1 0 1,-1 1-1,1-1 0,-1 0 0,0 0 0,1 1 0,-1-1 0,1 0 1,0 0-1,-1 0 0,1 1 0,-1-1 0,1 0 0,-1 0 1,1 0-1,-1 0 0,1 0 0,-1 0 0,1 0 0,-1 0 0,1 0 1,0-1-1,0 1 0,7-3-1161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8.8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0 3584,'-4'14'298,"1"0"-1,0 1 1,1-1 0,1 1-1,0-1 1,2 16 0,-1-7 135,2 37 605,3-1-1,11 59 1,-3-33-716,52 259 510,-65-296-320,0-47-516,0 0 0,0-1 1,0 1-1,0 0 1,0-1-1,0 1 1,0-1-1,0 1 1,0 0-1,0-1 0,0 1 1,0 0-1,-1-1 1,1 1-1,0-1 1,0 1-1,-1-1 1,1 1-1,0 0 0,-1-1 1,1 1-1,0-1 1,-1 1-1,1-1 1,-1 0-1,1 1 1,-1-1-1,1 1 0,-1-1 1,1 0-1,-1 0 1,0 1-1,1-1 1,-1 0-1,1 0 1,-1 0-1,0 1 1,1-1-1,-1 0 0,0 0 1,1 0-1,-1 0 1,1 0-1,-1 0 1,0 0-1,1 0 1,-1-1-1,0 1 0,1 0 1,-1 0-1,1 0 1,-1-1-1,1 1 1,-1 0-1,0-1 1,1 1-1,-1 0 0,1-1 1,-1 1-1,1-1 1,0 1-1,-1-1 1,1 1-1,-1-1 1,1 0-1,-5-3-298,1-1 0,0 1-1,1-1 1,-1 1 0,-5-11 0,-5-21-1106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6.9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25 212 1664,'-3'-9'896,"14"20"576,16 32 512,-22-31-1836,0 0 0,1-1 1,1 1-1,0-2 0,0 1 0,1-1 1,1 0-1,0 0 0,0-1 0,1 0 1,0-1-1,0 0 0,1-1 0,0 0 1,0 0-1,1-1 0,0-1 1,0 0-1,15 4 0,-22-8-112,14 4 74,0-1-1,0 0 1,0-2 0,1 0 0,-1-2 0,0 0-1,1-1 1,26-4 0,-31 1-47,1 0 0,-1-1-1,0 0 1,0-1 0,-1-1 0,0-1-1,0 0 1,17-13 0,-26 17-44,0 0 0,0 0 0,0-1 0,-1 0 0,1 0 0,-1 0 0,-1-1 0,1 1 0,-1-1 0,0 0 0,0 0 0,-1 0 0,1 0 0,-1-1 0,-1 1 0,1-1 0,-1 1 1,0-1-1,-1 1 0,0-1 0,0 1 0,-1-13 0,-2 8-1,1 0 1,-2 0 0,1 0 0,-1 1 0,-1-1-1,0 1 1,-1 0 0,1 0 0,-2 1-1,0 0 1,0 0 0,0 1 0,-1-1-1,0 2 1,-1-1 0,0 1 0,0 0 0,-17-8-1,13 7-16,-1 1 1,-1 0-1,0 1 0,0 1 0,0 0 0,0 2 0,-1-1 0,1 2 0,-1 0 0,0 0 0,0 2 1,-27 2-1,23 1-25,1 1 0,0 1 0,0 1 0,1 1 0,-1 0 1,1 1-1,1 1 0,0 1 0,-25 17 0,34-21-105,-1 1 0,1 0-1,0 0 1,1 1 0,0 0-1,0 0 1,1 0 0,0 1-1,0 0 1,1 0 0,0 1 0,1-1-1,0 1 1,0 0 0,1 0-1,1 1 1,-1-1 0,2 0-1,-2 15 1,10 33-1173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8.1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2560,'0'2'255,"1"1"1,-1-1-1,1 0 0,0 0 1,0 0-1,0 0 0,0 0 1,0 0-1,0 0 0,0 0 1,0 0-1,1-1 0,-1 1 1,4 3-1,12 16 160,154 397 1633,-137-327-1536,-28-103-84,-2-7-387,1-61 3,-3 50-50,0 1-1,8-35 1,-7 53 4,0 0-1,1 0 1,0 0-1,0 1 1,2 0-1,-1-1 1,1 2-1,1-1 1,8-10-1,-7 11-9,4-6-39,1 0 1,0 2-1,20-16 1,-30 26 43,0 0 0,1 1 0,-1 0 1,1 0-1,-1 0 0,1 0 1,0 0-1,-1 1 0,1 0 0,0 0 1,0 0-1,0 0 0,0 0 1,0 1-1,0 0 0,1 0 0,-1 0 1,0 0-1,0 0 0,0 1 0,6 2 1,7 4 19,-1 1-1,0 1 1,0 0 0,-1 2 0,0-1 0,-1 2-1,0 0 1,-1 1 0,20 24 0,-15-16 8,-2 2 0,0 0 1,-2 1-1,0 1 0,15 42 1,-26-58 23,-1 1 0,0-1 0,0 0 0,-1 0 0,-1 1-1,0-1 1,0 0 0,-2 12 0,-15 71 341,17-90-387,-15 22-2580,11-24 1301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29:59.2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89 2176,'2'-5'203,"0"0"0,0 0 0,1 1 0,-1-1 1,1 1-1,1 0 0,-1 0 0,0 0 0,1 0 0,0 0 0,0 1 0,0-1 0,0 1 1,1 0-1,-1 1 0,1-1 0,-1 1 0,1 0 0,8-3 0,-8 3-180,0 0 1,1 0-1,0 0 0,-1 0 0,1 1 0,0 0 1,0 0-1,0 1 0,0 0 0,-1 0 0,1 0 1,0 0-1,0 1 0,0 0 0,0 1 0,-1-1 1,9 4-1,-10-2 1,-1 0 1,1 0-1,-1 0 0,0 0 1,0 1-1,0-1 0,0 1 1,-1 0-1,0-1 0,0 1 1,0 1-1,0-1 1,2 7-1,13 64 214,-11-46-71,14 124 65,-15-103-145,17 77 0,-22-123-70,1-1-1,0 1 1,0-1 0,0 1 0,0-1 0,0 1 0,1-1 0,0 0-1,-1 0 1,1 0 0,0 0 0,1 0 0,-1 0 0,0-1 0,1 1-1,0-1 1,-1 1 0,1-1 0,0 0 0,0 0 0,0 0 0,1-1-1,-1 1 1,5 1 0,0-2 24,-1-1 1,1 0-1,0 0 0,-1 0 0,1-1 0,-1 0 1,0-1-1,1 1 0,-1-2 0,11-3 0,-8 3-34,1-1 0,-1 0 0,0 0 0,-1-1-1,1 0 1,-1-1 0,0 0 0,0 0-1,-1-1 1,1 0 0,-2-1 0,1 0 0,-1 0-1,0 0 1,-1-1 0,0 0 0,0 0 0,-1-1-1,0 0 1,-1 0 0,5-14 0,-4 5-23,-1-2 0,0 1 0,0-39 0,-3 48 9,-1 1 1,-1-1 0,0 0-1,0 0 1,-1 1-1,-1-1 1,1 1 0,-2-1-1,-4-10 1,8 20 3,-1 0 1,1 1 0,0-1-1,-1 0 1,1 0-1,-1 0 1,1 0 0,-1 1-1,1-1 1,-1 0-1,1 0 1,-1 1 0,0-1-1,0 0 1,1 1-1,-1-1 1,0 1 0,0-1-1,0 1 1,1 0-1,-1-1 1,0 1 0,0 0-1,-1-1 1,1 1-5,1 1 1,-1-1 0,0 1 0,0-1-1,1 1 1,-1-1 0,1 1-1,-1 0 1,1-1 0,-1 1 0,1 0-1,-1-1 1,1 1 0,-1 0-1,1 0 1,0-1 0,-1 1 0,1 0-1,0 0 1,-1 1 0,-5 45-186,12-12 352,2-1 0,1-1 0,21 51 0,-23-67-56,8 24 152,2 0 1,2-1 0,35 56-1,-50-90-350,1-1 1,-1 0-1,1 0 0,0 0 0,0 0 0,1-1 0,-1 0 0,1 0 1,0-1-1,0 1 0,0-1 0,0 0 0,1-1 0,-1 0 0,1 0 1,-1 0-1,1-1 0,0 0 0,11 1 0,9-5-1079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0.5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88 2560,'7'0'273,"1"0"-1,-1 1 1,1 1 0,-1-1-1,1 1 1,-1 0 0,0 1-1,0 0 1,0 0 0,0 0-1,-1 1 1,1 0-1,-1 1 1,0-1 0,7 7-1,5 8-284,0 1 0,-1 0 0,15 24-1,-19-26 457,-12-16-383,1 1 0,-1-1 0,0 1-1,0 0 1,0-1 0,0 1 0,-1 0 0,1 0-1,-1-1 1,1 1 0,-1 0 0,0 0 0,0 0 0,-1 0-1,1-1 1,0 1 0,-1 0 0,-1 3 0,-22 55 717,9-26-557,-16 35 440,27-151-426,8 57-235,0 0 0,2 1 0,1 0 0,14-35 0,-12 34 0,-1 6-14,0 0 0,0 1 1,2 0-1,0 0 1,1 1-1,0 0 0,2 1 1,25-24-1,-33 34 9,0 0-1,0 1 1,0 0 0,1 0-1,0 0 1,0 1 0,0 0-1,0 0 1,0 1 0,1-1-1,-1 1 1,1 1 0,-1-1-1,1 1 1,0 0 0,0 1-1,-1-1 1,1 1 0,0 1-1,0-1 1,0 1 0,-1 1-1,1-1 1,-1 1 0,1 0-1,-1 0 1,1 1 0,9 5-1,-10-3 2,1-1 1,-1 1-1,0 0 0,0 1 0,-1-1 0,0 1 0,0 0 0,0 1 0,0-1 0,-1 1 1,0 0-1,-1 0 0,1 0 0,1 8 0,4 12-11,-2 0 1,6 46 0,-5-25 9,22 127 26,-29-193 39,1 0 1,1-1-1,1 1 1,1 1-1,6-19 1,-2 10-89,-5 10-33,1 1 1,0 0-1,1 1 1,1 0-1,1 0 1,0 0-1,12-16 1,-14 22 29,0 0-1,1 1 1,0 0 0,0 0 0,1 0 0,0 1-1,0 0 1,0 1 0,1 0 0,0 0 0,0 1 0,12-4-1,-12 4 28,0 0 0,0 1 0,1 1-1,-1-1 1,1 2 0,0-1 0,0 1-1,0 1 1,-1 0 0,1 0-1,0 1 1,0 0 0,0 1 0,-1 0-1,1 0 1,-1 1 0,0 0 0,1 1-1,-1 0 1,-1 1 0,1 0 0,-1 0-1,0 0 1,11 11 0,8 7 130,-1 1 1,-2 1 0,32 41-1,-50-58-99,-1-1 0,0 1 0,0-1 0,-1 1 0,0 1 0,-1-1 0,0 0 0,0 1 0,0 0 0,-1 0 0,-1 0 0,1 0-1,-2 0 1,1 0 0,-1 0 0,0 0 0,-1 0 0,0 0 0,-3 9 0,3-13-10,-1 0 1,0-1-1,0 1 1,-1-1-1,1 0 1,-1 0-1,0 0 1,-5 6-1,6-8-123,1-1 0,-1 1 0,0-1 0,0 1 0,0-1 0,0 1 0,0-1 0,0 0 0,0 0 0,0 0 0,0 0 0,0-1 0,0 1 0,-1 0 0,1-1 0,0 0 0,-1 1 0,1-1 0,0 0 0,-5-1 0,-7-3-1174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1.2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109 267 2816,'2'-3'79,"1"0"0,-1 0 0,1 0 0,-1 0 0,1 1 1,0-1-1,0 1 0,0 0 0,0 0 0,0 0 0,0 0 0,1 1 0,-1-1 0,8-1 1,55-6 1085,-4 2-701,-55 5-410,-1 1-1,1-1 1,0-1 0,-1 1 0,0-1-1,0 0 1,0-1 0,0 0 0,0 1-1,-1-2 1,1 1 0,5-7-1,-9 9-22,0-1 0,0 0-1,-1 0 1,1 0 0,-1 1-1,0-2 1,1 1 0,-1 0-1,-1 0 1,1 0 0,0 0-1,-1-1 1,0 1 0,1 0-1,-1 0 1,-1-1 0,1 1-1,0 0 1,-1 0 0,0-1-1,1 1 1,-1 0 0,-1 0-1,1 0 1,0 0 0,-1 0-1,-2-4 1,0 1 34,-1 0 0,0 0 0,0 1 0,0 0 0,0-1 0,-1 2 0,0-1 0,0 1 0,0 0 0,-1 0 0,1 1-1,-1 0 1,0 0 0,0 0 0,0 1 0,0 0 0,0 0 0,0 1 0,-11-1 0,10 1-16,-1 1-1,1-1 1,0 1 0,-1 1 0,1-1-1,0 2 1,0-1 0,0 1 0,0 0-1,0 0 1,0 1 0,0 1-1,1-1 1,-1 1 0,1 0 0,0 1-1,-9 7 1,7-2-9,0 0 0,0 1-1,1 0 1,0 1 0,1 0 0,1 0 0,0 0 0,0 1-1,1 0 1,1 0 0,0 1 0,1-1 0,1 1-1,-2 20 1,3-25-19,1-1 1,0 1-1,0 0 1,1-1-1,0 1 0,1 0 1,0-1-1,0 1 0,1-1 1,0 0-1,0 0 0,1 0 1,0 0-1,0-1 0,1 1 1,0-1-1,0 0 0,1-1 1,0 1-1,0-1 0,0 0 1,1-1-1,14 10 0,4-3 22,0-1 0,0-1-1,1-1 1,1-2 0,0 0-1,50 5 1,-62-12-284,0 0-1,0-1 1,0-1 0,-1 0-1,1-1 1,-1-1 0,1 0-1,-1-1 1,-1 0 0,1-1-1,-1-1 1,0 0 0,0-1-1,0 0 1,15-15 0,-7 3-1039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1.9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2688,'10'3'359,"0"0"1,0-1-1,0 0 1,0 0-1,0-1 1,0-1-1,19 0 1,29 3 369,-3 3-397,75-2 0,-11-1 775,-83-7-280,-35 4-235,-20 7-241,-84 49 289,95-52-623,0 1-1,1 0 1,-1 0 0,1 1-1,0 0 1,0 0-1,1 1 1,-1 0 0,2 0-1,-1 0 1,-5 10-1,9-12-11,0-1-1,0 1 0,0 0 1,1-1-1,-1 1 0,1 0 1,0 0-1,1 0 0,-1 0 1,1 0-1,0 0 0,0 0 1,1 0-1,-1 0 0,1 0 1,0-1-1,0 1 0,1 0 1,0 0-1,0-1 0,0 1 1,3 5-1,-2-4 2,1 0 0,0-1-1,-1 1 1,2-1 0,-1 0 0,0 0 0,1-1-1,0 1 1,0-1 0,1 0 0,-1-1 0,1 1-1,0-1 1,0 0 0,0 0 0,0-1 0,0 0-1,0 0 1,1 0 0,-1-1 0,1 0 0,12 1-1,-1-3 8,0-1 0,0 0-1,0-1 1,0-1 0,-1-1-1,1 0 1,20-11 0,120-54-419,-152 67 357,-1 0 0,0-1 0,0 1 0,0-1-1,0 0 1,0 0 0,-1 0 0,0-1 0,0 1 0,0-1-1,-1 0 1,1-1 0,-1 1 0,3-8 0,16-23-323,-21 36 372,0 0-1,-1-1 1,1 1-1,-1 0 1,1 0-1,-1 0 1,1 0-1,-1 1 1,1-1-1,-1 0 1,1 0-1,-1 0 1,1 0-1,-1 0 1,1 1-1,-1-1 1,1 0-1,-1 1 1,1-1-1,-1 0 1,0 0 0,1 1-1,-1-1 1,1 1-1,-1-1 1,0 0-1,1 1 1,-1-1-1,0 1 1,0-1-1,1 2 1,12 15 82,-12-16-64,15 22 43,2 4 224,43 46-1,-54-66-291,0 0 0,0-1 0,1 0 1,0 0-1,0-1 0,1 0 0,-1 0 0,1-1 1,0 0-1,17 4 0,-22-7-148,0-2 1,0 1-1,0 0 0,0-1 0,0 0 1,0 0-1,0 0 0,0 0 0,0-1 1,-1 1-1,1-1 0,0 0 0,-1 0 1,0 0-1,1-1 0,-1 1 0,3-4 1,13-7-901,5-3-246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2.3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 4736,'-25'9'2304,"50"-6"-3328,-16-3 4864,0 0-3968,2 0 128,-2 0-2432,-9 0 128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4.0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1 356 1280,'0'0'131,"1"1"1,0-1-1,0 0 1,-1 1-1,1-1 0,0 0 1,0 1-1,0-1 0,0 0 1,0 0-1,-1 0 1,1 0-1,0 0 0,0 0 1,0 0-1,0 0 1,0 0-1,0 0 0,0 0 1,-1 0-1,1-1 1,0 1-1,0 0 0,0-1 1,0 1-1,-1 0 1,1-1-1,0 1 0,0-1 1,-1 0-1,1 1 1,0-1-1,-1 0 0,2 0 1,27-32-246,-16 18 514,-6 7-266,0 1 0,0-1 0,-1 1 0,0-2 0,0 1 0,-1-1 0,0 0 0,-1 0 0,0 0 0,0-1 0,2-10 0,-4 15-87,-1-1 1,0 0-1,-1 1 0,1-1 0,-1 0 0,0 0 0,-1 1 0,1-1 1,-1 0-1,0 1 0,-1-1 0,1 1 0,-1-1 0,0 1 0,0-1 1,-1 1-1,0 0 0,0 0 0,0 0 0,0 1 0,-5-5 0,7 8-41,0-1 1,0 1-1,0 0 0,0 0 0,0 1 0,0-1 0,0 0 0,0 0 0,0 0 0,-1 1 0,1-1 1,0 1-1,0-1 0,-1 1 0,1-1 0,0 1 0,-1 0 0,1 0 0,-1-1 0,1 1 0,0 0 0,-1 0 1,1 0-1,0 1 0,-1-1 0,1 0 0,-2 1 0,4 1-7,0 0-1,0-1 1,0 1 0,1 0-1,-1-1 1,1 1 0,-1-1-1,1 0 1,-1 1 0,1-1-1,0 0 1,0 0 0,-1 0-1,1 0 1,4 1 0,12 3 42,0-1 0,1 0 0,0-1 1,-1-1-1,1-1 0,0 0 0,0-2 1,0 0-1,0-1 0,0-1 0,-1-1 1,1 0-1,-1-2 0,21-8 0,89-40 365,-125 52-278,-12 16 384,-51 95 128,58-103-633,-1 1 1,1-1 0,0 0 0,1 1-1,-1 0 1,1-1 0,1 1-1,-1 0 1,1 0 0,0-1 0,1 1-1,-1 0 1,1-1 0,1 1 0,-1 0-1,1-1 1,5 12 0,-3-8-9,1 0 0,0-1 0,0 0 0,0 0 0,1 0 0,1-1 0,-1 0 0,2 0 0,-1-1 0,14 12 0,0-7 7,-1 0 0,1-1 1,1-1-1,0-1 1,0-1-1,1-2 0,0 0 1,0-1-1,41 4 1,-31-7 2,0-1 0,1-2 0,-1-1 0,0-1 0,0-2 1,40-11-1,-62 13-4,0-1-1,0-1 1,-1 0 0,1 0 0,-1-1 0,0 0 0,-1 0 0,1-1 0,-1-1 0,-1 0 0,0 0 0,15-18 0,-20 21-3,1 0 0,-1 0 1,0 0-1,-1 0 0,1-1 0,-1 1 1,0-1-1,0 1 0,-1-1 1,0 0-1,0 0 0,0 0 0,-1 0 1,1 0-1,-1 1 0,-1-1 1,1 0-1,-1 0 0,0 0 0,-1 0 1,1 1-1,-1-1 0,0 1 1,-1-1-1,1 1 0,-1 0 0,-3-6 1,0 4-9,0 0 1,0 0-1,-1 0 0,0 1 1,0 0-1,-1 0 1,1 1-1,-1 0 1,0 0-1,-1 1 0,1 0 1,-1 0-1,1 1 1,-1 0-1,0 1 1,-1 0-1,1 0 0,0 1 1,-1 0-1,1 1 1,0 0-1,-11 1 1,13-1 1,1 1 0,-1 0 0,1 0 0,0 1 0,-1-1 0,1 1 0,0 1 1,0-1-1,0 1 0,0 0 0,1 1 0,-1-1 0,1 1 0,0 0 0,0 0 1,0 1-1,0-1 0,1 1 0,0 0 0,0 1 0,0-1 0,1 1 0,0-1 1,0 1-1,0 0 0,0 0 0,1 0 0,0 1 0,1-1 0,-1 0 0,1 1 1,0 10-1,1-7 11,0 0 0,1 0 0,1 0 0,0 0 0,0 0 0,0 0 0,2 0 0,-1-1 0,1 1 0,0-1 0,1 0 0,0 0 0,1-1 0,0 1 0,0-1 0,9 9 0,5 3 50,1 0 0,1-2 1,0 0-1,39 22 0,-48-32-33,2-1-1,-1-1 1,1-1 0,0 0 0,0 0-1,0-2 1,0 0 0,1-1 0,-1 0-1,1-1 1,0-1 0,-1-1 0,1 0-1,0-1 1,-1 0 0,29-9 0,-30 7-46,-1 0 1,1-2 0,-1 1 0,0-1-1,0-1 1,0-1 0,-1 0 0,0 0-1,-1-1 1,0 0 0,0-1 0,-1-1-1,-1 1 1,1-2 0,-2 1 0,1-1-1,-2-1 1,8-15 0,-5-5-121,-8 28-85,0 17 85,-1-3 141,2 1 31,0-1 0,0 1-1,1-1 1,0 1 0,0-1 0,1 0-1,0-1 1,1 1 0,0-1 0,1 0 0,-1-1-1,1 1 1,1-1 0,-1-1 0,14 10-1,-9-7 9,1-1 0,0 0-1,1-1 1,0 0 0,0-1 0,0 0-1,1-1 1,0-1 0,23 4-1,-27-7 9,1-1-1,-1 0 0,0-1 1,1 0-1,-1-1 0,0 0 1,0-1-1,0 0 0,0 0 0,-1-1 1,0-1-1,1 0 0,-1 0 1,-1-1-1,1 0 0,-1-1 1,16-15-1,-19 16-24,0 0 0,0-1 0,0 0 0,-1 0 1,0 0-1,-1-1 0,0 1 0,0-1 0,0 0 0,-1-1 0,0 1 0,-1 0 1,0-1-1,0 0 0,-1 1 0,0-1 0,0 0 0,-1 0 0,0 1 0,-1-1 1,0 0-1,0 0 0,-4-12 0,-2-1-3,0 1 0,-1-1-1,-1 1 1,-2 1 0,1-1 0,-20-25 0,23 37-28,-1 0 0,0 1 1,0 0-1,-1 0 0,1 1 0,-2 0 1,1 0-1,-1 1 0,0 1 0,0 0 1,-1 0-1,1 1 0,-1 0 0,-19-4 1,19 6-30,1 0 1,-1 1-1,0 0 1,1 1-1,-1 0 0,0 1 1,1 0-1,-1 0 1,1 1-1,-1 1 1,-11 4-1,17-5 9,-1 1 0,1-1-1,0 1 1,0 0-1,0 0 1,0 1 0,1 0-1,-1-1 1,1 1 0,0 1-1,0-1 1,1 1-1,-1 0 1,1-1 0,0 1-1,0 1 1,1-1-1,-1 0 1,1 1 0,0-1-1,-1 10 1,2-9 19,1-1 0,0 0 0,0 1 0,0-1 0,1 1 1,0-1-1,0 0 0,0 0 0,1 0 0,-1 1 0,1-1 0,1-1 0,-1 1 0,1 0 0,-1 0 1,1-1-1,1 0 0,-1 1 0,1-1 0,-1-1 0,1 1 0,8 6 0,7 5-27,1-1-1,1-1 0,33 16 1,-35-20 85,1-1 1,0-1-1,0-1 1,0-1 0,1-1-1,0-1 1,0 0-1,0-2 1,0 0 0,0-1-1,0-2 1,39-6-1,-58 8-48,0-1 0,-1 1 1,1 0-1,0 0 0,0 0 0,0 0 0,0 1 0,-1-1 0,1 0 0,0 1 0,0-1 0,-1 1 0,1 0 0,0 0 0,-1-1 1,1 1-1,-1 0 0,1 0 0,-1 0 0,1 1 0,-1-1 0,0 0 0,1 0 0,-1 1 0,0-1 0,0 1 0,0-1 0,0 1 0,0 0 1,-1-1-1,1 1 0,0 0 0,-1-1 0,1 1 0,-1 2 0,3 8 32,-1 0 1,-1 0-1,0 0 0,0 16 0,0 0 124,0-19-94,0 0 1,1 0-1,1 0 0,0 0 1,0 0-1,0-1 1,1 1-1,1-1 1,-1 0-1,1 0 1,0-1-1,8 8 1,-9-10-199,0-1 1,1 0 0,0 0-1,-1 0 1,2-1-1,-1 0 1,0 1 0,1-2-1,-1 1 1,1-1 0,0 0-1,0 0 1,0-1 0,0 1-1,0-1 1,0-1-1,0 1 1,12-1 0,7-7-1528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4.8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96 627 2688,'2'-1'82,"-1"0"-1,1 1 1,0-1 0,0 1-1,0 0 1,0-1 0,-1 1-1,1 0 1,0 0 0,0 0-1,0 0 1,0 1 0,0-1-1,-1 0 1,1 1 0,2 0 0,8 1 150,-5-3-90,-1 0-1,1-1 1,0 0-1,0 0 1,-1 0-1,13-7 1,9-4 62,25-9-22,-1-2-1,52-33 1,-68 37-87,-17 9 50,1-1-1,-2-1 1,0 0 0,0-2 0,-2 0-1,1-1 1,-2 0 0,18-26-1,-29 37-92,0-1-1,0 0 0,-1 1 1,0-2-1,0 1 0,0 0 1,-1-1-1,0 1 0,0-1 0,-1 1 1,0-1-1,0 0 0,0 0 1,-1 0-1,0 0 0,0 1 0,-1-1 1,0 0-1,0 0 0,0 1 1,-1-1-1,0 0 0,-1 1 0,1 0 1,-1 0-1,-1-1 0,1 2 1,-1-1-1,0 0 0,0 1 0,-7-8 1,-1 2-28,0 1 1,-1 0 0,0 0-1,0 1 1,-1 1-1,0 0 1,-1 1 0,0 1-1,0 0 1,0 1-1,0 1 1,-31-5 0,22 5-4,1 2 0,-1 0 1,0 2-1,0 1 0,1 0 1,-1 2-1,0 1 0,-27 8 1,40-9-16,0 1-1,0 0 1,1 0 0,-1 1 0,1 0 0,0 1-1,1 0 1,-1 1 0,1 0 0,-12 13 0,14-12-1,1 0 0,0 1-1,1 0 1,0 0 0,0 0 0,1 0 0,0 1 0,1-1 0,0 1 0,1 0 0,0 0 0,-2 15 0,2 23 94,2 1 1,1-1-1,3 1 1,2-1-1,2 0 1,2-1 0,2 0-1,30 74 1,-15-60 86,4-2 1,1 0 0,64 84-1,-86-130-177,1 1 0,0-2-1,1 1 1,0-2 0,1 0 0,1 0-1,25 15 1,-36-24-79,0 0 1,1 0-1,-1 0 1,1-1-1,-1 0 0,1 1 1,0-1-1,0 0 1,-1-1-1,1 1 0,0-1 1,0 0-1,0 0 0,0 0 1,0 0-1,-1-1 1,1 1-1,0-1 0,0 0 1,-1 0-1,1-1 1,0 1-1,-1-1 0,1 0 1,-1 1-1,0-2 0,0 1 1,1 0-1,-1-1 1,-1 1-1,1-1 0,0 0 1,-1 0-1,1 0 1,-1 0-1,0 0 0,0-1 1,3-6-1,24-58-2234,-15 35 1003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5.1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3328,'5'20'1664,"4"7"-1152,-4-15 2816,-1 8-3072,6-1 0,-1-3 0,0 4 0,-4 6-384,4-10 0,11-3-128,8 1 128,4-5-1024,6-13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9.2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1 135 3712,'2'-3'145,"-1"0"1,1 0-1,0 0 1,0 0-1,0 1 1,1-1-1,-1 1 0,1 0 1,-1-1-1,5-2 1,-4 4-87,9-8 360,1 0 0,0 1 1,1 0-1,0 1 0,0 1 1,0 0-1,24-5 0,16-1-181,1 2-1,0 2 1,1 3 0,-1 3 0,1 2-1,59 7 1,-86-2-181,-1 1 1,1 1-1,-1 1 0,-1 2 0,0 0 1,45 25-1,-56-25 5,1 0 1,-1 1 0,-1 0-1,0 1 1,0 1-1,-1 1 1,-1 0 0,0 0-1,-1 1 1,-1 1-1,11 19 1,-18-28-33,-1 0-1,-1-1 1,1 1 0,-1 0 0,-1 0-1,1 0 1,-1 1 0,0-1-1,-1 0 1,0 0 0,0 1 0,0-1-1,-3 13 1,0-9 19,0-1 1,-1 0-1,0 1 1,0-1-1,-1-1 0,-1 1 1,1-1-1,-12 14 1,4-8 43,0-1 0,-1 0 0,-1-1 0,0 0 0,-1-1 0,0-1 1,-1 0-1,0-2 0,-36 16 0,25-16 58,0 0-1,-1-2 1,-40 5 0,58-10-107,-1-1 0,1 0 0,0-1 0,-1-1 0,1 0 0,-1 0 0,1-1 0,0 0 0,0-1 0,0-1 0,-18-7 0,27 10-59,0 0 1,0 0 0,0 0 0,0 0 0,1 0 0,-1-1 0,0 1 0,1-1 0,-1 1 0,1-1 0,0 0 0,-1 1 0,1-1 0,0 0 0,0 0-1,0 0 1,0 0 0,1 0 0,-1 0 0,0 0 0,1 0 0,-1 0 0,1 0 0,0 0 0,0 0 0,0-1 0,0 1 0,0 0 0,0 0 0,1 0-1,-1 0 1,1 0 0,0-3 0,0 2-115,1 0-1,0-1 0,0 1 1,0 0-1,0 0 0,0 0 0,0 1 1,1-1-1,-1 0 0,1 1 1,0 0-1,0-1 0,0 1 1,0 0-1,0 1 0,0-1 1,0 1-1,1-1 0,3 0 1,6-1-537,0 1 0,0 0 1,0 1-1,23 1 1,19 3-1127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5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0 4480,'-24'43'2176,"53"-17"-4352,-15-26 3328,-5 6-2560,2-22 128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09.5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 1280,'1'-9'736,"-1"7"-616,0 0 0,0 0 0,1 0 0,-1 0 0,1 0 0,-1 0 0,1 0 0,0 0 0,0 1 0,0-1 0,2-2 0,-1 3-75,1 1 1,-1-1-1,1 1 0,-1 0 0,1 0 1,-1 0-1,1 1 0,-1-1 1,0 1-1,1-1 0,-1 1 1,1 0-1,-1 0 0,0 0 1,1 0-1,3 3 0,7 1-111,48 12 443,0-3 0,1-2 0,1-3-1,0-3 1,63-2 0,80-2 150,184-3-286,359 0 15,-156 1 384,310 19-277,-141 21-385,-651-33-71,211 25 101,-116-2 163,320 5-1,-3-25 86,-302-8-197,210-4 32,-244-6-54,144-10 54,583-44 143,-409 39-113,-258 15-92,1029-7-144,-964 15 102,174 21 18,-142-3-32,-242-12 27,1 4 0,124 28 0,-177-30 40,1-2-1,79-1 0,-8-1-7,396 8-32,20-13-107,387 1 214,-673 3-75,615 25 192,-554-5-224,-195-22 117,196-25 0,-87 11-358,-93 7 269,339-7 156,-242 11-133,-75 3-51,68-4 0,-218 4 21,-1-2 0,0 1 1,1-1-1,-1 1 0,0-2 1,1 1-1,-1 0 0,0-1 1,0 0-1,7-4 0,-12 5-16,0 0 0,0 1 0,0-1-1,-1 1 1,1-1 0,0 0 0,-1 1-1,1-1 1,-1 1 0,1-1 0,0 1 0,-1-1-1,1 1 1,-1-1 0,1 1 0,-1 0-1,0-1 1,1 1 0,-1 0 0,1-1-1,-1 1 1,0 0 0,1 0 0,-1 0-1,0-1 1,1 1 0,-1 0 0,0 0 0,1 0-1,-1 0 1,0 0 0,1 0 0,-2 1-1,-32-5 26,0 5-737,0 1 0,1 2-1,-1 2 1,1 1-1,-48 16 1,71-20 578,-72 18-1044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0:13.3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0 687 640,'96'4'335,"-70"-2"-171,0-1-1,1-1 0,-1-1 1,30-6-1,19-6 3,142-17-55,-212 30-108,892-32 613,-612 31-309,67 3 303,294 6 145,-431-9-635,127-27-75,-72 1 17,451-10 194,-657 31-243,112-25 0,-11 1-18,445-41-123,94-4 363,150 1-214,-584 77 178,301 41 1,-417-29-215,407 2 7,-249-15 122,447-43-88,-383 9-30,-92 11 31,400-14 74,-306 29-101,170 3 0,-293-4-30,-47 0 38,59 7 14,-249-1-24,-1-1 1,33-7-1,11-3 28,90-2 87,141-22-226,-24-2 245,-71 13-29,-48 9-221,223 4 1,-339 14 111,0 1-1,1 2 1,41 11-1,28 5 12,-91-19 6,0-1 1,0 0 0,0 0-1,-1-1 1,1-1 0,0 0-1,0-1 1,0 0 0,-1-1-1,22-7 1,-9 1-15,-1 2 0,2 1 1,-1 1-1,0 0 0,1 2 1,0 1-1,49 3 0,-41 3 11,0 2-1,42 14 0,-51-11 11,1-2 1,0 0 0,1-1-1,0-2 1,-1-1 0,1 0-1,33-2 1,-9-6 32,-18 1-18,1 1-1,0 2 1,-1 1-1,59 8 0,-87-7-115,-1-1-1,0 1 0,0 0 0,0 0 1,0 0-1,0 0 0,0 1 0,0-1 1,0 1-1,-1 0 0,1 0 0,0 0 1,-1 0-1,1 0 0,-1 0 0,0 1 1,0-1-1,0 1 0,0 0 0,-1-1 1,1 1-1,0 0 0,-1 0 0,0 0 1,0 0-1,1 4 0,-8 19-577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26.5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43 477 2432,'0'-1'127,"-1"1"0,1-1 1,-1 1-1,0 0 0,1-1 0,-1 1 1,0 0-1,1 0 0,-1-1 0,0 1 1,1 0-1,-1 0 0,0 0 0,0 0 0,1 0 1,-1 0-1,0 0 0,1 0 0,-1 0 1,0 0-1,0 0 0,1 0 0,-1 0 1,0 1-1,1-1 0,-1 0 0,0 1 1,1-1-1,-1 0 0,0 1 0,-12 22 1301,5 33-1211,9-10-13,2 0 0,2 0 1,2 0-1,2-1 0,3 0 0,1-1 0,2-1 1,2 0-1,1-1 0,3-1 0,1 0 0,2-2 0,39 49 1,-54-77-177,0-1 0,1-1 0,-1 0 0,2 0 0,-1-1 0,1 0 0,19 10 0,-25-16-13,1 1 0,0-1 0,0 0 0,0 0 0,0-1 1,0 0-1,0 0 0,0 0 0,0-1 0,1 0 0,-1 0 1,0 0-1,0-1 0,0 0 0,1 0 0,-1-1 0,0 0 0,7-3 1,-2 0 30,-1-1 1,1 0-1,-1-1 1,-1 0-1,1-1 0,-1 0 1,-1 0-1,0-1 1,0 0-1,0-1 1,-1 0-1,11-19 1,1-9 128,-2 0 1,17-52-1,-25 60-95,-2 1 0,0-1 0,-2 0 0,-1 0 0,-2-1 0,-1 1 0,-1-1 0,-1 1 0,-10-49 0,-1 21 72,-3 0 0,-2 2 0,-48-107 0,53 141-150,0 0-1,-1 0 1,-1 1-1,-1 0 1,-1 2-1,0 0 1,-2 0-1,0 2 1,-1 0-1,-1 1 1,0 1 0,-1 1-1,-34-17 1,48 28-45,0-1 0,0 0 1,1 0-1,-1-1 0,1 1 1,-7-8-1,13 12 37,0 0 1,0 0-1,-1 0 0,1 0 1,0-1-1,0 1 0,0 0 1,0 0-1,-1 0 0,1 0 1,0 0-1,0 0 0,0-1 1,0 1-1,0 0 0,0 0 1,0 0-1,-1 0 0,1-1 1,0 1-1,0 0 0,0 0 1,0 0-1,0-1 0,0 1 1,0 0-1,0 0 0,0 0 1,0-1-1,0 1 0,0 0 1,0 0-1,0 0 0,0-1 1,0 1-1,0 0 0,0 0 1,0 0-1,1-1 0,-1 1 1,0 0-1,0 0 0,0 0 0,0 0 1,0 0-1,0-1 0,1 1 1,-1 0-1,0 0 0,0 0 1,0 0-1,0 0 0,1-1 1,15-1-207,20 6 26,97 25 166,-49-7 168,2-3 193,-42-7-158,1-1 1,0-3-1,0-2 1,87 0 0,-43-17 111,-59 6-645,49-2-1,-78 7 194,1 1 0,-1-1 0,1 1-1,-1-1 1,1 1 0,-1 0 0,1 0-1,-1 0 1,1 0 0,-1 0 0,0 0-1,0 0 1,1 0 0,-1 0 0,0 1-1,0-1 1,0 0 0,0 1 0,-1-1-1,1 1 1,0-1 0,0 2 0,0 0-152,9 16-1504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27.1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194 532 1536,'2'3'372,"0"1"-1,0-1 1,0 0-1,1-1 1,-1 1-1,1 0 1,-1-1-1,1 1 1,0-1-1,0 0 1,6 3 0,15 15 438,-21-18-737,0 0-1,0 0 1,0 0-1,0 0 0,1-1 1,-1 1-1,0-1 1,1 0-1,-1 0 1,1 0-1,-1-1 1,1 1-1,-1-1 1,1 0-1,0 0 1,-1 0-1,1 0 0,-1 0 1,1-1-1,5-1 1,7-2 308,0 0 1,30-13 0,-27 8-163,0-2 0,0 1 1,-1-2-1,-1 0 0,0-2 1,0 1-1,25-29 0,-32 30-109,0 0 0,0-1 0,-1 0-1,-1-1 1,0 1 0,-1-2 0,0 1-1,-1-1 1,-1 0 0,0 0 0,3-18 0,-7 23-72,0 1-1,-1-1 1,0 1 0,-1-1 0,0 1 0,0-1 0,-1 1 0,0-1 0,-1 1-1,0 0 1,0 0 0,-1 0 0,0 1 0,-1-1 0,0 1 0,0 0 0,-1 0-1,0 1 1,0-1 0,0 1 0,-1 1 0,-11-10 0,7 9-32,1 0 1,-1 0-1,0 0 1,0 2-1,-1-1 1,0 1-1,0 1 1,0 0-1,0 1 1,-1 0-1,1 1 1,-1 1-1,1 0 1,-1 0-1,0 1 0,-20 3 1,15 0-58,0 0 0,0 1 0,1 1 0,-1 1 1,1 0-1,1 2 0,-1 0 0,1 0 0,0 2 0,1 0 0,0 0 0,1 2 1,0 0-1,1 0 0,0 1 0,1 1 0,1 0 0,0 1 0,0 0 1,2 0-1,0 1 0,1 0 0,0 1 0,2 0 0,-7 24 0,11-33-55,0 0 0,0 1 0,1-1 0,1 1 0,-1-1 0,2 0 0,-1 1-1,3 11 1,-2-15-19,0 0-1,1 0 1,0 0-1,0-1 1,0 1-1,1-1 1,-1 1-1,1-1 1,0 0-1,0 0 1,1 0 0,-1 0-1,1-1 1,7 7-1,39 17-1303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27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0 221 2560,'3'5'447,"0"-1"-1,0 1 1,0 0 0,-1 0-1,0 1 1,0-1 0,0 0 0,1 10-1,3 2-221,14 39 109,4 0 1,2-1-1,2-2 0,2-1 0,53 69 0,-65-107-65,-16-16-39,-8-10-67,-25-29-51,7 10-49,2-1 0,0 0 0,2-2 0,2 0 0,-23-59 0,35 74-45,1 0 0,0-1 0,2 0 0,0 0 0,1 0 0,1-1 1,1 1-1,4-30 0,-3 41-9,0 1 1,1 0-1,0 0 1,0-1 0,1 2-1,0-1 1,1 0 0,0 1-1,0-1 1,0 1 0,1 0-1,0 0 1,1 1 0,-1 0-1,1 0 1,0 0 0,1 0-1,-1 1 1,1 0-1,0 1 1,1-1 0,13-5-1,-8 6 23,0 0-1,0 0 1,1 1-1,-1 1 1,1 1-1,0 0 1,0 0-1,0 1 1,-1 1 0,1 1-1,0 0 1,15 4-1,-11-1-100,0 0 0,0 2-1,-1 0 1,0 1 0,0 1 0,0 0-1,-1 2 1,16 12 0,-15-14-1979,-15-6 747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28.6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9 215 2048,'-8'0'1274,"8"0"-1263,2 0 167,0 1 1,0-1-1,0 1 1,0 0-1,0-1 1,0 1-1,-1 0 1,1 0-1,0 0 1,0 1-1,-1-1 1,4 3-1,24 27 187,-1 1 1,-1 1-1,-2 2 0,-2 1 1,-1 0-1,-1 2 0,28 75 1,-48-110-315,0-1 1,-1 1 0,1 0 0,-1 0-1,1 1 1,-1-1 0,0 0-1,0 0 1,-1 5 0,-7 0 207,-10-17-139,1-7-97,2-1-1,-1-1 1,2 0 0,1-1 0,0 0 0,-12-26 0,8 11 1,2-1 0,2 0 0,-10-40 0,19 60-43,1 0-1,0 0 1,2 0 0,-1 0 0,2-1 0,0 1-1,1-1 1,0 1 0,5-20 0,-5 29 11,1 0 1,0 1 0,0-1-1,1 0 1,-1 1-1,1-1 1,0 1 0,1 0-1,-1 0 1,1 0-1,0 0 1,1 1 0,-1-1-1,1 1 1,-1 0 0,1 1-1,0-1 1,1 1-1,-1 0 1,1 0 0,-1 1-1,1-1 1,0 1-1,0 0 1,9-1 0,-5 2-145,0 0 1,0 0 0,1 1 0,-1 0-1,0 1 1,1 0 0,-1 0 0,0 1-1,0 1 1,16 6 0,2 3-1001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29.1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1 396 2432,'0'-1'91,"1"-1"0,0 1 1,-1 0-1,1-1 0,0 1 0,0-1 0,0 1 1,1 0-1,-1 0 0,0 0 0,0 0 1,0 0-1,1 0 0,-1 0 0,1 0 0,-1 0 1,1 0-1,-1 1 0,3-1 0,1-2 282,67-42 1518,-32 21-1386,55-44 0,-84 60-377,-1-2 0,0 1 0,0-2 0,-1 1 0,-1-1 0,0 0 0,0-1 0,-1 0 0,8-19 0,-14 28-95,1-1-1,-1 1 1,0 0-1,0-1 1,0 1-1,-1 0 1,1-1-1,-1 1 1,0-1 0,0 1-1,0-1 1,0 1-1,-1-1 1,1 1-1,-1 0 1,0-1-1,0 1 1,0 0-1,0-1 1,-1 1-1,1 0 1,-4-5-1,2 6-1,1-1 0,-1 1 0,0-1 0,0 1 0,0 0 0,0 0 0,-1 1 0,1-1 0,0 1 0,-1-1 0,1 1 0,-1 0 0,0 0 0,1 1 0,-1-1 0,1 1 0,-1 0 0,0-1 0,0 2 0,1-1 0,-7 1 0,2 0 30,-1 1 0,0-1 0,1 2 1,0-1-1,-1 1 0,1 0 0,0 1 1,1 0-1,-1 0 0,1 0 0,-1 1 0,1 0 1,-8 8-1,7-4 7,0 0 0,1 1 0,0 0-1,1 0 1,0 0 0,0 1 0,1 0 0,0 0 0,-3 13 0,1-3 5,1 0 0,1 0 1,1 1-1,1 0 0,0 0 1,2 0-1,0 0 0,4 23 1,-2-34-54,1 0 0,0 0 0,1-1 0,0 1 1,1 0-1,0-1 0,1 0 0,0 0 1,1 0-1,0-1 0,0 0 0,1 0 0,0 0 1,1-1-1,-1 0 0,2-1 0,13 11 1,-10-10-19,1-1 0,-1 0 1,1-1-1,0-1 0,1 0 0,-1-1 1,1 0-1,0-1 0,0-1 1,0 0-1,0 0 0,24-2 1,-6-2-752,0-1 1,0-2-1,0-1 1,44-15 0,-23 6-788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0.2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 2176,'5'5'444,"-5"-8"421,1-8 790,-1 11-1617,1-1 0,-1 1 0,1 0 0,0 0 0,-1-1 0,1 1 1,0 0-1,-1 0 0,1 0 0,-1 0 0,1 0 0,0 0 1,-1 0-1,1 0 0,0 0 0,-1 0 0,1 0 0,0 0 0,-1 1 1,1-1-1,-1 0 0,1 0 0,0 1 0,-1-1 0,1 0 1,-1 1-1,2 0 0,2 2 2,0 1 0,0 0 0,0 1 0,-1-1 0,0 1 0,1-1 0,-1 1 0,-1 0 0,1 0 0,3 9 0,1 2 224,8 16 393,15 50 1,5 13 715,-32-89-1245,-6-50 277,0 32-391,1 0 1,0 0-1,1 0 0,0 0 0,1-1 1,0 1-1,1 0 0,1 0 0,0-1 1,0 1-1,1 1 0,9-23 0,-9 28 11,0-1-1,1 1 1,0 0-1,1 0 0,-1 0 1,1 1-1,0-1 1,0 1-1,1 0 0,0 1 1,-1-1-1,2 1 1,-1 1-1,0-1 0,1 1 1,0 0-1,-1 0 1,1 1-1,0 0 0,0 0 1,1 0-1,11 0 1,-7 1 3,0 1 1,0 0 0,-1 1 0,1 1-1,0-1 1,-1 2 0,1 0-1,-1 0 1,0 1 0,0 0 0,0 1-1,-1 0 1,1 1 0,-1 0-1,0 1 1,13 12 0,-5-3 6,0 1 0,-2 1 0,0 0 0,-1 1 0,-1 1 0,0 0 0,11 25 0,-21-36 15,1 0 1,-1 1 0,-1-1-1,0 1 1,0 0 0,-1 0-1,2 13 1,-26-136 205,22 99-276,1 1 1,0 0-1,0 0 0,2 0 0,0 0 1,0 0-1,1 1 0,1-1 1,0 1-1,0 0 0,2 0 1,6-10-1,-11 19 8,0 1-1,1-1 1,-1 1-1,0 0 1,1 0 0,-1 0-1,1 0 1,0 1 0,0-1-1,-1 1 1,1-1-1,0 1 1,0 0 0,0 0-1,1 0 1,-1 1 0,0-1-1,0 1 1,0-1-1,4 1 1,76 5-184,-49-2 140,-22-2 59,0 1 1,-1 0-1,1 0 1,0 1-1,-1 1 0,0 0 1,0 0-1,0 1 0,0 0 1,-1 1-1,0 1 1,0-1-1,-1 2 0,0-1 1,0 1-1,14 17 0,-14-15-126,0 1 0,-2 1 0,1-1-1,-1 1 1,-1 1 0,0-1-1,-1 1 1,0 0 0,-1 0 0,-1 1-1,0-1 1,0 1 0,-2 0-1,1 14 1,-3-24-1285,-2-3-21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1.5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1536,'2'21'3111,"16"35"-2723,26 46 475,43 89 129,-62-151-714,-24-38-260,1 0 1,-1 0-1,1 0 1,-1 0-1,1 0 1,0 0-1,-1-1 1,1 1-1,0-1 1,0 1-1,0-1 1,0 0-1,0 0 1,4 1-1,-6-6 37,1 0-1,-1 0 1,0 0-1,0 0 1,-1 0-1,1 0 1,-1 1-1,-2-8 1,-6-16-44,1-1 1,1 0-1,2 0 1,1 0 0,-1-35-1,5 54-14,0 1 0,1 0 0,0 0 0,0-1 0,1 1 0,0 0 0,1 0 0,0 1 0,0-1 0,0 0 0,1 1 0,0 0 0,1 0 0,0 0 0,0 0 0,0 1 0,1 0 0,0 0 0,0 1 0,0-1 0,1 1 0,12-7 0,-11 8 38,0 0 1,1 1 0,-1 0-1,1 0 1,0 1-1,0 0 1,-1 1-1,1 0 1,1 0 0,-1 1-1,0 0 1,0 1-1,0 0 1,0 0 0,0 1-1,16 5 1,-7-2 32,-1 2 1,0 0-1,0 2 0,0-1 1,-1 2-1,-1 0 0,19 16 1,-19-11-25,0 0 1,-2 1-1,0 1 0,0 0 1,-2 0-1,0 1 1,-1 1-1,-1-1 1,-1 2-1,0-1 1,7 35-1,-15-53-34,1 1 0,-1-1 0,0 1 0,0 0 0,0 0 0,0-1 0,0 1 0,-1 0 0,1-1 0,0 1 0,-1-1 0,1 1 0,-1 0-1,0-1 1,1 1 0,-1-1 0,0 1 0,0-1 0,0 0 0,-2 2 0,3-2-6,-1-1 0,1 1 0,-1-1-1,0 0 1,0 0 0,1 1 0,-1-1 0,0 0-1,1 0 1,-1 0 0,0 0 0,0 0 0,1 0-1,-1 0 1,0 0 0,0 0 0,1 0 0,-1 0-1,0 0 1,0 0 0,1-1 0,-1 1 0,0 0-1,1 0 1,-1-1 0,0 1 0,1-1 0,-1 1-1,0-1 1,1 1 0,-1-1 0,1 1 0,-1-1-1,1 1 1,-1-1 0,1 0 0,0 1 0,-1-1-1,1 0 1,0 1 0,-1-1 0,1 0 0,0 1-1,0-1 1,-1-1 0,-3-8-14,1 1 0,0-1 0,0 0-1,1 0 1,0 0 0,0 0 0,1 0 0,1 0 0,0 0-1,0-1 1,1 1 0,0 0 0,1 0 0,0 0 0,1 0 0,0 1-1,0-1 1,1 0 0,0 1 0,1 0 0,0 0 0,0 1-1,1-1 1,0 1 0,0 0 0,1 1 0,0-1 0,1 1-1,0 1 1,0-1 0,0 1 0,0 1 0,1 0 0,0 0 0,0 1-1,1 0 1,-1 0 0,1 1 0,0 0 0,0 1 0,17-2-1,-9 3-1,0 2 0,0 0-1,0 1 1,0 0 0,0 2-1,0 0 1,-1 1 0,0 1-1,0 0 1,0 2 0,29 16-1,-39-19 22,0 0 0,0 0 0,-1 0 1,1 1-1,-1 0 0,0 0 0,-1 1 0,0-1 0,0 1 0,0 0 0,-1 1 0,0-1 1,0 1-1,-1 0 0,0 0 0,0 0 0,-1 0 0,0 0 0,0 1 0,-1-1 0,0 1 0,-1-1 1,0 1-1,0-1 0,-1 1 0,0-1 0,-2 9 0,-3 5-338,5-20 119,0 0-1,0 0 1,0 0 0,0 0 0,0 0-1,1 0 1,-1 0 0,1 0-1,0 0 1,-1 1 0,1-1 0,0 0-1,1 0 1,-1 0 0,0 1-1,1 1 1,0-4-963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9.5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 3072,'9'-7'1536,"16"7"-1280,-22 7 2560,-3 6-2432,0 14 128,0-4 0,6 9 0,-6 3-768,0 8 128,8-8 384,1 5 128,6-8-896,4-13 0,10-3-640,3-12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2.0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37 320 2432,'1'5'188,"0"0"0,0-1 0,0 1 1,0 0-1,0-1 0,1 1 0,0-1 0,0 1 0,1-1 0,-1 0 1,1 0-1,-1 0 0,1 0 0,1-1 0,-1 1 0,0-1 0,1 0 1,0 1-1,0-2 0,4 4 0,4 2 53,0-1 0,1-1 0,0 1 0,0-2 0,25 8 0,-21-9-45,1-1 0,0-1 0,0 0 0,0-1 0,-1-1 0,1-1 0,0-1 0,0 0 0,0-1 0,-1-1 0,0 0 0,1-2 0,21-9 0,-27 10-104,0-1 1,-1 0-1,0-1 0,0 0 0,-1-1 0,1 0 0,-2 0 0,1-1 0,-1-1 0,-1 1 1,0-2-1,0 1 0,-1-1 0,0 0 0,-1 0 0,0-1 0,-1 0 0,0 0 1,3-14-1,-6 19-62,-1 0 0,0 1 0,-1-1 1,0 0-1,0 0 0,0 0 0,-1 0 0,0 0 1,0 1-1,0-1 0,-1 0 0,0 1 1,-1-1-1,1 1 0,-1 0 0,-1 0 1,1 0-1,-1 0 0,0 0 0,0 1 0,0-1 1,-1 1-1,0 1 0,0-1 0,-9-6 1,3 3-3,-1 1 1,1 0 0,-1 1-1,-1 0 1,1 0 0,-1 2 0,0-1-1,0 2 1,0 0 0,0 0 0,-27-1-1,17 5-8,-1 0-1,0 2 1,1 0-1,-1 2 1,1 0 0,1 2-1,-1 0 1,1 2-1,-35 18 1,46-21-41,0 1 1,1 0-1,0 1 0,0 0 1,1 0-1,0 1 0,0 0 1,-11 18-1,15-21-38,1 1 0,1 1 0,-1-1 0,1 0 0,0 1 0,1 0 0,0-1 0,0 1 0,1 0 0,0 0 0,0 0 1,1 0-1,0 0 0,1 12 0,0-14-93,1 1 0,-1-1 0,1 1 0,0-1 0,1 0 0,-1 1 0,1-1 0,1-1 0,-1 1 0,1 0 0,0-1 0,0 0 0,1 0 0,-1 0 0,8 5 0,42 36-1512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2.9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1 402 2048,'15'11'3456,"-10"-11"-3391,0 0 1,1 1 0,-1-1-1,1 1 1,-1 0 0,0 0-1,0 0 1,0 1 0,0 0-1,0 0 1,0 0 0,0 1-1,0-1 1,-1 1-1,1 1 1,-1-1 0,8 8-1,16 9 162,-13-11-123,-1-1 0,1 0-1,0-1 1,1-1 0,-1 0 0,1-1 0,1-1 0,-1 0 0,0-2 0,1 1-1,0-2 1,-1 0 0,1-2 0,0 1 0,0-2 0,-1 0 0,1-1 0,-1-1 0,0 0-1,0-1 1,0-1 0,22-12 0,-22 10-35,1-1-1,-1-1 1,0 0 0,-1-1-1,0-1 1,-1-1 0,-1 0-1,1 0 1,-2-1 0,13-20-1,-20 28-48,-1 0-1,0-1 1,-1 0-1,0 0 1,0 0-1,0 0 1,-1 0-1,0 0 1,0-1-1,-1 1 1,0-1-1,0 1 1,-1-1-1,0 0 1,0 1-1,-1-1 1,0 1-1,0-1 1,-1 1-1,1-1 1,-2 1-1,1 0 1,-1 0-1,0 0 1,-1 0-1,0 1 1,-6-9-1,0 3-8,0 1-1,-2 0 1,1 1-1,-1 0 1,-1 0-1,0 2 1,0 0-1,0 0 0,-1 1 1,0 1-1,-1 0 1,1 1-1,-1 0 1,0 2-1,-30-5 1,12 4-32,0 2 0,0 0 0,-1 3 0,1 0 0,0 2 1,-46 11-1,69-12-2,0 0 0,0 1 0,0 1 0,0-1 0,1 2 0,0-1 0,0 1 0,0 1 0,0-1 0,1 1 0,0 1 0,-12 12 0,18-17-1,1 1-1,0-1 1,0 1 0,0-1-1,0 1 1,0-1-1,0 1 1,1 0 0,-1-1-1,1 1 1,0 0 0,0 0-1,0-1 1,0 1-1,0 0 1,1 0 0,-1-1-1,1 1 1,0 0 0,0-1-1,0 1 1,0-1 0,0 1-1,0-1 1,1 1-1,-1-1 1,1 0 0,0 0-1,2 3 1,4 5-201,1 0 0,0 0 0,1-1 0,19 14 0,32 16-927,7 4-21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3.7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3 533 2176,'-3'-11'1171,"10"13"14,12 18-213,2 19-631,2-1 0,1-1 1,2-1-1,2-2 0,42 42 1,-130-166 831,45 68-1152,1-1 0,2 0 0,0-1-1,1-1 1,2 0 0,0 0 0,2 0 0,1-1 0,1-1 0,-3-33-1,7 44-12,1 0-1,0 0 1,2 0-1,-1 0 0,2 0 1,0 0-1,1 0 1,1 0-1,0 1 0,1 0 1,0 0-1,2 1 1,-1-1-1,2 2 0,0-1 1,1 1-1,21-23 1,-17 23 6,0 0 1,1 0 0,0 2-1,1 0 1,1 1 0,-1 0-1,23-8 1,-31 14-12,0 2 0,0-1-1,1 1 1,-1 1 0,1-1 0,-1 1 0,1 1 0,-1 0-1,1 0 1,-1 0 0,1 1 0,-1 1 0,1-1-1,-1 1 1,0 1 0,1-1 0,-1 1 0,12 7-1,-16-7-102,-1-1 0,0 1-1,1 0 1,-1 0-1,0 0 1,0 0 0,-1 1-1,1-1 1,-1 1-1,1-1 1,-1 1 0,-1 0-1,1 0 1,0 0 0,-1 0-1,2 8 1,2 20-1052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4.4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244 434 2560,'0'0'33,"0"0"-1,0 0 1,0 0-1,0 1 1,0-1 0,0 0-1,1 0 1,-1 0 0,0 0-1,0 0 1,0 0-1,0 0 1,0 0 0,0 0-1,0 1 1,0-1 0,0 0-1,0 0 1,0 0-1,0 0 1,0 0 0,0 0-1,0 0 1,0 1 0,0-1-1,0 0 1,0 0-1,0 0 1,0 0 0,0 0-1,0 0 1,0 0 0,0 0-1,0 1 1,0-1 0,0 0-1,0 0 1,0 0-1,0 0 1,-1 0 0,1 0-1,0 0 1,0 0 0,0 0-1,0 0 1,0 1-1,0-1 1,0 0 0,0 0-1,0 0 1,-1 0 0,1 0-1,0 0 1,0 0-1,0 0 1,0 0 0,0 0-1,0 0 1,0 0 0,-1 0-1,17 11 1350,22 7-509,-26-15-747,0 0-1,0-1 1,0 0 0,0-1-1,0 0 1,1-1 0,-1-1-1,0 0 1,0-1-1,0 0 1,0 0 0,14-6-1,10-6 462,1-1 0,47-29 0,-48 25-333,-27 14-199,0-1-1,0 0 1,-1 0 0,0 0-1,0-1 1,-1-1-1,0 1 1,0-1 0,0 0-1,5-10 1,-9 13-31,0 0 1,-1-1-1,1 1 1,-1-1-1,0 1 1,0-1-1,0 0 1,-1 0 0,0 1-1,0-1 1,-1 0-1,0 0 1,0 0-1,0 0 1,0 0-1,-1 0 1,0 0-1,-4-11 1,2 7-1,-1 1 0,-1 0 0,0 1 0,0-1 1,0 1-1,-1 0 0,0 0 0,-1 0 1,0 1-1,0 0 0,-1 1 0,1 0 0,-12-7 1,6 5-14,0 1 1,-1 1 0,0 0 0,-1 1 0,1 1 0,-1 0 0,1 1 0,-18-2 0,2 3-33,-1 1-1,1 1 1,0 2 0,-1 1 0,1 1 0,0 2 0,1 1 0,-36 13 0,45-12-15,0 1-1,0 0 1,1 2 0,0 0 0,-21 18 0,33-24 18,0 1-1,1-1 1,-1 2-1,1-1 1,0 1-1,1 0 1,0 0-1,0 0 1,0 1-1,1 0 1,0 0 0,1 0-1,-1 0 1,2 0-1,-4 17 1,5-22 14,1 1 0,0-1 0,0 1 0,0-1 1,0 1-1,1-1 0,-1 1 0,1-1 0,0 0 1,0 1-1,0-1 0,1 0 0,-1 0 0,1 1 1,-1-1-1,1 0 0,0-1 0,0 1 0,4 4 1,-1-3-5,0 0 0,0 0 1,1-1-1,-1 0 0,1 0 1,-1 0-1,1 0 1,0-1-1,0 0 0,7 1 1,7 1-9,-1-1 0,1-2 0,0 1 0,-1-2 0,40-5 0,-15-3 62,-1-3 1,0-1-1,50-22 1,21-7 23,-111 40-57,-1 0 1,1 1 0,-1-1 0,1 1 0,-1-1 0,1 1 0,-1 0-1,1 0 1,0 0 0,-1 0 0,1 1 0,-1-1 0,1 1-1,-1-1 1,1 1 0,-1 0 0,1 0 0,-1 0 0,0 1-1,1-1 1,-1 0 0,0 1 0,3 2 0,2 3 91,-1 0-1,-1 1 1,1 0 0,-1-1 0,5 12 0,14 20 214,-15-29-255,0-1 1,1-1 0,0 0 0,0 0 0,1 0-1,0-2 1,0 1 0,0-1 0,1-1 0,0 0-1,0-1 1,23 5 0,13 1-2173,93 7 1,-134-17 1789,33 6-1367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5.1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6 3072,'-25'-5'1536,"8"40"-1152,17-22 1664,0 6-1920,0 4 0,8 0 0,1 9 0,11-5-256,3-7 128,5-1 128,1-6 0,5-13-512,3-7 0,0-6-512,1-3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5.4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56 3584,'-19'-52'1792,"44"49"-2176,-16 3 2944,5 3-3456,0 4 128,-5 2-1152,5 2 128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5.8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0 181 3328,'2'16'853,"1"0"1,0 1-1,1-1 1,0 0 0,2-1-1,13 30 1,1 4-792,-2-2 710,-15-44-484,-9-30-89,4 13-140,0 0 1,1 0-1,0-1 0,1 1 1,1 0-1,0 0 1,1 0-1,0-1 1,1 2-1,1-1 1,0 0-1,1 1 0,0 0 1,1 0-1,1 0 1,0 1-1,0-1 1,1 2-1,1-1 1,18-17-1,-19 20 14,1 0 0,0 1 0,0 0 0,1 0 0,0 1 0,0 1 0,1 0 0,0 0-1,0 1 1,0 0 0,1 1 0,-1 0 0,1 1 0,0 0 0,0 1 0,0 1 0,0 0 0,1 0 0,-1 1 0,0 1 0,0 0 0,0 0 0,0 1 0,17 6 0,-20-6-40,0 2 1,0-1 0,0 1-1,0 1 1,-1-1 0,0 2-1,0-1 1,0 1 0,-1 0-1,0 0 1,0 1 0,0 0-1,-1 0 1,0 1 0,0 0 0,-1 0-1,0 0 1,7 18 0,-3-4 33,-1 1 1,-2 0-1,0 0 1,-1 0-1,3 46 1,-8-56-8,1 15-2150,-1-27 1942,0-1-1,1 1 1,-1 0 0,0 0-1,1 0 1,-1-1-1,1 1 1,-1 0-1,1 0 1,-1-1 0,1 1-1,-1 0 1,1-1-1,0 1 1,-1-1-1,1 1 1,0-1 0,0 1-1,-1-1 1,1 0-1,0 1 1,0-1-1,0 0 1,0 1 0,-1-1-1,3 0 1,7 3-1644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6.5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 2304,'0'-1'105,"1"0"0,-1 1 0,1-1 0,-1 0-1,1 0 1,0 0 0,0 0 0,-1 1 0,1-1 0,0 0 0,0 0 0,0 1 0,0-1 0,0 1 0,0-1-1,-1 1 1,1-1 0,1 1 0,-1 0 0,0-1 0,0 1 0,0 0 0,0 0 0,1 0 0,33-2 1389,-34 2-1427,1 1-1,-1-1 0,1 1 1,-1 0-1,0 0 1,1 0-1,-1-1 1,0 1-1,1 0 0,-1 1 1,0-1-1,0 0 1,0 0-1,0 0 1,0 1-1,0-1 1,0 0-1,-1 1 0,1-1 1,0 1-1,0 1 1,9 40 457,-8-32-355,13 91 936,2 159 0,-14-165-690,3 0 0,24 113 1,-23-172-358,-3-16-12,0-1 1,1 0-1,1 0 0,15 34 1,-19-50-41,0 0 0,0-1 0,0 1 1,1 0-1,-1-1 0,1 0 0,0 1 0,0-1 0,0 0 1,1-1-1,-1 1 0,1 0 0,0-1 0,-1 0 0,1 0 1,0 0-1,0 0 0,0-1 0,0 0 0,1 1 1,-1-1-1,0-1 0,1 1 0,-1-1 0,0 0 0,1 0 1,-1 0-1,6-1 0,10-3-351,-1-2 0,1 0-1,-1-1 1,0-1 0,0-1 0,-1 0 0,-1-2-1,1 0 1,-2-1 0,21-17 0,-14 9-1191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6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 2816,'3'0'1408,"40"-13"-1152,-23 13 1664,17 0-1664,0 0 128,6 0 256,0-3 0,3-1-896,0-5 128,2 9 512,-2 0 0,-3-3-640,-6 3 128,-12 12-1024,-7-5 128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7.7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0 316 896,'0'0'78,"0"0"-1,0 0 1,0-1 0,0 1 0,0 0-1,1 0 1,-1 0 0,0-1-1,0 1 1,0 0 0,0 0-1,1 0 1,-1-1 0,0 1 0,0 0-1,0 0 1,0 0 0,1 0-1,-1 0 1,0-1 0,0 1 0,1 0-1,-1 0 1,0 0 0,0 0-1,1 0 1,-1 0 0,0 0-1,0 0 1,1 0 0,-1 0 0,0 0-1,0 0 1,1 0 0,-1 0-1,0 0 1,0 0 0,0 0 0,1 0-1,-1 0 1,0 0 0,0 1-1,1-1 1,20 8 1253,19 20-1111,-25-11 169,-2 1 0,0 1-1,-1 0 1,13 29-1,-15-29-68,0 0 0,1-1-1,0 0 1,2 0 0,14 15 0,-55-87 192,15 32-508,1 0 0,1-1 0,1-1 0,1 0 0,1 0 0,1-1 0,-7-45 0,12 56-6,1 0 0,1-1 0,0 1 0,0 0 0,2-1 0,0 1 0,0 0 0,1 0 0,1 0 0,1 0 0,0 1 0,0-1 0,1 1 0,1 1 0,12-19 0,-14 25-6,0 1 1,0-1-1,1 1 1,-1 0-1,1 0 0,1 1 1,-1 0-1,0 0 1,1 0-1,0 1 1,0 0-1,0 0 1,0 1-1,0 0 1,1 0-1,-1 0 1,1 1-1,14 0 1,9 1-95,-1 2 0,0 1 1,44 10-1,-8-2-159,-39-6-827,5 6-85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39.8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55 5120,'-37'-55'2560,"40"62"-3584,8-3 4480,-2 8-5888,0 11 0,15 6 0,0 10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8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165 332 2048,'1'2'180,"-1"0"1,1 1-1,0-1 1,-1 0-1,1 0 0,0 0 1,0 1-1,0-1 1,1 0-1,-1 0 0,0-1 1,1 1-1,0 0 1,-1 0-1,1-1 0,0 1 1,0-1-1,-1 1 1,1-1-1,0 0 0,1 0 1,-1 0-1,0 0 1,0 0-1,0 0 0,1-1 1,1 1-1,8 3-76,0-1-1,0-1 0,1 0 0,13 0 1,4-1 146,1-1 0,-1-2-1,1-1 1,-1-1 0,0-2 0,0-1 0,-1-1 0,0-2 0,0 0 0,-1-2 0,0-1 0,-1-2-1,30-21 1,-52 33-222,0-2 0,0 1 0,0 0-1,-1-1 1,1 0 0,-1 0 0,0 0-1,0-1 1,-1 1 0,0-1 0,0 0 0,0 0-1,-1 0 1,0 0 0,0-1 0,2-8-1,-4 10-8,0 1-1,0-1 1,0 0 0,-1 0-1,1 0 1,-1 1-1,0-1 1,-1 0-1,1 1 1,-1-1-1,0 1 1,0-1 0,0 1-1,-1 0 1,0 0-1,1 0 1,-1 0-1,-1 1 1,1-1-1,0 1 1,-1 0 0,0 0-1,-5-4 1,-6-2-8,1 1 1,-2 1 0,1 0-1,-1 1 1,0 0 0,0 1-1,-1 1 1,1 1 0,-1 0-1,0 1 1,0 1 0,0 1-1,0 0 1,0 1 0,-21 5-1,-10 2-44,0 2 0,1 3 0,1 1 0,-51 24 0,79-30 0,0 1 0,1 0 0,-30 21 0,41-25-24,0 0 0,0 0-1,1 0 1,-1 1 0,1 0 0,0 0 0,1 0 0,0 0 0,0 1 0,0 0 0,0 0-1,-3 12 1,6-16-26,1 0-1,-1-1 1,1 1 0,0 0-1,0 0 1,0 0-1,1 0 1,-1 0 0,1 0-1,-1 0 1,1 0-1,0 0 1,0 0-1,0-1 1,1 1 0,-1 0-1,1-1 1,-1 1-1,1-1 1,0 1-1,0-1 1,0 0 0,0 0-1,0 0 1,1 0-1,-1 0 1,1-1 0,-1 1-1,5 1 1,4 4-208,1-1 1,1-1-1,-1 0 1,1-1 0,14 3-1,56 7-1138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39.2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87 226 1152,'1'1'1030,"13"9"2763,1 9-4008,-9-10 308,0-1 0,1 0-1,0 0 1,0 0 0,1-1 0,0 0 0,0 0 0,1-1 0,0 0 0,0-1 0,1 0-1,-1 0 1,1-1 0,0 0 0,0-1 0,14 3 0,-5-2 73,0-1 0,1 0 0,-1-2-1,1 0 1,-1-1 0,1-1 0,-1-1 0,25-6 0,-30 4-70,0 0 0,0-1 0,-1-1 0,0 0-1,0-1 1,0-1 0,-1 0 0,0 0 0,-1-1 0,21-21 0,-28 25-70,1 0 0,-1 0 0,0-1 0,-1 1-1,1-1 1,-1 0 0,0 0 0,-1 0 0,1-1-1,-1 1 1,2-10 0,-4 11-10,0 0-1,0 0 0,0 0 1,0 1-1,-1-1 1,1 0-1,-1 0 0,-1 1 1,1-1-1,-1 0 1,1 1-1,-1-1 0,-1 1 1,1 0-1,-1 0 1,1 0-1,-6-6 0,0 1-2,0 1-1,-1 0 1,-1 1-1,1-1 1,-1 2-1,0-1 0,-1 2 1,1-1-1,-1 1 1,0 1-1,0 0 1,-1 1-1,-22-5 1,-4 3-15,-1 0 1,-76 3 0,88 3-27,1 1-1,-1 2 1,-48 12 0,66-14 15,1 0 0,-1 1 0,1 0 0,0 0 0,0 1 0,1 0 0,-1 1 0,1 0 0,0 0 1,0 0-1,0 1 0,1 0 0,0 0 0,0 1 0,-8 12 0,12-16-20,0 0 0,1 0 0,0 0 0,0 1 0,0-1 1,0 0-1,0 1 0,1-1 0,-1 0 0,1 1 0,0-1 0,0 1 0,0-1 0,1 1 0,-1-1 0,1 0 0,0 1 1,0-1-1,0 0 0,0 0 0,1 1 0,-1-1 0,1 0 0,0 0 0,-1-1 0,2 1 0,-1 0 0,4 3 0,4 4-216,0-1-1,1-1 0,0 0 0,1 0 1,23 11-1,49 21-945,11-7 22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0.1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2432,'1'2'252,"1"0"0,-1 1-1,0-1 1,0 0 0,0 1 0,0-1 0,0 1 0,0-1-1,-1 1 1,1-1 0,-1 1 0,0 0 0,0-1 0,0 1 0,0-1-1,0 1 1,-1 3 0,1 15-241,4 44 521,23 179 688,-21-215-1095,1-1-1,1-1 1,1 0-1,1 0 1,1 0-1,24 37 1,-21-41-92,1 0 1,1-2 0,0 0-1,2-1 1,36 32 0,-47-47-17,-1 0 1,0 0-1,1-1 1,0 0-1,0 0 1,0-1-1,0 1 1,1-2 0,-1 1-1,1-1 1,0 0-1,0-1 1,-1 0-1,1 0 1,0 0-1,0-1 1,0-1-1,0 1 1,0-1-1,0-1 1,0 1-1,-1-1 1,1-1-1,8-3 1,-5 1 10,-1-1 1,0-1-1,-1 0 1,1 0 0,-1-1-1,-1 0 1,0 0-1,0-1 1,0 0 0,-1 0-1,-1-1 1,1 0-1,-2 0 1,8-17 0,-5 8-32,-1 0 0,-1-1 0,0 0 0,-1 0 0,-1 0 0,-2-1 0,2-31 0,-4 53 3,0-1-1,-1 0 1,1 0 0,0 0-1,0 0 1,0 1 0,0-1-1,0 0 1,-1 0 0,1 0-1,0 0 1,0 0 0,0 0-1,0 1 1,-1-1 0,1 0-1,0 0 1,0 0-1,0 0 1,-1 0 0,1 0-1,0 0 1,0 0 0,-1 0-1,1 0 1,0 0 0,0 0-1,0 0 1,-1 0 0,1 0-1,0 0 1,0 0 0,0 0-1,-1-1 1,1 1 0,0 0-1,0 0 1,0 0 0,0 0-1,-1 0 1,1 0 0,0-1-1,0 1 1,0 0 0,0 0-1,0 0 1,0 0 0,-1-1-1,1 1 1,0 0-1,0 0 1,0 0 0,0-1-1,0 1 1,0 0 0,0 0-1,0 0 1,0-1 0,0 1-1,0 0 1,0-1 0,0 10-6,0 0 0,1 0 0,0 0 0,0-1 1,1 1-1,0-1 0,0 1 0,1-1 0,1 0 0,5 12 1,-5-14 0,0-1 1,0 0 0,0 0 0,1 0-1,0 0 1,0-1 0,0 0 0,0 0-1,0 0 1,1-1 0,0 1-1,0-1 1,0-1 0,10 4 0,17 6 20,-14-5 30,0-1 0,0 0 0,29 3 0,-41-8-36,0-1 1,0 1 0,0-2 0,0 1 0,0-1 0,0 0 0,-1-1-1,1 1 1,0-1 0,-1-1 0,1 1 0,-1-1 0,0 0-1,7-5 1,-4 2 11,-1 0 0,0-1 0,0 0 0,0-1 0,-1 0 0,0 0-1,0-1 1,-1 1 0,8-16 0,-11 19-12,0-1 1,-1 1-1,1-1 0,-1 0 1,0 0-1,-1 0 1,0-1-1,0 1 0,0 0 1,-1 0-1,1-1 0,-2 1 1,1 0-1,-1-1 1,0 1-1,0 0 0,-3-9 1,4 14-12,0 1 1,0 0-1,0-1 0,0 1 1,0-1-1,0 1 1,0 0-1,-1-1 1,1 1-1,0 0 1,0-1-1,0 1 0,0-1 1,-1 1-1,1 0 1,0 0-1,0-1 1,-1 1-1,1 0 1,0-1-1,-1 1 0,1 0 1,0 0-1,-1-1 1,1 1-1,0 0 1,-1 0-1,1 0 1,0 0-1,-1 0 0,1-1 1,-1 1-1,1 0 1,0 0-1,-1 0 1,-7 13-44,2 23-20,6-18 27,1 1 0,1-1 0,1 0 0,0 0 0,2 0 1,0-1-1,1 1 0,0-1 0,2 0 0,0-1 0,0 0 0,2 0 1,0-1-1,1 0 0,0-1 0,1 0 0,1 0 0,0-2 1,1 0-1,0 0 0,24 14 0,-12-15-1179,6-16-85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0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83 2688,'0'-1'102,"0"-1"1,0 1-1,1-1 1,-1 1-1,1-1 0,-1 1 1,1-1-1,0 1 1,-1-1-1,1 1 1,0 0-1,0-1 0,0 1 1,0 0-1,0 0 1,0 0-1,0 0 1,1 0-1,2-2 0,38-17 1230,43 0-190,-9 11-436,1 4-1,96 4 0,-73 3-47,-100-3-645,1 1 0,-1 0 1,1 0-1,-1 0 0,1 0 1,-1 0-1,1 0 0,-1 0 1,1 0-1,-1 0 0,1 0 1,-1 0-1,1 0 0,-1 0 0,1 0 1,-1 1-1,1-1 0,-1 0 1,0 0-1,1 0 0,-1 1 1,1-1-1,-1 0 0,0 1 1,1-1-1,-1 0 0,0 1 1,1-1-1,-1 0 0,0 1 1,1 0-1,-10 12 228,-30 13 19,36-24-206,-33 18 20,27-16-38,0 1 1,1 0 0,-1 0 0,1 1 0,0 0 0,1 0 0,-1 1-1,-10 12 1,12-10-31,-1 0 0,2 0 0,-1 0 0,1 1 1,1 0-1,0 0 0,0 0 0,1 0 0,0 1 0,1 0 0,0-1 0,1 1 0,0 0 0,1 11 0,1-13-3,0-1 1,0 1-1,1-1 0,0 0 0,1 1 1,0-1-1,0 0 0,1-1 0,0 1 1,0 0-1,1-1 0,0 0 0,0 0 1,1-1-1,0 1 0,0-1 0,14 10 1,-12-10-62,0 0-1,1-1 1,0-1 0,0 1 0,0-1 0,0-1 0,1 0 0,0 0-1,18 3 1,-3-4-381,0 0 0,46-4 0,-15-4-990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1.5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12 3200,'-4'2'122,"-7"4"724,16-8 62,2 0-624,0 0 1,0 0 0,1 0-1,-1 1 1,14 0 0,46 6 171,90 4 5,-114-11-84,43-7 0,5-1 234,-68 10-473,-19 4 6,-32 11 67,10-6-192,-7 3 21,0 2-1,1 2 1,1 0 0,0 1-1,-24 24 1,39-34-25,1 1 0,0 0 0,0 0 1,0 1-1,1-1 0,1 1 0,-1 1 1,1-1-1,1 1 0,0 0 1,0 0-1,1 0 0,0 1 0,1-1 1,0 1-1,1-1 0,0 14 0,1-19-9,1-1 0,0 0 0,0 1-1,0-1 1,0 0 0,1 0 0,-1 0-1,1 0 1,0 0 0,0 0 0,1-1-1,-1 1 1,1-1 0,0 1 0,0-1 0,0 0-1,0 0 1,1 0 0,-1-1 0,1 1-1,0-1 1,-1 0 0,1 0 0,0 0-1,0 0 1,0-1 0,1 0 0,-1 1-1,0-2 1,5 2 0,17 2-417,-1-1 1,1-1-1,49-3 1,-60 0-25,45-2-845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1.9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1 260 3072,'72'-4'1858,"-57"4"-1336,0-1 1,0 0-1,0-1 0,-1 0 0,25-8 1,-6-2 33,-1 0 1,31-18-1,-48 22-437,-1 0-1,0-1 0,-1-1 0,0 0 0,0-1 0,15-16 0,-27 25-105,0 0 1,0 1-1,0-1 0,0 0 1,0 0-1,-1 1 1,1-1-1,-1 0 1,1 0-1,-1 0 1,0 0-1,1 0 1,-1 0-1,0 0 0,0 0 1,0 0-1,-1 0 1,1 0-1,0 0 1,-1 1-1,1-1 1,-1 0-1,0 0 1,0 0-1,1 0 0,-1 1 1,0-1-1,-1 0 1,1 1-1,0-1 1,0 1-1,-1-1 1,1 1-1,-1 0 1,-1-2-1,-1-1-3,-1 0 1,1 1-1,-1-1 0,0 1 0,0 0 1,0 0-1,-1 1 0,1-1 0,-1 1 1,-9-3-1,5 5 3,1-1 0,-1 1 0,0 0 0,1 1 0,-1 0 0,1 1 0,0 0 0,-1 0 0,1 1 0,0 0 0,0 0 0,1 1 0,-1 1-1,1-1 1,0 1 0,0 1 0,0-1 0,1 2 0,-1-1 0,2 1 0,-1 0 0,1 0 0,-8 11 0,5-5 20,1 0-1,0 1 1,0 0 0,1 0-1,1 1 1,1-1 0,0 1-1,1 1 1,0-1-1,2 0 1,-1 1 0,2 0-1,0 25 1,3-30 9,0 0 0,0 0 1,1 0-1,1-1 0,0 1 0,0-1 0,1 0 1,0 0-1,1 0 0,0-1 0,0 0 0,1 0 1,0-1-1,14 13 0,-8-9 1,1 0 1,0-1-1,1 0 1,0-1-1,1-1 1,0-1-1,1 0 1,20 7-1,-11-8-302,0-1 1,1-2-1,-1 0 0,1-2 1,0-1-1,-1-1 0,35-4 1,31-7-1278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3.1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3 295 1280,'0'-1'81,"-1"-1"0,1 1 0,0 0 0,-1 0 0,1 0-1,0 0 1,0 0 0,0 0 0,0 0 0,0 0 0,0-1 0,0 1 0,0 0 0,0 0 0,0 0 0,1 0-1,-1 0 1,0 0 0,1 0 0,-1 0 0,1 0 0,-1 0 0,1 0 0,0 0 0,-1 0 0,1 0 0,0 0-1,0 0 1,-1 1 0,3-2 0,36-40 1670,-21 23-1637,1-5 171,1 2 1,2 0-1,0 1 0,0 2 1,2 0-1,1 1 0,51-27 1,-73 43-246,-1 1 0,0 0-1,1 0 1,0 0 0,-1 0 0,1 0 0,0 0 0,-1 1 0,1-1 0,0 1 0,0 0-1,-1 0 1,1 0 0,0 0 0,0 0 0,-1 1 0,1-1 0,0 1 0,0 0 0,4 1-1,-5 0-9,0-1-1,-1 1 0,1 0 0,0-1 0,0 1 0,-1 0 0,1 0 0,-1 0 0,0 0 0,0 1 0,0-1 1,0 0-1,0 0 0,0 1 0,0-1 0,-1 1 0,1-1 0,-1 0 0,1 1 0,-1-1 0,0 1 1,0-1-1,-1 6 0,-3 25 129,-9 44 1,6-45-124,1 1 0,-1 40 0,7-64-36,0 0 0,1 0-1,0 1 1,0-1 0,1 0-1,0 0 1,0 0 0,1 0-1,1-1 1,-1 1 0,1-1-1,8 12 1,-8-15 9,1 1 0,0-1 0,0 0 0,0 0-1,1-1 1,0 1 0,0-1 0,0 0 0,0-1 0,1 0 0,-1 0 0,1 0 0,0-1 0,0 1-1,0-2 1,0 1 0,0-1 0,0 0 0,0-1 0,0 1 0,1-2 0,-1 1 0,0-1-1,13-3 1,-1 1 11,0-2-1,0 0 0,-1-2 1,0 0-1,0 0 1,-1-2-1,0 0 0,17-13 1,3-5 45,-2-1 0,-1-2 0,34-38 0,-56 56-43,-1-1 0,-1-1 1,0 1-1,-1-2 0,-1 1 1,0-1-1,-1 0 0,-1-1 1,0 0-1,-1 0 0,5-25 1,-10 36-14,0 0 0,0 0 0,0 0 0,-1 0 0,0 0 0,0 0 0,-2-5 0,3 9-7,0 0 0,0 1 1,0-1-1,0 0 0,0 0 1,-1 0-1,1 1 0,0-1 0,0 0 1,-1 0-1,1 1 0,-1-1 1,1 0-1,-1 1 0,1-1 1,-1 1-1,1-1 0,-1 0 0,1 1 1,-1-1-1,0 1 0,1-1 1,-1 1-1,0 0 0,0-1 1,1 1-1,-1 0 0,0-1 1,0 1-1,1 0 0,-1 0 0,0 0 1,0 0-1,0 0 0,1 0 1,-1 0-1,0 0 0,0 0 1,0 0-1,1 0 0,-1 0 1,0 0-1,0 1 0,1-1 0,-1 0 1,0 1-1,0-1 0,0 1 1,-2 3-2,0 0 0,0 1 0,0-1 0,1 1 0,0 0 0,0 0 0,0 0 0,0 0 0,1 0 0,0 0 0,-1 9 0,-1 0 0,0-1 1,1 1-1,0 0 1,1 0 0,1 0 0,0 0 0,0 0 0,2 0-1,0 0 1,1 0 0,0 0 0,1-1 0,0 1 0,1-1 0,0 0-1,2 0 1,-1-1 0,1 0 0,1 0 0,0-1 0,1 0 0,0 0-1,1-1 1,0 0 0,19 14 0,-12-11-273,1-1 0,0 0 0,0-2 0,1 0 0,1-1 0,0-1 0,30 9 0,-5-9-1029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3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 2816,'0'2'85,"0"-1"0,0 1 1,1 0-1,-1 0 0,0-1 0,1 1 1,-1-1-1,1 1 0,-1 0 0,1-1 1,0 1-1,0-1 0,-1 1 0,1-1 1,0 0-1,0 1 0,2 1 0,33 41 1868,0 2-832,-15-13-668,-2 2 0,-2 1 1,25 73-1,-38-91-262,-8-22 103,-9-29 96,10 23-394,1 0 0,0 0 0,0 0 0,1 0 0,1-1 0,0 1 1,0-1-1,1 1 0,0 0 0,1-1 0,0 1 0,1 0 0,0 0 0,0 1 1,1-1-1,0 0 0,1 1 0,0 0 0,1 0 0,0 1 0,0 0 0,1 0 0,0 0 1,0 0-1,0 1 0,1 1 0,0-1 0,1 1 0,0 1 0,0-1 0,0 1 1,16-5-1,-8 3 38,0 1 0,1 1 0,0 0 0,0 2 0,0 0 0,0 1 0,1 0 0,-1 2 0,1 0 0,-1 1 0,0 1 0,27 6 0,-33-4-9,1 0 0,-1 0 0,0 1 0,0 1 0,-1 0 0,1 1 0,-1 0 0,-1 0 0,1 1 0,-1 1 0,-1 0 0,0 0 0,0 1 0,-1 0 0,0 0 0,0 1 0,-1 0 0,7 16 0,-11-19-19,1 0-1,-2 0 1,1 1 0,-1-1-1,0 1 1,-1 0 0,0 0 0,-1-1-1,1 1 1,-2 0 0,-1 12-1,1 21-1268,2-32 5,7-8-150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4.5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61 299 2944,'1'2'63,"0"-1"1,0 1-1,0-1 1,0 0-1,0 0 1,0 0-1,0 1 1,0-1-1,0 0 1,1 0-1,-1 0 1,0-1-1,1 1 1,-1 0-1,1 0 1,-1-1-1,1 1 1,-1-1-1,1 1 1,-1-1-1,1 0 1,0 0-1,-1 1 1,3-1-1,23 7 1315,-12 2-1186,2-2 0,-1 0 0,1-1 0,0 0 0,0-2 0,1 0 0,0 0 0,-1-2 0,1-1 0,0 0 0,0-1 0,0 0 0,0-2 0,-1 0 0,1-1 0,0-1 0,24-9 0,-21 6 13,-1-2 1,-1 0-1,1-1 0,33-23 1,-49 30-185,0 1 0,0-1 1,-1 0-1,1 0 0,-1-1 0,0 1 0,0-1 1,0 1-1,0-1 0,0 0 0,-1 0 1,0-1-1,0 1 0,0 0 0,0-1 1,-1 1-1,1-1 0,-1 1 0,0-1 1,-1 0-1,1 1 0,-1-1 0,0 0 0,0 0 1,0 1-1,-1-1 0,0 0 0,-1-4 1,-1 3-12,0 0 1,-1 0-1,1 0 1,-1 1-1,0 0 1,-1-1-1,1 1 1,-1 1-1,0-1 1,-1 1-1,1 0 1,-1 0-1,1 0 1,-8-2-1,-16-9 39,-47-17 1,73 31-50,-28-9-19,0 2 0,0 1 1,-1 2-1,0 0 0,0 3 1,0 0-1,-58 6 0,80-3-5,0 1-1,0 0 0,0 1 0,1 0 0,-1 0 0,1 1 1,-9 5-1,13-7 4,0 1 0,1 0 0,-1 0 0,1 0 0,-1 1 1,1-1-1,0 1 0,1 0 0,-1 0 0,1 1 0,0-1 0,0 1 1,-5 8-1,8-11 13,0-1-1,-1 1 1,1-1 0,0 1 0,0-1 0,0 1 0,0 0 0,0-1 0,0 1 0,0-1 0,1 1-1,-1-1 1,1 1 0,-1-1 0,1 1 0,-1-1 0,1 1 0,0-1 0,0 0 0,0 1 0,0-1-1,0 0 1,0 0 0,0 0 0,0 1 0,0-1 0,3 1 0,40 25-118,-38-24 116,23 11-21,1-1 1,0-2-1,1-1 0,40 8 1,-50-14-68,1-1-1,0 0 1,0-2 0,0-1 0,0 0 0,0-2 0,26-5-1,-24 2-96,-11 1 67,0 1 1,1 0-1,-1 1 1,0 0-1,1 1 0,0 1 1,14 1-1,-27 0 168,1 1 0,-1-1 0,0 1 0,0-1 0,0 1 0,0-1 0,0 1 0,0 0 0,0-1 0,0 1 0,-1 0 0,1 0 0,-1 0 0,1 0 0,-1-1 0,0 1 0,0 0 0,0 2 0,1 0 54,0 3-10,1-1-1,-1 0 1,1 0 0,0 0 0,1 0 0,0 0-1,0 0 1,0-1 0,1 1 0,-1-1 0,1 0-1,0 0 1,1 0 0,-1-1 0,1 0 0,0 1-1,0-2 1,10 7 0,4-1 59,0 0-1,1-2 1,0 0 0,28 5-1,-4 0-58,-16-4-613,0-2 0,1-1 0,0 0 0,47-1 0,-17-10-879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5.4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2048,'-4'9'2227,"4"-6"-1129,4-8-562,-4 5-522,0 0 0,0-1 0,0 1 0,1 0 0,-1 0 0,0-1 1,0 1-1,0 0 0,1 0 0,-1-1 0,0 1 0,0 0 0,1 0 0,-1-1 0,0 1 0,0 0 0,1 0 0,-1 0 0,0 0 0,1 0 0,-1-1 0,0 1 0,1 0 0,-1 0 0,0 0 0,1 0 1,-1 0-1,0 0 0,1 0 0,-1 0 0,0 0 0,1 0 0,-1 0 0,0 0 0,1 0 0,-1 1 0,0-1 0,1 0 0,-1 0 0,11 15 167,4 22 79,37 104 1023,15 56-113,-66-194-825,-3-14-133,-3-18-64,-3-51 0,9 66-154,0 0 0,1-1 0,0 1-1,1 0 1,6-15 0,-7 23 1,0 0 0,1 1 0,0-1 0,0 0 0,1 1 0,0 0 0,-1 0 0,2 0 0,-1 0 0,1 1 1,-1-1-1,1 1 0,10-6 0,3-1 17,0 1 0,1 1 0,0 1 0,0 1 0,1 0 0,0 2 0,24-4 0,-30 7 1,0 1 0,0 0 1,0 1-1,-1 1 0,1 0 1,0 1-1,0 1 0,0 0 1,-1 1-1,0 0 0,19 9 1,-11-3 31,0 1-1,0 1 1,-2 1 0,0 0 0,0 2 0,-1 0 0,25 28 0,-34-33-27,-1 1 1,0 0 0,0 0 0,-1 1-1,-1 0 1,0 1 0,-1-1-1,0 1 1,-1 0 0,0 0 0,-1 0-1,-1 1 1,0-1 0,0 22 0,-6-15-1662,3-15 342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40.5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4 379 2176,'-3'-4'3574,"11"9"-2092,24 31-477,99 102 1690,-113-123-2519,1 0-1,0-1 0,1 0 1,0-2-1,1 0 0,24 8 1,-29-14-83,0-1 0,0-1 0,1 0 0,0-1 0,0-1 0,0-1-1,0 0 1,0-2 0,0 0 0,0 0 0,0-2 0,-1 0 0,19-6 0,-16 4 2,-1-2-1,0 0 0,0-1 0,0-1 0,-2-1 0,1 0 1,-1-1-1,0-1 0,-1 0 0,-1-1 0,15-17 1,-24 24-82,0-1 1,0 1 0,-1-1-1,1 0 1,-2 0 0,1 0-1,-1 0 1,0 0 0,-1-1-1,1 0 1,-2 1 0,1-1 0,-1 0-1,1-16 1,-3 13 14,0 0 1,-1 1-1,0-1 1,-1 0 0,0 1-1,0 0 1,-1 0-1,-1 0 1,-10-18-1,0 5 12,-1 2 1,-1 0-1,-1 1 0,-1 0 1,0 2-1,-1 0 0,-2 1 1,-22-14-1,22 18-88,0 0 0,-1 2 0,0 0 0,0 2 0,-1 0 0,0 1 0,-1 2 0,-48-7 0,63 12 26,-1 1 0,0-1 0,0 2 0,0-1 0,0 1 0,0 1 0,1 0 0,-1 1 0,0 0 0,1 0 0,0 1 0,0 1 0,0 0 0,1 0 0,-1 1 0,1 0 0,0 0 0,1 1 0,0 0 0,0 1 0,0 0 0,1 0 0,-6 9 0,9-12-1,1-1-1,0 1 1,1-1 0,-1 1 0,1 0-1,0 0 1,0 0 0,1 1 0,-1-1-1,1 0 1,0 1 0,1-1 0,-1 0-1,1 1 1,0-1 0,1 9 0,1-7 2,0 0 1,1 0-1,0 0 1,0 0 0,0 0-1,1-1 1,0 1-1,0-1 1,0 0 0,1 0-1,9 8 1,8 6 31,1-1-1,0-2 1,2 0 0,0-1-1,0-1 1,2-2 0,0-1-1,0-1 1,53 14 0,-62-20-5,1-1 1,-1-1-1,1 0 1,0-2-1,0 0 1,0-1-1,23-3 1,131-31 63,-124 23-64,-31 7-22,0-1 0,0 0-1,25-12 1,-38 14 4,1 0 0,-1-1 0,1 1 0,-1-1 0,0 0-1,0 0 1,-1 0 0,1-1 0,-1 1 0,0-1-1,0-1 1,-1 1 0,5-8 0,-7 11 10,-1-1 1,1 1-1,-1 0 0,1-1 1,-1 1-1,0-1 0,0 1 1,0-1-1,0 1 0,0-1 1,0 1-1,-1-1 0,1 1 1,-2-4-1,2 5 2,0 1 1,0-1-1,-1 1 1,1-1-1,0 0 1,0 1-1,-1-1 1,1 1-1,0-1 1,0 0-1,-1 1 1,1-1-1,-1 1 0,1-1 1,0 1-1,-1 0 1,1-1-1,-1 1 1,1-1-1,-1 1 1,0 0-1,1-1 1,-1 1-1,1 0 1,-1 0-1,0-1 1,1 1-1,-1 0 1,1 0-1,-1 0 1,0 0-1,1 0 0,-1 0 1,0 0-1,1 0 1,-1 0-1,1 0 1,-1 0-1,0 0 1,1 1-1,-1-1 1,0 0-1,1 0 1,-1 1-1,1-1 1,-1 0-1,1 1 1,-1-1-1,1 0 1,-1 1-1,1-1 0,-1 2 1,-1-1 13,1 1 1,0-1-1,0 1 0,0 0 1,0 0-1,1 0 0,-1-1 1,0 1-1,1 0 0,-1 0 1,1 0-1,0 0 0,-1 0 1,1 0-1,0 0 0,0 0 1,1 0-1,-1 0 0,0 0 1,0 0-1,2 3 0,16 43 183,-8-29-86,0 0 1,1-1-1,1 0 1,1-1-1,0 0 0,1-1 1,1 0-1,1-1 1,0-1-1,0-1 0,2 0 1,0-1-1,0-1 1,1-1-1,0 0 0,1-1 1,23 6-1,-32-13-385,1 0 0,0-2 0,-1 1 0,1-1 0,0-1 0,0 0 0,-1 0 0,1-2 0,-1 1 0,0-1 0,1-1 0,18-9 0,12-5-1774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6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1 181 1280,'22'-12'1656,"38"-29"1,-39 26-882,42-24 1,-26 18-404,34-18-322,-66 37 13,0 0-1,-1 0 1,1 0 0,0 1-1,0 0 1,0 0-1,1 0 1,-1 0-1,0 1 1,0 0 0,8 1-1,-10 0-18,0 0 0,1 0 0,-1 0 0,-1 1 0,1-1-1,0 1 1,0 0 0,-1 0 0,1 0 0,-1 0 0,1 0 0,-1 1 0,0-1-1,0 1 1,0-1 0,0 1 0,0 0 0,-1 0 0,1 0 0,-1 0 0,0 0 0,0 0-1,0 0 1,1 5 0,1 11 128,0 0 0,-1 0 0,0 23 1,0-2 132,-1-25-271,1 0 1,1-1-1,0 1 0,1-1 1,9 23-1,-11-32-22,1 0-1,-1 0 1,1 0 0,1-1-1,-1 1 1,1-1-1,-1 0 1,1 0 0,0 0-1,0-1 1,1 1-1,-1-1 1,1 0-1,0-1 1,0 1 0,0-1-1,0 1 1,8 1-1,1-1 11,0 1 0,0-2 0,1 0-1,-1-1 1,1-1 0,-1 0 0,1-1-1,-1 0 1,1-1 0,-1-1 0,0 0-1,20-7 1,-28 7-13,1 1 0,-1-1 0,0-1 0,1 1 0,-1-1 0,-1 0 0,1-1 0,-1 1 0,1-1 0,-1 0-1,0 0 1,-1-1 0,0 0 0,0 1 0,0-1 0,0-1 0,-1 1 0,0 0 0,0-1 0,-1 0 0,0 1 0,0-1 0,0 0 0,-1 0 0,0 0 0,-1 0 0,0-8 0,-1-9-47,-2-1 1,0 1 0,-8-27-1,16 88-82,-3-24 68,-1 0-1,1 0 0,1-1 0,0 1 0,1-1 0,10 22 0,-7-24-65,-1 0 1,1-1 0,1 0-1,0 0 1,0-1 0,1 0-1,0 0 1,0-1 0,1 0-1,0-1 1,0 0 0,1 0-1,12 4 1,4-2-1056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6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2 288 3456,'-1'3'68,"1"-1"0,0 1 0,0 0-1,0-1 1,0 1 0,0-1 0,1 1 0,-1-1 0,1 1 0,-1-1 0,1 1 0,0-1-1,0 0 1,0 1 0,0-1 0,1 0 0,-1 0 0,1 0 0,-1 0 0,1 0 0,0 0-1,2 2 1,0 0 142,-1 1-55,1-1 0,1 0 0,-1-1 0,0 1 0,1-1 1,0 0-1,0 0 0,0 0 0,0-1 0,0 1 1,7 1-1,21 10 308,-20-7-393,0-1 1,1-1-1,-1-1 0,1 1 1,1-2-1,-1 0 1,0-1-1,1 0 1,-1-2-1,1 1 0,-1-2 1,26-3-1,16-5 388,101-29 0,-149 35-412,13-3 36,0-1 0,-1-1 0,0-1 0,0-1 0,33-22 0,-47 27-63,0 1 0,-1 0 0,0-1 1,0 0-1,-1-1 0,1 1 0,-1-1 1,0 1-1,5-13 0,-7 14-13,-1 0-1,0 1 1,0-1-1,0 0 1,0 0-1,-1-1 1,0 1-1,0 0 1,0 0 0,0 0-1,0 0 1,-1 0-1,0 0 1,0 0-1,0 0 1,0 0-1,-1 0 1,-1-3-1,-2-2 6,-1 1 0,0-1 0,0 1-1,-1 0 1,0 1 0,0 0 0,0 0 0,-1 1-1,0-1 1,-1 2 0,-17-10 0,4 4 20,0 1 1,0 1 0,-47-12-1,35 13-13,0 2 1,-1 1-1,1 1 0,-57 3 0,74 2-13,0 1 0,0 0 0,0 1 0,1 1-1,-1 1 1,1 0 0,0 1 0,0 1 0,0 0 0,1 1 0,-15 11 0,26-16-20,-1 0-1,1 0 1,0 1 0,0-1 0,0 1 0,1 0 0,-1 0-1,1 1 1,0-1 0,0 1 0,1-1 0,-1 1 0,1 0-1,0 0 1,0 0 0,0 0 0,1 1 0,-1 5 0,2-5-34,0 1 0,1 0-1,-1-1 1,1 1 0,1-1 0,-1 1 0,1-1 0,0 0 0,1 0 0,-1 0 0,1 0 0,1 0 0,-1 0 0,6 6 0,-3-4-114,1 0 0,0-1 0,1 0 0,0 0-1,0-1 1,0 0 0,1 0 0,0-1 0,0 0 0,1 0 0,-1-1 0,1 0 0,12 2 0,75 24-1138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7.5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1 424 2304,'1'0'244,"0"0"0,0 0 0,0 0 0,0 1 1,0-1-1,1 0 0,-1 0 0,0 1 0,0-1 0,0 1 0,0-1 1,0 1-1,0 0 0,-1-1 0,1 1 0,0 0 0,1 1 0,11 36 847,-12-31-1062,1 0 0,0 0-1,1 0 1,0-1 0,0 1 0,0 0-1,1-1 1,0 0 0,0 0 0,0 0-1,1-1 1,0 1 0,7 5 0,-2-4 69,1 0 0,-1 0-1,2-1 1,-1-1 0,1 0 0,0 0 0,0-1 0,0 0 0,0-1 0,1-1 0,-1 0 0,1-1-1,0 0 1,-1-1 0,1 0 0,22-4 0,-14 1-36,0-1 0,0-1 0,-1-1-1,0 0 1,0-2 0,0 0 0,-1-2 0,-1 0 0,25-17-1,-34 20-46,-1-1 0,0 1 0,-1-2 0,0 1-1,0-1 1,-1 0 0,0 0 0,0 0 0,-1-1-1,0 0 1,-1 0 0,0-1 0,-1 1 0,0-1 0,0 1-1,-1-1 1,-1 0 0,0 0 0,0 0 0,-1 0-1,-1 0 1,0 0 0,0 0 0,-1 0 0,0 0 0,-1 1-1,0-1 1,-1 1 0,0 0 0,-1 0 0,0 0-1,0 0 1,-1 1 0,0 0 0,-11-12 0,4 7-36,-1 0 0,-1 0 0,-1 2 1,0 0-1,0 0 0,-1 2 0,0 0 1,-36-14-1,30 15-10,-1 1 0,0 1-1,-1 1 1,0 1 0,0 1 0,-42 0-1,62 4 13,1 0-1,0 1 0,-1-1 0,1 1 1,0 0-1,0 1 0,-1-1 0,1 1 1,-5 2-1,8-3 17,0-1-1,0 1 1,0-1-1,1 1 1,-1-1-1,0 1 1,1 0-1,-1-1 1,0 1 0,1 0-1,-1 0 1,1 0-1,-1-1 1,1 1-1,-1 0 1,1 0-1,-1 0 1,1 0 0,0 0-1,0 0 1,-1 0-1,1 0 1,0 0-1,0 0 1,0 0-1,0-1 1,0 1 0,0 0-1,0 0 1,1 0-1,-1 0 1,0 0-1,0 0 1,1 0-1,-1 0 1,1 0 0,-1 0-1,1-1 1,-1 1-1,1 0 1,-1 0-1,1-1 1,0 1-1,-1 0 1,1-1 0,0 1-1,1 0 1,6 7 15,1-1 1,-1 0 0,1-1-1,1 0 1,-1-1-1,1 0 1,0 0 0,1-1-1,-1 0 1,1-1 0,-1 0-1,1-1 1,18 2-1,17-1 130,92-4-1,-84-1-88,-6 0-592,0-3 0,-1-2 1,77-20-1,-73 14-762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8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52 201 2432,'-1'1'169,"0"-1"1,0 1-1,0-1 0,0 1 1,0 0-1,0-1 0,0 1 1,0 0-1,1 0 0,-1-1 1,0 1-1,1 0 0,-1 0 1,0 0-1,1 0 0,-1 0 1,1 0-1,-1 0 0,1 0 1,0 0-1,-1 0 1,1 0-1,0 2 0,1 34 1344,1-28-1486,0 1 0,1-1 0,0 0 0,0 0 0,9 15-1,-5-14 114,0-2 0,1 1 0,0-1 0,1 0 0,-1 0 0,1-1 0,1-1 0,0 1 0,0-1 0,0-1 0,0 0 0,19 6 0,-11-5-29,-1-1 0,1 0 1,0-2-1,1 0 0,-1-1 0,1-1 0,23-1 1,-28-2-68,-1 0 0,1-1 0,-1 0 0,1-1 0,-1-1 0,-1 0 1,1 0-1,-1-2 0,0 1 0,0-2 0,-1 1 0,1-2 0,14-14 1,-21 18-44,0 1 0,-1-1 1,0 0-1,0 0 1,0 0-1,-1 0 0,1-1 1,-1 1-1,-1-1 1,1 0-1,-1 0 0,0 0 1,0 0-1,-1-1 1,0 1-1,0 0 0,0-1 1,-1 1-1,0 0 1,0-1-1,-1 1 0,1-1 1,-1 1-1,-1 0 1,1 0-1,-1 0 0,0 0 1,-1 0-1,1 0 1,-7-9-1,1 3-16,0 1 0,-1 0 0,-1 1 0,0-1 0,0 2 0,-1 0 0,0 0 0,-1 1 0,0 0 0,0 1 0,0 0 0,-1 1 0,-22-7 0,2 3-50,-1 1 0,0 1 1,0 2-1,-49-2 1,68 7 30,-1 1 1,1 0-1,0 1 1,0 1-1,-23 5 1,34-6 20,0 0 0,-1 0 0,1 1 0,0-1 0,0 1 0,0 0 0,0 1 0,0-1 0,0 1 0,1 0 0,-1-1 0,1 2 0,0-1 0,-1 0 0,2 1 0,-1-1 0,0 1 0,1 0 0,-1 0 1,1 0-1,0 0 0,1 0 0,-2 5 0,2-7 4,1 1 1,0 0 0,0-1-1,0 1 1,1-1 0,-1 1-1,1-1 1,-1 1 0,1-1-1,0 1 1,0-1 0,0 1-1,0-1 1,0 0 0,1 0-1,-1 1 1,1-1 0,-1 0-1,1 0 1,0 0 0,0-1-1,-1 1 1,2 0 0,-1-1-1,0 1 1,0-1 0,0 0-1,1 0 1,3 2 0,10 5 2,0-1 0,1-1 0,18 4 0,-33-9 2,43 9-147,1-2-1,-1-2 0,1-2 1,0-2-1,0-2 0,0-2 0,0-2 1,69-15-1,-99 15 3,-1-1-1,0 0 1,0 0 0,19-11-1,-26 11 117,-10 5 199,-11 16 427,10-7-486,0 0 0,1 1 0,0-1 0,0 1 0,1-1 0,1 1 0,0-1 0,0 1 0,0-1 0,2 1 0,-1-1 0,1 1 0,0-1 0,1 0 1,0 0-1,0 0 0,1 0 0,0 0 0,1-1 0,0 0 0,0 0 0,1 0 0,0-1 0,0 0 0,10 9 0,-3-4-26,1 0 1,1-1-1,-1-1 0,2 0 0,-1-1 1,1-1-1,0 0 0,1-1 1,0-1-1,0 0 0,1-2 0,31 5 1,-22-7-368,0-1 0,0-1 0,0-1 0,-1-2 0,1 0 0,0-2 1,-1-1-1,0-1 0,30-13 0,-44 15 54,0 0 1,-1-1-1,1 0 1,-1-1-1,-1 0 0,16-13 1,-10 3-185,0-2 1,-1 0 0,13-21-1,-28 40 414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49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122 314 1536,'-3'1'224,"0"0"1,1-1-1,-1 1 1,0 0-1,1 1 1,-1-1-1,1 0 0,0 1 1,-1-1-1,1 1 1,0 0-1,0 0 1,0 0-1,0 0 0,0 0 1,1 0-1,-1 0 1,0 0-1,-1 5 1,1-2-171,1 0 0,0 0 1,0-1-1,0 1 1,0 0-1,1 0 0,0 0 1,0 0-1,0 0 0,1 0 1,1 6-1,0-4 28,0 1-1,0-1 0,1 0 1,0-1-1,1 1 0,-1 0 1,1-1-1,1 0 1,-1 0-1,1 0 0,9 8 1,0-1 79,0-1 0,1 0 0,20 12 0,-26-19-103,1-1 0,-1 0-1,1-1 1,0 0-1,0 0 1,0-1 0,0 0-1,0-1 1,0 0 0,0 0-1,1-1 1,15-2-1,6-3 128,-1 0-1,53-17 0,-62 15-118,-1-1 0,0-2 0,-1 0 0,1 0 1,-2-2-1,0-1 0,0 0 0,25-25 0,-33 28-17,-1-1 0,0 0 0,0-1 0,-1 0 0,-1 0 0,0-1 0,-1 0-1,0 0 1,-1-1 0,0 0 0,-1 0 0,-1 0 0,5-29 0,-8 35-36,0 0 1,-1 1 0,0-1 0,-1 0-1,1 0 1,-1 0 0,-1 1-1,0-1 1,0 0 0,0 1 0,-1-1-1,0 1 1,0 0 0,-1 0-1,0 0 1,0 1 0,-1-1 0,0 1-1,0 0 1,0 0 0,-1 1-1,0 0 1,0 0 0,0 0 0,0 1-1,-1-1 1,-12-5 0,2 3 9,0 0 0,0 1 0,-1 1 1,0 1-1,0 0 0,0 1 1,0 1-1,0 1 0,-1 1 0,-34 3 1,29 1-44,0 0 0,1 2 0,-1 1 0,1 1 0,1 1 0,0 0 0,-30 19 0,23-10-25,1 1 0,1 2 0,1 0 0,-40 43 1,56-53 16,1 0 0,1 0 1,0 0-1,1 1 0,0 0 0,0 1 1,1 0-1,1 0 0,-5 19 1,8-26-21,1 0 1,0 0 0,0 0 0,0 0 0,1 0 0,0 0 0,1 0 0,-1 0-1,1 0 1,0 0 0,0 0 0,1 0 0,0 0 0,0 0 0,0-1 0,1 1 0,0-1-1,0 0 1,0 0 0,1 0 0,-1 0 0,1 0 0,8 6 0,-1-2-161,1-1 1,0-1-1,0 0 1,1-1-1,0 0 1,0-1-1,0 0 1,1-1-1,0 0 1,16 1-1,71 7-1093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0.6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3 2048,'0'0'34,"0"0"-1,-1-1 1,1 1 0,0 0-1,-1 0 1,1-1 0,0 1-1,-1 0 1,1 0 0,-1 0-1,1 0 1,0 0 0,-1-1 0,1 1-1,0 0 1,-1 0 0,1 0-1,-1 0 1,1 0 0,0 0-1,-1 0 1,1 0 0,-1 1-1,1-1 1,0 0 0,-1 0-1,1 0 1,0 0 0,-1 0-1,1 1 1,0-1 0,-1 0 0,1 0-1,0 1 1,-1-1 0,1 0-1,0 0 1,0 1 0,-1-1-1,1 0 1,0 1 0,0-1-1,-1 0 1,1 1 0,0-1-1,0 0 1,0 1 0,0-1 0,0 1-1,0-1 1,0 0 0,0 1-1,-5 38 981,11 45-101,22 78 418,85 278-1,-28-134-450,44 230-752,-124-515-624,-1 0 0,0 0 0,-1 38 0,-3-36-677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1.1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0 270 1280,'19'-28'766,"0"0"-1,2 1 1,33-32-1,-39 44-498,1 1-1,0 0 1,1 1-1,0 1 1,1 1-1,29-14 1,-35 21-262,0-1-1,0 2 1,0-1 0,1 2-1,-1 0 1,1 0 0,0 1-1,0 1 1,-1 0 0,1 1 0,25 4-1,-29-3 48,0 0-1,-1 1 0,1 0 1,-1 1-1,1-1 1,-1 2-1,0-1 0,-1 1 1,1 0-1,-1 1 0,0 0 1,0 0-1,0 0 1,-1 1-1,0 0 0,-1 0 1,6 9-1,-3-2 143,0-1 0,-2 1 0,1 1 0,7 26 0,-13-38-148,0 0-1,-1 1 0,1-1 1,0 1-1,-1-1 0,0 1 1,0-1-1,0 1 0,0 0 1,-1-1-1,0 1 0,1-1 1,-1 0-1,0 1 0,0-1 1,-1 0-1,1 1 1,-1-1-1,0 0 0,0 0 1,0 0-1,0 0 0,0-1 1,0 1-1,-1-1 0,0 1 1,-3 2-1,-5 2 8,-1 0 1,-1 0-1,1-1 0,-1-1 1,0 0-1,0 0 0,0-2 1,-1 1-1,-13 0 0,17-3-24,0 0 0,0-1 0,1 0 0,-1 0 0,0-1 0,0-1 0,0 0 0,1 0 0,-1-1 0,1 0 0,0 0 0,0-1 0,-12-7 0,18 9-93,1 1 0,0-1 0,0 0 0,0 0 0,1 0 0,-1 0 0,0 0 0,1-1 0,-1 1 0,1 0 0,0-1 0,0 1 0,0-1 0,0 1 0,0-1 0,0 1 0,1-1 0,0 0 0,-1 1 0,1-1 0,0 0 0,0 0 0,0 1 0,0-1 0,1 0 0,-1 1 0,1-1 0,0 0 0,0 1 0,0-1 0,0 1 0,0-1 0,0 1 0,1 0 0,-1-1 0,1 1 0,-1 0 0,1 0 0,0 0 0,0 0 0,3-2 0,9-9-1216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2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122 378 1536,'4'-4'270,"0"-1"1,0 1-1,1 1 0,-1-1 1,1 1-1,0-1 0,0 2 1,1-1-1,-1 0 0,7-1 1,23-15 232,-18 6-366,-1-1 0,0-1-1,-1 0 1,16-21 0,-28 32-104,0-1 1,0 1 0,0-1 0,0 0-1,-1 0 1,0 0 0,0 0 0,-1-1-1,3-8 1,-4 12-17,0-1-1,0 0 1,0 1 0,0-1-1,-1 1 1,1-1 0,-1 1-1,1-1 1,-1 1-1,0-1 1,0 1 0,0 0-1,0-1 1,-1 1-1,1 0 1,-1 0 0,1 0-1,-1 0 1,1 0 0,-1 0-1,-3-2 1,0 0 10,-1 1 0,1 0 0,-1 1 0,0-1 0,1 1 0,-1 0 0,0 0 0,-1 1 0,1 0 0,0 0 0,0 0 0,0 1 0,-1 0 0,1 0 0,0 0 0,0 1 0,-1 0 0,1 0 0,0 1 0,-10 3 0,3-1 68,0 1 1,0 1 0,0 0 0,1 0 0,0 1 0,0 1-1,1 0 1,-14 12 0,20-15-50,0 0-1,0 0 1,1 0 0,0 0-1,0 1 1,0 0-1,1 0 1,-1 0 0,2 0-1,-1 0 1,1 1-1,0-1 1,0 1 0,0 0-1,1 0 1,0-1 0,1 1-1,-1 0 1,1 0-1,1 0 1,1 13 0,1-12-16,-1 1 0,1-1 0,1 0 0,0 0 0,0 0 0,0 0 0,1-1 0,0 0 0,1 0 0,0 0 0,0 0 0,0-1 0,0 0 1,1-1-1,0 1 0,14 7 0,4 1 21,2-1 0,0-1 0,0-2 1,1 0-1,0-2 0,1-1 0,0-1 1,37 2-1,-44-6-17,0-1 1,0-1-1,0 0 1,0-2-1,0-1 1,-1-1-1,1 0 1,-1-2-1,0-1 0,0 0 1,33-17-1,-49 21-34,0-1 1,0 1-1,0-1 0,0 0 0,-1 0 0,1 0 0,-1-1 0,0 1 0,0-1 0,-1 0 0,1 0 0,-1-1 0,0 1 0,-1-1 1,1 1-1,2-10 0,-3 6-4,-1-1 0,0 1 0,0-1 0,0 0 0,-2 1 0,1-1 1,-1 1-1,0-1 0,-5-15 0,-1 1-5,-2 0 1,-1 1-1,0 0 0,-2 0 1,0 2-1,-2-1 0,-17-21 1,30 42 6,0 1 0,0-1 0,0 1 0,1-1 0,-1 0 0,0 0 0,1 1 0,-1-1 0,0 0 0,1 0 0,-1 0 0,1 0 0,-1 0 0,1 0 0,0 0 0,-1 0 0,1 0 0,0 0 0,0 0 0,0 0 0,0 0 0,0 0 0,0 0 0,0 0 0,0 0 0,0-1 0,25-2-68,-15 5 66,20-1 9,219-6 331,-197 2-229,0-2-1,88-23 1,-93 21 90,-46 8-192,-1 0 0,1 0-1,0 0 1,-1 0-1,1 0 1,0 0-1,-1 0 1,1 0 0,-1 1-1,1-1 1,0 0-1,-1 0 1,1 0 0,-1 1-1,1-1 1,0 0-1,-1 1 1,1-1-1,-1 1 1,1-1 0,-1 0-1,1 1 1,-1-1-1,1 2 1,-1-1-2,0 0-1,0 0 1,0 0-1,-1 0 1,1 0-1,0 1 1,0-1-1,-1 0 1,1 0-1,-1 0 1,1 0-1,-1 0 1,1 0-1,-1 0 1,1 0 0,-1 0-1,0 0 1,0-1-1,-1 3 1,-19 22 29,0 1 0,2 1 0,1 1 0,-15 33 0,28-52-21,1 0 1,0 0 0,1 1 0,0-1 0,0 0-1,1 1 1,1 0 0,-1 0 0,2-1 0,-1 1-1,1 0 1,1 0 0,0 0 0,0 0-1,1-1 1,0 1 0,0-1 0,6 13 0,-4-15 18,0 0 0,1-1 0,0 1 1,0-1-1,0 0 0,1 0 0,0 0 0,0-1 1,0 0-1,1 0 0,-1-1 0,1 0 0,1 0 1,-1 0-1,0-1 0,1 0 0,11 2 0,-1 0 24,-1-2-1,1 0 1,0-1-1,0 0 0,0-2 1,30-2-1,-29 0 32,0-2 1,-1 0-1,1 0 0,-1-2 1,0 0-1,0-1 0,-1-1 1,1-1-1,-2 0 0,0-1 1,0-1-1,0-1 0,-2 0 1,1-1-1,13-16 0,7 87-831,-27-50 742,0 0 0,0 0 0,0 0 0,1-1 0,0-1 0,1 1 0,-1-1 1,1-1-1,0 0 0,1 0 0,-1-1 0,1-1 0,0 1 0,0-2 0,0 1 1,13 0-1,-8-1 101,0-1 0,0-1 0,0 0 0,0-1 0,0-1 1,0 0-1,0-1 0,0-1 0,-1-1 0,27-11 0,-35 13-73,-1 0 0,1 0 0,-1-1 0,0 0 0,0-1 0,-1 1 0,1-1-1,-1 0 1,0 0 0,0-1 0,-1 1 0,1-1 0,-1 0 0,-1-1 0,1 1 0,4-14 0,-6 12-26,0 0 1,-1 0-1,0 0 1,0-1-1,-1 1 1,0 0-1,-1-1 1,0 1-1,0 0 1,-1-1-1,0 1 1,0 0-1,-1 0 1,-5-10-1,3 5-23,-1 1 0,-1 0 0,0 0 0,0 0 0,-1 1 0,-1 0 0,0 1 0,0 0 0,-1 1 0,0 0 0,-1 0 0,0 1 0,-1 0 0,-22-11 0,19 12-41,0 2-1,-1 0 1,0 0 0,0 1-1,0 1 1,0 1 0,0 1 0,0 0-1,-1 0 1,1 2 0,0 0-1,-21 5 1,27-4 27,-1 1 0,1 0 1,0 1-1,0 0 0,0 1 0,1 0 0,-1 0 1,1 1-1,0 0 0,1 1 0,0 0 1,0 0-1,0 1 0,1 0 0,-9 13 0,12-16 18,0 1 0,1-1 0,0 1-1,0 0 1,0 0 0,1 0 0,0 1-1,0-1 1,0 1 0,1-1-1,0 1 1,0-1 0,1 1 0,0 0-1,0-1 1,1 1 0,-1-1 0,1 1-1,1-1 1,-1 1 0,1-1 0,0 0-1,1 1 1,-1-1 0,1 0 0,6 7-1,-4-5 9,1-1-1,0 0 1,1 0-1,0-1 0,0 0 1,0 0-1,1-1 1,-1 0-1,1 0 1,1 0-1,-1-1 0,1-1 1,-1 1-1,1-1 1,0-1-1,0 0 0,19 2 1,1-1-164,1-2-1,-1-1 1,1-2 0,41-7 0,-48 6-115,-1-1 1,0-2-1,28-10 0,-40 12 106,0 0 0,-1-1 0,1 0-1,-1-1 1,0 0 0,-1-1-1,0 0 1,0 0 0,9-10-1,-8 7 187,-7 14 179,1 0 0,-1 0 0,0 0-1,0 0 1,-1 0 0,1 1-1,0 5 1,-2-10-137,4 10 4,1 1-1,0-1 1,0-1-1,1 1 1,0-1-1,0 0 1,1 0-1,0-1 0,1 1 1,0-2-1,0 1 1,1-1-1,0-1 1,0 1-1,0-2 1,1 1-1,0-1 0,0 0 1,0-1-1,1-1 1,-1 0-1,16 3 1,-22-5-253,-1-1 0,1 1 0,-1-1 1,1 0-1,-1 0 0,1-1 0,0 1 1,-1-1-1,1 1 0,-1-1 0,0 0 1,7-3-1,7-4-1201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3.3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1 217 2432,'2'-12'314,"1"1"0,0 0 0,1 0 0,0 1-1,1-1 1,0 1 0,1 0 0,-1 0 0,2 0 0,0 1 0,0 0 0,1 0 0,16-14-1,-13 15-274,1 1-1,-1 0 1,1 1-1,0 0 0,1 1 1,-1 0-1,1 1 1,0 1-1,0 0 0,1 0 1,-1 1-1,0 1 0,1 1 1,13 0-1,-18 1 21,0 0 1,0 0-1,0 0 0,0 1 0,-1 1 0,1 0 0,-1 0 1,0 0-1,0 1 0,0 0 0,0 1 0,-1 0 0,1 0 0,-1 1 1,0-1-1,-1 2 0,0-1 0,0 1 0,0-1 0,0 2 1,7 13-1,-6-7 4,-2-1 0,1 1 0,-2 0 0,0 0 0,0 0 0,-2 0 0,1 1 0,-2 0 0,0-1 0,-1 1 0,0-1 0,-1 1 0,-1 0 0,0-1 1,-1 0-1,-7 21 0,5-20-17,-1 0 1,-1 0-1,0-1 1,-1 0 0,0 0-1,-2-1 1,1 0-1,-1 0 1,-1-1-1,0-1 1,-1 0 0,0 0-1,-1-1 1,-24 15-1,8-9-9,-1-1-1,0-1 1,-1-1 0,0-2-1,-1-1 1,-47 8-1,77-17-39,1-1-1,0 0 1,0 0-1,-1 0 1,1 0-1,0 0 0,-1 0 1,1 0-1,0 0 1,-1 0-1,1 0 1,0-1-1,0 1 1,-1-1-1,1 1 0,0-1 1,0 1-1,0-1 1,-1 0-1,-1-1 1,3 1-3,-1 0 0,1 1 0,-1-1 0,1 0 0,0 0 1,-1 0-1,1 0 0,0 0 0,0 0 0,0 0 0,0 0 1,-1 0-1,1 0 0,0 0 0,1 0 0,-1 0 0,0 0 1,0 0-1,0 0 0,1-2 0,0 0-6,1-1 0,-1 1 1,1-1-1,0 1 0,0 0 0,0 0 0,0 0 1,1 0-1,-1 0 0,1 0 0,-1 1 0,1-1 0,5-2 1,-1 2 19,0 0-1,0 1 1,0 0 0,1 0 0,-1 0 0,1 1 0,-1 0 0,1 1 0,-1 0-1,10 1 1,83 13 140,-57-7-105,36 6 27,-16-2-254,110 5-1,-166-17-82,-6 1 171,-1 0 1,0-1 0,1 1-1,-1 0 1,1 0 0,-1 0-1,1-1 1,-1 1 0,1 0-1,-1 0 1,0 0 0,1 0-1,-1 0 1,1 0 0,-1 0 0,1 0-1,-1 0 1,1 1 0,-1-1-1,1 0 1,-1 0 0,1 0-1,-1 0 1,0 1 0,1-1-1,-1 0 1,1 0 0,-1 1-1,0-1 1,1 0 0,-1 1-1,1-1 1,-7 4-1206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3.6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 2816,'0'-23'1408,"38"16"-1536,-24 7 2176,9 0-1920,5 3 128,11 4 256,2 9 0,11 4-640,1-8 128,-1 4 384,-1-1 0,1-6-384,-6-6 0,-12 1-1024,-6-8 128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7.3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26 2304,'3'1'250,"0"1"0,0 0 0,0 1 1,-1-1-1,1 0 0,0 1 0,-1-1 0,1 1 0,-1 0 1,0 0-1,0 0 0,0 0 0,-1 0 0,1 1 1,-1-1-1,1 0 0,-1 1 0,0-1 0,0 1 0,-1-1 1,1 8-1,5 21 32,8 50 1177,44 138 0,-57-217-1421,0 0 0,0 1 0,0-1 0,1 0 1,0 0-1,-1 0 0,1 0 0,0-1 0,1 1 1,-1 0-1,0-1 0,1 0 0,3 3 0,-6-4-27,1-1-1,-1 0 0,1 0 0,-1 0 0,1 1 0,-1-1 0,1 0 1,-1 0-1,1 0 0,-1 0 0,1 0 0,-1 0 0,1 0 1,-1 0-1,1 0 0,-1 0 0,1-1 0,-1 1 0,1 0 0,-1 0 1,1 0-1,-1-1 0,1 1 0,-1 0 0,1 0 0,-1-1 0,1 1 1,-1 0-1,0-1 0,1 0 0,1-1 8,-1 0 0,0-1-1,1 1 1,-1-1 0,0 1 0,0-1 0,0 1 0,-1-1-1,1 0 1,0-2 0,1-22 193,0 0-1,-4-37 1,1 36-196,0 0-1,2 0 1,7-41-1,-7 62-15,0 1-1,1-1 1,0 1-1,1-1 1,-1 1 0,1 0-1,0 0 1,0 0-1,1 1 1,0-1-1,0 1 1,0-1-1,1 2 1,0-1 0,0 0-1,0 1 1,0 0-1,1 0 1,7-4-1,-6 5 65,0 0-1,0 1 0,0-1 1,1 1-1,-1 1 1,1 0-1,-1 0 0,1 0 1,-1 1-1,1 0 0,0 0 1,-1 1-1,1 0 1,-1 0-1,1 1 0,-1 0 1,10 4-1,-4-1 81,-1 1 0,1 0 0,-1 1 0,0 1 0,-1 0 1,0 0-1,0 1 0,14 15 0,14 15 351,-27-29-366,-1 0-1,-1 0 1,0 1 0,0 0-1,-1 1 1,0 0 0,-1 0-1,-1 1 1,12 26-1,-20-49-80,1 0-1,0 0 0,1 0 0,0 1 0,1-1 0,0 0 0,0 1 0,7-17 1,-5 13-77,1 0 0,0 1 1,1 0-1,1 0 1,0 0-1,0 1 1,1 0-1,9-10 1,-7 12-3,1 0 0,0 0 0,0 1 0,1 1 0,0 0 0,0 0 0,1 1 0,-1 1 0,1 0 0,1 1 0,-1 0 0,0 1 0,1 0 0,0 1 0,0 1 0,-1 0 0,1 1 0,0 1 0,24 3 0,-13-1 22,-1 1 0,0 1 0,0 2 0,-1 0 1,0 1-1,0 1 0,-1 1 0,0 2 0,0 0 0,-2 1 1,1 1-1,34 31 0,-47-36 61,1 0 0,-2 0 0,1 1 0,-2 0 0,1 0 1,-1 1-1,-1 0 0,0 0 0,0 0 0,-1 1 0,4 19 0,-2-1-23,-1 0 0,-2 1 0,0 44 0,-8-46-3076,-4-26-44,-5-17 1190,-6-23-274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41.3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39 2432,'-2'-4'249,"-3"-18"498,5 22-660,0-1 0,0 1 0,1-1 0,-1 0 1,0 1-1,0-1 0,0 1 0,0-1 0,1 1 0,-1-1 0,0 1 1,0 0-1,1-1 0,-1 1 0,0-1 0,1 1 0,-1-1 0,1 1 1,-1 0-1,1-1 0,-1 1 0,0 0 0,1 0 0,-1-1 0,1 1 1,-1 0-1,1 0 0,-1 0 0,1-1 0,-1 1 0,1 0 0,0 0 1,-1 0-1,1 0 0,-1 0 0,1 0 0,-1 0 0,2 0 0,-1 2-12,0-1 0,1 1-1,-1 0 1,0 0-1,0-1 1,0 1-1,0 0 1,0 0-1,0 0 1,-1 0-1,1 0 1,-1 0-1,1 0 1,-1 0-1,0 0 1,0 3-1,1 1-82,107 433 3443,-108-414-3163,0-24-261,0-1 0,0 0 1,0 1-1,0-1 0,0 0 0,0 0 1,0 0-1,-1 1 0,1-1 0,0 0 1,0 0-1,0 1 0,-1-1 0,1 0 1,0 0-1,0 0 0,0 0 0,-1 1 1,1-1-1,0 0 0,0 0 0,-1 0 1,1 0-1,0 0 0,0 0 0,-1 0 1,1 0-1,0 0 0,-1 0 0,1 0 0,0 0 1,0 0-1,-1 0 0,1 0 0,0 0 1,-1 0-1,1 0 0,0 0 0,-1 0 1,-1-2 23,0 1 1,0-1 0,0 1 0,0-1 0,1 0-1,-1 0 1,0 0 0,1 0 0,-1 0-1,1 0 1,0-1 0,0 1 0,0 0-1,-2-4 1,-2-11-16,0 0 1,1 0-1,1-1 0,0 0 0,2 0 1,0 1-1,1-1 0,0 0 0,2 0 0,0 0 1,1 1-1,1-1 0,0 1 0,1 0 0,1 0 1,1 0-1,0 1 0,15-24 0,-14 30-47,1 1-1,-1 0 0,2 0 1,-1 0-1,1 1 0,0 1 1,1 0-1,-1 0 0,1 1 1,1 0-1,-1 1 0,1 1 0,22-6 1,-13 4 110,1 2 0,0 0 0,0 2 0,0 0 0,0 2 0,0 0 0,26 4 1,-35-2 1,0 1 1,0 0-1,0 1 1,-1 0-1,1 1 1,-1 0 0,0 1-1,-1 1 1,1 0-1,-1 0 1,0 1-1,13 14 1,-19-17-48,0 0 0,0 0 1,-1 1-1,1-1 0,-2 1 1,1 0-1,0 0 0,-1 1 0,0-1 1,-1 1-1,0 0 0,0 0 1,0-1-1,-1 1 0,1 0 0,-2 0 1,1 1-1,-1-1 0,0 0 0,-1 0 1,1 0-1,-2 0 0,1 0 1,-4 10-1,-1-4 3,0 1 0,-1-1 0,-1-1-1,0 1 1,0-1 0,-2-1 0,1 1 0,-1-2 0,-1 1 0,0-2 0,-14 11 0,17-14-691,7-5-1293,24-15-2376,-1 2 2271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4.0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3840,'0'44'1920,"19"26"-1920,-10-54 2816,0 12-3072,5-8 128,6-1-256,3 4 0,0-10-384,0-6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4.3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98 6016,'-9'-23'2944,"57"32"-4096,-34-9 5760,4-9-4608,2-7 128,-6 2-384,0-2 128,0 0-768,-1 4 0,15 12-640,-14 0 128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4.7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187 425 2944,'0'0'47,"0"0"0,0 0 1,-1 0-1,1 0 0,0 0 0,0 1 0,0-1 1,0 0-1,0 0 0,0 0 0,0 0 1,0 0-1,0 0 0,-1 0 0,1 0 0,0 1 1,0-1-1,0 0 0,0 0 0,0 0 1,0 0-1,-1 0 0,1 0 0,0 0 0,0 0 1,0 0-1,0 0 0,0 0 0,-1 0 1,1 0-1,0 0 0,0 0 0,0 0 0,0 0 1,0 0-1,-1 0 0,1 0 0,0 0 1,0 0-1,0 0 0,0-1 0,0 1 0,0 0 1,-1 0-1,1 0 0,0 0 0,0 0 1,0 0-1,0 0 0,0 0 0,0-1 0,0 1 1,0 0-1,0 0 0,-1 0 0,1 0 1,0 0-1,0 0 0,0-1 0,5 22 1054,-3-17-1050,-1 0 0,1-1 0,-1 1 0,1 0-1,0-1 1,1 1 0,-1-1 0,0 0-1,1 0 1,0 0 0,6 5 0,8 0 131,1-2 0,0 0 0,1-1 0,-1-1 1,1-1-1,0-1 0,0 0 0,0-1 0,0-2 0,0 1 0,0-2 1,37-8-1,-37 5-123,-1-1 0,0-1 1,0 0-1,-1-1 0,0-1 1,0-1-1,-1 0 0,0-1 1,-1-1-1,22-21 0,-31 27-30,-1 0 0,1-1 0,-1 1-1,0-1 1,-1-1 0,1 1 0,-1-1-1,-1 1 1,0-1 0,0 0 0,0 0-1,-1-1 1,0 1 0,-1 0 0,0-1 0,0 1-1,-1-1 1,0 1 0,0-1 0,-1 1-1,0-1 1,0 1 0,-1 0 0,-1 0-1,1-1 1,-5-7 0,3 5 2,-2 0 0,1 1 0,-1 0-1,-1 0 1,0 0 0,-1 1 0,1 0 0,-2 0 0,1 1 0,-1 0 0,0 1 0,-19-12-1,14 12-4,1 0 0,-2 1-1,1 1 1,0 0 0,-1 1 0,0 0-1,0 1 1,0 1 0,-18 0-1,9 1-16,0 2-1,1 1 1,-1 1-1,1 1 1,0 0-1,0 2 0,0 1 1,1 1-1,0 1 1,0 1-1,1 0 1,-37 26-1,44-26-21,1 1 1,1 0-1,-1 1 0,2 1 0,0 0 1,0 0-1,1 1 0,1 0 1,-9 18-1,15-27-8,1 0-1,0 0 1,0 0-1,0 1 1,1-1 0,0 1-1,0-1 1,0 1 0,1 0-1,-1-1 1,1 1 0,1-1-1,-1 1 1,1 0-1,0-1 1,0 1 0,1-1-1,-1 1 1,1-1 0,0 0-1,1 0 1,-1 0 0,1 0-1,0 0 1,1-1-1,-1 1 1,1-1 0,0 0-1,0 0 1,7 6 0,2-1-290,0 0 0,2-1 0,-1-1 0,1 0 0,-1-1 1,2 0-1,-1-1 0,1-1 0,0-1 0,0 0 0,0-1 0,0 0 1,23-2-1,36 1-1097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5.2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0 3072,'-1'3'229,"0"-1"1,0 1-1,0 0 1,1-1-1,-1 1 0,1 0 1,-1-1-1,1 1 1,0 0-1,0 0 1,0 0-1,0-1 0,1 1 1,-1 0-1,1-1 1,1 6-1,1 11 31,9 69 1126,46 169 1,-36-194-995,-16-49-310,-1 0 0,0 0 0,0 0 0,-2 1 0,0 0 0,0 0 1,-2-1-1,1 20 0,-2-33-74,0-1 0,0 1-1,0 0 1,0-1 0,0 1 0,0 0 0,0-1 0,0 1 0,-1-1 0,1 1 0,0 0 0,0-1 0,0 1 0,-1-1 0,1 1 0,0-1 0,-1 1 0,1 0 0,0-1 0,-1 0-1,1 1 1,-1-1 0,1 1 0,-1-1 0,1 1 0,-1-1 0,1 0 0,-1 1 0,1-1 0,-2 0 0,-14-9 118,-9-28-8,18 21-124,0 0-1,2-1 1,0 0-1,1 0 1,0 0-1,2-1 1,0 1-1,1-1 1,0 1-1,2-1 0,0 1 1,1-1-1,0 1 1,8-25-1,-7 30-10,0 1 1,1 0-1,0-1 0,1 1 0,0 1 0,1-1 0,0 1 0,0 0 0,1 0 1,1 1-1,-1 0 0,2 0 0,-1 1 0,1 0 0,0 0 0,1 1 0,0 0 1,0 1-1,0 0 0,1 1 0,21-8 0,-23 11 48,-1 1-1,1 0 1,-1 1 0,1 0 0,-1 0-1,1 0 1,0 1 0,-1 1-1,1-1 1,-1 2 0,0-1 0,0 1-1,0 0 1,0 1 0,0-1-1,0 2 1,-1-1 0,0 1 0,0 0-1,0 1 1,7 8 0,-1-2 89,0 1 0,-1 0 0,-1 1 0,0 1 0,-1 0 1,-1 0-1,0 1 0,-2 0 0,10 24 0,-12-25-186,16 58 720,-20-67-875,0 1 0,0-1 0,-1 0 0,1 1 0,-1-1 1,-1 0-1,1 1 0,-1-1 0,-2 9 0,1-4-2851,-1-17 1387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5.6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1 309 3840,'59'21'2232,"-50"-17"-1695,1 0 0,-1-1 0,1 0 0,0 0 0,0-1 0,0-1 0,10 1 0,0-1-202,1-1 0,-1-1 0,0-1 1,1-1-1,38-11 0,-50 11-247,-1 0-1,1 0 1,-1 0 0,0-1-1,1-1 1,-2 1-1,1-1 1,-1 0 0,1-1-1,-1 0 1,-1 0-1,1-1 1,-1 1 0,-1-1-1,11-15 1,-14 15-56,0 1 1,0-1 0,0 0-1,-1 1 1,0-1-1,0 0 1,-1 0-1,1 0 1,-2 0 0,1 0-1,-1 0 1,0 1-1,0-1 1,-1 0-1,0 0 1,0 1-1,-4-8 1,4 7-20,-1 0-1,-1 1 1,1-1 0,-1 0 0,0 1-1,-1 0 1,0 0 0,0 1-1,0-1 1,0 1 0,-1 0-1,0 0 1,0 1 0,0 0 0,-11-6-1,10 7-9,0 1 0,1 0 1,-1 0-1,0 1 0,0 0 0,0 0 0,0 0 0,0 1 0,0 0 0,0 1 0,0-1 1,1 1-1,-1 0 0,0 1 0,0 0 0,-9 4 0,6-1 1,1 0 0,0 0 0,0 1-1,1 1 1,-1-1 0,1 1 0,1 1 0,-1 0 0,1 0-1,-6 9 1,1 1 36,1 0 0,1 0 0,1 1 0,0 0-1,1 1 1,1 0 0,1 0 0,1 0 0,1 1 0,-3 33 0,7-40 23,1-1 1,0 1 0,1-1-1,0 1 1,1-1 0,0 0 0,1 0-1,1 0 1,12 24 0,-6-17 39,2 0 0,1 0 0,0-2 0,30 31 0,-35-40-107,0-1 0,1 0 1,0-1-1,0 0 0,1 0 1,0-1-1,0-1 0,1 1 1,0-2-1,-1 0 1,1 0-1,1-1 0,-1-1 1,0 0-1,1-1 0,19 0 1,-6-2-536,0-1 0,0-1 0,-1-2 0,0-1 0,0 0 0,0-2 0,24-11 0,-37 14 134,-1-1 0,1 0-1,-1 0 1,12-10 0,36-42-1643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6.3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489 1 2304,'-15'0'458,"1"2"0,-1 0 0,1 1-1,0 0 1,-1 1 0,2 1 0,-1 0 0,0 1 0,-15 9 0,-16 12-227,-51 40 0,68-46-88,6-6 29,1 2 1,1 0 0,1 1-1,-22 27 1,36-39-123,0 1 1,0 0-1,1 0 1,0 1-1,1-1 1,-1 1 0,1-1-1,-1 10 1,3-13-35,0 0 1,0 0-1,1 0 1,0 0 0,0 1-1,0-1 1,1 0-1,-1 0 1,1 0 0,0 0-1,0 0 1,0 0-1,1 0 1,0 0 0,-1 0-1,6 6 1,-1-2-4,0-1 0,1 1 0,0-2 0,0 1 0,1-1 0,-1 0 0,1 0 0,1-1 0,-1 0 0,1-1 0,0 0 0,0 0 0,0-1 0,1 0 0,-1 0 1,14 1-1,16 1 41,-1-1 0,68-3 0,-103-1-54,55-2-534,0-2 1,0-3 0,-1-2-1,0-3 1,73-25 0,-41 2-619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6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2560,'23'52'1418,"-19"-41"-989,0-1 0,0-1 0,1 1 0,7 11-1,20 34 593,-4 1 0,28 76 0,30 124-733,-49-141 415,-13-40-425,-2-4 127,55 122 0,-58-158-271,-11-21-8,0 0 1,-1 0-1,7 23 1,-18-46 149,-2-19-190,6 0-120,1-1 1,1 1-1,1 0 0,2 0 0,14-47 0,-17 67 12,1 0 1,0 0-1,1 1 0,-1 0 0,1-1 1,1 1-1,0 1 0,0-1 0,0 1 1,0-1-1,1 2 0,0-1 0,1 1 1,-1 0-1,1 0 0,0 0 1,0 1-1,1 0 0,-1 1 0,1-1 1,-1 2-1,1-1 0,0 1 0,10-2 1,-10 4 7,0 0 1,0 0-1,0 1 1,0 0-1,0 0 1,0 0-1,0 1 1,0 1-1,0-1 1,-1 1-1,0 1 1,1-1-1,-1 1 1,0 0-1,-1 1 1,1 0-1,7 7 1,3 3 83,-1 1 0,0 1-1,-1 0 1,23 37 0,-32-44-32,-1-1-1,0 1 0,-1 0 1,0 0-1,-1 0 0,0 1 1,0-1-1,-1 1 0,0 0 1,-1 0-1,-1-1 0,1 1 1,-2 0-1,1 0 0,-2 0 1,1-1-1,-1 1 0,-1 0 1,-4 10-1,3 2-1104,5-22 1021,-1-1 1,0 1-1,1-1 0,-1 0 0,0 1 0,1-1 0,-1 1 0,1-1 1,-1 0-1,1 1 0,-1-1 0,1 0 0,-1 0 0,1 0 0,-1 1 0,1-1 1,-1 0-1,1 0 0,-1 0 0,1 0 0,-1 0 0,1 0 0,-1 0 1,1 0-1,-1 0 0,1 0 0,-1 0 0,1 0 0,-1 0 0,1 0 1,-1 0-1,1-1 0,-1 1 0,1 0 0,-1 0 0,1-1 0,-1 1 0,1 0 1,0-1-1,22-9-1490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7.3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0 145 3456,'13'7'540,"1"-1"0,0-1 0,0 0-1,0 0 1,0-2 0,1 0 0,0 0 0,-1-2 0,1 1 0,0-2 0,0 0-1,26-4 1,-33 3-607,19-3 130,0-2 0,30-9 0,-51 13-15,-1 0 1,1 0-1,0-1 0,-1 1 1,1-1-1,-1-1 1,0 1-1,0-1 1,0 1-1,-1-2 0,1 1 1,-1 0-1,0-1 1,0 0-1,6-10 0,-9 13-37,0 0-1,-1-1 1,1 1-1,-1-1 0,1 1 1,-1-1-1,0 1 1,0-1-1,0 1 1,0-1-1,0 1 0,-1-1 1,1 1-1,-1 0 1,1-1-1,-1 1 1,0 0-1,0-1 0,0 1 1,0 0-1,-1 0 1,1 0-1,0 0 1,-1 0-1,0 0 0,1 0 1,-1 0-1,-4-2 1,3 1-6,1 1 0,-1 0-1,0 0 1,0 1 0,0-1 0,0 0 0,-1 1 0,1 0 0,0 0 0,0 0 0,-1 0 0,1 0-1,-1 1 1,1-1 0,-1 1 0,1 0 0,-1 0 0,1 1 0,-1-1 0,-4 2 0,-10 5-24,1 0 1,1 2 0,-1 0 0,2 1 0,-1 1 0,1 0-1,1 1 1,0 0 0,1 2 0,0-1 0,-13 19-1,19-22 14,0 0 0,1 1 0,0-1 0,1 1 0,0 0 0,0 1 0,2-1 0,-4 15 0,5-18 7,1-1 0,1 1 0,0 0 0,0-1 0,0 1 0,1-1 1,0 1-1,0-1 0,1 1 0,0-1 0,0 0 0,0 0 0,8 14 0,-4-11 5,-1-1 1,2 0 0,-1 0-1,2 0 1,-1-1-1,1 0 1,0 0-1,0-1 1,1 0-1,0 0 1,1-1-1,-1-1 1,19 9-1,-15-9-228,1-1 0,1 0 0,-1-1 0,0 0 0,1-1 0,0-1 0,-1 0 1,1-1-1,0 0 0,18-4 0,40-9-1187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8.1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492 1 3072,'-34'3'1536,"-4"40"-1280,24-31 1664,-20 8-1664,-12 3 0,-11 16 0,0 0 128,6 0-640,5-3 128,3 0 256,15-10 0,4-1-256,10-14 0,9-2-896,5-9 128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8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580 1 3328,'-57'39'1664,"-32"39"-1408,55-51 2304,-9 8-2432,-12 13 128,-7-1 0,-4 8 0,6 0-640,8-13 128,15-2-768,12-1 128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41.8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0 396 2944,'0'11'1189,"1"1"1,0-1 0,1 0-1,0 0 1,1-1-1,7 20 1,-6-20-1036,0-1 1,1 0 0,0-1-1,0 1 1,1-1-1,0 0 1,0-1 0,1 0-1,0 1 1,1-2-1,-1 1 1,1-1-1,1-1 1,-1 1 0,1-1-1,0-1 1,0 0-1,0 0 1,0-1-1,1 0 1,-1 0 0,12 1-1,12 0 76,0-2 0,0-1-1,0-2 1,0-1 0,0-1 0,0-2-1,0-2 1,-1-1 0,0-1 0,-1-1-1,0-2 1,38-20 0,-59 26-193,0 1 1,0-2 0,0 1-1,-1-1 1,0-1 0,0 1-1,0-2 1,-1 1 0,-1-1-1,0 0 1,0-1 0,0 1-1,-1-1 1,-1-1-1,0 1 1,0-1 0,-1 0-1,0 0 1,-1 0 0,-1-1-1,1 1 1,-2-1 0,0 1-1,0-1 1,-1 0 0,0 1-1,-1-1 1,0 0 0,-1 1-1,-1-1 1,0 1-1,0 0 1,-5-12 0,3 11-48,0 0 0,-1 1 0,0-1 1,0 1-1,-1 0 0,-1 1 0,0 0 1,0 0-1,-1 0 0,-1 1 0,1 1 1,-1-1-1,-1 2 0,1-1 0,-1 2 1,0-1-1,-22-8 0,17 9-45,-1 1-1,0 1 1,0 0-1,0 1 1,0 1 0,-1 0-1,1 2 1,-1 0-1,1 1 1,-1 0 0,1 2-1,-29 7 1,19-2-87,0 0 1,1 2 0,0 2-1,-43 25 1,59-31 89,0 0 1,0 1-1,1 1 0,0-1 1,1 2-1,-1-1 1,2 1-1,-1 0 0,1 1 1,0 0-1,1 0 1,1 0-1,-10 22 0,14-29 44,0 1 0,1-1 0,-1 1 0,1 0 0,-1-1 0,1 1 0,0 0 0,0-1 0,1 1 0,-1 0 0,1-1 0,0 1 0,0-1 0,0 1 0,0-1 0,3 6 0,0-3 13,-1-1-1,1 1 0,1-1 0,-1 1 0,1-1 0,0-1 0,0 1 0,8 5 0,3 0-48,1 1 1,0-2-1,1 0 0,0-2 0,24 8 0,66 15-2516,142 22 0,-144-38 491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1:59.9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17 525 1792,'-13'4'714,"13"-4"-696,-1 0 0,1 0 1,0-1-1,0 1 1,0 0-1,0 0 0,-1 0 1,1 0-1,0 0 0,0 0 1,0 0-1,0 0 1,0 0-1,0-1 0,-1 1 1,1 0-1,0 0 1,0 0-1,0 0 0,0 0 1,0 0-1,0-1 1,0 1-1,0 0 0,0 0 1,0 0-1,0 0 0,0-1 1,-1 1-1,1 0 1,0 0-1,0 0 0,0 0 1,0-1-1,1 1 1,-1 0-1,0 0 0,0 0 1,0 0-1,0-1 1,0 1-1,0 0 0,0 0 1,0 0-1,0 0 0,0 0 1,0-1-1,0 1 1,1 0-1,-1 0 0,0 0 1,0 0-1,0 0 1,1-3 1239,9-27-106,22-41-303,71-116-1,-85 160-727,0 1 1,2 1-1,1 1 0,1 1 0,0 1 0,2 1 1,29-19-1,-50 37-97,1 0-1,-1 1 1,1 0 0,-1 0 0,1 0 0,0 0-1,0 1 1,0 0 0,0-1 0,0 1 0,0 1-1,0-1 1,0 0 0,1 1 0,-1 0 0,0 0-1,0 0 1,0 1 0,0 0 0,5 1 0,-3 0 4,-1 1 0,1 0 0,-1 1 1,0-1-1,0 1 0,-1 0 1,1 0-1,-1 1 0,0-1 1,0 1-1,0 0 0,0 0 0,3 8 1,13 26 77,-2 0 1,-1 2 0,-2 0-1,-2 0 1,-2 2 0,8 59-1,-11-44 34,-5-33 15,-3-21-41,-1-6 32,-3-23-126,2 1 1,0-1-1,1 1 1,1-1-1,2 0 1,0 1-1,12-49 1,-12 63-36,1 1-1,1-1 1,0 0 0,0 1 0,1 0 0,0 0-1,0 0 1,1 1 0,0-1 0,1 2 0,0-1-1,0 1 1,1 0 0,-1 0 0,2 1 0,-1 0-1,1 0 1,-1 1 0,2 0 0,-1 1 0,14-5-1,-14 6 11,0 1 0,1 1-1,-1-1 1,1 2 0,0-1-1,-1 1 1,1 1 0,-1 0-1,1 0 1,-1 1-1,1 0 1,-1 0 0,0 1-1,0 1 1,0-1 0,0 1-1,-1 1 1,1 0 0,-1 0-1,0 1 1,7 6 0,14 13 66,-1 2 0,-1 1 1,42 57-1,-54-63 46,-1 0 0,-2 1-1,18 43 1,-32-75-85,0 1 1,0-1-1,1 1 0,0-1 0,1 0 1,0 1-1,0-1 0,1 0 0,0 1 1,1-1-1,-1 1 0,2-1 0,3-9 1,3-7-48,0-1 0,3 1 1,15-27-1,-21 43 12,0 1-1,0 0 0,1 0 1,0 0-1,1 1 1,-1 0-1,2 0 0,-1 1 1,1 0-1,-1 0 0,2 1 1,-1 0-1,0 1 1,1 0-1,0 0 0,0 1 1,0 1-1,0-1 0,1 2 1,-1-1-1,1 1 0,-1 1 1,1 0-1,-1 1 1,0 0-1,1 0 0,-1 1 1,0 0-1,0 1 0,0 0 1,0 1-1,0 0 1,-1 1-1,1 0 0,10 7 1,-1 4 57,-2 0-1,1 0 1,-2 2 0,0 0 0,-2 1 0,0 0 0,12 23 0,4 16 153,29 79 0,-57-133-196,19 44 112,8 21-738,-28-67-356,8-12-1579,-7-4 1131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0.5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211 372 1280,'-1'1'184,"0"-1"0,1 1 0,-1-1 0,0 1 0,1-1 0,-1 1 0,1-1 0,-1 1 0,1 0 0,-1-1 0,1 1 0,0 0 0,-1-1 0,1 1 0,0 0 1,-1 0-1,1 0 0,0-1 0,0 1 0,0 0 0,0 0 0,0-1 0,0 1 0,0 0 0,0 0 0,0 0 0,0 0 0,13 25 888,27 13-300,-30-32-577,1-1 0,0 0 0,0 0 1,1-1-1,0 0 0,0-1 0,0-1 0,0 0 0,0 0 0,24 1 0,-11-3 25,0-2-1,0 0 0,0-1 0,36-8 1,-46 6-128,-1-1 0,0 0 0,0 0 0,0-1 0,-1-1 0,0-1 0,0 0 0,-1 0 0,0-1 0,0-1 0,-1 0 0,0-1 0,10-12 0,-13 13-39,0 0-1,-1 0 0,-1-1 0,0 1 0,0-1 1,-1-1-1,0 1 0,-1-1 0,0 0 0,-1 0 0,0 0 1,-1 0-1,0 0 0,-1-1 0,-1 1 0,0-14 1,-1 19-45,-1 0 0,1 0 1,-1 0-1,-1 1 1,1-1-1,-1 0 1,0 1-1,-1 0 1,1 0-1,-1 0 0,0 0 1,-1 0-1,1 1 1,-1 0-1,-1 0 1,1 0-1,0 1 1,-1-1-1,0 1 0,0 1 1,0-1-1,-1 1 1,-7-3-1,-6-2 12,-1 2 0,0 0 0,0 1-1,0 1 1,0 1 0,-29-1 0,20 4-40,1 1 0,0 2 0,0 1 0,0 1 0,0 1 0,0 2 0,1 0 0,1 2 0,-1 1 0,2 2 0,0 0 0,0 2 0,1 1 0,1 1 0,-37 33 0,53-42 13,0 1 1,1 0-1,0 0 1,0 1-1,1 0 0,0 0 1,-6 16-1,11-24-10,0 1 1,0 0-1,0-1 0,0 1 0,0 0 0,1 0 1,-1 0-1,1 0 0,0 0 0,0 0 1,0 0-1,0 0 0,1 0 0,-1 0 0,1 0 1,-1-1-1,1 1 0,0 0 0,0 0 1,1 0-1,-1-1 0,0 1 0,1-1 0,0 1 1,-1-1-1,1 0 0,0 1 0,0-1 1,0 0-1,1 0 0,-1-1 0,0 1 0,1 0 1,3 1-1,14 7-303,1-2 1,1 0-1,0-1 0,0-1 1,0-1-1,1-1 0,23 1 1,2-2-536,1-2 1,59-6 0,18-10-703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1.6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90 2432,'-3'-2'-188,"-13"-12"2348,20 10-633,12 2-1037,-11 3-427,0 0 0,-1 0 0,1 1 0,-1-1 0,0 1 0,1 0-1,-1 0 1,0 1 0,0-1 0,0 1 0,-1 0 0,1 0 0,0 0 0,-1 0 0,0 1 0,0-1 0,0 1-1,0 0 1,3 6 0,6 9 272,0 2-1,11 30 0,42 74 984,-55-106-1100,-7-52-79,13-57 0,-9 69-163,0-1 0,1 1 0,2 0 0,0 0 0,1 1 0,1 1 0,15-20 0,-24 35 18,0 0 1,1-1 0,-1 2 0,1-1 0,0 0 0,1 1-1,-1 0 1,0 0 0,1 0 0,0 0 0,-1 1-1,1 0 1,0 0 0,1 0 0,-1 0 0,0 1-1,0 0 1,1 0 0,-1 1 0,0-1 0,1 1 0,-1 0-1,0 1 1,1-1 0,-1 1 0,0 0 0,1 0-1,-1 1 1,0-1 0,0 1 0,0 1 0,0-1-1,0 0 1,-1 1 0,1 0 0,4 4 0,7 5 47,1 0 1,-2 2 0,0 0-1,0 0 1,20 27 0,-29-32-24,0 0 1,0 0 0,-1 1-1,0 0 1,0 0 0,-1 0 0,-1 0-1,0 1 1,0-1 0,-1 1-1,0 0 1,0 16 0,-2-26-19,0 0 0,0 0 0,1 0 0,-1 0 0,0 1 0,-1-1 1,1 0-1,0 0 0,0 0 0,0 0 0,-1 0 0,1 0 0,0 0 1,-1 0-1,1 0 0,-1 0 0,1 0 0,-1 0 0,0 0 0,0-1 1,1 0 0,-1 0 0,1 0-1,-1 0 1,1 0 0,-1 0-1,1 0 1,-1 0 0,1-1 0,-1 1-1,1 0 1,-1 0 0,1 0 0,-1-1-1,1 1 1,0 0 0,-1-1-1,1 1 1,-1 0 0,1-1 0,0 1-1,-1-1 1,1 1 0,0 0 0,0-1-1,-1 0 1,-1-2 2,0-1-1,0 1 1,0-1 0,0 0 0,1 0-1,-1 1 1,1-1 0,0 0 0,-1-8-1,3 6-15,-1 1-1,1-1 1,1 0-1,-1 0 1,1 1 0,0-1-1,0 1 1,1 0-1,-1-1 1,1 1-1,0 0 1,1 1-1,-1-1 1,1 0-1,0 1 1,0 0-1,0 0 1,1 0-1,0 1 1,-1-1-1,1 1 1,0 0 0,0 0-1,9-3 1,5-2-22,0 1 1,0 1-1,0 0 1,1 2 0,37-5-1,-33 7 13,0 1 0,1 1-1,-1 1 1,0 1 0,0 1-1,0 1 1,0 1 0,-1 2-1,0 0 1,24 11 0,-42-15 29,1-1 1,-1 1 0,0 0 0,0 0-1,0 1 1,0 0 0,-1 0 0,0 0-1,1 0 1,-2 1 0,1-1-1,0 1 1,-1 0 0,0 0 0,0 0-1,0 1 1,-1-1 0,0 1 0,0-1-1,0 1 1,1 10 0,-1-2 12,-2-1 0,0 0 1,0 0-1,-1 1 0,-1-1 1,0 0-1,-1 0 0,-6 20 1,-11 37-257,20-69 200,0-1 0,0 0 0,0 1 1,0-1-1,0 1 0,-1-1 0,1 0 0,0 1 0,0-1 0,0 0 1,0 1-1,0-1 0,0 1 0,0-1 0,0 0 0,1 1 0,-1-1 1,0 0-1,0 1 0,0-1 0,0 1 0,0-1 0,1 0 0,-1 1 1,0-1-1,0 0 0,1 0 0,-1 1 0,0-1 0,0 0 0,1 0 0,-1 1 1,0-1-1,1 0 0,-1 0 0,0 0 0,1 1 0,-1-1 0,0 0 1,1 0-1,12 4-1245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2.3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6 344 2944,'4'-3'178,"0"-1"1,0 0-1,1 1 1,0 0-1,-1 0 0,1 0 1,0 0-1,1 1 0,-1 0 1,0 0-1,1 0 1,-1 1-1,11-2 0,43-15 1421,-15-2-1301,-2-2 1,0-2 0,-2-2-1,66-53 1,-105 77-281,1 1 0,0-1-1,0 0 1,-1 1 0,1-1 0,-1 0-1,1 0 1,-1 0 0,0 0 0,0 0 0,0 0-1,0 0 1,0 0 0,0-1 0,-1 1-1,1 0 1,-1 0 0,1-1 0,-1 1-1,0 0 1,0-1 0,0 1 0,0 0 0,0-1-1,-1 1 1,1 0 0,-1-1 0,1 1-1,-1 0 1,0 0 0,0 0 0,0-1-1,0 1 1,-1 0 0,1 0 0,-3-2 0,1 0 19,-1 1 1,1 0 0,-1 0 0,0 0 0,0 0 0,-1 0 0,1 1 0,-1 0-1,1 0 1,-1 0 0,1 1 0,-1-1 0,0 1 0,0 0 0,0 1-1,-8-1 1,-5 2 5,1 1 0,0 1-1,0 1 1,1 0 0,-1 1-1,1 1 1,0 1 0,0 0-1,1 1 1,0 0 0,0 1-1,1 1 1,0 1 0,1 0-1,0 0 1,1 1 0,0 1-1,1 0 1,0 1 0,1 0-1,-12 23 1,20-33-30,-1 1-1,1 0 1,0 0-1,1 0 1,-1 0-1,1 0 1,0 1-1,0-1 1,0 0-1,1 1 1,0-1-1,0 0 1,0 1-1,1-1 1,0 0-1,0 1 1,0-1-1,3 7 1,0-5 9,-1-1 0,1 1 0,1 0 0,-1-1 0,1 0 0,0 0 0,1-1 0,-1 1 0,1-1 0,0-1 0,10 7 0,4 1-37,2-1 0,-1-1 1,1 0-1,1-2 0,-1-1 0,2-1 1,26 4-1,-12-5-950,-1-1-1,1-2 1,66-5 0,-57-4-443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2.8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7 3584,'0'0'36,"-1"0"-1,1 0 1,-1 0 0,1-1-1,-1 1 1,1 0-1,0 1 1,-1-1 0,1 0-1,-1 0 1,1 0 0,-1 0-1,1 0 1,-1 0 0,1 0-1,-1 1 1,1-1 0,0 0-1,-1 0 1,1 1 0,0-1-1,-1 0 1,1 1 0,-1-1-1,1 0 1,0 1 0,0-1-1,-1 0 1,1 1 0,0-1-1,0 1 1,-1-1 0,1 0-1,0 1 1,0-1-1,0 1 1,0-1 0,0 1-1,0-1 1,0 1 0,0-1-1,0 1 1,0 0 0,5 33 1131,23 38 65,11 0-480,-22-44-61,24 60-1,-40-86-653,0 1 0,0 0 0,0-1 0,-1 1 0,1 0 0,-1 0 0,0-1 0,0 1 1,0 0-1,0 3 0,0-6-34,0 0 1,0 0-1,0 0 1,0 0-1,0 1 1,0-1 0,-1 0-1,1 0 1,0 0-1,0 0 1,0 0-1,0 1 1,0-1-1,0 0 1,0 0 0,0 0-1,-1 0 1,1 0-1,0 0 1,0 0-1,0 0 1,0 0-1,0 0 1,0 1 0,-1-1-1,1 0 1,0 0-1,0 0 1,0 0-1,0 0 1,0 0-1,-1 0 1,1 0 0,0 0-1,0 0 1,0 0-1,0 0 1,-1 0-1,1 0 1,0-1-1,0 1 1,0 0 0,0 0-1,0 0 1,0 0-1,-1 0 1,1 0-1,0 0 1,0 0-1,0 0 1,0-1 0,-13-16 86,10 12-74,0-1 0,0 1 0,0-1 0,1 0 0,0 0 0,0-1 0,1 1 0,0 0 0,0 0 0,0-1 0,1 1 0,0-1 0,1-10 0,1 8 0,0 0 0,0 0 0,1 1 0,1-1 0,-1 1 0,1 0 0,1 0 0,-1 0 0,9-10 0,-3 4-7,0 2 1,1-1-1,1 1 1,-1 1 0,2 0-1,0 1 1,0 0-1,0 1 1,28-13 0,-34 19-4,-1 0 0,1 1 0,-1 0 0,1 1 0,0-1 1,0 1-1,0 0 0,0 1 0,0 0 0,0 0 0,0 1 1,-1-1-1,1 1 0,0 1 0,0-1 0,0 1 0,-1 1 0,1-1 1,-1 1-1,0 0 0,0 0 0,0 1 0,0 0 0,0 0 1,9 9-1,1 2 76,-2 0 1,0 0 0,0 1-1,-1 1 1,-2 0 0,1 1-1,12 29 1,-12-25 21,-10-19-187,0 1 0,0-1 0,0 0 0,0 1 1,-1-1-1,1 1 0,-1-1 0,0 1 0,1 5 0,-1-8-1240,6-1-106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3.4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3 3200,'0'-1'30,"0"1"0,0 0-1,0 0 1,0 0 0,-1 0 0,1 0 0,0-1 0,0 1 0,0 0 0,0 0-1,-1 0 1,1 0 0,0 0 0,0 0 0,0 0 0,-1 0 0,1 0-1,0 0 1,0 0 0,0 0 0,-1 0 0,1 0 0,0 0 0,0 0-1,0 0 1,-1 0 0,1 0 0,0 0 0,0 0 0,0 0 0,-1 0 0,1 0-1,0 0 1,0 0 0,0 0 0,0 0 0,-1 1 0,1-1 0,0 0-1,0 0 1,0 0 0,0 0 0,0 0 0,-1 1 0,1-1 0,0 0-1,0 0 1,-6 16 497,2 28 1011,52 616 2089,-38-579-3286,4 0 1,27 88-1,-35-150-306,1 0 1,0-1-1,2 0 1,0 0-1,1-1 1,20 28-1,-26-40-237,0 0-1,0 0 0,1-1 0,-1 0 1,1 0-1,0 0 0,0 0 0,1-1 0,-1 0 1,1 0-1,-1 0 0,1-1 0,0 1 0,0-1 1,0-1-1,0 1 0,1-1 0,-1-1 1,0 1-1,0-1 0,1 0 0,-1 0 0,0 0 1,9-3-1,14-5-1205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3.7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3968,'52'0'1920,"108"15"-2816,-118-15 3712,35 0-2432,-2 0 0,5-4 0,8 0 0,-8 1-768,-8 3 0,-16 0-512,-9 3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4.8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14 329 1664,'0'0'66,"0"-1"0,0 1 0,0 0 0,0 0 0,0 0 0,0 0 0,0-1 0,0 1 0,0 0 0,0 0 0,0 0 0,0 0 0,0-1 0,0 1 0,0 0 0,0 0 0,1 0 0,-1 0 0,0 0 0,0-1 0,0 1 0,0 0 0,0 0 0,0 0 0,1 0 0,-1 0 0,0 0 0,0 0 0,0 0 0,0 0 0,0 0 0,1-1 0,-1 1 0,0 0 0,0 0 0,0 0 0,0 0 0,1 0 0,-1 0 0,0 0 1,0 0-1,0 0 0,0 0 0,1 0 0,-1 0 0,0 1 0,0-1 0,0 0 0,1 0 0,12 7 1018,12 13-1251,-23-19 343,5 5-72,0-1-1,0 0 1,1 0-1,0-1 0,0 0 1,0 0-1,0-1 0,0 0 1,1-1-1,-1 0 1,1 0-1,0-1 0,0 0 1,-1 0-1,14-1 0,3-3 154,0-1-1,0-1 0,46-16 0,-6 2 116,-49 14-300,1-1-1,-1 0 1,-1-1 0,1-1-1,-1 0 1,-1-1-1,0-1 1,17-14 0,-26 20-56,0-1 0,0 0-1,-1 0 1,0-1 0,0 1 0,0-1 0,0 0 0,-1 0 0,0 0 0,3-9-1,-5 10-5,0 1-1,0-1 1,-1 1 0,0-1-1,1 0 1,-1 1-1,-1-1 1,1 1-1,-1-1 1,0 1-1,0-1 1,0 1-1,0-1 1,-1 1-1,0 0 1,-4-8-1,0 3-7,0 1 0,0 0-1,-1 0 1,0 1-1,0 0 1,-1 0-1,0 1 1,0 0 0,-1 0-1,0 0 1,0 2-1,0-1 1,0 1-1,-1 0 1,1 1 0,-1 0-1,0 0 1,0 1-1,-21-1 1,-8 0-31,0 2-1,0 2 1,-73 11 0,88-9-7,1 2 1,-27 7-1,44-10 13,-1 1 0,1-1 0,0 1 0,-1 0 0,1 0 0,1 1 0,-1 0-1,1 0 1,-1 0 0,1 1 0,-8 9 0,12-13 19,0 1 0,0 0 1,0-1-1,0 1 0,0 0 0,0 0 1,0-1-1,1 1 0,-1 0 0,1 0 1,0 0-1,-1 0 0,1 0 0,0 0 0,0 0 1,0-1-1,0 1 0,0 0 0,1 0 1,-1 0-1,1 0 0,-1 0 0,1 0 1,0-1-1,-1 1 0,1 0 0,0 0 0,0-1 1,0 1-1,1-1 0,-1 1 0,0-1 1,0 1-1,1-1 0,-1 0 0,1 0 0,-1 1 1,1-1-1,0 0 0,1 0 0,7 5-16,0 0-1,0-1 1,1 0 0,-1-1-1,17 4 1,2-1 44,1-1 0,1-2 1,-1-1-1,1-1 1,-1-2-1,40-5 0,-20-1 19,0-2 0,-1-3-1,51-18 1,-84 29-32,-15 10 21,-11 12 96,9-21-107,-1 5 21,0 0 0,0 0 1,0 0-1,1 0 0,-1 1 0,2-1 0,-1 0 0,1 1 1,0-1-1,0 1 0,1-1 0,-1 0 0,2 1 1,-1-1-1,1 0 0,0 0 0,0 0 0,0 0 0,1 0 1,0 0-1,0 0 0,1-1 0,6 8 0,-2-1 45,1-2-1,1 1 1,0-1-1,1 0 1,-1-1-1,2-1 1,-1 1-1,1-2 1,24 12-1,-17-12-309,1-1 1,-1-1-1,1-1 0,0 0 0,0-2 0,0 0 1,0-1-1,33-4 0,-16-4-1206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5.4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3328,'6'-1'147,"0"1"0,0-1 1,-1 1-1,1 0 0,0 0 1,0 1-1,-1 0 0,1 0 0,-1 0 1,1 1-1,-1 0 0,9 3 0,42 13 1672,45 7 135,-52-12-1598,81 11 1,-120-24-245,0 1 0,-1 0 0,1 1 0,0 0 0,-1 1 0,1 0 0,16 8 0,-27-9-85,-1 0 1,0 1 0,1-1-1,-1 0 1,0 0 0,0 0-1,-1 0 1,1-1-1,0 1 1,-1 0 0,1-1-1,-1 0 1,-3 2 0,-2 2-10,2-1-1,-12 8 9,0 1 0,1 1 1,-23 23-1,35-32-11,1 0 0,0 1 0,0-1 0,0 1 0,1 0 0,0 0 0,0 1 0,0-1 0,1 0 0,0 1 0,0 0 0,1-1 1,0 1-1,0 0 0,0 9 0,1-10 9,0 0 1,1 1 0,0-1-1,0 0 1,0 0 0,1 0-1,0 0 1,0 0 0,0 0-1,1-1 1,-1 1 0,1-1-1,1 0 1,-1 1 0,7 5-1,-4-5-3,0 0-1,1-1 1,-1 0-1,1 0 0,0-1 1,0 0-1,1 0 1,-1 0-1,1-1 1,0-1-1,10 3 1,-2-1 11,0-2 0,0 0 0,0-1 0,0 0 0,0-2 0,1 0 0,-1 0 0,0-2 0,26-7 0,-2-2-110,-1-2-1,57-29 1,-85 37-45,1-1 0,-1-1 0,0 0 0,0-1 0,-1 0 0,0 0-1,-1-1 1,0 0 0,-1-1 0,0 0 0,0-1 0,11-23 0,-19 42 203,1 0-1,1-1 1,-1 1-1,1-1 1,0 1 0,0-1-1,1 0 1,0 0-1,0 0 1,5 6 0,-4-3-31,1-1 0,0 0 0,0-1 0,1 1-1,0-1 1,0 0 0,0-1 0,1 1 0,11 7 0,-8-10-302,0-1 0,0-1 0,-1 1 0,1-1 0,1-1-1,-1 0 1,0 0 0,0-1 0,0-1 0,0 1 0,0-2 0,1 1-1,-1-1 1,11-4 0,9-6-1176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5.8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4 6656,'-23'-3'3328,"51"17"-5248,-14-9 6528,4 3-6784,2 4 0,-1-1-896,-19 5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4:43.2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 6016,'9'-20'2944,"33"13"-3072,-27 4 4992,-6-1-4992,-1-5 128,-8 22-3328,-17 6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6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4 383 2688,'15'-5'3178,"34"37"-2039,-34-20-982,1-1 0,1-1 0,0 0 0,0-1 0,1-1 0,0-1 0,0 0 1,1-1-1,26 4 0,-19-9-8,1-2 0,-1 0 1,0-2-1,0-1 0,0 0 1,0-2-1,-1-2 0,31-12 1,-48 18-129,2-2 1,1 0 0,-1 0 0,0-1 0,0 0-1,-1-1 1,1 0 0,-1-1 0,-1 0 0,12-11 0,-17 15-12,0-1-1,0 0 1,0 1-1,0-1 1,-1 0-1,1-1 1,-1 1-1,0 0 1,0-1-1,-1 1 1,1-1-1,-1 0 1,0 1 0,0-1-1,-1 0 1,1 0-1,-1 0 1,0 1-1,-1-1 1,1 0-1,-1 0 1,0 0-1,-2-8 1,-4-3 4,0 1 1,0-1-1,-2 1 0,0 1 1,0 0-1,-2 0 0,0 1 1,0 0-1,-1 1 0,0 0 1,-1 1-1,-1 1 0,0 0 1,0 0-1,-1 2 0,0-1 1,-28-9-1,21 9-37,-1 2-1,0 0 1,-1 2 0,1 0 0,-1 2-1,0 0 1,0 2 0,-1 1 0,1 0-1,0 2 1,-47 10 0,62-9 3,-1 0 1,1 0 0,0 1 0,1 1-1,-1-1 1,-15 12 0,22-15 10,0 1 1,-1-1-1,1 1 0,0 0 1,0 0-1,0 0 1,0 0-1,1 0 0,-1 0 1,0 0-1,1 1 1,0-1-1,-1 0 1,1 1-1,0-1 0,0 1 1,0 0-1,1-1 1,-1 1-1,1 0 0,-1-1 1,1 1-1,0 0 1,0 0-1,0-1 0,1 1 1,-1 0-1,2 4 1,2 1-4,0 0 1,1 0 0,0-1-1,0 0 1,1 0 0,0 0-1,1-1 1,-1 0 0,1 0 0,0 0-1,1-1 1,-1 0 0,1 0-1,0-1 1,0 0 0,0-1-1,1 0 1,-1 0 0,13 2-1,4 1-35,-1-2-1,1 0 1,0-2-1,0-1 0,48-3 1,-39-1-389,1-1 0,-1-1 0,0-2 1,0-1-1,-1-2 0,63-27 0,-74 23-11,-22 14 551,-16 28 858,14-20-846,0-1 1,0 1-1,1 0 1,0 0-1,1 0 1,-1 0-1,2 0 1,-1-1-1,1 1 1,0 0-1,1 0 1,-1 0-1,2-1 1,-1 1-1,1-1 1,0 0-1,1 1 1,-1-1-1,2-1 1,-1 1-1,1-1 1,0 1-1,9 8 1,-4-4-50,1 0 0,0-1 0,0-1 1,1 0-1,1 0 0,-1-1 0,1-1 0,0 0 0,1-1 1,0 0-1,0-1 0,16 4 0,10-4-949,0-2 1,67-3-1,-40-3-398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7.7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10 2176,'0'0'33,"0"-1"1,0 1 0,0 0-1,-1 0 1,1 0-1,0 0 1,0-1-1,0 1 1,0 0-1,0 0 1,-1-1-1,1 1 1,0 0-1,0 0 1,0 0-1,0-1 1,0 1-1,0 0 1,0 0 0,0-1-1,0 1 1,0 0-1,0 0 1,0-1-1,0 1 1,0 0-1,0 0 1,0-1-1,0 1 1,0 0-1,1 0 1,-1-1-1,0 1 1,0 0 0,0 0-1,0 0 1,0-1-1,1 1 1,-1 0-1,0 0 1,0 0-1,0 0 1,0-1-1,1 1 1,12 5 1864,16 21-953,-21-9-718,0-1 0,-1 1 1,-1 1-1,7 32 0,-1-5 173,-8-32-282,40 145 1428,-41-185-1443,1 0 0,0 1 0,3 0 0,0 0 0,12-30 0,-13 42-132,0 0 0,1 0 0,1 0 0,0 1 0,0 0 0,2 1 0,-1 0 0,13-11 0,-18 19 19,1-1 0,0 1 0,0 1 0,0-1 0,1 1 0,0 0 0,-1 0 0,1 0 0,0 1 0,0 0 0,0 0 0,0 1 0,1 0 0,-1 0 0,0 0 0,1 1 1,-1-1-1,1 2 0,-1-1 0,0 1 0,1 0 0,5 2 0,1 1 22,-1 0 0,0 1 1,-1 1-1,1 0 0,-1 0 1,0 1-1,-1 1 0,1 0 0,-2 0 1,1 1-1,-1 0 0,10 14 1,-5-5 19,-1 0 0,-1 1 0,0 1 0,-2 0 0,0 1 0,8 26 0,-13-5 352,-5-60-366,0 1 0,1-1 1,2 1-1,-1-1 1,2 1-1,6-20 0,-7 30-34,0 0 0,1 0-1,-1 0 1,1 0 0,1 0-1,0 1 1,0 0-1,0 0 1,0 0 0,1 0-1,0 1 1,0 0 0,0 0-1,1 1 1,0 0 0,11-5-1,-9 5 2,0 0-1,1 1 0,-1 0 0,1 0 0,0 1 0,-1 1 1,1 0-1,0 0 0,0 1 0,0 0 0,0 1 1,0 0-1,15 3 0,-10 0 43,-1 1 0,1 0 0,-1 2 0,0-1 0,-1 1 0,1 1 0,-1 1 0,11 9 0,10 8 64,-8-6 100,0 0 0,-2 2-1,0 0 1,25 33 0,-47-54-299,-1 0 0,0 0 0,0 0 1,1 0-1,-1 0 0,0 0 0,1 0 0,-1-1 0,1 1 0,-1 0 0,1-1 1,-1 1-1,1-1 0,-1 0 0,1 1 0,0-1 0,-1 0 0,1 0 1,-1 0-1,1 0 0,0-1 0,-1 1 0,1 0 0,-1-1 0,1 1 1,0-1-1,1 0 0,9-1-1096,-2 1-225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8.1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124 214 2816,'5'2'206,"1"0"1,0-1-1,0 0 0,-1 0 1,1 0-1,0-1 0,0 0 1,0 0-1,0 0 0,0-1 1,11-2-1,25-1 1158,-18 2-1085,0-1 1,0-1 0,0-1 0,0-1-1,-1-1 1,0-1 0,0-1-1,40-23 1,-59 30-235,0 0 1,-1 0-1,1-1 1,-1 1-1,0-1 0,1 0 1,-1 0-1,0 0 1,-1 0-1,1 0 1,-1-1-1,1 1 0,-1-1 1,3-7-1,-5 9-32,0 0 0,0-1 0,0 1 0,0 0-1,0-1 1,0 1 0,-1 0 0,1-1 0,-1 1 0,0 0 0,0 0-1,1-1 1,-1 1 0,-1 0 0,1 0 0,0 0 0,0 0-1,-1 0 1,1 1 0,-1-1 0,0 0 0,0 1 0,1-1 0,-1 1-1,0-1 1,0 1 0,0 0 0,0 0 0,-3-1 0,-4-3-7,0 1 0,0 0 1,-1 1-1,0 0 1,1 0-1,-1 1 0,0 0 1,0 1-1,0 0 1,-1 1-1,1 0 0,0 0 1,0 1-1,-11 3 1,-7 1 1,0 2 0,0 0 0,-45 21 0,58-21 14,0 1 1,0 0 0,1 1 0,0 0 0,1 1-1,0 1 1,1 0 0,0 1 0,0 0 0,-16 24-1,24-31-12,0 1 1,0 0-1,1 0 0,0 0 0,0 1 0,1-1 0,-1 1 0,1 0 0,1 0 0,-1 0 0,1-1 0,0 1 1,1 0-1,0 0 0,0 0 0,1 0 0,-1 0 0,1 0 0,1 0 0,-1 0 0,1 0 0,1-1 1,-1 1-1,1-1 0,0 1 0,0-1 0,8 10 0,-3-5 6,1 0 0,1-1 0,0 0 0,0 0 0,1-1-1,0 0 1,1-1 0,0 0 0,0-1 0,1 0 0,0-1 0,20 6 0,-11-5-282,0-2 0,1-1 0,0 0 0,0-2 1,0-1-1,0 0 0,29-4 0,26-5-1035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9.0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4 128 2944,'-1'9'419,"0"-1"0,0 0 1,1 1-1,-1-1 0,2 1 0,-1-1 1,1 0-1,1 1 0,3 11 0,-1-3-165,1 0-1,1-1 0,12 24 0,-5-7 380,-7-16 376,-7-39-560,0 5-453,0-1 1,0 1-1,2 0 0,0-1 1,1 1-1,0 0 1,2 0-1,7-22 1,-7 27-5,1 1 1,0-1 0,1 1-1,1 1 1,-1-1-1,2 1 1,-1 0 0,2 0-1,-1 1 1,1 0-1,0 1 1,13-9 0,-16 13 15,0 1 1,0 0-1,0 0 1,0 1-1,1 0 1,-1 0-1,1 0 1,-1 1-1,1 0 1,0 0 0,-1 1-1,1 0 1,0 0-1,11 2 1,3 1 55,1 1 0,-1 2 0,25 8 0,-20-5 113,1 2 0,-2 1 1,0 1-1,33 22 1,-46-27-84,0 2-1,-1-1 1,1 1 0,-2 1 0,0 0 0,0 1 0,-1-1 0,0 2 0,-1-1 0,7 17 0,-12-21-19,0 0 0,-1 0 1,0 0-1,0 0 0,-1 0 0,0 0 1,0 1-1,-2 9 0,1-13-98,0-1-1,0 0 1,-1 1-1,1-1 1,-1 1-1,0-1 0,-1 0 1,1 0-1,-1 0 1,0 0-1,0 0 1,0 0-1,0 0 1,-1-1-1,0 1 1,-5 6-1,8-11-10,0 1 1,0 0-1,0 0 0,0 0 0,0 0 1,1 0-1,-1 0 0,0 0 1,0-1-1,0 1 0,0 0 1,0 0-1,0 0 0,0 0 0,0 0 1,0-1-1,0 1 0,1 0 1,-1 0-1,0 0 0,0 0 1,0-1-1,0 1 0,0 0 0,0 0 1,0 0-1,0 0 0,0-1 1,-1 1-1,1 0 0,0 0 1,0 0-1,0 0 0,0-1 0,0 1 1,0 0-1,0 0 0,0 0 1,0 0-1,0 0 0,0 0 1,-1-1-1,1 1 0,0 0 0,0 0 1,0 0-1,0 0 0,0 0 1,-1 0-1,1 0 0,0 0 1,0 0-1,0-1 0,0 1 0,-1 0 1,1 0-1,0 0 0,0 0 1,0 0-1,0 0 0,-1 0 1,1 0-1,0 0 0,0 0 1,0 0-1,0 1 0,-1-1 0,1 0 1,8-12-1631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9.4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15 2816,'6'-15'1034,"1"26"473,2 41 1093,-9 1-1402,-13 104 0,4-76-1290,7-66 82,-22 307 1137,21-228-363,13 133 0,-8-208-649,1 0 0,1 0-1,0-1 1,1 1 0,1-1-1,10 19 1,-14-31-121,1-1 1,0 0-1,0 0 0,0 0 1,0 0-1,1-1 0,0 0 1,0 1-1,0-1 1,0 0-1,1-1 0,0 1 1,-1-1-1,1 0 0,0 0 1,1-1-1,-1 1 0,0-1 1,1 0-1,0-1 0,-1 1 1,1-1-1,0 0 0,8 0 1,-6-2-222,-1 0 1,0 0 0,0-1 0,0 0 0,0 0 0,0 0 0,0-1 0,-1 0 0,1-1 0,-1 1-1,7-6 1,3-1-495,33-17-964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09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1 3072,'-20'0'1536,"63"0"-1408,-20 0 1536,14 3-1408,15-3 0,5 7 512,0 13 0,17-8-896,-8 1 128,0-6 512,10-7 0,-10-4-384,-6 1 128,-8 3-1280,-9 0 128,-11 0-384,-13-6 128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0.2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1 175 3072,'54'9'1516,"-39"-6"-1069,0 0 1,0-1 0,0-1 0,0 0 0,0-1 0,0-1 0,16-2-1,-13 0-482,62-14 199,-73 16-74,0-1 0,0-1 0,-1 1 0,1-1 0,0 0 0,-1-1 0,0 1 0,9-8 0,-13 10-81,-1-1 1,1 1-1,-1-1 1,1 0-1,-1 1 0,1-1 1,-1 0-1,0 0 1,0 0-1,0 0 0,0-1 1,0 1-1,0 0 1,-1 0-1,1 0 0,-1-1 1,1 1-1,-1 0 1,0-1-1,0 1 0,-1-5 1,0 4 7,0 0 1,0-1 0,0 1-1,-1 0 1,0 0-1,1 0 1,-1 0 0,0 0-1,-1 0 1,1 1 0,0-1-1,-1 1 1,-3-4-1,-1 1 8,0 0-1,0 0 1,-1 0-1,0 1 1,0 0-1,0 1 0,0 0 1,0 0-1,-1 1 1,1 0-1,-14-2 1,10 5-2,0-1 1,-1 1-1,1 1 1,0 1-1,0-1 1,0 2 0,0 0-1,1 0 1,-1 1-1,1 0 1,-18 12-1,24-13-7,-1-1-1,1 1 0,0 0 0,0 0 0,1 1 0,-1-1 0,1 1 1,0 0-1,0 0 0,1 0 0,-1 1 0,1-1 0,1 1 0,-1 0 1,1 0-1,0 0 0,0 0 0,0 0 0,1 0 0,0 0 0,0 1 1,1-1-1,0 0 0,1 13 0,4 2 47,1 1 0,2-1 1,0 0-1,1-1 0,1 1 0,1-2 1,0 0-1,2 0 0,0-1 0,1-1 0,19 19 1,-26-29-85,1-1 0,-1-1 1,1 1-1,0-1 0,0-1 1,1 1-1,-1-1 1,1-1-1,0 0 0,0 0 1,0-1-1,0 0 0,1 0 1,-1-1-1,1 0 0,-1-1 1,0 0-1,15-2 0,-7-1-359,0 0 0,0-2 0,0 0-1,0-1 1,-1 0 0,0-1 0,0-1-1,0-1 1,15-11 0,12-19-1027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0.7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8 3584,'-5'-7'1792,"24"62"-2176,-10-39 3200,11 7-2560,-1 3 128,-1 3 128,5 6 128,-3-11-896,-1 2 128,-6-10 384,1-3 128,5-3-768,-10 6 0,-9-12-896,6 5 128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1.0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4736,'0'6'2304,"23"75"-2688,-8-57 3840,2-1-3200,3 5 128,-1 2 0,-1 6 0,2-8-640,-2-1 128,-4-7-1152,0-4 128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2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2432,'4'-12'1152,"15"24"-640,-15-12 1152,6 13-1280,-6 1 0,7 6 384,-8 15 0,3-3-896,8 15 0,-5 1 512,5-18 128,0 2-256,0-9 0,6-7-768,7 0 128,6-16-768,5-13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7:54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1 432 2048,'5'3'330,"0"0"1,0-1-1,0 0 1,1 0-1,-1-1 1,1 0-1,-1 1 1,1-2-1,-1 1 1,1-1-1,-1 0 1,1 0-1,8-1 0,-1 1-327,4-1 259,-1-1-1,0-1 1,0 0 0,0-1 0,0 0-1,0-2 1,-1 0 0,0 0-1,0-1 1,0-1 0,-1-1-1,0 0 1,-1-1 0,17-15-1,8-6-141,8-9 144,-35 29-217,-2-2-1,1 1 0,-2-1 0,1 0 1,7-20-1,-13 27-20,-1-1 0,0 0-1,-1 0 1,0 0 0,0 0 0,0-1 0,-1 1 0,0 0 0,0 0 0,-1 0 0,1 0 0,-2 0-1,-3-13 1,4 16-17,-1 1 1,0-1-1,0 1 0,-1 0 0,1-1 0,-1 1 0,1 0 0,-1 1 0,0-1 0,0 0 0,0 1 0,-1 0 1,1-1-1,-1 1 0,1 1 0,-8-4 0,3 2 8,0 0 1,0 0 0,-1 1-1,1 0 1,0 0-1,-17-1 1,22 3-20,-1 1 0,1-1 0,0 0 0,-1 1 0,1 0 0,0 0 0,-1 0 0,1 0 0,0 0 1,0 1-1,0 0 0,0-1 0,0 1 0,1 0 0,-1 0 0,0 0 0,1 1 0,0-1 0,-1 1 0,1-1 1,0 1-1,0 0 0,1 0 0,-1 0 0,0 0 0,-1 4 0,-2 8-12,0 0 0,1 1 0,0 0 0,-2 21 0,2-11 8,-5 31-35,2-1 0,3 1 1,4 94-1,3-117 96,1 0 0,1 0 0,3 0 0,0-1 0,2 0 0,2 0 0,20 40 0,-31-71-28,0 1 1,0-1-1,0 1 1,0-1-1,1 0 1,-1 1-1,1-1 1,0 0-1,0 0 1,0 0-1,0 0 1,0 0-1,0-1 1,0 1-1,0 0 1,1-1-1,-1 0 1,1 0-1,-1 1 1,1-1-1,-1-1 1,1 1-1,-1 0 1,1-1-1,0 1 1,0-1-1,-1 0 1,1 0-1,0 0 1,0 0-1,-1 0 1,1-1-1,0 1 1,-1-1-1,1 0 1,0 0-1,-1 0 1,1 0-1,-1 0 1,0 0-1,3-3 1,8-4-84,-1-1 1,-1 0 0,0-1 0,0 0-1,-1-1 1,13-17 0,84-104-2270,-65 52 661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2.3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0 4864,'-14'0'2432,"28"24"-3328,-5-21 4352,-9-3-3840,0 5 128,3 15-2176,-6-9 128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3.1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1536,'6'6'552,"0"0"-1,-1 0 1,0 1-1,0 0 1,0 0 0,5 10-1,131 286 942,-133-291-1344,0 0 0,20 20-1,-19-22 473,-14-22-585,1-1 0,0 1 0,1-1 0,0 0 0,1-1 0,1 1 0,0 0 0,1 0 0,0-1 0,1 1 0,0 0 0,1 0 0,1 0 0,0 0 0,1 0 0,0 0 0,1 1 0,7-14 0,-6 15-6,0-1 1,1 1-1,0 0 0,0 1 0,1 0 1,1 0-1,0 0 0,0 1 0,1 1 1,0-1-1,1 2 0,-1-1 0,2 2 1,-1-1-1,1 2 0,-1-1 0,2 1 0,18-4 1,-23 8 7,0 0-1,0 0 1,-1 1 0,1 0 0,0 1 0,0-1-1,0 2 1,-1-1 0,1 1 0,-1 0 0,1 1 0,-1 0-1,0 0 1,0 0 0,0 1 0,0 0 0,-1 0 0,1 1-1,-1 0 1,8 8 0,9 11 104,-1 1 0,0 1-1,26 42 1,-23-31 11,-19-28-146,-1 0-1,0 1 0,7 18 0,6 14-2292,-12-36 985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3.6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208 421 3072,'11'8'5408,"-4"-4"-5346,0 0 0,0 0 0,1-1-1,14 5 1,-6-8 49,1 0-1,0-1 1,-1-1 0,1 0 0,-1-2-1,1 0 1,-1 0 0,0-2-1,-1 0 1,0 0 0,19-12 0,-21 11-66,-1-1 0,0 0 0,-1-1 1,0 0-1,0 0 0,-1-1 1,0-1-1,-1 0 0,0 0 1,-1-1-1,0 0 0,-1 0 0,9-20 1,-14 26-37,0 0 0,0 0 1,0 0-1,-1 0 0,0 0 0,0-1 1,-1 1-1,0 0 0,0-1 1,0 1-1,-1 0 0,0 0 0,0 0 1,-1-1-1,1 1 0,-1 0 1,-1 1-1,1-1 0,-1 0 0,0 1 1,0-1-1,-1 1 0,0 0 1,1 0-1,-2 0 0,1 1 0,-1-1 1,1 1-1,-1 0 0,-6-3 1,-1-1 7,0 0 0,0 1 0,-1 1 1,0 0-1,-1 1 0,1 0 0,-1 1 1,0 1-1,0 0 0,0 1 0,-1 0 0,-20 1 1,16 2-18,-1 1 0,1 1 0,-1 1 0,1 1 0,0 0 0,1 2 0,0 0 0,0 1 0,0 0 0,1 2 0,0 0 0,1 1 0,0 1 0,1 0 0,0 1 0,1 1 0,0 0 0,1 1 0,1 0 0,-12 20 0,21-32 3,1 1 0,0-1 1,1 1-1,-1 0 0,0 0 1,1 0-1,0 0 0,0 0 1,0 0-1,1 0 0,-1 1 0,1-1 1,0 0-1,0 0 0,1 0 1,-1 0-1,1 1 0,0-1 1,0 0-1,0 0 0,0 0 1,1 0-1,0-1 0,0 1 1,0 0-1,0-1 0,0 1 1,1-1-1,-1 0 0,1 0 1,0 0-1,0 0 0,0 0 0,1 0 1,-1-1-1,1 0 0,-1 0 1,1 0-1,0 0 0,0 0 1,0-1-1,0 1 0,0-1 1,5 1-1,5 1-66,-1-1 0,1 0 0,-1 0 0,1-2 0,0 1-1,21-4 1,83-18-1748,-114 20 1739,66-13-1336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4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 2816,'-1'1'75,"-1"1"-1,1-1 1,0 1 0,0 0-1,0 0 1,-1 0 0,2 0 0,-1-1-1,0 1 1,0 0 0,1 0-1,-1 1 1,1-1 0,0 0 0,-1 0-1,1 0 1,0 0 0,0 0-1,0 0 1,1 0 0,-1 0-1,0 1 1,2 1 0,24 53 1661,-6-17-913,135 358 1823,68 164-1452,-218-550-1196,18 37 257,-22-47-297,0-1-1,0 1 1,0 0-1,0 0 1,0-1-1,1 1 1,-1-1-1,0 1 0,1-1 1,-1 1-1,1-1 1,0 0-1,-1 0 1,1 0-1,0 0 1,0 0-1,0 0 0,0 0 1,-1-1-1,4 2 1,-4-3-27,0 1-1,0 0 1,-1 0 0,1 0 0,0 0 0,0-1 0,0 1 0,-1 0 0,1-1 0,0 1 0,0 0-1,-1-1 1,1 1 0,0-1 0,-1 1 0,1-1 0,0 0 0,-1 1 0,1-1 0,-1 1-1,1-1 1,-1 0 0,1 0 0,-1 1 0,1-2 0,0-1-161,8-10-1071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4.3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3968,'3'55'1920,"40"31"-1920,-29-70 2816,1 0-2816,-1-6 0,0 10 0,4-8 0,1-8-896,-4 0 128,-7-4-256,-2-8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4.6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13 5888,'-8'-9'2944,"31"9"-4480,-14 6 6016,1-12-4480,-1 3 0,0 3-1152,-9 0 128,11 9 128,-17 1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5.0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0 2688,'-8'3'233,"0"-1"1,1 1-1,-1 0 0,1 0 1,0 1-1,0 0 0,1 0 1,-1 1-1,1-1 0,0 2 1,0-1-1,0 0 0,1 1 1,0 0-1,0 1 0,0-1 1,-7 15-1,10-17-209,0 0 0,0 0 0,1 0 0,-1 0 0,1 0 0,0 0 0,0 1-1,0-1 1,0 0 0,1 1 0,0-1 0,0 1 0,0-1 0,0 1 0,1-1 0,0 0 0,0 1 0,0-1-1,0 0 1,1 0 0,0 0 0,-1 0 0,1 0 0,1 0 0,-1 0 0,1-1 0,-1 1 0,1-1 0,0 0-1,0 1 1,1-1 0,-1-1 0,6 5 0,-4-4-3,1-1 0,-1 1-1,1-1 1,0 0 0,0 0 0,0-1-1,0 0 1,0 0 0,0 0 0,1-1 0,-1 0-1,9 0 1,78-15-312,-59 6-171,0-2-1,33-15 1,3-4-455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5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3328,'0'26'333,"2"-1"-1,0 1 1,2-1 0,9 33 0,-12-55-290,12 45 861,3-1 0,21 45 1,-8-23-312,22 69-69,94 209 360,-135-327-747,3 3 57,-1 0 1,-1 1-1,-1 1 1,9 35-1,-23-86-158,1-1 0,1 0 0,1 1-1,1-1 1,2 0 0,0 1 0,2-1 0,11-38-1,-12 56-53,0 0-1,0 0 1,1 1-1,1-1 0,0 1 1,0 0-1,0 0 1,1 0-1,0 1 0,0 0 1,15-13-1,-14 16 16,0 0 0,0 0-1,0 0 1,0 1 0,0 0-1,1 1 1,-1 0 0,1 0-1,0 0 1,0 1 0,-1 0 0,1 1-1,0-1 1,0 2 0,0-1-1,13 3 1,-10 0 55,-1-1-1,0 2 1,1 0-1,-1 0 1,-1 0-1,1 1 1,-1 1-1,1 0 1,-2 0 0,1 1-1,-1 0 1,13 14-1,8 11 357,46 67 0,-47-59 5,-25-36-512,24 37 830,-26-39-858,0-1-1,0 1 0,0 0 1,-1-1-1,1 1 0,0 0 1,-1 0-1,1 0 0,-1 0 1,1-1-1,-1 1 0,0 0 1,0 0-1,0 0 1,0 0-1,0 0 0,0 0 1,-1 0-1,1 0 0,-2 3 1,0-6-1516,-7-6-42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6.9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56 393 2304,'23'-19'1282,"-14"11"-873,0 0-1,0 1 1,1 0-1,0 1 1,18-8-1,44-24 48,-67 35-406,0 0 1,-1-1-1,1 0 0,-1 1 0,0-1 1,0-1-1,0 1 0,-1 0 0,1-1 1,-1 0-1,0 0 0,2-6 0,-4 10-38,-1-1 0,0 1-1,0-1 1,0 1 0,0-1-1,0 1 1,0-1 0,0 1-1,-1 0 1,1-1 0,0 1-1,-1-1 1,1 1 0,-1 0-1,0-1 1,1 1 0,-1 0-1,0 0 1,0-1 0,0 1-1,0 0 1,0 0 0,0 0-1,0 0 1,0 0 0,0 0-1,0 1 1,-1-1 0,1 0-1,0 1 1,-1-1 0,1 0-1,0 1 1,-1 0 0,-2-1-1,-2-1 9,0-1-1,-1 2 0,1-1 0,-1 1 1,0 0-1,-10 0 0,8 2 7,1 0 1,-1 1-1,0 0 0,0 0 0,1 1 1,-1 0-1,1 0 0,0 1 1,0 0-1,0 0 0,1 1 0,-1 0 1,1 0-1,1 1 0,-1 0 1,1 0-1,-1 1 0,2 0 0,-1 0 1,1 0-1,0 1 0,1-1 0,0 1 1,0 0-1,0 1 0,-2 8 1,4-9 16,-1 0 0,1 1 0,1-1 0,0 1 1,0 0-1,0-1 0,1 1 0,1 0 1,-1-1-1,1 1 0,1-1 0,-1 1 1,2-1-1,-1 1 0,1-1 0,0 0 0,1 0 1,0-1-1,0 1 0,1-1 0,-1 0 1,2 0-1,-1 0 0,1-1 0,0 1 1,0-2-1,8 7 0,3-1-7,1 0 0,0-1 0,1-1 0,0 0 1,0-2-1,0 0 0,1-1 0,0-1 0,1-1 0,-1-1 0,41 1 0,-42-3-20,1-2 0,0 0 0,0-1 0,-1-2 0,1 1 0,-1-2 0,0-1-1,0 0 1,-1-2 0,1 0 0,-2 0 0,26-18 0,-34 19-19,-2 0 0,1-1-1,-1 0 1,0 0 0,-1 0-1,1-1 1,-2 0 0,1 0 0,-2-1-1,1 1 1,-1-1 0,0 0 0,-1 0-1,-1-1 1,1 1 0,-1 0 0,0-18-1,0 6-7,-2-1 0,0 0-1,-2 1 1,0-1 0,-2 1-1,0 0 1,-10-27 0,7 37-49,6 11 49,1 0 0,-1 0 0,0 0 0,0 0 0,1-1 0,-1 1 0,1 0 1,-1 0-1,1-1 0,0 1 0,-1 0 0,1 0 0,0-1 0,0 1 0,0 0 0,0-1 1,0-1-1,3 1-3,-1 0-1,1 0 1,0 1 0,0-1 0,0 0 0,0 1 0,1 0-1,5-2 1,-8 3 14,18-5 39,-1 1 1,1 1 0,30-2 0,24-3 78,-51 4-20,6-1 51,44-14 0,-62 16-110,-1-1 0,0 0 0,-1 0 0,1-1 0,-1 0 0,1-1 0,-2 0 0,12-10 0,-6 5 229,-14 19-20,-19 26 89,15-25-294,-1 3-18,0 0 0,2 0 0,-1 1 1,2 0-1,-1 0 0,2 0 0,0 0 1,0 0-1,1 1 0,1-1 0,2 20 0,2 1 65,2 1 0,1-1-1,14 38 1,-18-64-41,1 1 1,0-2-1,0 1 0,0 0 1,1-1-1,1 0 0,-1 0 1,1-1-1,0 1 1,0-1-1,1 0 0,0-1 1,0 0-1,0 0 0,1 0 1,-1-1-1,1 0 0,0-1 1,12 4-1,-11-3-19,1-1 0,0-1 0,0 0-1,0 0 1,0-1 0,0-1 0,0 1-1,0-2 1,0 1 0,0-1 0,0-1-1,0 0 1,0 0 0,0-1 0,0 0-1,14-7 1,-7 0 16,0 0-1,-1-1 0,0 0 1,-1-1-1,-1-1 1,1-1-1,-2 0 1,19-26-1,-27 34-61,-1 0-1,0-1 1,0 0 0,-1 0-1,0 0 1,0 0 0,-1 0-1,0-1 1,0 1-1,-1-1 1,0 1 0,0-1-1,-1 1 1,1-1 0,-2 0-1,1 1 1,-1-1 0,0 0-1,-1 1 1,0-1 0,0 1-1,-1 0 1,0 0 0,-5-10-1,6 13-14,1 0 0,-1 1 0,0-1 0,-1 1 0,1 0 0,0-1-1,-1 1 1,0 0 0,0 0 0,0 1 0,0-1 0,0 1 0,-1-1 0,1 1 0,-1 0-1,1 0 1,-1 1 0,0-1 0,1 1 0,-1 0 0,0 0 0,0 0 0,0 0 0,0 1-1,0 0 1,0-1 0,0 1 0,-1 1 0,-7 0 0,6 1-13,0 1 0,0-1 0,1 1 0,-1 0 0,1 0 0,-1 1-1,1 0 1,0-1 0,0 2 0,0-1 0,1 1 0,0-1 0,0 1 0,0 1 0,0-1 0,1 0 0,0 1 0,-5 10 0,3-3 87,1 1 0,0 0 0,0 0 0,1 0 0,1 1 0,1-1 0,0 1 0,1-1 0,0 1 0,4 24 0,-1-20 67,1-1 1,1 1-1,1-1 0,0 0 1,2-1-1,0 1 1,0-1-1,13 17 0,-13-22-30,0-1-1,1 0 0,1 0 1,0-1-1,0 0 1,1-1-1,0 0 0,1 0 1,-1-1-1,26 11 1,-27-14-73,0-2 0,1 0 0,-1 0 0,1 0 0,-1-2 0,1 1 0,0-1 0,0-1 0,-1 0 0,1 0 0,0-1 1,0-1-1,-1 0 0,1 0 0,15-6 0,49-24-2844,-38 13 917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8.0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9 253 1664,'0'0'44,"-1"0"0,1 0-1,-1 0 1,1 0 0,0 0 0,-1 0 0,1 0 0,0 0 0,-1 0-1,1-1 1,0 1 0,-1 0 0,1 0 0,0 0 0,0-1-1,-1 1 1,1 0 0,0 0 0,0-1 0,-1 1 0,1 0-1,0-1 1,0 1 0,0 0 0,0-1 0,-1 1 0,1 0-1,0-1 1,0 1 0,0 0 0,0-1 0,0 1 0,0 0 0,0-1-1,0 1 1,0-1 0,0 1 0,0 0 0,0-1 0,8-21 1882,-8 21-1894,0 0 1,0 0-1,1 0 1,-1 0-1,0 0 1,1 1-1,-1-1 1,1 0-1,-1 0 1,1 0-1,-1 1 1,1-1-1,0 0 1,-1 1-1,1-1 1,0 0-1,-1 1 1,1-1-1,0 1 1,0-1-1,0 1 1,0-1-1,0 1 1,-1 0-1,1 0 1,0-1-1,0 1 1,0 0-1,0 0 1,0 0-1,0 0 1,0 0-1,0 0 1,0 0-1,0 0 1,0 0-1,0 0 1,0 1-1,0-1 1,-1 0-1,1 1 1,2 0-1,14 20 706,-1 0 1,20 34-1,-25-36-499,1-1 0,0 0-1,2 0 1,0-1 0,18 16 0,22 8 380,-66-74-342,6 26-281,0-1 1,0 0-1,1 0 1,0-1-1,1 1 1,-1-1-1,2 0 1,-1 0-1,1 0 0,1-1 1,0 1-1,0-1 1,1 1-1,0-1 1,0 0-1,1 1 1,1-1-1,0 0 0,0 1 1,0-1-1,2 1 1,-1-1-1,1 1 1,0 0-1,1 0 1,0 0-1,0 1 0,1-1 1,0 1-1,1 0 1,0 0-1,0 1 1,1 0-1,-1 0 1,16-11-1,-9 9 8,1 0 0,0 2 0,0 0 0,0 0 0,1 1 0,0 1 0,1 1 0,-1 0 0,1 1 1,0 0-1,-1 1 0,1 1 0,0 1 0,19 1 0,-8 2 82,0 1-1,0 1 1,0 2 0,-1 0-1,0 2 1,0 0 0,37 21 0,-48-21 9,-1 1 0,1 0 0,-2 1 0,1 0 0,-2 1 0,14 15 0,-19-19-2,0 1-1,0 0 1,-1 0 0,0 1 0,0 0-1,-1 0 1,0 0 0,-1 0-1,0 1 1,3 18 0,-6-28-73,-1 1-1,0-1 1,0 1 0,0-1-1,0 1 1,0-1 0,-1 1 0,1-1-1,0 0 1,-1 1 0,1-1-1,-1 1 1,1-1 0,-1 0 0,1 1-1,-1-1 1,0 0 0,0 0-1,0 0 1,0 1 0,0-1 0,-2 1-1,2-1-11,0-1-1,1 0 0,-1 1 1,0-1-1,0 0 0,0 0 1,0 0-1,0 0 0,0 0 1,0 0-1,0 0 0,1 0 1,-1 0-1,0 0 0,0 0 1,0 0-1,0-1 0,0 1 1,0 0-1,1-1 0,-1 1 1,0-1-1,0 1 0,0-1 1,1 1-1,-1-1 0,0 0 1,1 1-1,-1-1 0,1 0 1,-1 1-1,1-1 0,-1 0 1,1 0-1,-1 1 0,1-1 1,-1 0-1,1 0 0,0-1 1,-5-7-36,1 0 0,1 0 1,0 0-1,0 0 1,1-1-1,0 0 0,0 1 1,1-1-1,0 0 1,1 0-1,0 1 1,1-1-1,0 0 0,1 0 1,0 1-1,0-1 1,1 1-1,0 0 0,0-1 1,1 1-1,1 1 1,-1-1-1,1 1 1,1 0-1,0 0 0,0 0 1,0 1-1,14-13 1,-12 13-5,0-1 0,0 2 0,0-1 0,1 1 0,0 0 0,0 1 0,1 0 0,-1 1 0,1 0 0,0 0 0,0 1 0,1 0 0,-1 1 0,1 0 0,-1 0 0,1 2 0,-1-1 0,1 1 0,0 1 0,-1 0 0,1 0 0,-1 1 0,1 0 0,-1 1 0,0 0 0,16 8 0,-11-3 31,1 2 1,-1 0 0,-1 1 0,0 1-1,-1 0 1,0 1 0,-1 0 0,17 24-1,2 8 359,35 74 0,-37-63-90,-19-36-197,13 19-803,-22-39 632,-1 1 1,1-1 0,-1 0 0,1 0-1,0 0 1,-1 0 0,1 0 0,-1 0 0,1 0-1,-1 0 1,1 0 0,0 0 0,-1 0 0,1 0-1,-1 0 1,1-1 0,-1 1 0,1 0-1,-1 0 1,1 0 0,-1-1 0,1 1 0,-1 0-1,1-1 1,-1 1 0,1-1 0,-1 1-1,0 0 1,1-1 0,-1 1 0,1-1 0,-1 1-1,0-1 1,0 1 0,1-1 0,-1 1-1,0-1 1,0 1 0,0-1 0,0 0 0,1 1-1,-1-2 1,4-16-1586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09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353 562 1280,'-1'-8'4608,"-22"71"-4061,3 1 1,3 0-1,3 1 1,2 1 0,-4 95-1,10-92-503,2-33-3,1 0 0,2 1 0,7 66 0,-5-93-36,1 1 0,1-1 0,0 0-1,0 0 1,1-1 0,0 1 0,0-1-1,1 1 1,1-1 0,-1-1 0,2 1-1,-1-1 1,1 0 0,0-1 0,1 1-1,-1-1 1,2-1 0,8 7 0,5-1 14,0 0 0,1-1 0,0-2 1,1 0-1,0-2 0,0 0 1,1-2-1,0 0 0,0-2 0,0-1 1,0 0-1,0-2 0,0-2 0,0 0 1,0-1-1,0-1 0,26-9 0,-28 7 6,0-2 0,0 0-1,-1-1 1,0-1-1,-1-2 1,0 0 0,-1-1-1,0-1 1,-1-1-1,-1 0 1,0-1-1,-1-2 1,-1 1 0,-1-2-1,0 0 1,-2-1-1,23-41 1,-22 31 52,-1-1 0,-2 0-1,-1 0 1,-1-1 0,-2-1 0,-1 1 0,-1-1-1,-2 0 1,-2-58 0,-6 37 46,-3 0-1,-1 0 1,-31-93-1,8 54 113,-56-109 0,78 183-233,0 1-1,-1 0 1,-1 0 0,0 1 0,-1 1-1,-1 0 1,-1 1 0,0 1-1,-1 0 1,-1 1 0,0 0-1,0 2 1,-1 0 0,-1 1 0,0 1-1,0 0 1,0 2 0,-1 0-1,-1 1 1,1 1 0,-1 1 0,0 1-1,0 1 1,-37 1 0,28 3-30,0 2 0,1 0 0,0 3 0,0 0 1,1 2-1,0 1 0,0 1 0,1 1 0,1 2 1,0 0-1,1 2 0,0 1 0,-42 38 0,49-39 3,1 1-1,1 0 1,1 1-1,0 1 1,1 0-1,1 1 1,1 0-1,1 1 0,1 1 1,0-1-1,2 2 1,1-1-1,0 1 1,2 0-1,1 0 1,0 1-1,2 0 1,1 24-1,3-28-183,1 0 0,0-1 0,2 1 1,0-1-1,2 0 0,0 0 0,1-1 0,1 0 0,0 0 1,1-1-1,1 0 0,1-1 0,1 0 0,0-1 0,1 0 1,0-1-1,1-1 0,20 14 0,52 27-1092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8.5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14 398 3328,'6'6'1472,"12"11"-184,2-1 1,0-1-1,0 0 1,28 13-1,-36-22-1126,1 0 0,0-1 0,0 0 0,0-2 0,1 1 0,-1-2 1,1 1-1,0-2 0,21 0 0,-26-1-47,0-1 0,1 0 0,-1 0 1,0-1-1,0 0 0,0-1 0,-1 0 1,1-1-1,0 0 0,-1 0 1,0 0-1,0-1 0,-1 0 0,13-11 1,-9 5-34,-1 1 1,0-2 0,-1 1 0,-1-1 0,1-1 0,-2 1 0,0-1-1,0-1 1,-1 1 0,6-22 0,-10 26-69,0 0 0,0 0-1,-1 0 1,0 0 0,-1 0 0,0 0-1,0 0 1,-1 0 0,0 0 0,-1 0 0,0 0-1,0 0 1,-1 1 0,0-1 0,0 1 0,-1 0-1,0-1 1,-6-7 0,3 5-21,-1 0 0,-1 0 1,1 1-1,-1 0 0,-1 0 0,0 1 1,0 1-1,-1 0 0,0 0 0,-1 1 1,1 0-1,-1 1 0,-1 0 1,1 1-1,-1 1 0,0 0 0,0 0 1,-17-1-1,17 4-17,-1 1 1,1 1-1,-1 0 0,1 1 1,0 0-1,0 1 1,0 1-1,0 0 0,1 0 1,-1 1-1,1 1 1,1 0-1,-1 1 0,-16 12 1,21-13-2,1 0 1,-1 0-1,1 1 1,0 0-1,0 0 1,1 0-1,0 0 1,0 1-1,1 0 1,0 0-1,0 1 1,1-1-1,0 1 1,1-1-1,0 1 1,0 0-1,1 0 1,0 0 0,0 0-1,1 0 1,0 0-1,2 12 1,2-3-296,0 0 0,1 0 0,1-1 0,1 1 0,0-1 0,1-1 0,1 0 0,1 0 0,0 0 0,1-1 0,1-1 0,0 0 0,1-1 0,0 0 0,24 18 0,28 11-1472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9.1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432 1 1664,'-64'7'3797,"-29"21"-2569,34-9-1027,46-15-55,0 0-1,0 1 0,1 0 0,0 1 0,0 1 0,1 0 0,-1 0 0,1 1 0,1 1 0,0 0 0,0 0 0,1 1 0,0 0 0,0 0 0,1 1 0,1 0 1,0 1-1,0 0 0,-8 21 0,14-29-120,0-1 0,0 1 0,0 0 0,1 0 0,-1-1 0,1 1 0,0 0 0,0 0 0,0 0 0,1 0 1,-1-1-1,1 1 0,0 0 0,0 0 0,0-1 0,1 1 0,1 3 0,0-2-1,1 1 0,-1-1-1,1 0 1,0 0 0,1-1 0,-1 1 0,1-1-1,0 0 1,9 5 0,2 0 11,0 0 1,1-1 0,0-1-1,1-1 1,0 0 0,21 3-1,8-2-321,0-3-1,0-1 1,0-3-1,0-2 1,0-2 0,84-17-1,-46 5-1014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19.7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130 335 3328,'-8'-9'1058,"6"18"105,12 30 1138,-5-27-2163,1 0 0,1-1 0,0 1-1,1-1 1,0-1 0,0 0 0,1 0-1,0 0 1,1-1 0,0 0 0,1-1-1,0-1 1,0 1 0,0-2 0,1 1-1,0-2 1,0 0 0,1 0 0,0-1-1,-1 0 1,1-1 0,1-1 0,-1 0-1,0-1 1,0 0 0,1-1 0,-1-1-1,0 0 1,0 0 0,1-2 0,-1 1-1,0-2 1,-1 0 0,13-5 0,-3-2 14,-1 0 1,-1-2 0,0 0 0,0-1-1,-1-1 1,-1-1 0,20-23-1,-31 32-114,0 0-1,-1-1 0,0 0 1,-1 0-1,0 0 0,0 0 1,-1-1-1,0 0 0,0 0 0,-1 0 1,0 0-1,-1-1 0,0 1 1,0-1-1,-1 0 0,0 1 1,-1-1-1,0 0 0,-1 1 1,-3-19-1,1 17-31,-1 1 0,0-1-1,0 1 1,-1 0 0,-1 0 0,1 1 0,-2 0 0,1 0 0,-1 0 0,-1 0-1,1 1 1,-1 1 0,-1-1 0,0 1 0,0 1 0,0 0 0,0 0 0,-1 0-1,0 1 1,0 1 0,-1 0 0,0 0 0,1 1 0,-21-3 0,0 1-33,0 2 1,-1 2 0,1 0-1,-1 2 1,1 1 0,-1 2-1,-50 13 1,62-13-5,1 2 1,0 0-1,1 2 0,-1 0 1,2 1-1,-1 0 1,-16 13-1,26-16 8,1-1 0,0 1 0,0 1-1,1-1 1,-1 1 0,1 0 0,1 0 0,0 1 0,0 0 0,0 0-1,1 0 1,0 1 0,1-1 0,-1 1 0,2 0 0,-1 0 0,-1 14 0,4-18 13,-1 1 1,1-1 0,0 1-1,1-1 1,0 0-1,-1 1 1,2-1 0,-1 0-1,0 1 1,1-1 0,0 0-1,1 0 1,-1-1 0,1 1-1,5 8 1,-2-6-53,1-1 1,-1 1-1,1-1 1,0-1-1,0 1 1,1-1-1,-1 0 1,16 6-1,1-1-290,0-2 0,0 0 0,1-2 0,0-1 0,48 4 0,12-5-1163,-2-4-42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0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0 3712,'-2'7'569,"1"0"0,-1 0 1,1 0-1,0 0 0,1 1 0,-1-1 0,2 0 1,-1 0-1,1 1 0,3 12 0,-1 11-516,5 46 744,4 0-1,41 142 1,-52-213-216,-5-15-336,-6-18-26,7 12-212,1-1-1,0 0 1,1 1 0,1-1-1,1 0 1,0 0 0,1 1-1,1-1 1,0 1 0,1 0-1,0-1 1,2 2 0,11-25-1,-12 28-46,2 0-1,-1 0 0,2 1 0,-1 0 1,1 0-1,1 0 0,0 1 0,0 1 1,1 0-1,0 0 0,0 0 0,1 2 1,0-1-1,0 1 0,0 1 0,1 0 1,16-5-1,-19 9 58,-1 0 1,1 0-1,0 1 0,-1 0 1,1 0-1,0 1 0,0 0 1,-1 0-1,1 1 0,-1 1 1,1-1-1,13 7 0,-3 0 113,0 1 0,-1 0 0,0 2 0,17 13 0,-17-9 47,0 1 1,-1 0-1,-1 1 1,0 1-1,20 34 1,-26-39-95,-2 1 0,0 0 0,-1 1 0,0 0 0,-2 0 1,1 1-1,-2 0 0,4 28 0,-11-1-1018,3-42 724,0 0 0,0 0 1,-1-1-1,1 1 0,0 0 1,-1-1-1,0 1 0,1-1 0,-1 1 1,0-1-1,0 1 0,0-1 1,0 1-1,0-1 0,0 0 1,0 1-1,0-1 0,-1 0 0,1 0 1,0 0-1,-1 0 0,-1 1 1,-10-4-1710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1.0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0 576 3072,'2'-3'178,"0"1"0,0-1 0,0 1 0,0-1 0,1 1 0,-1 0-1,1 0 1,-1 0 0,1 0 0,0 0 0,0 1 0,0-1 0,0 1 0,0 0 0,0-1 0,0 2 0,0-1 0,0 0 0,5 0 0,68-9 999,-31 5-936,0-2 0,0-2 0,-1-2 0,0-2 0,-1-2 0,-1-2 0,0-2 0,-1-1 0,50-34 0,-77 45-166,-1-1-1,1 0 0,-2-1 0,0-1 0,0 0 1,11-15-1,-18 21-48,0-1 0,-1 1 0,0-1 1,0 0-1,-1 0 0,0 0 0,0 0 0,-1-1 1,0 1-1,0-1 0,-1 0 0,0 1 0,0-1 1,0 0-1,-2-12 0,0 14-13,-1 0 0,0 0 0,0 0 0,0 1 0,0-1 0,-1 1 1,0 0-1,0 0 0,-1 0 0,1 0 0,-1 0 0,0 1 0,-1-1 0,1 1 0,-1 0 0,1 1 0,-1-1 0,0 1 1,-1 0-1,1 0 0,-8-2 0,-4-3-22,0 2 0,-1 0 0,0 1 0,0 0 1,-32-2-1,34 6 0,1 0 1,-1 1-1,0 1 1,0 1-1,1 0 0,-1 1 1,1 1-1,-1 0 1,1 1-1,1 1 1,-1 0-1,1 1 1,0 1-1,-24 16 1,28-16 2,1-1-1,0 2 1,0-1 0,1 1 0,0 0 0,1 1 0,0 0 0,0 0 0,1 0 0,0 1 0,1 0 0,0 0-1,1 1 1,0-1 0,1 1 0,0 0 0,1 0 0,0 0 0,1 0 0,0 14 0,3-8 10,0-1 0,1 1 1,1-1-1,1 0 0,0 0 1,1-1-1,1 1 0,1-1 1,0-1-1,1 1 0,0-2 1,1 1-1,1-1 0,1-1 1,13 14-1,0-4 1,0 0-1,1-2 1,1-1 0,1-1-1,1-1 1,0-2 0,33 13-1,-45-22-309,0 0-1,1-1 0,0-1 0,0-1 0,0 0 1,1-2-1,-1 0 0,1-1 0,-1-1 1,1 0-1,35-6 0,-25-8-995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1.3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1 5376,'-15'69'2688,"21"48"-4224,-3-92 5248,-6 14-5120,-11 8 0,-1 11-1152,-22-6 128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2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70 331 2304,'17'14'4117,"5"33"-2846,-20-41-1216,0-1 0,0 1 0,1 0 1,-1-1-1,1 0 0,0 0 0,1 0 1,-1 0-1,1 0 0,0-1 0,0 1 1,1-1-1,-1 0 0,1 0 0,5 3 1,0-2 30,0 0 0,0-1 1,1-1-1,-1 1 1,1-1-1,0-1 0,-1 0 1,1-1-1,0 0 0,0 0 1,0-1-1,0-1 0,0 0 1,0 0-1,0-1 1,0-1-1,0 0 0,11-5 1,-1 0-28,0-1 1,-1-1-1,0-1 0,-1 0 1,0-2-1,-1 0 1,0-1-1,17-18 1,-26 23-36,-2 0 1,1 0 0,-1-1 0,0 0-1,-1 0 1,0 0 0,-1-1-1,0 0 1,-1 0 0,0 0 0,0 0-1,-2-1 1,4-22 0,-5 27-18,-1-1 1,0 1-1,-1 0 1,1 0-1,-1 0 1,-1 0-1,1 0 1,-1 0-1,-1 0 1,1 0-1,-1 0 1,0 1-1,0-1 1,-1 1-1,0 0 1,0 0-1,-1 1 1,1-1-1,-1 1 1,-1 0-1,1 0 1,0 0-1,-1 1 0,-7-4 1,0 2-4,1 0-1,-1 1 1,0 0 0,0 1 0,-1 1-1,1 0 1,-1 1 0,1 0-1,-1 1 1,0 1 0,0 0 0,1 1-1,-1 0 1,0 1 0,1 1-1,-16 4 1,0 2-53,-1 1 1,1 1-1,1 1 1,0 1-1,0 2 0,-26 19 1,45-28 24,-1 1 0,1 1 0,1 0 0,0 0 0,0 0 0,0 1 0,1 0 0,0 1 0,1-1 0,0 1 0,-6 15 0,10-21 14,1-1 0,0 1 0,0 0 1,1-1-1,-1 1 0,1 0 0,0 0 1,0 0-1,0-1 0,0 1 0,0 0 1,1 0-1,0-1 0,0 1 0,2 5 1,-1-5 4,1 1 1,0-1-1,0 0 1,0 0-1,0-1 0,0 1 1,1-1-1,0 0 1,0 1-1,0-1 1,0-1-1,0 1 1,0-1-1,9 4 1,-4-3 8,0 0 1,0 0-1,0-1 1,0 0-1,1 0 1,-1-1-1,1 0 1,0-1-1,10-1 1,15-2 29,41-11 1,-21 4-21,114-24-238,-147 28 176,-1-1 0,0-1 0,0 0 0,0-2 0,31-20 0,-17-5-168,-27 20 94,-9 15 125,1 0 0,-1-1 1,0 1-1,1 0 0,-1 0 0,0 0 1,0 0-1,1 0 0,-1 0 1,0 0-1,0 1 0,1-1 0,-1 0 1,0 0-1,1 1 0,-1-1 0,0 0 1,1 1-1,-1-1 0,1 0 1,-1 1-1,0-1 0,1 1 0,-2 0 1,-1 2 11,0-1 1,0 1-1,0 0 1,0 0-1,0 0 1,1 0-1,-1 1 1,1-1 0,0 1-1,0-1 1,0 1-1,0 0 1,1 0-1,-1 0 1,1 0-1,0 0 1,0 0-1,1 0 1,-1 0-1,1 0 1,0 6-1,0-2 21,0-1 0,1 0-1,-1 1 1,1-1-1,1 0 1,0 0-1,0 0 1,0 0-1,1 0 1,0 0-1,5 9 1,0-6 16,-1-1 0,2 0 1,-1 0-1,1 0 0,1-1 0,-1 0 1,1-1-1,1 0 0,-1-1 1,23 10-1,-24-12-200,0-1 0,0 0 0,0-1 1,1 1-1,-1-2 0,1 0 0,-1 0 0,1 0 0,-1-1 0,1-1 1,-1 0-1,1 0 0,-1 0 0,15-6 0,9-4-1153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2.7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423 37 2176,'0'-2'122,"-1"1"-1,1-1 1,-1 0-1,0 0 1,1 1-1,-1-1 1,0 0 0,0 1-1,0-1 1,0 1-1,-1 0 1,1-1 0,0 1-1,-1 0 1,1-1-1,-1 1 1,1 0 0,-1 0-1,1 0 1,-4-1-1,1 1 70,0 0 0,0 0 0,0 0 0,0 1 0,0-1-1,0 1 1,0 0 0,0 0 0,-5 1 0,-8 2 243,0 0 1,0 2-1,-23 8 1,38-12-427,-28 10-124,-2-1 356,2 2 1,-1 0 0,2 3 0,-39 23 0,65-36-220,0 0 0,0 1 1,0-1-1,1 1 0,-1-1 1,1 1-1,-1 0 0,1 0 1,0 0-1,0 0 0,0 1 1,0-1-1,1 1 0,-1-1 1,1 1-1,0-1 0,-1 6 1,2-7-12,1 1-1,-1 0 1,0-1 0,1 1 0,0-1 0,-1 1 0,1-1-1,0 1 1,0-1 0,1 0 0,-1 1 0,0-1 0,1 0 0,0 0-1,-1 0 1,1 0 0,0 0 0,0 0 0,0-1 0,0 1-1,0 0 1,0-1 0,1 0 0,-1 0 0,5 2 0,21 9 52,1-1-1,1-2 1,0-1 0,0-1 0,1-2 0,58 3 0,-52-6 26,0 2 0,-1 2 1,0 1-1,54 18 0,-72-18 9,-1 1 1,0 0-1,-1 1 0,0 1 0,0 1 0,18 15 0,-31-23-39,1 0-1,-1 0 0,1 1 0,-1-1 0,0 1 1,0 0-1,0 0 0,-1 0 0,0 0 0,1 0 1,-1 1-1,-1-1 0,1 1 0,-1-1 0,1 1 1,-1-1-1,-1 1 0,1 0 0,-1 0 0,0-1 1,0 1-1,0 0 0,0 0 0,-1-1 0,0 1 1,0 0-1,0-1 0,-1 1 0,1-1 0,-4 7 1,0-3 11,0-1 0,0 0 0,0-1 0,-1 1 0,1-1 0,-2 0 1,1 0-1,-1-1 0,0 0 0,0 0 0,-12 6 0,-9 3 107,-56 18 0,51-20-56,-21 3-24,1-1 0,-102 11 0,81-14-576,51-4-858,23-7 1285,-1 1-1,1-1 1,0 0-1,0 1 1,-1-1 0,1 0-1,0 1 1,0-1-1,-1 0 1,1 1-1,0-1 1,0 0-1,0 1 1,0-1-1,-1 1 1,1-1-1,0 0 1,0 1-1,0-1 1,0 1 0,0-1-1,0 0 1,0 1-1,0-1 1,0 1-1,1-1 1,-1 1-1,0-1 1,0 0-1,0 1 1,0-1-1,0 0 1,1 1 0,-1-1-1,0 0 1,0 1-1,1-1 1,-1 0-1,0 1 1,1-1-1,-1 0 1,0 0-1,1 1 1,-1-1-1,0 0 1,1 0-1,0 1 1,12 7-1760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3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2432,'0'-1'69,"0"1"0,0-1 1,0 1-1,0-1 0,1 0 1,-1 1-1,0-1 0,1 1 0,-1-1 1,0 1-1,1-1 0,-1 1 1,1-1-1,-1 1 0,1-1 0,-1 1 1,1-1-1,-1 1 0,1 0 1,-1-1-1,1 1 0,-1 0 0,1 0 1,0-1-1,-1 1 0,1 0 0,-1 0 1,1 0-1,0 0 0,0 0 1,5 18 2068,-7 33-664,-8 80 44,11 173 1,1-210-1207,-3-86-285,21 300 950,-16-276-881,2 0-1,1 0 1,1 0 0,1-1 0,2-1 0,2 0 0,22 40 0,-32-64-90,0 0 1,1 0 0,-1-1 0,1 1 0,0-1 0,0 0 0,1 0 0,-1-1-1,1 0 1,0 0 0,0 0 0,1 0 0,-1-1 0,1 0 0,12 3 0,-13-5-88,1 0 0,-1 0 0,0-1 0,0 0 0,0 0 0,1 0-1,-1-1 1,0 0 0,0 0 0,0-1 0,0 0 0,0 0 0,0 0 0,-1 0 0,1-1 0,-1 0 0,1-1 0,8-6 0,130-94-4228,-87 64 2624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3.7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 2304,'15'-12'1152,"33"-8"-768,-31 13 1408,12 7-1536,10 7 128,13-3 0,13 5 128,1-6-640,0 4 0,0-3 384,-1 1 0,-4-5-512,-10 0 0,-13 0-640,-4 7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0.6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15 332 2432,'-1'0'89,"0"1"1,0-1-1,0 1 0,0 0 1,0-1-1,0 1 0,0 0 1,1 0-1,-1 0 1,0 0-1,1 0 0,-1-1 1,0 1-1,1 0 0,-1 0 1,1 1-1,0-1 0,-1 0 1,1 0-1,0 0 1,0 0-1,-1 0 0,1 0 1,0 0-1,0 0 0,0 1 1,0-1-1,1 0 1,-1 2-1,3 49 1630,-1-36-1767,-2 14 252,2 0 0,1 0 1,1 0-1,2 0 1,1-1-1,1 0 0,2-1 1,23 50-1,-26-66-117,0 0 1,0 0-1,2-1 1,-1 0-1,2 0 1,-1-1 0,1 0-1,1-1 1,12 9-1,-14-12-43,1-1 0,-1 0 0,0-1-1,1 0 1,0 0 0,0-1 0,0 0 0,1-1 0,-1 0-1,0-1 1,1 0 0,-1-1 0,16-1 0,-13 0 30,0 0-1,1-1 1,-1-1 0,0-1 0,0 0 0,-1 0 0,1-1 0,-1-1-1,0 0 1,0 0 0,-1-2 0,0 1 0,0-1 0,-1-1-1,0 0 1,0 0 0,16-22 0,-15 16 37,-1-1 0,-1-1 0,0 1 0,-1-2 0,-1 1 0,-1-1 1,0 0-1,-1 0 0,-1-1 0,-1 1 0,-1-1 0,1-24 0,-4 18-27,-1 0-1,-1 1 1,-1-1 0,-1 1-1,-1 0 1,-2 0 0,0 0 0,-1 1-1,-2 0 1,0 1 0,-1 1-1,-1-1 1,-20-22 0,23 30-92,-2 0 0,0 0 0,0 1 1,-1 1-1,-1 0 0,0 1 0,0 0 1,-1 1-1,-1 1 0,0 1 0,0 0 0,0 0 1,-1 2-1,0 0 0,0 1 0,-1 1 0,0 1 1,-30-3-1,-13 13-363,59-7 354,0 0 0,1 0 0,-1 1-1,0-1 1,0 0 0,1 1 0,-1 0-1,0-1 1,1 1 0,-1 0 0,1 0-1,-1 0 1,1 0 0,-1 0 0,1 0 0,0 0-1,-1 0 1,1 0 0,0 1 0,0-1-1,0 1 1,0-1 0,0 1 0,0-1-1,1 1 1,-1-1 0,0 4 0,1-5 12,0 1 0,1 0 0,-1-1 0,1 1 0,-1 0 1,1-1-1,-1 1 0,1 0 0,0-1 0,-1 1 1,1-1-1,0 1 0,0-1 0,-1 1 0,1-1 0,0 0 1,0 1-1,0-1 0,-1 0 0,1 0 0,0 1 1,0-1-1,0 0 0,0 0 0,-1 0 0,1 0 0,2 0 1,35 0 23,-23 0-10,92 9 201,-23 0 104,0-5 0,122-8 0,-193 3-326,-2-1-736,1 1 0,0 0 0,-1 1-1,1 0 1,22 4 0,-15-2-1044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4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34 317 2560,'11'-1'371,"0"-1"0,0 0 0,-1-1 1,1 0-1,-1 0 0,1-1 0,-1-1 0,-1 0 0,1 0 1,9-7-1,48-22 410,-51 27-669,1 0 1,-2-1 0,1-1-1,-1-1 1,23-18 0,-32 23-70,-1 0 0,0 0 0,0 0 0,-1-1 0,1 0 0,-1 0 0,5-10 1,-8 13-2,1-1 1,-1 1 0,0 0 0,0-1 0,-1 1 0,1 0 0,-1-1-1,1 1 1,-1-1 0,0 1 0,0-1 0,-1 1 0,1-1 0,-1 1-1,0 0 1,-1-6 0,0 6-34,0-1-1,0 1 1,0 0-1,-1 0 1,1-1-1,-1 2 1,0-1-1,0 0 1,0 1-1,0-1 1,0 1-1,0 0 1,0 0 0,-1 0-1,1 0 1,-1 1-1,0-1 1,1 1-1,-1 0 1,0 0-1,0 0 1,0 1-1,0-1 1,-6 1-1,-3 0 7,-1 0-1,1 0 0,0 2 0,-1-1 0,-21 7 1,22-4-13,1 0 1,-1 1 0,1 0-1,0 1 1,1 0 0,0 1-1,0 0 1,0 1 0,1 0-1,0 1 1,-15 16 0,19-18 2,1 0 0,0 1 0,0-1 0,1 1 0,0 0 0,1 0 0,-1 0 0,2 0 0,-1 1 0,1-1 0,0 1 0,1 0 0,0-1 0,0 1 0,1 0 1,0 0-1,1 0 0,1 11 0,2-2 34,1 0 0,0-1 1,1 1-1,1-1 0,1-1 1,0 1-1,1-2 0,1 1 1,0-1-1,1 0 0,1-1 0,0-1 1,19 17-1,-20-20 4,1-1 0,1 0 0,-1 0 0,1-2 0,0 1 0,1-2-1,0 0 1,0-1 0,0 0 0,1-1 0,-1 0 0,1-1 0,0-1 0,0-1 0,0 0 0,25-1 0,-28-2-9,0-1 0,0 0 0,0 0 1,0-1-1,-1-1 0,1 0 0,-1 0 0,0-1 1,-1-1-1,1 1 0,-1-2 0,17-16 0,-11 8 20,0-1 0,-1 0 0,-1-2 0,0 0 0,20-39 0,-29 48-41,0-1 0,-1 0 1,0 0-1,0-1 0,-1 1 1,-1-1-1,0 1 1,-1-1-1,0 0 0,0-13 1,-2 16-23,0 1 0,-1-1 0,1 0 0,-2 1 0,1-1 0,-1 1 0,0 0 0,-1 0 0,0 0 0,0 0 0,-1 1 0,0-1 0,-11-11 0,17 19 7,-1 1 0,0-1 0,1 1 1,-1-1-1,1 0 0,-1 1 0,0-1 0,0 1 0,1 0 0,-1-1 1,0 1-1,0-1 0,0 1 0,1-1 0,-1 1 0,0 0 0,0-1 1,0 1-1,0-1 0,0 1 0,0-1 0,0 1 0,0 0 0,0-1 1,-1 1-1,1-1 0,0 1 0,0-1 0,0 1 0,-1 0 0,1-1 1,0 1-1,-1-1 0,1 1 0,0-1 0,-1 0 0,1 1 0,-1-1 1,1 1-1,0-1 0,-1 0 0,1 1 0,-1-1 0,1 0 0,-1 1 1,0-1-1,1 0 0,-1 0 0,1 0 0,-1 1 0,1-1 1,-1 0-1,0 0 0,1 0 0,-1 0 0,1 0 0,-1 0 0,0 0 1,1 0-1,-1-1 0,1 1 0,-1 0 0,1 0 0,-1 0 0,1 0 1,-1-1-1,0 1 0,0-1 0,6 5 30,1 0 0,-1-1 0,1 1 0,0-1 0,0-1 0,0 1 0,0-1 0,0 0 0,0 0 0,1-1 0,-1 0 0,10 1 0,7 0 100,0-1-1,27-3 1,-16-1 0,-1-1 0,0-1 0,0-3 0,0 0 0,-1-2 0,-1-1 0,1-2 0,52-30 0,-66 28-108,-18 16-20,0-1 1,0 0 0,0 0-1,0 0 1,0 0-1,0 0 1,-1 0 0,1 0-1,0 0 1,0 0 0,0 0-1,0 0 1,0 0 0,0 0-1,0 0 1,0 0 0,-1 0-1,1 0 1,0 0 0,0 0-1,0 0 1,0 0-1,0 0 1,0 0 0,0 0-1,0 0 1,-1 0 0,1 0-1,0 0 1,0 0 0,0 0-1,0-1 1,0 1 0,0 0-1,0 0 1,0 0 0,0 0-1,0 0 1,0 0-1,-1 0 1,1 0 0,0 0-1,0 0 1,0-1 0,0 1-1,0 0 1,0 0 0,0 0-1,0 0 1,0 0 0,0 0-1,0 0 1,0 0 0,0-1-1,0 1 1,0 0-1,0 0 1,0 0 0,0 0-1,0 0 1,0 0 0,0 0-1,1 0 1,-1-1 0,0 1-1,0 0 1,0 0 0,-4 1 7,0 1 0,0-1 0,0 1 0,0 0 0,0 0 0,1 0 0,-8 5 0,1 1-8,-11 8 17,1 1 0,1 1 0,-29 33 0,43-45-14,0 0 0,1 1 1,0-1-1,0 1 0,1 0 1,0 0-1,0 0 0,1 0 1,0 1-1,0-1 0,1 1 1,-1-1-1,2 1 0,-1-1 1,1 1-1,0 0 0,2 11 1,1-9 2,-1-1 1,2 0-1,-1 0 1,1 0 0,0 0-1,1-1 1,0 0 0,0 0-1,1 0 1,0 0-1,0-1 1,1 0 0,9 7-1,-4-3 36,2-1 0,-1 0-1,1-1 1,1 0-1,0-1 1,25 9 0,-32-15-34,0-1 0,1 0 0,-1 0 0,0-1 0,1 0 1,-1-1-1,0 1 0,0-2 0,1 1 0,-1-1 1,0 0-1,0-1 0,0 0 0,-1 0 0,1-1 0,7-4 1,11-4-127,-17 8 52,0-1 1,0-1-1,0 1 0,-1-2 1,0 1-1,0-1 0,0 0 1,-1-1-1,0 1 0,-1-1 1,0-1-1,0 1 1,8-16-1,3-13-417,-1 0 1,13-47-1,-12 34-222,-7 28 285,-10 22 417,0 0 0,0 0 0,0 0 0,0 0 0,0 0 0,0 0 0,0 0 0,0 0 0,0-1 0,0 1 0,0 0 0,0 0 0,0 0 0,0 0 0,1 0 0,-1 0 0,0 0 0,0 0 0,0 0 0,0 0 0,0 0 0,0 0 0,0 0 0,0-1 0,1 1 0,-1 0 0,0 0 0,0 0 0,0 0 0,0 0 0,0 0 0,0 0 0,0 0 0,0 0 0,1 0 0,-1 0 0,0 0 0,0 0 0,0 0 0,0 1 0,0-1 0,0 0 0,0 0 0,1 0 0,-1 0 0,0 0 0,0 0 0,0 0 0,0 0 0,0 0 0,0 0 0,0 0 0,0 0 0,0 1 0,0-1 0,0 0 0,0 0 0,1 0 0,-1 0 0,0 0 0,0 0 0,0 0 0,0 0 0,0 1 0,0-1 0,2 35 13,-1-15 65,-2 35 204,0-35-142,1 1-1,0-1 0,6 33 1,-5-48-128,0-1 1,0 1-1,1 0 0,-1-1 1,1 0-1,0 1 1,0-1-1,1 0 1,-1 0-1,1 0 1,0 0-1,0-1 1,0 1-1,1-1 1,-1 1-1,1-1 1,0 0-1,-1-1 1,2 1-1,5 2 1,-6-3-148,0-1 0,1-1 1,-1 1-1,0 0 1,0-1-1,1 0 1,-1 0-1,0 0 0,0-1 1,1 0-1,-1 1 1,0-1-1,0-1 0,0 1 1,0-1-1,5-2 1,-4 2-84,28-10-1187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5.0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17 7296,'-6'-7'3584,"81"3"-4992,-52-1 6784,6 5-6272,-4 0 0,-13 5-1280,-12 9 0,-12 6 1920,-8 8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5.7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316 31 2304,'0'-1'97,"0"0"1,0 0-1,0 0 1,0-1-1,0 1 1,0 0-1,0 0 1,0 0-1,0 0 1,0 0-1,-1 0 1,1 0-1,0 0 1,-1 0-1,1 0 1,-1 0 0,1 0-1,-1 0 1,1 0-1,-1 0 1,0 0-1,0 0 1,1 0-1,-1 1 1,0-1-1,0 0 1,0 1-1,0-1 1,0 1-1,-1-2 1,-1 2 69,-1 0 0,0 0 0,1 0 1,-1 0-1,1 1 0,-1-1 1,1 1-1,-5 1 0,-4 1-535,-27 5 773,15-4-158,-1 1 0,1 1 0,0 2-1,0 0 1,1 1 0,-22 13 0,43-21-241,0-1 0,1 1 0,-1 0 0,1 0 0,0 0 0,-1 0 0,1 1 0,0-1 0,0 0-1,-1 0 1,1 1 0,0-1 0,0 1 0,1-1 0,-1 1 0,0-1 0,0 1 0,1 0 0,-1-1 0,1 1 0,-1 2 0,1-3 3,0 1 0,1-1 0,-1 1 0,1-1 0,-1 1 0,1 0 0,-1-1 0,1 0 0,0 1 0,0-1 0,0 1 0,0-1 0,0 0 0,0 0 0,0 1 0,0-1 0,3 2 0,4 2 24,1 1 0,-1-1 0,1 0 0,1-1 0,14 5 0,14 1 13,2-1 1,-1-3 0,56 4 0,-33-5 22,-40-3-45,47 4 98,-1 3 0,0 3 0,86 27 0,-148-37-94,0 1 0,1-1 0,-2 1 0,1 1 0,0-1 0,-1 1 0,1 0 0,-1 0 0,0 0 0,-1 1 0,1 0 0,-1 0 1,6 8-1,-9-11-5,0-1 0,-1 1 1,1 0-1,0 0 1,-1 0-1,1 0 0,-1 0 1,1 0-1,-1 0 1,0 0-1,0 0 1,0 0-1,0 0 0,0 0 1,0 0-1,-1 0 1,1 0-1,-1 3 0,-1-2 15,0 0 0,1-1 0,-1 1 1,0 0-1,0-1 0,-1 1 0,1-1 0,-1 1 0,1-1 0,-1 0 0,1 0 0,-1 0 0,0-1 0,-5 3 0,-17 6 99,0-2 0,0-1 1,-1-1-1,1 0 1,-2-3-1,-49 2 0,-12 3 203,49-5-39,-66-3 0,39-2-604,103-23-3495,-4 14 2305,12-5 64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26.5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399 25 2688,'-1'-2'157,"-1"0"0,0 0 1,0 0-1,0 0 0,0 1 0,0-1 0,0 0 1,-1 1-1,1 0 0,-1 0 0,1 0 0,-1 0 1,1 0-1,-1 0 0,1 0 0,-1 1 1,0-1-1,1 1 0,-1 0 0,0 0 0,1 0 1,-1 0-1,0 0 0,1 1 0,-1-1 0,0 1 1,1 0-1,-5 1 0,-12 4-98,0 1 1,-30 15-1,40-18 110,9-4-164,-32 15 418,1 2 1,-47 32-1,70-44-365,2 0 0,-1 1 0,0-1 0,1 2 0,0-1 0,0 1 0,1 0 0,0 0 0,0 0 0,1 1 0,0-1 0,0 1 0,1 0 1,0 0-1,0 1 0,-2 11 0,5-15-40,0 0 0,0 0 0,1 0 0,0 0 0,0 0 0,0 0 0,0 0 0,1-1 0,0 1 0,0 0 0,0-1 0,0 1 0,1-1 0,0 0 0,0 0 0,0 0 0,0 0 0,1-1 0,-1 1-1,1-1 1,0 0 0,0 0 0,0 0 0,9 4 0,10 6 56,1-1-1,0-1 0,34 10 0,-50-19-47,14 6 45,0-2 1,1-1 0,-1 0 0,1-2-1,0-1 1,0-1 0,0 0 0,0-2 0,34-5-1,-40 3-40,-1-1 0,1 0 0,-1-2 0,1 0 0,-2 0 0,1-2 0,-1 0 0,0-1 1,0 0-1,-1-1 0,-1 0 0,0-2 0,13-13 0,-25 25-27,-1-1-1,1 0 1,0 0 0,0 1 0,0-1 0,0 1 0,-1-1 0,1 1 0,0-1 0,0 1 0,0-1-1,0 1 1,0 0 0,0-1 0,0 1 0,0 0 0,0 0 0,1 0 0,-1 0 0,0 0 0,0 0-1,0 0 1,0 0 0,0 1 0,0-1 0,0 0 0,0 0 0,0 1 0,2 0 0,28 22 7,-11-7 10,55 31 220,-26-15 166,58 26 1,-90-50-270,-1-1-1,1-1 0,0-1 0,0 0 1,0-2-1,1 1 0,35 0 1,-37-4-4,-1-2 0,1 0 0,0 0 0,0-2 0,-1 0 0,20-7 0,-26 7-86,0 0 0,0 0 0,0-1 0,-1 0 0,1 0 0,-1-1 0,-1 0 0,1 0 0,-1-1 0,0 0 0,8-11 0,-9 8-29,-1-1 1,0 0-1,0 0 0,-1 0 0,-1-1 0,0 1 1,0-1-1,-1 0 0,-1 0 0,0 1 1,-1-1-1,0 0 0,0 0 0,-2 0 0,1 0 1,-2 0-1,1 1 0,-1-1 0,-8-17 1,8 21-28,0 0 0,-1 0 1,0 0-1,0 1 0,0-1 1,-1 1-1,0 1 0,0-1 1,-1 1-1,0-1 1,0 2-1,-1-1 0,1 1 1,-1 0-1,0 0 0,-1 1 1,1 0-1,-1 0 1,0 0-1,0 1 0,0 1 1,0-1-1,0 1 0,-1 1 1,1 0-1,0 0 0,-18 0 1,8 4-27,0 0 0,0 1 0,0 1 1,0 0-1,0 1 0,1 2 0,1-1 0,-1 2 1,1 0-1,-21 16 0,27-18 10,0 1-1,1 0 0,0 0 1,0 1-1,1 0 1,0 1-1,0-1 1,1 2-1,1-1 0,0 1 1,0 0-1,1 0 1,0 0-1,1 1 1,0-1-1,-3 20 1,7-23-20,-1-1 1,1 1 0,1-1 0,0 1-1,0-1 1,0 1 0,1-1 0,0 0 0,0 0-1,1 0 1,0 0 0,0 0 0,1-1-1,0 1 1,0-1 0,0 0 0,1 0 0,0 0-1,0-1 1,0 0 0,12 9 0,-7-6-212,1-1 0,0 0 0,1-1 0,-1 0 0,1-1 0,0 0 0,0-1 0,1 0 0,0-1 0,-1-1 0,27 3 0,52-7-1494,-1-5-43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36.6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0 640,'-5'7'256,"-4"6"-384,4-10 256,0 10-256,1 6 128,-1-3-128,-1-2 0,-3-1 128,1-6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36.9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 2432,'0'-1'153,"0"0"0,0 0 1,0 0-1,0 1 0,0-1 0,0 0 1,0 0-1,0 0 0,0 0 1,0 1-1,1-1 0,-1 0 0,0 0 1,0 0-1,1 1 0,-1-1 0,1 0 1,-1 0-1,1 1 0,-1-1 0,1 0 1,-1 1-1,1-1 0,0 0 0,15 7 1312,15 30-1022,-29-33-60,47 40 536,-13-13-536,2 8-39,106 115 433,-130-135-699,0 1-1,-1 1 1,-1 0-1,-1 0 1,0 1-1,13 41 1,-24-62-89,1 1 0,-1 0 1,0-1-1,1 1 0,-1 0 1,0 0-1,1 0 0,-1-1 0,0 1 1,0 0-1,0 0 0,0 0 1,0 0-1,0-1 0,0 1 1,0 0-1,0 0 0,0 0 1,0 0-1,-1-1 0,1 1 1,0 0-1,0 0 0,-1 0 1,1-1-1,-1 1 0,1 0 0,-1-1 1,1 1-1,-1 0 0,0 0 1,0-1-49,0 0 0,0 0 0,0 0 0,0-1 0,0 1 1,0 0-1,0-1 0,0 1 0,0 0 0,0-1 0,1 1 0,-1-1 1,0 1-1,0-1 0,0 0 0,1 1 0,-1-1 0,0 0 0,1 0 1,-1 1-1,1-1 0,-1 0 0,0 0 0,0-1 0,-10-18-1306,0 2-64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37.3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655 14 768,'0'0'33,"1"0"0,-1 0 0,1 0 0,-1 0 0,0-1 1,1 1-1,-1 0 0,0 0 0,1 0 0,-1-1 0,0 1 0,1 0 0,-1-1 0,0 1 0,1 0 1,-1 0-1,0-1 0,0 1 0,1 0 0,-1-1 0,0 1 0,0-1 0,0 1 0,0 0 0,1-1 0,-1 1 1,0-1-1,0 1 0,0 0 0,0-1 0,0 1 0,0-1 0,0 1 0,0 0 0,0-1 0,0 1 1,0-1-1,-1 0 0,-17 0 703,-32 12 416,-7 13-223,2 2 1,-58 37 0,-99 76-577,143-91-232,-10-5-1678,71-38 768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37.7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0 109 1280,'1'-3'183,"-1"1"-1,1 0 1,-1-1-1,1 1 1,0 0 0,0 0-1,0-1 1,0 1 0,0 0-1,1 0 1,-1 0-1,0 0 1,1 0 0,0 1-1,-1-1 1,1 0-1,0 1 1,0-1 0,0 1-1,0 0 1,0-1 0,3 0-1,60-25 239,-37 16-157,-12 5-141,0 2-1,0-1 1,1 2 0,-1 0 0,1 1-1,-1 0 1,1 2 0,0 0-1,-1 1 1,25 4 0,-10 0-432,1 2 1,-1 2 0,0 0-1,43 21 1,-42-11-652,-3 0 43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2:38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84 0 1408,'8'23'5228,"2"0"-5080,-6 2 82,-1 0 0,-1 0 0,-2-1 0,0 1 0,-5 32 0,-28 125 554,24-140-666,-51 223-32,56-252-1046,8-4-192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0.6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554 133 1664,'13'-19'2200,"22"-16"1616,-33 34-3759,-1 1 0,0-1 0,0 1 0,0-1 0,0 1 0,0-1 1,0 0-1,0 0 0,0 0 0,0 1 0,0-1 0,0 0 0,-1 0 0,1 0 0,0 0 1,-1 0-1,1 0 0,0-1 0,-1 1 0,1 0 0,-1 0 0,0 0 0,1 0 1,-1-1-1,0 1 0,0 0 0,0 0 0,0-1 0,0 1 0,0 0 0,0 0 0,0-1 1,-1 1-1,1 0 0,0 0 0,-1 0 0,1-1 0,-1 1 0,1 0 0,-1 0 0,1 0 1,-1 0-1,0 0 0,0 0 0,1 0 0,-1 0 0,0 0 0,0 0 0,0 1 0,0-1 1,0 0-1,0 1 0,0-1 0,-1 0 0,-1 0 0,-3-2 22,-1-1 0,1 1 0,-1 0 0,0 1 1,0 0-1,0 0 0,0 0 0,0 1 0,-9 0 0,2 2-27,1 0 0,-1 1 0,0 1-1,1 1 1,0 0 0,0 0 0,0 1 0,0 1 0,-15 9 0,-106 75 154,127-85-184,-11 10 43,0 0 1,1 1 0,1 1-1,1 1 1,0 0-1,1 1 1,1 0 0,1 1-1,1 1 1,-17 41 0,15-25 133,1 1 1,2 0 0,2 1-1,2 0 1,-3 64 0,9-82-129,1 0 0,1 0 0,1-1 0,1 1 0,1-1 0,0 0 1,2 0-1,0-1 0,1 0 0,1 0 0,1 0 0,1-1 0,0-1 0,21 25 1,-20-28-23,1 0-1,0 0 1,1-2 0,0 1 0,1-2 0,0 0 0,1 0 0,0-2 0,1 0 0,0-1 0,0 0 0,1-2 0,0 0-1,0-1 1,1-1 0,22 3 0,-31-7-47,-1 0 0,1 0-1,0-1 1,0 0 0,-1-1 0,1 0-1,-1-1 1,1 0 0,-1 0 0,0-1-1,0 0 1,15-10 0,2-4-1047,-1-2 1,37-36-1,-49 44 188,-12 10 555,1 1 0,0-1 0,-1 1 0,1 0 0,0-1 0,0 1 0,0 0 0,0 0 0,1 0 0,-1 1 0,0-1 0,0 0 0,0 1 0,1-1 0,-1 1 0,0 0 0,1 0 0,1 0 0,11 0-1490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1.4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25 345 2304,'-1'0'46,"0"0"-1,0 0 1,1 1-1,-1-1 1,0 0 0,0 0-1,0 1 1,1-1 0,-1 1-1,0-1 1,0 0 0,1 1-1,-1-1 1,0 1-1,1 0 1,-1-1 0,1 1-1,-1-1 1,1 1 0,-1 0-1,1 0 1,-1-1 0,1 1-1,-1 1 1,-7 30 1289,10 39 413,1-45-1478,0 3-97,2-1-1,1 1 1,14 43-1,-17-63-106,1 0-1,1-1 1,-1 1-1,1-1 0,1 0 1,0 0-1,0-1 0,0 1 1,1-1-1,0-1 1,1 1-1,-1-1 0,1-1 1,14 9-1,-4-6 38,0 1 0,0-2 0,0 0 0,1-2-1,0 0 1,0-1 0,1 0 0,-1-2 0,1 0 0,0-2 0,-1 0 0,1-1 0,0-1-1,34-8 1,-43 8-55,1-2 1,-1 0-1,1 0 0,-1-1 0,0 0 0,-1-1 0,1-1 0,-1 1 0,-1-1 1,1-1-1,-1 0 0,0 0 0,-1-1 0,0 0 0,0-1 0,-1 0 0,-1 0 1,1 0-1,-1-1 0,-1 1 0,0-2 0,-1 1 0,0 0 0,-1-1 1,3-13-1,-4 11-27,0 0 0,-1 0 0,-1 0 0,0 0 0,0 0 0,-2 0 0,0 0 0,0 1 0,-1-1 0,-1 0 0,-5-13 0,1 9 27,-1 1 1,0 0-1,-1 0 1,-1 1-1,-1 0 1,0 1-1,-18-17 1,1 5 15,-2 1 0,-1 1 0,-2 2 0,0 1 0,-1 2 0,-1 1 0,-39-14 0,54 24-116,0 1 0,0 1 0,-1 1 0,0 0 1,0 2-1,-32-3 0,53 7 48,0 0 0,0 0 0,0 0-1,0 0 1,0 0 0,0 0 0,0 0 0,0 0 0,0 1 0,1-1 0,-1 0-1,0 0 1,0 1 0,0-1 0,0 1 0,0-1 0,1 1 0,-1-1 0,0 1-1,0-1 1,1 1 0,-1 0 0,0-1 0,1 1 0,-1 0 0,0 1 0,1-2 6,0 1 1,0 0-1,1-1 1,-1 1-1,0 0 1,0-1 0,1 1-1,-1 0 1,0-1-1,1 1 1,-1-1-1,0 1 1,1 0 0,-1-1-1,1 1 1,-1-1-1,1 1 1,-1-1-1,1 0 1,0 1 0,-1-1-1,1 0 1,-1 1-1,1-1 1,0 0-1,-1 1 1,1-1 0,0 0-1,-1 0 1,1 0-1,0 0 1,0 0-1,-1 0 1,2 0 0,57 8 302,0-2-1,99-3 1,-112-3-195,-11-1-46,1-1 0,0-2 1,49-12-1,-4-7-2369,-63 18 769,-3 4-128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1.0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2560,'-5'7'1280,"10"12"-640,-5-12 2304,6 13-2432,-3-4 128,8 0 256,-8 7 128,8 9-1280,3-2 0,-1 6 768,6-1 128,1-6-640,-2-6 128,1-3-896,-1-13 128,7-7-768,1-7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1.3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40 7040,'9'-12'3456,"5"15"-4608,-14-3 6784,11-7-5888,-11-5 128,0 4-1664,-11 5 0,-3 3 896,0 16 128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1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332 12 2176,'-2'-1'263,"0"0"0,0-1 0,1 1 0,-1 0 0,0 0 0,0 0 0,0 1-1,0-1 1,0 0 0,0 1 0,0-1 0,0 1 0,0 0 0,-1 0 0,1 0 0,0 0 0,0 0 0,0 0 0,0 0 0,0 1 0,0-1 0,-3 2 0,-47 24 802,20-9-1138,18-11 300,-1 0 0,1 1 0,0 1 0,1 0 0,0 1 0,0 0 0,1 1 0,0 1 0,1 0 0,0 0 0,1 1 0,0 0 0,-14 24 0,22-32-183,1-1 0,-1 0-1,1 1 1,-1-1 0,1 1-1,0 0 1,0-1-1,1 1 1,-1 0 0,1 0-1,0-1 1,0 1 0,0 0-1,0 0 1,1 0 0,-1-1-1,1 1 1,0 0 0,0-1-1,0 1 1,1-1 0,-1 1-1,1-1 1,0 0 0,0 1-1,0-1 1,0 0-1,1 0 1,-1-1 0,1 1-1,0 0 1,0-1 0,0 0-1,0 1 1,3 1 0,5 2 20,0-1 1,0 0 0,0 0 0,1-1-1,-1-1 1,1 0 0,0 0-1,0-1 1,23 1 0,4-2-68,1-2 0,58-9 0,-78 7-526,1-2 0,-1 0 0,-1-2 0,1 0 0,-1-1 0,32-19 0,-4-2-1284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2.6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2944,'3'12'3657,"16"18"-981,2 4-1180,18 54-310,-4 1 0,35 134 1,-37-110-353,48 111 0,-67-192-763,8 15 213,20 68 1,-42-106-151,-5-14-24,-7-20 8,4 1-100,2-1 0,0 1-1,2-1 1,1 0 0,-1-35-1,4 50-36,1-1 1,0 1-1,0 0 0,1 1 0,0-1 1,0 0-1,1 0 0,1 1 0,0 0 0,0 0 1,1 0-1,0 0 0,0 0 0,1 1 0,0 0 1,12-12-1,-13 16 11,0 1 0,-1-1 1,1 1-1,0 0 0,0 0 1,1 1-1,-1 0 0,0 0 1,1 0-1,0 0 0,-1 1 1,1 0-1,0 0 0,0 1 1,-1-1-1,1 1 0,0 1 0,0-1 1,0 1-1,-1 0 0,1 0 1,0 1-1,-1-1 0,1 1 1,-1 1-1,0-1 0,0 1 1,8 4-1,-2 0 5,-1 0 1,1 0-1,-1 1 1,-1 0-1,0 1 1,0 0-1,-1 1 1,0-1-1,0 2 0,-1-1 1,0 1-1,6 15 1,-4-5-39,26 75 319,-33-89-380,0 1-1,0 1 0,-1-1 1,0 0-1,-1 0 0,0 0 1,0 1-1,0-1 0,-4 15 1,4-23 20,0-1 0,0 1 0,0 0 0,0-1 0,0 1 0,0-1 0,0 1 0,0 0 0,0-1 0,0 1 0,0-1 0,0 1 0,-1 0 0,1-1 0,0 1 0,0 0 0,0-1 0,-1 1 0,1 0 0,0-1 0,0 1 0,-1 0 0,1-1 0,0 1 0,-1 0 0,1 0 0,0-1 0,-1 1 0,1 0 0,0 0 0,-1 0 0,1-1 0,-1 1 0,1 0 0,0 0 0,-1 0 0,1 0 0,-1 0 0,1 0 0,0 0 0,-1 0 0,1 0 0,-1 0 0,1 0 0,0 0 0,-1 0 1,1 0-1,-1 0 0,1 1 0,0-1 0,-1 0 0,1 0 0,0 0 0,-1 1 0,1-1 0,0 0 0,-1 0 0,1 1 0,0-1 0,-1 0 0,1 1 0,0-1 0,0 0 0,0 1 0,-1-1 0,1 0 0,0 1 0,0-1 0,0 1 0,-4-19-1987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3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3840,'-6'16'1920,"26"35"-1280,-11-47 2816,-4 8-3328,-1 8 128,6 7-128,3 1 128,1-5-512,5 0 128,1-3-640,3-8 128,0 3-640,0-15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3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7 7552,'-57'-7'3712,"57"11"-5632,0-4 7552,9 0-6400,2 0 0,3 7-2816,9 5 0,0 8 3840,-3-4 128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3.8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0 310 2688,'6'-3'523,"-1"0"0,0 0 0,1 0 1,-1-1-1,-1 1 0,1-1 0,0 0 0,-1-1 0,7-8 1,29-25 2073,-18 23-2209,-1-1 0,29-26 0,-46 38-220,1 0-1,-1-1 1,0 1 0,0-1-1,-1 0 1,1 0-1,-1 0 1,0 0 0,0 0-1,-1-1 1,1 1-1,-1-1 1,-1 0 0,1 0-1,-1 1 1,0-1 0,1-9-1,-2 13-125,0 0 0,0 0-1,-1 0 1,1 0 0,0 0-1,-1 0 1,1 0 0,-1 0 0,1 0-1,-1 0 1,0 0 0,0 0-1,0 0 1,0 1 0,0-1 0,-1 0-1,1 1 1,0-1 0,-1 1-1,1-1 1,-1 1 0,0-1 0,1 1-1,-1 0 1,0 0 0,0 0-1,0 0 1,0 0 0,1 1 0,-1-1-1,-1 0 1,1 1 0,0 0-1,0-1 1,0 1 0,0 0 0,0 0-1,0 0 1,0 0 0,0 0-1,0 1 1,0-1 0,-3 2 0,-3 0 60,0 0 0,0 1 1,0 1-1,0-1 0,1 1 1,-1 0-1,1 1 0,0 0 0,-9 9 1,9-8-47,1 2-1,0-1 1,0 1 0,1 0 0,-1 0 0,2 0-1,-1 1 1,1-1 0,1 1 0,0 0-1,0 1 1,1-1 0,0 0 0,0 1 0,1-1-1,0 1 1,1-1 0,0 1 0,1 0 0,1 9-1,-1-9-17,1 0-1,1 0 0,0 0 0,0 0 0,0-1 0,1 1 0,1-1 1,0 0-1,0 0 0,1-1 0,0 1 0,0-1 0,1-1 0,0 1 1,0-1-1,1 0 0,0-1 0,15 10 0,-5-7-21,1 0 0,0-1-1,1-1 1,0-1 0,0-1-1,0 0 1,0-2 0,1 0 0,-1-2-1,1 0 1,0-1 0,0-1-1,-1-1 1,1-1 0,-1-1 0,0 0-1,0-2 1,38-15 0,1-15-1827,-55 33 1373,0 0 1,0 0-1,0 0 1,-1-1-1,1 1 1,-1-1-1,0 0 1,0 0-1,0 0 1,-1-1-1,4-7 1,-4-16-2123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4.5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118 310 3456,'-1'2'337,"1"0"1,-1 0-1,0 0 0,1 0 1,0 0-1,-1 1 1,1-1-1,0 0 0,0 0 1,0 0-1,1 0 0,-1 0 1,0 1-1,1-1 1,-1 0-1,1 0 0,0 0 1,0 0-1,0 0 1,1 2-1,1 1-67,1 0 0,0 0 0,0-1 0,0 1 0,1-1 1,-1 0-1,7 4 0,4 2-54,0-1-1,0 0 1,1-2 0,22 9 0,-23-12-62,1-1 0,-1 0 0,1-1 0,0 0 0,0-2 0,0 0 0,-1 0 0,1-2 0,0 0 0,0-1 0,-1 0 0,23-9 0,-19 6-17,0-2 0,0 0 0,-1-1 0,0-1-1,-1 0 1,0-2 0,-1 0 0,0-1 0,19-20-1,-30 28-94,0 0 0,-1 0 0,0-1 0,0 1 0,-1-1 0,1 0-1,-1 0 1,-1 0 0,1-1 0,-1 1 0,0-1 0,0 1-1,-1-1 1,0 1 0,0-1 0,-1 0 0,0 0 0,0 0-1,0 1 1,-1-1 0,0 0 0,0 0 0,-1 1 0,0-1 0,0 1-1,0 0 1,-1-1 0,0 1 0,-7-10 0,4 6-20,-1 1 1,-1 0 0,0 1 0,0 0-1,0 0 1,-1 0 0,0 1-1,0 1 1,-1 0 0,0 0-1,0 1 1,0 0 0,-1 0 0,0 1-1,0 1 1,0 0 0,-18-3-1,5 4-45,1 1 0,-1 1-1,0 1 1,0 1 0,1 1-1,-1 1 1,1 1-1,0 1 1,0 1 0,-28 12-1,34-11-37,1 0 0,0 1 0,1 0 0,0 1 0,0 1 0,1 1 0,1 0 0,0 0 0,0 1 0,1 1-1,1 0 1,0 1 0,1 0 0,-11 23 0,19-34 12,0 0 0,0 0 0,0 0 0,0 0 0,1 0 0,0 1 0,0-1 0,0 0 0,0 1 0,1-1 0,-1 1 1,1 0-1,0-1 0,1 1 0,-1-1 0,1 1 0,0-1 0,0 0 0,0 1 0,0-1 0,1 0 0,0 0 0,0 1 0,0-2 0,1 1 0,-1 0 0,1 0 0,0-1 0,0 1 0,0-1 0,0 0 0,0 0 0,1 0 0,0 0 0,-1-1 0,1 1 0,0-1 0,0 0 0,0 0 0,1-1 0,-1 1 0,0-1 1,6 1-1,15 4-571,0-1 1,1-1-1,0-2 1,0 0-1,0-2 1,36-4-1,-20 0-504,0-3 1,0-1-1,44-15 0,-3-11-796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5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 3072,'1'0'92,"-1"-1"0,0 1 0,0-1 0,1 1-1,-1 0 1,0-1 0,1 1 0,-1 0 0,1 0 0,-1-1 0,0 1 0,1 0 0,-1 0 0,1 0-1,-1-1 1,0 1 0,1 0 0,-1 0 0,1 0 0,-1 0 0,1 0 0,-1 0 0,1 0 0,-1 0-1,1 0 1,-1 0 0,0 0 0,1 0 0,-1 0 0,1 0 0,-1 0 0,1 1 0,-1-1 0,0 0 0,1 0-1,-1 1 1,1-1 0,-1 0 0,0 0 0,1 1 0,-1-1 0,1 1 0,25 19 2974,-15-1-2609,0 0 0,-1 1 0,0 0 0,-2 1 0,11 42 0,16 115 409,-28-130-122,125 737 3373,-132-782-4103,5 30 105,1-1-1,1 0 1,2 0-1,1-1 1,24 51 0,-34-81-125,1 1 1,0-1-1,-1 0 1,1 1-1,0-1 1,0 0 0,0 0-1,0 0 1,0 0-1,0 0 1,1 0-1,-1 0 1,0 0-1,0 0 1,1 0 0,-1-1-1,2 2 1,-2-2-14,0 0 0,0 0 0,-1-1 0,1 1 0,0 0 0,-1 0 0,1 0 0,0-1 1,0 1-1,-1 0 0,1-1 0,0 1 0,-1 0 0,1-1 0,-1 1 0,1-1 0,-1 1 1,1-1-1,-1 1 0,1-1 0,-1 0 0,1 1 0,-1-1 0,1-1 0,3-6-259,-1 0-1,1 0 0,-2-1 0,4-12 1,-5 15 108,10-42-1010,2 1 0,2 0-1,2 1 1,2 1-1,33-57 1,-51 100 1183,0 0 1,0 0-1,0 0 0,0 0 0,1 0 1,-1 1-1,1-1 0,-1 0 0,1 1 1,0-1-1,-1 1 0,1 0 0,0-1 1,0 1-1,0 0 0,0 0 0,0 0 1,0 1-1,0-1 0,0 0 0,5 0 1,-5 2 62,0-1 1,1 1 0,-1 0-1,0 0 1,0 0 0,1 1-1,-1-1 1,0 0 0,0 1-1,-1 0 1,1-1 0,0 1 0,0 0-1,-1 0 1,1 0 0,-1 0-1,0 0 1,1 0 0,-1 0-1,1 3 1,28 63 1623,-24-52-1261,0-1 1,1 0 0,0 0 0,12 15-1,-16-26-407,0 1-1,1-2 1,0 1-1,-1 0 0,1-1 1,1 1-1,-1-1 1,0 0-1,1-1 1,0 1-1,-1-1 0,1 0 1,0 0-1,0 0 1,0-1-1,1 0 0,6 1 1,-7 0-257,1-1 1,0-1-1,0 1 0,0-1 1,0 0-1,0-1 0,0 1 1,0-1-1,-1 0 0,1-1 1,0 1-1,-1-1 0,1 0 1,-1-1-1,1 1 0,-1-1 1,0 0-1,0 0 0,0-1 1,-1 1-1,1-1 0,3-5 1,16-27-1814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5.4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 8448,'-23'14'4224,"40"-2"-7040,-8-8 8704,2-1-8960,3 10 0,0-1-896,1 11 128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1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3328,'0'12'1664,"9"11"-1280,-4-10 2048,-1-2-2048,1 8 0,-5 17 128,3-4 128,3 3-768,-1 4 0,4 0 384,5-3 128,15-9-128,8-8 0,-3 1-640,-2-11 128,2-18-1024,-2-2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6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307 249 2560,'-2'1'266,"-1"0"-1,1 0 1,-1 0 0,1 1 0,0-1-1,-1 1 1,1-1 0,0 1 0,0 0-1,0 0 1,0 0 0,1 0 0,-1 0-1,0 0 1,1 1 0,0-1 0,-1 0-1,1 1 1,0-1 0,0 1 0,0-1-1,1 1 1,-1 0 0,1-1 0,-1 1-1,1 0 1,0-1 0,0 5 0,1-4-295,0 1-1,0 0 1,0 0 0,0-1 0,1 1 0,0-1 0,0 1 0,3 4 0,2 2 242,1-1 1,0 0-1,0 0 0,1-1 1,0 0-1,1 0 0,0-1 1,0 0-1,1-1 0,-1 0 1,1-1-1,1 0 0,-1-1 1,1 0-1,19 4 0,-10-6-80,0 0-1,-1-2 0,1 0 0,0-1 1,-1-1-1,1-1 0,-1-1 1,1-1-1,-1-1 0,24-10 1,-36 13-111,-1 0-1,0-1 1,1 0 0,-1 0 0,-1-1 0,1 0 0,0 0 0,-1-1 0,0 1 0,-1-1 0,1-1-1,-1 1 1,0-1 0,-1 0 0,0 0 0,0 0 0,0 0 0,-1-1 0,0 0 0,0 0 0,-1 0 0,0 0-1,-1 0 1,1 0 0,-1 0 0,-1 0 0,0-1 0,-1-14 0,-1 14-6,0 1 1,-1-1-1,0 0 1,0 1-1,-1-1 1,0 1-1,0 0 1,-1 1-1,0-1 1,0 1-1,-1 0 1,0 0-1,0 0 1,-1 1-1,0 0 1,0 0-1,0 1 1,-16-9-1,3 3-12,0 0 0,-1 1 0,-1 2 0,1 0 0,-1 1 0,-31-5 0,21 6-29,0 3-1,-1 0 1,1 2-1,-1 2 1,1 1 0,-37 7-1,47-5 6,0 1-1,1 1 0,0 1 1,0 1-1,0 0 1,1 2-1,1 1 0,0 0 1,-33 26-1,48-34 8,1 0 0,0 0 0,-1 0-1,1 1 1,1-1 0,-1 1 0,0 0 0,1 0 0,0 0-1,0 0 1,0 0 0,0 0 0,1 1 0,0-1-1,-1 1 1,1 4 0,1-6 6,0 1 0,0-1 0,0 1 0,1-1 0,-1 0 0,1 0 0,0 1 0,0-1 1,0 0-1,1 0 0,-1 0 0,1 0 0,-1 0 0,1 0 0,0 0 0,0-1 0,0 1 0,1-1 0,-1 1 0,1-1 0,-1 0 0,5 3 0,1 0-6,1 0 0,0 0-1,1-1 1,-1 0 0,1-1-1,-1 0 1,16 3-1,70 6 15,-56-12-92,0-1 1,-1-2 0,1-1 0,-1-3 0,0 0 0,0-3 0,-1-1 0,42-19 0,-55 20-181,0-2-1,-1 0 1,-1-2 0,0-1 0,0 0 0,35-34-1,-21 16-432,-23 24 557,-16 19 529,-1-2-207,0 0-1,1 0 1,0 0 0,0 1 0,1-1-1,0 1 1,1 0 0,-1-1 0,2 1-1,-1 0 1,1 0 0,1-1 0,-1 1-1,1 0 1,1 0 0,3 11 0,-1-5 118,1 0 0,1-1 1,0 1-1,1-1 0,0 0 1,2-1-1,-1 0 0,15 17 0,-16-22-179,1 0-1,0-1 0,0 0 1,0 0-1,1-1 0,0 0 1,0 0-1,1-1 0,-1 0 0,21 6 1,37 1-1453,5-13-3667,-35-3 2681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7.3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2304,'-8'11'5437,"7"4"-3353,10 20-2434,-4-19 752,14 43 1063,2-1-1,40 79 0,-8-22-97,-34-64-493,-13-72-106,-24-46-347,14 56-397,0-1 0,1 0 1,0 0-1,1 0 1,0 0-1,1-1 1,1 1-1,0-18 0,2 19 2,-1 0-1,1 1 1,1-1-1,0 0 0,1 1 1,0 0-1,0 0 0,1 0 1,0 0-1,1 1 1,0 0-1,0 0 0,11-11 1,-11 15 6,0 0-1,0 0 1,0 1 0,0 0 0,1 0 0,0 1 0,0 0-1,0 0 1,0 0 0,0 1 0,0 0 0,1 1 0,-1-1 0,1 2-1,-1-1 1,1 1 0,-1 0 0,1 0 0,-1 1 0,11 2-1,-4 0 15,0 1 0,-1 0 0,1 1 0,-1 1 0,0 0 0,0 0 0,0 2 0,-1-1 0,0 2-1,11 10 1,-14-12-16,-1 0-1,0 1 1,-1 0-1,0 1 1,0 0-1,-1 0 1,0 0-1,0 1 0,-1-1 1,-1 1-1,1 1 1,-2-1-1,5 18 1,-7-23-15,-1-1-1,1 1 1,-1 0 0,0-1 0,-1 1 0,1-1 0,-1 1 0,0 0 0,0-1-1,0 1 1,-1-1 0,1 0 0,-1 1 0,0-1 0,-1 0 0,1 0-1,-1 0 1,1-1 0,-1 1 0,0 0 0,0-1 0,-1 0 0,1 0 0,-1 0-1,0 0 1,0-1 0,0 1 0,0-1 0,0 0 0,0 0 0,0 0 0,-7 1-1,9-4-15,1 1-1,-1-1 0,1 1 1,0-1-1,-1 0 1,1 0-1,0 0 0,-1 0 1,1 0-1,0 0 0,0 0 1,0 0-1,0 0 0,0-1 1,0 1-1,0 0 0,0-1 1,1 1-1,-1-1 1,1 1-1,-1-1 0,1 1 1,-1-1-1,1 1 0,0-1 1,-1 1-1,1-1 0,0 1 1,0-3-1,-5-51-98,5 43 65,1 0 1,1 0-1,0 0 1,1 0-1,0 1 0,1-1 1,0 1-1,1 0 1,0 0-1,0 1 0,1-1 1,1 1-1,0 0 1,0 1-1,1 0 1,0 0-1,1 1 0,0-1 1,18-11-1,-19 14 23,0 1-1,0 0 1,1 0-1,0 1 1,0 0 0,0 0-1,1 1 1,-1 1-1,1 0 1,-1 0-1,1 0 1,0 1 0,0 1-1,0 0 1,-1 0-1,1 1 1,0 0-1,0 1 1,-1 0 0,1 0-1,-1 1 1,1 0-1,-1 1 1,11 6-1,-9-3 36,-1 0-1,1 1 0,-2 1 0,1-1 1,-1 2-1,0-1 0,-1 1 0,0 1 1,-1-1-1,0 1 0,-1 1 1,0-1-1,-1 1 0,0 0 0,0 0 1,-2 1-1,1-1 0,-2 1 0,0 0 1,0-1-1,-1 1 0,-1 24 0,-1-35-119,0 1 0,0 0 0,0-1-1,0 1 1,0-1 0,0 1 0,-1-1-1,0 1 1,1-1 0,-1 0 0,0 0-1,0 0 1,0 0 0,0 0-1,-4 2 1,-7 11-7285,17-26 4929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7.7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0 295 3712,'0'0'54,"0"0"-1,0 0 1,0 0 0,0 0-1,0 0 1,0-1 0,0 1 0,0 0-1,0 0 1,0 0 0,1 0 0,-1 0-1,0-1 1,0 1 0,0 0-1,0 0 1,0 0 0,0 0 0,0 0-1,0 0 1,0-1 0,0 1-1,1 0 1,-1 0 0,0 0 0,0 0-1,0 0 1,0 0 0,0 0-1,1 0 1,-1 0 0,0 0 0,0 0-1,0 0 1,0 0 0,0 0-1,1 0 1,-1 0 0,0 0 0,0 0-1,0 0 1,0 0 0,0 0 0,1 0-1,-1 0 1,0 0 0,0 0-1,0 0 1,0 0 0,0 0 0,1 0-1,-1 0 1,0 0 0,0 0-1,0 0 1,0 0 0,0 1 0,0-1-1,0 0 1,1 0 0,-1 0-1,0 0 1,0 0 0,0 0 0,0 1-1,0-1 1,0 0 0,15 15 3190,10 17-776,-19-23-2301,1-1 1,0-1-1,1 1 0,0-1 0,0 0 1,0-1-1,1 1 0,0-2 1,0 1-1,1-2 0,-1 1 1,1-1-1,0 0 0,0-1 1,0-1-1,1 1 0,-1-1 1,1-1-1,20 0 0,-11-1 98,0 0 0,0-2 0,0 0-1,0-1 1,-1-2 0,1 0 0,-1 0 0,-1-2 0,32-15-1,-37 15-128,-1 0 0,0-1 0,-1 0 0,0-1 0,0 0 0,-1-1 0,15-16 0,-21 21-100,-1-1 0,1 1 0,-1-1 0,0 1 0,0-1 0,-1 0 0,1 0 0,-1 0 0,-1-1 0,1 1 0,-1 0 0,0-1-1,-1 1 1,1 0 0,-1-1 0,-1 1 0,1-1 0,-3-11 0,0 8-16,0 1 0,0 0 0,-1 0-1,0 0 1,-1 1 0,1-1 0,-2 1 0,1 0 0,-1 0-1,0 1 1,-1 0 0,0 0 0,0 0 0,-1 1 0,1 0-1,-1 0 1,-1 1 0,1 0 0,-1 1 0,-11-5 0,8 5-22,0 0 0,-1 0-1,1 1 1,-1 1 0,0 0 0,1 0 0,-1 2 0,0 0 0,0 0 0,0 1 0,0 0 0,1 1 0,-1 1 0,1 0 0,-16 6 0,13-2-11,-1 0 1,1 1-1,1 1 1,-1 0-1,2 1 1,-1 1-1,2 0 1,-1 1-1,1 0 1,-17 23-1,22-25-110,0 1-1,0-1 1,1 1 0,1 1-1,0-1 1,0 1 0,1 0-1,1 0 1,0 0-1,1 0 1,0 0 0,0 1-1,2-1 1,-1 1-1,3 17 1,0-22-164,0 0 0,0-1 0,1 0 0,0 0 0,0 0 0,1 0 0,0 0 0,0-1 0,1 1 0,0-1 0,0 0 0,0-1 0,0 1 0,1-1 0,0 0 0,0 0 0,1-1 0,-1 0 0,1 0 0,0-1 0,13 5 0,51 15-2273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8.6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132 323 2176,'0'0'58,"0"0"1,0 1-1,-1-1 1,1 0-1,0 0 0,-1 0 1,1 0-1,0 0 0,0 0 1,-1 0-1,1 0 1,0 0-1,-1 0 0,1 0 1,0 0-1,0 0 1,-1 0-1,1 0 0,0 0 1,-1 0-1,1 0 1,0 0-1,0 0 0,-1 0 1,1 0-1,0-1 1,0 1-1,-1 0 0,1 0 1,0 0-1,0 0 1,-1-1-1,1 1 0,0 0 1,0 0-1,0-1 0,-1 1 1,1 0-1,0 0 1,0-1-1,0 1 0,0 0 1,0 0-1,0-1 1,0 1-1,0 0 0,0-1 1,0 1 16,0 0 1,0 0 0,0-1-1,0 1 1,0 0 0,1 0-1,-1 0 1,0-1-1,0 1 1,1 0 0,-1 0-1,0 0 1,0 0 0,0 0-1,1 0 1,-1-1-1,0 1 1,0 0 0,1 0-1,-1 0 1,0 0 0,1 0-1,-1 0 1,0 0-1,0 0 1,1 0 0,-1 0-1,0 0 1,0 0 0,1 0-1,-1 1 1,0-1-1,0 0 1,1 0 0,-1 0-1,0 0 1,0 0 0,1 0-1,-1 1 1,0-1-1,0 0 1,0 0 0,0 0-1,1 1 1,-1-1 0,0 0-1,0 0 1,0 0-1,0 1 1,0-1 0,1 0-1,-1 0 1,0 1 0,0-1-1,0 0 1,0 0-1,0 1 1,42 60 1983,-33-46-1607,1 0-1,19 22 0,-17-24-203,1 0-1,0-1 1,1 0 0,1-1-1,0-1 1,0 0-1,33 14 1,-36-19-125,0-1 0,0-1 0,1 0 0,0 0 0,-1-2 0,1 1 0,0-1-1,0-1 1,0-1 0,0 0 0,24-5 0,-19 2 8,-1-2 0,0 0-1,0-1 1,0 0 0,-1-1 0,0-1-1,-1-1 1,0 0 0,0-1-1,-1-1 1,-1 0 0,21-25 0,-27 28-62,0 0 1,-1 0 0,0 0 0,0-1 0,-2 0-1,1 0 1,-1-1 0,0 1 0,3-19 0,-6 20-42,0 1-1,0 0 1,-1 0 0,0-1 0,-1 1 0,0 0 0,0 0 0,-1 0 0,0-1 0,0 2-1,-1-1 1,0 0 0,-1 0 0,-4-7 0,1 3-2,-1 0 1,0 1-1,-1 1 0,0-1 1,-1 1-1,0 1 0,0-1 1,-1 2-1,-23-15 0,15 13-25,0 1-1,0 0 1,0 2-1,-1 0 1,-1 1 0,-23-3-1,14 4-22,0 2-1,-1 1 1,1 2-1,-1 1 1,1 1 0,0 1-1,0 2 1,0 1-1,-31 11 1,39-10 2,1 2 1,-1 0-1,-23 16 0,39-22 7,0 1 0,0 0 0,0 0-1,1 1 1,0 0 0,0 0-1,0 0 1,0 0 0,1 1 0,0-1-1,0 1 1,0 1 0,1-1 0,-4 11-1,5-9 9,1 1-1,0-1 0,1 1 0,0 0 0,0-1 1,1 1-1,0-1 0,1 1 0,0-1 0,0 1 1,0-1-1,1 0 0,1 0 0,-1 0 0,1 0 0,1-1 1,-1 0-1,1 0 0,8 9 0,-1-1 22,1-1-1,0-1 0,1 0 0,0 0 1,1-1-1,0-1 0,1-1 0,19 9 1,-15-10-95,0-1 0,1-1 0,0-1 0,1-1-1,0-1 1,-1-1 0,1-1 0,0-1 0,31-1 0,-13-4-987,1-1-1,0-2 1,-1-1 0,45-17-1,-71 21 249,0-2-1,0 0 0,-1-1 1,1 0-1,-2-1 0,1 0 1,12-11-1,-1-4-1122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39.0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3456,'2'7'6354,"5"20"-4945,-1-7-447,38 172 2547,23 236 0,-23 202-1077,-49-446-1982,0-43-644,6-155-777,2 0 0,-1 0-1,1 1 1,1-1-1,1 1 1,0 0 0,8-15-1,12-36-2243,-10 0 506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0.4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0 369 2816,'3'-1'207,"-1"-1"1,0 0-1,0 0 1,0 0-1,0-1 0,0 1 1,-1 0-1,1-1 1,-1 1-1,1-1 1,-1 1-1,0-1 0,1-3 1,12-21 1624,23-19 20,68-65 0,-97 102-1482,-2 4-150,0 0 0,0-1-1,0 2 1,0-1-1,1 1 1,0 0 0,0 0-1,10-3 1,-15 6-164,0 0 0,0 1 0,1-1 0,-1 1 1,0 0-1,0 0 0,0-1 0,0 1 0,1 1 0,-1-1 0,0 0 0,0 0 1,0 1-1,0-1 0,0 1 0,0 0 0,0 0 0,0 0 0,0 0 0,0 0 1,0 0-1,0 0 0,-1 0 0,1 1 0,0-1 0,-1 1 0,1-1 0,-1 1 1,0 0-1,1 0 0,-1-1 0,0 1 0,0 0 0,0 0 0,-1 0 0,2 4 1,5 17 112,-1 1 1,-1-1 0,-1 1 0,1 31 0,-2-21 72,13 62 0,-13-87-188,-1 0 1,1-1-1,1 1 0,0 0 0,0-1 0,0 0 1,1 0-1,0 0 0,1-1 0,0 0 0,8 9 0,-10-13-18,0 1-1,0-1 1,1 0-1,-1-1 1,1 1-1,-1-1 1,1 0-1,0 0 0,0 0 1,0 0-1,0-1 1,0 0-1,0 0 1,0-1-1,9 1 1,-5-2 10,1 0 0,-1 0 1,0-1-1,0 0 0,-1-1 1,1 0-1,0 0 1,10-7-1,0 0 4,-2-1 1,1-1-1,-2 0 0,0-2 0,0 0 1,-1 0-1,16-22 0,-18 20-20,-1-1 0,-1 0 0,0 0 0,-2-2-1,0 1 1,0-1 0,-2 0 0,-1-1 0,5-22 0,-14 7 59,-4 22-62,6 13-24,1 0 0,0 0 0,-1 0 0,1-1-1,-1 1 1,1 0 0,0 0 0,-1 0-1,1 0 1,0 1 0,-1-1 0,1 0-1,-1 0 1,1 0 0,0 0 0,-1 0-1,1 0 1,0 1 0,-1-1 0,1 0-1,0 0 1,-1 0 0,1 1 0,0-1-1,-1 0 1,1 1 0,0-1 0,0 0 0,-1 1-1,1-1 1,0 0 0,0 1 0,0-1-1,-1 1 1,0 2 12,0-1-1,0 1 0,0 0 1,0 0-1,0 1 1,0-1-1,1 0 1,0 0-1,0 0 1,0 0-1,0 0 0,0 1 1,0-1-1,1 0 1,-1 0-1,1 0 1,0 0-1,2 4 1,1 4 23,0-1 0,1 0 0,11 18 0,-8-16 12,0-1 0,1 0 1,1 0-1,0-1 0,0-1 1,1 1-1,0-2 0,1 1 1,18 9-1,-22-14-27,0 0 1,1-1-1,0 0 0,-1 0 0,1-1 0,1 0 1,-1-1-1,0 0 0,0 0 0,0-1 0,1 0 1,-1-1-1,0 0 0,0 0 0,15-4 0,-12 1-1,0 0-1,1 0 0,-2-1 1,1-1-1,0 0 0,-1 0 1,0-1-1,-1-1 0,1 0 1,-2 0-1,1-1 0,-1 0 1,0-1-1,-1 0 0,0 0 1,-1-1-1,12-21 0,-18 29-20,1-1-1,0-1-1,0 1 1,0 0 0,1 0-1,0 0 1,-1 0 0,7-6-1,-9 10 2,1 0-1,-1 0 0,0-1 0,1 1 0,-1 0 0,1 0 0,-1 0 0,0 0 0,1 0 0,-1 0 0,0 0 1,1 0-1,-1 0 0,1 0 0,-1 0 0,0 0 0,1 0 0,-1 0 0,0 0 0,1 0 0,-1 0 1,0 1-1,1-1 0,-1 0 0,0 0 0,1 0 0,-1 1 0,0-1 0,1 0 0,-1 0 0,0 1 1,0-1-1,1 0 0,-1 1 0,13 26 20,-10-16 21,2 0 0,0-1 0,0 1 0,1-1 0,0 0 0,0-1 0,1 0 0,1 0 0,-1 0 0,2-1 0,-1 0 0,1 0 0,0-1 0,0-1 0,1 1 0,0-1 0,0-1 0,1 0 0,20 7 0,-18-8 54,0 0 0,1-1 0,-1-1-1,0 0 1,1-1 0,0 0 0,-1-1 0,1-1-1,-1 0 1,1 0 0,-1-2 0,0 0 0,1 0-1,-2-1 1,1-1 0,23-11 0,-26 11-22,0-1 1,0-1-1,0 0 1,-1 0 0,0-1-1,0 0 1,-1 0-1,0-1 1,0 0-1,6-12 1,-11 16-65,0-1 0,-1 1-1,0-1 1,0 1 0,0-1 0,-1 0-1,0 0 1,0 1 0,0-1 0,-1 0 0,0 0-1,0 0 1,0 0 0,-1 0 0,0 0 0,0 0-1,0 0 1,-1 1 0,0-1 0,0 0-1,-6-8 1,3 4-20,0 1 1,-1 0-1,0 0 0,-1 0 0,0 1 1,0 0-1,-1 1 0,0-1 0,0 2 1,-1-1-1,0 1 0,-12-7 0,6 6-22,1 1 1,-2 0-1,1 1 0,-1 0 0,0 1 0,0 1 0,-27-2 0,18 4-56,0 1-1,0 2 1,1 0 0,-1 1-1,0 1 1,1 2-1,0 0 1,0 2-1,0 0 1,-37 21 0,51-24 23,1 1 1,0 1-1,0-1 1,1 2 0,0-1-1,0 1 1,0 0-1,1 1 1,1 0 0,-1 0-1,2 0 1,-1 1-1,-5 12 1,10-18 19,-1 1-1,1-1 1,0 1-1,0-1 1,0 1 0,1-1-1,-1 1 1,1-1 0,0 1-1,1 0 1,-1-1 0,1 1-1,0-1 1,0 1-1,0-1 1,1 0 0,-1 1-1,1-1 1,0 0 0,0 0-1,1 0 1,-1 0-1,1 0 1,0-1 0,0 1-1,0-1 1,0 0 0,1 0-1,0 0 1,-1 0 0,1-1-1,0 1 1,0-1-1,5 2 1,1 1-228,1 0 0,0-1 0,0 0 1,1-1-1,-1-1 0,1 1 0,0-2 0,-1 1 0,1-2 0,0 0 0,0 0 1,-1-1-1,1 0 0,0-1 0,-1-1 0,18-5 0,-13 2-418,1 0 0,-1-1 1,0-1-1,-1 0 0,0-1 0,0-1 0,-1-1 0,0 0 0,-1 0 1,17-20-1,-25 26 635,0-1 0,-1-1 0,1 1 0,-1-1 0,-1 1 0,1-1 1,-1 0-1,-1 0 0,1 0 0,-1-1 0,2-9 0,-3 20 503,0 0 0,1 0-1,-1 0 1,1 0 0,0 0 0,0-1-1,0 1 1,1-1 0,3 4 0,4 7 429,18 21 201,0-1 0,3-1 0,0-1-1,2-2 1,1-2 0,42 27 0,-69-49-941,1-1 1,-1 0 0,1 0 0,0-1-1,0 0 1,0 0 0,0-1-1,1 0 1,-1-1 0,11 1 0,-15-2-292,-1 0 0,1 0 0,0 0 0,0-1 0,-1 1 0,1-1 0,-1 0 1,1 0-1,-1 0 0,1-1 0,-1 1 0,1-1 0,-1 0 0,0 0 0,0 0 1,0 0-1,0-1 0,-1 1 0,1-1 0,0 0 0,-1 0 0,0 0 0,0 0 1,0 0-1,3-6 0,8-25-2340,-6 5-85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1.1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224 781 3840,'14'-8'1239,"1"1"0,28-10 0,18-10 1828,-36 11-2806,-1-1 0,-1-1-1,-1-1 1,0 0 0,-2-2 0,0-1 0,-1 0 0,-1-2 0,-2 0 0,0-1 0,-2 0 0,22-51 0,-31 63-157,-1-1 1,-1 1 0,1-1 0,-2 0-1,0 0 1,-1 1 0,0-1 0,-1-1-1,-1 1 1,0 1 0,-6-27 0,4 30-64,0 0 1,-1 0-1,0 1 1,-1 0-1,0 0 1,0 0-1,-1 0 1,0 1-1,0 0 1,-1 0-1,0 1 1,-1 0-1,0 0 1,0 0-1,0 1 1,-16-8-1,8 5 14,0 1-1,-1 1 1,0 0-1,0 1 1,-1 1-1,0 1 1,0 0-1,0 2 1,0 0-1,0 1 1,-30 1-1,36 1-32,0 1 0,0 0-1,0 1 1,0 0 0,1 0-1,-1 1 1,1 1 0,0 0 0,0 1-1,1 0 1,0 0 0,0 1 0,0 1-1,1-1 1,0 2 0,0-1-1,1 1 1,-11 14 0,8-4 24,0 0 0,2 1 0,0 0 0,1 0 0,1 1 0,1 0 0,0 1 0,2-1 0,1 1 0,0 0 1,2 0-1,0 0 0,2 0 0,3 26 0,6 24 271,3-1 0,44 135 0,-32-133-185,4-1 0,2-2-1,4 0 1,3-3-1,51 70 1,-89-136-197,0 0 0,1-1 1,-1 1-1,0 0 0,0-1 0,1 1 1,-1-1-1,0 1 0,1 0 0,-1-1 1,1 1-1,-1-1 0,1 1 0,-1-1 1,1 0-1,-1 1 0,1-1 0,0 1 1,-1-1-1,1 0 0,-1 0 0,1 1 1,0-1-1,-1 0 0,1 0 0,0 0 1,-1 0-1,1 1 0,0-1 0,-1 0 1,1 0-1,0-1 0,-1 1 0,1 0 1,0 0-1,-1 0 0,1 0 0,0 0 1,-1-1-1,1 1 0,0 0 0,-1-1 1,1 1-1,-1 0 0,1-1 0,-1 1 1,1-1-1,17-34-5115,-9 15 3356,5 3-501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1.5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0 242 4480,'4'2'225,"-1"0"0,0 0-1,1-1 1,-1 1 0,1-1 0,-1 0 0,1 1-1,0-2 1,-1 1 0,1 0 0,0-1 0,0 0 0,-1 0-1,5 0 1,63-8 3198,-45 5-2944,-8 0-147,1 0-1,-1-1 0,0 0 1,0-2-1,-1 0 1,1-1-1,-1-1 0,-1 0 1,0-1-1,0-1 0,0-1 1,-2 0-1,1-1 0,21-24 1,-34 35-294,-1 0 0,1-1 0,-1 1 0,0-1 1,0 1-1,1-1 0,-1 0 0,0 0 0,-1 1 0,1-1 1,0 0-1,0 0 0,-1 0 0,1 0 0,-1 0 0,0 0 1,1 0-1,-1 0 0,0 0 0,0 0 0,0 0 0,-1 0 1,1 0-1,0 0 0,-1 0 0,1 0 0,-1 0 0,0 0 1,1 0-1,-1 1 0,0-1 0,0 0 0,-1 0 0,1 1 1,0-1-1,0 1 0,-1-1 0,1 1 0,-1 0 0,1-1 1,-1 1-1,0 0 0,1 0 0,-1 0 0,-3-1 0,-2-2 51,0 0 0,0 0-1,-1 1 1,0 0 0,1 0-1,-1 1 1,0 0 0,0 0-1,-1 1 1,-9 0-1,6 1 8,1 1 0,0 1 0,0 0 0,1 0 0,-1 1 0,0 1 0,1-1 0,0 2 0,-1-1 0,2 2 0,-1-1 0,1 1 0,0 1 0,-15 13 0,18-15-5,1 1 1,0 1 0,0-1-1,0 1 1,1 0 0,0 0-1,0 0 1,0 0 0,1 0-1,1 1 1,-1 0 0,1 0-1,0 0 1,1-1 0,0 2-1,0-1 1,1 0 0,0 0-1,0 0 1,1 0 0,2 9-1,-1-7-1,0-1-1,1 0 1,0 0-1,0-1 1,1 1-1,1-1 1,-1 1-1,1-1 1,1 0-1,-1-1 0,1 0 1,1 0-1,-1 0 1,1 0-1,0-1 1,1 0-1,10 6 1,5 0 47,-1 0 0,2-2 0,-1 0-1,1-2 1,34 7 0,-45-12-233,1 0 1,0-1-1,0-1 0,0-1 0,0 0 1,0 0-1,0-1 0,-1-1 0,1 0 1,0-1-1,14-6 0,-18 6-459,0-1 0,0-1 0,-1 0 0,0 0 0,0-1 1,0 0-1,0 0 0,-1-1 0,9-10 0,5-14-2581,-18 3 43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2.2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7 4608,'0'-6'2767,"0"13"7,-6 25-187,-8 20-1590,2 0 1,2 0 0,2 1-1,0 100 1,1-19 691,-8 150 822,16-234-1981,2 0-1,1-1 1,21 84-1,-24-127-474,0 1 1,1-1-1,0 0 0,0-1 1,1 1-1,0 0 0,0-1 1,0 1-1,0-1 0,1 0 1,0 0-1,0 0 0,0-1 1,10 8-1,-9-9-43,0-1 1,0 0-1,0 0 1,0-1-1,0 1 1,0-1-1,0 0 1,0-1-1,1 1 1,-1-1-1,0 0 0,0-1 1,1 1-1,-1-1 1,0 0-1,0 0 1,0 0-1,7-3 1,19-8-541,-1 0-1,0-2 1,36-21 0,32-29-5807,-87 57 4250,0-1-1,0-1 1,13-13 0,-14 10-475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2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3840,'42'0'6634,"82"16"-2410,325 13-3050,-448-29-1199,2 0-230,0 0 0,0 0 1,0 0-1,-1 0 0,1 1 0,0-1 0,0 1 0,-1-1 1,1 1-1,0 0 0,-1 0 0,1 0 0,-1 1 0,1-1 1,-1 0-1,0 1 0,0 0 0,1-1 0,-1 1 1,2 3-1,1 9-1793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2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20 5632,'-18'-19'2816,"27"22"-3840,0 1 4864,1 0-3840,-1 4 0,0 3-2176,-4 2 0,10 6 1920,-12-3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2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5376,'25'16'2688,"2"16"-2304,-17-18 4608,-6 5-4864,7-3 128,-2 4-128,5 3 128,0-10-512,0-1 128,0-8-640,1-4 0,2-9-1024,3-2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3.2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7680,'0'19'3840,"37"-8"-5760,-23-2 7040,9-2-7552,-3 2 128,-6 5-1280,-5 2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3.5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1 3840,'-1'0'104,"-1"1"0,1 0 1,-1 0-1,1 0 0,-1 0 0,1 0 0,0 0 1,-1 0-1,1 1 0,0-1 0,0 0 0,0 1 1,0-1-1,0 1 0,0-1 0,0 1 0,1-1 1,-1 1-1,0 0 0,1-1 0,-1 1 0,1 0 1,0-1-1,0 1 0,0 0 0,-1 0 0,1-1 1,1 4-1,9 64 2557,-5-45-2307,35 343 923,-15-92-698,13 7-1283,-37-279 669,0 22-923,-1-25 895,0 1 1,0-1 0,0 1 0,0-1-1,0 0 1,0 1 0,0-1 0,0 0-1,-1 1 1,1-1 0,0 0 0,0 1-1,0-1 1,-1 0 0,1 1 0,0-1-1,0 0 1,-1 0 0,1 1-1,0-1 1,-1 0 0,1 0 0,0 0-1,-1 1 1,1-1 0,0 0 0,-1 0-1,1 0 1,0 0 0,-1 0 0,1 0-1,-1 0 1,1 0 0,0 0 0,-1 0-1,1 0 1,0 0 0,-1 0 0,1 0-1,-1 0 1,1 0 0,0 0 0,-1 0-1,1 0 1,0-1 0,-1 1-1,1 0 1,0 0 0,-1 0 0,1-1-1,0 1 1,-1 0 0,1 0 0,0-1-1,-1 1 1,-8-7-1367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3.9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0 198 3328,'6'-7'210,"0"1"-1,0 0 1,0 0 0,1 1 0,-1 0 0,1 0-1,1 0 1,-1 1 0,1 0 0,7-3 0,45-27 2218,-42 23-2038,0 0 1,0 0-1,1 2 1,0 0-1,1 1 1,36-9-1,-12 8-14,0 1 0,52-2 0,-89 10-257,0-1 0,1 1 0,-1 1 0,0-1 0,0 1 0,1 1-1,-1-1 1,0 1 0,0 0 0,0 1 0,-1 0 0,1 0 0,-1 0 0,1 1 0,-1 0 0,0 0 0,0 0 0,-1 1 0,0 0 0,1 0 0,-1 1-1,-1-1 1,1 1 0,6 12 0,-6-9-9,-1 1 0,0 1 0,0-1 0,-1 0 0,0 1 0,-1 0 0,0 0 0,-1-1 0,0 1 0,0 0 0,-1 0 0,-1 0 0,0 0 0,-1 0 0,0 0 0,-4 13 0,2-13-4,0-1 0,0 1 0,-1-1 0,-1 0 0,1 0 0,-2-1 0,1 0 0,-1 0 0,-1 0 0,0-1 0,0 0 1,0-1-1,-1 0 0,0 0 0,-19 10 0,20-13-83,0 0-1,0-1 1,0 0 0,0 0-1,0-1 1,-1 0 0,1 0 0,-1-1-1,1 0 1,-1-1 0,0 1 0,1-2-1,-1 1 1,1-1 0,-1-1-1,1 0 1,-1 0 0,1 0 0,0-1-1,0 0 1,-8-5 0,2 1-251,-21-16-782,33 22 836,1 0 0,0-1 1,0 1-1,0-1 0,0 1 1,0-1-1,0 1 0,0-1 1,1 0-1,-1 0 0,1 1 1,-1-1-1,1 0 0,0 0 1,-1 1-1,1-1 0,0 0 1,0 0-1,0 0 0,1-3 1,0 4-13,-1 0 1,1-1 0,0 1 0,0 0 0,-1 0-1,1 0 1,0 0 0,0 0 0,0 0 0,0 0-1,1 0 1,-1 1 0,0-1 0,0 0 0,0 1 0,1-1-1,-1 1 1,0-1 0,1 1 0,-1 0 0,0-1-1,1 1 1,-1 0 0,0 0 0,1 0 0,-1 0-1,0 0 1,1 0 0,-1 0 0,3 1 0,4-1-453,20-3-1431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4.4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91 193 3328,'-5'-14'5531,"19"19"-3042,20 20-909,-26-18-1395,-1-1 1,1 0 0,1 0 0,-1-1-1,1 0 1,0 0 0,0-1 0,1-1-1,-1 1 1,1-1 0,-1-1-1,1 0 1,0 0 0,0-1 0,0 0-1,0-1 1,11-1 0,2 0 46,-1-2 1,0-1-1,0 0 1,0-2-1,0 0 1,32-16-1,-44 17-166,-1 0 0,0-1 0,-1 0 0,1 0 1,-1-1-1,-1 0 0,1 0 0,-1-1 0,0 0 0,8-14 0,-13 20-58,0 0 0,0-1 0,-1 1 0,1-1 0,-1 0 0,0 0 0,0 1 0,0-1 0,0 0 0,0 0 0,0 0 0,-1 0 0,0 0 0,1 0-1,-1 0 1,0 0 0,0 0 0,-1 0 0,1 0 0,-1 0 0,1 0 0,-1 1 0,0-1 0,0 0 0,0 0 0,-1 0 0,1 1 0,-1-1 0,1 1 0,-1-1 0,0 1 0,0 0 0,0-1 0,0 1 0,0 0 0,-1 0 0,1 1 0,-1-1-1,-4-2 1,-3-1-3,-1 0 0,0 1 0,-1 0 0,1 1 0,-1 0 0,1 1 0,-1 0 0,-20 0 0,10 2 16,1 1 0,0 0 0,0 2 0,-24 5 0,17 0 7,1 0 1,0 1-1,0 2 1,-44 25 0,59-29-60,1 0 0,-1 1 1,2 0-1,-1 1 0,1 0 1,1 1-1,0 0 0,0 0 0,1 1 1,0 0-1,1 0 0,-9 20 1,14-28-53,1 0 0,0 1 0,0-1 0,0 0 0,0 1 0,1-1 0,-1 1 0,1 0 0,0-1 0,0 1-1,0-1 1,1 1 0,-1-1 0,1 1 0,0-1 0,0 1 0,0-1 0,2 4 0,0-2-143,0 0-1,0-1 1,0 1 0,1-1-1,0 0 1,0 0-1,0 0 1,0 0-1,1-1 1,6 5 0,8 2-696,0-1 0,0-1 0,0 0 0,1-2 0,21 5 0,17 0-1403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5.1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154 400 3200,'0'0'179,"0"-1"0,0 1 0,0-1 0,0 1 0,0 0 1,0-1-1,0 1 0,0-1 0,0 1 0,1 0 0,-1-1 0,0 1 0,0-1 0,0 1 0,0 0 1,1-1-1,-1 1 0,0 0 0,0-1 0,1 1 0,-1 0 0,0 0 0,1-1 0,-1 1 1,0 0-1,1 0 0,-1-1 0,0 1 0,1 0 0,-1 0 0,1 0 0,16 2 2140,27 19-2536,-25-11 576,-5-6-161,-1 1 1,1-2 0,0 0 0,0-1-1,0 0 1,1-1 0,-1-1 0,0 0-1,0-1 1,1 0 0,-1-1-1,0-1 1,0 0 0,-1-1 0,22-9-1,-20 7-115,0-1-1,0-1 0,-1 0 0,0-1 0,0-1 1,-1 0-1,0-1 0,-1 0 0,0-1 0,-1-1 1,0 0-1,-1 0 0,9-16 0,-16 24-57,0 0-1,0 0 0,0 0 1,-1-1-1,0 1 0,0-1 1,-1 0-1,0 0 1,0 1-1,0-1 0,0 0 1,-1 0-1,0 0 0,0 0 1,-1 0-1,0 1 1,0-1-1,0 0 0,-1 0 1,1 1-1,-1-1 1,-1 1-1,1-1 0,-1 1 1,0 0-1,0 0 0,0 0 1,-1 1-1,0-1 1,0 1-1,-6-6 0,0 1-2,-1 1 0,0 0 0,-1 1 0,0 0 1,0 1-1,0 0 0,-1 1 0,1 0 0,-1 1 0,-1 1 0,1 0 0,-22-2 0,10 4 18,0 1-1,0 1 1,-1 1 0,1 1 0,1 1-1,-1 1 1,1 2 0,-43 16-1,53-17-32,1 0 0,-1 1 0,1 0 0,0 1 0,0 1 0,1 0 0,1 0 0,-1 1 0,1 1 0,1 0 0,0 0 0,1 1 0,0 1 0,1-1 0,-12 25 0,18-33-23,0 0-1,1 1 1,-1-1-1,1 1 1,0-1-1,0 1 1,1 0-1,-1-1 1,1 1-1,0 0 1,0-1-1,1 1 1,0 0-1,-1-1 0,1 1 1,1-1-1,-1 1 1,1-1-1,0 0 1,0 0-1,0 1 1,0-1-1,6 6 1,-3-4-109,0-1 1,0-1-1,1 1 1,-1-1-1,1 0 1,0 0-1,0-1 0,1 0 1,-1 0-1,1 0 1,-1-1-1,1 0 1,0 0-1,0-1 0,12 2 1,16-2-937,0-1 1,0-2-1,0-1 1,0-2-1,-1-2 1,65-20-1,-19-3-1008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5.5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3200,'6'29'6351,"8"113"-3700,-9-74-2598,33 546 3585,-37-549-3464,2 0 0,3 0 1,4-1-1,1 0 0,27 79 0,-26-121-531,0-18-421,-9-6 547,0 0 0,0 0 1,-1 1-1,1-1 0,-1-1 1,1 1-1,-1 0 0,0-1 1,3-3-1,10-10-956,36-33-2546,-24 28 1685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5.8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10 472 4608,'-9'19'2304,"18"-3"-2944,1-8 4224,-1 4-3456,5 8 0,10-4-128,4 0 128,0-2-768,1-2 0,-1-8-640,-10-4 128</inkml:trace>
  <inkml:trace contextRef="#ctx0" brushRef="#br0" timeOffset="1">235 10 7808,'-40'-9'3840,"40"18"-5376,3-9 7680,6 0-6656,2 0 128,-2-4-1792,-1 4 0,-8 0 1408,0 4 128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6.5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3 377 2048,'-2'-10'4435,"10"14"-1958,20 23-778,-8-9-497,-4-7-936,0-1-1,0-1 1,2-1 0,-1-1 0,1 0-1,0-1 1,0-1 0,0 0 0,1-2-1,0 0 1,-1-1 0,1-1 0,0-1-1,0 0 1,0-2 0,25-4 0,-26 3-152,0-1 0,-1-1 0,1 0 0,-1-2 0,0 0 0,-1 0 0,1-2 0,-2 0 0,1-1 0,-1 0 0,-1-2 0,0 1 0,0-2 0,-1 0 0,-1 0 0,0-1 0,9-16 0,-16 23-59,-1 0-1,0-1 1,0 1-1,-1-1 1,0 0 0,0 0-1,-1-1 1,0 1-1,0 0 1,-1-1-1,1-15 1,-3 18-35,0 0 1,0 0-1,0 0 1,-1 1-1,1-1 1,-1 0-1,-1 1 1,1-1-1,-1 1 1,0 0 0,0 0-1,0 0 1,-1 0-1,0 1 1,0-1-1,0 1 1,-7-5-1,-4-3 8,-1 2-1,1 0 0,-2 1 1,1 0-1,-1 2 1,-1 0-1,1 1 0,-1 0 1,0 2-1,0 0 0,-1 1 1,-24-1-1,16 3-21,0 1 1,0 1-1,0 1 0,0 2 0,0 0 0,0 2 1,-48 18-1,63-19-16,0 0 0,0 1 1,1 1-1,0 0 0,-16 13 1,22-16-28,1-1 1,0 1 0,1 0-1,-1 0 1,1 0-1,-1 1 1,1-1 0,1 1-1,-1 0 1,1-1 0,-1 1-1,1 0 1,1 1-1,-1-1 1,-1 8 0,3-9-39,1-1 0,-1 1-1,1-1 1,0 0 0,0 1 0,0-1 0,0 0 0,0 1 0,1-1 0,-1 0 0,1 0 0,0 0 0,0 0-1,0-1 1,0 1 0,1 0 0,-1-1 0,1 0 0,0 1 0,-1-1 0,1 0 0,0 0 0,6 2 0,10 6-699,1-1 1,36 12 0,-36-14 31,121 33-3143,-113-33 3162,70 21-1602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7.2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160 7 2944,'-4'-7'2831,"4"18"933,0 15-2679,-4 266 549,7-156-879,-9 841 1442,7-958-2255,-1 3 8,0-1 0,-2 0 1,-4 28-1,5-45-40,1 0 1,-1 0-1,0 0 1,0 0-1,-1 0 1,1-1-1,-1 1 1,0-1-1,0 1 0,0-1 1,0 0-1,-1 1 1,1-1-1,-1 0 1,0-1-1,0 1 1,0 0-1,0-1 1,0 0-1,-1 1 0,1-1 1,-1-1-1,1 1 1,-5 1-1,5-2-62,0-1 0,1 0-1,-1 0 1,1 0-1,-1 0 1,0 0 0,1-1-1,-1 1 1,0-1 0,1 0-1,-1 1 1,1-1-1,-1 0 1,1-1 0,0 1-1,0 0 1,-1-1 0,1 1-1,0-1 1,0 0-1,0 1 1,0-1 0,1 0-1,-1 0 1,0 0-1,1-1 1,-2-2 0,-12-25-1640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2.8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139 332 1536,'0'0'63,"0"-1"-1,0 1 1,-1-1-1,1 1 1,0-1 0,0 1-1,-1-1 1,1 1 0,0 0-1,-1-1 1,1 1-1,-1 0 1,1-1 0,-1 1-1,1 0 1,-1-1-1,1 1 1,0 0 0,-1 0-1,0 0 1,1-1 0,-1 1-1,1 0 1,-1 0-1,1 0 1,-1 0 0,1 0-1,-1 0 1,1 0 0,-1 0-1,1 0 1,-1 0-1,1 1 1,-1-1 0,1 0-1,-1 0 1,1 0 0,-1 1-1,1-1 1,-1 0-1,1 0 1,-1 1 0,1-1-1,0 0 1,-1 1-1,1-1 1,-1 1 0,1-1-1,0 0 1,0 1 0,-1-1-1,1 1 1,0-1-1,0 1 1,-1-1 0,1 1-1,0-1 1,0 1 0,0 0-1,-1 2 74,0-1-1,1 1 0,-1-1 1,1 1-1,0-1 1,0 1-1,0 0 1,0-1-1,0 1 0,1 0 1,-1-1-1,1 1 1,1 4-1,3 4 128,0 3-82,0 0-1,2-1 1,-1 0 0,2 0 0,0 0-1,0-1 1,1 0 0,0-1 0,1 0-1,1 0 1,16 12 0,-7-9-77,2 0 0,-1-2 0,2 0 0,0-2 0,0-1 0,0 0 1,1-2-1,1 0 0,47 5 0,-52-10-37,0-2 1,0 0 0,0-1-1,0 0 1,0-2 0,0-1-1,-1 0 1,1-1-1,-1-1 1,-1-1 0,1-1-1,32-18 1,-36 16 17,0 0 1,-1 0-1,0-2 0,-1 0 1,0 0-1,-1-1 0,0-1 1,-1 0-1,15-26 1,-20 30-46,-1 0 0,-1 0 0,0 0 0,0-1 0,-1 1 0,0-1 1,-1 0-1,0 0 0,-1 0 0,0 0 0,0-1 0,-2 1 0,1 0 1,-1 0-1,-1 0 0,-5-19 0,2 18-13,0-1-1,-1 1 1,0 0 0,-1 1 0,0-1-1,-1 1 1,-1 1 0,1-1 0,-2 2-1,1-1 1,-1 1 0,-1 1 0,0-1-1,0 2 1,0 0 0,-1 0 0,-19-7-1,5 3-40,0 1-1,-1 1 0,0 2 0,0 1 0,-1 1 0,0 1 0,-46 0 1,40 4-57,0 3 1,0 0 0,0 2 0,1 2 0,0 1 0,0 2-1,-38 16 1,56-20 16,0 1 0,1 0 0,0 1 0,0 0-1,1 1 1,0 1 0,1 0 0,0 1 0,0 0 0,1 1 0,1 0-1,0 1 1,0 0 0,2 1 0,-1-1 0,2 2 0,-10 23 0,16-34 35,0 0 1,0-1-1,0 1 1,1 0-1,0 0 1,-1-1-1,1 1 1,1 0-1,-1 0 1,0-1-1,1 1 1,0 0-1,0-1 1,0 1-1,0 0 1,1-1-1,-1 1 1,4 4-1,0-1-49,0 0 1,1-1-1,-1 0 0,1 0 0,1-1 1,-1 1-1,1-1 0,8 5 0,14 5-467,0 0-1,1-2 1,41 12-1,-63-22 333,80 25-1226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7.6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1 147 3840,'2'-5'218,"0"-1"0,0 1 0,1 0 0,0 0-1,0 1 1,0-1 0,1 1 0,-1-1 0,1 1 0,0 0 0,0 0 0,1 1 0,-1-1 0,1 1 0,0 0-1,7-3 1,9-4 907,0 1-1,39-10 1,-45 14-1035,15-3 215,1 2 1,-1 0-1,1 2 1,0 1-1,0 2 1,54 4-1,-68-2-156,-1 1 0,0 1 0,1 0 0,-1 1 0,0 1 0,-1 1 0,1 0 0,-1 1 0,0 0 0,-1 1 0,0 1 0,0 0 0,-1 1 0,13 13 0,-19-15-104,0 1 0,-1-1 1,0 1-1,-1 0 0,0 1 0,-1-1 0,1 1 1,-2 0-1,0 0 0,0 1 0,0-1 1,-2 0-1,1 1 0,-1 13 0,0-16-1,-1 0 0,0 0 0,-1 0 0,0 0 0,0 0 0,-1 0 0,0 0 0,0-1 0,-1 1 0,0-1 0,0 1 0,-1-1 0,0 0 0,0 0 0,0 0 0,-1-1 0,0 0 0,-12 11 0,4-7 59,-1-1-1,0-1 1,0 0-1,-1-1 1,0-1-1,-1 0 1,1-1-1,-1 0 1,0-2-1,-32 4 1,33-5-129,1-1 0,-1-1 0,0 0 0,1-1 0,-1-1 0,1 0 0,0-1 0,-1 0 0,1-2 0,1 1 0,-1-2 0,-18-9 0,31 14-52,0 1 0,-1-1 1,1 1-1,0-1 0,0 0 0,0 0 1,0 0-1,0 0 0,0 0 1,0 0-1,0 0 0,0 0 0,1 0 1,-1 0-1,0 0 0,1 0 0,-1-1 1,1 1-1,-1 0 0,1-1 1,0 1-1,-1 0 0,1 0 0,0-1 1,0 1-1,0-1 0,0 1 0,0 0 1,0-1-1,0 1 0,1 0 1,-1-1-1,0 1 0,1 0 0,-1 0 1,1-1-1,-1 1 0,1 0 0,0 0 1,-1 0-1,1 0 0,0 0 1,0 0-1,0 0 0,0 0 0,0 0 1,0 0-1,0 0 0,2-1 0,3-3-590,0 0-1,1 1 0,0-1 0,-1 1 0,2 1 0,-1-1 1,11-3-1,21-1-1507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8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57 409 3328,'5'0'245,"-1"-1"-1,0 0 1,1 0 0,-1-1 0,0 1-1,0-1 1,0 0 0,0 0 0,0-1-1,0 1 1,4-4 0,41-36 1994,-43 37-2103,22-21 559,0-2 0,32-42 1,-52 60-587,-1-1 0,0 0 0,-1 0 0,0-1 0,0 0 0,-1 0 0,-1 0 0,0 0 0,-1-1 0,3-24 0,-5 35-70,-1-1 0,0 0-1,0 1 1,0-1 0,0 0 0,0 1-1,0-1 1,-1 0 0,1 1 0,-1-1-1,0 1 1,0-1 0,0 1 0,0-1-1,0 1 1,0-1 0,-1 1 0,-2-3 0,2 3 2,1 1 0,-1 0 0,0 0 0,0 0 0,0 0 0,0 0 0,1 1 0,-1-1 0,0 1 0,-1-1 0,1 1 0,0 0 0,0 0 0,0-1 0,0 2 0,0-1 0,0 0 0,-3 1 0,-6 2 90,0 0-1,0 1 1,1 0-1,0 0 1,0 1-1,0 1 0,-15 11 1,7-3 4,0 0 0,1 2 0,0 0 0,2 1 0,0 1 0,1 0 0,-21 35 0,28-42-124,1 1 0,1 0 0,0 0 1,1 0-1,0 1 0,0-1 0,2 1 0,-1 0 0,2 0 1,-1 0-1,2 0 0,0 0 0,1 0 0,0 0 0,4 18 1,-2-22-2,0 0 1,1 0-1,0-1 1,0 1 0,1-1-1,0 0 1,0 0 0,1-1-1,0 0 1,0 0-1,1 0 1,0-1 0,0 0-1,1 0 1,0-1 0,0 1-1,0-2 1,0 1 0,13 3-1,-7-2 12,1-1-1,0 0 0,0-2 1,0 0-1,0 0 0,0-2 1,1 1-1,-1-2 1,1 0-1,-1-1 0,18-4 1,-21 4-39,-1-2 0,0 1 0,0-1 0,0-1 0,0 0-1,0-1 1,-1 0 0,0 0 0,0-1 0,0 0 0,-1-1 0,0 0 0,0-1 0,-1 0 0,0 0 0,0-1 0,-1 0 0,0 0 0,11-19 0,0-18-79,-2-2 0,-2 1 0,15-98 0,-29 144 99,0 1 1,0 0-1,0-1 1,1 1 0,-1 0-1,0-1 1,0 1 0,0 0-1,1-1 1,-1 1-1,0 0 1,0 0 0,1-1-1,-1 1 1,0 0 0,0 0-1,1 0 1,-1-1 0,0 1-1,1 0 1,-1 0-1,0 0 1,1 0 0,-1 0-1,0 0 1,1 0 0,-1-1-1,0 1 1,1 0-1,-1 0 1,0 0 0,1 1-1,-1-1 1,1 0 0,-1 0-1,0 0 1,1 0-1,-1 0 1,0 0 0,1 0-1,-1 0 1,0 1 0,0-1-1,1 0 1,-1 0 0,0 1-1,1-1 1,21 14 326,-15-8-194,2-2-59,0 0 1,0 0 0,0-1-1,1 0 1,-1-1 0,1 0-1,-1 0 1,20 0 0,83-6 471,-85 2-390,5 0 63,0-1 0,0-2 0,0-1 0,41-13 0,-81 23-197,0 1 1,0 0 0,1 1-1,-1 0 1,2 0 0,-1 0-1,1 1 1,0 0 0,0 0-1,0 0 1,-7 16 0,9-16-5,0 0-1,0-1 1,1 1 0,0 0 0,0 1 0,1-1-1,0 1 1,0-1 0,1 1 0,0-1 0,0 1-1,1 0 1,0-1 0,0 1 0,1 0 0,0-1 0,2 9-1,1-7 2,-1 0-1,1 0 1,0-1-1,1 1 1,0-1-1,1 0 1,-1-1-1,1 1 1,1-1-1,0 0 1,0 0-1,0-1 1,0 0-1,1-1 1,0 1-1,1-2 1,-1 1-1,1-1 1,0 0-1,12 3 1,-3-2 7,1-1 1,-1-1-1,1-1 1,0-1-1,0-1 1,0 0-1,-1-1 1,1-1 0,28-7-1,-16 2 35,45-15 1,-66 18-44,1 0 0,-1-2 0,0 1 1,0-1-1,-1-1 0,1 1 0,11-12 1,-16 13 6,19-20 54,-23 24-87,-1 1 0,1-1 1,0 1-1,-1-1 0,1 0 0,-1 1 1,1-1-1,-1 0 0,0 0 0,1 1 0,-1-1 1,0 0-1,1 0 0,-1 0 0,0 1 1,0-1-1,0 0 0,0 0 0,0 0 0,0 0 1,0 0-1,0 1 0,0-1 0,0 0 0,0 0 1,-1 0-1,1 0 0,0 1 0,0-1 1,-1 0-1,0-1 0,0 2 2,1 0 0,-1 1-1,1-1 1,-1 0 0,0 0 0,1 1-1,-1-1 1,1 0 0,-1 1 0,1-1-1,-1 1 1,1-1 0,-1 1 0,1-1 0,-1 1-1,1-1 1,0 1 0,-1-1 0,1 1-1,0-1 1,-1 1 0,1 0 0,0-1-1,0 1 1,0 0 0,-1-1 0,1 1 0,0-1-1,0 1 1,0 0 0,0-1 0,0 2-1,1 3 12,-1 1 0,0-1-1,1 0 1,0 0 0,0 0 0,1 0-1,0 0 1,-1-1 0,1 1-1,1 0 1,-1-1 0,1 1-1,0-1 1,6 8 0,-2-5 38,0-1 0,0 0 0,0 0 0,1 0 0,0-1 0,0 0-1,15 6 1,-4-3 83,0-2 0,0 0 0,1-1 0,-1-1 0,1 0 0,0-2 0,21 0 0,-31-2-75,0-1 0,0 0 0,1-1 0,-1 0 0,-1 0 0,1-1 0,0-1 0,-1 1 0,1-2 0,-1 1 0,0-1 0,-1-1 0,1 1 1,-1-2-1,0 1 0,0-1 0,-1 0 0,13-16 0,-16 17-76,0 1 1,0-1-1,-1 0 1,0 0 0,0 0-1,0 0 1,-1-1-1,0 1 1,0-1-1,0 0 1,-1 0 0,0 1-1,-1-1 1,1 0-1,-1 0 1,-1 0-1,1 0 1,-1 1 0,0-1-1,-1 0 1,1 0-1,-2 1 1,1-1-1,0 1 1,-1 0 0,-1 0-1,-6-11 1,1 5-66,-1 0 0,0 1 0,0 1 0,-1 0 0,-1 0 0,1 1 0,-2 0 0,1 1 0,-1 1 0,0 0 0,-1 1 0,1 0 0,-1 1 0,0 0 0,-1 1 0,1 1 0,-1 0 0,0 1 0,0 1 0,-22 0 0,21 2-27,0 0 1,1 1-1,-1 0 1,0 1-1,1 1 1,-1 1-1,1 0 1,1 1 0,-1 0-1,1 1 1,0 1-1,0 0 1,1 1-1,0 1 1,1 0 0,0 0-1,0 1 1,1 1-1,-9 13 1,18-23 92,0-1 0,1 1 0,0 0 0,-1 0-1,1 0 1,0 0 0,0 1 0,0-1 0,1 0 0,-1 0 0,0 1 0,1-1 0,-1 0 0,1 1 0,0-1 0,0 0 0,0 1 0,0-1-1,0 0 1,1 1 0,-1-1 0,2 4 0,-1-3 0,1 0 1,0 0-1,0 0 0,0 0 1,1-1-1,-1 1 0,1-1 0,-1 0 1,1 1-1,0-1 0,0 0 1,0-1-1,4 3 0,10 4-16,0-2 0,0 0 0,1-1 0,25 4 0,-4-4-86,0-2 0,1-1 1,-1-3-1,1-1 1,-1-1-1,1-3 0,44-11 1,-82 16 135,1 0 0,0 1 0,-1-1 0,1 1 0,-1 0 0,1 0 0,0-1 0,-1 2 0,1-1 0,0 0 0,-1 0 0,1 1 0,0 0 0,-1-1 0,1 1 0,-1 0 0,0 0 0,1 1 0,3 1 0,-3 0 80,0 1 0,-1-1-1,1 1 1,-1-1-1,1 1 1,-1 0 0,0 0-1,0 0 1,-1 0 0,3 8-1,5 36 798,-8-39-685,0-1 0,1 1 0,0-1 1,0 1-1,1-1 0,6 15 0,-4-16-145,0 1 0,0-1 0,1 0 0,-1 0-1,2-1 1,-1 0 0,1 0 0,0 0 0,0-1 0,0 0 0,1 0 0,0-1 0,0 0 0,12 4 0,-10-4-557,0-1 1,1-1 0,-1 0-1,1-1 1,0 0 0,-1 0-1,14-1 1,1-3-1829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49.8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183 177 2432,'7'-29'1065,"-5"19"-392,1-1 1,0 1 0,0 0-1,10-19 1,-10 25-551,0 0 0,0 1-1,0-1 1,0 1 0,0 0 0,1 0 0,-1 0 0,1 0 0,0 0 0,0 1 0,0 0 0,0 0 0,0 0 0,0 0 0,5-1 0,14-4 176,1 0 0,0 1 0,-1 2 0,2 0 0,-1 2 0,41 1 0,-58 1-197,1 0 1,-1 1-1,0 0 1,0 1 0,1-1-1,-1 2 1,0-1 0,0 1-1,-1 0 1,1 0-1,-1 0 1,1 1 0,-1 0-1,0 1 1,-1-1 0,1 1-1,-1 0 1,0 1 0,0-1-1,0 1 1,-1 0-1,0 0 1,0 0 0,-1 1-1,1 0 1,2 9 0,-4-8-32,0-1 0,-1 1 0,0-1 1,-1 1-1,1 0 0,-2-1 0,1 1 1,-1 0-1,0-1 0,0 1 1,-1 0-1,0-1 0,-1 0 0,1 0 1,-2 1-1,1-2 0,-1 1 0,0 0 1,0-1-1,0 1 0,-1-1 0,-9 9 1,-5 4 42,0 0 0,-2-1 1,0-1-1,-1-1 0,-29 16 1,25-15-33,-2-2-1,0-1 1,0-2 0,-1 0 0,-1-2-1,0-1 1,0-2 0,-1-1 0,0-1 0,0-1-1,-32-1 1,21-12 3,42 9-84,-1 0 0,0 0 1,1 0-1,-1 0 0,0-1 0,1 1 0,-1 0 0,0 0 1,1-1-1,-1 1 0,1 0 0,-1-1 0,1 1 0,-1-1 0,0 1 1,1 0-1,-1-1 0,1 1 0,0-1 0,-1 0 0,1 1 0,-1-1 1,1 1-1,0-1 0,0 0 0,-1 1 0,1-1 0,0 1 0,0-1 1,0 0-1,-1 1 0,1-1 0,0 0 0,0 0 0,0 1 1,0-1-1,0 0 0,1 1 0,-1-1 0,0 0 0,0 1 0,0-1 1,0 0-1,1 1 0,-1-1 0,0 1 0,1-1 0,-1 0 0,1 1 1,-1-1-1,0 1 0,1-1 0,-1 1 0,1-1 0,0 0 0,3-1 14,-1-1-1,1 1 0,-1 0 1,1 0-1,0 0 1,0 1-1,0-1 0,0 1 1,0 0-1,0 0 0,0 0 1,1 1-1,3-1 0,65 1 346,-46 0-259,5 1 50,0 1 1,1 1 0,-1 2 0,-1 1-1,1 2 1,-1 0 0,0 3-1,57 27 1,-68-28-68,1-1 0,0 0 0,38 9 0,-50-16-281,0-1 0,-1 0 0,1 0 0,0-1 0,11-1 0,-14 0-277,-1 0 0,1 0-1,-1 0 1,1-1 0,-1 0-1,0 0 1,0 0 0,0-1-1,7-4 1,-12 7 330,1 0 0,-1 0 0,1-1 0,-1 1 0,1-1 0,-1 1 0,1 0 0,-1-1 0,1 1 0,-1-1 0,1 1 0,-1-1 0,0 0 0,1 1 0,-1-1 0,0 1 0,1-1 0,-1 0 0,0 1 0,0-1 0,0 1 0,0-1 0,0 0 0,0 1 0,1-1 0,-1 0 0,-1 1 0,1-1 0,0 0 0,0 1 0,0-2 0,-8-4-2181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0.1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2944,'13'0'6093,"28"14"-3596,-20-7-2490,4-1 355,-1-1 0,2-2 0,-1 0-1,0-2 1,32-1 0,63-10-1869,-86 7-32,-20 4-167,-7 8-86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0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29 4352,'-14'-29'2176,"8"65"-2048,6-36 3712,0 9-3584,0 5 128,6 11 0,3-2 128,0 4-768,5-2 128,5-6-128,4-8 128,6-7-1280,-1-4 0,4-4-128,2-3 128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0.8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8 7040,'-23'-7'3456,"32"14"-5504,2-3 7552,3-1-6528,0-3 0,-5 5-2432,5-5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1.2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182 382 2816,'-4'-10'961,"6"13"577,18 17 2043,11 2-2355,-26-18-1012,-1 0 1,1 0-1,0-1 1,0 1 0,1-1-1,-1-1 1,1 1-1,7 2 1,7-1-6,1-1 0,-1-1-1,0-1 1,1 0 0,-1-2 0,1 0 0,-1-2 0,1 0-1,-1-1 1,0-1 0,-1-1 0,1 0 0,-1-2 0,0 0-1,-1-1 1,0-1 0,-1-1 0,27-21 0,-38 27-181,0 0 0,-1 0 0,1-1 0,-1 1-1,-1-1 1,1-1 0,-1 1 0,0-1 0,0 1 0,-1-1 0,0 0 0,0 0 0,-1 0 0,0-1 0,2-11 0,-3 13-14,-1-1 1,0 1 0,-1-1-1,1 1 1,-1-1 0,0 1-1,-1 0 1,0 0 0,0-1-1,0 1 1,0 1 0,-1-1-1,0 0 1,-1 0 0,1 1-1,-1 0 1,0 0-1,-6-7 1,-2 0-8,-1 1-1,0 0 1,0 1-1,-1 0 1,-1 1 0,1 0-1,-1 2 1,-1-1-1,1 2 1,-1 0 0,-1 1-1,1 1 1,-1 0-1,1 1 1,-1 1-1,-32 0 1,21 3-31,-1 1 0,1 1 0,-1 2 0,2 1 0,-1 1 0,1 1 0,0 1 0,0 2 0,-32 18 0,51-26-2,1 1 0,0 0 0,0 1 0,0-1 0,1 1 0,-1 1 0,1-1 0,0 1-1,1 0 1,-1 0 0,1 1 0,1 0 0,-1 0 0,1 0 0,0 0 0,1 1 0,-6 13 0,9-17 4,-1-1-1,0 0 1,1 1 0,0-1 0,0 0 0,0 1-1,0-1 1,0 0 0,1 1 0,-1-1 0,1 0-1,0 1 1,0-1 0,0 0 0,1 0-1,-1 0 1,1 0 0,2 3 0,1 1-93,0-1 0,0 0 1,1 0-1,-1-1 0,1 0 1,1 0-1,10 7 0,2-2-326,1 0-1,0-1 1,0 0-1,1-2 0,21 5 1,48 4-1458,4-4-42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2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78 2176,'6'1'960,"0"0"0,0 1 0,-1 0 0,1 0 0,0 1 0,-1 0 0,7 4 0,-4 2-624,0 1 1,-1 1 0,0-1-1,-1 1 1,0 0 0,-1 0-1,0 1 1,-1 0-1,5 21 1,-1 2 589,-2 1 0,3 41 0,-9-15 353,0-62-1266,0 0 0,0 0 0,0 0 0,0 0-1,0 0 1,-1 1 0,1-1 0,0 0 0,0 0-1,0 0 1,-1 0 0,1 0 0,0 0 0,0 0-1,0 0 1,0 0 0,-1 0 0,1 0 0,0 0-1,0 0 1,0 0 0,-1 0 0,1 0 0,0 0-1,0 0 1,0 0 0,-1 0 0,1 0 0,0 0-1,0 0 1,0 0 0,-1 0 0,1 0 0,0 0-1,0-1 1,0 1 0,0 0 0,-1 0 0,1 0-1,0 0 1,0 0 0,0-1 0,0 1 0,0 0-1,0 0 1,0 0 0,-1 0 0,1-1 0,0 1-1,0 0 1,0 0 0,0 0 0,0-1 0,0 1-1,0 0 1,0 0 0,0-1 0,-9-17 162,8-5-113,1 1 1,0-1-1,2 1 1,1-1-1,0 1 1,2 0-1,1 0 1,0 0-1,2 1 1,11-24-1,-14 35-37,0 1 0,1-1 0,0 1 0,0 0 0,1 0-1,0 0 1,1 1 0,0 0 0,0 1 0,0 0 0,1 0-1,0 1 1,1 0 0,-1 0 0,1 1 0,0 1-1,1 0 1,-1 0 0,1 1 0,0 0 0,-1 0 0,22-1-1,-21 4 9,0 1-1,0 0 0,0 0 1,0 1-1,0 1 0,-1-1 1,1 2-1,-1 0 0,1 0 1,-1 1-1,-1 0 0,1 0 1,-1 1-1,1 1 0,-2-1 1,1 1-1,-1 1 0,0 0 1,-1 0-1,1 1 0,-2-1 1,1 1-1,6 13 0,-4-7 30,-1 1 0,0 0 0,-1 1 0,-1 0 0,0 0 0,-2 0 0,0 0 0,0 1-1,-2 0 1,0 0 0,-1-1 0,-1 1 0,-4 34 0,3-47-25,0 1 0,0-1 1,-1 1-1,1-1 0,-1 0 0,0 0 0,-1 1 0,1-1 1,-1-1-1,0 1 0,0 0 0,-1-1 0,1 1 1,-5 3-1,5-6-141,0-1 1,1 1-1,-1-1 1,0 1-1,0-1 1,0 0-1,0 0 1,0 0-1,0 0 1,0-1-1,0 1 1,0-1-1,-1 0 1,1 0-1,0 0 1,0 0-1,0-1 1,0 1-1,0-1 1,-1 0-1,1 0 1,0 0-1,1 0 1,-1 0-1,-5-4 1,5 5-223,0-1 1,1 0 0,0 0-1,-1 0 1,1-1 0,0 1-1,-1 0 1,1-1 0,0 0 0,0 1-1,0-1 1,0 0 0,1 0-1,-1 0 1,0 0 0,1 0-1,-1-1 1,1 1 0,0 0-1,0-1 1,0 1 0,0-1-1,0 1 1,1-1 0,-1 1-1,1-1 1,-1-4 0,4-6-2363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2.6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68 213 3840,'18'-2'1633,"-1"1"0,36 1 0,26-1 1126,-16-4-1031,40-7-1120,-93 10-400,-1-1-1,1 0 1,-1 0-1,1-1 0,-1 0 1,0-1-1,0 0 0,10-8 1,-16 11-99,-1 0 1,1 0-1,0-1 1,-1 0-1,1 1 1,-1-1-1,0 0 1,0 0-1,0 0 1,0 0-1,-1 0 0,1-1 1,-1 1-1,0-1 1,0 1-1,0 0 1,0-1-1,0-4 1,-1 5-63,-1 0 0,1 0 1,0 1-1,-1-1 0,0 0 1,1 1-1,-1-1 1,0 1-1,-1-1 0,1 1 1,0-1-1,-1 1 0,1 0 1,-1 0-1,1-1 0,-1 1 1,0 0-1,0 1 1,0-1-1,0 0 0,-1 0 1,1 1-1,0 0 0,-5-3 1,-7-2 61,0 1 1,-1 0-1,0 1 1,0 1-1,0 0 1,0 1-1,0 0 0,0 1 1,0 1-1,-24 3 1,20-1 10,0 1-1,0 0 1,1 2 0,-1 0 0,1 1 0,0 1 0,0 0 0,-16 11-1,25-13-13,0 1 1,0 0-1,1 1 0,0 0 0,0 0 0,1 1 0,0 0 1,0 0-1,1 0 0,0 1 0,0 0 0,1 0 0,1 1 0,-1-1 1,1 1-1,1 0 0,0 0 0,-3 17 0,5-15-13,0-1 0,1 1 0,0-1 0,1 1 0,1-1 0,0 0 0,0 1 0,1-1 0,0 0 0,1 0 0,0-1 0,1 1 0,0-1 0,1 0 0,0 0 0,1 0 0,8 9 0,4 2 35,1 0-1,1-2 1,1 0 0,0-1-1,2-2 1,0 0 0,0-1-1,1-2 1,1-1 0,53 18-1,-49-20-210,1-3 1,-1 0-1,1-2 0,0-1 0,0-2 0,0-1 0,0-1 1,1-2-1,57-10 0,-50 3-1208,51-19 1,34-27-1676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3.9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 2816,'0'-1'172,"1"1"0,-1-1 0,0 0 0,0 0 0,0 0 0,0 1 0,0-1 0,1 0 0,-1 0 0,0 1 0,1-1 0,-1 0 0,1 1-1,-1-1 1,1 0 0,-1 1 0,1-1 0,-1 0 0,1 1 0,-1-1 0,1 1 0,0-1 0,-1 1 0,1 0 0,0-1 0,-1 1 0,1 0 0,0-1 0,0 1 0,1 0 0,-1 1-24,1 0 1,0 0-1,-1 0 0,0 0 1,1 1-1,-1-1 0,0 0 1,0 1-1,1-1 0,-1 1 0,0 0 1,-1-1-1,1 1 0,0 0 1,0-1-1,-1 1 0,1 0 1,0 2-1,159 612 3463,-113-405-3062,-22-103-549,17 168 0,-42-266-400,0 0 0,0 0 0,-1 1 0,0-1 0,0 0 0,-1 0 0,-7 18 0,9-28 352,0 0 1,0-1-1,0 1 0,0 0 0,0 0 1,0 0-1,0 0 0,0-1 1,0 1-1,0 0 0,0 0 1,0 0-1,-1 0 0,1-1 1,0 1-1,0 0 0,0 0 0,0 0 1,0 0-1,-1 0 0,1-1 1,0 1-1,0 0 0,0 0 1,0 0-1,-1 0 0,1 0 0,0 0 1,0 0-1,0 0 0,0 0 1,-1 0-1,1 0 0,0 0 1,0 0-1,0 0 0,-1 0 1,1 0-1,0 0 0,0 0 0,0 0 1,-1 0-1,1 0 0,0 0 1,0 0-1,0 0 0,0 0 1,-1 1-1,1-1 0,0 0 0,0 0 1,0 0-1,0 0 0,-1 0 1,1 0-1,0 1 0,0-1 1,0 0-1,0 0 0,0 0 1,0 0-1,0 1 0,0-1 0,0 0 1,0 0-1,-1 0 0,1 1 1,-5-17-1410,5 15 1272,-5-22-1607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7.9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 3840,'-1'8'179,"0"0"1,1 0-1,0-1 0,0 1 1,0 0-1,1 0 0,0 0 1,1 0-1,0-1 0,4 12 1,0-2 236,19 59 2820,-2 0-3080,47 249 480,100 405 8,-166-716-628,28 118 192,-30-118-159,0-1 1,-1 1-1,0-1 0,-2 1 1,1 0-1,-1-1 0,-6 23 1,7-34-42,0-1 1,0 0 0,-1 1-1,1-1 1,-1 0-1,1 0 1,-1 1 0,1-1-1,-1 0 1,0 0 0,0 0-1,0 0 1,1 0 0,-1 0-1,0 0 1,0 0 0,0 0-1,-1 0 1,1-1-1,0 1 1,0 0 0,0-1-1,0 1 1,-1-1 0,-1 1-1,1-1-5,0 0-1,-1 0 1,1 0-1,0 0 1,-1-1 0,1 1-1,0-1 1,-1 1-1,1-1 1,0 0-1,0 0 1,0 0-1,-3-2 1,-3-2-64,-1-1 0,1 0 0,1 0-1,-1-1 1,-10-13 0,-3-7-417,2 0-1,2-1 1,0-1-1,2 0 1,1-1-1,-13-42 1,8 3-1058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3.2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 2176,'-2'2'466,"0"0"1,0 0-1,1 1 1,-1-1-1,1 1 1,-1-1-1,1 1 1,0-1-1,0 1 1,0 3-1,-4 32 1081,14 43-1988,-5-61 1116,-2-2-494,2 1 1,0-1-1,2 0 1,-1 0 0,2-1-1,1 1 1,0-2-1,15 24 1,-19-34-241,1 1 0,0-1 0,1 1 0,-1-2 0,1 1 0,0-1 0,1 1 0,-1-2 0,1 1 0,0-1 0,0 0 0,1 0 0,-1-1 0,1 0 0,-1 0 0,1-1 0,0 0 0,0-1 0,0 1 0,0-2 0,1 1 0,10-1 0,32-7-1242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4.5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1 307 1536,'0'-5'147,"-1"0"1,2 0-1,-1 1 1,1-1-1,0 1 1,0-1-1,0 0 0,0 1 1,1-1-1,0 1 1,0 0-1,0 0 1,0 0-1,1 0 0,-1 0 1,6-6-1,7-6 597,0 0 0,24-18 0,-22 19-490,4-3 65,1 1 1,1 1 0,0 1-1,1 1 1,49-21-1,-57 29-119,-1 0-1,1 2 0,0 0 1,1 1-1,-1 0 0,1 1 0,-1 1 1,1 1-1,-1 0 0,1 2 1,20 3-1,-16 2-81,0 1 0,0 0 0,0 2-1,-1 1 1,0 0 0,-1 2 0,22 18 0,-12-11 6,-8-5-78,-1 0 0,-1 2 1,18 18-1,-33-31-17,0 0 0,0 0 0,0 1 0,-1-1 1,0 1-1,0 0 0,0 0 0,0 0 0,-1 0 0,0 1 0,0-1 0,0 1 1,-1-1-1,1 1 0,-1-1 0,-1 1 0,1 0 0,-1 0 0,-1 11 1,-1-12 37,0 0 1,0-1-1,0 1 0,-1 0 1,0-1-1,0 1 1,0-1-1,0 0 1,-1 0-1,1 0 1,-1-1-1,0 1 1,0-1-1,-1 0 1,1 0-1,-1 0 0,1-1 1,-6 3-1,-4 1 118,1-1 0,-1 0-1,0 0 1,0-2-1,-20 3 1,-11 0-9,0-2 0,0-3 0,-87-7 0,128 5-413,1 1 1,-1-1 0,0 0-1,1 0 1,-1 0-1,1 0 1,-1-1-1,1 0 1,0 1-1,0-1 1,-5-4 0,23-8-3476,6-1 1792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5.3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134 358 512,'-2'-16'1747,"2"14"-1569,0 1 1,0-1-1,0 1 0,0 0 1,0-1-1,0 1 0,0-1 1,0 1-1,0-1 0,-1 1 0,1 0 1,0-1-1,-1 1 0,1 0 1,-1-1-1,0 1 0,1 0 1,-1 0-1,0-1 0,0 1 0,0 0 1,0 0-1,0 0 0,0 0 1,0 0-1,0 0 0,0 0 1,0 1-1,-1-1 0,-1-1 0,2 2-130,1 0 0,0 0 0,-1 0 0,1 0 0,0 0 0,0 0 0,-1 0 0,1 0 0,0 0 0,-1 1 0,1-1 0,0 0 0,0 0 0,-1 0-1,1 0 1,0 0 0,0 1 0,-1-1 0,1 0 0,0 0 0,0 0 0,-1 1 0,1-1 0,0 0 0,0 0 0,0 1 0,0-1 0,-1 0 0,1 0 0,0 1-1,0-1 1,0 0 0,0 0 0,0 1 0,0-1 0,0 0 0,0 1 0,0-1 0,0 0 0,0 1 0,0-1 0,0 0 0,0 0 0,0 1 0,0-1 0,0 0-1,0 1 1,0-1 0,1 0 0,-1 0 0,0 1 0,0-1 0,0 0 0,0 0 0,1 1 0,-1-1 0,0 0 0,0 0 0,0 0 0,1 1 0,-1-1 0,0 0-1,1 0 1,18 23 1036,-11-14-756,-5-5-225,-1-1 0,2 1 0,-1-1 0,0 0 0,1 1 0,0-1 0,-1-1 0,1 1 0,0-1 0,1 1 0,-1-1 0,0 0 0,1-1 0,6 3 0,-2-2 2,0 0-1,1-1 1,-1 0-1,1-1 1,0 0-1,17-2 1,-10-1 10,0 0 1,-1-1-1,0-1 1,0-1-1,0 0 0,0-1 1,27-16-1,-30 13-21,0 0 0,0-1 0,-1 0 0,0-1 0,-1-1 0,0 0 0,-1 0-1,15-27 1,-22 36-71,-1-1-1,1 0 0,-1 0 0,0 0 1,0 0-1,-1 0 0,1 0 1,-1-1-1,0 1 0,-1 0 0,1-1 1,-1 1-1,0 0 0,-1-1 1,1 1-1,-1-1 0,0 1 0,0 0 1,-1 0-1,1 0 0,-1 0 1,0 0-1,-1 0 0,1 0 0,-1 0 1,0 1-1,0-1 0,0 1 1,-1 0-1,-6-6 0,5 6-9,-2-1 0,1 0-1,0 1 1,-1 1 0,0-1-1,0 1 1,0 0 0,0 0-1,0 1 1,0 0 0,-14-2-1,7 3-4,0 0 0,0 1-1,0 0 1,0 1 0,1 1-1,-16 4 1,2 1-31,1 1-1,0 1 1,1 1 0,0 2-1,0 1 1,-24 16 0,35-20-15,0 0 1,1 1 0,0 1-1,0 0 1,1 0 0,1 1-1,-20 27 1,30-38 3,0 1 1,0 0-1,1-1 0,-1 1 0,1 0 1,-1 0-1,1-1 0,-1 1 0,1 0 1,0 0-1,0 0 0,0 0 0,0-1 1,0 1-1,0 0 0,0 0 0,1 0 1,-1-1-1,1 1 0,-1 0 0,1 0 1,0-1-1,0 1 0,0-1 0,0 1 1,0-1-1,0 1 0,0-1 0,0 1 1,0-1-1,1 0 0,-1 0 0,0 1 0,1-1 1,0 0-1,-1 0 0,1-1 0,-1 1 1,1 0-1,0 0 0,-1-1 0,4 1 1,7 3-518,0 0 1,0-1 0,0 0 0,25 1 0,-2-3-1335,63-8 0,-90 6 1687,79-6-1850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5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22 2688,'0'-6'3616,"4"-5"-2500,-1 6-105,-1 11 2419,23 363 1084,-22-249-3422,25 170 0,-25-274-981,0 0-1,1-1 1,1 0 0,0 0-1,8 15 1,-10-25-90,0 1 0,1-1 0,-1 0 0,1 0 1,0 0-1,0-1 0,0 1 0,1-1 1,-1 0-1,1 0 0,0 0 0,1-1 0,-1 0 1,0 0-1,10 4 0,-4-4-29,1 1 0,-1-1 0,0-1 0,1 0 1,-1-1-1,1 0 0,0-1 0,-1 0 0,17-2 0,-20 0-384,0 0 0,0 0 1,0 0-1,0-1 0,0-1 0,0 1 0,-1-1 1,11-8-1,44-19-6349,-44 18 4309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6.3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52 2944,'-1'-1'135,"1"1"-1,-1-1 1,0 0-1,0 0 1,1 0 0,-1 0-1,1 0 1,-1 0 0,1 0-1,-1 0 1,1 0-1,0 0 1,-1 0 0,1 0-1,0 0 1,0 0 0,0 0-1,0 0 1,0 0-1,0 0 1,0 0 0,0 0-1,0 0 1,0-1 0,1 0-1,1 0 47,-1 1 1,1-1-1,0 0 0,-1 1 0,1-1 1,0 1-1,0 0 0,0 0 0,1-1 0,-1 1 1,0 1-1,0-1 0,0 0 0,1 1 0,2-1 1,4-1-12,0 0 0,0 1 0,0 0 0,0 1 0,0 0 0,0 1 0,17 2 0,68 20 1214,-33-7-800,2-6-481,-44-8-913,0 1 0,-1 0 0,0 1 0,28 11 0,-26-4-747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6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39 279 3200,'-21'-7'1060,"21"8"-966,1-1-1,-1 0 1,0 0-1,0 0 1,0 1-1,0-1 1,0 0-1,0 0 1,0 0-1,0 1 1,0-1-1,0 0 1,0 0-1,0 0 1,0 1-1,0-1 1,0 0-1,0 0 1,0 0-1,0 1 1,0-1-1,0 0 1,0 0-1,0 0 1,0 0-1,-1 1 1,1-1-1,0 0 1,0 0-1,0 0 1,0 0-1,0 1 1,-1-1-1,1 0 1,0 0-1,0 0 1,0 0-1,0 0 1,-1 0-1,1 0 1,0 1-1,0-1 1,0 0-1,-1 0 1,1 0-1,0 0 1,0 0-1,0 0 1,-1 0-1,1 0 1,0 0-1,-1 0 1,8 32 780,-2-20-659,1 0-1,0 0 1,0 0-1,1-1 1,1 1-1,0-2 1,1 1-1,0-1 1,0-1-1,1 0 1,0 0 0,1-1-1,0 0 1,0-1-1,1 0 1,0 0-1,16 5 1,-16-5 281,-29-17-331,-3-9-123,1 1 0,1-2 0,0-1 0,2 0 0,0-1 0,2 0 0,-13-27 0,20 35-31,0 0 0,1 0 0,1 0 0,0-1 0,1 0 0,1 0 0,0 0 0,1 0 0,0-1 0,2 1 0,-1 0 1,2-1-1,4-24 0,-4 36 6,0 1 0,0 0 0,1-1 1,0 1-1,-1 0 0,1 0 1,0 0-1,0 0 0,1 0 1,-1 0-1,1 0 0,-1 1 0,1 0 1,0-1-1,0 1 0,0 0 1,0 0-1,0 1 0,1-1 0,-1 0 1,1 1-1,-1 0 0,1 0 1,-1 0-1,1 1 0,-1-1 1,1 1-1,0-1 0,-1 1 0,1 0 1,6 2-1,13-1 127,-1 2-1,1 1 1,40 13-1,-46-12-33,22 4-103,32 11-617,-30 2-3224,-27-11 1786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7.4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0 293 3328,'53'-12'3949,"-45"11"-3435,-1 0 0,1 0 1,0-1-1,0 0 1,-1-1-1,1 0 0,9-5 1,31-18 133,-21 12-45,39-27 0,-58 35-456,-1 1 0,-1-1 1,1 0-1,-1-1 1,0 0-1,0 0 0,-1 0 1,0-1-1,8-14 1,-12 19-131,0 0 1,-1 0-1,1 0 1,0 0-1,-1 0 1,0-1 0,0 1-1,0 0 1,0 0-1,0 0 1,-1 0-1,1 0 1,-1 0 0,0 0-1,0 0 1,0 0-1,0 0 1,-1 0-1,1 0 1,-1 0-1,0 1 1,0-1 0,1 1-1,-2-1 1,1 1-1,0 0 1,0 0-1,-1 0 1,1 0 0,-1 0-1,0 0 1,1 1-1,-1 0 1,0-1-1,0 1 1,0 0 0,0 0-1,0 0 1,0 1-1,0-1 1,0 1-1,-1 0 1,1 0 0,0 0-1,0 0 1,0 0-1,0 1 1,0-1-1,-1 1 1,-4 2 0,-7 2 29,1 0 0,0 1 0,1 1 0,-1 0 0,1 1 0,1 0 0,-1 1 1,2 1-1,-17 15 0,23-20-16,0 1 0,1 0 0,-1 0 0,1 1 0,0-1-1,1 1 1,0 0 0,0 0 0,0 0 0,1 0 0,0 0 0,0 1 0,1-1 0,0 1 0,0-1 0,1 1 0,0-1 0,0 1 0,1-1 0,0 1 0,2 9-1,1-4 44,0 1-1,1-1 0,0 0 0,1 0 1,1 0-1,0-1 0,0 0 0,1 0 1,1-1-1,0 0 0,1-1 0,0 0 1,0 0-1,1-1 0,0 0 0,1-1 1,0 0-1,0-1 0,0-1 0,1 0 1,0 0-1,1-1 0,-1-1 0,1 0 1,0-1-1,0-1 0,0 0 0,0 0 1,18-2-1,-19 0-281,-1-1 1,1 0 0,0-1 0,-1-1-1,1 0 1,-1 0 0,20-10 0,-22 9-635,0-2-1,0 0 1,0 0 0,-1 0 0,0-1 0,0-1 0,-1 1 0,13-16 0,-5 3-1590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8.4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3 159 2816,'-2'5'485,"2"-1"108,8-8 2361,-8 4-1973,0 0-170,5 12 1215,21 26-1332,2 0-1,1-2 0,2-1 1,1-2-1,69 56 0,-99-88-662,0 1 0,-1-1 0,1 0 0,0 0-1,0 1 1,0-1 0,0 0 0,0-1 0,0 1 0,1 0-1,-1-1 1,0 1 0,0-1 0,0 0 0,4 1-1,-5-2-8,0 0-1,0 0 0,-1 1 0,1-1 1,0 0-1,0 0 0,-1 0 0,1 0 1,-1 0-1,1 0 0,0 0 0,-1-1 1,0 1-1,1 0 0,-1 0 1,0 0-1,0 0 0,1 0 0,-1-1 1,0 1-1,0 0 0,0 0 0,0 0 1,-1-1-1,1 1 0,0 0 0,0 0 1,-1 0-1,1 0 0,-1 0 0,0-2 1,-3-18-6,1 0 0,2-1 1,0 1-1,1-1 1,1 1-1,1 0 1,5-27-1,-5 39-27,0 1-1,0-1 1,1 1 0,0 0-1,1 0 1,-1 0 0,2 0-1,-1 0 1,1 1 0,0 0-1,0 0 1,1 0 0,0 1-1,0 0 1,1 0 0,0 0-1,0 1 1,0 0 0,1 0-1,12-5 1,-10 6 11,0 0-1,1 2 1,-1-1 0,1 1 0,0 1-1,-1 0 1,1 0 0,0 1 0,0 0-1,0 1 1,17 4 0,-12-1 47,1 1 1,-1 1-1,0 0 0,-1 1 0,1 1 1,25 17-1,-15-6 53,-1 1 1,0 2-1,-2 0 0,-1 2 1,0 0-1,-2 1 0,23 39 0,-42-63-88,7 13 114,-8-14-123,0 1-1,0-1 1,0 0 0,1 0-1,-1 0 1,0 1 0,0-1-1,0 0 1,0 0 0,0 1 0,0-1-1,0 0 1,1 0 0,-1 0-1,0 1 1,0-1 0,0 0-1,0 0 1,0 1 0,0-1-1,0 0 1,0 0 0,-1 1 0,1-1-1,0 0 1,0 0 0,0 1-1,0-1 1,0 0 0,0 0-1,0 1 1,0-1 0,-1 0-1,1 0 1,0 0 0,0 0-1,0 1 1,0-1 0,-1 0 0,1 0-1,0 0 1,0 0 0,-1 0-1,1 1 1,0-1 0,0 0-1,0 0 1,-1 0 0,1 0-1,0 0 1,-1 0 0,0-1 5,0 1 1,-1-1-1,1 0 1,0 0-1,0 0 1,0 1-1,0-1 1,0 0-1,0-1 1,0 1-1,0 0 1,0 0-1,0 0 1,1-1-1,-1 1 0,1 0 1,-1 0-1,1-1 1,-1 1-1,0-3 1,-8-30 69,8 22-83,1 0 0,0 0 0,0 0 1,2 0-1,-1 0 0,1 0 0,1 0 1,0 1-1,1-1 0,0 1 0,1 0 0,0 0 1,1 0-1,0 1 0,1 0 0,0 0 1,0 0-1,1 1 0,0 0 0,1 1 0,17-14 1,-18 16 7,0-1 0,1 1 0,-1 1 1,1 0-1,1 0 0,-1 1 0,1 0 0,0 0 1,-1 1-1,1 0 0,1 1 0,-1 0 1,0 1-1,1 0 0,-1 1 0,0 0 0,1 0 1,-1 1-1,0 1 0,1 0 0,-1 0 1,0 1-1,0 0 0,-1 1 0,17 7 0,-10-1 115,-1 0-1,0 1 0,-1 0 1,0 1-1,0 1 0,-2 0 1,0 1-1,0 0 0,-1 1 1,-1 0-1,0 1 0,-1 0 1,12 30-1,-20-44-189,0-1-1,0 1 0,0 0 1,-1-1-1,1 1 1,0 0-1,-1 0 1,1 0-1,-1 0 1,1-1-1,-1 1 0,0 0 1,0 0-1,0 0 1,0 0-1,0 0 1,0 0-1,-1 0 1,0 3-1,-2-4-335,1 0 0,-1-1 0,0 1-1,0-1 1,1 1 0,-1-1 0,0 0 0,0 0 0,0 0 0,0 0 0,0-1-1,1 1 1,-1-1 0,-3-1 0,-18-5-1960,1-13 43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9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 2688,'7'6'4251,"11"25"-2408,-5-7-897,81 131 695,-68-108-707,2 0-1,2-2 1,40 47 0,-69-91-922,-1-1 0,1 1 0,-1-1 1,1 1-1,-1-1 0,1 0 0,-1 1 1,1-1-1,-1 0 0,1 1 1,-1-1-1,1 0 0,-1 0 0,1 1 1,0-1-1,-1 0 0,1 0 1,0 0-1,-1 0 0,1 0 0,-1 0 1,1 0-1,0 0 0,-1 0 0,1 0 1,0 0-1,-1 0 0,1-1 1,-1 1-1,1 0 0,0 0 0,-1-1 1,1 1-1,-1 0 0,1-1 1,-1 1-1,1 0 0,-1-1 0,1 1 1,-1-1-1,0 1 0,1-1 0,-1 1 1,1-1-1,-1 1 0,0-1 1,0 1-1,1-2 0,10-29 261,-9 0-226,2-1 0,1 1 0,1 0 0,19-55-1,-19 71-53,1 0 0,0 1 0,1 0 0,1 0 0,0 0 0,0 1 0,1 1 0,1 0 0,0 0 0,1 1 0,18-13 0,-25 20 23,1 0 1,0 0 0,0 1-1,0 0 1,0 1 0,1-1-1,-1 1 1,1 0 0,-1 1 0,1-1-1,0 1 1,0 1 0,-1-1-1,1 1 1,0 0 0,0 1 0,0 0-1,-1 0 1,1 0 0,6 3-1,7 3 118,-1 1-1,-1 1 1,1 0-1,-2 2 1,23 16-1,-27-15-29,0-1 0,-2 2 0,1-1 0,-2 2 0,0-1 0,0 2 0,-1-1 0,-1 1 0,-1 0 0,0 1 0,-1 0 0,0 0 0,-1 0 0,-1 1 0,2 21 0,-6-36-91,1 0 13,0 1 0,-1-1 0,0 1 1,1-1-1,-1 1 0,0-1 1,0 1-1,-1-1 0,1 1 1,0-1-1,-1 1 0,1-1 1,-1 0-1,0 1 0,0-1 0,0 0 1,0 0-1,-3 5 0,3-8-17,0 0 0,0 1 0,0-1 0,0 0 0,0 1 0,1-1 0,-1 0 0,0 0 0,0 0 0,1 0 0,-1 0 0,1 0 0,-1 0 0,1 0 0,-1 0 0,1 0 0,-1 0 0,1 0 0,0 0 0,0 0 0,0-1 0,-1 1 0,1 0 0,0-1 0,0-1 1,-2-8-14,1 1 1,0-1-1,0 0 1,1 1-1,0-1 0,1 1 1,1-1-1,0 1 0,0-1 1,1 1-1,0 0 1,0 0-1,1 0 0,1 1 1,0-1-1,0 1 0,1 0 1,0 0-1,11-12 1,-4 6-50,0 1 1,1 1-1,1 0 1,0 1-1,0 0 1,1 1-1,1 1 1,0 0-1,34-13 1,-42 20 46,0 0 0,0 1-1,0-1 1,0 2 0,1-1 0,-1 2 0,0-1 0,1 1 0,-1 0 0,1 1 0,-1 0 0,0 1 0,0 0-1,1 0 1,-1 1 0,-1 0 0,1 1 0,0 0 0,-1 0 0,16 11 0,-15-9 54,-1 1 1,0 0 0,0 0-1,-1 1 1,0 0-1,0 0 1,-1 0-1,0 1 1,0 0 0,-1 1-1,0-1 1,-1 1-1,0 0 1,0 0 0,-1 0-1,-1 0 1,3 16-1,-2-1 145,0-14-103,-1-1 0,-1 1 0,0 0 0,0 0 0,-1 0 0,-1-1 0,0 1 0,-4 18 0,5-30-125,0 1 0,0-1 1,0 1-1,0 0 0,0-1 0,0 1 0,-1 0 1,1-1-1,0 1 0,0 0 0,0 0 0,-1-1 0,1 1 1,0 0-1,0 0 0,-1-1 0,1 1 0,0 0 1,-1 0-1,1 0 0,0-1 0,-1 1 0,1 0 0,0 0 1,-1 0-1,1 0 0,0 0 0,-1 0 0,1 0 1,0 0-1,-1 0 0,1 0 0,-1 0 0,1 0 0,0 0 1,-1 0-1,1 0 0,0 0 0,-1 0 0,1 0 1,0 0-1,-1 1 0,1-1 0,0 0 0,-1 0 1,1 0-1,0 1 0,-1-1 0,1 0 0,0 0 0,0 1 1,0-1-1,-1 0 0,1 0 0,0 1 0,0-1 1,0 0-1,-1 1 0,1-1 0,0 0 0,0 1 0,0-1 1,0 1-1,-1-3-343,0 0 1,1 0-1,-1 0 0,1-1 1,-1 1-1,1 0 0,0 0 1,0 0-1,0-1 0,0 1 1,0 0-1,1 0 0,-1 0 1,1-3-1,18-16-4507,-10 10 2453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3:59.9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203 378 3968,'1'4'478,"0"0"-1,0 0 1,1 0 0,-1 0 0,1-1-1,0 1 1,0 0 0,0-1 0,1 1-1,-1-1 1,1 0 0,5 5 0,-1-1 204,0 1 0,1-1 0,1 0 0,8 5 0,-10-7-533,1-1-1,0 0 1,-1-1-1,1 1 1,0-2 0,1 1-1,-1-1 1,0 0 0,1-1-1,-1 0 1,1 0-1,15-2 1,-10-1 183,0-1 0,0 0-1,-1-1 1,0-1 0,1 0 0,-2 0 0,15-10-1,-26 15-321,21-11 327,-1 0-1,-1-2 1,0 0-1,31-28 1,-46 36-305,0 0-1,-1 0 1,1 0 0,-1-1-1,-1 1 1,1-1 0,-1 0-1,0-1 1,0 1 0,-1 0-1,0-1 1,0 1 0,0-1-1,-1 0 1,0 0 0,-1 1-1,1-1 1,-1 0 0,0 0-1,-1 0 1,-1-9 0,-1 4-48,-1-1 0,0 2 0,-1-1 0,0 0 1,0 1-1,-1 0 0,-1 0 0,0 1 0,-1 0 0,1 0 1,-2 1-1,0-1 0,0 2 0,0 0 0,-1 0 0,0 0 1,-1 1-1,0 1 0,0 0 0,0 0 0,0 1 1,-1 1-1,0 0 0,0 0 0,0 1 0,-1 1 0,1 0 1,-1 1-1,1 0 0,-19 1 0,8 4-86,0 1 1,1 1-1,0 1 0,0 1 0,0 1 1,1 1-1,0 0 0,-35 26 0,41-26-47,0 1 0,1 1-1,0 1 1,1 0-1,1 0 1,0 1-1,1 1 1,0 0-1,1 1 1,1 0-1,-13 29 1,20-38 39,-1 0 1,1 0 0,0 0-1,1 0 1,0 0 0,0 0-1,0 0 1,1 0 0,0 0 0,0 0-1,1 0 1,0 1 0,0-1-1,1 0 1,2 7 0,26 34-1299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0.5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3200,'5'23'7530,"13"69"-4792,-16-82-2578,1 0 1,1 0-1,-1-1 1,2 0-1,-1 1 0,1-1 1,1-1-1,6 9 1,-10-15-185,1 0 0,-1 0 1,1 0-1,0 0 1,0-1-1,-1 1 1,1-1-1,0 0 1,0 0-1,1 0 0,-1 0 1,0-1-1,0 1 1,0-1-1,0 0 1,1 0-1,-1 0 1,0 0-1,0 0 1,0-1-1,1 1 0,-1-1 1,0 0-1,0 0 1,0 0-1,0-1 1,0 1-1,3-3 1,10-5-1135,-1 1 1,0-2 0,26-22 0,-18 10-763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4.3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4 107 2432,'-4'-24'1847,"5"24"-1817,-1 0 0,0 0 0,0 0 0,0 0 0,0-1 0,0 1 0,0 0 0,0 0 0,0 0 0,0 0 0,0 0 0,0 0 0,1 0 0,-1-1 0,0 1 0,0 0 0,0 0 0,0 0 0,0 0 0,0 0 0,1 0 0,-1 0 0,0 0 0,0 0 0,0 0 0,0 0 1,0 0-1,1 0 0,-1 0 0,0 0 0,0 0 0,0 0 0,0 0 0,0 0 0,1 0 0,-1 0 0,0 0 0,0 0 0,0 0 0,0 0 0,0 0 0,0 0 0,1 0 0,-1 0 0,0 0 0,0 1 0,0-1 0,0 0 0,0 0 0,0 0 0,0 0 0,0 0 0,1 0 0,-1 0 0,0 1 0,0-1 0,0 0 0,0 0 0,0 0 0,22 39 1228,136 400 1750,-156-433-2964,-1-3 1,0 1-1,1-1 1,-1 0-1,1 0 1,-1 1-1,1-1 1,0 0-1,0-1 1,0 1-1,4 3 1,-6-52 467,-5-3-395,-6-151 39,11 179-177,2 1 0,0-1 0,1 1 0,1 0 1,1 0-1,1 0 0,13-31 0,-15 43 9,0 1-1,1-1 0,0 1 1,0 0-1,1 0 0,0 0 1,0 1-1,0 0 0,1 0 0,0 0 1,0 1-1,1 0 0,-1 1 1,1 0-1,0 0 0,0 0 1,0 1-1,1 0 0,-1 1 1,1 0-1,-1 0 0,1 1 1,0 0-1,0 0 0,0 1 1,0 0-1,-1 1 0,1 0 0,0 1 1,0-1-1,-1 1 0,1 1 1,-1 0-1,0 0 0,0 1 1,12 7-1,4 5 73,-1 2-1,-1 1 1,-1 1 0,-1 0 0,0 2-1,-2 0 1,0 1 0,-2 1 0,-1 0-1,0 2 1,-2-1 0,-1 2 0,-1 0-1,13 48 1,-21-32 377,-3-42-426,0-1 1,0 1-1,0 0 1,0 0-1,0-1 1,0 1-1,0 0 1,0-1-1,0 1 1,-1 0 0,1-1-1,0 1 1,-1 0-1,1-1 1,0 1-1,-1 0 1,1-1-1,-1 1 1,1-1-1,0 1 1,-1-1-1,0 1 1,1-1-1,-1 1 1,1-1-1,-1 1 1,0-1-1,1 0 1,-1 1-1,0-1 1,1 0-1,-1 0 1,0 1-1,1-1 1,-1 0-1,0 0 1,0 0-1,1 0 1,-1 0-1,0 0 1,0 0-1,1 0 1,-1 0-1,0-1 1,1 1-1,-1 0 1,0 0-1,1-1 1,-1 1-1,-1-1 1,-2-1 25,1-1 0,-1 0 0,0 0 0,1 0 0,0 0 0,0-1 0,0 1 0,0-1 0,1 0 0,-1 0 0,1 0 0,0 0 0,0 0 0,-1-6 0,-3-4 5,2 0 1,0 0 0,-3-19-1,6 23-63,0 0 0,0 0 0,1-1 0,0 1-1,1 0 1,0 0 0,1-1 0,0 1 0,0 0-1,1 0 1,1 1 0,0-1 0,0 1 0,0 0-1,8-10 1,-7 12-25,0 0 0,1 1 0,0 0 0,0 0 0,0 0 0,1 1 0,0 0 0,0 1 0,0-1 0,1 1 0,0 0 1,-1 1-1,1 0 0,0 0 0,1 1 0,-1 0 0,0 1 0,1-1 0,9 1 0,0 1 24,0 0 0,0 1 0,0 1 1,0 1-1,-1 1 0,1 0 0,-1 1 1,0 1-1,0 1 0,-1 0 0,0 1 1,0 1-1,0 0 0,-2 1 0,1 1 1,-1 0-1,-1 1 0,15 16 1,-19-18-10,1 1 0,-2 0 0,0 1 0,0 0 1,-1 0-1,0 0 0,-1 1 0,-1 0 0,0 0 1,-1 0-1,0 1 0,-1 0 0,0-1 1,-1 1-1,-1 0 0,0 0 0,-1 1 0,-1-1 1,0 0-1,-1 0 0,0-1 0,-1 1 0,-9 26 1,11-40-67,1 1 1,0 0-1,-1 0 1,1 0 0,0-1-1,-1 1 1,1 0-1,0 0 1,0 0-1,0 0 1,0 0 0,0 0-1,0 0 1,0-1-1,0 1 1,1 0-1,-1 0 1,0 0 0,0 0-1,1 0 1,-1-1-1,0 1 1,1 0-1,0 1 1,12 6-1333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0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13 6144,'-28'-12'3072,"19"24"-4608,13-8 5760,6-4-4992,-1 3 0,0 10-1536,0 3 128,2 3 2176,6 1 128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1.2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9 156 4480,'-1'0'34,"1"0"0,0 0 0,0 0 0,0 0 0,0-1 0,0 1 1,0 0-1,-1 0 0,1 0 0,0 0 0,0 0 0,0 0 0,0 0 0,-1-1 0,1 1 0,0 0 0,0 0 1,0 0-1,-1 0 0,1 0 0,0 0 0,0 0 0,0 0 0,-1 0 0,1 0 0,0 0 0,0 0 0,0 0 1,-1 0-1,1 0 0,0 0 0,0 0 0,0 1 0,-1-1 0,1 0 0,0 0 0,0 0 0,0 0 0,0 0 1,-1 0-1,1 0 0,0 1 0,0-1 0,0 0 0,0 0 0,0 0 0,0 0 0,0 1 0,-1-1 0,1 0 1,0 0-1,0 0 0,0 1 0,9 10 286,0 0 2553,-9-10-2761,1 1 1,-1 0-1,0 0 0,-1-1 0,1 1 0,0 0 0,-1 0 0,1-1 0,-1 1 0,1 0 0,-1-1 0,-1 3 1,-2 8 456,2 10 16,1 0 1,2 25-1,1-6 795,0-23-874,4-18-107,11-26 17,-8 10-436,17-23 127,-2 0-42,1 1 0,2 1 0,48-49 0,-67 78-23,1 0 1,0 0-1,0 1 1,1 0-1,0 1 0,0 0 1,0 0-1,1 1 1,-1 1-1,1 0 1,0 0-1,1 1 1,-1 0-1,1 1 1,-1 0-1,1 1 1,0 1-1,21 1 0,-23 0 17,-1 1 0,1 0 0,-1 0 0,0 1-1,0 1 1,0 0 0,0 0 0,-1 0 0,1 1-1,-1 0 1,0 1 0,-1 0 0,1 0-1,-1 0 1,-1 1 0,1 0 0,-1 1 0,0 0-1,7 12 1,-5-5 9,-1 0-1,0 1 1,-1-1 0,0 1-1,-2 1 1,0-1 0,0 1-1,-2-1 1,0 1 0,-1 20-1,0-19-221,0 35 77,-1-52-189,0 1 1,0 0 0,0-1-1,0 1 1,-1-1 0,1 1-1,0-1 1,-1 1 0,0-1-1,1 1 1,-1-1 0,0 1-1,-1 1 1,1-2 100,1-1 0,-1 0 0,0 1 0,1-1 0,-1 0 0,0 0 0,0 1 0,1-1 0,-1 0 0,0 0 1,1 0-1,-1 0 0,0 0 0,0 0 0,1 0 0,-1 0 0,0 0 0,0 0 0,1-1 0,-1 1 0,0 0 0,1 0 0,-1-1 0,-1 0 0,1 1-84,-16-8-2055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1.7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5248,'3'0'215,"0"1"0,0-1 0,0 1 0,0 0 0,0 0 0,-1 0 1,1 0-1,0 0 0,-1 0 0,1 1 0,2 1 0,11 15 3076,-5 11-3147,-8-19 218,11 47 565,11 94 0,-18-97-839,6 83 1502,-6 199 1,-7-124-549,2-170-789,7 52 0,-8-82-200,2 1 0,0-1 0,0 0 0,1 0-1,1 0 1,0 0 0,1-1 0,9 16 0,-13-24-105,1 0 0,-1 0-1,0-1 1,1 1 0,-1-1 0,1 0 0,0 0 0,0 0 0,-1 0 0,1 0 0,1-1-1,-1 1 1,0-1 0,0 0 0,1 0 0,-1 0 0,0 0 0,1-1 0,-1 1 0,1-1-1,-1 0 1,0 0 0,1 0 0,-1-1 0,1 1 0,-1-1 0,1 0 0,-1 1 0,0-2-1,0 1 1,1 0 0,-1-1 0,0 1 0,0-1 0,5-4 0,7-4-997,1-1 0,-2-1 0,1-1 0,-2 0-1,15-17 1,-1 0-1233,2-8-22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2.0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44 3584,'6'-36'1792,"36"29"-1792,-24 7 3328,16 0-2944,9 0 128,3 7 384,11 0 128,8 2-1152,15-5 128,6-1 640,-17-3 0,-3 0-384,-9-3 128,-6-4-1152,-8-6 128,-15 6-1024,-5 11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2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67 1152,'0'4'328,"0"-1"0,0 1 0,0 0 0,0-1 0,1 1 0,0-1-1,0 1 1,0-1 0,0 1 0,0-1 0,0 0 0,1 1 0,0-1 0,0 0 0,0 0 0,2 3 0,42 56 1126,-42-56-1294,46 70 2280,-38-55-1973,1-1-1,20 25 1,-29-41-398,83 89 1315,-76-83-1171,0 0 0,1-1 0,0 0 0,1 0 0,0-2 0,17 8 0,-30-14-188,1-1-1,0 1 1,-1-1-1,1 1 1,0-1 0,-1 0-1,1 1 1,0-1 0,0 0-1,-1 0 1,1 1-1,0-1 1,0 0 0,0 0-1,-1 0 1,1 0 0,0 0-1,0 0 1,-1 0-1,1 0 1,0 0 0,0-1-1,0 1 1,-1 0 0,1 0-1,0-1 1,-1 1-1,1 0 1,0-1 0,0 1-1,-1-1 1,1 1 0,-1-1-1,2 0 1,-2-1 7,1 0 0,-1 0 0,0 0 0,0 0 0,0 0 0,0-1 0,0 1 0,-1 0 0,1 0 0,-1 0 1,1 1-1,-1-1 0,-1-2 0,-31-62 299,15 34-271,1 0-1,-19-51 0,29 67-62,2-1-1,0 0 0,1 0 1,1 0-1,0 0 1,2-1-1,0-23 1,1 36 9,0 0 0,1 0-1,0 0 1,0 0 0,0 0 0,1 0 0,-1 0 0,1 0-1,0 1 1,1-1 0,-1 1 0,1-1 0,0 1 0,0 0 0,0 0-1,1 0 1,4-4 0,-3 4 4,1 0 1,0 1-1,0-1 1,1 1-1,-1 1 0,0-1 1,1 1-1,0 0 0,0 0 1,-1 1-1,10-1 1,11 1 32,0 1 1,0 2-1,0 0 1,-1 2-1,33 9 0,17 2-1194,-1-7-4716,-60-8 3798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3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189 347 3968,'-15'3'1895,"15"-2"420,11 15 280,-5-4-2311,1 0 0,0 0 0,1-1 0,0-1 0,1 1 0,0-1 0,1-1 0,0 0 0,1 0 0,-1-1 0,2 0 0,-1-1 0,24 11 0,-26-14-190,1-1-1,-1 1 1,1-2-1,0 1 1,0-2-1,0 1 0,0-1 1,0-1-1,0 0 1,1 0-1,-1-1 1,0 0-1,0-1 1,0 0-1,-1 0 0,1-1 1,0-1-1,-1 1 1,12-7-1,-2-1 1,-1-1 0,1 0 0,-2-2 0,0 0 0,0 0 0,-2-2 0,26-31 0,-34 38-68,-1-1 0,1 0 0,-2-1 0,1 1 0,-1-1 1,-1 0-1,0 0 0,-1-1 0,0 1 0,-1-1 0,0 0 0,0 1 0,-1-1 0,-1 0 0,0 0 0,-2-13 0,1 18-19,-1-1 1,1 1-1,-1 0 1,0 0-1,-1 0 1,0 1-1,0-1 1,0 1-1,-1-1 0,0 1 1,0 0-1,-1 0 1,0 1-1,0-1 1,-8-6-1,4 6 6,1 0-1,-1 1 0,-1-1 1,1 2-1,-1 0 0,0 0 1,0 1-1,0 0 0,-18-3 1,-1 3-11,0 1-1,0 1 1,0 2 0,0 1 0,0 1 0,-52 13 0,37-4-49,-73 28 0,101-33 26,1 0 1,0 1 0,0 1 0,1 0-1,0 1 1,0 1 0,-21 21 0,31-27-12,-1 1 0,1 0 0,0 0 0,0 0 0,1 1 0,0-1 0,-3 8 0,6-12-3,-1 0 1,1-1 0,-1 1 0,1 0-1,-1-1 1,1 1 0,0 0 0,0 0-1,0-1 1,0 1 0,0 0 0,0 0-1,0-1 1,1 1 0,-1 0 0,0 0 0,1-1-1,0 1 1,-1 0 0,1-1 0,0 1-1,0-1 1,0 1 0,0-1 0,0 0-1,0 1 1,0-1 0,1 0 0,-1 0-1,0 1 1,1-1 0,-1 0 0,1 0-1,-1-1 1,1 1 0,0 0 0,1 0 0,9 2-286,0 0 0,0-1 0,1-1 0,-1 0 0,14-1 0,84-6-1856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3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1 380 3456,'1'8'4651,"11"40"-339,-11-44-4210,0-1 1,0 0-1,1 0 1,-1 0-1,1 0 1,0 0-1,0-1 1,0 1-1,0 0 0,0-1 1,0 1-1,1-1 1,0 0-1,-1 0 1,5 3-1,5 0 73,1-1 1,-1 0-1,1 0 0,0-1 0,0-1 0,0 0 0,0-1 0,0 0 1,0-1-1,0 0 0,1-1 0,-1-1 0,0 0 0,0-1 1,-1 0-1,1-1 0,-1 0 0,19-10 0,3-2 50,-1-1 0,0-2 1,-1-1-1,35-30 0,-57 42-176,0 0 0,-1-1 1,0 0-1,-1-1 0,0 0 0,-1 0 0,0 0 1,0-1-1,-1 0 0,0-1 0,-1 1 1,-1-1-1,1 0 0,-2 0 0,0-1 1,3-21-1,-6 28-39,0 0 0,0-1 0,-1 1 0,0 0 0,0 0 0,0 0 0,0 1 0,-1-1 0,0 0 0,-1 0 1,1 1-1,-1 0 0,0-1 0,0 1 0,-1 0 0,1 0 0,-1 1 0,0-1 0,-1 1 0,1 0 0,-1 0 0,0 0 0,0 1 1,0-1-1,0 1 0,0 0 0,-1 1 0,1 0 0,-1-1 0,0 2 0,0-1 0,0 1 0,0 0 0,0 0 0,-6 0 0,-10 0 6,-1 1-1,1 1 0,-1 1 0,1 1 0,0 1 1,0 1-1,1 1 0,-37 14 0,34-9-13,0 0-1,1 1 1,0 1 0,1 1-1,0 1 1,1 2-1,-21 20 1,37-31-2,0-1 0,0 1 0,1 0 0,0 0 0,0 1 0,0-1 0,1 1-1,0 0 1,0 0 0,1 0 0,0 0 0,0 0 0,-1 11 0,3-14-8,0-1 0,0 1 0,0-1-1,0 0 1,0 1 0,1-1 0,0 1-1,-1-1 1,1 0 0,1 0 0,-1 0-1,0 1 1,1-1 0,-1 0 0,1-1-1,0 1 1,0 0 0,0 0 0,1-1-1,-1 1 1,1-1 0,-1 0 0,1 0-1,0 0 1,-1 0 0,1 0 0,0 0-1,0-1 1,1 0 0,2 2 0,9 1-240,-1 0 1,1-1-1,0 0 1,-1-2-1,1 1 1,29-3-1,90-15-2552,-73 6 1061,-16 3-565,44-13 0,-23 4-21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4.7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0 3200,'-3'16'1485,"1"0"0,0 0 0,2 23 0,13 94 1600,-4-70-2233,10 108 577,66 271 1,-77-417-1332,1 0 1,0-1 0,2 0 0,1 0 0,1-1 0,1-1 0,1 0 0,1-1 0,0 0 0,38 33-1,-49-49-77,1-1-1,1-1 1,-1 1-1,0-1 1,1 0-1,0-1 0,0 1 1,0-1-1,0 0 1,0-1-1,0 0 0,0 0 1,0-1-1,0 0 1,1 0-1,-1 0 0,0-1 1,0 0-1,0-1 1,0 1-1,0-1 0,0-1 1,0 1-1,-1-1 1,1 0-1,-1-1 1,7-4-1,0-1-14,0 0-1,0 0 1,-1-2 0,-1 1-1,0-2 1,0 1 0,-1-2 0,0 1-1,-1-1 1,-1-1 0,9-17-1,-6 7-39,-1-1-1,-1 0 0,-2 0 1,0-1-1,-2 0 0,-1 0 1,1-29-1,-5 55 33,0 0 0,0 0 0,0 0 0,0 0 0,0 0 1,-1 0-1,1 0 0,0 0 0,0 0 0,0 0 0,0 0 0,0 0 0,0 0 0,0 0 0,0 0 0,-1 0 0,1 0 0,0 0 0,0 0 1,0 0-1,0 0 0,0 0 0,0 0 0,0 0 0,0 0 0,0 0 0,0 0 0,0-1 0,0 1 0,-1 0 0,1 0 0,0 0 0,0 0 1,0 0-1,0 0 0,0 0 0,0 0 0,0 0 0,0-1 0,0 1 0,0 0 0,0 0 0,0 0 0,0 0 0,0 0 0,0 0 0,0 0 1,0 0-1,0 0 0,0-1 0,0 1 0,-6 14-14,-4 18 25,8-21 30,1 0-1,0 0 0,1 0 0,0 0 0,0-1 0,1 1 0,1 0 0,0 0 0,0 0 0,1-1 0,0 1 0,1-1 0,1 0 0,-1 0 0,9 12 0,-10-17 5,0 1 0,1-1 0,0 0 0,0 0 1,0 0-1,1-1 0,0 0 0,0 0 0,0 0 0,0 0 0,0-1 0,1 1 0,-1-1 0,1-1 0,0 1 0,0-1 0,0 0 0,0-1 0,1 1 0,-1-1 0,0 0 0,1-1 0,-1 0 0,1 0 0,-1 0 0,13-2 0,-5-2-14,1 0 1,-1-1-1,0 0 0,0-1 0,-1-1 1,0 0-1,0-1 0,0 0 0,-1-1 1,0 0-1,-1-1 0,0 0 0,17-22 1,-21 23-24,0-1 1,0 0-1,-1 0 1,-1 0-1,0-1 1,0 0-1,-1 0 1,0 0-1,-1 0 1,-1-1-1,1 0 1,-2 1-1,0-1 1,0 0-1,-1 0 1,0 1-1,-1-1 1,-3-13-1,3 22-6,1-1 0,-1 0 0,-1 0 0,1 0 0,-1 1 0,1-1 0,-1 1 0,0-1 0,0 1 0,-1 0 0,1 0 0,-1 0 0,1 0 0,-5-4 0,5 6 0,1 1 0,0-1 0,-1 1 0,1-1 0,-1 1 0,1-1 0,-1 1 0,1 0 0,0 0 0,-1-1 0,1 1 0,-1 0 0,1 0 0,-1 1 0,1-1 0,-1 0 0,1 0 0,-1 1 0,1-1 0,-1 1 0,1-1 0,0 1 0,-1 0 0,1-1 0,0 1 0,0 0 0,-1 0 0,1 0 0,0 0 0,0 0 0,0 0 0,0 0 0,0 0 0,1 1 0,-1-1 0,0 0 0,0 1 0,1-1 0,-2 2 0,-1 4 18,0-1 1,1 1-1,-1 0 0,1 0 0,0 0 0,1 0 0,0 0 0,0 0 0,0 0 0,1 0 0,0 0 0,2 11 0,0-4 75,0 0-1,0-1 1,2 0-1,0 1 0,9 21 1,0-8 133,2-2 1,0 0 0,23 30-1,-28-43-442,0-1-1,0 0 0,1-1 0,1 0 0,0 0 0,0-2 0,0 1 0,18 8 0,-7-14-3008,-23-3 3129,1 0 0,-1 0 0,0 1 1,1-1-1,-1 0 0,0 0 0,1 0 1,-1 0-1,0 0 0,1 0 0,-1 0 1,0 0-1,1 0 0,-1 0 0,0 0 1,1 0-1,-1 0 0,0 0 0,1 0 1,-1-1-1,0 1 0,1 0 0,-1 0 1,0 0-1,0 0 0,1-1 0,-1 1 1,0 0-1,0 0 0,1 0 0,-1-1 1,0 1-1,0 0 0,1-1 0,-1 1 1,0 0-1,0 0 0,0-1 0,0 1 1,0 0-1,1-1 0,-1 1 0,0 0 1,0-1-1,0 1 0,0 0 0,0-1 1,0 1-1,0 0 0,0-1 0,0 1 1,0 0-1,0-1 0,-1 1 0,1 0 1,0-1-1,0 1 0,0 0 0,0-1 1,-1 1-1,-17-18-2485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5.4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45 4352,'5'2'363,"0"0"0,-1-1 0,1 0 1,0 0-1,0 0 0,0 0 0,0-1 0,0 0 1,0 0-1,0 0 0,6-2 0,25 1 1828,175 4-99,-179-5-1593,-1-1 0,0-2 0,0-1 0,54-18 0,-65 12 79,-18 10-76,-12 10-175,-51 30 243,48-31-475,0 0 0,1 1 0,0 1 1,-15 12-1,10-4 71,1 0 0,1 1 0,1 0 0,0 1 0,-15 30 0,25-41-110,0 0 0,0 0 0,1 0 1,0 1-1,1-1 0,0 1 0,0 0 0,0-1 0,2 1 0,-1 0 0,1 0 0,0 0 0,1 0 0,0 0 0,0 0 0,1-1 0,3 12 0,-2-14-30,0 0-1,1 0 1,-1 0 0,1-1-1,1 1 1,-1-1 0,1 0-1,0 0 1,0-1 0,0 0-1,0 1 1,1-2 0,0 1-1,0-1 1,0 0 0,0 0-1,0 0 1,1-1 0,-1 0-1,12 2 1,-2-1 5,1 0 0,0-1 1,0-1-1,0-1 0,0 0 1,0-1-1,20-4 0,11-7-1239,0-2 0,86-38 0,-110 42 203,-22 9 838,34-18-2173,-35 19 2154,0-1-1,0 0 1,0 1 0,0-1 0,0 0 0,0 0 0,0 0 0,0 0 0,0 0 0,-1 0 0,1 0 0,0-1 0,-1 1 0,1 0 0,-1 0 0,1 0 0,-1-1 0,1 1 0,-1 0 0,0-1 0,0 1 0,0 0 0,0-1 0,0 1 0,0 0 0,0-3 0,-7-16-2374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6.1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27 1664,'0'0'100,"1"1"1,0 0 0,-1 0-1,1 0 1,-1-1-1,1 1 1,0 0-1,0-1 1,-1 1-1,1-1 1,0 1-1,0 0 1,0-1 0,0 0-1,-1 1 1,1-1-1,0 0 1,0 1-1,0-1 1,0 0-1,0 0 1,0 0-1,2 0 1,30-1 3890,-1-1-1478,77 29-1272,-83-19-680,-1-2 0,1 0 1,1-1-1,-1-2 0,35 0 0,-45-3-474,-1-1 0,1-1 1,-1-1-1,1 0 0,-1-1 0,0-1 1,0 0-1,-1-1 0,0 0 1,21-13-1,-34 19-79,0-1-1,-1 1 1,1 0 0,0-1 0,0 1-1,0-1 1,-1 1 0,1-1 0,0 1-1,-1-1 1,1 0 0,0 1 0,-1-1-1,1 0 1,-1 0 0,1 1 0,-1-1-1,1 0 1,-1 0 0,0 0 0,1 0-1,-1 1 1,0-1 0,0 0-1,1 0 1,-1 0 0,0 0 0,0 0-1,0 0 1,0 0 0,0 0 0,-1 0-1,1 1 1,0-1 0,0 0 0,0 0-1,-1-2 1,-1 2 9,1 0 0,-1 0 0,1 0 0,-1 1 1,0-1-1,1 0 0,-1 1 0,0-1 0,1 0 0,-1 1 0,0 0 0,0-1 0,1 1 0,-1 0 0,0 0 0,0 0 0,1 0 0,-4 1 0,-6 1 24,-1 1 0,1 0 0,0 1 0,0 0-1,1 1 1,-1 0 0,1 1 0,0 0 0,0 0-1,-9 9 1,-8 7 129,-48 53 1,68-67-122,0 1 0,1 0-1,1 0 1,-1 0 0,2 0 0,-1 1 0,1 0 0,1 0 0,0 0 0,0 1-1,1-1 1,-2 19 0,3-24-19,1 0-1,0 0 1,0 0 0,0 0-1,1 1 1,-1-1-1,1 0 1,1 0-1,-1-1 1,1 1 0,-1 0-1,1 0 1,1-1-1,-1 1 1,1-1 0,0 1-1,0-1 1,0 0-1,0 0 1,1-1-1,-1 1 1,1-1 0,0 0-1,0 0 1,0 0-1,1 0 1,-1-1 0,9 4-1,1-1-30,0-1 0,-1-1 0,1-1 0,0 0 0,0 0-1,1-2 1,-1 1 0,0-2 0,0 0 0,23-5 0,-13 1-491,0-2 0,-1 0-1,1-2 1,-2 0 0,30-17 0,-23 11-2751,56-19 1,-63 28 810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4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1 307 2944,'0'0'48,"0"-1"-1,0 1 1,0-1 0,0 1-1,1-1 1,-1 1 0,0-1-1,0 1 1,0-1 0,1 1-1,-1-1 1,0 1 0,1-1-1,-1 1 1,0-1 0,1 1-1,-1 0 1,1-1 0,-1 1-1,1 0 1,-1-1 0,1 1-1,-1 0 1,1 0 0,-1-1-1,1 1 1,-1 0 0,1 0-1,-1 0 1,1 0 0,-1 0-1,2 0 1,19-6 188,-20 6-125,5-1 97,0 0 1,0 1-1,0 0 1,0 0-1,0 1 1,0-1-1,0 1 1,9 3-1,-9-3-126,0 1 1,0-1-1,0-1 1,0 1-1,0-1 1,8 0-1,24-5 336,0-2 0,65-19 0,-91 22-268,1-1 0,-1 0 0,0-1-1,-1 0 1,1-1 0,-1 0-1,0-1 1,-1 0 0,0 0-1,0-1 1,13-17 0,-20 23-108,0-1 0,-1 1 0,1-1 0,-1 0 0,0 1 0,0-1 0,-1 0 0,1 0 1,-1 0-1,0-1 0,0 1 0,0 0 0,0 0 0,-1-1 0,0 1 0,0 0 0,0 0 0,0-1 1,-1 1-1,1 0 0,-1 0 0,0-1 0,-1 1 0,-2-6 0,2 6-13,-1 0 0,0 0-1,0 0 1,-1 0 0,1 1 0,-1 0-1,0-1 1,1 1 0,-1 1 0,-1-1 0,1 1-1,0-1 1,-1 1 0,1 0 0,-1 1-1,0-1 1,1 1 0,-1 0 0,0 0-1,0 0 1,-6 0 0,-3 1 3,0 0 0,0 1 0,-1 1 1,1 0-1,0 0 0,0 2 0,1 0 0,-1 0 0,1 1 1,-17 9-1,21-9-7,0 0-1,0 0 1,0 1 0,0 0 0,1 1-1,0 0 1,0 1 0,1-1 0,0 1-1,0 1 1,1-1 0,0 1 0,0 0 0,-6 17-1,7-10 24,1-1-1,1 1 0,1 0 0,0 1 0,1-1 1,0 0-1,2 0 0,0 0 0,1 0 1,0 0-1,1 0 0,1 0 0,1 0 1,0-1-1,1 0 0,0 0 0,1 0 1,1-1-1,1 0 0,0-1 0,0 0 0,1 0 1,1-1-1,0 0 0,1-1 0,0 0 1,20 12-1,-2-5 53,1-2 0,1-2 0,1-1 0,0-1 0,0-1 0,1-3 0,0 0 0,67 5 0,-68-12-1339,-1 0 1,64-9-1,-75 2-574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6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46 287 4480,'0'2'154,"1"-1"1,-1 1-1,1-1 0,0 1 1,0-1-1,0 0 0,0 1 1,0-1-1,0 0 0,0 0 1,0 0-1,0 0 0,0 0 1,1 0-1,-1 0 0,0 0 1,1 0-1,-1-1 0,1 1 1,-1 0-1,1-1 0,1 1 1,3 0 564,0 1 0,1-2 0,-1 1 0,0-1 0,13 0 0,36-8 2186,-12-3-3584,-33 8 851,-1 0 0,1-1 0,-1 0 0,0 0 0,0-1 0,0 0 0,0-1 0,-1 0 0,0-1 0,0 1 0,-1-1 0,0-1 0,9-11 0,-14 15-118,1 0 0,-1 0 0,0 0-1,0-1 1,0 1 0,0-1 0,-1 0-1,0 1 1,0-1 0,0 0 0,-1 0-1,1 0 1,-1 0 0,-1 1 0,1-1-1,0 0 1,-1 0 0,0 0 0,0 1-1,-1-1 1,1 0 0,-1 1 0,0-1-1,0 1 1,0 0 0,-1 0 0,0 0-1,0 0 1,0 0 0,-3-3 0,0 1-27,0 0 1,0 0 0,0 0-1,-1 1 1,1 0-1,-1 1 1,-1 0 0,1 0-1,0 0 1,-1 1-1,0 0 1,0 0 0,0 1-1,0 0 1,0 0-1,0 1 1,-1 0 0,1 1-1,0 0 1,-1 0 0,-13 3-1,14-2-13,1 0 0,-1 1 0,1 0-1,0 1 1,0 0 0,0 0 0,0 0 0,1 1-1,-1 0 1,1 0 0,0 1 0,0 0 0,0 0-1,1 0 1,0 0 0,0 1 0,0 0 0,0 0-1,1 1 1,0-1 0,1 1 0,-1 0 0,-3 13-1,2-4 2,2 1 0,0 0 0,1 0 0,0 0 0,2 0 0,0 1 0,0-1 0,2 0 0,0 0 0,5 17 0,-1-12 96,0-1-1,2 0 1,0 0 0,1-1-1,1 0 1,1-1-1,23 32 1,-24-38-145,1-1 0,0 0-1,1 0 1,0-1 0,1 0 0,0-1 0,1-1-1,0 0 1,0-1 0,25 10 0,-28-14-192,1 0 0,0-1 0,0 0 0,1-1-1,-1-1 1,0 0 0,1 0 0,-1-1 0,1-1 0,-1 0 0,0-1 0,0 0 0,1-1 0,-1 0 0,12-6-1,-13 5-467,0-1-1,-1-1 0,1 0 0,-1 0 0,-1-1 0,12-9 1,5-15-1866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8.8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139 21 2048,'-12'-20'3146,"12"20"-3095,0 0 0,0 0 0,-1 0 0,1-1 1,0 1-1,-1 0 0,1 0 0,0 0 0,0 0 0,-1 0 1,1 0-1,0 0 0,-1 0 0,1 0 0,0 0 1,0 0-1,-1 0 0,1 1 0,0-1 0,0 0 0,-1 0 1,1 0-1,0 0 0,0 0 0,-1 0 0,1 1 1,0-1-1,0 0 0,0 0 0,-1 0 0,1 1 0,0-1 1,0 0-1,0 0 0,0 1 0,-1-1 0,1 0 0,0 1 1,-13 41 1694,9-26-1488,-22 107 1701,-17 225-1,28-192-1395,15-152-551,-9 80 388,1 97 0,9-157-317,0 1 0,2-1 0,0 0 0,2 1-1,1-2 1,0 1 0,2-1 0,19 39 0,-26-58-79,0-1 1,1 0-1,0 0 0,-1 1 1,1-1-1,1 0 1,-1-1-1,0 1 1,1 0-1,-1-1 1,1 1-1,0-1 1,0 0-1,0 0 1,0 0-1,0 0 1,0 0-1,1-1 1,-1 1-1,0-1 1,1 0-1,-1 0 1,1-1-1,0 1 1,-1 0-1,1-1 1,0 0-1,-1 0 1,1 0-1,-1-1 1,1 1-1,0-1 1,-1 0-1,1 0 1,-1 0-1,1 0 1,3-3-1,60-19-1240,52-15-3202,-89 29 2518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9.2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41 2304,'-1'0'59,"1"-1"0,-1 0 0,1 0 0,-1 0 0,1 1 0,-1-1 0,1 0 0,0 0 0,-1 0 0,1 0 0,0 0 0,0 1 0,-1-1 0,1 0 0,0 0 0,0 0 0,0 0 0,0 0 0,1 0 0,-1 0 0,0 0 0,0 0 0,0 0 0,1 1 0,-1-1 0,0 0 0,2-1 0,-1 0 75,0 1 0,1 0-1,-1 0 1,1 0 0,-1 0 0,1 0-1,-1 0 1,1 0 0,0 1 0,-1-1 0,1 1-1,0-1 1,2 0 0,5 0 288,0 0 0,0 1 1,0 0-1,0 0 0,11 2 0,62 13 1029,121 39 0,-171-44-1160,1-1 1,1-2 0,-1-1 0,1-2-1,52 0 1,-54-5-1375,0-2 0,0-1 0,42-11 0,-46 9-559,-4 5-22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09.8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38 430 2688,'-1'-3'181,"0"0"0,0 1 1,-1-1-1,1 1 0,0-1 0,-1 1 1,0 0-1,1 0 0,-1 0 0,0 0 0,-4-4 1,6 6-114,0 0 1,-1 0-1,1 0 1,0-1 0,-1 1-1,1 0 1,0 0-1,-1 0 1,1 0-1,0 0 1,-1-1 0,1 1-1,0 0 1,-1 0-1,1 0 1,0 0-1,-1 0 1,1 0 0,0 0-1,-1 0 1,1 0-1,-1 0 1,1 1-1,0-1 1,-1 0 0,1 0-1,0 0 1,-1 0-1,1 0 1,0 1 0,0-1-1,-1 0 1,-4 22 1765,6-10-1677,0 0 0,1 0-1,0 0 1,1 0 0,0 0 0,8 19 0,38 69 1105,-32-67-934,9 8 161,-13-26-24,-13-15-451,0 0-1,0-1 1,0 1-1,0 0 1,0 0 0,0 0-1,0 0 1,0 0-1,0 0 1,0 0 0,0 0-1,0 0 1,0-1-1,0 1 1,0 0 0,1 0-1,-1 0 1,0 0-1,0 0 1,0 0 0,0 0-1,0 0 1,0 0-1,0 0 1,0 0 0,0 0-1,1 0 1,-1 0 0,0 0-1,0 0 1,0 0-1,0 0 1,0-1 0,0 1-1,0 0 1,0 1-1,1-1 1,-1 0 0,0 0-1,0 0 1,0 0-1,0 0 1,0 0 0,0 0-1,0 0 1,0 0-1,1 0 1,-1 0 0,0 0-1,0 0 1,0 0-1,0 0 1,0 0 0,0 0-1,0 0 1,0 1-1,0-1 1,0 0 0,0 0-1,-6-34 137,-2 0 0,-2 1 1,-22-54-1,17 51-180,2-1 1,-10-43-1,18 53-9,1 0-1,2 0 1,0 0-1,4-43 1,-1 57 25,1 0 0,1 0 1,0 0-1,0 0 0,2 0 0,-1 1 0,2-1 1,-1 1-1,2 0 0,-1 1 0,11-13 1,-15 21-26,1 1 1,0-1 0,0 1-1,0-1 1,0 1 0,0 0-1,0 0 1,0 1 0,1-1-1,-1 0 1,1 1 0,-1 0-1,1 0 1,0 0 0,0 1-1,-1-1 1,1 1 0,0 0-1,0 0 1,-1 0 0,1 0-1,0 0 1,6 2 0,10 3-413,0 1 0,-1 0 0,25 12 0,4 1-388,-45-18 571,0 0-1,0 0 1,0 0-1,0 0 1,-1 1-1,1-1 1,0 1 0,-1-1-1,1 1 1,-1 0-1,5 4 1,7 13-1396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0.4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39 369 3328,'-1'3'279,"0"-1"1,0 0 0,1 1-1,-1-1 1,1 0-1,-1 1 1,1-1 0,0 1-1,0-1 1,0 1-1,0-1 1,0 1 0,0-1-1,1 1 1,0-1-1,-1 1 1,1-1 0,1 4-1,1 0-47,-1-1-1,1 1 1,0 0-1,0-1 1,1 0-1,4 6 1,-4-7-185,0 0 0,0 0 0,1 0 1,-1-1-1,1 0 0,0 0 0,0 0 0,1 0 0,-1-1 0,0 0 1,1 0-1,-1 0 0,1-1 0,0 0 0,-1 0 0,1 0 1,0-1-1,0 0 0,0 0 0,-1 0 0,1-1 0,0 0 0,9-2 1,9-5 175,0 0 1,0-1-1,-1-1 1,24-15-1,-35 19-168,1-2 29,1 0 0,-1 0-1,0-2 1,-1 1 0,0-2 0,-1 1 0,0-2 0,15-18-1,-22 24-58,0 0 0,0-1 0,0 1 0,-1-1 0,0 0 1,0 1-1,-1-1 0,0-1 0,0 1 0,0 0 0,-1 0 0,0-1 0,-1 1 0,0 0 0,0-1 0,0 1 0,-1-1 0,0 1 0,-1 0 0,-2-10 0,0 7-24,0 0 0,-1 0 0,0 0 0,-1 1 0,0 0 0,0 0 0,-1 0 0,0 1 0,0-1 0,-1 2 0,0-1 0,-1 1 0,1 1 0,-1-1 0,-1 2 0,1-1 0,-1 1 0,0 0 0,0 1-1,-1 1 1,1-1 0,-21-2 0,19 4-28,-1 0-1,1 1 1,-1 1-1,1 0 1,0 1 0,-1 0-1,1 1 1,-1 0-1,1 1 1,0 1-1,0 0 1,1 0-1,-1 1 1,1 0-1,0 1 1,0 1-1,1 0 1,0 0-1,0 1 1,-11 11-1,15-13-19,1 1-1,0 0 1,0 0-1,1 0 1,0 1-1,0-1 1,0 1-1,1 0 1,1 0-1,-4 12 0,5-17 22,1 1 0,-1 0-1,0-1 1,1 1-1,0-1 1,0 1-1,0 0 1,0-1-1,1 1 1,-1 0-1,1-1 1,0 1-1,0-1 1,0 1 0,1-1-1,-1 0 1,1 1-1,0-1 1,0 0-1,0 0 1,0 0-1,0 0 1,1-1-1,-1 1 1,1-1-1,5 5 1,8 2 17,1-1 1,0-1-1,0 0 1,1-1-1,-1-1 1,36 6-1,114 5 47,-153-15-37,-11-1-1,2 0 28,-1-1 0,1 1 0,-1 0 0,1 1-1,-1-1 1,1 1 0,-1 0 0,0 0 0,1 0-1,-1 1 1,0-1 0,0 1 0,0 0 0,0 0-1,0 1 1,-1-1 0,1 1 0,0 0-1,-1 0 1,0 0 0,0 0 0,5 7 0,4 5 254,1 0 1,0-1-1,29 23 1,-36-33-429,0 0 1,0 0-1,1-1 0,-1 0 1,14 4-1,-15-5-366,1-1 0,0 0 0,-1 0 0,1-1 0,0 0 0,0 0 0,-1 0 0,9-2 0,11-4-1280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0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1 2816,'-12'12'6126,"6"11"-3992,4 26-1670,2-41 305,0 10-619,1-1 0,1 1-1,0-1 1,1 0 0,1 0 0,8 22 0,-11-35-158,0 0 0,1 0 1,0 0-1,0 0 0,0 0 1,0 0-1,0-1 0,1 1 1,0-1-1,0 0 0,0 1 1,0-1-1,0-1 0,0 1 1,1 0-1,0-1 0,-1 0 0,1 0 1,0 0-1,0 0 0,0 0 1,0-1-1,0 0 0,1 0 1,-1 0-1,0 0 0,1-1 1,-1 0-1,0 0 0,9 0 1,-1-2-609,-1 0 0,1 0 0,0-1 0,-1 0 0,1-1 0,-1-1 0,13-6 0,7-15-1176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1.2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66 8192,'-37'-4'4096,"57"12"-6272,-11-8 8959,8 5-6783,3-5 0,3 0 128,2-5 0,-2-3-256,0-4 0,-3-2-1151,-3-11-1,-8 18-768,2 3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1.6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1 3200,'-6'20'959,"0"1"0,1 1 0,1-1 0,1 0 0,1 1 0,2 40 0,-3 10-974,-10 87 421,7 1-1,17 174 0,29-1 43,-40-314-1202,-7-21-279,-13-31-1018,14 22 1516,-15-22-894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2.0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0 155 3328,'4'-5'188,"1"0"0,-1 1 0,1 0 1,0 0-1,0 0 0,0 1 0,1-1 0,-1 1 1,1 1-1,7-4 0,6-2 366,15-8 1452,62-20 0,-43 21-1409,86-11-1,-106 21-463,0 2 1,0 2-1,34 2 0,-52 0-12,0 1 0,0 0 0,0 1 0,0 1 0,0 0 0,-1 1-1,0 0 1,24 13 0,-35-16-97,0 0 0,0 0 0,0 0-1,0 0 1,0 1 0,0-1 0,0 1-1,-1 0 1,0 0 0,1 0 0,-1 0 0,0 0-1,0 0 1,-1 0 0,1 1 0,-1-1-1,1 1 1,-1-1 0,0 1 0,-1 0 0,2 5-1,-3-3 2,1 0 0,-1 0 0,0-1 0,0 1 0,-1 0 0,0 0 0,0-1 0,0 1 0,-1-1 0,1 0 0,-1 0 0,-5 7 0,-7 6 50,0 0 1,-1-1 0,0-1-1,-2 0 1,-32 22 0,20-18 2,-2-1 0,0-1 0,-1-2 0,-1-2 1,-51 16-1,79-29-116,1 0 1,0-1-1,0 1 0,-1-1 1,1 0-1,0-1 1,-11-1-1,16 2-23,-1 0 0,0 0 0,0 0 1,0 0-1,0 0 0,1-1 0,-1 1 0,0 0 0,0 0 0,0-1 1,1 1-1,-1 0 0,0-1 0,0 1 0,1 0 0,-1-1 0,0 1 1,1-1-1,-1 0 0,1 1 0,-1-1 0,1 1 0,-1-1 0,1 0 1,-1 0-1,1 1 0,-1-1 0,1 0 0,0 1 0,0-1 1,-1 0-1,1 0 0,0 0 0,0 0 0,0 1 0,0-1 0,0 0 1,0 0-1,0 0 0,0 1 0,0-1 0,0 0 0,0 0 0,0 0 1,1 1-1,-1-1 0,0 0 0,1 0 0,-1 1 0,1-1 0,-1 0 1,0 0-1,1 1 0,0-1 0,0-1-148,1 1-1,-1 0 1,0-1-1,1 1 1,-1 0-1,1 0 1,-1 0-1,1 0 1,0 0-1,-1 1 1,1-1-1,2 0 1,6-4-545,18-9-1038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2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 1 3712,'2'13'5159,"-5"32"-2701,-1 32-1329,-29 565 1359,5-222-48,26-378-2163,1 0 1,3 0-1,1 0 0,1 0 1,3 0-1,22 74 0,-28-114-290,-1 0-1,1 0 0,0 1 1,0-1-1,0 0 1,0 0-1,0-1 0,1 1 1,-1 0-1,1 0 0,-1 0 1,1-1-1,0 1 0,-1-1 1,1 0-1,0 1 0,0-1 1,0 0-1,0 0 1,0 0-1,0 0 0,5 1 1,-3-2-117,0 0-1,0 0 1,0 0 0,0 0 0,0-1 0,0 1 0,0-1-1,0 0 1,0 0 0,0-1 0,7-3 0,6-4-647,-1-1 0,1-1 0,-2-1 0,18-16 1,-11 9-851,-1-1 0,-1-2 1,20-26-1,-19 13-314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5.5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80 3072,'3'21'5386,"3"67"-4116,-2-26-1045,-4-22 17,2-1 0,2 1 0,2-1 0,1 0 0,2 0 1,16 42-1,-16-67 390,-6-26-151,-8-48 87,3 29-436,2 14-83,-1-25 6,1 0 0,3 1 0,1-1 0,16-66 0,-17 98-38,0 0 0,1 0 0,0 0-1,0 0 1,1 1 0,0 0 0,1 0 0,0 0 0,0 1 0,1-1 0,0 2 0,0-1 0,1 1 0,0 0-1,1 1 1,-1 0 0,1 0 0,0 0 0,1 2 0,-1-1 0,1 1 0,0 0 0,0 1 0,11-2 0,-10 3 18,0 0 1,0 1 0,0 1-1,0 0 1,1 0 0,-1 1 0,0 1-1,0 0 1,0 0 0,0 1 0,-1 0-1,1 1 1,-1 1 0,14 6-1,-9-2 20,0 1-1,-1 0 0,1 1 0,-2 0 1,0 1-1,0 1 0,-1 0 0,16 24 1,-19-24 22,-2 1 1,0-1 0,-1 1-1,0 0 1,-1 1 0,-1-1-1,0 1 1,3 27 0,-2 10-1299,-2 63 1,-3-98 274,0-17 742,0 1 129,0-1 1,0 0-1,0 0 0,0 0 0,0 1 0,0-1 0,1 0 0,-1 0 0,0 1 1,0-1-1,0 0 0,0 0 0,0 1 0,0-1 0,0 0 0,0 0 1,0 0-1,0 1 0,0-1 0,0 0 0,-1 0 0,1 1 0,0-1 1,0 0-1,0 0 0,0 1 0,0-1 0,0 0 0,0 0 0,-1 0 0,1 1 1,0-1-1,0 0 0,0 0 0,0 0 0,-1 0 0,1 0 0,0 1 1,0-1-1,-1 0 0,1 0 0,0 0 0,0 0 0,0 0 0,-1 0 1,1 0-1,0 0 0,0 0 0,-1 0 0,-9-12-1866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2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20 3456,'-18'-20'1664,"46"27"-2432,-15-7 3328,6 4-1920,4-1 128,6 3 256,-1 1 128,15 5-1408,14 2 0,-2-5 896,7-5 0,4-1-512,-6 1 128,-3-4-1024,-5 0 128,-9-4-896,-11 1 128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3.2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0 294 3584,'4'62'1792,"10"6"-1280,-14-54 2432,0 2-2944,11 4 128,-3-4-128,-2 3 128,3-6-1024,0-6 128,14 2-384,-9-6 128</inkml:trace>
  <inkml:trace contextRef="#ctx0" brushRef="#br0" timeOffset="1">141 1 8064,'-15'0'3968,"49"7"-6272,-25-7 8576,0 0-7936,2 0 0,-3 0-2304,1 0 128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4.1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261 210 2176,'-3'0'318,"1"1"1,-1-1-1,0 1 1,0 0-1,1 0 0,-1 0 1,1 0-1,-1 0 1,1 1-1,-1-1 1,1 1-1,0 0 0,0-1 1,0 1-1,0 0 1,0 0-1,0 0 0,0 1 1,-2 3-1,3-2-191,0 0 1,1 0-1,-1 0 0,1 0 0,-1 0 0,1 1 0,1-1 0,-1 0 0,1 0 1,-1 0-1,1 0 0,3 8 0,-1 2 147,2 0 0,-1-1 0,2 0 0,0 0 0,14 23 0,-17-31-211,1 0-1,0 0 1,0-1 0,0 1-1,1-1 1,-1 0 0,1-1-1,0 1 1,0-1 0,0 0-1,1 0 1,-1-1 0,1 1-1,0-1 1,-1 0 0,11 1-1,0 0 50,0-1 0,1-1 0,-1 0 0,0-1 0,1-1 0,-1 0 0,0-1 0,0-1 0,28-9 0,-37 10-82,1-1 0,-1-1 0,0 1 0,0-1 0,0 0 1,-1-1-1,1 0 0,-1 0 0,0 0 0,-1-1 0,1 0 1,-1 0-1,0 0 0,-1 0 0,1-1 0,-1 0 0,0 0 1,-1 0-1,0-1 0,0 1 0,-1-1 0,3-9 1,-4 7-15,1 0 0,-1 0 0,-1-1 0,0 1 0,0 0 0,-1-1 0,-1 1 0,1 0 0,-2 0 0,1 0 0,-1 0 0,-1 0 0,0 1 1,0 0-1,-1-1 0,0 1 0,-1 1 0,0-1 0,0 1 0,0 0 0,-10-8 0,6 6-21,-1 0 0,0 1 0,-1 1 0,0 0 0,0 0 0,0 1 0,-1 1-1,0 0 1,-1 1 0,1 0 0,-1 1 0,0 0 0,0 1 0,-25-1 0,20 4-10,0 0 0,-1 2 0,1 1 0,0 0 1,0 1-1,0 1 0,1 1 0,0 1 0,0 0 0,-33 20 1,41-22-17,0 2 1,0-1 0,1 1 0,0 0-1,0 1 1,1 0 0,0 1 0,0-1-1,1 2 1,0-1 0,1 1 0,-1 0 0,2 0-1,0 1 1,0-1 0,1 1 0,0 0-1,1 0 1,-2 13 0,4-19-77,1 0 0,0 0 0,0 0 0,1 0-1,0 0 1,-1 0 0,1 0 0,1 0 0,-1-1 0,1 1 0,0 0 0,0-1 0,0 0 0,1 1-1,-1-1 1,1 0 0,0 0 0,0 0 0,1-1 0,-1 1 0,1-1 0,0 0 0,0 0 0,0 0-1,0 0 1,0-1 0,8 4 0,8 3-603,0-2 0,0 0 0,1-1 0,40 6 0,19 0-1082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4.5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3 2688,'-1'0'43,"1"0"0,-1-1 1,0 1-1,1 0 0,-1-1 0,1 1 1,-1 0-1,0 0 0,0 0 0,1 0 1,-1 0-1,0 0 0,1 0 0,-1 0 1,0 0-1,1 0 0,-1 0 0,0 0 1,1 0-1,-1 1 0,0-1 0,1 0 0,-1 0 1,0 1-1,0 0 0,0 16 1751,1 10-723,-15 92 985,-7 96-656,16-33 454,-7 352 1647,13-508-3416,1-1 1,1 0 0,1 1 0,8 26 0,-9-45-75,0 0 0,0 0 1,1 0-1,1-1 0,-1 1 1,1-1-1,0 1 0,5 5 1,-6-9-27,0 0 0,0 0 0,0-1 0,0 1 0,0-1 0,0 0 0,0 0 0,1 0 0,-1 0 0,1-1 0,0 0 1,-1 1-1,1-1 0,0 0 0,0-1 0,5 1 0,-4-1-156,-1 0 1,1-1-1,-1 0 1,1 0-1,-1 0 1,1-1-1,-1 1 1,0-1-1,0 0 1,0 0-1,6-4 1,47-37-2481,-30 23 948,6-1-238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4.9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24 267 3840,'-23'8'1920,"23"4"-1280,3-5 2944,2 6-3456,4 3 128,2 3 0,3 4 128,4-3-512,2-4 0,8-6-256,-1-1 0,12-18-896,-2 2 0</inkml:trace>
  <inkml:trace contextRef="#ctx0" brushRef="#br0" timeOffset="1">264 36 6784,'-38'-16'3328,"28"20"-4608,15-1 6272,4-3-4992,2 0 0,-3-3-1152,1 3 128,2-4-128,-2-5 0,-6 6-512,-6-4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5.6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 3456,'0'0'177,"0"0"-1,1 0 1,-1 0 0,0 0 0,1 0 0,-1 0-1,1 0 1,-1 0 0,0 0 0,1 0-1,-1 0 1,0 0 0,1 0 0,-1 1-1,0-1 1,1 0 0,-1 0 0,0 0 0,1 0-1,-1 1 1,0-1 0,1 0 0,-1 0-1,0 1 1,0-1 0,1 0 0,-1 1 0,0-1-1,0 0 1,0 1 0,1-1 0,-1 0-1,0 1 1,0-1 0,0 0 0,0 1-1,0-1 1,0 1 0,0 0 0,9 31 1338,-1 56-523,6 552 3275,-4-352-3243,-33-312-4629,12 10 2142,8 11 875,0 0-1,1-1 1,-1 1-1,1-1 1,0 0-1,0 0 1,0 0-1,0 0 1,1 0-1,-3-8 1,4-10-1332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6.1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27 2176,'1'-2'151,"-1"0"0,1 0 0,-1 0 0,1 0 0,0 0 1,0 1-1,0-1 0,0 0 0,0 0 0,0 1 0,3-4 0,-2 4 1449,-2 1-896,0 10 2476,0 48-1667,-17 386 2011,0 11-2269,18-427-1138,0-19-72,0 0 1,0 0 0,-1 0-1,-1 0 1,1 0-1,-1 0 1,-1-1 0,0 1-1,0 0 1,-4 10-1,6-19-70,0 1-1,-1-1 0,1 0 1,0 1-1,-1-1 0,1 1 0,0-1 1,-1 0-1,1 1 0,0-1 0,-1 0 1,1 0-1,-1 1 0,1-1 1,0 0-1,-1 0 0,1 1 0,-1-1 1,1 0-1,-1 0 0,1 0 0,-1 0 1,1 0-1,-1 0 0,1 0 1,-1 0-1,1 0 0,-1 0 0,1 0 1,-1 0-1,1 0 0,-1 0 0,1 0 1,-1-1-1,-12-15-1578,0-25-1758,7-7-499,-3 15 1941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6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2 201 2688,'0'-2'159,"-1"0"0,1 0 0,0 0 0,-1 0-1,1 0 1,0 0 0,1 0 0,-1-1 0,0 1 0,0 0 0,1 0 0,-1 0 0,1 1-1,0-1 1,-1 0 0,1 0 0,0 0 0,0 0 0,0 1 0,1-1 0,-1 0 0,2-1 0,31-38 1327,-19 28-1282,1 1 0,0 1 0,1 0 0,0 1 0,1 1 0,0 0 0,0 2 0,1 0 0,0 1 0,0 1 0,1 1-1,-1 0 1,1 2 0,22-1 0,5 2 80,0 3 1,-1 1-1,1 2 0,82 21 0,-95-16-111,0 0 1,0 3-1,-2 1 0,1 1 1,-2 1-1,0 2 0,47 37 1,-70-49-138,0 1 1,0 0 0,-1 0 0,1 1 0,-2 0 0,1 1-1,-1-1 1,0 1 0,-1 0 0,0 1 0,-1-1 0,1 1-1,-2 0 1,0 0 0,0 0 0,0 0 0,-2 1 0,1-1-1,-1 1 1,-1-1 0,0 17 0,-2-13 8,-1 0 1,0 0-1,0 0 0,-2 0 1,0 0-1,0-1 0,-1 0 1,-1 0-1,0 0 0,-1-1 1,0 0-1,-1-1 0,0 1 1,-1-2-1,-14 14 1,-1-4-9,0-2-1,-1-1 1,-1-1 0,0-1 0,-1-1 0,-52 18 0,-188 41 202,229-64-224,6-1 31,-1-2 0,0-1 0,0-1 0,0-3 1,-41-2-1,71 1-38,0-1 0,0 1 0,0-1 0,1 0 0,-1-1 0,0 1 0,1 0 0,-1-1 0,1 0 0,0 0 0,0 0 0,-5-4 0,7 5-8,0 0 0,0 0 0,0 0 0,1 0 0,-1 0 0,0 0 1,1 0-1,-1-1 0,1 1 0,-1 0 0,1 0 0,0 0 0,0-1 0,-1 1 0,1 0 0,0 0 0,0-1 0,0 1 0,0 0 0,0 0 0,1-1 0,-1 1 0,0 0 0,0 0 1,1 0-1,-1-1 0,1 1 0,-1 0 0,1 0 0,0 0 0,-1 0 0,1 0 0,0 0 0,0 0 0,-1 0 0,1 0 0,0 0 0,0 1 0,0-1 0,0 0 0,0 0 0,2 0 1,8-6 16,0 0 0,0 0 0,0 2 1,0-1-1,1 1 0,0 1 1,0 0-1,0 1 0,1 0 1,-1 1-1,1 0 0,-1 1 0,1 0 1,0 1-1,-1 1 0,1 0 1,0 1-1,-1 0 0,13 4 1,-5-1 134,-1 1 1,-1 0-1,1 2 1,-1 0-1,0 1 1,-1 1-1,0 0 0,0 2 1,-1 0-1,-1 0 1,23 25-1,5 17 647,-2 2-1,36 66 1,-48-74-379,-18-34-204,0-1 0,1 0 0,1 0 0,0-1 0,0-1 0,2 0 0,27 16 0,-36-24-228,-1-1-1,1 0 0,0 0 1,0 0-1,0 0 1,0-1-1,0 0 0,0-1 1,0 1-1,0-1 0,0 0 1,0-1-1,0 1 1,0-1-1,0 0 0,0-1 1,0 1-1,0-1 1,0-1-1,-1 1 0,1-1 1,7-5-1,12-7-1142,0-1 0,-1-1-1,26-25 1,-50 42 1138,10-10-620,0 0-1,0-1 1,-1 0-1,0-1 0,-1 0 1,-1 0-1,0 0 1,7-19-1,12-38-2199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7.8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15 166 1152,'-1'-1'80,"-1"0"1,1-1-1,0 1 0,0 0 1,0 0-1,0 0 0,0-1 0,0 1 1,1-1-1,-1 1 0,0-1 1,1 1-1,-1-1 0,1 1 1,-1-1-1,1-1 0,0 1 582,8-18 1151,-5 16-1740,-1 0 1,1 0-1,0 0 0,0 1 1,0-1-1,0 1 1,0-1-1,1 1 0,0 0 1,-1 0-1,1 1 1,1-1-1,3-1 0,65-27 1090,-36 17-900,-28 9-117,1 1 1,-1 1-1,1-1 0,0 2 1,0-1-1,0 2 0,0-1 0,0 1 1,1 1-1,-1-1 0,0 2 0,0 0 1,19 3-1,-27-3-121,0-1 0,0 1 0,-1 0 0,1 0 0,0 0 0,0 0 0,-1 0 0,1 0 0,0 0 0,-1 0-1,0 1 1,1-1 0,-1 1 0,0-1 0,1 1 0,-1-1 0,0 1 0,0 0 0,0-1 0,0 4 0,1-1 12,-1 0-1,0 1 1,0-1 0,-1 0-1,0 1 1,1-1 0,-2 1 0,0 7-1,-2 5 60,-1 0-1,0 0 0,-10 23 1,14-39-95,-6 14 38,-1-1-1,-1 1 1,0-1-1,-1 0 0,0-1 1,-1 0-1,-1 0 1,0-1-1,0-1 0,-1 0 1,-1 0-1,1-1 1,-2-1-1,0 0 0,0-1 1,0-1-1,-1 0 1,0 0-1,-20 4 0,-4-10 101,38-1-136,0 0 0,0 0 1,0 0-1,0 0 0,1 0 0,-1-1 1,0 1-1,0 0 0,0 0 1,0-1-1,1 1 0,-1 0 1,0-1-1,0 1 0,1-1 1,-1 1-1,0-1 0,1 1 1,-1-1-1,0 0 0,1 1 0,-1-1 1,1 0-1,-1 1 0,1-1 1,-1 0-1,1 0 0,0 1 1,-1-1-1,1 0 0,0 0 1,0 0-1,-1 1 0,1-1 0,0 0 1,0 0-1,0 0 0,0 0 1,0 0-1,0 1 0,1-2 1,-1 0 5,1 1 0,0 0 0,0 0 0,0 0 0,0 0 1,0 0-1,0 0 0,0 0 0,0 0 0,0 0 0,0 1 0,1-1 1,-1 0-1,0 1 0,0-1 0,1 1 0,-1-1 0,0 1 0,1 0 1,-1-1-1,1 1 0,-1 0 0,0 0 0,1 0 0,-1 0 0,1 0 1,-1 0-1,0 1 0,1-1 0,-1 0 0,3 2 0,44 12 467,-22-2-141,-1 2 0,31 22 0,-8-5 46,-44-29-399,1 0 1,-1 0-1,1 0 0,-1-1 0,1 0 1,0 0-1,0 0 0,-1-1 0,1 1 0,0-1 1,7-1-1,55-11-2542,-38 5 875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18.5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1 126 3840,'4'-2'687,"1"0"0,-1 1 0,1 0 0,-1-1 0,1 2 0,0-1 0,-1 0 0,1 1 0,7 0 0,4-1 443,-3-2-848,-1-1 1,0 0 0,23-11-1,-31 13-148,0 0 0,0 0-1,0 0 1,0-1 0,0 1-1,0-1 1,-1 0 0,1 0-1,-1-1 1,0 1 0,0-1 0,0 1-1,-1-1 1,3-4 0,-4 7-87,-1-1 0,0 1 0,1 0 0,-1 0 0,0 0 0,0-1 0,0 1 0,0 0 0,0 0 0,0-1 0,0 1 0,-1 0 0,1 0 0,0 0 0,-1-1 0,1 1 0,-1 0 0,1 0 0,-1 0 0,1 0 0,-1 0 0,0 0 1,0 0-1,0 0 0,1 0 0,-1 0 0,0 1 0,0-1 0,0 0 0,0 0 0,0 1 0,0-1 0,0 1 0,-1-1 0,1 1 0,0-1 0,0 1 0,0 0 0,0-1 0,-3 1 0,1-1 65,0 1-1,0-1 1,0 1-1,0 0 1,0 0-1,-1 0 0,1 0 1,0 0-1,0 1 1,0-1-1,0 1 1,0 0-1,0 0 1,0 0-1,-4 3 0,1 0-239,0 2 0,0-1 0,0 0 0,1 1 0,0 0 0,0 0 0,0 1 0,-6 13 0,9-12-2047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6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31 4608,'-1'0'60,"1"-1"0,-1 1 1,1 0-1,-1-1 0,0 1 0,1-1 1,-1 1-1,1-1 0,-1 1 0,1-1 1,0 1-1,-1-1 0,1 1 0,0-1 1,-1 0-1,1 1 0,0-1 0,0 1 1,-1-1-1,1 0 0,0 1 0,0-1 1,0 0-1,0 1 0,0-1 0,0 0 1,0 1-1,0-1 0,0 0 0,0 0 1,0 1-1,0-1 0,1 1 1,-1-1-1,0 0 0,0 1 0,1-1 1,-1 0-1,1 1 0,-1-1 0,0 1 1,1-1-1,-1 1 0,1-1 0,0 0 6,0 1-1,0-1 1,1 1 0,-1-1-1,0 1 1,0 0-1,0-1 1,0 1-1,0 0 1,1 0-1,-1 0 1,0 0 0,0 0-1,0 0 1,0 0-1,1 0 1,-1 0-1,0 1 1,0-1-1,0 0 1,0 1 0,0-1-1,0 1 1,0-1-1,2 2 1,0 2-10,1 0 0,-1 1 0,0-1 0,0 1 0,-1-1 0,1 1 0,-1 0 0,0 0-1,0 1 1,-1-1 0,0 0 0,0 0 0,1 11 0,2 2 14,60 374 2209,-36-196-1251,-20-139-748,9 50 226,29 106 0,-37-183-450,1 1-1,1-1 1,2-1-1,1 0 1,1-1-1,1-1 1,1 0-1,24 26 1,-35-45-67,1 0 0,0 0 1,0-1-1,1-1 0,0 1 1,0-1-1,1 0 0,0-1 1,0 0-1,0 0 0,16 4 1,-23-8-76,1-2 1,-1 1-1,1 0 1,-1 0 0,1-1-1,-1 1 1,0-1-1,1 0 1,-1 0 0,0 0-1,0 0 1,0 0-1,0 0 1,0-1 0,0 1-1,0-1 1,0 1 0,0-1-1,0 0 1,2-3-1,28-41-2261,-30 43 2157,20-32-1623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27.0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48 721 384,'2'-17'9,"-2"16"154,0-1-1,0 1 0,0-1 1,0 1-1,0 0 0,0-1 0,0 1 1,0 0-1,-1-1 0,1 1 1,-1 0-1,1-1 0,-1 1 1,1 0-1,-1 0 0,1 0 1,-1-1-1,-1 0 0,-8-25 1536,9 23-1404,0 1 0,0-1 0,0 0 0,0 0 0,-1 0 0,0 1 0,0-1 0,0 1 0,0-1 1,0 1-1,-3-3 0,4 6-240,0 0 0,1 1-1,-1-1 1,0 1 0,1-1 0,-1 1 0,1-1 0,-1 1 0,0 0 0,1-1 0,0 1 0,-1 0-1,1-1 1,-1 1 0,1 0 0,0-1 0,-1 1 0,1 0 0,0 0 0,0-1 0,0 1 0,-1 0-1,1 0 1,0 0 0,0-1 0,0 1 0,1 1 0,-2 31 875,1-26-679,3 58 308,3-1 0,3 0 0,2-1 0,3 0 1,34 94-1,-39-134-518,1-1 0,1 1 0,0-2 0,2 0 0,0 0 0,2-1 0,0-1 0,1 0 0,1-1 0,1-1 0,0-1 0,24 16 0,-31-24-4,0-1 0,0 0 0,1-1 1,0 0-1,1-1 0,-1 0 0,1-1 0,0-1 0,0 0 0,0 0 0,0-2 0,1 1 0,-1-2 1,0 0-1,1 0 0,-1-1 0,0-1 0,0 0 0,1-1 0,-2 0 0,1-1 0,0-1 0,21-10 1,-4-1 41,-1-1 0,-1-1 1,-1-1-1,-1-2 0,0 0 1,-2-2-1,36-42 1,-49 51-53,-1-1 0,0 0 0,-1-1 0,-1 0 0,0 0 0,-1-1 1,-1 0-1,-1 0 0,0 0 0,-1-1 0,-1 1 0,-1-1 0,0 0 1,-1 0-1,-3-33 0,-5 3 27,-2 0 0,-2 1 0,-2 1 1,-2 0-1,-2 0 0,-43-80 0,-13 2-68,-88-116-1,89 148-131,64 83 86,-1 1-1,1-1 0,-2 2 1,1-1-1,-1 1 0,0 1 1,-17-9-1,26 15 50,1-1 0,0 1 0,0 0 0,-1-1 0,1 1 0,0 0 0,-1 0 0,1-1 0,0 1-1,-1 0 1,1 0 0,0-1 0,-1 1 0,1 0 0,-1 0 0,1 0 0,0 0 0,-1 0 0,1 0 0,-1 0 0,1 0 0,-1 0-1,1 0 1,0 0 0,-1 0 0,1 0 0,-1 0 0,1 0 0,0 0 0,-1 0 0,1 0 0,-1 1 0,1-1 0,0 0 0,-1 0 0,1 0-1,0 1 1,-1-1 0,1 0 0,0 0 0,-1 1 0,11 18-194,30 20 194,-25-29 48,1-2 1,0 0-1,0-1 0,1 0 1,-1-1-1,2-1 1,21 3-1,130 12 350,-123-16-295,270 15 748,-91-7-57,-71-11 29,-152-1-833,-25 5-3156,-9 24-1323,22-17 2069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27.6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21 2432,'-10'-21'1746,"10"21"-1680,0 0 0,0 1 0,0-1 0,0 0 0,0 0 1,0 0-1,0 1 0,0-1 0,0 0 0,-1 0 0,1 0 1,0 1-1,0-1 0,0 0 0,0 0 0,0 0 0,0 0 1,-1 1-1,1-1 0,0 0 0,0 0 0,0 0 0,0 0 0,-1 0 1,1 0-1,0 0 0,0 1 0,0-1 0,0 0 0,-1 0 1,1 0-1,0 0 0,0 0 0,0 0 0,-1 0 0,1 0 1,0 0-1,0 0 0,0 0 0,-1 0 0,1 0 0,0 0 0,0 0 1,0 0-1,-1-1 0,1 1 0,0 0 0,0 0 0,0 0 1,-1 0-1,3 27 862,1 1 0,1-1-1,8 31 1,0-5-31,-7-28-531,27 120 1135,-27-129-1365,0 1-1,2-1 1,-1 0-1,2-1 1,0 0-1,14 19 1,-21-32-165,1 1 0,-1-1 1,0 0-1,1 0 0,-1-1 1,1 1-1,0 0 1,0 0-1,0-1 0,0 1 1,0-1-1,0 0 1,0 1-1,0-1 0,0 0 1,0 0-1,1-1 0,-1 1 1,1 0-1,-1-1 1,0 1-1,1-1 0,-1 0 1,1 0-1,-1 0 1,1 0-1,-1 0 0,1 0 1,-1-1-1,0 1 0,1-1 1,-1 0-1,0 0 1,1 0-1,-1 0 0,0 0 1,0 0-1,3-2 1,0-2-368,-1 1 0,1-1 0,-1 0 1,0 0-1,0 0 0,0-1 1,-1 0-1,0 1 0,0-1 1,0 0-1,-1-1 0,0 1 0,3-12 1,0-33-1525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27.9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20 4736,'-9'-20'2304,"52"24"-3456,-29-4 4608,0-4-4736,4 8 128,10 0-1152,-8-4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28.4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1 418 2176,'112'5'5376,"-96"-4"-5163,0 0 0,-1-2 1,1 0-1,-1 0 0,1-2 1,-1 0-1,0 0 0,0-2 1,0 0-1,0 0 0,-1-2 1,24-13-1,-25 11-78,-1 0 1,1 0-1,-2-1 1,0-1-1,0 0 1,-1 0-1,0-1 1,-1 0-1,12-22 1,-18 29-100,0-1 0,0 1 0,-1-1 0,0 0-1,0 0 1,-1 0 0,1 0 0,-1-1 0,-1 1 0,1 0 0,-1 0 0,0 0 0,-1-1 0,1 1 0,-1 0 0,0 0 0,-1 0 0,0 0 0,0 0 0,0 0 0,0 0 0,-1 1-1,0-1 1,0 1 0,-1-1 0,-3-4 0,1 4 6,1-1-1,-1 1 1,-1 0-1,1 0 0,-1 0 1,0 1-1,0 0 1,0 1-1,-1 0 1,0 0-1,0 0 1,0 1-1,0 0 0,0 1 1,0-1-1,-1 2 1,0-1-1,1 1 1,-1 1-1,0-1 1,1 2-1,-12 0 0,10 1-10,1 0-1,0 1 0,0-1 0,0 2 0,0 0 1,0 0-1,1 0 0,-1 1 0,1 0 1,0 1-1,1 0 0,-1 0 0,1 0 0,0 1 1,1 0-1,0 1 0,0-1 0,1 1 0,-10 17 1,9-12-12,0 0 0,1 0 1,1 0-1,0 1 1,0 0-1,2 0 0,0 0 1,0 0-1,1 0 1,1 1-1,0-1 1,1 0-1,1 0 0,0 0 1,1 0-1,0 0 1,1 0-1,1-1 0,0 1 1,1-1-1,0-1 1,1 1-1,16 21 1,-14-22-64,1 0 1,0-1-1,0-1 1,1 1-1,1-2 1,-1 0-1,2 0 1,-1-1 0,1 0-1,0-1 1,1-1-1,0 0 1,0-1-1,0 0 1,0-1-1,1-1 1,0-1-1,0 0 1,-1 0 0,1-1-1,0-1 1,25-3-1,-27 0-465,-1 1 0,0-1-1,0-1 1,0 0 0,-1-1-1,1-1 1,19-11 0,1 2-1283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29.2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1 3072,'19'27'6227,"7"42"-5970,-10-25 427,-5-17-235,30 86 805,-37-101-1051,-1 1 0,-1-1 0,0 1 0,0 0 0,-1 0 1,-1-1-1,-1 17 0,0-26-152,1 0 0,-1-1 0,0 1 0,1-1 0,-1 1 0,0-1 0,0 1 1,-1-1-1,1 0 0,0 0 0,-1 1 0,1-1 0,-1 0 0,0 0 0,0 0 1,0-1-1,0 1 0,0 0 0,0-1 0,-4 3 0,4-4-32,0 1-1,0 0 0,0-1 1,0 0-1,0 1 0,0-1 1,0 0-1,0 0 0,0 0 1,0 0-1,0-1 0,1 1 1,-1 0-1,0-1 0,0 1 1,0-1-1,0 0 1,0 0-1,1 0 0,-1 0 1,0 0-1,1 0 0,-1 0 1,1 0-1,-1-1 0,1 1 1,-1 0-1,1-1 0,0 1 1,-2-3-1,-3-6-15,1 1 0,-1-1 0,1 0 0,1 0 1,0 0-1,1-1 0,0 1 0,0-1 0,1 0 0,0 0 0,1 0 0,1 0 0,-1 0 0,2 0 0,-1 0 0,2 0 0,-1 1 0,2-1 1,-1 0-1,1 0 0,1 1 0,0 0 0,1 0 0,10-19 0,-9 19-15,0 0 1,0 1-1,0-1 1,1 1-1,1 1 0,0-1 1,0 1-1,0 1 1,1-1-1,0 1 0,1 1 1,-1 0-1,1 0 1,1 1-1,-1 0 0,1 1 1,-1 0-1,1 1 1,0 0-1,1 1 0,-1 0 1,0 0-1,1 1 0,13 1 1,-13 2 49,-1 0-1,1 0 1,-1 1-1,0 1 1,0 0 0,0 1-1,0 0 1,-1 0 0,0 1-1,0 0 1,0 1 0,-1 0-1,0 1 1,15 16 0,2 7 181,-1 2 0,40 68 0,-38-57-33,-13-27-759,-8-32-3334,8-7-82,-5 14 1941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29.6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0 376 3328,'38'0'3241,"-1"0"-1202,56-5 1,-79 3-1897,0-1 1,0-1 0,-1 0-1,1 0 1,-1-1 0,0-1-1,17-10 1,-17 8 117,0-1-1,-1 0 1,0-1-1,-1 0 1,0-1 0,-1 0-1,0 0 1,-1-1-1,0-1 1,11-20 0,-17 29-225,-1-1 0,0 0 0,0 0 0,0 0 0,-1 0 1,1-1-1,-1 1 0,-1 0 0,1-1 0,-1 1 0,0 0 0,0-1 1,0 1-1,-1 0 0,1-1 0,-1 1 0,-1 0 0,1 0 1,-1 0-1,0 0 0,0 0 0,-1 0 0,1 0 0,-1 1 0,0-1 1,0 1-1,0 0 0,-1 0 0,0 0 0,0 0 0,0 1 1,0-1-1,-6-3 0,6 4 7,-1 0 0,0 1 0,0-1 0,0 1 0,0 0 0,0 0 1,0 0-1,-1 1 0,1 0 0,-1 0 0,1 0 0,-1 1 0,1 0 0,-1 0 0,1 0 0,-1 1 0,1 0 1,-1 0-1,1 0 0,0 0 0,-1 1 0,1 0 0,0 0 0,0 1 0,-9 5 0,6-3 42,0 1-1,0 0 1,0 0-1,1 1 1,0 0-1,0 0 1,1 1 0,0 0-1,0 0 1,1 0-1,0 1 1,0-1-1,-5 17 1,5-8 17,2 0 0,0 0 1,0 0-1,2 0 1,0 0-1,1 0 0,1 0 1,0 1-1,2-1 0,0 0 1,0-1-1,2 1 0,0-1 1,1 1-1,14 26 0,-13-29-61,1 0-1,0 0 1,1-1 0,1 0-1,0-1 1,0 0-1,1 0 1,1-1-1,0-1 1,1 0 0,0 0-1,0-1 1,1-1-1,0-1 1,1 0 0,-1 0-1,19 4 1,-27-9-99,0-1 1,0 1 0,1-1 0,-1-1-1,1 1 1,-1-1 0,1 0 0,-1-1 0,1 0-1,-1 0 1,0 0 0,1-1 0,-1 1-1,0-2 1,0 1 0,0-1 0,0 0-1,6-4 1,-3 0-739,-1 0 1,0 0-1,0-1 0,0 0 0,-1-1 1,0 1-1,-1-1 0,0-1 0,8-17 1,-5 13-1765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0.5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193 964 2688,'56'6'4333,"-45"-4"-3742,0 0 0,1-1 0,-1 0-1,0-1 1,1 0 0,14-3 0,-4-2-371,0-1-1,0 0 1,-1-2 0,0-1 0,-1 0-1,0-2 1,0 0 0,-1-1 0,-1-1-1,0-1 1,28-28 0,-23 17 26,-1-1 1,-1-1-1,-2-1 0,-1 0 1,-1-2-1,-1 0 0,14-40 1,-23 54-220,-2-1 0,1 1-1,-2-1 1,-1 0 0,0 0 0,-1 0 0,0 0 0,-2-1-1,0 1 1,-1 0 0,-1 0 0,0-1 0,-1 1 0,-1 1-1,-1-1 1,0 0 0,-1 1 0,-1 0 0,0 1 0,-2 0-1,1 0 1,-2 0 0,0 1 0,-1 0 0,0 1 0,-1 1-1,0 0 1,-1 0 0,0 1 0,-15-9 0,14 10-40,-1 1 0,0 1 0,0 0 0,0 1 0,-1 0 0,0 2 0,-1 0 0,1 0-1,-1 2 1,0 0 0,0 1 0,0 0 0,0 2 0,0 0 0,0 1 0,0 0 0,-20 5 0,17 0-7,1 0 0,0 1-1,1 1 1,-1 1 0,1 0 0,1 2 0,0 0-1,0 0 1,-19 20 0,25-20 40,0 1 1,1 0-1,0 0 1,1 1-1,0 1 1,2-1-1,-1 2 1,2-1-1,-1 1 1,2-1-1,0 2 1,-4 25-1,4-3 141,1 0 0,2 0 0,2 0 1,4 40-1,31 155 782,-23-177-610,2-1 0,2-1 0,3-1 0,40 81-1,98 128 528,-91-159-412,88 188 0,-138-255-381,-3 1 1,0 0 0,-3 1-1,-1 0 1,-1 1 0,-3 0-1,-1 0 1,-2 0 0,-4 57-1,-4-49 138,-2 0 0,-2-1 0,-2 0-1,-36 87 1,43-124-150,0 1 0,0-1-1,-1 0 1,0 0 0,0-1-1,-1 1 1,0-1 0,0-1-1,-13 10 1,18-15-138,-1 0 0,0 1 0,1-1 0,-1-1 0,0 1 0,-1 0 0,1-1 0,0 1 0,0-1 0,-1 0 0,1 0 0,-1-1 0,1 1 0,0-1 0,-1 1 0,1-1 0,-1 0 0,1 0 0,-1-1 0,1 1 0,-1-1 0,1 1 0,-1-1 0,1 0 0,0-1 0,0 1 0,-1-1 0,1 1 0,0-1 0,-4-3 0,2 1-383,0-1 1,1 1 0,0-1 0,0 0-1,0 0 1,1 0 0,-1 0 0,1 0-1,1-1 1,-1 0 0,1 1 0,-4-13-1,2-2-1227,1-1-1,-1-33 0,2 21 152,-2-32-783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0.9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51 3328,'38'-4'6802,"34"-9"-5145,14-2-1391,-36 8 182,-20 2 234,46-2-1,-67 7-966,0 1-1,0-1 0,-1 1 1,1 1-1,0-1 0,-1 1 1,1 1-1,-1 0 0,15 7 1,4 5-1379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1.6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64 379 3200,'-47'-3'1963,"61"34"1279,-11-24-3101,1 1 1,1-1-1,0 1 0,0-1 1,0-1-1,0 1 0,1-1 1,0 0-1,1 0 0,-1-1 1,1 1-1,0-1 0,1-1 1,-1 0-1,1 0 0,0 0 0,0-1 1,0 0-1,0-1 0,0 1 1,1-2-1,11 2 0,-4-2-11,-1 0-1,1-1 0,-1-1 0,1-1 0,-1 0 0,1-1 0,-1 0 0,0-2 1,-1 1-1,1-2 0,23-12 0,-22 8-28,0 0 0,-1-1 1,0 0-1,-1-2 0,0 0 0,-1 0 0,-1-1 1,0-1-1,11-17 0,-15 21-64,-1-1 0,-1 0 0,0 0 0,0-1 0,-1 0 0,-1 0 0,0 0 0,-1-1 0,0 1 0,-1-1 0,0 1 0,-1-27 0,-2 33-29,1 1-1,-1 0 0,0 0 1,-1-1-1,1 1 0,-1 0 1,-1 0-1,1 0 1,-1 1-1,0-1 0,0 1 1,-1-1-1,1 1 0,-1 0 1,0 0-1,-10-8 1,7 8-5,0 1 1,0 0-1,0 0 1,0 0-1,-1 1 1,0 0-1,1 0 1,-1 1-1,0 0 1,0 1-1,-14-1 1,1 1-19,0 1 1,0 1-1,0 2 0,1 0 1,-1 1-1,1 0 0,0 2 1,0 1-1,-26 12 1,24-8-39,1 1 0,0 1 0,0 1 0,-23 21 0,34-27 15,1 1 1,0 1-1,1-1 1,0 1-1,0 1 1,1 0-1,1 0 1,-1 0-1,-7 23 1,13-32 30,0 0 1,0 0 0,0 0 0,1 0 0,-1 0-1,1 1 1,0-1 0,-1 0 0,1 0 0,0 1-1,0-1 1,0 0 0,1 0 0,-1 1 0,0-1-1,1 0 1,0 0 0,-1 0 0,1 0 0,0 0-1,0 0 1,0 0 0,0 0 0,1 0 0,2 3-1,-1-3 2,0 1-1,1-1 0,-1 0 0,1-1 0,-1 1 0,1-1 1,0 0-1,0 1 0,0-2 0,0 1 0,-1 0 1,1-1-1,6 0 0,10 0 25,0-1-1,-1-1 1,1-1 0,32-9-1,6-4-7,-1-3 0,0-3-1,84-45 1,-125 58 35,36-20 10,-49 28-55,-1 0 1,1-1 0,0 1 0,0 0-1,0 1 1,0-1 0,0 0 0,0 1-1,0 0 1,0 0 0,0 0 0,0 0-1,0 0 1,4 1 0,-5 0 10,-1 0 1,0-1-1,0 1 1,0 0-1,1 0 1,-1 0-1,0 0 1,0 0-1,0 0 1,-1 1-1,1-1 1,0 0-1,0 0 1,-1 1-1,1-1 1,0 0-1,-1 1 0,0-1 1,1 1-1,-1 2 1,4 33 175,-4-27-126,1-1-23,-1-1 0,2 1 1,-1-1-1,1 1 0,0-1 0,1 0 0,0 0 1,1 0-1,-1 0 0,1 0 0,1-1 0,-1 0 1,1 0-1,1 0 0,-1 0 0,1-1 0,0 0 1,1 0-1,-1-1 0,1 1 0,0-2 0,1 1 1,-1-1-1,1 0 0,0 0 0,0-1 0,0 0 1,0-1-1,0 1 0,1-2 0,-1 1 0,1-1 1,0 0-1,-1-1 0,1 0 0,12-2 1,5-1-2120,51-13 0,-44 8 32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2.3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8 3328,'0'0'189,"0"-1"0,0 1-1,0 0 1,0-1 0,-1 1 0,1-1 0,0 1-1,0 0 1,-1-1 0,1 1 0,0 0 0,-1-1-1,1 1 1,0 0 0,-1 0 0,1-1 0,0 1-1,-1 0 1,1 0 0,-1-1 0,1 1 0,0 0-1,-1 0 1,1 0 0,-1 0 0,1 0 0,-1 0-1,1 0 1,-1 0 0,1 0 0,-1 0 0,-4 14 2324,6 39-2373,0-35 274,1 69 522,4 0 0,4 0 0,3-2 0,5 1 0,3-2 0,3 0 0,47 104 0,-44-123-681,-3-5 44,2-1 0,3-2 0,49 75-1,-76-130-292,0 1 0,0-1 0,0 1-1,0-1 1,0 0 0,1 0-1,-1 0 1,1 0 0,0 0 0,-1 0-1,1-1 1,0 1 0,0-1 0,0 0-1,0 0 1,0 0 0,0 0-1,0 0 1,0-1 0,1 0 0,-1 1-1,0-1 1,0 0 0,0-1 0,0 1-1,1 0 1,-1-1 0,0 0-1,0 0 1,3-1 0,4-2-317,-1 0-1,0-1 1,0-1 0,0 1 0,-1-1-1,0-1 1,0 1 0,9-11-1,-6 5-472,64-58-5663,-47 49 3759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6.3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86 3072,'3'16'1536,"31"-19"-1024,-25-1 1408,10-5-1792,13-1 128,11-3 256,3 1 0,6 1-640,10-5 128,-5 13 256,-2-6 0,-3 2-768,-4 3 128,-2 4-768,-4 0 128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2.7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31 3328,'10'-8'2002,"-9"6"-1825,1 1 1,-1-1-1,1 1 1,-1-1 0,1 1-1,-1 0 1,1-1 0,0 1-1,0 0 1,0 0-1,0 0 1,-1 1 0,1-1-1,0 0 1,1 1-1,-1-1 1,0 1 0,0 0-1,0-1 1,0 1-1,3 0 1,53-1 1598,-3-1-1397,18 12 409,-1 2 0,74 24 0,-81-19-1360,-52-17-2095,-2 0 982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3.3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2 3200,'0'0'67,"0"0"-1,0 0 1,0 0 0,0 0 0,0 0 0,0 0-1,0 0 1,0-1 0,0 1 0,0 0 0,0 0-1,0 0 1,0 0 0,0 0 0,-1 0 0,1 0-1,0 0 1,0-1 0,0 1 0,0 0-1,0 0 1,0 0 0,0 0 0,-1 0 0,1 0-1,0 0 1,0 0 0,0 0 0,0 0 0,0 0-1,-1 0 1,1 0 0,0 0 0,0 0-1,0 0 1,0 0 0,0 0 0,0 0 0,-1 0-1,1 0 1,0 0 0,0 0 0,0 0 0,0 1-1,0-1 1,0 0 0,0 0 0,-1 0 0,1 0-1,0 0 1,0 0 0,0 0 0,0 0-1,0 0 1,0 1 0,0-1 0,0 0 0,0 0-1,0 0 1,0 0 0,0 0 0,0 0 0,0 1-1,-3 14 1840,3 24-214,11 53 468,43 178-1,-21-129-847,-19-76-693,3-1 0,3-1-1,3-1 1,59 117 0,-69-159-464,0-1 1,1 0-1,1-1 0,1 0 1,0-2-1,32 26 1,-45-40-146,-1-1 1,1 0 0,0 0 0,0 0 0,-1 0 0,1 0-1,0 0 1,0-1 0,0 0 0,0 1 0,0-1-1,0 0 1,0 0 0,-1-1 0,1 1 0,0-1-1,0 1 1,0-1 0,0 0 0,-1 0 0,1 0-1,0-1 1,-1 1 0,1 0 0,-1-1 0,3-2-1,9-6-258,0 0-1,-1-1 1,14-16 0,-16 16-245,45-30-3246,-48 37 2993,0 0 0,0-1 0,-1-1 0,0 1 0,0-1 0,-1 0 0,0-1 0,11-13 0,-1-15-1707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3.7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81 3200,'1'-3'165,"-1"0"0,1 0 0,0 0 0,0 0 0,0 1 0,1-1 0,-1 0 0,1 0 0,-1 1 0,1-1 1,0 1-1,0-1 0,0 1 0,1 0 0,-1 0 0,5-4 0,-1 3 195,0-1-1,1 1 1,-1 0-1,1 0 1,0 0 0,0 1-1,7-1 1,9-1 203,1 1 0,-1 1 0,37 2 1,-11 4 144,-1 3 0,58 14 0,-35-6-123,-55-12-708,1 0 1,0-1-1,-1-2 0,1 1 1,0-2-1,0 0 0,25-6 1,-23 4-1457,3 7-106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4.3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108 415 3200,'-1'-1'100,"0"1"0,0-1 0,0 0 0,0 0 0,0 1 0,0-1 0,0 0 0,0 0 0,0 0 0,1 0 0,-1 0 0,0 0 0,0 0 0,1-1 0,-1 1 0,1 0 0,-1 0 0,1 0 0,0-1 0,-1 1 0,1 0 0,0-1 0,0 1 0,0 0 0,0 0 0,0-1 0,0 1 0,0 0 0,0-1 0,1-1 0,2-19 2517,-3 21-2062,0 1 106,13 24 2112,-6-17-2610,-1 0-1,1 0 1,0-1 0,1 0-1,0-1 1,0 0-1,0 0 1,0 0-1,1-1 1,-1-1-1,1 1 1,0-1 0,1-1-1,-1 0 1,0 0-1,1-1 1,11 1-1,-4-2-70,-1-1-1,1-1 1,-1 0-1,0-1 0,0-1 1,0 0-1,0-1 0,-1-1 1,19-9-1,-7 1 76,0-1 0,43-32 0,-59 39-104,-1-1 0,0 0 0,-1 0 0,0-1-1,-1-1 1,0 1 0,0-1 0,11-23 0,-17 29-44,0 0 1,-1 0-1,0 0 0,0 0 1,0 0-1,-1 0 1,1 0-1,-1 0 0,0 0 1,-1 0-1,1-1 1,-1 1-1,0 0 0,0 0 1,-1 1-1,0-1 1,1 0-1,-2 0 0,1 1 1,0-1-1,-1 1 1,0 0-1,0 0 0,0 0 1,-1 0-1,1 0 1,-9-6-1,2 1-15,-1 0-1,-1 1 1,0 0 0,0 0-1,-1 1 1,1 1-1,-2 0 1,-26-7 0,19 8-52,-1 1 1,-1 2 0,1 0 0,0 1-1,-1 1 1,1 1 0,0 1-1,0 1 1,-28 8 0,33-7-87,0 2-1,0 0 1,0 0 0,1 2-1,-1 0 1,2 1 0,-1 1 0,2 0-1,-1 1 1,1 0 0,1 1-1,-13 15 1,23-24-70,0 1-1,0 0 0,1 0 1,-1 0-1,1 0 0,0 1 1,0-1-1,1 0 0,-1 1 1,1 0-1,0-1 1,0 1-1,1 0 0,-1-1 1,1 1-1,0 0 0,0-1 1,1 1-1,-1 0 0,1 0 1,0-1-1,0 1 1,1-1-1,-1 1 0,1-1 1,3 7-1,28 27-1864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5.2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2688,'4'14'4741,"8"65"-2997,26 292-208,55 631 1301,-86-950-2755,-2-27-131,-1 0-1,-1-1 1,-2 1 0,0 0 0,-4 34 0,3-59 21,0 0 1,-1-1-1,1 1 0,0 0 1,0 0-1,0 0 0,-1-1 1,1 1-1,0 0 0,0 0 1,-1 0-1,1 0 0,0-1 1,0 1-1,-1 0 0,1 0 1,0 0-1,0 0 0,-1 0 1,1 0-1,0 0 0,-1 0 1,1 0-1,0 0 0,0 0 1,-1 0-1,1 0 0,0 0 1,-1 0-1,1 0 0,0 0 1,0 0-1,-1 0 0,1 1 1,0-1-1,0 0 0,-1 0 1,1 0-1,0 0 0,0 1 1,-1-1-1,1 0 0,0 0 1,0 0-1,0 1 0,0-1 1,-1 0-1,1 0 0,0 1 1,0-1-1,0 0 0,0 0 1,0 1-1,0-1 0,0 0 1,0 1-1,0-1 0,0 0 1,0 0-1,0 1 0,0-1 1,0 0-1,0 1 0,0-1 1,0 0-1,0 0 0,0 1 1,-10-21-1569,1-10-196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5.7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16 291 3072,'-16'-45'1259,"16"43"-1150,0 0-1,0 0 1,1-1 0,-1 1 0,1 0 0,-1 0 0,1 0 0,-1 0 0,1 0 0,0 0 0,0 0 0,0 0 0,0 0 0,1 0 0,-1 0 0,1 0 0,2-2 0,-1-1-236,7-9 367,0 0-1,1 0 1,1 1 0,0 0-1,0 1 1,1 1-1,1 0 1,0 1 0,0 0-1,1 1 1,0 0-1,1 2 1,0 0 0,0 0-1,0 2 1,25-6-1,-3 3 69,1 1 0,0 2 0,0 2 0,1 1 0,-1 2 0,48 6 0,-61-2-178,1 0-1,-1 2 1,0 0-1,-1 2 0,0 1 1,0 1-1,-1 1 1,0 1-1,-1 1 0,0 2 1,-1 0-1,-1 1 1,0 1-1,29 31 1,-47-45-102,1 1 0,-1 0 1,0 0-1,-1 0 0,1 0 1,-1 0-1,1 0 0,-1 1 1,0-1-1,-1 1 0,1 0 1,-1-1-1,0 1 0,0 0 1,-1 0-1,1 0 0,-1 0 1,0 0-1,-1-1 0,1 1 1,-1 0-1,0 0 0,0 0 1,0-1-1,0 1 0,-1 0 1,0-1-1,0 1 0,-4 5 1,0-1 25,-1 0 0,0-1 1,0 0-1,-1-1 1,0 0-1,0 0 0,0 0 1,-1-1-1,0 0 1,-1-1-1,1 0 0,-17 6 1,4-3-4,1-1 1,-1-1 0,0-1-1,0-1 1,0-1 0,-1-1-1,1-1 1,-1-1 0,1-1-1,-1-1 1,1-1 0,0-1-1,0-1 1,0-1 0,1 0-1,0-2 1,0-1-1,-34-18 1,42 20-115,11 6 15,0 1 0,0-1 1,0 0-1,0 0 0,0 0 0,0 0 1,1-1-1,-1 1 0,0 0 1,1-1-1,-1 1 0,1-1 0,0 1 1,-1-1-1,1 0 0,-1-1 1,25 2-3409,-2 6 1557,9-1-42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6.2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102 308 2176,'1'-2'165,"1"-1"0,0 1 0,0 0 0,0 0 0,0 0 0,1 0 0,-1 1 0,0-1 0,1 0 0,-1 1 0,1 0 0,0-1 0,-1 1 0,1 0 0,0 1 0,0-1 0,0 0 0,-1 1 0,4-1 0,70-1 2373,-10 0-1955,-56-1-462,-1-1-1,0 0 1,0 0-1,0-1 1,0 0 0,-1 0-1,0-1 1,0 0-1,0 0 1,-1-1-1,0 0 1,0-1 0,-1 1-1,0-1 1,0-1-1,-1 1 1,0-1-1,0 0 1,-1 0 0,0 0-1,-1 0 1,4-15-1,-7 21-91,0 0 0,0 0 0,0 0 0,0-1 0,0 1-1,0 0 1,-1 0 0,0 0 0,0 0 0,0 0 0,0 0 0,0 0 0,0 0-1,-1 0 1,1 0 0,-1 0 0,0 1 0,0-1 0,0 1 0,0-1-1,0 1 1,-1 0 0,1 0 0,-1 0 0,0 0 0,1 0 0,-7-2-1,1 0 15,0 0 0,-1 0 0,0 1 0,0 0 0,0 1 0,0 0 0,0 1 0,-14-2 0,10 3 17,-1 1-1,1-1 1,0 2-1,0 0 1,0 1 0,0 0-1,0 1 1,1 0-1,-1 1 1,1 0 0,0 1-1,1 1 1,-1-1-1,1 2 1,1 0 0,-1 0-1,1 1 1,1 0-1,0 1 1,0 0 0,1 0-1,0 1 1,1 0 0,0 0-1,0 1 1,2 0-1,-1 0 1,2 0 0,-1 1-1,2 0 1,0 0-1,0 0 1,-1 25 0,3-20 19,2 0 0,0 1 0,0-1 1,2 0-1,0 0 0,1-1 0,12 31 1,-12-39-47,0 0 1,1 0 0,0 0 0,0-1-1,1 1 1,1-1 0,-1-1-1,1 1 1,0-1 0,1 0-1,0-1 1,0 0 0,0 0-1,1-1 1,10 6 0,-3-4-116,1-1 1,0 0-1,0-1 1,0-1-1,0-1 0,1 0 1,0-1-1,-1-1 1,1-1-1,31-3 0,-32 1-795,0-1-1,-1-1 1,0-1 0,0 0-1,0-1 1,29-15-1,-19 3-1063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6.8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 3584,'1'6'672,"-1"1"0,2 0 0,-1-1 0,1 1 0,0-1 0,3 8 0,9 33 1600,6 65-310,35 110 1,-50-198-1479,-5-24-477,0 0 1,0 0-1,0 0 0,0 0 1,0-1-1,0 1 0,0 0 1,0 0-1,0 0 0,0 0 1,0 0-1,0 0 0,0 0 1,0-1-1,0 1 0,0 0 1,0 0-1,0 0 0,0 0 1,0 0-1,0 0 0,0 0 0,0 0 1,-1 0-1,1-1 0,0 1 1,0 0-1,0 0 0,0 0 1,0 0-1,0 0 0,0 0 1,0 0-1,-1 0 0,1 0 1,0 0-1,0 0 0,0 0 1,0 0-1,0 0 0,0 0 1,0 0-1,-1 0 0,1 0 1,0 0-1,0 0 0,0 0 1,0 0-1,0 0 0,0 0 1,0 0-1,-1 0 0,1 0 1,0 0-1,0 0 0,0 0 1,0 1-1,0-1 0,0 0 1,0 0-1,0 0 0,0 0 1,0 0-1,-1 0 0,1 0 1,0 0-1,0 1 0,-17-39 376,13 21-393,1 0 0,1-1 0,0 1 0,1 0 0,1-1 0,1 1-1,1-1 1,0 1 0,1 0 0,1 0 0,0 0 0,2 1 0,7-19 0,-9 25-6,1-1 0,0 1 0,0 1 0,1-1 0,0 1 0,0 0 1,1 0-1,1 1 0,-1 0 0,1 0 0,1 1 0,-1 0 0,1 0 0,1 1 1,-1 0-1,1 1 0,0 0 0,0 0 0,0 1 0,1 1 0,12-4 1,-13 7 43,0 0 1,0 0-1,0 1 1,0 0-1,0 0 1,0 1-1,0 1 1,-1 0 0,1 0-1,-1 1 1,0 0-1,0 0 1,0 1-1,-1 0 1,9 7 0,14 12 366,0 0 0,35 40 0,-65-63-385,22 22 478,0 0 0,26 39 0,-44-55-414,0 0 0,-1 1 0,0 0-1,0-1 1,0 2 0,-1-1 0,-1 0 0,1 1 0,-1-1-1,-1 1 1,1 0 0,-2-1 0,1 1 0,-1 9-1,0-16-125,0-1-1,0 1 1,0-1 0,0 1-1,0-1 1,0 1-1,-1-1 1,1 0-1,0 1 1,-1-1-1,1 1 1,-1-1-1,0 0 1,1 1-1,-1-1 1,0 0-1,0 0 1,0 0 0,0 1-1,0-1 1,0 0-1,0 0 1,0 0-1,0 0 1,0-1-1,0 1 1,-1 0-1,1 0 1,0-1-1,-1 1 1,1-1-1,-1 1 1,1-1-1,0 0 1,-1 1 0,1-1-1,-1 0 1,1 0-1,-1 0 1,1 0-1,-1 0 1,1 0-1,-1-1 1,1 1-1,-3-1 1,-1-1-648,-1 0 0,1-1 0,0 1 1,0-1-1,1 0 0,-1 0 0,0 0 0,1-1 0,0 0 1,-6-6-1,-7-7-1732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7.7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376 3 3328,'-1'0'141,"0"-1"1,-1 1-1,1 0 0,-1-1 1,1 1-1,0 0 0,-1 0 1,1 0-1,-1 0 0,1 0 1,-1 0-1,1 0 0,0 0 1,-1 1-1,1-1 0,-1 0 1,1 1-1,0 0 0,-1-1 1,1 1-1,0 0 1,0-1-1,-1 1 0,1 0 1,-2 2-1,-22 10 1218,-139 52 540,145-59-1558,-58 21 749,73-25-1020,0-1 1,1 1-1,-1 0 1,0 0 0,1 1-1,0-1 1,-1 1-1,1 0 1,0-1 0,0 1-1,1 1 1,-1-1-1,1 0 1,-1 1-1,-2 5 1,5-8-60,0 0-1,0-1 1,0 1 0,0 0 0,0 0-1,0-1 1,0 1 0,0 0 0,1-1 0,-1 1-1,0 0 1,0-1 0,1 1 0,-1 0-1,0-1 1,1 1 0,-1 0 0,1-1-1,-1 1 1,1-1 0,-1 1 0,1-1-1,-1 1 1,1-1 0,0 1 0,-1-1-1,1 0 1,0 1 0,-1-1 0,1 0-1,0 0 1,-1 1 0,1-1 0,0 0-1,-1 0 1,1 0 0,0 0 0,0 0-1,-1 0 1,1 0 0,1 0 0,42 1 16,-36-1-15,150-5 68,-65 1-22,102 9 0,-166-2-32,0 1 0,0 1 0,0 1 1,-1 2-1,0 1 0,0 1 0,44 24 0,-64-29 12,-1 0 1,0 0-1,0 0 1,-1 1-1,1 0 1,-1 1-1,7 9 1,-12-15-7,1 1 0,-1-1 0,0 1 0,0-1 0,0 1 0,0-1 0,0 1 0,0 0 0,-1-1 0,1 1 0,-1 0 0,1 0 0,-1 0 0,1-1 0,-1 1 0,0 0 0,0 0 0,0 0 0,0 0 0,0-1 0,-1 1 0,1 0 0,0 0 1,-1 0-1,1 0 0,-1-1 0,0 1 0,0 0 0,1-1 0,-1 1 0,0-1 0,0 1 0,-1-1 0,1 1 0,0-1 0,0 1 0,-1-1 0,1 0 0,-1 0 0,-2 2 0,-27 13 354,-1-2 0,-1-1 0,0-1 0,-1-2-1,-49 9 1,62-14-226,-12 2 28,-1 0-1,1-2 1,-1-2 0,0-1-1,0-1 1,0-2 0,0-2 0,0-1-1,-63-16 1,44 10-119,41 9-555,0-1-1,1 0 0,-18-7 1,45 11-5100,9-10 3833,-18 6 879,18-6-1558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8.6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172 429 3200,'7'15'3830,"8"18"-372,-12-29-3338,-1 0 0,0 0 1,1 0-1,0-1 0,0 1 0,0-1 1,0 0-1,1 0 0,-1 0 0,1 0 1,0 0-1,0-1 0,0 1 0,0-1 1,0 0-1,0-1 0,1 1 0,-1-1 0,1 0 1,7 2-1,3-3 34,0 0-1,0 0 1,0-2 0,0 1-1,0-2 1,-1 0 0,1-1-1,-1-1 1,0 0 0,22-11-1,-15 6-22,-1-2-1,0 0 0,0-2 1,-1 0-1,-1-1 0,17-17 1,-29 25-113,0 0 0,0-1 0,-1 1 0,0-1 1,0-1-1,-1 1 0,0 0 0,0-1 0,-1 0 1,-1 0-1,1 0 0,-1 0 0,-1 0 0,1-1 1,-2 1-1,1 0 0,-1-1 0,-1 1 1,0 0-1,0-1 0,-1 1 0,0 0 0,0 0 1,-1 0-1,0 0 0,-1 1 0,0-1 0,-1 1 1,1 0-1,-1 0 0,-1 1 0,0-1 0,0 1 1,0 0-1,-1 1 0,0-1 0,0 1 1,0 1-1,-1-1 0,-12-5 0,3 2-38,0 2-1,0 0 0,-1 1 1,0 1-1,0 1 0,-1 0 1,1 1-1,-1 1 1,1 1-1,-1 1 0,0 0 1,0 2-1,1 0 0,-1 1 1,1 0-1,0 2 1,0 0-1,0 1 0,1 1 1,0 1-1,0 0 0,1 1 1,0 1-1,0 0 1,1 1-1,1 1 0,0 0 1,0 1-1,-11 15 1,22-25 9,0 1 0,0-1 1,1 1-1,-1-1 0,1 1 1,0 0-1,0 0 0,1 0 1,-1 0-1,1 0 0,0 0 1,0 0-1,0 1 0,0-1 1,1 0-1,0 1 0,0-1 1,0 0-1,0 1 0,1-1 1,-1 0-1,1 0 0,0 1 1,1-1-1,2 8 0,0-7 4,-1 0 1,1-1-1,0 1 0,0-1 1,0 1-1,0-1 0,1 0 0,0-1 1,0 1-1,0-1 0,0 0 0,0 0 1,1 0-1,-1-1 0,1 0 0,0 0 1,-1 0-1,9 0 0,11 1-31,0-2 1,0 0-1,0-2 0,0-1 1,0-1-1,41-9 0,-13 2-103,-7 2-259,1-2 0,-1-2 0,82-34 0,-124 44 342,1-1-62,-6 5 81,-5 18 363,7-10-215,0 1 1,0-1-1,1 0 1,1 0-1,0 0 1,0 0-1,1 0 1,0-1-1,1 0 1,0 0-1,7 10 1,12 14 265,42 46 0,-31-40-157,-14-13-133,-16-17-139,1-2 0,-1 1 0,2-1 0,-1 0 0,1 0-1,0 0 1,0-1 0,1 0 0,0-1 0,0 0 0,0 0 0,12 4 0,-19-8-57,0-1 0,0 0 0,0 0 0,0 0 1,0 0-1,0 0 0,0 0 0,0-1 1,1 1-1,-1 0 0,0 0 0,0-1 1,0 1-1,0-1 0,0 1 0,0-1 1,-1 1-1,1-1 0,0 0 0,0 1 1,0-1-1,0 0 0,-1 0 0,1 0 1,0 1-1,-1-1 0,2-2 0,6-6-1246,10-6-584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6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1 356 3072,'9'2'352,"0"-1"0,1 0 0,0-1-1,-1 0 1,1-1 0,-1 0 0,1 0 0,-1-1 0,0 0 0,14-5 0,4-3 320,0-1 0,30-18 1,-43 21-608,-1-1 1,0 0-1,0-1 1,-1-1 0,-1 0-1,1 0 1,13-20-1,-20 26-14,-1-1 0,0 0 0,0 0 0,-1 0 0,0 0 0,0-1 0,0 1 0,-1-1 0,0 1 0,0-1 0,-1 0 0,1 0 0,-2 0 0,1 0 0,-1 0 0,0 0 0,0 0 0,-3-14 0,2 18-43,0 0 1,0 0-1,0 0 1,-1 0-1,1 0 0,-1 0 1,1 1-1,-1-1 0,0 1 1,0-1-1,0 1 1,-1 0-1,1-1 0,0 1 1,-1 0-1,0 0 0,1 1 1,-1-1-1,-5-2 1,2 3 7,1-1 0,-1 1 0,1 0 1,-1 0-1,1 1 0,-1-1 1,0 1-1,1 1 0,-1-1 1,-9 2-1,4 1 26,-1 0 0,0 1 0,1 0 1,-1 1-1,1 0 0,1 0 0,-1 1 0,1 1 0,0 0 0,-10 9 1,8-4 35,1 1 0,1 1 0,0 0 1,1 0-1,0 1 0,1 0 0,1 0 1,0 1-1,1 0 0,1 0 0,1 1 1,-4 24-1,5-20 36,1 0-1,1 0 1,0 0 0,2 0 0,1 0-1,0 0 1,2 0 0,0 0 0,12 34-1,-10-42-58,0 0 1,1-1-1,0 0 0,1 0 0,0-1 1,1 0-1,0 0 0,1-1 0,0 0 0,0-1 1,1 0-1,0-1 0,1 0 0,0-1 1,0 0-1,1 0 0,0-2 0,25 9 0,-25-10-316,0-1-1,1 0 1,-1-1-1,0 0 1,1-1-1,0-1 1,-1 0-1,1-1 1,-1 0-1,1-1 1,-1 0-1,0-1 1,0-1-1,0 0 1,0-1-1,-1 0 1,0-1-1,0 0 1,18-13-1,17-20-1551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39.2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2688,'89'39'4373,"-64"-30"-4065,1-1-1,0-1 0,0-1 1,1-1-1,-1-1 1,1-2-1,0-1 1,0-1-1,-1-1 1,1-1-1,0-1 0,-1-2 1,1-1-1,-1-1 1,-1-1-1,27-12 1,-31 11-253,18-5 1143,-39 14-1187,0 0 0,1 1 0,-1-1 0,0 0 0,0 0 0,0 0 0,0 0 0,0 0 0,1 0 0,-1 0 0,0 0 0,0 0 0,0 0 0,0 0 0,0 0 0,1 1 0,-1-1 0,0 0 0,0 0 0,0 0 0,0 0 0,0 0 0,0 1 0,0-1 0,0 0 0,0 0 0,0 0 0,0 0 0,1 0 0,-1 1 0,0-1 0,0 0 0,0 0 0,0 0 0,0 0 0,0 1 0,0-1 0,0 0 0,-1 0 0,1 0 0,0 0 0,0 1 0,0-1 1,0 0-1,0 0 0,0 0 0,0 0 0,0 0 0,0 1 0,0-1 0,0 0 0,-1 0 0,1 0 0,0 0 0,0 0 0,0 0 0,0 1 0,-20 22 294,-31 20 14,40-35-276,1 0-1,0 1 1,0-1 0,1 2 0,0 0 0,-11 16 0,7-4 12,1 0 1,1 2 0,-16 46-1,23-56-22,0 0-1,1 0 0,1 0 0,0 1 0,1-1 0,0 1 0,1-1 0,3 21 1,-2-28-13,1 0 0,0-1 0,0 1 0,1-1 0,0 1 0,0-1 0,1 0 0,0 0 0,0 0 0,0 0 0,1-1 0,-1 0 0,1 0 0,1 0 0,-1 0 0,1-1 0,-1 0 0,1 0 0,1-1 0,-1 1 0,0-1 0,9 2 0,-5-1-182,-1-1 1,1-1-1,0 0 1,0 0-1,0-1 1,0 0-1,0 0 1,0-1-1,0-1 1,0 0-1,0 0 1,0-1-1,-1 0 0,19-7 1,9-9-1695,-2 2-85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0.0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29 365 3200,'5'-4'274,"0"-1"0,0 1 0,0 1 0,0-1 0,0 1 0,1 0 0,-1 0 0,1 0 0,0 1-1,0 0 1,0 0 0,0 0 0,0 1 0,0 0 0,7-1 0,-1 1-20,0-2-1,0 0 1,17-7-1,-6 0 50,-1-1-1,0-1 1,36-26-1,-51 33-155,0-1 0,0 1 0,-1-1 0,0 0 0,0-1-1,0 0 1,-1 0 0,0 0 0,-1 0 0,0-1 0,0 0 0,0 0 0,-1 0-1,4-13 1,-7 17-102,1 0-1,-1 1 0,1-1 0,-1 0 1,0 0-1,-1 0 0,1 0 1,-1 1-1,1-1 0,-1 0 1,0 1-1,-1-1 0,1 0 0,-1 1 1,1-1-1,-1 1 0,0 0 1,0 0-1,-1-1 0,1 1 1,-1 1-1,1-1 0,-1 0 0,0 1 1,0-1-1,0 1 0,0 0 1,-1 0-1,1 0 0,0 0 1,-1 1-1,-5-2 0,0 0 24,0 0 0,0 1 0,0 0 0,0 1 0,-1 0 0,1 0 1,0 1-1,-1 0 0,1 1 0,0 0 0,0 0 0,-16 5 0,13-2 18,-1 1-1,1 0 1,0 1 0,0 0 0,1 1 0,0 0-1,0 0 1,1 2 0,-1-1 0,2 1 0,-1 1-1,-14 20 1,18-22-28,1 1 0,0 0-1,1 1 1,0-1 0,0 1 0,1-1-1,0 1 1,1 0 0,0 0 0,1 0-1,0 1 1,0-1 0,1 0 0,1 0-1,0 0 1,0 1 0,4 14 0,-2-13 22,1 0 0,0 0 1,1 0-1,0-1 0,1 0 1,0 0-1,0 0 0,1-1 1,1 0-1,0 0 1,0-1-1,19 16 0,-13-14 18,0-1-1,1-1 0,0 0 0,0-1 1,1-1-1,0 0 0,0-1 0,33 8 0,-31-11-64,1-1-1,-1 0 0,0-2 0,0 0 0,1 0 0,-1-2 0,0-1 0,0 0 0,33-10 0,-26 4-519,1-1-1,-1-1 0,-1-1 0,0-1 1,-1-2-1,22-17 0,-34 24-138,-2-1-1,1 0 1,-1-1 0,0 0-1,-1 0 1,0-1-1,-1 0 1,0-1 0,0 1-1,7-21 1,-3-15-1806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1.1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164 339 1536,'-2'1'282,"-1"0"-1,1 1 1,0-1-1,0 1 1,0 0 0,0-1-1,0 1 1,1 0-1,-1 0 1,0 0-1,1 0 1,-1 1 0,1-1-1,0 0 1,0 1-1,0-1 1,0 0 0,0 1-1,0 3 1,2 5 114,0 0 0,1-1 0,0 1 0,0 0 0,1-1 0,1 0 0,0 1 0,0-1 1,9 14-1,-9-18-276,-1 0 0,1 0 1,0 0-1,1-1 1,-1 1-1,1-1 1,0 0-1,1-1 1,-1 1-1,1-1 0,0 0 1,0 0-1,0-1 1,0 1-1,12 3 1,-2-5-1,-1 0 0,0-1 1,1 0-1,-1-2 0,0 0 1,1 0-1,-1-2 1,0 0-1,0 0 0,0-1 1,14-7-1,-5 2 5,-1-1 1,0-2-1,-1 0 1,0-1-1,39-31 1,-48 32-73,0 0 1,-1-1-1,0-1 1,-1 0-1,0 0 0,-1-1 1,-1-1-1,12-25 1,-18 34-41,0 0 0,-1-1 0,1 1 0,-1-1 0,-1 0 0,0 0 0,0 1 0,0-1 0,-1 0 0,0 0 0,-1 0 0,0 0 0,0 0 0,0 1 0,-1-1 0,-1 0 1,1 1-1,-1 0 0,0-1 0,-1 1 0,-7-11 0,4 8-5,-1 0 1,-1 0 0,0 0-1,0 1 1,-1 1 0,0 0-1,0 0 1,-1 1 0,0 0-1,-1 1 1,1 0-1,-1 1 1,-19-6 0,13 6-16,0 2 0,-1 0 0,1 0 0,-1 2 0,1 0 0,-1 1 0,0 1 0,-35 7 0,32-4-28,0 2 0,1 0 1,0 1-1,0 1 0,0 1 0,1 1 0,1 1 1,0 0-1,0 1 0,1 2 0,1 0 0,0 0 1,1 2-1,0 0 0,2 1 0,-20 27 1,30-37 6,0 1 0,0-1 1,0 1-1,1 0 1,0 0-1,1 1 0,0-1 1,0 0-1,1 1 1,-1 13-1,2-18 21,0-1 0,1 0 0,-1 1 0,1-1 0,0 0 0,0 0 0,0 0 0,0 1 1,1-1-1,-1 0 0,1 0 0,-1-1 0,1 1 0,0 0 0,0-1 0,1 1 0,-1-1 0,0 1 0,1-1 0,0 0 0,-1 0 0,1 0 0,0-1 0,0 1 0,0-1 0,0 1 0,0-1 0,0 0 1,5 1-1,9 2-38,1-1 0,-1 0 0,1-1 0,0-1 1,-1-1-1,1 0 0,0-1 0,0-2 1,-1 1-1,19-6 0,21-9-632,91-40 0,-87 31 92,-32 15 281,2 0-301,-1-2 1,-1-1-1,0-1 0,34-24 0,-39 13-259,-23 26 849,0-1 0,-1 0-1,1 0 1,-1 1 0,1-1 0,-1 0 0,1 0 0,-1 0 0,1 0 0,-1 1 0,0-1-1,0 0 1,1 0 0,-1 0 0,0 0 0,0 0 0,0 0 0,0 0 0,0 0 0,0 0-1,0 0 1,0 0 0,-1 1 0,1-1 0,0 0 0,-1 0 0,1 0 0,0 0 0,-1 0-1,1 0 1,-1 1 0,1-1 0,-1 0 0,1 0 0,-2 0 0,1 0 27,1 1-1,0 0 1,-1-1 0,1 1 0,-1 0 0,0 0-1,1-1 1,-1 1 0,1 0 0,-1 0-1,1 0 1,-1 0 0,1 0 0,-1 0 0,0-1-1,1 1 1,-1 0 0,1 1 0,-1-1 0,1 0-1,-1 0 1,0 0 0,1 0 0,-1 0 0,1 1-1,-1-1 1,1 0 0,-1 0 0,1 1-1,-1-1 1,0 1 0,-13 19 853,1 25 730,13-35-1397,-1 0 1,2 0-1,-1 0 0,2-1 0,-1 1 1,1 0-1,0-1 0,1 0 1,0 1-1,1-1 0,9 16 0,3 2 272,2-1-1,27 32 1,-18-25-77,-18-21-249,2-1-1,-1 0 0,1 0 1,1-1-1,0-1 1,0 1-1,1-2 0,0 0 1,0-1-1,1 0 0,15 5 1,-19-8-391,1-2 0,-1 1 0,1-1 1,0 0-1,-1-1 0,1-1 0,0 1 1,0-2-1,0 0 0,-1 0 0,1 0 0,0-2 1,-1 1-1,1-1 0,-1-1 0,12-5 1,-3-2-1738,-8-2-64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2.5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22 996 3200,'-1'0'-65,"-17"-1"2224,15-2 94,10-3-1288,-4 5-829,1 1 1,-1-1-1,1 0 1,-1 1-1,0 0 1,1 0-1,-1 0 0,1 0 1,5 2-1,22-1-156,-13-4 314,1-1 1,-1-1 0,1-1 0,-1 0 0,-1-1-1,1-1 1,-1-1 0,18-12 0,7-8 309,69-61 0,-85 67-435,-2-1 0,-1-1 0,-1-1 0,-1 0 0,-2-2 0,0-1-1,16-35 1,-28 50-135,0-2-1,-1 1 1,-1-1-1,0 1 1,-1-1-1,-1-1 0,-1 1 1,0 0-1,-1-1 1,-1 1-1,0-1 1,-1 1-1,-1 0 1,-1-1-1,0 1 0,-9-27 1,5 26-26,-1 0 0,-1 0 0,0 1 0,-1 0 0,0 0 0,-2 1 1,0 0-1,0 1 0,-1 1 0,-1 0 0,0 1 0,-1 0 0,-17-10 0,23 17-24,-1 0 0,1 0-1,-1 0 1,0 1 0,-1 1-1,1 0 1,-1 0 0,1 1 0,-1 1-1,0 0 1,0 0 0,0 1 0,0 0-1,1 1 1,-1 0 0,0 1-1,0 0 1,1 0 0,-1 2 0,1-1-1,0 1 1,0 0 0,-17 11 0,15-7 2,1 0 1,0 0 0,0 1 0,1 0-1,0 1 1,1 0 0,0 1 0,0 0 0,1 0-1,1 1 1,-9 18 0,7-11 26,2 0 0,1 1 0,0 0 0,1 0 0,1 0 1,1 0-1,0 24 0,3-6 61,1 0 1,3-1 0,0 1 0,3-1-1,1 0 1,1-1 0,2 0-1,17 36 1,-6-22 54,1-2 1,3 0-1,2-2 0,2-1 1,2-1-1,38 41 0,-54-69-68,1-1 0,0 0 0,1-1 1,1-1-1,0 0 0,1-2 0,27 12 0,-32-17-14,0-1 1,1 0-1,-1-1 1,1-1-1,0-1 0,0 0 1,1-1-1,-1 0 1,0-2-1,0 0 0,21-4 1,-6-2 44,-1-1 1,1-2-1,-2-1 1,0-1-1,44-25 1,-23 7-22,-1-3 0,47-41 0,-68 49-90,-2-1-1,-1-2 1,-1 0 0,-1-1 0,-2-2 0,-1 0-1,-1-1 1,-2-1 0,-1-1 0,-1 0 0,-3-1-1,0 0 1,-3-1 0,0 0 0,-3-1 0,-1 0-1,-1 0 1,-3 0 0,-4-59 0,1 77-30,0 0 0,-2 0 0,0 0 0,-2 0 0,0 1 0,-1 0 0,0 0 0,-12-19 0,14 29 21,1 1 1,-1 0-1,0 0 1,-1 1-1,1-1 1,-1 1-1,-1 0 1,1 1 0,-1 0-1,0 0 1,0 0-1,0 1 1,-1 0-1,0 0 1,0 1-1,0 0 1,0 0-1,0 1 1,0 0-1,-1 0 1,-11 0-1,4 2-3,-1 1 0,1 0 0,0 1-1,0 1 1,0 1 0,0 0-1,1 1 1,-1 0 0,1 2-1,1 0 1,-1 0 0,1 1 0,0 1-1,-23 20 1,22-16-2,0 1 0,1 0 1,1 1-1,1 1 0,0 0 0,1 0 0,0 1 1,2 1-1,0 0 0,1 0 0,1 0 0,-6 22 1,4 1-29,0 0 1,3 0 0,-1 70-1,6-88 60,2 0-1,1 0 0,1-1 1,1 1-1,1-1 0,1 1 1,0-2-1,14 30 1,-3-18 32,0-2 0,3 0 0,0-1 1,2-2-1,1 0 0,1-1 1,1-1-1,40 32 0,-42-41 10,0-1-1,1-1 1,1-1-1,0-1 1,1-1-1,1-2 1,-1 0-1,2-2 1,-1-1-1,1-1 1,34 3-1,-42-7-12,-1-1-1,1-1 0,0 0 0,-1-2 0,1 0 0,-1-1 0,1-1 0,-1-1 0,0-1 0,-1 0 0,1-2 0,-2 0 0,1-1 0,28-19 0,-41 25-18,-1 0 0,0-1 1,0 1-1,0-1 0,-1 0 1,1 0-1,-1 0 0,0 0 1,0 0-1,0-1 0,-1 0 0,0 1 1,1-1-1,-2 0 0,1 0 1,-1 0-1,1 0 0,-1 0 1,-1-1-1,1 1 0,-1 0 0,0 0 1,0-1-1,0 1 0,-1 0 1,0 0-1,0 0 0,0-1 1,-4-8-1,2 8-10,1-1 0,-1 1 0,0 1 0,-1-1 0,1 0 0,-1 1 0,0 0 0,-1 0 0,1 0 0,-1 0 0,0 1 0,0-1 0,0 1 0,-1 1 0,1-1 0,-1 1 1,0 0-1,0 0 0,0 1 0,-1-1 0,1 2 0,0-1 0,-9-1 0,10 3-10,-1 0-1,1 0 1,-1 0 0,1 0 0,0 1-1,0 0 1,-1 0 0,1 1 0,0-1-1,0 1 1,0 0 0,0 1 0,0-1 0,1 1-1,-1 0 1,1 0 0,0 0 0,0 1-1,0 0 1,0-1 0,0 1 0,1 1 0,0-1-1,0 0 1,0 1 0,0 0 0,1-1-1,-1 1 1,1 0 0,1 0 0,-3 9-1,0-2 50,2 1-1,-1 0 1,1-1-1,1 1 1,0 0-1,1 0 1,1 0-1,0 0 1,0 0-1,2-1 1,-1 1-1,8 20 1,-6-23 35,0 0 1,1-1-1,0 1 0,1-1 1,0 0-1,1-1 1,-1 1-1,2-1 0,-1 0 1,1-1-1,0 0 0,1 0 1,-1-1-1,1 0 1,1-1-1,14 7 0,-6-5-29,0-1 0,0-1 0,1 0 0,0-2 0,0 0 0,0-1 0,0-1 0,29-2-1,-26 0-670,0 0 0,0-1 0,0-2 0,-1 0 0,1-1-1,-1-1 1,0-1 0,0-1 0,33-18 0,-16 2-1805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3.7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0 590 2688,'10'-11'4864,"16"-45"-3519,-4 10-321,-1-1-1,28-99 0,-46 132-905,0-1-1,-1 1 0,0-1 1,-1 1-1,-1-1 1,0 0-1,-1 1 0,-1-1 1,0 0-1,-1 1 0,0 0 1,-1 0-1,-1 0 0,-1 0 1,-7-15-1,-8 0 291,21 29-398,-1-1-1,1 0 1,-1 1 0,1-1 0,-1 0 0,1 1 0,-1-1 0,0 1 0,1-1 0,-1 1 0,0-1 0,1 1 0,-1 0 0,0-1 0,0 1 0,1 0 0,-1 0 0,0-1 0,0 1 0,0 0 0,0 0 0,1 0 0,-1 0 0,0 0 0,0 0 0,0 0 0,1 0 0,-1 0 0,0 1 0,0-1 0,0 0 0,1 0 0,-2 1 0,2 0-6,-1-1 0,1 1 0,0-1 0,0 1 0,-1-1 0,1 1 1,0-1-1,0 1 0,0-1 0,0 1 0,0-1 0,0 1 0,0-1 1,0 1-1,0-1 0,0 1 0,0-1 0,0 1 0,0-1 0,0 1 1,0-1-1,1 1 0,-1-1 0,0 1 0,0-1 0,1 1 0,-1-1 1,0 0-1,0 1 0,1-1 0,-1 1 0,1-1 0,-1 0 0,0 1 1,1-1-1,-1 0 0,1 0 0,0 1 0,17 12 69,-1-7-44,1 0 0,0-1 0,0-1 0,0-1 0,1-1 0,29 0 0,-11 1 24,378 25 459,-412-28-509,4 0 20,-1 0 0,1 0 0,-1 1 0,1 0-1,-1 0 1,0 0 0,1 1 0,-1 0 0,0 0 0,0 1 0,7 3 0,-14-5-12,1 0 1,-1 1 0,0-1 0,1 0 0,-1 0 0,0 0 0,1 0 0,-1 0 0,0 0 0,0 0 0,0 0 0,0 0 0,0 0 0,0-1 0,0 1 0,0 0 0,0-1 0,0 1 0,-1-1 0,-1 1 0,0 1-7,-35 20 22,23-15-27,0 2 0,-24 17 0,35-22-4,-1 0 0,1 0 0,0 0 1,0 1-1,1 0 0,0-1 1,-1 1-1,1 0 0,1 0 0,-1 1 1,1-1-1,-2 8 0,3-9-2,1 0 0,0 0 0,0 1-1,0-1 1,1 0 0,-1 0 0,1 1 0,0-1 0,0 0-1,0 0 1,1 0 0,-1 0 0,1-1 0,0 1 0,0 0-1,1-1 1,-1 1 0,6 5 0,2 3 14,0-1 0,1-1 0,24 19 0,-26-23 8,-1-1-1,1-1 1,0 1 0,1-2 0,-1 1 0,1-1-1,0-1 1,0 0 0,0 0 0,0-1-1,0 0 1,0 0 0,19-3 0,10-2 53,0-2 0,47-14 1,-50 11-8,19-2 63,-32 7-61,0 0 0,-1-2 1,1-1-1,-1 0 0,0-2 1,-1 0-1,22-14 0,-42 23-68,1-1-1,-1 1 1,1-1-1,0 1 1,-1-1-1,1 1 1,0 0-1,-1 0 1,1-1-1,0 1 1,-1 1-1,1-1 1,0 0-1,-1 0 1,1 1-1,0-1 1,-1 0-1,1 1 1,-1 0-1,1-1 1,-1 1-1,1 0 1,-1 0-1,1 0 1,-1 0-1,0 0 1,0 0-1,1 0 1,-1 1-1,2 1 0,40 52 28,-30-36-34,-3-8 83,0 0-1,0-1 1,1 0-1,0-1 1,1 0-1,0 0 1,1-2-1,-1 1 1,1-2-1,1 1 1,-1-2-1,1 0 1,0-1-1,1 0 0,-1-1 1,0 0-1,1-1 1,0-1-1,21-1 1,-8-1 105,0-2 0,1-1 0,-1-2 0,38-11 1,-48 11-87,0-1 1,0 0 0,-1-2 0,0 1 0,-1-2 0,0 0 0,24-20 0,-35 25-70,-1 1 0,0-1 0,1 0 0,-2 0 0,1 0 0,0 0 0,-1-1 0,0 1 0,0-1 0,-1 0 0,0 0 0,0 0 0,0 0 0,-1 0 0,2-12 0,-3 9-12,0 1 0,-1-1 0,0 1 0,0 0 0,-1-1 1,0 1-1,0 0 0,-1 0 0,0 0 0,-7-13 0,1 7-17,1 1 1,-1 0-1,-1 0 1,0 1-1,-1 1 0,-1-1 1,1 2-1,-2 0 1,1 0-1,-1 1 1,-28-14-1,20 15-22,0 1-1,0 1 1,-1 0-1,0 2 1,-1 1-1,1 0 1,0 2-1,-1 1 1,1 0 0,-1 2-1,-38 7 1,26-1-55,0 1 0,0 1 1,1 2-1,0 2 1,2 1-1,-44 26 0,73-39 71,-9 5-140,0 1-1,0 0 1,1 0-1,-19 21 1,28-28 106,1 0 1,0 1-1,0-1 1,0 1-1,0-1 0,0 1 1,0 0-1,0-1 1,0 1-1,1 0 1,-1 0-1,0-1 0,1 1 1,0 0-1,-1 0 1,1 0-1,0 0 1,0 0-1,0 0 1,0-1-1,0 1 0,1 0 1,-1 0-1,1 0 1,-1 0-1,1-1 1,-1 1-1,1 0 0,0-1 1,0 1-1,0 0 1,0-1-1,0 1 1,0-1-1,1 1 1,-1-1-1,0 0 0,1 0 1,-1 1-1,1-1 1,-1 0-1,1 0 1,0 0-1,-1-1 0,4 2 1,16 8-618,1-1 0,0-1 1,0-1-1,1-2 0,0 0 1,0-1-1,0-1 0,36 0 1,50-4-1641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4.4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27 2816,'0'-1'219,"-1"0"0,1-1 1,0 1-1,0 0 0,0-1 0,0 1 1,0 0-1,0-1 0,0 1 0,1 0 1,-1 0-1,0-1 0,1 1 0,-1 0 1,1 0-1,-1-1 0,1 1 0,-1 0 1,3-2-1,5 4 2362,3 17-2294,-6 4-117,0 0 1,-2 0-1,0 1 0,-2-1 0,-2 38 1,2 4 642,1 251 2068,2 53-259,-1-265-1906,5 70 487,-5-151-1029,0 1 1,2-1-1,0 0 1,2-1-1,11 29 1,-16-47-156,-1-1-1,0 0 1,0 1 0,1-1 0,-1 0 0,1 0-1,0 0 1,0 0 0,0 0 0,0 0 0,0 0 0,0-1-1,0 1 1,0-1 0,1 0 0,-1 1 0,1-1-1,-1 0 1,1 0 0,-1-1 0,1 1 0,0 0 0,-1-1-1,1 0 1,0 0 0,-1 1 0,1-1 0,0-1-1,-1 1 1,1 0 0,0-1 0,-1 1 0,5-2 0,8-4-93,0 0 1,0 0-1,0-1 1,20-14 0,-7 5-350,2 0-1070,-1-1 0,44-34 0,2 4-2282,-54 34 2686,28-17-1471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4.7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 2816,'5'-3'1408,"23"3"128,-15-4 1536,12 4-2688,3 0 0,-1 4 256,15 3 0,15 2-896,-5-6 128,5 1 512,0-4 0,3-4-384,-8 1 128,-4-1-896,-7 4 0,-13 4-640,-5 3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5.5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38 413 3200,'0'0'38,"0"0"0,0 0-1,0 0 1,1 0 0,-1 0 0,0 0 0,0 0 0,0 0-1,0-1 1,0 1 0,1 0 0,-1 0 0,0 0 0,0 0 0,0 0-1,0 0 1,0 0 0,0 0 0,0 0 0,1 0 0,-1 0-1,0-1 1,0 1 0,0 0 0,0 0 0,0 0 0,0 0-1,0 0 1,0 0 0,0-1 0,0 1 0,0 0 0,0 0-1,1 0 1,-1 0 0,0 0 0,0-1 0,0 1 0,0 0 0,0 0-1,0 0 1,0 0 0,0 0 0,-1-1 0,1 1 0,0 0-1,0 0 1,0 0 0,0 0 0,0 0 0,0-1 0,28 8 1970,40 19 138,-56-18-2034,0-1-1,1-1 1,0 0-1,0-1 0,0 0 1,1-1-1,0-1 1,18 3-1,3-3 237,0-3 1,0-1-1,1-1 1,-1-2-1,61-15 1,-86 16-298,-1-1 1,0 0 0,0 0-1,0-1 1,-1 0 0,1-1-1,-1 0 1,-1 0 0,1-1-1,-1 0 1,0 0 0,-1 0-1,1-1 1,-1 0 0,-1-1 0,0 1-1,0-1 1,-1 0 0,0 0-1,0-1 1,-1 1 0,0-1-1,1-10 1,-2 10-29,0-1 0,-1 0 0,0 0 0,0 0 0,-1 0 0,-1 0 0,0 0-1,0 0 1,-5-15 0,4 19-17,-1 0 0,1 0 0,-1 0 0,-1 1 0,1-1-1,-1 1 1,0 0 0,-1 0 0,1 1 0,-1-1 0,0 1-1,0 0 1,-1 0 0,-10-7 0,0 3 5,-1 0 1,1 1-1,-2 0 1,1 1-1,-1 1 0,0 1 1,-1 1-1,1 0 0,-1 1 1,0 2-1,0-1 1,-34 4-1,29 0-17,-1 2 0,2 1-1,-1 0 1,1 2 0,-1 1-1,2 0 1,-1 2 0,2 1 0,-34 21-1,48-27-13,0 0-1,0 0 1,0 1-1,0 0 1,1 0 0,0 0-1,1 1 1,-1 0-1,1 0 1,1 1-1,-1-1 1,1 1-1,1 0 1,-1 0 0,1 0-1,1 1 1,-1-1-1,2 1 1,-1-1-1,1 1 1,0 0-1,1 0 1,0 10 0,1-16 12,0 0 1,0 0 0,0 1-1,0-1 1,1 0 0,-1 0-1,1-1 1,0 1 0,0 0-1,0 0 1,0-1 0,0 1-1,1-1 1,-1 0 0,1 0-1,-1 0 1,1 0 0,0 0 0,0 0-1,0-1 1,0 1 0,0-1-1,0 0 1,0 0 0,0 0-1,6 1 1,10 2-77,0-1 0,0-1 0,24 0 0,19-3-244,-1-4-1,0-1 1,0-4-1,77-22 1,-125 27 265,22-4-14,-34 9 83,0 0 1,-1 0 0,1 0 0,0 0 0,0 0 0,-1 0 0,1 0 0,0 1 0,-1-1 0,1 0-1,0 0 1,-1 0 0,1 1 0,0-1 0,-1 0 0,1 1 0,0-1 0,-1 1 0,1-1-1,-1 1 1,1-1 0,-1 1 0,1-1 0,-1 1 0,1-1 0,-1 1 0,0 0 0,1-1-1,-1 1 1,0 0 0,1-1 0,-1 1 0,0 0 0,0-1 0,0 1 0,0 0 0,1-1-1,-1 1 1,0 0 0,0 0 0,-1 0 0,2 11 236,0 0 0,0 0 1,1 0-1,1 0 0,0 0 0,0-1 0,1 1 0,1-1 1,10 18-1,-11-22-155,0 1 0,1-1 0,0-1 1,1 1-1,-1-1 0,1 0 0,1 0 0,-1 0 0,1-1 1,0 0-1,0 0 0,0-1 0,1 0 0,11 4 1,4-2-684,0-1 1,1-2 0,-1 0-1,1-2 1,0 0 0,26-4 0,-15 0-1326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6.4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187 128 2944,'-1'0'181,"0"0"0,0 0 0,0 0-1,0 0 1,0-1 0,0 1 0,0 0 0,-1-1 0,1 1 0,0-1-1,0 1 1,1-1 0,-1 0 0,0 1 0,0-1 0,0 0 0,0 0 0,0 0-1,1 0 1,-1 1 0,0-1 0,1 0 0,-1 0 0,0-2 0,1 2-124,0 0-1,0-1 1,1 1 0,-1 0 0,0 0 0,0 0 0,1 0 0,-1-1 0,1 1 0,-1 0 0,1 0 0,0 0 0,-1 0-1,1 0 1,0 0 0,0 0 0,0 0 0,1-1 0,4-3-27,0 0-1,0 1 1,1-1 0,-1 1-1,15-6 1,8-2 311,2 1-1,-1 2 0,1 1 1,59-7-1,-77 14-271,0 0-1,0 1 0,0 1 0,-1 0 1,1 1-1,0 0 0,-1 1 1,0 0-1,1 1 0,-1 0 0,-1 1 1,1 1-1,-1 0 0,0 0 0,13 10 1,-22-14-28,1 0 0,0 1 0,-1-1 0,0 1 0,1-1 1,-1 1-1,0 0 0,-1 0 0,1 0 0,0 0 0,-1 0 0,0 0 1,1 1-1,-1-1 0,-1 0 0,1 1 0,0 6 0,0-3 31,-2 0 0,1 0 0,-1 0-1,0 0 1,-1 0 0,1 0 0,-1 0-1,-4 9 1,-2 1 78,-1 0-1,0-1 0,-1 0 1,-1 0-1,0-1 0,-15 15 1,-2-4-13,-1 0 0,-1-2 0,-1-1 0,-1-1 0,-1-2 0,-1-1 1,0-2-1,-1-1 0,-1-2 0,-1-1 0,0-3 0,0 0 0,-70 7 1,77-21-142,29 4 5,1 0-1,-1 0 0,1-1 1,-1 1-1,1 0 0,-1-1 1,1 1-1,-1 0 0,1-1 0,-1 1 1,1-1-1,0 1 0,-1-1 1,1 1-1,0-1 0,-1 1 0,1-1 1,0 1-1,0-1 0,-1 0 1,1 1-1,0-1 0,0 1 0,0-1 1,0-1-1,1-1-7,-1 1 0,1-1 0,0 0 0,1 1 0,-1-1 0,0 1 0,1-1 0,-1 1 0,1 0 1,0 0-1,0 0 0,0-1 0,0 2 0,0-1 0,4-2 0,-2 1-1,1 0 0,0 0 0,0 1 1,0 0-1,0 0 0,0 1 0,0-1 0,0 1 1,1 0-1,-1 0 0,0 1 0,1-1 0,-1 1 1,1 1-1,-1-1 0,0 1 0,7 1 0,12 3-36,0 1 0,32 13-1,-43-14 42,20 5 35,47 8 0,-45-11 0,42 14 0,-44-13-91,1-1 0,-1-2 1,1-1-1,0-1 0,48-4 1,-69 1-209,-13 0 211,0 0 0,0 0 1,0 0-1,0 0 0,0 0 1,0 0-1,-1-1 0,1 1 0,0 0 1,0 0-1,0 0 0,0 0 1,0-1-1,0 1 0,0 0 0,0 0 1,0 0-1,0 0 0,0-1 1,0 1-1,0 0 0,0 0 0,0 0 1,0 0-1,0 0 0,0-1 1,0 1-1,1 0 0,-1 0 0,0 0 1,0 0-1,0 0 0,0-1 0,0 1 1,0 0-1,0 0 0,0 0 1,1 0-1,-1 0 0,0 0 0,0 0 1,0 0-1,0-1 0,0 1 1,1 0-1,-1 0 0,0 0 0,0 0 1,0 0-1,0 0 0,0 0 1,1 0-1,-1 0 0,0 0 0,0 0 1,0 0-1,0 0 0,1 0 1,-15-9-2546,-4-2 660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6.7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2304,'32'16'4821,"126"24"-2005,-26-5-2368,-91-27-2368,-19 0 619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7.3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395 1 5376,'-29'8'2688,"1"97"-2688,24-80 2688,-10 22-2688,-14 15 0,-18 32-896,-26 13 0,-2 14 0,-26 5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7.0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16 4992,'-29'-16'2432,"20"48"-3456,9-28 4096,0 15-2944,4 4 0,1 13 0,-1-1 0,6-3-256,5-12 128,2 0 0,3-4 0,-6-9-1280,9-4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7.4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72 7424,'-48'-68'3712,"48"65"-5888,9 6 6912,5 3-6784,0-3 128,6 4-1408,-6-1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7.9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51 387 3200,'2'-2'262,"-1"-1"0,1 0 0,0 1 0,0 0 0,0-1 0,1 1 1,-1 0-1,0 0 0,1 0 0,-1 1 0,1-1 0,0 1 0,-1-1 0,1 1 0,0 0 0,0 0 0,0 0 0,0 0 1,0 1-1,5-1 0,-4 1-117,-1 1-1,1 1 1,0-1 0,-1 0 0,1 1 0,-1 0 0,1-1-1,-1 2 1,0-1 0,0 0 0,0 0 0,0 1 0,3 3-1,26 17 773,-17-16-761,1-1 1,0-1-1,1-1 0,-1 0 1,1-1-1,0-1 1,-1 0-1,1-1 1,18-2-1,-13 0-53,0-2-1,1 0 1,-1-1 0,0-1-1,-1-2 1,30-11-1,-32 9-42,-1 0 1,-1 0-1,0-2 0,0 0 0,16-15 1,-28 22-47,0 0 0,-1 0 1,0-1-1,1 0 0,-1 1 0,-1-2 1,1 1-1,-1 0 0,0-1 0,0 1 1,-1-1-1,1 0 0,-1 0 1,-1 0-1,1 0 0,-1 0 0,0 0 1,0-1-1,-1 1 0,0-7 1,-1 5-7,0 0 0,-1 0 0,0 0 1,0 0-1,0 1 0,-1-1 0,-1 1 1,1 0-1,-1-1 0,0 2 1,-1-1-1,1 0 0,-2 1 0,-10-12 1,6 11-8,1-1-1,-2 1 1,1 1 0,-1-1 0,0 2 0,0 0 0,0 0 0,-1 1 0,-13-3 0,-1 1-30,-1 2 0,0 0 0,-1 2 0,1 1 0,0 1 0,0 2 0,-1 0 0,-34 9 0,42-6-3,0 0 0,0 2 0,0 0-1,1 2 1,0 0 0,1 1 0,-20 13 0,30-18-4,1 1 0,-1 1-1,1-1 1,0 1 0,0 0-1,1 1 1,0 0-1,0 0 1,1 0 0,0 0-1,1 1 1,-1 0-1,2 0 1,-1 0 0,1 0-1,-3 19 1,5-24-23,1 1 1,0-1 0,0 0-1,0 1 1,0-1-1,1 0 1,0 1-1,0-1 1,0 0-1,0 0 1,1 1-1,-1-1 1,1-1-1,0 1 1,0 0-1,1 0 1,-1-1 0,1 1-1,0-1 1,0 0-1,0 0 1,0 0-1,0 0 1,1 0-1,-1-1 1,1 1-1,0-1 1,4 2-1,10 4-374,1-1 0,0 0 0,0-1 0,35 5 0,51 9-1231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8.8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8 3200,'-19'-5'1760,"20"19"905,3 9-1693,-2-12-845,1 0 0,1 0 0,-1-1 0,1 1 0,1-1 1,8 13-1,4 11 370,36 74 842,-28-61-472,22 61-1,-46-106-822,0 0 1,0 0-1,-1 0 1,1 0-1,0 0 1,-1 1-1,0-1 1,1 0-1,-1 0 1,0 0-1,0 1 1,0-1-1,0 0 1,-1 0-1,1 0 1,-1 4-1,0-5-16,0-1 0,1 1 0,-1-1 0,0 1 0,1-1 0,-1 1 0,0-1 0,1 0 0,-1 1 0,0-1 0,0 0 0,1 0 0,-1 1 0,0-1 0,0 0 0,0 0 0,0 0 0,1 0 0,-1 0 0,0 0-1,0 0 1,0 0 0,1 0 0,-1-1 0,0 1 0,0 0 0,0 0 0,0-1 0,-6-2 37,1 0 1,-1 0-1,1-1 0,0 0 0,1 0 1,-1 0-1,1-1 0,-10-10 0,9 6-59,1 0 0,-1 0 0,1-1-1,1 0 1,0 0 0,0-1 0,1 1 0,1-1 0,-1 1-1,2-1 1,-1 0 0,2 0 0,-1 0 0,2 0-1,-1 0 1,1 0 0,1 1 0,0-1 0,1 0 0,0 1-1,7-18 1,-4 15-24,0 1-1,1 0 1,0 1 0,0-1-1,2 1 1,-1 1 0,1 0-1,1 0 1,0 1 0,0 0-1,1 0 1,23-13-1,-25 17 34,0 1 0,0 1 0,1-1 0,-1 1 0,1 1-1,0 0 1,0 0 0,0 1 0,0 0 0,0 1-1,0 0 1,0 1 0,0 0 0,0 0 0,0 1-1,-1 1 1,1-1 0,14 7 0,-14-5 33,0 0 1,1 1 0,-1 0-1,-1 0 1,1 1-1,-1 1 1,0 0-1,-1 0 1,1 0-1,-1 1 1,-1 1-1,0-1 1,0 1 0,0 0-1,-1 1 1,-1-1-1,1 1 1,-2 0-1,1 1 1,-2-1-1,1 1 1,-1 0 0,-1 0-1,0 0 1,0 0-1,-1 0 1,-1 0-1,-1 16 1,1-9 17,-2 1 0,0-1 0,-1 0 0,0 0 0,-2 0 1,0-1-1,-1 1 0,-1-1 0,-10 18 0,17-35-91,0 1 1,0-1-1,0 0 0,-1 0 0,1 1 0,0-1 1,0 0-1,0 0 0,0 1 0,0-1 0,0 0 1,-1 0-1,1 0 0,0 1 0,0-1 0,0 0 1,0 0-1,-1 0 0,1 0 0,0 1 0,0-1 1,-1 0-1,1 0 0,0 0 0,0 0 0,0 0 1,-1 0-1,1 0 0,0 0 0,0 0 0,-1 0 1,1 0-1,0 0 0,-1 0 0,1 0 0,0 0 1,0 0-1,-1 0 0,1 0 0,0 0 0,0 0 1,-1 0-1,1 0 0,0 0 0,-5-14-1623,6-21-2436,6 20 1930,-1-4-22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9.1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4992,'0'28'2432,"42"11"-3712,-28-25 5120,1 6-3840,-6 12 0,5-9 128,0 0 0,0 2-512,0-9 128,1 4-1024,8-13 128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49.5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27 10880,'-89'-26'5376,"84"65"-15872,24-13 11392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4:54.0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 1024,'54'-11'623,"0"3"-1,65-1 1,-24 2-678,389 0 901,-366 10-582,578 22 674,49 2-447,-410-20-491,193 1 0,1432 0 384,-1410 2-253,223 2 228,86-8-209,-449 11-150,-53-1 0,84 13-4,-194-9 29,-75-7 61,478 18 212,-76-2-63,-155-18-216,870-5 90,-814-3-109,-293 3 0,1265-17 661,-528-9-42,-747 25-584,102-2 164,42 3-172,-48 2-32,132-7 55,140-3 28,33-7-21,18-1 35,130-4 36,-328 10-55,-40 2-39,557 13 46,-267 5-32,-367-11-30,191-2-15,523-4-158,-486 6 395,30 11-220,-250-4 3,0 4 78,63 2 33,245 13 384,-314-11-375,295 21 92,-27 3-241,40 3 33,394 32 101,-335-12-155,-51-7 33,-406-30-6,65 6 0,82-26 218,-254-8-266,-62 2-473,-19-2 479,0 0 0,1 0 0,-1 0 0,0 1 0,1-1 0,-1 0 0,0 0 1,1 0-1,-1 1 0,0-1 0,1 0 0,-1 0 0,0 1 0,0-1 0,0 0 0,1 1 1,-1-1-1,0 0 0,0 1 0,0-1 0,0 0 0,1 1 0,-1-1 0,0 0 0,0 1 1,0-1-1,0 1 0,0-1 0,0 0 0,0 1 0,0-1 0,0 0 0,0 1 0,0-1 1,0 1-1,0-1 0,-1 0 0,1 1 0,0-1 0,-5 5-1259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2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 1477 1664,'0'1'205,"-1"0"0,0 0-1,0 0 1,1 0 0,-1-1 0,0 1-1,0 0 1,0-1 0,0 1 0,0 0 0,0-1-1,0 1 1,0-1 0,0 0 0,0 1-1,-1-1 1,1 0 0,0 0 0,-1 1 0,1-2-104,1 1 1,-1 0 0,1-1 0,-1 1 0,1 0-1,-1-1 1,1 1 0,-1-1 0,1 1 0,-1-1-1,1 1 1,-1-1 0,1 1 0,0-1 0,-1 0 0,1 1-1,0-1 1,0 1 0,-1-1 0,1 0 0,0 1-1,0-1 1,0-1 0,0-54 1706,1 38-1558,-20-321 2536,0-6-1220,29 113-1093,-6 205-413,0 0 1,2 1-1,1 0 1,1 0-1,1 0 0,20-37 1,-22 49-33,13-24 202,36-50-1,-48 77-146,1 0 0,0 1 1,1 0-1,0 0 1,1 1-1,-1 0 0,2 1 1,18-11-1,-23 15-34,-1 1-1,1-1 1,0 1-1,0 1 1,1-1-1,-1 1 1,0 0-1,1 1 1,0 0-1,-1 0 0,1 0 1,-1 1-1,1 0 1,0 1-1,-1 0 1,1 0-1,-1 0 1,1 1-1,-1 0 1,0 1-1,13 5 1,-5 0 56,0 1 0,0 0 1,-1 1-1,0 1 0,-1 0 0,0 1 1,18 21-1,69 101 380,-85-113-447,9 13 10,-2 2 0,0 1 0,-3 0 0,-1 2 0,-2 0 0,-2 1 0,-1 0 0,-2 1 0,-2 0 0,-2 1 0,-1 0 0,-2 0 0,-3 0 0,-1 1 0,-8 60 0,1-46 8,-3 0-1,-3-1 0,-2 0 1,-28 68-1,20-60-2,19-47-28,-1-1 1,-1-1-1,-1 1 1,0-1-1,-1 0 1,0-1-1,-13 16 0,21-29-37,0-1-1,0 0 0,-1 0 0,1 0 1,0 0-1,0 1 0,0-1 0,-1 0 1,1 0-1,0 0 0,0 0 1,-1 0-1,1 0 0,0 0 0,0 0 1,0 0-1,-1 0 0,1 0 0,0 0 1,0 0-1,-1 0 0,1 0 0,0 0 1,0 0-1,-1 0 0,1 0 1,0 0-1,0 0 0,0 0 0,-1 0 1,1 0-1,0 0 0,0-1 0,0 1 1,-1 0-1,1 0 0,0 0 0,0 0 1,0-1-1,-1 1 0,1 0 0,0-1 1,-9-14-664,-1-19-1813,9 30 2053,1 1-1,-1-1 0,1 1 0,0-1 1,0 1-1,1 0 0,-1-1 0,1 1 1,0-1-1,0 1 0,0 0 0,0-1 1,0 1-1,1 0 0,-1 0 0,1 0 1,0 0-1,3-3 0,9-13-1632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3.2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 99 1280,'-106'9'8960,"146"-11"-7814,-1-3 1,0-1 0,67-19-1,21-5 284,172-8 63,-298 38-1515,0 0 0,0-1 0,0 1 0,0 0 0,0 0 0,0 0 0,0-1 0,0 1 0,1 0 0,-1 1 0,0-1 0,0 0 1,0 0-1,0 0 0,0 1 0,0-1 0,0 0 0,0 1 0,0-1 0,0 1 0,0-1 0,0 1 0,0 0 0,-1-1 0,1 1 0,0 0 0,0 0 0,-1-1 0,1 1 1,1 1-1,-2 0-207,-1 0 0,1 0 1,0-1-1,-1 1 1,1 0-1,-1-1 1,1 1-1,-1 0 1,0-1-1,0 1 1,1-1-1,-1 1 1,0-1-1,-1 0 1,1 1-1,-2 1 1,-1 5-1927,3 0-42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4.1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29 2816,'-1'-1'210,"0"0"0,0 0 0,0 1 0,0-1-1,0 0 1,1 0 0,-1 0 0,0 0 0,1 0 0,-1 0 0,1 0 0,-1 0 0,1-1 0,0 1 0,-1 0 0,1 0-1,0 0 1,0 0 0,-1-1 0,1 1 0,0 0 0,0 0 0,1 0 0,-1-2 0,0 2 366,0 22 1152,2 13-879,2 1 0,2-1 1,17 59-1,-1-2 447,35 232 869,-29-149-933,76 260 0,-99-419-1204,0-1 1,1 1-1,1-1 1,0 0-1,1-1 1,1 0-1,0 0 0,17 18 1,-22-26-14,1-1 1,-1 0-1,1 0 0,0-1 1,0 1-1,1-1 0,-1 0 1,0 0-1,1-1 1,0 0-1,0 0 0,0 0 1,0-1-1,0 1 0,0-2 1,0 1-1,0-1 0,0 1 1,0-2-1,0 1 1,0-1-1,1 0 0,-1 0 1,6-2-1,11-6-2,-2 0 0,24-13-1,8-4-541,34-4-1604,-67 24 402,1-1-1,-1 0 1,0-1-1,0-2 1,22-13-1,-29 12-209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7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0 3200,'-3'9'219,"0"0"0,1 0 0,0 0 0,1 0 0,0 0 0,0 0 0,1 0 0,0 0 0,0 1 1,4 13-1,1 28 912,31 678 236,-31 20-748,-5-725-600,0-4-125,1 13-523,-2 0-1,-1 0 1,-10 54-1,7-72-500,1-13-22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4.4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34 1792,'-1'-1'119,"1"0"-1,0 0 1,-1 0 0,1 0-1,0 0 1,0 0 0,0 0-1,0 0 1,0 0-1,0 0 1,0 0 0,0 0-1,0 0 1,1 0 0,-1 0-1,0 0 1,1 0 0,-1 0-1,0 0 1,1 0 0,-1 0-1,1 0 1,0 0 0,-1 0-1,1 1 1,0-1 0,0 0-1,-1 0 1,1 1 0,0-1-1,0 1 1,0-1 0,0 1-1,0-1 1,0 1-1,-1-1 1,1 1 0,0 0-1,0-1 1,1 1 0,-1 0-1,0 0 1,0 0 0,0 0-1,0 0 1,0 0 0,0 0-1,0 0 1,1 1 0,12-1 677,0 2 1,0 0 0,17 4-1,-2 0-1297,404 19 4486,-396-24-4343,69-2-3930,-69-1 2475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5.2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194 317 1408,'0'-1'61,"-1"1"0,0-1 0,1 0 0,-1 1 1,0-1-1,0 1 0,1-1 0,-1 1 0,0-1 0,0 1 0,0-1 0,0 1 0,0 0 0,0 0 1,0-1-1,0 1 0,0 0 0,0 0 0,0 0 0,0 0 0,0 0 0,1 0 0,-1 0 1,0 0-1,0 1 0,0-1 0,0 0 0,0 0 0,0 1 0,0-1 0,0 1 0,0-1 1,1 1-1,-1-1 0,0 1 0,0 0 0,1-1 0,-1 1 0,0 0 0,1-1 0,-1 1 1,0 0-1,1 0 0,-1 0 0,1 1 0,-2 1 165,0 0 0,1 0 1,0 1-1,0-1 0,0 1 0,0-1 0,1 1 0,-1-1 1,1 1-1,0-1 0,0 8 0,3 9 646,0 0 0,2 0 0,0 0 0,10 24 1,-12-38-735,-1 0 0,1 0 0,0-1 0,1 1 0,-1-1 1,1 0-1,0 0 0,0-1 0,1 1 0,-1-1 1,1 0-1,0 0 0,0 0 0,0-1 0,1 1 1,-1-1-1,12 4 0,1-2-15,0 0 0,0-2 0,0 0 0,1-1 0,-1-1 0,1 0 0,-1-2 0,1 0 0,-1-1 0,1-1 0,-1 0 0,0-2 0,0 0 0,-1-1 0,20-9 0,-24 9-81,-1-1-1,0 0 0,0-1 1,-1 0-1,0-1 1,0 0-1,-1 0 0,0-1 1,0-1-1,-2 0 0,1 0 1,-1-1-1,-1 0 1,0 0-1,-1 0 0,0-1 1,-1 0-1,0-1 0,-1 1 1,4-24-1,-7 26-23,0 0 0,0 1-1,-1-1 1,-1 0 0,0 0 0,0 1 0,-1-1-1,0 1 1,-1-1 0,0 1 0,-1 0-1,0 0 1,-1 0 0,0 1 0,0-1-1,-1 1 1,0 0 0,-1 1 0,1 0 0,-2 0-1,1 0 1,-1 1 0,-1 0 0,1 0-1,-1 1 1,0 0 0,-10-4 0,1 1-26,1 0 1,-1 2-1,0 0 0,-1 1 1,0 1-1,0 0 1,0 2-1,0 0 1,0 1-1,-1 1 0,1 1 1,-1 1-1,1 0 1,-27 7-1,23-2-16,0 1-1,1 1 1,0 1 0,0 1-1,-39 24 1,48-25-17,0 0 0,1 1 0,0 0 0,0 1 0,1 1 0,0 0 0,1 0 0,1 1 0,0 0 0,-8 15 0,15-25 4,0 0 1,1 1 0,-1-1-1,1 1 1,-1 0-1,1-1 1,0 1 0,1 0-1,-1 0 1,1 0-1,-1 0 1,1-1 0,0 1-1,1 0 1,-1 0-1,1 0 1,-1 0 0,1 0-1,0-1 1,1 1-1,-1 0 1,1-1 0,-1 1-1,1-1 1,0 0-1,0 1 1,1-1 0,-1 0-1,1 0 1,-1-1-1,1 1 1,0 0 0,0-1-1,0 0 1,5 3-1,3 1-171,-1-1-1,1 0 1,0-1-1,1 0 0,-1 0 1,1-2-1,-1 1 0,1-1 1,0-1-1,21 0 1,-1-3-518,-1-2 0,0-1 0,59-16 0,93-44-2705,-80 27 1318,-44 18 833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5.5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4352,'0'2'228,"0"-1"0,0 0 0,0 0 0,0 1 0,0-1 0,0 0 0,0 0-1,0 1 1,0-1 0,1 0 0,-1 0 0,0 0 0,1 1 0,-1-1 0,1 0 0,0 0 0,-1 0 0,1 0 0,0 0 0,-1 0 0,1 0 0,0 0 0,0 0 0,0 0 0,0-1 0,0 1 0,2 1-1,43 31 1008,-16-11-404,-7 1-432,-2 1 0,32 45 0,-38-48 87,0 0 0,2 0 0,1-2-1,35 31 1,-48-46-572,0 0-1,0-1 1,1 1-1,-1-1 0,1-1 1,0 1-1,8 2 1,-12-5-101,1 1 0,-1-1 0,1 0 0,0 0 0,-1 0 0,1 0 0,0 0 0,-1 0 0,1-1 0,-1 1 0,1-1 0,-1 0 0,1 0 0,-1 0 0,1 0 0,-1 0 0,0 0 0,5-4 0,12-13-1882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6.2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1091 2944,'9'-6'384,"0"1"0,0 0 1,1 1-1,-1 0 0,1 0 0,0 1 0,1 0 1,18-2-1,35-11 659,-22 1-513,-1-2 1,0-2-1,-1-1 0,-1-2 0,-1-2 0,47-38 1,-71 50-469,0-1 1,0 0 0,-1-1 0,-1-1 0,0 0 0,-1-1-1,-1 0 1,0 0 0,-1-1 0,-1-1 0,-1 1 0,0-1-1,-1 0 1,-1-1 0,-1 1 0,-1-1 0,2-27 0,-5 20 4,-1-1 0,-1 1 0,-1-1 0,-2 1 1,0 0-1,-2 1 0,-1-1 0,-1 1 1,-1 1-1,-19-34 0,20 41 0,-1 1 0,-1 0 0,-1 0 0,0 1 1,-1 1-1,0 0 0,-1 1 0,-1 0 0,0 1 0,-1 1 0,0 0 0,-1 2 1,0-1-1,0 2 0,-20-7 0,27 12-40,0 1 1,-1 0 0,1 0-1,0 1 1,-1 0-1,1 1 1,-1 0-1,1 1 1,-1 0-1,1 1 1,0 0-1,0 0 1,0 1-1,0 1 1,0-1 0,0 2-1,1-1 1,-11 8-1,9-5-12,1 0 0,1 1 0,-1 0 0,1 1 0,0 0-1,1 0 1,0 1 0,1 0 0,0 0 0,0 1 0,1 0 0,0 0 0,1 1 0,-6 20 0,4 0 129,1 0 0,1 1 0,2 0 0,2 0 0,1 0 0,1 0 0,2 0 1,13 60-1,6-5 807,65 167 0,-45-158-439,5-2 0,4-2 0,113 156 0,-103-177-746,-61-71 191,1-1 0,-1 0 1,0 1-1,0-1 0,1 0 1,-1 1-1,0-1 0,1 0 1,-1 0-1,0 1 0,1-1 1,-1 0-1,0 0 0,1 0 1,-1 1-1,0-1 0,1 0 1,-1 0-1,1 0 0,-1 0 1,0 0-1,1 0 0,-1 0 1,1 0-1,-1 0 0,0 0 1,1 0-1,-1 0 0,1 0 1,-1 0-1,0 0 0,1 0 1,-1 0-1,1-1 0,-1 1 1,0 0-1,1 0 0,-1 0 1,0-1-1,1 1 0,-1 0 0,0 0 1,1-1-1,-1 1 0,0 0 1,0-1-1,1 1 0,-1 0 1,0-1-1,0 1 0,0-1 1,1 1-1,-1 0 0,0-1 1,0 1-1,0-1 0,0 1 1,0 0-1,0-1 0,0 1 1,0-1-1,14-42-3178,-6 17 1365,13-11-661,7-14 64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7.2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498 851 3200,'0'0'79,"-1"-1"0,1 1 0,0-1 0,-1 0-1,1 1 1,-1-1 0,1 0 0,0 0 0,0 1 0,0-1 0,-1 0 0,1 0 0,0 1 0,0-1 0,0 0-1,0 0 1,0 0 0,0 1 0,0-1 0,1 0 0,-1 0 0,0 1 0,0-1 0,0 0 0,1 0 0,-1 1 0,0-1-1,1 0 1,-1 1 0,1-1 0,-1 0 0,1 1 0,0-1 0,29-2 2079,-12 4-2135,-1-2 199,-1-1 0,1 0 0,0-1 1,-1-1-1,0 0 0,0-1 0,0-1 1,0-1-1,-1 0 0,0-1 0,-1 0 1,1-1-1,-2-1 0,1-1 0,-1 0 1,-1 0-1,0-1 0,-1 0 0,0-1 1,-1-1-1,14-24 0,-15 23-142,0 0 1,-2-1-1,0 1 0,-1-2 1,0 1-1,-1-1 0,-1 0 0,-1 0 1,0 0-1,-1 0 0,-1-1 1,-1 1-1,0 0 0,-2-1 0,0 1 1,0 0-1,-2 0 0,0 0 1,-1 0-1,0 1 0,-9-17 1,2 10-34,0 0 0,-1 2 1,-2-1-1,0 2 0,-31-34 1,37 46-35,0 0 1,-1 1 0,1 0 0,-1 0 0,-1 1-1,1 0 1,-1 1 0,0 0 0,0 1-1,-1 0 1,1 1 0,-1 0 0,0 1-1,-19-1 1,9 1 22,-1 2 0,0 0-1,1 2 1,-1 0 0,1 2 0,-1 0-1,-39 14 1,49-12 3,-1 0 0,1 1-1,0 1 1,0 0 0,1 1 0,0 0-1,1 0 1,0 2 0,0-1-1,1 1 1,1 1 0,-16 23 0,9-7 112,1 1-1,2 1 1,1 0 0,1 1 0,1 0 0,2 1 0,1 0 0,2 0 0,0 1 0,2 54 0,5-6 293,3 1-1,5-1 1,20 84-1,18 60 308,64 353 567,-105-528-1243,5 32 117,2 105 0,-14-162-143,-1 0-1,-1 1 1,-1-1-1,-2-1 1,0 1 0,-1-1-1,-2 0 1,-16 36-1,20-52-34,-1 0-1,0 0 0,-1 0 1,1-1-1,-2 1 0,1-2 1,-1 1-1,0-1 1,0 0-1,-1 0 0,-15 8 1,9-6-232,-1-2 0,1 0 0,-1 0 0,-1-1 0,1-1 0,-19 2 0,31-5 27,1-1 1,-1 0-1,0 0 0,0 0 0,1 0 0,-1 0 1,0 0-1,1-1 0,-1 1 0,0-1 1,1 0-1,-1 0 0,1 0 0,-1 0 1,1 0-1,-1-1 0,1 1 0,0-1 1,0 0-1,0 1 0,0-1 0,0 0 1,0 0-1,0 0 0,0 0 0,-2-5 0,1 1-450,0-1 0,0 1 0,1 0 0,0-1 0,0 0 0,1 1 0,-1-1 0,1 0 0,1 0 0,0-7 0,0-23-1535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7.5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3712,'29'-3'3297,"-24"3"-2931,0-1 0,0 1 0,0-1 0,0 2 0,0-1 0,1 0 0,-1 1 1,10 3-1,57 15 546,2-3 0,0-4 0,127 7 0,-198-19-891,47-2-466,-48 2 291,1-1 0,-1 1-1,0-1 1,0 0 0,1 0 0,-1 0-1,0 0 1,0-1 0,0 1 0,0 0-1,0-1 1,0 1 0,-1-1 0,1 0-1,0 0 1,-1 0 0,2-2 0,3-4-1510,4 4-128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7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 2816,'4'-3'1408,"-4"26"-512,0-16 1664,0 9-1920,0 12 0,0 3 256,5 8 0,1 0-1280,3 0 128,5-3 768,4-1 0,1-12-512,1-7 0,-3-12-768,3-8 0,-2-3-640,5-5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8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 5888,'-14'9'2944,"32"-6"-4608,-13-3 5376,4 9-6400,1 5 128,-6 6-128,-13-11 128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8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6 186 1664,'-1'0'44,"1"0"0,0 0 0,0 0 0,-1 0 0,1 0 0,0 0 0,-1 1 0,1-1 0,0 0 0,0 0 0,-1 0 0,1 1 0,0-1 0,0 0 0,0 0 0,-1 1 0,1-1 0,0 0 0,0 0 0,0 1 0,0-1 0,0 0 0,0 1 0,0-1 0,-1 0 0,1 1 0,0-1 0,0 0 0,0 0 0,0 1 0,0-1 0,0 0 0,0 1 0,1-1 0,-1 0 0,0 1 0,0-1 0,0 0 0,0 1 0,0-1 0,0 0 0,0 0 0,1 1 0,-1-1 1,0 0-1,0 0 0,0 1 0,1-1 0,-1 0 0,0 0 0,0 0 0,1 1 0,-1-1 0,0 0 0,0 0 0,1 0 0,-1 0 0,26 18 1537,-9-6-937,1 7-10,-1 1 0,0 0 0,-2 1 0,-1 1 0,0 0 0,18 44 0,-6-18 562,-19-38-859,-1 1 1,-1-1-1,0 1 1,0 0-1,6 22 1,-13-26 479,-7-13-514,-8-17-186,4-14-78,1-1 0,2-1 1,1 0-1,-3-47 0,11 72-27,0 0-1,1-1 1,0 1 0,2 0 0,-1 0-1,2 0 1,0 0 0,1 0 0,0 0 0,1 1-1,0 0 1,1 0 0,0 0 0,1 1-1,10-14 1,-11 21 1,-1-1 0,1 1-1,0 0 1,1 0 0,-1 0 0,1 1-1,0 0 1,0 1 0,0-1 0,0 1-1,1 1 1,0-1 0,-1 1 0,1 1-1,0-1 1,0 1 0,0 1 0,0-1-1,13 2 1,-9 0 18,0 0 1,0 1-1,0 0 0,-1 1 0,1 0 1,-1 1-1,1 0 0,-1 1 0,0 0 1,-1 0-1,1 2 0,12 8 1,-3 3 32,-1 1 0,-1 1-1,-1 0 1,0 1 0,-2 1 0,0 0 0,-2 1 0,-1 1 0,0 0 0,-2 1 0,0 0 0,-2 0 0,-1 1 0,7 50 0,-14-75-119,1 1 0,-1-1-1,1 0 1,-1 1-1,0-1 1,0 1-1,0-1 1,0 1-1,0-1 1,0 1-1,0-1 1,-1 0-1,1 1 1,0-1-1,-1 1 1,1-1-1,-1 0 1,0 1-1,1-1 1,-1 0-1,0 0 1,0 0-1,0 1 1,0-1-1,0 0 1,0 0-1,0 0 1,0 0-1,0-1 1,0 1-1,0 0 1,-3 1 0,3-3-152,-1 1 0,0 0 1,0 0-1,1-1 1,-1 1-1,0-1 0,1 1 1,-1-1-1,1 0 1,-1 0-1,0 0 0,1 0 1,0 0-1,-1 0 1,1 0-1,0 0 0,-1 0 1,1-1-1,0 1 1,0-1-1,0 1 0,0-1 1,0 1-1,0-1 1,1 1-1,-1-1 0,0-3 1,-5-13-1970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09.3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1 362 3456,'20'1'1984,"0"2"1,34 9-1,15 2-1217,-55-13-638,0-1 0,0 0-1,-1-1 1,1 0 0,0-1 0,-1-1 0,1 0 0,-1-1 0,0 0 0,0-1 0,0 0 0,-1-1 0,0-1 0,0 0 0,16-13 0,-21 15 5,0-1 1,-1 1-1,0-1 1,-1 0-1,1-1 1,-1 1-1,0-1 1,-1 0 0,1 0-1,-2-1 1,1 1-1,-1-1 1,0 0-1,0 0 1,-1 0-1,0 0 1,-1 0 0,1-1-1,-2 1 1,1 0-1,-1-1 1,-1 1-1,1 0 1,-1-1-1,-1 1 1,-4-15 0,5 17-57,-1 0 0,0 0 0,-1 0 0,0 0 0,0 0 0,0 1 0,0 0 0,-1-1 0,0 1 0,0 1 0,-1-1 0,1 0 0,-1 1 0,0 0 0,0 0 0,0 1 0,0-1 0,-1 1 0,0 0 0,0 1 0,1-1 0,-1 1 0,-1 0 0,1 1 0,-9-2 0,7 2 19,0 1 0,0 0 0,0 1 0,0 0 0,0 0 0,0 1 0,0 0 0,0 0 0,0 1 0,1 0 0,-1 0 0,1 1 0,0 0 0,0 0 0,0 1 0,1-1 0,-1 2-1,1-1 1,-9 10 0,7-5-26,0 0-1,1 1 1,0-1-1,1 2 0,0-1 1,0 0-1,1 1 1,1 0-1,0 0 0,1 1 1,0-1-1,1 1 1,0-1-1,1 1 0,0 0 1,1-1-1,1 1 1,0 0-1,0 0 0,2-1 1,-1 1-1,2-1 1,-1 0-1,9 19 0,-6-18-4,1 0-1,-1 0 1,2 0-1,0-1 1,1 0-1,0-1 1,0 0-1,1 0 0,1-1 1,0 0-1,0-1 1,1 0-1,0-1 1,0 0-1,1-1 1,0 0-1,0-1 0,1-1 1,0 0-1,0-1 1,17 3-1,-12-4-541,1-2 0,-1 0 0,1-1 0,0-1-1,-1 0 1,39-9 0,-49 8 214,-1-1 1,1 1-1,-1-2 1,1 1-1,-1-1 0,0 0 1,-1-1-1,1 0 0,-1 0 1,0 0-1,0-1 1,0 0-1,-1-1 0,0 1 1,0-1-1,-1 0 1,7-11-1,5-27-2447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8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0 229 3072,'10'-17'201,"0"1"0,1 1 0,0 0 0,2 0 1,-1 1-1,17-13 0,-22 20 4,0 1 1,0 1 0,0-1-1,1 2 1,0-1-1,0 1 1,0 0 0,0 0-1,0 1 1,16-4 0,8-3 28,-3 0-97,0 1 0,1 1 0,0 2 0,0 1 0,0 2 0,0 1 0,1 1 0,-1 1 0,0 2 0,35 6 0,-47-4-62,0 0 0,1 1 0,-2 1 0,1 1 0,-1 0 0,0 1 1,0 1-1,-1 1 0,0 0 0,-1 1 0,0 1 0,-1 0 0,0 1 0,-1 0 0,-1 2 0,0-1 0,18 29 0,-25-34-24,0-1-1,-1 1 0,0 0 0,-1 0 1,1 0-1,-2 1 0,1-1 1,-1 1-1,-1-1 0,0 1 0,0 0 1,-1 0-1,-1 10 0,0-15-5,0 0 0,0 0 0,0 0 0,-1-1 0,0 1 0,0 0 0,0-1 0,-1 1 0,1-1 0,-1 0 0,0 0 0,-1 0 0,1 0 0,0 0 0,-1-1-1,0 0 1,0 1 0,0-1 0,0-1 0,-1 1 0,1-1 0,-1 1 0,1-1 0,-1-1 0,0 1 0,0-1 0,-6 2 0,-3-1 55,-1 0 1,0-1-1,0 0 1,0-1-1,0-1 1,1 0-1,-1-1 1,0-1-1,1 0 0,-1-1 1,1 0-1,0-2 1,1 1-1,-16-9 1,17 7-282,0 0 1,1 0-1,0-1 1,0-1-1,1 0 0,0 0 1,0-1-1,1 0 1,-13-19-1,15 11-1333,14 8-150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9.5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146 78 2432,'-1'-2'65,"-1"0"0,1 0 1,0 0-1,0-1 0,1 1 0,-1 0 0,0 0 0,1-1 1,-1 1-1,1 0 0,0-1 0,0-2 0,13-9 606,-11 12-442,1 0-1,0 0 1,-1 0-1,1-1 1,-1 1-1,0-1 1,0 1-1,0-1 1,0 0-1,2-4 1,1 16 1008,-1 29-897,-3 0 0,-1-1 0,-5 47 0,0-21 49,-33 382 1328,7-99-1087,-40 301 117,70-636-800,0-4-130,1 0 0,-1 0-1,0 0 1,-1-1 0,0 1-1,0-1 1,0 1-1,-1-1 1,0 0 0,-7 11-1,10-17 153,0 0 0,0 1 0,-1-1 0,1 0 0,0 0 0,0 0 0,0 0-1,0 0 1,-1 0 0,1 0 0,0 0 0,0 1 0,0-1 0,0 0 0,-1 0 0,1 0-1,0 0 1,0 0 0,0 0 0,-1 0 0,1 0 0,0 0 0,0 0 0,0 0 0,0 0-1,-1-1 1,1 1 0,0 0 0,0 0 0,0 0 0,0 0 0,-1 0 0,1 0 0,0 0-1,0 0 1,0-1 0,0 1 0,0 0 0,-1 0 0,1 0 0,0 0 0,0 0 0,0-1-1,0 1 1,0 0 0,0 0 0,0-1 0,-2-12-1526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0.0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40 896,'0'-1'28,"-1"0"1,1 0-1,0 0 0,-1-1 0,1 1 1,0 0-1,0 0 0,0 0 1,0 0-1,0 0 0,0 0 1,0 0-1,0 0 0,0 0 1,0 0-1,1-1 0,-1 1 0,0 0 1,1 0-1,-1 0 0,1 0 1,-1 0-1,1 1 0,0-1 1,-1 0-1,2-2 0,0 2 68,1 0 1,-1 0-1,0-1 0,1 1 0,-1 1 1,1-1-1,-1 0 0,1 0 1,-1 1-1,1 0 0,0-1 0,-1 1 1,5 1-1,16-1 444,-1 2 1,0 0-1,1 1 1,-1 2-1,21 7 0,27 3 216,0-3 0,0-2 0,1-4 0,94-3 0,-68-2-226,-96-1-527,19 0 81,1 1 1,0 0 0,-1 1 0,1 2 0,-1 0 0,20 7 0,-38-11-70,0 1 0,-1-1 0,1 1-1,-1-1 1,1 1 0,0 0 0,-1 0 0,1 0 0,-1 0-1,0 0 1,1 0 0,-1 0 0,0 0 0,1 0 0,-1 1-1,0-1 1,0 0 0,0 1 0,0-1 0,0 1 0,-1-1 0,1 1-1,1 3 1,-3-4-1,1 1 0,0 0 0,-1 0 0,1 0 0,-1-1 0,1 1-1,-1 0 1,0 0 0,0-1 0,0 1 0,0-1 0,0 1 0,0-1 0,0 1 0,0-1-1,-1 1 1,1-1 0,-2 1 0,-6 5 26,-1 0-1,1-1 0,-1 0 1,0 0-1,-1-1 1,-11 4-1,-40 11 228,-83 14-1,116-28-340,0-3-1,0 0 0,0-2 1,0-1-1,-40-5 0,68 5 6,-1 0-1,1 0 0,-1 0 1,1-1-1,-1 1 0,1-1 1,-1 1-1,1-1 0,-1 1 1,1-1-1,0 0 0,-1 1 1,1-1-1,0 0 0,0 0 1,0 0-1,-1 0 0,0-2 1,2 2 8,0 1 1,0-1 0,0 0 0,0 0-1,0 1 1,1-1 0,-1 0-1,0 1 1,0-1 0,0 0-1,1 1 1,-1-1 0,1 0-1,-1 1 1,0-1 0,1 1-1,-1-1 1,1 1 0,-1-1-1,1 1 1,-1-1 0,1 1 0,0-1-1,-1 1 1,1-1 0,0 1-1,-1 0 1,1 0 0,0-1-1,-1 1 1,1 0 0,0 0-1,-1 0 1,2 0 0,28-8-1604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0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0 362 2432,'13'33'5974,"55"141"-4503,48 83 22,-113-255-1384,-7-16 12,-9-26 33,0 11-122,-16-37 12,2-1 0,3-1-1,-15-78 1,35 124-57,1-1 0,1 0 1,1 0-1,1 0 0,5-42 0,-3 51-8,2 0-1,-1 0 1,2 0-1,0 0 1,0 1-1,1 0 1,1 0-1,0 0 1,1 1-1,11-14 1,-13 20 8,0 1 1,0-1-1,0 1 1,1 1-1,0-1 1,-1 1 0,1 1-1,1-1 1,-1 1-1,1 0 1,-1 1-1,1-1 1,0 2-1,0-1 1,-1 1 0,1 0-1,9 1 1,1 0-11,-1 0 0,0 1 0,1 1 0,-1 1 0,0 1 1,30 9-1,-41-10-155,1 0 1,0 1-1,-1-1 1,0 1 0,0 0-1,0 1 1,0-1-1,-1 1 1,0 1 0,0-1-1,0 1 1,-1-1-1,1 1 1,-1 1 0,-1-1-1,1 0 1,-1 1-1,2 7 1,6 5-1167,7-2 43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1.0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0 116 2432,'2'5'266,"1"-1"1,-1 1-1,1-1 0,0 1 1,0-1-1,1 0 1,-1 0-1,1-1 0,0 1 1,0-1-1,0 1 1,0-1-1,1 0 0,-1-1 1,9 5-1,-4-4-104,-1 0 0,1-1 1,0 0-1,0 0 0,0-1 0,0 0 0,0-1 0,17 0 0,-15-1-70,-1 0-1,0-1 0,1 0 1,-1 0-1,0-1 0,-1 0 1,1-1-1,0 0 0,-1-1 1,0 0-1,0 0 1,0-1-1,-1 0 0,0 0 1,0-1-1,13-14 0,-20 19-77,0 0 0,1 0-1,-1 0 1,0-1-1,0 1 1,-1 0-1,1 0 1,0 0 0,-1-1-1,1 1 1,-1 0-1,0-1 1,0 1-1,0 0 1,0-1 0,0 1-1,0 0 1,-1-1-1,1 1 1,-1 0 0,0-1-1,1 1 1,-1 0-1,0 0 1,0 0-1,-1 0 1,1 0 0,0 0-1,-1 0 1,1 0-1,-1 1 1,1-1 0,-1 0-1,0 1 1,0-1-1,0 1 1,-4-3-1,0 0 32,0 1-1,0-1 0,-1 1 0,1 0 0,-1 0 0,0 1 0,0 0 0,0 0 0,0 1 0,0 0 1,-13-1-1,12 3 19,0 0 0,1 1 1,-1-1-1,0 2 0,0-1 1,1 1-1,-1 0 0,1 1 1,0-1-1,0 1 0,0 1 1,1-1-1,-1 1 0,1 1 1,0-1-1,1 1 0,-1 0 1,1 0-1,0 0 0,1 1 1,-8 14-1,8-14-2,0 1-1,1 0 1,0 0-1,0 0 1,1 0 0,0 1-1,1-1 1,-1 0 0,2 1-1,-1-1 1,1 1 0,0 0-1,1-1 1,0 1-1,0-1 1,1 0 0,0 1-1,1-1 1,-1 0 0,8 14-1,0-8-38,0 0 0,0-1 0,2-1-1,-1 1 1,2-2 0,-1 1 0,2-2-1,-1 0 1,27 15 0,1-3-1702,2-2 1,57 20-1,-61-28-5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1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1047 1664,'85'-16'5269,"-78"14"-5208,289-82 2937,-261 72-2658,-1-3 0,-1 0 0,0-3 0,-1 0 1,-1-2-1,36-30 0,-46 32-215,-1-1-1,-1-1 1,-1 0-1,-1-1 1,-1-1 0,0-1-1,-2 0 1,19-41-1,-27 48-106,0 0 0,-1 0 0,-1 0 0,0-1 0,-2 1 0,0-1 0,0 0 0,-2 0 0,0 0-1,-1 1 1,0-1 0,-2 0 0,0 1 0,-1-1 0,-7-21 0,2 16-52,0 1-1,-1-1 1,-1 1 0,-1 1 0,-1 0 0,-1 1-1,0 0 1,-2 1 0,-29-27 0,38 39 3,1 0 1,-1 1-1,-1 0 0,1 1 1,0 0-1,-1 0 1,0 0-1,0 1 1,0 0-1,-1 1 1,1-1-1,-1 2 1,1-1-1,-1 1 0,1 1 1,-1-1-1,0 1 1,0 1-1,1 0 1,-1 0-1,1 1 1,-1 0-1,1 0 1,0 1-1,0 0 0,0 0 1,0 1-1,0 0 1,-12 9-1,4-1-3,0 2-1,1-1 0,0 2 1,1 0-1,1 0 0,0 2 1,1-1-1,1 2 0,0-1 1,2 2-1,0-1 0,1 1 1,1 0-1,-9 38 0,0 20 76,3 0 0,-4 125 1,13-139-8,0 21 179,4 0 0,3 0 1,4 0-1,4 0 0,27 106 1,-28-135-2305,15-67-2858,-7 2 3285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2.2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23 342 4608,'-19'7'2304,"15"61"-3584,8-52 4864,5 10-3712,-4-2 128,4 4 0,2-8 0,-2-4-256,5-6 0,5-1-896,-1 2 128</inkml:trace>
  <inkml:trace contextRef="#ctx0" brushRef="#br0" timeOffset="1">235 20 4736,'-9'-19'2304,"27"31"-3968,-13-12 3968,4 4-3200,-4-1 128,-1 6-1152,7 5 128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3.1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1 103 2816,'0'12'6273,"5"81"-5229,-4-89-969,8 46 1530,4 100 0,-26-183-1093,11 13-496,1 1 0,1 0 0,1-1 0,1 1 0,0 0 0,1 0 0,2 0 0,-1 0 0,2 0 0,1 1 0,0 0 0,1 1 0,1-1 0,1 2 0,19-27 0,-24 38-22,-1 0 1,1 0-1,1 1 0,-1-1 0,1 1 0,-1 0 1,1 1-1,0-1 0,1 1 0,-1 0 0,0 1 1,1 0-1,0 0 0,-1 0 0,1 1 0,0 0 1,0 0-1,0 0 0,0 1 0,0 0 1,0 1-1,11 1 0,-8 1 0,-1-1-1,0 2 1,1-1 0,-1 1-1,0 0 1,-1 1 0,1 0-1,-1 0 1,0 1 0,0 0-1,-1 1 1,0-1 0,0 1-1,0 1 1,8 12 0,1 3 102,-2 2 0,0 0 0,-2 0 0,18 51 0,-27-64-58,1 0 1,-1 0 0,-1 0 0,0 0 0,0 0 0,-2 1 0,1-1-1,-2 1 1,1-1 0,-2 0 0,0 1 0,0-1 0,-7 20 0,8-31-33,1 0 0,0 0 0,0 0 1,-1 0-1,1 0 0,-1 0 0,1 0 0,-1-1 1,1 1-1,-1 0 0,0 0 0,1-1 1,-1 1-1,0 0 0,0-1 0,1 1 1,-1 0-1,0-1 0,0 1 0,0-1 1,-1 1-1,1-1 0,1 0 0,-1 0 0,0-1 0,1 1 0,-1 0 0,0 0 0,1 0 0,-1-1 0,0 1 0,1-1 0,-1 1-1,1 0 1,-1-1 0,1 1 0,-1-1 0,1 1 0,-1-1 0,1 1 0,-1-1 0,1 0 0,0 1 0,-1-1 0,-2-4 8,1 1-1,0-1 1,0 1 0,1-1 0,-1 0-1,1 0 1,-1-5 0,2-5-71,0 0 1,1 0 0,1 0 0,0 1 0,1-1-1,0 1 1,1 0 0,1 0 0,0 0 0,1 0 0,1 1-1,0 0 1,0 0 0,19-22 0,-16 22-3,1 1 1,0 0-1,0 0 0,1 1 1,1 1-1,0 0 0,0 1 1,1 0-1,1 1 0,-1 1 1,1 0-1,0 1 0,20-6 1,-29 11 43,0 0 0,0 0 1,0 0-1,0 1 1,-1 0-1,1 0 0,0 0 1,0 1-1,0 0 1,0 0-1,0 1 0,-1-1 1,1 1-1,-1 0 1,10 6-1,-8-4 22,0 1 0,0 1 0,-1-1 0,1 1 0,-2 0 0,1 1 0,0-1 0,-1 1 0,-1 0 0,5 8-1,0 3 71,-1-1 0,-1 2 0,-1-1-1,0 1 1,-1 0 0,-2 0-1,0 0 1,1 38 0,-6-10 33,-2 0 1,-14 60-1,11-72-974,9-35-3206,13-18 1761,-1-4 496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3.4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20 3712,'-28'-19'1792,"22"65"-2560,12-34 3712,-3 15-2432,-3 2 0,6 1 256,3 2 0,1-2-1024,3 2 128,1-4 384,5-8 0,10-6-1536,-6-14 128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3.7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21 6144,'-19'-16'3072,"75"12"-4224,-36 4 5120,3 0-5376,0 0 0,-3 14-1536,-6-1 128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4.4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89 1280,'-4'-8'294,"-1"0"1986,6 15 211,3 17-2692,33 349 4229,-37-370-4003,1 67 520,-1-56-150,0-48-162,-1-15-207,3-1 0,2 0 0,15-76-1,-15 111-43,0 1-1,0-1 1,2 1-1,-1 0 0,2 0 1,0 0-1,1 1 0,0 0 1,1 1-1,0 0 1,1 0-1,0 1 0,1 0 1,0 1-1,1 0 1,13-9-1,-17 15 14,0-1 0,0 1 1,0 1-1,0 0 0,0 0 0,1 0 0,-1 1 0,1 1 1,0-1-1,0 1 0,0 1 0,-1 0 0,13 1 1,-8 0 24,0 2 1,-1 0 0,0 0-1,1 1 1,-1 1-1,-1 0 1,1 0 0,16 12-1,-9-4 69,-1 0-1,-1 2 1,0 0-1,0 1 1,-2 0-1,0 2 0,-1-1 1,-1 2-1,22 39 1,-28-44-8,-1 1 0,0 1 0,-1-1 0,-1 1 0,0 0 0,-1 0 0,2 30 0,-5-39-68,0 1 0,0-1 0,-1 1 0,0-1 0,0 0 0,-1 1 0,0-1 0,0 0 0,0 0 0,-1 0 0,0 0 0,-1-1 0,0 1 0,0-1 0,0 0 0,-1 0 1,1 0-1,-11 9 0,2-10-3448,25-12 1750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8.4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0 210 2560,'6'-2'188,"-1"-1"1,0 0-1,-1 0 1,1 0-1,0-1 0,-1 0 1,6-5-1,-5 4 69,0 0 0,0 1 0,0-1 0,1 1 0,-1 0 0,10-4 0,-4 3-151,47-28 506,1 4 0,83-29 0,-121 53-554,0 0 0,0 2 0,0 0 0,0 2 1,0 0-1,1 1 0,-1 1 0,0 1 0,22 5 0,-25-3 20,0 1-1,0 0 0,-1 1 0,1 1 0,-1 0 0,-1 1 0,1 1 0,-2 1 0,1 0 0,21 19 0,-17-10 50,-1 1-1,0 1 1,-2 0-1,0 1 1,-2 1-1,18 34 1,-29-49-76,0 0 1,-1 0-1,-1 1 0,1-1 1,-1 1-1,-1 0 0,0-1 0,0 1 1,-1 0-1,0 13 0,-1-15-7,-1-1 0,1 0 0,-1 0 0,0 1 0,-1-1 0,1 0 1,-1-1-1,0 1 0,-1 0 0,1-1 0,-1 0 0,0 0 0,-1 0 0,1 0 0,-11 7 0,1-1 52,-1-2 0,0 0 0,0 0 0,-1-1 0,0-1 0,0-1 0,-1-1 0,0 0 0,0-1 0,0 0 0,0-2 0,-1 0 0,1-1 0,-36-2 0,29-1-52,0 0-1,0-2 1,0-1 0,1-1-1,0-1 1,0-1-1,0-1 1,1-1-1,0-1 1,-24-17 0,29 17-222,13 9 45,-1 0 1,1-1 0,0 1 0,1-1 0,-1 0 0,0 0 0,1 0 0,0 0 0,-1-1 0,1 1-1,0-1 1,1 0 0,-1 0 0,1 0 0,0 0 0,0 0 0,0-1 0,-2-7 0,2-18-1532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8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26 123 3072,'2'1'86,"0"0"1,-1 1-1,1-1 0,-1 1 1,1 0-1,-1-1 1,1 1-1,-1 0 0,0 0 1,0 0-1,0 0 0,0 0 1,0 0-1,0 0 1,-1 0-1,1 1 0,-1-1 1,1 0-1,-1 3 1,2 4 212,35 106 2045,-26-76-1934,1 0 0,26 52 1,-32-78-292,1-1 0,1 0 0,0-1 0,0 0 0,1 0 0,1-1 0,0 0 0,0 0 1,1-1-1,23 14 0,-22-16-45,0-1 1,0-1 0,1 0-1,0 0 1,0-1 0,0-1-1,0 0 1,1-1 0,-1-1-1,1 0 1,-1 0 0,1-1-1,-1-1 1,1-1 0,-1 0-1,1 0 1,-1-1 0,0-1-1,0 0 1,0-1 0,-1-1-1,0 0 1,0 0 0,0-1-1,-1-1 1,0 0 0,0 0-1,-1-1 1,0 0 0,-1-1-1,0 0 1,0-1 0,-1 0-1,0 0 1,10-22 0,-13 22-28,-1 0 0,0-1 0,0 1 0,-1-1 0,-1 0 1,0 0-1,-1 0 0,0 0 0,-1 0 0,0 0 0,-1 0 1,0 0-1,-1 0 0,-1 0 0,0 1 0,0-1 0,-8-18 1,4 16-8,0 1-1,-1 0 1,0 0 0,-1 0 0,0 1 0,-1 1 0,0-1 0,-1 2 0,-1-1 0,1 1 0,-2 1 0,1 1 0,-23-13 0,16 12-41,0 0-1,0 2 1,-1 0 0,0 1 0,0 1 0,0 1 0,-1 1 0,0 1 0,1 0 0,-1 2 0,0 0 0,0 1 0,1 1 0,-1 2 0,1 0 0,0 0-1,0 2 1,0 1 0,-24 11 0,35-13-19,1 0-1,-1 1 0,1-1 1,0 2-1,1-1 1,0 1-1,0 0 0,0 1 1,1 0-1,0 0 1,0 0-1,1 0 0,0 1 1,-4 11-1,6-13-16,1-1-1,0 0 1,1 1 0,0 0-1,0-1 1,0 1 0,1 0-1,0-1 1,0 1 0,1 0-1,-1-1 1,1 1 0,1-1-1,0 1 1,0-1 0,0 1-1,0-1 1,1 0 0,0 0-1,0 0 1,9 10 0,-1-1-309,1-1 0,1-1 1,1 0-1,-1-1 1,2 0-1,0-1 0,0-1 1,1 0-1,24 10 1,39 10-1319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5.1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37 386 1536,'2'18'5412,"11"29"-3015,-11-43-2330,0 1 0,0-1 1,0 1-1,1-1 0,-1 0 1,1 0-1,0 0 0,0 0 0,1 0 1,-1-1-1,1 0 0,0 1 1,0-1-1,0-1 0,0 1 1,0 0-1,1-1 0,5 2 1,1-1-33,1 0 0,0-1 0,0-1 0,0 0 1,1-1-1,-1 0 0,0 0 0,0-2 0,0 1 1,0-2-1,0 1 0,-1-2 0,1 0 0,-1 0 1,1-1-1,-2 0 0,1-1 0,0 0 0,13-11 1,-16 11-12,0-1 0,0 1 0,0-2 0,-1 1 0,0-1 0,-1 0 0,0 0 0,0-1 0,-1 0 0,0 0 0,0 0 0,-1 0 0,-1-1 0,1 0 0,-1 0 0,-1 0 0,0 0 0,0 0 0,-1 0 0,-1 0 0,1-1 0,-2 1 0,-1-16 0,1 16-31,-1-1 1,0 1 0,-1-1 0,0 1 0,0 0-1,-1 0 1,-1 0 0,1 1 0,-1-1-1,-1 1 1,0 0 0,0 1 0,-1 0 0,0 0-1,-1 0 1,1 0 0,-1 1 0,-1 1-1,1 0 1,-1 0 0,0 0 0,-1 1 0,-17-7-1,8 5-33,1 1 0,-1 0 0,0 2 0,0 0 0,0 1 0,-24 0 0,36 2 30,1 1-1,-1 0 1,1 1-1,-1 0 1,0 0-1,1 0 1,-1 1-1,1 0 0,0 0 1,0 0-1,-1 1 1,1 0-1,1 0 1,-1 0-1,0 1 1,1 0-1,0 0 1,0 1-1,0-1 0,1 1 1,-8 10-1,10-11 7,0 0-1,0 0 0,1 0 0,0 1 1,0-1-1,0 0 0,0 0 0,1 1 0,-1-1 1,1 1-1,0-1 0,1 0 0,-1 1 1,1-1-1,0 1 0,0-1 0,0 0 1,0 0-1,1 0 0,0 0 0,0 0 1,0 0-1,0 0 0,1 0 0,-1-1 1,1 1-1,4 3 0,5 6-12,0 0 0,0 0 0,1-2 0,1 1 1,23 14-1,-14-12 25,-6-2 29,0-2-1,2 1 1,-1-2-1,24 8 0,-37-15-28,0 0-1,0-1 1,0 0-1,0 0 1,0-1-1,1 1 1,-1-1-1,0 0 1,0-1-1,0 1 1,0-1-1,0 0 1,0 0-1,0-1 0,0 1 1,0-1-1,-1 0 1,1 0-1,0-1 1,-1 1-1,0-1 1,5-4-1,-8 6 0,0 1-1,-1 0 1,1-1-1,-1 1 0,1-1 1,-1 1-1,1 0 0,-1-1 1,1 1-1,-1-1 1,1 0-1,-1 1 0,0-1 1,1 1-1,-1-1 1,0 0-1,1 1 0,-1-1 1,0 1-1,0-1 1,0 0-1,1 1 0,-1-1 1,0 0-1,0 0 1,0 0-1,-1 1 3,0 1 1,1-1-1,-1 1 0,0-1 1,1 0-1,-1 1 0,0-1 0,1 1 1,-1 0-1,1-1 0,-1 1 1,1-1-1,-1 1 0,1 0 1,-1-1-1,1 1 0,0 0 1,-1 0-1,1-1 0,0 1 0,0 0 1,0 0-1,-1-1 0,1 2 1,-10 31 404,1 1 1,2-1-1,1 1 0,2 0 1,1 0-1,4 69 1,-2-100-414,2 0-1,-1 0 1,0 0 0,1 0 0,-1 0 0,1 0-1,0 0 1,0 0 0,0 0 0,1-1 0,-1 1-1,0 0 1,1-1 0,0 1 0,0-1 0,0 0-1,0 1 1,0-1 0,0 0 0,0 0 0,1 0-1,-1-1 1,5 3 0,-2-2-295,0-1 1,0 0-1,0 0 1,0-1-1,0 1 1,1-1-1,-1 0 0,0-1 1,0 1-1,0-1 1,1 0-1,8-3 1,17-3-1627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5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2176,'1'1'128,"0"-1"1,0 1-1,-1 0 1,1 0-1,0-1 1,0 1-1,0-1 1,0 1-1,0-1 1,0 1-1,0-1 0,0 1 1,0-1-1,1 0 1,-1 0-1,0 0 1,0 1-1,0-1 1,2-1-1,-1 1 9,-1 0 1,1 1-1,-1-1 0,1 0 1,-1 0-1,1 1 0,-1-1 1,1 1-1,-1-1 0,1 1 1,-1-1-1,1 1 0,-1 0 1,3 2-1,1 1 46,0 0 0,0 0 0,1-1 0,-1 0 0,1 0 0,0 0-1,0-1 1,0 1 0,1-2 0,-1 1 0,9 1 0,79 6 268,-59-7 295,45 5 299,106-7 1,-178 0-1000,-1-2 0,0 1 0,0-1 1,0 0-1,13-6 0,-53 4 423,14 5-424,1 1 0,-1 0-1,1 2 1,0 0 0,0 1 0,0 0-1,1 2 1,0 0 0,0 1-1,1 1 1,0 0 0,0 1 0,-23 20-1,23-17 26,1 1 0,1 0 0,0 1 0,1 1 0,1 0 0,0 1 0,1 0 0,1 1 0,0 0 0,2 1 0,0 0 0,-7 27 0,14-42-54,0 0 1,1 0-1,-1 0 0,1-1 0,0 1 1,0 0-1,0 0 0,1 0 0,-1 0 0,1 0 1,0-1-1,0 1 0,0 0 0,0-1 1,1 1-1,0-1 0,0 1 0,0-1 0,0 0 1,0 1-1,0-1 0,1-1 0,0 1 0,-1 0 1,1 0-1,0-1 0,0 0 0,1 0 1,-1 0-1,0 0 0,1 0 0,6 2 0,12 4-174,-1 0 0,1-2-1,0 0 1,32 3 0,-43-8-12,168 30-4630,-127-19 2880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6.2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82 3200,'23'-14'1536,"57"-15"-1280,-46 22 2304,6-2-2304,14 2 128,-8-2-128,6 6 128,-10-1-896,-4 4 0,-15 0-384,2 7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6.5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4992,'66'7'2432,"126"-11"-3968,-144 1 4352,9-3-4992,-6 12 128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8.1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0 772 1152,'43'-42'3712,"-13"-14"-2854,-3-1 0,37-108 0,4-10 152,-51 140-783,2 1 1,1 1-1,1 1 1,2 1-1,48-50 1,-69 78-218,0 0 0,0 1-1,1 0 1,-1 0 0,1-1 0,0 1 0,0 1 0,0-1-1,0 0 1,0 1 0,0-1 0,0 1 0,0 0-1,0 0 1,1 0 0,5 0 0,-7 1 0,0 1 0,0 0 0,0-1 0,1 1 0,-1 0 0,0 0 0,0 0 0,-1 0 0,1 1 0,0-1 0,0 1 0,0-1 0,-1 1 0,1-1 0,-1 1 0,1 0 0,-1 0 0,0-1 0,0 1 0,0 0 0,0 0 0,0 0 0,0 1 0,0-1 0,0 4 0,54 178 314,12 29 248,-51-171-367,63 138 848,-78-249-135,-3 40-895,1 0 0,2 0 0,0 0 0,2 1 0,2-1 0,8-31 0,-10 48-49,1-1 0,1 0 0,0 1 0,1 0 0,0 1 0,1-1 0,0 1 0,1 0-1,0 1 1,0 0 0,1 0 0,1 1 0,0 0 0,0 0 0,16-9 0,-23 16 11,-1 1 0,0 0 1,1 0-1,-1-1 1,0 2-1,1-1 1,-1 0-1,1 0 0,0 1 1,-1 0-1,1-1 1,-1 1-1,1 0 0,0 0 1,-1 0-1,1 1 1,-1-1-1,1 1 1,-1-1-1,1 1 0,3 2 1,-1-1 14,-1 1-1,1 0 1,-1 0 0,0 1-1,0-1 1,0 1 0,-1 0 0,1 0-1,-1 0 1,3 6 0,7 12 80,-1 1 1,-2 0-1,12 38 1,-18-50-58,41 152 651,-18-60-324,-22-86-291,-3-11-11,0 0 1,0 0-1,0 0 0,-1 1 1,0-1-1,0 0 1,0 1-1,-1-1 1,0 1-1,0-1 0,-2 8 1,-10-80 207,9 19-279,3 0 0,1 0 0,9-51 1,-9 86 4,1 0 1,1 0-1,0 0 1,0 1-1,2-1 1,-1 1 0,1 0-1,1 0 1,0 0-1,0 1 1,1 0-1,0 0 1,1 1-1,0 0 1,1 0-1,0 1 1,15-12 0,-18 17 1,1-1 0,0 1 1,-1 1-1,1-1 0,0 1 1,0 0-1,0 1 0,1 0 1,-1 0-1,0 0 0,1 1 1,-1 0-1,0 0 0,0 1 1,1 0-1,-1 0 0,0 1 1,0 0-1,0 0 0,0 1 1,-1 0-1,1 0 0,-1 0 0,1 1 1,10 8-1,3 3 71,-1 1 0,-1 1 1,-1 0-1,0 1 0,-2 1 0,20 29 0,-21-26 96,-1 1 0,-1 0-1,-1 1 1,14 42 0,-20-51-161,-1 1-1,-1 0 1,0 0 0,-1 1 0,-1-1-1,0 0 1,-1 1 0,-4 26 0,5-40-2690,5-10 1194,6-17-667,-8-9 232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8.5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0 518 2304,'11'-1'1257,"0"1"0,0-2 0,0 1 0,12-5 0,-4 0-600,-1-1 0,0 0 0,30-18 0,-21 8-427,-1-1 1,0-1-1,43-44 0,-56 49-123,0-1-1,-1 0 1,-1-1 0,0 0-1,15-32 1,-23 40-80,1 0 0,-1-1 0,0 1 0,0-1 0,-1 0 0,0 0 0,-1 0 0,0 0 0,0 0 0,-1 0 0,-1 0 0,1 0 0,-1 0 1,-3-10-1,3 14-19,-1 1 0,0-1 0,-1 1 0,1 0 0,-1 0 0,0 0 0,0 0 0,0 0 0,0 0 0,-1 1 0,1 0 0,-1 0 0,0 0 0,0 0 0,0 0 0,0 1 0,-1 0 0,1 0 0,-1 0 0,1 0 0,-10-2 0,7 3-11,-1-1-1,1 1 1,-1 0-1,1 1 1,-1 0-1,1 0 1,0 0-1,-1 1 1,1 0 0,-1 1-1,1 0 1,0 0-1,-14 6 1,8 0 31,1 0 1,-1 1 0,1 1-1,1 0 1,0 1 0,0 0-1,1 0 1,0 1 0,1 1-1,1-1 1,0 2-1,0-1 1,1 1 0,1 0-1,1 0 1,0 1 0,1 0-1,-3 17 1,4-23 38,2 1-1,-1 0 0,2 0 1,-1-1-1,1 1 1,1 0-1,-1 0 1,2 0-1,0 0 1,0-1-1,0 1 1,1-1-1,1 1 1,-1-1-1,2 0 1,-1-1-1,1 1 1,0-1-1,1 0 0,0 0 1,0 0-1,1-1 1,0 0-1,0 0 1,1-1-1,0 0 1,0 0-1,0-1 1,17 8-1,3-2-5,0-1-1,0-1 1,1-1-1,-1-2 0,2-1 1,-1-1-1,38-1 1,-27-3-768,0-1 1,0-3 0,0-1-1,-1-2 1,42-12 0,-15-8-1385,-10-7 22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9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95 2432,'-12'-5'852,"10"11"255,12 23 1114,2 6-1260,11 85 125,26 120 2116,-49-240-3176,0 1 0,0 0 1,0-1-1,0 1 0,0 0 0,0-1 0,0 1 1,0 0-1,0-1 0,0 1 0,1 0 0,-1-1 1,0 1-1,1-1 0,-1 1 0,0-1 0,1 1 1,-1-1-1,0 1 0,1-1 0,-1 1 1,1-1-1,-1 1 0,1-1 0,-1 1 0,1-1 1,-1 0-1,1 1 0,0-1 0,-1 0 0,1 0 1,0 0-1,-1 1 0,1-1 0,0 0 0,15-20 407,7-42-227,-23 60-188,23-79 77,21-63-160,-37 126 39,1 2 1,1-1-1,0 1 0,1 1 1,0 0-1,17-18 1,-18 23 18,0 0 0,0 1 0,1 0 1,0 1-1,0 0 0,1 1 0,0 0 1,1 0-1,17-6 0,-21 10 34,0 1-1,0 1 1,0 0-1,1 0 1,-1 0-1,0 1 1,0 0 0,1 1-1,-1-1 1,0 2-1,0-1 1,0 1-1,0 1 1,0-1-1,-1 1 1,9 4 0,-1 2 91,1-1 0,-2 2 0,1 0 1,-1 1-1,-1 0 0,0 1 0,-1 1 0,0 0 1,-1 0-1,0 1 0,-1 1 0,14 27 1,-11-16-21,-1 0 1,-2 0-1,-1 1 1,0 0-1,-2 1 1,-2 0-1,4 35 1,-10-37-211,1-12-1205,2-26-347,25-72-4075,-16 32 3798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29.7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 2816,'2'22'5547,"-7"45"-3314,0 14-1352,-8 287 512,2 92 1203,25-269-1788,-11-165-701,2 0 0,1 0 0,1 0 0,1-1 1,14 29-1,-17-46-48,-1 0-1,1 0 1,1 0 0,-1-1 0,1 0-1,0 0 1,1 0 0,0-1 0,0 0-1,0 0 1,1-1 0,0 0 0,14 7 0,-18-10-87,1 0 0,0-1 1,0 1-1,1-1 1,-1 0-1,0 0 1,0 0-1,1-1 1,-1 0-1,0 0 1,0-1-1,1 1 1,-1-1-1,0 0 0,0 0 1,0-1-1,0 1 1,0-1-1,0-1 1,0 1-1,-1 0 1,1-1-1,-1 0 1,1 0-1,3-5 0,29-27-2281,42-56-1,-13 15-1625,-33 42 1738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0.0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 3328,'0'13'1664,"20"-13"-1024,-2 3 2816,1 5-3072,10-3 128,8-2 0,9 5 128,2-8-896,4 0 0,-1-8 640,1 5 0,-1-13-640,-8 3 128,-6 3-1152,1-6 0,-1 16-128,-12-9 128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0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1 386 3456,'10'2'461,"-1"-2"1,1 1-1,0-1 0,-1-1 0,1 0 1,0 0-1,-1-1 0,1 0 1,-1 0-1,0-1 0,0-1 1,17-8-1,10-8 804,59-44 1,-37 24-1773,-47 33 635,1 0 1,-1-1-1,-1 0 1,0-1-1,0 0 1,17-21-1,-25 27-108,-1 0-1,1 0 0,0 0 1,-1-1-1,0 1 0,1 0 0,-1-1 1,-1 1-1,1-1 0,0 1 1,-1-1-1,0 1 0,0-1 0,0 1 1,0-1-1,0 1 0,-1-1 1,1 1-1,-1-1 0,0 1 0,0 0 1,0-1-1,-1 1 0,1 0 1,-1 0-1,0 0 0,0 0 1,0 0-1,0 0 0,0 1 0,-1-1 1,-2-2-1,-1 0-5,0 0 0,-1 0-1,0 0 1,1 1 0,-1 0 0,-1 0-1,1 1 1,0 0 0,-1 1 0,0-1 0,0 1-1,0 1 1,1-1 0,-2 1 0,1 1 0,0 0-1,0 0 1,0 0 0,0 1 0,0 0 0,0 1-1,0 0 1,-11 4 0,9-4 55,1 2 0,-1-1 0,0 1 0,1 1 0,0-1 0,0 2 0,0-1 0,1 1 0,0 0 0,0 1 0,0 0 0,1 1 0,0-1 0,0 1 0,1 0 0,0 1 0,1 0 1,-6 10-1,8-10 62,0 0 0,1 0 1,0 0-1,0 1 1,1-1-1,0 1 1,0-1-1,1 0 0,1 1 1,-1-1-1,2 1 1,-1-1-1,1 0 1,6 18-1,-2-14 30,0 0 0,1 0 0,1 0 0,0-1 0,0 0 0,1 0 0,1-1 0,0 0 0,12 9 0,-4-4-65,1-1 1,1-1-1,0-1 0,1-1 0,1-1 0,-1 0 0,2-2 1,-1-1-1,1 0 0,1-2 0,37 6 0,-5-9-4853,107-10 0,-159 4 2304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9.2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2688,'5'13'1280,"15"45"-512,-17-47 1280,2 9-1920,4 3 128,2 16 384,-2 5 0,0-8-768,0 6 128,5-15 256,5 2 128,1-10-512,-2-3 0,5-2-1024,16-8 128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1.1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1664,'0'0'96,"0"-1"1,0 0 0,0 1-1,0-1 1,1 0-1,-1 1 1,0-1-1,1 0 1,-1 1-1,0-1 1,1 0-1,-1 1 1,1-1 0,-1 1-1,1-1 1,-1 1-1,1-1 1,-1 1-1,1 0 1,0-1-1,-1 1 1,1 0-1,0-1 1,-1 1-1,1 0 1,0 0 0,-1-1-1,1 1 1,0 0-1,0 0 1,-1 0-1,1 0 1,0 0-1,-1 0 1,1 0-1,0 0 1,0 0-1,-1 1 1,1-1 0,0 0-1,-1 0 1,1 1-1,0-1 1,-1 0-1,1 1 1,0-1-1,-1 0 1,1 1-1,-1-1 1,1 1-1,-1-1 1,1 1 0,-1 0-1,1-1 1,-1 1-1,0-1 1,1 1-1,0 1 1,9 16 318,0 0 0,0 1 0,-2 0 0,0 0 0,6 29 0,-9-30-241,0 0 0,2-1 0,0 1 0,0-1 0,2-1 0,0 0 0,15 20 0,-16-26-95,2 0-1,-1-1 1,1 0-1,1 0 1,11 7-1,-19-14-147,0 0 0,0 0 0,0 0-1,0-1 1,1 1 0,-1-1 0,0 0 0,1 0-1,-1 0 1,1 0 0,-1-1 0,1 1 0,-1-1 0,1 0-1,-1 0 1,1 0 0,0 0 0,-1-1 0,1 1 0,-1-1-1,1 0 1,-1 0 0,0 0 0,4-3 0,1-1-281,-1-1 1,0 0 0,0-1-1,0 0 1,-1 0 0,0 0-1,6-10 1,17-35-1080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1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0 5248,'-23'0'2560,"46"9"-3840,-12-9 5248,-2 0-3968,0-5 0,-1 5-256,3 0 0,3 0-896,4 12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1.9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0 2816,'0'0'30,"-1"0"1,1 1 0,0-1-1,-1 0 1,1 0-1,0 0 1,-1 0-1,1 0 1,0 0-1,-1 1 1,1-1-1,0 0 1,0 0 0,-1 0-1,1 1 1,0-1-1,0 0 1,-1 0-1,1 1 1,0-1-1,0 0 1,0 0-1,-1 1 1,1-1 0,0 0-1,0 1 1,0-1-1,0 0 1,0 1-1,0-1 1,0 0-1,0 1 1,0-1-1,0 1 1,0-1 0,0 0-1,0 1 1,0-1-1,0 0 1,0 1-1,0-1 1,0 0-1,0 1 1,11 157 4544,-5-100-4478,4 59 410,69 715 671,-77-814-1147,0-3-56,0 0-1,-1 1 0,-1 0 0,0-1 0,-1 1 0,-5 26 1,1-35-720,-1-18-302,-2-15-233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2.3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0 200 3200,'0'-6'121,"1"0"0,-1 0 0,1 0 0,0 0 0,0 1 0,1-1 0,-1 0 0,1 1 0,1-1 0,-1 1 0,1 0 0,0 0 0,0 0 0,0 0 0,1 0 0,7-7 0,-3 6 134,-1-1 0,1 2 0,1-1 1,-1 1-1,1 1 0,0-1 0,0 2 0,0-1 0,0 1 1,17-3-1,52-10 487,0 3-1,89-2 1,-131 13-435,1 2 0,-1 2 0,0 2-1,0 0 1,0 3 0,68 22 0,-80-20-145,0 2 1,0 1-1,-2 0 0,32 24 0,-44-29-103,0 1 0,0 0-1,-1 1 1,0 0-1,-1 1 1,0 0 0,-1 0-1,0 1 1,0-1-1,-1 2 1,5 11 0,-10-19-37,0-1 0,1 1 0,-1 0 0,0 0 0,-1-1 0,1 1 0,-1 0 0,1 0 0,-1 0 0,-1 0 0,1 0 1,0 0-1,-1 0 0,0-1 0,0 1 0,0 0 0,0 0 0,-1-1 0,1 1 0,-1-1 0,0 1 0,0-1 0,0 0 1,-1 0-1,1 0 0,-1 0 0,1 0 0,-1 0 0,0-1 0,0 1 0,0-1 0,-1 0 0,-3 2 0,-6 3 20,-1-1 1,0 0-1,0-1 0,0 0 0,-1-1 0,-24 3 0,-28 1 54,0-3 0,0-3 0,0-3 0,0-3 0,-110-20 0,153 22-369,24 2 255,0 0 0,0 0 0,0 0 0,0 0 0,0 0 0,0 0 0,-1 0 0,1 1 0,0-1 0,0 0 0,0 0 0,0 0 0,0 0 0,0 0 0,0 0 0,0 0 0,0 1 0,0-1 1,0 0-1,0 0 0,0 0 0,0 0 0,0 0 0,0 0 0,0 1 0,0-1 0,0 0 0,0 0 0,0 0 0,0 0 0,0 0 0,0 0 0,0 0 0,0 1 0,0-1 0,0 0 0,1 0 0,-1 0 0,0 0 0,0 0 0,0 0 0,0 0 1,0 0-1,0 0 0,0 1 0,0-1 0,0 0 0,1 0 0,-1 0 0,0 0 0,0 0 0,0 0 0,0 0 0,0 0 0,0 0 0,1 0 0,-1 0 0,0 0 0,0 0 0,0 0 0,0 0 0,0 0 0,0 0 0,1 0 0,-1 0 1,0 0-1,43 12-2922,46-8-793,-37-4 1813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2.7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38 3456,'-1'-3'354,"-7"-20"298,8 22-597,0 1 0,0 0-1,-1-1 1,1 1 0,1-1 0,-1 1 0,0-1 0,0 1-1,0 0 1,0-1 0,0 1 0,0 0 0,0-1 0,1 1 0,-1-1-1,0 1 1,0 0 0,0-1 0,1 1 0,-1 0 0,0-1 0,0 1-1,1 0 1,-1 0 0,0-1 0,1 1 0,-1 0 0,0 0-1,1 0 1,-1-1 0,1 1 0,-1 0 0,0 0 0,1 0 0,-1 0-1,1 0 1,-1 0 0,0 0 0,1 0 0,-1 0 0,1 0 0,-1 0-1,0 0 1,1 0 0,-1 0 0,1 0 0,-1 0 0,0 0 0,1 0-1,-1 1 1,0-1 0,1 0 0,0 1 0,0-1 20,-1 0-1,1 1 1,0-1 0,0 1 0,0 0-1,-1-1 1,1 1 0,0 0 0,-1-1 0,1 1-1,0 0 1,-1-1 0,1 1 0,-1 0 0,1 0-1,-1 0 1,0 0 0,1 0 0,-1-1-1,0 1 1,0 0 0,1 0 0,-1 0 0,0 2-1,1 27 682,-2-22-437,0 221 1112,7 325 2023,-2-478-3023,4-1 0,3 0 0,3-1 0,47 142-1,-57-205-349,0-1-1,1 1 1,1-1-1,-1-1 0,1 1 1,9 10-1,-13-18-118,-1-1 0,0 1 1,1-1-1,-1 1 0,1-1 0,-1 0 0,1 0 1,0 1-1,-1-1 0,1 0 0,0-1 1,0 1-1,0 0 0,0 0 0,0-1 1,0 1-1,0-1 0,0 0 0,0 1 0,0-1 1,0 0-1,0 0 0,0-1 0,0 1 1,0 0-1,0-1 0,0 1 0,0-1 1,0 1-1,0-1 0,0 0 0,0 0 0,0 0 1,-1 0-1,1 0 0,0 0 0,-1-1 1,1 1-1,-1 0 0,1-1 0,1-2 0,12-14-1074,-1-1 0,0-1-1,-2 0 1,0-1 0,-1 0-1,15-43 1,-3-1-1213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3.0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3 2688,'-15'-2'1346,"30"11"708,36 12 498,-13-15-2135,1-1 1,-1-2 0,46-3-1,-13 0 153,-13 2-538,1-3 0,-1-3 0,89-17 0,-138 19-471,-1 0 1,0 0-1,1 1 1,-1 0-1,1 0 1,-1 1-1,1 0 1,13 2-1,-7 0-990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3.4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4352,'5'46'2176,"18"26"-2304,-12-62 4224,6 15-4096,-2-2 0,4-3 128,4-1 0,6-8-128,-1-2 0,-1-6-384,-2-3 128,-7-7-1024,1-9 0,-10 7-128,-14-10 128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3.8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10 5760,'-34'-9'2816,"54"32"-3840,-6-18 6144,0-1-4736,0 7 0,-1 1 0,6 0 0,-4 4-2048,-6 11 128,-4 5 0,-14-18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1.0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421 130 1664,'6'-6'510,"0"0"1,-1-1-1,0 0 1,0 0-1,-1-1 0,0 1 1,0-1-1,-1 0 1,3-8-1,-6 14-461,1 0 0,-1 1 0,0-1 1,1 0-1,-1 0 0,0 0 0,0 1 0,0-1 1,0 0-1,-1 0 0,1 0 0,0 0 0,-1 1 0,1-1 1,-1 0-1,0 0 0,1 1 0,-3-3 0,2 2-1,-1 1 0,0-1-1,1 1 1,-1 0 0,0 0-1,0 0 1,0 0 0,0 0 0,0 1-1,0-1 1,0 0 0,0 1-1,0 0 1,0-1 0,0 1-1,0 0 1,0 0 0,0 0-1,-1 0 1,-2 1 0,-20 4 226,-1 1 1,1 2 0,0 0-1,0 2 1,1 0 0,0 2-1,-40 26 1,49-27-112,1 0 0,-1 0 0,2 2 0,0 0 0,0 0 0,2 1 0,-1 1 0,2-1 0,0 2 0,1 0 0,0 0 0,-6 17 0,10-21-54,1 0-1,1 0 1,0 0-1,0 1 1,1-1-1,1 1 1,0-1-1,1 1 1,0-1 0,1 1-1,0-1 1,1 1-1,0-1 1,1 0-1,1 0 1,0 0-1,0 0 1,8 13-1,-4-11-33,0 0 0,1-1 0,0-1 0,1 1 0,0-1 0,1-1 0,0 0 0,1-1 0,1 0 1,-1-1-1,1 0 0,1-1 0,0 0 0,0-1 0,0-1 0,1 0 0,0-1 0,0-1 0,0 0 0,1-1 0,-1 0 0,1-2 0,-1 0 0,1 0 0,0-2 0,0 0 0,-1 0 0,23-7 0,-28 6-99,-1 0 0,1-1 0,-1 0 1,0-1-1,0 0 0,0-1 0,-1 0 0,1 0 0,-1 0 0,-1-1 0,1-1 0,-1 1 1,0-1-1,0 0 0,-1-1 0,0 0 0,0 0 0,-1 0 0,0 0 0,0-1 0,-1 0 1,0 0-1,-1 0 0,4-15 0,-4 5-119,4-12-601,-5 29 389,-1 19 168,0-10 187,0 0 0,0-1 1,1 1-1,0-1 0,0 1 1,1-1-1,-1 0 1,1 0-1,0 0 0,1 0 1,0 0-1,0-1 1,0 0-1,0 0 0,1 0 1,0 0-1,0-1 1,0 1-1,1-1 0,-1-1 1,1 1-1,9 3 1,1 2 173,1-1 1,0-1 0,0-1 0,1-1 0,-1 0 0,1-1 0,23 2-1,-13-5 82,1-2 0,-1-1 0,0-2 0,52-12 0,-9 1 22,-49 11-196,-1-1 0,0-1 0,0 0 0,-1-2 0,0 0 0,19-12-1,-32 16-66,0 0-1,-1 0 0,0 0 1,0-1-1,0 0 0,0 0 1,-1 0-1,0-1 0,0 0 1,0 0-1,-1 0 0,1-1 1,-2 1-1,1-1 0,-1 0 1,0 0-1,0 0 0,-1 0 1,0-1-1,1-11 0,-2 11-15,-1-1 0,0 0 0,0 0-1,-1 1 1,-1-1 0,1 1 0,-1-1-1,-1 1 1,1-1 0,-2 1 0,1 0-1,-1 0 1,-9-14 0,5 12-6,0 0 0,-1 1 0,0 0 0,0 0 0,-1 1 0,0 0 0,0 1 0,-22-12 0,8 8-3,-1 1 0,0 1 0,0 1 0,-1 1 0,1 1 0,-1 2 0,-1 0 0,-50 1 0,50 4-58,1 1 1,-1 1-1,0 2 1,-35 10-1,46-10 25,0 1 0,0 0 0,1 2 0,0-1 0,0 2 0,1 0 0,0 1 0,-13 11-1,23-18 25,1 0-1,-1 1 1,0-1-1,1 1 1,0 0-1,0 0 1,0 0-1,1 1 1,-1-1-1,1 1 1,0-1-1,0 1 1,1 0-1,-1-1 1,1 1-1,0 0 1,0 0-1,1 0 0,0 0 1,-1 0-1,2 0 1,-1 0-1,1 0 1,-1 0-1,4 10 1,-1-7-146,1 0 0,0 0 0,1 0 0,0 0 0,0-1 1,1 0-1,0 0 0,0 0 0,0-1 0,1 0 0,0 0 0,0-1 0,12 8 1,28 13-1820,66 26 0,-27-16-192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2.0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0 115 1152,'2'-1'87,"-1"-1"0,0 0 1,1 0-1,-1 0 0,0 1 0,0-1 1,0 0-1,0 0 0,-1 0 0,1-1 1,-1 1-1,1 0 0,-1 0 0,0 0 0,1-3 1,-1 2 137,1-2 1013,-6-14 1129,4 23-2152,-1 0-1,1 0 0,0 1 0,1-1 0,-1 1 0,1-1 0,0 1 0,0-1 0,0 1 0,0-1 0,2 6 0,-1-5-73,21 320 5747,-22-360-5865,1-1 0,3 0 0,0 1 1,16-58-1,-16 80-38,0 1 0,0-1-1,2 1 1,-1-1 0,2 2-1,-1-1 1,2 1 0,0 0 0,0 0-1,0 1 1,2 0 0,-1 1-1,1 0 1,0 0 0,19-11 0,-23 17 23,0 0 1,-1 0 0,1 1 0,1 0 0,-1 0 0,0 0-1,0 1 1,1 0 0,-1 0 0,1 1 0,-1 0 0,1 0-1,-1 0 1,9 2 0,-4 1 32,-1 0 0,1 0 0,-1 1 0,0 0 0,0 1 0,-1 0 0,18 12 0,-5 0 131,-2 1 0,0 0 0,-1 2 0,-1 0 0,-1 1 0,16 25-1,-25-34-85,-1 1-1,0 0 1,-1 0-1,-1 1 1,0-1-1,4 17 0,-7-24-31,-1 0 0,0 0 0,0 1 0,-1-1 0,0 0 0,0 1 0,0-1 0,-1 0 0,0 1 0,0-1 0,0 0-1,-1 0 1,0 0 0,0 0 0,-1 0 0,-4 9 0,6-14-64,1 0 0,-1 0 0,0 0 0,1 0 0,-1 0 0,1 0 0,-1-1 0,0 1 0,0 0 1,0 0-1,1-1 0,-1 1 0,0 0 0,0-1 0,0 1 0,0-1 0,0 1 0,0-1 0,0 0 0,0 1 0,0-1 0,0 0 0,0 0 0,-1 1 0,1-1 0,0 0 0,0 0 0,0 0 0,0 0 0,0-1 0,0 1 0,0 0 0,0 0 0,0-1 0,0 1 1,0-1-1,0 1 0,0-1 0,0 1 0,0-1 0,0 1 0,0-1 0,0 0 0,0 0 0,1 1 0,-2-2 0,0 0-207,0-1-1,0 1 1,0-1-1,1 1 1,-1-1 0,1 0-1,-1 1 1,1-1-1,0 0 1,0 0 0,0 0-1,1 0 1,-1 0-1,1 0 1,-1-5 0,8-13-1959,3-5-128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9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7 5248,'-29'-7'2560,"35"30"-3584,-3-19 4608,2 8-6144,4 8 128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2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520 67 2560,'1'-2'168,"0"0"0,0 1 0,0-1-1,0 0 1,-1 0 0,1 0 0,-1 0 0,1 0 0,-1 0 0,0 0 0,1 0 0,-1 0-1,0 0 1,0 0 0,-1 0 0,1 0 0,0 0 0,-1 0 0,1 0 0,-1 0-1,0 0 1,1 0 0,-1 1 0,0-1 0,0 0 0,-2-2 0,0 2 3,-1 0 1,1 1-1,-1-1 0,1 1 1,-1 0-1,1 0 1,-1 0-1,1 0 0,-1 1 1,0-1-1,1 1 1,-1 0-1,0 0 0,-6 2 1,-29 0 44,1 3 0,0 1 0,0 1 0,-66 23 0,91-25-148,-1 0 1,1 1-1,0 1 0,1 0 0,0 0 0,0 1 1,0 1-1,1 0 0,0 0 0,1 1 0,0 1 1,0 0-1,2 0 0,-1 1 0,1 0 0,-6 13 1,12-22-41,1 0 0,0 0 0,0 0 1,0 0-1,0 0 0,1 0 1,-1 0-1,1 0 0,0 0 0,0 0 1,0 0-1,0 0 0,1 0 0,-1 0 1,1 0-1,0 0 0,0 0 1,0 0-1,1 4 0,1-3 14,0 1-1,0 0 0,1-1 1,-1 0-1,1 1 1,0-1-1,0-1 1,1 1-1,-1-1 1,6 4-1,6 2 84,1 0 0,0-1 0,1-1 0,0-1-1,29 7 1,84 19 368,154 30 422,-203-46-610,-74-14-268,-1 0 1,0 0-1,0 1 0,-1 0 0,1 0 1,-1 1-1,1 0 0,11 9 0,-17-11-29,0 0 0,1-1 0,-1 1 0,0 0-1,0 0 1,0 0 0,0 0 0,0 0 0,-1 0 0,1 0 0,-1 0-1,1 0 1,-1 0 0,0 0 0,0 0 0,1 1 0,-2-1 0,1 0-1,0 0 1,0 0 0,-1 0 0,1 0 0,-1 0 0,1 0 0,-1 0-1,0 0 1,0 0 0,0 0 0,0 0 0,0 0 0,-1 0-1,-2 2 1,0 2 9,0-1 0,-1 1 0,0-1-1,0-1 1,0 1 0,-1-1 0,0 0-1,0 0 1,-10 5 0,-21 6 26,-2-1-1,0-3 1,-1-1 0,0-1-1,0-3 1,-1-1 0,1-2-1,-1-2 1,0-1-1,-68-10 1,98 8-38,-1-1 0,0 0 0,1-1 0,-1 0 0,-12-7 0,22 10-39,0 0 0,1 1 1,-1-1-1,0 0 0,1 0 0,-1 0 1,1 0-1,-1 0 0,1-1 1,0 1-1,-1 0 0,1-1 0,0 1 1,0-1-1,0 1 0,0-1 1,0 1-1,0-1 0,0 0 0,1 0 1,-1 1-1,1-1 0,-1 0 1,1 0-1,0 0 0,-1 1 0,1-1 1,0 0-1,0 0 0,0 0 0,1 0 1,-1 0-1,0 1 0,1-1 1,-1 0-1,1 0 0,0 1 0,-1-1 1,1 0-1,0 1 0,2-4 1,0 1-172,1 1 1,-1-1 0,1 1 0,-1-1 0,1 1 0,0 0 0,1 1 0,-1-1 0,0 1 0,1 0-1,-1 0 1,1 0 0,0 1 0,5-2 0,74-11-3079,-76 13 2972,51-7-1737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2.9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 3072,'1'-2'166,"0"0"0,0 0 0,0 1 0,0-1 1,1 0-1,-1 1 0,0-1 0,1 1 0,-1 0 0,1-1 0,0 1 0,-1 0 1,1 0-1,0 0 0,0 0 0,0 0 0,-1 0 0,1 0 0,0 1 0,0-1 1,0 1-1,0-1 0,0 1 0,0 0 0,1 0 0,-1 0 0,0 0 0,2 1 1,-2 0-23,1 1 1,-1 0 0,0-1 0,0 1 0,0 0 0,-1 1 0,1-1-1,0 0 1,-1 0 0,1 1 0,-1-1 0,0 1 0,0-1-1,0 1 1,0 0 0,0-1 0,-1 1 0,1 0 0,-1-1-1,0 1 1,0 0 0,0 3 0,0 67-50,-1 13 1040,2-78-1094,0-1 0,0 1 0,0 0 0,1-1 0,0 0 1,0 1-1,1-1 0,5 9 0,-6-12-305,1 0-1,-1-1 1,1 0 0,0 0 0,0 0-1,0 0 1,0 0 0,0-1-1,1 1 1,-1-1 0,1 0-1,0 0 1,-1 0 0,1 0 0,0-1-1,0 1 1,7 0 0,13-4-1400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3.2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 9 5632,'-39'-9'2816,"39"18"-4352,5-5 5760,-5-1-5248,0 4 0,-9 22-1792,-10-3 128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3.9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122 247 1408,'-2'-3'261,"0"0"-1,0-1 1,0 1-1,0 0 1,-1 1-1,1-1 1,-1 0-1,0 1 1,0-1 0,0 1-1,0 0 1,-4-2-1,7 4-174,-1 0 0,0-1 0,1 1 0,-1 0-1,0 0 1,1 0 0,-1 0 0,0 0 0,0 0 0,1 0-1,-1 0 1,0 0 0,1 0 0,-1 0 0,0 0 0,0 1-1,1-1 1,-1 0 0,0 1 0,1-1 0,-1 0 0,1 1-1,-2 0 1,1 0-3,-1 1 0,1 0 1,0-1-1,0 1 0,0 0 0,0 0 0,0-1 0,1 1 0,-1 0 0,0 0 1,1 0-1,-1 3 0,-1 5 187,0 1 0,1 0 0,0-1 0,1 1 0,0 0 0,1-1 0,0 1 0,1-1 0,0 1 0,1-1 0,0 1 0,0-1 0,1 0 0,7 13 0,-8-18-198,1 1 0,0 0 0,0-1 0,0 0-1,1 0 1,0 0 0,0-1 0,0 1-1,0-1 1,1-1 0,0 1 0,0-1 0,0 0-1,0 0 1,0 0 0,0-1 0,1 0-1,-1 0 1,1-1 0,0 0 0,-1 0 0,1-1-1,0 1 1,7-2 0,9-2 84,1 0 1,-1-2-1,0-1 0,31-12 0,-35 11-105,-7 3-16,-1-1 0,1 0 0,-1 0 1,-1-2-1,1 1 0,-1-1 0,0-1 0,-1 1 1,0-2-1,0 1 0,-1-1 0,0-1 0,0 1 1,-1-1-1,0-1 0,6-13 0,-10 16-24,1 0 0,-1-1 0,0 1 0,-1-1 1,0 0-1,0 0 0,-1 0 0,0 0 0,-1 0 0,0 0 0,0 0 0,-1 0 0,0 0 0,0 0 0,-1 1 1,0-1-1,-1 0 0,0 1 0,-1-1 0,1 1 0,-1 0 0,-8-11 0,8 12-4,0 1 0,-1-1 1,1 1-1,-1 0 0,0 1 0,-1-1 0,0 1 0,0 0 0,0 0 0,0 1 0,0 0 1,-1 0-1,0 0 0,-11-3 0,0 3-30,0 2-1,0 0 1,0 1 0,0 1-1,-1 0 1,1 2 0,-34 6 0,27-3-7,0 1 1,0 2-1,1 0 1,0 2 0,-34 18-1,50-24 5,1 1 0,0 0 1,0 1-1,0 0 0,1 0 0,0 0 0,0 1 0,0 0 0,1 0 0,-6 9 0,10-13-9,-1 1 0,1-1-1,-1 0 1,1 0-1,0 1 1,0-1-1,0 0 1,1 1 0,-1-1-1,1 1 1,0-1-1,0 1 1,0-1 0,0 1-1,1-1 1,0 1-1,-1-1 1,1 1 0,0-1-1,1 0 1,-1 1-1,0-1 1,1 0 0,0 0-1,0 0 1,0 0-1,4 5 1,3 0-202,0 0 1,1-1 0,-1 0-1,2 0 1,-1-1-1,0 0 1,1-1-1,0 0 1,20 6-1,12 1-1168,54 8 0,-3-7-345,7-2 64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4.4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160 0 2176,'-2'1'134,"0"-1"0,-1 0 0,1 1 1,0-1-1,0 1 0,0 0 0,0 0 0,0-1 0,0 1 0,0 1 0,1-1 1,-1 0-1,0 0 0,0 1 0,1-1 0,-1 1 0,1-1 0,-1 1 1,1 0-1,0-1 0,0 1 0,-1 0 0,1 0 0,1 0 0,-1 0 1,-1 4-1,-2 3 307,0 0 1,1 1 0,0-1-1,0 1 1,-1 12 0,-26 566 3741,14-170-1753,11-299-1983,5-62-191,-3 0 0,-2-1 1,-25 107-1,26-150-318,3-14-872,13-24-950,-8 19 1386,2-4-394,0 1 1,1 0 0,0 0 0,0 1 0,17-14 0,8 1-1157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5.4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20 236 2944,'-20'-28'868,"21"26"781,28-11 2276,70-33-2538,-85 38-1258,0-1 1,-1-1-1,18-18 0,-29 27-117,1-1-1,-1 0 1,0 0-1,-1 0 1,1 0-1,0 0 1,-1 0 0,1-1-1,-1 1 1,1 0-1,-1-1 1,0 1-1,0-1 1,0 1-1,-1-1 1,1 0-1,-1 1 1,1-1-1,-1 0 1,0 1-1,0-1 1,0 0-1,0 1 1,0-1-1,-1 0 1,1 1 0,-1-1-1,0 0 1,0 1-1,-1-4 1,1 5-9,0 0 0,0 0 1,-1 0-1,1 0 1,0-1-1,0 2 0,-1-1 1,1 0-1,-1 0 0,1 0 1,-1 1-1,1-1 1,-1 1-1,0-1 0,1 1 1,-1 0-1,1-1 0,-1 1 1,0 0-1,1 0 1,-1 0-1,0 0 0,1 0 1,-1 1-1,0-1 0,1 1 1,-1-1-1,1 1 1,-3 0-1,-3 2 19,1-1 0,-1 1 1,1 1-1,0-1 0,-8 6 0,5 0 17,-1 0 0,1 1 0,1 0 0,0 0 0,0 1-1,1 0 1,1 1 0,0-1 0,0 1 0,1 0 0,-4 15-1,4-11 112,0 1 0,1-1-1,1 1 1,0-1 0,2 1 0,0 0-1,1 0 1,2 22 0,-1-31-96,1 0 0,0 0 0,0 0 0,0-1 0,1 1 0,1-1 1,-1 1-1,1-1 0,0 0 0,1 0 0,0-1 0,0 1 1,0-1-1,1 0 0,-1-1 0,2 1 0,-1-1 0,0 0 0,1-1 1,0 0-1,0 0 0,1 0 0,-1-1 0,1 0 0,-1 0 0,1-1 1,0 0-1,9 1 0,0 0 1,0-2-1,0 0 1,0-1 0,0 0 0,0-2 0,0 0-1,0-1 1,-1 0 0,1-2 0,-1 0 0,0 0-1,24-13 1,-29 12-42,0 0-1,0 0 1,0-1 0,-1 0-1,-1-1 1,1 0-1,-1-1 1,0 0 0,-1 0-1,0-1 1,-1 0-1,0 0 1,0-1 0,-1 0-1,-1 0 1,0 0-1,0-1 1,-1 0 0,0 0-1,-1 0 1,2-19 0,9-122-269,-15 131 161,1 21 91,-1 1-1,1-1 1,0 1 0,-1-1-1,1 0 1,0 1-1,0-1 1,0 1-1,-1-1 1,1 0-1,0 1 1,0-1-1,0 0 1,0 1-1,0-1 1,0 1 0,0-1-1,0 0 1,1 1-1,-1-1 1,0 0-1,0 1 1,0-1-1,1 1 1,-1-1-1,0 1 1,1-1 0,-1 0-1,0 1 1,1-1-1,-1 1 1,1 0-1,-1-1 1,1 1-1,-1-1 1,1 1-1,-1 0 1,1-1-1,-1 1 1,1 0 0,-1-1-1,1 1 1,0 0-1,-1 0 1,1 0-1,-1 0 1,1 0-1,0-1 1,-1 1-1,1 0 1,0 0-1,-1 0 1,1 1 0,0-1-1,-1 0 1,1 0-1,-1 0 1,1 0-1,0 1 1,-1-1-1,1 0 1,-1 0-1,1 1 1,0 0 0,43 8-47,-8 0 25,1-2 0,44 2 1,-36-9 106,0-2 0,64-12 1,-5 0 36,-127 30 66,-84 63 187,95-69-244,1 1 0,1 1 0,0-1 0,0 2 0,1-1 1,1 2-1,-12 24 0,18-33-77,0 0-1,0 0 1,1 1 0,0-1 0,0 1-1,0 0 1,1-1 0,0 1 0,0-1 0,0 1-1,1 0 1,0-1 0,0 1 0,0-1-1,0 1 1,1-1 0,0 0 0,1 0-1,-1 0 1,1 0 0,0 0 0,0 0 0,0-1-1,7 8 1,1-1 4,0 0 0,1-1 0,0 0 1,0-1-1,1-1 0,0 0 0,0-1 0,1 0 0,0-1 0,1 0 1,-1-1-1,1-1 0,0 0 0,20 2 0,-16-4-34,-1-1-1,1 0 0,-1-1 1,1-1-1,-1-1 1,1-1-1,-1 0 1,0-1-1,0-1 1,0-1-1,25-12 0,-18 6-126,0-2-1,-1-1 0,37-31 1,-53 40 22,-1 0 0,-1 0 0,1-1-1,-1 0 1,0 0 0,-1-1 0,0 0 0,0 0 0,0 0 0,-1-1 0,0 1 0,-1-1 0,0 0 0,0 0 0,1-10-1,-4 17 54,0 0 0,0 0 0,1 0 0,-1 1 0,-1-1 0,1 0 0,0 0 0,0 0 0,-1 0 0,1 1 0,-1-1 0,1 0-1,-1 0 1,0 1 0,0-1 0,1 0 0,-1 1 0,0-1 0,-3-2 0,3 4 32,1 0 0,-1-1 0,0 1 0,0 0 0,0 0 0,0-1 0,0 1 0,0 0 0,0 0 0,0 0 0,0 1 0,0-1 0,0 0 1,0 0-1,0 0 0,0 1 0,0-1 0,0 0 0,0 1 0,0-1 0,0 1 0,0-1 0,0 1 0,1 0 0,-1-1 0,0 1 0,0 0 0,1-1 0,-1 1 0,1 0 0,-1 0 0,0 0 0,1 0 0,-1 0 0,1-1 0,0 1 0,-1 2 0,-6 8 121,0 0-1,0 0 0,1 1 0,1 0 0,-6 16 0,10-22-57,0 0 0,0 0 0,0 0 0,0 0 0,1 0 0,0 0-1,0 0 1,1 0 0,0-1 0,0 1 0,0 0 0,1 0 0,-1 0 0,5 7-1,-1-4-7,0 1 0,1-1-1,0-1 1,1 1-1,0-1 1,1 0-1,-1 0 1,1-1 0,1 0-1,-1-1 1,1 0-1,0 0 1,1-1-1,13 6 1,-18-9-173,1 0 0,-1 0 0,1-1 0,-1 1 0,1-1 0,0-1 0,0 1 0,0-1 0,-1 0 0,1 0 0,0-1-1,7-1 1,-8 1-167,0-1 0,-1 0-1,0 0 1,1 0-1,-1 0 1,0-1 0,0 0-1,0 0 1,-1 0-1,1 0 1,-1 0 0,1-1-1,-1 1 1,0-1-1,-1 0 1,5-8 0,7-22-2190,-1-8 22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5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 5888,'0'-4'2944,"29"8"-3968,-15-4 5632,9 0-4736,11 3 128,-2 6-2816,2 7 0,-11-2 2688,-9 11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6.6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68 376 2432,'-1'-1'156,"0"1"0,0-1-1,0 0 1,0 1 0,0-1 0,0 1-1,-1-1 1,1 1 0,0-1 0,0 1 0,0 0-1,-1 0 1,1-1 0,0 1 0,0 0 0,-1 0-1,1 0 1,0 1 0,0-1 0,-1 0-1,1 0 1,0 1 0,0-1 0,-1 1 0,1-1-1,0 1 1,0-1 0,0 1 0,0 0 0,0-1-1,0 1 1,0 0 0,0 0 0,0 0 0,0 0-1,1 0 1,-1 0 0,0 0 0,1 0-1,-1 0 1,0 0 0,1 0 0,-1 2 0,-3 4-69,1 0 0,0-1 1,1 1-1,-1 0 1,1 1-1,-1 8 0,2-8 56,1-1-1,-1 1 0,2 0 0,-1 0 0,1-1 1,0 1-1,0 0 0,1-1 0,0 1 1,1-1-1,-1 0 0,2 0 0,-1 0 0,1 0 1,0 0-1,0-1 0,0 1 0,1-1 0,0 0 1,1-1-1,-1 1 0,1-1 0,0 0 1,0 0-1,1-1 0,-1 0 0,1 0 0,0-1 1,12 5-1,0-3-39,-1-1 0,1-1 0,0-1 0,0 0 0,0-2 0,0 0 0,-1-1 0,1-1 1,0 0-1,0-2 0,-1 0 0,1-1 0,-1-1 0,-1-1 0,1 0 0,-1-1 0,0-1 0,30-22 0,-34 22-74,-1-1-1,0-1 0,0 0 1,-1 0-1,-1-1 1,0 0-1,0-1 0,-2 0 1,1-1-1,7-18 0,-11 20-15,-1 1-1,0-1 0,-1 0 0,-1 0 0,0 0 0,0 0 1,-1 0-1,-1 0 0,0 0 0,0-1 0,-2 1 1,1 0-1,-1 0 0,-6-16 0,3 15-18,0-1-1,-1 1 1,-1 0 0,0 1-1,0 0 1,-2 0-1,1 0 1,-2 1 0,1 0-1,-1 1 1,-1 0-1,0 1 1,0 0 0,-1 1-1,0 0 1,-1 0-1,0 2 1,0-1 0,0 2-1,0 0 1,-1 0-1,0 2 1,0-1 0,0 2-1,-1 0 1,1 0-1,-1 2 1,1 0 0,0 0-1,-1 1 1,1 1-1,0 0 1,-1 2 0,2-1-1,-1 1 1,0 1-1,1 1 1,0 0 0,-20 12-1,24-11-14,0 0 1,0 1-1,0 0 0,1 0 0,0 1 1,0 0-1,1 1 0,1 0 0,0 0 1,-7 14-1,11-20 17,0 0-1,0 0 1,1 0 0,-1 0-1,1 0 1,0 1 0,1-1-1,-1 0 1,1 1 0,-1-1-1,1 1 1,1-1 0,-1 0-1,1 1 1,-1-1 0,1 0-1,0 1 1,1-1 0,-1 0-1,1 0 1,0 0 0,0 0-1,0 0 1,0-1 0,1 1-1,0-1 1,-1 1 0,1-1-1,1 0 1,4 4 0,12 7 9,0 0 1,1-2 0,1-1 0,0-1 0,0 0 0,1-2 0,0-1 0,46 9 0,-7-7-230,0-3 0,80-1 0,-137-5 173,0-1 1,1 1-1,-1-1 0,0 0 1,1 0-1,-1-1 0,7-2 1,-11 4 40,0-1 1,0 1 0,0-1 0,0 1 0,0-1 0,0 1 0,-1-1-1,1 1 1,0-1 0,0 0 0,0 1 0,-1-1 0,1 0 0,0 0-1,-1 0 1,1 0 0,-1 1 0,1-1 0,-1 0 0,1 0 0,-1 0-1,0 0 1,1 0 0,-1 0 0,0 0 0,0 0 0,0 0 0,0 0-1,0 0 1,0-1 0,0 1 0,0 0 0,0 0 0,0 0 0,0 0-1,-1 0 1,1 0 0,0 0 0,-1 0 0,1 0 0,-2-1 0,2 2 12,0 1 1,0-1-1,0 0 0,0 0 1,0 0-1,0 0 1,0 1-1,0-1 1,-1 0-1,1 0 1,0 0-1,0 1 1,0-1-1,0 0 1,0 0-1,0 0 1,-1 0-1,1 0 1,0 0-1,0 1 0,0-1 1,-1 0-1,1 0 1,0 0-1,0 0 1,0 0-1,-1 0 1,1 0-1,0 0 1,0 0-1,0 0 1,-1 0-1,1 0 1,0 0-1,0 0 1,0 0-1,-1 0 0,1 0 1,0 0-1,0 0 1,0 0-1,-1 0 1,1-1-1,0 1 1,0 0-1,0 0 1,0 0-1,-1 0 1,1 0-1,0 0 1,0-1-1,0 1 1,0 0-1,0 0 0,0 0 1,-1 0-1,1-1 1,0 1-1,0 0 1,0 0-1,0 0 1,0-1-1,0 1 1,0 0-1,1 18 284,18 23 392,-15-32-526,-1-1 0,1 1-1,1-1 1,0 0 0,0 0 0,0 0 0,1-1 0,0 1 0,0-1 0,1-1-1,0 1 1,14 9 0,0-3-142,1-1 0,35 15-1,-51-24-426,0-1-1,0 0 0,1 0 1,-1-1-1,0 1 0,1-1 1,-1-1-1,1 1 0,-1-1 1,1 0-1,-1-1 0,0 1 1,1-1-1,-1-1 0,8-1 1,2-5-1888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7.5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18 2816,'-14'-5'2587,"17"14"896,4 14-2471,4 49-592,3 18 1333,29 100 0,-34-147-1300,-7-32 13,-1-36-255,0 7-182,0 0-1,2 0 1,0 1 0,1-1-1,1 1 1,0-1 0,1 1-1,12-22 1,4-2-30,2 1 1,30-38-1,-49 71-15,1 0 0,0 0-1,0 0 1,1 1 0,-1 0 0,2 0-1,-1 1 1,0 0 0,1 0 0,0 1-1,0 0 1,1 0 0,-1 1 0,9-3-1,-10 5 12,0 0 1,-1 0-1,1 0 0,0 1 0,0 0 0,0 0 0,-1 1 0,1 0 0,0 0 1,-1 0-1,1 1 0,-1 0 0,1 0 0,-1 1 0,0 0 0,0 0 0,0 0 1,0 1-1,7 6 0,-1 0 44,-1 0 1,0 1-1,-1 0 0,0 1 1,-1 0-1,0 0 0,-1 1 1,0 1-1,10 23 0,-14-27 3,-1 1 0,0-1 0,0 0 0,-1 1 0,0 0 0,-1-1 0,0 1 1,-1 0-1,0 0 0,0 0 0,-1-1 0,-1 1 0,0 0 0,-6 17 0,8-27-36,0 1 1,0-1-1,-1 0 1,1 0 0,0 0-1,-1 1 1,1-1-1,-1 0 1,1 0-1,-1 0 1,0 0-1,0 0 1,1 0-1,-1 0 1,0 0 0,0 0-1,0 0 1,0 0-1,0-1 1,0 1-1,0 0 1,0-1-1,-1 1 1,1-1-1,0 1 1,0-1 0,0 1-1,-1-1 1,-1 0-1,1 0-4,1-1 1,0 0-1,-1 0 0,1 0 1,0 0-1,0 0 0,0-1 1,0 1-1,0 0 0,0-1 0,0 1 1,0 0-1,1-1 0,-1 1 1,0-1-1,1 1 0,-1-1 0,1 1 1,0-1-1,-1 1 0,1-1 1,0 1-1,0-1 0,0 0 1,0-1-1,1-6 2,0 0 1,0 0-1,0 0 1,1 0-1,0 1 1,1-1 0,0 1-1,1-1 1,-1 1-1,8-11 1,52-76-183,-55 84 146,2 1 1,0-1-1,0 2 1,0-1-1,1 2 1,1-1-1,0 2 1,0-1-1,0 2 0,1-1 1,0 2-1,17-6 1,-19 8 4,1 0 0,0 0 1,-1 1-1,1 0 0,0 1 1,0 1-1,0 0 0,0 1 0,0 0 1,0 0-1,0 1 0,0 1 1,-1 0-1,20 8 0,-12-2-7,0 1 0,-1 0 0,0 2 0,-1 0-1,29 26 1,-38-29 41,1 1-1,-1-1 1,0 1-1,-1 1 0,0-1 1,-1 1-1,0 1 1,-1-1-1,0 1 0,-1 0 1,3 12-1,-3-7-248,-1 0-1,-1 0 1,0 0 0,-1 0-1,-1 0 1,0 0-1,-2 1 1,0-1-1,-1 0 1,-5 20 0,3-14-1529,5-2-42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8.5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402 410 1024,'0'0'197,"-1"0"1,1 0-1,0 1 0,-1-1 1,1 0-1,0 1 0,0-1 1,-1 0-1,1 1 0,0-1 1,0 0-1,0 1 0,-1-1 1,1 0-1,0 1 0,0-1 1,0 1-1,0-1 1,0 0-1,0 1 0,0-1 1,0 1-1,0-1 0,0 0 1,0 1-1,0-1 0,0 1 1,0-1-1,0 0 0,0 1 1,0-1-1,1 0 0,-1 1 1,4 33 1684,15 38-896,-8-46-587,-5-9-93,0-1-1,2 0 0,0 0 1,10 14-1,-13-24-221,-1-1-1,1 0 1,0 0-1,0-1 0,0 1 1,1-1-1,-1 0 0,1 0 1,0-1-1,0 0 0,1 0 1,-1 0-1,14 3 1,-1-2 31,0-1 1,0-1 0,1-1 0,-1 0 0,0-1 0,1-2 0,-1 0 0,0-1 0,0 0-1,0-2 1,35-13 0,-29 8-59,0 0-1,-1-2 1,-1-1-1,0-1 0,0-1 1,-2-1-1,0-1 1,22-22-1,-36 32-42,-1-1 0,1 0 0,-1 0 0,-1 0 0,1-1-1,-1 0 1,-1 0 0,0 0 0,0-1 0,-1 1 0,0-1 0,-1 0 0,0 0 0,0 0-1,-1 0 1,0 0 0,-2-20 0,-1 17-3,0 0 0,-1 1 0,-1-1 0,0 1 1,0-1-1,-1 1 0,-1 0 0,0 1 0,-1 0 0,0 0 0,-1 0 0,0 1 0,-15-16 1,-3 4-34,0 1 1,-1 2 0,-1 0-1,-57-26 1,66 36 7,0 1-1,-1 0 1,0 2 0,-1 0 0,1 2-1,-1 0 1,0 1 0,0 1-1,0 1 1,0 1 0,-24 3 0,1 3-29,0 1 1,1 3-1,0 1 0,-47 20 1,56-18 25,0 2-1,0 1 1,-59 40-1,83-49-16,1-1-1,0 1 0,0 0 0,1 1 0,0 0 1,0 1-1,1-1 0,0 1 0,0 1 0,1-1 0,0 1 1,1 0-1,0 1 0,1-1 0,0 1 0,-4 17 1,7-21-46,1-1 0,0 0 1,1 0-1,-1 1 0,1-1 1,1 0-1,-1 0 1,1 0-1,0 0 0,0 0 1,1-1-1,-1 1 0,1 0 1,0-1-1,1 0 1,0 0-1,0 0 0,0 0 1,8 7-1,3 1-206,0-1 1,1 0-1,0-2 0,1 0 1,19 9-1,5-1-610,57 18 0,66 10-917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19.9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438 67 256,'-2'-5'423,"-1"1"1,0 0-1,0 0 0,0 0 1,-1 0-1,1 1 1,-1-1-1,0 1 0,0 0 1,0 0-1,0 0 0,-7-3 1,2 3-265,-1 0 0,1 0 0,-1 1 0,1 0 0,-1 0 0,0 1 0,0 1 0,0 0 0,1 0 1,-1 1-1,0 0 0,0 0 0,1 1 0,-1 1 0,1 0 0,-1 0 0,1 0 0,0 1 0,0 1 0,1 0 0,-1 0 0,-13 11 0,7-4-28,1-1 0,1 2-1,-1 0 1,2 0 0,0 2-1,1-1 1,0 1 0,1 1-1,1 0 1,0 0 0,-8 25-1,15-37-117,1 1-1,-1 0 0,1 0 0,0 0 1,0 0-1,1-1 0,0 1 1,0 0-1,0 0 0,0 0 1,1 0-1,-1 0 0,1 0 0,1 0 1,-1 0-1,1 0 0,0-1 1,0 1-1,0-1 0,0 1 0,1-1 1,0 0-1,4 6 0,-1-4-2,0-1-1,1 0 0,-1 0 1,1 0-1,0-1 1,0 0-1,0 0 1,0-1-1,1 0 0,-1 0 1,1-1-1,0 0 1,15 2-1,6-1-61,0-2 1,1-1-1,-1-1 0,0-1 1,51-12-1,143-48-2056,-160 43 942,12-2-263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18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589 0 5760,'-57'43'2816,"-51"96"-3968,81-96 5248,-16 22-4224,-37 33 128,-48 25-2816,-18 17 128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4.3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21 270 2688,'-19'-4'1295,"18"9"840,28 20 1234,-10-10-4046,35 38 1891,-39-38-943,0-1 1,1-1 0,0 0-1,1-1 1,1 0-1,21 12 1,-19-16-167,1-1 0,0-1 1,0 0-1,0-2 0,1 0 0,0-1 1,0-1-1,-1-1 0,1 0 0,0-2 1,0 0-1,0-2 0,0 0 0,-1-1 1,25-8-1,-26 7-76,0-2 0,-1 0 0,0 0 0,0-2 0,-1 0-1,0-1 1,0 0 0,-1-1 0,-1-1 0,0 0 0,-1-1 0,0-1 0,-1 0 0,0-1 0,-1 0 0,13-23 0,-22 32-21,1 0-1,-1 0 1,0 0-1,0 0 1,0-1 0,-1 1-1,0 0 1,-1-1-1,1 1 1,-1-1 0,0 1-1,-1-1 1,0 1-1,0-1 1,0 1 0,0 0-1,-1 0 1,0 0-1,-1 0 1,1 0 0,-1 0-1,0 0 1,-1 1-1,1-1 1,-1 1 0,0 0-1,-1 0 1,-4-4-1,-1-1-16,-1 1-1,0 0 1,-1 1-1,0 0 1,0 1-1,0 0 1,-1 1 0,0 0-1,0 1 1,-1 1-1,-21-5 1,5 4-26,0 2 0,0 1 0,0 2 0,0 1 0,0 1 0,0 1 0,-43 11 0,49-8 1,0 1 0,0 2 0,1 0 0,0 2 1,0 0-1,1 1 0,1 1 0,0 2 0,-24 21 0,39-31 16,0 1-1,0 0 1,1 0 0,0 1 0,0-1 0,1 1-1,0 1 1,0-1 0,0 0 0,1 1-1,-3 10 1,5-14 10,0 1-1,0 0 1,1-1-1,-1 1 1,1-1-1,1 1 1,-1 0-1,0-1 1,1 1-1,0-1 1,0 1-1,0-1 1,1 0-1,0 1 1,-1-1-1,1 0 1,1 0 0,-1 0-1,1 0 1,-1 0-1,6 4 1,0 1-103,1-1 0,0 0 0,0 0 1,1-1-1,0-1 0,0 1 1,1-2-1,-1 1 0,1-1 0,1-1 1,-1 0-1,0-1 0,1 0 1,0 0-1,0-2 0,19 2 0,9-4-560,0-1-1,1-2 0,61-14 1,-97 17 632,98-15-1497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4.7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 1 2944,'-1'0'149,"0"0"1,-1 0-1,1 1 0,0-1 1,-1 0-1,1 1 1,0-1-1,0 1 0,-1 0 1,1-1-1,0 1 1,0 0-1,0 0 0,0 0 1,0 0-1,0 0 1,0 0-1,0 0 0,0 0 1,1 0-1,-1 0 0,0 0 1,1 0-1,-1 1 1,1-1-1,-1 0 0,1 1 1,-1 1-1,-7 46 1907,7-36-2108,-10 308 2217,8-101-853,-5-64-377,-13 447 733,21-592-1657,0 8 63,-1 0 1,2-1 0,1 1-1,0 0 1,1-1-1,10 31 1,-13-48-84,0 0 1,0-1-1,0 1 1,0 0-1,1 0 1,-1-1 0,0 1-1,1 0 1,-1 0-1,0-1 1,1 1-1,-1 0 1,1-1-1,-1 1 1,1-1-1,-1 1 1,1-1-1,-1 1 1,1-1-1,0 1 1,-1-1-1,1 1 1,0-1-1,0 0 1,-1 1 0,1-1-1,0 0 1,-1 0-1,1 0 1,0 1-1,0-1 1,0 0-1,-1 0 1,3 0-1,-2-1-53,1-1 0,0 1 0,-1 0 0,1 0 0,-1-1 0,1 1 0,-1-1 1,1 0-1,-1 1 0,0-1 0,0 0 0,2-3 0,23-63-1929,-11 24 71,1 0 0,23-42 0,-6 27-128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5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19 310 4352,'-9'36'2176,"0"38"-2048,9-54 4480,0 10-4352,4 11 128,10-2 128,9-5 0,2 1-640,3-15 0,4-4 0,6-4 128,-1-12-1280,6-12 128,-1 5-512,-4-18 0</inkml:trace>
  <inkml:trace contextRef="#ctx0" brushRef="#br0" timeOffset="1">316 63 5632,'-61'-50'2816,"47"41"-3968,14 9 5376,9-3-4224,5 3 0,4 0-128,7 3 128,1 6-1408,3 11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5.6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127 21 2816,'0'0'8,"2"-17"1261,-2 16-1180,1 1-1,-1 0 1,1-1 0,0 1-1,-1 0 1,1-1-1,-1 1 1,1 0 0,-1 0-1,1 0 1,0 0-1,-1-1 1,1 1 0,-1 0-1,1 0 1,0 0-1,-1 0 1,1 0-1,-1 0 1,1 1 0,0-1-1,-1 0 1,1 0-1,-1 0 1,1 1 0,0-1-1,1 3 44,0-1-1,-1 0 1,1 1 0,-1 0-1,0-1 1,0 1 0,0 0-1,0-1 1,0 1 0,-1 0-1,1 0 1,-1 0-1,1 0 1,-1-1 0,-1 5-1,2-5-18,-2 37 79,0 1 0,-3-1 0,-1 0 0,-15 55 0,8-38 277,-16 103 754,6 1 0,-2 252 0,26-352-940,0-33-199,-2-1-1,-5 46 1,5-72-115,0 0 1,1 1 0,-1-1 0,0 1 0,0-1 0,0 1 0,0-1 0,0 1-1,0-1 1,0 0 0,0 1 0,-1-1 0,1 1 0,0-1 0,0 1 0,0-1-1,0 0 1,-1 1 0,1-1 0,0 1 0,0-1 0,-1 0 0,1 1 0,0-1-1,0 0 1,-1 1 0,1-1 0,0 0 0,-1 0 0,1 1 0,-1-1 0,1 0-1,0 0 1,-1 0 0,1 0 0,-1 1 0,1-1 0,0 0 0,-1 0 0,1 0 0,-1 0-1,1 0 1,-1 0 0,1 0 0,-1 0 0,1 0 0,0 0 0,-1 0 0,1 0-1,-1-1 1,1 1 0,-1 0 0,1 0 0,0 0 0,-1 0 0,1-1 0,0 1-1,-1 0 1,1-1 0,-1 1 0,1 0 0,0-1 0,0 1 0,-1 0 0,1-1-1,0 1 1,0 0 0,-1-1 0,1 0 0,-18-30-2533,14-3 835,3-8-64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6.0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221 10 1280,'0'0'55,"1"-1"0,-1 1-1,0-1 1,1 0 0,-1 1 0,0-1 0,1 1-1,-1 0 1,0-1 0,1 1 0,-1-1 0,1 1-1,-1 0 1,1-1 0,-1 1 0,1 0 0,-1-1 0,1 1-1,-1 0 1,1 0 0,0-1 0,-1 1 0,1 0-1,-1 0 1,1 0 0,0 0 0,-1 0 0,1 0-1,-1 0 1,1 0 0,0 0 0,-1 0 0,1 0-1,-1 1 1,1-1 0,0 0 0,-1 0 0,1 1-1,-1-1 1,1 0 0,-1 0 0,1 1 0,-1-1 0,1 1-1,-1-1 1,0 0 0,1 1 0,-1-1 0,1 1-1,-1-1 1,0 1 0,1-1 0,-1 1 0,0-1-1,0 1 1,0 0 0,1-1 0,-1 1 0,0-1-1,0 1 1,0 0 0,0-1 0,0 1 0,0-1 0,0 1-1,0 0 1,2 53 1903,-2-43-1956,-3 145 1928,-38 266 1,-4-180-352,-97 305-1,125-513-2349,17-34 718,0 0 0,0 0 0,0 0-1,0 0 1,0 0 0,0 0 0,0-1 0,0 1 0,0 0-1,0 0 1,0 0 0,0 0 0,0 0 0,0 0-1,0 0 1,0 0 0,0 0 0,0 0 0,0 0-1,0 0 1,-1 0 0,1 0 0,0 0 0,0 0-1,0 0 1,0-1 0,0 1 0,0 0 0,0 0-1,0 0 1,0 0 0,0 0 0,0 0 0,0 0-1,0 0 1,0 0 0,0 0 0,-1 0 0,11-21-2179,4-6 547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6.7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0 207 1280,'6'-9'377,"-1"1"0,1-1 0,1 1 0,0 0 1,0 0-1,0 1 0,1 0 0,0 0 0,0 1 0,1 0 0,13-7 0,9-4 123,66-25 0,-61 30-223,0 2 1,1 1-1,0 2 0,62-4 0,-39 9 264,1 2-1,67 9 1,-100-5-386,0 0-1,-1 2 1,0 1 0,-1 2 0,1 0-1,-2 1 1,1 2 0,39 24-1,-51-26-99,1 1 1,-1 0-1,-1 1 0,0 1 0,0 0 0,-2 0 0,1 1 0,-2 1 0,0 0 0,-1 0 0,0 1 0,-1 0 0,-1 0 1,7 25-1,-8-23-6,-1 2 1,-1-1 0,-1 0 0,0 1 0,-2-1-1,0 1 1,-1 0 0,-1-1 0,-1 1-1,-1-1 1,0 1 0,-2-1 0,0 0-1,-1-1 1,-1 1 0,0-1 0,-12 19 0,-6 2 45,-1-1 0,-2-1 0,-2-1 0,-1-2 0,-1-1 0,-2-1 0,-2-2 0,-38 25 0,44-35-47,-1-1 0,-1-2 1,-1-1-1,0-1 0,-1-2 1,0-2-1,-1-1 0,-1-1 1,1-2-1,-66 4 0,93-11-34,-1 0-1,1-1 1,0 1-1,-1-2 1,-14-3-1,22 5-10,0-1 1,0 1-1,0 0 0,0-1 0,0 1 1,0-1-1,0 1 0,0-1 0,0 1 1,0-1-1,0 0 0,0 1 0,0-1 1,0 0-1,1 0 0,-1 0 0,0 0 1,1 0-1,-1 1 0,0-1 0,1 0 1,-1-1-1,1 1 0,0 0 0,-1 0 0,1 0 1,0 0-1,-1 0 0,1 0 0,0 0 1,0 0-1,0-1 0,0 1 0,0 0 1,0 0-1,1 0 0,-1 0 0,0 0 1,1 0-1,-1-1 0,0 1 0,1 0 1,-1 0-1,1 0 0,0 0 0,-1 1 1,1-1-1,0 0 0,-1 0 0,1 0 1,0 0-1,0 1 0,1-2 0,6-6-9,-1 1 0,2 0 0,-1 0 0,1 1 0,0 0 0,0 0 0,1 1 0,0 1 1,0-1-1,0 1 0,0 1 0,1 0 0,-1 1 0,1 0 0,13-1 0,-1 0 25,1 2 1,0 1-1,-1 1 1,1 0-1,45 11 1,-58-9 23,-1 0 1,0 1 0,0 1 0,0 0 0,0 0 0,0 1 0,-1 0 0,0 1 0,-1 0 0,1 0-1,-1 1 1,-1 0 0,0 0 0,0 1 0,0 0 0,9 17 0,4 13 231,-1 1 0,25 81 1,-14-39 221,-23-64-307,1 1-1,0-2 1,2 1 0,14 19-1,-20-32-189,0 1-1,0-1 1,1 0-1,0-1 0,0 1 1,0-1-1,1 0 0,-1 0 1,1-1-1,0 0 1,0 0-1,0 0 0,1-1 1,-1 1-1,13 1 0,-7-2-580,1 0 0,-1-1 0,1-1-1,-1 0 1,1-1 0,-1 0-1,19-4 1,20-13-1616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7.5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69 128 384,'0'-1'10,"0"1"0,-1 0 1,1 0-1,0-1 0,0 1 0,-1 0 1,1-1-1,0 1 0,0 0 0,0-1 0,0 1 1,0-1-1,-1 1 0,1 0 0,0-1 1,0 1-1,0 0 0,0-1 0,0 1 0,0 0 1,0-1-1,0 1 0,0-1 0,0 1 1,1 0-1,-1-1 0,0 1 0,0 0 0,0-1 1,0 1-1,0 0 0,1-1 0,-1 1 1,0 0-1,0-1 0,1 1 0,-1 0 0,0 0 1,0-1-1,1 1 0,-1 0 0,0 0 1,1 0-1,-1-1 0,0 1 0,1 0 0,0 0 1,56-28 1616,-35 19-527,-1-1 0,30-18 0,-44 23-975,0 0-1,1 1 0,-1 0 0,1 1 0,0-1 0,0 2 0,0-1 0,0 1 1,1 0-1,-1 1 0,12-1 0,-16 2-51,1 0 1,-1 0-1,1 0 1,-1 1-1,1 0 1,-1 0-1,0 0 0,1 0 1,-1 1-1,0-1 1,0 1-1,0 0 1,0 1-1,0-1 1,0 1-1,-1 0 0,1-1 1,-1 2-1,0-1 1,0 0-1,0 1 1,5 7-1,-7-7-55,1 0 1,0 0-1,-1 0 0,0 0 0,0 1 1,0-1-1,-1 0 0,1 1 0,-1-1 1,0 1-1,0-1 0,-1 0 0,1 1 1,-1-1-1,0 1 0,0-1 1,0 0-1,-1 0 0,-2 5 0,-5 11 52,-1-1 0,-18 29 0,23-42-48,-14 18 41,-1 0 0,-1-2 1,-1 0-1,-1-1 0,-1-2 0,-37 24 0,29-19 29,28-22-74,-60 40 201,61-40-194,-1 0 1,0 0-1,0 0 1,0-1-1,0 1 1,0-1-1,0 0 0,0 0 1,0-1-1,-1 1 1,1-1-1,0 0 1,0 0-1,-9-1 0,12 1-23,1 0-1,-1-1 0,1 1 0,-1 0 0,0 0 1,1-1-1,-1 1 0,1 0 0,-1-1 0,1 1 1,-1-1-1,1 1 0,-1 0 0,1-1 0,-1 1 1,1-1-1,-1 0 0,1 1 0,0-1 0,-1 1 1,1-1-1,0 1 0,0-1 0,-1 0 0,1 1 1,0-1-1,0 0 0,0 1 0,0-1 0,0 0 1,0 1-1,0-1 0,0 0 0,0 1 1,0-1-1,0 0 0,0 1 0,1-1 0,-1 0 1,0 1-1,0-1 0,1 1 0,-1-1 0,0 0 1,1 1-1,-1-1 0,1 1 0,-1-1 0,0 1 1,1-1-1,-1 1 0,1 0 0,0-1 0,-1 1 1,1-1-1,2-2 12,0 0 0,0 1 0,0-1-1,1 0 1,-1 1 0,0 0 0,8-4 0,-5 5 19,0-1 1,0 1-1,0 0 0,0 1 1,0-1-1,1 1 0,-1 0 1,0 1-1,0 0 0,1 0 1,-1 0-1,0 0 0,0 1 1,0 0-1,0 0 0,-1 1 1,1 0-1,5 4 0,9 6 298,-1 2 0,0 0-1,25 28 1,-29-27-77,0-1-1,1-1 1,35 24 0,-35-30-160,1 0 1,0-1-1,0-1 1,0-1-1,1 0 0,23 3 1,108 3-2369,-119-10 1315,19-1-832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8.2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4 431 2944,'-3'-4'1119,"9"8"699,15 18 1175,-9-8-2544,6 10 76,2-1 1,29 26 0,-40-42-433,0 0 0,0-1 0,0 0 0,1 0 1,0-1-1,0-1 0,0 1 0,0-2 1,1 1-1,11 1 0,6-1 34,0-1 0,0-1 0,0-2 0,0 0-1,0-2 1,0-2 0,0 0 0,-1-2 0,0-1 0,0-1 0,30-13 0,-38 13-56,-1-2 0,1 0 0,-2 0 0,1-2 0,-1 0 0,28-28 0,-35 30-49,-1-1 0,0 0 0,-1-1 0,0 0 0,0 0 0,-1 0-1,-1-1 1,0 0 0,-1-1 0,6-22 0,-9 27-22,0 0 0,-1 0-1,0 0 1,-1-1 0,0 1-1,0 0 1,-1 0 0,0-1 0,0 1-1,-1 0 1,-1 0 0,1 0-1,-1 1 1,-1-1 0,0 1-1,0 0 1,-1-1 0,1 2-1,-2-1 1,1 1 0,-1-1 0,0 2-1,-1-1 1,0 1 0,0 0-1,0 0 1,-1 1 0,-10-7-1,-4 0-21,-1 0-1,0 2 1,0 1-1,-1 0 1,0 2-1,-1 1 0,1 0 1,-1 2-1,-34-1 1,39 4-6,0 1 0,0 1 0,0 1 0,0 1 0,0 0 0,1 2 0,0 0 0,0 1 0,0 1 0,-26 14 0,35-16-3,0 2 0,0-1 0,0 1 0,1 1 0,-1 0 0,2 0 0,-1 1 0,2 0 0,-1 0 0,1 1 0,0 0 0,1 0 0,0 1 0,1-1 0,0 1 0,1 0 1,0 1-1,-4 17 0,6-20-60,1 0 0,0 0 1,0 0-1,1-1 0,0 1 1,0 0-1,1 0 0,0 0 1,1-1-1,0 1 0,0 0 1,1-1-1,0 0 0,0 1 1,1-1-1,0-1 0,1 1 1,0 0-1,0-1 0,0 0 1,1 0-1,0-1 0,0 0 1,1 0-1,0 0 0,0-1 1,12 8-1,6-3-556,0-1 0,1 0-1,44 7 1,-65-15 548,92 19-1458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8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146 0 2688,'-1'1'90,"0"-1"-1,1 1 1,-1-1-1,1 1 1,-1-1 0,1 1-1,-1-1 1,1 1 0,-1-1-1,1 1 1,-1 0 0,1-1-1,0 1 1,-1 0 0,1-1-1,0 1 1,-1 0 0,1-1-1,0 1 1,0 0-1,0 0 1,0-1 0,0 1-1,0 1 1,-8 36 1582,4-20-1212,-17 81 341,5 1-1,-4 110 0,5-39-257,-31 559 2989,40-566-2669,6-82-1674,0-81 756,0-1 0,0 1 1,0-1-1,0 0 0,0 1 0,0-1 0,0 0 0,0 1 1,1-1-1,-1 0 0,0 1 0,0-1 0,0 0 1,1 0-1,-1 1 0,0-1 0,0 0 0,1 0 1,-1 1-1,0-1 0,0 0 0,1 0 0,-1 0 1,0 1-1,1-1 0,-1 0 0,0 0 0,1 0 1,-1 0-1,1 0 0,-1 0 0,0 0 0,1 0 1,-1 0-1,0 0 0,1 0 0,-1 0 0,0 0 1,1 0-1,0 0 0,21-9-1506,18-19-668,-7-3 437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0.4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40 2944,'-27'-34'1173,"24"28"-632,5 7 387,7 9-114,-3 11-421,0 1 1,-1-1 0,2 24-1,4 21-282,174 790 2641,-72-418-1963,-103-401-608,-3-10 260,-4-58-60,-3-10-369,2 1 0,1-1-1,2 1 1,10-41 0,-12 68-34,1 1-1,0 0 1,0 1 0,1-1 0,1 1 0,0 0-1,0 0 1,1 1 0,1-1 0,-1 2-1,2-1 1,-1 1 0,1 0 0,1 1-1,-1 0 1,2 1 0,11-8 0,-18 13 6,0 1 1,0-1-1,1 1 1,-1 0-1,0 0 1,0 1-1,0-1 1,1 1-1,-1 0 1,0 0 0,1 1-1,-1-1 1,0 1-1,0 0 1,1 0-1,-1 0 1,0 0-1,0 1 1,0 0-1,-1 0 1,1 0-1,0 0 1,-1 1 0,1-1-1,-1 1 1,0 0-1,0 0 1,5 5-1,6 8 8,0 0-1,-1 1 1,0 1-1,11 22 1,-14-22 68,-2 1 0,0-1 1,-1 2-1,-1-1 0,0 1 0,-2 0 1,0 0-1,-2 0 0,0 1 0,-1-1 1,-1 1-1,-1-1 0,0 0 0,-2 1 0,0-1 1,-12 37-1,10-50-769,2-14-779,6-8-176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38.9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24 491 4608,'-23'75'2304,"37"23"-3456,-5-82 4608,2 10-3456,3 3 0,4 4-512,5-8 128,2-5-512,12-1 0</inkml:trace>
  <inkml:trace contextRef="#ctx0" brushRef="#br0" timeOffset="1">321 20 7168,'-14'-20'3584,"56"33"-7424,-24-13 7040,-4 7-5632,11 2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0.1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0 546 2432,'5'-22'3526,"18"-32"-3369,-21 51-86,16-37 252,1 0-1,3 1 1,1 1-1,2 2 0,1 0 1,2 1-1,2 2 0,66-58 1,-83 81-212,0 1 0,0 1 0,1 0 1,0 1-1,1 0 0,0 1 0,0 1 1,0 0-1,1 1 0,-1 1 0,1 0 1,0 1-1,16 1 0,-24 2-69,-1 0 1,1 1-1,-1 0 0,0 0 1,0 1-1,0 0 0,0 0 1,-1 1-1,1 0 0,-1 0 1,0 0-1,0 1 0,0 0 1,-1 0-1,8 9 0,2 3 34,-1 1 0,-1 0 0,21 38 0,-20-27-33,-1 0 0,-1 1-1,-1 0 1,-2 1 0,-1 0-1,5 42 1,-12-69-5,0 0 0,-1-1 0,0 1 0,0-1 0,0 1 0,-1-1 0,1 1 0,-1-1 0,1 1 0,-1-1 0,0 1 0,-1-1 0,1 0 0,-1 0 0,1 1 0,-1-1 0,0 0 0,0 0 1,0-1-1,0 1 0,-1 0 0,-3 2 0,6-5-28,-1 0 1,1 1-1,-1-1 1,1 0-1,-1 0 1,1 0-1,-1 0 1,0 0 0,1 0-1,-1 0 1,1-1-1,-1 1 1,1 0-1,-1 0 1,0 0-1,1 0 1,-1-1 0,1 1-1,-1 0 1,1-1-1,-1 1 1,1 0-1,0-1 1,-1 1-1,1-1 1,-1 1-1,1 0 1,0-1 0,-1 1-1,1-1 1,0 1-1,0-1 1,-1 1-1,1-1 1,0 1-1,0-1 1,0 0-1,-1 1 1,1-1 0,0 1-1,0-1 1,0 1-1,0-1 1,0-1-1,-6-30 156,5 17-192,1 0 0,0 0 1,1 1-1,0-1 1,1 0-1,1 0 0,0 1 1,1 0-1,1 0 1,0 0-1,1 0 0,0 1 1,1-1-1,1 2 1,0-1-1,1 1 0,0 0 1,1 1-1,0 0 1,0 1-1,2 0 0,-1 0 1,1 2-1,21-13 1,-19 12-17,0 1 0,1 0-1,0 1 1,1 1 0,0 0 0,0 1 0,0 1 0,0 1 0,30-3 0,-36 5 51,0 2 0,0-1 1,0 1-1,0 1 0,0 0 0,0 0 0,-1 1 0,1 0 0,-1 1 1,0 0-1,0 0 0,0 1 0,0 0 0,-1 1 0,0 0 0,0 0 0,10 11 1,-7-4 75,0 0 0,0 1 1,-1 0-1,-1 1 0,-1 0 1,0 1-1,-1 0 0,0 0 1,-1 0-1,-1 1 0,-1 0 1,0 0-1,-1 0 0,-1 0 1,-1 1-1,-1-1 0,-2 33 1,-12-11 147,2-25-86,12-14-141,-1 0 1,1 1-1,-1-1 0,1 0 0,0 0 1,-1 0-1,1 0 0,-1-1 0,1 1 1,-1 0-1,1 0 0,0 0 0,-1 0 1,1 0-1,-1 0 0,1-1 1,0 1-1,-1 0 0,1 0 0,0-1 1,-1 1-1,1 0 0,0 0 0,-1-1 1,1 1-1,0 0 0,0-1 1,-1 1-1,1-1 0,0 1 0,0 0 1,0-1-1,-1 1 0,1-1 0,0 1 1,0 0-1,0-1 0,-2-7-19,0 1 0,1-1 0,0 1 1,0-1-1,1 0 0,0 1 0,1-1 0,0-8 0,1-2-20,-1 3-40,1 0 0,1 0 1,0 0-1,1 0 0,1 0 0,0 1 0,1 0 1,0 0-1,1 0 0,1 1 0,0 0 1,1 0-1,0 1 0,1 0 0,1 1 0,16-15 1,-17 19 61,1 0 0,0 1 1,0 0-1,1 0 0,-1 1 1,1 1-1,0 0 0,1 1 1,-1 0-1,1 1 0,-1 0 1,1 1-1,0 0 0,-1 1 1,1 1-1,0 0 0,-1 1 1,1 0-1,-1 0 0,1 2 1,-1 0-1,0 0 0,14 7 1,4 3 128,0 0 1,-1 2 0,-1 2 0,0 0 0,47 43 0,-65-52-56,0 1 1,-1 1-1,-1 0 1,0 0-1,0 1 0,-1 0 1,0 0-1,-1 0 1,-1 1-1,0 0 1,-1 0-1,0 1 1,-1-1-1,0 1 1,-1 0-1,0 26 1,-12 56 263,5-75-5540,13-33 3336,1-6 64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0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37 363 1280,'4'6'3799,"-2"1"-3150,2-1 0,-1 0 0,1 0 0,0 0-1,0 0 1,6 6 0,-1-4-421,0 0-1,1-1 1,-1 0-1,1 0 1,0-1-1,1-1 1,0 0-1,0 0 1,0-1-1,0-1 1,0 1-1,1-2 1,0 0-1,-1 0 1,14 0-1,10-3 122,0-2-1,-1-1 1,65-16 0,-83 16-319,0 0 0,1-2 0,-2 0 0,1-1 1,-1 0-1,0-1 0,0-1 0,19-15 1,-29 20-24,1 0 1,-1-1 0,0 0-1,0-1 1,0 1-1,-1-1 1,0 1 0,0-1-1,0-1 1,-1 1 0,0 0-1,0-1 1,-1 0 0,1 0-1,-1 1 1,-1-1 0,0 0-1,0-1 1,0 1 0,-1 0-1,0 0 1,-1-10 0,-1 5-14,0 0 0,-1 1 0,0 0 1,-1 0-1,0 0 0,-1 0 1,0 0-1,-1 1 0,0 0 0,-1 0 1,0 1-1,0 0 0,-1 0 1,0 0-1,-1 1 0,0 0 0,0 1 1,0 0-1,-1 1 0,0 0 1,-1 0-1,1 1 0,-1 0 0,0 1 1,0 0-1,-1 1 0,-20-4 1,12 4-9,1 1 1,0 1 0,-1 0 0,1 1 0,0 1-1,-1 1 1,1 1 0,0 1 0,0 0 0,1 1 0,-1 1-1,1 1 1,0 1 0,1 0 0,0 1 0,-20 15 0,23-14-48,1 1 1,0 0 0,1 1 0,0 0 0,-15 21 0,24-29 0,1 0 0,-1-1 0,1 1 0,0 0 0,0 0 0,0 0 0,1 1 0,-1-1 0,1 0 0,0 1 0,0-1 0,1 1 0,-1-1 0,1 0 0,0 1 0,0-1 0,0 1 0,1-1 0,0 1 0,0-1 0,0 1 1,0-1-1,1 0 0,-1 0 0,5 7 0,1 0-235,2-1 1,-1 0-1,1-1 1,1 0 0,0 0-1,0-1 1,1 0-1,0-1 1,23 12 0,72 25-1498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1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10 307 2816,'0'1'170,"-1"-1"0,0 1 1,0-1-1,1 1 0,-1-1 0,1 1 1,-1 0-1,1-1 0,-1 1 1,1 0-1,-1-1 0,1 1 0,-1 0 1,1 0-1,0 0 0,-1-1 0,1 1 1,0 0-1,0 0 0,0 0 0,-1 0 1,1-1-1,0 1 0,0 0 0,0 0 1,1 0-1,-1 1 0,0 31 1613,0-27-1549,1 4-138,0 0 0,0 0 0,1-1 0,0 1 0,0-1 0,1 1 0,1-1 1,-1 0-1,2 0 0,-1-1 0,1 1 0,0-1 0,1 0 0,0 0 0,9 9 0,-4-6 72,0-1 1,1 0-1,0 0 0,1-1 0,0-1 0,0 0 0,1-1 0,27 11 0,-12-10-26,-1-1 0,1-1 0,1-2-1,-1-1 1,1-1 0,-1-1 0,1-2 0,30-5 0,-10 0-8,-2-3 0,1-2 0,92-35 1,-125 40-113,1-2 1,-1 0 0,-1-1 0,1 0 0,-2-1 0,19-16 0,-27 21-18,-1-1 1,1 0-1,-1 0 1,0 0 0,0 0-1,-1-1 1,0 0 0,0 0-1,0 0 1,-1 0 0,0-1-1,-1 1 1,0-1 0,0 0-1,0 0 1,0-10 0,-2 5-11,-1 0 1,0 1-1,-1-1 1,0 1 0,-1-1-1,0 1 1,-1 0 0,0 0-1,-1 0 1,0 1 0,-1-1-1,-1 1 1,0 1-1,0-1 1,-1 1 0,0 0-1,0 1 1,-1 0 0,-1 1-1,0-1 1,-12-7 0,1 2-12,-1 1 0,-1 0 0,0 1 0,-1 2 0,0 1 0,-1 0 0,0 2 0,0 1 0,-33-4 0,33 6-4,-1 2 1,1 1 0,-1 1 0,0 1 0,1 1-1,-1 1 1,1 2 0,0 0 0,0 2 0,1 0-1,0 2 1,0 1 0,1 1 0,0 0 0,1 2-1,0 1 1,1 0 0,1 2 0,-32 31 0,47-42 2,0 0 1,1 0 0,0 0 0,0 1-1,0-1 1,1 1 0,0 0 0,0 0-1,0 0 1,1 0 0,0 1 0,0-1-1,1 1 1,0-1 0,0 1 0,0 0-1,1-1 1,0 1 0,0 0 0,0-1-1,1 1 1,0 0 0,1-1 0,-1 1-1,1-1 1,1 0 0,-1 0 0,1 0-1,0 0 1,0 0 0,6 8 0,1-1-102,1-1 0,0 0 1,0 0-1,1-1 1,0-1-1,1 0 1,0 0-1,1-2 1,0 1-1,0-2 1,1 0-1,18 6 1,17 2-737,0-3 1,82 11 0,2-9-811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2.0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0 2304,'-8'37'1027,"3"-1"0,0 1 0,3-1-1,2 41 1,-5 64 644,-21 76-791,10-109-114,5 1 0,4 177 1,10-245-493,10 107 515,-10-129-643,1 0 1,1-1-1,0 1 0,1-1 1,13 25-1,-15-35-109,1-1 0,0 1 0,1-1 0,-1 0-1,1 0 1,1-1 0,-1 1 0,1-1 0,0-1 0,1 0 0,-1 0 0,1 0 0,0-1 0,0 0-1,1 0 1,-1-1 0,1 0 0,0-1 0,-1 0 0,1 0 0,0-1 0,0 0 0,0 0 0,0-1-1,1-1 1,-1 1 0,0-1 0,0-1 0,-1 0 0,1 0 0,0-1 0,-1 0 0,1 0 0,-1-1-1,0 0 1,14-9 0,-3-5-26,-2 0 0,0 0-1,0-2 1,-2 0 0,-1-1-1,0 0 1,-2-1 0,0 0-1,-2-1 1,0-1 0,6-25-1,-16 74-100,0 0-1,2 0 0,8 47 1,-9-65 123,1 1 1,0-1-1,1 0 0,0 1 1,0-2-1,0 1 1,1 0-1,0 0 1,0-1-1,1 0 1,0 0-1,0 0 1,0-1-1,1 0 1,7 6-1,-9-8-8,1 0 0,-1-1-1,0 0 1,1 0 0,0 0-1,-1 0 1,1-1-1,0 0 1,0 0 0,0 0-1,0-1 1,0 0 0,0 1-1,0-2 1,0 1 0,0-1-1,0 1 1,0-1 0,0-1-1,-1 1 1,1-1 0,0 0-1,-1 0 1,8-4-1,8-6-22,1-1-1,-1-1 0,-1-1 1,-1-1-1,0-1 1,-1 0-1,-1-1 0,0-1 1,-2 0-1,0-1 0,-1-1 1,-1 0-1,-1-1 0,-1 0 1,11-35-1,-18 31-79,-3 26 74,0 0 0,0 0 1,-1-1-1,1 1 1,0 0-1,-1 0 0,1 0 1,0 0-1,0 0 1,-1 0-1,1 0 1,0 0-1,-1 0 0,1 0 1,0 0-1,0 0 1,-1 0-1,1 0 0,0 0 1,-1 0-1,1 0 1,0 1-1,0-1 1,-1 0-1,1 0 0,0 0 1,0 0-1,-1 0 1,1 1-1,0-1 1,0 0-1,-1 0 0,1 1 1,0-1-1,0 0 1,0 0-1,0 1 0,-1-1 1,-27 40-35,24-32 110,0 0 1,1 1 0,0-1-1,0 1 1,1 0 0,0 0-1,1 0 1,0 0-1,0 1 1,1-1 0,0 0-1,0 0 1,1 0-1,1 1 1,-1-1 0,1 0-1,1-1 1,0 1 0,0 0-1,1-1 1,0 1-1,9 12 1,-7-12-96,1 1 0,0-2 1,1 1-1,0-1 0,0 0 0,1-1 1,0 0-1,0 0 0,1-1 0,0-1 0,0 1 1,0-1-1,1-1 0,-1 0 0,1-1 0,0 0 1,0 0-1,13 1 0,-8-3-772,0 0 1,-1 0-1,1-2 1,0 0-1,-1-1 0,1 0 1,22-7-1,-3-5-1530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2.6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1010 3200,'0'0'47,"0"0"0,0 0 0,1 0 0,-1 0 0,0 0 1,0 0-1,0 0 0,0 0 0,0 0 0,1 0 0,-1 0 0,0 0 0,0 0 0,0 0 0,0 0 1,0 0-1,0 0 0,0-1 0,1 1 0,-1 0 0,0 0 0,0 0 0,0 0 0,0 0 0,0 0 1,0 0-1,0 0 0,0 0 0,1 0 0,-1-1 0,0 1 0,0 0 0,0 0 0,0 0 1,0 0-1,0 0 0,0 0 0,0 0 0,0-1 0,0 1 0,0 0 0,0 0 0,0 0 0,0 0 1,0 0-1,0 0 0,0-1 0,0 1 0,0 0 0,0 0 0,0 0 0,0 0 0,0 0 1,0 0-1,0-1 0,25-1 2446,36-7-563,-12-6-1608,-1-2 1,-1-3-1,-1-2 0,83-52 1,-108 60-240,-1-1-1,-1-1 1,-1-1 0,0 0 0,-1-1-1,-1-1 1,-1-1 0,-1 0 0,0-1 0,-2-1-1,0 0 1,10-29 0,-16 32-52,-1-1 0,0 0 0,-2 0 0,0-1-1,-2 1 1,0 0 0,-1-1 0,-1 1 0,-1-1 0,-1 1 0,-1 0 0,-1 0 0,0 1 0,-1-1 0,-2 1 0,-9-19-1,11 24-31,-2-1-1,0 2 1,0-1-1,-1 1 1,-1 1-1,0 0 0,-1 0 1,0 1-1,-1 0 1,0 1-1,-1 0 0,0 1 1,0 0-1,-1 1 1,0 1-1,0 0 1,-1 1-1,0 1 0,0 0 1,0 1-1,-19-3 1,23 6 15,0 1 0,0-1 1,0 2-1,1-1 0,-1 2 1,0-1-1,1 1 1,-1 1-1,1 0 0,-1 1 1,1-1-1,0 2 1,1 0-1,-1 0 0,1 1 1,0 0-1,0 0 0,-9 10 1,6-4 38,1 0 1,0 1 0,1 0-1,1 1 1,0 0 0,1 0 0,1 1-1,0 0 1,0 0 0,2 1-1,-6 25 1,2 5 131,2-1 0,2 1-1,1 0 1,3 0 0,6 50 0,2-25 199,4-1 0,33 113 0,53 252 826,-82-354-969,-7-62-606,2-18-920,16-28-2179,-7 7 1943,8 1-697,2 5-86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3.0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17 283 3200,'0'0'62,"0"-1"-1,-1 1 1,1 0 0,-1 0 0,1 0-1,-1 0 1,1 0 0,0 0-1,-1-1 1,1 1 0,-1 0 0,1 0-1,-1 0 1,1 0 0,-1 1 0,1-1-1,0 0 1,-1 0 0,1 0-1,-1 0 1,1 0 0,0 0 0,-1 1-1,1-1 1,-1 0 0,1 0 0,0 1-1,-1-1 1,1 0 0,0 1 0,-1-1-1,1 0 1,0 1 0,0-1-1,-1 0 1,1 1 0,0-1 0,0 1-1,0-1 1,-1 1 0,-1 26 3358,15 28-1286,-9-48-1943,0-1-1,1 1 1,-1-1 0,1-1 0,1 1-1,-1-1 1,1 1 0,0-2 0,0 1-1,0-1 1,1 0 0,0 0 0,0 0-1,0-1 1,0 0 0,14 3-1,-11-3-94,0-1-1,1 0 0,-1-1 0,0 0 0,1 0 1,-1-1-1,1 0 0,-1-1 0,0-1 0,1 1 0,-1-2 1,12-3-1,5-4 14,0-1 0,0-1 1,-1-1-1,-1-1 0,46-34 0,-65 43-101,-1 0 0,0 0 0,0 0 0,0-1 0,0 0 0,-1 1 0,0-2 0,0 1 0,-1 0 0,1-1 0,-2 0 0,1 0 0,-1 0 1,0 0-1,0 0 0,-1 0 0,1 0 0,-2-1 0,1 1 0,-1 0 0,0-1 0,-1 1 0,0 0 0,0 0 0,0-1 0,-1 1 0,0 0 0,-1 0 0,-3-7 0,3 6-1,-1 1 1,0-1-1,0 1 0,-1 0 1,0 0-1,0 0 1,-1 1-1,1 0 0,-2 0 1,1 0-1,-1 1 1,-9-7-1,4 6-13,1-1-1,-1 2 1,-1 0 0,1 0-1,-1 1 1,0 0 0,-18-1-1,8 2-17,0 1 0,-1 1 0,0 1 0,1 1 0,0 2 0,-1 0 0,1 1 0,-36 12 0,54-14 19,0-1 0,1 1-1,-1 0 1,1 0 0,0 1 0,0-1-1,0 1 1,0 0 0,0 0 0,0 0-1,1 1 1,-1-1 0,1 1 0,0 0-1,0 0 1,1 0 0,-5 8-1,6-8 0,0 0 0,0 0-1,0 0 1,1 0 0,-1 0-1,1 0 1,0 0 0,0 0-1,1 0 1,-1 1 0,1-1-1,0 0 1,0-1-1,0 1 1,1 0 0,-1 0-1,1 0 1,0-1 0,0 1-1,0-1 1,5 7 0,6 5-272,1-1 0,0 0 1,0 0-1,1-2 1,1 0-1,0-1 1,1 0-1,0-1 1,19 8-1,10 1-1186,1-1 0,74 18 0,-10-14-584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3.9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1 495 3072,'10'-3'663,"0"1"0,0 0 0,0 1-1,0 0 1,18 1 0,3-1 736,0 0-811,-6 0-154,1-1 0,-1-1 1,38-9-1,-48 7-364,50-13 547,-1-2-1,118-57 0,-167 69-534,1 0-1,-1-1 1,-1-1 0,0-1-1,0 0 1,-1 0 0,0-2-1,-1 1 1,0-1-1,-1-1 1,-1 0 0,0-1-1,-1 0 1,-1-1-1,0 1 1,9-29 0,-16 38-61,0 0 1,-1 1 0,1-1 0,-1 0-1,-1 1 1,1-1 0,-1 0-1,0 1 1,0-1 0,-1 1 0,-2-8-1,3 12-18,1-1 0,-1 0 0,1 1 0,-1-1 0,0 0 0,0 1 0,0-1 0,0 1 0,0 0 0,0-1 0,0 1 0,0 0 0,0-1-1,-1 1 1,1 0 0,0 0 0,-1 0 0,1 0 0,-1 0 0,0 1 0,1-1 0,-1 0 0,1 1 0,-1-1 0,0 1 0,0 0 0,1-1 0,-1 1-1,0 0 1,1 0 0,-1 0 0,0 0 0,0 0 0,1 1 0,-1-1 0,0 0 0,0 1 0,1-1 0,-1 1 0,1 0 0,-4 1 0,0 2-4,0 0 1,0 0 0,0 0 0,1 0 0,0 1 0,-1 0 0,2 0 0,-1 0 0,1 0 0,-1 1-1,1 0 1,-3 9 0,-27 82 11,27-76 1,-10 40 89,3 0 1,-9 103-1,12 128 342,10-268-315,-1 0 0,-6 38 0,6-61-121,1 0 1,-1 0-1,1 0 0,-1-1 1,1 1-1,-1 0 1,0 0-1,0 0 1,0-1-1,1 1 1,-1 0-1,0-1 1,0 1-1,0 0 1,0-1-1,0 1 1,0-1-1,0 0 1,0 1-1,0-1 1,0 0-1,0 0 1,0 1-1,0-1 1,-1 0-1,1 0 1,0 0-1,0 0 1,0-1-1,0 1 1,0 0-1,0 0 1,0-1-1,0 1 1,0 0-1,0-1 1,-2 0-1,-48-21 21,41 18-63,-23-14 9,28 14 19,0 0 1,0 1-1,-1 0 0,1 0 0,-1 0 0,0 1 0,1 0 1,-1 0-1,0 1 0,0-1 0,-1 1 0,1 0 0,0 1 1,-9 0-1,15 0 7,0 0 0,0 0 0,-1 0 1,1 0-1,0 0 0,0 1 0,0-1 0,-1 0 0,1 0 1,0 0-1,0 1 0,0-1 0,0 0 0,0 0 0,0 0 1,-1 1-1,1-1 0,0 0 0,0 0 0,0 1 0,0-1 1,0 0-1,0 0 0,0 1 0,0-1 0,0 0 1,0 0-1,0 1 0,0-1 0,0 0 0,0 0 0,0 0 1,1 1-1,-1-1 0,0 0 0,0 0 0,0 1 0,0-1 1,0 0-1,0 0 0,1 0 0,-1 0 0,0 1 0,0-1 1,0 0-1,0 0 0,1 0 0,-1 0 0,0 0 0,0 1 1,0-1-1,1 0 0,-1 0 0,0 0 0,0 0 1,1 0-1,-1 0 0,0 0 0,0 0 0,1 0 0,-1 0 1,1 0-1,16 10 96,19 4 172,2-2 0,-1-1 0,1-1 0,1-3 0,46 4 0,79 17 641,-73-5-739,-92-23-215,1 0 0,0 0 0,0 0-1,-1 0 1,1 0 0,0 1 0,0-1-1,0 0 1,-1 0 0,1 0 0,0 0-1,0 0 1,0 1 0,0-1 0,-1 0-1,1 0 1,0 0 0,0 1 0,0-1-1,0 0 1,0 0 0,0 0 0,0 1-1,-1-1 1,1 0 0,0 0 0,0 1-1,0-1 1,0 0 0,0 0 0,0 1-1,0-1 1,0 0 0,0 0 0,0 1-1,1-1 1,-1 0 0,0 0 0,0 0-1,0 1 1,0-1 0,0 0 0,0 0-1,0 0 1,0 1 0,1-1 0,-1 0 0,0 0-1,0 0 1,0 1 0,0-1 0,1 0-1,-1 0 1,0 0 0,0 0 0,1 0-1,-24 7-3134,6-13 876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4.8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354 1 1536,'7'12'1761,"-8"-12"-1648,0-1-1,0 1 1,0 0 0,1-1 0,-1 1 0,0 0 0,0 0 0,0-1 0,0 1 0,0 0 0,0 0 0,0 0 0,0 0 0,0 0 0,0 0 0,0 0-1,0 1 1,0-1 0,0 0 0,1 0 0,-3 1 0,-100 31 1062,76-25-941,0 1 1,0 1-1,1 1 1,0 1-1,1 1 1,-37 24-1,59-34-268,-9 10-454,12-12 452,0 0 1,0 1-1,0-1 1,-1 0-1,1 1 1,0-1-1,0 0 1,0 1-1,0-1 1,0 0 0,0 1-1,0-1 1,0 0-1,0 1 1,0-1-1,1 0 1,-1 1-1,0-1 1,0 0-1,0 1 1,0-1-1,0 0 1,1 0-1,-1 1 1,0-1-1,0 0 1,0 0-1,1 1 1,-1-1-1,0 0 1,0 0-1,1 1 1,-1-1-1,0 0 1,1 0 0,-1 0-1,0 0 1,0 0-1,1 1 1,-1-1-1,0 0 1,1 0-1,16 8-1009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5.1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286 0 2944,'-28'23'1408,"-15"-19"-1664,29-1 2048,-13 6-1792,-6 5 0,-1 11-128,-3-2 0,-1 8-512,6-3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0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1 167 3328,'6'1'383,"0"0"0,1 1 0,-1 0-1,0 0 1,0 1 0,0-1 0,0 1 0,0 1 0,-1-1 0,1 1 0,-1 0-1,7 7 1,-6-6-222,1 0-1,0 0 1,0 0-1,0 0 0,0-1 1,1-1-1,0 1 1,9 2-1,-3-4 8,0 0 0,0-2 1,0 1-1,0-1 0,0-1 0,0-1 1,0 0-1,0-1 0,0 0 0,-1-1 0,14-6 1,-22 9-122,1-2 0,-1 1 0,0 0 0,0-1 1,0 0-1,0 0 0,-1-1 0,0 1 0,1-1 1,-1 0-1,0 0 0,-1 0 0,1-1 0,-1 0 1,0 1-1,0-1 0,0 0 0,0 0 0,-1 0 1,0-1-1,0 1 0,-1-1 0,1 1 0,-1-1 1,-1 1-1,1-1 0,-1 0 0,0 1 0,0-10 1,-1 10-29,0 0 1,0 0-1,0 0 1,0 1-1,-1-1 1,1 0-1,-1 1 1,0-1-1,-1 1 1,1 0-1,-1 0 1,0 0-1,0 0 1,0 0-1,-6-5 1,6 7-13,0 0 1,0 1-1,0-1 1,0 0-1,0 1 1,-1 0-1,1 0 0,0 0 1,-1 0-1,1 0 1,-1 1-1,1 0 1,-1-1-1,1 1 0,-1 1 1,1-1-1,-1 0 1,1 1-1,-1 0 1,1 0-1,-1 0 0,1 0 1,-4 2-1,-4 2-2,0 1-1,0 0 0,0 1 1,1 0-1,0 1 0,0 0 1,1 1-1,0 0 0,1 0 1,-12 16-1,6-4 16,0 0 1,2 1-1,0 1 0,-11 31 1,19-42-14,1 0 0,0 1 1,0 0-1,1-1 1,1 1-1,0 0 1,1 0-1,0-1 0,1 1 1,4 23-1,-3-28 4,0 0 0,0 0 0,1 0 0,0-1 0,0 1 0,1-1-1,0 0 1,0 0 0,0 0 0,1-1 0,0 1 0,1-1 0,-1 0-1,1-1 1,0 1 0,0-1 0,13 7 0,-14-9-36,0-1 1,1 0-1,-1 0 1,0-1 0,1 0-1,-1 1 1,1-2-1,-1 1 1,1-1-1,0 0 1,-1 0-1,1 0 1,5-2-1,9-2-314,-1-1 0,25-10 0,-17 6-114,35-14-1083,-5-5-128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5.5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2816,'0'-7'1408,"25"23"-1152,-16-12 2176,11-4-2432,3 3 0,-6 13 128,8-3 0,-2-3-128,6 6 0,-6 0-768,-3-5 128,-3 5-256,3-4 128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5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3840,'-6'10'1920,"12"46"-2944,3-47 3840,5 1-2816,0 19 0,0-3-256,4 13 0,2-7-640,-1 11 128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6.7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678 0 4992,'-14'4'2432,"-56"31"-1792,47-15 2432,-10 12-2944,-39 3 0,-16 5-1152,-35 6 128,-3 2-128,-2-2 128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7.6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43 5248,'-34'-42'2560,"48"56"-2560,1-9 3840,8-1-3584,2 3 0,3 2 128,-10-9 128,1 3-1664,-4 1 128,-1 3-384,-14 13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7.3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24 2176,'0'-1'99,"-1"0"1,1 1-1,0-1 0,0 0 0,0 0 1,0 0-1,0 0 0,0 0 1,0 1-1,0-1 0,0 0 1,0 0-1,0 0 0,1 1 1,-1-1-1,0 0 0,1 0 1,-1 0-1,0 1 0,1-1 0,0 0 1,4-4 1366,-5 15 1581,-28 116-1299,18-91-1017,2 1 0,1 0 0,-3 59 0,9-92-699,1 1 0,0 0 0,0-1 1,1 1-1,-1-1 0,1 1 0,0 0 0,0-1 0,0 0 0,0 1 0,0-1 0,1 1 0,-1-1 0,1 0 0,0 0 0,0 0 0,1 0 1,-1 0-1,0-1 0,1 1 0,0-1 0,-1 1 0,1-1 0,0 0 0,0 0 0,6 3 0,-3-4-135,-1 1-1,1-1 1,0 0-1,0 0 1,0-1-1,0 1 1,0-1 0,0-1-1,0 1 1,0-1-1,0 0 1,0 0-1,0-1 1,0 0-1,7-3 1,34-20-1518,8-12-171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8.0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4 102 4736,'-3'-20'2304,"12"13"-1408,-1 4 3584,1-3-3840,2 3 128,-2-4 0,0 3 128,-4-5-1280,0-3 128,-5 5 512,0 3 128,-5-5-1280,-4 2 128,-5 3-1152,3 4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8.5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30 152 3200,'1'-1'161,"0"1"0,1 0 0,-1-1 0,0 1 1,1 0-1,-1 0 0,0 0 0,1 0 0,-1 0 0,1 0 0,-1 1 0,0-1 1,1 0-1,-1 1 0,0-1 0,0 1 0,2 0 0,19 4 2315,40 1-601,-48-3-1816,0-1 0,0-1 1,23-1-1,-16-2 121,-1 0 0,1-2 1,26-8-1,-42 11-157,-1 0-1,0 0 1,0-1-1,0 0 0,0 0 1,0 0-1,0 0 1,0-1-1,0 0 0,-1 1 1,0-1-1,1-1 1,-1 1-1,0 0 1,-1-1-1,1 1 0,0-1 1,-1 0-1,0 0 1,0 0-1,0 0 1,1-6-1,-2 8-16,-1 1 0,0-1 1,0 1-1,0-1 0,0 0 0,0 1 0,0-1 1,-1 0-1,1 1 0,0-1 0,-1 1 0,1-1 0,-1 1 1,0-1-1,1 1 0,-1-1 0,0 1 0,0 0 1,0-1-1,0 1 0,0 0 0,-2-2 0,-1 0 4,1 0-1,-2 0 0,1 1 0,0-1 1,-1 1-1,1 0 0,-7-3 0,-6 0 1,0 1 0,0 0 0,-25-2 0,29 5 39,0 0-1,-1 1 1,1 1-1,0 0 1,0 0 0,0 1-1,-14 4 1,20-3-4,0 0 1,0 0-1,0 0 0,0 1 1,0 0-1,1 0 0,0 0 1,0 1-1,0 0 1,0 0-1,1 1 0,0 0 1,-7 9-1,6-7 49,1 1 1,0 0-1,0 0 1,1 0-1,0 1 1,0 0-1,1-1 1,1 1-1,0 0 1,0 0-1,0 0 1,2 1-1,-1-1 1,1 0-1,3 18 1,-1-15-18,2 1-1,-1-1 1,2 0 0,0 0-1,1 0 1,0 0 0,0-1-1,2 0 1,-1-1 0,1 0-1,11 11 1,-11-13-58,1-1-1,0 0 1,1-1-1,-1 0 1,1 0 0,1-1-1,-1 0 1,1-1 0,0 0-1,1-1 1,14 4 0,-16-6-410,0 1 0,0-2 0,0 1 0,0-1 1,0-1-1,0 0 0,0 0 0,0-1 0,0 0 0,0-1 1,-1 0-1,1 0 0,15-7 0,-7 1-1550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8.8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63 5376,'8'-7'2688,"12"17"-1536,-20-10 4736,9-3-5248,0-4 0,-4-2 255,-5 9 1,5-11-1280,-10-1 0,0-1 256,-8 6 128,-1 4-1663,-5 3 127,-5 0-768,-4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9.1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4864,'0'0'2432,"24"13"-3200,-16-13 3840,-8 0-3072,0 0 128,6 3-1024,-6 5 128,-6 11-128,-11 1 128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49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15 109 6272,'-15'-43'3072,"62"27"-3840,-28 6 5760,-1 1-6016,-7-2 0,-11-1-2304,-11 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1.2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3584,'23'43'1792,"77"21"-640,-63-50 1792,6 11-2688,13-15 0,10 6 0,4-3 128,-8-6-512,-7-4 0,-7 3-1024,-5-3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0.5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112 215 2048,'1'-4'203,"-1"1"0,1 0 1,0-1-1,0 1 0,0-1 0,0 1 0,0 0 1,1 0-1,-1 0 0,1 0 0,0 0 0,0 0 1,0 0-1,0 0 0,5-3 0,42-42 1794,-31 35-1894,1 1-1,-1 1 1,2 1 0,0 0 0,0 2 0,0 0 0,35-7 0,-18 7 80,1 1 1,-1 2-1,60 0 1,-83 5-148,0 0 1,1 2-1,-1-1 0,0 2 1,0 0-1,0 0 0,0 2 1,0 0-1,18 9 0,-26-11-18,-1 0-1,1 1 1,0 0-1,-1 1 1,0-1-1,0 1 0,0 0 1,-1 0-1,0 0 1,0 1-1,0 0 0,0 0 1,-1 0-1,0 0 1,0 0-1,-1 0 1,0 1-1,0-1 0,0 1 1,-1 0-1,1 13 1,-2-3 6,-1 0 0,0 0 0,-1 0 1,-1 0-1,-1 0 0,-1 0 0,0-1 1,-1 0-1,0 0 0,-2 0 0,0-1 1,-19 27-1,-4 1 91,-2-1 1,-73 70-1,20-30 205,-102 75 0,166-140-231,-1-2 0,0-1-1,-41 19 1,58-30-66,-1 0 0,1 0-1,0-1 1,-1 0 0,0-1-1,1 1 1,-1-1 0,0-1 0,0 1-1,0-1 1,0 0 0,1-1-1,-1 0 1,0 0 0,0 0-1,1-1 1,-1 0 0,1 0 0,-1 0-1,-5-4 1,10 5-17,0 0 0,0 0 0,0 0 1,0 0-1,1 0 0,-1-1 0,0 1 0,1-1 0,-1 1 1,1-1-1,0 1 0,-1-1 0,1 0 0,0 0 0,0 1 1,0-1-1,0 0 0,0 0 0,0 0 0,1 0 0,-1 0 1,1-1-1,-1 1 0,1 0 0,0 0 0,0 0 0,0 0 1,0 0-1,0 0 0,1-1 0,-1 1 0,0 0 0,1 0 0,0 0 1,-1 0-1,1 0 0,0 0 0,0 0 0,0 1 0,0-1 1,1 0-1,-1 0 0,0 1 0,3-3 0,0 0-18,-1 1 0,1 0-1,0-1 1,0 1 0,0 1-1,0-1 1,0 1-1,1-1 1,-1 1 0,1 1-1,0-1 1,-1 1 0,1-1-1,0 1 1,0 1 0,0-1-1,0 1 1,8 0 0,15 5-112,1 2 0,28 11 0,35 9 112,-25-14 139,130 10 0,-167-23-1406,52-6 0,-58 3-129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0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 2816,'0'4'1408,"46"-11"-384,-26 1 1280,8 3-1920,9 3 128,20-7 0,-2 7 128,8 0-896,-3 0 128,-3 0 384,-11 0 128,-9 0-768,-8 7 128,-1 2-1024,-5-2 128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1.2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 2432,'0'3'1152,"38"-6"-512,-24 3 896,5-4-1408,4 1 0,1 3 0,0-4 0,5 4-1024,-11 0 128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1.5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6 114 4736,'-5'-20'2304,"39"1"-2816,-11 10 4480,14-2-3968,6-5 128,8 0-128,-3 0 128,-7 9-1280,13 7 128,-3 4-256,-10-1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9.1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294 573 1408,'20'80'5632,"-19"-71"-5623,3 19 386,0-1 0,2 1 0,1-2 0,14 37-1,-18-57-313,0 0 0,0 0 0,0 0 0,1 0 0,0 0 0,0-1 0,1 0 0,-1 0-1,1 0 1,0 0 0,0-1 0,1 0 0,-1 0 0,1 0 0,0-1 0,0 0 0,0 0 0,1 0-1,-1-1 1,0 0 0,1 0 0,0 0 0,9 0 0,3-1-25,1-1 0,0-1 0,-1-1 0,1-1-1,-1-1 1,0 0 0,0-1 0,0-1 0,-1-1 0,23-12 0,-18 8-18,0-2-1,-1-1 1,-1 0 0,0-2 0,-1 0 0,-1-1-1,24-26 1,-33 30-44,-1 1 0,0-2 0,0 1 0,-2-1 0,1 0 0,-2-1-1,0 1 1,-1-1 0,0 0 0,-1-1 0,-1 1 0,0-1 0,-1 0 0,-1-29-1,-2 22-58,-2 0 0,0 0-1,-1 1 1,-2 0-1,0 0 1,-2 0-1,0 0 1,-1 1-1,-22-35 1,20 39 12,-1 0 0,0 0 1,-1 1-1,-1 1 0,-1 1 1,0 0-1,-1 0 0,0 2 1,-1 0-1,0 1 0,-1 0 0,0 2 1,-1 0-1,0 1 0,-1 1 1,1 1-1,-30-6 0,12 6 14,0 2 0,1 1 0,-1 2-1,0 1 1,0 2 0,0 2 0,0 1 0,-68 20-1,89-20 19,0 0 0,0 2 0,1-1-1,0 2 1,0 0 0,1 1 0,-26 20-1,35-25 19,1 0 0,-1 0-1,1 1 1,0-1 0,0 1-1,1 0 1,-1 0 0,1 0 0,0 0-1,1 1 1,-1-1 0,1 1-1,0-1 1,0 1 0,1 0-1,0 0 1,0 0 0,0 0 0,1 0-1,-1 0 1,2 0 0,-1 0-1,1 0 1,-1 0 0,3 6-1,0-3-3,0 0-1,1 0 1,-1-1-1,2 1 1,-1-1-1,1 0 1,1-1-1,-1 1 1,1-1-1,1 0 1,-1 0-1,13 9 1,-6-7 3,0 0 1,1-1 0,0-1 0,0 0 0,1-1 0,28 9 0,2-6 57,1-1-1,0-2 1,0-2 0,51-2 0,-39-4 19,1-2 1,95-21-1,113-43 91,-260 66-164,90-28-519,62-15-1245,-157 44 1671,-1 1-1,0-1 0,0 1 1,1 0-1,-1-1 1,0 1-1,1 0 1,-1 0-1,0 0 1,1 0-1,-1 0 1,0 0-1,1 0 1,-1 1-1,0-1 1,1 0-1,-1 1 0,0-1 1,0 1-1,1-1 1,-1 1-1,0 0 1,0 0-1,0-1 1,2 3-1,-6 8-1079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9.7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649 27 1280,'-4'-15'797,"-3"4"1007,-21 11-1162,-1 4-404,0 2 1,1 1 0,0 1 0,1 2-1,-35 16 1,-27 9 590,60-25-525,0 2-1,0 0 1,2 2 0,-1 1 0,2 1-1,-34 27 1,53-37-216,-1 0 0,1 1 1,0 0-1,1 0 0,0 1 0,0 0 0,0 0 0,1 0 1,0 1-1,1-1 0,0 1 0,0 0 0,1 1 0,0-1 1,1 1-1,0-1 0,0 1 0,1-1 0,0 1 0,1 0 1,0 0-1,1 0 0,0-1 0,3 16 0,1-12 2,-1 0 0,2 0 0,0-1 0,1 0-1,0 0 1,0 0 0,1-1 0,1 0 0,0-1-1,0 0 1,1 0 0,1-1 0,-1 0 0,1-1-1,1 0 1,24 11 0,-4-2 68,0-3 0,1 0 0,1-2 0,0-2 0,48 9 0,-70-17-296,-5 0-145,0 0 0,1-1 1,-1 0-1,1-1 0,-1 1 0,1-1 1,0-1-1,-1 1 0,9-3 1,-15 2-1361,-1-5-42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00.1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 1152,'0'-11'512,"23"11"1280,-8 0-512,9 0-1024,0 4 128,-7 0 256,8 4 128,-2 0-768,6 8 0,3-9 512,5 5 0,6-5-128,-1-3 0,1 1-1024,-6-1 0,-3-1-512,-16-3 128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00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179 1 2816,'-9'11'205,"2"1"1,0 0-1,0 0 1,1 1-1,1 0 1,0 0-1,-4 15 1,3 2 650,-3 59 1,3-22 522,-8 59-312,0-21-577,1 161 1,24-136 199,-5-79-278,-1 78 0,-6-120-357,-1 0 0,1 0-1,-2 0 1,1 0 0,-8 16-1,9-23-93,0-1 0,1 1 0,-1-1 0,0 1 0,0-1 0,0 1 0,0-1 0,0 0 0,-1 0 0,1 1 0,0-1 0,-1 0 1,1 0-1,0 0 0,-3 1 0,3-2-36,0 0 1,0 0-1,-1 0 1,1 0 0,0-1-1,0 1 1,0 0-1,0 0 1,0-1 0,0 1-1,0 0 1,0-1-1,0 1 1,0-1 0,1 1-1,-1-1 1,0 0-1,0 1 1,0-1 0,1 0-1,-1 0 1,0 0-1,1 1 1,-1-1 0,0 0-1,1 0 1,-1 0-1,1-1 1,-10-21-1291,1-13-43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00.8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103 1 1664,'5'65'4224,"-36"332"-2185,-8 152-110,38-510-1903,2-21-26,-2 0-1,0 0 0,-1 0 0,0 1 1,-2-2-1,-10 33 0,14-49-20,0-1 1,0 0-1,0 0 1,0 0-1,0 0 0,0 0 1,0 0-1,0 0 1,0 1-1,0-1 1,0 0-1,0 0 0,0 0 1,0 0-1,0 0 1,0 0-1,0 0 0,0 1 1,-1-1-1,1 0 1,0 0-1,0 0 0,0 0 1,0 0-1,0 0 1,0 0-1,0 0 1,0 0-1,0 0 0,-1 0 1,1 0-1,0 0 1,0 0-1,0 0 0,0 0 1,0 1-1,0-1 1,-1 0-1,1 0 0,0 0 1,0 0-1,0-1 1,0 1-1,0 0 1,0 0-1,0 0 0,-1 0 1,1 0-1,0 0 1,0 0-1,0 0 0,0 0 1,0 0-1,0 0 1,0 0-1,0 0 0,-1 0 1,1 0-1,0-1 1,0 1-1,0 0 0,0 0 1,0 0-1,0 0 1,0 0-1,-5-13-1023,1-18-542,4-3 306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01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66 1024,'13'-4'174,"0"0"1,0 1-1,1 0 0,23-1 1,-24 3 67,0-1 0,1 0 1,-1-1-1,0 0 0,17-7 0,-6 3-19,0 1 0,1 1 1,0 1-1,0 1 0,0 2 0,0 0 0,0 2 0,0 0 0,0 2 0,26 6 0,9 5 19,0 3-1,108 46 1,-147-55-81,-1 2 0,0 1 0,0 0 0,-1 1 0,-1 1 0,0 1 0,-1 1 1,0 0-1,15 20 0,-25-26-106,0 0 0,-1 0 1,0 1-1,-1 0 1,0 0-1,0 0 0,-1 1 1,-1 0-1,0 0 0,0 0 1,-1 0-1,0 0 0,-1 0 1,-1 0-1,0 1 0,0-1 1,-1 0-1,0 0 0,-1 1 1,-3 10-1,-1-4-21,0 0 0,-2-1 0,0 0 0,0-1 0,-2 1-1,0-2 1,-1 0 0,0 0 0,-2-1 0,1 0 0,-2-1 0,1 0 0,-23 14 0,-1-1 29,-1-1-1,-2-3 1,0-1 0,-63 23 0,7-14 7,0-4-1,-2-3 0,-107 9 1,176-33-38,23-1 8,19-1 16,20-1 254,0 2 1,1 1-1,-1 2 1,0 1-1,0 1 1,0 2-1,0 2 1,-1 1-1,0 1 1,0 1-1,-1 2 1,0 2-1,-1 0 1,-1 2-1,0 1 1,-2 2-1,27 22 1,5 14 1043,78 94-1,-88-92-540,-40-47-760,0-1 0,0 0 1,1-1-1,0 0 0,1 0 1,0-1-1,0-1 0,1 0 1,-1 0-1,1-1 0,0-1 1,1 0-1,21 4 0,-23-6-910,-1 0-1,0 1 1,0 0-1,13 6 1,-8-5-1746,-3-10 22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1.8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2816,'0'0'45,"0"1"1,0-1-1,0 0 0,0 1 1,0-1-1,0 1 0,0-1 1,0 1-1,0-1 0,0 1 1,1-1-1,-1 1 0,0-1 1,0 0-1,0 1 0,0-1 1,1 1-1,-1-1 0,0 0 1,0 1-1,1-1 0,-1 0 1,0 1-1,1-1 0,-1 0 0,0 1 1,1-1-1,-1 0 0,1 0 1,-1 1-1,0-1 0,2 0 1,-2 0 47,1 1 1,0-1-1,-1 0 1,1 1 0,-1-1-1,1 1 1,0-1-1,-1 1 1,1-1-1,-1 1 1,1-1 0,-1 1-1,1-1 1,-1 1-1,0 0 1,1-1-1,-1 1 1,0 0 0,1-1-1,-1 1 1,0 0-1,1 1 1,9 51 340,-2 1-1,-3 0 1,-1 1 0,-7 89 0,1-69-214,1-12-121,2 290 1017,4-274-859,3-1-1,27 117 0,-22-155-1296,-6-24 136,-3-13 96,1-16-493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2.4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384 115 896,'1'-23'1665,"0"15"-1186,-1-1 0,0 1 0,0-1 0,-3-15 0,2 22-425,1 1 0,-1-1 0,1 0 1,-1 1-1,0-1 0,1 1 0,-1-1 0,0 1 1,0-1-1,0 1 0,0-1 0,0 1 0,-1 0 1,1 0-1,0-1 0,0 1 0,-1 0 1,1 0-1,-1 1 0,1-1 0,-1 0 0,1 0 1,-1 1-1,0-1 0,1 1 0,-1-1 0,0 1 1,-3-1-1,-11 0 100,1 1 0,-1 1 0,0 0 0,1 0 1,-1 2-1,1 0 0,-1 1 0,1 0 0,0 1 0,1 1 1,-1 1-1,1 0 0,0 0 0,-25 20 0,31-21-98,1 0 0,-1 1 0,1 0 0,1 0 0,-1 1 0,1 0 0,0 0 0,1 0 0,0 1 0,0 0 0,1 0 0,0 0 0,1 1 0,-1-1 0,2 1 0,0 0 0,0-1 0,1 1 0,0 0 0,0 0 0,1 0 0,1 0 0,-1 0 0,5 16 0,-2-14 5,1 0 1,1 0-1,0 0 0,1-1 1,0 0-1,0 0 1,1 0-1,1-1 1,0 0-1,0 0 0,1-1 1,0 0-1,1 0 1,15 10-1,-8-7 50,1-1 0,-1-1 0,2-1 0,-1 0 0,1-1 0,1-1 0,-1-1 0,27 5 0,18-4 184,-1-3 0,1-2 0,0-3 0,0-3 0,80-15 0,-116 15-117,0-2 0,49-16 0,-69 59 56,-1-24-180,1-2-1,0 1 0,1-1 1,0 0-1,0-1 0,1 0 1,15 11-1,-13-12 12,0-2 1,1 0 0,-1 0-1,1-1 1,1-1 0,-1 0-1,1 0 1,0-2 0,0 0-1,0 0 1,1-1-1,15-1 1,9 0 99,-1-1 1,0-3-1,54-9 0,-76 9-110,1-1-1,-1-1 0,0 0 0,0-1 0,0-1 0,-1 0 0,0-1 0,0-1 0,26-21 0,-34 24-38,-1 0 0,1 0 0,-1 0 0,-1-1 0,1 0 0,-1 0-1,-1-1 1,1 1 0,-1-1 0,0 0 0,-1 0 0,0-1 0,0 1 0,-1 0 0,0-1 0,-1 0 0,0 1-1,0-1 1,-1 0 0,-1-16 0,-2 6-13,-1 0 0,0 0 0,-2 0 0,0 0 0,-1 1 0,-1 0 0,-1 1 0,-1 0 0,0 0 0,-1 1 0,-1 0-1,0 1 1,-1 0 0,0 1 0,-2 1 0,1 0 0,-2 1 0,0 1 0,0 0 0,-1 1 0,-18-8 0,20 10-26,-1 1 0,-1 0-1,1 2 1,-1-1 0,0 2 0,0 1 0,-1 0 0,1 1 0,0 1-1,-1 0 1,0 1 0,1 1 0,-1 1 0,1 1 0,0 0 0,0 1-1,0 1 1,0 0 0,1 2 0,0 0 0,0 0 0,1 2 0,-23 15-1,30-18 3,1 0-1,0 1 1,0 0-1,0 0 0,1 1 1,0 0-1,1 0 0,0 0 1,0 1-1,0-1 0,1 1 1,-4 15-1,6-19 18,1 0 0,0 0 0,1 0 0,-1 0 0,1 1-1,0-1 1,0 0 0,0 1 0,1-1 0,0 0 0,0 0 0,0 0 0,0 0 0,1 0 0,0 0-1,0 0 1,1 0 0,-1-1 0,1 1 0,0-1 0,0 1 0,0-1 0,1 0 0,7 6-1,0-1-23,1-1 0,1-1 0,-1 0 0,1 0 0,0-1 0,0-1 0,1 0-1,0-1 1,0 0 0,0-1 0,27 2 0,2-2-556,1-2-1,67-7 1,-96 4 361,268-32-5271,-200 12 3446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2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406 1 2688,'-18'0'489,"1"0"0,-1 1 0,0 1-1,0 1 1,1 0 0,-1 2 0,1 0 0,0 0 0,1 2 0,-1 0 0,-29 18-1,16-6-531,-50 35 299,74-50-158,0 1 0,1 0 1,-1 1-1,1-1 0,0 1 0,0 0 0,1 0 1,-1 1-1,-4 9 0,9-14-78,-1-1 0,1 1 0,0-1-1,-1 1 1,1 0 0,0-1 0,0 1 0,0 0 0,0-1 0,0 1-1,0-1 1,1 1 0,-1 0 0,0-1 0,1 1 0,-1-1 0,1 1-1,0-1 1,-1 1 0,1-1 0,0 1 0,0-1 0,0 0 0,0 1-1,0-1 1,0 0 0,1 0 0,-1 0 0,0 0 0,1 0 0,-1 0-1,0 0 1,1 0 0,-1-1 0,1 1 0,-1 0 0,3 0 0,9 3 48,-1 0 1,1 0 0,22 3 0,-21-5 10,395 96 950,-361-85-906,-30-9-65,-2 1-1,1 1 1,0 1-1,-1 0 1,0 2-1,-1-1 1,0 2-1,0 0 1,13 13-1,-23-20-18,-1 1-1,0 0 0,-1 1 0,1-1 0,-1 1 0,0-1 1,0 1-1,0 0 0,0 0 0,-1 0 0,0 1 0,0-1 1,-1 0-1,1 1 0,-1-1 0,0 1 0,-1 0 0,1-1 1,-1 1-1,0 0 0,0-1 0,-1 1 0,0 0 0,0-1 1,0 1-1,-1-1 0,0 0 0,0 1 0,0-1 0,-1 0 1,1 0-1,-5 5 0,-1 2 105,0-2 0,-1 1 0,0-1 0,-1 0 0,0-1 0,-1 0 0,0-1 0,0 0 0,0-1-1,-1 0 1,-25 10 0,14-7 101,-1-2 0,0 0 0,-1-2 0,1-1 0,-44 4-1,54-9-128,1 0 0,-1-1 0,0 0 0,0-1 0,-15-5-1,22 6-69,-1-1-1,1-1 0,0 0 0,0 0 0,0 0 0,0-1 0,1 0 0,-1 0 0,1 0 0,-10-10 0,15 13-78,0 0-1,0 0 1,0 0 0,0 0 0,1 0 0,-1 0-1,0 0 1,1 0 0,-1 0 0,1 0 0,-1 0 0,1 0-1,0 0 1,-1 0 0,1 0 0,0-1 0,0 1-1,-1 0 1,1 0 0,0 0 0,0-1 0,1 1 0,-1 0-1,0 0 1,0 0 0,1-3 0,0 3-122,1-1-1,-1 0 1,1 0 0,-1 1 0,1-1 0,-1 1-1,1-1 1,0 1 0,0 0 0,0 0 0,0 0-1,-1 0 1,5-1 0,4-2-711,1 1 0,0 0 0,0 0 0,18-1 0,21 3-1437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3.6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493 514 1536,'-4'-12'2309,"3"9"542,-1 9-923,-1 7-2168,-7 21 925,2 1 0,2 0 0,-4 69 0,10-92-549,0-1 0,1 1 0,0-1 1,1 1-1,0-1 0,1 0 0,0 0 1,1 0-1,0-1 0,1 1 0,0-1 0,0 0 1,1 0-1,1-1 0,0 1 0,11 11 1,-13-17-81,0 0 1,0 0 0,0 0 0,0-1 0,1 0 0,0 0 0,-1 0 0,1-1 0,0 0 0,0 0-1,0 0 1,1-1 0,-1 0 0,0 0 0,1-1 0,-1 1 0,0-1 0,1-1 0,-1 1-1,0-1 1,0 0 0,1-1 0,5-2 0,7-2 4,0-1 0,-1 0 0,-1-2 0,1 0 0,-1-1 0,18-14 0,-7 3 7,-1-1 1,0-1 0,44-50 0,-61 60-57,0 0 0,-1-1-1,0 0 1,-1-1 0,-1 1 0,0-2 0,-1 1-1,-1-1 1,0 0 0,3-21 0,-5 13 12,-1 1-1,-1 0 1,-1-1 0,-1 1 0,-7-42 0,5 50-26,0 0 1,-2 0-1,0 0 1,0 1-1,-1 0 1,-1 0-1,-1 0 1,0 1-1,-17-22 1,7 15-21,-2 1-1,0 1 1,-1 1 0,-1 1 0,0 1 0,-1 1 0,-1 1-1,0 1 1,-1 1 0,0 1 0,-1 1 0,0 1 0,-44-7-1,39 10-6,-1 1 0,0 2 0,0 1-1,0 1 1,0 2 0,1 1 0,-1 1-1,1 2 1,-1 2 0,2 0 0,-39 17 0,53-18 3,2 1 0,-1 1 0,1 0 0,1 1 0,-1 1 0,2 0 0,-1 0 0,2 2 0,0-1 0,0 1 0,-9 16 0,17-24 17,0-1 0,0 1 0,0 0 0,1 0 0,-1 0 0,2 0 0,-1 1 1,0-1-1,1 1 0,0-1 0,0 1 0,1-1 0,-1 1 0,1-1 1,1 1-1,-1-1 0,1 1 0,0-1 0,0 1 0,0-1 0,1 1 1,0-1-1,0 0 0,0 0 0,1 0 0,-1 0 0,1 0 0,0-1 0,1 1 1,-1-1-1,1 0 0,0 0 0,0 0 0,0-1 0,1 1 0,7 4 1,10 6 11,1-2 0,0 0 0,1-1 1,0-1-1,1-2 0,0 0 1,51 8-1,-8-7 112,128 0 0,-109-13-363,-1-5 0,1-4 1,86-23-1,122-19-4884,-248 53 3319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4.3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71 1536,'7'-4'853,"1"2"-406,24-9 654,1 2 0,1 2 0,-1 1 0,63-3 0,122 18 965,-122-3-1866,-1-4 0,103-11 1,-46-19-4681,-128 25 3072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4.6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 3072,'0'0'28,"0"0"0,-1 0 0,1 0 0,0 0 1,-1 0-1,1 0 0,0 0 0,-1 0 0,1 0 0,0 0 0,-1 0 1,1 0-1,0 0 0,-1 0 0,1 0 0,0 1 0,-1-1 0,1 0 1,0 0-1,-1 0 0,1 1 0,0-1 0,0 0 0,-1 0 0,1 1 1,0-1-1,0 0 0,0 0 0,-1 1 0,1-1 0,0 0 0,0 1 1,0-1-1,0 0 0,0 1 0,0-1 0,0 0 0,0 1 0,-1-1 1,1 1-1,0-1 0,0 0 0,1 1 0,-1-1 0,0 0 0,0 1 1,20 142 4685,-5 99-2945,-1-9-615,-25-137-2306,11-96 1088,0 1 1,0-1-1,0 1 1,0-1-1,0 1 1,0-1-1,0 1 1,0-1-1,0 1 1,0-1-1,1 1 1,-1-1-1,0 0 1,0 1-1,0-1 1,1 1-1,-1-1 1,0 1-1,1-1 1,-1 0-1,0 1 1,1-1-1,-1 0 1,1 1-1,-1-1 1,0 0-1,1 0 1,-1 1-1,1-1 1,-1 0-1,1 0 1,-1 0-1,1 0 1,-1 0 0,1 1-1,-1-1 1,1 0-1,-1 0 1,1 0-1,-1 0 1,1-1-1,9-6-1365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5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410 74 768,'6'-35'796,"0"15"371,-6 20-1126,0-1 1,0 1-1,0-1 1,0 1 0,1-1-1,-1 0 1,0 1 0,0-1-1,0 1 1,0-1-1,0 0 1,-1 1 0,1-1-1,0 1 1,0-1 0,0 1-1,0-1 1,-1 1-1,1-1 1,0 0 0,0 1-1,-1-1 1,1 1 0,-1 0-1,1-1 1,0 1-1,-1-1 1,1 1 0,-1-1-1,1 1 1,-1-1 0,-22-1 620,-24 15-416,47-13-246,-35 15 667,0 2 0,-32 21 0,32-19-237,24-12-279,-17 9 346,-41 29 0,63-41-424,0 1 0,1 0 0,-1 0-1,1 0 1,0 0 0,1 1 0,-1 0-1,1 0 1,0 0 0,1 1 0,0-1-1,-5 14 1,7-18-47,1 1-1,0-1 1,0 1 0,0-1 0,0 1-1,0-1 1,0 0 0,1 1 0,-1-1-1,1 0 1,0 1 0,0-1-1,0 0 1,0 1 0,0-1 0,0 0-1,0 0 1,1 0 0,-1 0-1,1 0 1,-1-1 0,1 1 0,0 0-1,0-1 1,0 1 0,0-1-1,0 0 1,3 2 0,7 4 43,1-1 1,-1-1-1,25 8 1,33 5 145,2-4 0,0-3 0,79 3 1,-23-3-74,-94-8-111,7 1 70,0 2 0,40 10 0,-71-13-60,0-1 1,-1 1 0,0 1-1,0 0 1,0 0 0,0 1-1,0 0 1,-1 1 0,0 0-1,0 0 1,-1 0 0,1 1-1,11 15 1,-17-19-16,0 1 0,-1-1 0,1 1 0,-1 0 0,1 0 0,-1 0 0,0 0 0,0-1 0,-1 1 0,1 1 0,-1-1 0,0 0 0,0 0 0,0 0 0,-1 0 0,1 0 0,-1 0 0,0 0 0,0 0 0,-1-1 0,1 1 0,-1 0 0,0-1 0,0 1 0,0-1 0,0 1 1,0-1-1,-1 0 0,-4 5 0,-3 3 60,-1 0 0,0-1 1,0-1-1,-1 1 1,0-2-1,-1 0 0,-15 8 1,4-5-20,-1 0 0,-1-2 0,1 0 0,-1-2 0,-51 7 0,65-12-50,0-1 1,1-1 0,-1 0 0,0 0 0,0-1-1,1-1 1,-1 0 0,1 0 0,-1-1-1,1-1 1,0 0 0,0 0 0,0-1 0,1 0-1,0-1 1,-11-8 0,18 12-52,-1-1 1,1 1-1,0-1 1,0 0-1,0 1 1,1-1-1,-1 0 1,1-1-1,-1 1 1,1 0-1,0-1 1,1 0-1,-1 1 1,0-1-1,1 0 1,0 0-1,0 1 0,0-1 1,1 0-1,-1 0 1,1 0-1,0 0 1,0 0-1,0 0 1,0 0-1,1 0 1,0 0-1,0 0 1,0 0-1,0 0 1,0 0-1,1 1 1,0-1-1,-1 1 1,2-1-1,-1 1 1,0 0-1,1-1 1,-1 1-1,1 0 0,6-4 1,4-4-479,0 1 0,1 0 0,0 1 0,0 1 0,1 0 0,1 2 0,29-11 0,14 3-1301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0 3328,'-28'7'1664,"10"13"-640,18-16 2176,-5 4-2688,-1 3 128,3 2 0,3-1 128,3 8-1024,8-1 0,7 4 768,5 4 128,2-4-640,1 2 0,-1-6-1152,-2-8 128,0 5-512,1-12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6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71 4864,'-19'-32'2432,"58"6"-3328,-30 17 4352,-1 5-4352,-8 4 0,0 0-1536,0 16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6.9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1 2432,'-11'18'3448,"9"-15"-3028,-1 1 0,1-1-1,0 1 1,0-1-1,1 1 1,-1-1-1,-1 8 1,-3 14-30,2 1 1,0-1-1,2 1 1,1 0-1,1 0 0,1 0 1,1 0-1,1-1 1,9 32-1,-11-53-325,1 1 0,-1-1 1,1 0-1,0 0 0,0 0 0,1 0 0,-1 0 1,1 0-1,0-1 0,0 1 0,0-1 1,0 0-1,0 0 0,1 0 0,0 0 0,-1 0 1,1-1-1,0 0 0,8 3 0,-3-2 39,0 0 0,1-1 0,-1 0 0,1-1 0,-1 0 0,1-1 0,-1 0 0,15-1 0,-19 0-66,0 0 0,-1 0 0,0 0 0,1-1 0,-1 0 0,0 0 0,1 0 0,-1 0 0,-1 0 0,1-1 0,0 0 0,0 0 0,-1 0 0,0 0 0,1-1 0,-1 1 0,-1-1-1,6-7 1,3-8 43,0-1 0,14-38 0,-3 8-21,-4 8-7,-15 31-85,2 0 0,-1 0 0,2 1 0,-1-1 0,2 1 0,11-15 0,-18 25 28,0-1-1,1 1 0,-1-1 1,0 1-1,1 0 1,-1-1-1,1 1 1,-1 0-1,1-1 1,-1 1-1,0 0 0,1-1 1,0 1-1,-1 0 1,1 0-1,-1 0 1,1-1-1,-1 1 0,1 0 1,-1 0-1,1 0 1,0 0-1,-1 0 1,1 0-1,-1 0 0,1 0 1,-1 0-1,1 1 1,-1-1-1,1 0 1,0 0-1,-1 0 1,1 1-1,-1-1 0,1 0 1,0 1-1,12 22-60,-3 30 86,-10 37 277,-1-70-213,0-1 1,2 0-1,0 0 1,0 0-1,2 0 0,1 0 1,6 21-1,10-11-124,-9-19-935,-11-10 923,0 0 0,0 0 0,0 0 0,1 0 0,-1 0 0,0 0 0,0 1 0,0-1 0,0 0 0,0 0 0,1 0 0,-1 0 0,0 0 0,0 0 0,0 0 0,0 0 0,1 0 0,-1 0 0,0 0 0,0 0 0,0 0 0,0 0 0,0 0 0,1 0 0,-1 0 1,0 0-1,0 0 0,0-1 0,0 1 0,0 0 0,1 0 0,-1 0 0,0 0 0,0 0 0,0 0 0,0 0 0,0 0 0,0-1 0,0 1 0,1 0 0,-1 0 0,0 0 0,0 0 0,0 0 0,0-1 0,0 1 0,0 0 0,0 0 0,0 0 0,6-15-4152,-1 6 2134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5:57.9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422 539 1408,'2'-4'789,"8"-16"2431,-5 19-905,-2 17-1962,-3 346 4639,1-350-4841,0 0-1,1-1 1,0 1 0,1 0 0,1-1-1,0 1 1,0-1 0,1 0 0,0 0-1,1-1 1,0 0 0,1 0 0,0 0-1,11 11 1,-16-19-122,1 1-1,-1-1 1,1 0-1,0 0 1,-1 0-1,1-1 1,0 1-1,0-1 1,0 0-1,0 1 1,1-1-1,-1-1 1,0 1-1,0 0 1,1-1-1,-1 1 1,0-1-1,1 0 1,5-1 0,-4 0 4,0-1 1,0 0 0,0 0 0,0 0 0,0 0-1,0-1 1,0 0 0,-1 0 0,0 0 0,0 0-1,5-6 1,7-8 36,-1-1-1,0 0 0,-2-2 1,18-31-1,-7 7-14,-2-1 1,-1-1-1,22-76 1,-36 95-38,-1-1 0,-1 1 0,-1-1 0,-2 0 0,0-1 0,-2 1 0,-2 0 0,-4-29 0,2 32-17,-1 0 0,-1 0 1,-2 0-1,0 1 0,-2 0 0,0 0 1,-14-22-1,16 34-5,-1 0 0,0 0 1,-1 1-1,0 0 0,0 0 0,-1 1 0,-1 1 1,0 0-1,0 0 0,-1 2 0,0-1 1,0 1-1,-24-8 0,10 7-24,0 0 1,0 2-1,-1 1 0,1 2 1,-1 0-1,0 2 0,-34 3 1,39-1 10,0 2 1,-1 1 0,1 0 0,1 2-1,-1 1 1,1 0 0,0 2 0,1 0-1,-21 13 1,33-16 12,1 1 0,-1 0 0,1 0 0,0 0-1,1 1 1,-1 1 0,2-1 0,-1 1 0,1 0 0,1 1-1,-1-1 1,-6 21 0,10-25 39,0 0-1,0 1 1,1-1 0,0 1 0,0-1-1,1 0 1,-1 1 0,1 0-1,0-1 1,1 1 0,-1-1-1,1 1 1,0-1 0,1 0-1,-1 1 1,1-1 0,0 0 0,0 0-1,1 0 1,-1 0 0,1 0-1,0-1 1,1 1 0,-1-1-1,1 0 1,0 0 0,6 6-1,9 3 129,0-1 0,1 0-1,0-1 1,1-2 0,0 0-1,0-1 1,1-1 0,0-1-1,33 5 1,5-3 191,-1-2 0,88-3-1,-58-9-1,-2-3 0,1-4 0,104-31 0,-188 44-313,1-2-1,0 1 1,0-1-1,-1 1 0,1-1 1,-1-1-1,0 1 1,1 0-1,5-6 0,-10 8-30,0-1 1,0 1-1,-1 0 0,1-1 0,0 1 0,0-1 0,0 1 0,0-1 0,0 1 1,0-1-1,-1 1 0,1 0 0,0-1 0,0 1 0,-1 0 0,1-1 0,0 1 1,0-1-1,-1 1 0,1 0 0,0 0 0,-1-1 0,1 1 0,-1 0 0,1 0 1,0-1-1,-1 1 0,1 0 0,-1 0 0,1 0 0,-1 0 0,1 0 0,0-1 1,-1 1-1,1 0 0,-1 0 0,-5-3 32,15 2 3,1-1 370,6 2-2480,-16 1 1969,0-1-1,0 1 1,1-1-1,-1 1 1,0-1 0,0 1-1,0-1 1,0 1-1,0-1 1,0 1 0,0-1-1,0 1 1,0-1-1,0 1 1,0-1-1,0 1 1,-1-1 0,1 1-1,0-1 1,0 1-1,0-1 1,-1 1 0,1-1-1,0 0 1,0 1-1,-1-1 1,1 1 0,0-1-1,-1 0 1,1 1-1,-1-1 1,1 0 0,0 1-1,-1-1 1,-16 15-2611,-1-2-107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2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1536,'11'156'3605,"-1"522"-1557,-6-583-1843,-1 142-559,-3-232 194,0-1 0,-1 1 0,0 0 0,0-1 0,0 0 0,0 1 0,-2 4 0,-3 3-736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35.8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99 1408,'27'-1'464,"1"-2"0,35-7 0,4-1 320,50-6-151,77-7-477,-49 12 442,-144 12-622,0 0 0,1 0 0,-1 0 0,0 0 0,0 0 0,0 0 0,1 0 0,-1-1 0,0 1 1,0-1-1,0 1 0,0-1 0,0 1 0,0-1 0,0 1 0,0-1 0,0 0 0,0 0 1,0 1-1,0-1 0,0 0 0,-1 0 0,1 0 0,0-1 0,8-6-509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36.6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618 1 1664,'-9'54'1000,"3"1"-1,1 0 1,5 71 0,24 164-1016,-19-240 278,1 65 93,-5 0 0,-17 146 0,7-133-33,8-121-282,-20 180 543,18-171-515,0 0 0,-1 0 0,-1 0-1,-1-1 1,0 1 0,-1-1 0,-1-1-1,0 0 1,-12 15 0,18-26-46,-2 1 0,1-1 1,0 0-1,0-1 0,-1 1 0,0-1 1,1 1-1,-1-1 0,0 0 0,0-1 0,0 1 1,0-1-1,-1 1 0,1-1 0,0-1 0,0 1 1,-1 0-1,1-1 0,-1 0 0,1 0 0,0 0 1,-1-1-1,1 0 0,-5-1 0,-1 0 10,0-1 0,0-1 0,1 0 0,0 0 0,-1-1 0,1 0 0,1 0 0,-1-1 0,-9-8 0,-22-25-14,1-1 0,2-3 1,1 0-1,3-3 0,1 0 0,-46-96 1,75 138-96,1-1 1,0 0-1,0 0 1,0-1-1,1 1 1,-1 0 0,1 0-1,0-1 1,1 1-1,0-1 1,-1 1-1,2 0 1,-1-1 0,1 1-1,-1-1 1,1 1-1,1 0 1,-1-1-1,1 1 1,3-6-1,-2 6-28,0 1 0,0 0-1,1 0 1,0 0-1,-1 0 1,1 0 0,1 1-1,-1 0 1,0 0-1,1 0 1,-1 0 0,1 1-1,0 0 1,0 0 0,0 0-1,0 0 1,0 1-1,1 0 1,-1 0 0,9 0-1,28-1-1067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37.0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 1408,'5'4'640,"50"-8"256,-34 4 640,8 0-1280,12 0 128,9-3 128,5-7 0,5 6-768,1 4 128,3 0 384,-9 0 128,-4 4-512,-7 6 0,-2-3-640,-18 3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3:05.9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269 1 2816,'-7'2'860,"3"2"2644,6 5-2983,-2-8-94,3 20 1045,-9 4-1001,0 0 1,-1-1 0,-2 1-1,-14 27 1,-9 28 242,24-58-725,0 1 0,-1-2 1,-1 0-1,-2 0 0,0 0 1,-1-2-1,0 0 0,-2 0 1,-22 21-1,-6-10-1290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0.9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131 516 1536,'2'-16'1359,"0"-9"2236,-6 23-2164,-6 13-904,-1 5-109,2 1 0,0 0 0,1 0 0,0 1 0,2-1-1,-9 38 1,-12 117 219,21-114-442,2 0 0,2 0-1,4 1 1,1-1 0,4 0-1,1-1 1,22 73 0,-20-102-110,2 1 0,1-2 1,1 0-1,2 0 0,30 40 1,-41-61-53,1 0-1,0 0 1,0 0 0,0-1 0,1 0 0,-1 0 0,1 0 0,0-1 0,1 0 0,-1 0 0,1-1 0,0 0 0,-1-1 0,1 1 0,1-2 0,-1 1 0,0-1 0,0 0 0,0-1-1,1 1 1,12-3 0,-11 1-1,0-1 0,0 0 0,0 0 0,0-1 1,-1-1-1,1 1 0,-1-1 0,0-1 0,0 0 0,0 0 0,-1-1 0,0 0 0,0-1 0,0 1 0,-1-1 0,0-1 0,8-11 0,7-15 39,-1 0 0,-2-1 0,-2-1 0,-1-1 0,-2 0 0,10-44 0,35-238 157,-53 252-193,-3 0 0,-2 0-1,-4 0 1,-2 1 0,-3-1-1,-4 1 1,-27-92 0,33 138-24,-1 0 1,-1 0 0,-1 1 0,0 0 0,-2 0 0,0 1 0,-23-27 0,25 34-20,0 1 0,-1 0-1,0 1 1,-1 0-1,0 1 1,0 0 0,-1 1-1,0 0 1,0 1 0,-1 0-1,1 1 1,-1 0 0,-14-2-1,16 5-13,0 1 1,0 0-1,0 1 0,-1 1 0,1-1 0,0 2 0,0-1 1,0 2-1,1-1 0,-1 2 0,0-1 0,1 1 0,-16 9 1,12-5-12,0 0 1,0 1-1,1 1 1,1 0-1,0 0 1,0 1 0,1 1-1,-18 23 1,18-18 12,0 0 0,1 1 0,1 0 1,1 1-1,0 0 0,2 0 0,0 1 0,1-1 1,1 1-1,1 0 0,0 1 0,2-1 0,2 33 1,0-45-36,0 0 0,1 0 0,1 0 0,-1 0 0,2 0 0,-1 0 1,1-1-1,0 0 0,0 0 0,1 0 0,0 0 0,0 0 0,0-1 1,1 0-1,0 0 0,0-1 0,1 0 0,0 0 0,0 0 0,0-1 1,10 5-1,12 4-954,0-1 0,1-1 1,1-1-1,33 5 0,-12-3-804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1.9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12 433 2432,'-1'-1'154,"0"0"1,0 0-1,0 0 0,0 0 1,0 0-1,1 0 1,-1-1-1,0 1 0,1 0 1,-1 0-1,1-1 0,-1 1 1,1 0-1,-1-1 1,1-1-1,0 0 1931,0 17-624,2 6-1205,1 1 0,0-1 0,2 0 0,0-1 0,1 1 0,1-1 0,1 0 0,0-1 0,22 34 0,-24-44-217,0-1 0,0 0 0,0 0 1,1 0-1,0-1 0,0 0 0,1 0 1,0-1-1,0 0 0,0 0 1,1-1-1,12 5 0,-17-8-26,0 0 1,1 0-1,-1 0 0,0 0 1,1-1-1,-1 0 0,1 0 0,-1 0 1,0 0-1,1-1 0,-1 0 1,0 0-1,1 0 0,-1 0 0,0-1 1,0 0-1,0 1 0,0-1 1,0-1-1,0 1 0,-1-1 1,1 1-1,-1-1 0,0 0 0,1 0 1,-2-1-1,1 1 0,4-7 1,5-8 69,-1-1 0,0 0 0,-2-1 0,0 0 0,-1-1 0,-1 0 1,-1 0-1,-1 0 0,4-44 0,-6 35 30,-2-1 0,-1 0 0,-2 1-1,-1-1 1,-1 1 0,-13-49 0,13 68-99,-1-1 0,0 1 0,0 0 1,-1 1-1,0-1 0,-1 1 0,0 1 0,-1-1 1,0 1-1,-15-13 0,16 16-16,0 0 0,0 1 1,0 0-1,-1 0 0,1 1 0,-1 0 1,0 0-1,-1 0 0,1 1 0,0 1 1,-1 0-1,0 0 0,1 0 0,-1 1 1,-12 0-1,16 2-33,0 0-1,0 0 1,1 1 0,-1 0 0,0 0-1,1 0 1,0 0 0,-1 1-1,1 0 1,0-1 0,0 2 0,-6 5-1,9-8 24,0 0 0,0-1 1,1 1-1,-1 0 0,0 0 0,1 0 0,-1 0 0,0 0 0,1 0 0,0 0 1,-1 0-1,1 0 0,-1 0 0,1 1 0,0-1 0,0 0 0,0 0 0,-1 0 0,1 0 1,0 0-1,1 1 0,-1 1 0,1-2 6,0 1 0,0-1 1,0 0-1,1 0 0,-1 1 0,0-1 1,0 0-1,1 0 0,-1 0 0,1 0 0,-1 0 1,1-1-1,0 1 0,-1 0 0,1-1 0,0 1 1,-1-1-1,1 0 0,0 1 0,3-1 1,14 1 97,0-1 1,1 0 0,-1-1-1,1-2 1,-1 0 0,0-1-1,0 0 1,23-10-1,-9 4 142,52-8 0,-77 17-186,54-4 295,-58 5-316,-1 0 1,0 0-1,0 0 1,0 0 0,0 1-1,1-1 1,-1 1-1,0 0 1,0 0-1,0 0 1,0 0 0,0 1-1,-1-1 1,1 1-1,4 3 1,-7-5-53,1 1 0,-1-1-1,0 0 1,1 1 0,-1-1 0,0 0 0,0 1 0,0-1-1,1 1 1,-1-1 0,0 0 0,0 1 0,0-1 0,0 1-1,0-1 1,0 0 0,0 1 0,0-1 0,0 1 0,0-1-1,0 0 1,0 1 0,0-1 0,0 1 0,0-1 0,0 1-1,0-1 1,-1 0 0,1 1 0,0-1 0,0 0 0,0 1-1,-1-1 1,1 0 0,0 1 0,-1-1 0,1 0 0,0 1 0,0-1-1,-1 0 1,1 0 0,-1 1 0,1-1 0,0 0 0,-1 0-1,0 0 1,1 1-78,0-1 0,-1 0 0,1 0 0,-1 0 1,1 1-1,0-1 0,-1 0 0,1 1 0,-1-1 0,1 0 0,0 1 0,-1-1 0,1 0 0,0 1 0,0-1 0,-1 1 0,1-1 0,0 1 0,0-1 1,0 0-1,0 1 0,-1-1 0,1 1 0,0-1 0,0 1 0,0-1 0,0 1 0,0-1 0,0 1 0,0-1 0,0 1 0,0-1 0,1 1 0,-1-1 0,0 0 1,0 1-1,0-1 0,0 1 0,1-1 0,-1 1 0,0-1 0,0 0 0,1 1 0,-1-1 0,0 1 0,1-1 0,-1 0 0,0 0 0,1 1 0,-1-1 1,1 0-1,-1 1 0,1-1 0,8 11-1817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2.6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2 375 2560,'-1'-9'1722,"7"10"112,-5 0-1700,1 1-1,-1-1 0,0 0 1,0 1-1,0-1 1,0 0-1,0 1 0,0-1 1,0 1-1,0 0 1,0-1-1,0 3 0,23 172 2022,-17-138-1307,24 74 0,-25-96-708,0-1 0,1-1 0,0 1 0,2-1 0,-1-1 0,2 0 0,15 18 0,-23-28-101,0-1 1,0 0-1,1 0 1,-1 0-1,1 0 0,-1 0 1,1-1-1,-1 1 1,1-1-1,0 0 0,0 0 1,0 0-1,0 0 1,0 0-1,0 0 0,0-1 1,0 0-1,0 1 1,4-2-1,-2 1-1,-1-1-1,1 0 1,-1-1 0,0 1 0,0-1-1,1 0 1,-1 0 0,0 0-1,-1-1 1,1 1 0,6-7-1,3-3 48,-1-2 0,0 1 0,-1-2 0,0 1-1,14-28 1,-14 19-24,-1 0-1,0-1 0,-2 0 1,-1-1-1,-1 0 1,-1 0-1,-1 0 1,-1 0-1,0-35 0,-4 18-18,-2 0-1,-2 1 0,-1-1 1,-23-76-1,25 107-24,1-1 0,-2 1 0,1 0 0,-1 0-1,-1 1 1,0-1 0,-1 1 0,0 0 0,0 1 0,-13-13 0,15 18-20,-1-1 0,0 1 0,0 0 0,0 1 0,-1 0 0,1-1 0,-1 2 0,1-1-1,-1 1 1,0 0 0,0 1 0,0-1 0,0 2 0,0-1 0,-1 1 0,1 0 0,0 0 0,-10 2 0,-28 8-85,44-9 77,-1-1 1,1 0 0,0 0 0,-1 1 0,1-1-1,0 1 1,-1-1 0,1 1 0,0 0 0,0-1-1,0 1 1,-1 0 0,1 0 0,0 0 0,0 0-1,0 0 1,0 0 0,0 0 0,1 0 0,-1 0-1,0 1 1,1-1 0,-1 0 0,0 0 0,1 1-1,-1-1 1,1 0 0,-1 2 0,2-2 9,-1 0 0,1 0-1,-1 0 1,1 0 0,0-1 0,-1 1 0,1 0 0,0 0 0,-1-1-1,1 1 1,0 0 0,0-1 0,0 1 0,0-1 0,0 1 0,-1-1-1,1 1 1,0-1 0,0 0 0,0 1 0,0-1 0,2 0 0,28 5 4,-22-4-1,67 7 319,1-5 1,84-6-1,-25 0-27,-94-5-367,-38 7-495,1-1 0,0 1 0,-1 0 0,1 0-1,0 0 1,0 1 0,0-1 0,0 1 0,0 0 0,0 1 0,5 0 0,4 8-1480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2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0 3712,'-11'4'1792,"31"5"-1152,-15-2 2944,4 12-3200,0-3 0,-4 8 128</inkml:trace>
  <inkml:trace contextRef="#ctx0" brushRef="#br0" timeOffset="1">171 306 128,'0'0'0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3.2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20 7168,'-3'-4'3584,"54"-12"-5120,-33 16 3584,2 11-4864,-11 9 128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4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261 412 2432,'1'5'274,"1"-1"-1,0 0 1,-1 0-1,2 0 1,-1 0 0,0 0-1,1 0 1,-1-1 0,1 1-1,0-1 1,1 1-1,-1-1 1,0 0 0,5 2-1,11 15 60,-15-17-271,0 1-1,1 0 0,-1-1 1,1 0-1,-1 0 1,1 0-1,0-1 1,0 0-1,0 1 0,0-2 1,0 1-1,1-1 1,-1 1-1,0-2 1,1 1-1,-1 0 0,1-1 1,-1 0-1,1-1 1,6 0-1,12-3 305,1 0 0,-1-2 0,27-10 0,-29 9-133,-10 3-108,0-1 1,0 0 0,0-1-1,-1 0 1,0-1 0,0 0-1,-1-1 1,0 0 0,0-1-1,-1 0 1,0 0 0,-1-1-1,0 0 1,0 0 0,10-21-1,-14 24-68,0 0-1,-1-1 0,0 1 1,-1-1-1,0 0 1,0 0-1,0 0 1,-1 0-1,0 0 0,-1 0 1,0 0-1,0 0 1,0 0-1,-1 0 0,-1 0 1,1 0-1,-1 0 1,-1 0-1,1 1 0,-1-1 1,-1 1-1,1-1 1,-1 1-1,-1 0 1,-7-10-1,1 5-15,-1 0-1,-1 1 1,1 0 0,-2 0-1,1 2 1,-1 0 0,-1 0-1,0 2 1,0-1 0,0 2-1,-1 0 1,0 1 0,0 1-1,0 0 1,-28-2 0,21 3-58,1 2 0,0 1 0,-1 1 0,1 0 0,0 2 0,0 1 0,0 0 1,0 2-1,1 0 0,0 2 0,-24 11 0,30-12-41,1 1-1,0 1 1,1 0 0,0 1-1,0 0 1,1 1 0,1 1-1,0 0 1,0 0 0,1 1 0,1 0-1,0 1 1,0 0 0,-11 28-1,19-38 45,0 0 0,0 0-1,0 0 1,1 0 0,-1 1 0,1-1-1,0 0 1,0 1 0,1-1 0,-1 0-1,1 0 1,0 0 0,0 0-1,1 0 1,-1 0 0,1 0 0,0 0-1,0 0 1,0 0 0,0-1 0,0 1-1,1-1 1,0 0 0,0 0-1,0 0 1,0 0 0,0 0 0,1 0-1,-1-1 1,1 0 0,-1 0 0,1 0-1,4 2 1,8 3-35,-1-1 1,1 0-1,0-1 0,1-1 1,-1 0-1,1-1 0,19 1 1,-13-4 56,1-1 0,-1-1 0,1-1 0,-1 0 0,0-2 0,24-9 0,135-54 62,-155 57-68,15-9 218,0-1 1,59-41-1,-105 68-147,1 0-1,0 1 1,0 0 0,1 0 0,0 0 0,0 0-1,1 0 1,-1 0 0,2 1 0,-1-1 0,1 0-1,0 1 1,1-1 0,-1 0 0,1 0-1,1 1 1,0-1 0,3 10 0,0-6 12,0-1 1,0 0 0,1-1-1,0 1 1,1-1 0,0 0-1,1-1 1,-1 0 0,1 0-1,1 0 1,14 9 0,-8-7 54,0 0 0,0-2 0,0 0 0,1 0 0,28 8 0,-35-13-146,1-1 1,-1-1-1,1 1 1,0-1-1,-1-1 0,1 0 1,0 0-1,-1-1 1,1 0-1,-1-1 1,1 0-1,9-3 1,7-4-324,-14 7-211,-1-2-1,0 1 1,-1-1 0,1-1-1,-1 0 1,1-1 0,-1 0 0,-1 0-1,1-1 1,13-13 0,2-13-1508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2.9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0 222 2560,'1'-3'154,"0"0"0,1 0 0,-1 0 1,0 1-1,1-1 0,0 1 0,0-1 0,-1 1 0,1-1 1,1 1-1,-1 0 0,0 0 0,0 0 0,1 0 0,-1 1 1,1-1-1,0 1 0,-1-1 0,5 0 0,73-35 1471,-51 25-1576,27-11 175,0 2 1,2 2-1,1 3 0,83-11 1,-49 15 147,0 5 1,102 5 0,-172 2-327,0 2 0,0 1 0,0 1 0,0 1-1,-1 1 1,0 0 0,0 2 0,-1 1 0,0 0 0,34 22 0,-42-22-28,0 1 0,-1 0 0,0 1 0,0 0 0,-1 1 0,-1 0 0,0 1 0,0 0 0,-1 0 0,-1 1 0,-1 0 0,0 1 0,0-1 0,-2 1 0,0 1 0,4 16 0,-6-11 17,0 1 1,-1-1-1,-1 1 1,-2-1-1,0 1 0,-1 0 1,-1-1-1,0 0 1,-2 0-1,-1 0 1,-1 0-1,0-1 1,-1 0-1,-2-1 1,0 1-1,-1-2 1,-19 27-1,1-9 61,-1-1 0,-1-2 1,-2-1-1,-2-1 0,0-2 0,-2-1 0,-50 27 1,65-42-62,0-1 0,-1-1 0,0-1 0,-1-1 0,0-1 0,-1-1 0,0-1 0,0-2 0,0 0 0,0-2 0,0 0 0,-1-2 0,-30-4 0,51 4-29,-1-1-1,1-1 1,-1 1-1,1-1 1,0 0-1,0 0 1,0 0-1,0-1 1,0 0-1,1 0 1,-1 0-1,1 0 1,-5-6-1,8 8-7,-1 0 0,1-1 0,0 1 0,0-1 0,0 1 0,1-1 0,-1 1 0,0-1 0,1 1-1,-1-1 1,1 0 0,-1 0 0,1 1 0,0-1 0,-1 0 0,1 0 0,0 1 0,1-3 0,-1 1-6,1 1 0,0-1 1,0 1-1,0 0 0,0-1 1,1 1-1,-1 0 0,0-1 1,1 1-1,0 0 0,-1 0 1,1 0-1,0 1 0,0-1 1,4-2-1,5-3 14,0 0 1,0 1-1,0 1 0,1 0 1,-1 1-1,1 0 1,0 0-1,1 1 0,-1 1 1,1 0-1,-1 1 0,1 0 1,-1 1-1,1 1 1,23 3-1,-15-1 58,-1 1 1,0 1-1,-1 1 1,1 1-1,-1 0 1,0 1-1,-1 2 1,0 0-1,19 13 1,-1 9 177,-1 1 1,-2 2 0,-1 1 0,-2 1 0,26 43 0,12 13 70,-23-31-77,24 31 149,-61-84-329,0 0 0,0-1-1,1-1 1,1 1 0,-1-1 0,1-1-1,16 9 1,-25-14-87,0-1 0,1 1 1,-1 0-1,0-1 0,1 1 0,-1 0 1,1-1-1,-1 0 0,0 1 0,1-1 1,-1 0-1,1 0 0,-1 0 0,1 0 1,-1 0-1,1 0 0,-1 0 0,0 0 1,1-1-1,-1 1 0,1-1 0,-1 1 1,0-1-1,3 0 0,-2-2-279,0 1 1,-1 0-1,1-1 0,-1 1 0,1-1 1,-1 1-1,0-1 0,0 0 0,2-5 1,7-19-1969,4 2 337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5.4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3072,'17'-2'1297,"-15"2"-1136,0-1 0,-1 1 0,1-1 0,0 1-1,-1 0 1,1 0 0,0 0 0,-1 0 0,1 0 0,0 0 0,0 0 0,-1 0 0,1 1 0,0-1 0,-1 1-1,1-1 1,-1 1 0,1 0 0,-1-1 0,1 1 0,-1 0 0,1 0 0,-1 0 0,0 0 0,1 0 0,-1 1-1,2 1 1,8 17 219,0 1 0,-1-1 0,-2 1 0,11 37 0,15 97 437,-15-61 242,-2-33-566,-10-37-163,0 1 0,-2 0 0,5 47 1,-11-64-2,-2-8-100,-4-20 9,-5-35-32,10 32-212,1 0 0,0-1-1,2 1 1,1 0 0,1 0 0,1 0-1,1 0 1,1 1 0,1 0-1,1 0 1,1 0 0,0 1 0,2 1-1,0 0 1,2 0 0,17-21 0,-26 37 12,1-1 1,0 2 0,0-1-1,0 0 1,0 1 0,1 0 0,-1 0-1,1 0 1,0 1 0,0 0 0,0 0-1,0 1 1,0-1 0,0 1 0,0 1-1,0-1 1,1 1 0,-1 0-1,0 0 1,0 1 0,0 0 0,1 0-1,-1 0 1,0 1 0,11 5 0,0-1 69,0 1 1,-1 1 0,0 0 0,0 1-1,-1 1 1,0 1 0,24 22 0,-27-19-7,-1-1-1,0 2 1,-1-1 0,-1 1 0,-1 1 0,0 0 0,-1 0-1,0 0 1,-1 1 0,4 21 0,-9-34-30,0 0 1,-1 0-1,1-1 1,-1 1-1,0 0 1,0 0 0,0-1-1,0 1 1,-1 0-1,1 0 1,-1-1-1,0 1 1,0 0-1,0-1 1,-1 1-1,1-1 1,-1 1-1,0-1 1,0 0-1,0 0 1,0 0 0,-1 0-1,1 0 1,-1 0-1,0-1 1,0 1-1,0-1 1,0 0-1,0 0 1,0 0-1,0 0 1,-1 0-1,1-1 1,-1 1-1,0-1 1,1 0 0,-1 0-1,0-1 1,-4 1-1,7-1-38,0 0 1,0-1-1,-1 1 1,1-1-1,0 1 0,0-1 1,0 0-1,0 1 0,0-1 1,0 0-1,0 0 0,0 0 1,1 0-1,-1 0 0,0 0 1,0 0-1,1 0 1,-1 0-1,1 0 0,-1 0 1,1 0-1,-1 0 0,1 0 1,-1-1-1,1 1 0,0 0 1,0 0-1,0 0 0,0-1 1,0 1-1,0 0 1,0 0-1,0-1 0,1-1 1,5-49-86,-6 51 83,3-13-53,1-1 0,1 0-1,0 1 1,0-1 0,2 1 0,0 1 0,0 0-1,2 0 1,-1 0 0,2 1 0,-1 0-1,2 1 1,0 0 0,0 0 0,13-9 0,-15 14 20,0 1 0,-1-1 0,2 1 0,-1 1 0,0 0 0,1 0 0,0 1 0,0 0 0,0 1 0,0 0 0,1 0 0,-1 1 0,0 1 0,1-1 0,-1 2 0,0-1 0,1 2 0,-1-1 0,0 1 0,0 1 0,0 0 0,0 0 0,12 7 0,-10-5 26,-1 0 0,1 1 0,-1 0 0,-1 1 0,1 0 0,-1 1 0,0 0 0,-1 0-1,0 1 1,0 1 0,-1-1 0,0 1 0,-1 1 0,0-1 0,0 1 0,-1 1 0,5 13-1,-8-16 14,15 63 180,-17-66-149,-1 0 0,0 0 0,0-1 0,0 1 0,-1 0 0,0-1-1,0 1 1,0 0 0,-1-1 0,-4 10 0,6-14-93,0-1 1,0 1-1,0 0 1,-1-1-1,1 1 1,0-1-1,0 1 1,0-1-1,-1 1 1,1-1-1,0 0 0,-1 1 1,1-1-1,0 1 1,-1-1-1,1 0 1,-1 1-1,1-1 1,-1 0-1,1 1 1,-1-1-1,1 0 1,-1 0-1,1 1 1,-1-1-1,1 0 1,-1 0-1,1 0 0,-1 0 1,1 0-1,-1 0 1,1 0-1,-1 0 1,0 0-1,0 0-33,1-1-1,0 1 1,0-1-1,0 1 1,0-1-1,0 1 1,0-1-1,0 1 0,0-1 1,1 1-1,-1-1 1,0 1-1,0-1 1,0 1-1,0-1 1,1 1-1,-1-1 1,0 1-1,0 0 0,1-1 1,-1 1-1,0-1 1,1 1-1,-1 0 1,1-1-1,-1 1 1,0 0-1,1 0 1,-1-1-1,1 1 1,-1 0-1,1 0 0,-1-1 1,1 1-1,-1 0 1,1 0-1,-1 0 1,1 0-1,0 0 1,13-7-2023,3-7-64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5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0 311 3072,'51'-7'5590,"-21"1"-4503,-18 6-884,0-1-1,0 0 1,0-1 0,0 0-1,0-1 1,0 0 0,-1-1-1,0-1 1,1 1 0,-2-2-1,1 1 1,0-2 0,-1 1-1,0-2 1,-1 1 0,0-1-1,0 0 1,-1-1 0,0 0-1,0-1 1,9-13 0,-13 17-132,-1-1 1,1 0 0,-1 1 0,0-1 0,0 0 0,-1 0-1,0 0 1,0-1 0,-1 1 0,0-1 0,0 1 0,-1-14-1,0 18-61,0 0 0,-1 1-1,1-1 1,-1 0-1,0 0 1,1 1 0,-1-1-1,-1 0 1,1 1 0,0 0-1,-1-1 1,1 1-1,-1-1 1,0 1 0,1 0-1,-1 0 1,0 0-1,0 0 1,-1 1 0,1-1-1,0 0 1,-1 1 0,1-1-1,-1 1 1,1 0-1,-1 0 1,1 0 0,-1 0-1,0 1 1,0-1-1,1 1 1,-1-1 0,0 1-1,0 0 1,-5 1 0,0-1 8,0 0 1,0 1-1,0 1 1,0-1 0,0 1-1,0 1 1,1-1-1,-1 1 1,1 1-1,-1-1 1,1 1 0,1 1-1,-12 8 1,8-5 7,0 1 0,1 1 0,0 0 0,1 0 0,0 1 0,1 0 0,0 0 0,-6 14 0,6-11 7,1 0 0,1 0 1,0 0-1,1 1 0,1 0 0,0-1 0,0 2 0,2-1 0,0 0 0,1 0 0,0 0 0,1 0 0,1 0 0,1 0 0,6 24 1,-4-28 14,1-1 0,0 1 1,0-1-1,1 0 1,1 0-1,0-1 0,0 0 1,0 0-1,1-1 1,1 0-1,-1-1 0,1 0 1,1 0-1,12 5 1,-6-3-31,-1-2 1,1 0 0,1-1 0,-1 0 0,1-2 0,0 0 0,0-1 0,34 1-1,-27-3-566,-19 0 104,0 0 0,1 0 0,-1-1 0,1 0 0,-1 0 1,0-1-1,1 0 0,-1 0 0,0 0 0,0-1 0,0 0 1,0 0-1,11-6 0,3-13-1753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6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35 2176,'6'2'2213,"-4"-1"-2069,0-1 0,-1 0 0,1 1-1,0-1 1,-1 1 0,1-1 0,-1 1-1,1 0 1,-1 0 0,1-1 0,-1 1-1,1 0 1,-1 0 0,0 1 0,0-1-1,1 0 1,-1 0 0,0 1 0,0-1-1,0 0 1,1 4 0,4 12 191,-1 1 1,-1 0-1,0 0 0,1 18 1,4 20 803,0 14 63,-7-51-501,0-1 1,9 34-1,-11-59-562,-1 0 0,1 1-1,1-1 1,0 0 0,0 0-1,0 0 1,0 0 0,1 1-1,0-1 1,1 1 0,4-9-1,4-10-116,26-43-1,-23 46 50,0 1 1,2 0-1,1 0 1,0 2-1,30-26 1,-40 40-35,0-1 0,1 1 0,0 0 0,0 0 0,1 1 0,-1 0-1,1 1 1,0 0 0,0 0 0,0 1 0,0 0 0,1 1 0,-1 0 0,0 0 0,1 1 0,-1 0 0,0 0 0,15 4 0,-6 0 9,0 1 0,0 1 1,-1 0-1,1 1 0,-2 1 1,1 1-1,27 20 1,-35-24 21,-1 2 1,0-1 0,0 1 0,-1 0 0,0 1-1,0 0 1,-1 0 0,0 1 0,0-1 0,-1 1-1,0 0 1,-1 1 0,0-1 0,0 1 0,4 18-1,-10-11-1204,2-14-1851,1-9 156,6-11 634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7.1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 3456,'0'-2'156,"0"1"0,1-1 0,-1 1-1,1-1 1,-1 1 0,1-1 0,0 1 0,-1-1 0,1 1 0,0 0 0,0-1 0,0 1-1,0 0 1,0 0 0,0 0 0,0 0 0,1 0 0,-1 0 0,0 0 0,0 0 0,1 0 0,-1 0-1,1 1 1,-1-1 0,1 1 0,-1-1 0,1 1 0,-1-1 0,1 1 0,0 0 0,-1 0-1,1 0 1,-1 0 0,1 0 0,-1 0 0,1 0 0,0 0 0,2 2 0,-2-1-73,0 0 1,1 0-1,-1 1 1,0-1-1,0 0 1,0 1-1,0 0 1,0 0-1,-1 0 1,1-1-1,0 1 1,-1 1-1,1-1 1,-1 0-1,0 0 1,0 1-1,0-1 1,1 4-1,16 52 141,-18-57-200,103 615 4598,-3-11-1649,-49-432-2099,-51-171-865,0 0 0,0 0 0,0 0-1,1-1 1,-1 1 0,1 0-1,0 0 1,-1 0 0,1-1 0,0 1-1,0 0 1,0-1 0,0 1 0,0-1-1,0 1 1,1-1 0,-1 1-1,0-1 1,1 0 0,-1 0 0,1 0-1,-1 0 1,1 0 0,0 0 0,-1 0-1,1 0 1,0-1 0,0 1-1,-1 0 1,1-1 0,0 0 0,0 1-1,0-1 1,0 0 0,0 0 0,0 0-1,0 0 1,-1-1 0,1 1-1,0 0 1,0-1 0,0 1 0,3-2-1,6-2-166,0 1 0,-1-1 0,1-1 1,-1 0-1,0 0 0,0-1 0,15-13 0,59-58-2977,-28 22-445,-21 26 1084,-3-2 43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7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21 2816,'-1'-1'26,"1"1"0,0 0 0,0 0 0,0 0 0,-1 0 0,1 0 0,0 0 0,0 0 0,0-1 0,0 1 0,-1 0 0,1 0 0,0 0 0,0-1 0,0 1 0,0 0 0,0 0 0,0 0 0,0-1 0,-1 1 0,1 0 0,0 0 0,0 0 0,0-1 0,0 1 0,0 0 0,0 0 0,0-1 0,0 1 0,0 0 0,0 0 0,0 0 0,0-1 0,0 1 0,0 0 0,1 0 0,-1 0 0,0-1 0,0 1 0,0 0 0,0 0 0,0 0 0,0-1 0,1 1 0,-1 0 0,0 0 0,0 0 0,0 0 0,0-1 0,1 1 0,-1 0 0,0 0 0,0 0 0,0 0 0,1 0 0,20-6 1635,31 2 939,437 4 1155,-469 0-4331,1 1 0,-1 1 0,35 7 0,-33-5-960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47.9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0 383 3328,'22'2'1566,"0"0"0,24-2-1,-11-1 394,-24 1-1796,0-1 1,0-1 0,0 0-1,0 0 1,0-1 0,0-1-1,0 0 1,-1 0-1,0-1 1,0 0 0,0-1-1,-1 0 1,1 0 0,-1-1-1,-1-1 1,0 1 0,15-18-1,-16 17-79,-1-1 1,1 0-1,-2 0 0,1 0 0,-1-1 0,-1 0 0,0 0 1,0 0-1,-1 0 0,0-1 0,-1 1 0,0-1 1,-1 0-1,0 1 0,0-1 0,-2 0 0,1 0 1,-1 0-1,-2-10 0,2 17-61,1 1 0,-1-1 0,0 1 0,0-1 0,0 1 0,0 0 0,0-1 0,-1 1 0,0 0 0,1 0 0,-1 0 0,-1 0 0,1 0 0,0 0 0,-1 1 0,1-1 0,-1 1 0,1-1 0,-1 1 0,0 0 0,0 0 0,0 1 0,-1-1 0,1 0 0,0 1 0,-1 0 0,1 0 0,-1 0 0,1 0 0,-1 1 0,1-1 0,-1 1 0,1 0 0,-1 0 0,1 0 0,-1 0 0,-6 2 0,2 0 49,0 1 0,1-1 0,-1 2 0,1-1 0,-1 1 0,1 0 0,0 0 0,1 1 0,-1 0 0,1 0 0,0 1 0,0 0 0,0 0 0,1 0 0,-9 14 0,6-6 72,1-1 0,1 1 0,0 1 0,1-1 0,1 1 0,0 0 0,1 0-1,1 0 1,0 0 0,1 0 0,0 1 0,1-1 0,1 0 0,1 0 0,4 22-1,2-7 172,1 0-1,1-1 0,2 0 0,0-1 0,2-1 1,32 47-1,-35-58-145,2-1 0,0 0 0,0 0 1,2-1-1,0-1 0,0 0 0,1-1 0,31 17 1,-36-23-257,0 0-1,0-1 1,0-1 0,1 0 0,0 0 0,0-1-1,0 0 1,0-1 0,0-1 0,0 0 0,1 0-1,-1-2 1,0 1 0,0-1 0,18-5 0,-10 1-758,0-1 0,-1-1 0,0-1 1,26-16-1,1-17-1864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4.8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62 1152,'0'-2'328,"0"-1"0,1 0 0,0 1 0,0-1 0,0 0 0,0 1 0,0-1 0,0 1 0,0-1 0,4-3 0,-4 4-261,1 0 1,-1 0 0,0-1-1,0 1 1,0 0 0,0 0-1,0-1 1,0 1 0,-1 0-1,2-5 1,-2 6 444,0 1 0,0 26 1664,-1 117-184,6 323 837,4-356-2535,5 0 1,5-1-1,4-1 0,53 147 1,-73-247-266,0-1 0,0 1 1,0-1-1,1-1 0,0 1 0,1 0 1,9 11-1,-12-16-24,0 0 1,1 1 0,-1-1-1,0-1 1,1 1-1,0 0 1,-1 0 0,1-1-1,0 0 1,-1 1-1,1-1 1,0 0 0,0-1-1,0 1 1,0 0-1,0-1 1,0 1 0,0-1-1,0 0 1,1 0-1,-1-1 1,5 0 0,210-61-99,-83 22-2417,-77 33-2695,-56 7 3285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5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 2560,'47'-1'3370,"11"1"-1460,78 8-1,84 35-1333,-202-39-1813,-3 4-171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6.3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180 324 1152,'0'0'78,"0"0"1,0 0-1,-1 0 1,1 0-1,0 0 1,0 0-1,-1 0 0,1 0 1,0 0-1,0 0 1,0 0-1,-1 0 1,1 0-1,0 0 0,0 0 1,0 1-1,-1-1 1,1 0-1,0 0 1,0 0-1,0 0 0,0 1 1,-1-1-1,1 0 1,0 0-1,0 0 1,0 1-1,0-1 0,0 0 1,0 0-1,0 0 1,0 1-1,-1-1 1,1 0-1,0 0 0,0 1 1,0-1-1,0 0 1,0 0-1,0 0 1,0 1-1,0-1 0,1 0 1,-1 0-1,0 1 1,0-1-1,0 0 1,0 0-1,0 0 0,0 1 1,0-1-1,11 19 1047,18 16-547,-20-25-379,0-2-1,1 1 1,0-1-1,0-1 1,1 0-1,0 0 1,0-1-1,0-1 1,1 0-1,0 0 1,0-1 0,1-1-1,-1 0 1,1 0-1,-1-1 1,1-1-1,0 0 1,14-2-1,-11 0-75,0 0-1,0-1 1,0-1 0,0-1-1,0 0 1,-1-1-1,0-1 1,0 0-1,0-1 1,-1-1-1,0 0 1,-1-1 0,0-1-1,14-11 1,-21 15-86,-1 0 1,1-1 0,-1 1-1,-1-1 1,1 0 0,-1 0-1,0-1 1,-1 1 0,1-1-1,-2 0 1,1 0 0,-1 0-1,2-12 1,-3 13-14,-1 1 0,1-1 0,-1 1 0,-1-1-1,1 0 1,-1 1 0,0 0 0,-1-1 0,1 1 0,-1 0 0,0-1 0,-1 1 0,0 0-1,0 1 1,0-1 0,0 0 0,-1 1 0,-8-9 0,-3-1-29,-1 2 0,0 0-1,-1 0 1,-1 2 0,0 0 0,0 1 0,-1 1 0,0 1 0,0 1-1,-1 0 1,-37-7 0,26 9-49,1 1 1,-1 1-1,0 2 1,0 1-1,1 1 0,-1 2 1,-48 10-1,64-10-27,-1 2 1,1 0-1,0 1 0,-20 10 0,31-14 59,0 0-1,0 0 1,1 1 0,-1-1-1,1 1 1,-1 0-1,1 0 1,0 0 0,0 0-1,0 0 1,1 1-1,-1-1 1,1 1-1,-1 0 1,1 0 0,1 0-1,-1 0 1,0 0-1,1 0 1,-1 5 0,2-6 18,0 0 0,0 1 1,1-1-1,0 0 0,-1 0 0,1 0 1,0 0-1,0 0 0,1 0 1,-1 0-1,1 0 0,-1 0 1,1 0-1,0-1 0,0 1 1,0-1-1,0 1 0,0-1 0,1 0 1,-1 0-1,1 0 0,0 0 1,-1 0-1,1-1 0,5 3 1,4 1-3,0 1 1,0-2 0,0 0-1,0 0 1,16 1 0,23 0 30,0-2 0,1-3 0,-1-2 0,87-15 0,-103 13-22,29-8-3,124-39 0,-170 45 0,5 3-27,-22 4 29,-1-1-1,0 0 1,1 0 0,-1 0 0,1 0-1,-1 1 1,0-1 0,1 0 0,-1 0-1,0 1 1,1-1 0,-1 0 0,0 1-1,0-1 1,1 0 0,-1 1 0,0-1-1,0 0 1,1 1 0,-1-1 0,0 0-1,0 1 1,0-1 0,0 1 0,0-1-1,0 0 1,0 1 0,1 0 0,-13 38 288,1-7 57,10-25-253,0 0 1,1 0-1,0 0 0,0 0 1,0 0-1,1 0 1,0 0-1,1 0 0,0-1 1,0 1-1,0 0 1,1-1-1,5 11 0,-2-7 54,0 0 0,1-1 0,0 0 0,1 0 0,0 0 0,0-1 0,1 0 0,10 7-1,-10-8-165,0-1 0,0 0-1,1-1 1,0 1 0,0-2-1,0 1 1,0-2 0,1 1-1,-1-1 1,1-1 0,0 0-1,0-1 1,0 0 0,0 0-1,0-1 1,0-1 0,0 1-1,21-6 1,-27 5-417,1-1 0,-1 0 0,1 0 0,-1 0 1,0-1-1,0 0 0,0 0 0,0 0 0,0-1 0,-1 1 0,1-1 1,3-5-1,8-21-1613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7.1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354 954 2688,'52'-29'5056,"-6"1"-3766,52-42 1,-83 57-992,0 0-1,-1-1 1,-1 0 0,0-2-1,-1 1 1,18-33 0,-20 30-131,-2 0 0,0-1 0,-1 0 0,-1 0 0,-1-1 0,-1 1 0,0-1 0,-2 0 0,1-37 0,-3 41-129,-1 0 1,-1 1 0,-1-1 0,0 0 0,-1 1-1,0-1 1,-1 1 0,-1 0 0,-1 1 0,0 0-1,-1 0 1,-17-25 0,3 13-36,0 0 0,-1 2 0,-2 1 0,0 0 0,-2 2 0,-46-29 0,61 43-6,0 0-1,0 1 1,-1 1-1,1 0 1,-1 0-1,-1 1 1,1 1-1,0 0 1,-1 1-1,0 0 1,1 1-1,-1 1 1,0 0-1,1 1 1,-1 0 0,0 1-1,1 1 1,0 0-1,-18 6 1,24-5 15,0-1 1,-1 1-1,2 0 1,-1 1-1,0 0 0,1 0 1,0 0-1,0 1 1,1 0-1,0 0 1,-9 13-1,6-6 17,1-1-1,1 2 0,0-1 0,1 1 0,1-1 0,-4 17 0,0 16 126,3 1 0,1 0 0,3 49 0,1-87-116,2 53 204,2-1 0,3 0 0,3-1 0,24 82 0,-2-42 493,75 164 0,-87-216-531,17 34 150,-34-75-303,1 0-1,0 0 1,1-1 0,0 0-1,0 1 1,0-2-1,1 1 1,9 7-1,-15-12-74,1-1 0,-1 0-1,1 1 1,-1-1-1,1 0 1,-1 1-1,1-1 1,-1 0 0,1 1-1,0-1 1,-1 0-1,1 0 1,-1 0-1,1 0 1,0 0 0,-1 0-1,1 0 1,-1 0-1,1 0 1,0 0-1,-1 0 1,1 0 0,-1 0-1,1 0 1,-1 0-1,1-1 1,0 1-1,-1 0 1,1 0 0,-1-1-1,1 1 1,-1 0-1,1-1 1,-1 1-1,1-1 1,-1 1 0,0-1-1,1 1 1,-1 0-1,1-2 1,11-30-2463,-11 30 2042,-1-1-1,1 1 1,-1 0 0,1-1-1,0 1 1,0 0 0,0-1-1,0 1 1,0 0 0,1 0-1,-1 0 1,1 0-1,-1 0 1,4-3 0,5 4-1988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7.4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1 2944,'-5'19'1017,"1"1"1,1-1-1,1 1 1,1 32 0,0-9-794,2 269 1666,3-125-1028,45 589 2999,-46-737-3722,2 0-1,2-1 1,1 0 0,2 0-1,2-1 1,1 0 0,34 65-1,-44-98-112,-1 0 0,1 0 1,0 0-1,0 0 0,0-1 0,0 0 0,0 1 0,1-1 0,0 0 0,5 3 0,-8-5-32,1-1-1,-1 1 1,1-1-1,-1 1 1,1-1-1,-1 0 0,1 0 1,0 0-1,-1 0 1,1 0-1,0 0 1,-1 0-1,1 0 0,-1 0 1,1-1-1,0 1 1,-1-1-1,1 1 1,-1-1-1,1 0 1,-1 1-1,0-1 0,1 0 1,-1 0-1,0 0 1,1 0-1,-1 0 1,0 0-1,0-1 0,0 1 1,0 0-1,0-1 1,1 0-1,6-10-248,0-1 0,-1 1-1,0-1 1,0-1 0,-2 1 0,8-26-1,14-92-2037,-4 15 208,-15 84 1543,2 1-1,2 0 1,0 0-1,3 1 1,0 1-1,21-30 1,-36 59 555,0 0 0,1 0 0,-1 1 1,0-1-1,0 0 0,0 0 0,0 1 1,0-1-1,0 0 0,0 0 0,0 1 0,0-1 1,0 0-1,1 0 0,-1 0 0,0 1 0,0-1 1,0 0-1,0 0 0,1 0 0,-1 1 0,0-1 1,0 0-1,0 0 0,1 0 0,-1 0 1,0 0-1,0 0 0,1 1 0,-1-1 0,0 0 1,0 0-1,1 0 0,-1 0 0,0 0 0,0 0 1,1 0-1,-1 0 0,0 0 0,0 0 1,1 0-1,-1 0 0,0 0 0,0-1 0,1 1 1,-1 0-1,0 0 0,0 0 0,0 0 0,1 0 1,-1 0-1,0-1 0,0 1 0,0 0 0,1 0 1,-1 0-1,0 0 0,0-1 0,0 1 1,0 0-1,0 0 0,1-1 0,-1 1 0,0 0 1,0 0-1,0 0 0,0-1 0,2 20 550,-2-19-552,0 22 440,0 0 0,2 0 1,1 0-1,1 0 0,0 0 0,2-1 0,8 22 1,-10-35-421,0 0 1,0 1 0,0-2 0,1 1 0,0 0-1,1-1 1,-1 0 0,1 0 0,1-1-1,0 0 1,-1 0 0,2 0 0,-1-1-1,1 0 1,-1 0 0,1-1 0,1 0-1,-1-1 1,16 5 0,-12-5-288,0-1 0,0-1 0,0 0 0,1-1 0,-1 0 0,0-1 0,0 0 0,0-1 0,0 0 0,0-1 0,0 0 0,20-9 0,12-10-1173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9.2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342 1146 3072,'5'-5'474,"0"0"0,0 0 0,0 0 0,1 0 1,-1 1-1,1 0 0,12-6 0,16-13 618,37-29-112,99-82-339,-136 103-306,-1-1 0,-2-1 0,29-41 0,-52 62-259,1-1-1,-2-1 1,0 0 0,0 0 0,-1 0 0,-1-1 0,-1 0-1,0 0 1,-1 0 0,0 0 0,-1 0 0,0-29 0,-3 24-17,-1 1 0,-1 0 0,0-1 0,-2 1 0,0 0 0,-1 1 0,-1-1 0,0 1-1,-2 1 1,-17-28 0,12 24-17,-2 1-1,0 0 1,-1 1-1,-1 1 0,0 1 1,-2 1-1,-38-26 1,35 28-70,-1 0 1,0 2-1,-1 1 1,0 0-1,-1 2 0,0 1 1,0 1-1,-1 2 1,0 0-1,0 2 1,0 1-1,0 1 1,-1 1-1,1 1 1,0 2-1,-36 8 1,55-9 14,0 1 0,0 1 0,0-1 0,1 2 0,0-1 0,-1 1 0,1 0 0,1 0 0,-1 1 0,1-1 0,0 2 0,0-1 0,1 1 1,0-1-1,0 1 0,1 1 0,0-1 0,0 1 0,-5 13 0,1 3 35,0 0 0,2 0-1,1 0 1,1 1 0,-2 36 0,5-10 127,2 0 0,3 0 0,2 0 0,20 81 0,72 193 500,-85-288-614,17 53 136,5-2-1,64 119 1,-86-185-235,1-1 0,0-1 0,2 0 0,0-1 0,27 24 0,-42-42-93,1 0-1,-1 0 1,1 0-1,-1 0 1,1 0 0,-1-1-1,1 1 1,-1-1 0,1 1-1,0-1 1,-1 0 0,1 1-1,0-1 1,0 0-1,-1 0 1,1 0 0,0 0-1,-1-1 1,1 1 0,2-1-1,10 0-1529,-3 1-126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3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70 126 1664,'0'0'101,"-1"0"0,1 0 1,-1 0-1,1 0 0,-1-1 0,1 1 1,-1 0-1,1-1 0,-1 1 0,1 0 1,-1-1-1,1 1 0,-1 0 0,1-1 1,0 1-1,-1-1 0,1 1 0,0-1 1,0 1-1,-1-1 0,1 1 0,0-1 1,0 1-1,-1-1 0,1 1 0,0-1 0,0 1 1,0-1-1,0 0 0,0 1 0,0-1 1,0 1-1,0-1 0,0 1 0,0-1 1,1 0-1,15-23 715,31-13-621,-36 30 3,1 1 0,-1 0 0,2 0-1,-1 2 1,0-1 0,1 2 0,0-1 0,0 2-1,0 0 1,25-1 0,-31 3-150,1-1 0,-1 2-1,0-1 1,1 1 0,-1 0 0,0 0-1,0 1 1,0 0 0,0 1-1,0-1 1,0 1 0,-1 1 0,1-1-1,-1 1 1,0 0 0,0 0 0,0 1-1,-1 0 1,1 0 0,6 9 0,-10-10-29,0-1 0,0 1 0,-1 0 1,0 0-1,0 0 0,0 0 0,0 0 0,-1 0 1,1 0-1,-1 0 0,0 0 0,0 0 1,-1 0-1,1 0 0,-1 0 0,0 0 0,0 0 1,-1 4-1,-2 2 27,0 1-1,-1 0 1,0-1 0,0 0 0,-11 14 0,-3 2 22,0-2-1,-2-1 1,-1-1 0,-1 0 0,-1-2 0,0 0 0,-2-2 0,0-1 0,-1-1-1,-49 21 1,62-31-39,5-3 2,1 1-1,-2-1 1,1 0-1,-13 2 1,21-5-28,1 0-1,-1 0 1,0 0-1,0 0 1,1 0 0,-1 0-1,0 0 1,1 0-1,-1 0 1,0 0 0,0 0-1,1-1 1,-1 1-1,0 0 1,1-1 0,-1 1-1,0 0 1,1-1-1,-1 1 1,1-1 0,-1 1-1,0-1 1,1 1-1,-1-1 1,0 0 0,1 0-2,0-1 1,-1 0-1,1 1 1,0-1-1,0 1 1,0-1-1,0 0 1,1 1 0,-1-1-1,0 1 1,1-1-1,-1 1 1,1-1-1,-1 1 1,1-1 0,0 1-1,0-2 1,1-1 10,0 0 0,1 0 0,-1 0 0,1 1 0,0-1 0,0 1 0,0 0 0,0-1 0,1 2 0,-1-1 0,1 0 0,0 1 0,0-1 0,0 1 0,0 0 0,0 0 0,0 1 0,0-1 0,1 1 0,-1 0 0,1 0 0,-1 1 0,8-1 0,-5 1 11,0 0 1,0 0-1,0 1 1,1 0-1,-1 0 0,0 1 1,0 0-1,0 0 1,-1 0-1,1 1 1,0 0-1,-1 1 1,0-1-1,6 5 1,60 59 256,-62-55-206,0-1 1,1 0-1,1 0 0,0-2 1,0 1-1,1-1 0,0-1 1,1-1-1,28 13 1,-24-16-130,-1 0 1,1-1 0,0 0 0,0-2-1,0 0 1,0-1 0,22-3 0,-17 0-578,0-1 0,-1-1 1,0-2-1,0 0 0,23-10 1,-5-3-1033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7.6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27 304 2304,'2'-2'264,"0"0"0,0 0 1,0 0-1,0 0 0,0 0 0,0 0 1,1 1-1,-1-1 0,1 1 0,-1-1 0,1 1 1,-1 0-1,5-1 0,54-22 2500,-49 20-2614,5-3-27,0-1 1,-1 0-1,0-1 0,26-20 0,-36 25-17,0-1-1,0 0 0,-1 0 1,1-1-1,-1 0 1,0 0-1,-1 0 0,1 0 1,-1-1-1,-1 0 1,1 1-1,-1-2 1,0 1-1,2-8 0,-5 13-69,0 0-1,0 0 1,1-1-1,-1 1 1,0 0-1,-1-1 1,1 1-1,0 0 1,-1 0-1,1-1 1,-1 1-1,0 0 1,0 0-1,0 0 1,0 0-1,0 0 1,0 0-1,0 0 1,-3-3-1,0 2 31,1 0 0,-1-1 0,0 1-1,0 0 1,0 1 0,-1-1 0,1 1-1,-9-3 1,1 1 65,0 0 0,0 1 0,0 1 0,0 0 0,0 0 0,-21 1 0,27 2-82,0 0 0,1 0 0,-1 1 0,1 0 0,-1 0 0,1 0 0,0 0 0,0 1 0,0 0 0,0 0 0,1 0 0,-1 1 1,1 0-1,0-1 0,0 2 0,0-1 0,0 0 0,1 1 0,0-1 0,-6 11 0,2-1 93,0 0 1,1 0-1,0 1 0,1 0 1,1 0-1,-4 25 1,6-29-51,1 1 0,0 0 1,0-1-1,1 1 1,1 0-1,0 0 1,0-1-1,1 1 1,5 14-1,-4-20-45,-1 0 0,1 0-1,1 0 1,-1-1 0,1 1 0,0-1-1,0 0 1,0 0 0,1-1 0,0 1 0,0-1-1,0 0 1,0 0 0,1-1 0,-1 0-1,1 0 1,0 0 0,12 4 0,21 6 202,0-1 0,77 12 0,-96-21-873,0-1 0,1-1 0,-1-1 0,0-1 0,0-1 0,0-1 0,38-10 0,-19 1-1680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8.6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1 196 2048,'4'-6'271,"-1"0"15,1 1 1,-1 0-1,1 0 1,0 0-1,0 0 1,0 1-1,1 0 1,-1 0-1,1 0 1,0 0-1,0 1 1,1 0-1,-1 0 1,1 0-1,-1 1 1,9-3-1,17-2 217,-1-3 1,50-21-1,-46 17 235,58-17 1,-66 24-536,-8 2-53,0 1 0,0 0 0,1 1 0,30 0 0,-45 2-118,0 2 0,0-1 1,0 0-1,0 1 0,0 0 0,0 0 1,-1 0-1,1 0 0,0 1 0,0-1 1,-1 1-1,1 0 0,-1 0 0,0 0 0,0 1 1,1-1-1,-1 1 0,-1 0 0,1-1 1,0 1-1,-1 1 0,1-1 0,-1 0 1,0 1-1,0-1 0,-1 1 0,3 5 1,-2-1 29,0 0 0,-1 0 0,0 0 0,0 0 0,-1 0 0,0 0 0,0 0 0,-1 0 0,0 0 0,-1 0 0,1-1 0,-2 1 0,1 0 0,-4 8 0,-8 15 306,-35 58-1,34-63-219,-5 7 96,-1-1 1,-1-1-1,-2 0 0,-1-2 1,-1-1-1,-2-1 0,0-2 1,-2 0-1,-1-2 0,-47 27 1,71-46-167,0 0 0,0 0 0,-1-1 1,1 0-1,-1 0 0,0-1 0,1 0 1,-1-1-1,0 1 0,0-1 0,0-1 0,0 1 1,0-2-1,0 1 0,0-1 0,0 0 1,0-1-1,0 1 0,0-2 0,-7-2 0,27 9-112,-1 0-1,1-1 0,0 0 1,0-1-1,1 0 1,16-1-1,20 4 149,303 41 420,-311-43-762,20 6-3043,-60-9 3063,0-1-1,0 1 0,0 0 1,-1 0-1,1-1 1,0 1-1,-1 0 1,1-1-1,0 1 0,0-1 1,-1 1-1,1-1 1,-1 1-1,1-1 1,-1 0-1,1 1 0,-1-1 1,1 1-1,-1-1 1,1 0-1,-1 0 0,0 1 1,1-1-1,-1 0 1,0 0-1,1 0 1,-1 0-155,4-11-1813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9.0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27 2048,'0'0'60,"-1"-1"1,1 1-1,-1 0 0,1-1 1,0 1-1,-1-1 0,1 1 1,0-1-1,0 1 1,-1-1-1,1 1 0,0-1 1,0 1-1,0-1 0,0 1 1,-1-1-1,1 1 0,0-1 1,0 1-1,0-1 1,0 1-1,0-1 0,0 0 1,1 1-1,-1-1 0,0 1 1,0-1-1,0 1 0,0-1 1,1 1-1,-1-1 1,0 1-1,0-1 0,1 1 1,-1 0-1,1-1 0,23-7 2928,38 8-413,-57 0-3139,219 30 3977,-217-30-3664,1 0 0,-1 1 0,0-1 0,1 1 0,-1 1 0,0-1-1,0 1 1,0 1 0,0-1 0,0 1 0,0 0 0,9 7 0,-11 2-1370,-8 6-43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6:59.9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2048,'1'83'5397,"27"94"-4361,-4-30-67,51 683 1485,-74-782-2321,-1 0 0,-2 0 1,-17 90-1,18-132-105,-1-1 0,0 0 0,0 0-1,0 0 1,-1 0 0,1 0 0,-5 5 0,7-9-62,-1-1-1,1 1 1,-1 0 0,0 0 0,1-1-1,-1 1 1,0-1 0,0 1 0,1 0 0,-1-1-1,0 1 1,0-1 0,0 0 0,0 1-1,1-1 1,-1 0 0,0 1 0,0-1-1,0 0 1,0 0 0,0 0 0,0 0-1,0 0 1,0 0 0,0 0 0,0 0 0,0 0-1,0-1 1,0 1 0,1 0 0,-1-1-1,0 1 1,0 0 0,0-1 0,0 1-1,0-1 1,1 1 0,-1-1 0,0 0-1,1 1 1,-1-1 0,0 0 0,1 1 0,-1-1-1,1 0 1,-1 0 0,1 1 0,-1-1-1,1 0 1,-1 0 0,1-2 0,-19-36-2654,14 17 1024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0.4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0 246 2048,'1'-5'242,"0"0"1,0 0-1,0 0 1,1 0-1,0 0 1,0 1-1,0-1 0,1 0 1,-1 1-1,1 0 1,0 0-1,0 0 1,1 0-1,4-5 1,2-1 173,0 1 0,1-1 0,1 2 0,12-8 0,11-5-139,1 1 0,1 2 0,1 2 0,44-13 0,-70 25-198,1 1 1,-1 0-1,1 1 1,-1 0-1,1 1 1,0 0-1,-1 1 1,1 1-1,0 0 1,-1 0-1,1 1 1,-1 1 0,1 0-1,-1 1 1,0 1-1,-1-1 1,19 11-1,-25-11-68,0-1 1,0 1-1,0 0 0,0 1 0,-1-1 1,0 1-1,0 0 0,0 0 1,0 1-1,-1-1 0,0 1 0,0-1 1,0 1-1,-1 0 0,3 11 1,-3-8 12,-1 0 1,0 1 0,0-1 0,-1 1-1,0-1 1,-1 1 0,0-1 0,0 0-1,-1 1 1,-3 8 0,1-5 13,-1-1 1,0 0-1,0 0 0,-1 0 1,-1 0-1,0-1 0,0 0 1,-1-1-1,-1 0 1,0 0-1,0 0 0,-1-1 1,0-1-1,0 0 0,-18 11 1,11-12 16,0 0 1,0-1-1,-1-1 1,1 0-1,-1-2 1,0 0 0,-20 1-1,25-4-53,0 1 1,0-2-1,0 1 0,0-2 0,0 0 1,1 0-1,-1-2 0,0 1 0,1-1 1,-19-10-1,27 12-150,1 0 0,0 0 0,-1 0 0,1-1 0,0 0 0,0 0 0,0 0 0,0 0 0,1 0 0,-1 0 0,1-1 0,0 1 0,0-1 0,0 0 0,-2-6 0,4 2-1260,8 4-21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1.6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0 137 2176,'1'-1'207,"-1"0"0,1 0 0,-1 0-1,1-1 1,-1 1 0,1 0 0,0 0 0,0 0 0,-1 0 0,1 1 0,0-1-1,0 0 1,0 0 0,0 0 0,0 1 0,0-1 0,0 0 0,3 0-1,30-21 56,-28 18 47,21-13-419,64-36 762,-83 49-540,0 1 0,0 0 0,0 0 1,0 0-1,0 1 0,1 1 0,-1-1 1,1 1-1,13 1 0,-19 0-79,-1 0 1,0 1-1,0-1 1,0 1-1,0 0 0,0 0 1,0 0-1,0 0 0,0 0 1,0 0-1,0 0 1,0 0-1,0 1 0,-1-1 1,1 1-1,-1 0 1,1-1-1,-1 1 0,0 0 1,1 0-1,-1 0 0,0 0 1,0 0-1,0 0 1,-1 0-1,1 0 0,0 0 1,-1 0-1,1 4 0,1 7 92,-1 0 0,0 1 0,-2 24-1,0-17 19,1 0-57,-1 3 73,1-1-1,1 1 1,2-1-1,0 0 1,9 36 0,-10-54-126,0 0 1,0 1 0,1-1-1,-1 0 1,1-1 0,0 1-1,0 0 1,1-1 0,-1 0-1,1 1 1,0-1 0,0-1-1,0 1 1,1-1 0,-1 1-1,1-1 1,0-1 0,0 1-1,0-1 1,0 0 0,1 0-1,-1 0 1,0-1 0,1 1-1,-1-1 1,1-1 0,0 1-1,-1-1 1,8 0 0,-2-1-5,1 0 1,-1 0-1,1-1 1,-1 0 0,0-1-1,0 0 1,0-1-1,-1 0 1,1-1-1,-1 0 1,0-1 0,0 0-1,14-12 1,-11 8-20,-2-1-1,0-1 1,0 0 0,-1 0 0,0-1-1,-1 0 1,-1-1 0,0 0 0,7-17 0,15-45-117,-26 75 90,4 11 9,11 27 44,-8-15 60,10 12 216,46 57 1,-61-83-263,1-1 1,0 0-1,0 0 0,1 0 1,0-1-1,0 0 0,1 0 1,-1-1-1,1 0 0,0-1 1,0 0-1,19 6 1,-22-9-56,-1 0 0,1 0 1,0-1-1,-1 0 0,1 0 0,0 0 1,-1 0-1,1-1 0,-1 0 1,1 0-1,0-1 0,-1 0 1,0 1-1,1-2 0,-1 1 1,0-1-1,8-5 0,-2-2-231,0 0 0,0-1 1,-1 0-1,-1 0 0,10-16 0,-9 13-280,1 0 0,0 0 1,24-22-1,-34 36 507,-1 0 1,1 0-1,-1-1 0,1 1 0,-1 0 1,1 0-1,0 0 0,-1 0 1,1 0-1,0 0 0,-1 0 1,1 0-1,-1 0 0,1 0 0,0 0 1,-1 0-1,1 0 0,-1 0 1,1 1-1,-1-1 0,1 0 0,0 0 1,-1 1-1,1-1 0,-1 0 1,1 1-1,-1-1 0,1 0 0,-1 1 1,0-1-1,1 1 0,-1-1 1,1 1-1,-1-1 0,0 1 0,0-1 1,1 1-1,-1 0 0,0-1 1,0 1-1,1 0 0,14 33 293,-9-21-202,-1-3 66,1-1 0,1 0 1,0 0-1,0 0 0,1-1 0,0 0 0,1-1 1,-1 0-1,1 0 0,1-1 0,17 10 1,5-2 329,1-1 1,47 13 0,-69-23-387,7 2 34,-1-1 1,1-1 0,0-1-1,1-1 1,-1 0 0,0-1-1,0-1 1,0-1 0,0-1-1,0 0 1,0-1 0,-1-1-1,0 0 1,0-2 0,28-14-1,-39 18-105,-1-1 1,1 0-1,-1 0 0,1 0 0,-1-1 0,-1 0 1,1 0-1,-1 0 0,0-1 0,0 1 0,0-1 1,-1 0-1,0 0 0,0 0 0,0-1 0,-1 1 1,0-1-1,0 1 0,1-13 0,-2 10-6,-1 0-1,0-1 0,0 1 1,-1 0-1,0 0 1,-1 0-1,0 0 0,0 0 1,-1 0-1,0 1 1,-1-1-1,0 1 0,0 0 1,-8-11-1,3 7-18,-1 0 0,0 1 0,0 0 0,-1 1 0,-1 0 0,0 1 0,0 0 0,-1 1 0,0 1 0,0 0 0,-1 0-1,0 1 1,0 1 0,0 0 0,-1 2 0,0-1 0,-19-1 0,-7 1-48,1 2 0,0 1 1,-1 3-1,1 1 0,-53 11 0,69-10-3,1 2-1,0 0 0,0 2 1,0 0-1,-25 14 0,42-19 18,-1 1 0,0 0 1,1 0-1,0 0 0,0 1 0,0-1 0,0 2 0,1-1 0,0 0 0,0 1 0,1 0 0,-1 0 0,1 1 0,0-1 0,1 1 0,0 0 0,0 0 0,0 0 0,1 0 0,-2 10 1,4-14-39,0 0 0,0 0 0,0 0 0,0 0 0,1-1 0,-1 1 0,1 0 0,0 0 0,0 0 0,0-1 0,0 1 0,0 0 0,0-1 0,1 1 0,-1-1 0,1 0 0,0 1 0,0-1 0,0 0 0,0 0 0,0 0 0,0 0 0,1-1 0,-1 1 0,0 0 0,1-1 0,0 0 0,3 2 0,9 3-387,0-1-1,0 0 1,0-2-1,17 3 0,-9-1-113,57 16-1236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2.1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4480,'0'36'2176,"52"19"-1920,-29-43 3584,11 4-3456,17 4 128,6 0 128,9-17 0,14-3-1024,-6-9 128,-2-10-768,-7 4 0,-13-4-512,-24-6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2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0 285 2432,'58'1'4349,"-31"0"-3962,-1 0 1,0-2-1,0-1 1,0-1-1,0-1 1,47-13-1,-39 2 20,0 0 1,33-23-1,3-1 14,-59 34-357,-1-1-1,-1 0 1,1-1 0,-1 0 0,0 0 0,12-15 0,-19 21-57,-1 0 0,0-1 0,0 1-1,1-1 1,-1 1 0,0-1 0,0 1 0,0-1 0,-1 1-1,1-1 1,0 0 0,-1 0 0,1 1 0,-1-1 0,1 0-1,-1 0 1,0 0 0,0 0 0,0 1 0,0-1 0,0 0-1,0 0 1,0 0 0,-1 0 0,1 1 0,-1-1 0,1 0 0,-1 0-1,0 1 1,0-1 0,1 0 0,-1 1 0,-1-1 0,1 1-1,0-1 1,0 1 0,0 0 0,-1-1 0,1 1 0,0 0-1,-1 0 1,0 0 0,1 0 0,-1 0 0,1 0 0,-1 0-1,0 1 1,0-1 0,-1 0 0,-4-2 27,1 0 1,-1 0-1,1 1 1,-1 0-1,0 0 1,0 1-1,0 0 1,0 0-1,0 0 1,0 1-1,0 0 1,0 0-1,0 1 1,0 0-1,0 0 1,0 1-1,0 0 1,1 0-1,-1 0 1,1 1-1,-1 0 1,1 0-1,0 1 1,0 0-1,0 0 1,1 0-1,-1 1 1,1 0-1,0 0 1,1 0-1,-1 0 1,1 1-1,0 0 1,0 0-1,1 0 1,-1 0-1,1 1 1,1-1-1,-1 1 1,1 0-1,1-1 1,-1 1-1,1 0 1,0 0-1,1 0 1,0 13-1,0-10 24,0-1 0,1 0 0,0 0 0,1 0 0,0 0 0,1 0 0,0 0 0,0 0 0,1-1 0,0 1 1,0-1-1,1 0 0,0-1 0,0 1 0,1-1 0,0 0 0,0 0 0,1-1 0,0 1 0,0-1 0,0-1 0,1 0 0,0 0 0,12 6 0,8 3 87,1-1 0,0-1 0,1-1 0,0-1 0,33 5-1,-43-12-422,0 0-1,0-1 0,0-1 0,0-1 0,0 0 0,-1-2 0,1 0 0,0-2 0,23-6 0,42-18-3433,-38 9 1771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3.5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437 10 3200,'-4'-2'209,"1"0"1,-1 1-1,0 0 1,1 0-1,-1 0 1,0 0-1,0 1 1,0-1-1,1 1 1,-1 0-1,0 0 1,0 0-1,0 1 1,0 0-1,1-1 1,-1 1-1,0 0 1,-6 3-1,-4 0-264,-79 19 1461,45-12-1050,1 2 1,-67 27-1,111-39-340,1 0 1,-1 0-1,1 0 1,-1 0-1,1 1 0,0-1 1,0 1-1,0 0 1,0 0-1,0-1 1,0 1-1,0 0 1,0 1-1,1-1 1,-1 0-1,1 0 0,0 1 1,-1-1-1,1 1 1,0-1-1,1 1 1,-1-1-1,0 1 1,0 3-1,1-3-2,1-1 1,-1 1-1,1 0 0,-1-1 0,1 1 1,0-1-1,0 1 0,0-1 0,1 1 1,-1-1-1,0 0 0,1 1 1,0-1-1,-1 0 0,1 0 0,0 0 1,0-1-1,0 1 0,0 0 0,0-1 1,1 1-1,-1-1 0,0 0 0,3 2 1,27 10 135,0-1 1,1-2-1,53 11 0,-42-12 38,161 28 489,-132-27-192,0 3 1,98 32-1,-164-43-412,0 1 0,0 0-1,0 0 1,0 1 0,0 0-1,-1 0 1,0 0 0,0 1-1,8 8 1,-12-11-52,-1 0 0,1 0 1,-1-1-1,0 1 0,0 1 1,0-1-1,0 0 0,0 0 1,-1 0-1,1 0 0,-1 1 0,1-1 1,-1 0-1,0 1 0,0-1 1,0 0-1,0 1 0,0-1 0,0 0 1,-1 1-1,1-1 0,-1 0 1,1 0-1,-1 0 0,0 1 1,0-1-1,0 0 0,0 0 0,-1 0 1,1 0-1,0-1 0,-1 1 1,-2 3-1,-2 1 25,-1 0 0,1 0 0,-1-1-1,0 0 1,0 0 0,-1-1 0,1 1 0,-13 3 0,-69 23 172,64-23-209,-11 4-73,0-2 0,-1-1 0,0-2 0,0-2 0,0-1 0,-1-1 0,0-3 0,0-1 0,-40-7 0,83 9-624,0-1 0,-1 0 0,1 0 0,0-1 0,0 1 0,0-1 0,8-2 0,25-18-1253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4.3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323 25 1536,'-1'0'95,"1"0"1,0 0 0,-1-1-1,1 1 1,0 0-1,-1 0 1,1-1-1,-1 1 1,1 0-1,0 0 1,0-1 0,-1 1-1,1 0 1,0-1-1,-1 1 1,1-1-1,0 1 1,0 0-1,0-1 1,0 1-1,-1-1 1,1 1 0,0 0-1,0-1 1,0 1-1,0-1 1,0 1-1,0-1 1,0 1-1,0 0 1,0-2-1,-4-9 1745,3 11-1847,1-1-1,-1 1 1,0 0 0,1 0-1,-1 0 1,0 0 0,0 0 0,1 0-1,-1 0 1,0 0 0,0 0-1,1 1 1,-1-1 0,0 0-1,1 0 1,-1 0 0,0 1 0,1-1-1,-1 1 1,1-1 0,-1 0-1,0 1 1,1-1 0,-1 1-1,-15 8 582,-1 0 0,-31 10 0,31-12-209,0 0 0,-32 18-1,43-22-295,-12 8 133,1 0 0,1 1 0,-1 1 0,2 0-1,-17 19 1,31-31-195,0 0 0,0 0 0,1 0-1,-1 0 1,0 0 0,0 0 0,1 0-1,-1 0 1,1 0 0,-1 1 0,1-1-1,-1 0 1,1 0 0,0 0 0,0 1 0,-1-1-1,1 0 1,0 0 0,0 1 0,0-1-1,0 0 1,1 0 0,-1 1 0,0-1-1,0 0 1,1 0 0,-1 1 0,1-1-1,-1 0 1,1 0 0,-1 0 0,1 0-1,0 0 1,0 0 0,-1 0 0,1 0-1,0 0 1,0 0 0,0 0 0,0-1-1,0 1 1,1 0 0,6 4 3,0-1 1,0 0-1,0-1 1,17 5-1,-14-4 53,230 55 555,-187-50-383,0 3 0,-1 2-1,0 3 1,84 38 0,-125-49-162,0 0 1,-1 1-1,0 0 1,0 1-1,-1 0 0,0 1 1,0 1-1,10 11 1,-20-20-60,1 1 0,0-1-1,0 1 1,-1-1 0,1 1 0,0-1 0,-1 1-1,0 0 1,1-1 0,-1 1 0,0 0 0,0-1-1,0 1 1,0 0 0,0-1 0,0 1 0,0 0-1,-1-1 1,1 1 0,-1-1 0,1 1 0,-1 0-1,0-1 1,1 1 0,-1-1 0,0 1 0,0-1-1,0 0 1,0 1 0,0-1 0,0 0 0,-1 0 0,-1 2-1,-5 4 54,0-1-1,0 1 1,-19 9-1,24-15-54,-16 11 60,0-2 0,-1-1 0,0 0 0,-1-2 0,0 0 0,-28 5 1,34-10-48,1 0 1,-1-2 0,1 0 0,-1 0 0,1-1 0,-1-1-1,1 0 1,0-1 0,-1-1 0,-18-7 0,10 4-7,18 6-172,0 0 0,1 0 0,-1-1 0,1 0 0,-1 1 0,1-2 0,0 1 0,0 0 0,0-1 0,-4-3 0,7 6 91,1 0 1,0-1-1,-1 1 0,1 0 1,0-1-1,0 1 1,0 0-1,-1-1 0,1 1 1,0 0-1,0-1 0,0 1 1,0 0-1,-1-1 1,1 1-1,0-1 0,0 1 1,0 0-1,0-1 0,0 1 1,0-1-1,0 1 0,0 0 1,0-1-1,0 1 1,1 0-1,-1-1 0,0 1 1,0-1-1,0 1 0,0 0 1,1-1-1,-1 0 1,15-8-1491,27-1-660,-35 9 1671,34-10-1272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4.7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0 263 2304,'1'2'216,"1"-1"1,-1 1-1,0 0 1,1-1 0,-1 1-1,1-1 1,0 0-1,0 1 1,-1-1-1,1 0 1,0 0-1,0 0 1,0-1-1,0 1 1,0 0-1,2 0 1,43 17 1094,-23-11-1091,0-2 1,0 0-1,1-2 1,-1 0-1,1-2 0,-1 0 1,1-2-1,0-1 1,-1-1-1,1-1 1,-1-1-1,0-1 0,-1-1 1,1-1-1,-1-2 1,-1 0-1,35-21 1,-51 26-155,0 0 1,0 0-1,0-1 1,-1 0-1,1 0 1,-1 0-1,-1-1 1,1 1-1,-1-1 1,-1-1-1,1 1 1,-1 0-1,0-1 1,1-8-1,-2 12-48,-2 0 0,1 0 0,0 0-1,-1 0 1,1 0 0,-1-1 0,-1 1 0,1 0 0,0 0-1,-1 0 1,0 0 0,0 0 0,0 0 0,0 0 0,-1 0-1,0 0 1,1 1 0,-1-1 0,-1 1 0,1-1 0,0 1-1,-1 0 1,0-1 0,0 1 0,0 1 0,0-1 0,0 0-1,-6-3 1,1 2-31,0 1 0,0-1 0,0 1 0,-1 0 0,1 1 0,-1 0 0,1 1 0,-1 0 0,0 0 0,1 0 0,-1 1 0,0 1 0,0-1 0,0 2 0,1-1 0,-1 1 0,1 0 0,-1 1 0,1 0 0,0 0 0,0 1-1,0 0 1,1 0 0,-1 1 0,1 0 0,0 0 0,0 1 0,1 0 0,-1 0 0,1 1 0,1-1 0,-1 1 0,1 0 0,1 1 0,-5 8 0,0 1 24,1-1 0,1 2 0,0-1 0,1 1 0,1 0 0,1 0 0,1 0 0,-2 24 0,4-33 25,1 1 0,0 0 0,1-1 0,0 1 0,0 0 0,1-1 0,0 1 0,1-1 0,0 0 0,0 0 0,1 0 0,0 0 0,1 0 0,0-1 0,0 0 0,1 0 0,10 12 0,-1-7 33,-1-1 0,2 0 0,0-1 1,0-1-1,1 0 0,0-1 0,0-1 1,1-1-1,0 0 0,38 7 0,-45-11-335,0-1-1,0-1 0,0 0 0,0 0 0,0-1 0,0-1 0,-1 0 0,1 0 1,0-1-1,0 0 0,0-1 0,-1-1 0,0 1 0,1-2 0,-1 1 0,-1-1 1,1-1-1,-1 0 0,0 0 0,14-13 0,11-24-1418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5.4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1 307 3200,'0'-1'64,"1"0"1,-1 0 0,1 0-1,-1 0 1,1 0-1,-1 1 1,1-1-1,0 0 1,-1 0-1,1 1 1,0-1 0,0 0-1,0 1 1,-1-1-1,1 0 1,0 1-1,0-1 1,0 1-1,0 0 1,0-1 0,0 1-1,0 0 1,2-1-1,33-7 1735,-21 4-923,2-1-697,0-1 0,-1 0 0,0-2 0,0 0 0,-1 0 0,0-2-1,0 0 1,-1 0 0,-1-2 0,0 1 0,0-2 0,-1 0 0,-1 0 0,0-1 0,0 0 0,-2-1 0,10-19 0,-18 33-164,-1-1 0,1 1 0,0-1 1,-1 1-1,1-1 0,-1 0 0,1 1 0,-1-1 0,0 0 0,1 0 0,-1 1 1,0-1-1,0 0 0,-1 1 0,1-1 0,0 0 0,0 0 0,-1 1 0,1-1 1,-1 0-1,0 1 0,1-1 0,-1 1 0,0-1 0,0 1 0,0-1 0,0 1 1,0 0-1,0-1 0,0 1 0,-1 0 0,1 0 0,0 0 0,-1 0 0,1 0 1,-1 0-1,-2-1 0,0 0 1,-1 0 0,0 0 0,0 1 0,0 0 0,0 0 0,0 0 0,0 0 1,0 1-1,0 0 0,0 0 0,-7 1 0,3 1 6,0 0-1,1 1 1,-1 0-1,1 1 1,-1-1-1,1 2 1,0-1-1,1 1 1,-1 0-1,1 1 1,0 0-1,0 0 1,1 0-1,0 1 1,0 0-1,0 0 1,1 1-1,0-1 1,0 1-1,1 0 1,-4 12-1,1-4 62,1 0 0,1 1 1,1 0-1,0 0 0,1 0 0,1 0 0,0 1 0,1-1 0,1 1 0,4 25 0,-2-33-27,0 0 1,1-1 0,0 1-1,1-1 1,0 1 0,1-1-1,0 0 1,0-1 0,0 1-1,1-1 1,1 0 0,-1-1-1,2 1 1,-1-1 0,0-1-1,16 11 1,-10-8-3,0-1 0,1 0 0,1-2 0,-1 1 0,1-1 0,0-1 0,0-1 0,0 0 0,1-1 0,17 1 0,-8-3 39,-1-1 1,0 0-1,0-2 0,0-1 1,0-1-1,-1-1 0,42-15 1,-55 15-76,0-1 0,-1 0 0,1-1 0,-1 0 0,0 0 0,-1-1 0,0 0 0,0-1 1,-1 0-1,0 0 0,-1 0 0,1-1 0,-2 0 0,6-13 0,-1 0-24,0-1 0,-2-1 0,0 0 0,-2 0-1,3-30 1,-6-16-96,-3 54 42,0 0 0,1 0 1,6-33-1,-4 40 20,-3 10 38,0-1 0,0 1 0,0 0 0,0 0 1,0-1-1,0 1 0,0 0 0,0 0 0,0-1 0,0 1 0,0 0 0,0 0 0,0-1 0,0 1 1,0 0-1,0 0 0,0-1 0,0 1 0,1 0 0,-1 0 0,0 0 0,0-1 0,0 1 0,0 0 1,1 0-1,-1 0 0,0 0 0,0-1 0,0 1 0,1 0 0,-1 0 0,0 0 0,0 0 1,1 0-1,-1 0 0,0 0 0,0 0 0,1 0 0,-1 0 0,0 0 0,0 0 0,1 0 0,-1 0 1,0 0-1,0 0 0,1 0 0,-1 0 0,0 0 0,0 0 0,1 0 0,-1 0 0,0 0 0,0 0 1,0 0-1,1 0 0,-1 1 0,0-1 0,0 0 0,0 0 0,1 0 0,-1 0 0,0 1 0,0-1 1,0 0-1,0 0 0,0 1 0,1-1 0,10 5 22,11 4 52,1 0 1,0-2 0,0 0 0,0-2 0,1-1 0,-1 0 0,1-2 0,0-1 0,0-1-1,0 0 1,24-5 0,213-39 439,-273 48-492,0 0 1,0 1-1,0 1 0,1 0 1,-1 0-1,2 1 0,-12 9 1,7-5-24,1 0 1,0 1 0,0 1 0,1 0 0,-17 24 0,26-32 15,1 0 1,0 0 0,0 0-1,1 0 1,-1 1 0,1-1-1,1 1 1,-1 0 0,1 0 0,0-1-1,0 1 1,0 0 0,1 0-1,0 0 1,0 0 0,1 0 0,-1 0-1,1 0 1,2 6 0,0-6 22,0 0 1,0 0-1,0 0 1,1 0 0,0-1-1,0 1 1,0-1-1,1 0 1,0-1-1,0 1 1,0-1 0,0 0-1,1 0 1,-1 0-1,1-1 1,12 5-1,23 8 184,1-1-1,1-2 1,0-2-1,0-2 1,1-2-1,74 3 0,-96-10-186,0-1 0,0-1 0,0-1-1,-1-1 1,1-1 0,-1 0-1,0-2 1,-1 0 0,1-2 0,-2 0-1,1-1 1,-1-1 0,-1-1-1,19-15 1,-31 22-23,-1-1 0,0 0 0,0-1 0,0 1 0,-1-1 0,0 0 1,0 0-1,0-1 0,-1 1 0,0-1 0,-1 1 0,0-1 0,0 0 0,-1 0 0,0 0 0,0 0 0,-1 0 0,0-14 0,-1 17-16,1-1 0,-1 0 0,0 1-1,0-1 1,0 1 0,-1-1-1,0 1 1,0 0 0,-1 0-1,1 0 1,-1 0 0,0 0 0,0 0-1,-1 1 1,1-1 0,-1 1-1,0 0 1,0 0 0,-1 1 0,1-1-1,-1 1 1,0 0 0,0 0-1,0 1 1,0-1 0,-9-2-1,7 4-11,1 0 0,0 1 0,-1-1 0,1 2 0,-1-1 0,1 1 0,0-1 0,-1 2-1,1-1 1,0 1 0,0 0 0,0 0 0,-11 6 0,5-2 0,0 1-1,1 0 1,0 1 0,0 0 0,-16 16 0,17-14 51,1 1 0,0 0 0,0 1 0,1 0 0,1 0 0,0 1 0,0-1 0,1 2-1,1-1 1,1 1 0,-1 0 0,2-1 0,0 2 0,1-1 0,0 0 0,1 1 0,1-1 0,0 0 0,1 1 0,1-1 0,5 24 0,-1-11 116,1 1 0,2-1 0,0-1 0,14 27-1,-18-44-102,0 0 0,1-1-1,0 1 1,0-1 0,1 0-1,0-1 1,0 0 0,1 0-1,0 0 1,0-1 0,1 0-1,0-1 1,0 0 0,13 5-1,-7-4-151,0-1-1,1 0 0,0-2 1,0 0-1,0-1 0,0 0 0,30-1 1,-29-2-532,-1-1 1,1-1 0,0 0 0,-1-1-1,0 0 1,0-2 0,20-8 0,-31 11 347,-1 1 1,1-1 0,-1 0 0,1 0 0,-1 0-1,0 0 1,0-1 0,4-4 0,23-45-2292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6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50 438 1024,'-18'5'1729,"17"-6"-1585,0 1 0,0 0 0,0 0-1,1 0 1,-1 0 0,0 0 0,0 0-1,0 0 1,0 1 0,0-1 0,0 0-1,0 0 1,0 1 0,0-1 0,0 1-1,0-1 1,1 1 0,-1-1 0,0 1-1,0-1 1,1 1 0,-1 0 0,0-1-1,1 1 1,-1 0 0,0 1-1,-1 0-69,1 0-1,0 0 1,0 0-1,0 1 1,1-1-1,-1 0 1,0 1-1,1-1 1,0 1-1,-1-1 1,1 1-1,0-1 1,0 0-1,0 1 1,1-1-1,-1 1 1,1-1-1,-1 1 0,1-1 1,0 0-1,2 5 1,-1-3 47,1 0 1,0 1-1,1-1 1,-1-1 0,1 1-1,0 0 1,0-1-1,0 0 1,0 0-1,5 3 1,5 2 135,0-1 1,0-1 0,1 0 0,-1-1-1,1-1 1,24 5 0,-3-5-15,-1-1-1,1-2 1,0-1 0,0-2 0,0-2 0,0-1 0,-1-1 0,0-3-1,0 0 1,-1-2 0,0-2 0,40-21 0,-63 28-208,0 0-1,-1-1 1,1 0 0,-1 0 0,-1-2-1,1 1 1,-1-1 0,-1 0 0,0-1-1,0 0 1,6-11 0,-10 14-27,0 0 1,-1 0-1,0-1 0,-1 1 1,0-1-1,0 1 1,0-1-1,-1 0 0,0 1 1,-1-1-1,1 0 0,-2 0 1,1 0-1,-1 0 0,0 1 1,-1-1-1,1 0 1,-5-9-1,2 5 1,-1 1 0,0-1 1,-1 1-1,0 0 0,-1 1 1,0-1-1,-1 1 0,0 1 1,0-1-1,-1 2 0,-14-12 0,5 8-28,1 1 0,-1 0 0,-1 2 1,0 0-1,0 1 0,-23-6 0,8 4-43,0 1 1,0 2 0,-1 2 0,-65-3 0,79 8 15,1 1-1,-1 1 1,1 0 0,0 2 0,0 0-1,0 1 1,1 2 0,-1 0 0,-27 14 0,44-19 40,0-1 0,0 1 1,0-1-1,1 1 0,-1 0 1,0 0-1,1 0 0,0 1 1,0-1-1,-1 0 0,1 1 1,1 0-1,-1-1 1,0 1-1,1 0 0,-3 5 1,4-5-3,-1-1 0,1 1 1,0 0-1,0-1 1,0 1-1,0-1 1,1 1-1,-1-1 1,1 1-1,-1-1 1,1 1-1,0-1 1,0 0-1,0 1 1,0-1-1,3 4 1,2 2-9,0 0 0,1-1 0,0 1 0,1-2 0,0 1 0,0-1 0,0 0 0,0-1 0,12 6 0,15 6 44,2-2 1,0-2 0,60 14 0,123 14 176,-67-15-120,-125-22-26,-10-3-76,0 2 0,-1 1 0,22 6 0,-37-9 21,1-1 0,-1 1 0,0 0 1,0 0-1,0 0 0,1 0 1,-1 0-1,0 0 0,0 0 0,0 1 1,-1-1-1,1 1 0,0-1 1,0 1-1,-1 0 0,1 0 1,-1 0-1,0 0 0,0 0 0,1 0 1,-1 0-1,0 0 0,-1 0 1,1 1-1,0-1 0,-1 0 0,1 1 1,-1-1-1,0 0 0,1 1 1,-1 2-1,-1-1 11,-1 12 104,0-1 1,1 1-1,0-1 1,3 24 0,-2-35-90,1 0 1,0-1-1,0 1 1,0 0 0,0-1-1,0 1 1,0-1-1,1 0 1,0 1-1,0-1 1,0 0 0,0 0-1,0 0 1,1 0-1,-1 0 1,1-1 0,0 1-1,0-1 1,0 0-1,0 1 1,0-1 0,0-1-1,1 1 1,-1 0-1,4 0 1,22 5-714,0-3 1,0 0-1,1-2 0,-1-1 1,0-1-1,44-6 0,-19 0-1322,-4-8 64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7.4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21 2432,'-34'-8'2458,"-63"-4"-1,83 11-2178,-1 1 0,1 1 0,0 0 0,0 0 0,0 2 0,0-1-1,-18 7 1,27-6-111,-1-1 0,1 1 0,0 0 0,0 0-1,0 0 1,0 1 0,1-1 0,-1 1 0,1 0 0,0 1-1,0-1 1,1 1 0,-7 9 0,9-11-115,0-1 0,0 1 0,0-1 0,0 1-1,0-1 1,1 1 0,-1-1 0,1 1 0,0 0 0,-1-1 0,1 1 0,0 0 0,1-1 0,-1 1 0,0 0 0,1-1-1,0 1 1,-1-1 0,1 1 0,0-1 0,0 1 0,0-1 0,1 1 0,-1-1 0,1 0 0,-1 0 0,1 0 0,0 0 0,0 0-1,0 0 1,0 0 0,3 2 0,8 5 72,0-1 0,0-1-1,0 1 1,1-2-1,0 0 1,1-1 0,14 3-1,113 21 411,-96-21-360,35 8 159,-1 4 0,143 56 0,-208-70-287,1 1-1,-1 1 0,0 0 0,-1 1 1,24 20-1,-37-29-41,-1 0 0,1 1 1,0-1-1,-1 1 0,1-1 0,-1 1 1,1-1-1,-1 1 0,0-1 0,1 1 1,-1-1-1,1 1 0,-1 0 1,0-1-1,0 1 0,1 0 0,-1-1 1,0 1-1,0 0 0,0-1 0,0 1 1,0 0-1,0 0 0,0-1 1,0 1-1,0 0 0,0-1 0,0 1 1,0 0-1,0-1 0,-1 1 0,1 0 1,0-1-1,0 1 0,-1 0 0,0 0 1,-1 1 20,0 0 0,0 0 0,0 0 0,0 0 0,-1-1 0,1 1-1,-1-1 1,1 0 0,-5 2 0,-61 15 394,-241 6 512,73-9-584,212-14-543,35-5-530,40-4-1533,41 10-1603,-36-5 1557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8.0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547 29 2688,'-265'-27'4565,"221"25"-3952,1 2 1,-1 2-1,-59 10 0,101-12-567,0 1-1,-1-1 0,1 1 1,0 0-1,0-1 1,-1 1-1,1 0 0,0 0 1,0 0-1,0 1 0,0-1 1,1 0-1,-1 1 1,0-1-1,0 1 0,1 0 1,-1 0-1,1-1 0,0 1 1,-1 0-1,1 0 0,0 0 1,0 0-1,0 1 1,0-1-1,1 0 0,-1 0 1,1 0-1,-1 1 0,1-1 1,-1 4-1,2-3-19,-1 1-1,0-1 1,1 1-1,0-1 1,0 1-1,0-1 1,0 0-1,0 1 1,1-1 0,-1 0-1,1 0 1,0 0-1,0 0 1,0 0-1,0 0 1,1-1-1,-1 1 1,1-1-1,4 3 1,30 17 210,1-2-1,1-1 1,1-3 0,74 21-1,-74-24-48,6 2-1,6 0 33,0 2 0,-2 2-1,0 3 1,65 39 0,-111-59-195,-1 1 0,1-1-1,-1 1 1,0 0 0,0 0-1,0 0 1,0 0 0,0 1 0,-1-1-1,1 1 1,-1 0 0,0 0-1,0 0 1,1 6 0,-2-8-5,-1 0 0,0 0 0,0 0 0,0 0 0,0 0 0,0 0 0,-1 0 1,1 0-1,-1 0 0,1 0 0,-1 0 0,0 0 0,0 0 0,1-1 0,-1 1 0,0 0 0,-1 0 1,1-1-1,0 1 0,0-1 0,-1 1 0,1-1 0,-1 0 0,0 1 0,1-1 0,-1 0 0,0 0 1,1 0-1,-1 0 0,0 0 0,0-1 0,0 1 0,0 0 0,-2-1 0,-29 10 83,-1-2-1,0-1 1,0-2 0,-58 1-1,36-2-54,23-1-79,-1-2 0,0 0 0,-49-7 0,82 6-91,0 0 0,-1-1 0,1 1 0,0 0 0,0-1 0,0 1 0,0-1 0,0 1 1,-1-1-1,1 1 0,0-1 0,0 0 0,0 1 0,0-1 0,1 0 0,-1 0 0,0 0 0,0 0 0,0 0 0,0-2 1,1 3 47,0-1 1,0 1 0,0-1 0,0 1-1,0-1 1,0 1 0,0 0 0,1-1 0,-1 1-1,0-1 1,0 1 0,1-1 0,-1 1-1,0 0 1,1-1 0,-1 1 0,0 0 0,1-1-1,-1 1 1,0 0 0,1-1 0,-1 1 0,1 0-1,-1 0 1,1 0 0,-1-1 0,0 1-1,1 0 1,-1 0 0,1 0 0,-1 0 0,1 0-1,-1 0 1,1 0 0,-1 0 0,1 0-1,-1 0 1,1 0 0,-1 0 0,1 0 0,-1 0-1,1 0 1,-1 1 0,0-1 0,1 0-1,-1 0 1,1 1 0,22 3-1867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8.4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225 284 3072,'-7'2'1574,"4"-1"-1390,1-1 0,0 0 0,0 1 0,0-1 0,0 1 0,1-1 0,-1 1 0,0 0 0,0 0 0,0 0 0,0 0-1,1 0 1,-1 0 0,0 1 0,1-1 0,-1 0 0,-1 3 0,1 0-88,0 0 0,0 0 0,1 0 0,0 0 0,0 0 0,0 0 0,0 0 0,0 0 1,1 1-1,0-1 0,0 0 0,0 0 0,0 1 0,1-1 0,0 0 0,0 0 0,0 0 0,0 0 0,0 0 0,1 0 0,0 0 0,0 0 0,0-1 0,0 1 0,1-1 0,-1 1 0,5 3 0,0 0-3,0-1-1,0 0 0,0 0 1,1-1-1,0 0 0,0 0 1,0-1-1,1 0 0,0 0 1,0-1-1,11 3 0,13 1 112,-1-2 1,1-1-1,1-1 0,-1-2 0,0-1 0,65-10 1,-92 9-179,0-1 1,0 0 0,0 0-1,0-1 1,0 1 0,-1-1-1,1 0 1,-1-1 0,0 0 0,0 0-1,0 0 1,0 0 0,-1 0-1,1-1 1,-1 0 0,-1 0-1,1 0 1,-1-1 0,0 1 0,0-1-1,4-10 1,-4 8-23,-1 1 1,0-1-1,-1 0 0,1 0 1,-1 0-1,-1 0 0,0 0 1,0 0-1,0 0 0,-1 0 1,0 0-1,-1 0 1,0 0-1,0 1 0,0-1 1,-5-8-1,-1 1 4,-1 1 1,-1 0-1,0 1 0,-1 1 1,0-1-1,-1 2 0,0-1 1,-1 2-1,0-1 0,-1 2 1,-26-14-1,10 7-58,-2 2 0,1 1 0,-2 2 0,-60-14 1,62 19-32,-1 1 1,-50 0-1,71 4 46,0 2 0,1-1 0,-1 1 0,0 1 0,1 0 0,0 0 0,-1 1 0,1 1 0,0 0 0,0 0 0,-12 7 0,19-9 7,1-1-1,-1 1 1,1 0 0,-1 0-1,1 0 1,-1 0-1,1 0 1,0 0 0,0 1-1,0-1 1,0 1 0,1-1-1,-1 1 1,1 0-1,-1-1 1,1 1 0,0 0-1,0 0 1,0 0-1,1 0 1,-1 0 0,1 0-1,-1 0 1,1 0-1,0 1 1,0-1 0,0 0-1,1 0 1,-1 0-1,1 0 1,0 0 0,0 0-1,0 0 1,0 0-1,0 0 1,1-1 0,-1 1-1,4 4 1,4 5-263,0-1 0,1-1 0,0 0 0,0-1 0,1 1 0,0-2 1,16 10-1,52 27-1245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9.3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447 79 2048,'0'-4'213,"-1"1"0,0-1 0,0 1 0,0 0 0,-1-1-1,1 1 1,-1 0 0,0 0 0,0 0 0,0 0 0,0 0 0,0 0 0,-1 1 0,1-1 0,-1 1 0,0-1 0,-5-2-1,2 2-32,0 0 0,0 0 0,0 1 0,0-1 0,-1 1 0,1 1 0,-1-1-1,1 1 1,-8 0 0,0 1-35,-1 0-1,1 0 1,-1 2 0,1-1-1,0 2 1,0 0 0,0 1-1,-17 7 1,13-4 156,2 2 0,-1 0 0,1 0 1,1 2-1,-1 0 0,2 0 0,0 2 0,-16 16 0,26-24-239,0-1 0,1 1 0,-1 0 0,1 0 0,0 0-1,1 1 1,-1-1 0,1 1 0,0-1 0,0 1-1,1 0 1,-1 0 0,1 0 0,1 0 0,-1 0 0,1 0-1,0 0 1,0 0 0,1 0 0,0 0 0,0 0 0,0-1-1,1 1 1,0 0 0,0-1 0,0 1 0,1-1 0,-1 1-1,6 5 1,-3-3-11,1-1 1,1 0-1,-1-1 0,1 0 0,0 0 1,0 0-1,1-1 0,-1 0 0,1 0 0,1-1 1,-1 0-1,14 4 0,14 4 110,62 11 1,-78-19-105,22 5-2,0-3 0,82 2 0,-106-7-272,0-2 0,0-1 0,0 0 0,0-1 0,0-1 0,-1-1-1,0 0 1,0-1 0,26-13 0,-35 14-36,0 0-1,-1-1 0,0 0 1,0 0-1,0 0 1,-1-1-1,0 0 0,-1 0 1,1-1-1,-1 1 0,0-1 1,-1 0-1,0-1 1,0 1-1,-1-1 0,0 0 1,-1 1-1,0-1 0,0 0 1,-1 0-1,0-1 1,0 1-1,-1 0 0,-1 0 1,1 0-1,-3-11 0,-3 53 3533,7 30-2120,1-55-1073,0-1-1,1 0 1,0 0 0,0 0 0,1 0 0,0-1-1,0 1 1,0-1 0,1 0 0,0 0 0,0-1 0,0 1-1,1-1 1,0 0 0,0-1 0,0 0 0,13 7 0,-7-5-503,1 0 0,-1-1 0,1-1 0,0 0 0,0 0 0,0-1 0,1-1 1,-1 0-1,16-1 0,-17-6-991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09.6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 5248,'0'-7'2560,"9"11"-4352,1-4 4992,-1-4-3840,-4 4 128,-1 0-1664,7 12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0.2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243 396 3328,'0'-1'82,"-1"0"0,1-1 0,-1 1 0,0 0 0,1 0 1,-1 0-1,0 1 0,0-1 0,1 0 0,-1 0 0,0 0 0,0 0 0,0 1 0,0-1 0,0 1 1,0-1-1,-2 0 0,0 15 2672,4-9-2513,0 1 0,0-1 0,0 0-1,1 1 1,0-1 0,0 0 0,1-1 0,4 9 0,-2-6 13,0-1-1,1 0 1,0 0 0,0 0 0,0 0 0,1-1-1,-1 0 1,13 6 0,-13-9-146,0 0 1,0 0-1,1-1 0,-1 1 1,1-2-1,-1 1 0,1-1 0,-1 0 1,1 0-1,-1 0 0,13-4 1,-10 3-48,-1 0 1,0-1-1,0-1 1,0 1-1,0-1 1,0-1-1,-1 1 1,1-1-1,-1-1 1,0 1 0,0-1-1,6-7 1,-8 8-27,-1-1 1,0 0 0,0-1 0,-1 1-1,1 0 1,-1-1 0,-1 0 0,1 0-1,-1 0 1,0 0 0,0 0 0,0 0-1,-1 0 1,0-1 0,-1 1 0,1-11 0,-2 2-46,1 1 0,-2 0 0,0 0 0,0 0 0,-2 0 0,0 0 0,0 1 0,-1 0 0,-1-1 0,0 2 0,-1-1 0,0 1 0,-1 0 0,0 0 0,-13-12 0,9 11-8,-1 1 1,0 1 0,-1 0 0,0 1-1,-1 1 1,0 0 0,0 1 0,-1 0-1,0 1 1,-1 1 0,1 1 0,-21-4 0,16 4-33,-1 2 0,1 0 0,-1 2 0,-31 1 0,46 0 34,0 1-1,0 0 1,0 1-1,0-1 1,0 1-1,0 1 1,-12 5 0,16-6 8,0 0 0,1 0 0,-1 0 1,0 0-1,1 1 0,-1-1 1,1 1-1,0-1 0,-1 1 0,2 0 1,-1 0-1,0 0 0,0 0 1,1 0-1,0 0 0,-2 7 1,2-5-1,0-1 1,1 0 0,0 0 0,0 1 0,0-1 0,1 0 0,-1 1 0,1-1 0,0 0 0,0 0-1,1 0 1,-1 0 0,1 0 0,0 0 0,0 0 0,0 0 0,1-1 0,-1 1 0,5 4 0,7 7-30,0-1 1,30 24 0,-28-25 31,15 11-105,2-1 1,0-2 0,1-1-1,1-2 1,1-1 0,0-2-1,65 18 1,-77-28-403,0 0 0,0-2 0,43 1 0,-66-4 503,-1 1 1,0-1-1,0 0 1,1 0-1,-1 0 1,0 1-1,0-1 0,1 0 1,-1 0-1,0 1 1,0-1-1,0 0 0,0 0 1,0 1-1,1-1 1,-1 0-1,0 1 1,0-1-1,0 0 0,0 0 1,0 1-1,0-1 1,0 0-1,0 1 1,0-1-1,0 0 0,0 1 1,0-1-1,0 0 1,0 1-1,-1-1 0,1 0 1,0 0-1,0 1 1,0-1-1,0 0 1,0 0-1,-1 1 0,1-1 1,0 0-1,0 0 1,0 1-1,-1-1 0,1 0 1,0 0-1,0 0 1,-1 0-1,1 1 1,-1-1-1,-9 13 75,8-12-23,0 0-1,0 1 0,0-1 1,1 0-1,-1 1 0,1-1 1,-1 1-1,1 0 0,0-1 1,-1 1-1,1 0 0,0 0 1,0 0-1,0 0 0,0 0 1,1 0-1,-1 0 0,0 0 1,1 0-1,0 0 0,-1 2 1,1 1 18,0-1 0,1 0 0,-1 0 0,1 1 1,0-1-1,0 0 0,0 0 0,1 0 1,-1 0-1,4 5 0,-1-2-38,0 0-1,0 0 1,1-1 0,0 1 0,1-1-1,-1 0 1,1-1 0,0 1-1,0-1 1,1 0 0,10 5 0,37 5-1087,-44-13 330,1 0-1,-1 0 1,0 2-1,10 3 1,-5 2-802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0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4864,'32'3'2432,"62"-3"-3584,-70 0 4736,-1-12-4736,-4 8 0,1-3-1152,-11 7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0.9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31 7296,'34'-3'3584,"135"-1"-7552,-127-5 7168,-4 9-5760,-6-14 128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5.0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3328,'9'16'1664,"57"30"-1536,-43-30 2688,14 7-2432,11 9 0,4-12 256,0 6 0,10-6-768,4-4 0,-11-9 512,-4-7 128,3 5-384,-8-10 128,0-2-640,-3-6 128,-10-1-1152,-1 2 128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1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2816,'9'16'1877,"-1"0"-1,-1 1 1,11 32-1,14 116-1378,-17-76 330,49 318 1970,-38-226-2247,-21-147-428,1 0-1,1 0 1,22 59 0,-27-89-112,-1-1 1,2 1 0,-1-1 0,0 0 0,0 0-1,1 0 1,0 0 0,-1 0 0,1-1 0,0 1 0,1-1-1,-1 0 1,0 0 0,1 0 0,-1 0 0,1 0-1,-1-1 1,1 0 0,0 0 0,0 0 0,0 0-1,-1 0 1,1-1 0,6 1 0,7-1 30,0-1 1,0-1-1,1 0 0,20-7 1,-4 2-124,-26 6-203,0-1 0,0-1 0,-1 0 0,1 0 0,-1 0 0,0-1 0,0 0-1,0 0 1,0-1 0,10-9 0,11-7-1860,-5 7 203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2.2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32 4352,'32'-23'2176,"59"27"-1792,-63-4 3200,9-4-3584,6-5 128,12 9 0,2 9 0,-5-2-128,-4-7 0,-7 0-256,-8 4 128,-10 1-896,-3-5 0,-2 7-384,-8 0 128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2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120 277 3712,'0'4'589,"0"0"-1,1 0 1,-1-1 0,1 1-1,0 0 1,0-1 0,1 1-1,-1-1 1,1 0 0,-1 1-1,5 4 1,-1-1-210,0 0 0,1-1 0,0 0 1,13 10-1,-5-6-251,1 0 0,0-1 0,0 0 0,26 8 0,-25-11 78,0-2 1,1 0-1,0-2 1,-1 1 0,1-2-1,0 0 1,0-1 0,0-1-1,0 0 1,0-2-1,0 0 1,-1 0 0,19-8-1,-18 6-74,0-1 0,-1-1 0,1-1 0,-2 0 0,1-1 0,-1-1 0,-1 0 0,0-1 0,0-1 0,-1 0 0,0-1 0,14-20-1,-23 29-90,-1 0-1,0 0 0,-1-1 1,1 0-1,-1 1 0,0-1 0,0 0 1,0 0-1,-1 0 0,1 0 1,-1-1-1,-1 1 0,1 0 1,-1-1-1,0 1 0,0 0 0,0 0 1,-1-1-1,-1-4 0,0 3-9,-1 1 0,0-1 1,0 1-1,0 0 0,-1 0 0,0 0 0,0 1 0,-1-1 0,1 1 0,-1 0 0,0 1 0,-11-9 0,-1 2-9,-1 0 0,-1 1 0,1 0 0,-2 2 0,1 0 0,-1 2 0,0 0 0,-34-6 0,15 8-97,1 1-1,0 1 0,-72 8 0,89-3-7,1 0 1,0 1 0,0 1-1,0 1 1,1 1-1,-1 1 1,2 0 0,-34 21-1,45-24 29,0 0-1,1 0 1,-1 1-1,1 0 1,0 0-1,-5 7 0,10-11 34,0-1 0,0 1-1,0-1 1,0 1-1,0 0 1,0-1 0,1 1-1,-1 0 1,0 0-1,1-1 1,0 1 0,-1 0-1,1 0 1,0 0-1,0 0 1,0 0 0,0-1-1,0 1 1,0 0-1,1 0 1,-1 0 0,1 0-1,-1-1 1,1 1-1,0 0 1,-1 0 0,1-1-1,0 1 1,0 0-1,0-1 1,1 1 0,-1-1-1,0 0 1,2 2-1,5 4-221,1-1 0,0 0-1,0-1 1,0 0-1,1 0 1,-1 0 0,1-2-1,0 1 1,1-1-1,-1-1 1,21 3-1,-3-2-588,1-1 0,-1-1-1,39-5 1,32-9-1237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3.4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98 169 2944,'0'0'131,"-1"0"1,0 0-1,0 0 0,0 0 1,0 0-1,1 0 0,-1 0 1,0 0-1,0 1 0,0-1 1,1 0-1,-1 0 0,0 1 1,0-1-1,1 1 0,-1-1 0,0 1 1,1-1-1,-1 1 0,0-1 1,1 1-1,-1 0 0,1-1 1,-1 1-1,1 0 0,-1-1 1,1 1-1,-1 0 0,1 0 1,0-1-1,-1 1 0,1 0 1,0 0-1,0 0 0,0 1 1,-1 1 84,2 1 0,-1 0 0,0 0 0,1 0 0,0-1 0,0 1 0,0 0 0,3 6 0,0 0-15,0 0 1,1-1 0,0 0 0,1 0 0,0 0 0,10 10 0,-8-13-80,-1 0 0,1 0 0,0-1 0,0 0 0,0-1 0,0 1 1,1-2-1,16 6 0,-20-8-69,1 0 0,-1 0 1,1 0-1,0-1 0,-1 1 1,1-1-1,-1-1 0,1 1 1,0-1-1,-1 0 0,1 0 1,-1 0-1,0-1 0,1 0 1,-1 0-1,7-4 0,-3 0 36,15-7 126,-1-2 0,0-1 0,-1 0-1,28-29 1,-45 40-175,-1 0-1,0-1 0,0 1 0,0-1 0,-1 0 1,1 0-1,-1 0 0,-1 0 0,1 0 1,1-10-1,-3 11-21,0 1 0,-1-1 0,0 0 0,0 1 0,0-1 0,-1 1 0,0-1 0,0 1 1,0-1-1,0 1 0,0-1 0,-1 1 0,0 0 0,0 0 0,0 0 0,-1 0 0,-2-4 0,0 2-9,0 1 0,0 0 0,-1 0 0,0 0-1,1 1 1,-1 0 0,-1 0 0,1 1 0,-1-1 0,1 1 0,-1 1-1,0-1 1,0 1 0,-10-2 0,-9 0-11,-1 0 1,-42 0-1,42 3-55,0 2-1,0 0 0,-42 9 1,63-9 32,-1 0 0,1 1 1,0 0-1,0 0 1,0 0-1,0 1 1,0-1-1,0 2 0,0-1 1,1 0-1,0 1 1,0 0-1,0 1 1,0-1-1,0 1 0,1 0 1,0 0-1,0 0 1,0 0-1,-3 8 1,6-11-17,1 1 0,-1-1 0,1 0 0,0 1 0,0-1 0,0 1 0,0-1 0,0 0 0,0 1 0,1-1 0,-1 0 0,1 1 0,0-1 0,-1 0 0,1 0 0,0 0 0,0 0 0,1 0 0,-1 0 0,2 3 0,34 33-976,-22-29 603,1 0 1,0-1-1,1 0 0,0-2 0,0 0 0,1 0 0,0-2 0,0 0 1,25 1-1,40 1-1250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3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2 2560,'-1'0'108,"1"0"-1,0-1 1,0 1-1,-1 0 1,1 0-1,0 0 1,-1 0 0,1 0-1,0 0 1,-1 0-1,1 0 1,-1 0-1,1 0 1,0 0 0,-1 0-1,1 0 1,0 0-1,-1 0 1,1 0 0,0 0-1,-1 0 1,1 1-1,0-1 1,-1 0-1,1 0 1,0 0 0,0 0-1,-1 1 1,1-1-1,0 0 1,0 0 0,-1 1-1,1-1 1,0 0-1,0 1 1,0-1-1,-1 0 1,1 0 0,0 1-1,0-1 1,0 0-1,0 1 1,4 21 2175,23 32-1418,-21-44-810,6 10 221,1 1 0,1-2 0,1 0 0,1-1 0,0 0-1,2-1 1,0-1 0,0-1 0,2 0 0,0-2 0,0 0 0,1-1 0,1-2 0,29 12 0,-43-19-515,1-1 1,-1 0 0,1 0 0,0-1-1,-1 0 1,1-1 0,0 0 0,-1 0 0,1-1-1,0 0 1,11-3 0,17-6-1575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5.0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178 330 2048,'-1'0'247,"0"1"-1,-1-1 1,1 0-1,0 1 1,0-1-1,0 1 1,-1 0 0,1-1-1,0 1 1,0 0-1,0 0 1,0 0-1,0 0 1,1-1 0,-1 1-1,0 0 1,0 1-1,1-1 1,-1 0-1,0 2 1,-6 14 207,7-9-295,-1 0 0,1 0 0,1 0 1,-1 0-1,2 0 0,-1-1 0,1 1 0,0 0 1,0-1-1,1 1 0,0-1 0,1 0 1,7 13-1,-4-10-3,0-1 0,1-1 1,0 1-1,0-1 1,1 0-1,-1-1 0,2 0 1,-1-1-1,13 7 1,-10-7-36,1 1 1,1-2 0,-1 0 0,1 0 0,-1-2 0,1 1 0,0-2 0,1 0 0,-1 0 0,0-2 0,0 1 0,1-2 0,-1 0 0,0-1 0,0 0 0,20-6 0,-3-5 47,0-1-1,-1-1 0,-1-2 1,49-36-1,-60 40-89,-1-1 1,-1-1-1,0 0 1,-1-1-1,-1-1 1,0 0 0,-1-1-1,18-35 1,-27 47-69,-2-1 1,1 0 0,-1 0 0,0 0 0,0 0 0,-1 0-1,0 0 1,0 0 0,-1 0 0,0-1 0,0 1 0,-1 0-1,0 0 1,0 0 0,-1 0 0,1 0 0,-2 0 0,1 0-1,-1 0 1,0 1 0,0-1 0,-1 1 0,1 0 0,-2 0-1,1 0 1,-1 1 0,1-1 0,-1 1 0,-1 0 0,-10-8-1,0 2-19,-1 0 0,0 1 0,0 0 0,-1 1 0,0 2 0,0-1-1,-1 2 1,0 1 0,-1 0 0,-22-2 0,-1 3-26,0 1 1,0 3-1,0 1 1,1 2-1,-49 10 1,69-8-14,0 0-1,0 1 1,0 1 0,1 1 0,0 1-1,0 1 1,1 1 0,0 1 0,1 0-1,1 2 1,-23 19 0,38-30 20,0 0 1,0 1 0,0-1-1,0 0 1,1 1-1,-1 0 1,1-1-1,0 1 1,0 0 0,0 0-1,1 0 1,-1 0-1,1 1 1,0-1-1,0 0 1,1 0 0,-1 1-1,1-1 1,0 1-1,1 6 1,0-5-43,1-1-1,0 0 1,0 1 0,0-1-1,1 0 1,0-1 0,0 1-1,0 0 1,0-1 0,1 1-1,0-1 1,0 0 0,0 0 0,0-1-1,9 6 1,6 2-305,0 0 0,1-2 0,0-1-1,0 0 1,1-2 0,0 0 0,0-1 0,0-1 0,1-1 0,0-1-1,-1-1 1,32-2 0,44-5-1311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5.4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46 2688,'-16'-39'2244,"16"32"-162,12 28-563,2 12-1115,-1 0 0,-2 1-1,7 44 1,-8-37 72,136 680 4304,-29-120-1390,-89-477-2345,-29-133-1931,1 0-1,0 0 0,1 0 1,0 0-1,0 1 0,4-18 1,-1 11-182,4-21-1385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6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10 291 2560,'-1'0'70,"1"0"0,-1 0 0,1-1 0,-1 1 0,1 0 0,-1-1-1,1 1 1,-1-1 0,1 1 0,-1-1 0,1 1 0,0-1 0,-1 1 0,1-1 0,-1 1 0,1-1 0,0 0 0,0 1 0,-1-1 0,1 1 0,0-1-1,0 0 1,0 1 0,0-1 0,0 0 0,0 1 0,0-1 0,0 0 0,0 1 0,0-1 0,0 0 0,0 1 0,0-1 0,1 1 0,-1-1 0,0 0-1,0 1 1,1-1 0,-1 1 0,0-1 0,1 1 0,-1-1 0,1 1 0,-1-1 0,1 1 0,-1-1 0,1 1 0,-1-1 0,1 1 0,0-1 0,33-30 2269,-24 23-2037,10-8-22,1 2 0,1 1 0,-1 0 0,29-11 0,3-2 325,-12 3-133,5-2 497,96-40 1,-140 64-926,0 0 0,0 1 0,0-1 0,0 0 1,0 1-1,0-1 0,0 1 0,1 0 1,-1 0-1,0 0 0,0 0 0,0 0 0,0 0 1,0 0-1,0 1 0,0-1 0,0 1 0,0 0 1,0-1-1,3 2 0,-4 0-4,0-1-1,0 1 1,1-1 0,-1 0-1,0 1 1,0 0 0,0-1 0,-1 1-1,1 0 1,0-1 0,-1 1-1,1 0 1,-1 0 0,1 0-1,-1-1 1,0 1 0,0 0-1,0 3 1,-1 10 143,0 0 0,-2 0-1,0 0 1,-7 22 0,5-20-91,0 5 4,1-1 0,1 0 1,0 1-1,2-1 1,0 1-1,2 0 1,4 28-1,-4-42-66,1 0-1,0-1 0,1 1 1,-1 0-1,1-1 0,1 0 1,-1 0-1,1 0 1,1 0-1,5 7 0,-6-10-9,0 0-1,1 0 1,-1 0 0,1-1-1,-1 0 1,1 0-1,0 0 1,0 0-1,1-1 1,-1 0 0,0 0-1,1 0 1,-1-1-1,1 0 1,10 1-1,-2-1 34,1-2-1,-1 0 0,0-1 1,0 0-1,0-1 0,-1 0 1,1-2-1,18-7 0,-4 0 97,-1-1 0,49-32 0,-53 28-56,0 0-1,-1-2 1,-2 0 0,28-33 0,-41 44-84,0-1 0,0 0-1,-1 0 1,-1 0 0,1-1 0,-2 0 0,1 0 0,-1 0 0,-1 0 0,0-1 0,0 1-1,-1-1 1,-1 0 0,1-17 0,-2 26-13,0 0-1,0 0 1,0 0-1,0 0 1,-1 0 0,1 0-1,0 0 1,-1 0-1,0 1 1,1-1-1,-1 0 1,0 0 0,0 1-1,0-1 1,-3-3-1,4 5-3,-1 0 0,0-1-1,1 1 1,-1-1 0,0 1-1,0 0 1,1 0 0,-1 0-1,0-1 1,0 1 0,1 0 0,-1 0-1,0 0 1,0 0 0,1 0-1,-1 0 1,0 0 0,0 0-1,0 1 1,1-1 0,-1 0-1,0 0 1,1 1 0,-1-1-1,0 0 1,-1 1 0,-1 2-21,0-1 0,0 1 1,0-1-1,0 1 0,1 0 1,-1 0-1,1 0 0,0 1 1,0-1-1,0 1 0,0-1 1,0 1-1,1-1 0,-3 8 1,1 6 71,0-1 1,1 1-1,1 0 1,0-1-1,1 1 1,1 0-1,1-1 1,0 1-1,1-1 1,1 1-1,1-1 1,0 0-1,1-1 1,0 1-1,1-1 1,1 0-1,1-1 1,0 0-1,0 0 0,2-1 1,0 0-1,0-1 1,1 0-1,0-1 1,25 17-1,-28-22-77,35 21-1754,-42-25 1408,1-1-1,0 0 1,0 0 0,0 0 0,0 0-1,0 0 1,0-1 0,0 1-1,1-1 1,-1 0 0,0 0 0,0 0-1,5-1 1,10-6-1945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7.1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2944,'-1'8'608,"1"0"0,0 0 1,0-1-1,1 1 0,-1 0 0,2-1 0,-1 1 1,1-1-1,0 1 0,4 8 0,5 22 83,54 181 1317,-46-162-1029,-16-49-834,-1-4-17,0 0 1,-1 0-1,0 1 0,1-1 1,-2 1-1,1-1 0,0 0 1,-1 1-1,0-1 0,0 1 1,-1 6-1,1-11-112,0 0 1,0 0-1,-1 0 1,1 0-1,0 0 1,-1 0-1,1 0 1,0 0-1,0 0 1,-1 0-1,1 0 1,0 0-1,-1 0 0,1 0 1,0 0-1,0 0 1,-1 0-1,1-1 1,0 1-1,0 0 1,-1 0-1,1 0 1,0 0-1,0-1 1,-1 1-1,1 0 1,0 0-1,0 0 1,0-1-1,-1 1 0,1 0 1,0 0-1,0-1 1,0 1-1,0 0 1,0 0-1,0-1 1,-1 1-1,1 0 1,0 0-1,0-1 1,-8-13 144,4 5-137,0-1-1,0-1 0,1 1 1,0 0-1,0-1 1,2 0-1,-1 1 1,1-1-1,1 0 0,0 0 1,0 0-1,1 1 1,1-1-1,0 0 1,0 1-1,1-1 0,0 1 1,1 0-1,0 0 1,6-11-1,-1 8-11,-1 0 0,2 1 0,0 0 1,0 1-1,1 0 0,0 0 0,1 1 0,0 1 0,1 0 0,-1 0 0,2 2 0,-1-1 0,25-8 0,-7 6 84,-1 1 0,2 2 0,-1 1 0,1 1 0,0 2 0,0 1 0,0 2 0,0 1 0,0 1 0,-1 2 0,34 8 0,-52-9-50,-1 2-1,0 0 0,0 1 0,0 0 0,-1 0 0,0 1 0,0 1 0,0 0 0,-1 0 0,0 1 0,-1 0 0,0 1 0,-1 0 0,0 1 0,0-1 0,12 24 1,-7-7 42,-2 0 1,0 0-1,-2 1 1,0 1 0,-2-1-1,5 49 1,-12-76-121,0 1 0,1-1 0,-1 1 0,0 0 0,0-1 0,0 1 0,0 0 0,-1-1 0,1 1 0,0-1 0,-1 1 0,1 0 0,-1-1 0,0 1 0,1-1 0,-1 1-1,0-1 1,0 0 0,0 1 0,0-1 0,0 0 0,0 1 0,0-1 0,0 0 0,-1 0 0,1 0 0,0 0 0,-1 0 0,1 0 0,-1-1 0,1 1 0,-3 0 0,2 0-162,0-1-1,1 0 1,-1 0-1,0 0 1,0-1 0,0 1-1,0 0 1,1-1 0,-1 1-1,0-1 1,1 1 0,-1-1-1,0 0 1,1 0-1,-1 0 1,1 0 0,-1 0-1,1 0 1,-1 0 0,1 0-1,-2-2 1,2 1-62,0 1 0,1-1 0,-1 0 0,0 1 0,0-1 0,1 0 0,-1 1 0,1-1 0,0 0 0,-1 0 0,1 0 0,0 1 0,0-1 0,0 0 0,0 0 0,0 0 0,1-2 0,4-16-2069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7.7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151 467 3584,'0'7'631,"0"0"-1,1 0 1,0 0 0,0 0 0,0 0 0,1 0-1,0 0 1,4 7 0,-1 5 284,-4-15-861,0 0-1,0 0 1,0-1 0,1 1 0,-1 0 0,1-1 0,0 1 0,0 0 0,0-1 0,0 0 0,1 0-1,-1 0 1,1 0 0,0 0 0,0 0 0,0 0 0,0-1 0,1 0 0,-1 0 0,5 2-1,-2-1 88,0-2 1,0 1-1,0-1 0,0 0 0,1 0 0,-1 0 0,0-1 0,1 0 0,-1 0 0,1-1 0,-1 0 0,9-2 0,13-4 51,1-1 0,-1-1 0,-1-2 0,0 0 0,-1-2 0,0-1 0,-1-1 0,0-2 0,-1 0 0,-1-1 0,-1-1 0,36-41 0,-53 54-184,0-1-1,-1 0 1,0 0 0,0 0 0,0-1 0,-1 1-1,0-1 1,-1 0 0,0 0 0,0 0 0,0 0-1,-1 0 1,-1 0 0,1 0 0,-1 0 0,0 0-1,-1-1 1,0 1 0,-1 0 0,1 0-1,-1 0 1,-1 0 0,0 1 0,0-1 0,0 1-1,-1-1 1,-9-12 0,4 6-28,-1 0 0,-1 0 0,0 2 0,0-1 0,-2 2 0,1-1 0,-1 2 0,-1-1-1,0 2 1,0 0 0,-1 1 0,-23-10 0,17 12-38,0 0 1,-1 1-1,0 1 0,1 1 1,-1 1-1,-1 1 0,1 1 1,0 1-1,0 1 0,-29 7 0,37-7 22,0 1-1,0 1 0,1 0 1,0 1-1,0 1 0,0 0 1,0 0-1,1 1 0,0 1 0,1 0 1,0 1-1,0 0 0,0 0 1,1 1-1,1 1 0,-16 21 1,24-30 15,-1 1 0,1-1 0,-1 1 1,1 0-1,0 0 0,0-1 1,0 1-1,0 0 0,1 0 0,-1 0 1,1 0-1,0 0 0,0 0 1,0 0-1,0 0 0,0 0 0,1 0 1,-1 0-1,1-1 0,0 1 1,-1 0-1,3 3 0,-1-2-17,1 0-1,0 0 1,0 0-1,0 0 1,1-1-1,0 0 0,-1 1 1,1-1-1,0 0 1,0-1-1,0 1 1,6 2-1,5 1-74,0 0 0,0-1-1,1 0 1,-1-1 0,1-1-1,32 3 1,16-7-183,69-11-1,-73 6 71,81 0 0,-134 6 253,0 0 0,-1 1 0,1-1 0,0 1 0,0 1 1,0-1-1,-1 1 0,1 1 0,-1-1 0,12 7 0,-16-6 37,0 0-1,-1 0 0,1 0 1,-1 0-1,0 1 0,0-1 0,0 1 1,0-1-1,-1 0 0,0 1 1,1 0-1,-1-1 0,0 1 1,0-1-1,-2 5 0,2 6 162,2 6 85,1-1-1,1 0 1,0 0 0,1 0 0,1-1 0,1 0 0,1 0 0,0 0 0,2-1 0,-1 0 0,2-1 0,20 24 0,-23-30-350,1-1 1,1 0 0,0 0-1,0-1 1,0 0 0,1 0-1,1-1 1,-1-1 0,1 0-1,0-1 1,0 0 0,1 0-1,-1-2 1,1 1 0,0-2-1,0 0 1,0 0 0,0-1-1,18-1 1,-20-1-675,-1-1-1,1 0 0,-1 0 1,0-1-1,11-5 0,-6-5-1567,-17-2-22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5.7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24 179 2688,'-1'0'108,"0"0"0,0 0 1,0 0-1,0 0 0,1 1 0,-1-1 1,0 0-1,0 0 0,0 0 0,1 1 0,-1-1 1,0 1-1,0-1 0,1 0 0,-1 1 1,0-1-1,1 1 0,-1-1 0,0 1 1,1 0-1,-1-1 0,1 1 0,-1 0 1,1-1-1,-1 1 0,1 0 0,0 0 0,-1-1 1,1 1-1,0 0 0,-1 0 0,1 0 1,0 0-1,0-1 0,0 1 0,0 0 1,0 0-1,0 0 0,0 0 0,0 1 0,-3 44 1400,3-46-1544,1 26 212,0 0-1,1-1 1,2 0 0,1 0-1,0 0 1,12 30-1,-13-46-90,-1-1 0,1 0 0,1 0 0,0 0 0,0 0-1,0-1 1,1 0 0,0 0 0,9 7 0,-11-10-39,1-1 0,0 1 0,0-1 0,0-1 0,0 1 1,0-1-1,1 0 0,-1 0 0,1-1 0,-1 1 0,1-1 0,0 0 1,0-1-1,-1 1 0,12-2 0,1-2 57,0-2 0,0 0 0,0-1 0,-1-1 1,0 0-1,-1-1 0,1-1 0,-1-1 0,-1 0 0,0-1 0,25-24 0,-27 21-50,0-1-1,-1-1 0,-1 0 1,-1 0-1,-1-1 0,0-1 1,-1 1-1,0-1 1,-2-1-1,0 1 0,-1-1 1,-1 0-1,-1 0 0,0 0 1,-2-1-1,0 1 0,-1-1 1,-1 1-1,-1 0 1,-1-1-1,-6-24 0,-1 18-28,2 19-51,0 19-55,0 22 159,2 2 1,1-1-1,2 1 0,1 0 1,2-1-1,1 1 0,12 67 1,-9-84 29,1-1 1,0 1-1,1-1 0,1-1 1,1 1-1,16 24 1,-20-34-108,0-1-1,1 0 1,0-1 0,1 1-1,0-1 1,0 0 0,0 0-1,0 0 1,1-1 0,0 0-1,0-1 1,0 0 0,1 0-1,0 0 1,-1-1 0,17 5-1,-22-8-135,0 0-1,1 0 1,-1 0 0,0 0-1,1 0 1,-1 0 0,0-1-1,1 1 1,-1-1-1,0 1 1,0-1 0,1 0-1,-1 0 1,0 0 0,0 0-1,0-1 1,0 1-1,-1 0 1,1-1 0,0 0-1,0 1 1,-1-1 0,1 0-1,-1 0 1,0 0-1,1 1 1,0-4 0,8-12-1784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8.9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4 617 2944,'-3'-3'1213,"12"2"-263,-4 1-820,-1-1-1,0 1 1,1-1-1,-1 0 0,0 0 1,1-1-1,-1 1 0,7-5 1,7-6 190,-1-1 0,0-1 0,-1 0 0,0-1 0,-1-1 0,-1-1 0,-1 0 0,0 0 0,-1-1 0,-1-1 0,-1 0 0,-1-1 0,0 0 0,-2 0 0,0-1 0,-1 0 0,5-35 0,-1-151 938,-8 184-1090,4 18 30,13 26 197,-6-4-238,-1-5-41,0 0 1,1-1 0,1 0 0,0-1-1,0-1 1,1 0 0,0-1 0,0 0-1,1-1 1,0-1 0,25 6 0,-5-3 33,1-1 1,0-2 0,1-2-1,46 0 1,-38-6-23,-1-3 0,1-1 0,-2-2 0,1-2 0,43-17 0,-68 21-57,-20 6-27,-29 19-10,-6 11-98,2 1 0,1 2 0,-34 44 0,63-73 67,0 0 0,1 0-1,-1 0 1,1 0 0,0 1-1,0-1 1,0 1 0,1-1-1,0 1 1,-1 0 0,2 0-1,-1-1 1,0 1 0,1 0-1,0 0 1,0 0 0,1 0-1,-1 0 1,1-1 0,0 1-1,0 0 1,1-1 0,0 1-1,-1 0 1,1-1 0,1 0-1,-1 1 1,1-1 0,3 5-1,0-3 8,-1 1 0,1-1-1,1 0 1,-1 0 0,1-1-1,0 0 1,0 0 0,1-1-1,0 0 1,-1 0 0,1 0-1,0-1 1,1 0 0,-1-1-1,17 3 1,-4-4 37,1 0 0,0-1 1,0-2-1,-1 0 0,38-9 0,105-37 461,-159 46-488,8-3 42,-1 0 0,-1-1 1,1 0-1,10-9 0,-3 3-11,-16 11-41,-1 1-1,0 0 0,0-1 0,1 1 1,-1 0-1,0 0 0,0 0 0,1 0 1,-1 0-1,0 1 0,0-1 0,0 1 1,1 0-1,-1-1 0,0 1 0,0 0 1,0 0-1,0 0 0,2 2 0,46 29 148,-40-25-115,9 6 49,2-2-1,-1 0 0,1-1 1,1-2-1,0 0 1,0-1-1,0-1 0,1-1 1,0-1-1,0-1 0,0-1 1,0-1-1,0-1 0,0-1 1,1-1-1,35-8 0,1-2 72,-23 6-45,1-2 0,-1-2 0,40-16 0,-68 22-86,1 0-1,-1-1 1,0 0 0,-1 0 0,1-1-1,-1 0 1,0-1 0,0 0-1,-1 0 1,0 0 0,0-1 0,-1 0-1,0 0 1,0-1 0,-1 0 0,6-15-1,-8 16-25,-1 0 0,0 0 0,0-1 0,-1 1 0,0 0 0,-1-1 0,0 1-1,0-1 1,-1 1 0,0-1 0,0 1 0,-1-1 0,0 1 0,0 0 0,-1 0 0,0 0 0,-1 0-1,0 1 1,0-1 0,-1 1 0,1 0 0,-11-11 0,2 3-31,0 1 0,0 1-1,-2 0 1,1 1 0,-2 1 0,1 0 0,-2 1-1,1 0 1,-20-7 0,12 8-23,0 2 0,-1 0-1,0 2 1,0 0 0,0 2 0,0 1 0,0 1-1,-1 1 1,1 1 0,0 1 0,-1 1-1,-36 11 1,25-4-41,1 1-1,1 2 0,0 2 0,1 1 1,1 2-1,0 1 0,-49 38 1,71-48 52,1-1 0,0 2 1,1-1-1,0 1 0,0 1 0,1 0 1,1 0-1,0 0 0,0 1 0,1 0 1,-6 16-1,10-22-78,1 1 1,-1-1-1,1 0 1,0 0-1,1 0 1,-1 1-1,1-1 1,0 0-1,1 1 1,0-1-1,0 0 1,0 0-1,1 1 1,0-1-1,0 0 1,0-1-1,1 1 1,0 0-1,0-1 1,0 1-1,1-1 1,-1 0-1,1 0 1,1-1-1,8 9 1,2-2-489,0-1 1,0 0 0,1-2-1,1 1 1,-1-2-1,33 10 1,37 14-1722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9.6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3328,'2'-1'128,"-1"0"0,0 0 0,0-1 0,0 1 0,1 0 0,-1 1 0,1-1 0,-1 0 0,0 0 0,1 1 0,-1-1 0,1 1 0,0-1 0,-1 1 0,1 0 0,-1-1 0,1 1 0,0 0 0,-1 0 0,1 0 0,0 0 0,-1 0 0,1 1 0,-1-1 0,1 0 0,-1 1 0,1 0 0,0-1 0,-1 1 0,0 0 0,1-1 0,-1 1 0,1 0 0,-1 0 0,0 0 0,0 0 0,1 0 0,-1 1 0,0-1 0,0 0 0,0 0 0,0 1 0,-1-1 0,1 1 0,0-1 0,-1 1 0,1-1 0,0 1 0,-1-1 0,0 1 0,1 0 0,-1-1 0,0 1 0,0-1 0,0 4 0,8 129 1285,-5-1 1,-21 181 0,1-22 190,17-251-1374,1 0 0,2 0 0,2-1 1,12 50-1,-9-63-54,0-1 0,1 1 0,2-1 0,1-1 0,0 0 1,2-1-1,18 25 0,-27-44-211,-1 1 0,1-1 0,-1 0 0,2 0 0,-1-1 0,0 1 0,1-1 0,0 0 0,0-1 0,0 0 0,0 0 0,8 3 0,-10-5-160,0 0 0,0 0 0,0 0 1,1-1-1,-1 1 0,0-1 1,0 0-1,1-1 0,-1 1 1,0-1-1,0 1 0,0-1 1,1-1-1,-1 1 0,0 0 0,0-1 1,-1 0-1,1 0 0,0 0 1,5-5-1,60-48-4029,-34 21 1899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19.9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4608,'0'-12'2304,"65"12"-3072,-36 0 3968,13 0-3072,15 0 0,4 5 256,13-1 128,12-1-512,-12-3 0,-8 0 256,-4 0 0,-10 0-512,-9 0 0,-11-3-1152,-4-1 128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0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35 416 2816,'1'5'291,"0"0"0,0 0 0,1 0 0,-1 0 1,1 0-1,0-1 0,0 1 0,1-1 0,-1 1 0,1-1 0,0 0 0,0 0 1,1 0-1,-1 0 0,1-1 0,0 1 0,0-1 0,0 0 0,0 0 0,0 0 1,1-1-1,9 4 0,-2 0-97,0-1 1,1 0 0,-1-1-1,1 0 1,0-1 0,0 0-1,0-2 1,15 2 0,5-6 247,1-1 1,-1-2 0,0-1-1,-1-2 1,0-1 0,0-1-1,33-18 1,-53 23-339,1-1-1,-1 0 1,0-1-1,-1-1 1,0 0 0,0 0-1,-1-1 1,0 0 0,-1-1-1,0 0 1,-1 0 0,10-17-1,-15 21-87,1 0 0,-1 0 0,0 0 0,0-1 0,-1 0-1,0 1 1,0-1 0,-1 0 0,0 0 0,-1 0 0,1 0 0,-1 0-1,-1 0 1,0 0 0,0 0 0,0 0 0,-1 1 0,-1-1 0,1 0-1,-1 1 1,0 0 0,-1-1 0,-4-6 0,1 3-24,-1 0-1,-1 1 1,0 0 0,0 0-1,-1 1 1,-1 0 0,1 1-1,-1 0 1,-1 1 0,1 0-1,-1 1 1,0 0 0,-1 1-1,1 0 1,-1 1 0,0 0-1,-1 1 1,1 0 0,0 2 0,-1-1-1,-21 2 1,9 0-57,1 2 0,-1 1 0,1 1 1,0 1-1,0 1 0,0 1 0,1 2 0,0 0 1,1 1-1,-34 21 0,48-26 28,1 1 1,-1 0-1,1 1 1,0 0-1,0 0 1,1 1-1,0 0 1,-7 10-1,11-13 19,0 0 0,1 0-1,-1 0 1,1 0 0,0 0-1,1 0 1,-1 1 0,1-1-1,0 1 1,1-1 0,-1 1-1,1-1 1,0 1 0,0-1 0,1 1-1,1 7 1,-1-9 17,1 0 0,-1 0 0,1 0 0,0-1 0,0 1 0,1-1-1,-1 1 1,1-1 0,-1 0 0,1 0 0,0 0 0,0-1 0,0 1 0,1-1 0,-1 1 0,1-1 0,-1 0 0,1 0 0,0-1 0,0 1 0,7 1 0,5 2 1,-1-2 0,0 0 1,0-1-1,27 1 1,33-5-23,0-3 1,-1-3 0,0-3-1,82-25 1,-151 35 20,0-1 0,0 1 0,0 0 0,0 0 0,0 1 0,0-1 0,0 1 0,0 0 0,0 1 0,1-1 0,-1 1 0,0 0 0,8 3 0,-10-3 6,-1 1 1,1 1-1,0-1 1,-1 0-1,1 1 1,-1-1-1,0 1 1,0 0-1,0 0 1,0-1-1,0 1 1,-1 1-1,1-1 1,-1 0-1,0 0 1,0 0-1,0 1 1,0-1-1,-1 1 1,1-1-1,-1 7 1,4 24 13,-2-10 72,1 0 1,1 0 0,11 35 0,-13-52-78,0-1 0,1 0 0,0 0 0,0 0 0,1 0 0,-1 0 0,1-1 0,1 0 1,-1 0-1,1 0 0,0 0 0,0-1 0,0 1 0,0-1 0,1-1 0,0 1 0,7 3 1,-2-3-413,0 0 0,0-1 0,0 0 0,0-1 1,0 0-1,0-1 0,1 0 0,-1-1 0,0 0 1,1-1-1,-1 0 0,0-1 0,0 0 0,0-1 1,0 0-1,19-8 0,3-5-1543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1.3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0 138 2688,'1'-2'103,"0"1"1,-1-1-1,1 1 0,0-1 1,0 1-1,0-1 0,0 1 1,0 0-1,0 0 0,0-1 0,1 1 1,-1 0-1,0 0 0,1 0 1,-1 0-1,1 0 0,1-1 1,1 0 276,5-4 163,1 0 0,0 0 0,0 1 0,0 0 0,21-6 0,-4 1 103,6-3-312,1 0-1,0 2 1,63-11 0,-87 20-230,1 1-1,0 0 1,0 1 0,-1 1-1,1-1 1,0 2-1,-1-1 1,1 1-1,-1 1 1,1 0 0,-1 1-1,0 0 1,0 0-1,-1 1 1,1 0-1,-1 1 1,10 8 0,-11-7-28,0 2 0,-1-1-1,-1 1 1,0 0 0,0 0 0,0 1 0,-1-1 0,-1 1 0,0 1 0,0-1 0,-1 1 0,0-1 0,0 1 0,-2 0 0,1 0 0,-1 0 0,-1 0 0,0 0 0,-1 0 0,0-1-1,0 1 1,-1 0 0,0 0 0,-8 18 0,-6 5 83,-1 0 0,-2-2 0,-1 0-1,-1-2 1,-2 0 0,-1-1 0,-2-2 0,-54 47 0,64-63-97,-1-1 1,0-1-1,0-1 1,0 0-1,-1-1 1,-30 7 0,38-12-49,-1 0 1,1 0-1,0-1 0,0 0 1,-1-1-1,1 0 1,0-1-1,0 0 0,-1 0 1,1-1-1,0-1 1,0 0-1,-14-6 1,22 9-16,0-1 1,0 0 0,0 0-1,0 0 1,1 0 0,-1 0 0,0 0-1,1 0 1,-1-1 0,1 1 0,-1-1-1,1 1 1,0-1 0,0 1 0,0-1-1,-1 0 1,1 0 0,1 1 0,-1-1-1,0 0 1,0 0 0,0-4 0,1 4 6,1 0 0,-1-1 1,0 1-1,1 0 0,0 0 1,-1 0-1,1-1 0,0 1 1,0 0-1,1 0 0,-1 0 1,0 0-1,0 1 0,1-1 1,0 0-1,2-2 0,4-3 19,1 0 0,0 0 0,0 1 1,1 0-1,-1 1 0,19-8 0,-16 9 14,1 1 1,0 0 0,0 1-1,0 0 1,0 1 0,0 1-1,1 0 1,20 2 0,9 5 138,54 16-1,9 2 241,-35-11-89,-41-7-171,-1-2 0,1 0 0,31 0-1,37-3-1095,-79-9-334,-20-6-745,-28-18-2890,18 19 2586,1-6 273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1.7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75 4608,'-23'-23'2304,"75"3"-3712,-27 17 4992,12-6-3584,9 2 128,6-2 512,-4 5 128,3 8-640,15 5 0,-6-2 384,-3 2 128,-5-2-256,-9 0 0,-11 5-768,-4-5 0,-8-1-1280,-1 1 128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2.0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3456,'0'0'65,"1"-1"0,-1 0 0,1 1 0,-1-1 1,1 0-1,-1 1 0,1-1 0,-1 1 0,1-1 0,0 1 0,-1-1 0,1 1 1,0 0-1,-1-1 0,1 1 0,0 0 0,0-1 0,-1 1 0,1 0 0,0 0 1,0 0-1,-1 0 0,1 0 0,0 0 0,0 0 0,0 0 0,-1 0 0,1 0 1,0 0-1,0 0 0,-1 0 0,1 1 0,0-1 0,0 0 0,-1 1 0,1-1 1,0 0-1,-1 1 0,1-1 0,-1 1 0,1-1 0,1 2 0,10 5 1913,-11-4-1677,0 1 0,1 0 0,-1 0 0,-1 0 0,1-1-1,0 1 1,-1 0 0,0 0 0,0 0 0,0 0 0,-1 0-1,0 5 1,0 4-414,1 9 127,-1-2 279,1 1 1,1 0 0,0-1-1,2 1 1,0-1-1,11 35 1,-13-52-514,1 0 0,-1 0-1,1 0 1,0-1 0,0 1 0,0-1 0,1 1 0,-1-1 0,0 0-1,1 0 1,-1 0 0,1 0 0,0 0 0,0 0 0,0-1-1,0 1 1,0-1 0,0 0 0,0 0 0,0 0 0,1-1 0,-1 1-1,0-1 1,4 1 0,9-12-1593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2.4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32 115 7040,'-32'-43'3456,"87"27"-5376,-26 12 7168,19-3-5248,-2-9 0,5 7-128,-3-5 128,-10 9 0,-10 5 0,-10 9-1152,-13 1 0,-19 15-640,-14-5 128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3.0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231 192 3200,'-1'0'90,"1"-1"-1,-1 1 1,1 0 0,-1 0-1,1 0 1,-1 0 0,1 0 0,-1 0-1,0 0 1,1 0 0,-1 0-1,1 0 1,-1 0 0,1 0-1,-1 0 1,1 0 0,-1 0 0,1 0-1,-1 1 1,1-1 0,-1 0-1,1 0 1,0 1 0,-1-1 0,1 0-1,-1 1 1,1-1 0,-1 0-1,1 1 1,0-1 0,-1 0-1,1 1 1,0-1 0,-1 1 0,-2 23 2469,13 27-301,-6-42-2120,0 0 0,1 0 0,0-1 0,0 1 1,1-1-1,0 0 0,1 0 0,-1-1 0,1 0 0,1 0 0,0-1 0,0 0 0,0 0 1,16 8-1,-10-8 17,0-1 1,1 0 0,-1-1 0,1 0-1,0-1 1,0-1 0,0 0 0,30-2 0,-7-3 18,1-1 0,-1-2 0,-1-2 0,1-2 1,-2-1-1,64-29 0,-82 33-103,0-2 0,0 0-1,-1-1 1,-1-1 0,26-21-1,-39 29-59,0 0 0,0 1 0,0-1-1,-1 0 1,0 0 0,1-1 0,-1 1-1,0 0 1,-1-1 0,1 1 0,0-1-1,-1 0 1,0 1 0,0-1-1,0 0 1,-1 0 0,1 0 0,-1 0-1,0 0 1,0 0 0,0 1 0,0-1-1,-1 0 1,1 0 0,-1 0 0,0 0-1,0 1 1,-1-1 0,1 0-1,-1 1 1,0-1 0,0 1 0,0 0-1,0-1 1,-4-3 0,-5-4-6,0 0 0,0 0 1,-1 1-1,0 1 0,0 0 1,-1 1-1,-1 0 0,1 1 1,-1 0-1,0 1 0,-1 1 0,1 0 1,-1 1-1,-24-3 0,1 1-29,-2 1-1,1 3 1,0 1 0,-59 6-1,31 5-90,1 3-1,1 3 1,-79 31-1,141-46 109,-11 4-30,1 0-1,0 1 1,0 0 0,-24 16 0,33-20 24,0 1 1,0 0 0,1 1 0,-1-1 0,1 1 0,0 0-1,0 0 1,0 0 0,0 0 0,1 0 0,-1 0 0,1 1-1,0-1 1,1 1 0,-1 0 0,1 0 0,-1 5 0,1-8 3,1 1 1,0 0 0,1-1 0,-1 1 0,0 0-1,1-1 1,0 1 0,-1-1 0,1 1 0,0-1-1,0 1 1,0-1 0,1 0 0,-1 1 0,1-1-1,-1 0 1,4 4 0,38 29-186,-19-19-113,1-2-1,1 0 0,1-2 0,-1-1 1,2-1-1,-1-1 0,39 6 1,5-2-1556,131 4 1,-71-15-58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3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 3840,'1'0'63,"-1"-1"0,0 0-1,0 0 1,1 0 0,-1 0 0,0 0 0,1 0-1,-1 0 1,1 1 0,-1-1 0,1 0 0,0 0-1,-1 1 1,1-1 0,0 0 0,-1 1 0,1-1 0,0 1-1,0-1 1,0 1 0,0-1 0,-1 1 0,1-1-1,0 1 1,0 0 0,0 0 0,0-1 0,0 1-1,0 0 1,0 0 0,0 0 0,0 0 0,0 0 0,0 0-1,0 0 1,0 0 0,-1 1 0,3-1 0,-1 1 90,1-1 0,-1 0 1,1 1-1,-1 0 0,1-1 0,-1 1 1,0 0-1,1 0 0,-1 1 1,0-1-1,0 0 0,0 1 1,0-1-1,0 1 0,0 0 0,3 3 1,2 9 116,-1 1 1,0 1 0,-1-1-1,0 1 1,-1 0 0,-1 0-1,2 25 1,1 1 465,5 16 240,15 118 1227,-22-144-1599,1-1 0,13 44 1,-14-60 145,-9-24-274,-6-30-81,5-4-276,2 0 0,3-1 0,6-75 0,-3 101-166,0 0 0,2 1 1,0-1-1,1 1 0,0 0 0,2 0 1,0 0-1,1 1 0,0 0 0,2 1 1,19-27-1,-23 36 25,0 1 0,0-1 0,0 1 0,1 0 0,-1 1 0,1 0 0,0 0 0,0 0 0,1 1 0,-1 0 0,1 1 0,0-1 0,-1 1 0,1 1 0,0 0 0,0 0 0,0 0 0,0 1 0,0 0 0,0 1 0,0-1 0,0 2 0,0-1 0,11 4 0,-3 0 84,0 1-1,0 1 1,0 0 0,-1 1-1,0 0 1,0 1-1,-1 1 1,0 0 0,-1 1-1,19 20 1,-5-2 271,-1 2 1,41 64 0,-59-80-272,0 0 0,0 1 0,-2 0 0,0 0 0,-1 1 0,0 0 0,-1 0 0,-1 0 0,1 20 0,-4-30-70,-1 0 0,0 0-1,0 0 1,0 0 0,-1 0 0,0-1 0,0 1-1,0-1 1,-1 1 0,0-1 0,0 0 0,-5 6-1,8-12-40,0 1-1,-1-1 0,1 1 1,0-1-1,-1 1 0,1-1 1,0 1-1,-1-1 1,1 0-1,-1 1 0,1-1 1,-1 0-1,1 1 0,-1-1 1,1 0-1,-1 0 0,1 1 1,-1-1-1,1 0 0,-1 0 1,1 0-1,-1 0 0,0 0 1,1 0-1,-1 0 0,1 0 1,-1 0-1,1 0 1,-1 0-1,1 0 0,-1 0 1,0 0-1,1 0 0,-1-1 1,1 1-1,-1 0 0,1 0 1,-1-1-1,1 1 0,-1 0 1,1-1-1,0 1 0,-1-1 1,1 1-1,-1 0 0,1-1 1,0 1-1,-1-1 1,1 1-1,0-1 0,0 1 1,-1-1-1,1 1 0,0-1 1,0 1-1,0-1 0,0 0 1,0 0-1,-15-42-3154,13 35 1935,-2-1 236,2 7 778,2 0 0,-1 1-1,0-1 1,0 0-1,0 0 1,1 0 0,-1 0-1,1 0 1,0 0-1,-1 0 1,1 0-1,0 0 1,0 0 0,1-2-1,6-22-2069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6.4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1 136 2816,'0'2'104,"0"0"0,1 0 0,-1-1 0,0 1 0,1 0 0,-1 0 1,1-1-1,0 1 0,0 0 0,0-1 0,0 1 0,0-1 0,0 1 0,0-1 0,0 1 0,3 1 1,13 20 1005,4 21-216,30 90 1,-34-84 88,31 64-1,-44-105-812,-2-5-81,-1 0-1,1 0 1,0-1-1,0 1 0,0 0 1,0-1-1,0 0 1,1 1-1,0-1 1,0 0-1,0 0 0,0-1 1,5 5-1,-7-7-76,0 0 0,-1 0-1,1-1 1,0 1 0,-1 0-1,1 0 1,0 0 0,-1-1-1,1 1 1,-1 0 0,1 0-1,0-1 1,-1 1 0,1-1-1,-1 1 1,1-1 0,-1 1-1,1 0 1,-1-1 0,0 0-1,1 1 1,-1-1 0,0 1-1,1-1 1,-1 1 0,0-1-1,0 0 1,1 1 0,-1-1-1,0 0 1,0 1 0,0-1-1,0 0 1,5-32 231,-4 21-115,12-87-40,-8 52-18,1 1 0,22-74 0,-24 107-62,0 0-1,2 0 1,-1 0 0,2 1-1,0 0 1,0 0 0,1 1 0,0 0-1,1 0 1,1 1 0,0 0-1,0 0 1,15-10 0,-14 13 8,-1 0 0,1 0 0,1 1 0,-1 0 0,13-3 0,-20 8-8,0 0 0,0 0 0,0 0 0,0 0 0,0 1 0,1 0 0,-1 0 0,0 0 0,0 0 0,0 1 0,0 0 0,0 0 0,0 0 0,0 0 0,0 0 0,0 1 0,0 0 0,0 0 0,4 3 0,7 6 78,-1 0 0,0 2 0,-1-1 0,-1 2-1,0 0 1,16 24 0,53 101 533,-58-97-410,-13-23-63,-1 0 1,9 27-1,-16-41-105,0-1-1,-1 1 1,0-1 0,0 1-1,0 0 1,0-1 0,-1 1-1,0 0 1,0 0 0,0-1-1,0 1 1,-1 0 0,0 0 0,0-1-1,0 1 1,-4 8 0,5-13-76,-1 1 1,1 0 0,0-1-1,-1 1 1,1-1-1,-1 1 1,1-1 0,-1 1-1,1-1 1,-1 1 0,1-1-1,-1 0 1,1 1 0,-1-1-1,1 0 1,-1 1 0,0-1-1,1 0 1,-1 0 0,0 1-1,1-1 1,-1 0 0,0 0-1,1 0 1,-1 0 0,0 0-1,1 0 1,-1 0 0,0 0-1,0 0 1,1-1-1,-1 1 1,1 0 0,-1 0-1,0 0 1,1-1 0,-1 1-1,0 0 1,1-1 0,-1 1-1,1-1 1,-1 1 0,1-1-1,-1 1 1,1-1 0,-1 1-1,1-1 1,0 1 0,-1-2-1,-1 1-201,1 0-1,0-1 1,0 0-1,0 1 1,0-1-1,0 0 0,0 1 1,1-1-1,-1 0 1,0 0-1,1 0 1,0 1-1,-1-1 1,1 0-1,0 0 1,0-3-1,9-12-1576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4.0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0 284 5120,'53'11'3655,"93"7"1,-122-17-2741,0-1 0,-1-2 0,29-4 0,-35 2-1067,-1 0 1,30-11 0,-26 7 413,-10 5-170,-1-1 0,1 1 0,-1-2 0,0 1 0,0-1 0,0 0 0,-1-1 0,0 0 0,0 0 0,0-1 0,-1 0 0,0-1 0,0 1 0,5-10 0,-8 10-76,0 0-1,-1 0 0,0-1 0,-1 1 0,1-1 0,-2 0 0,1 0 0,-1 0 0,0 1 0,0-1 0,-1-11 0,-1 15-17,1 1-1,0-1 1,-1 1-1,0 0 1,0-1-1,0 1 1,0 0 0,0 0-1,-1-1 1,1 1-1,-1 0 1,0 0-1,0 1 1,0-1-1,0 0 1,0 1-1,-1-1 1,1 1-1,-1 0 1,0-1-1,0 1 1,0 1-1,0-1 1,0 0-1,0 1 1,0-1 0,0 1-1,-1 0 1,-5-1-1,-5 0-21,1 1-1,-1 1 1,1 0-1,0 1 1,-1 0 0,1 1-1,0 1 1,-1 0-1,1 0 1,1 2 0,-1-1-1,-22 13 1,16-7 37,1 1 0,0 0 0,1 1 0,0 1 0,1 1 0,0 0 0,-25 31 0,31-31 63,0 0-1,1 0 1,1 1 0,0 1 0,1-1 0,1 1-1,1 0 1,0 1 0,1-1 0,-4 25 0,7-28 19,0 0 0,1 0 0,0 0 0,1 0 0,1 0 1,0 0-1,1-1 0,0 1 0,0 0 0,2-1 0,-1 0 1,2 0-1,0 0 0,9 13 0,-4-8 60,2-1-1,0 0 1,0 0-1,2-2 1,0 0-1,0 0 1,36 22-1,-38-28-307,1-1 1,0-1-1,0 0 0,1 0 0,0-1 0,0-1 1,0-1-1,0 0 0,0-1 0,1-1 1,20 0-1,-9-2-747,0-2-1,0-1 1,0-1 0,33-10 0,8-14-1788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7.6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137 156 2176,'-13'-3'4752,"13"2"-4725,-1 1 0,1 0 0,-1 0-1,1 0 1,-1 0 0,0-1 0,1 1 0,-1 0-1,0 0 1,1 0 0,-1 0 0,1 0 0,-1 0-1,0 1 1,1-1 0,-1 0 0,1 0 0,-1 0-1,1 0 1,-1 1 0,0-1 0,1 0 0,-1 1-1,1-1 1,-1 0 0,1 1 0,-1-1 0,1 1-1,0-1 1,-1 1 0,1-1 0,0 1 0,-1-1-1,1 1 1,-1 0 0,-5 3 118,0 1 0,1 0 0,-1 0 0,1 0 0,0 1 0,1-1 0,-1 1 0,1 0 0,0 1-1,0-1 1,1 1 0,0-1 0,0 1 0,1 0 0,0 0 0,0 1 0,0-1 0,1 0 0,0 0 0,1 1 0,0-1 0,0 1 0,0-1 0,1 0 0,0 1-1,0-1 1,1 0 0,0 0 0,0 0 0,1 0 0,0 0 0,0 0 0,6 8 0,-3-5-57,2 0 1,-1 0-1,1-1 0,0 0 1,1-1-1,0 0 0,1 0 0,0-1 1,0 0-1,0 0 0,1-1 1,0-1-1,0 0 0,0 0 1,1-1-1,0-1 0,15 4 1,-6-5-9,0 1-1,0-2 1,0-1 0,0-1 0,0-1 0,0 0 0,0-2 0,0 0 0,27-10 0,-28 8-11,-1-1 0,0-1 0,0-1 0,0 0 0,-1-2 0,-1 0 0,0-1 0,22-19 0,-34 26-55,0 0 1,-1 0 0,1 0 0,-1-1 0,0 1 0,-1-1 0,0 0 0,0 0-1,0-1 1,0 1 0,-1 0 0,0-1 0,0 0 0,-1 1 0,0-1 0,0 0-1,-1 0 1,0 0 0,0 1 0,0-1 0,-1 0 0,0 0 0,0 1 0,-1-1-1,0 0 1,0 1 0,0-1 0,-1 1 0,-4-7 0,-1-1 1,0 1 1,-1 0-1,0 0 1,-1 1-1,0 0 1,-1 1-1,-1 0 0,1 1 1,-2 1-1,1-1 1,-1 2-1,-1 0 1,-26-12-1,23 13-14,0 1 0,-1 0 1,1 1-1,-1 1 0,0 1 0,0 1 0,0 0 0,-1 1 0,1 1 1,0 1-1,-29 5 0,20-1-17,-1 2-1,2 1 1,-1 1 0,-36 18 0,56-24-55,0 0-1,0 1 1,0 0 0,1 0 0,-1 0-1,1 1 1,0 0 0,1 1 0,-1-1-1,1 1 1,0 0 0,1 0 0,-1 1-1,1-1 1,0 1 0,1 0 0,0 0-1,0 0 1,0 0 0,1 1 0,-2 7 0,5-7-195,-1 0 0,1-1 1,0 1-1,1 0 1,-1-1-1,2 1 1,-1-1-1,1 0 1,0 0-1,0 0 1,1 0-1,0 0 1,1-1-1,-1 0 1,1 0-1,0 0 1,0 0-1,1-1 1,6 5-1,38 33-1676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8.3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19 3072,'-9'-14'2496,"6"10"928,1 19-2123,1-6-1738,-8 112 2240,8 141 1,3-117-931,-3-37-413,-2-15-194,5 0 0,23 156 0,-24-242-265,0 0-1,1 0 1,0-1-1,0 1 1,1 0-1,0-1 1,0 0-1,1 1 1,0-1 0,0-1-1,0 1 1,0 0-1,1-1 1,0 0-1,6 4 1,-7-6-54,-1-1 0,1 0 0,0 0 1,1 0-1,-1-1 0,0 1 0,0-1 0,1 0 1,-1 0-1,1-1 0,-1 1 0,1-1 0,-1 0 1,1 0-1,-1 0 0,1-1 0,-1 0 0,0 0 1,1 0-1,-1 0 0,0-1 0,0 1 0,8-5 1,10-7-1127,-1 0 0,0-1 1,22-20-1,-17 14-122,16-15-619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8.6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0 498 4608,'6'39'2304,"17"6"-3328,-14-42 4224,5 1-3200,0 9 0,6-6-1152,3 0 128,11 2 384,-17-9 128</inkml:trace>
  <inkml:trace contextRef="#ctx0" brushRef="#br0" timeOffset="1">212 6 7808,'11'-5'3840,"44"24"-9088,-45-19 8064,13 5-4992,-5-10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29.7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49 266 1664,'-6'2'5598,"-7"9"-4775,6 9-477,1 0-1,1 1 1,1 0-1,1 0 1,1 0 0,0 0-1,2 0 1,0 0-1,6 34 1,-4-47-281,0 1 0,0-1 0,1 0 0,0 0 0,1 0 0,-1-1 0,2 1 0,-1-1 1,1 0-1,0 0 0,0-1 0,1 1 0,0-1 0,0 0 0,0-1 0,1 1 0,0-1 0,0-1 0,0 1 0,1-1 0,0 0 0,12 4 0,-6-3 2,1-1 0,-1-1 1,1 1-1,0-2 0,0 0 0,0-1 0,0-1 0,0 0 0,0-1 0,0-1 0,0 0 0,15-4 0,-7-1-29,-1 0 0,-1-2 0,1 0 0,-1-2-1,-1 0 1,0-1 0,-1-1 0,0-1 0,30-29 0,-40 35-24,0-2 0,-1 1 0,0-1 0,-1 0 1,0-1-1,-1 0 0,0 0 0,0 0 0,-1-1 0,-1 0 0,0 1 0,-1-2 0,0 1 1,0 0-1,-2-1 0,1 1 0,-2-1 0,0 1 0,-2-25 0,0 23-20,-1 0 0,0-1 0,-1 1 0,-1 0-1,0 0 1,-1 1 0,0 0 0,-1 0 0,-1 0-1,0 1 1,0 0 0,-1 0 0,-1 1 0,0 1 0,0-1-1,-1 1 1,0 1 0,-1 0 0,0 1 0,-1 0 0,0 1-1,0 0 1,0 1 0,-1 1 0,1 0 0,-1 1-1,-1 0 1,1 1 0,-1 1 0,1 0 0,-1 1 0,1 0-1,-1 2 1,0-1 0,1 2 0,-1 0 0,-20 6 0,15-3-35,0 2 1,1 0-1,0 2 1,0 0 0,1 0-1,0 2 1,-21 17-1,32-23 20,1 1 0,0 0 0,0 0 1,1 0-1,0 1 0,0 0 0,0 0 0,1 0 0,-4 10 0,6-12-3,0 0-1,1 0 1,-1 1 0,1-1 0,1 1 0,-1-1 0,1 1 0,0-1 0,0 1 0,0-1 0,1 1 0,0-1 0,0 0 0,1 1 0,2 6 0,-2-8 2,0 0 0,1 0 0,0 0 0,0 0 0,0-1 0,0 1 0,0-1 0,1 0 0,-1 0 0,1 0 0,0 0 0,0-1 0,0 1 0,0-1 0,1 0 0,-1 0 0,8 1 0,12 4-11,0 0 1,27 2-1,-26-5 15,8 2-33,1-1-1,0-3 1,0 0-1,0-2 1,1-2-1,-1-1 0,-1-1 1,1-2-1,-1-2 1,0-1-1,38-15 1,-10 7-77,-60 17 131,-1-1-1,0 1 1,1 0 0,-1 0 0,0 0 0,0 0 0,1 0 0,-1 0 0,0 0 0,1 0 0,-1-1-1,0 1 1,1 0 0,-1 0 0,0 0 0,0 1 0,1-1 0,-1 0 0,0 0 0,1 0 0,-1 0 0,0 0-1,0 0 1,1 0 0,-1 0 0,0 1 0,1-1 0,-1 0 0,0 0 0,0 0 0,0 1 0,1-1-1,-1 0 1,0 0 0,0 1 0,0-1 0,1 0 0,-1 0 0,0 1 0,0-1 0,0 0 0,0 0 0,0 1-1,0-1 1,0 0 0,0 1 0,0-1 0,0 0 0,0 1 0,0-1 0,0 0 0,0 1 0,0-1-1,0 0 1,0 0 0,0 1 0,0-1 0,0 0 0,0 1 0,0-1 0,-1 0 0,1 0 0,0 1 0,0-1-1,-11 25 253,9-21-186,-2 8 74,0 0 0,1 0 0,0 0 0,1 0 0,1 0 0,0 0 1,0 1-1,1-1 0,1 0 0,0 1 0,1-1 0,0 0 0,6 19 1,-5-24-103,-1 0-1,2 0 1,-1 0 0,1-1 0,0 0 0,0 1 0,0-1 0,1-1 0,0 1 0,0-1 0,1 0 0,-1 0 0,1 0 0,0-1 0,1 0 0,-1 0 0,1 0 0,-1-1-1,1 0 1,0-1 0,0 1 0,1-1 0,7 1 0,-7-1-234,0-1-1,0 0 1,0 0-1,0-1 1,0 0-1,0 0 1,0-1-1,0 0 1,0-1-1,0 0 0,0 0 1,0 0-1,14-8 1,7-9-1748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0.8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39 3456,'-3'-6'2086,"5"10"852,4 20-986,-5 15-1446,1 0-1,1 0 1,2 0 0,2-1 0,2 0 0,16 44 0,-7-50-15,-18-32-486,0 0 0,0 1 0,1-1 0,-1 0 0,0 0 0,0 1 0,0-1 0,1 0 0,-1 1 0,0-1 0,0 0 0,1 0 0,-1 0 1,0 1-1,0-1 0,1 0 0,-1 0 0,0 0 0,1 0 0,-1 1 0,0-1 0,1 0 0,-1 0 0,0 0 0,1 0 0,-1 0 1,0 0-1,1 0 0,-1 0 0,0 0 0,1 0 0,-1 0 0,0 0 0,1 0 0,-1 0 0,0-1 0,1 1 0,-1 0 0,0 0 0,1 0 1,-1 0-1,0-1 0,1 1 0,-1 0 0,0 0 0,0 0 0,1-1 0,-1 1 0,0 0 0,0-1 0,0 1 0,1 0 0,-1 0 0,0-1 1,0 1-1,0-1 0,4-13 90,19-89 75,-19 78-127,1-1 0,1 1-1,14-34 1,-15 45-41,1 1 1,1 0-1,0 0 0,0 0 1,2 1-1,-1 0 1,12-11-1,-15 18 34,0 1 0,0 0 0,0 1 0,1-1 0,0 1 0,-1 0 0,1 0 0,0 1 0,0 0 0,0 0 0,1 0 1,-1 1-1,0 0 0,1 0 0,-1 1 0,1-1 0,-1 1 0,11 2 0,-1 0 157,1 1 0,-1 0 0,0 1 0,0 1 0,0 1 0,-1 0 1,0 1-1,0 1 0,-1 0 0,0 1 0,0 0 0,-1 1 0,23 22 0,-26-22-81,-1 0 0,-1 1-1,1 0 1,-2 0 0,1 0 0,-2 1-1,1 0 1,-2 1 0,0 0 0,0-1-1,-1 1 1,-1 1 0,0-1-1,-1 0 1,0 1 0,-1 0 0,-1 17-1,-5 7 76,5-36-177,-1-1 1,1 1-1,-1 0 0,1-1 1,-1 1-1,0 0 1,1-1-1,-1 1 0,0 0 1,0-1-1,0 0 0,0 1 1,0-1-1,-1 1 0,1-1 1,-3 2-1,3-5 3,-1 0 0,1 0 0,-1 0 1,1-1-1,0 1 0,0 0 0,0-1 0,0 1 0,0 0 0,1-1 0,-1 0 1,1-4-1,-1-6-30,1-1 0,1 0 0,0 1 0,1-1 0,0 1 0,8-23 0,-1 9-43,1 0 0,17-32 0,-21 49 25,0 0 0,1 1 0,1-1 0,-1 1 0,2 1 0,-1 0 0,1 0 1,0 0-1,1 1 0,-1 1 0,2-1 0,-1 2 0,1-1 0,-1 2 0,22-7 0,-10 4 12,1 2-1,0 0 1,0 2-1,0 0 1,0 2-1,1 0 1,24 4-1,-25-1 25,-1 2 0,1 0-1,-1 2 1,0 0 0,-1 1-1,1 2 1,-1 0-1,22 13 1,-31-14 17,0-1 0,0 2 0,-1 0 0,0 0-1,0 1 1,-1 0 0,0 1 0,-1 0 0,0 1 0,-1 0 0,-1 0 0,1 0-1,9 26 1,-9-14 33,0 2-1,-2-1 1,0 1-1,-2 0 0,-1 0 1,-1 0-1,-1 0 1,-2 0-1,0 0 1,-7 33-1,8-58-106,0-1-1,0 1 1,0 0-1,0-1 1,0 1-1,0-1 1,-1 1-1,1 0 1,0-1-1,0 1 1,-1-1-1,1 1 1,0-1-1,-1 1 0,1-1 1,0 1-1,-1-1 1,1 1-1,-1-1 1,1 1-1,-1-1 1,1 0-1,-1 1 1,1-1-1,-1 0 1,1 0-1,-1 1 1,0-1-1,1 0 1,-1 0-1,1 0 1,-1 0-1,0 1 1,1-1-1,-1 0 1,0 0-1,-24-10-4340,23 9 4059,-15-10-2222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1.4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187 1 4608,'0'0'45,"0"0"0,-1 0 0,1 0 0,0 0 0,-1 0 0,1 0 0,0 0 0,0 0 0,-1 0 0,1 0 0,0 0 0,0 0 0,-1 1 0,1-1 0,0 0 0,0 0 0,-1 0 1,1 0-1,0 1 0,0-1 0,0 0 0,-1 0 0,1 1 0,0-1 0,0 0 0,0 0 0,0 1 0,0-1 0,-1 0 0,1 0 0,0 1 0,0-1 0,0 0 0,0 1 0,0-1 0,0 0 0,0 0 0,0 1 0,0-1 0,0 0 0,0 1 0,0-1 0,0 0 0,1 1 0,8 71 4134,2-2-2640,10 272 477,-27 433-1,4-738-2004,-13 170 196,12-182-293,-1-1 0,-2 0 0,-1 0 0,0 0 0,-2-1 0,-13 26 1,20-45-1,0-1 1,0 0 0,0 1 0,0-1 0,0 0 0,-1 0 0,0-1 0,0 1 0,1 0 0,-1-1 0,-1 0 0,-3 3 0,5-4-11,0 0-1,1-1 0,-1 1 1,0-1-1,0 1 0,0-1 0,0 0 1,1 0-1,-1 0 0,0 0 1,0 0-1,0 0 0,0 0 1,0-1-1,1 1 0,-1-1 1,0 1-1,-3-2 0,1-1-150,-1-1 0,1 1-1,0-1 1,0 1 0,0-1-1,1 0 1,-1 0 0,1-1-1,0 1 1,0-1 0,1 0 0,-1 1-1,1-1 1,0 0 0,1-1-1,-3-7 1,-6-49-1694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1.7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0 121 4480,'5'-7'244,"-1"0"-1,1-1 1,1 2 0,-1-1 0,1 1 0,1 0 0,-1 0-1,1 0 1,0 1 0,0 0 0,0 0 0,1 1-1,0 0 1,0 0 0,0 1 0,0 0 0,0 1 0,13-3-1,14-2 263,1 1 0,0 2 0,43 0 0,-44 3-200,-1 2 1,1 1-1,-1 2 1,35 9-1,-55-10-110,0 1-1,-1 0 1,1 1-1,-1 0 1,0 1-1,-1 1 1,1 0 0,-1 1-1,-1 0 1,0 1-1,0 0 1,17 19-1,-25-24-146,0-1 0,0 1-1,-1-1 1,0 1 0,0 0-1,0 0 1,0 0 0,0 0 0,-1 0-1,0 1 1,0-1 0,0 0-1,0 1 1,-1-1 0,0 0 0,0 1-1,0 7 1,-2-5 23,0-1 0,0 0 1,0 1-1,0-1 0,-1 0 0,0 0 0,-1 0 0,1 0 1,-1-1-1,-7 9 0,-5 3 126,-2-1 0,1-1 0,-2 0 0,0-1 0,-33 18 0,19-13 47,-1-2 0,-50 18 0,73-31-301,0-1-1,0 1 0,-1-2 1,1 0-1,-1 0 1,1-1-1,-1-1 1,0 1-1,1-2 0,-1 0 1,0 0-1,-11-4 1,21 5-7,1 0 0,-1-1-1,1 1 1,-1-1 0,1 1 0,-1-1 0,1 0 0,0 0 0,-1 1 0,1-1-1,0 0 1,0 0 0,0 0 0,-1 0 0,1-1 0,0 1 0,0 0 0,0-2-1,1 2-22,-1 1 0,1-1 0,0 0 0,0 0 0,0 0 0,0 0-1,0 0 1,0 0 0,0 1 0,1-1 0,-1 0 0,0 0 0,0 0 0,1 0-1,-1 0 1,0 1 0,1-1 0,-1 0 0,1 0 0,-1 1 0,1-1-1,0-1 1,4-2-486,0-1-1,0 1 0,0 0 1,1 1-1,-1-1 0,12-4 1,22-8-1732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2.1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7 3584,'-6'-7'1792,"17"7"-2048,-11 0 2304,0 4-1536,-5 3 128,-1 12 256,3 13 0,-2-3-1152,5 10 0,0 0 768,8 7 0,3-7-384,-2-10 128,0-3-1408,5-10 128,6-5-384,-6-14 128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2.4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 6016,'-28'3'2944,"47"6"-5632,-10-9 5888,0-3-5504,5 13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6.9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270 473 3584,'2'0'113,"0"1"0,-1-1 0,1 0-1,0 1 1,-1-1 0,1 1 0,-1-1 0,1 1 0,-1 0 0,1-1 0,-1 1 0,0 0-1,1 0 1,-1 0 0,0 0 0,0 0 0,2 2 0,21 14 2484,-9-11-2137,-1 2 1,0 0-1,17 14 0,9 4-125,-31-20-201,0-1-1,1 0 1,-1-1-1,1 0 1,0 0-1,0-1 1,0-1 0,0 1-1,1-2 1,-1 1-1,1-2 1,-1 1-1,1-1 1,-1-1-1,1 0 1,-1 0 0,0-1-1,1 0 1,-1-1-1,0 0 1,0-1-1,12-6 1,26-10 297,-26 12-240,-1-1 0,0 0 1,34-23-1,-49 28-165,-1 0 0,1 0 1,-1-1-1,0 0 0,0 0 0,-1-1 1,0 1-1,0-1 0,0 0 1,0 0-1,-1 0 0,0-1 0,-1 1 1,1-1-1,-1 1 0,2-14 1,-2 4-22,-2 1 0,0-1 0,0 0 0,-2 1 0,0-1 0,0 1 1,-2-1-1,0 1 0,-1 0 0,0 1 0,-1-1 0,0 1 0,-2 0 1,0 0-1,0 1 0,-1 0 0,-1 1 0,0 0 0,0 0 1,-1 1-1,-1 0 0,0 1 0,0 1 0,-1 0 0,0 0 0,-1 2 1,0-1-1,-28-9 0,22 11-35,0 1 0,-1 1 0,0 1 0,1 1 0,-1 1 0,0 0 0,0 2 0,0 1 0,0 0 0,0 1 1,1 1-1,0 2 0,-1 0 0,2 0 0,-23 12 0,10-2-33,0 2 0,2 1 0,1 1 0,0 1 0,1 2 0,2 1 0,0 0 0,-25 33 1,46-51 33,1-1 0,0 1 1,0 0-1,0 0 0,0 0 1,1 0-1,0 1 1,1-1-1,-1 1 0,1 0 1,0-1-1,-1 13 1,3-16-39,0 1 0,1 0 0,0 0 0,-1-1 0,1 1 1,0-1-1,1 1 0,-1-1 0,0 1 0,1-1 1,0 0-1,0 0 0,0 0 0,0 0 0,1 0 1,-1 0-1,1 0 0,0-1 0,-1 1 0,1-1 0,0 0 1,0 0-1,1 0 0,-1 0 0,0-1 0,6 3 1,63 21-1470,11-7-128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2.9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81 300 768,'1'-3'228,"-1"0"-1,1 0 1,-1 1 0,1-1-1,0 0 1,0 1 0,0-1-1,0 0 1,0 1 0,1-1-1,-1 1 1,1 0 0,0 0-1,0-1 1,0 1 0,0 0-1,0 0 1,0 1 0,4-4-1,50-26 2426,-53 30-2691,92-32 1288,1-1-504,-87 30-683,-1-1 0,1 0-1,-1 0 1,0-1-1,0 0 1,0-1 0,-1 1-1,9-11 1,-15 16-57,0-1 0,0 1 0,-1 0 0,1 0 0,0 0 0,0-1 0,-1 1-1,1 0 1,0-1 0,-1 1 0,1 0 0,-1-1 0,0 1 0,1-1 0,-1 1 0,0-1 0,0 1 0,0 0 0,0-1 0,0 1 0,0-1 0,-1 1 0,1-1 0,0 1 0,-1-2 0,-1 0 4,1 1 0,-1 0-1,0 0 1,0-1 0,0 1 0,0 0 0,0 0 0,0 1-1,0-1 1,-1 0 0,1 1 0,-5-3 0,-3 0 21,0 0 0,0 0 0,0 1 1,-1 1-1,0-1 0,1 2 1,-14-1-1,9 2 23,1 1 1,-1 1-1,0 0 1,0 1-1,1 0 1,0 2-1,-1-1 1,2 2-1,-1 0 1,0 1-1,-15 10 0,18-10-1,1 0-1,0 0 1,0 1-1,1 0 0,0 1 1,1 0-1,0 1 0,0 0 1,1 0-1,0 0 1,0 1-1,1 0 0,-7 21 1,9-21-18,1 1 1,1-1 0,0 0 0,1 1-1,0-1 1,1 1 0,0-1 0,1 1-1,0 0 1,0-1 0,2 0 0,-1 1-1,1-1 1,1 0 0,0 0 0,1-1-1,0 1 1,0-1 0,10 12 0,-5-8 27,1-1 0,0 0 0,1-1 0,1 0 0,0-1 1,0-1-1,1 0 0,1 0 0,0-2 0,0 0 0,0 0 0,24 7 1,-16-7-80,1-1 1,0-1-1,38 4 1,-52-9-303,1 0-1,0-1 1,0-1 0,0 0 0,-1 0-1,1-1 1,-1 0 0,1-1 0,-1 0-1,19-9 1,8-7-1367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3.7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3 243 2816,'-1'-2'187,"1"0"-1,-1 0 1,1 0-1,0 0 1,0-1-1,0 1 1,0 0 0,0 0-1,1 0 1,-1 0-1,1-1 1,-1 1 0,1 0-1,0 0 1,0 0-1,0 0 1,0 0 0,2-2-1,27-45 1738,-20 35-1740,-2 3-69,0 1 0,0 1 0,1 0-1,0 0 1,1 1 0,0 0 0,0 0 0,1 1 0,0 1-1,0 0 1,0 0 0,25-8 0,-18 8 77,1 0 0,0 2 0,0 0 0,0 1 0,0 1 0,1 0 0,31 3 0,-47-1-139,1 0 0,-1 0 0,1 1 0,-1 0 0,0 0 0,1 0 0,-1 0 0,0 1 0,0-1 0,0 1 0,0 0 0,0 0 0,0 1 0,-1-1 0,1 1 0,-1 0 0,0 0 0,0 0 0,0 0 0,0 0 0,0 1 0,0-1 0,-1 1 0,0 0 0,0 0 0,0 0 0,0 0 0,-1 0 0,1 0 0,1 9 0,-3-4 34,1-1 0,-1 1 0,-1 0-1,0 0 1,0 0 0,-1 0-1,0-1 1,0 1 0,-1-1 0,0 1-1,0-1 1,-1 0 0,0 0-1,-8 10 1,-19 22 205,-1-1-1,-53 49 0,-5 5 9,-112 115 489,202-208-789,0 0-1,0 0 1,0 0 0,0 0-1,-1 0 1,1 1 0,0-1-1,0 0 1,0 0 0,0 0 0,0 0-1,-1 1 1,1-1 0,0 0-1,0 0 1,0 0 0,0 0 0,0 1-1,0-1 1,0 0 0,0 0-1,0 0 1,0 1 0,0-1-1,0 0 1,0 0 0,0 1 0,0-1-1,0 0 1,0 0 0,0 0-1,0 1 1,0-1 0,0 0 0,0 0-1,0 0 1,0 1 0,0-1-1,1 0 1,-1 0 0,0 0-1,0 0 1,0 1 0,1-1 0,13 6-7,29 0 5,-28-4 3,226 19 119,-143-16-219,-91-4 59,14 0-167,0 0 0,24-2 1,-39 0-104,-1 1 1,0-1-1,0 0 1,1-1 0,-1 1-1,0-1 1,0 0-1,-1 0 1,1-1 0,0 0-1,-1 1 1,1-1-1,6-6 1,0-4-1632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4.0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3712,'-6'3'1792,"26"3"-1536,-20-6 2048,0 0-1920,9 0 128,5 3 128,6 1 0,6-4-896,13 0 0,2 0 640,2 0 0,5 0-768,-6-4 128,-4 1-1024,-1 3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4.6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8 130 2816,'-1'-1'72,"0"-1"-1,0 1 1,0 0 0,1 0-1,-1-1 1,1 1-1,-1 0 1,1-1 0,-1 1-1,1-1 1,0 1 0,0-1-1,-1 1 1,1-1 0,0 1-1,1-1 1,-1 1 0,0 0-1,0-1 1,0 1 0,1-1-1,-1 1 1,1 0 0,-1-1-1,1 1 1,0 0-1,-1-1 1,1 1 0,0 0-1,0 0 1,0 0 0,0-1-1,2 0 1,5-9 1076,-7 10-828,9-19 981,-4 15-1152,1 0-1,0 0 1,-1 1 0,1 0-1,0 0 1,1 1-1,-1 0 1,1 0 0,-1 1-1,1 0 1,13-2-1,8 1 262,53-1 0,-69 4-279,-1 1 1,1 0 0,0 1 0,0 1-1,-1 0 1,1 0 0,-1 1-1,0 1 1,18 9 0,-27-12-87,0 0 0,1 0 0,-1 0 1,0 0-1,0 1 0,0-1 0,0 1 0,-1 0 1,1 0-1,-1 0 0,1 0 0,-1 0 0,0 1 0,-1-1 1,1 1-1,0-1 0,-1 1 0,0 0 0,0-1 1,0 1-1,0 0 0,-1 0 0,1 0 0,-1-1 1,0 1-1,0 0 0,-1 0 0,1 0 0,-1 0 0,1 0 1,-1-1-1,-1 1 0,1 0 0,0-1 0,-4 6 1,-11 21 186,-2-1 0,-2 0 1,0-1-1,-46 46 1,-6 10 119,45-52-233,-33 48 160,54-72-250,2 0 0,-1 1 1,1-1-1,0 1 0,1 0 1,0 0-1,1 0 0,-2 10 1,3-17-22,1 0 1,0 0 0,0 1-1,1-1 1,-1 0 0,0 0-1,1 0 1,-1 0-1,1 0 1,-1 0 0,1 0-1,0 0 1,0 0 0,0 0-1,0-1 1,1 1 0,-1 0-1,0-1 1,1 1 0,-1-1-1,1 1 1,-1-1 0,1 1-1,0-1 1,-1 0 0,1 0-1,0 0 1,0 0 0,0 0-1,0-1 1,0 1 0,0 0-1,0-1 1,0 0 0,0 1-1,4-1 1,11 2-23,0 0 0,-1-2 0,30-2 0,-26 1 6,41-2-308,64-12 0,-3-13-2999,-116 27 2818,-1-1 0,1 0 1,-1-1-1,1 1 0,-1-1 0,9-7 1,1-5-1424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5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3968,'14'0'1920,"15"-9"-2048,-20 6 3328,5-1-2816,9 1 0,11 3 128,8 0 0,10 3-768,-1 1 128,1-1 256,-6 3 0,-3-6-1152,-9 3 128,-6 4-512,-14-1 128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5.7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64 235 3712,'-1'0'310,"-1"0"0,1 0 1,0 1-1,-1-1 0,1 1 0,0-1 0,-1 1 1,1-1-1,0 1 0,0 0 0,0 0 0,0 0 1,0-1-1,0 1 0,0 0 0,0 1 0,0-1 1,0 0-1,-1 1 0,-2 33 1443,3-20-1412,2 0-1,0-1 1,1 1 0,0 0-1,1-1 1,7 23-1,-7-31-243,-1-1 0,1 0 0,-1 0-1,1 0 1,1 0 0,-1-1 0,1 1-1,-1-1 1,2 0 0,-1 0 0,0 0-1,1 0 1,-1-1 0,1 0-1,0 0 1,0 0 0,0-1 0,1 1-1,-1-1 1,6 1 0,4 1-21,0-1-1,0 0 1,1-1 0,-1-1 0,0-1-1,1 0 1,-1-1 0,1 0 0,-1-1-1,19-6 1,-24 6-57,-1-1 0,1-1 0,-1 0 0,0 0 0,0 0-1,-1-1 1,1-1 0,-1 0 0,0 0 0,-1 0 0,1-1 0,-1 0 0,0 0 0,-1-1-1,0 0 1,0 0 0,4-10 0,-3 6 10,-2 0-1,0-1 0,0 0 1,-1 0-1,-1 0 0,0-1 1,-1 1-1,0-1 0,-1 1 1,-1-1-1,0 1 0,0-1 1,-5-18-1,4 23-15,-2 0-1,1 0 1,-1 1-1,-1-1 1,0 1 0,0 0-1,0 0 1,-1 0-1,0 1 1,-1-1 0,1 1-1,-2 0 1,1 1-1,-1 0 1,1 0 0,-2 0-1,1 1 1,-1 0-1,0 0 1,-16-6-1,9 6-44,-1 0 0,-1 1 0,1 1 0,0 1 0,-1 0 0,1 1 0,-1 1 0,1 1 0,-1 0 0,1 1 0,0 1 0,0 0 0,0 1 0,0 1 0,0 0 0,1 2 0,0-1 0,0 2 0,-25 16 0,37-21 22,0-1-1,0 1 0,0 0 1,0 0-1,0 0 0,1 0 1,0 0-1,-1 1 0,1-1 1,1 1-1,-1 0 0,0-1 1,1 1-1,0 0 0,0 0 1,0 0-1,0 0 0,0 0 1,1 0-1,0 0 0,0 0 1,0 0-1,0 0 0,1 0 1,0 0-1,-1 0 0,1-1 1,1 1-1,-1 0 1,1 0-1,-1-1 0,1 1 1,0-1-1,0 1 0,0-1 1,1 0-1,-1 0 0,1 0 1,0 0-1,0 0 0,0 0 1,0-1-1,0 0 0,1 1 1,-1-1-1,1 0 0,6 2 0,13 2-41,-1 0 0,1-2 0,0 0 0,43 0 0,-42-3 57,10 0-5,-1-2 0,45-7 0,40-2 639,-115 10-588,-1 0 0,0 1 0,0-1-1,1 1 1,-1-1 0,0 1-1,0 0 1,0 0 0,0 0-1,0 0 1,0 0 0,0 0-1,-1 0 1,1 1 0,0-1-1,0 1 1,-1-1 0,1 1-1,-1 0 1,0 0 0,1 0-1,-1-1 1,0 1 0,0 0-1,0 0 1,0 1 0,-1-1-1,1 0 1,0 0 0,-1 4 0,4 9 343,-2 1 0,0 0 0,-1 24 1,0-3 531,3-19-624,0 0 0,1 0 1,1-1-1,1 1 0,0-2 0,1 1 1,1-1-1,0 0 0,2-1 0,-1 0 0,16 16 1,-20-26-294,-1 0 1,1 0-1,0 0 1,1-1-1,-1 0 1,1 0-1,0-1 1,-1 1-1,2-2 1,-1 1-1,0-1 1,0 0-1,1 0 1,-1-1-1,13 1 1,-8-2-568,0 0 1,0-1 0,0 0-1,0-1 1,0 0 0,0-1-1,-1 0 1,21-9 0,8-14-2409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7.8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257 539 3072,'12'-1'1703,"1"4"3653,-18 21-3605,0-10-1174,-9 22 52,3 1 0,0 0 1,3 1-1,1 0 0,-3 61 0,10-55-322,6 46 0,-4-76-141,0 0 0,1 0 0,1-1 0,0 1 0,1-1 0,0 0-1,10 18 1,1-4 258,-14-22-378,0 1 1,0-1 0,1-1 0,0 1 0,0 0 0,0-1 0,1 1 0,-1-1 0,1 0 0,0 0-1,0 0 1,0-1 0,1 0 0,-1 1 0,1-2 0,0 1 0,0 0 0,0-1 0,0 0 0,10 2-1,-2-2 2,0-1-1,0-1 0,0-1 0,0 0 1,0 0-1,0-1 0,0-1 0,0 0 1,-1-1-1,0 0 0,1-1 0,-1 0 0,12-8 1,-13 4-23,1 0 0,-2-1 0,0-1 0,0 1 0,0-1 0,7-14 0,-1 5 34,1-3-40,-2 0-1,0 0 0,-1-1 1,-2-1-1,0-1 0,11-36 0,-11 25-12,-2-1 0,-1 1 0,-2-2 0,3-45 0,-9 61 8,-1 0-1,-2 0 0,0-1 0,-2 1 1,0 0-1,-1 1 0,-2-1 0,-11-27 1,6 23 19,-2-1-1,0 2 1,-2 0 0,-1 1 0,-30-35 0,33 45-27,1 0 0,-2 1 0,0 1 0,-1 1-1,0 0 1,0 1 0,-1 1 0,-1 0 0,-25-9 0,-36-15 5,52 22-38,-51-17 0,67 26 10,-1 0 0,0 0 0,0 1 1,0 0-1,0 1 0,0 1 0,0 0 0,0 1 0,-14 2 1,19-1 5,0 0 0,1 0 0,0 1 0,-1 0 1,1 0-1,0 0 0,1 1 0,-1 0 0,1 0 1,-1 1-1,1-1 0,1 1 0,-1 0 1,1 0-1,-1 1 0,1 0 0,-4 8 0,1-1 17,1-1-1,0 2 1,1-1-1,1 0 1,0 1-1,1 0 0,0 0 1,1 0-1,1 0 1,0 1-1,2 17 1,-1-21 5,1 1 0,1-1 0,0 0 1,1 0-1,0 0 0,0 0 1,1 0-1,1 0 0,-1-1 1,2 0-1,0 0 0,0 0 0,0-1 1,13 13-1,-5-9 75,1-2 1,0 1-1,1-2 0,0 0 1,1-1-1,0 0 0,0-2 1,1 0-1,0-1 1,0 0-1,1-2 0,-1 0 1,1-1-1,0-1 0,0-1 1,0-1-1,0 0 0,0-1 1,0-1-1,35-9 0,67-17 481,-62 16-136,74-27 1,115-54 826,-139 48-596,-55 27 243,-49 17-628,-7 2-185,-31 7-876,20-5-257,9-2 596,1-1 0,0 1 1,-1 0-1,1-1 0,0 2 0,0-1 1,0 0-1,0 1 0,0-1 0,0 1 0,-5 4 1,-6 9-2650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7:38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36 12544,'-9'-32'6271,"46"28"-11774,-28 4 10622,-3 13-9598,-17 10 127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37:50.142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1 0,'0'10435,"0"-10548,0 72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38:48.992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5734 1,'13068'0,"-31464"0,17991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7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318 14 3072,'-1'-1'139,"0"0"1,1 0-1,-1 0 1,-1 0-1,1 0 1,0 0-1,0 1 1,0-1-1,0 0 1,-1 0-1,1 1 1,0-1-1,0 1 0,-1-1 1,1 1-1,-1 0 1,1-1-1,0 1 1,-1 0-1,1 0 1,-1 0-1,1 0 1,0 0-1,-3 1 1,-51-1 1584,43 0-1666,-6 0 151,0 1 0,0 1 0,0 1 0,-27 7 0,38-9-163,1 2 1,-1-1 0,1 0-1,0 1 1,0 0 0,0 1 0,0-1-1,0 1 1,1 0 0,0 1-1,0-1 1,0 1 0,0 0 0,1 0-1,-7 10 1,10-14-36,1 1 0,-1-1 0,1 0 0,-1 1 0,1-1 1,-1 0-1,1 1 0,0-1 0,0 1 0,0-1 0,-1 0 0,2 1 0,-1-1 0,0 1 0,0-1 0,0 0 0,0 1 1,1-1-1,-1 0 0,1 1 0,1 1 0,-1 1 9,2-1 0,-1-1 1,0 1-1,0 0 0,1 0 0,0-1 0,-1 0 1,6 4-1,8 4 64,1-1 0,30 12 1,-28-13-17,294 104 267,-209-80-258,103 47 1,-188-71-55,-9-4-7,0 0 0,0 1 0,-1 0 0,0 0 0,13 10 0,-21-14-10,0 0 1,0 0-1,0 0 1,1 0-1,-1 1 1,-1-1-1,1 0 1,0 1 0,0-1-1,0 0 1,-1 1-1,1-1 1,-1 1-1,1-1 1,-1 1-1,0 0 1,1-1-1,-1 1 1,0-1-1,0 1 1,0-1-1,0 1 1,0 0-1,-1-1 1,1 1-1,0-1 1,-1 1-1,1-1 1,-1 1-1,0-1 1,1 1-1,-1-1 1,0 0-1,0 1 1,0-1 0,0 0-1,0 0 1,0 0-1,0 1 1,0-1-1,-1 0 1,1 0-1,-3 1 1,-8 7 29,-1 0 1,0 0 0,-1-1 0,0-1 0,0 0-1,-1-1 1,0-1 0,0 0 0,-17 3 0,5-3-4,0 0 0,-1-2 0,1-1 0,-43-2 0,14-6 63,-66-17 0,-13-2-139,52-1-2410,79 26 896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8:52.4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1920,'0'0'1131,"0"0"170,0 0-896,0 0-149,43 5 1109,-26 2-1187,1 0 0,1-2 0,-1 0 0,1-2 0,0 0 0,0 0 0,0-2-1,28-1 1,55 5 13,-75-1-174,-1 1 0,1 1-1,-1 1 1,-1 1 0,1 1-1,-1 2 1,32 18-1,-50-25 8,0 1-1,-1 0 0,1 0 0,-1 0 1,0 1-1,-1 0 0,1 1 0,-1-1 1,0 1-1,-1 0 0,0 0 0,4 8 1,-5-8 12,-2 0-1,1 0 1,-1 0 0,1 0 0,-2 0 0,1 0 0,-1 0 0,0 0 0,-1 0 0,0 0-1,0 0 1,0 0 0,-1-1 0,0 1 0,0 0 0,-4 8 0,3-8-21,-1 0 0,1-1 0,-1 1 0,0-1 0,0 0 0,-1 0 0,1 0 0,-1-1 0,-1 0 0,1 0 0,-1 0 0,0-1 0,0 1 1,0-1-1,-1-1 0,-8 4 0,10-3-23,1-1 0,-1 0 0,1 1-1,0 0 1,0 0 0,1 0 0,-1 0 0,1 1 0,-4 5 0,-20 23-39,-24 12 63,22-19 18,-33 24 1,52-43-30,0-1 0,-1 0 1,0 0-1,0-1 1,0-1-1,0 0 0,-20 5 1,-126 20-1542,152-26 384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8:52.8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2304,'23'15'1152,"0"2"0,19 18-1,-22-16-930,1-2 0,29 18-1,-20-14-3,0 1-1,-2 1 0,36 39 1,-41-40-102,-3-5-14,0 0 0,28 16-1,-29-22-682,-1 2 0,-1 0 0,26 26 0,-38-31-314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8:53.1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891 0 7296,'-53'94'-640,"16"-78"4864,-29 20-4224,-14 17 128,-29 15-256,3 10 128,-8-3-1152,2-9 128,7-2-256,-3-18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8:54.4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582 69 2304,'27'-31'3456,"-103"103"-1835,20-19-1418,-2-2-1,-2-3 1,-3-3 0,-1-2-1,-88 43 1,146-83-182,-1 1 1,1-1-1,-1 0 0,0-1 1,0 0-1,0 0 0,0 0 1,0-1-1,-11 1 0,22-11-21,0 0 0,1 0 0,0 1 0,1-1 0,8-9 0,30-27-44,80-62-1,-41 38 28,-57 47 4,0 1 0,2 2 0,0 0 1,1 2-1,0 1 0,2 2 0,0 1 0,0 1 1,37-9-1,-63 20 17,0 0 0,0 1 1,0-1-1,0 1 0,-1 0 0,1 0 1,0 1-1,0-1 0,0 1 0,-1 0 1,1 0-1,0 1 0,-1-1 1,1 1-1,-1 0 0,1 1 0,-1-1 1,0 1-1,0-1 0,0 1 0,0 0 1,5 7-1,4 5 34,0 1-1,-2 0 1,0 1 0,12 25-1,20 27 61,-30-52-58,2-1-1,0 0 1,1-1 0,1-1 0,0-1 0,1 0-1,0-1 1,1-1 0,0-1 0,1-1 0,0 0 0,0-2-1,1 0 1,31 5 0,-34-11-1304,-28 0-608,-8 2 699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8:55.0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297 1 5120,'6'11'-377,"0"1"705,0 0 0,1-1 0,1 1 0,0-2 0,0 1 1,19 17-1,10 3-215,-5-2 87,2-2 0,46 28 0,-67-47-114,1-2 1,-1 1-1,1-2 1,1 1-1,-1-2 1,1 0-1,-1-1 0,1 0 1,0-1-1,20-1 1,-20 0 39,0-1 1,0-1-1,0-1 1,28-6-1,-38 7-103,1-2 0,-1 1 0,0 0 0,-1-1 0,1 0 0,0 0 0,-1 0 0,1-1 0,-1 0 0,0 1 1,0-2-1,-1 1 0,1 0 0,-1-1 0,0 1 0,3-8 0,0 0 62,0-1 0,-1 0 1,-1 0-1,0 0 0,-1 0 1,-1 0-1,0-1 0,1-21 1,15 85 554,1 29-491,-4 0 0,8 111 0,-15 163 598,-9-329-553,-1-1-1,0 1 0,-2-1 0,-1 0 1,-1 0-1,0 0 0,-2-1 0,-1 0 1,0 0-1,-2-1 0,-1 0 0,0-1 1,-1 0-1,-1-1 0,-1-1 0,-29 28 1,10-16 4,0-1 1,-2-1 0,-1-2 0,-1-2 0,-1-2-1,-1-1 1,-1-2 0,-78 25 0,73-31-1146,-1-2 1,0-1-1,0-3 0,-88 1 1,19-16-1358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39:56.2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66 3200,'-4'12'462,"0"-1"-1,0 0 1,2 1-1,-1 0 1,1 0 0,0 22-1,0-11-343,0 1 16,1 0 0,1-1 0,1 1 0,1 0 0,1-1 0,2 1 0,12 40-1,-14-53-52,1 0-1,1 0 0,0 0 1,0 0-1,1-1 0,1 0 1,0 0-1,0 0 0,1-1 1,0 0-1,0-1 0,1 0 1,0 0-1,0-1 0,1 0 1,0 0-1,15 6 0,-17-10-30,1-1 0,0 0-1,-1 0 1,1-1 0,0 0-1,0 0 1,0-1 0,0 0 0,0-1-1,0 0 1,-1 0 0,1-1-1,0 0 1,-1-1 0,1 0-1,-1 0 1,0-1 0,0 0-1,0 0 1,11-9 0,-3 2-5,0-1 0,-1 0 1,0-1-1,-1-1 0,-1 0 0,0-1 1,-1-1-1,15-24 0,-21 28-23,-1 0 0,0 0 0,-1 0 0,0-1 0,-1 0 0,0 1 0,-1-1 0,0 0 0,-1 0 0,-1 0 0,0 0 0,-1-1 0,0 1 0,-1 0 0,0 1 0,-8-23 0,7 25-18,0 0 1,-1 0-1,-1 0 0,1 1 1,-1 0-1,-1 0 0,0 0 1,0 1-1,-1 0 0,0 0 1,-1 0-1,1 1 0,-1 0 1,-1 1-1,1 0 0,-1 0 1,0 0-1,0 1 0,-1 1 1,0 0-1,-12-4 0,6 4-11,1 1-1,-1 1 0,0 0 0,1 1 0,-1 1 1,0 0-1,0 1 0,0 1 0,1 0 0,-20 6 0,26-5-76,1-1 0,0 2 0,0-1 0,0 1-1,0 0 1,1 1 0,-1 0 0,1 0-1,0 0 1,1 1 0,-1 0 0,1 0-1,1 1 1,-1 0 0,1 0 0,0 0-1,0 0 1,1 1 0,-7 16 0,-6 46-1324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3:08.9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87 1920,'5'6'3590,"24"41"-2319,-28-45-1266,1-1 0,-1 1-1,0-1 1,0 1 0,1-1-1,-1 1 1,1-1 0,0 0-1,-1 0 1,1 0 0,0 0-1,-1 0 1,1 0 0,0 0-1,0-1 1,0 1-1,0-1 1,0 1 0,0-1-1,0 0 1,0 0 0,0 0-1,0 0 1,0 0 0,0 0-1,0 0 1,2-1 0,-2-1 2,1 1 0,-1 0 0,1-1 0,-1 0 0,0 1-1,1-1 1,-1 0 0,0 0 0,0 0 0,-1-1 0,1 1 0,0 0 0,-1-1 0,1 1 0,-1-1 0,0 1 0,0-1 0,0 0 0,0 0 0,0 1 0,-1-1 0,1 0 0,-1 0-1,0 0 1,0 0 0,0 1 0,0-1 0,0 0 0,0 0 0,-2-4 0,1 3 5,1 1 0,-1 0-1,0 0 1,0-1 0,0 1 0,0 0 0,-1 0-1,1 0 1,-1 0 0,0 1 0,0-1-1,0 0 1,0 1 0,0-1 0,-1 1 0,1 0-1,-1 0 1,1 0 0,-1 0 0,0 0-1,0 0 1,0 1 0,0-1 0,0 1 0,0 0-1,-5-1 1,5 2-6,1 0 0,-1 0 1,1 1-1,0-1 0,-1 1 0,1-1 0,0 1 0,-1 0 1,1 0-1,0 0 0,0 0 0,-1 0 0,1 1 0,0-1 1,0 0-1,0 1 0,1 0 0,-1-1 0,0 1 0,1 0 1,-1 0-1,1 0 0,-1 0 0,1 0 0,0 0 0,0 1 1,0-1-1,0 0 0,1 1 0,-1-1 0,0 4 0,-1 0 9,0 1 0,1-1 1,0 1-1,0 0 0,1 0 0,-1-1 0,2 1 0,-1 0 0,1-1 0,2 12 0,-2-14-13,0 0 0,1 0 1,-1 0-1,1 0 0,0-1 0,0 1 1,0-1-1,0 1 0,1-1 1,-1 0-1,1 0 0,0 0 0,6 5 1,-7-7 0,0 0 1,1-1 0,-1 1 0,0 0-1,1-1 1,-1 0 0,1 0-1,-1 0 1,0 0 0,1 0-1,-1 0 1,1 0 0,-1-1-1,1 1 1,-1-1 0,0 0 0,1 0-1,-1 0 1,0 0 0,0 0-1,0 0 1,0 0 0,0-1-1,0 1 1,3-4 0,5-3 60,-2 0 1,1 0-1,-1-1 1,-1 0 0,1 0-1,-1-1 1,-1 0-1,10-20 1,-15 27-48,1 0 0,-1 0 0,0 0 1,0 0-1,-1 0 0,1-1 0,-1 1 1,1 0-1,-1 0 0,0-1 0,0 1 1,0 0-1,-1-1 0,1 1 0,-2-4 1,1 5-16,-1 0 1,1-1 0,-1 1 0,1 0-1,-1 0 1,0 0 0,1 0 0,-1 1-1,0-1 1,-1 0 0,1 1 0,0-1-1,0 1 1,0 0 0,-1 0 0,1 0-1,-1 0 1,1 0 0,-1 0 0,1 1-1,-6-1 1,2 0-7,1 1 1,-1 0-1,0 0 0,1 1 1,-1 0-1,1 0 0,-1 0 1,1 0-1,-1 1 0,1 0 1,0 0-1,0 1 0,0-1 1,0 1-1,-8 6 0,9-6 0,1-1-1,-1 1 1,0 0-1,1 1 1,0-1-1,-1 1 1,1-1-1,1 1 1,-1 0-1,0 0 1,1 0-1,0 1 0,0-1 1,0 0-1,1 1 1,-1-1-1,1 1 1,0 0-1,0 4 1,1-8-32,0 0 1,0 0 0,0 1-1,0-1 1,0 0 0,0 0-1,1 0 1,-1 0 0,0 0-1,1 0 1,-1 0 0,1 0-1,-1 0 1,1 0 0,-1 0-1,1 0 1,-1 0 0,1-1-1,0 1 1,0 0 0,0 0-1,-1-1 1,1 1 0,0 0-1,0-1 1,0 1 0,0-1-1,0 1 1,0-1 0,0 1-1,2-1 1,27 5-1010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43:39.925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1 2644,'4766'-2642,"-4763"2641,-17 8,-23 14,11-6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3:15.2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1 321 2432,'8'-10'1655,"43"-42"591,-49 50-2203,0 0 1,-1 1 0,1-1-1,0 1 1,0-1 0,0 1-1,0 0 1,0 0-1,0 0 1,1 0 0,-1 0-1,0 1 1,1-1 0,-1 0-1,0 1 1,1 0 0,-1 0-1,0 0 1,1 0 0,-1 0-1,0 0 1,1 0-1,-1 1 1,4 0 0,-1 3 32,-1 0 1,0 0 0,0 0-1,-1 0 1,1 1 0,-1 0-1,0 0 1,0-1 0,-1 2-1,1-1 1,-1 0-1,2 6 1,18 33 335,-18-37-347,0 1 0,0 0 1,-1-1-1,0 1 1,0 0-1,-1 0 0,2 12 1,-2-10-13,1 0 0,0 0 1,0 0-1,7 13 0,-5-13-34,-3-5 12,1-1-1,-1 1 0,1-1 0,0 1 1,0-1-1,1 0 0,-1 0 0,5 4 0,-6-7-23,0 0 0,-1-1 0,1 1 0,0 0 0,0-1 0,0 1 0,-1-1-1,1 0 1,0 0 0,0 1 0,0-1 0,0 0 0,0-1 0,0 1-1,-1 0 1,1 0 0,0-1 0,0 1 0,0-1 0,-1 0 0,1 1 0,0-1-1,0 0 1,-1 0 0,1 0 0,-1 0 0,1-1 0,1 0 0,17-12-1,13-8 56,0-1 1,-2-2-1,54-54 1,-75 67-44,0 0 1,-1 0 0,-1-1-1,0-1 1,0 1 0,-2-1 0,1 0-1,-2-1 1,0 0 0,-1 0-1,0 0 1,1-18 0,-2 10-16,-2-1 0,0 1 0,-2-1 1,-3-23-1,-8 21 86,4 18-371,5 10-1213,11 16-938,-2-8 1152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3:15.5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311 0 2304,'-11'232'5256,"-18"-6"-3765,-73 223-1070,60-285-279,-56 181 484,98-344-636,0-1 0,-1 1 0,1 0 0,0-1 0,0 1 0,0-1 0,0 1 1,0-1-1,-1 1 0,1-1 0,0 1 0,-1-1 0,1 1 0,0-1 0,-1 1 0,1-1 0,0 0 1,-1 1-1,1-1 0,-1 1 0,1-1 0,-1 0 0,1 1 0,-1-1 0,1 0 0,-1 0 0,1 0 1,-1 1-1,1-1 0,-1 0 0,1 0 0,-1 0 0,0 0 0,1 0 0,-1 0 0,1 0 1,-1 0-1,1 0 0,-1 0 0,0 0 0,1 0 0,-1-1 0,1 1 0,-2 0 0,2-1-84,-1 0-1,0 1 0,0-1 0,1 0 0,-1 1 0,1-1 1,-1 0-1,0 0 0,1 1 0,0-1 0,-1 0 0,1 0 1,-1 0-1,1 0 0,0 0 0,0 0 0,-1 0 1,1 1-1,0-1 0,0 0 0,0 0 0,0 0 0,0 0 1,0-2-1,5-11-1185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8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335 0 1664,'-5'0'93,"1"0"1,-1 1-1,1-1 0,0 1 1,-1 0-1,1 0 0,0 0 0,0 0 1,0 1-1,0 0 0,0 0 1,0 0-1,0 0 0,1 1 1,-1-1-1,1 1 0,-1 0 1,1 0-1,0 0 0,0 0 1,1 1-1,-1-1 0,-4 8 1,2 0 244,1 0 1,0 0 0,0 0-1,1 0 1,1 1 0,-1-1-1,0 22 1,8 874 3696,8-587-3547,-12-285-443,1-3 25,-1 1 1,-1-1 0,-2 0 0,-1 1-1,-14 61 1,16-92-94,1 1 0,-1 0 0,0-1 0,0 1 0,0-1 1,0 1-1,-1-1 0,1 1 0,-1-1 0,1 0 0,-1 0 0,0 0 0,0 0 0,0 0 0,0 0 0,0 0 1,0-1-1,-1 1 0,1-1 0,0 0 0,-4 2 0,4-3-36,0 0 0,-1 0 1,1 0-1,0 0 0,-1-1 0,1 1 0,0-1 1,-1 1-1,1-1 0,0 0 0,0 0 0,0 0 1,0 0-1,0 0 0,0 0 0,0-1 0,0 1 1,0-1-1,-2-1 0,-4-6-235,-1 0 0,1 0 0,1-1 0,0 0 0,0-1 0,1 0 0,-8-19 0,-2-17-997,-11-54 1,7 15 10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3:52.5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19 1536,'1'-2'42,"0"1"0,1-1 1,-1 1-1,1-1 0,-1 1 0,1 0 0,0 0 0,-1 0 1,1 0-1,0 0 0,0 0 0,0 1 0,0-1 1,0 0-1,-1 1 0,1-1 0,0 1 0,0 0 1,0 0-1,0 0 0,1 0 0,-1 0 0,0 0 0,-1 0 1,1 1-1,0-1 0,0 1 0,0 0 0,0-1 1,0 1-1,0 0 0,0 0 0,-1 0 0,1 0 1,0 0-1,2 3 0,8 6 360,-1 0 0,0 1 0,0 1 0,9 13 0,6 6-5,40 52-397,-55-64 0,-1 1 0,0 0 0,-2 0 0,9 33 0,-7-11 0,-3 0 0,-1 1 0,-3 0 0,-3 86 0,4 51 0,1 48 503,-6-151-366,0-61 7,-2 1 1,0-1-1,0 1 0,-2-1 1,0 0-1,-1-1 1,0 1-1,-11 16 1,4-4-37,13-27-155,0 0 1,-1 0-1,1 0 1,-1 0-1,0-1 1,1 1-1,-1 0 0,1 0 1,-1-1-1,0 1 1,0 0-1,1-1 1,-1 1-1,0 0 1,0-1-1,0 1 1,0-1-1,0 0 0,0 1 1,0-1-1,-1 1 1,1-6-850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3:53.4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 10 1920,'11'-9'1267,"-6"12"197,-7 25-160,2-22-1521,-28 150 962,1-7-338,26-130-364,1-54-14,1 0-1,3 0 0,0-1 1,2 2-1,2-1 1,1 1-1,2 0 1,20-43-1,-30 76 57,14 2-67,0 0-1,0 1 0,0 0 0,0 2 0,-1-1 0,0 2 0,1 0 0,-2 0 0,1 2 0,-1 0 0,0 0 0,0 1 0,-1 1 0,17 14 0,-22-19-870,6 1-64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07.1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553 730 2048,'-4'1'246,"-1"0"0,0-1 0,1 2 0,-1-1-1,1 0 1,0 1 0,-1 0 0,1 0 0,0 0 0,0 1 0,0-1 0,0 1 0,1 0 0,-1 0 0,1 1-1,0-1 1,0 1 0,0-1 0,-5 8 0,-4 9 135,0 0 1,-15 36-1,24-50-150,-5 13-78,1 1 0,0 0 0,1 0-1,2 1 1,0 0 0,1 0 0,1 0 0,1 0 0,0 0 0,2 0-1,1 0 1,0 0 0,7 22 0,-6-30-134,1 0 0,0-1 0,1 1 0,0-1 0,1 0 1,0-1-1,1 1 0,1-2 0,-1 1 0,2-1 0,0 0 0,0 0 0,0-1 0,1 0 0,1-1 0,-1 0 1,1-1-1,1 0 0,-1-1 0,1 0 0,24 8 0,-25-12-1,1 1 0,-1-2 0,1 0 0,-1 0 0,1-1 0,-1-1 0,1 0-1,-1 0 1,1-1 0,-1-1 0,0 0 0,0 0 0,0-1 0,0 0 0,14-9 0,0-1 19,0 0 1,-2-2-1,1 0 1,-2-2-1,25-25 1,-30 25-11,0-1 0,-2 0 0,0-2 0,-1 1 0,-1-2 0,-1 0 0,-1 0 0,-1-1 0,-1 0 0,10-41 0,-12 32 1,-2-1 0,-1 0 0,-2 1 0,-1-1 0,-1 0 0,-2 0 0,-10-51 0,3 42-2,-1 0-1,-3 1 1,-1 0 0,-2 1-1,-2 1 1,-1 0-1,-2 2 1,-2 0-1,-1 1 1,-2 2-1,-1 0 1,-56-51-1,64 69-23,0 1-1,-1 1 1,0 1-1,-1 1 1,0 1-1,-1 1 1,0 1-1,-1 0 1,0 2-1,0 1 1,-32-5-1,38 9-10,-1 0 1,0 1-1,1 1 1,-1 1-1,0 1 1,1 0-1,-1 1 0,1 1 1,0 0-1,0 2 1,1 0-1,-1 0 1,1 2-1,1 0 0,-1 1 1,-14 12-1,10-5-13,2 0 0,0 2 0,1 0-1,1 2 1,1-1 0,0 2-1,2 0 1,0 1 0,1 0 0,2 0-1,0 2 1,1-1 0,2 1 0,-9 46-1,13-51-14,1 0-1,1 0 1,0 0-1,2 0 1,0 0-1,1 0 1,1 0-1,10 34 0,-8-39-17,0 1 0,2-2 0,-1 1 1,2-1-1,0 0 0,0 0 0,1-1 0,1 0 0,0-1 0,1 0 0,0-1 0,12 10 0,9 2-509,0-2 0,1-1 0,1-2 1,1-1-1,0-1 0,60 15 0,-16-7-737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07.6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3072,'24'11'640,"-16"-2"1280,12 2-1920,3 8 128,0 10 128,6-3 128,4 3-384,5 1 0,4-2 256,-4 3 0,-6-3-128,-4-8 128,-3-1-384,-7-3 0,-9-2-768,-4-1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08.8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 2048,'0'11'1283,"1"0"0,1-1 0,0 1 0,5 15-1,-4-15-1019,1 0 0,1-1 0,0 1 0,0-1 0,8 11 0,-10-17-258,-1 0 1,1 0-1,0 0 0,0-1 0,0 1 1,1-1-1,-1 0 0,1 0 0,0 0 1,0 0-1,0-1 0,0 0 0,0 1 1,0-2-1,1 1 0,-1 0 0,1-1 1,-1 0-1,1 0 0,0 0 0,-1-1 1,1 1-1,0-1 0,0 0 0,-1-1 0,1 1 1,0-1-1,-1 0 0,1 0 0,-1 0 1,1-1-1,-1 1 0,7-4 0,-9 4-1,1-1 0,-1 1-1,1-1 1,-1 0 0,1 1-1,-1-1 1,0 0 0,0 0-1,0 0 1,0-1 0,-1 1 0,1 0-1,0-1 1,-1 1 0,0-1-1,0 1 1,1-1 0,-1 0-1,0-3 1,0 1 11,0 0 0,-1-1 0,1 1 0,-1 0 0,-1 0-1,1-1 1,-1 1 0,0 0 0,0 0 0,-2-7 0,1 6 20,0 1-1,0-1 1,0 0 0,-1 1-1,0 0 1,0-1 0,0 1-1,-1 0 1,0 1-1,0-1 1,0 1 0,0-1-1,-1 1 1,0 1 0,0-1-1,0 1 1,0-1 0,-10-3-1,11 6-12,1 1-1,-1 0 1,0 0 0,1 0-1,-1 0 1,1 1-1,-1-1 1,0 1-1,1 0 1,-1 0-1,1 0 1,0 1 0,-1-1-1,1 1 1,0 0-1,0 0 1,0 0-1,0 0 1,0 0 0,0 1-1,1-1 1,-1 1-1,1 0 1,0 0-1,-3 4 1,0 0-11,-1 1 0,1 0 0,1 1 1,0-1-1,0 1 0,1-1 0,0 1 0,-4 15 1,7-21-16,-1-1 1,1 0-1,0 1 1,0-1 0,0 0-1,0 1 1,0-1-1,0 0 1,1 0-1,-1 1 1,1-1 0,-1 0-1,1 0 1,0 1-1,0-1 1,0 0-1,0 0 1,0 0 0,1 0-1,-1 0 1,1-1-1,-1 1 1,1 0-1,-1-1 1,1 1 0,0-1-1,0 1 1,0-1-1,0 0 1,0 0-1,0 0 1,0 0 0,0 0-1,1 0 1,-1-1-1,0 1 1,0-1-1,3 1 1,3 0 5,-1 0 1,1-1-1,0 0 1,-1 0-1,1-1 1,0 0-1,-1 0 1,1-1-1,-1 0 1,9-3-1,-6 0 13,0 1 0,0-1 1,0-1-1,0 0 0,-1 0 0,12-12 1,-17 15-10,-1-1-1,0 1 1,1-1 0,-2 0 0,1 0 0,0 0 0,-1 0 0,0-1 0,0 1 0,0-1 0,0 1 0,-1-1 0,0 0 0,0 0 0,0 1-1,0-1 1,-1-5 0,0 6 3,0 1 1,-1-1-1,1 1 0,-1-1 0,0 1 0,0-1 0,0 1 0,-1 0 0,1-1 1,-1 1-1,0 0 0,0 0 0,0 0 0,0 0 0,0 1 0,-1-1 0,1 1 1,-1-1-1,0 1 0,1 0 0,-1 0 0,0 0 0,0 0 0,-1 0 0,1 1 1,0-1-1,-4 0 0,2 0-14,0 1 0,0-1 1,0 1-1,0 0 0,-1 1 1,1-1-1,0 1 0,0 0 0,0 0 1,0 1-1,0-1 0,-1 1 1,1 1-1,0-1 0,1 0 0,-1 1 1,-7 4-1,3 0-22,0 1-1,0 0 1,1 1 0,0-1-1,1 2 1,0-1 0,-11 18-1,16-24 20,0 1-1,1 0 0,0-1 1,0 1-1,0 0 1,0 0-1,0 0 0,0 0 1,1 0-1,-1 0 0,1 0 1,0 0-1,0 0 1,1 5-1,-1-6 6,1 0 1,0 0 0,0 0-1,0 0 1,0 0-1,1 0 1,-1 0-1,0 0 1,1-1-1,0 1 1,-1 0-1,1-1 1,0 1-1,0-1 1,-1 0-1,1 1 1,0-1-1,1 0 1,-1 0-1,0-1 1,0 1-1,3 0 1,1 1 10,1 0 1,-1-1 0,1 1-1,0-2 1,-1 1 0,1-1-1,0 0 1,0 0 0,-1-1 0,1 0-1,0 0 1,-1-1 0,1 0-1,-1 0 1,0 0 0,1-1-1,-1 0 1,0 0 0,-1 0-1,1-1 1,0 0 0,-1 0 0,0-1-1,0 1 1,0-1 0,5-7-1,-10 11-6,1 0-1,0 1 0,-1-1 0,1 0 0,-1 0 1,0 0-1,1 1 0,-1-1 0,0 0 0,1 0 1,-1 0-1,0 0 0,0 0 0,0 0 0,0 0 1,0 0-1,0 0 0,0 0 0,0 0 1,0 1-1,0-1 0,0 0 0,-1 0 0,1 0 1,0 0-1,-1 0 0,1 0 0,-1 0 0,1 1 1,-1-1-1,1 0 0,-1 0 0,1 1 1,-1-1-1,0 0 0,1 1 0,-1-1 0,0 1 1,0-1-1,1 1 0,-1-1 0,0 1 0,0-1 1,0 1-1,0 0 0,0-1 0,0 1 0,1 0 1,-1 0-1,0 0 0,0 0 0,0 0 1,0 0-1,0 0 0,-2 0 0,-2 0-6,-1-1 0,0 1 0,0 1-1,1-1 1,-1 1 0,0 0 0,1 0 0,-8 3 0,-1 3-562,0 0 0,1 2 0,0-1 0,1 2 0,0-1 1,-20 22-1,25-24-969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0.7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893 189 384,'2'-12'506,"0"-1"0,0 0 0,-2 0 1,1 0-1,-2 0 0,0 0 0,-4-21 0,4 30-462,1 1-1,-1 0 1,-1-1-1,1 1 0,0 0 1,-1 0-1,0 0 1,0 0-1,0 0 0,0 0 1,0 1-1,0-1 1,-1 0-1,1 1 0,-1 0 1,0 0-1,0 0 1,0 0-1,0 0 0,0 1 1,0-1-1,0 1 1,0-1-1,-1 1 0,1 1 1,0-1-1,-1 0 1,1 1-1,-1-1 1,1 1-1,-1 0 0,1 0 1,-6 1-1,-21 2 15,1 2 1,-1 0-1,1 2 0,1 2 1,-1 0-1,2 2 0,-1 0 1,-31 20-1,26-11 22,1 2 0,0 1 1,2 2-1,1 1 0,-47 54 0,43-39 50,2 1 0,2 1 0,2 1-1,2 2 1,2 0 0,2 2 0,2 0 0,2 2-1,-17 89 1,26-97 39,2 1 1,1 0-1,3 1 1,5 66-1,-2-94-116,2 1 0,0-1 0,0 0 0,2 0 0,0 0 0,1 0 0,0-1 0,1 0 0,1 0 0,0-1 1,1 0-1,1-1 0,0 1 0,20 19 0,-14-20 12,0 0-1,1-1 1,0 0 0,1-2 0,0 0 0,0-1 0,1 0 0,1-2 0,-1-1-1,1 0 1,0-1 0,0-1 0,1-1 0,-1-1 0,38-1 0,-34-2-2,0-1 0,-1-1 0,1-1 0,-1-1 0,0-2 0,-1 0 0,1-1 0,-1-1 0,-1-1 0,0-1 0,0-1 0,-1-1 0,27-23 0,-38 29-331,0-1 0,0 0 1,-1-1-1,0 0 1,-1 0-1,0-1 0,0 0 1,-1 0-1,0 0 0,7-20 1,-12 17-1269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1.1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48 546 2816,'39'28'4373,"56"34"-3178,-78-55-1077,1 0 0,-1-1 0,1 0 0,0-2 0,0 0-1,0-1 1,1-1 0,-1 0 0,1-2 0,-1 0 0,1-1 0,-1-1 0,0 0 0,1-2 0,-1 0 0,23-9 0,-15 5 4,0-2 1,-1 0-1,0-2 0,38-23 0,-55 29-88,0 0 0,-1 0 0,1-1 0,-1 0-1,0-1 1,-1 1 0,0-1 0,0-1-1,-1 1 1,0-1 0,0 0 0,-1 0 0,0 0-1,-1 0 1,5-20 0,-6 15-9,0 0 0,0-1-1,-2 1 1,0-1 0,0 1 0,-2-1 0,0 1-1,0 0 1,-1 0 0,-1 0 0,0 0 0,-1 0 0,-1 1-1,0 0 1,-1 0 0,0 0 0,-1 1 0,0 0-1,-1 1 1,-10-11 0,6 9-30,0 0 1,-1 1-1,0 1 1,-1 0-1,0 1 1,0 0-1,-1 2 1,-1 0-1,1 0 0,-1 2 1,-1 0-1,1 1 1,-1 0-1,0 2 1,-29-3-1,23 6-41,0 0 0,1 2 0,-1 0 0,0 2 0,1 1 0,0 0 0,-35 14 0,46-14 25,0 0 0,0 0 0,0 2 0,1-1 0,0 1 0,0 1 0,1 0 0,-1 1 0,2 0 0,0 0 0,0 1 0,0 0 0,1 0 0,1 1 0,-8 14 0,13-20-7,-1 0 1,1 1-1,1-1 0,-1 1 1,1-1-1,0 1 0,0-1 1,0 1-1,1 0 0,0-1 1,0 1-1,0 0 0,1-1 0,0 1 1,0 0-1,0-1 0,1 0 1,-1 1-1,1-1 0,1 0 1,3 7-1,1-2-144,0-1 1,0 0-1,1 0 1,0 0-1,1-1 0,-1-1 1,2 1-1,-1-2 0,16 10 1,66 32-1237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2.0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310 51 1152,'0'-10'182,"0"7"33,1 0-1,-1 1 0,0-1 1,0 0-1,-1 1 0,1-1 0,0 0 1,-1 1-1,0-1 0,1 0 1,-3-4-1,1 7-141,1-1 0,0 0 0,-1 1 0,1-1 0,-1 1-1,1 0 1,-1 0 0,1-1 0,-1 1 0,1 0 0,-1 0 0,1 1 0,-1-1 0,1 0 0,-1 0 0,1 1 0,-1-1 0,1 1 0,-1-1 0,1 1 0,0-1 0,-1 1 0,1 0 0,0 0 0,-2 1-1,-8 4-23,1 0 0,0 1 0,0 0 0,0 0 0,1 1 0,-14 15 0,-47 63 486,46-54-431,18-26-80,-6 8 43,1 0 0,1 0-1,0 1 1,1 1-1,0-1 1,-8 24-1,16-37-61,0 0 0,1-1-1,-1 1 1,0 0-1,1 0 1,0 0 0,0 0-1,-1 0 1,1 0-1,0 0 1,0 0 0,1 0-1,-1-1 1,0 1-1,1 0 1,-1 0-1,1 0 1,0 0 0,-1 0-1,1-1 1,0 1-1,0 0 1,0-1 0,0 1-1,1-1 1,-1 1-1,0-1 1,0 1 0,1-1-1,-1 0 1,1 0-1,0 0 1,-1 0-1,1 0 1,0 0 0,-1 0-1,1 0 1,0-1-1,0 1 1,3 0 0,8 1 34,-1 0 0,1 0 0,0-1 0,25-2 0,-28 0-39,68-2 31,-7-1 8,-1 3 1,120 14 0,-178-11-30,1 1 1,-1 0 0,0 0-1,-1 2 1,1-1 0,-1 1-1,1 1 1,-2 0 0,1 1-1,-1 0 1,0 0 0,0 1-1,15 16 1,-24-22 0,0 0 0,0 0 1,0-1-1,0 1 0,0 0 0,-1 0 0,1 0 1,-1 1-1,1-1 0,-1 0 0,0 0 0,0 0 1,0 0-1,0 0 0,0 0 0,0 0 0,-1 0 1,1 1-1,-1-1 0,0 0 0,1 0 0,-1 0 0,0-1 1,0 1-1,0 0 0,0 0 0,0 0 0,-1-1 1,1 1-1,0 0 0,-1-1 0,-2 2 0,-5 6 48,-1 0 0,0-1-1,-21 12 1,28-17-44,-27 14 142,0 0 0,-57 22 0,73-34-121,0 0-1,0-1 0,0-1 1,-1 0-1,1-1 0,-1 0 0,0-2 1,-27-1-1,39 1-35,0-1 1,0 1-1,0-1 1,1 0-1,-1 0 0,0 0 1,1 0-1,-1 0 0,1 0 1,-1-1-1,1 1 0,0-1 1,0 0-1,0 0 1,0 0-1,-3-3 0,4 4-32,0 0 1,1-1-1,-1 1 0,0-1 0,1 1 0,-1-1 0,1 1 1,-1-1-1,1 1 0,0-1 0,0 1 0,0-1 0,0 0 0,0 1 1,0-1-1,0 1 0,0-1 0,1 1 0,-1-1 0,0 1 1,1-1-1,0 1 0,-1-1 0,1 1 0,0-1 0,0 1 0,-1 0 1,3-2-1,13-15-736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2.3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7 640,'-9'-7'256,"12"37"1664,3-17-1664,-6 3 384,0 7 0,0 13 256,3-1 0,8 4-1280,3-12 128,4 5 768,10-5 128,6 1-512,4-14 0,-1-1-896,6-1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2.7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47 5120,'-57'-46'2560,"95"60"-3456,-19-14 4736,1 0-4224,-6 5 128,-5 10-2304,-9 4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8.6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0 130 2944,'4'-5'153,"1"-1"0,-1 1 0,1 0 0,0 0 0,0 1 0,1 0 0,-1 0 0,1 0 0,0 0 0,8-3 0,72-25 2041,-61 23-1805,9 0-198,-1 1-1,1 1 0,0 2 0,1 2 1,-1 0-1,1 3 0,-1 1 0,1 1 0,-1 2 1,0 2-1,61 17 0,-81-19-129,0 1 0,0 1 0,0 0-1,-1 1 1,0 1 0,-1-1 0,0 2 0,0 0 0,13 12-1,-22-17-39,1-1-1,-1 1 0,1-1 0,-1 1 1,0 0-1,-1 0 0,1 0 1,-1 0-1,0 1 0,0-1 1,0 1-1,0-1 0,-1 1 0,0 0 1,0 0-1,0-1 0,0 1 1,-1 0-1,0 0 0,0 0 0,0 0 1,-1 0-1,1-1 0,-1 1 1,0 0-1,-1 0 0,1-1 0,-1 1 1,0-1-1,-4 8 0,-2 0 38,0 0-1,-1-1 0,0 0 1,-1 0-1,0-1 1,-1-1-1,0 1 0,0-2 1,-1 1-1,0-2 0,0 0 1,-1 0-1,0-1 1,0-1-1,-1 0 0,1 0 1,-1-2-1,0 0 1,0 0-1,-1-1 0,1-1 1,0 0-1,0-1 0,-1-1 1,1 0-1,0-1 1,0-1-1,-16-4 0,24 5-67,1 0-1,0 0 1,1-1-1,-1 0 1,0 1-1,1-2 0,-1 1 1,1 0-1,0-1 1,0 0-1,-3-4 1,6 7-54,0 0 1,0 0-1,0 0 0,0 0 1,1 0-1,-1 0 1,0-1-1,1 1 0,-1 0 1,1 0-1,-1 0 1,1-1-1,-1 1 0,1 0 1,0-1-1,0 1 1,0 0-1,0-1 0,0 1 1,0 0-1,0-1 1,0 1-1,0 0 0,1-1 1,-1 1-1,1 0 1,-1 0-1,1-1 0,-1 1 1,1 0-1,-1 0 1,1 0-1,0 0 0,0-1 1,0 1-1,0 0 1,0 1-1,0-1 0,0 0 1,0 0-1,0 0 1,0 1-1,0-1 0,0 0 1,1 1-1,-1-1 1,0 1-1,0-1 0,3 1 1,19-5-1473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3.3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0 1408,'-6'6'640,"-8"13"512,10-12 640,-6 9-1536,-4 14 128,-4-1 256,-2 10 0,11 7-640,9 2 0,20-5 512,17-11 128,29-9-128,28-19 0,24-27-1408,22-6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4.2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355 21 256,'-2'-2'24,"0"0"0,-1 0 0,0 0 0,1 0 0,-1 1 0,0-1-1,0 1 1,0 0 0,0 0 0,0 0 0,0 0 0,0 0 0,0 1 0,-1-1 0,1 1 0,0 0 0,0 0 0,-1 0-1,1 0 1,0 1 0,0-1 0,0 1 0,0 0 0,0 0 0,0 0 0,0 0 0,0 0 0,0 1 0,0 0 0,0-1-1,1 1 1,-4 3 0,-26 18 549,1 2-1,2 1 1,0 1-1,2 2 0,-47 63 1,70-87-469,0 0 0,1 0 1,0 1-1,0-1 0,0 1 1,1 0-1,-1 0 0,1 0 0,1 0 1,-1 0-1,1 0 0,0 0 1,1 1-1,-1-1 0,2 13 0,0-12-49,1-1-1,0 1 1,0 0 0,1 0-1,0-1 1,0 1-1,1-1 1,-1 0-1,1 0 1,1-1-1,-1 1 1,1-1-1,9 9 1,-2-5 14,-1 0 0,1-1 0,1 0 0,-1-1 0,1 0 0,0-1 0,1-1 0,0 0 0,0-1 0,0 0 0,0-1 0,0-1 0,1 0 0,-1-1 0,21-1 0,18-3-133,0-1-1,90-21 1,-141 24 49,89-17-753,-5-4-128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4.8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1152,'-2'12'233,"0"0"0,1 0 0,0 0-1,1 0 1,0 0 0,1 0 0,4 17 0,4 55 1808,-5 204-74,18 211-585,-15-433-1059,-1-7 77,1 0 1,3-1-1,3 0 1,27 75-1,-21-100 26,-19-32-414,1-1-1,-1 0 1,0 1-1,1-1 1,-1 0 0,0 0-1,1 1 1,-1-1-1,0 0 1,1 0 0,-1 0-1,1 1 1,-1-1-1,1 0 1,-1 0 0,0 0-1,1 0 1,-1 0-1,1 0 1,-1 0 0,1 0-1,-1 0 1,0 0-1,1 0 1,-1 0 0,1 0-1,0-1 1,10-17 261,29-132-2,-29 97-141,3 1 0,37-89 1,-34 104-189,2 2 0,1 0 0,2 1 0,1 2 0,2 0 0,34-34 0,-53 61 1,0-1-1,0 1 1,0 1-1,1-1 0,0 1 1,10-5-1,-15 8 46,0 0-1,1 0 0,-1 1 0,0-1 1,1 0-1,-1 1 0,0 0 1,1 0-1,-1 0 0,1 0 0,-1 0 1,0 0-1,1 1 0,-1-1 0,1 1 1,-1-1-1,0 1 0,0 0 0,1 0 1,-1 0-1,0 0 0,0 1 1,0-1-1,0 0 0,0 1 0,1 1 1,8 8 7,-1 1 1,-1 0-1,0 1 1,-1 0-1,0 0 1,-1 0 0,-1 1-1,0 0 1,-1 0-1,0 1 1,-1 0-1,-1 0 1,0 0 0,0 16-1,0 15 278,-1-1-1,-3 1 1,-9 67 0,9-103-185,1-5-12,-1-1-1,1 0 0,-1 1 1,1-1-1,-1 0 0,0 0 1,-1 1-1,1-1 0,-1 0 1,-3 5-1,4-13-305,0 0 0,0 0 0,0 0 0,1-1 0,0 1 0,-1 0 0,1-1 1,2-8-1,5-9-1434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5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0 403 2944,'15'7'547,"-1"-2"0,1 0 0,1 0-1,-1-2 1,0 0 0,1 0 0,0-2 0,0 0 0,-1 0 0,25-4 0,-19 0-479,1 0 1,-1-2-1,0 0 0,-1-1 1,0-2-1,0 0 1,0-1-1,-1 0 0,0-2 1,27-20-1,-37 24-38,-1 1 0,1-2 0,-1 1-1,0-1 1,-1-1 0,1 1 0,-2-1 0,1 0-1,-1-1 1,-1 0 0,0 1 0,0-2 0,-1 1-1,0-1 1,-1 1 0,0-1 0,-1 0 0,0 0-1,-1 0 1,0 0 0,-1-20 0,-1 25-23,1 0 0,-2 0 1,1 0-1,-1 0 1,0 0-1,0 1 0,0-1 1,-1 1-1,0-1 1,0 1-1,0 0 0,-8-8 1,9 10-7,-1 1 0,0-1 1,1 1-1,-1 0 0,0 0 1,0 0-1,0 1 0,-1-1 1,1 1-1,0-1 0,-1 1 1,1 0-1,0 1 0,-1-1 1,1 0-1,-1 1 0,1 0 1,-1 0-1,1 0 0,-1 0 1,0 1-1,1-1 0,-5 2 1,-2 1 10,0 1-1,0 0 1,1 1 0,-1 0 0,1 1 0,0 0 0,0 0-1,1 0 1,0 1 0,0 1 0,1 0 0,0 0 0,0 0 0,0 0-1,1 1 1,1 0 0,-9 19 0,3-4 37,1 0 0,1 1-1,2 0 1,0 1 0,2-1 0,-4 35-1,8-42 76,0 1-1,1-1 0,1 0 1,0 1-1,2-1 1,0 0-1,1 0 0,0-1 1,2 1-1,14 31 1,-13-37-30,0 1 0,1-1 1,0 0-1,1-1 1,1 0-1,0 0 0,0-1 1,1 0-1,0-1 1,1 0-1,-1-1 0,2 0 1,-1-1-1,19 7 1,-17-7-128,0-2 1,1 0-1,0-1 1,0-1-1,0 0 1,1-1-1,-1 0 1,0-1-1,1-1 1,-1-1-1,1 0 1,-1-1 0,0 0-1,0-1 1,0-1-1,0-1 1,0 0-1,-1-1 1,0 0-1,0-1 1,0-1-1,14-10 1,32-21-1653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4:25.7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3840,'51'86'1920,"123"4"-512,-108-77 1024,14-3-2304,4-10 128,10-7 128,5-12 128,-4-20-2048,8-13 128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1T12:23:35.28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4 1041,'-3'0,"6"0,16-4,7-1,80-16,4871-946,-4754 924,-224 43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23:44.9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64 2176,'4'-25'4288,"1"-12"-4352,-5 35 192,0 2 0,-10 36 3349,8-36-3331,-13 6 2065,14-5-2159,1-1 1,-1 0-1,1 0 0,0 0 1,-1 0-1,1 0 1,0 0-1,-1-1 0,1 1 1,0 0-1,-1 0 1,1 0-1,0 0 0,-1 0 1,1 0-1,0-1 1,-1 1-1,1 0 0,0 0 1,-1-1-1,1 1 0,0 0 1,0 0-1,-1-1 1,1 1-1,0 0 0,0 0 1,0-1-1,-1 1 1,1 0-1,0-1 0,0 1 1,0 0-1,0-1 1,0 1-1,0-1 0,0 1 1,0 0-1,0-1 1,0 1-1,0 0 0,0-1 1,0 1-1,0-1 1,-1 15 154,0-8-168,0-1 1,1 0-1,-1 1 0,1-1 1,1 0-1,-1 1 0,1-1 1,0 0-1,0 1 0,2 4 1,2 12-87,5 8-34,-8-30 80,-1 0 1,1 0 0,-1 0 0,1 0 0,-1 0 0,1-1 0,-1 1 0,1 0 0,-1-1 0,1 1 0,-1-1 0,1 1-1,-1-1 1,0 0 0,1 0 0,-1 1 0,0-1 0,1 0 0,-1 0 0,0 0 0,0 0 0,1-2 0,27-27 23,-29 29-34,1 0-1,-1 0 1,1 1 0,-1-1 0,0 0-1,1 0 1,-1 0 0,0 0 0,1 1-1,-1-1 1,0 0 0,0 0-1,0 0 1,0 0 0,0 0 0,0 0-1,0 0 1,0 0 0,0 1 0,-1-1-1,1 0 1,0 0 0,0 0 0,-1 0-1,1 0 1,-1 1 0,0-2 0,-23-1-571,9 4 690,15-1-111,-1 0 0,1 0 0,0 0 1,0 0-1,-1 0 0,1 1 1,0-1-1,-1 0 0,1 0 0,0 0 1,0 0-1,-1 1 0,1-1 1,0 0-1,0 0 0,0 1 1,-1-1-1,1 0 0,0 0 0,0 1 1,0-1-1,0 0 0,0 1 1,-1-1-1,1 0 0,0 1 0,0-1 1,0 0-1,0 1 0,0-1 1,0 0-1,0 1 0,0-1 0,0 0 1,0 0-1,0 1 0,0-1 1,1 0-1,-1 1 0,0-1 1,0 0-1,0 1 0,0-1 0,0 0 1,1 0-1,-1 1 0,0-1 1,0 0-1,0 0 0,1 1 0,7 13 14,0-7-45,17 15-81,-25-21 105,1 0 1,0-1 0,0 1-1,-1 0 1,1-1-1,0 1 1,0-1 0,0 1-1,0-1 1,0 0-1,0 1 1,-1-1 0,1 0-1,0 0 1,0 0-1,0 1 1,0-1-1,0 0 1,0 0 0,0 0-1,0-1 1,0 1-1,0 0 1,1 0 0,0-2 22,-1 0 0,1 0 0,-1 0 0,0 0 0,1 0 0,-1 0 0,0 0 1,0 0-1,0 0 0,-1-1 0,1 1 0,-1 0 0,1-1 0,-1 1 0,0 0 1,1-1-1,-1 1 0,0 0 0,-1-1 0,1 1 0,0 0 0,-1-1 1,1 1-1,-1 0 0,0-1 0,0 1 0,0 0 0,0 0 0,0 0 0,0 0 1,-1 0-1,1 0 0,0 0 0,-1 0 0,0 1 0,1-1 0,-1 1 0,-2-2 1,0 0 152,0 1 1,0 1-1,0-1 1,0 0 0,0 1-1,-1 0 1,1 0 0,0 0-1,-1 1 1,-8-1 0,12 1-147,-1 1 1,1-1 0,-1 0 0,1 1-1,-1-1 1,1 1 0,-1 0 0,1-1 0,0 1-1,-1 0 1,1 0 0,0 0 0,0 0 0,0 0-1,0 0 1,0 0 0,0 0 0,0 1-1,0-1 1,0 0 0,0 1 0,1-1 0,-1 0-1,0 1 1,1-1 0,-1 1 0,1-1 0,0 1-1,-1-1 1,1 1 0,0-1 0,0 1-1,0-1 1,0 1 0,1 2 0,0-2-49,0-1 1,0 1-1,0-1 1,0 1-1,0-1 1,1 0 0,-1 0-1,0 1 1,1-1-1,-1 0 1,1 0-1,0 0 1,-1-1-1,1 1 1,0 0-1,-1-1 1,1 1-1,3 0 1,37 9-2054,-41-10 1994,0 0-1,0 0 1,1 0-1,-1 0 1,0 0 0,0 0-1,1 0 1,-1-1-1,0 1 1,0 0-1,1-1 1,-1 1 0,0-1-1,0 1 1,0-1-1,0 1 1,1-1-1,-1 0 1,0 0 0,0 0-1,-1 1 1,1-1-1,0 0 1,1-1-1,-2 1 32,0-1-1,1 1 0,-1 0 0,0 0 0,0 0 1,0 0-1,0 0 0,0 0 0,0 0 1,0 0-1,0 0 0,-1 0 0,1 0 0,0-1 1,-1 1-1,1 0 0,0 0 0,-1 0 1,0 1-1,1-1 0,-2-2 0,1 2 63,0-1 0,0 1-1,-1-1 1,1 1 0,0-1-1,-1 1 1,1 0 0,-1 0-1,1 0 1,-1 0 0,0 0-1,1 0 1,-1 0-1,0 1 1,1-1 0,-1 0-1,0 1 1,0 0 0,0-1-1,0 1 1,0 0 0,0 0-1,1 0 1,-1 0 0,0 0-1,0 1 1,0-1 0,0 0-1,0 1 1,1-1 0,-1 1-1,0 0 1,-2 1 0,1 1-140,0 1 0,0-1 0,0 1 0,0 0 1,1 0-1,0 0 0,0 0 0,0 0 0,0 0 1,-1 5-1,-1 3-1274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23:46.2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2944,'5'-1'6478,"-4"1"-6405,1 0 0,-1 0 0,1 0 0,-1 1 0,1-1 0,-1 0 0,0 0 0,1 1 0,-1-1 0,1 1 0,-1-1 0,0 1 0,0 0 0,2 1 0,4 8-25,0 1 0,-1 0 0,0 0 0,6 21 0,11 19 587,8 4-226,-3 0 1,-2 3-1,-3 0 1,25 95 0,-45-138-951,-1 0 1,0 0-1,-1 1 1,-1-1-1,0 0 1,-1 0 0,-1 0-1,-7 29 1,9-42 328,0-2 122,0 1 0,0-1 0,-1 1 0,1-1 1,0 1-1,0-1 0,0 1 0,0-1 1,-1 1-1,1-1 0,0 1 0,0-1 0,-1 1 1,1-1-1,0 1 0,-1-1 0,1 0 0,0 1 1,-1-1-1,1 0 0,-1 1 0,1-1 1,-1 0-1,1 0 0,0 1 0,-1-1 0,1 0 1,-2 0-1,-2 0-1318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23:47.1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0 223 3456,'27'-14'5820,"11"-17"-3447,-29 22-2096,0 1 0,0 1 0,1 0 0,12-7 0,25-7 529,0 3-1,1 1 0,53-10 1,-41 5-239,11-2 1007,-66 23-1454,0 0 0,1 0 1,-1 0-1,0 1 0,1 0 0,-1 0 0,1 1 1,-1-1-1,0 1 0,1 1 0,7 2 0,-5-2-92,-1 0 0,1-1-1,0 0 1,0 0-1,0-1 1,1 0 0,-1 0-1,10-2 1,16 0-21,-32 2-8,0 1 0,0-1-1,0 0 1,0 1-1,0-1 1,0 1-1,0 0 1,0-1-1,0 1 1,0 0 0,0 0-1,-1 0 1,1 1-1,0-1 1,-1 0-1,1 1 1,-1-1-1,1 1 1,1 1 0,22 41-85,-23-38 82,1 0 0,0 0-1,0-1 1,1 1-1,0-1 1,0 1-1,5 4 1,-5-6-20,0 1-1,0-1 1,-1 1-1,0 0 1,1 0 0,-2 0-1,1 1 1,0-1-1,-1 1 1,0-1 0,-1 1-1,1 0 1,-1 0-1,0 0 1,0 11-1,0-8 17,-1-1 0,0 0-1,-1 0 1,0 1 0,0-1-1,0 0 1,-1 0 0,-1 0-1,1 0 1,-1-1 0,-6 11-1,5-12-7,-1 0 0,0-1-1,0 1 1,0-1 0,-1-1-1,0 1 1,-10 6 0,-15 12-88,14-10 124,-1-2 0,0 0 0,-1 0 0,0-2 0,-35 12 0,31-11 116,11-7 4,1 0-1,-1 0 1,0-1 0,1 0 0,-1-1 0,0-1 0,-14 0-1,13-1-72,-1 1 0,0 1 0,-27 5 0,40-5-213,-1-1 0,1 1 0,0-1-1,-1 1 1,1-1 0,0 1 0,-1 0-1,1 0 1,0-1 0,0 1 0,-1 0-1,1 0 1,0 0 0,0 1 0,0-1 0,1 0-1,-1 0 1,-1 3 0,1-4 2,-8 12-2437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23:48.7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 1280,'0'-3'640,"0"22"-128,0-15 640,0-1-1024,0 3 0,0-3 0,0-3 0,3 11-384,-3-2 0,0-9-128,0 0 128,0 0-256,0 0 128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29.3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128 437 2048,'-1'1'94,"0"-1"0,0 1 0,1 0-1,-1 0 1,0 0 0,0-1 0,1 1 0,-1 0 0,0 0 0,1 0-1,-1 0 1,1 0 0,-1 0 0,1 0 0,0 0 0,-1 0 0,1 0-1,0 1 1,0-1 0,0 0 0,0 0 0,0 0 0,0 0 0,0 0 0,0 0-1,0 1 1,0-1 0,1 0 0,0 1 0,4 39 2210,-3-35-2254,0 0 1,0 1-1,0-1 1,1 0-1,0 0 1,0-1-1,0 1 1,1-1-1,0 1 1,0-1-1,0 0 0,1-1 1,-1 1-1,1-1 1,0 0-1,1 0 1,-1 0-1,1-1 1,-1 1-1,1-2 1,0 1-1,0 0 1,0-1-1,1-1 1,-1 1-1,1-1 1,10 1-1,-6 0 39,-1-2 0,1 0-1,-1 0 1,1-1 0,-1 0 0,1 0 0,-1-1-1,0-1 1,0 0 0,0 0 0,0-1-1,0 0 1,-1-1 0,1 0 0,-1-1 0,15-11-1,-16 9-65,0 1 0,0-1 0,-1-1 0,0 1 0,-1-1-1,1-1 1,-2 1 0,1-1 0,-2 0 0,1 0 0,-1 0 0,-1-1-1,1 0 1,-2 1 0,0-1 0,0 0 0,-1 0 0,0 0 0,-1 0-1,0-1 1,-1 1 0,0 0 0,-1 0 0,0 0 0,-1 1 0,0-1-1,-7-15 1,1 6-22,-1 1-1,0 0 0,-2 1 1,0 1-1,-1-1 1,-1 2-1,-1 0 0,0 0 1,-1 2-1,-1 0 0,-26-17 1,31 23-20,-1 0 0,-1 1 0,1 1 0,-1 0 0,0 1-1,-1 1 1,-25-5 0,30 7-7,1 1 0,-1 1-1,0 0 1,0 0 0,1 1-1,-1 0 1,0 1 0,1 0-1,0 1 1,-1 0-1,1 0 1,-15 8 0,20-9 15,1 0 0,-1 0 1,0 1-1,1-1 0,0 1 1,-1 0-1,1 0 0,0 0 1,1 0-1,-1 0 0,0 1 1,1-1-1,0 1 0,0 0 1,0 0-1,0 0 0,1 0 1,-1 0-1,1 0 0,0 0 1,0 0-1,1 0 0,-1 1 1,1-1-1,0 0 0,0 1 1,1-1-1,-1 0 0,1 0 1,0 0-1,0 1 0,1 3 1,1 1-10,1-1 1,-1 0 0,1 0 0,1 0 0,-1 0 0,1-1-1,1 1 1,-1-1 0,1-1 0,1 1 0,-1-1-1,1 0 1,0-1 0,14 9 0,22 8 35,1-1 0,2-3 0,58 16 0,149 24 48,-249-58-64,1 1 0,0 0 0,-1 0 0,1 1 0,-1-1 0,1 1 0,-1 0 0,0 0 0,0 1 0,0-1 0,0 1 0,0 0 0,4 4 0,-6-5 0,-1 1 0,1-1 0,-1 0 0,0 1 0,0 0 0,0-1 0,0 1 0,-1-1 0,1 1 0,-1 0 0,1 0 0,-1-1 0,0 1 0,0 0 0,0-1 0,-1 1 0,1 0 0,-1 0 0,1-1 0,-1 1 0,0-1 0,0 1 0,0-1 0,-2 4 0,-3 10 16,0 0 0,0 0 0,-4 30 0,9-41-13,0 0 1,1 0-1,-1 1 1,1-1-1,0 0 1,1 0 0,-1 0-1,1 0 1,0 0-1,1 0 1,-1 0-1,1 0 1,0 0-1,0-1 1,0 1 0,1-1-1,3 5 1,-3-6-132,1 0 0,-1-1 0,1 0 0,0 0 0,0 0 0,0 0 0,0 0 0,1-1 0,-1 0 0,0 0 0,1 0 0,-1 0 0,1-1 0,-1 0 0,0 0 0,6 0 0,17-3-1024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23:52.4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48 2176,'0'0'1024,"14"-21"-768,-9 17 1152,4-7-1280,2-1 0,7 24 128,-4-8 0,14-4-384,-8 0 128,8 4-512,-4-4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23:53.8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28 3328,'0'0'55,"0"0"0,0 0 0,0 0 0,-1 0 0,1 0 0,0 0 0,0 0 0,-1 0 0,1 0 0,0 0 0,0 0 0,0 0 0,-1 0 0,1 0 0,0 0 0,0 0 0,0 0 0,0 0 0,-1 0 0,1-1 0,0 1 0,0 0 0,0 0 0,0 0 0,-1 0 0,1 0 0,0 0 0,0-1 0,0 1 0,0 0 0,0 0 0,0 0 0,0-1 0,0 1 0,-1 0 0,1 0 0,0 0 0,0-1 0,0 1 0,0 0 0,0 0 0,0 0 0,0-1 0,0 1 0,0 0 0,0 0 0,0 0 0,0-1 0,0 1 0,0 0 0,1 0 0,-1 0 0,0 0 0,0-1 0,0 1 0,0 0 0,0 0 0,0 0 0,0 0 0,1-1 0,0-7 2862,-1 8-2907,0 0 1,0 0 0,0 1 0,1-1 0,-1 0-1,0 0 1,0 0 0,0 0 0,1 0-1,-1 1 1,0-1 0,0 0 0,1 0-1,-1 0 1,0 0 0,0 0 0,1 0-1,-1 0 1,0 0 0,0 0 0,1 0-1,-1 0 1,0 0 0,0 0 0,1 0-1,-1 0 1,0 0 0,0 0 0,1 0-1,-1 0 1,0 0 0,0-1 0,1 1-1,-1 0 1,0 0 0,0 0 0,0 0 0,1 0-1,-1-1 1,0 1 0,0 0 0,0 0-1,0 0 1,1-1 0,-1 1 0,0 0-1,0 0 1,0-1 0,0 1 0,0 0-1,0 0 1,0-1 0,0 1 0,0 0-1,0 0 1,0-1 0,0 1 0,0 0-1,0 0 1,0-1 0,0 1 0,0 0-1,0 0 1,0-1 0,0 1 0,0 0 18,0-1 0,0 1 0,0 0 0,0 0 0,0 0 0,0 0 0,0-1 0,0 1 1,0 0-1,0 0 0,0 0 0,0 0 0,0-1 0,0 1 0,0 0 0,0 0 0,0 0 0,0 0 0,0-1 0,1 1 1,-1 0-1,0 0 0,0 0 0,0 0 0,0 0 0,0 0 0,0-1 0,1 1 0,-1 0 0,0 0 0,0 0 1,0 0-1,0 0 0,1 0 0,-1 0 0,0 0 0,0 0 0,0 0 0,0 0 0,1 0 0,-1 0 0,0 0 0,0 0 1,0 0-1,1 0 0,-1 0 0,0 0 0,0 0 0,0 0 0,0 0 0,1 0 0,-1 0 0,0 0 0,0 1 0,0-1 1,0 0-1,0 0 0,1 0 0,-1 0 0,0 0 0,0 0 0,0 0 0,0 1 0,0-1 0,0 0 0,0 0 1,1 1-1,3-4 1674,6 11-458,-9-7-1148,1 1 0,-1-1 1,0 1-1,0 0 0,1-1 0,-1 1 0,0 0 1,-1 0-1,1 0 0,0 0 0,0 0 0,-1 0 1,1 2-1,-1-2-72,0 1 0,1-1-1,-1 0 1,0 0 0,1 0 0,0 0 0,-1 0 0,1 1 0,0-1 0,0 0-1,0-1 1,0 1 0,1 0 0,-1 0 0,1 0 0,-1-1 0,1 1 0,-1-1 0,4 3-1,-3-2-19,0-1 0,0 1 0,0 0-1,-1 0 1,1 0 0,0 0 0,-1 1-1,1-1 1,-1 0 0,0 1 0,2 3-1,5 36-217,-2 0 0,-1 0-1,-3 0 1,-1 0 0,-9 80 0,6-82 217,1-15 47,-9 48 0,5-54 147,1 2-32,-1 0-1,-1 0 0,-1 0 0,-10 19 0,11-27 166,-1-3-1949,6-18-1148,1-1 697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24:05.5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33 1152,'-2'-4'817,"5"5"546,3 2 640,-3-14-1834,-3-11 5422,0 32-1705,0 3-4574,0-12 880,0-1 21,0 0-42,13-1 240,-12 1-404,-1 0-1,1 0 0,0 0 0,-1 0 0,1 0 1,-1 0-1,1 0 0,0 0 0,-1 0 0,1 0 0,-1 1 1,1-1-1,-1 0 0,1 0 0,0 1 0,-1-1 1,1 0-1,-1 1 0,1-1 0,-1 0 0,0 1 1,1-1-1,-1 1 0,1-1 0,-1 1 0,0-1 1,1 1-1,-1-1 0,1 2 0,9 2 21,-10-4-27,1 0 0,-1 0-1,0 0 1,1 0 0,-1 0 0,0 0 0,1 0 0,-1 0 0,0 0-1,0 0 1,1 0 0,-1 1 0,0-1 0,0 0 0,1 0 0,-1 0 0,0 0-1,0 1 1,1-1 0,-1 0 0,0 0 0,0 0 0,1 1 0,-1-1-1,0 0 1,0 0 0,0 1 0,0-1 0,0 0 0,1 0 0,-1 1 0,0-1-1,0 0 1,0 1 0,0-1 0,0 0 0,0 1 0,0-1 0,0 1 0,8 29 21,-7-26 30,1-1 1,-1 1-1,1-1 0,0 1 1,0-1-1,1 0 1,-1 0-1,1 0 0,-1 0 1,6 5-1,-6-7-20,1 1 0,-1 0 0,-1 0 0,1 0 0,0 0 0,0 0-1,-1 0 1,1 1 0,-1-1 0,0 0 0,1 1 0,-1-1 0,0 1-1,-1-1 1,1 1 0,0-1 0,-1 1 0,1 3 0,0 13 391,1-1 1,1 1 0,1-1-1,9 25 1,2 13 130,-14-52-507,0-1-1,0 1 0,1-1 0,-1 1 0,1-1 0,0 0 1,0 0-1,0 0 0,0 0 0,1 0 0,-1 0 1,1 0-1,0-1 0,-1 1 0,1-1 0,7 4 0,-9-6-49,0 1-1,1 0 0,-1 0 0,0 0 0,0 0 0,1 0 0,-1 0 1,0 0-1,0 0 0,0 1 0,0-1 0,0 0 0,-1 1 0,1-1 1,0 0-1,-1 1 0,1-1 0,-1 1 0,1-1 0,-1 1 1,0-1-1,1 1 0,-1-1 0,0 1 0,0 0 0,0 1 0,7 20 8,-1-13-3,0 0 0,-1 1-1,7 19 1,-9-21 4,0 0-1,1 0 1,1 0 0,-1-1 0,9 12 0,-1-5 8,-2 0-1,0 0 1,-1 1 0,0 1 0,-1-1 0,-1 1 0,-1 1 0,8 33-1,-1-27-11,-11-23 0,-1 1 0,1 0 0,-1 0 0,0 0 0,1 0 0,-1 1 0,0-1 0,-1 0 0,1 0 0,0 1 0,-1-1 0,1 0 0,-1 1 0,1 3 0,-1-2 2,0 0 0,1 0 0,-1 0 0,1-1 1,0 1-1,0 0 0,0 0 0,1-1 0,-1 1 0,1-1 0,0 1 0,0-1 0,4 5 0,7 13-31,16 47-99,-23-56 128,-1 0 0,0 0 0,-1 1 0,6 25 0,2 4 0,15 28 22,-16-25-65,-10-40 42,1 1-1,-1-1 1,0 1 0,0 0-1,-1-1 1,0 1 0,0 0-1,-1 7 1,4 36 34,16 34-33,-16-70 3,-1 0 0,-1-1-1,0 25 1,1 17-120,8 13 117,-8-55 62,2 12 173,0 1 1,0 35-1,-4-59-641,-4-4-2666,3 2 513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34.0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14 144 1024,'0'0'95,"-1"-1"0,1 1 1,-1-1-1,1 1 0,-1-1 0,1 0 1,-1 1-1,1-1 0,0 1 0,-1-1 0,1 0 1,0 1-1,0-1 0,-1 0 0,1 0 0,0 1 1,0-1-1,0 0 0,0 1 0,0-1 1,0 0-1,0 0 0,0 0 0,-1-3 1060,-2 16-883,2-9-213,0 1-1,0-1 1,1 1 0,-1-1-1,1 1 1,0-1 0,0 1-1,0-1 1,1 1 0,-1-1-1,1 0 1,0 1-1,0-1 1,0 0 0,0 1-1,1-1 1,-1 0 0,1 0-1,0 0 1,0 0 0,0 0-1,0 0 1,0-1 0,1 1-1,-1-1 1,1 0 0,5 4-1,-5-2-38,1-1-1,0 0 0,-1 0 1,2 0-1,-1 0 0,0-1 0,0 0 1,1 0-1,-1 0 0,1 0 1,0-1-1,5 2 0,-9-3-13,1 0 0,-1 0 0,0 0 0,1-1 0,-1 1 0,0 0-1,0 0 1,1-1 0,-1 1 0,0-1 0,0 1 0,1-1 0,-1 0 0,0 1-1,0-1 1,0 0 0,0 0 0,2-1 0,-1 0-2,-1-1-1,1 0 1,0 1-1,-1-1 1,1 0-1,-1 0 1,0 1 0,0-1-1,0 0 1,-1 0-1,1-4 1,1-7 1,0-1-1,-1 1 1,-1 0 0,-1-1 0,-3-24 0,3 33 38,0 0 1,0 0-1,-1 0 1,0-1-1,0 1 1,-1 1-1,1-1 1,-1 0-1,0 1 1,-1-1 0,1 1-1,-1 0 1,0 0-1,-1 1 1,-5-6-1,9 9-36,1 0 1,-1 1-1,0-1 0,-1 0 1,1 1-1,0-1 0,0 1 0,0-1 1,0 1-1,0-1 0,-1 1 0,1 0 1,0-1-1,0 1 0,0 0 1,-1 0-1,1 0 0,0 0 0,0 0 1,-1 0-1,1 1 0,0-1 1,0 0-1,-1 1 0,-1 0 0,1 0 0,1 1-1,-1-1 0,0 1 0,1-1 0,-1 1 0,1 0 1,0 0-1,-1-1 0,1 1 0,0 0 0,0 0 0,0 0 1,-1 3-1,-1 4-24,1 1 1,-1 0-1,2-1 1,-1 1-1,1 14 1,1-19 22,-1 3 23,2 1 0,-1-1 1,1 1-1,3 13 1,-4-20-26,1 0 1,0 0-1,0 0 1,-1 0-1,1-1 1,1 1-1,-1 0 1,0 0-1,0-1 1,0 1-1,1 0 1,-1-1-1,1 0 1,0 1-1,-1-1 1,1 0-1,0 0 1,-1 0-1,1 0 1,0 0-1,0 0 1,0 0-1,0-1 1,3 1-1,-5-1-3,1 0-1,0 0 1,-1 0-1,1 0 1,0 0-1,0 0 1,-1-1-1,1 1 1,0 0-1,-1-1 1,1 1-1,-1 0 1,1-1-1,0 1 1,-1-1-1,1 1 1,-1-1-1,1 1 1,-1-1-1,1 1 1,-1-1-1,0 0 1,1 1-1,-1-1 1,0 1-1,1-1 1,-1 0-1,0 0 1,7-30 9,-7 30-8,0 0 0,0-1 0,0 1 0,0 0 0,0 0 0,0-1-1,-1 1 1,1 0 0,0 0 0,-1 0 0,1-1 0,-1 1 0,1 0 0,-1 0 0,0 0 0,1 0 0,-1 0 0,-1-1-1,1 1 1,0 1-1,0 0 0,0-1 1,0 1-1,0 0 0,0 0 1,0 0-1,0 0 0,0 0 1,0 0-1,0 0 0,0 0 1,0 1-1,0-1 0,0 0 1,0 0-1,0 1 0,0-1 1,1 1-1,-1-1 0,0 1 1,0-1-1,0 1 0,0-1 0,1 1 1,-1 0-1,0 0 0,0 0 1,-4 2-35,1 1-1,0-1 1,0 1 0,0 0 0,0 0 0,0 0 0,1 0 0,0 1 0,0-1-1,0 1 1,1 0 0,-1 0 0,1 0 0,-2 6 0,4-11 12,0 1 0,0-1 0,0 0 0,0 1 0,0-1 0,0 0 0,0 1 0,0-1 0,0 1 0,0-1 0,0 0 0,0 1 0,0-1 0,0 0 0,0 1 0,0-1 0,0 1 0,1-1 0,-1 0 0,0 1 0,0-1 0,0 0 0,1 1 0,-1-1 0,0 0 0,0 0 0,1 1-1,-1-1 1,0 0 0,1 0 0,-1 1 0,0-1 0,0 0 0,1 0 0,-1 0 0,1 1 0,-1-1 0,0 0 0,1 0 0,-1 0 0,0 0 0,1 0 0,-1 0 0,1 0 0,-1 0 0,0 0 0,1 0 0,-1 0 0,0 0 0,1 0 0,-1 0 0,1 0 0,-1-1 0,0 1 0,1 0 0,-1 0 0,0 0 0,1-1 0,-1 1 0,0 0 0,1 0 0,-1-1 0,10-14-895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37.6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90 150 640,'0'0'39,"0"1"0,0-1 0,0 0-1,0 0 1,0 0 0,0 0 0,0 0 0,1 0 0,-1 0 0,0 0-1,0 0 1,0 0 0,0 0 0,0 0 0,0 0 0,1 0 0,-1 1-1,0-1 1,0 0 0,0 0 0,0 0 0,0 0 0,0-1 0,1 1-1,-1 0 1,0 0 0,0 0 0,0 0 0,0 0 0,0 0 0,0 0-1,1 0 1,-1 0 0,0 0 0,0 0 0,0 0 0,0 0 0,0 0-1,0 0 1,0-1 0,1 1 0,-7 23 1934,3-11-1861,0 0-1,1 0 1,0 0-1,1 1 1,0-1 0,1 1-1,2 16 1,-1 1-2,-2-16-57,2-1 1,-1 1-1,2-1 0,0 1 0,4 13 1,-5-23-38,1 0 0,-1 0 0,1 0 0,0 0 0,0-1 0,1 1 0,-1 0 0,1-1 0,-1 0 0,1 0 0,0 0 0,0 0 0,1 0 0,-1 0 0,1-1 0,-1 0 0,1 1 0,0-1 0,7 2 0,-2-1-13,11 6 51,0-2 1,1 0-1,0-1 1,0-1-1,0-1 0,26 1 1,-45-5-53,0-1-1,0 1 1,0 0 0,-1-1-1,1 0 1,0 1 0,0-1 0,-1 0-1,1 0 1,-1 0 0,1 0 0,-1 0-1,1 0 1,-1 0 0,1 0-1,-1-1 1,0 1 0,0-1 0,0 1-1,0-1 1,0 1 0,1-3 0,19-47 65,-10 21-46,-5 17-11,-1-1 1,0 1 0,-1-1-1,-1 0 1,0 0 0,-1 0-1,-1-1 1,0 1 0,0 0-1,-2-1 1,-3-22 0,-2 9 207,-2 0 1,-1 1 0,-16-37-1,22 59-186,1-1-1,-1 1 1,0 0-1,0 0 0,0 0 1,0 1-1,-1-1 0,0 1 1,0-1-1,0 1 0,-1 1 1,0-1-1,-9-5 0,10 7 28,-1 0 0,0 1-1,1-1 1,-1 1-1,0 0 1,0 1-1,0-1 1,0 1 0,1 0-1,-1 0 1,0 1-1,0-1 1,0 1-1,0 0 1,1 0 0,-1 1-1,-5 2 1,-3 0-69,0-1 0,-1 0 0,1-1 0,-15 1 0,-2 0 17,24-2-8,1 0 1,-1 0-1,0 1 0,1 0 1,0 0-1,-1 0 0,1 1 0,0-1 1,0 1-1,1 1 0,-1-1 1,0 1-1,1-1 0,0 1 0,0 1 1,0-1-1,1 0 0,-1 1 1,1 0-1,0 0 0,0 0 0,1 0 1,0 0-1,0 1 0,0-1 1,0 1-1,1-1 0,0 1 0,-1 11 1,2-13-4,0 1 0,1-1-1,-1 1 1,1-1 0,0 0 0,0 1 0,1-1 0,-1 0 0,1 0 0,0 0 0,0 0 0,0 0 0,1 0 0,-1 0 0,1-1-1,5 5 1,-2-2-12,0-1-1,1 0 1,-1 0-1,1-1 0,1 0 1,-1 0-1,0-1 1,13 4-1,-2-1-6,1-2-1,0 0 1,0-1 0,0-1-1,0 0 1,0-2 0,21-2-1,-34 1 30,-1 0 0,1-1 0,-1 1 0,0-1 0,0-1 0,0 1 0,0-1 0,0 1 0,-1-1 0,1-1 0,-1 1 0,0-1 0,0 0 0,0 0 0,0 0 0,-1 0 0,4-5 0,-3 3-268,1 1 0,-1-1 0,1 1 0,1 0 0,-1 1 0,1-1 1,0 1-1,0 0 0,0 1 0,7-4 0,5-1-655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39.4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1 237 1024,'3'1'152,"0"0"-1,1 0 1,-1 0 0,1 0-1,-1-1 1,1 0 0,-1 0 0,1 0-1,-1 0 1,1 0 0,-1 0-1,1-1 1,-1 0 0,1 0-1,-1 0 1,0 0 0,0 0 0,1-1-1,-1 0 1,0 1 0,0-1-1,0 0 1,-1 0 0,1-1 0,0 1-1,-1-1 1,1 1 0,2-5-1,4-7 52,0 0-1,-1-1 0,0 0 1,10-29-1,-2 6 403,-14 33-577,-1 0 0,0 0 0,0-1 0,0 1 0,-1 0-1,1 0 1,-1 0 0,-1-7 0,1-1-2,-1 11 59,0 2-81,1 0-1,0 0 0,-1 0 0,1 0 1,-1 0-1,1 0 0,0 0 0,-1 0 1,1 0-1,-1 0 0,1 1 0,-1-1 1,1 0-1,0 0 0,-1 0 0,1 0 1,0 1-1,-1-1 0,1 0 0,0 0 1,-1 1-1,1-1 0,0 0 0,-1 0 1,1 1-1,0-1 0,0 0 0,-1 1 1,1-1-1,0 1 0,0-1 0,0 0 0,-1 1 1,1-1-1,0 1 0,0-1 0,0 0 1,0 1-1,0-1 0,0 1 0,0-1 1,0 0-1,0 1 0,0-1 0,0 1 1,0-1-1,0 1 0,1-1 0,-3 24-18,2-23 21,3 34 12,1 1 0,2-1 1,1 0-1,1-1 0,3 0 0,17 41 1,-28-74-68,0 0-1,1 0 1,-1 0 0,0 0 0,1 0 0,-1 0-1,1 0 1,-1 0 0,1 0 0,-1 0 0,1-1 0,0 1-1,-1 0 1,1 0 0,0-1 0,-1 1 0,1 0-1,0-1 1,0 1 0,0-1 0,0 1 0,0-1 0,0 0-1,0 1 1,0-1 0,0 0 0,0 1 0,0-1-1,0 0 1,0 0 0,0 0 0,0 0 0,0 0 0,0 0-1,1 0 1,0-1-868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42.9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1152,'2'2'149,"1"0"-1,0-1 1,-1 1 0,1-1-1,0 0 1,0 0-1,0 0 1,0-1 0,0 1-1,1-1 1,-1 1 0,0-1-1,4 0 1,28 6-75,2 19 67,-32-21-140,-1 0 0,1 0 0,0-1 0,1 1 1,-1-1-1,7 2 0,-4-1 31,-1 0-1,1 0 1,-1 0 0,0 1 0,0 0-1,0 1 1,0-1 0,-1 1-1,9 11 1,42 65 291,-57-81-323,20 48 0,1 2 0,-13-37-13,-1 1 1,-1-1-1,0 1 1,-1 1-1,4 16 1,-4-12-6,1 0 1,12 26-1,-10-26 179,0 0 0,-2 1 0,0 0 0,4 39 0,-3-24-49,-2 2-12,-2-1 1,-2 47-1,-1-66-59,-2 4-36,-1-1 0,0 1 1,-12 34-1,14-52 3,-1 0-1,1 0 1,-1-1 0,0 1-1,-1-1 1,1 0 0,0 1-1,-1-1 1,-4 4 0,-15 21 43,15-13-346,14-23-1202,1-3 857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44.6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52 1152,'2'0'134,"-1"1"1,0 0-1,0 0 1,0 0-1,0 0 0,0 0 1,0 0-1,0 0 1,0 0-1,0 1 0,0-1 1,-1 0-1,1 1 1,0-1-1,-1 0 0,1 1 1,-1-1-1,0 1 0,1 1 1,-1 266 1166,-3-258-1141,-4-18 50,-5-22 167,8-2-329,2 0 0,2 1 0,0-1 0,2 0 0,2 0 0,0 1 0,14-46 0,-18 75-48,0 0 0,0 0 0,0 0 0,0 0 0,0 0 0,0 0 0,0 0 0,0 0 0,0 1 0,0-1 0,1 0 0,-1 0 0,0 0 0,1 0 0,-1 0 0,1 1 0,-1-1 0,0 0 0,1 0 0,0 0 0,-1 1 0,1-1 0,-1 0 0,1 1 0,0-1 0,0 1 0,-1-1 0,1 1 0,0-1 0,0 1 0,1-1 0,-1 0-5,0 1 1,0-1-1,0 1 0,1-1 1,-1 1-1,0-1 0,0 1 1,1 0-1,-1-1 0,0 1 1,1 0-1,-1 0 0,0 0 1,1 0-1,-1 0 0,0 1 1,1-1-1,-1 0 1,0 1-1,0-1 0,1 0 1,-1 1-1,0 0 0,0-1 1,2 2-1,-1-1-2,7 2 7,0 0 0,0-1 0,0 0 0,1 0 0,-1-1 0,0-1 0,19 0 0,-15-1 0,-1 2 0,1-1 0,20 5 0,20 19-2,1-1 25,-53-23-9,1 0 0,-1 0-1,1 0 1,-1 0 0,1 0 0,-1 0-1,1-1 1,-1 1 0,1-1-1,-1 1 1,1-1 0,-1 0 0,3-1-1,-3 2-86,0-1-1,0 0 0,0 1 1,0-1-1,0 1 0,0-1 0,0 1 1,0 0-1,1-1 0,-1 1 1,0 0-1,0 0 0,0 0 1,1 0-1,-1 0 0,0 0 0,0 0 1,0 0-1,1 0 0,-1 0 1,2 1-1,4 4-694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46.1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49 204 1280,'9'43'3425,"5"59"-2221,-13-91-1152,1 0 0,1 1 0,-1-1 1,2 0-1,0-1 0,0 1 0,1 0 0,0-1 0,1 0 0,0-1 0,1 1 0,8 9 0,-1-4 32,0-1-1,2 0 0,0-1 0,0-1 0,1 0 0,19 9 0,-30-19-81,1 0-1,0 0 1,-1 0 0,1-1 0,0 0-1,0 0 1,0 0 0,-1-1 0,1 0 0,0-1-1,7-1 1,-8-2 105,-4 2-92,0-1 0,0 0 1,0 0-1,-1 0 0,1-1 0,-1 1 1,0 0-1,0 0 0,0-1 0,0 1 1,-1-1-1,1 1 0,-1-1 0,0 1 1,0-1-1,0-3 0,0 4-15,-1 0-1,1 0 1,0-1 0,1 1-1,-1 0 1,1 0 0,-1 0-1,1 0 1,2-4 0,0-4 14,-1 0 0,1 0 0,-2 0 0,1 0 0,-2 0 1,0-22-1,1-19 271,0 35-164,-1 0 0,-1 1-1,0-1 1,-1 0 0,-5-17 0,3 15 21,1-1 1,-1-26-1,4 39-122,0 0 1,-1 0 0,0 0 0,-1 1-1,1-1 1,-1 0 0,-1 0-1,1 1 1,-1-1 0,0 1-1,-1 0 1,1 0 0,-1 0 0,0 0-1,-1 1 1,-8-9 0,9 10-8,-1 0 0,1 1 0,-1 0 0,0 0 0,1 0 0,-1 1 0,0-1 0,-1 1 1,1 0-1,0 1 0,-1-1 0,1 1 0,0 0 0,-1 0 0,0 1 0,1 0 0,-1 0 0,1 0 0,-1 0 1,1 1-1,-10 2 0,2 0-13,1 0 0,-1 1 0,1 0 0,0 1 0,0 1 0,1 0 0,0 0 0,0 1 0,0 0 0,-12 12 0,17-13-3,-1 0-17,1 0 0,0 1 1,0 0-1,0 0 0,1 1 1,-5 8-1,9-14 17,1 0 0,-1-1-1,0 1 1,1 0 0,-1 0-1,1 0 1,0 0 0,-1 0-1,1 0 1,0 1 0,0-1 0,1 0-1,-1 0 1,0 0 0,1 0-1,-1 0 1,1-1 0,0 1-1,-1 0 1,1 0 0,0 0 0,0 0-1,0-1 1,0 1 0,1 0-1,-1-1 1,0 1 0,1-1-1,-1 1 1,1-1 0,-1 0 0,1 0-1,0 0 1,1 1 0,11 7 4,1-2 1,-1 1-1,1-2 1,0 0-1,0-1 1,1-1-1,0 0 1,0-1-1,0 0 1,0-2-1,0 0 1,0 0 0,28-4-1,-35 0 48,1-1 0,-1 0-1,0 0 1,-1-1 0,1 0 0,-1-1 0,0 0-1,0 0 1,-1 0 0,0-1 0,0 0 0,9-12-1,19-17-42,-30 32-49,-4 2 8,1 0 0,-1 1 0,1-1 0,-1 0 0,1 1 0,0 0 0,0-1 0,0 1 0,-1 0 0,1 0 0,1 0 1,-1 0-1,0 0 0,0 0 0,0 1 0,0-1 0,1 1 0,-1-1 0,0 1 0,0 0 0,1 0 0,-1 0 0,0 0 0,4 1 0,-5-2-1117,3-1-128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48.5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0 334 1152,'1'-3'187,"-1"-1"-1,1 0 1,0 0 0,0 1 0,1-1-1,-1 0 1,1 1 0,0-1-1,0 1 1,0 0 0,0 0-1,1 0 1,-1 0 0,5-4 0,43-35 1215,-44 38-1299,0 0 0,1 0 0,0 1 0,0 0 0,0 0 0,0 1 0,0 0 0,0 0 0,1 1 0,-1-1 0,1 2 0,13-1 0,-17 1-76,0 1 0,-1-1 0,1 1 0,0 0-1,-1 0 1,1 0 0,0 0 0,-1 1 0,0 0-1,1-1 1,-1 1 0,0 0 0,0 1 0,0-1-1,0 0 1,0 1 0,-1 0 0,1 0 0,-1-1 0,1 1-1,-1 1 1,0-1 0,0 0 0,-1 0 0,1 1-1,-1-1 1,2 7 0,9 40 450,9 75-1,-4-17-42,-14-91-428,-2-9 13,0 1 1,1-1 0,0 0 0,1 0 0,0 0 0,5 10 0,-6-14-13,1-1 0,0 0 0,0 1 0,0-1 0,0 0-1,0-1 1,1 1 0,-1 0 0,1-1 0,0 0 0,0 0 0,0 0 0,0 0 0,0-1 0,6 2 0,14 3 102,0-1 1,0-2 0,0 0 0,1-2-1,-1 0 1,46-6 0,-61 3-86,-1 0-1,0-1 1,0 0 0,0-1 0,-1 1 0,1-2-1,-1 1 1,0-1 0,0 0 0,0 0 0,-1-1 0,1 0-1,-2 0 1,9-11 0,3-4 73,-2-1 1,0-1-1,14-30 0,-12 19-2,-1-1 0,-2-1 0,-1 0 0,9-43 0,-19 67-70,-1 1-1,0-1 1,-1 0-1,-1 1 1,0-1 0,0 0-1,-1 0 1,0 1-1,-1-1 1,-1 0 0,0 1-1,0 0 1,-1 0-1,0 0 1,-1 0-1,-1 0 1,-12-17 0,12 19-117,2 2-230,-1 1 0,0 0 0,0 0-1,-13-10 1,18 15 283,-1 0 0,0 1 0,0-1 0,0 1-1,1-1 1,-1 1 0,0 0 0,0-1 0,0 1-1,0 0 1,0-1 0,0 1 0,0 0 0,0 0-1,0 0 1,0 0 0,0 0 0,0 0 0,0 0-1,0 0 1,0 0 0,0 1 0,0-1 0,0 0-1,0 1 1,0-1 0,0 1 0,1-1 0,-1 1-1,0-1 1,0 1 0,0-1 0,1 1 0,-1 0-1,0-1 1,0 1 0,1 0 0,-1 0 0,1 0-1,-1-1 1,1 1 0,-1 0 0,1 0 0,0 0-1,-1 0 1,1 0 0,-1 1 0,-2 9-1369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49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39 383 3328,'17'-4'939,"0"0"-1,-1-1 1,1-1-1,-1-1 1,27-14 0,-30 13-838,0 0 0,0-1 0,-1 0 0,-1-1 0,1 0 0,-1-1 0,-1 0 0,0-1 0,11-17 0,-16 22-36,-1 0-1,0 1 1,0-1 0,-1 0-1,0-1 1,0 1 0,0-1-1,-1 1 1,-1-1 0,1 0-1,-1 0 1,0 0 0,-1 0 0,0 1-1,0-1 1,-1 0 0,0 0-1,0 0 1,-4-14 0,3 19-50,0-1 1,0 1 0,-1-1 0,1 1-1,-1 0 1,1 0 0,-1 0 0,0 0-1,0 1 1,0-1 0,-1 1 0,1 0-1,0 0 1,-1 0 0,0 0 0,1 0-1,-1 1 1,0 0 0,0 0 0,0 0-1,0 0 1,0 0 0,-7 1 0,3-1 2,1 1 1,-1 0-1,0 1 1,1-1-1,-1 2 1,1-1-1,-1 1 1,1 0-1,0 0 1,0 1-1,0 0 1,-11 7-1,7-2 5,0 2 0,1-1 0,1 1 0,-1 1 0,1-1-1,1 2 1,0-1 0,1 1 0,0 0 0,1 1 0,0-1 0,1 1-1,0 1 1,1-1 0,1 0 0,0 1 0,1 0 0,0 0 0,1 0-1,1 0 1,0 0 0,1-1 0,0 1 0,1 0 0,1 0 0,0-1-1,10 27 1,-5-26 50,1 0 1,0 0-1,1-1 0,0 0 0,1-1 0,0 0 1,1-1-1,1 0 0,0 0 0,0-2 0,1 0 0,16 8 1,-17-9-269,2-1 1,-1-1-1,1 0 1,0-1-1,0-1 1,0 0 0,1-1-1,-1-1 1,1 0-1,-1-1 1,1-1 0,0 0-1,16-3 1,11-6-1470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0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66 2176,'1'-3'149,"1"0"0,-1 0-1,1 0 1,0 1 0,0-1 0,0 0 0,0 1 0,0-1 0,1 1-1,-1 0 1,1 0 0,-1 0 0,1 0 0,0 0 0,0 1-1,0-1 1,0 1 0,0 0 0,0 0 0,6-2 0,8 0 551,1-1 0,31 0 0,-27 3-337,0-1-491,1-1 334,1 1 0,-1 1 0,1 1 0,45 7-1,-62-5-143,-1-1 0,1 1 0,-1 1 0,0-1 0,0 1 0,0 0 0,0 0 0,-1 1 0,1-1 0,-1 1-1,0 1 1,0-1 0,0 1 0,0 0 0,-1 0 0,0 0 0,0 1 0,-1-1 0,1 1 0,-1 0 0,0 0-1,3 10 1,-1-4 11,-1 1-1,-1 0 1,0 0-1,0 1 1,-1-1-1,-1 0 1,0 1-1,-1-1 1,-3 26 0,1-29-34,0-1 1,-1 1 0,0-1 0,-1 0 0,0 0 0,0 0-1,-1-1 1,0 1 0,0-1 0,-1 0 0,0-1-1,-1 1 1,0-1 0,-10 8 0,-35 26 192,-59 34 0,-1 1 51,107-71-267,-1 0 1,0-1 0,-1 0 0,1 0-1,-1-1 1,1 0 0,-1 0 0,0 0-1,0-1 1,-1 0 0,1 0 0,0-1 0,-15 1-1,21-2-11,0-1 0,0 0 0,0 1 0,0-1-1,0 0 1,0 1 0,0-1 0,0 0 0,1 0-1,-1 0 1,0 0 0,1 0 0,-1 0 0,0 0-1,1 0 1,-1 0 0,1 0 0,0 0 0,-1 0 0,1 0-1,0-1 1,0 1 0,-1 0 0,1 0 0,0 0-1,0-1 1,0 1 0,1 0 0,-1 0 0,0 0-1,0 0 1,1-2 0,0-2-6,-1 0 0,1 0 0,1 1-1,-1-1 1,1 1 0,-1-1 0,4-5 0,-2 7-8,0 0 0,0 0 1,0 1-1,0-1 0,0 1 0,1-1 1,-1 1-1,1 0 0,0 1 1,-1-1-1,1 0 0,0 1 1,0 0-1,0 0 0,0 0 0,0 1 1,0-1-1,0 1 0,0 0 1,0 0-1,1 0 0,-1 1 1,0 0-1,0-1 0,7 4 0,13 2-60,-1 2 0,0 0 0,24 13-1,-32-14 62,31 12 100,0-2 1,68 16-1,-110-33-167,0 0 0,0 0 1,1-1-1,-1 0 0,0 0 0,0 0 0,6-3 0,7-6-1610,-16 10 1611,-1 0 0,0-1 0,0 1-1,0 0 1,1 0 0,-1-1 0,0 1 0,0 0 0,0-1 0,0 1 0,0 0-1,0 0 1,0-1 0,1 1 0,-1 0 0,0-1 0,0 1 0,0 0 0,0-1 0,0 1-1,0 0 1,-1-1 0,1 1 0,0 0 0,0-1 0,0 1 0,0 0 0,0-1-1,0 1 1,0 0 0,-1-1 0,1 1 0,0 0 0,0 0 0,0-1 0,-1 1-1,1 0 1,0 0 0,0 0 0,-1-1 0,1 1 0,-13-7-1462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49.1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14 1280,'-1'0'29,"1"0"0,-1-1 0,1 1 0,0 0 0,-1 0 0,1 0 0,0 0 0,-1-1 0,1 1 1,0 0-1,0 0 0,-1-1 0,1 1 0,0 0 0,0-1 0,-1 1 0,1 0 0,0-1 0,0 1 0,0 0 0,-1-1 0,1 1 0,0 0 0,0-1 0,0 1 1,0-1-1,0 1 0,0 0 0,0-1 0,0 1 0,0 0 0,0-1 0,0 1 0,0-1 0,0 1 0,0 0 0,0-1 0,0 1 0,1 0 0,-1-1 0,2 2 764,-7 8-196,3-4-505,1 0-1,-1 0 0,1 0 1,0 0-1,1 0 1,-1 0-1,1 0 0,0 0 1,1 0-1,-1 0 0,1 0 1,0 0-1,2 7 1,-1 2 15,18 288 1349,-5-44-1014,-5 151-276,-11-265-76,6-57-175,-5-86-448,0-1-150,2-2-170,9-7-43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49.6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38 1280,'2'4'796,"-2"-3"-731,0-1 0,0 1-1,0 0 1,0-1 0,0 1 0,1-1 0,-1 1 0,0-1 0,0 1 0,0 0 0,1-1 0,-1 1 0,0-1 0,0 1 0,1-1 0,-1 0-1,0 1 1,1-1 0,-1 1 0,1-1 0,-1 0 0,1 1 0,-1-1 0,1 0 0,-1 1 0,1-1 0,-1 0 0,1 0 0,-1 1 0,1-1-1,-1 0 1,1 0 0,0 0 0,-1 0 0,1 0 0,-1 0 0,1 0 0,0 0 0,19 1 76,-1-1 1,1-1 0,-1-1-1,1-1 1,-1-1-1,0 0 1,0-1-1,-1-1 1,1-1 0,19-10-1,-36 16-195,0 0 0,-1 0 0,1 0-1,0 0 1,0 1 0,0-1 0,0 1 0,0-1 0,0 1-1,0 0 1,0 0 0,0 0 0,3 0 0,-3 0-233,2 0-481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49.9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 2176,'5'-7'1024,"11"-2"-512,-6 6 1280,2 0-1792,7 3 128,2 3 0,-2-3 0,-3 0-128,11 3 0,-3-3 128,-8 4 0,3 1-128,-2-5 128,-4 0-384,0 7 128,1-7-640,-6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51.7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1 243 1152,'21'0'3328,"-19"2"-3266,1 0-1,-1 0 1,0 1 0,0-1-1,0 1 1,0-1-1,0 1 1,-1 0 0,1-1-1,-1 1 1,0 0 0,1 0-1,-1 0 1,-1 0 0,2 6-1,5 55 509,-6-46-462,14 146 553,-14-154-632,0 1-1,1-1 0,0 0 1,0 0-1,1 0 1,1 0-1,0-1 1,0 1-1,1-1 1,0 0-1,11 14 1,-11-17-4,0 0 0,1-1 0,-1 0 0,1 0 0,0-1 0,1 0 0,-1 0 0,1 0 0,0 0 0,0-1 1,0-1-1,0 1 0,1-1 0,-1 0 0,0-1 0,10 1 0,-11 0 59,1-1 0,0 0 0,0-1 0,0 1 0,0-1 0,0-1-1,0 1 1,-1-1 0,1-1 0,0 1 0,0-1 0,-1 0 0,1 0 0,7-5 0,3-3-29,10-11 124,-11 1-163,-1-1 0,-2 0 0,0-1 0,-1-1 0,-1 0 0,-1 0 0,-1-1 0,10-47 0,-15 52 3,0 0-1,-2 0 0,0 0 1,-1 0-1,-1 0 1,-1 0-1,0 0 1,-2 0-1,0 0 1,-1 1-1,-1-1 1,-11-27-1,3 24-4,-1 0 1,-30-36-1,44 57-14,-5-4 0,1 0-1,-1 0 1,0 0-1,0 0 1,-1 1-1,1 0 1,-1 0-1,0 1 1,0-1-1,0 1 1,-1 0-1,1 1 1,-1 0-1,0 0 1,1 0-1,-1 1 1,0 0-1,0 0 1,0 1-1,0 0 1,0 0-1,0 0 1,0 1-1,0 0 1,1 0-1,-1 1 1,0 0-1,1 0 1,-1 1-1,1 0 1,0 0-1,0 0 1,0 1-1,0 0 1,0 0-1,1 0 1,0 1-1,0 0 1,0 0-1,0 0 1,1 0-1,-4 8 1,1-6-22,1 2 1,1-1 0,-1 0-1,1 1 1,1 0 0,0 0-1,0 1 1,1-1 0,0 1-1,0-1 1,-1 17 0,5-23 21,0 0 0,0 1 1,0-1-1,0 0 1,0 0-1,1 0 0,0 0 1,-1 0-1,1 0 0,0 0 1,1 0-1,-1-1 1,5 5-1,38 32-20,-41-36 13,6 5 19,1-1 0,0 0-1,0 0 1,0-1 0,1 0-1,0-1 1,0-1-1,0 0 1,1 0 0,-1-1-1,1-1 1,0 0 0,0-1-1,-1 0 1,1-1 0,0-1-1,0 0 1,0 0-1,0-1 1,-1-1 0,14-4-1,42-9 34,-26 6-4,72-24 1,-96 22 52,-16 11-248,1-1 1,-1 0-1,1 0 1,-1 1-1,1-1 1,0 1-1,0 0 0,0 0 1,-1 0-1,1 0 1,4 0-1,-7 1-1019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52.7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1 308 1280,'0'0'44,"0"0"-1,0 0 1,0 0-1,0 0 1,0 0 0,0 0-1,1 0 1,-1 0-1,0 0 1,0 0 0,0 0-1,0 0 1,0 0-1,0 0 1,0 0 0,0 0-1,0 0 1,1 0-1,-1 0 1,0 0 0,0 0-1,0 0 1,0-1-1,0 1 1,0 0-1,0 0 1,0 0 0,0 0-1,0 0 1,0 0-1,0 0 1,0 0 0,0 0-1,0 0 1,0-1-1,0 1 1,0 0 0,0 0-1,0 0 1,0 0-1,0 0 1,0 0 0,0 0-1,0 0 1,0-1-1,0 1 1,0 0 0,0 0-1,0 0 1,0 0-1,0 0 1,0 0 0,0 0-1,0 0 1,0 0-1,0 0 1,-1 0 0,1-1-1,0 1 1,0 0-1,0 0 1,0 0 0,0 0-1,1 0 65,1 0 0,-1 0 0,1 0-1,-1 0 1,0 0 0,1-1 0,-1 1-1,0-1 1,1 1 0,-1-1 0,0 1 0,1-1-1,-1 0 1,0 1 0,0-1 0,0 0-1,0 0 1,0 0 0,0 0 0,0 0 0,0 0-1,1-2 1,14-18 386,-1 0 0,0-1 0,-2-1-1,-1 0 1,13-33 0,16-31-300,-40 87-192,-1-1 0,1 0 0,0 1 0,-1-1 0,1 0 0,-1 0 0,0 1 0,1-1 0,-1 0 0,0 0 0,1 0 0,-1 0-1,0 1 1,0-1 0,0 0 0,0 0 0,0 0 0,0 0 0,0 0 0,0 1 0,0-1 0,0 0 0,0 0 0,-1 0 0,1 0 0,0 0-1,0 1 1,-1-1 0,1 0 0,-1 0 0,1 1 0,-1-1 0,1 0 0,-1 0 0,1 1 0,-1-1 0,0 1 0,1-1 0,-1 1 0,0-1-1,1 1 1,-1-1 0,0 1 0,0-1 0,0 1 0,-1-1 0,1 1 0,0 0 1,0-1-1,-1 1 0,1 0 0,0 0 1,0 0-1,0 0 0,-1 0 0,1 0 1,0 0-1,0 0 0,-1 1 0,1-1 1,0 0-1,0 1 0,0-1 0,0 1 1,0-1-1,-1 1 0,1-1 0,0 1 1,0 0-1,0 0 0,0-1 0,-1 3 1,-2 9-14,1 1 1,0-1 0,1 1 0,0 0 0,1 0-1,0 0 1,1 0 0,1 0 0,2 18-1,1 29-14,-4 160 89,0-220-384,0 0-150,0 0-319,6 0-1259,6-3 875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54.0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0 768,'1'5'1327,"12"0"-225,23 2 45,-28-5-1246,-1-1 190,8 4 13,0-1 1,0-1-1,1 0 0,-1-1 0,1 0 0,-1-2 1,1 0-1,-1 0 0,1-2 0,23-4 1,-16-2-150,41-10 365,-60 18-391,-1-1-1,1 1 1,0-1-1,0 1 1,-1 0-1,1 0 1,0 1-1,0-1 1,-1 1-1,1 0 1,0 0-1,-1 0 1,8 3-1,-3 2-589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54.9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1 1024,'-5'69'5103,"1"-26"-4884,2 0 0,4 69 0,9-53 37,18 61 0,-25-86-1792,-4-34 640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56.6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182 205 1536,'-4'14'807,"0"0"0,1 1 0,1-1 0,0 1 0,1 17 0,1-18-702,-2 9 16,2 0 0,1 0 0,1 0 1,0 0-1,2-1 0,1 1 0,1-1 0,11 30 0,32 65 1116,-49-116-1229,1 0 0,-1 0-1,1 0 1,-1 0 0,1-1-1,-1 1 1,1 0 0,-1 0-1,1 0 1,0-1 0,-1 1-1,1 0 1,0-1 0,-1 1-1,1-1 1,0 1 0,0-1-1,0 1 1,0-1 0,0 0-1,-1 1 1,1-1 0,0 0-1,0 0 1,0 1 0,0-1-1,1 0 1,32-8 423,-29 6-376,0 0 1,0-1 0,0 1 0,-1-1-1,1-1 1,-1 1 0,0 0 0,0-1 0,0 0-1,5-7 1,14-27-48,-15 24 11,0 0-1,12-28 1,-16 28-2,-1-1-1,0 0 1,-1 0 0,-1 0-1,0 0 1,-1 1 0,-4-27-1,-3-6 35,-14-50 0,15 79-51,-1 0 0,0 1 0,-2 0 0,0 0 0,0 1 0,-16-18 0,8 9 0,3-2 0,13 24 0,0 0 0,0 0 0,0 0 0,-1 0 0,1 0 0,-1 1 0,0-1 0,0 0 0,0 1 0,0-1 0,0 1 0,-1 0 0,1 0 0,-1 0 0,1 0 0,-1 0 0,0 0 0,0 1 0,1-1 0,-1 1 0,0 0 0,-1 0 0,-2-1 0,-7 1-22,0 0 1,0 1 0,0 0-1,0 1 1,0 1 0,0 0-1,1 0 1,-1 2 0,1-1-1,-15 8 1,21-8 16,0 0 0,0 1 0,1 0 0,0 0 0,-1 0 0,2 1 0,-1 0 0,0 0 0,1 0 0,0 0 0,0 1 0,1-1 0,0 1 0,-1 0-1,2 0 1,-1 0 0,-1 9 0,2-11 3,1 1 0,0 0-1,0 0 1,0-1 0,1 1-1,0 0 1,0 0 0,0 0-1,0 0 1,1 0 0,0-1-1,0 1 1,0 0 0,1-1-1,-1 1 1,1-1-1,0 1 1,0-1 0,1 0-1,-1 1 1,1-1 0,0-1-1,0 1 1,6 5 0,1-3 21,0-1 0,0 0 1,1-1-1,0 0 0,0 0 0,19 3 1,-21-5-6,11 1 110,0 0 0,-1-2 0,1 0 0,0-1 0,0-1 0,-1-1 0,37-8 0,-32 5-92,39-2 87,-47 6-72,-1 0-1,1-1 0,-1-1 1,0 0-1,1-1 1,-2-1-1,28-12 1,-40 16-47,0 0 9,0 0 0,0 0 0,0 0 1,0 0-1,0 1 0,0-1 0,0 1 0,0-1 0,1 1 0,-1 0 0,0 0 0,0-1 1,3 2-1,-1-5 0,-11 8-1917,5-2 1487,2-2 376,0 1 1,0-1 0,0 0-1,0 0 1,0 0 0,-1 0-1,1 1 1,0-1 0,0 0-1,0 0 1,0 0 0,-1 0-1,1 0 1,0 0 0,0 1-1,0-1 1,0 0 0,-1 0-1,1 0 1,0 0 0,0 0-1,0 0 1,-1 0-1,1 0 1,0 0 0,0 0-1,0 0 1,-1 0 0,1 0-1,0 0 1,0 0 0,0 0-1,-1 0 1,1 0 0,0 0-1,0-1 1,0 1 0,-1 0-1,1 0 1,0 0 0,0 0-1,0 0 1,0 0 0,0 0-1,-1-1 1,1 1 0,0 0-1,0 0 1,0 0 0,0 0-1,0-1 1,0 1-1,0 0 1,-12-11-1385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6:58.7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69 896,'5'16'5248,"-7"11"-5106,-1 0 1,-7 32 0,-3 26-38,10-56 52,-2 0-1,-14 50 0,19-79-155,0 0-1,0 1 1,0-1-1,0 0 1,0 0-1,0 1 1,0-1-1,0 0 1,0 0-1,0 1 1,0-1-1,0 0 0,0 0 1,0 1-1,0-1 1,0 0-1,0 0 1,0 0-1,-1 1 1,1-1-1,0 0 1,0 0-1,0 0 0,0 1 1,-1-1-1,1 0 1,0 0-1,0 0 1,0 0-1,-1 0 1,1 1-1,0-1 1,0 0-1,-1 0 1,1 0-1,0 0 0,0 0 1,0 0-1,-1 0 1,1 0-1,0 0 1,0 0-1,-1 0 1,1 0-1,0 0 1,0 0-1,-1 0 1,1 0-1,0 0 0,0 0 1,-1 0-1,1-1 1,0 1-1,0 0 1,0 0-1,-1 0 1,1-1-1,0 1 0,-1-1 0,1 1-1,0-1 1,0 0 0,0 1 0,-1-1 0,1 0-1,0 1 1,0-1 0,0 0 0,0 1 0,0-1-1,0 0 1,1 1 0,-1-1 0,0 0 0,0 1-1,0-1 1,1 0 0,-1 1 0,0-1 0,1 1-1,-1-1 1,0 0 0,1 0 0,8-12 2,-1-2 0,-1 1 1,-1-1-1,0 0 0,-1 0 1,0 0-1,-1-1 0,-1 1 1,2-27-1,-1-16 33,-3-67 0,-2 75 0,1 54-11,1 0-1,0 0 1,0 0 0,0 0-1,1 0 1,0 0 0,-1-1 0,1 1-1,0 0 1,1-1 0,-1 0 0,1 1-1,-1-1 1,1 0 0,4 3-1,52 43-26,-49-42 11,68 39 109,-11-6 22,-44-14-1270,-10-16 214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24.9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749 223 2304,'0'0'79,"0"0"0,0-1 0,0 1 1,0 0-1,0 0 0,0-1 0,0 1 0,0 0 1,0 0-1,0 0 0,0-1 0,0 1 0,-1 0 0,1 0 1,0 0-1,0-1 0,0 1 0,0 0 0,0 0 0,-1 0 1,1-1-1,0 1 0,0 0 0,0 0 0,0 0 1,-1 0-1,1 0 0,0 0 0,0-1 0,0 1 0,-1 0 1,1 0-1,0 0 0,0 0 0,-1 0 0,1 0 0,0 0 1,0 0-1,0 0 0,-1 0 0,1 0 0,0 0 1,0 0-1,-1 0 0,1 0 0,0 0 0,0 0 0,0 0 1,-1 1-1,1-1 0,0 0 0,1-7 79,1-1 1,-1 0-1,0 1 0,-1-1 0,0 1 0,0-1 1,-1 0-1,0 1 0,0-1 0,0 1 1,-1-1-1,0 1 0,-1 0 0,0 0 0,0 0 1,0 0-1,-1 0 0,0 1 0,0-1 0,-1 1 1,0 0-1,0 1 0,-11-11 0,8 11-103,1 0-1,0 1 1,-1 0-1,0 0 0,0 1 1,0 0-1,0 0 1,0 1-1,-1 0 0,1 1 1,-1 0-1,1 0 1,-1 0-1,0 1 0,1 1 1,-15 2-1,9-1-16,0 1 0,0 1-1,0 0 1,1 1-1,-1 0 1,1 1 0,0 1-1,1 0 1,-16 11 0,-18 21 52,-55 59 0,63-59-36,17-18-33,1 1-1,1 1 1,1 1-1,1 0 1,2 1-1,0 1 1,1 1-1,-17 50 1,24-57-13,2 1 1,1 0 0,0 0 0,1 1 0,2-1-1,0 0 1,1 1 0,1-1 0,1 1 0,1-1-1,1 0 1,12 37 0,-8-31 9,3 0 1,0-1-1,1 0 1,2-1-1,25 36 1,-30-50-18,0 1 0,2-2 1,-1 1-1,1-2 0,1 1 1,-1-1-1,2-1 0,-1 0 1,1-1-1,0 0 0,0-1 1,22 6-1,-2-4 66,0-1 0,1-2-1,0-1 1,0-2 0,0-1 0,0-2 0,0-1 0,0-1 0,-1-3-1,1 0 1,-1-2 0,0-2 0,-1-1 0,37-18 0,-55 22-496,0-1 0,-1-1-1,-1 0 1,0-1 0,0 0 0,16-18 0,-22 22 233,17-17-1468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0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 2304,'14'-8'1152,"4"24"-640,-9-21 1792,30 14-1920,7-2 0,6 2 256,-1-5 0,1-1-896,-1-3 0,-8-3 256,-9 3 0,-11-4-896,-4 4 128,-1 4-384,-18 3 128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25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110 229 3200,'-1'0'103,"0"1"1,1-1-1,-1 0 1,1 0-1,-1 0 1,0 1-1,1-1 0,-1 0 1,1 1-1,-1-1 1,1 0-1,-1 1 1,1-1-1,-1 1 1,1-1-1,0 0 1,-1 1-1,1-1 0,0 1 1,-1 0-1,1-1 1,0 1-1,-1-1 1,1 1-1,0-1 1,0 1-1,0 1 0,-5 27 1585,8 32-33,-3-60-1644,2 10 80,0 1 0,1-1-1,1 1 1,-1-1-1,2 0 1,0 0 0,0-1-1,1 1 1,0-1-1,0 0 1,1-1-1,1 0 1,0 0 0,0 0-1,0-1 1,1-1-1,1 1 1,-1-1 0,1-1-1,13 7 1,-13-7 0,-1-2 1,1 1 0,0-1-1,0-1 1,0 0 0,0 0-1,1-1 1,-1 0 0,1-1-1,-1 0 1,1-1 0,0 0-1,-1 0 1,1-1 0,-1-1-1,1 0 1,-1 0 0,0-1-1,0 0 1,0-1 0,0 0-1,17-10 1,-14 4 29,0 0 1,-1 0-1,0-2 1,0 1-1,-2-1 1,1-1-1,-1 0 1,-1 0-1,0-1 1,-1 0-1,9-24 1,-12 27-65,-1-1-1,0 0 1,-1 0 0,0 0 0,-1 0 0,-1-1 0,0 1 0,0 0 0,-1-1 0,-1 1-1,0-1 1,0 1 0,-2 0 0,1 0 0,-8-21 0,5 25-48,0-1 1,0 1 0,0 0-1,-1 0 1,-1 1 0,1-1-1,-1 1 1,0 1-1,-1-1 1,1 1 0,-1 1-1,-1 0 1,1 0 0,-1 0-1,-9-3 1,-1 0 4,-1 1 1,1 0 0,-1 2-1,-1 0 1,1 1-1,-23-1 1,26 5-31,0 0 0,-1 1 0,1 1 0,0 0 0,0 1 1,0 1-1,0 1 0,1 1 0,0 0 0,0 0 0,0 2 0,-18 12 0,25-15-12,0 1 0,0 1-1,1-1 1,0 1-1,1 1 1,0 0-1,0 0 1,0 0-1,1 1 1,0-1 0,1 2-1,0-1 1,0 0-1,1 1 1,0 0-1,1 0 1,0 0 0,1 1-1,0-1 1,0 1-1,1 13 1,1-20-17,0 0 0,0 0 0,1 0 1,-1 0-1,1 0 0,0 0 0,0-1 0,1 1 0,-1 0 1,1-1-1,0 1 0,0-1 0,0 0 0,0 0 0,0 1 1,1-1-1,0-1 0,-1 1 0,1 0 0,0-1 0,0 1 1,1-1-1,-1 0 0,5 2 0,4 2-344,1-1 0,1 0 0,-1-1-1,0-1 1,26 4 0,51 3-1424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26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415 29 3328,'-3'-3'399,"1"0"1,-1 1-1,0-1 0,0 1 1,0 0-1,0 0 0,-1 0 1,1 1-1,0-1 1,-1 1-1,0 0 0,1 0 1,-1 0-1,-6-1 0,2 2-208,-1-1-1,0 1 1,1 1-1,-1 0 1,1 0-1,-10 3 1,-7 3-166,1 1 0,0 1 0,-34 18 0,37-16 85,0 2 0,1 0 0,0 1 1,1 1-1,-23 23 0,40-37-109,1 0 1,-1 0-1,1 1 1,0-1-1,0 1 1,0-1-1,0 0 1,0 1-1,0 0 0,0-1 1,0 1-1,1 0 1,-1-1-1,1 1 1,-1 0-1,1 0 1,0-1-1,-1 1 0,1 0 1,0 0-1,0 0 1,0-1-1,1 5 1,0-4 0,0 0 0,1 0 0,-1 0 0,0 0 0,1 0 1,0 0-1,-1-1 0,1 1 0,0 0 0,0-1 0,0 1 1,0-1-1,0 0 0,0 0 0,3 2 0,10 3 6,0-1-1,1 0 1,-1-2-1,19 4 1,13-2 27,87-1 1,21 1 21,-145-4-56,25 3 63,58 14 1,-83-16-53,-1 1 0,0 0 1,-1 1-1,1 0 0,-1 0 0,1 1 1,-1 0-1,0 0 0,-1 1 0,0 0 1,11 11-1,-16-15 4,0 0 0,-1 0-1,1 1 1,-1-1 0,1 0 0,-1 1 0,0-1-1,0 1 1,0 0 0,0-1 0,-1 1 0,1 0-1,-1-1 1,1 1 0,-1 0 0,0-1 0,0 1 0,0 0-1,0 0 1,-1-1 0,1 1 0,-1 0 0,0-1-1,0 1 1,0 0 0,0-1 0,0 1 0,0-1-1,-1 0 1,1 1 0,-1-1 0,1 0 0,-1 0-1,0 0 1,-4 3 0,-7 8 96,-1-2 0,-1 0 0,0 0-1,-22 11 1,24-15-88,-7 4 54,0-1 1,0-1 0,-1-1-1,-1-1 1,1 0-1,-26 3 1,31-7-74,0-1-1,-1-1 1,1 0 0,0-1 0,0-1-1,0-1 1,0 0 0,0-1 0,-21-6-1,36 9-17,0-1 0,0 1-1,0 0 1,0 0 0,0-1-1,0 1 1,0 0 0,0-1-1,0 1 1,0-1 0,0 1-1,0-1 1,0 1 0,1-1-1,-1 0 1,0 0 0,0 1-1,1-1 1,-1 0 0,1 0-1,-1 0 1,0 1 0,1-1-1,0 0 1,-1 0 0,1 0-1,0 0 1,-1 0 0,1 0-1,0 0 1,0 0 0,0 0-1,0 0 1,0 0 0,0 0-1,0 0 1,0 0 0,0 0-1,0 0 1,0 0 0,1 0-1,-1 0 1,1 0 0,-1 0-1,0 0 1,1 0 0,0 0-1,-1 0 1,1 0 0,-1 1-1,1-1 1,1-1 0,5-5-236,0-1 1,0 1-1,1 0 1,10-6 0,-11 7 42,66-42-2354,-28 21 896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26.5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10 3072,'0'-1'161,"0"1"0,0 0-1,0-1 1,0 1 0,0-1 0,-1 1 0,1 0 0,0-1-1,0 1 1,0 0 0,0 0 0,0-1 0,0 1 0,-1 0-1,1-1 1,0 1 0,0 0 0,0-1 0,-1 1 0,1 0-1,0 0 1,0 0 0,-1-1 0,1 1 0,0 0 0,-1 0-1,1 0 1,0-1 0,0 1 0,-1 0 0,1 0 0,0 0-1,-1 0 1,1 0 0,0 0 0,-1 0 0,1 0 0,-1 0-1,1 0 1,0 0 0,-1 0 0,1 0 0,0 0 0,-1 0 0,-7 18 1147,-1 29-1278,8-26 149,0 0 0,2 0 0,0 0 0,2 0 1,0 0-1,1-1 0,1 1 0,1-1 0,1 0 1,1-1-1,0 0 0,1 0 0,2-1 0,18 28 1,-25-42-204,0 0 0,0 0 0,0-1 0,1 1 0,-1-1 0,1 0 0,0 0 0,0 0 0,0-1 0,0 0 0,1 0 0,-1 0 0,0-1 0,1 1 0,-1-1 0,1 0 0,-1-1 0,8 0 0,-3 0-260,-1-1-1,1 0 1,0-1 0,-1 0-1,0-1 1,0 0-1,1 0 1,-2-1 0,1 0-1,9-6 1,19-14-1508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26.9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5 141 4480,'-5'0'2176,"39"32"-1280,-16-28 2944,10 12-3328,9 3 128,6 8 384,0-7 0,8-1-1280,6-3 128,9-12 896,3-17 128,-12-10-768,-5-4 128,-10-28-1536,-8 0 0,-25-7-768,-18 0 128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27.8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488 86 2816,'0'-49'2304,"0"48"-2129,0 0 0,0 0 0,0 0 0,-1 0 0,1 0 0,0 0 0,-1 1 1,1-1-1,0 0 0,-1 0 0,1 0 0,-1 0 0,1 0 0,-1 1 0,0-1 0,1 0 0,-1 1 0,0-1 0,1 0 1,-2 0-1,-25-10 645,26 11-645,-13-3-90,1 1-1,-1 1 1,0 0 0,0 1 0,0 0 0,0 1 0,0 1 0,0 0-1,1 1 1,-1 0 0,1 1 0,-1 0 0,1 1 0,1 1-1,-1 0 1,1 1 0,-13 10 0,7-5-45,0 2-1,1 0 1,1 1-1,1 0 1,0 1-1,1 1 1,0 1 0,2 0-1,0 0 1,-11 25-1,19-34-52,0-1-1,1 1 0,0 0 0,1 0 1,0 0-1,0 1 0,1-1 1,0 10-1,1-15 8,0-1 0,0 1 1,1 0-1,-1 0 0,1 0 0,0 0 0,0-1 1,0 1-1,1 0 0,-1-1 0,1 1 1,0-1-1,0 0 0,0 1 0,0-1 1,1 0-1,-1 0 0,1 0 0,0-1 1,0 1-1,0-1 0,4 3 0,5 1-8,1 0-1,-1-1 0,1-1 0,0 0 0,1-1 1,-1 0-1,0-1 0,1-1 0,17 0 1,9-1-201,77-11 1,145-50-3668,-189 39 2474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28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0 3200,'0'0'66,"0"1"0,0-1-1,0 0 1,0 0 0,0 0 0,0 0 0,0 0-1,0 1 1,0-1 0,0 0 0,0 0 0,0 0 0,0 0-1,0 0 1,0 0 0,-1 1 0,1-1 0,0 0-1,0 0 1,0 0 0,0 0 0,0 0 0,0 0 0,0 0-1,-1 0 1,1 0 0,0 1 0,0-1 0,0 0-1,0 0 1,0 0 0,-1 0 0,1 0 0,0 0 0,0 0-1,0 0 1,0 0 0,0 0 0,-1 0 0,1 0-1,0 0 1,0 0 0,0 0 0,0 0 0,0-1 0,-1 1-1,1 0 1,0 0 0,0 0 0,0 0 0,0 0-1,0 0 1,0 0 0,-1 0 0,1 0 0,0 0 0,0-1-1,0 1 1,1 26 1418,10 34-601,84 197 384,-13-39-208,-48-118-686,31 106 43,-59-182-372,5 21 292,-1 1-1,-3 0 1,3 56 0,-13-111 40,-1-6-324,0 0 1,1 0 0,1 0 0,-1-17 0,4 8-72,2 0 0,0 0 1,2 1-1,0-1 1,2 1-1,18-43 0,-22 59 35,0 0-1,1 1 0,0-1 0,0 1 0,1 0 0,0 0 0,0 1 0,0 0 0,1-1 0,-1 2 0,1-1 1,0 1-1,1-1 0,-1 2 0,1-1 0,0 1 0,0 0 0,0 0 0,0 1 0,0 0 0,0 0 0,1 1 1,-1 0-1,1 0 0,-1 1 0,10 0 0,-12 0 20,1 1 0,0 0 0,-1 0 1,1 0-1,0 0 0,-1 1 0,0 0 0,1 0 0,-1 1 1,0-1-1,0 1 0,0 0 0,-1 1 0,1-1 0,7 8 1,-7-5 17,1 1 0,-1 0 0,0 0 0,0 1 0,-1 0 0,0-1 0,-1 1 0,1 1 0,2 12 0,-2-4 42,-1 0 1,0 1-1,-1 0 1,-2-1-1,1 1 1,-2 0-1,0-1 1,-1 1-1,-8 28 1,8-36-220,-1 0 0,0 0 1,-1 0-1,0 0 0,-1-1 0,0 0 1,0 0-1,-1 0 0,-13 14 1,18-22-1477,7-10-2368,-1-1 1792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5:45.3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0 338 1280,'80'-36'4736,"-57"28"-4549,20-4 1055,-38 11-1124,1 0 1,-1-1-1,1 0 0,-1 0 0,0 0 1,0 0-1,0-1 0,0 0 0,0 0 1,8-7-1,45-46 466,-35 32-336,-4 6-126,-7 8-9,-1 0 1,-1 0 0,0-1 0,0 0-1,-1-1 1,13-21 0,-22 31-102,1 1 0,0 0-1,-1-1 1,1 1 0,-1-1 0,0 1 0,1-1 0,-1 1 0,0-1 0,0 1 0,0-1 0,0 1 0,0-1 0,0 1 0,0-1-1,-1 1 1,1-1 0,0 1 0,-1-1 0,1 1 0,-1 0 0,0-1 0,1 1 0,-1 0 0,0-1 0,-2-1 0,1 1 12,0 1 1,0-1 0,-1 1 0,1 0-1,-1-1 1,1 1 0,-1 0 0,0 0 0,1 1-1,-1-1 1,0 0 0,0 1 0,-4 0-1,0-1 35,1 1-1,-1 0 1,1 1-1,-1-1 1,1 1-1,-1 1 1,1-1-1,-1 1 1,1 0-1,0 1 1,0-1-1,-9 6 1,8-1 6,0 0-1,1 1 1,-1 0-1,1 0 1,1 0-1,0 1 1,0-1 0,1 1-1,0 1 1,0-1-1,1 0 1,0 1-1,1 0 1,0-1 0,0 1-1,0 11 1,1 3 43,1-1 1,1 1-1,1-1 1,1 1 0,11 41-1,-11-54-70,1-1-1,0 0 0,0 0 1,1 0-1,0 0 1,1-1-1,0 1 1,0-1-1,1-1 0,1 0 1,-1 0-1,12 9 1,-7-7 1,1-1 0,1 0 0,0-1 0,0-1 0,0 0 0,1-1 0,30 9 0,-21-10-317,-1 0 0,1-2 0,0-1 0,0 0 0,1-2-1,-1-1 1,0 0 0,0-2 0,0-1 0,-1-1 0,32-11 0,23-20-1514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9.3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0 885 3840,'28'-1'7189,"116"-14"-6186,-62-3-184,0-4 0,-2-4 0,0-3 0,142-74 1,-193 87-619,-2-1 1,0-2 0,-1 0 0,-1-2 0,-1-1 0,0 0 0,36-48 0,-51 57-125,-1 0 0,0 0-1,0 0 1,-2-1 0,1-1-1,-2 1 1,0-1-1,-1 0 1,0 0 0,-1 0-1,-1 0 1,0-1 0,-1 1-1,-1-1 1,0 1 0,-1-1-1,-1 1 1,-4-18-1,3 24-60,0 0 0,0 0 0,-1 0 0,0 0 0,0 1 0,-1 0 0,0 0 0,-1 0 0,0 0 0,0 1 0,-1 0-1,1 0 1,-2 1 0,1 0 0,-1 0 0,0 1 0,0 0 0,0 0 0,-1 0 0,1 1 0,-1 1 0,0 0 0,0 0 0,-12-2-1,10 3-53,0 0 0,-1 0 0,1 2 0,-1-1 0,0 1 0,1 1 0,-1 0 0,1 0 0,-1 2 0,1-1 0,0 1 0,0 1 0,0 0 0,0 0 0,1 1 0,0 1 0,0 0 0,0 0 0,-17 15 0,8-2-50,1 1 1,1 0 0,1 2 0,0 0-1,2 1 1,1 0 0,0 1 0,2 0-1,1 1 1,1 0 0,1 1 0,1 0-1,1 0 1,1 1 0,2 0-1,1-1 1,1 1 0,1 0 0,1 0-1,2 0 1,8 40 0,1-11 101,3-1 0,41 102 0,-40-120-302,2-2 0,1 0 0,2-2 0,1 0 1,31 35-1,-51-66 99,0 0 1,0 0 0,0 0-1,0 0 1,0 0 0,0-1 0,1 1-1,-1-1 1,1 1 0,-1-1 0,1 0-1,-1 0 1,1 0 0,0 0-1,-1 0 1,1-1 0,0 1 0,0-1-1,-1 0 1,1 0 0,0 0-1,0 0 1,3-1 0,-2 0-123,0 0 1,1-1 0,-1 0-1,0 0 1,0 0-1,0 0 1,0-1-1,0 1 1,-1-1-1,1 0 1,-1 0 0,5-6-1,21-23-1502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9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215 1 5632,'-26'58'2816,"-22"60"-4224,42-76 6144,-6 10-4864,-2 14 128,-6-11-2560,-3 4 128,-11-1 2176,2-13 128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0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0 535 3328,'1'10'5413,"12"15"-3862,21 27-1454,-25-43 41,1 0 1,-1-1-1,2 0 1,-1 0-1,1-1 0,0-1 1,1 0-1,-1 0 1,1-1-1,1-1 1,-1 0-1,0 0 0,1-1 1,0-1-1,0 0 1,-1-1-1,25-1 0,-18 0 26,0-2 0,0 0 0,0-2 0,0 0 0,-1-1 0,1 0 0,-1-2 0,-1 0 0,1-1 0,-1-1 0,22-16 0,-23 14-44,-1-1 0,-1-1 1,0-1-1,-1 0 0,0-1 1,-1 0-1,-1 0 0,0-2 1,-1 1-1,-1-1 0,0-1 1,7-23-1,-12 28-41,0 0 1,-1-1-1,0 1 0,-1-1 1,-1 0-1,0 1 0,-1-1 1,0 0-1,-1 0 0,-1 1 1,0-1-1,0 0 0,-2 1 1,0 0-1,0 0 0,-1 0 1,-1 0-1,-8-14 0,6 16-55,-1-1-1,0 1 1,0 1-1,-1 0 1,-1 0-1,1 1 0,-2 0 1,1 1-1,-1 0 1,0 1-1,-1 0 1,1 1-1,-1 0 0,-1 1 1,1 1-1,-1 0 1,0 1-1,0 0 1,-23-1-1,21 3-66,0 1 1,0 0-1,0 1 1,0 0-1,0 2 0,1 0 1,-1 0-1,1 2 0,-1 0 1,1 0-1,0 2 1,1 0-1,0 0 0,0 1 1,1 1-1,0 0 0,-17 17 1,17-14-107,1 1 0,0 0 1,1 1-1,1 1 0,0 0 0,-13 26 1,20-32 9,-1 0 1,1 0 0,1 0 0,0 0-1,0 0 1,1 0 0,0 1 0,0-1 0,1 0-1,0 1 1,1-1 0,0 1 0,1-1-1,4 15 1,-1-8-347,1 0 0,1-1-1,10 16 1,32 47-1584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0.6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 3072,'-13'19'1536,"2"36"-1920,11-46 3072,0 11-2688,0 7 128,6 5 0,-1-2 0,-1 5-128,5-3 0,1-12 128,4-9 0,1 5-512,2-8 0,-2-4-512,8-4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0.8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0 3200,'1'15'4858,"3"66"-3039,5 370 38,-4 261 617,-6-697-2517,-4 55-110,5-67 61,0 1 0,-1-1 0,1 0 1,-1 0-1,0 1 0,0-1 0,0 0 1,0 0-1,0 0 0,-1 0 0,1 0 1,-1-1-1,0 1 0,0 0 0,-3 2 1,4-4 4,1-1 1,-1 0 0,0 0 0,1 1 0,-1-1-1,0 0 1,1 0 0,-1 0 0,0 0 0,0 0-1,1 0 1,-1 0 0,0 0 0,1 0-1,-1 0 1,0-1 0,1 1 0,-1 0 0,0 0-1,1-1 1,-1 1 0,1 0 0,-1-1 0,0 1-1,1 0 1,-1-1 0,1 1 0,-1-1 0,0 0-1,0 0-142,-13-11-1563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1.2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1 105 3456,'7'-5'364,"0"0"1,1 1 0,0-1-1,0 2 1,17-6-1,-16 5 257,1 1 0,0-1-1,-1-1 1,12-7-1,-7 5-433,-1 0 0,1 2-1,0-1 1,1 2-1,-1 0 1,1 1-1,0 0 1,16-1-1,2 2-105,1 1-1,52 6 0,-59-2 49,1 1 0,-1 1 0,0 1 0,-1 2 0,40 16-1,-55-19-59,-1 0 0,0 1 0,0 0 1,0 1-1,-1 0 0,0 0 0,0 1 0,-1 0 0,0 1 0,0 0 0,-1 0 0,0 0 0,-1 1 0,0 0 0,9 19 0,-13-23-12,0 0 0,0 0 1,-1 0-1,0 0 0,0 0 1,0 0-1,-1 1 0,0-1 1,0 0-1,0 0 0,-1 0 1,0 1-1,0-1 0,-4 11 1,1-8 14,0-1 0,0 1 0,-1-1 0,0 0 0,-1 0 0,0 0 0,0-1 0,-14 14 0,8-11 1,-1 1 1,0-2-1,0 0 1,-1 0-1,-1-2 0,1 1 1,-1-2-1,0 0 1,-1-1-1,1 0 0,-19 2 1,22-6-146,-1 0 0,1-1 1,-1-1-1,0 0 0,1 0 0,0-1 1,-1-1-1,1 0 0,0-1 0,-23-10 1,34 14 15,0 0 0,0-1 1,0 1-1,0-1 1,0 1-1,0-1 1,1 0-1,-1 1 0,0-1 1,0 0-1,0 0 1,1 1-1,-1-1 1,0 0-1,1 0 0,-1 0 1,0 0-1,1 0 1,0 0-1,-1 0 1,1 0-1,-1 0 0,1 0 1,0 0-1,0 0 1,0 0-1,0 0 1,0-1-1,0 1 0,0 0 1,0 0-1,0 0 1,0 0-1,0 0 1,1 0-1,-1 0 0,0 0 1,1 0-1,-1 0 1,1 0-1,-1 0 1,1 0-1,0 0 0,1-1 1,4-5-521,0 0 0,0 0 0,1 1 0,11-8 0,-12 9 133,34-25-1349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2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3 306 3328,'-1'0'65,"1"1"0,0-1 0,0 1 0,-1-1 0,1 1-1,0-1 1,0 1 0,0 0 0,0-1 0,-1 1 0,1-1 0,0 1 0,0 0 0,0-1 0,1 1 0,-1-1 0,0 1 0,0 0 0,0-1 0,0 1-1,0-1 1,1 1 0,-1-1 0,0 1 0,1-1 0,-1 1 0,0-1 0,1 1 0,-1-1 0,0 1 0,1-1 0,-1 1 0,1-1 0,0 1 0,21 15 2910,-1-10-2199,-16-4-708,-1-1 1,0 1-1,0-1 1,1 0-1,-1 0 1,1 0-1,-1-1 1,1 1-1,0-1 1,-1 0-1,1 0 1,-1-1-1,1 0 0,-1 1 1,1-2-1,-1 1 1,0 0-1,1-1 1,-1 0-1,0 0 1,5-3-1,22-16 573,-4 3 13,0-1-1,35-33 1,-55 46-541,0-1 0,-1-1 1,0 0-1,0 1 0,-1-2 1,0 1-1,0-1 0,-1 1 1,0-1-1,0-1 0,-1 1 1,3-19-1,-5 25-93,0-1 1,-1 1-1,1-1 1,-1 1-1,0-1 1,0 1-1,-1-1 1,1 1-1,-1-1 1,1 1-1,-1-1 1,0 1 0,0-1-1,-1 1 1,1 0-1,-1 0 1,0-1-1,1 1 1,-2 0-1,1 1 1,0-1-1,0 0 1,-1 1-1,1-1 1,-1 1-1,0 0 1,0 0-1,0 0 1,0 0-1,0 0 1,0 1-1,-1-1 1,1 1-1,0 0 1,-1 0-1,1 0 1,-1 0-1,-5 0 1,1 1-13,0-1-1,1 1 1,-1 0 0,0 1-1,0-1 1,1 2 0,-1-1-1,1 1 1,-1 0 0,1 1 0,0-1-1,0 1 1,0 1 0,0 0-1,0 0 1,1 0 0,-9 8 0,6-2-15,0 0 0,0 1 1,1 1-1,1-1 1,0 1-1,0 0 1,2 1-1,-1 0 1,-5 22-1,4-9-27,2-1 0,1 1 1,1 0-1,0 36 0,4-49 28,0 0 0,1 0 0,0 0 0,1 0 0,1 0 0,0-1 0,1 1 0,0-1 0,1 0 0,0-1 0,1 1 0,0-1 0,1-1 0,0 1 0,1-1 0,0-1 0,0 1 0,1-2 0,0 1 0,1-1 0,0-1 0,0 0 0,1-1 0,23 10 1,-7-4 59,2-2 1,-1-1 0,52 7-1,-66-14-22,0-1-1,0 0 1,1-1-1,-1-1 1,0-1-1,0 0 0,0-1 1,0 0-1,24-9 1,-22 6 22,-1-1 0,1 0 1,-1-1-1,-1-1 0,0-1 1,0 0-1,-1 0 0,0-2 1,-1 1-1,17-20 0,-11 4 15,0-1 1,-2 0-1,-1-2 0,-1 0 1,-2 0-1,-1-1 0,12-47 1,-23 71-64,0 1-1,-1-1 1,0 1 0,0-1 0,-2-11 0,-6 0-84,7 17 74,0 1 0,1 0 0,-1 0-1,1 0 1,-1 0 0,0 0 0,1 0 0,-1 0 0,0 0 0,1 0 0,-1 0 0,0 1-1,1-1 1,-1 0 0,1 0 0,-1 0 0,0 1 0,1-1 0,-1 0 0,1 1-1,-1-1 1,1 1 0,-1-1 0,1 0 0,-1 1 0,1-1 0,0 1 0,-1-1-1,1 1 1,-1 0 0,0 0-6,1 0 1,0 0-1,-1 0 0,1 0 0,-1 0 1,1 0-1,0 0 0,0 0 0,0 0 0,0 0 1,-1 0-1,1 0 0,0 0 0,1 0 1,-1 0-1,0 0 0,0 0 0,0 0 1,1 0-1,-1 0 0,0 0 0,1 0 1,-1 0-1,1 0 0,-1 0 0,1 0 0,0 0 1,23 29-124,-16-20 70,-2-4 70,0 0 0,1 0 0,0 0 0,0-1 0,0 0 0,0-1 0,1 1 0,0-1 0,0-1 0,0 1 0,0-2 0,0 1 0,1-1 0,-1 0 0,1-1 0,0 0 0,-1 0 0,1-1 0,11 0 0,17-3 166,1-2 1,-2 0-1,42-14 1,-71 18-134,4-2 59,-1-1-1,0 0 1,-1 0-1,1-1 1,15-10-1,-20 12-25,0 0 0,0-1 0,-1 0-1,0 0 1,0 0 0,0 0-1,0 0 1,-1-1 0,1 1-1,-1-1 1,0 0 0,2-6-1,-5 10-62,0 1 0,1-1-1,-1 1 1,0-1 0,0 1 0,0-1-1,0 1 1,0-1 0,0 1-1,0-1 1,0 1 0,0-1-1,0 1 1,0-1 0,0 1-1,0-1 1,0 1 0,0-1-1,0 1 1,0-1 0,-1 1-1,1-1 1,0 1 0,0-1-1,-1 1 1,1 0 0,0-1-1,-1 1 1,1-1 0,0 1-1,-1 0 1,1-1 0,-1 1 0,0 0-1,-21-3 184,-26 12-65,48-9-126,-9 3 3,-1 0 0,2 1 1,-1 0-1,0 0 0,1 0 1,0 1-1,0 1 0,0 0 1,0 0-1,1 0 0,0 1 0,1 0 1,-1 0-1,1 0 0,1 1 1,-6 9-1,8-11-10,0 0 1,0 1-1,1-1 0,-1 1 1,1 0-1,1 0 0,0 0 1,0-1-1,0 1 0,1 0 1,-1 0-1,2 0 1,-1 0-1,1 0 0,0 0 1,1 0-1,-1 0 0,1 0 1,1-1-1,-1 1 0,1-1 1,0 0-1,4 7 0,2-1 8,-1 0 0,2-1-1,-1 0 1,2-1 0,-1 1-1,1-2 1,1 0 0,0 0-1,0-1 1,1 0 0,0-1-1,0-1 1,0 0 0,1-1-1,16 4 1,-20-6-48,-1-1 1,1 0 0,0-1-1,-1 0 1,1 0-1,0-1 1,0-1-1,-1 0 1,1 0 0,0-1-1,-1 0 1,1 0-1,-1-1 1,0 0-1,0-1 1,0 0-1,0-1 1,-1 1 0,0-2-1,1 1 1,-2-1-1,1 0 1,11-14-1,9-16-549,-23 28 405,1 0-1,0 0 1,1 0 0,-1 1-1,2 0 1,10-9-1,-17 17 182,1 1 0,-1-1 0,0 1-1,1 0 1,-1-1 0,0 1-1,0 0 1,0 0 0,0 0-1,-1 0 1,1 0 0,0 0-1,-1 0 1,1 3 0,-1-4 4,4 9 68,0-1 0,0 1 0,1-1 0,0 1 0,1-1 0,0-1 0,1 1 0,-1-1 0,1 0 0,1-1 0,0 0 0,0 0-1,0 0 1,1-1 0,0 0 0,0-1 0,0 0 0,1-1 0,-1 1 0,1-2 0,0 0 0,21 4 0,-3-1 176,0-2 0,0-1 0,1-2 1,-1-1-1,1 0 0,-1-3 0,36-6 0,-55 8-203,-1-1 0,1 1 0,-1-2 0,0 1 0,1-1-1,-1 0 1,0-1 0,-1 0 0,1 0 0,-1-1 0,0 0 0,0 0-1,0-1 1,0 0 0,-1 0 0,0 0 0,-1-1 0,1 0-1,-1 0 1,-1 0 0,8-14 0,-8 9-22,0 0 1,0 0-1,-1 0 0,-1-1 0,0 1 0,-1-1 1,0 1-1,-1-1 0,0 1 0,-1-1 1,0 1-1,-1-1 0,-1 1 0,0 0 1,0 0-1,-1 0 0,-1 0 0,0 1 1,-1-1-1,0 1 0,0 1 0,-1-1 1,-1 1-1,0 0 0,0 1 0,-1 0 0,0 0 1,0 1-1,-1 0 0,0 1 0,-1 0 1,1 0-1,-1 1 0,-15-5 0,14 7-83,-1 0 0,1 1 1,0 1-1,-1 0 0,0 1 0,1 0 0,-1 1 0,0 0 0,0 1 0,1 1 0,-1 0 0,1 1 0,-1 0 0,1 0 0,0 2 0,0-1 0,1 2 0,-1-1 0,1 2 0,0-1 0,1 2 0,0-1 1,0 1-1,0 1 0,1 0 0,-15 19 0,12-11-220,1 0 0,1 1 0,0 0 0,1 0 0,1 1 0,1 1 0,1-1 0,-6 29 0,11-42 180,0 1 0,1 0 0,-1-1 1,1 1-1,0-1 0,1 1 0,0 0 1,0-1-1,0 1 0,1-1 1,0 0-1,0 0 0,1 1 0,-1-1 1,1 0-1,1-1 0,-1 1 1,1-1-1,0 1 0,0-1 0,0 0 1,1-1-1,0 1 0,0-1 1,0 0-1,1 0 0,-1 0 0,1-1 1,9 4-1,-5-3-10,0 0 1,1-1-1,0 0 0,0 0 1,0-1-1,0-1 0,0 0 1,0-1-1,0 0 0,0 0 1,0-1-1,0-1 0,13-3 1,5-2 11,0-2 1,0-1-1,43-23 1,-57 25 314,-1-1 1,0-1-1,-1-1 0,0 0 1,0 0-1,-1-1 1,-1-1-1,0 0 1,0 0-1,9-18 1,-18 47 493,1 0 1,1 0 0,0 0 0,1-1-1,8 18 1,5 19-169,-15-46-509,-1 1 0,2-1 0,-1 0 0,1 0 0,-1 0 0,2 0 0,-1-1 0,1 0 0,-1 0 0,1 0 0,1 0 0,-1-1 0,1 0 0,0 0 0,-1 0 0,2-1 0,-1 0 0,8 3 0,12 3-911,2 0 0,-1-1 1,29 3-1,-52-10 709,-1-1-53,0 1 1,1-1 0,-1 0-1,0 1 1,0-1 0,1-1 0,-1 1-1,0 0 1,4-2 0,20-14-2097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3.4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374 125 3200,'9'-11'1459,"0"0"0,1 1 0,13-11 0,-13 12-1096,2 1 0,-1 0 1,1 0-1,0 2 0,0-1 0,19-5 0,-24 9-310,-1 1 0,1 0 0,0 0 1,0 1-1,1-1 0,-1 2 0,0-1 0,0 1 0,0 0 0,1 1 0,-1-1 1,0 1-1,0 1 0,0 0 0,0 0 0,0 0 0,-1 1 0,1-1 1,-1 2-1,1-1 0,-1 1 0,0 0 0,0 0 0,7 8 0,-8-6 1,0 0-1,-1 0 0,0 1 0,0 0 0,0 0 1,-1 0-1,0 0 0,-1 1 0,0-1 1,0 1-1,0 0 0,-1-1 0,0 1 0,-1 0 1,1 0-1,-2 0 0,1-1 0,-1 1 1,0 0-1,-4 13 0,0 0 25,-1 0 0,0 0 0,-2-1 0,0 0 0,-2 0 0,-12 20 0,7-19-33,0-1 0,-1 0-1,-1-2 1,-1 0 0,-1 0 0,0-2-1,-1 0 1,-31 17 0,20-15 1,0-2 1,-1-1 0,-1-2-1,0-1 1,-45 9 0,60-17-13,-1-1 0,0-1 1,0-1-1,-32-2 0,46 1-36,-1 0-1,0 0 1,0-1 0,1 0 0,-1 0-1,1-1 1,-1 0 0,1 0 0,-1 0-1,1 0 1,0-1 0,0 0-1,0 0 1,0 0 0,1 0 0,-1-1-1,1 0 1,-8-9 0,11 11-2,-1 0 0,1 0 1,0 0-1,0 0 0,0 0 0,0 0 1,0-1-1,1 1 0,-1 0 0,0-1 1,1 1-1,0 0 0,0-1 0,0 1 1,0-1-1,0 1 0,0 0 0,0-1 1,1 1-1,-1 0 0,1-1 0,0 1 1,0 0-1,0 0 0,0-1 0,0 1 1,0 0-1,0 0 0,1 0 0,-1 0 1,1 1-1,-1-1 0,1 0 0,0 0 1,0 1-1,0 0 0,0-1 0,0 1 1,0 0-1,0 0 0,0 0 0,4-1 1,4-3 7,2 1 0,-1 1 0,0 0 0,1 0 0,-1 1 1,1 1-1,17-1 0,-5 4 45,0 1 0,-1 1 0,0 1 0,0 1 0,0 1 0,25 12 0,-21-9 47,0 0-1,1-2 1,44 7-1,-13-4-11,-41-7-404,0-1 1,30 2 0,-45-6-80,1 0 0,-1 1 0,1-1 0,-1 0 0,1-1 0,-1 1 0,0-1 0,0 1 0,0-1 0,0 0 0,5-4 0,-4 3-424,9-5-1118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3.7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22 4352,'-2'0'78,"1"-1"1,0 1-1,0-1 1,-1 1 0,1-1-1,0 0 1,0 1-1,0-1 1,0 0-1,0 0 1,0 0-1,0 0 1,0 0-1,0 0 1,1 0-1,-1 0 1,0-2 0,1 2 11,0 1 0,1-1 1,-1 1-1,1 0 1,-1-1-1,1 1 1,0 0-1,-1-1 1,1 1-1,-1 0 1,1-1-1,0 1 0,-1 0 1,1 0-1,0 0 1,-1 0-1,1 0 1,0 0-1,-1 0 1,1 0-1,0 0 1,-1 0-1,2 0 1,60 10 2361,288 65-1151,-217-62-5695,-111-11 2986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4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5888,'3'27'2944,"-3"53"-3584,0-53 6016,0 19-5376,0-10 128,0 15 0,6 4 0,3-5-384,1-11 0,-1-3-1024,5-8 0,-5-21-512,-3-14 128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4.4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1 6784,'-23'3'3328,"27"36"-4992,-4-33 6656,0-3-5888,0 1 0,-4-1-2432,-5 6 128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4.7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106 410 2688,'3'21'5063,"-2"-15"-4832,0 0 0,0 0 0,-1 0 0,0 0 0,0 0 1,0 0-1,-2 10 0,1-12-146,0 0 0,0 0 0,1 0 0,-1 1 0,1-1 0,0 0 0,0 0 0,0 0 0,1 1 0,0-1 0,-1 0 0,2 0 1,-1 0-1,0 0 0,1 0 0,0 0 0,3 5 0,-2-4 27,1-1 0,0 1 0,0-1 0,1 0 0,-1 1 0,1-2 1,0 1-1,0-1 0,1 0 0,10 5 0,-2-2 79,1-1-1,-1-1 1,1 0-1,0-1 1,0-1 0,0 0-1,1-1 1,28-1 0,-20-3 63,0-1 0,1-1 0,-1-1 0,-1-1 0,1-1 0,32-16 0,-47 20-174,1-1 1,-1 0-1,0-1 0,0 0 0,-1 0 0,0-1 0,0 0 0,0-1 1,-1 1-1,0-1 0,-1-1 0,0 1 0,0-1 0,0 0 0,-1-1 1,-1 1-1,6-17 0,-7 11-46,0 0 0,-1 0-1,-1 0 1,0 0 0,-1 0 0,-1 0 0,0 0 0,-1 0 0,-1 0 0,0 0 0,-1 0-1,0 1 1,-2 0 0,1 0 0,-2 0 0,0 0 0,0 1 0,-1 0 0,-1 1-1,0 0 1,-1 0 0,0 1 0,-1 0 0,0 1 0,-1 0 0,0 1 0,0 0-1,-1 1 1,0 1 0,0 0 0,-1 0 0,0 1 0,-27-7 0,23 8-122,-1 1 1,0 1 0,0 1 0,0 0-1,0 1 1,0 1 0,0 1-1,0 1 1,0 0 0,0 1 0,-31 11-1,40-11-113,0 0-1,1 1 0,-1 1 1,1-1-1,0 2 0,1-1 0,-1 1 1,1 0-1,0 1 0,1 0 1,-1 0-1,1 1 0,1 0 1,0 0-1,0 0 0,0 1 1,1 0-1,0 0 0,1 0 1,0 1-1,1 0 0,0-1 1,-3 16-1,4-17-91,1 1 1,1-1-1,-1 1 1,1-1-1,1 1 1,1 8-1,1-5-219,0-1 1,1 1-1,9 16 1,-13-27 488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5.3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1 2688,'0'0'77,"0"0"0,-1 0-1,1 0 1,-1-1 0,1 1 0,-1 0 0,1 0 0,0 0-1,-1 0 1,1 0 0,-1 0 0,1 0 0,-1 0 0,1 0-1,-1 1 1,1-1 0,0 0 0,-1 0 0,1 0 0,-1 0-1,1 1 1,0-1 0,-1 0 0,1 0 0,0 1 0,-1-1-1,1 0 1,0 1 0,-1-1 0,1 0 0,0 1 0,0-1 0,-1 0-1,1 1 1,0-1 0,0 1 0,0-1 0,-1 0 0,1 1-1,0-1 1,0 1 0,0-1 0,0 1 0,0-1 0,0 1-1,0-1 1,0 0 0,0 1 0,0-1 0,0 1 0,0-1-1,1 1 1,-1-1 0,0 1 0,-1 24 902,-6 5-412,2 0 0,0 1 0,3-1 0,0 1 0,2 0 0,5 45 0,2-33 185,2 0-1,1-1 1,32 81 0,-32-102-315,-10-21-429,0 0-1,0 0 1,0 0-1,0-1 1,0 1 0,0 0-1,0 0 1,0 0-1,0 0 1,0 0 0,0 0-1,0 0 1,0 0-1,0-1 1,0 1 0,0 0-1,0 0 1,0 0-1,0 0 1,0 0-1,0 0 1,0 0 0,0 0-1,0 0 1,0-1-1,0 1 1,0 0 0,0 0-1,0 0 1,0 0-1,0 0 1,0 0 0,0 0-1,1 0 1,-1 0-1,0 0 1,0 0-1,0 0 1,0-1 0,0 1-1,0 0 1,0 0-1,0 0 1,0 0 0,0 0-1,1 0 1,-1 0-1,0 0 1,0 0 0,0 0-1,0 0 1,0 0-1,0 0 1,0 0-1,0 0 1,1 0 0,-1 0-1,0 0 1,0 0-1,0 1 1,0-1 0,0 0-1,0 0 1,-4-44 797,0 15-656,6-3 2,1 0 1,15-63-1,1-6-50,-18 90-92,1 1 1,0-1-1,1 0 0,0 1 1,1 0-1,0 0 1,8-16-1,-10 23-12,-1 1 1,1 0-1,0-1 0,0 1 0,0 0 1,0 0-1,0 0 0,0 1 0,0-1 1,1 0-1,-1 1 0,1 0 0,-1-1 0,1 1 1,-1 0-1,1 0 0,0 1 0,0-1 1,-1 0-1,1 1 0,0 0 0,0-1 1,0 1-1,0 0 0,-1 1 0,1-1 1,0 0-1,0 1 0,-1 0 0,1-1 1,0 1-1,0 0 0,-1 1 0,6 2 0,7 4 9,0 1 0,-1 1 0,0 1 0,0 0 0,-1 0 0,0 1 0,-1 1 0,-1 0 0,0 1 0,-1 0-1,0 1 1,13 27 0,-17-31-9,0 0 0,-1 0 0,-1 1 1,0 0-1,0 0 0,-1 0 0,-1 0 0,0 1 0,-1-1 0,0 0 0,-1 1 0,0-1 0,-1 1 0,0-1 0,-1 0 1,-1 1-1,0-1 0,-7 19 0,9-28-98,0-1 0,-1 1 1,1-1-1,-1 0 0,1 1 0,-1-1 1,0 0-1,0 0 0,0 0 1,0 0-1,-1 0 0,1 0 0,-4 1 1,5-2-20,0-1 0,0 0 0,0 0 0,0 0 0,0 0 0,0 0 1,0 0-1,-1 0 0,1 0 0,0 0 0,0 0 0,0 0 0,0-1 1,0 1-1,0 0 0,0-1 0,0 1 0,0-1 0,0 1 0,0-1 0,0 0 1,0 1-1,0-1 0,1 0 0,-1 0 0,0 1 0,0-1 0,1 0 1,-1 0-1,0 0 0,1 0 0,-1 0 0,1 0 0,-1 0 0,1 0 1,-1-2-1,-2-10-1992,5 3-64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5.7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0 284 4224,'16'-1'2247,"62"6"5276,-69-4-7333,-1-1 1,1 0-1,-1 0 0,0 0 0,1-1 1,-1-1-1,0 1 0,0-1 0,1-1 0,-2 1 1,14-8-1,-15 6-47,0-2 1,0 1 0,-1 0-1,0-1 1,0 0 0,-1 0-1,1-1 1,-1 1 0,-1-1-1,1 0 1,-1 0-1,-1 0 1,3-9 0,-1 3-17,-1-1 0,0 0 0,-1 0 1,-1 1-1,0-1 0,-1-18 0,-1 29-115,1 1 0,0-1 0,-1 1 0,1-1 0,-1 1 0,1-1 0,-1 1 0,0-1 0,0 1 0,-1 0 0,1-1 0,0 1 0,-1 0 0,1 0 0,-1 0 0,0 0 0,1 0 0,-1 1 0,0-1 0,0 0 0,-1 1 0,1-1 0,0 1 0,0 0-1,-1 0 1,1 0 0,0 0 0,-1 0 0,1 1 0,-1-1 0,1 0 0,-1 1 0,1 0 0,-1 0 0,0 0 0,1 0 0,-1 0 0,1 0 0,-1 1 0,1-1 0,-1 1 0,1 0 0,-1 0 0,1 0 0,-1 0 0,1 0 0,0 0 0,0 1 0,0-1 0,0 1 0,0-1 0,0 1 0,0 0 0,0 0 0,0 0 0,-1 2 0,-7 10 16,0 1 0,0 0 0,2 1 1,0 0-1,1 0 0,0 1 0,1 0 0,1 0 1,-5 34-1,6-12-40,1 0 0,2 0 0,6 57 0,-2-72-49,2 1-1,0-1 0,2 0 0,0-1 0,2 0 0,1 0 0,0-1 0,2 0 1,23 34-1,-33-54-69,-1 1 0,1 0 0,0-1 0,0 1 0,0-1 0,0 0 1,0 1-1,0-1 0,1 0 0,-1 0 0,1-1 0,-1 1 0,1 0 0,0-1 0,0 0 1,0 1-1,0-1 0,0 0 0,0-1 0,0 1 0,0 0 0,0-1 0,6 0 1,-5 0-122,0-2 0,0 1 0,0 0 0,0-1 0,0 0 0,0 0 0,0 0 0,0 0 0,-1 0 0,1-1 0,-1 0 1,1 0-1,-1 0 0,0 0 0,0 0 0,3-5 0,31-45-2201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1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31 3456,'-9'-31'1664,"27"35"-2432,-8 0 2816,-6-4-3584,1 7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8.2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 2560,'2'-2'219,"0"1"0,-1 0 0,1-1 0,0 1 0,0 0 0,0 0 0,0 0 0,0 1 0,0-1 0,0 0 0,0 1 0,0 0 0,0-1 0,1 1 0,-1 0 0,0 0 0,4 0 0,0 0 43,0-1 0,0 1 0,0 1-1,0-1 1,0 1 0,0 0 0,7 2 0,0 5 64,-1 1-1,0 0 0,-1 1 1,0 0-1,0 0 1,-1 1-1,-1 1 1,0 0-1,13 22 1,-7-11 318,34 37 1,268 229 806,-298-268-2686,-19-21 1144,0 1 0,0-1 0,0 1 0,-1 0 0,1-1 0,0 1 0,0-1 0,-1 1 0,1-1 0,0 1 0,-1-1 0,1 1 0,-1-1 0,1 1 0,0-1 0,-1 1 0,1-1 0,-1 0 0,1 1 0,-1-1 0,0 0 0,1 0 0,-1 1 0,1-1 0,-1 0 0,1 0 0,-1 0 0,0 1 0,1-1 0,-1 0 0,0 0 0,1 0-1,-1 0 1,1 0 0,-1 0 0,0-1 0,0 1 0,-12 5-1615,3 6-86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8.6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658 0 2816,'-9'7'725,"0"0"0,-1-1-1,-17 9 1,-23 15 1389,21-10-1775,-83 59-68,4 5 0,-152 153 0,257-234-408,1-1-30,1 0-1,-1 0 1,0 0-1,0 0 1,0 0-1,0 0 1,-1 0 0,1-1-1,0 1 1,-1-1-1,1 0 1,-1 0-1,1 1 1,-1-2 0,-3 2-1,4-2-1005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8.9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 3712,'4'3'629,"0"-1"0,0 0 0,0 0 1,1-1-1,-1 1 0,0-1 0,1 0 0,-1 0 1,8 1-1,20 5-116,-6-1-383,-1-2-1,1-1 1,0-1 0,49-2-1,-11 0 311,-33 0-512,0 0 0,-1-2 0,1-2 0,-1-1 0,0-1 0,0-1 0,40-16 0,-69 23-33,0-1 1,0 1-1,0-1 0,0 1 1,0 0-1,0 0 1,0-1-1,0 1 0,0 0 1,0 0-1,0 0 0,0 0 1,0 0-1,0 0 1,1 1-1,-1-1 0,0 0 1,0 0-1,0 1 0,1 0 1,3 4-1432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19.4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 0 3328,'-3'14'5236,"-3"40"-3667,5-38-1441,-8 71 962,0-16-354,3-1-1,4 1 0,6 76 1,9-15-629,-13-116-1025,-9-21-945,-1-1 100,-4-1-29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1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37 2816,'8'-30'4320,"-4"24"-1812,-2 20-1400,-3 204 500,3 243 3695,3-382-4913,3-1-1,3 0 0,26 92 1,-36-166-377,1 1 0,-1-1 0,0 0 0,1 0 0,0 0-1,0 0 1,0 0 0,1-1 0,-1 1 0,1 0 0,0-1 0,0 0 0,0 0 0,0 0 0,1 0 0,-1 0 0,1-1 0,6 4 0,-5-4-5,0 0-1,0-1 1,0 0 0,0 0 0,1 0-1,-1 0 1,0-1 0,1 0 0,-1 0 0,0-1-1,1 1 1,-1-1 0,0 0 0,10-4-1,138-54-1671,-150 59 1339,1-1-1,-1 1 0,1-1 0,-1 1 0,1 0 0,-1 0 0,1 1 0,-1-1 0,0 1 1,1-1-1,-1 1 0,1 0 0,-1 1 0,0-1 0,4 3 0,3 0-1222,3 2-777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1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31 3200,'-1'-1'60,"1"0"1,-1 1-1,1-1 1,-1 1-1,1-1 0,0 0 1,-1 1-1,1-1 1,0 0-1,-1 0 1,1 1-1,0-1 0,0 0 1,0 1-1,0-1 1,0 0-1,0 0 1,0 1-1,0-1 0,0 0 1,0 0-1,0 1 1,0-1-1,1 0 1,-1 0-1,0 1 1,0-1-1,1 0 0,0 0 1,20-7 2261,32 11 199,35 10-1664,-1-4 1,168-4-1,-180-5-528,-27-3-201,-35 1-1029,1 1-1,-1 1 1,28 3 0,-31 1-699,-1 7-64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2.2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25 342 2432,'14'8'2607,"-13"-7"-2410,1 0 0,-1 0-1,1-1 1,-1 1 0,1 0 0,-1 0-1,0 0 1,1 0 0,-1 1 0,0-1-1,0 0 1,0 1 0,0-1 0,0 0-1,0 1 1,1 1 0,34 96 2128,-27-71-1775,1-1-1,1 0 0,21 38 0,-11-30 6,30 44 789,-51-78-1321,1 0 1,-1-1 0,1 1-1,-1 0 1,1-1-1,-1 1 1,1 0-1,0-1 1,-1 1-1,1 0 1,0-1 0,-1 1-1,1-1 1,0 0-1,0 1 1,0-1-1,-1 1 1,1-1-1,0 0 1,1 1-1,2-14 514,-11-29 10,-7 12-341,-1 1 0,-2 0-1,-1 2 1,-21-27 0,-6-10-83,29 39-14,1-1-1,2 0 1,-15-38-1,23 50-42,1 1-1,0-1 1,1 0 0,0 0-1,1 0 1,1-1-1,0 1 1,3-27-1,-1 35-36,1 0 0,0 1 0,1-1 0,-1 0 0,1 1 0,0-1-1,0 1 1,1 0 0,0 0 0,0 0 0,0 0 0,0 1 0,1 0 0,0 0-1,0 0 1,0 0 0,0 1 0,0 0 0,1 0 0,0 0 0,7-2-1,11-4 32,0 0 0,0 2 0,42-7 0,-53 12-102,100-14 149,-100 15-366,-1 1 0,1 0 0,-1 1-1,1 0 1,-1 1 0,22 6 0,-29-6-524,1 0 0,0 1 0,-1 0 0,1 0 0,-1 1 0,0-1 0,0 1 1,-1 0-1,7 7 0,-1 1-1649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2.9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219 406 3328,'4'1'1536,"-2"-1"-1249,0 1-1,1-1 1,-1 1 0,0 0 0,0 0 0,1 0-1,-1 0 1,0 0 0,0 0 0,0 0 0,0 1-1,0-1 1,0 1 0,-1 0 0,1-1-1,1 3 1,20 38 1497,-20-34-1659,2 0-14,0-1 1,0 1-1,0-1 1,1 0-1,0-1 1,0 1-1,1-1 1,0 0-1,0-1 0,0 0 1,1 0-1,0 0 1,0-1-1,0 0 1,0-1-1,16 5 1,-7-3 132,-1-1 1,1 0-1,0-2 1,-1 0-1,1 0 1,0-2-1,0 0 1,19-3 0,-9-3 56,0-2 0,0 0 0,-1-2 1,0-1-1,-1-1 0,0-1 1,44-32-1,-62 40-218,1-1-1,-1 1 1,-1-2 0,1 1-1,-1-1 1,0 0 0,0 0-1,-1 0 1,0-1 0,-1 0-1,1 0 1,-1 0 0,-1-1-1,0 1 1,0-1 0,0 0-1,-1 0 1,-1 0 0,2-16-1,-3 13-30,-1 0 0,0 0 0,-1 0 0,0 1 0,-1-1 0,0 0 0,0 1 0,-2 0 0,1 0-1,-1 0 1,-1 0 0,0 1 0,0 0 0,-12-13 0,8 11-22,0 1 0,-1 0 1,-1 1-1,1 0 0,-2 1 0,1 0 1,-1 1-1,0 0 0,-1 1 0,0 1 0,0 0 1,-24-6-1,17 7-13,0 1 0,0 2-1,0 0 1,0 1 0,-1 1 0,1 1 0,0 0-1,-31 8 1,22-2-47,1 1-1,-1 1 1,1 2 0,1 1-1,0 1 1,1 1 0,0 2-1,1 1 1,1 0-1,1 2 1,0 1 0,-35 39-1,49-47-87,0 0-1,1 1 1,1 0-1,0 1 1,-12 26-1,19-36 64,-1 0 1,1 1-1,-1-1 0,1 1 0,0 0 0,1-1 0,-1 1 1,1 0-1,0 0 0,0-1 0,1 1 0,-1 0 1,1-1-1,0 1 0,0 0 0,1-1 0,-1 1 1,1-1-1,0 0 0,0 0 0,1 1 0,-1-1 1,5 5-1,0-3-30,-1 1 0,1-2 0,1 1 0,-1-1 0,1 0 1,0 0-1,0-1 0,0 0 0,0-1 0,1 1 0,0-2 0,-1 1 1,1-1-1,0-1 0,0 1 0,19-1 0,-6-1-37,1-1 0,0-1 0,0-1-1,-1-1 1,40-12 0,334-120 506,-383 132-208,-1 0 0,1 1 0,-1 1 0,1 0 0,0 1 0,0 0-1,18 2 1,-23 0 15,0 0-1,-1 1 1,1-1-1,-1 2 1,1-1-1,-1 1 1,0 0-1,0 1 1,0 0-1,-1 0 1,1 0-1,-1 1 1,10 9-1,29 26 760,2-2-1,1-2 0,98 55 1,-138-86-1529,2-1 1,-1 0 0,0-1 0,1 0-1,-1 0 1,15 2 0,-21-5 353,0 1 0,0-1 1,0 0-1,1 0 1,-1 0-1,0 0 0,0 0 1,1-1-1,-1 1 0,0-1 1,0 0-1,0 0 0,0 0 1,0 0-1,0-1 1,0 1-1,0-1 0,0 0 1,-1 0-1,1 0 0,-1 0 1,1 0-1,-1 0 0,3-4 1,15-37-2869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3.3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28 410 2944,'-7'-11'4187,"10"31"-1612,-2-11-2429,0-1-1,0 1 0,1-1 0,0 0 1,1 1-1,0-1 0,0 0 0,0 0 1,1-1-1,1 1 0,-1-1 0,1 0 1,0 0-1,1 0 0,0-1 0,0 0 1,0 0-1,9 6 0,-3-3 2,-1 0-1,2-1 1,-1-1 0,1 0-1,0-1 1,0 0 0,1-1 0,0-1-1,0 0 1,17 3 0,-10-6-34,-1 0 0,0-1 1,0-1-1,0-1 1,0-1-1,0-1 1,-1-1-1,1 0 0,-1-1 1,0-2-1,-1 0 1,19-10-1,-13 4 65,-1 0-1,0-2 1,-1 0-1,-1-2 1,0 0-1,-2-1 0,0-1 1,21-29-1,-32 38-71,-1 1 0,0-2 0,-1 1 0,-1-1-1,1 0 1,-2 0 0,0 0 0,0-1-1,2-14 1,-6 19-53,1 0-1,-1 0 1,0 0-1,0 0 1,-1 0 0,0 0-1,-1 0 1,0 0-1,0 0 1,-1 0-1,1 1 1,-2-1-1,1 1 1,-1 0 0,-9-13-1,6 10-11,-2 0 0,1 1 0,-1 0-1,0 0 1,-1 1 0,0 0 0,0 0 0,-1 1 0,0 1-1,0 0 1,-24-9 0,18 9-37,0 2 0,-1 0 0,0 1 0,0 0 0,1 2 0,-1 0 0,-34 3 0,23 1-71,1 2 1,0 1-1,0 1 0,1 2 0,0 0 0,0 2 0,1 1 0,0 1 0,1 1 1,-35 26-1,48-30-40,1 0 1,0 0-1,0 1 0,1 0 1,1 1-1,0 0 0,0 0 1,1 1-1,1 0 1,-6 14-1,10-20-33,1 0 0,-1 0 0,2 0 0,-1 0 0,1 0 0,0 1-1,0-1 1,1 0 0,0 1 0,0-1 0,1 0 0,0 1 0,0-1 0,1 0 0,0 0 0,0 0 0,1 0 0,0 0 0,0-1-1,0 1 1,1-1 0,7 10 0,-3-7-233,1 0 0,0 0-1,0-1 1,1 0 0,0 0-1,0-1 1,1-1 0,0 0-1,0 0 1,1-1 0,0-1-1,0 0 1,0 0 0,0-1-1,20 2 1,57 4-1696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3.8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3072,'4'4'649,"1"-1"0,-1 1 0,1 1 0,-1-1 0,-1 0 0,1 1 0,0 0 0,3 7 0,21 54 1249,-16-19-2021,7 55 0,-15-79 416,39 305 1755,45 218 662,-80-512-2628,1 6 25,2 0 1,2-1-1,20 45 1,-34-90-599,1 0 1,-1-1 0,1 1 0,1 0-1,-1 0 1,1 0 0,0 0 0,0 0-1,4-11 1,-3 9-239,4-21-1319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1.3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42 209 2304,'0'8'1059,"1"58"3710,0-47-4504,0-1-1,1 0 1,1 0-1,1 0 1,0 0-1,9 20 1,-3-12 246,-8-18-369,0 0 1,1 0 0,0-1-1,1 1 1,-1-1 0,1 0 0,1 0-1,-1 0 1,1-1 0,0 0 0,1 1-1,0-2 1,0 1 0,0-1 0,13 9-1,-10-10-34,-1 1 0,1-2 0,0 1 0,0-1 1,1-1-1,-1 0 0,1 0 0,-1 0 0,1-1 0,-1-1 0,1 0 0,0 0 0,-1-1 0,1 0 0,14-4 0,2-2 33,-1-2-1,0 0 1,0-2 0,29-17-1,-39 20-94,0-2 0,-1 1 1,0-2-1,-1 0 0,0 0 0,-1-2 0,0 1 0,-1-1 0,0-1 0,11-19 0,-18 26-35,0 0 0,0 0 0,-1-1 0,0 1 0,0-1 0,0 0-1,-1 0 1,-1 0 0,1 0 0,-1-1 0,-1 1 0,0 0 0,0 0 0,0-1-1,-1 1 1,0 0 0,-1 0 0,0 0 0,0 0 0,0 0 0,-1 0-1,-1 1 1,-4-10 0,-1 3-22,-1 0-1,-1 1 1,0 0 0,0 1-1,-1 0 1,-1 1-1,0 0 1,-1 1 0,0 0-1,0 1 1,-1 1-1,0 1 1,0 0 0,-1 0-1,0 2 1,0 0-1,-26-4 1,21 5-38,-1 2-1,1 0 1,0 1 0,-1 1-1,1 1 1,0 1 0,0 1-1,0 1 1,0 1 0,0 1-1,1 0 1,0 2 0,-25 12-1,40-17 26,1-1-1,-1 1 0,1-1 0,0 1 1,0 1-1,0-1 0,0 1 1,0-1-1,1 1 0,-5 6 1,7-8 15,0 0 0,0 1 0,1-1 1,-1 0-1,1 0 0,-1 1 0,1-1 1,0 0-1,-1 1 0,1-1 0,0 0 1,1 0-1,-1 1 0,0-1 0,1 0 0,-1 1 1,1-1-1,0 0 0,0 0 0,0 0 1,0 0-1,0 1 0,0-1 0,2 1 1,4 7-103,0 0 1,1-1-1,0 0 1,1-1-1,0 1 1,1-2-1,-1 1 1,1-1-1,20 10 1,-8-7-478,0 0 0,1-1 0,45 12 1,21-6-1205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4.2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38 458 4992,'33'-7'1619,"-23"7"-1140,-1-2 0,1 1 0,-1-1-1,1-1 1,-1 0 0,0 0 0,0-1-1,0 0 1,-1 0 0,1-1 0,-1 0-1,0-1 1,-1 0 0,1 0 0,6-8 0,-3 1-348,-1 0 1,0-1 0,-1-1 0,-1 1-1,-1-1 1,0-1 0,0 0 0,-2 0-1,0 0 1,-1 0 0,0-1 0,-1 1-1,-1-1 1,-1 0 0,-1 0 0,-1-24-1,0 36-96,0 1 0,0-1-1,0 1 1,-1 0 0,1 0-1,-1-1 1,0 1 0,0 0-1,0 0 1,-1 1 0,0-1-1,1 1 1,-1-1 0,0 1-1,-1 0 1,1 0 0,0 0-1,-1 0 1,0 1-1,0-1 1,0 1 0,0 0-1,0 0 1,0 1 0,-7-3-1,5 2 7,0 1-1,0 0 0,0 0 0,-1 1 0,1 0 0,0 0 0,0 0 1,0 1-1,0-1 0,0 2 0,0-1 0,0 1 0,0 0 1,0 0-1,0 0 0,1 1 0,-1 0 0,-7 5 0,3 0 10,1 0 0,0 1 0,1 0 0,0 1 0,0-1-1,1 2 1,0-1 0,1 1 0,0 0 0,0 0-1,2 0 1,-1 1 0,1 0 0,1 0 0,0 0 0,1 0-1,-1 21 1,2-17-30,0 0 0,2 0 0,0 0-1,1-1 1,0 1 0,1-1 0,1 1-1,1-1 1,0 0 0,1-1-1,0 1 1,1-1 0,15 22 0,-4-11 40,1 0 1,2 0 0,0-2-1,2-1 1,37 29 0,-47-42-73,1 0 1,0-1-1,0 0 0,1-1 1,0-1-1,0 0 1,0-1-1,1-1 0,0 0 1,0-1-1,0-1 1,25 0-1,-30-1-416,0-1 1,0 0-1,0-1 0,0 0 0,0-1 1,0 0-1,-1-1 0,1 0 1,-1-1-1,0 0 0,0-1 0,0 0 1,-1 0-1,1-1 0,-1 0 1,0-1-1,-1 1 0,0-2 0,9-9 1,11-25-2005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5.0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621 717 3456,'1'-1'64,"-1"1"0,0-1 0,0 1 0,1 0 0,-1-1 0,0 1 0,1 0 0,-1-1 1,0 1-1,1 0 0,-1-1 0,1 1 0,-1 0 0,1 0 0,-1 0 0,0-1 0,1 1 0,-1 0 0,1 0 0,-1 0 0,1 0 1,-1 0-1,1 0 0,-1 0 0,1 0 0,-1 0 0,1 0 0,-1 0 0,1 0 0,-1 0 0,1 0 0,-1 1 0,23-1 531,-22 0-360,28 1 774,0-1 1,0-1 0,0-2 0,54-13-1,-50 7-704,0-2-1,-1 0 1,-1-3 0,0-1-1,-1-1 1,-1-1 0,-1-2-1,0 0 1,-1-2-1,-1-2 1,34-36 0,-50 47-204,0-1 1,0 0-1,-1 0 1,-1-1-1,-1 0 1,1-1 0,-2 1-1,0-1 1,-1-1-1,-1 1 1,0-1-1,-1 0 1,2-22-1,-5 29-72,0 1 0,0-1 0,-1 0-1,0 1 1,-1-1 0,0 1-1,0-1 1,0 1 0,-1 0 0,-1 0-1,1 0 1,-2 0 0,1 0-1,-1 1 1,0 0 0,0 0 0,0 0-1,-1 1 1,-1 0 0,1 0 0,-1 0-1,0 1 1,0 0 0,0 0-1,-1 1 1,-8-4 0,-3 0-25,1 1 1,-1 1 0,-1 1-1,1 1 1,-1 0-1,0 2 1,1 0-1,-1 1 1,0 1 0,0 1-1,0 1 1,0 1-1,1 0 1,-1 2 0,1 0-1,0 1 1,0 1-1,-25 13 1,27-12-23,0 1-1,0 1 1,1 1 0,0 0 0,1 1 0,0 1-1,1 0 1,0 1 0,1 0 0,1 1-1,1 0 1,0 1 0,0 1 0,2 0 0,0 0-1,1 1 1,1 0 0,0 0 0,-4 21-1,5 1 91,2 0 0,2 0 0,1 1 0,2-1 0,2 1 0,15 76-1,83 234 1303,-80-287-1096,101 282 756,-78-224-660,-28-78-195,-1 2 0,-3-1 0,-2 2 0,-2 0-1,-2 0 1,-1 0 0,-3 0 0,-2 1 0,-3-1 0,-1 0 0,-2 1-1,-17 61 1,20-95-123,-2 0-1,1-1 1,-2 0-1,0 0 1,0 0-1,-1-1 1,-1 0-1,0 0 0,0-1 1,-2 0-1,1 0 1,-1-1-1,-1-1 1,1 1-1,-2-2 1,1 0-1,-1 0 1,-1-1-1,1 0 1,-1-1-1,0 0 1,0-2-1,-1 1 0,0-1 1,0-1-1,0-1 1,0 0-1,0 0 1,-16-2-1,1-1-101,-1-1 0,1-2 0,1-1-1,-1-2 1,1 0 0,0-2 0,0-1-1,1-1 1,-49-29 0,55 28-242,2 0 0,-1-2 1,2-1-1,0 0 0,0-1 1,2-1-1,0 0 0,1-2 1,0 0-1,2 0 0,0-1 0,-18-42 1,26 48-175,0 0 1,2 0-1,-1 0 1,2-1-1,0 1 1,1-1-1,0 0 1,1 1-1,1-1 1,1 0-1,4-23 1,1 11-774,2 0-1,0 0 1,1 1 0,2 1 0,20-33 0,9-11-941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5.4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4736,'68'16'8969,"-24"-11"-8467,0-1-1,82-5 1,-46-4-1483,-31-8-3008,-26 7 2069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5.7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16 4736,'-11'-12'2304,"22"8"-1920,-11 4 3712,0 7-3840,0 6 0,0 3 256,0 10 128,3-3-768,8 17 0,-2-8 384,0-6 0,2-6-1024,-3-4 0,7-4-896,2 1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6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 13 7168,'-43'13'3584,"63"-26"-5248,-12 13 6400,7 0-7680,4 4 0,-5-8-512,1-8 128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6.6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 52 2816,'-14'-12'1820,"-1"-9"1373,15 21-3158,0 0 0,0 0 0,0-1 0,0 1 0,-1 0 0,1 0 0,0-1 0,0 1 0,0 0-1,0 0 1,0-1 0,0 1 0,-1 0 0,1 0 0,0 0 0,0 0 0,0-1 0,0 1 0,-1 0 0,1 0 0,0 0 0,0 0 0,-1 0 0,1-1 0,0 1-1,0 0 1,-1 0 0,1 0 0,0 0 0,0 0 0,-1 0 0,1 0 0,0 0 0,0 0 0,-1 0 0,1 0 0,0 0 0,0 0 0,-1 0 0,1 0-1,0 0 1,0 1 0,-1-1 0,-7 12 393,-2 21 146,9-11-190,1 1 1,2 0 0,0-1 0,1 1-1,1-1 1,1 0 0,10 27 0,10 56 654,-26-87-679,-8-17 178,6-3-484,1 1 0,0-1 0,0 1 0,0-1 0,0 0 1,0 0-1,0 0 0,0 0 0,1 0 0,-2-3 0,-3-4-23,1-1 1,0 0-1,0 0 0,1-1 1,1 1-1,0-1 0,0 0 1,1 0-1,1 0 0,-1 0 0,2-22 1,1 24-44,0 1 0,1 0 0,0-1 0,0 1-1,1 0 1,0 0 0,0 0 0,1 0 0,0 1 0,1-1 0,-1 1 0,1 0 0,1 0 0,-1 1 0,1 0 0,8-7 0,-3 4 3,1 0 0,0 0 0,0 1 0,1 1 0,0 0 0,0 1 0,1 0 1,0 1-1,0 1 0,0 0 0,0 1 0,16-2 0,-19 4 7,-1 1 0,1-1 0,0 2 1,0-1-1,-1 2 0,1-1 0,0 2 0,-1-1 0,0 1 0,1 1 1,-1 0-1,0 0 0,-1 1 0,1 0 0,-1 1 0,0 0 0,8 8 1,-11-9 18,-1 1 1,0 1 0,0-1 0,-1 1 0,1 0 0,-1 0 0,-1 0 0,0 1 0,0-1-1,0 1 1,-1-1 0,0 1 0,0 0 0,-1 0 0,0 0 0,0 0 0,-1 10 0,0-10-222,-1-1 0,1 1 0,-1 0 0,0 0 0,-1 0 0,0-1 0,0 1 0,-1-1 0,0 0 0,0 1 0,0-1 0,-1-1 0,0 1 0,-1 0 0,1-1 0,-1 0 0,-10 9 0,7-11-1673,6-13-64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7.0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 5120,'-5'8'2560,"-4"42"-2816,9-30 4096,5 8-3840,-1 2 0,1 6 0,4-4 128,2 7-256,1-12 128,8 5-384,3-16 0,-3-9-1024,8 2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7.3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7808,'-9'9'3840,"42"18"-5504,-24-24 7424,6 6-7296,-1-5 0,4 7-2304,1-6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7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3328,'0'0'1643,"0"0"84,0 0 300,35 11 896,4 8-2457,-23-11-43,0 0 0,0-1 0,1-1 0,24 5 0,-11-6-280,-1-1 0,1-2-1,49-2 1,-64-1-49,0 0 1,0-2-1,0 0 0,-1 0 1,1-1-1,-1-1 0,1-1 1,-1 0-1,13-8 1,-26 13-76,0 1 1,0-1 0,0 1 0,0-1 0,0 0 0,0 1 0,0-1 0,0 0 0,0 0 0,0 0 0,0 0 0,0 0 0,-1 0 0,1 0 0,0 0 0,0-2 0,-1 3-9,0-1 0,-1 1 0,1-1 0,0 1 1,0 0-1,-1-1 0,1 1 0,-1 0 0,1 0 1,0-1-1,-1 1 0,1 0 0,-1 0 0,1-1 1,0 1-1,-1 0 0,1 0 0,-1 0 1,1 0-1,-1 0 0,1 0 0,-1 0 0,1 0 1,-1 0-1,1 0 0,-1 0 0,0 0 0,-45 7 339,27 1-295,0 0 0,0 1 1,1 1-1,1 1 0,-22 17 0,29-19-39,0 0 0,1 0 0,1 1 0,-1 0 0,2 1 0,0 0 0,0 0 0,0 1 0,-6 18 0,8-19-33,1 0 0,1-1 0,0 1 1,0 0-1,1 1 0,0-1 0,1 0 1,1 1-1,0-1 0,0 0 0,1 1 0,2 11 1,-1-16 9,1 0 1,-1-1 0,1 1 0,0-1 0,1 1 0,-1-1 0,1 0-1,1 0 1,-1-1 0,1 1 0,0-1 0,0 0 0,0 0-1,1-1 1,0 1 0,0-1 0,0-1 0,0 1 0,13 4-1,-9-4-55,1-1 0,-1 0 0,1-1 0,0 0 0,0 0 0,0-2 0,0 1 0,0-1 0,0-1 0,0 0 0,0 0 0,20-6 0,-5-1-886,-1 0 0,-1-2 0,1 0 0,27-18 0,-19 4-1057,-3-6-43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8.4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35 250 3456,'3'3'679,"1"0"0,0 0 1,-1-1-1,1 1 0,0-1 0,0 0 1,1 0-1,7 2 0,44 6 979,-38-9-1471,0-1-1,0-1 1,0 0-1,19-5 1,-29 4-17,1-1 0,-1 0 0,0-1 0,0 0 0,0 0 0,-1-1 1,1 0-1,-1 0 0,0 0 0,-1-1 0,1 0 0,-1-1 0,0 1 1,-1-1-1,0 0 0,0-1 0,5-9 0,-8 13-111,0 0 0,0 0 0,0 0 0,-1 0 1,1-1-1,-1 1 0,0 0 0,0 0 0,-1-1 0,1 1 0,-1-1 0,0 1 0,-1 0 0,1-1 0,-1 1 0,1-1 0,-1 1 0,0 0 0,-1 0 0,1 0 0,-1 0 1,0 0-1,0 0 0,0 0 0,-1 0 0,1 1 0,-1-1 0,0 1 0,0-1 0,0 1 0,0 0 0,0 1 0,-1-1 0,0 0 0,1 1 0,-5-2 0,0-1 2,-1 1 0,1 0 0,-1 1 0,0 0-1,0 0 1,0 1 0,0 0 0,0 1 0,-1 0-1,1 0 1,0 1 0,-1 0 0,1 1 0,0 0-1,-1 0 1,1 1 0,0 0 0,0 1 0,0 0-1,0 0 1,1 1 0,-1 0 0,1 0 0,0 1-1,0 0 1,1 1 0,0 0 0,0 0 0,0 0-1,0 1 1,1 0 0,0 1 0,1-1 0,-1 1-1,2 0 1,-1 0 0,1 0 0,0 1 0,-5 17-1,6-14-60,0 0 0,0 1 0,1-1 0,1 1 0,0 0 0,1-1 0,0 1 0,1 0 0,0-1 0,1 1 0,1-1 0,0 0 0,0 1 0,2-1 0,-1-1 0,1 1 0,1-1 0,0 0 0,1 0 0,0 0 0,0-1 0,1 0 0,0-1 0,18 16 0,-9-9-30,2 0-1,0-1 1,1 0-1,1-2 1,0-1-1,1 0 1,27 10-1,-34-17-165,0 0 0,0-1 0,1-1 0,-1 0-1,1-1 1,0-1 0,0-1 0,0 0 0,-1 0-1,1-2 1,0 0 0,16-5 0,-17 3-299,-2 2-67,0-1 0,0 0 0,0-2 0,0 1 0,0-2 0,-1 1 0,0-2 0,0 1 0,-1-2 0,12-9 0,22-35-1870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2.9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0 553 2432,'3'20'5304,"18"95"-4635,-16-92-485,2-1 1,0 1-1,1-1 0,1-1 0,1 0 1,0 0-1,2-1 0,23 30 0,-28-40-134,1-1 0,1 0-1,-1-1 1,1 0 0,1 0 0,0-1-1,0 0 1,0-1 0,1 0-1,0-1 1,0 0 0,0 0-1,0-1 1,1-1 0,0 0 0,0-1-1,0 0 1,14 1 0,-12-4 7,-1 0 0,0 0 0,0-2 0,-1 1 0,1-2 0,0 1 0,-1-2 1,0 0-1,0 0 0,0-1 0,-1-1 0,0 1 0,0-2 0,0 0 0,-1 0 0,0-1 1,-1 0-1,10-13 0,0 0 74,-2-2 0,0 0 0,-2 0 0,-1-1 0,0-1 0,-2-1 0,11-36 0,-17 42-103,-2 0-1,0-1 1,-1 1-1,-1-1 1,-1 1 0,-1-1-1,-1 1 1,-1-1-1,-1 1 1,-1-1 0,0 1-1,-2 0 1,-1 1-1,0-1 1,-1 1 0,-1 1-1,-1 0 1,-1 0-1,-1 1 1,0 0 0,-1 1-1,-1 0 1,-1 1-1,0 1 1,-1 0 0,-1 2-1,0-1 1,-1 2 0,0 0-1,-1 2 1,0 0-1,-1 0 1,-21-6 0,15 8-108,0 1 0,0 1 0,0 1 0,-1 2 0,1 0 0,-1 2 0,-31 2 0,55-1 36,-1 1 0,0 0 0,1 0 0,-1 1 0,1-1 0,-1 1 0,1-1 0,-6 5 0,9-6 36,0 0 0,-1 0 0,1 1 0,0-1 0,-1 0 0,1 0 0,0 1 0,-1-1 0,1 0 0,0 1 0,0-1 0,-1 0 0,1 1 0,0-1 0,0 0 0,0 1 0,0-1 0,-1 1 0,1-1 0,0 0 0,0 1-1,0-1 1,0 1 0,0-1 0,0 1 0,0-1 0,0 0 0,0 2 0,19 7-131,1-6 99,0 0 1,1-2-1,-1 0 0,0-1 1,24-4-1,102-20 265,-139 23-212,302-44-184,-247 48-3754,-47 0 2261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6:38.9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38 2688,'-1'-38'5300,"1"39"-3139,2 21-1708,69 557 2598,-53-440-2933,-8-79-67,-2 0-1,-3 0 0,-5 91 1,0-149-98,0 0 1,0 0-1,0 1 0,-1-1 0,1 0 1,-1 0-1,1 0 0,-1 0 1,0 0-1,0 0 0,0 0 0,0 0 1,0 0-1,-2 2 0,2-4-29,1 1-1,-1-1 0,1 1 1,-1-1-1,0 0 0,1 0 0,-1 1 1,0-1-1,1 0 0,-1 0 1,0 0-1,0 1 0,1-1 0,-1 0 1,0 0-1,1 0 0,-1 0 1,0-1-1,0 1 0,1 0 1,-1 0-1,0 0 0,1 0 0,-1-1 1,0 1-1,1 0 0,-1-1 1,0 1-1,-3-3-259,1 0-1,-1 0 1,1 0 0,0 0 0,0-1 0,0 1-1,1-1 1,-1 0 0,1 1 0,0-1 0,0 0-1,-2-6 1,-6-24-1349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6:39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0 198 2176,'1'-6'250,"-1"0"1,1 0 0,0 0-1,0 0 1,1 0-1,0 0 1,0 1-1,0-1 1,1 1-1,-1-1 1,2 1-1,-1 0 1,0 0-1,1 0 1,0 1-1,0-1 1,0 1-1,1 0 1,-1 0-1,1 0 1,0 1-1,10-6 1,7-2-72,0 1 0,0 1-1,1 1 1,28-6 0,-22 7 45,0 1 1,0 1 0,1 1-1,0 2 1,0 1 0,-1 2-1,1 1 1,0 1 0,34 8-1,-42-6-156,-2 1 1,1 1-1,-1 1 0,0 0 0,-1 2 0,1 0 0,-2 2 0,0 0 0,0 0 0,-1 2 0,-1 0 0,0 1 1,18 24-1,-27-30 1,-1 0 1,0 0-1,-1 1 0,0 0 1,0 0-1,-1 0 1,-1 1-1,0-1 1,0 1-1,-1 0 1,1 12-1,-2-17-2,-1 1 0,1-1 0,-1 1 1,-1 0-1,0-1 0,0 1 0,0-1 0,0 1 0,-1-1 0,0 0 0,-1 0 1,1 0-1,-1 0 0,-1 0 0,1 0 0,-1-1 0,0 1 0,0-1 0,-9 9 1,-4-2 65,0 0 0,-1-1 0,0 0 0,-1-2 0,0 0 0,0-1 0,-1-1 0,0-1 0,0 0 0,0-2 0,-1-1 0,0 0 0,0-1 0,0-1 0,1-2 0,-43-4 0,37 1-200,-1-1 1,1-2 0,0 0-1,0-1 1,1-2 0,0-1-1,1-1 1,-31-20 0,110 48-5417,-24-3 3542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6:58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99 261 2816,'-1'1'286,"-1"0"-1,1-1 1,-1 1-1,0-1 1,1 0 0,-1 0-1,1 1 1,-1-1-1,1 0 1,-1 0 0,1-1-1,-1 1 1,0 0 0,1 0-1,-1-1 1,1 1-1,-1-1 1,1 1 0,0-1-1,-1 0 1,1 1-1,-2-2 1,-3-1-327,5 6 137,0 1 0,0-1 0,1 0 0,0 1 0,0-1 0,0 0 0,0 1 0,0-1 0,0 1 0,1-1 0,1 6 0,9 24 210,-4-11-101,0 0 1,2 0-1,14 27 0,-18-42-174,0 0 1,0 0-1,0 0 1,1-1-1,0 0 1,0 0-1,1 0 0,-1-1 1,1 0-1,1 0 1,-1 0-1,14 5 1,-7-5 27,0 0 0,0-1 0,0 0 0,0-1 1,0-1-1,1 0 0,-1-1 0,1-1 1,-1 0-1,1-1 0,0-1 0,-1 0 0,0-1 1,0 0-1,0-1 0,0-1 0,0 0 1,19-11-1,-21 10 14,0-1-1,0-1 1,-1 0 0,-1 0 0,1-1 0,-1 0-1,-1-1 1,0 0 0,0-1 0,-1 0 0,0 0-1,-1-1 1,-1 1 0,1-2 0,-2 1 0,0-1-1,0 0 1,-1 0 0,4-26 0,-7 29-24,0 0 0,-1 0-1,0 0 1,-1 0 0,0 1 0,-1-1 0,1 0 0,-2 0-1,0 1 1,0-1 0,0 1 0,-1 0 0,-1 0-1,1 0 1,-2 1 0,1 0 0,-1 0 0,0 0 0,-1 0-1,1 1 1,-2 0 0,1 1 0,-1 0 0,-15-10 0,9 8-8,1 0 0,-1 1 0,-1 1 0,1 0 0,-1 2 0,0-1 0,0 2 0,-1-1 0,1 2 0,-1 1 0,0 0 0,1 0 0,-1 2 0,1 0 0,-20 4 0,15-1-36,2 1-1,-1 1 1,0 1 0,1 1-1,0 0 1,1 1-1,0 1 1,0 1 0,1 0-1,1 2 1,-25 23-1,34-29-31,0-1-1,0 1 0,1 0 1,0 0-1,0 1 0,1 0 1,-1 0-1,2 0 0,-1 0 1,1 0-1,1 1 1,0-1-1,0 1 0,0 0 1,1 0-1,1 0 0,-1-1 1,1 1-1,1 0 0,0 0 1,0 0-1,0 0 0,1-1 1,1 1-1,-1-1 0,2 1 1,-1-1-1,6 9 1,-5-10-115,0 0 0,1 0 0,-1-1 1,2 1-1,-1-1 0,1 0 0,0-1 1,0 1-1,0-1 0,1 0 0,0-1 1,0 1-1,0-1 0,0-1 0,1 0 1,7 3-1,1-2-213,-1 0 0,1-1 0,0-1 1,-1-1-1,1 0 0,0-1 0,23-3 1,89-14-1566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6:58.6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 17 3840,'0'0'32,"0"0"1,0 0-1,0 0 0,0 1 1,0-1-1,0 0 0,0 0 1,0 0-1,0 0 1,0 0-1,0 0 0,-1 0 1,1 1-1,0-1 0,0 0 1,0 0-1,0 0 1,0 0-1,0 0 0,0 0 1,0 0-1,0 0 0,0 0 1,-1 0-1,1 1 1,0-1-1,0 0 0,0 0 1,0 0-1,0 0 0,0 0 1,0 0-1,-1 0 1,1 0-1,0 0 0,0 0 1,0 0-1,0 0 0,0 0 1,0 0-1,0 0 1,-1 0-1,1 0 0,0 0 1,0 0-1,0 0 0,0 0 1,0 0-1,0-1 0,0 1 1,-1 0-1,1 0 1,0 0-1,0 0 0,0 0 1,0 0-1,0 0 0,0 0 1,0 0-1,0 0 1,0-1-1,0 1 0,0 0 1,0 0-1,-1 0 0,1 0 1,0 0-1,1-11 2512,0 5-733,-6 13-1263,-1 6-241,1-1 1,0 1-1,1-1 1,1 1-1,0 0 0,1 1 1,-2 25-1,6 102 669,0-91-678,7 139 356,8 0 0,69 310 0,-83-485-585,0 1 0,2 0 0,-1-1-1,2 0 1,0 0 0,1-1 0,0 0-1,14 19 1,-19-30-45,0 0 1,1-1-1,-1 1 1,1-1-1,0 1 0,-1-1 1,1 0-1,0 0 0,0 0 1,0-1-1,0 1 0,-1-1 1,1 1-1,0-1 0,0 0 1,0 0-1,0 0 0,0-1 1,0 1-1,3-2 0,69-19 23,-43 11-200,82-31-3141,-67 22-323,-19 8 1441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6:59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45 3712,'-1'-4'450,"-5"-19"588,4 5 3127,30 24-1648,58 31-1840,-54-22-341,1-2 1,37 11-1,-47-19-1416,-1-2 0,1-1 0,0 0 0,24-2 1,-30 0 611,6 0-1217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6:59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72 394 4864,'31'32'2353,"-23"-25"-1732,0 1-1,-1-1 0,0 1 0,-1 0 1,0 1-1,0-1 0,-1 1 0,6 12 1,67 141 1533,-72-145-1711,-13-15-118,-20-22-26,2-9-242,2-1 1,1-1-1,1 0 1,2-2-1,1 0 0,2-2 1,1 1-1,2-2 1,1 0-1,2 0 1,2-1-1,-5-38 0,12 68-53,1 0 0,-1 1-1,1-1 1,0 0-1,1 0 1,-1 0-1,1 0 1,1 0-1,-1 1 1,1-1 0,1 1-1,-1-1 1,1 1-1,0 0 1,0 0-1,1 0 1,0 0-1,0 1 1,0-1 0,0 1-1,1 0 1,0 0-1,0 1 1,1-1-1,-1 1 1,1 0-1,0 1 1,0 0 0,0 0-1,0 0 1,1 0-1,-1 1 1,1 0-1,0 0 1,12-1-1,26-2-208,0 1 0,0 2 0,1 2-1,-1 2 1,0 3 0,0 1-1,51 13 1,-94-18-34,1 0-1,-1-1 1,1 1 0,-1 0 0,0 0-1,1 0 1,-1 1 0,0-1 0,0 1 0,0-1-1,0 1 1,0 0 0,2 1 0,6 8-1937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0.2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1 434 3072,'13'3'599,"1"-1"0,0-1 0,0 0 0,0 0 0,0-1 0,0-1 0,0-1 0,0 0 0,-1 0-1,1-2 1,-1 1 0,19-9 0,-6-3-185,-1-2-1,0 0 0,-1-2 1,-1 0-1,-1-2 0,-1 0 1,33-43-1,-49 57-302,-1 1 0,1-1 0,-1 0 1,0 0-1,-1-1 0,0 1 0,0-1 0,0 1 0,-1-1 1,0 0-1,-1 0 0,1 0 0,-2 0 0,1-1 0,-1 1 1,-1-10-1,0 14-75,1 0 1,-1 0 0,0 0-1,-1 0 1,1 0 0,0 1-1,-1-1 1,0 0 0,0 1-1,0-1 1,-1 1 0,1 0-1,-1 0 1,1 0 0,-1 0-1,0 0 1,0 0-1,0 1 1,-1 0 0,1-1-1,-1 1 1,1 0 0,-1 1-1,0-1 1,0 1 0,1-1-1,-1 1 1,0 1 0,0-1-1,0 0 1,0 1-1,0 0 1,-8 0 0,3 0 4,0 1 0,0-1 0,0 2 0,0-1 0,1 1 1,-1 0-1,1 1 0,-1 0 0,1 0 0,0 1 0,0 0 0,0 1 0,1 0 1,0 0-1,-10 8 0,9-5-31,0 1-1,1-1 1,0 1 0,1 1 0,-1-1-1,2 1 1,-1 1 0,2-1 0,-1 0-1,1 1 1,-2 12 0,2-9-18,1 0 0,1 0 0,0 0 0,1 1 1,0-1-1,2 1 0,-1-1 0,2 0 0,0 1 1,1-1-1,0 0 0,1 0 0,0-1 0,1 1 1,1-1-1,0 0 0,1 0 0,0-1 0,13 17 0,-2-10 96,1 0-1,1-1 0,0 0 0,2-2 0,0-1 0,0-1 0,1 0 0,1-2 1,0-1-1,31 10 0,-39-16-190,0 0 0,1-1 0,-1-1 0,1 0 0,0-2 0,0 0 0,0 0 0,0-2 0,0 0 0,0-1 0,0-1 0,-1 0 0,1-1 0,-1-1 0,0 0 0,0-2 0,17-9-1,-21 9-484,-1-1-1,0-1 0,0 0 0,-1-1 1,0 0-1,-1 0 0,0-1 0,-1 0 0,0-1 1,-1 0-1,0 0 0,0 0 0,-2-1 1,7-19-1,4-19-1843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1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 3200,'33'-3'2157,"27"0"2897,-57 3-4979,-1 1-1,1-1 1,0 1-1,-1-1 1,1 1 0,-1 0-1,0 0 1,1 0 0,-1 0-1,0 0 1,1 1 0,-1-1-1,0 1 1,0-1-1,0 1 1,0 0 0,0 0-1,-1 0 1,4 4 0,16 34 586,-1 1 0,-2 0 1,-1 2-1,-3 0 0,13 66 1,-24-96-408,-2-15 173,-9-20 22,1 6-387,0-1 1,1 1-1,1-1 0,0 0 0,1-1 0,1 1 1,1-1-1,0-25 0,2 36-81,0 0-1,1 0 1,0-1 0,0 1 0,1 1-1,0-1 1,0 0 0,1 0-1,0 1 1,5-9 0,-6 11 0,1 0-1,0 0 1,0 1 0,1-1 0,-1 1 0,1 0-1,0 0 1,0 0 0,0 1 0,0-1 0,0 1-1,0 0 1,1 0 0,-1 1 0,0-1 0,10-1-1,-2 1-11,-1 1-1,1 1 0,-1-1 1,1 2-1,-1-1 0,1 2 1,-1 0-1,1 0 0,-1 1 1,0 0-1,0 1 0,0 0 1,-1 1-1,1 0 0,9 7 1,5 4 34,-1 1 0,-1 2 0,-1 0 1,33 37-1,-47-48 35,-1 0-1,0 1 1,-1-1 0,0 1 0,0 0-1,-1 1 1,0-1 0,0 1 0,-2 0-1,1 0 1,-1 1 0,4 20-1,-7-29-23,0-1 0,0 1 0,0 0-1,-1 0 1,1 0 0,0 0 0,-1-1-1,1 1 1,-1 0 0,1 0 0,-1-1-1,0 1 1,0 0 0,0-1-1,-1 3 1,1-3 8,0-1 0,0 1 1,1 0-1,-1-1 0,0 1 0,0-1 0,0 1 0,0-1 0,0 0 1,0 1-1,0-1 0,0 0 0,0 0 0,0 0 0,0 0 0,0 0 1,0 0-1,0 0 0,0 0 0,-1 0 0,-2-1 34,0 0-1,0-1 1,0 1 0,1-1-1,-1 0 1,0 0 0,1 0-1,0 0 1,0-1 0,-1 1-1,1-1 1,-3-4-1,3 3-60,0 0-1,1 0 0,-1 0 0,1 0 1,-1-1-1,1 1 0,1-1 0,-1 0 0,1 1 1,0-1-1,0 0 0,0 0 0,0 0 1,1 0-1,0 0 0,0 0 0,0 0 0,1 0 1,0 0-1,0 1 0,0-1 0,0 0 1,1 0-1,0 1 0,0-1 0,0 1 0,0-1 1,4-3-1,0-2-72,1 0 0,0 0 0,0 1 0,1 0 1,0 1-1,1-1 0,0 2 0,0-1 0,1 1 0,19-11 0,-17 14 59,0-1-1,1 1 0,-1 1 0,1 1 0,-1-1 0,1 2 0,0 0 0,0 1 0,0 0 0,-1 0 0,1 2 1,0-1-1,-1 2 0,1 0 0,12 4 0,-2 1 212,0 1-1,0 1 1,0 0 0,-2 2 0,1 1 0,36 30-1,-53-39-109,0 0 0,0 1-1,-1 0 1,0 0 0,0 0-1,0 1 1,-1 0 0,1-1-1,-2 1 1,1 0 0,0 0-1,-1 1 1,0-1-1,-1 0 1,2 11 0,-1 4 68,-2 1 1,0 0 0,-4 29-1,0 19-1568,4-69 1236,0 0 0,0-1 0,0 1-1,0 0 1,0 0 0,0 0 0,1-1 0,-1 1-1,0 0 1,1 0 0,-1 0 0,0-1 0,1 1-1,-1 0 1,1-1 0,-1 1 0,1 0 0,0-1-1,-1 1 1,1-1 0,-1 1 0,1-1 0,0 1-1,0-1 1,-1 1 0,1-1 0,0 0 0,0 1-1,-1-1 1,1 0 0,0 0 0,0 0 0,0 0 0,0 1-1,-1-1 1,3-1 0,-10-18-2271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2.2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3328,'6'26'6549,"74"359"-3093,-47-290-2621,-23-71-388,-2 0 0,9 38 0,-90-343 2113,70 265-2516,0 1 0,1-1 0,1 0 1,1 0-1,0 0 0,1 1 0,1-1 0,3-17 1,-3 27-62,0 0 0,0 1 0,0-1 1,0 1-1,1-1 0,0 1 0,0 0 0,1 0 1,-1 0-1,1 1 0,0-1 0,0 1 1,1 0-1,-1 0 0,1 0 0,0 1 1,0 0-1,0 0 0,0 0 0,1 0 1,-1 1-1,1 0 0,-1 0 0,10-2 0,-7 3-3,1-1-1,-1 1 0,0 1 0,0 0 0,1 0 0,-1 0 1,0 1-1,1 0 0,-1 1 0,0 0 0,0 0 0,0 1 1,9 4-1,-5-1 12,0 1 0,0 1 0,0 0 0,-1 0 0,0 1 0,-1 0 0,12 15 0,-2 0 94,-1 2 1,-1 0-1,-1 1 1,-2 0-1,-1 2 1,13 34-1,-22-49-31,0-3 51,0 1 0,-1-1 1,-1 1-1,0 0 0,0 0 1,-1 0-1,0 20 0,-2-31-98,1 0 1,-1-1-1,0 1 1,0-1-1,0 1 0,0-1 1,0 1-1,0 0 0,0-1 1,-1 1-1,1-1 1,0 1-1,0-1 0,0 1 1,0-1-1,-1 1 0,1 0 1,0-1-1,-1 0 0,1 1 1,0-1-1,-1 1 1,1-1-1,0 1 0,-1-1 1,1 0-1,-1 1 0,1-1 1,-1 0-1,1 1 1,-1-1-1,1 0 0,-1 0 1,1 1-1,-1-1 0,1 0 1,-1 0-1,0 0 0,1 0 1,-1 0-1,1 0 1,-1 0-1,1 0 0,-1 0 1,0 0-1,1 0 0,-1 0 1,1 0-1,-1 0 1,1-1-1,-1 1 0,1 0 1,-1 0-1,0-1 0,1 1 1,0 0-1,-1-1 0,1 1 1,-1 0-1,1-1 1,-1 1-1,1-1 0,-1 0 1,-26-29 309,23 23-333,-1-1 0,1 1 0,0-1 0,1 0 0,0-1 0,0 1-1,1 0 1,0-1 0,0 0 0,1 1 0,0-1 0,1 0 0,-1 0 0,2 1-1,0-1 1,0 0 0,0 0 0,1 1 0,0-1 0,1 1 0,0 0 0,0-1-1,1 1 1,0 1 0,0-1 0,1 1 0,0-1 0,0 1 0,0 0-1,1 1 1,1 0 0,-1 0 0,1 0 0,0 1 0,0 0 0,0 0 0,1 0-1,-1 1 1,1 0 0,9-2 0,0 1-12,0 1 0,1 1 0,-1 1 0,0 0-1,1 1 1,-1 1 0,1 1 0,-1 0 0,1 2 0,-1 0 0,0 0 0,0 2 0,0 0-1,-1 1 1,0 1 0,0 0 0,0 1 0,-1 1 0,0 0 0,-1 1 0,24 21-1,-31-24 9,1 0-1,-1 1 1,0 0-1,0 0 0,-1 1 1,0 0-1,-1 0 0,0 0 1,0 1-1,-1-1 1,0 1-1,-1 0 0,0 0 1,0 1-1,-1-1 0,-1 1 1,0-1-1,0 1 1,-1-1-1,0 1 0,-1-1 1,0 1-1,-1-1 0,0 1 1,-1-1-1,0 0 1,0 0-1,-1 0 0,-10 18 1,9-26-1651,2-13 69,3-14-1269,2 22 2455,-1-1 0,1 1 0,0-1 0,0 1 0,0 0 0,0 0 0,0 0 0,1 0 0,5-4 0,-7 5 203,19-14-1963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02.6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1 379 4352,'2'-1'220,"0"0"-1,0 0 1,0 0 0,0 0-1,0 1 1,0-1 0,1 1 0,-1-1-1,0 1 1,0 0 0,0 0-1,1 0 1,-1 0 0,0 0 0,0 1-1,0-1 1,1 0 0,-1 1-1,0 0 1,0 0 0,0-1-1,0 1 1,0 1 0,2 0 0,56 31 2644,-58-32-2923,17 9 287,1-1 1,0 0-1,0-1 0,1-2 0,-1 0 0,1-1 0,1-1 1,-1-1-1,1-1 0,-1-1 0,1-1 0,-1 0 0,1-2 1,-1-1-1,1 0 0,-1-2 0,0 0 0,0-1 0,-1-2 1,0 0-1,0-1 0,24-15 0,-37 20-172,-1 0 0,1-1 0,-1 0 0,0 0 0,-1 0 1,1-1-1,-1 0 0,0 0 0,0 0 0,-1-1 0,0 1 0,0-1 0,0 0 0,-1 0 0,0-1 0,-1 1 0,0-1 0,0 1 0,0-1 0,-1 0 1,0 0-1,0 1 0,-1-1 0,0 0 0,-2-11 0,0 8-10,0 1-1,-1-1 1,0 1-1,-1 0 1,0 0 0,-1 0-1,0 1 1,0-1 0,-1 1-1,-1 0 1,1 1 0,-1 0-1,-1 0 1,1 0 0,-1 1-1,-1 0 1,1 1 0,-13-8-1,7 7-32,0 0 0,0 0 0,-1 2 0,0 0 0,0 1 0,-1 0 0,1 1 0,-1 1 0,1 0 0,-1 1-1,0 1 1,0 0 0,1 1 0,-1 1 0,0 1 0,1 0 0,0 1 0,-1 0 0,-25 12 0,25-9-67,1 1 0,1 0 0,-1 1 0,1 0 0,1 1 0,0 1 0,0 0 0,1 0 0,1 1 0,0 1 0,0 0 0,1 1 0,1 0-1,0 0 1,1 1 0,1 0 0,0 0 0,-7 25 0,12-30-108,0 0 0,1 0 0,0 0 0,0 1 0,1-1-1,0 0 1,1 0 0,0 0 0,1 0 0,0 0 0,0 0-1,6 11 1,-2-5-375,2 0 0,0-1 1,0 0-1,2-1 0,-1 0 0,17 18 0,29 24-1788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3.5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0 266 2304,'0'0'34,"0"-1"0,0 1 0,0 0 0,0-1 0,0 1 0,0-1 0,0 1 0,0-1 0,0 1-1,0-1 1,0 1 0,1 0 0,-1-1 0,0 1 0,0-1 0,0 1 0,1 0 0,-1-1 0,0 1 0,0 0 0,1-1 0,-1 1 0,0 0 0,1-1 0,-1 1 0,0 0 0,1 0 0,-1-1 0,0 1 0,1 0 0,-1 0-1,1 0 1,-1-1 0,0 1 0,1 0 0,-1 0 0,1 0 0,-1 0 0,1 0 0,-1 0 0,0 0 0,1 0 0,-1 0 0,1 0 0,39-8 1068,12-5-234,-42 7-669,0 0-1,0-1 0,-1 0 0,0-1 0,-1 0 0,0 0 0,0 0 0,-1-1 0,1-1 0,-2 1 0,0-1 1,0 0-1,-1-1 0,0 1 0,-1-1 0,0 0 0,0 0 0,-1 0 0,-1-1 0,2-21 0,-3 32-186,-1 1 0,0-1-1,0 1 1,0-1-1,0 1 1,0-1-1,0 1 1,0-1 0,0 1-1,0-1 1,0 1-1,0-1 1,0 1 0,0-1-1,0 1 1,-1-1-1,1 1 1,0-1-1,0 1 1,-1-1 0,1 1-1,0-1 1,0 1-1,-1 0 1,1-1 0,0 1-1,-1-1 1,1 1-1,-1 0 1,1-1-1,0 1 1,-1 0 0,1 0-1,-1-1 1,1 1-1,-1 0 1,1 0 0,-1 0-1,1 0 1,-1 0-1,1-1 1,-1 1-1,1 0 1,-1 0 0,1 0-1,-1 0 1,0 0-1,1 1 1,-1-1 0,1 0-1,-1 0 1,1 0-1,-1 0 1,1 1-1,0-1 1,-1 0 0,1 0-1,-1 1 1,1-1-1,-1 0 1,1 1 0,0-1-1,-1 0 1,1 1-1,-1 0 1,-29 26 118,29-25-107,-13 12 47,1 1 0,0 1 0,1 0 0,1 1 0,1 0 0,0 0 0,1 1 0,-9 26 0,15-33-56,1 0-1,0-1 1,0 1-1,1 0 1,0 0-1,1 0 1,0 0 0,1 0-1,0 0 1,1 0-1,0-1 1,1 1-1,0 0 1,1-1 0,0 0-1,0 0 1,6 10-1,-6-13 3,1 0 0,-1-1 0,1 1 0,0-1 0,1 0 0,-1 0 0,1-1 0,1 1 1,-1-1-1,1-1 0,-1 1 0,1-1 0,1 0 0,-1-1 0,0 0 0,10 3 0,-3-2-13,1-1 0,0-1-1,-1 0 1,1-1 0,0-1 0,0 0 0,-1-1 0,18-3 0,113-16-3864,-120 13 2325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5.1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3072,'-1'-4'4404,"7"13"-2600,8 23-396,-1 42-1192,16 69 1232,-3-36-975,-3 1 1,-6 0-1,-4 1 1,-3 190 0,-18-207-1882,8-90 1313,0-1 1,0 0 0,-1 1-1,1-1 1,0 0 0,0 1 0,-1-1-1,1 0 1,0 1 0,-1-1 0,1 0-1,-1 0 1,0 0 0,1 1-1,-1-1 1,0 0 0,0 0 0,0 0-1,0 0 1,0 0 0,0-1 0,0 1-1,0 0 1,0 0 0,0 0-1,0-1 1,-1 1 0,1-1 0,0 1-1,-3 0 1,-14-7-1719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5.5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1 186 4608,'3'-8'209,"1"1"-1,0-1 1,1 1 0,0 0 0,0 0-1,0 1 1,1 0 0,0 0 0,0 0 0,1 1-1,-1-1 1,1 2 0,10-7 0,-14 10-103,10-7 743,0 1 0,0 0 0,22-7 0,-8 6-619,52-8 1,-32 8 456,-5-1-482,0 3 1,1 1-1,-1 2 0,66 4 0,-86 1-59,-1 1-1,1 1 0,-1 1 0,0 1 1,-1 0-1,0 2 0,0 0 0,0 1 0,-1 1 1,34 25-1,-45-30-82,0 1-1,-1 0 1,0 1 0,0 0-1,-1 0 1,0 0 0,0 1 0,-1-1-1,0 1 1,0 1 0,-1-1-1,0 1 1,-1 0 0,1 0-1,-2 0 1,1 0 0,-1 0 0,-1 0-1,1 1 1,-2-1 0,1 1-1,-1-1 1,-1 1 0,0-1 0,0 1-1,-1-1 1,0 0 0,-1 0-1,0 0 1,0 0 0,-1 0-1,-6 11 1,0-4 89,-2-1 0,0 0 0,0 0-1,-2-1 1,1-1 0,-2 0 0,0-1 0,0-1-1,-1 0 1,-1-1 0,1-1 0,-19 8 0,1-4-8,-1-1 0,0-2-1,0-2 1,-1 0 0,-52 2 0,84-9-155,0-1 0,0 0 0,-1 0-1,1 0 1,0-1 0,-1 1 0,1-1-1,0 0 1,0 0 0,0-1 0,-7-2-1,10 3-30,0 0-1,0 0 1,0 0-1,0 0 1,0 1-1,0-1 1,0 0-1,1-1 1,-1 1-1,0 0 1,1 0 0,-1 0-1,0 0 1,1-1-1,-1 1 1,1 0-1,0 0 1,-1-1-1,1 1 1,0 0-1,0-1 1,0 1-1,0 0 1,0-1-1,0 1 1,0 0-1,1-1 1,-1 1-1,0 0 1,1-1-1,-1 1 1,1 0-1,-1 0 1,1 0-1,0-1 1,-1 1-1,1 0 1,0 0-1,1-1 1,3-5-460,1 1 0,-1 0 1,1 0-1,1 1 0,-1 0 1,1 0-1,0 0 0,0 1 1,13-7-1,-7 4-198,37-20-1732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6.0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21 3712,'-10'-15'1347,"13"9"1605,-1 7-2791,-1-1 0,0 1 0,0-1 0,1 1 0,-1 0 0,0 0 0,0 0 0,0 0 0,0 0 0,0 0 0,0 0 0,0 0 0,0 0 0,0 0 0,0 0 0,0 0 0,-1 1 0,1-1 0,-1 0 0,1 2 0,7 19 300,-2-1 0,0 1 0,-2 0 0,0 1 0,1 34 0,1 5 506,19 122 2542,81 305 0,-94-452-3338,1 0 0,2 0-1,2-2 1,33 54 0,-49-87-274,1 0 1,-1 0-1,1 0 0,-1 0 1,1 0-1,0 0 1,0-1-1,0 1 1,0-1-1,0 1 0,0-1 1,0 0-1,1 0 1,-1 0-1,0 0 1,1 0-1,-1 0 1,0-1-1,1 1 0,-1-1 1,1 1-1,0-1 1,-1 0-1,1 0 1,-1 0-1,1-1 1,-1 1-1,1-1 0,-1 1 1,0-1-1,1 0 1,-1 0-1,1 0 1,-1 0-1,3-2 1,9-5-1073,-1-1 0,0 0 0,-1-1 0,18-19 0,-11 11 139,5-4-1630,1 5-22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6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10 118 3200,'-9'-20'1536,"41"-6"-384,-13 22 2560,4-8-3328,6-1 0,8-1 640,15 9 0,10-2-1280,7 3 128,-3 1 640,-9-3 128,-6 6-640,1-3 128,-15 12-1152,-3 1 128,-5-1-896,-6 14 128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6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4608,'-9'4'2304,"29"32"-2560,-16-24 3712,1 8-3328,0-1 128,-1 17 0,-4-1 128,0 8-512,5-4 0,-1-9-384,6-1 128,5-17-1024,-1-8 128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7.0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1 8064,'-37'28'3968,"62"-5"-7680,-21-16 7936,1 13-7296,-10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7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70 303 2432,'0'-1'39,"0"1"-1,0 0 1,0 0 0,0-1 0,0 1-1,0 0 1,0-1 0,0 1-1,0 0 1,0-1 0,0 1 0,0 0-1,0 0 1,-1-1 0,1 1 0,0 0-1,0 0 1,0-1 0,0 1-1,0 0 1,-1 0 0,1-1 0,0 1-1,0 0 1,-1 0 0,1 0-1,0-1 1,0 1 0,0 0 0,-1 0-1,1 0 1,0 0 0,-1 0 0,1 0-1,0 0 1,0-1 0,-1 1-1,1 0 1,0 0 0,-1 0 0,1 0-1,0 0 1,0 0 0,-1 0 0,1 0-1,0 1 1,-1-1 0,1 0-1,0 0 1,0 0 0,-1 0 0,1 0-1,0 0 1,0 1 0,-1-1 0,-19 18 3025,0 2-1193,18-18-1824,0 0 1,0 1 0,1-1-1,-1 0 1,1 0 0,-1 1-1,1-1 1,0 1 0,0-1-1,0 1 1,1 0 0,-1-1-1,0 1 1,1 0 0,0 0-1,0-1 1,-1 1 0,2 0-1,-1-1 1,0 1 0,0 0-1,1 0 1,0-1 0,0 1-1,-1 0 1,1-1 0,1 1-1,-1-1 1,0 0 0,1 1-1,2 3 1,1 3 132,1-1 0,0 0 0,0 0 0,1 0 0,0-1 0,0 0 0,11 8 0,-5-7-89,0-1 0,1 0-1,0-1 1,0 0 0,0-1 0,1-1 0,-1 0-1,1-1 1,0-1 0,0 0 0,0-1 0,1-1-1,-1 0 1,0-1 0,0-1 0,16-3 0,8-4-8,-1-1 1,0-2 0,0-2 0,66-34 0,-80 35-37,0-1 1,0-1 0,-2-1 0,0-1 0,-1 0-1,25-28 1,-40 38-27,0-1 0,0 0-1,0 0 1,-1 0 0,0-1-1,-1 0 1,0 0-1,0 0 1,2-12 0,-5 15-7,0-1 0,0 1 0,-1-1 0,0 1 1,0-1-1,0 1 0,-1-1 0,0 1 0,0 0 1,-1-1-1,1 1 0,-2 0 0,1 0 0,-1 0 0,-4-7 1,3 6 3,0 0 0,-1 0 1,0 1-1,0 0 1,0 0-1,-1 0 0,0 1 1,0 0-1,-1 0 0,1 0 1,-1 1-1,0 0 1,-14-6-1,9 6-5,-1 0 1,1 1-1,-1 0 0,1 1 0,-1 1 0,0 0 1,0 1-1,-14 1 0,-1 2-25,0 1-1,0 2 1,0 1-1,1 1 1,0 1 0,1 1-1,-34 19 1,29-12-13,0 1 1,1 2-1,-43 37 1,63-48-44,1 1 1,0-1 0,1 2 0,0-1 0,-11 20-1,16-24-21,0 0 0,0-1-1,1 2 1,0-1-1,0 0 1,1 0-1,0 1 1,0-1 0,0 0-1,1 1 1,0-1-1,1 10 1,0-10-71,0 0 1,1 0-1,0 0 0,0-1 1,0 1-1,1-1 0,-1 1 1,2-1-1,-1 0 0,0 0 1,1 0-1,7 7 0,-1-3-295,0 0 0,0-1 0,1 0-1,21 11 1,44 16-1358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7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3328,'2'2'177,"0"1"0,0-1 0,0 0 0,0 0 0,0 1 0,-1-1 0,1 1 0,-1-1 0,1 1 0,-1 0 0,0 0 0,0 0 0,0-1 0,0 7 0,2 1 474,13 56 3052,-7 30-2835,-6-56-20,19 330 567,42 347 1351,-63-711-2773,1 7-6,0-1 0,1 0 0,0 0 0,1 0 0,10 21 0,-14-32-19,0-1 0,0 1 0,1-1 0,-1 1 0,0-1 1,0 1-1,1-1 0,-1 1 0,0-1 0,1 1 0,-1-1 0,1 1 0,-1-1 0,1 0 1,-1 1-1,1-1 0,-1 0 0,1 1 0,-1-1 0,1 0 0,-1 0 0,1 1 0,-1-1 1,1 0-1,-1 0 0,1 0 0,0 0 0,-1 0 0,1 0 0,-1 0 0,1 0 0,0 0 1,-1 0-1,1 0 0,-1 0 0,1-1 0,-1 1 0,1 0 0,-1 0 0,1 0 0,-1-1 1,1 1-1,-1 0 0,1-1 0,-1 1 0,1-1 0,-1 1 0,1 0 0,-1-1 0,0 1 1,1-1-1,-1 1 0,0-1 0,1 1 0,-1-1 0,0 1 0,0-1 0,1 1 0,-1-1 1,0 0-1,0 0 0,18-45-2025,-15 37 1355,10-25-1239,1 2-107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28.2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4 694 4864,'-4'26'2432,"41"35"-3072,-22-51 4352,8 10-3968,5-8 128,4-8-2432,11-4 128</inkml:trace>
  <inkml:trace contextRef="#ctx0" brushRef="#br0" timeOffset="1">240 0 8448,'-85'0'4224,"65"27"-4992,26-18 8191,8 1-8319,5 15 128,4-14-3839,-5 9-1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1.0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42 443 1152,'-9'14'609,"5"-9"-180,0 0 0,1 0 1,0 0-1,0 1 0,0 0 0,0-1 1,1 1-1,0 0 0,1 0 0,-1 0 1,0 9-1,2-14 189,0-26 1089,1 20-1531,1-1 0,-1 1 1,1-1-1,0 1 0,0 0 0,4-6 0,6-17 191,0-6-188,2 2 0,1 0 0,1 1-1,2 0 1,1 2 0,1 0 0,2 1 0,1 1 0,1 1 0,1 2 0,1 0-1,44-31 1,-62 50-124,-1 1-1,0 0 1,1 0-1,0 0 0,0 1 1,0 0-1,0 1 1,0 0-1,1 0 1,10-1-1,-15 3-32,0 0 0,0 1 0,0-1 0,0 1 1,-1 0-1,1-1 0,0 2 0,0-1 0,0 0 0,-1 1 0,1 0 0,-1 0 0,1 0 0,-1 0 1,0 0-1,0 1 0,0 0 0,0-1 0,0 1 0,0 0 0,-1 0 0,1 1 0,-1-1 0,0 0 0,2 5 1,14 35 45,-1 2 0,-2-1 0,-2 2 0,13 89 0,-7-38-24,-5-12 77,-9-53 21,17 65 0,-16-166 242,-6 62-389,-1-42 2,3-1-1,9-52 1,-9 89-7,0 1 1,1-1-1,1 1 1,0 0-1,0 0 0,1 0 1,1 1-1,0-1 1,0 1-1,1 1 0,1-1 1,0 1-1,15-15 1,-20 22 5,1 1 1,0-1 0,0 1 0,0 0 0,0 0-1,0 0 1,0 0 0,0 1 0,1 0 0,-1 0-1,0 0 1,1 0 0,-1 1 0,1-1 0,-1 1-1,1 0 1,-1 1 0,1-1 0,-1 1 0,1 0 0,-1 0-1,0 0 1,0 0 0,1 1 0,-1 0 0,0 0-1,0 0 1,0 0 0,-1 1 0,1 0 0,5 4-1,4 5 1,0-1-1,0 2 0,-2-1 1,1 2-1,-2 0 0,16 25 1,-8-8 21,-1-4 34,-1 0-1,-2 1 1,0 1 0,16 56 0,-29-75 64,-5-13-42,-6-19-8,7-1-54,2 0 0,0 0-1,2 0 1,1 0 0,0 0 0,2 0 0,0 0 0,10-26 0,-10 36-11,1 0 0,1 0 0,0 0 0,0 1 0,1 0 1,17-20-1,-18 24-12,0 1 1,1 0 0,-1 0-1,2 1 1,-1 0-1,1 0 1,0 1-1,0 0 1,0 0-1,15-5 1,-17 9 13,-1 0-1,1 0 1,0 0 0,0 1 0,0 0-1,0 0 1,0 1 0,0 0-1,0 0 1,-1 0 0,1 1 0,0-1-1,-1 1 1,1 1 0,-1-1 0,0 1-1,8 5 1,9 7 60,0 0 0,29 28 0,-45-38-45,21 21 123,-2 1 1,0 1-1,-2 1 0,-1 1 0,-1 0 1,-2 2-1,29 64 0,-38-71-8,-2 0-1,0 1 0,-1 0 1,3 29-1,-10-55-125,0 0 0,0 0 1,0 1-1,0-1 0,0 0 1,0 1-1,0-1 0,0 0 1,0 0-1,0 1 1,0-1-1,0 0 0,0 0 1,0 1-1,0-1 0,-1 0 1,1 0-1,0 0 0,0 1 1,0-1-1,0 0 0,-1 0 1,1 0-1,0 1 0,0-1 1,0 0-1,-1 0 0,1 0 1,0 0-1,0 0 0,0 1 1,-1-1-1,1 0 0,0 0 1,0 0-1,-1 0 0,1 0 1,0 0-1,0 0 0,-1 0 1,1 0-1,0 0 0,-1 0 1,1 0-1,0 0 0,0 0 1,-1 0-1,1 0 0,0 0 1,0-1-1,0 1 0,-1 0 1,1 0-1,0 0 0,0 0 1,-1 0-1,1-1 0,0 1 1,0 0-1,0 0 0,-1-1 1,-26-19-1354,20 15 422,0-1 0,1-1 0,0 1-1,1-1 1,0 0 0,-9-14 0,9 0-1444,1-8 43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4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14 2432,'-1'-13'1165,"5"18"474,3 27-283,1 135 628,35 200 1,-38-333-1709,49 252 702,-42-241-828,2-1 0,2 0 0,1-1 0,30 49 0,-44-85-140,1 0 0,0 0 0,1-1 0,-1 1 0,1-1 0,1 0 0,-1-1 1,1 1-1,0-1 0,0 0 0,1 0 0,-1-1 0,1 0 0,0 0 0,0-1 0,1 0 0,-1 0 0,1 0 0,-1-1 0,1 0 1,0-1-1,0 0 0,0 0 0,0 0 0,0-1 0,-1-1 0,1 1 0,0-1 0,0 0 0,0-1 0,0 0 0,-1 0 0,1-1 0,-1 0 1,12-6-1,3-2-1111,-1 0 0,0-1 0,-1-1 1,27-23-1,-13 2-691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1.7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25 149 1408,'13'-2'1016,"-9"2"929,-3 13 107,-1-1-1682,0 0-1,1-1 1,1 1-1,0 0 1,0-1-1,2 0 1,-1 1-1,1-1 1,1 0-1,0-1 1,0 1-1,1-1 1,0 0 0,1 0-1,0-1 1,17 17-1,-12-16-245,-1-1 1,2 0-1,0-1 0,0 0 0,0 0 0,1-2 1,0 0-1,0 0 0,0-2 0,1 1 1,0-2-1,0 0 0,15 1 0,-1-1-9,0-2-1,0-1 0,1-1 1,-1-1-1,46-10 1,-57 8-59,-1-1 0,0-1-1,0 0 1,-1-1 0,0-1 0,0-1 0,0 0 0,-1-1 0,-1 0 0,19-18 0,-29 24-33,0 0 0,1 0 0,-1 0 1,-1-1-1,1 0 0,-1 0 1,0 0-1,0 0 0,0 0 0,0-1 1,-1 1-1,0-1 0,0 1 1,-1-1-1,0 0 0,0 0 0,0 0 1,-1 0-1,1 0 0,-1 0 1,-1 1-1,1-1 0,-1 0 0,0 0 1,-1 0-1,1 0 0,-1 1 1,0-1-1,0 1 0,-1-1 0,-4-6 1,-1 1 3,1 0 1,-2 1-1,0 0 1,0 0-1,-1 1 1,0 0-1,0 1 1,-1 0-1,0 1 1,0 0 0,-1 0-1,0 1 1,-15-5-1,2 3-40,0 1 1,-1 1-1,0 1 0,0 2 0,0 0 0,0 1 1,-1 2-1,1 1 0,0 1 0,0 1 0,0 1 1,0 2-1,1 0 0,0 2 0,0 1 0,0 0 1,1 2-1,1 1 0,-25 17 0,40-24-31,1 1-1,0 0 1,0 1 0,0 0-1,1 0 1,0 0 0,0 1-1,1 0 1,0 0-1,0 0 1,1 1 0,-5 13-1,8-18-47,0 0 0,0 0 0,0 0 0,0 0-1,1 0 1,0 0 0,0 0 0,0 0 0,0 0-1,0 0 1,1 0 0,0 0 0,0 0 0,0 0 0,1 0-1,-1 0 1,1 0 0,0-1 0,0 1 0,0-1-1,0 1 1,1-1 0,-1 0 0,1 0 0,0 0 0,0 0-1,0 0 1,0-1 0,0 1 0,8 3 0,8 4-545,1-1 1,0-1-1,0-1 1,1-1-1,30 5 1,34 2-1305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2.4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101 359 2688,'-1'0'689,"-16"19"5445,10 3-5640,6-16-413,1-1 0,0 0-1,0 0 1,1 0 0,-1 0 0,1 0 0,0 1-1,0-1 1,1-1 0,0 1 0,0 0 0,0 0-1,0 0 1,1-1 0,-1 0 0,1 1 0,0-1 0,1 0-1,-1 0 1,1-1 0,0 1 0,0-1 0,0 0-1,0 0 1,0 0 0,1 0 0,-1-1 0,1 1-1,0-1 1,0-1 0,-1 1 0,9 1 0,13 3 144,1-1 0,0-1 0,37 0 0,-49-4-135,0-1 0,0-1 0,0 0 0,-1-1 0,1-1 1,-1 0-1,25-11 0,-26 9-43,0 0 1,0-1 0,-1-1-1,0 0 1,-1 0-1,1-1 1,-2-1 0,1 0-1,-1 0 1,-1-1-1,9-13 1,-13 16-22,0 0 0,-1 0 0,-1 0 0,1-1 0,-1 1 1,0-1-1,-1 0 0,0 0 0,-1 0 0,0 0 0,0 0 0,-1 0 0,0 0 0,0 0 0,-1 0 0,0 0 0,-1 0 0,-5-15 1,2 10-8,-1 0 1,-1 1 0,0-1-1,-1 2 1,0-1 0,-1 1-1,-1 0 1,0 0 0,0 1-1,-1 1 1,-1 0 0,-17-12 0,20 15-30,-1 1 1,0 0 0,-1 1 0,1 0-1,-1 0 1,0 1 0,0 1 0,-1 0 0,1 0-1,-1 1 1,1 1 0,-1 0 0,0 0 0,1 1-1,-1 1 1,0 0 0,1 0 0,-1 1 0,1 1-1,-1 0 1,1 0 0,0 1 0,-19 10-1,16-7-44,0 0-1,0 2 0,1-1 0,-1 2 1,2 0-1,0 0 0,0 1 0,1 1 1,0 0-1,1 0 0,0 1 0,1 0 1,1 1-1,0 0 0,1 1 0,-11 28 1,16-36-103,0 1 1,0 0 0,1 0 0,0 0-1,0 0 1,1 1 0,0-1 0,0 0-1,1 0 1,0 0 0,0 0 0,1 0 0,0 0-1,1 0 1,-1-1 0,2 1 0,-1-1-1,1 0 1,0 0 0,0 0 0,1 0-1,0-1 1,0 1 0,1-1 0,-1-1 0,1 1-1,1-1 1,-1 0 0,1 0 0,0-1-1,0 0 1,0 0 0,14 4 0,47 11-1572,8-13-64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3.2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 2176,'2'-5'2675,"-1"5"-2626,0 1 0,-1-1-1,1 1 1,-1-1 0,1 1 0,-1 0 0,1-1-1,-1 1 1,1 0 0,-1-1 0,1 1-1,-1 0 1,0 0 0,1-1 0,-1 1 0,0 0-1,0 0 1,1 0 0,-1-1 0,0 1 0,0 0-1,0 1 1,26 164 2545,7 264 0,-21-226-1382,-4-133-748,3-1 0,4 0 0,44 129 0,-55-185-412,2 0 1,-1-1-1,2 1 0,0-1 1,16 22-1,-21-32-38,0 0-1,0-1 1,0 1-1,0 0 1,1-1-1,-1 0 1,1 0-1,-1 0 1,1 0-1,0 0 1,0 0-1,0-1 1,0 1-1,0-1 1,0 0-1,1 0 1,-1 0-1,0 0 1,0-1-1,1 1 1,-1-1-1,1 0 1,-1 0-1,0 0 1,1-1-1,-1 1 1,0-1 0,1 1-1,-1-1 1,0 0-1,5-2 1,13-10 18,-1 0 0,-1-1 0,0 0 1,0-2-1,-1-1 0,-2 0 1,30-38-1,24-23-34,-70 78 2,0-1 0,1 1 0,-1-1 0,0 1 0,1-1 0,-1 1 0,1-1 0,-1 1 0,1-1 0,-1 1 0,1 0 0,-1-1 0,1 1 0,-1 0 0,1-1 0,0 1 0,-1 0 0,1 0 1,-1 0-1,1 0 0,0-1 0,-1 1 0,1 0 0,-1 0 0,1 0 0,0 0 0,-1 0 0,2 1 0,1 15-3,-11 33 16,7-44-3,-1 6 26,1-1 0,1 0 1,0 1-1,0-1 0,1 1 1,1-1-1,-1 0 0,2 0 0,-1 0 1,1 0-1,8 16 0,-10-21-24,1-1 0,0 1 0,1-1 0,-1 0 0,1 0-1,0 0 1,0 0 0,0 0 0,0-1 0,0 1 0,1-1 0,0 0 0,0 0 0,0 0-1,0-1 1,0 1 0,0-1 0,1 0 0,-1 0 0,1-1 0,-1 1 0,1-1-1,0 0 1,-1 0 0,1-1 0,0 1 0,7-1 0,4-3 21,-1-1-1,1 0 1,-1-1 0,0-1 0,0 0-1,-1-1 1,0-1 0,0 0 0,0 0-1,-1-2 1,-1 0 0,21-20 0,-22 19 8,0 1 0,-1-2 0,-1 1 0,0-2 1,0 1-1,-1-1 0,-1 0 0,0-1 0,-1 0 1,0 0-1,-2 0 0,1 0 0,4-29 0,-9 5 115,0 37-131,0-1-1,0 1 1,0 0-1,0-1 1,0 1-1,0 0 1,0 0-1,0-1 1,-1 1-1,1 0 1,-1 0-1,1-1 1,-1 1-1,1 0 1,-1 0-1,0 0 1,0 0-1,1 0 1,-1 0-1,0 0 1,0 0-1,0 0 1,0 0-1,-2-1 0,2 2 1,0 0-1,1 1 1,-1-1-1,0 0 1,0 1-1,1-1 1,-1 1-1,0-1 1,1 1-1,-1-1 1,1 1-1,-1-1 1,0 1-1,1-1 1,-1 1-1,1 0 1,-1-1-1,1 1 1,0 0-1,-1 0 1,1-1-1,0 1 1,0 0-1,-1 0 1,1 0-1,0-1 1,0 1-1,0 0 0,0 0 1,0 1-1,-4 32 371,3-28-269,-1 13 92,0 1 0,2-1-1,0 0 1,1 0-1,1 0 1,1 0 0,6 22-1,-5-27-140,1 0-1,1-1 1,0 0-1,1 0 0,0-1 1,1 0-1,0 0 0,1-1 1,1 0-1,11 11 1,-1-2-4,2 0 1,0-1 0,2-1-1,0-2 1,1 0-1,26 12 1,-40-23-354,1-1 0,-1 0 0,1 0 0,0-1 1,0-1-1,0 0 0,0 0 0,1-1 0,-1-1 0,0 0 0,1-1 0,-1 0 1,0-1-1,0 0 0,0-1 0,0-1 0,12-4 0,40-24-2365,-1-17-64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4.2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1388 2304,'36'-2'6317,"47"-1"-5978,-39-6 139,-1-1 0,0-3 1,0-1-1,-2-2 0,0-2 0,0-2 1,60-40-1,-35 15-128,-2-4 0,-3-2 0,73-78 0,-99 92-156,-2-2-1,-2-1 1,-1-1-1,-3-2 0,36-73 1,-47 81-102,-3 0 0,0-1 1,-2 0-1,-2-1 0,-2 0 0,-1-1 1,2-72-1,-8 98-84,0 0 1,-1 0-1,0 0 0,-1 0 1,-1 1-1,0-1 0,-1 0 1,0 1-1,0 0 1,-1 0-1,-1 0 0,0 1 1,0 0-1,-1 0 0,0 0 1,-1 1-1,-13-13 1,13 16-16,0-1 1,-1 1 0,0 1 0,0 0 0,0 0 0,0 1-1,-1 0 1,0 0 0,0 1 0,0 0 0,0 1 0,0 0-1,-1 1 1,1 0 0,0 1 0,-1 0 0,1 0 0,-1 1 0,1 1-1,-10 2 1,-2 2-18,0 2 0,0 0-1,1 2 1,1 0 0,0 1 0,0 1-1,1 1 1,1 0 0,0 2-1,1 0 1,0 1 0,1 0 0,1 2-1,-21 31 1,15-19 67,2 1 0,1 2 0,1 0-1,2 0 1,1 2 0,2-1 0,1 2 0,-8 50 0,14-48 110,2 1 1,1-1-1,2 0 1,2 1-1,1-1 1,2 0 0,1 0-1,3-1 1,1 0-1,1 0 1,2-1 0,2 0-1,1-2 1,28 46-1,-26-50-35,2-1-1,0 0 0,2-2 1,1 0-1,1-2 0,1-1 1,1 0-1,1-2 0,49 29 1,-75-50-171,0 0 1,0-1-1,0 1 1,0 0-1,1-1 1,-1 1 0,0-1-1,0 0 1,1 0-1,-1 1 1,0-1-1,0 0 1,1 0-1,-1 0 1,0 0-1,0 0 1,1 0 0,-1-1-1,0 1 1,1 0-1,-1-1 1,0 1-1,0 0 1,0-1-1,0 0 1,1 1-1,-1-1 1,0 0-1,0 0 1,0 1 0,0-1-1,0 0 1,-1 0-1,1 0 1,0 0-1,0 0 1,0 0-1,-1 0 1,2-2-1,2-7-743,1 0-1,-1 0 0,-1-1 0,3-12 0,6-14-2229,4 5 594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4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17 424 4608,'0'4'681,"1"0"-1,0-1 1,0 1-1,0-1 1,1 1 0,-1-1-1,1 1 1,2 3 0,-2-3-375,1 1 0,-1-1 0,-1 0 1,1 1-1,0-1 0,-1 1 0,1 4 1,-2-3-258,1 1 0,0-1 0,0 1 1,1-1-1,0 0 0,0 0 0,0 0 1,1 0-1,0 0 0,0-1 0,0 1 1,1-1-1,0 0 0,0 0 1,0 0-1,1 0 0,-1-1 0,1 0 1,0 1-1,1-2 0,-1 1 0,0-1 1,1 0-1,10 4 0,-5-3 35,0-1 0,1 0 1,0 0-1,-1-1 0,1-1 0,0 0 0,0-1 0,0 0 0,0 0 0,-1-2 1,1 1-1,22-7 0,-9 1 86,-1-2 0,0 0-1,0-2 1,-1 0 0,-1-2 0,0 0 0,0-1 0,-1-2 0,35-33-1,-48 40-96,0 1-1,0-2 0,-1 1 1,0-1-1,-1 0 0,0 0 1,0-1-1,-1 0 0,-1 0 1,0 0-1,0-1 0,-1 1 1,-1-1-1,0 0 0,0 0 1,-1 0-1,-1 1 0,0-1 1,-1 0-1,0 0 0,0 0 1,-2 0-1,-4-17 0,3 17-37,0 1-1,-1-1 0,0 1 0,0 0 1,-1 1-1,-1-1 0,0 1 1,0 1-1,-1-1 0,0 1 0,-1 0 1,0 1-1,0 0 0,-1 1 0,0 0 1,0 0-1,-1 1 0,1 0 0,-2 1 1,1 0-1,0 1 0,-1 0 0,0 1 1,0 0-1,0 1 0,0 0 0,0 1 1,0 0-1,-1 1 0,1 1 1,0 0-1,-20 4 0,14 0-8,0 2 0,0 0 0,0 0 0,1 2 0,0 0 0,1 1 0,0 1 0,1 1 0,0 0 0,0 0 0,1 2 0,-15 18 0,19-19-53,0-1 1,1 2-1,0-1 1,1 1 0,1 0-1,0 1 1,1 0-1,1 0 1,0 0-1,1 1 1,0 0-1,2-1 1,0 1 0,0 0-1,2 17 1,0-25-157,2 1 1,-1-1-1,1 1 1,0-1-1,1 0 1,0 0 0,0 0-1,1 0 1,0 0-1,0-1 1,0 0-1,1 0 1,1 0-1,-1 0 1,1-1-1,0 0 1,0 0-1,12 7 1,6 3-669,0-1 0,1-1 0,1-1-1,33 11 1,-36-15 12,1 0 0,31 6 0,-24-11-388,53 1 1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5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0 577 2944,'0'2'204,"0"0"1,0 0-1,0-1 1,0 1 0,1 0-1,-1 0 1,0 0-1,1-1 1,0 1-1,-1 0 1,1-1-1,0 1 1,-1 0-1,1-1 1,0 1-1,0-1 1,1 0-1,-1 1 1,0-1-1,0 0 1,1 1 0,-1-1-1,2 1 1,0-1 18,0 0 0,0 1 0,0-2 1,0 1-1,0 0 0,0 0 0,0-1 1,0 0-1,0 0 0,0 0 1,0 0-1,5-1 0,3 0 33,1-2-1,-1 0 1,0 0-1,0-1 1,0 0-1,16-9 1,38-28 853,-1-3 0,-2-3 1,60-58-1,-90 74-629,-1-1 0,-1-2 0,-2-1 0,-1-1 0,41-75 0,-67 109-444,0-1 0,1 1 0,-1-1 0,0 1 1,0-1-1,0 0 0,-1 1 0,1-1 0,-1 0 0,1 1 1,-1-1-1,0 0 0,0 0 0,0 1 0,-1-1 0,1 0 1,-1 0-1,1 1 0,-1-1 0,0 1 0,0-1 0,0 0 0,-2-3 1,2 5-26,0 0 1,0 1-1,1-1 1,-1 1-1,0-1 1,0 0-1,0 1 1,0-1-1,0 1 1,1 0-1,-1-1 1,0 1-1,0 0 1,0 0-1,0-1 1,0 1 0,0 0-1,0 0 1,0 0-1,0 0 1,0 0-1,0 0 1,-1 1-1,-1 0-2,0 0 0,1 0 0,-1 0-1,1 0 1,-1 1 0,1-1 0,0 1-1,-1 0 1,1-1 0,0 1 0,0 0 0,-1 3-1,-7 7-1,2 0 0,-1 1-1,2 1 1,0-1-1,0 1 1,2 0 0,0 0-1,0 1 1,1 0 0,1 0-1,0 0 1,0 25-1,1-1-27,2 0-1,2-1 1,12 75-1,16 13 22,-17-76 11,14 95 0,-27-141-1,0-1 1,0 1 0,0-1 0,0 1 0,-1 0-1,0-1 1,1 1 0,-1-1 0,0 1 0,-1-1-1,1 0 1,0 1 0,-1-1 0,0 0-1,0 0 1,0 0 0,0 0 0,0 0 0,-1-1-1,1 1 1,-1-1 0,0 1 0,0-1-1,0 0 1,0 0 0,0 0 0,0-1 0,0 1-1,0-1 1,-1 0 0,1 1 0,-1-2 0,1 1-1,-7 1 1,-8 0 29,1 0 0,-1-1 1,1 0-1,-1-2 0,-30-4 0,-14-3-40,-123-22 0,184 28-21,7 0 45,22-3 122,46-5 304,-65 9-387,460-74 2652,-297 46-1910,-132 32-840,-29 2-639,-23 2-943,0-5 640,-3 2-300,0-1 0,-1 0 0,0-1 0,0-1 0,-21-1 0,-27-12-1923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6.9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 1664,'6'-14'1797,"-3"12"1910,0 6-3624,-1 0-1,0 1 1,0 0 0,-1-1-1,1 1 1,-1 0 0,0 0 0,0 0-1,0 9 1,1 2 263,14 76 922,12 52 280,8-30-140,-36-114-1384,1 1 1,-1 0 0,0 0-1,1 0 1,-1 0-1,0 0 1,0 0-1,0 0 1,1 0-1,-1 0 1,0 0-1,0 0 1,-1 0-1,1 0 1,0 0-1,0 0 1,0 0-1,-1 0 1,1 0-1,0 0 1,-1 0-1,1 0 1,-1 0 0,1 0-1,-1 0 1,0 0-1,1-1 1,-1 1-1,0 0 1,1 0-1,-1-1 1,0 1-1,0-1 1,-1 2-1,1-2-3,0 0-1,-1 0 0,1 0 1,0 0-1,-1 0 0,1 0 1,0 0-1,0 0 0,-1 0 0,1-1 1,0 1-1,0 0 0,0-1 1,-1 1-1,1-1 0,0 0 1,0 1-1,0-1 0,0 0 1,0 1-1,0-1 0,0 0 1,0 0-1,0 0 0,0-1 1,-5-6-1,1 0 1,0 0-1,1 0 1,0-1-1,0 1 1,1-1-1,0 0 1,0 0 0,1 0-1,1 0 1,-1-1-1,1 1 1,1 0-1,0-1 1,0 1 0,1-1-1,0 1 1,1 0-1,0 0 1,0 0-1,1 0 1,0 0-1,8-16 1,-6 13-12,2 0 0,-1 0 0,2 1 1,-1-1-1,2 1 0,-1 1 0,1 0 0,1 0 0,0 1 1,0 0-1,1 1 0,0 0 0,0 1 0,1 0 0,22-10 1,-24 14 22,1 0 1,-1 0 0,0 1 0,1 1 0,-1 0 0,1 0 0,-1 1 0,1 0 0,-1 1-1,1 0 1,-1 0 0,1 1 0,-1 1 0,0 0 0,0 0 0,0 1 0,-1 0 0,1 1-1,-1 0 1,0 1 0,0 0 0,-1 0 0,15 13 0,-1 5 44,-1 1-1,-1 1 1,-1 0 0,-1 2 0,-2 0 0,-1 1-1,-1 0 1,-1 1 0,16 60 0,-28-85-43,0 1 0,-1 0 0,0 0 0,0-1 0,0 1 0,-2 9 0,2-14-49,0-1-1,0 1 0,0 0 0,0-1 1,0 1-1,-1 0 0,1-1 0,0 1 0,0-1 1,-1 1-1,1 0 0,0-1 0,-1 1 1,1-1-1,0 1 0,-1-1 0,1 1 1,-1-1-1,1 1 0,-1-1 0,1 0 0,-2 1 1,1-1-39,0 0 1,1-1-1,-1 1 1,0-1-1,0 1 1,0-1-1,0 1 1,1-1-1,-1 1 1,0-1-1,1 0 1,-1 0-1,0 1 1,1-1-1,-1 0 1,1 0-1,-1 0 1,1 1-1,0-1 1,-1 0-1,1-2 1,-6-8-947,1 0 1,0 0 0,1 0 0,0-1 0,-4-20 0,8 17-942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7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1 236 2304,'38'31'1880,"-33"-27"-1395,0 1 0,0-1 0,1 0 0,-1 0 0,1-1 0,0 0 0,7 3 0,14 6 930,-18-7-1304,1 0 0,-1-1-1,1 0 1,0 0 0,0-1-1,0 0 1,0-1 0,1-1-1,-1 1 1,1-2 0,-1 1 0,1-1-1,10-2 1,-1-1 264,-1-1 0,0-1 0,0-1 0,0 0 0,28-15 0,-43 19-318,1-1 0,-1 0 0,0 1 0,0-1 0,0-1 1,-1 1-1,1-1 0,-1 1 0,0-1 0,0 0 0,0 0 0,0 0 0,-1-1 0,1 1 0,-1-1 0,0 1 0,-1-1 0,1 0 0,-1 0 0,0 1 0,0-1 0,0 0 0,-1 0 0,0 0 0,0 0 0,0 0 0,0 0 0,-2-5 0,0-1 16,-1 1 0,0 0-1,0 0 1,-1 0 0,0 1 0,-1-1 0,0 1 0,0 0 0,-1 1-1,0-1 1,-1 1 0,0 0 0,0 1 0,-12-11 0,15 15-42,0 0 1,0 0 0,0 1 0,-1-1 0,1 1 0,-1 0 0,1 0-1,-1 0 1,0 1 0,0-1 0,0 1 0,0 0 0,0 1 0,0-1-1,0 1 1,0 0 0,0 0 0,0 1 0,0 0 0,0 0-1,0 0 1,0 0 0,1 1 0,-1-1 0,0 1 0,1 0 0,-1 1-1,1-1 1,0 1 0,0 0 0,-7 6 0,2-1 45,1 0 1,0 1 0,0 0-1,1 0 1,0 1 0,1-1-1,0 2 1,1-1 0,-1 1 0,2 0-1,-6 20 1,6-14 3,0 0 1,2 0-1,0 1 1,1-1-1,1 0 0,0 1 1,5 30-1,-2-32-71,0 0 0,0-1 0,2 1 0,0-1 0,1 0-1,0-1 1,1 1 0,0-1 0,2 0 0,-1-1 0,2 0 0,0 0-1,0-1 1,1-1 0,1 1 0,0-2 0,0 0 0,26 16-1,-24-19-248,0-2-1,0 1 0,1-2 0,0 0 0,0-1 0,0 0 0,1-1 0,-1-1 0,30-1 0,-35 0-174,0-1-1,0 0 0,0-1 0,-1 0 0,1-1 1,0 0-1,-1-1 0,1 1 0,-1-2 1,0 1-1,-1-1 0,1-1 0,-1 0 0,0 0 1,0 0-1,6-8 0,13-22-1910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8.7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43 877 2560,'1'-1'84,"-1"-1"0,1 1 0,-1 0 0,1 0 0,0 0 0,-1-1 0,1 1 0,0 0 0,0 0 0,0 0 0,0 0 0,0 0 1,0 1-1,0-1 0,0 0 0,0 0 0,0 1 0,0-1 0,1 0 0,-1 1 0,0-1 0,1 1 0,1-1 0,41-2 1790,3-1-624,-7-13-810,0-1 0,-2-2 0,38-25 0,-57 33-67,-3 3-201,0-2 0,-1 0 0,0-1-1,-1 0 1,0-1 0,-1-1 0,-1 0 0,0-1-1,-1 0 1,0-1 0,16-33 0,-21 34-63,-1 0-1,0-1 1,0 0 0,-2 0 0,0 0-1,-1 0 1,0-1 0,-2 1 0,0-1-1,0 1 1,-2-1 0,0 1 0,-9-32-1,7 32-28,-2 0 0,0 0 0,-1 0-1,0 0 1,-2 1 0,1 1 0,-2 0 0,0 0-1,-1 0 1,0 1 0,-1 1 0,-14-12 0,19 18-50,0 1 0,-1 0 0,1 0 0,-1 0 1,-1 1-1,1 1 0,0-1 0,-1 1 0,0 1 0,1-1 1,-1 1-1,0 1 0,0 0 0,-1 0 0,1 1 1,0 0-1,0 1 0,0-1 0,0 2 0,0-1 0,0 2 1,0-1-1,1 1 0,-12 5 0,8-1-12,1 0 0,-1 0 0,1 1 0,1 1-1,0 0 1,0 0 0,0 1 0,2 0 0,-1 1 0,1 0 0,1 0-1,-1 1 1,-6 17 0,1-1 39,1 0-1,1 2 1,2-1 0,-10 54 0,16-56-3,0-1 0,2 0 0,0 0 0,2 1 0,1-1 0,1 0 0,2 0 0,0 0 0,2 0 0,0-1 0,2 0 0,1-1 0,1 0 0,1 0 1,25 36-1,-23-41-23,0 0 0,2 0 1,0-2-1,2 0 0,-1-1 1,2-1-1,0 0 0,1-2 1,0 0-1,1-1 0,1-1 1,0-1-1,0-1 0,0-1 1,1-1-1,1-1 0,27 3 1,-15-6 23,-1-2-1,1-1 1,0-2 0,0-1 0,-1-2 0,1-2-1,-1-1 1,-1-1 0,0-2 0,0-2 0,-1-1-1,-1-1 1,0-2 0,-1-1 0,51-40 0,-54 36 36,-1-2 0,-1-1 0,-1-1 1,-1-1-1,-1-1 0,34-57 0,-43 60-50,-1 0-1,-2-1 1,0-1-1,-2 0 0,0 0 1,-2 0-1,-1-1 1,-2 0-1,2-30 1,-6 39-30,0 0 0,-1 0 0,-1 0 0,0 1 0,-2-1 1,0 1-1,-1 0 0,-1 0 0,0 0 0,-18-32 0,18 39-17,-1 1-1,0 1 0,0-1 0,-1 1 0,0 0 0,0 1 1,-1 0-1,0 0 0,-1 1 0,0 0 0,0 1 1,0 0-1,-1 0 0,0 1 0,0 1 0,0 0 1,-23-5-1,23 7-19,1 2 1,0-1-1,0 1 1,0 1-1,0 0 0,0 0 1,0 1-1,0 1 1,0-1-1,0 2 1,1-1-1,0 1 1,-1 1-1,2-1 1,-1 2-1,0-1 0,-9 9 1,4-3 3,0 1-1,1 1 1,0 0-1,1 1 1,0 0 0,2 1-1,-1 0 1,-11 24-1,12-17 39,2 0 0,0 1 0,1 0 0,1 1 0,1-1 0,2 1 0,0 0 0,1 0-1,4 48 1,1-37 68,2 1 0,2-1 0,1-1 0,2 1 0,1-2 0,19 39 0,-13-39-33,1 0-1,2-2 1,1 0 0,1-1-1,2-2 1,1 0 0,38 32-1,-50-50-20,0 0-1,0-1 1,1-1-1,0 0 1,1-1-1,-1-1 1,1 0-1,1-1 1,-1-1-1,1 0 0,0-1 1,0 0-1,0-2 1,0 0-1,0 0 1,0-2-1,0 0 1,0-1-1,0 0 1,23-7-1,-31 6-16,0 0 0,0 0 0,0-1 0,0 0 0,0-1 0,-1 0 0,0 0 0,0 0 0,0-1 0,-1 0 0,1 0 0,-1-1 0,7-10 0,2-5 11,0-1 0,-2-1 0,11-25-1,-20 43-26,2-23-100,-6 29 102,0 0 1,0 0 0,0 0-1,0 0 1,1 1 0,-1-1-1,0 0 1,0 0 0,0 0-1,0 0 1,0 0 0,0 0-1,0 1 1,1-1 0,-1 0-1,0 0 1,0 0 0,0 0-1,0 0 1,0 0 0,1 0-1,-1 0 1,0 0 0,0 0-1,0 0 1,0 0-1,1 0 1,-1 0 0,0 0-1,0 0 1,0 0 0,0 0-1,1 0 1,-1 0 0,0 0-1,0 0 1,0 0 0,0 0-1,0 0 1,1 0 0,-1 0-1,0 0 1,0-1 0,0 1-1,0 0 1,0 0 0,1 0-1,-1 0 1,0 0 0,0 0-1,0 0 1,0-1 0,0 1-1,0 0 1,0 0 0,0 0-1,0 0 1,0-1 0,0 1-1,0 0 1,0 0 0,1 0-1,-1 0 1,0-1 0,0 1-1,0 0 1,-1 0 0,7 9 1,10 27 0,-14-29 1,1 1 0,0 0 0,1-1 0,0 1 0,0-1 0,0 0 0,1-1 1,0 1-1,6 5 0,55 42 130,-59-50-120,0 0 1,0 0-1,0 0 0,0-1 1,0 0-1,1 0 1,-1-1-1,1 0 0,8 1 1,-4-2 12,1 0 1,0-2 0,-1 1-1,1-2 1,-1 1-1,0-2 1,1 0 0,-1 0-1,0-1 1,-1 0-1,1-1 1,-1-1-1,0 0 1,0 0 0,0-1-1,-1 0 1,0-1-1,-1 0 1,0-1 0,0 0-1,0 0 1,-1-1-1,-1 0 1,10-17 0,-14 19-16,0 0 0,-1 0 1,0 0-1,-1-1 0,0 1 1,0 0-1,0-1 0,-1 1 1,-1-1-1,1 1 0,-2-1 1,1 1-1,-1 0 0,0 0 1,0 0-1,-1 0 0,-1 0 0,1 0 1,-1 1-1,-7-12 0,5 9-17,-1 0-1,0 0 0,0 1 0,-1 0 0,-1 0 0,1 1 0,-1 0 1,0 0-1,-1 1 0,0 1 0,0-1 0,-1 2 0,-19-9 0,15 10-50,0 1 0,0 0 0,0 2 0,-1-1-1,1 2 1,0 0 0,-1 1 0,1 0 0,0 2 0,0-1-1,0 2 1,0 0 0,0 1 0,1 0 0,0 1-1,0 1 1,0 0 0,1 1 0,0 0 0,1 1 0,-23 21-1,34-29 12,-1 1-1,1 0 0,-1 0 1,1 0-1,0 0 1,0 0-1,0 0 0,0 1 1,0-1-1,0 0 0,1 0 1,-1 1-1,1-1 0,-1 0 1,1 1-1,0-1 0,0 0 1,0 1-1,0-1 0,1 1 1,-1-1-1,1 0 1,-1 1-1,1-1 0,0 0 1,0 0-1,0 0 0,0 1 1,0-1-1,0 0 0,0 0 1,1-1-1,2 4 0,1 0-62,-1 0-1,1 0 0,0-1 1,0 0-1,0 0 0,0 0 1,1-1-1,-1 1 0,1-1 1,10 3-1,7-1-120,-1-2 0,1 0 0,0-1 0,0-2 0,39-3 0,6 0 145,-1 2 145,-33-1 241,-1 1 0,0 2 0,48 8 0,-71-6-124,-1 1 1,0 0 0,0 0-1,0 1 1,0 0 0,-1 1-1,0 0 1,0 0 0,0 1-1,-1 0 1,0 0 0,9 12-1,0 2 77,0 1-1,-1 1 1,15 32-1,-28-51-517,0 0 0,1 0 0,0 0 0,0 0 0,0 0 0,0-1 0,0 1 0,1-1 0,0 0 0,-1 0 0,1 0 0,0-1 0,0 1 0,1-1 0,-1 0 0,0 0 0,1-1 0,0 1 0,-1-1 0,1 0 0,0 0 0,-1 0 0,1-1 0,0 0 0,6 0 0,10-13-2188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39.7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1 405 3584,'0'-3'328,"0"-1"-1,-1 0 1,1 0 0,0 1 0,1-1-1,-1 0 1,1 1 0,-1-1-1,1 1 1,0-1 0,1 1 0,-1-1-1,0 1 1,1 0 0,0-1 0,0 1-1,0 0 1,0 0 0,5-5 0,16-28-206,-12 18-7,1 1 0,0 1 0,2 0 0,0 1-1,0 1 1,27-21 0,-20 17 212,-2 1-115,2 1 1,-1 1-1,2 0 1,0 2 0,1 1-1,0 0 1,0 2-1,2 1 1,30-8-1,-44 14-124,0 1-1,0 0 1,0 1-1,0 0 1,0 1-1,0 0 0,1 1 1,-1 0-1,0 1 1,0 0-1,0 0 0,0 1 1,-1 1-1,1 0 1,-1 0-1,0 1 1,0 1-1,-1-1 0,1 2 1,-1-1-1,0 1 1,-1 1-1,13 13 1,-8-6-47,-1 0 0,0 0 1,-1 1-1,-1 1 1,0 0-1,-2 1 1,0-1-1,-1 1 1,0 1-1,-2 0 1,0-1-1,-1 2 1,-1-1-1,-1 0 1,0 1-1,-2-1 1,-1 24-1,1-40-39,0 0-1,-1 0 1,1 0-1,-1 0 0,1-1 1,-1 1-1,0 0 1,0 0-1,0 0 1,0-1-1,-1 1 1,1 0-1,-1-1 0,1 1 1,-1-1-1,0 0 1,0 1-1,0-1 1,0 0-1,0 0 1,-1-1-1,-3 4 1,1-3 7,0 0 0,-1 0 0,1-1 0,0 0 0,0 0 1,-1 0-1,1 0 0,0-1 0,-1 0 0,1 0 0,-10-1 0,-1-2 19,1 0-1,-1-1 1,1 0-1,0-2 1,0 1-1,1-2 0,-25-14 1,37 20-31,0 0 0,1 0 0,-1 0 0,0 0 0,1 0 0,-1 0 0,1 0 0,0-1 0,-1 1 0,1 0 0,0-1 0,0 1 0,0-1 0,0 0-1,0 1 1,0-1 0,0 0 0,0 1 0,1-1 0,-1 0 0,1 0 0,-1 0 0,1 0 0,0 0 0,0 1 0,0-1 0,0-3 0,1 3-1,0 0-1,1 0 0,-1 1 1,1-1-1,-1 0 0,1 0 1,0 1-1,0-1 0,-1 1 1,1 0-1,0-1 0,0 1 0,0 0 1,1 0-1,-1 0 0,0 1 1,0-1-1,0 0 0,1 1 1,-1 0-1,0-1 0,3 1 1,152-16-147,-60 9 153,104 1 140,-133 7 32,97-11 0,-150 8-143,-1-1-1,1-1 0,-1 0 1,0-1-1,-1 0 1,17-10-1,-26 13-15,-1 0 0,1 0 1,-1-1-1,0 1 0,0-1 0,0 0 1,0 0-1,0 0 0,0-1 0,-1 1 0,4-6 1,-5 7-11,0-1 0,-1 1 1,1 0-1,-1-1 0,1 1 0,-1-1 1,0 1-1,0 0 0,0-1 1,0 1-1,0-1 0,0 1 1,-1-1-1,1 1 0,-1 0 0,0-1 1,0 1-1,0 0 0,0 0 1,0 0-1,-2-3 0,-5-7 24,-1 0 1,0 1-1,-1 1 0,0 0 0,-1 0 1,0 1-1,0 0 0,-1 1 0,0 0 0,0 1 1,-1 0-1,0 1 0,0 0 0,-1 1 1,1 1-1,-1 0 0,0 1 0,0 1 1,-1 0-1,1 0 0,0 2 0,-1 0 1,1 0-1,0 2 0,-1-1 0,-22 7 0,28-4 25,0 1-1,0-1 1,1 1-1,-1 1 0,1-1 1,1 2-1,-1-1 0,1 1 1,0 0-1,0 0 0,1 1 1,0 0-1,1 0 1,-9 16-1,9-16-3,1 1 1,0 0-1,0 1 1,1-1-1,0 1 1,0-1-1,1 1 1,1 0-1,-1 0 0,2 0 1,-1 0-1,1 0 1,1 0-1,2 14 1,0-13-22,1-1 1,0 0-1,0 0 1,1 0-1,0 0 1,1-1-1,0 1 1,0-1-1,1-1 1,1 1-1,-1-1 1,1-1-1,0 0 1,1 0 0,0 0-1,0-1 1,0 0-1,1-1 1,13 6-1,-7-5-291,-1-1 0,2 0 0,-1-1 0,0 0 0,1-2 0,0 0 0,-1-1 0,1 0 0,0-2 0,0 0 0,-1 0 0,20-6 0,-29 6-117,-1-1 0,1 0 1,-1 0-1,1-1 0,-1 0 0,0 0 1,0 0-1,0-1 0,0 0 0,9-9 1,-6 4-507,-1 0 1,0-1 0,-1 0 0,0 0-1,6-15 1,13-20-1569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4.4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2560,'6'0'1280,"22"7"-1024,-15-2 2048,1-1-2048,0 6 128,11-1 128,12-5 128,9-1-768,17 3 128,-8-6 384,-4 0 0,6 3-256,-5-6 0,-4-3-1280,-2 3 128,-3 3-128,-15 9 128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0.7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465 411 2688,'-17'10'631,"14"-8"-261,1-1-1,-1 1 1,0-1-1,1 1 0,-1-1 1,0 0-1,0 0 0,0 0 1,0 0-1,0-1 0,0 1 1,0-1-1,-5 0 0,7 0-321,1 0-1,-1 0 1,1 0-1,-1 0 0,1 0 1,-1 0-1,1 0 0,-1 0 1,1 0-1,-1 0 1,1 0-1,-1 0 0,1 0 1,0 1-1,-1-1 1,1 0-1,-1 0 0,1 0 1,-1 1-1,1-1 0,0 0 1,-1 1-1,1-1 1,0 0-1,-1 1 0,1-1 1,0 0-1,-1 1 1,1-1-1,0 1 0,0-1 1,-1 1-1,1-1 1,0 0-1,0 2 0,6 18 99,19 12 136,-21-29-203,0 0 1,0 1-1,0-2 1,1 1 0,-1 0-1,0-1 1,1 0-1,0 0 1,-1 0-1,1 0 1,0-1 0,0 0-1,0 0 1,0 0-1,0-1 1,8 1 0,2-2 46,1-1 0,-1-1 0,29-8 0,-15 3 43,-8 3-61,0-1 1,-1-1-1,0-1 0,0-1 0,-1 0 0,0-2 1,33-24-1,-41 26-25,-1 0 0,0-1 0,0 0 0,-1-1-1,0 0 1,-1-1 0,0 1 0,0-2 0,-2 1 0,0-1 0,0 0 0,-1 0 0,4-16 0,-7 21-53,0 0-1,-1 0 1,1 0 0,-2-1 0,1 1 0,-1 0-1,0-1 1,-1 1 0,0 0 0,0 0 0,-1-1 0,-5-14-1,4 16-5,-1 1 0,0 0 0,0 0-1,0 0 1,0 0 0,-1 0 0,0 1 0,0 0-1,-1 0 1,0 1 0,1-1 0,-1 1 0,-1 0-1,1 1 1,-9-4 0,5 2-20,0 0-1,0 1 1,-1 0 0,1 1 0,-1 0-1,0 1 1,0 0 0,0 1 0,0 0 0,0 1-1,0 0 1,0 1 0,0 0 0,0 0-1,1 1 1,-16 5 0,4 1-91,0 1 0,0 1 0,-20 13 0,33-17-47,-1 0-1,1 0 1,1 1-1,-1 1 1,1-1 0,1 1-1,-1 1 1,-10 15 0,17-22 66,-1 0 0,1 1 1,0-1-1,0 0 1,-1 1-1,2-1 1,-1 1-1,0-1 1,0 1-1,1 0 1,-1-1-1,1 1 0,0 0 1,0-1-1,0 1 1,0 0-1,1-1 1,-1 1-1,1 0 1,-1-1-1,1 1 0,0-1 1,0 1-1,0-1 1,0 1-1,1-1 1,-1 0-1,1 1 1,-1-1-1,1 0 1,0 0-1,0 0 0,0-1 1,2 3-1,3 1-107,1 0-1,0 0 0,-1-1 0,2 0 0,-1 0 0,0-1 1,1 0-1,17 3 0,86 11-92,-75-13 591,0 1 0,0 2 0,66 22 0,-95-25-187,-1 0-1,0 0 1,0 1-1,0 0 1,0 0-1,-1 1 1,1 0-1,-2 0 1,1 0-1,-1 1 1,0 0 0,0 0-1,0 0 1,-1 0-1,-1 1 1,1 0-1,-1-1 1,0 2-1,2 10 1,3 15 207,-2 1 0,-2-1 0,1 45 0,-4-64-266,9 169 787,-21 281 0,7-434-669,0-1 0,-2 0-1,-1 0 1,-17 43 0,18-58-76,-1 0 0,0-1 0,-1 0 0,-1-1 0,0 0 0,-1 0 0,0-1 0,-1 0 0,0 0-1,-17 12 1,15-14-26,0 0 0,-1-1 0,0-1-1,0 0 1,-1 0 0,0-2-1,0 0 1,-1 0 0,1-2 0,-1 0-1,-1 0 1,1-2 0,0 0-1,-1-1 1,1 0 0,0-2 0,-1 0-1,1-1 1,0 0 0,-1-1-1,1-1 1,1-1 0,-1 0 0,1-1-1,-21-11 1,-9-5 5,2-3 0,1-1 1,-71-59-1,93 68-112,1-1 0,1 0 1,0-2-1,2 0 0,0-1 1,1-1-1,1 0 0,1-1 1,-10-25-1,21 40-21,0 1 1,0 0-1,0-1 0,1 1 0,0-1 1,1 1-1,0-1 0,0 1 1,1-1-1,-1 1 0,2-1 0,-1 1 1,1 0-1,0-1 0,0 1 1,1 0-1,0 0 0,1 1 0,-1-1 1,1 1-1,0-1 0,1 1 1,0 0-1,0 1 0,7-8 0,7-4-406,1 0 1,0 0-1,2 2 0,-1 1 0,2 1 0,24-11 0,14-2-2080,93-27-1,-68 26 205,-8-2-264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1.6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24 156 2688,'2'-5'574,"10"-16"-146,2 15 3732,-25 35-2666,10-27-1446,-8 20 884,0 1 1,-9 45-1,16-60-806,1 0-1,1 0 1,0 0 0,0 0 0,0 0-1,1 0 1,0 0 0,0 0 0,1 0-1,0-1 1,1 1 0,6 14 0,-5-13-50,1 1 1,1-1 0,-1 0 0,2 0-1,-1 0 1,1-1 0,0 0-1,1 0 1,9 7 0,-12-12-62,0 0 1,1 0-1,-1 0 1,1-1-1,0 0 1,0 0-1,0 0 0,0-1 1,0 1-1,0-2 1,0 1-1,0-1 1,0 1-1,1-2 1,-1 1-1,0-1 0,9-2 1,4-1 13,-1 0 1,0-2-1,-1 0 1,1-1-1,-1-1 1,-1 0-1,1-1 1,-1-1-1,-1-1 0,0 0 1,-1-1-1,0 0 1,0-1-1,-2-1 1,1 0-1,-2-1 1,0 0-1,-1-1 1,0 0-1,8-21 1,-6 10 44,-1 0 0,8-37 1,-16 55-70,-1 0-1,0 0 1,-1 0 0,0-1 0,-1 1 0,0-1 0,0 1 0,-1-1 0,0 1 0,-5-17 0,6 25-3,0 0 0,0 1 0,0-1 0,0 0 0,-1 1-1,1-1 1,0 1 0,0-1 0,-1 0 0,1 1 0,0-1 0,-1 1 0,1-1 0,-1 1 0,1-1 0,-1 1 0,1 0 0,-1-1 0,1 1 0,-1 0 0,1-1-1,-1 1 1,0 0 0,1-1 0,-1 1 0,1 0 0,-1 0 0,0 0 0,1 0 0,-1 0 0,0 0 0,1 0 0,-1 0 0,0 0 0,1 0 0,-1 0 0,1 0-1,-1 0 1,0 0 0,1 0 0,-1 1 0,1-1 0,-1 0 0,0 0 0,1 1 0,-1-1 0,1 1 0,-1-1 0,1 0 0,-1 1 0,1-1 0,-1 1-1,1-1 1,0 1 0,-1-1 0,1 1 0,0-1 0,-1 2 0,-21 30-9,17-18 6,1 0 1,0 1 0,1-1 0,0 1 0,1-1 0,1 1 0,0 0-1,1 0 1,0-1 0,2 1 0,0 0 0,0-1 0,7 22 0,1-4 4,2-1 1,1 0 0,2 0-1,32 50 1,-39-65-121,17 25-419,-25-39 286,1-1-1,0 0 0,0 1 1,-1-1-1,1 0 0,0 0 1,0 0-1,1 0 0,-1 0 0,0 0 1,0 0-1,0 0 0,1 0 1,-1 0-1,0-1 0,1 1 1,-1 0-1,1-1 0,-1 0 0,1 1 1,1-1-1,7-3-1691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2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181 238 3072,'10'-3'4759,"47"-13"-3630,-35 9-999,0-1 0,0-1 0,33-18 1,-48 23-87,-1 0 0,0-1 0,-1 1 0,1-1 0,-1 0 0,0 0 0,5-8 0,-8 11-3,0 0 1,-1-1 0,1 0-1,-1 1 1,0-1 0,0 0-1,0 0 1,0 0-1,0 1 1,-1-1 0,1 0-1,-1 0 1,0 0 0,0 0-1,0 0 1,0 0-1,-1 0 1,0-3 0,0 2 7,-1 0 1,1 0-1,-1 1 0,0-1 1,-1 1-1,1-1 1,0 1-1,-1 0 1,0 0-1,0 0 0,0 0 1,0 0-1,0 0 1,0 1-1,-1 0 1,0 0-1,1 0 0,-1 0 1,0 0-1,0 1 1,0 0-1,0-1 1,0 1-1,0 1 1,0-1-1,0 1 0,-7 0 1,-1-1 76,0 1 0,-1 0 0,1 1-1,-1 0 1,1 1 0,0 1 0,0 0 0,-13 5 0,12-2-54,1 1 1,0 0-1,0 1 1,1 0 0,0 1-1,0 1 1,1-1-1,0 2 1,1-1-1,0 1 1,0 1-1,2 0 1,-1 0-1,1 0 1,-5 15-1,2-5-39,2 0-1,0 0 0,2 1 0,0 0 1,1 0-1,2 1 0,0-1 0,1 31 1,3-47-58,-1-1 0,1 0 0,0 1 0,1-1 0,-1 0 0,1 0 1,1 0-1,-1 0 0,1 0 0,0-1 0,0 1 0,1-1 1,-1 0-1,1 0 0,0 0 0,1 0 0,-1-1 0,1 1 0,0-1 1,0 0-1,8 4 0,-6-4-244,0 0 0,0-1 0,1 0 0,0 0 0,-1-1 0,1 0 0,0 0 0,0-1 0,0 0 0,0 0 0,0-1 0,0 0 0,1-1 0,-1 0 0,0 0 0,12-3 0,22-11-1523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2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0 2688,'0'15'4885,"0"32"-3528,0-28-666,-3 31-170,-2-1 0,-13 62 0,-3 14 455,20-115-882,1-6-51,0 0 1,0-1 0,0 1 0,-1 0-1,0 0 1,0 0 0,0 0-1,0 0 1,0-1 0,-1 1 0,-3 6-1,5-10-37,0 0 1,0 0-1,-1 0 0,1 0 0,0 0 0,0 0 0,0 0 0,0 0 0,0 0 1,-1 0-1,1 0 0,0 0 0,0 0 0,0 0 0,0 0 0,-1 0 0,1 0 1,0 0-1,0 0 0,0 0 0,0 0 0,0 0 0,-1 0 0,1 0 0,0 0 1,0 0-1,0 0 0,0 0 0,0 0 0,-1 0 0,1 0 0,0-1 0,0 1 1,0 0-1,0 0 0,0 0 0,0 0 0,0 0 0,-1 0 0,1-1 0,0 1 1,0 0-1,0 0 0,0 0 0,0 0 0,0 0 0,0-1 0,0 1 0,0 0 1,-3-15 259,2-15 57,7-7-221,2 1 0,1 1 0,2-1 0,1 1 0,2 1 0,1 0 0,2 2 0,28-44 0,-42 72-82,-1 0 1,1 0-1,0 0 1,0 0-1,1 0 1,-1 1-1,1 0 1,0-1-1,0 1 1,0 1-1,0-1 1,0 0-1,1 1 1,-1 0-1,1 0 1,-1 1-1,1-1 1,0 1-1,0 0 1,-1 0-1,1 0 1,0 1-1,0 0 1,0 0-1,7 1 1,-8 0 9,0 0 0,0 1 0,-1-1 0,1 1 0,-1 0 1,1 0-1,-1 0 0,0 1 0,0-1 0,0 1 0,0 0 0,0 0 0,-1 0 0,1 0 1,-1 0-1,0 0 0,0 1 0,0-1 0,0 1 0,1 5 0,6 12 92,-1 0-1,6 27 0,-14-47-114,18 69 107,-4 1 0,10 127 1,-23-154-1940,-5 59 0,3-101 1584,1-1-1,0 1 1,0 0 0,0 0-1,1-1 1,-1 1 0,0-1-1,1 1 1,-1 0 0,1-1-1,-1 1 1,1-1 0,0 1-1,0-1 1,0 2 0,1-1-1807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2.9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 5376,'25'0'2688,"4"4"-2560,-3-4 5248,8 3-5504,-5-3 128,-6 0-768,0-3 0,0-1-512,2 1 128,-2-6-512,-5-2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3.2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8448,'146'64'4224,"-91"-64"-8192,-30 0 9216,3 4-8704,-5-8 128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4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69 2688,'2'-3'121,"-1"1"0,1-1 1,1 1-1,-1 0 0,0 0 0,0 0 0,1 0 1,-1 1-1,1-1 0,0 0 0,-1 1 0,6-2 1,-5 2 145,1-1 0,-1 1 0,0-1 0,1 0 0,-1 0 0,0-1 0,5-4 0,-5 5-98,-1 0 0,1-1 0,0 1 0,-1 1 0,1-1 0,0 0 0,0 1 0,0 0 1,0-1-1,1 1 0,4-1 0,-7 2-112,0 0 0,1 0 1,-1-1-1,0 1 0,0 0 0,1 0 1,-1 0-1,0 1 0,0-1 0,1 0 1,-1 0-1,0 1 0,0-1 0,0 1 1,1-1-1,-1 1 0,0-1 0,0 1 1,0 0-1,0-1 0,0 1 0,0 0 1,0 0-1,0 0 0,-1 0 0,1 0 1,0 0-1,0 0 0,-1 0 1,1 0-1,0 2 0,16 47 1207,-3 1 0,-1 1 0,6 65 0,-1-6-134,15 88-69,-15-77-418,53 189 0,-67-297-618,0-1-3,1 1 1,0-1-1,7 13 1,-11-23-8,1-1 1,-1 1-1,1 0 0,0-1 0,0 1 1,0-1-1,0 0 0,1 1 1,-1-1-1,1 0 0,-1 0 0,1-1 1,0 1-1,0 0 0,-1-1 1,1 0-1,0 0 0,6 2 0,12 0-83,0-1-1,1-1 1,-1-1-1,0-1 1,0-1-1,23-5 1,-13 0-1636,0-1 0,-1-1 0,41-20 0,-47 20 163,-17 6 880,1 0 1,-1 0 0,0-1-1,12-7 1,7-19-1665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4.6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4 2816,'-12'-3'2166,"11"5"-696,24 16 36,43 20 392,-53-34-1534,0 0 1,1-1-1,-1 0 0,1-1 1,0-1-1,-1 0 1,1-1-1,23-2 0,7-4 212,58-17 0,23-3-1018,-121 25 231,-1 0 0,1 1 0,-1 0 1,1-1-1,-1 1 0,1 1 0,-1-1 0,0 0 1,1 1-1,-1 0 0,1-1 0,-1 1 0,0 1 0,0-1 1,1 0-1,2 3 0,5 6-1602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5.2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1 285 2944,'4'1'380,"1"0"1,-1 0-1,1-1 1,-1 0-1,1 0 1,0 0-1,-1 0 1,1-1-1,8-2 1,8 0 806,-5 1-866,-1 0 1,1-2-1,-1 1 0,1-2 1,-1 0-1,-1-1 1,1-1-1,-1 0 0,21-14 1,-30 18-204,0 0 0,0-1 1,0 0-1,-1 0 0,1 0 1,-1 0-1,0-1 1,0 0-1,-1 0 0,1 0 1,-1 0-1,0-1 0,0 1 1,-1-1-1,0 1 0,0-1 1,0 0-1,0 0 0,-1 0 1,0 0-1,-1 0 0,1 0 1,-1-1-1,0 1 1,-1 0-1,1 0 0,-3-9 1,1 11-80,1 0 0,-1 1 1,0-1-1,0 0 1,-1 1-1,1-1 1,-1 1-1,1 0 0,-1 0 1,0 0-1,0 0 1,-1 1-1,1-1 1,-1 1-1,1 0 1,-1-1-1,0 2 0,1-1 1,-1 0-1,0 1 1,0 0-1,0 0 1,0 0-1,-1 0 0,1 1 1,0 0-1,0-1 1,0 2-1,-1-1 1,1 0-1,0 1 0,-4 1 1,-2 1-11,0 1-1,1 0 1,0 1 0,0 0-1,0 0 1,0 1 0,1 0 0,0 1-1,0 0 1,1 0 0,0 0-1,0 1 1,0 0 0,1 1-1,1-1 1,-1 1 0,1 0 0,1 1-1,0-1 1,0 1 0,-4 17-1,5-15-1,1 0-1,0 0 0,1 0 1,0 1-1,0-1 0,2 0 0,-1 0 1,2 0-1,0 1 0,0-1 0,1-1 1,0 1-1,1 0 0,1-1 0,-1 0 1,2 0-1,0 0 0,9 12 0,-5-10 19,1 0 0,1-1 0,0 0 0,0-1 0,2 0 0,-1-1 0,1-1 0,0 0 0,1-1 0,0 0 0,1-1-1,29 8 1,-31-11-320,0 0 0,0-2 0,1 0 0,0 0 0,-1-2 0,1 0 0,-1 0 0,1-1 0,0-1 0,-1-1 0,0 0 0,1-1 0,-1 0 0,26-12 0,2-6-1815,-1 2-86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6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25 488 2176,'-1'0'145,"0"1"0,0-1 0,1 0 0,-1 0-1,0 0 1,0 0 0,0 0 0,1 0 0,-1 0 0,0 0 0,0 0 0,0 0 0,1 0-1,-1-1 1,0 1 0,0 0 0,1-1 0,-1 1 0,0 0 0,1-1 0,-1 1 0,0-1 0,1 1-1,-1-1 1,0 1 0,1-1 0,-1 1 0,1-1 0,-1 0 0,1 1 0,0-1 0,-1 0 0,1 1-1,0-1 1,-1 0 0,1 0 0,0 1 0,0-1 0,-1 0 0,1 0 0,0 0 0,0 1-1,0-1 1,0 0 0,0 0 0,0 0 0,0 1 0,1-2 0,7-48 323,-5 40 284,5-27 99,2 1 1,1 0 0,32-68-1,-35 87-652,1 1-1,1 0 1,0 1-1,1 0 0,1 1 1,1 0-1,-1 1 1,2 0-1,0 1 0,16-11 1,-26 20-171,0 0 0,1 1 1,-1-1-1,0 1 0,1 0 0,-1 0 0,1 0 1,0 1-1,0 0 0,0 0 0,-1 0 1,1 0-1,0 1 0,0 0 0,0 0 1,0 0-1,0 1 0,0-1 0,0 1 1,0 1-1,-1-1 0,1 0 0,0 1 0,-1 0 1,1 0-1,-1 1 0,0-1 0,0 1 1,0 0-1,0 0 0,0 0 0,0 0 1,5 8-1,16 26 52,-3 0 1,23 50-1,-24-42 45,41 60-1,-22-43 86,36 48 860,-80-117-988,-1-1 0,1 1-1,0-1 1,1 1 0,0-1-1,0 0 1,0 0 0,1-1-1,1 1 1,-1 0 0,1-9-1,0 3-59,0 0-1,1 1 1,1-1-1,0 1 1,1-1 0,6-23-1,-5 27-15,1 0-1,0 0 1,0 0 0,1 0-1,1 1 1,-1 0 0,1 0 0,1 0-1,0 1 1,0 0 0,0 0-1,10-7 1,-10 10 15,1 0-1,0 1 1,-1 0 0,2 0-1,-1 0 1,0 1 0,1 0 0,-1 1-1,1 0 1,0 0 0,-1 1 0,1 0-1,0 1 1,0 0 0,9 1-1,-3-1 13,0 2 0,-1 0-1,1 0 1,-1 2-1,0-1 1,0 2-1,0 0 1,0 1-1,-1 0 1,0 1 0,0 0-1,-1 1 1,0 1-1,0 0 1,-1 0-1,0 1 1,-1 1-1,17 20 1,-20-21-15,-2-3 13,0-1 1,0 1-1,-1 0 1,0 0-1,-1 0 1,1 1-1,-1-1 1,-1 1-1,1 0 0,-1 0 1,-1 0-1,2 11 1,-3-18-29,0-1 0,0 0 1,0 1-1,0-1 0,0 0 1,0 1-1,0-1 0,0 0 1,0 1-1,0-1 1,0 1-1,0-1 0,0 0 1,-1 1-1,1-1 0,0 0 1,0 1-1,0-1 0,0 0 1,-1 1-1,1-1 0,0 0 1,0 0-1,-1 1 0,1-1 1,0 0-1,-1 0 0,1 1 1,0-1-1,-1 0 1,1 0-1,0 0 0,-1 0 1,1 0-1,0 1 0,-1-1 1,-15-6 109,13 4-97,0 0 1,0 0-1,0 0 0,0-1 0,1 1 1,-1-1-1,1 0 0,-3-4 1,2 1-3,2 0 1,-1 0 0,1 0 0,0 0 0,0 0-1,0 0 1,1 0 0,0 0 0,0-1-1,1 1 1,0 0 0,0 0 0,0 0-1,1 0 1,-1 0 0,2 0 0,-1 0 0,1 1-1,-1-1 1,1 1 0,1 0 0,6-9-1,-2 4 65,1 0 1,0 0-1,0 1 0,1 0 0,0 1 0,0 0 0,1 1 0,0 0 0,24-10 0,-14 9 39,0 2-1,1 1 0,-1 0 1,1 2-1,0 0 0,0 2 1,0 0-1,0 2 0,0 0 1,0 1-1,0 2 0,0 0 1,0 1-1,-1 1 0,0 1 1,-1 1-1,1 1 0,-1 1 1,-1 0-1,0 2 0,0 0 1,-2 1-1,20 18 0,-23-16-79,-2 1 0,1 1-1,-2 0 1,-1 1 0,0 0 0,-1 0-1,-1 1 1,0 0 0,-2 0 0,0 1-1,-1 0 1,3 34 0,0 1-721,-20-62-6043,-22-6 2713,29 11 3041,-19-11-2228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5.0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0 1280,'-1'0'29,"1"0"0,0 0 0,-1 0 1,1 0-1,0 0 0,-1 0 0,1 0 0,0 0 0,-1 0 0,1 0 1,0 1-1,-1-1 0,1 0 0,0 0 0,-1 0 0,1 0 1,0 1-1,-1-1 0,1 0 0,0 0 0,0 0 0,-1 1 0,1-1 1,0 0-1,0 0 0,0 1 0,-1-1 0,1 0 0,0 1 1,0-1-1,0 0 0,0 1 0,0-1 0,-1 0 0,1 1 0,0-1 1,0 0-1,0 1 0,0 0 0,-1 25 1837,7 29 563,186 731 1859,-188-769-4211,42 156 347,-39-152-358,1-1-1,0-1 1,2 1-1,0-1 1,1-1-1,16 20 1,-25-35-82,0 0 1,1-1-1,-1 1 1,1 0-1,0-1 1,0 0-1,0 1 1,0-1-1,0 0 0,1-1 1,-1 1-1,0-1 1,1 1-1,-1-1 1,1 0-1,0 0 1,-1-1-1,1 1 0,0-1 1,0 0-1,-1 0 1,1 0-1,0 0 1,-1-1-1,1 1 1,0-1-1,-1 0 0,1 0 1,0 0-1,-1-1 1,0 1-1,1-1 1,-1 0-1,0 0 0,4-3 1,8-6-500,0-1 1,-1 0-1,0-2 0,-1 1 1,19-27-1,7-14-914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6.8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33 128,'14'-32'0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7.5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103 257 3456,'0'-1'5509,"18"22"-3850,-8-3-1074,1-1 1,1-1-1,0 0 1,1-1-1,1 0 0,1-1 1,25 20-1,-32-29-497,1 1-1,0-1 0,0-1 0,1 0 0,-1 0 0,1-1 0,0 0 1,0 0-1,0-1 0,0-1 0,0 0 0,1 0 0,-1-1 0,0 0 1,0-1-1,19-3 0,-10 0 32,1-1 0,-1-1 1,0-1-1,-1 0 0,0-1 1,0-1-1,32-22 0,-42 26-66,0-2-1,0 1 1,-1-1-1,1 0 0,-1-1 1,-1 1-1,0-1 1,0-1-1,0 1 1,-1-1-1,0 0 1,-1 0-1,0-1 1,-1 1-1,1-1 1,-2 0-1,3-13 0,-5 16-22,0-1-1,0 0 0,0 0 0,-1 1 0,0-1 0,-1 0 1,1 1-1,-2-1 0,1 1 0,-1 0 0,0 0 0,0 0 1,-1 0-1,0 0 0,0 1 0,-1-1 0,0 1 0,0 0 0,0 1 1,-1-1-1,0 1 0,-7-5 0,2 2-15,1 1 0,-1 1 0,0 0 0,-1 0 0,0 1 0,1 1 0,-2 0 0,1 1 1,0 0-1,-1 0 0,1 2 0,-26-2 0,9 5-52,0 1 0,0 1 1,0 1-1,0 2 0,1 1 1,-32 13-1,40-13-23,1 1 0,-1 1 0,2 1 0,-1 0-1,1 1 1,1 2 0,0-1 0,1 2 0,-14 16 0,26-27 27,0 1-1,1-1 1,0 1-1,0 0 0,0 0 1,1 0-1,-1 0 1,1 0-1,0 1 1,1-1-1,-2 8 1,2-11 26,1 1-1,1 0 1,-1-1 0,0 1 0,0 0 0,1-1 0,0 1-1,-1-1 1,1 1 0,0-1 0,0 1 0,1-1 0,-1 0-1,0 1 1,1-1 0,-1 0 0,1 0 0,0 0-1,0 0 1,-1 0 0,1-1 0,1 1 0,-1-1 0,4 3-1,6 3 9,1-1-1,0 0 1,0-1-1,0-1 1,1 0-1,-1 0 1,1-2-1,0 0 1,0 0-1,0-1 0,0-1 1,0 0-1,0-1 1,0-1-1,0 0 1,16-5-1,11-4 24,0-2 1,-1-1-1,-1-2 0,39-23 0,-55 27 10,0-1 0,38-31 0,-52 37 27,0-1 1,-1 0-1,0-1 0,-1 1 0,0-2 0,0 1 0,-1-1 0,10-19 0,-13 14 1,-7 12 114,3 4-160,1 0-1,-1 0 1,0 0-1,0 0 0,1 0 1,-1 0-1,1 1 1,-1-1-1,1 0 1,0 0-1,-1 0 1,1 1-1,0-1 1,0 0-1,0 0 1,0 1-1,0-1 1,0 0-1,0 0 1,0 1-1,1 0 1,1 14 109,2-1 0,0 0 0,1 0 0,0 0 1,1 0-1,1-1 0,0 0 0,1-1 0,1 1 1,0-2-1,0 1 0,1-1 0,1-1 0,0 0 0,1 0 1,0-1-1,17 11 0,-13-10-146,0-2-1,1 0 0,1 0 1,-1-2-1,1 0 1,20 5-1,-22-9-476,0 1-1,0-2 0,0 0 1,1-1-1,-1-1 0,0 0 1,21-4-1,-32 3 56,0-1 1,0 0-1,0 0 1,0 0 0,0 0-1,-1-1 1,1 1-1,-1-1 1,0-1-1,8-6 1,-10 9 308,31-28-2553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8.4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3 1536,'-26'-3'1928,"25"4"-1833,1-1 1,-1 0-1,1 0 0,0 0 1,-1 1-1,1-1 0,-1 0 1,1 1-1,0-1 0,-1 0 1,1 1-1,0-1 0,-1 0 1,1 1-1,0-1 0,0 1 1,-1-1-1,1 0 0,0 1 1,0-1-1,0 1 0,0-1 1,0 1-1,-1-1 0,1 1 1,0-1-1,0 1 0,0 0 1,1 5 545,1 0 0,-1 0 1,1 0-1,0 0 0,1 0 0,2 6 1,7 16-843,7 26 1170,1-2-1,3-1 1,2-1-1,48 72 1,-73-122-963,0 0 0,0 0 0,0 0 0,0 0 0,0 0-1,0 0 1,0 0 0,0-1 0,0 1 0,0 0 0,0 0 0,0 0 0,0 0 0,0 0 0,0 0 0,0 0 0,0 0 0,0 0 0,0 0 0,0 0 0,0 0 0,1 0 0,-1 0 0,0 0 0,0-1 0,0 1 0,0 0 0,0 0 0,0 0 0,0 0 0,0 0 0,0 0 0,0 0 0,0 0 0,0 0 0,1 0 0,-1 0 0,0 0 0,0 0 0,0 0 0,0 0 0,0 0 0,0 0 0,0 0 0,0 0 0,0 0 0,0 0 0,0 1 0,0-1 0,1 0 0,-4-16 140,-5-18 43,5 22-177,1-1 1,0 1 0,1-1 0,0 1 0,1-1 0,1 0 0,0 1 0,0-1 0,2 1 0,-1 0 0,1-1-1,1 1 1,0 0 0,1 1 0,0-1 0,1 1 0,0 0 0,1 0 0,0 1 0,1 0 0,0 0 0,0 1-1,1 0 1,0 0 0,1 1 0,0 0 0,0 1 0,1 0 0,0 1 0,0 0 0,0 1 0,1 0 0,0 0 0,0 1-1,0 1 1,0 0 0,14-1 0,1 3 66,-1 1 0,0 1 0,0 2 0,1 0 0,-2 2 0,1 0 0,-1 2 0,1 1 0,42 20-1,-60-23-1,1 0 0,-1 1 0,0 0 0,0 0 0,-1 1 0,0 0 0,0 0 0,0 1-1,-1 0 1,0 0 0,-1 0 0,0 1 0,0 0 0,-1 0 0,0 0 0,0 0-1,-1 1 1,-1 0 0,4 16 0,-4-13-50,-1 0 0,0 0 0,0 0 0,-2 0 0,1 0 0,-2 0-1,1 0 1,-2 0 0,0 0 0,0 0 0,-1-1 0,-1 0 0,0 0 0,-12 20 0,15-29-265,0-1 1,0 1-1,0-1 1,0 1-1,-1-1 1,1 0 0,-1 1-1,-4 1 1,7-3 152,-1-1 1,1 0-1,-1 0 0,1 0 1,0 1-1,-1-1 1,1 0-1,-1 0 1,1 0-1,-1 0 1,1 0-1,-1 0 1,1 0-1,-1 0 1,1 0-1,-1 0 0,1 0 1,-1 0-1,1 0 1,-1-1-1,1 1 1,-1 0-1,1 0 1,-1 0-1,1-1 1,-1 1-1,1 0 0,0-1 1,-1 1-1,1 0 1,0-1-1,-1 1 1,1 0-1,0-1 1,-1 1-1,1-1 1,0 1-1,0 0 0,-1-1 1,1 1-1,0-1 1,0 1-1,0-1 1,0 1-1,0-1 1,0 1-1,0-1 1,0 1-1,0-1 1,0 1-1,0-1 0,0 1 1,0-1-1,0 1 1,0-1-1,0 1 1,0-1-1,1 0 1,3-12-2156,5-1-64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8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4480,'-9'0'2176,"24"20"-2048,-7-13 3712,1 12-3584,14 1 0,-3 12 128,3 4 0,6-6-512,-1 5 0,0 1 256,-4-4 128,-1-13-1024,0 1 128,-4-13-896,1-3 128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9.0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 6528,'-29'14'3200,"38"18"-3328,-4-23 5760,4 1-5760,6 10 128,-7-4-1152,3-4 0,-2-1-128,9 9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49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1 433 3200,'0'-2'94,"0"1"0,1-1 0,-1 1 0,1-1 0,0 1 0,0 0 0,-1-1 0,1 1 0,0 0 0,0-1 0,0 1 0,1 0 0,-1 0 0,0 0 0,0 0 0,0 0 0,1 0 0,-1 0 0,1 0 0,-1 1 0,1-1 0,-1 0 0,1 1 0,-1-1 0,1 1 1,-1 0-1,1-1 0,-1 1 0,4 0 0,66-5 1195,-42 3-898,-8 0-155,0-2 0,-1 0 1,1-2-1,-1 0 0,-1-1 0,1-1 0,-1-1 1,-1-1-1,1 0 0,-2-1 0,1-1 0,-2-1 0,30-28 1,-42 35-131,-1 1 1,1-1 0,-1 1-1,1-1 1,-2 0-1,1 0 1,-1 0 0,0-1-1,0 1 1,0-1 0,-1 1-1,0-1 1,-1 1 0,1-1-1,-1 0 1,-1 1-1,1-1 1,-1 1 0,0-1-1,0 1 1,-1-1 0,0 1-1,0 0 1,-4-7 0,4 7-29,-1 1 0,0-1-1,0 1 1,-1-1 0,1 1 0,-1 0 0,0 1 0,-1-1 0,1 1 0,-1-1 0,0 1 0,0 1 0,0-1 0,-1 1 0,1 0 0,-1 0 0,0 0 0,0 1 0,0 0 0,0 0 0,0 1 0,0-1 0,0 1 0,0 1 0,-10-1 0,5 2-29,0 1 0,0 0 0,0 1 0,1 0 0,-1 0 0,1 1 0,0 1 1,0 0-1,0 0 0,0 1 0,1 0 0,0 1 0,1 0 0,-1 0 0,1 1 0,-14 17 0,14-15-25,0 1 0,0 0 0,1 0 0,0 0 0,1 1 0,0 0 0,1 1 0,1-1 0,0 1 0,0 0 0,2 0 0,-1 0 0,2 0 0,-1 16 0,3-16-3,0-1 0,2 1 0,-1 0 0,2-1 0,-1 1 0,2-1 0,0 0 0,0 0-1,1-1 1,0 0 0,1 0 0,0 0 0,1-1 0,0 0 0,1 0 0,0-1-1,1 0 1,12 9 0,-3-4 57,1-1-1,0 0 1,0-2 0,2 0-1,-1-2 1,1 0 0,0-2-1,1 0 1,26 4 0,-12-4 74,-10-1-14,2-2 0,-1 0 0,54-1 0,-79-4-322,0 1 0,-1-1 0,1 1 0,0-1 0,0 0 1,0 0-1,-1 0 0,1 0 0,-1 0 0,1-1 0,-1 1 0,1-1 0,-1 0 0,0 0 1,0 0-1,0 0 0,0 0 0,0 0 0,0 0 0,0-1 0,-1 1 0,3-6 1,10-11-2436,0 0 294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50.5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 4352,'3'-1'161,"-1"1"-1,0-1 1,0 1 0,0-1-1,0 1 1,1 0 0,-1 0 0,0 0-1,0 0 1,1 0 0,-1 1-1,0-1 1,0 1 0,0-1 0,0 1-1,3 1 1,3 0 435,50 5 3031,54 10-1921,-62-8-1058,1-1 1,1-3-1,-1-2 1,63-5 0,-89-4 15,-21 6 150,-8 6-111,-6 9-453,-11 16-106,2 0-1,1 2 0,2 0 0,-24 70 1,36-89-133,1 0 0,0 1 0,1 0 1,0 0-1,2 0 0,-1-1 0,2 1 1,0 0-1,1 0 0,0 0 0,1-1 0,1 1 1,0-1-1,1 0 0,9 18 0,-10-25 0,1 0 0,-1-1 0,1 0-1,1 0 1,-1 0 0,1-1 0,0 0-1,0 0 1,1 0 0,-1-1-1,1 0 1,0 0 0,0-1 0,0 0-1,1 0 1,-1 0 0,1-1 0,0-1-1,-1 1 1,1-1 0,0 0-1,8-1 1,1 1 31,-1-1-1,1 0 1,-1-2-1,1 0 0,-1-1 1,0 0-1,0-1 1,0-1-1,25-12 1,-13 4 118,-1-3 0,0 0 0,-1-1 0,-1-2 0,-1-1 0,0 0 0,31-37 0,-52 52-126,1 1 0,-1-1 0,0 0 0,0-1 0,0 1 0,-1 0 1,0-1-1,0 0 0,1-6 0,-3 12-32,0 1 0,0-1 0,-1 0 0,1 0-1,0 0 1,0 0 0,0 0 0,-1 0 0,1 0 0,0 0 0,0 0 0,0 0 0,0-1-1,-1 1 1,1 0 0,0 0 0,0 0 0,0 0 0,0 0 0,0 0 0,-1 0-1,1 0 1,0 0 0,0 0 0,0-1 0,0 1 0,0 0 0,0 0 0,-1 0 0,1 0-1,0 0 1,0-1 0,0 1 0,0 0 0,0 0 0,-8 23-49,8-14 47,1-1-1,1 1 0,-1-1 0,2 0 1,-1 0-1,1 1 0,0-2 0,0 1 0,1 0 1,0-1-1,1 0 0,0 0 0,0 0 1,0 0-1,1-1 0,0 0 0,0 0 1,1 0-1,-1-1 0,1 0 0,0-1 1,1 1-1,-1-1 0,1 0 0,0-1 1,0 0-1,9 2 0,11 3 72,-1-1 0,2-1 1,52 3-1,-69-9-42,0-1 0,0 0 0,0 0 0,0-1 0,0-1 0,-1 0 0,1 0-1,-1-1 1,0-1 0,0 0 0,0-1 0,11-7 0,-14 7-14,0 1 1,-1-1-1,1-1 0,-1 0 0,0 0 0,-1 0 1,0-1-1,0 0 0,-1 0 0,0 0 0,0-1 0,-1 0 1,0 0-1,0 0 0,-1 0 0,0 0 0,-1-1 0,0 0 1,-1 1-1,0-1 0,0 0 0,-1 1 0,0-1 0,-1 0 1,0 0-1,-4-15 0,1 7-9,-1 0 0,-1 0 1,-1 0-1,-1 0 0,0 1 0,-1 1 1,-1-1-1,0 1 0,-2 1 0,1 0 1,-2 1-1,-26-24 0,27 28-39,0 1 1,-1 1-1,0 0 0,0 1 1,-1 0-1,1 1 1,-2 1-1,1 0 0,-1 1 1,1 0-1,-1 1 1,0 1-1,0 0 0,-30 1 1,36 2-1,0 0 1,0 0-1,0 0 1,0 1-1,0 1 1,1 0 0,-1 0-1,1 0 1,0 1-1,0 0 1,0 1-1,0 0 1,1 0-1,0 1 1,0-1 0,0 2-1,1-1 1,0 1-1,0 0 1,1 0-1,0 0 1,0 1-1,0 0 1,1 0 0,1 0-1,-5 13 1,5-15 10,1 1 0,0-1 0,1 0 0,0 1 0,0-1 0,0 1 0,1 0 0,0-1 0,0 1 1,0-1-1,1 1 0,0-1 0,0 1 0,1-1 0,3 11 0,-2-12 8,0 0-1,1 0 1,-1-1-1,1 1 1,0-1-1,0 0 1,0 0-1,0 0 1,1-1-1,-1 0 1,1 1-1,0-2 1,0 1 0,0 0-1,1-1 1,-1 0-1,0 0 1,1-1-1,6 2 1,9 1 9,1-1 1,0 0-1,0-2 0,-1 0 1,32-3-1,107-24 30,-71 10 84,-79 14 16,0 1-1,0 0 0,0 0 1,0 2-1,0-1 0,1 1 0,-1 0 1,0 1-1,-1 0 0,1 1 1,0 0-1,-1 1 0,17 8 1,-12-3 196,0 1 0,0 0 0,-1 1 0,-1 0 0,0 1 0,0 1 0,13 19 1,21 32 739,-36-47-1043,1 0-1,1 0 1,1-2-1,0 1 1,1-1-1,1-1 1,0-1 0,1 0-1,18 12 1,4-11-2599,-5-16-385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54.7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4 257 2816,'-1'-6'617,"0"0"1,1 1-1,-1-1 1,1 0-1,0 0 1,0 0-1,2-7 1,-1-3 308,-1 15-371,0 1 42,0 0-63,20 23 874,-20-20-1369,2 0 0,-1 0 0,0 0 1,1 0-1,-1 0 0,1 0 0,0 0 0,0 0 1,0-1-1,0 1 0,1-1 0,-1 0 1,1 1-1,5 2 0,-6-4-10,0 0 0,0 0 0,0 0 0,0-1 0,0 1 0,0-1 0,0 0 0,0 1 0,1-1 1,-1 0-1,0 0 0,0 0 0,0-1 0,1 1 0,-1-1 0,0 1 0,3-2 0,1-1 9,-1 1 0,0-1 1,1-1-1,-1 1 0,-1-1 1,1 0-1,0 0 0,-1 0 0,0-1 1,0 0-1,0 1 0,-1-1 0,0-1 1,5-7-1,-3 2 60,-1 0 1,0-1-1,0 1 1,-1-1-1,-1 1 1,2-19-1,-4 26-66,1 1-1,-1-1 0,0 0 1,0 1-1,0-1 0,-1 1 1,1 0-1,-1-1 1,0 1-1,0-1 0,0 1 1,0 0-1,-1 0 0,0-1 1,1 1-1,-1 0 0,0 0 1,0 1-1,0-1 0,-1 0 1,1 1-1,-1-1 0,1 1 1,-1 0-1,0 0 1,-4-2-1,5 3-16,0 0 1,0 1-1,0-1 1,0 1-1,0 0 0,0-1 1,0 1-1,-1 0 1,1 0-1,0 0 0,0 1 1,0-1-1,0 0 1,0 1-1,-1 0 0,1-1 1,0 1-1,0 0 1,0 0-1,1 0 1,-1 0-1,0 0 0,0 1 1,0-1-1,1 0 1,-1 1-1,1-1 0,-1 1 1,1 0-1,0 0 1,-1-1-1,1 1 1,0 0-1,0 0 0,-1 2 1,-2 5-10,0-1 0,0 1 0,1-1 0,0 1 0,1 0 0,-3 16 0,4-20-150,0 0-1,1 0 1,0 1-1,0-1 1,0 0-1,1 0 1,0 0-1,0 0 1,0 0-1,0 0 1,1-1-1,0 1 1,0 0-1,0-1 1,0 1 0,1-1-1,0 0 1,0 1-1,0-1 1,0-1-1,6 6 1,27 10-1776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55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60 2560,'5'-2'5463,"15"14"-3525,11 13-1446,0 4 361,-22-18-640,2-2 1,-1 1-1,1-1 1,1-1-1,14 9 1,-23-16-166,0 1 1,1-1-1,-1 0 1,0 0-1,1 0 0,-1 0 1,1-1-1,-1 1 0,1-1 1,-1 0-1,1 0 1,-1 0-1,1 0 0,-1-1 1,1 1-1,-1-1 0,1 0 1,-1 0-1,0-1 1,1 1-1,-1-1 0,0 1 1,0-1-1,0 0 1,5-4-1,-6 4 6,0 0 0,1-1-1,-1 1 1,0-1 0,0 0 0,-1 0 0,1 1 0,0-1-1,-1 0 1,0 0 0,0-1 0,0 1 0,0 0-1,0 0 1,-1 0 0,1-1 0,-1 1 0,0 0 0,0-1-1,0 1 1,0 0 0,-1 0 0,1-1 0,-1 1 0,0 0-1,0 0 1,0 0 0,0 0 0,-1 0 0,1 0-1,-1 0 1,-2-4 0,1 2 64,-1-1 1,1 1-1,-1 0 0,0 0 0,0 1 0,0-1 1,-1 1-1,1 0 0,-1 0 0,0 1 0,0-1 1,-1 1-1,1 0 0,-1 0 0,1 1 0,-1 0 1,-6-2-1,8 3-72,0 1 1,0-1 0,0 1 0,0 0-1,0 0 1,0 0 0,0 1-1,0-1 1,0 1 0,0 0 0,0 0-1,1 1 1,-1-1 0,0 1-1,1-1 1,-1 1 0,1 0 0,0 1-1,-1-1 1,1 1 0,0-1-1,0 1 1,1 0 0,-1 0-1,1 0 1,-1 0 0,-2 6 0,3-4-173,-1 0 1,2 0 0,-1 1 0,0-1 0,1 0 0,0 1 0,0-1 0,1 1 0,-1 0-1,1-1 1,1 1 0,-1-1 0,1 1 0,0 0 0,0-1 0,0 0 0,1 1-1,0-1 1,3 6 0,-4-7-107,1 0-1,0 0 1,1-1-1,-1 1 1,1-1-1,-1 0 0,1 1 1,0-1-1,7 5 1,45 18-2221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59.3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2944,'16'45'6583,"-2"22"-4345,5 81-1467,-17-128-166,10 81 48,56 790 1318,-68-877-1977,-1 0-1,0-1 1,-1 1 0,-4 17 0,5-27-68,0-1 0,-1 0 0,1 0 0,0 0 1,-1 0-1,0 0 0,1 0 0,-1-1 0,0 1 1,-5 4-1,6-6-14,-1 0 1,1 0-1,0 0 1,-1 0-1,1-1 1,-1 1-1,1 0 0,-1-1 1,0 0-1,1 1 1,-1-1-1,1 0 1,-1 0-1,0 0 1,1 0-1,-1 0 1,0 0-1,1 0 1,-1 0-1,1-1 1,-1 1-1,0-1 0,-1 0 1,-1-1-169,1 0 0,0 1 0,0-2 0,0 1 0,0 0 0,0 0 0,1-1 0,-1 0 0,1 1 0,-1-1 0,1 0 0,-4-7 0,-5-17-1685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0.3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463 85 3200,'-1'-5'205,"1"0"0,-1 0 0,0 0 0,-1 0 0,1 1 0,-1-1 0,0 0 0,0 1 0,0-1 0,-1 1 0,0 0 0,-3-5 1,3 7-90,0 0 0,0 0 0,-1 0 0,1 0 1,0 0-1,-1 1 0,1 0 0,-1-1 0,0 1 1,1 1-1,-1-1 0,0 0 0,1 1 0,-1 0 0,0 0 1,0 0-1,-6 1 0,-28 3 149,0 2 0,1 1 0,-1 2 1,1 1-1,1 2 0,-56 27 0,88-37-230,-1 1 1,1-1-1,-1 1 1,1 0-1,0 0 0,0 1 1,1-1-1,-1 1 1,-4 5-1,8-8-28,-1 0 0,0 0 0,1 0 1,-1 0-1,1 0 0,0 0 0,-1 0 0,1 0 0,0 0 0,-1 0 1,1 1-1,0-1 0,0 0 0,0 0 0,0 0 0,0 0 0,0 0 1,0 1-1,1-1 0,-1 0 0,0 0 0,1 0 0,-1 0 0,1 0 1,-1 0-1,1 0 0,-1 0 0,1 0 0,0 0 0,-1 0 1,1 0-1,0 0 0,0-1 0,0 1 0,-1 0 0,1-1 0,0 1 1,0 0-1,0-1 0,0 1 0,0-1 0,0 1 0,1-1 0,-1 0 1,2 1-1,40 13 109,0-1 0,1-3 0,1-1 0,49 3 0,-55-7-56,6 1 20,330 57 864,-317-51-693,-38-9 49,0 2 0,31 10 1,-50-15-274,0 0-1,0 0 1,0 1 0,0-1 0,0 0 0,-1 1 0,1-1 0,0 0 0,0 1 0,-1-1 0,1 1 0,0 0 0,0-1-1,-1 1 1,1-1 0,-1 1 0,1 0 0,-1 0 0,1-1 0,-1 1 0,1 0 0,-1 0 0,1-1 0,-1 1 0,0 0-1,0 0 1,1 0 0,-1 0 0,0 0 0,0 0 0,0-1 0,0 3 0,-1-1 36,0 0 0,0 0 0,0 0-1,0 0 1,-1 0 0,1 0 0,0 0 0,-1 0 0,1-1 0,-1 1 0,0 0-1,-2 1 1,-7 5 156,-1-1 0,0 1 0,-15 5 0,7-5-54,-1 0 0,0-2 1,-1-1-1,0-1 0,-39 3 0,-116-5 556,98-3-300,51 1-339,9 1-171,-1-1 0,1-1 0,0-1 0,-30-6 0,92 7-6438,-10-3 4223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5.3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17 2944,'-5'-12'1408,"44"8"-1152,-21 8 1920,15-4-2048,19 8 128,5-8 256,-2 4 128,7 7-768,4-6 0,-6-1 384,-3-4 128,-5 0-512,-9 0 128,-11 3-1152,-4-3 128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7:59.9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30 411 1664,'-1'-3'175,"0"1"0,0-1 1,0 0-1,0 0 0,0 1 0,-1-1 1,1 1-1,-1-1 0,0 1 0,0-1 1,0 1-1,0 0 0,-4-4 0,5 5-72,1 0 1,-1 0-1,1 0 0,-1 0 0,1 0 0,-1 0 1,1-1-1,0 1 0,0 0 0,0 0 0,0 0 1,0-1-1,0 1 0,0 0 0,0 0 0,0-1 0,0 1 1,1 0-1,-1 0 0,1 0 0,-1 0 0,1 0 1,-1-1-1,2 0 0,13-27 858,1 4-724,1 2-1,1 0 1,2 1-1,0 1 0,1 0 1,1 2-1,0 1 0,2 0 1,0 2-1,1 1 0,0 0 1,2 2-1,-1 2 1,1 0-1,1 1 0,0 2 1,0 1-1,1 1 0,0 1 1,0 2-1,0 1 0,0 1 1,0 2-1,34 4 1,-44-2-191,1 2 0,-1 0 0,0 0 0,0 2 0,0 1 1,-1 0-1,0 1 0,-1 1 0,0 0 0,-1 2 1,0 0-1,-1 0 0,18 20 0,-14-13-6,-1 1 0,-1 1 0,-1 1 0,-1 1-1,-1 0 1,-1 0 0,-1 2 0,-1-1 0,10 33 0,-16-35 41,0 0 0,-1 0 1,-1 0-1,-2 0 0,0 1 0,-1-1 0,-1 0 1,-1 0-1,-8 39 0,6-45 87,-1 0-1,0-1 1,0 0 0,-2 0 0,0-1-1,0 0 1,-2 0 0,0-1-1,0 0 1,-1 0 0,0-1 0,-1 0-1,-1-1 1,-16 12 0,8-9 116,0-1 1,0-2 0,-2 0-1,1-1 1,-1-1-1,-1-1 1,1-1-1,-1-1 1,-1-1 0,1-1-1,-42 2 1,53-6-220,-1 0-1,1 0 1,0-2 0,0 1 0,0-2 0,0 1-1,0-2 1,0 0 0,1 0 0,-1-1 0,1 0 0,0-1-1,1 0 1,-1-1 0,1 0 0,1-1 0,-1 0-1,1 0 1,1-1 0,0 0 0,0-1 0,1 0-1,-13-21 1,17 26-104,-19-44 63,21 47-76,0-1 0,0 1 0,0-1 0,1 1 1,-1-1-1,1 1 0,-1-1 0,1 1 1,0-1-1,0 0 0,1 1 0,-1-1 0,0 1 1,1-1-1,0 1 0,1-5 0,-1 6-67,0 0 0,-1 0 0,1 0 0,0 1 0,0-1 0,0 0 0,0 1 0,0-1 0,0 1 0,0-1 0,0 1 0,0-1 0,0 1 0,0 0 0,0 0 0,1-1 0,-1 1-1,0 0 1,0 0 0,0 0 0,0 0 0,0 0 0,0 0 0,1 1 0,-1-1 0,0 0 0,0 1 0,0-1 0,0 0 0,0 1 0,0-1 0,0 1 0,2 1 0,33 23-3492,-12 8 902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0.5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2944,'28'4'2453,"-26"-4"-2258,0 0 0,0 0-1,0 0 1,0 1 0,0-1 0,0 0 0,0 1-1,0-1 1,0 1 0,0 0 0,0-1-1,0 1 1,0 0 0,-1 0 0,1 0 0,0 1-1,-1-1 1,1 0 0,0 1 0,-1-1-1,0 1 1,2 1 0,4 9 150,1 0 0,-2 0-1,0 1 1,6 20 0,-7-20-46,0 0 1,1 0-1,0 0 0,1 0 1,10 13-1,-12-19-197,26 31 220,-3 2-1,25 45 1,-52-83-313,1 0 0,-1 0 1,0 1-1,0-1 1,0 1-1,0-1 0,0 1 1,0-1-1,-1 1 1,1-1-1,-1 1 0,0 0 1,0-1-1,0 1 1,0-1-1,0 1 0,-1 0 1,1-1-1,-1 1 1,1-1-1,-1 1 0,0-1 1,0 1-1,0-1 1,-1 0-1,1 1 0,0-1 1,-4 3-1,2-2-200,-1 0-1,0 0 0,0-1 0,0 0 1,0 0-1,-1 0 0,1 0 1,0-1-1,-1 0 0,1 0 1,-1 0-1,1 0 0,-1-1 0,0 1 1,-6-1-1,-3 0-1493,3 0-107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0.8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403 0 2432,'-19'12'1352,"0"1"1,1 1-1,1 0 1,-29 30-1,32-29-1202,-1-1-1,-1 0 0,-1-1 1,0-1-1,0 0 0,-1-1 1,0-2-1,-1 1 0,0-2 1,-1-1-1,0 0 0,-30 5 1,27-9-741,34-4-776,37-4-1262,-25 2 1328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1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47 2688,'-21'6'1269,"16"-4"2017,19 5-992,-12-6-2253,5 2 65,1-1 0,0 0-1,-1 0 1,1-1 0,0 0-1,0 0 1,0-1-1,0 0 1,15-2 0,76-17 1397,-29 0-925,-45 11-381,-1 1 0,1 1 0,0 1 0,1 1 1,-1 1-1,1 2 0,34 1 0,-58 0-217,0 1 1,0-1-1,0 0 1,0 1-1,0 0 1,0-1-1,0 1 0,0 0 1,0 0-1,0 0 1,0 0-1,0 0 1,-1 1-1,1-1 1,0 0-1,-1 1 0,1-1 1,-1 1-1,0 0 1,3 2-1,-4-2-194,1 0 0,-1 0 0,0-1 0,1 1 0,-1 0 1,0 0-1,0 0 0,0-1 0,0 1 0,0 0 0,-1 0 0,1 0 0,0-1 0,-1 1 0,1 0 0,-1-1 0,0 1 0,0 0 0,0-1 0,1 1 0,-1-1 1,-1 1-1,1-1 0,0 1 0,-2 1 0,-7 5-1578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1.7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15 2688,'4'-15'2232,"4"16"344,-7 0-2452,1 0 0,-1 0 0,0 1 0,0-1 0,0 0 0,-1 1 0,1-1 0,0 1 0,0-1 0,-1 1 0,1-1 0,-1 1 0,1-1 0,-1 1 0,0 0 0,0-1 0,1 4 0,9 132 2690,-5-105-2467,-2 0 1,-1 0 0,-2 0-1,0 1 1,-3-1 0,-6 35 0,-10-21-97,18-44-249,0 0-1,0 0 0,0 0 0,-1 0 0,1-1 1,0 1-1,-1 0 0,1-1 0,-1 1 0,1-1 1,-1 0-1,0 1 0,0-1 0,0 0 1,1 0-1,-1 0 0,0 0 0,0-1 0,0 1 1,-3 0-1,-8-7-3094,21 0 1173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2.6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238 691 2816,'5'22'5455,"-3"36"-3568,2 25-1272,2-38 126,2-1 0,2 0-1,2-1 1,29 68 0,-35-96-661,2 0 1,-1 0-1,2-1 1,0 0-1,0-1 1,1 1-1,1-2 1,0 0-1,1 0 1,0-1-1,1-1 1,0 0-1,1 0 1,0-1-1,26 11 1,-33-18-43,0 0 1,0-1 0,0 0-1,0 0 1,1 0-1,-1-1 1,0 0-1,1-1 1,-1 1 0,0-2-1,0 1 1,0-1-1,0 0 1,0 0-1,0-1 1,8-4-1,8-5 140,0 0-1,-2-2 1,23-18-1,-23 14-56,0 0-1,-2-2 1,0-1-1,-1 0 1,-1-1-1,-1-1 0,-1-1 1,-1 0-1,-2-1 1,12-30-1,-11 21-11,-1-1 0,-2 1 0,-2-2 0,-1 1 0,-2-1 0,-1 0 0,-2-52 0,-5 56-73,-1-1-1,-1 1 0,-2 0 0,-1 1 0,-2 0 0,0 0 0,-3 1 0,0 0 0,-27-41 1,24 45-20,-1 0 1,-1 2-1,-2 0 1,0 1-1,-2 1 1,0 2-1,-1 0 1,-1 1 0,-1 1-1,-33-18 1,43 28-10,-1 1 0,0 0 0,0 1 0,-1 1 0,1 1 0,-1 0 1,0 1-1,0 1 0,0 0 0,-1 1 0,1 1 0,0 1 0,0 0 0,0 2 0,0 0 1,0 0-1,0 2 0,1 0 0,-1 1 0,1 0 0,1 2 0,-1 0 0,1 0 0,1 1 1,0 1-1,0 1 0,1 0 0,0 0 0,-14 18 0,10-9-28,1 0 1,1 1-1,1 1 1,1 0-1,1 1 0,0 0 1,2 1-1,1 0 0,1 1 1,1 0-1,1 0 1,2 1-1,0-1 0,1 1 1,2 29-1,1-36-113,1-1-1,1 0 1,1 1 0,1-1-1,0 0 1,1 0 0,1-1-1,1 1 1,0-1 0,1-1-1,1 1 1,1-2 0,0 1-1,1-1 1,0-1 0,2 0-1,-1 0 1,2-1 0,0-1-1,0 0 1,32 18 0,-11-12-890,0-1 0,2-3 0,0 0 0,0-3 0,1-1 0,56 7 0,-23-5-1301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3.0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 3200,'0'0'73,"0"-1"0,0 1-1,0-1 1,0 1 0,0-1 0,0 0 0,0 1 0,0-1-1,0 1 1,0-1 0,0 0 0,0 1 0,0-1 0,0 1-1,1-1 1,-1 1 0,0-1 0,0 1 0,1-1 0,-1 1-1,0-1 1,1 1 0,-1-1 0,1 1 0,-1-1 0,0 1-1,1 0 1,-1-1 0,1 1 0,-1 0 0,1-1 0,-1 1-1,1 0 1,0 0 0,-1-1 0,1 1 0,-1 0 0,1 0-1,-1 0 1,1 0 0,0 0 0,-1 0 0,1 0 0,-1 0-1,1 0 1,0 0 0,-1 0 0,1 0 0,-1 0 0,1 1-1,-1-1 1,1 0 0,-1 0 0,1 1 0,-1-1 0,1 0-1,-1 1 1,1-1 0,0 1 0,2 1 155,0 0 0,1 0 0,-1 0 0,-1 1-1,1-1 1,0 1 0,-1 0 0,4 4 0,98 178 2908,-38-75-1489,-26-48-688,-3 3-1,44 104 0,-80-168-944,-1 0 0,1 0 0,-1 0 0,1 1 0,-1-1-1,0 0 1,1 0 0,-1 0 0,0 0 0,0 0-1,0 0 1,0 1 0,0-1 0,0 0 0,0 0-1,0 0 1,0 0 0,0 1 0,-1-1 0,1 0-1,0 0 1,-1 0 0,1 0 0,-1 0 0,0 0-1,0 1 1,0-1-35,0-1-1,-1 1 1,1-1-1,0 1 1,-1-1 0,1 0-1,0 1 1,-1-1-1,1 0 1,-1 0-1,1 0 1,0 0-1,-1 0 1,1 0-1,-1-1 1,1 1-1,-3-1 1,-3-1-672,-1-1 0,1 0 0,0 0 0,0 0 0,0-1 1,-10-7-1,11 6-1611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3.5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12 2688,'0'0'59,"-1"0"0,1 0 0,0 0 0,0 0 0,0 0 0,0 0 1,-1 0-1,1-1 0,0 1 0,0 0 0,0 0 0,0 0 0,0 0 0,0 0 0,0-1 0,-1 1 0,1 0 0,0 0 1,0 0-1,0-1 0,0 1 0,0 0 0,0 0 0,0 0 0,0 0 0,0-1 0,0 1 0,0 0 0,0 0 1,0 0-1,0-1 0,0 1 0,0 0 0,0 0 0,0 0 0,1-1 0,-1 1 0,0 0 0,0 0 0,0 0 0,0 0 1,0-1-1,0 1 0,0 0 0,1 0 0,-1 0 0,0 0 0,0 0 0,0 0 0,0 0 0,1-1 0,-1 1 0,0 0 1,0 0-1,0 0 0,0 0 0,1 0 0,-1 0 0,0 0 0,0 0 0,0 0 0,1 0 0,-1 0 0,24-4 1765,30 5-752,79 35 1055,15 2-499,-123-32-1998,-24-6 315,-1 1-1,0-1 1,0 0 0,1 0 0,-1 1-1,0-1 1,0 0 0,0 0-1,0 1 1,1-1 0,-1 0 0,0 1-1,0-1 1,0 0 0,0 1 0,0-1-1,0 0 1,0 1 0,0-1 0,0 0-1,0 1 1,0-1 0,0 0-1,0 1 1,0-1 0,0 0 0,0 1-1,0-1 1,0 0 0,-1 1 0,1-1-1,0 0 1,0 1 0,0-1 0,0 0-1,-1 0 1,1 1 0,0-1-1,0 0 1,-1 0 0,1 1 0,0-1-1,-1 0 1,1 0 0,0 0 0,0 1-1,-1-1 1,1 0 0,0 0 0,-1 0-1,1 0 1,0 0 0,-1 0-1,1 0 1,-1 0 0,0 0 0,-8 8-1609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3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82 5120,'10'-32'2560,"56"2"-2432,-43 21 4224,11 2-4096,3 4 128,6 3 0,3 3 0,1 4-512,-5 2 0,-4-2-128,-10 6 128,-8 3-1536,-6-6 128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2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87 1664,'0'-4'271,"1"1"0,-1 0 0,1 0 0,0 0-1,1 0 1,-1 0 0,0 0 0,1 0 0,-1 1 0,1-1 0,0 0 0,0 1 0,0-1 0,1 1-1,-1 0 1,0 0 0,1 0 0,-1 0 0,1 0 0,0 0 0,0 1 0,-1-1 0,5 0 0,2-3 14,1 1 0,1 0 0,-1 1 1,0 0-1,18-2 0,-11 3-106,0 2-1,0 0 1,0 0-1,-1 2 1,1 0-1,28 8 1,48 20-2986,-69-20 1399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5.7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245 442 3072,'-1'0'92,"-1"0"-1,1 0 1,0 1 0,0-1 0,0 0-1,0 1 1,0-1 0,-1 1 0,1 0-1,0-1 1,0 1 0,0-1 0,1 1-1,-1 0 1,0 0 0,0 0 0,0 0-1,0 0 1,1 0 0,-1 0 0,0 0-1,1 0 1,-1 0 0,1 0 0,-1 0-1,1 0 1,0 0 0,-1 0 0,1 0-1,0 1 1,0-1 0,0 0 0,0 0-1,0 0 1,0 1 0,0-1 0,0 0-1,0 0 1,1 0 0,-1 0 0,0 1-1,1-1 1,-1 0 0,1 0-1,-1 0 1,1 0 0,0 0 0,0 1-1,6 10 206,-1-1 0,1 0-1,13 15 1,-17-23-475,1 3 238,1 0 0,1-1 0,-1 1 0,1-1 0,0-1 0,0 1 0,0-1 0,1 0 0,-1 0 0,1-1 0,0 0 0,0 0 0,0 0 0,1-1 0,-1 0 0,0-1 0,1 0 0,-1 0 0,1 0 0,0-1 0,-1 0 0,1-1 0,-1 0 0,1 0 0,-1 0 0,1-1 0,-1 0 0,0 0 0,0-1 0,0 0 0,12-7 0,2-2 115,-1-1 0,-1-1 0,0-1 0,-1 0 0,0-1 0,16-22 0,-27 31-129,-1-2-1,-1 1 1,0 0 0,0-1-1,-1 0 1,0 0 0,0-1 0,-1 1-1,0-1 1,-1 0 0,0 0-1,-1 1 1,0-1 0,0 0-1,-1 0 1,0 0 0,-3-14 0,1 9-25,-2 0 1,0 1 0,-1-1 0,0 1 0,-1 1 0,0-1 0,-1 1-1,-1 0 1,0 0 0,-1 1 0,0 0 0,-1 1 0,0 0 0,-1 0-1,0 1 1,-1 1 0,0 0 0,-1 0 0,1 1 0,-1 1 0,-1 0-1,0 1 1,0 0 0,0 1 0,0 1 0,-1 0 0,1 1-1,-1 0 1,0 2 0,0 0 0,0 0 0,0 1 0,0 1 0,0 1-1,0 0 1,0 0 0,0 2 0,1 0 0,-1 1 0,-14 7 0,9-3-78,1 1 0,0 0 0,1 2 0,0 0 0,1 1 0,1 1 0,-28 29 0,39-37-39,1 0-1,-1 0 1,1 0 0,0 0-1,1 1 1,0 0 0,0 0-1,0 0 1,1 0 0,0 0-1,-2 11 1,4-12-86,0-1 1,0 1-1,1-1 1,-1 0-1,1 1 0,0-1 1,1 0-1,-1 1 1,1-1-1,0 0 0,0 0 1,1 0-1,0 0 1,0-1-1,0 1 0,0-1 1,6 6-1,35 26-1376,11-4 21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2.3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50 6144,'-14'-35'3072,"142"21"-3328,-82 17 5760,11 8-6272,0 5 0,3 19-2816,11-11 128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4.2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454 64 2688,'1'-2'367,"0"0"1,0-1-1,0 1 1,-1 0-1,1-1 1,0 1-1,-1-1 1,0 1-1,0-1 1,1 1-1,-1 0 1,-1-1-1,1 1 0,0-1 1,-1 1-1,1-1 1,-1 1-1,-1-4 1,1 4-335,-1 1 0,1 0 0,-1 0 0,1 0 0,-1-1 0,0 2 0,0-1 0,1 0 0,-1 0 0,0 0 0,0 1 0,0-1 0,0 1 0,0-1 0,0 1 0,0 0 0,1 0 0,-1 0 0,0 0 1,0 0-1,0 0 0,0 1 0,0-1 0,-2 1 0,-18 2 144,1 1 0,0 1 0,0 1 1,0 1-1,0 1 0,1 0 0,1 2 0,0 0 1,0 1-1,1 1 0,0 1 0,-17 16 1,21-18-102,1 2 0,1 0 0,0 0 0,1 1 0,1 0 0,0 1 0,0 1 1,-10 23-1,16-28-44,0 1-1,0-1 1,1 1 0,1 0 0,0 0 0,1 1-1,0-1 1,0 0 0,1 0 0,1 1 0,0-1 0,1 0-1,5 16 1,-4-19-22,1 0 1,0-1-1,0 1 0,1-1 0,0 0 0,1 0 0,0-1 0,0 1 1,1-1-1,0-1 0,0 1 0,0-1 0,1-1 0,0 1 0,0-1 1,10 4-1,10 5 16,0-1 0,1-1 0,51 12 1,-41-14 63,0-1 0,1-3 0,0-1 1,1-2-1,-1-2 0,0-1 0,1-2 1,-1-2-1,0-2 0,-1-1 0,1-3 1,74-27-1,107-75 1766,-217 111-1854,0 0 0,0 1 0,0-1 0,0 1 0,0 0 0,0 1 1,0-1-1,0 1 0,0-1 0,0 1 0,0 0 0,0 1 0,0-1 0,0 1 0,0-1 0,-1 1 1,1 0-1,3 3 0,15 5 0,-4-3 69,1-2-1,-1 0 1,1-1-1,1-1 0,-1-1 1,0 0-1,1-2 1,-1 0-1,0-1 0,1-1 1,-1-1-1,0 0 1,0-2-1,-1 0 0,1-1 1,-1-1-1,0-1 1,-1 0-1,18-12 0,-29 17-11,0-1 0,-1 0-1,0 0 1,1-1-1,-2 1 1,1-1-1,0 0 1,-1-1-1,0 1 1,0-1 0,-1 0-1,1 1 1,-1-2-1,0 1 1,-1 0-1,0-1 1,0 1-1,0-1 1,-1 1 0,2-13-1,-4 10-13,1 0-1,-1 0 1,-1 0-1,0 0 0,0 0 1,-1 0-1,0 1 1,0-1-1,-1 1 1,0 0-1,0 0 1,-1 0-1,0 0 1,-1 1-1,-7-8 1,3 3-26,-2 2 0,1-1 1,-1 2-1,0-1 0,-1 2 1,0 0-1,-1 0 0,1 1 1,-2 1-1,1 0 0,0 1 1,-1 0-1,0 2 0,0-1 0,0 2 1,-1 0-1,1 1 0,-22 1 1,8 1-48,1 2-1,-1 1 1,1 1 0,0 2 0,0 1 0,1 0 0,0 3-1,0 0 1,-28 17 0,37-18-111,1 2 1,0 0-1,0 1 0,1 1 1,1 0-1,0 1 0,-19 26 1,32-39 80,0 0 0,1 0 0,-1 0 1,0 0-1,1 0 0,0 1 0,0-1 1,0 0-1,0 1 0,0-1 0,0 1 0,0-1 1,1 1-1,-1-1 0,1 1 0,0-1 1,0 1-1,0 0 0,0-1 0,0 1 0,0-1 1,2 5-1,-1-4-64,1 0 0,0-1 0,0 1 0,0-1 0,0 0 0,0 1-1,1-1 1,-1 0 0,1 0 0,-1-1 0,1 1 0,0 0 0,-1-1 0,1 0 0,6 2 0,13 3-657,-1 0 1,1-2-1,0-1 1,25 1-1,-40-4 594,15 1-604,0-1-1,28-3 1,56-16-1536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4.8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300 15 2688,'1'0'203,"-1"-1"0,0 1 1,0-1-1,0 0 0,0 1 0,0-1 0,0 1 1,0-1-1,-1 1 0,1-1 0,0 0 0,0 1 1,0-1-1,-1 1 0,1-1 0,0 1 0,0-1 1,-1 1-1,1-1 0,0 1 0,-1 0 1,1-1-1,-1 1 0,1-1 0,-1 1 0,1 0 1,0-1-1,-2 1 0,-15 3 1717,-27 26-2427,32-20 1499,-16 8-792,-4 4 412,-35 27 0,58-40-526,1 0 0,0 0 0,0 0 0,0 1 0,1 0 0,0 1 0,1-1 0,-6 14 0,11-21-90,0-1 1,1 1 0,-1-1 0,0 1 0,1 0-1,0-1 1,-1 1 0,1 0 0,0-1 0,0 1-1,0 0 1,0-1 0,0 1 0,1 0 0,-1-1-1,0 1 1,1 0 0,-1-1 0,1 1 0,-1-1-1,1 1 1,0-1 0,0 1 0,0-1 0,0 1-1,0-1 1,0 0 0,0 0 0,0 1 0,1-1-1,-1 0 1,0 0 0,1 0 0,-1 0 0,0-1-1,1 1 1,-1 0 0,1-1 0,2 2 0,5 1-23,1 1 0,0-2 1,0 1-1,18 1 1,30 0 257,93-5 0,-89-2 145,68 7-1,-110-2-269,-1 0-1,1 2 1,-1 0-1,0 2 1,0 0-1,-1 1 0,29 14 1,-43-18-53,1-1 0,-1 1 0,1 0 0,-1 0 0,0 0 0,0 0 0,-1 1 0,1 0 0,-1-1 0,0 1 0,0 1 0,0-1-1,0 0 1,-1 1 0,1-1 0,-1 1 0,0 0 0,-1 0 0,1 0 0,-1 0 0,0 0 0,0 0 0,-1 0 0,1 0 0,-1 0 0,0 0 0,-1 1 0,0 5 0,-2-1 54,0-1-1,0 1 1,0-1-1,-1 0 1,-1 0-1,1 0 1,-2-1 0,1 1-1,-1-1 1,0-1-1,-1 1 1,0-1-1,0 0 1,-8 6-1,-9 5 87,0-2-1,-1 0 0,0-1 0,-1-2 0,-1-1 0,0-1 0,-1-1 0,-30 7 0,16-9-741,0-1 0,-1-2 0,1-1 0,-80-6 0,40 1-3676,44-2 1771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5.5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610 76 2688,'-2'-41'1277,"4"16"944,-2 24-2174,-1 1 0,1-1 0,0 1-1,0-1 1,0 1 0,-1-1-1,1 1 1,0-1 0,-1 1-1,1-1 1,0 1 0,-1 0 0,1-1-1,0 1 1,-1 0 0,1-1-1,-1 1 1,1 0 0,-1 0-1,1-1 1,-1 1 0,1 0-1,-1 0 1,1 0 0,-1 0 0,1 0-1,-1-1 1,1 1 0,-1 0-1,1 0 1,-1 0 0,1 0-1,-1 0 1,1 1 0,-1-1-1,1 0 1,-1 0 0,1 0 0,-1 0-1,1 1 1,-1-1 0,1 0-1,-1 0 1,0 1 0,-27 11 390,5 1-154,0 2 1,1 0-1,1 1 1,0 1-1,1 1 0,2 1 1,-1 0-1,-28 43 1,6-1 217,3 2-1,-30 68 1,31-50-194,4 1 0,4 2-1,3 2 1,4 0 0,3 1-1,5 1 1,-6 140 0,19-190-262,2-1 0,1 0 0,1 0 0,3 0 0,0 0 1,3 0-1,1-1 0,2-1 0,1 0 0,1-1 0,3 0 1,0-1-1,2-1 0,2 0 0,0-2 0,30 31 1,-10-20 47,1-2 0,2-2 1,2-2-1,2-2 0,0-2 0,2-2 1,93 38-1,-124-59-242,-1 1-1,0 1 1,34 24 0,-32-25-2089,-19-9 2096,-1 0 0,1-1 0,-1 1 0,0 0 0,1-1 0,-1 1 0,1 0 0,-1-1-1,0 1 1,1 0 0,-1-1 0,0 1 0,1-1 0,-1 1 0,0-1 0,0 1 0,1-1 0,-1 1 0,0-1 0,0 1 0,0-1 0,0 1 0,0-1 0,0 1-1,0-1 1,0 1 0,0-1 0,0 0 0,0 1 0,0-1 0,0 0 0,0-15-1927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6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497 434 3200,'-1'-19'1215,"2"16"-854,-1 0 0,0 0 0,0 0 0,0-1 0,0 1 0,-1 0 0,0 0 0,1 0 0,-1 0 0,0-1-1,-3-4 1,4 8-312,-1 0 0,1 0 0,-1 0-1,1 0 1,-1 0 0,1 0 0,-1 0 0,1 0-1,-1 0 1,1 0 0,-1 1 0,1-1-1,-1 0 1,1 0 0,-1 0 0,1 1-1,-1-1 1,1 0 0,0 0 0,-1 1 0,1-1-1,-1 0 1,1 1 0,0-1 0,-1 0-1,1 1 1,0-1 0,-1 1 0,1-1-1,0 1 1,0-1 0,-1 2 0,-8 16 280,8-17-134,-8 22 152,0 0 1,1 1-1,2 0 0,0 0 1,2 1-1,0 0 1,2-1-1,1 1 1,3 45-1,0-50-289,1 1-1,1-1 1,0 0 0,2-1-1,0 1 1,2-1 0,0 0-1,1 0 1,0-1 0,2-1-1,0 0 1,17 21 0,-21-31-33,0 0 1,0-1 0,1 0 0,0 0 0,0 0-1,0-1 1,0 0 0,1-1 0,0 0 0,0 0 0,0-1-1,0 0 1,1-1 0,-1 0 0,1 0 0,0-1-1,-1 0 1,1-1 0,0 0 0,0 0 0,17-4 0,-17 2 20,0 0 0,0-1 0,0 0 0,0-1 0,-1 0 0,1-1 0,-1 1 0,0-2 0,-1 1 0,1-1 1,-1-1-1,0 0 0,-1 0 0,1 0 0,-2-1 0,1 0 0,-1 0 0,0-1 0,0 0 0,5-13 0,-2 2 53,-2-2 0,0 1 0,-1-1 0,-2 0 0,0 0 0,-1 0-1,-1 0 1,-1-1 0,-1 1 0,-5-33 0,1 26-13,-2 0 1,-1 0-1,-2 1 0,0 0 1,-2 1-1,-1 0 0,-24-39 1,19 39-78,-1 0-1,-1 1 1,-1 1 0,-2 1 0,0 1 0,-2 1 0,0 1 0,-1 1-1,-1 1 1,-1 1 0,-1 1 0,-1 2 0,0 1 0,0 1 0,-43-12-1,49 20-75,0 1-1,1 1 0,-1 1 0,-1 1 1,1 1-1,0 1 0,0 1 0,-36 8 1,50-9 16,-1 2 1,0-1-1,1 1 1,0 1-1,-1 0 1,1 0-1,1 1 1,-1 0-1,1 0 1,0 1 0,0 0-1,0 1 1,1-1-1,0 1 1,0 1-1,1-1 1,0 1-1,0 1 1,1-1-1,0 1 1,1 0-1,-5 12 1,7-17 33,1 1 0,0 0 0,0 0 1,0-1-1,0 1 0,1 0 0,0 0 1,0 0-1,0 0 0,1 0 0,-1 0 0,1 0 1,1-1-1,-1 1 0,0 0 0,1-1 1,0 1-1,3 5 0,0-4 2,0 0 1,0 0-1,0 0 0,0 0 0,1-1 1,0 0-1,0 0 0,1-1 1,-1 0-1,12 5 0,8 3 53,1-2-1,0-1 0,0-2 1,1 0-1,34 3 1,46 0 481,156-6-1,-160-5-940,185 20-1,-285-19 53,-1 1-1,1-1 1,0 1 0,-1 0-1,1 0 1,-1 1 0,1-1 0,-1 1-1,0 0 1,1-1 0,-1 1 0,0 1-1,4 3 1,3 3-1827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7.0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41 4352,'2'-1'389,"0"-1"-1,-1 1 1,1 0 0,1-1 0,-1 1-1,0 0 1,0 1 0,0-1-1,0 0 1,1 1 0,-1-1 0,3 0-1,53 1 1635,-38 1-1910,628-1 2042,-635-1-2454,0 1 0,0-2 1,1 1-1,-1-2 0,20-6 1,-33 9 238,0 0 0,0 0 0,0 0 1,1 0-1,-1-1 0,0 1 1,0 0-1,0 0 0,0 0 0,0 0 1,0-1-1,0 1 0,0 0 0,0 0 1,1 0-1,-1-1 0,0 1 0,0 0 1,0 0-1,0 0 0,0 0 1,0-1-1,0 1 0,0 0 0,0 0 1,-1 0-1,1-1 0,0 1 0,0 0 1,0 0-1,0 0 0,0 0 0,0-1 1,0 1-1,0 0 0,0 0 1,0 0-1,-1 0 0,1-1 0,0 1 1,0 0-1,0 0 0,0 0 0,-1 0 1,-11-6-1605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7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49 3712,'-1'-3'220,"1"0"0,-1 0 0,1-1-1,0 1 1,0 0 0,0-1 0,0 1 0,1 0 0,-1 0 0,1-1 0,0 1 0,2-6-1,2 10 2770,9 21-2628,-4 10-36,-1 0 1,-1 1 0,-3 0 0,0 0-1,0 55 1,5 39 728,9-9-349,9 83-2,-27-192-671,0-2-164,0 0-1,-1 1 0,0-1 1,0 0-1,-1 0 0,-1 9 1,-1-11-1095,1-7 167,3-12-493,4-5-239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7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11 494 3584,'0'0'80,"-1"-1"1,0 1-1,1 0 0,-1 0 1,1-1-1,-1 1 0,1 0 1,-1-1-1,1 1 0,-1-1 1,1 1-1,-1-1 0,1 1 1,-1-1-1,1 1 0,0-1 1,-1 1-1,1-1 0,0 1 1,-1-1-1,1 1 0,0-1 1,0 0-1,0 1 0,-1-1 1,1 0-1,0 1 0,0-1 1,0 0-1,0 1 0,0-1 1,0 0-1,0 1 0,1-1 1,-1 1-1,0-1 0,0 0 1,0 1-1,1-1 0,-1 1 1,0-1-1,1 0 0,13-31 2759,-4 21-2694,0 2-1,0-1 1,1 1-1,0 1 1,0 0 0,1 0-1,0 2 1,1-1-1,0 1 1,-1 1-1,2 0 1,21-4 0,4 0 217,0 2 0,0 2 0,48-1 0,-75 6-232,1 0 0,-1 0 0,0 1 1,0 1-1,0 0 0,0 1 0,0 0 0,-1 1 0,14 5 0,-17-4-46,1 0 0,-1 0-1,-1 1 1,1 0 0,-1 0-1,0 0 1,0 1 0,-1 1-1,0-1 1,0 1 0,-1 0 0,5 8-1,3 10 72,-2 0-1,0 1 1,-2 0 0,7 35-1,-8-34-31,-7-21-106,1 0-1,0 0 0,1-1 1,0 1-1,0-1 1,0 1-1,1-1 0,-1 0 1,2-1-1,-1 1 1,0-1-1,1 0 0,0 0 1,1 0-1,-1 0 1,1-1-1,0 0 1,0 0-1,0-1 0,0 0 1,1 0-1,-1 0 1,1-1-1,0 0 0,-1 0 1,1-1-1,0 0 1,0 0-1,0 0 0,0-1 1,0 0-1,1 0 1,-1-1-1,0 0 1,0 0-1,-1-1 0,1 0 1,13-5-1,6-5 23,0-1 0,-1-1 0,-1-1 0,0-2 0,-1 0 0,-1-1 0,-1-1 0,0-1 0,-1-1 0,-2-1 0,25-36 0,-30 38-77,0 0-1,-2 0 1,0-1 0,-1-1-1,-2 1 1,0-2 0,-1 1 0,-1-1-1,-1 0 1,-1 0 0,-2-1-1,0 1 1,-1-1 0,-3-33-1,0 45-140,-1 0-1,0 0 0,-1 0 0,-5-12 1,8 20 14,-1 0 1,1 1 0,-1-1 0,0 1 0,0-1-1,-1 1 1,1 0 0,-1 0 0,1 0-1,-1 0 1,0 0 0,0 1 0,0-1 0,-1 1-1,1 0 1,-5-2 0,7 3 14,-1 1-1,0 0 1,0 0 0,1-1 0,-1 1-1,0 1 1,0-1 0,1 0 0,-1 0-1,0 1 1,1-1 0,-1 1 0,0-1-1,1 1 1,-1 0 0,0-1 0,1 1-1,-1 0 1,1 0 0,0 0 0,-1 1-1,-1 1 1,-20 18-1791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8.4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0 3584,'2'28'3194,"9"44"-1,0-6-2156,-4 58-309,-13 208 1,3-282-373,-26 291 1515,12-184-1182,-5 19-25,9-91-303,-3 120 0,16-203-574,5-42-4736,4 28 2944,4 1-43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9.0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3328,'18'10'4257,"11"29"-3116,-7-8-523,128 136 158,3 2 218,-129-140-811,23 27 232,-3 3 1,38 65 0,-43-54 3,-3 3 0,42 118 1,-64-148-213,-3 1 0,-1 0 1,-2 1-1,-2 0 0,-2 1 1,-3 48-1,-4-31 153,-3-1 1,-2 0 0,-30 107-1,26-131-840,-1 1 0,-2-2-1,-2 0 1,-1 0 0,-2-2-1,-44 60 1,64-94 441,-9 9-1703,9-21-338,7-8 32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6.5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0 117 2432,'3'-3'267,"-1"1"-1,1 0 1,0 0-1,-1 0 1,1 1 0,0-1-1,0 1 1,0-1 0,0 1-1,0 0 1,0 0 0,7-1-1,56-14 1487,-58 14-1852,23-3 322,55-2 0,7-1 120,-40-2 489,91-30 0,-142 39-783,1-1-1,0 2 1,-1-1 0,1 0 0,0 0-1,0 1 1,-1-1 0,1 1 0,0 0-1,0 0 1,4 1 0,-7-1-40,0 0 1,1 0-1,-1 1 0,0-1 1,0 0-1,1 1 1,-1-1-1,0 1 0,0-1 1,1 0-1,-1 1 1,0-1-1,0 1 0,0-1 1,0 0-1,0 1 0,0-1 1,0 1-1,0-1 1,0 1-1,0-1 0,0 0 1,0 1-1,0-1 1,0 1-1,0-1 0,0 1 1,0-1-1,0 0 1,-1 1-1,1-1 0,0 1 1,0-1-1,0 0 1,-1 1-1,1-1 0,0 0 1,-1 1-1,1-1 0,-47 53 268,39-44-277,-3 2 13,1 1 1,0 1-1,1 0 0,0 0 0,1 0 0,0 1 0,1 0 1,1 1-1,0 0 0,1 0 0,-3 18 0,6-24-13,0 1-1,2-1 1,-1 1 0,1-1-1,0 1 1,1-1-1,0 1 1,0-1-1,1 0 1,1 1 0,-1-1-1,2 0 1,-1 0-1,1-1 1,0 1-1,1-1 1,0 0 0,0 0-1,11 12 1,-12-16 7,1 0 1,0 0 0,-1-1 0,2 1 0,-1-1-1,0 0 1,1-1 0,-1 1 0,1-1 0,0 0-1,-1 0 1,1-1 0,0 0 0,0 0 0,0 0-1,0-1 1,0 1 0,1-2 0,-1 1 0,10-2-1,12-3-86,0-2-1,0 0 0,30-14 0,-21 8-404,-24 9 74,1-1 0,-1-1 1,0 0-1,13-9 1,7-11-999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6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40 6656,'-5'-39'3328,"-10"49"-4224,15-6 7168,6 8-6144,-6 4 128,0 8-1536,0 2 128,-6-1-256,-13-25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1.0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940 200 1408,'-1'-1'98,"1"0"-1,-1 1 1,1-1 0,0 0 0,-1 0-1,1 1 1,0-1 0,0 0-1,0 0 1,-1 1 0,1-1 0,0 0-1,0 0 1,0 0 0,0 1-1,0-1 1,0 0 0,1 0 0,-1 0-1,0 1 1,0-1 0,0 0-1,1 0 1,-1 1 0,0-1 0,1 0-1,-1 1 1,2-2 0,-1-1 4,0 1 1,0-1 0,-1 0-1,1 0 1,-1 0-1,1 0 1,-1 1 0,0-1-1,0 0 1,0 0 0,0 0-1,0 0 1,-1 0 0,0-3-1,-4-3 78,0 1 0,0-1 0,-1 1-1,0 1 1,0-1 0,-1 1 0,0 0 0,0 0-1,0 1 1,-1 0 0,0 0 0,0 1 0,-11-5-1,6 4-93,1 2-1,-1 0 0,0 0 1,0 1-1,0 0 0,0 2 1,0-1-1,-1 1 0,1 1 1,0 1-1,-1 0 0,1 0 1,0 2-1,0-1 0,0 2 1,-13 4-1,-3 4-3,2 1 0,0 1 0,0 1 1,1 1-1,1 1 0,1 2 0,1 0 0,-24 26 0,7-2 16,1 2 0,2 1 0,-38 65 0,50-69-11,2 1 1,2 0-1,1 2 1,3 0-1,-14 54 1,25-71-10,0-1 0,2 1 1,1 0-1,1 0 0,2 0 1,0 0-1,2 0 0,1-1 1,2 1-1,9 35 0,-5-34 17,1-1-1,1 0 0,2 0 1,1-1-1,1-1 0,31 41 1,-32-50-18,1 0-1,1-1 1,1-1 0,0 0 0,1-1 0,0-1 0,1-1 0,1-1 0,37 16 0,-15-11 6,1-2 1,0-3 0,1 0 0,0-3 0,1-2-1,0-2 1,0-2 0,0-1 0,0-3 0,0-2-1,0-1 1,-1-3 0,72-21 0,-103 25-75,0-1 0,0-1 0,19-11-1,-28 15-320,-1-1-1,1 0 0,0 0 0,-1 0 0,0 0 0,0 0 0,0-1 0,0 1 1,2-5-1,-1 2-1458,1 4-42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1.9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71 102 1280,'-4'-4'264,"0"-1"0,-1 0-1,1 0 1,1 0 0,-1 0 0,1-1 0,0 1 0,0-1-1,1 0 1,-3-7 0,-11-24 1698,16 38-1950,0-1 0,0 0 0,0 0 0,0 1 0,0-1 0,0 0 0,0 0 0,0 1 1,0-1-1,0 0 0,0 1 0,0-1 0,0 0 0,0 0 0,0 0 0,0 1 0,-1-1 0,1 0 0,0 0 0,0 1 1,0-1-1,0 0 0,-1 0 0,1 0 0,0 1 0,0-1 0,0 0 0,0 0 0,-1 0 0,1 0 0,0 0 0,0 0 1,-1 1-1,1-1 0,0 0 0,0 0 0,-1 0 0,1 0 0,0 0 0,0 0 0,-1 0 0,1 0 0,0 0 0,0 0 0,-1 0 1,1 0-1,0 0 0,0 0 0,-1 0 0,1 0 0,0 0 0,0-1 0,-1 1 0,1 0 0,0 0 0,0 0 0,0 0 1,-1 0-1,1-1 0,0 1 0,0 0 0,0 0 0,0 0 0,-1-1 0,1 1 0,-4 26 1089,13 147 1382,38 221-1,-45-378-2412,80 355 1044,0-1-329,-81-367-752,-1 1 0,1-1 1,-1 0-1,0 1 1,0-1-1,-1 1 0,1-1 1,-1 0-1,1 1 1,-2 3-1,1-7-27,1 0 0,0 1 0,0-1 0,0 0 0,0 0 1,0 0-1,-1 1 0,1-1 0,0 0 0,0 0 0,0 0 0,-1 1 0,1-1 0,0 0 0,0 0 0,-1 0 0,1 0 1,0 0-1,0 0 0,-1 1 0,1-1 0,0 0 0,0 0 0,-1 0 0,1 0 0,0 0 0,-1 0 0,1 0 0,0 0 1,0 0-1,-1 0 0,1 0 0,0-1 0,0 1 0,-1 0 0,1 0 0,0 0 0,0 0 0,-1 0 0,1 0 1,0-1-1,-18-22 139,7 3-116,1-1 0,1 0 1,1-1-1,1 0 1,0 0-1,2-1 0,-3-26 1,7 33-48,0 0 0,1 1 0,0-1 0,2 0 1,0 1-1,0-1 0,2 1 0,0 0 0,0 0 1,1 0-1,14-26 0,-11 26-22,1-1-1,1 2 1,17-22 0,-23 32 26,-1 0-1,1 0 1,0 1-1,0-1 1,1 1 0,-1 0-1,1 0 1,0 1 0,-1-1-1,1 1 1,0 0-1,1 0 1,-1 1 0,0-1-1,0 1 1,7 0 0,-1 1 23,0 0 0,0 0 0,0 2 0,0-1 0,0 1 0,0 1 0,-1 0 0,0 0 0,1 1 0,-1 1 0,0-1 0,-1 2 0,1-1 0,13 12 0,-12-8 25,0 1 0,0 1 0,-1 0 1,-1 0-1,0 1 0,0 0 0,-1 0 1,-1 1-1,0 0 0,8 24 1,-7-12 13,-1 0 0,-2 1 0,-1 0 0,-1 0 0,-1 0 0,-1 0 0,-3 32 0,2-56-136,0 0 1,0 0 0,-1 0 0,1 0 0,0 0-1,-1 0 1,0 0 0,1-1 0,-1 1 0,0 0-1,0 0 1,0-1 0,0 1 0,0 0 0,-1-1 0,-1 3-1,3-4 40,0 0 0,-1 0 0,1 0 0,0 0 0,0 0 0,0 0 0,0 0-1,-1 0 1,1 0 0,0 0 0,0 0 0,0 0 0,-1 0 0,1 0 0,0 0-1,0 0 1,0 0 0,-1 0 0,1 0 0,0 0 0,0 0 0,0 0 0,0 0-1,-1 0 1,1 0 0,0 0 0,0 0 0,0 0 0,0 0 0,-1-1 0,1 1 0,0 0-1,0 0 1,0 0 0,0 0 0,0 0 0,0-1 0,-1 1 0,1 0 0,0 0-1,0 0 1,0 0 0,0-1 0,0 1 0,0 0 0,0-22-2016,22-47-1904,-8 27 2048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2.3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6 469 3328,'-6'35'1664,"12"18"-1536,-1-28 3456,4 2-3328,5 9 0,-5 6 0,0 10 128,5-2-512,6-6 0,-1-8 256,4-10 128,0-10-896,0-12 0,6-11-640,-6-18 128</inkml:trace>
  <inkml:trace contextRef="#ctx0" brushRef="#br0" timeOffset="1">100 1 7168,'-20'25'3584,"17"-31"-5120,3 6 7296,14 6-7040,4-6 0,10 3-2432,1-6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3.2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57 318 1280,'2'-19'2653,"5"23"-975,10 40-388,-9-20-1279,11 15 885,-14-26-580,1 0 1,1 0-1,0-1 1,1 0-1,15 19 0,-15-22-145,1 0 0,0-1 0,0 0 0,1-1 0,0 1 0,11 5 0,-16-10-116,1-1-1,-1 0 1,1 0-1,-1 0 1,1-1-1,0 0 1,-1 0-1,1 0 1,0-1-1,0 0 1,0 0 0,-1 0-1,1-1 1,0 0-1,7-2 1,2-1 10,-1 0 1,0-2 0,0 0 0,-1 0 0,1-1 0,-1-1 0,-1 0-1,0-1 1,0 0 0,0-1 0,10-12 0,-15 14-18,0 0 1,-1 0-1,0-1 1,0 0 0,-1 0-1,-1 0 1,1 0-1,-1-1 1,-1 0-1,0 0 1,0 0-1,-1 0 1,0 0-1,-1-1 1,0 1-1,-1 0 1,-1-13 0,-1 8-10,-1 0 0,-1 1 0,0 0 0,-1-1 0,0 1 0,-1 1 0,-1-1 1,0 1-1,-1 1 0,0-1 0,-1 1 0,0 0 0,-1 1 0,-1 0 0,-17-14 1,19 17-40,0 1 1,-1 0 0,0 0-1,0 1 1,0 1 0,-1-1-1,1 2 1,-1-1 0,-1 2-1,1-1 1,0 2 0,-1-1-1,1 1 1,-1 1 0,0 0-1,0 1 1,1 0 0,-1 1-1,0 0 1,-15 5 0,13-2-45,0 2 0,0 0 0,1 0 1,0 2-1,0-1 0,1 2 0,-1-1 1,2 2-1,0 0 0,-17 18 0,23-23 20,1 0 0,0 0 1,0 0-1,1 0 0,-1 1 0,1 0 0,1-1 0,-1 1 0,1 0 0,0 0 0,0 1 0,0-1 0,1 0 0,0 0 0,0 1 0,1-1 0,0 1 0,0-1 0,0 0 0,1 1 0,0-1 0,0 1 0,1-1 0,0 0 0,0 0 1,0 0-1,5 9 0,-2-8 15,0 0 0,0-1 0,0 0 0,1 0 0,0 0 0,0 0 0,1-1 0,-1 0 0,1 0 0,0-1 1,1 0-1,-1 0 0,1-1 0,-1 0 0,11 3 0,-6-3 23,1 0 1,-1 0-1,1-1 0,0-1 0,0 0 1,0-1-1,0-1 0,0 0 0,14-3 1,3-3 59,1-2 1,-2-1 0,1-2-1,-1 0 1,-1-2 0,-1-2-1,0 0 1,-1-2 0,0 0-1,-2-2 1,25-25 0,-55 50-4,1 1 1,1 0-1,-1 0 1,1 0 0,0 0-1,0 1 1,1 0 0,0 0-1,0 0 1,0 0 0,1 0-1,0 0 1,1 0-1,0 1 1,0-1 0,0 1-1,1-1 1,0 1 0,0-1-1,1 1 1,0-1 0,1 1-1,-1-1 1,5 12-1,-1-7 12,1 1-1,0-1 1,0 0-1,1 0 0,1 0 1,0-1-1,1-1 0,0 1 1,0-1-1,1-1 0,0 0 1,1 0-1,12 7 0,-7-6 15,-1-1-1,1 0 0,1-1 0,0-1 0,0-1 1,20 5-1,-28-9-397,0 0 0,1-1 0,-1 0 0,0-1 0,0 0 0,0-1 0,1 0 0,-1 0-1,0-1 1,0 0 0,0 0 0,0-1 0,15-7 0,6-5-1789,-5 3-86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3.9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 2560,'3'-2'239,"0"-1"0,0 1-1,1 0 1,-1 0 0,1 1 0,0-1 0,-1 1 0,1-1-1,0 1 1,0 0 0,0 1 0,0-1 0,0 1 0,0-1-1,0 1 1,0 1 0,0-1 0,0 0 0,7 3-1,7 0 286,-1 1-1,0 1 0,20 8 0,-9-2-607,13 6 768,85 23 0,-112-37-515,-1 0-1,1-2 0,0 1 1,0-2-1,0 0 0,-1 0 1,1-1-1,0-1 0,0-1 1,22-6-1,-34 8-129,1 0 0,-1 1-1,0-1 1,0 0 0,0 0 0,0-1 0,0 1 0,0 0-1,-1-1 1,1 1 0,0-1 0,0 1 0,1-3 0,-3 3-20,1 0-1,-1 1 1,0-1 0,1 1 0,-1-1 0,0 0 0,0 1 0,0-1-1,1 0 1,-1 1 0,0-1 0,0 0 0,0 1 0,0-1 0,0 0-1,0 0 1,0 1 0,-1-1 0,1 0 0,0 1 0,0-1 0,0 0 0,-1 1-1,1-1 1,0 1 0,-1-1 0,0 0 0,0 0 2,0 0 0,-1 0 0,1 0 1,-1 0-1,0 0 0,1 0 0,-1 1 0,1-1 0,-1 1 1,0-1-1,0 1 0,1 0 0,-1 0 0,0 0 0,0 0 1,1 0-1,-1 0 0,0 0 0,0 0 0,1 1 0,-1-1 1,0 1-1,1-1 0,-1 1 0,0 0 0,1-1 0,-1 1 1,1 0-1,-1 0 0,1 0 0,-2 2 0,-30 19 117,2 1 0,1 1 0,-35 37 0,55-51-101,2 1-1,-1-1 1,1 2 0,1-1 0,0 1 0,1 1-1,0-1 1,1 1 0,0 0 0,1 0 0,1 0-1,0 1 1,-2 15 0,4-10 44,1 0 1,0 0-1,1 0 0,2 0 1,-1 0-1,2 0 0,1-1 1,0 1-1,1-1 0,1 0 1,15 28-1,-16-36-29,0 0 1,1 0-1,0 0 1,0-1 0,1 0-1,0 0 1,1-1-1,0 0 1,0-1-1,1 0 1,-1 0-1,2-1 1,-1 0-1,1-1 1,0 0-1,0-1 1,0 0-1,0-1 1,22 4-1,-11-5-123,0-2-1,1 0 0,-1-1 0,0-2 0,1 0 0,-1-1 0,-1-1 0,39-14 0,-41 11-609,1-1-1,-1 0 1,-1-2-1,0 0 1,24-19 0,2-9-1495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4.9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72 344 1280,'-7'-2'3212,"5"2"-617,2 11-1630,0 1-1444,0-5 627,1 1-1,0-1 1,0 0-1,1 0 1,0-1-1,1 1 1,-1 0-1,1-1 1,0 1-1,1-1 1,-1 0-1,1 0 1,1 0-1,-1 0 0,1-1 1,0 0-1,0 0 1,0 0-1,1-1 1,0 0-1,0 0 1,0 0-1,0-1 1,1 1-1,9 2 1,2 1-48,1 0 0,0-1 0,0-1 0,0-1 0,1-1 1,-1-1-1,1 0 0,25-2 0,-27-1-5,-1 0 0,1-2 1,0 0-1,-1-1 0,0-1 1,0 0-1,0-1 0,31-16 0,-37 14-24,0 1-1,0-1 0,0-1 0,-1 0 1,-1 0-1,1-1 0,-1 0 0,-1-1 1,0 0-1,-1 0 0,0-1 0,8-18 1,-11 23-47,-1 0 1,0 0 0,0-1 0,0 1-1,-1-1 1,-1 1 0,1-1 0,-1 0 0,0 0-1,-1 0 1,0 1 0,0-1 0,-1 0-1,0 0 1,0 0 0,-1 1 0,0-1-1,0 0 1,-1 1 0,0 0 0,0 0 0,-1 0-1,1 0 1,-2 0 0,1 1 0,-1-1-1,0 1 1,0 1 0,-1-1 0,-7-6 0,-5-2-15,1 1 1,-2 0-1,0 1 1,0 1-1,-1 1 1,-1 1-1,1 1 1,-1 1-1,-1 0 1,-37-5-1,33 8-49,1 1 0,-1 2 0,0 0 0,0 2 1,1 1-1,-1 1 0,0 1 0,-46 14 0,65-16 16,1 0 1,0 1-1,-1 0 1,1 0 0,0 0-1,1 1 1,-1-1-1,1 2 1,-1-1-1,1 0 1,1 1-1,-1 0 1,1 0-1,-1 0 1,1 1-1,1 0 1,-6 10-1,7-10 5,0 0 0,1-1-1,-1 1 1,1 0 0,1 0 0,-1 0-1,1 0 1,0 0 0,1 0-1,-1 0 1,1-1 0,0 1-1,1 0 1,-1 0 0,1-1-1,0 1 1,0-1 0,1 1-1,0-1 1,6 9 0,-2-5 9,0-1 1,0 0 0,1-1 0,0 1 0,0-1 0,1-1 0,0 0 0,0 0 0,0-1-1,1 0 1,0 0 0,0-1 0,0 0 0,0-1 0,1-1 0,-1 1 0,14 0-1,6 1 34,1-2 0,-1-1 0,1-2 0,58-7 0,-69 4-16,1 0 1,-1-2-1,0 0 0,0-1 0,0-1 0,-1-1 0,-1-1 0,1 0 1,-2-2-1,1 0 0,-2-1 0,0 0 0,25-27 0,-40 38-7,1 0-1,-1 1 1,0 0-1,1-1 1,-1 1 0,1 0-1,-1 0 1,1-1-1,0 1 1,-1 0-1,1 1 1,0-1 0,0 0-1,-1 0 1,1 1-1,3-1 1,-4 1 7,0 0 0,0 0 0,0 1 1,0-1-1,-1 0 0,1 1 0,0-1 1,0 0-1,0 1 0,0-1 0,-1 1 1,1 0-1,0-1 0,-1 1 0,1 0 0,0-1 1,-1 1-1,1 0 0,-1-1 0,1 1 1,-1 0-1,1 0 0,0 1 0,2 8 104,0 0 0,0 1 0,-1-1 1,1 20-1,0-8-9,-2-10-89,1 1 1,1-1-1,0 0 1,1 0-1,0 0 1,1 0-1,0-1 1,1 0-1,1 0 1,-1 0-1,2-1 1,-1 0-1,1 0 1,1-1-1,0 0 1,0-1-1,1 1 1,0-2-1,0 1 1,0-2-1,1 1 1,0-2-1,1 1 1,0-1-1,-1-1 1,1 0-1,1-1 1,-1 0-1,0-1 1,1 0 0,-1-1-1,15-1 1,-15 0-567,0-1 1,0 0-1,1-1 1,-1-1 0,0 0-1,0 0 1,-1-1-1,1-1 1,21-11 0,0-7-1498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5.9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 2048,'2'1'230,"0"-1"-1,0 1 1,0 0 0,0 0-1,0-1 1,0 1 0,0 0-1,0 1 1,0-1 0,-1 0-1,1 1 1,-1-1 0,1 0-1,-1 1 1,1 0 0,-1-1-1,0 1 1,2 2 0,19 35 1187,-1 11-484,28 102-1,-37-105-25,3 0 0,38 82 1,-61-152-435,1-1 0,1 0 0,-5-43 0,5 17-449,-1-82 1,7 120 8,5-51 29,-4 61-55,-1-1 0,1 0-1,0 1 1,-1-1 0,1 1-1,0-1 1,0 1-1,1 0 1,-1-1 0,1 1-1,-1 0 1,1 0 0,-1 0-1,1 0 1,0 0-1,0 0 1,0 0 0,0 1-1,1-1 1,2-1 0,4 0 15,0 1 1,-1 1 0,2-1 0,-1 1 0,0 1-1,0 0 1,0 0 0,0 1 0,0 0 0,0 0 0,11 4-1,8 2 58,0 2-1,35 15 1,-39-14-33,-1 2 1,0 1-1,0 0 1,-1 2-1,-1 0 1,-1 1 0,0 2-1,-1 0 1,-1 1-1,0 0 1,-2 2 0,18 27-1,-30-38-19,0 0 0,0 0 1,-1 1-1,0-1 0,0 1 0,-2 0 0,2 13 0,-3-20-7,0-1 0,0 1 0,0-1 0,0 1 0,-1-1 0,0 1 0,1-1 0,-1 0 0,-1 1 0,1-1 0,-3 6 0,3-8-8,-1 1 0,1-1 0,0 1 0,0-1 0,-1 0 0,1 0 0,-1 0 0,1 0 0,-1 0 0,0 0 0,1 0 0,-1 0 0,0-1 0,1 1 0,-1-1 0,0 1 0,0-1 0,0 0 0,1 1 0,-1-1 0,0 0 0,0 0 0,-3-1 1,0 0-1,0-1 0,1 1 0,-1-1 0,1 0 0,0 0 0,-1 0 0,1-1 0,0 1 0,1-1 0,-1 0 0,0 0 1,1 0-1,-1-1 0,1 1 0,0-1 0,0 0 0,1 0 0,-1 0 0,1 0 0,-3-6 0,-1-2-12,1 0-1,0 0 0,1 0 1,0-1-1,1 1 0,-2-19 1,4 20-15,1 0 0,1 0 0,0 0 0,1 1 1,0-1-1,0 0 0,1 1 0,0 0 0,1 0 0,1 0 0,-1 0 1,1 0-1,1 1 0,0 0 0,0 0 0,1 1 0,0 0 1,0 0-1,1 0 0,15-11 0,-5 5-13,1 1 0,1 0 0,0 2 0,0 0 0,1 1 0,0 2 0,0 0 0,42-10 1,-46 16 37,1 0 1,0 1 0,-1 1 0,1 0-1,-1 1 1,1 1 0,-1 1 0,0 0 0,1 2-1,-2 0 1,1 0 0,-1 2 0,1 0 0,-2 1-1,1 0 1,-1 2 0,-1-1 0,1 2 0,-2 0-1,0 1 1,17 19 0,-17-18 11,-1 1 0,-1 0 1,0 1-1,-1 0 0,-1 1 0,0 0 0,-1 0 1,-1 1-1,-1 0 0,0 0 0,-1 1 0,-1 0 1,0 0-1,-2 0 0,0 0 0,-1 0 0,-1 0 1,0 0-1,-2 1 0,-5 29 0,3-32-20,1-2-404,-1 1 0,0-1 1,-12 25-1,8-29-1433,-5-10-214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6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88 276 896,'0'0'73,"0"-1"1,0 1-1,0-1 1,1 1-1,-1-1 1,0 1-1,0-1 1,0 1-1,1-1 1,-1 1 0,0-1-1,1 1 1,-1 0-1,0-1 1,1 1-1,-1 0 1,1-1-1,-1 1 1,0 0-1,1-1 1,-1 1-1,1 0 1,-1 0-1,1-1 1,-1 1-1,1 0 1,-1 0-1,1 0 1,-1 0-1,1 0 1,-1 0-1,1 0 1,-1 0-1,1 0 1,-1 0-1,1 0 1,-1 0-1,1 0 1,-1 0-1,1 0 1,-1 1-1,1-1 1,-1 0-1,1 1 1,36 11 2111,-11-3-1321,-17-8-667,0-1-1,1 0 1,-1 0 0,0 0 0,1-1-1,-1-1 1,0 0 0,0 0-1,0-1 1,0 0 0,0 0-1,-1-1 1,1 0 0,-1 0-1,0-1 1,0-1 0,8-6 0,-12 9-144,0 0 0,-1-1 0,1 1 0,-1-1 0,1 0 0,-1 0 0,-1 0 0,1-1 0,0 1 0,-1-1 0,0 1 0,0-1 0,0 0 0,-1 0 0,0 0 0,0 0 0,0 0 0,0 0 0,-1 0 0,0 0 0,0 0 0,0 0 0,-1 0 0,1 0 0,-1 0 0,0 0 0,-1 0 0,1 0 0,-1 1 1,0-1-1,0 0 0,-5-5 0,3 3-11,-1 1 0,0 0 0,-1 0 0,1 0 0,-1 1 0,0 0 0,-1 0 0,1 1 1,-1-1-1,0 2 0,0-1 0,0 1 0,-1 0 0,1 0 0,-1 1 0,1 0 0,-1 0 0,-9 0 1,8 0-3,0 1 1,-1 0-1,1 1 1,0 1-1,0-1 1,-1 1-1,1 1 1,0-1-1,0 2 1,0-1-1,0 1 1,1 1 0,-1-1-1,-14 10 1,16-8-40,0 1 0,1 0 1,0 0-1,0 0 1,1 1-1,0-1 1,0 1-1,0 1 1,1-1-1,0 1 1,0-1-1,1 1 0,0 0 1,1 1-1,-1-1 1,2 0-1,-1 1 1,1-1-1,0 1 1,1-1-1,1 10 1,0 6 11,2-1 1,1 1 0,1-1-1,1 0 1,1 0 0,13 29 0,-13-36 20,2-1 1,0 0 0,0 0 0,2-1 0,-1 0 0,2-1-1,0 0 1,0-1 0,1 0 0,1-1 0,0-1 0,0 0 0,1-1-1,25 12 1,-11-8 23,0-2-1,1 0 0,0-2 1,1-1-1,0-2 0,0 0 1,37 0-1,-59-6-239,-1 1 0,0-2 0,0 1 0,1-1 0,-1-1 0,0 1 0,0-1 1,0-1-1,0 1 0,-1-2 0,1 1 0,-1-1 0,0 0 0,0 0 0,0-1 0,0 0 0,10-10 0,-8 5-203,-1 0 0,0-1 0,-1 1 0,0-1 1,0-1-1,-2 0 0,1 1 0,-2-2 0,1 1 0,3-20 0,2-18-1535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7.4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20 2048,'-1'-1'112,"1"-1"0,0 1 0,0 0-1,0 0 1,-1 0 0,1 0 0,0 0 0,-1 0 0,1 0 0,-1 0-1,0 0 1,1 0 0,-1 1 0,0-1 0,1 0 0,-1 0 0,0 0-1,-1-1 1,-4 17 2624,3 38-1475,8 24 177,3 1-1,31 131 0,-29-160-757,-7-11 154,-3-29-311,-2-25-344,-1-15-57,2 0-1,1 1 1,2-1-1,5-32 1,-5 53-98,-1 1 0,2-1 1,-1 1-1,1 0 0,1 0 1,-1 1-1,2-1 0,-1 1 1,1 0-1,0 0 0,1 0 1,0 0-1,0 1 0,1 0 1,-1 1-1,2-1 0,9-6 1,3 1 116,0 1 0,1 1 0,0 1 0,0 1 0,1 1 0,26-5 0,-38 9-45,0 2-1,1-1 1,-1 1-1,1 1 1,-1 0 0,1 1-1,0-1 1,-1 2-1,0 0 1,1 0 0,-1 1-1,0 0 1,0 1 0,0 0-1,14 8 1,-10-2 46,0 0 1,-1 2-1,0-1 0,-1 1 1,0 1-1,-1 0 1,0 1-1,-1 0 1,0 0-1,-2 1 0,11 24 1,-9-16 67,-2 1 1,-1 0-1,-1 0 0,-1 0 1,-1 1-1,-1-1 0,0 37 1,-1-47-43,-1 0 115,-1-14-285,0 0 0,-1 1 0,1-1 0,0 0 0,-1 0 0,1 1 0,0-1 0,-1 0 0,1 0 0,-1 0 0,1 0 0,0 0 0,-1 0 0,1 0 0,-1 0 0,1 0 0,0 0 0,-1 0 0,1 0 0,-1 0 0,1 0 0,0 0 0,-1 0 1,1 0-1,-1 0 0,1-1 0,0 1 0,-1 0 0,1 0 0,0 0 0,-1-1 0,1 1 0,-1-1 0,-20-4-837,20 5 664,0 0 0,0 0 1,0 0-1,0 0 0,0 0 1,0 0-1,0 0 0,0 0 1,0-1-1,0 1 1,0 0-1,0-1 0,0 1 1,0 0-1,0-1 0,0 0 1,0 1-1,0-1 0,1 1 1,-1-1-1,0 0 0,1 1 1,-1-1-1,0 0 0,1 0 1,-1 0-1,1 0 0,-1 1 1,1-1-1,-1 0 0,1 0 1,0 0-1,-1 0 0,1 0 1,0 0-1,0 0 1,0 0-1,0 0 0,0 0 1,0-1-1,-3-13-2577,-2-1 43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6.8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3200,'0'29'1536,"13"-34"-1280,-8 17 1792,4 11-2048,2 6 128,3 6-128,4-8 128,5 5-128,10-9 0,-4 7-256,-1-17 128,-5-6-768,9-11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8.3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71 2304,'0'-4'310,"0"-1"0,1 1 0,0-1 0,0 1 0,0-1 0,0 1 0,1-1 0,-1 1 0,1 0 0,0 0 0,1 0 0,-1 0 0,1 0 0,5-6 0,-8 9-75,14 29 2325,-11 105 544,-1-13-1792,61 381 1532,-44-405-2301,5 0-1,3-1 0,47 105 0,-57-165-221,35 52-1,-3-7 234,-37-46-387,-12-31-160,1 0-1,0 0 1,0 1-1,0-1 1,1 0-1,-1 0 0,1 0 1,-1-1-1,1 1 1,3 3-1,-4-5-6,1 0 0,0 0 0,0 0-1,-1 0 1,1-1 0,0 1 0,0 0 0,0-1 0,0 0 0,0 1-1,0-1 1,0 0 0,0 0 0,0 0 0,0 0 0,0-1-1,0 1 1,0 0 0,0-1 0,-1 0 0,1 1 0,0-1 0,2-1-1,166-62 280,38-12-920,-204 75-712,-6 0 32,-14 1-1209,-34-3-2655,31-8 2625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8.7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 2176,'16'-7'5251,"34"5"-3064,38 8-836,26 12 618,67 5-98,-106-12-1196,-48-6-646,-26-4-389,1-1 1,-1 1-1,0 0 1,1 0 0,-1 0-1,0 0 1,1 0-1,-1 0 1,0 0-1,0 0 1,0 0-1,0 0 1,0 1-1,0-1 1,0 0 0,0 1-1,-1-1 1,1 1-1,0 1 1,0 4-1561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29.2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1 297 1664,'29'6'4608,"-16"-5"-4379,0-1 1,0 0 0,-1-1-1,1-1 1,0 1 0,-1-2-1,0 0 1,1-1-1,-1 0 1,0-1 0,-1 0-1,1 0 1,-1-2-1,0 1 1,11-10 0,-9 6 61,-1-1 0,0 0 0,0-1 0,-1 0 1,-1-1-1,0 0 0,0 0 0,-2-1 0,1-1 0,-2 1 0,8-20 1,-14 31-236,-1 1 1,1-1-1,0 1 1,-1 0 0,1-1-1,-1 1 1,0-1-1,0 1 1,0-1 0,0 1-1,0-1 1,0 1-1,-1-1 1,1 1 0,-1-1-1,0 1 1,0 0-1,0-1 1,0 1 0,-3-4-1,3 4-22,0 1 0,-1 0 0,1 0 0,-1-1 0,1 1 0,-1 0 1,0 0-1,1 1 0,-1-1 0,0 0 0,0 0 0,1 1 0,-1-1 0,0 1 0,0 0 0,0 0 0,0-1 0,0 1 0,0 0 0,0 0 0,1 1 0,-1-1 0,0 0 0,0 1 0,0-1 0,0 1 0,0 0 0,-2 1 1,-9 4 104,0 1 1,0 0-1,0 1 1,1 0-1,0 1 1,1 1-1,0 0 1,1 0-1,-1 1 1,2 1-1,0-1 1,0 1-1,1 1 1,1 0-1,0 0 1,-10 28-1,12-29-29,1 1 0,0 0 0,0 0 0,2 1-1,-1-1 1,2 1 0,0-1 0,1 1 0,0-1 0,1 1-1,0-1 1,1 1 0,1-1 0,0 0 0,0 1 0,2-2-1,0 1 1,12 23 0,-5-17 95,1 0 0,1 0 0,1-2 0,0 0 0,1 0 0,36 27 0,-40-36-125,0 0 0,0-1 0,1-1 0,0 0 0,0 0 0,0-1 0,1-1 0,0-1 0,0 0 0,0 0 0,0-1 0,21-1 0,-19 0-255,1-2 1,-1 0 0,0-1 0,1-1 0,24-7 0,-37 9-87,0-1 1,0 1-1,0 0 1,-1-1 0,1 0-1,-1 0 1,1 0-1,-1-1 1,0 1-1,0-1 1,0 1 0,0-1-1,-1 0 1,1 0-1,-1-1 1,1 1 0,-1 0-1,0-1 1,0 1-1,-1-1 1,1 0-1,-1 0 1,0 1 0,0-1-1,0 0 1,0 0-1,-1 0 1,1-6 0,-5-28-2556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0.4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114 199 1024,'-3'-7'-536,"-6"-8"3318,8 15-2682,0 0-1,1 1 1,-1-1-1,0 0 1,1 1 0,-1-1-1,1 1 1,-1-1-1,1 1 1,-1-1 0,1 1-1,-1-1 1,1 1-1,-1-1 1,1 1 0,0 0-1,-1-1 1,1 1-1,0-1 1,0 1-1,-1 0 1,1 0 0,0-1-1,0 2 1,-3 9 250,1 1 0,0-1 0,1 1 1,0 0-1,1 0 0,0 0 0,1 0 1,0-1-1,1 1 0,0 0 0,6 17 0,-5-19-231,0 0-1,1 0 0,0-1 0,1 1 0,0-1 0,0 0 0,1 0 1,0-1-1,0 0 0,1 0 0,0 0 0,1-1 0,-1 0 0,1 0 1,1-1-1,-1 0 0,1-1 0,0 0 0,0 0 0,1-1 1,0 0-1,-1 0 0,1-1 0,1-1 0,13 3 0,-6-3 34,0-1-1,0 0 1,-1-1-1,1-1 1,0 0-1,0-2 1,0 0 0,-1-1-1,25-9 1,-32 9-96,1 0 0,-1-1 1,0 0-1,0-1 1,-1 0-1,0 0 1,0-1-1,0 0 0,-1-1 1,0 0-1,-1 0 1,1-1-1,-2 0 1,1 0-1,-1-1 0,5-11 1,-8 13-39,0 0 0,0 0 0,-1 0 0,-1 0 0,1 0 0,-1 0 0,-1-1 0,0 1 0,0 0 0,0 0 0,-1-1 0,0 1 0,-1 0 0,0 0 0,0 0 0,-1 0-1,0 0 1,0 1 0,0-1 0,-1 1 0,-1 0 0,1 0 0,-1 0 0,-9-10 0,0 1-11,-1 1 0,-1 0 0,0 1 0,-1 1 0,0 1 0,-1 0 0,-1 1 0,-26-12 0,25 16-23,0 0 0,0 1 0,0 1 0,-1 1 0,1 1 0,-1 0 0,-33 2 0,39 1-7,1 0 0,0 2 0,0 0 0,0 0-1,0 1 1,0 1 0,0 0 0,1 1 0,0 1 0,0 0 0,-22 14 0,31-17 14,0 1 1,0-1 0,0 1-1,1 0 1,-1 0 0,1 0-1,0 0 1,0 1 0,0 0-1,1-1 1,-1 1 0,1 0-1,0 0 1,1 0 0,-1 0-1,1 0 1,0 1 0,1-1-1,-1 0 1,1 1 0,0-1-1,0 0 1,0 1 0,1-1 0,0 0-1,0 0 1,0 1 0,4 7-1,-1-3-2,0 1 0,1-1 0,0 0 0,1-1 0,0 1 0,1-1 0,0 0 0,0-1 0,1 1 0,0-1 0,0-1 1,18 13-1,-4-7 31,0-2 0,1 0 0,1-1 0,-1-2 1,1 0-1,1-2 0,-1 0 0,1-2 0,0 0 1,0-2-1,0-1 0,1-1 0,-1-1 0,0-1 1,0-2-1,0 0 0,-1-1 0,34-13 1,-44 13 67,-1-2 0,1 1 1,-2-2-1,1 0 0,-1 0 1,19-17-1,-30 24-59,0 0 0,0 0-1,0 0 1,0 0 0,0 1 0,0-1-1,1 1 1,-1-1 0,0 0 0,0 1-1,1 0 1,-1-1 0,0 1-1,1 0 1,-1 0 0,0 0 0,1 0-1,-1 0 1,0 0 0,1 0 0,-1 0-1,0 0 1,1 1 0,-1-1 0,0 1-1,0-1 1,1 1 0,-1-1 0,0 1-1,0 0 1,0-1 0,0 1-1,1 0 1,0 2 0,43 46 754,-9-11-353,-29-35-584,1 1 0,-1-1 0,1 0 0,0-1 0,0 0 0,0 0 0,0 0 0,0-1 0,1-1 0,-1 1 0,0-1 0,13-2 0,5-1-1617,0-1-1,42-14 0,-10 2-532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1.3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22 1536,'6'-22'2878,"-5"26"-894,-8 42-157,2-14-1839,1 69 1072,5 0 0,28 197-1,-22-244-931,110 568 1920,-113-592-1684,-7-25-126,-3-18 13,3 4-240,1 0 0,0 1 0,0-1 0,0 0 0,1 0 0,0 0 0,1-1 0,0 1 0,1 0 0,-1 0 0,2 0 0,-1 0 0,4-9 0,-2 12-17,-1-1-1,2 1 1,-1-1 0,1 1 0,0 1 0,0-1 0,0 0-1,1 1 1,0 0 0,0 0 0,1 0 0,-1 1-1,1 0 1,0 0 0,0 0 0,0 1 0,7-3 0,14-5 16,0 2 1,1 2 0,0 0-1,0 2 1,0 1 0,1 1-1,-1 1 1,1 2 0,0 1-1,-1 1 1,1 1 0,-1 2-1,50 14 1,-66-15 32,1 1 0,0 0 0,-1 1 0,0 0 0,0 0-1,-1 2 1,0-1 0,0 1 0,-1 1 0,0 0 0,12 14 0,-18-19-10,0 1 1,-1-1-1,0 1 0,0-1 1,0 1-1,-1 0 0,1 0 1,-1 0-1,-1 1 0,1-1 1,-1 0-1,1 1 0,-1-1 0,-1 1 1,1-1-1,-1 1 0,0-1 1,-1 1-1,1 0 0,-1-1 1,0 1-1,0-1 0,-1 0 1,1 1-1,-1-1 0,-1 0 1,1 0-1,-1 0 0,-5 8 1,0-2 22,-1-1 0,1-1 0,-2 0 1,1 0-1,-1-1 0,0 0 0,-1 0 1,0-2-1,0 1 0,-1-1 0,-21 8 1,16-8-7,0-1 1,1-1-1,-2 0 1,1-2 0,0 0-1,0 0 1,-1-2 0,-24-2-1,25 1-184,0-2 1,0 0-1,1-1 0,0-1 0,0 0 0,0-1 0,0-1 1,1-1-1,0 0 0,-26-19 0,41 27 87,0 0-1,-1 0 1,1 0-1,0 0 1,0 0-1,0 0 1,-1-1-1,1 1 0,0 0 1,0 0-1,0 0 1,-1 0-1,1 0 1,0 0-1,0-1 1,0 1-1,0 0 1,0 0-1,-1 0 1,1-1-1,0 1 1,0 0-1,0 0 1,0 0-1,0-1 1,0 1-1,0 0 0,0 0 1,0 0-1,0-1 1,0 1-1,0 0 1,0 0-1,0-1 1,0 1-1,0 0 1,0 0-1,0 0 1,0-1-1,0 1 1,0 0-1,0 0 1,0 0-1,1-1 1,9-2-2202,-3 2 834,6-3-761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2.2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39 2304,'0'-38'1272,"0"80"1168,1-16-2016,1 1 0,7 29 1,2 10 94,14 87 684,50 167 0,-17-85-196,42 166 444,-85-355-1035,-8-28-21,-5-15-98,-3-7 88,0-7-363,0-1 0,0 1 0,1-1 0,0 1 0,1 0 0,1-1 1,0 1-1,0 0 0,1 0 0,0 0 0,1 0 0,9-19 0,-8 22-6,-1-1-1,1 1 0,1 0 1,0 0-1,0 1 0,0 0 1,1 0-1,0 0 1,1 1-1,-1 0 0,1 0 1,0 1-1,0 0 0,1 0 1,12-4-1,4 1 7,-1 0 0,1 2 0,0 1-1,1 1 1,-1 2 0,1 0 0,28 2 0,-39 1-15,0 1 0,0 0 1,-1 1-1,1 1 0,-1 0 1,0 1-1,0 0 0,-1 1 1,1 1-1,-1 0 1,-1 1-1,1 0 0,19 18 1,-27-21 9,-1-1 1,1 1 0,-1-1 0,0 1 0,-1 0 0,1 1 0,-1-1 0,0 1 0,0-1-1,-1 1 1,1 0 0,-1 0 0,-1 0 0,1 0 0,-1 0 0,0 1 0,0-1 0,-1 0-1,0 1 1,0-1 0,-1 0 0,1 0 0,-1 1 0,-1-1 0,1 0 0,-1 0-1,0 0 1,0 0 0,-6 10 0,1-4 46,-1 1 0,0-1-1,-1 0 1,-1 0 0,0-1-1,0-1 1,-1 0 0,0 0 0,-1-1-1,0 0 1,-24 13 0,16-11 11,-1-1-1,-1 0 1,1-2-1,-2 0 1,1-1 0,-1-2-1,-43 6 1,64-11-76,-1 0 1,1 0-1,-1 0 1,1 0-1,0 0 0,-1-1 1,1 1-1,0-1 0,-1 1 1,1-1-1,0 0 0,0 0 1,0 0-1,0 0 0,0 0 1,0-1-1,0 1 0,-3-4 1,4 4-72,0-1 0,0 1 0,0-1 0,0 0 0,1 0 0,-1 1 0,1-1 0,-1 0 0,1 0 0,0 0 0,0 0 0,0 0 0,0 1 0,0-1 0,0 0 0,0 0 0,0 0 0,2-2 0,0-5-424,1 1 0,1-1 0,0 1 0,0 0 0,1 0-1,-1 1 1,2-1 0,6-6 0,45-42-3621,-25 29 2069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2.6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1 2304,'-2'1'165,"0"0"1,1 0-1,-1 0 1,0 0-1,1 0 0,-1 0 1,1 1-1,0-1 1,-1 1-1,1-1 0,0 1 1,0-1-1,0 1 1,0 0-1,0-1 0,0 1 1,0 0-1,1 0 1,-1 0-1,1 0 0,-1 0 1,1 0-1,0 0 1,0-1-1,-1 1 0,1 0 1,1 0-1,-1 0 1,1 3-1,11 68 2386,-8-56-2342,0 5-85,2 0 0,0-1 0,2 0-1,0 0 1,1-1 0,19 32 0,-23-46-43,-1 0 1,1 0 0,0 0 0,0-1 0,0 0-1,1 0 1,0 0 0,0-1 0,0 1 0,10 4-1,-11-7-99,0 0-1,0-1 1,1 1-1,-1-1 1,0 0-1,0-1 1,1 1-1,-1-1 0,0 0 1,1-1-1,-1 1 1,0-1-1,0 0 1,1 0-1,-1-1 1,7-2-1,-7 1-190,-1 1 0,0-1 0,0 0 0,0-1 0,-1 1 0,1-1 1,-1 1-1,0-1 0,0 0 0,0 0 0,0-1 0,-1 1 0,1 0 0,1-7 0,2 0-305,13-29-915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3.0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0 6016,'-29'20'2944,"33"10"-4096,-4-21 5888,5 4-4480,4 1 0,2-2-3328,7 4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3.8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8 268 1408,'0'0'58,"0"0"0,0 0 0,0 0 1,-1 0-1,1 0 0,0 0 0,0 0 0,0 0 0,-1 0 0,1 0 1,0 0-1,0 0 0,0 0 0,0 0 0,-1 0 0,1 1 0,0-1 1,0 0-1,0 0 0,0 0 0,0 0 0,-1 0 0,1 1 0,0-1 1,0 0-1,0 0 0,0 0 0,0 0 0,0 1 0,0-1 0,0 0 1,0 0-1,0 0 0,0 1 0,-1-1 0,1 0 0,0 0 0,0 0 1,0 0-1,1 1 0,-1-1 0,0 0 0,0 0 0,0 0 0,0 1 1,0-1-1,0 0 0,0 0 0,0 0 0,0 1 0,2 22 1064,6 21-772,-3-32-164,0-1 0,1-1 1,0 1-1,0-1 0,1 0 0,0 0 0,1-1 0,0 0 0,1 0 0,0-1 0,0 0 1,0-1-1,1 0 0,0 0 0,1-1 0,0 0 0,0-1 0,0 0 0,0-1 1,1 0-1,-1-1 0,17 2 0,-13-2-52,0-1 1,0-1-1,0-1 0,-1 0 0,1-1 1,0 0-1,0-1 0,0-1 1,-1 0-1,1-1 0,-1-1 1,0 0-1,-1-1 0,1 0 1,-1-1-1,0-1 0,20-15 1,-20 12-18,-1 0 0,-1-1 1,1 0-1,-2-1 0,0-1 1,0 0-1,-1 0 0,-1 0 1,-1-1-1,0 0 0,-1-1 1,0 0-1,-1 0 0,-1 0 1,4-32-1,-8 41-101,0 1 0,0-1 1,-1 1-1,1-1 0,-2 1 0,1 0 1,-1-1-1,0 1 0,0 0 1,0 0-1,-1 0 0,0 0 0,0 0 1,-1 1-1,0-1 0,0 1 0,0 0 1,0 0-1,-1 1 0,0-1 0,0 1 1,0 0-1,0 0 0,-1 1 1,-6-4-1,-2 0-16,0 0 1,-1 0-1,0 2 0,0 0 1,0 0-1,-1 2 0,1 0 1,-1 0-1,-21 0 1,9 3-21,0 2 0,0 0 0,0 2 0,0 1 0,-50 15 0,67-16 4,0 0 0,0 0 1,1 1-1,-1 0 1,1 0-1,1 1 1,-1 1-1,1 0 1,0 0-1,1 1 1,-1 0-1,1 0 1,1 1-1,0 0 1,0 0-1,-10 21 1,15-27 4,1 0 0,-1 0 0,1 0 0,0 0 1,0 0-1,0 1 0,1-1 0,-1 0 1,1 1-1,0-1 0,0 0 0,0 1 0,0-1 1,0 1-1,1-1 0,0 0 0,-1 1 1,1-1-1,1 0 0,-1 0 0,3 5 0,-1-4 8,0-1 0,0 0 0,0 1 0,1-1 0,-1-1 0,1 1 0,0 0 0,0-1 0,0 0 0,0 0 0,0 0 0,1 0 0,8 2 0,7 0 10,0-1-1,0 0 0,0-2 1,0 0-1,1-1 1,21-3-1,-14-1 31,0-2 1,0 0-1,0-2 0,-1-1 1,44-21-1,121-78 80,-179 99-95,-12 9-20,-1-1 0,1 1-1,-1-1 1,1 1 0,0-1 0,-1 1 0,1-1 0,-1 1 0,1 0 0,0-1 0,-1 1 0,1 0 0,0 0 0,0-1 0,-1 1 0,1 0 0,0 0 0,-1 0 0,1 0 0,0 0 0,0 0 0,-1 0 0,1 0 0,0 0 0,-1 0 0,1 1 0,0-1 0,-1 0 0,1 0 0,0 1 0,-1-1 0,1 0 0,0 1 0,-1-1 0,1 1 0,-1-1 0,1 1 0,-1-1 0,1 1 0,-1-1 0,1 1 0,-1-1 0,1 1 0,-1 0 0,0-1 0,1 2 0,4 39 238,-3-22-168,0-4 3,1-1 0,0 0 1,1 0-1,1 0 0,0 0 1,1-1-1,0 0 0,1 0 0,11 16 1,-11-20-31,1 0 1,0-1-1,0 0 1,1 0-1,0-1 1,0 0-1,0 0 0,1-1 1,0-1-1,1 0 1,-1 0-1,16 5 1,-8-5-140,0 0 1,1-1-1,-1-1 1,38 1 0,-44-4-346,0 0 0,1-1 0,-1-1 1,0 0-1,0 0 0,0-1 0,-1-1 1,22-9-1,13-16-1502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5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90 360 2432,'-14'-2'3488,"23"13"-576,0 7-2508,1-1-1,0-1 1,2 0 0,0-1 0,1 0 0,20 19-1,-22-25-88,1 0 0,0-1-1,1-1 1,0 0 0,0 0-1,0-1 1,1-1 0,0 0-1,18 3 1,-12-4-148,0-1 1,0-1 0,0-1-1,0-1 1,0 0-1,0-2 1,0 0 0,0-2-1,0 0 1,-1-1-1,1 0 1,-1-2-1,26-13 1,-33 15-86,0-2 1,-1 0-1,0 0 1,0-1-1,0 0 1,-1 0-1,0-2 1,-1 1-1,0-1 0,-1 0 1,0-1-1,0 0 1,-1 0-1,-1-1 1,0 0-1,0 0 1,-1 0-1,-1-1 0,0 0 1,0 0-1,1-17 1,-4 20-54,0 0-1,-1 0 1,-1 0 0,1 0 0,-2 0-1,1 0 1,-1 0 0,-1 0 0,0 0-1,0 1 1,-1-1 0,0 1 0,-1 0-1,0 0 1,0 1 0,-1-1 0,0 1-1,0 0 1,-1 1 0,0 0 0,-1 0-1,1 0 1,-1 1 0,-10-6 0,2 2-7,-1 1-1,1 1 1,-1 0 0,-1 1 0,0 1 0,1 1-1,-2 1 1,1 0 0,0 1 0,-1 1 0,0 1 0,-26 1-1,16 3-12,-1 0 0,1 2 0,0 2-1,0 0 1,1 2 0,-45 20 0,59-22-12,-1 0 0,2 1 1,-1 0-1,1 1 0,0 1 1,1 0-1,0 0 0,1 1 1,0 1-1,0 0 0,2 1 1,-1-1-1,2 2 0,-9 15 1,14-23-108,1 1 0,0 0 0,0 0 0,0 0 1,1 0-1,-1 0 0,2 0 0,-1 0 0,1 0 0,0 0 1,1 0-1,0 0 0,0 0 0,0 0 0,1 0 0,0 0 1,0 0-1,1-1 0,0 1 0,0-1 0,0 0 0,9 12 1,-3-7-337,0-1 1,0 0 0,1 0 0,1-1-1,0 0 1,0-1 0,0 0 0,1-1-1,0 0 1,25 9 0,55 16-2008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7.2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9 4864,'-20'-9'2432,"29"14"-3456,-4-1 4480,10-4-5888,13 7 128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6.3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2 186 1536,'-1'-1'117,"1"-1"-1,0 1 1,0 0-1,0-1 1,0 1 0,0-1-1,0 1 1,0 0 0,1-1-1,-1 1 1,0 0-1,1-1 1,-1 1 0,1 0-1,-1-1 1,1 1-1,0 0 1,-1 0 0,1-1-1,0 1 1,0 0 0,0 0-1,0 0 1,0 0-1,0 0 1,0 1 0,0-1-1,1 0 1,-1 0 0,0 1-1,0-1 1,1 1-1,-1-1 1,0 1 0,1-1-1,-1 1 1,0 0-1,1 0 1,-1-1 0,1 1-1,-1 0 1,0 0 0,1 1-1,1-1 1,-2 0-49,-1 1 1,1-1-1,-1 1 1,1-1-1,-1 1 1,1-1-1,-1 1 0,1-1 1,-1 1-1,1-1 1,-1 1-1,0 0 1,1-1-1,-1 1 1,0-1-1,1 1 1,-1 0-1,0-1 1,0 1-1,0 0 0,0 0 1,0-1-1,1 1 1,-1 0-1,-1-1 1,1 1-1,0 1 1,0 28 733,0-22-471,1 14-60,1 1-1,1-1 0,1 0 1,1 0-1,1-1 0,1 1 0,1-1 1,0-1-1,2 1 0,0-2 1,18 26-1,-21-36-216,-1-1-1,1 0 1,1 0-1,-1 0 1,1-1 0,1 0-1,-1 0 1,1-1 0,1-1-1,-1 1 1,12 4 0,-13-8-21,0 1 1,0-1-1,0-1 1,-1 0 0,1 0-1,1 0 1,-1-1-1,0 0 1,0-1 0,0 0-1,0 0 1,0-1-1,-1 0 1,1 0 0,0-1-1,11-5 1,-4 0-16,0-1 0,-1 0 0,0-1 0,-1 0 0,0-2 0,0 1 0,-1-1-1,-1-1 1,0 0 0,-1-1 0,0 0 0,-1-1 0,0 1 0,-2-2 0,9-21 0,-7 12 45,-1 0 0,0 0 0,-2-1 0,-1 1 0,-2-1 0,0-1 0,-2 1 0,0 0 0,-5-35 0,-8 18 247,1 32-27,11 12-269,-1-1 1,0 1 0,0 0 0,1-1-1,-1 1 1,0 0 0,1-1 0,-1 1-1,1 0 1,-1 0 0,1-1 0,-1 1 0,1 0-1,-1 0 1,1 0 0,0 0 0,-1 0-1,1 0 1,0-1 0,0 1 0,0 1 0,-3 11 31,1 0 0,1 1 1,0-1-1,0 0 0,2 0 1,-1 0-1,2 0 0,0 0 1,0 0-1,1 0 0,1 0 1,0-1-1,10 21 1,0-5 79,1 0 0,2 0 0,1-2 0,30 36 0,-39-52-39,1 0 0,0 0 0,1-1 0,0 0 0,1-1 0,0-1 0,0 1-1,0-2 1,1 0 0,0 0 0,15 3 0,-16-6-650,-1 0 1,1-1-1,0 0 0,17 0 1,-29-3 498,0 1-1,0 0 1,1 0 0,-1 0-1,0 0 1,0 0 0,1 0-1,-1 0 1,0 0 0,0 0-1,0 0 1,1 0 0,-1-1-1,0 1 1,0 0 0,0 0 0,0 0-1,1 0 1,-1-1 0,0 1-1,0 0 1,0 0 0,0 0-1,0-1 1,0 1 0,0 0-1,0 0 1,1 0 0,-1-1 0,0 1-1,0 0 1,0 0 0,0-1-1,0 1 1,0 0 0,0 0-1,0 0 1,0-1 0,0 1-1,0 0 1,-1 0 0,1-1-1,0 1 1,0 0 0,0 0 0,0 0-1,0-1 1,0 1 0,0 0-1,-1 0 1,1 0 0,0 0-1,0-1 1,0 1 0,0 0-1,-1 0 1,1 0 0,0 0-1,0 0 1,0 0 0,-1 0 0,1-1-1,0 1 1,0 0 0,0 0-1,-1 0 1,1 0 0,-11-11-2240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7.1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334 1 1024,'-2'0'120,"1"0"1,-1-1-1,0 1 1,0 0-1,1 1 1,-1-1-1,0 0 1,0 0-1,1 1 1,-1-1-1,0 1 0,1 0 1,-1-1-1,0 1 1,1 0-1,-1 0 1,1 0-1,0 0 1,-1 0-1,1 0 1,-2 2-1,-30 15 1241,5-8-925,1 2 0,1 0 0,0 2 0,0 1 0,1 1 0,1 1 0,1 1 1,-24 25-1,46-43-410,0 1 1,1 0-1,-1 0 1,0-1-1,0 1 1,0 0-1,1 0 1,-1 0-1,0 0 1,1 0-1,-1 0 1,1 0-1,-1 0 1,1 0-1,0 0 1,-1 1-1,1 1 1,0-3-13,0 1 0,1-1-1,-1 1 1,0 0 0,0-1 0,1 1 0,-1-1 0,0 1 0,1-1 0,-1 1 0,0-1 0,1 1 0,-1-1-1,1 1 1,-1-1 0,1 1 0,-1-1 0,1 0 0,0 1 0,-1-1 0,1 0 0,0 1 0,47 7 360,-34-6-265,232 13 884,5 1 62,-230-13-876,0 1 0,-1 1 0,1 1 0,38 18 0,-52-21-105,0 1 0,-1 0 1,0 0-1,0 0 0,0 1 0,0 0 0,9 11 0,-12-13-26,-1 0 0,0 0 0,0 0 0,-1 1 0,1-1 0,-1 0 0,1 1 0,-1-1 0,0 1 0,0-1 0,-1 1 0,1 0 0,-1-1 0,0 1 0,0 0 0,-1 7 0,0-1 42,-1-1 1,-1 1 0,0 0 0,0-1 0,-1 1-1,0-1 1,0 0 0,-1 0 0,0-1 0,-1 1-1,-11 12 1,6-10 61,-1 0 0,0 0 0,0-1 0,-1-1 0,0 0-1,-28 13 1,16-11 64,0-1 0,-1-1 0,0-1 0,0-2 0,-1-1 0,1 0 0,-1-2 0,-43-1-1,49-3-16,1 0-1,-1-2 1,-30-7-1,42 8-177,-1-2 0,1 1 0,0-1 0,0-1 0,0 1-1,0-2 1,1 1 0,0-1 0,-9-9 0,16 15-89,-1-1 1,1 0-1,0 0 1,0 0-1,1 0 1,-1 0-1,0 0 0,0 0 1,0 0-1,1 0 1,-1 0-1,1-1 1,-1 1-1,1 0 0,-1 0 1,1-1-1,-1-1 1,1 3-23,1-1 1,-1 1-1,0-1 1,0 1 0,1-1-1,-1 1 1,0 0-1,1-1 1,-1 1-1,0-1 1,1 1 0,-1 0-1,1-1 1,-1 1-1,1 0 1,-1 0-1,1-1 1,-1 1 0,1 0-1,-1 0 1,1 0-1,-1 0 1,1-1-1,-1 1 1,1 0 0,-1 0-1,2 0 1,3 0-547,1 0 0,0 0 1,0 1-1,-1 0 0,1 0 0,6 2 1,12 8-1797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8.1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230 76 2816,'-1'2'283,"-1"1"1,0-1-1,0 0 1,1 0-1,-2 0 1,1-1-1,0 1 0,0 0 1,-1-1-1,1 1 1,0-1-1,-1 0 1,0 0-1,1 0 1,-5 1-1,4-1-129,0 0 0,0 0 0,0 0 0,0 0-1,0 1 1,0-1 0,1 1 0,-1 0 0,0 0 0,1 0 0,0 0 0,-1 0-1,1 0 1,0 1 0,-2 2 0,1 2-83,0 0 0,0 0 0,1 0 0,0 1 1,0-1-1,1 1 0,0-1 0,0 1 0,1-1 0,-1 1 0,2 0 0,-1-1 0,1 1 0,1-1 1,-1 1-1,1-1 0,0 0 0,1 1 0,0-1 0,0 0 0,0-1 0,1 1 0,0 0 1,0-1-1,1 0 0,0 0 0,9 9 0,-5-6 22,1 0 0,0 0 0,0-1 0,0 0-1,1-1 1,0 0 0,0-1 0,1 0 0,0-1 0,0 0 0,0-1 0,1 0 0,0-1-1,-1-1 1,26 3 0,-20-5-22,0-1-1,0-1 0,0 0 1,-1-1-1,1-1 1,-1 0-1,0-2 0,0 0 1,0 0-1,-1-2 1,0 0-1,0-1 0,-1-1 1,-1 0-1,1-1 1,-1 0-1,-1-1 0,0-1 1,11-15-1,-21 25-61,-1 0-1,0-1 1,0 1 0,0-1-1,0 0 1,-1 0 0,1 1-1,-1-1 1,0 0-1,0 0 1,-1 0 0,1 0-1,-1 0 1,0 0 0,0-1-1,0 1 1,-1 0-1,1 0 1,-1 0 0,0 0-1,0 0 1,0 0 0,-1 1-1,1-1 1,-1 0 0,0 1-1,0-1 1,0 1-1,-1-1 1,1 1 0,-1 0-1,0 0 1,-3-2 0,-8-9 23,-1 2 1,0 0 0,-1 1 0,0 0 0,-31-14 0,20 12-51,-1 2 0,0 1 0,-1 1 0,0 1 0,0 2-1,-1 0 1,-35 0 0,43 4-11,1 2-1,-1 1 1,0 0-1,0 2 1,1 0-1,-1 1 1,1 2-1,0 0 1,1 1-1,-32 15 1,48-20 15,0 0 0,0 1 0,1-1 0,-1 1 0,1 0 0,-1 0 0,1 0 0,0 0 0,0 1 0,0-1 0,0 1 0,1 0 0,0 0 0,0 0 0,-4 8 0,6-9 7,-1 0 0,1 0 1,-1 0-1,1 1 0,0-1 1,0 0-1,1 0 0,-1 0 1,1 0-1,-1 0 0,1 0 1,0 0-1,0 0 0,0 0 1,1 0-1,-1 0 0,1 0 1,0-1-1,-1 1 0,1-1 1,0 1-1,1-1 0,3 4 1,6 5 12,0-2 1,1 0 0,0 0 0,0-1-1,1-1 1,-1 0 0,2 0 0,-1-2-1,1 0 1,0-1 0,0 0 0,0-1-1,1-1 1,30 1 0,-11-3 15,0-1 0,0-3 1,0 0-1,-1-2 0,54-17 0,-62 15 30,-6 3-4,-1 0 0,1-2 0,-1 0 1,-1-1-1,1-1 0,-1 0 0,-1-2 0,0 0 0,26-22 1,-44 35-7,0 0 0,0 1 0,0-1 0,0 1 0,1-1 0,-1 1 0,1-1 0,-1 1 0,1-1 0,0 1 1,0-1-1,0 1 0,0 0 0,1 3 0,7 39 372,-4-32-276,1 1 0,1-1 0,0 0 1,0-1-1,1 1 0,1-1 0,0-1 0,1 1 1,0-1-1,1-1 0,0 0 0,0 0 0,1-1 1,1 0-1,-1-1 0,1-1 0,1 0 0,-1 0 1,1-1-1,0-1 0,1 0 0,16 4 0,-19-8-232,-1 0-1,1 0 0,0-1 1,-1-1-1,1 0 0,-1 0 1,21-6-1,-19 3-558,0 0 1,0-2-1,0 1 1,-1-1-1,0-1 1,0 0-1,0 0 0,-1-1 1,0 0-1,13-15 1,15-26-1780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8.9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88 113 1664,'-4'-21'211,"-7"-60"3524,12 80-3705,-1 1-1,0 0 0,0 0 1,0-1-1,0 1 0,0 0 0,0-1 1,0 1-1,0 0 0,0-1 0,0 1 1,0 0-1,0-1 0,0 1 0,0 0 1,0 0-1,0-1 0,0 1 0,0 0 1,-1-1-1,1 1 0,0 0 1,0 0-1,0-1 0,0 1 0,-1 0 1,1 0-1,0-1 0,0 1 0,0 0 1,-1 0-1,1 0 0,0-1 0,0 1 1,-1 0-1,1 0 0,0 0 0,-1 0 1,1 0-1,0 0 0,0 0 1,-1-1-1,0 1 0,-12 11 1166,-9 21 290,13-2-866,2 0 0,1 0-1,1 1 1,2 0 0,2 59-1,4 28 587,22 131 0,37 122 414,-32-201-933,-28-160-656,53 259 726,-44-230-577,1 0 1,2-1 0,2 0 0,35 59 0,-48-93-133,-1 1-1,1-1 1,0 0-1,0 0 1,1 0-1,-1 0 1,1 0-1,0-1 1,0 0-1,0 0 1,1 0-1,7 4 1,-10-6-36,0-1 0,1 1 0,-1-1 0,1 0 1,-1 0-1,1 0 0,-1 0 0,1 0 0,-1 0 0,1-1 1,-1 1-1,0-1 0,1 0 0,-1 0 0,0 1 0,1-2 1,-1 1-1,0 0 0,0 0 0,0-1 0,0 1 0,0-1 1,0 1-1,-1-1 0,1 0 0,0 0 0,1-3 0,10-9-52,1 1-1,0 0 1,1 1-1,1 1 1,-1 0-1,31-15 1,110-38-3308,-89 39-691,-39 18-440,-27 7 2304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39.3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1 2304,'0'0'67,"0"0"1,0 0-1,0 0 1,0 0-1,0 0 1,0 0-1,-1 0 0,1 0 1,0 0-1,0 0 1,0 1-1,0-1 1,0 0-1,0 0 1,0 0-1,0 0 0,0 0 1,0 0-1,-1 0 1,1 0-1,0 0 1,0 0-1,0 0 0,0 0 1,0 0-1,0 0 1,0 0-1,0 0 1,0 0-1,-1 0 1,1 0-1,1 1 42,0 0 1,0-1-1,0 1 1,0 0-1,0 0 0,0-1 1,0 1-1,0 0 1,0-1-1,0 1 1,0-1-1,0 0 0,0 1 1,0-1-1,1 0 1,-1 0-1,0 1 0,0-1 1,0 0-1,1 0 1,1-1-1,84 14 1854,139 23 770,5 2-858,-226-38-2109,0 0 0,-1 0 1,1-1-1,0 1 1,0-1-1,-1 0 0,1 0 1,-1-1-1,1 1 1,-1-1-1,1 0 1,-1 0-1,5-4 0,-5 4-357,3 0-1051,-5 2-22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0.0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32 295 2560,'10'11'3004,"67"73"-1784,-66-73-1059,0-1 0,1-1 0,1 0 0,-1-1 0,1 0 1,1-1-1,18 7 0,-23-11-55,0-1 0,0 0 0,0 0 0,0-1 0,0 0 0,0-1 0,0 0 0,1 0 0,-1-1 0,0-1 0,0 1 0,0-1 0,14-5 0,-5 1 21,0-1 1,0-1-1,-1-1 0,0 0 0,-1-1 0,0 0 1,-1-2-1,0 0 0,14-14 0,-24 21-92,0-1 0,0 0 1,-1 0-1,0 0 0,0-1 0,0 1 0,-1-1 0,0 0 0,0 1 0,-1-2 0,0 1 0,0 0 0,-1 0 0,0-1 0,0 1 0,-1 0 0,1-1 0,-2 1 0,1-1 0,-1 1 0,0 0 0,-1-1 0,1 1 0,-2 0 1,1 0-1,-5-10 0,2 7 23,0 1 1,0-1-1,-1 1 1,-1 0-1,1 0 1,-2 1-1,1 0 1,-1 0-1,0 1 1,0-1-1,-1 2 1,0 0-1,-19-11 1,14 11 3,0 0 0,0 1 0,-1 1 0,1 0 0,-1 0 0,0 2 0,0 0 0,0 1 0,-25 0 0,23 2-18,1 1-1,0 0 1,0 2-1,0-1 1,0 2-1,1 0 1,-1 1-1,-27 14 1,33-14-34,0 1 0,1 0 0,-1 0 0,1 0 0,1 1 0,-1 1 0,1-1 1,1 2-1,0-1 0,0 1 0,1 0 0,-9 18 0,12-23-83,1 1 0,0 0 0,1 0 0,-1 0 0,1 0 0,0 0-1,0 0 1,1 0 0,0 0 0,0 0 0,1 0 0,-1 0 0,1 0 0,1 0-1,-1 0 1,1 0 0,0 0 0,0 0 0,1-1 0,-1 1 0,1-1 0,0 1-1,5 4 1,-1-2-169,0 0-1,0 0 1,0-1 0,1 0-1,0-1 1,1 0-1,0 0 1,0-1-1,0 0 1,0 0 0,1-1-1,13 4 1,56 8-1422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0.6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19 1152,'0'-1'108,"0"0"1,0 0-1,0 1 1,-1-1-1,1 0 0,0 0 1,0 0-1,0 1 1,-1-1-1,1 0 0,0 0 1,-1 1-1,1-1 1,0 0-1,-1 1 0,1-1 1,-1 0-1,1 1 1,-1-1-1,0 1 0,1-1 1,-1 1-1,1-1 1,-1 1-1,0-1 0,-1 0 1,-5 22 3577,-3 9-3238,6-17-174,0 0 0,1 0 0,1 0 0,0 1 0,1-1 1,0 0-1,1 1 0,2 18 0,-1-23-149,0 1 0,1 0 1,0 0-1,1 0 0,-1-1 1,2 1-1,-1-1 0,2 0 1,-1 0-1,1 0 0,0-1 1,7 9-1,-9-14-239,0 0 1,0 0-1,1-1 1,-1 1-1,0-1 0,1 0 1,-1 0-1,1 0 0,0-1 1,0 1-1,0-1 1,0 0-1,0 0 0,0 0 1,0 0-1,0-1 1,0 0-1,0 0 0,0 0 1,0 0-1,0-1 1,0 1-1,0-1 0,0 0 1,0 0-1,0-1 1,0 1-1,0-1 0,-1 0 1,1 0-1,-1 0 0,1 0 1,-1 0-1,0-1 1,0 0-1,0 0 0,0 0 1,0 0-1,-1 0 1,1 0-1,-1-1 0,2-3 1,12-20-1423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0.9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 3712,'-4'3'1792,"19"24"-2304,-12-18 3456,8 1-2816,-2 6 0,5 0-2048,4 4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1.3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272 1031 2944,'2'1'68,"-1"0"0,0-1-1,1 1 1,-1-1 0,1 1 0,-1-1 0,1 0 0,-1 0 0,1 1-1,-1-1 1,1 0 0,-1 0 0,1-1 0,-1 1 0,1 0 0,-1 0-1,0-1 1,1 1 0,-1-1 0,1 1 0,1-2 0,25-21 1666,3-4-844,-24 23-869,24-14 179,-1-2 1,0-1 0,-2-1-1,44-45 1,-51 43-40,-1-1-1,-1 0 1,-1-2-1,-2 0 1,0-1-1,-2 0 1,-1-1 0,11-39-1,-19 51-66,-1-1 0,-1 1-1,-1-1 1,0 0 0,-1-1-1,-1 1 1,-1 0 0,0 0-1,-1 0 1,-1 0 0,-1 1-1,-1-1 1,0 1 0,-1 0-1,-16-30 1,12 28 13,-1 0 1,-1 1-1,-1 0 1,0 1-1,-1 1 0,-1 0 1,-1 1-1,0 0 0,-22-14 1,27 22-45,0 0 1,0 1 0,-1 0-1,0 1 1,0 1-1,0 0 1,0 0-1,-1 1 1,1 1 0,-1 0-1,0 0 1,0 1-1,0 1 1,0 1-1,0-1 1,-17 5 0,15-2-29,0 0 1,1 1 0,-1 1 0,1 0 0,0 1 0,1 1-1,0 0 1,0 1 0,0 0 0,1 1 0,0 0 0,1 1 0,0 1-1,0-1 1,1 2 0,1-1 0,0 1 0,0 1 0,1 0-1,1 0 1,0 0 0,1 1 0,1 0 0,-7 23 0,2 7 114,2 0 0,2 0 0,2 1 0,2 73 0,29 175 734,-16-208-598,-8-52-158,2-1 0,2 0 0,1 0-1,1-1 1,1 0 0,2-1 0,2 0 0,0-1 0,30 44 0,-42-70-104,0-1 0,-1 0 0,1 0 0,0 0 0,1 0 0,-1 0 0,0 0-1,1 0 1,-1-1 0,0 1 0,5 1 0,-6-3-46,0 0 0,0 1-1,0-1 1,0 0 0,0 0 0,1 0 0,-1 0 0,0 0 0,0 0 0,0 0-1,0 0 1,0-1 0,1 1 0,-1 0 0,0-1 0,0 1 0,0-1-1,0 1 1,2-2 0,2-3-277,-1 0 1,1 0-1,-1 0 0,0 0 0,-1-1 1,1 1-1,4-11 0,9-13-1378,26-16-1141,-15 19 1284,15-23-770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2.2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705 704 3072,'4'-4'1259,"13"-8"-545,0 1 1,1 0-1,26-11 1,31-17-523,-51 23-80,-1-1 0,-1 0 0,0-2 0,-1 0 0,28-34 0,-41 43 0,0-1-1,-1 0 1,0 0 0,-1 0-1,0-1 1,-1 0 0,0 0-1,-1-1 1,0 1-1,-1-1 1,0 0 0,-1 1-1,-1-1 1,1-21 0,-4 22-36,0 1 1,0 0-1,-1-1 0,-1 1 1,1 0-1,-2 1 1,0-1-1,0 1 0,-1 0 1,0 0-1,0 0 1,-1 1-1,-1 0 1,1 1-1,-2-1 0,1 2 1,-1-1-1,0 1 1,0 0-1,-1 1 0,0 0 1,-13-5-1,7 3-24,0 0 0,0 2 1,-1 0-1,0 1 0,0 1 0,0 0 0,-1 1 0,1 1 0,-1 1 0,1 0 0,-1 1 0,1 1 0,-1 1 0,-19 4 0,25-2-31,1 1 0,-1 0 0,1 0 0,0 1 0,0 0 0,0 1 0,1 1 0,0-1-1,1 2 1,0-1 0,0 1 0,1 0 0,0 1 0,0 0 0,1 1 0,1-1 0,0 1 0,0 0 0,1 1-1,-5 15 1,-1 6 154,2 1 0,1-1 0,1 2 0,2-1 0,2 1 0,1 38 0,4 14 548,23 137 0,34 80 612,-39-209-1001,-8-41-129,-3 1 0,-2 1 1,-2 0-1,-3 0 0,-3-1 1,-1 1-1,-16 81 0,8-89 4,-2 0 0,-2-1 0,-38 84 0,43-112-99,-1-1 0,-1 0 0,0 0 0,-1-1 0,-1-1 0,-1 0-1,0-1 1,-1-1 0,0 0 0,-1 0 0,-32 19 0,43-30-87,0 0-1,-1-1 1,1 1 0,-1-1 0,1 0-1,-1-1 1,1 1 0,-1-1 0,0 0-1,0 0 1,0-1 0,0 0-1,0 0 1,1 0 0,-1-1 0,0 0-1,0 0 1,0 0 0,1-1-1,-1 0 1,-9-4 0,7 1-12,1 0-1,0 0 1,1-1 0,-1 1 0,1-2-1,0 1 1,0-1 0,1 1 0,0-2 0,0 1-1,1 0 1,0-1 0,0 0 0,-3-12-1,-9-26-620,3-1 0,2 0 0,2-1 0,-5-63 0,13 107 238,1 0 0,-1-1 0,1 1 0,-1 0 0,1-1 0,0 1 0,1 0 0,-1-1 0,1 1 0,0 0 0,0 0 0,0 0 0,0 0 0,1-1 0,0 2 0,-1-1 0,2 0 0,-1 0 0,0 1 0,1-1 0,-1 1 0,1 0 0,0-1 0,0 1 0,1 1 0,-1-1 0,1 0 0,-1 1 0,1 0 0,0 0 0,4-2 0,18-14-1569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7.7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92 345 3072,'0'3'245,"0"0"1,1 0-1,-1 0 0,1 1 0,0-1 1,0 0-1,0-1 0,0 1 1,0 0-1,1 0 0,-1 0 1,1-1-1,0 1 0,0-1 1,0 1-1,4 3 0,41 39 705,-35-35-824,2-1 1,-1 0-1,1-1 1,0-1-1,0 0 1,1-1-1,0 0 1,0-2-1,26 6 1,-28-9-16,0 0 0,0 0 0,-1-2 0,1 0 0,0 0 0,-1-1 1,1 0-1,-1-1 0,0-1 0,0 0 0,0 0 0,17-10 0,-14 6 0,0 0-1,-1 0 1,0-1 0,0-1-1,-1 0 1,-1-1 0,1-1-1,-2 0 1,0 0 0,0-1-1,-1 0 1,-1-1 0,0 0-1,-1-1 1,9-22 0,-15 30-82,0 0 0,-1 0 0,0 0 0,-1 0 1,1 0-1,-1 0 0,-1 0 0,1 0 0,-1 0 1,-1 0-1,1 0 0,-1 0 0,0 1 0,0-1 1,-1 1-1,0-1 0,0 1 0,-1 0 0,0 0 1,0 0-1,0 1 0,-1-1 0,0 1 0,0 0 1,-8-6-1,-1-1-16,0 1-1,-1 0 1,0 1 0,-1 1 0,0 1 0,-1 0 0,0 1-1,-31-9 1,24 11-63,-1 2 1,0 0-1,0 1 0,0 2 0,1 0 1,-1 2-1,0 1 0,0 1 0,1 0 0,-1 2 1,2 1-1,-1 1 0,1 1 0,-29 16 1,45-21 8,1 0 1,0 0-1,0 0 1,1 0 0,-1 1-1,1 0 1,0 1-1,0-1 1,1 1 0,-1 0-1,1 0 1,1 0-1,-4 7 1,5-10 25,1 1 1,0-1-1,0 0 0,1 0 0,-1 0 0,0 1 1,1-1-1,0 0 0,0 1 0,0-1 0,0 0 1,1 1-1,-1-1 0,1 0 0,0 0 0,0 1 1,0-1-1,0 0 0,1 0 0,-1 0 1,1 0-1,-1-1 0,1 1 0,0 0 0,0-1 1,1 1-1,-1-1 0,0 0 0,1 1 0,3 1 1,7 5-17,0-1 0,1-1-1,0 0 1,0-1 0,1 0 0,-1-1 0,1-1 0,16 3 0,16 1-277,65 3 0,-62-10-186,1-2 0,0-3 1,-1-2-1,0-2 0,0-2 0,88-31 1,-134 40 414,25-6 344,-28 7-239,-1 1 1,1-1-1,-1 0 1,1 0-1,0 0 1,-1 1 0,1-1-1,-1 0 1,1 1-1,-1-1 1,1 0-1,-1 1 1,1-1-1,-1 1 1,1-1 0,-1 1-1,0-1 1,1 1-1,-1-1 1,0 1-1,1-1 1,-1 1-1,0-1 1,0 1 0,0 0-1,1-1 1,-1 1-1,0 0 1,0-1-1,0 1 1,0-1-1,0 1 1,0 0 0,0-1-1,0 1 1,0-1-1,-1 1 1,1 0-1,0-1 1,0 1 0,-1 0-1,-1 14 203,0 0-1,1 0 1,1 0 0,1 0-1,0 0 1,0 0-1,2 0 1,0 0 0,0-1-1,2 1 1,0-1-1,9 19 1,-11-26-170,1 0-1,1 0 1,-1 0 0,1 0-1,0-1 1,1 0-1,0 0 1,-1 0 0,2-1-1,-1 0 1,1 0-1,0-1 1,0 1 0,0-1-1,0-1 1,1 0-1,-1 0 1,1 0 0,0-1-1,0 0 1,0-1-1,0 1 1,0-1 0,10-1-1,-11-1-257,1 0 1,-1 0-1,1-1 0,-1 0 0,0-1 0,0 0 0,0 0 1,0 0-1,-1-1 0,9-6 0,-2 3-387,29-21-971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2.6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5 3072,'-10'-4'2047,"23"16"612,29 19-475,-21-21-2000,0-1 1,1-1-1,-1-1 0,2-1 0,-1-1 0,1-1 0,37 2 0,-1-6 306,104-12 1,-162 12-588,0-1 0,-1 1 0,1 0 0,0 0 0,0 0 0,0 0 0,0 0 0,0 0 0,0 0 0,0 0 0,0 0 1,0 0-1,0 0 0,0 0 0,0 1 0,-1-1 0,1 0 0,0 1 0,0-1 0,0 1 0,0-1 0,-1 1 0,1-1 0,0 1 1,-1 0-1,1-1 0,0 1 0,-1 0 0,1-1 0,-1 1 0,1 0 0,-1 0 0,1 0 0,-1 0 0,1-1 0,-1 1 0,0 0 0,0 0 1,1 0-1,-1 0 0,0 0 0,0 0 0,0 0 0,0 0 0,0 1 0,0 13-1460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3.4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253 325 2304,'-3'-23'4078,"-2"18"-1986,-5 15-1713,9-8-275,0 0 0,0 0-1,0 1 1,0-1 0,0 0 0,1 1-1,-1-1 1,1 1 0,-1-1 0,1 1-1,0-1 1,0 1 0,1-1 0,-1 1-1,0-1 1,1 1 0,-1-1 0,1 1-1,0-1 1,0 0 0,0 1 0,0-1-1,0 0 1,0 0 0,1 0 0,-1 0-1,1 0 1,3 3 0,-2 0-2,1-1-1,0 0 1,1 0 0,-1 0-1,0-1 1,1 1 0,0-1-1,0 0 1,0-1 0,0 1-1,1-1 1,6 2 0,1-2 2,0-1 0,0-1 1,0 0-1,-1 0 0,1-1 1,0-1-1,0 0 1,-1-1-1,1-1 0,-1 0 1,0 0-1,0-1 0,12-7 1,-4 1 52,0-1 0,0 0 0,-1-2 0,0 0 0,-2-1 0,24-25 0,-37 36-119,0 0 1,0-1 0,-1 1-1,1-1 1,-1 0 0,0 0-1,0 0 1,-1 0 0,0-1-1,1 1 1,-2-1 0,1 1 0,-1-1-1,0 0 1,0 0 0,0 1-1,-1-1 1,0 0 0,0 0-1,0 0 1,-1 1 0,0-1 0,0 0-1,0 0 1,-1 1 0,0-1-1,0 1 1,0-1 0,-1 1-1,0 0 1,0 0 0,0 0-1,-1 1 1,1-1 0,-1 1 0,0 0-1,-1 0 1,1 0 0,0 0-1,-1 1 1,0-1 0,-5-1-1,-6-4 42,0 2 0,-1 0 0,1 0 0,-1 2 0,0 0 0,-1 1 0,1 1 0,-1 0 0,0 2 0,1 0 0,-1 1 0,-30 3 0,18 0 46,0 2-1,0 1 1,1 1 0,0 2 0,1 1 0,-49 23-1,67-27-96,0 0-1,1 0 1,0 1-1,0 0 1,1 1 0,0 0-1,0 0 1,1 1-1,0 0 1,-10 17-1,14-22-25,1 0-1,0 1 1,-1 0 0,2 0 0,-1-1-1,0 1 1,1 0 0,0 1-1,0-1 1,1 0 0,-1 0 0,1 0-1,0 0 1,0 0 0,1 1-1,0-1 1,0 0 0,0 0-1,0 0 1,1 0 0,0-1 0,0 1-1,0 0 1,0-1 0,5 7-1,2 0-1,-1-1 0,2-1 0,-1 0 1,1 0-1,1 0 0,0-1 0,0-1 0,0 0 0,1-1 0,0 0 0,0 0 0,1-2 0,0 1 0,-1-2 0,1 1 0,1-2 0,25 2 0,-6-3 48,-1-1 0,1-2 0,-1-1 1,1-1-1,-1-2 0,41-14 0,-52 14-4,0-2 0,0 0 0,-1-1 0,0-1 0,0-1 0,-1-1 0,-1 0 0,29-27 0,-45 38-42,-1-1 0,1 0-1,-1 1 1,0-1 0,0 0-1,0 0 1,0 1 0,0-1-1,0 0 1,0 0 0,0 0-1,-1 0 1,1-1 0,-1 1-1,1-3 1,-8-5 69,-13 13-37,18-2-16,0 0 1,1 0 0,-1 0-1,1 0 1,-1 0 0,1 1 0,-1-1-1,1 0 1,0 1 0,-1-1-1,1 1 1,0-1 0,0 1-1,0-1 1,0 1 0,0 0 0,1 0-1,-1-1 1,0 1 0,1 0-1,0 0 1,-1 0 0,1 0-1,0-1 1,0 1 0,0 0-1,0 0 1,0 0 0,1 3 0,-1-2 39,1 1 0,0-1 0,0 0 0,0 0 0,0 0 0,0 0 0,1 0 0,-1 0 0,1 0 0,0 0 0,0 0 0,0-1 0,0 1 1,1-1-1,4 5 0,4 0 101,1-1 1,1 0 0,-1 0 0,1-1 0,0-1 0,0 0-1,0-1 1,1 0 0,-1-1 0,1 0 0,-1-1-1,1-1 1,18-2 0,-26 2-243,0-1 0,0 0-1,1-1 1,-1 0 0,0 0 0,-1 0-1,1 0 1,0-1 0,-1 0 0,1 0-1,-1-1 1,0 0 0,7-5 0,-9 5-244,1-1 1,-1 1 0,0-1-1,0 1 1,-1-1-1,1 0 1,-1 0 0,0 0-1,0 0 1,-1 0-1,0-1 1,0 1-1,0-1 1,0 1 0,-1 0-1,0-1 1,-1-9-1,0 2-1140,-1 1-1,0-1 1,-7-20-1,-5-4-1498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4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89 1024,'0'-1'99,"0"-1"0,1 0 0,-1 1 0,0-1 0,1 1 0,-1-1 0,1 1 0,0-1 0,-1 1 0,1 0 0,0-1 0,0 1 0,0 0 0,0 0 0,0-1 0,0 1 0,0 0 0,1 0 0,-1 0 0,0 0 1,2 0-1,0-1 73,-1 0 1,0 0-1,0 0 1,0 0-1,0 0 1,0 0-1,0 0 1,0-1-1,2-4 1,3-11 514,0 3 3145,-11 33-970,-53 262 3420,44-176-4877,5-1-1,6 118 1,9-146-722,4 0 0,22 81-1,-13-66-213,-19-83-421,1 1 1,0-1 0,0 0-1,1 0 1,0 0-1,0 0 1,1 0-1,5 7 1,-8-12-30,1 0 0,-1 0-1,1-1 1,0 1 0,-1-1 0,1 1 0,0-1 0,0 0 0,0 1-1,0-1 1,0 0 0,0 0 0,0-1 0,1 1 0,-1 0 0,0-1-1,0 1 1,1-1 0,-1 0 0,0 0 0,1 0 0,-1 0 0,0 0-1,1 0 1,-1 0 0,0-1 0,0 0 0,1 1 0,3-3 0,186-60 279,-161 53-316,0 1 1,1 2-1,0 1 0,0 1 0,53 0 1,-114 2-2735,1-1 0,-1-2 0,1-1 0,0 0 0,-44-20 0,38 5 43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4.5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3 2816,'-1'-1'115,"1"1"1,-1 0-1,0-1 1,0 1 0,1 0-1,-1 0 1,0 0-1,0 0 1,0 0-1,0 0 1,1 0-1,-1 0 1,0 0-1,0 0 1,0 0-1,1 0 1,-1 1-1,0-1 1,0 0-1,0 1 1,1-1-1,-1 0 1,0 1-1,1-1 1,-1 1-1,0-1 1,1 1 0,-1-1-1,1 1 1,-1 0-1,1-1 1,-1 1-1,1 0 1,-1-1-1,1 1 1,-1 0-1,1 1 1,0-1 19,0 0 0,0 1 1,0-1-1,1 1 0,-1-1 1,0 0-1,1 0 0,-1 1 0,1-1 1,0 0-1,-1 0 0,1 1 1,0-1-1,0 0 0,0 0 1,0 0-1,0 0 0,0 0 0,0 0 1,0 0-1,0-1 0,0 1 1,3 1-1,19 11 264,0-2 0,1-1-1,0 0 1,1-2 0,-1-1 0,2-1-1,-1 0 1,1-3 0,0 0 0,0-1-1,0-2 1,49-5 0,-39 4-123,-19 0-185,-1 0 0,1-1 0,19-5 0,-21 6-241,-19 12-1582,-6 13-2189,9-5 1895,-1-4-22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5.2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14 1152,'0'0'15,"0"0"1,0 0-1,0 0 1,0 0-1,-1 0 0,1 0 1,0 0-1,0 0 1,0 0-1,0 0 0,0 0 1,-1 0-1,1 0 1,0 0-1,0 0 0,0 0 1,0 0-1,0 0 1,0-1-1,-1 1 0,1 0 1,0 0-1,0 0 1,0 0-1,0 0 0,0 0 1,0 0-1,0-1 1,0 1-1,0 0 0,0 0 1,0 0-1,0 0 1,0 0-1,-1-1 1,1 1-1,0 0 0,0 0 1,0 0-1,0 0 1,0 0-1,1-1 0,-1 1 1,0 0-1,0 0 1,0 0-1,0 0 0,0 0 1,0-1-1,0 1 1,0 0-1,0 0 0,0 0 1,0 0-1,0 0 1,0 0-1,1-1 0,-1 1 1,0 0-1,0 0 1,0 0-1,0 0 0,0 0 1,11-5 880,-9 4-581,1-1 1200,-3 2-982,4 8 1578,-3-7-2086,-1-1 0,1 1 0,-1 0 1,0 0-1,1-1 0,-1 1 0,1 0 0,-1 0 0,0 0 0,0-1 0,1 1 0,-1 0 0,0 0 0,0 0 0,0 0 1,0-1-1,0 1 0,0 0 0,0 0 0,0 0 0,-1 0 0,1 0 0,-15 47 1920,3-14-981,1 0-1,2 1 1,1 1-1,-4 64 1,12-66-404,1 1 1,3-1 0,12 61 0,39 96 1241,-21-80-962,-25-74-504,-3-1 0,4 49 1,4 27 531,-14-111-857,0-1-1,0 1 1,0-1-1,0 0 1,0 1-1,0-1 1,0 1-1,0-1 1,0 1-1,1-1 1,-1 1-1,0-1 1,0 1-1,0-1 1,0 1-1,1-1 1,-1 0-1,0 1 1,1-1-1,-1 1 1,0-1-1,0 0 1,1 1-1,-1-1 1,1 0-1,-1 0 1,0 1-1,1-1 1,-1 0-1,1 0 1,-1 0-1,1 1 1,-1-1-1,0 0 1,1 0-1,-1 0 1,1 0-1,-1 0 1,1 0-1,-1 0 1,1 0-1,-1 0 1,1 0-1,-1 0 1,1 0-1,-1 0 1,1 0-1,-1-1 1,1 1-1,-1 0 1,0 0-1,1 0 1,-1-1-1,1 1 1,-1 0-1,0-1 1,1 1-1,-1 0 1,0-1-1,1 1 1,-1-1-1,30-32 79,-13 13-40,6 5-80,1 1 0,0 1 0,50-19 0,2-1-847,13-15-1915,-31 14-2073,-57 33 4630,1 1 0,-1-1 0,0 0 0,0 1 0,0-1 0,0 0 0,0 0 0,0 1 0,0-1 0,0 0 0,0 0 0,0 0 0,0 0 0,0 0 0,-1-1 0,1 1 0,-1 0 0,1 0 0,-1 0 0,1-1-1,-1 1 1,1 0 0,-1-1 0,0 1 0,0 0 0,0 0 0,0-1 0,0 1 0,0 0 0,0-3 0,-8-20-1833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5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1280,'52'8'4480,"-31"-5"-3761,1 0 1,-1 1-1,0 1 0,30 11 1,-26-7 99,20 2-419,0-1 0,0-3 0,63 3 0,-17-12-3344,-60 1 1408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6.0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29 204 2432,'1'0'41,"-1"0"1,0 1-1,0-1 1,1 0-1,-1 0 0,0 0 1,0 1-1,0-1 1,0 0-1,1 0 0,-1 0 1,0 1-1,0-1 1,0 0-1,0 0 0,0 1 1,0-1-1,1 0 1,-1 1-1,0-1 1,0 0-1,0 0 0,0 1 1,0-1-1,0 0 1,0 1-1,0-1 0,0 0 1,0 0-1,-1 1 1,1-1-1,0 0 0,0 0 1,0 1-1,0-1 1,0 0-1,0 0 1,-1 1-1,1-1 0,0 0 1,0 0-1,0 1 1,0-1-1,-1 0 0,1 0 1,0 0-1,0 0 1,-1 1-1,1-1 0,0 0 1,0 0-1,-1 0 1,1 0-1,0 0 1,0 0-1,-1 0 0,1 0 1,0 0-1,-1 0 1,1 0-1,0 0 0,0 0 1,-1 0-1,0 0 1,3 2 163,-1-1 0,0 1 0,1-1 0,-1 1 0,0 0 0,0-1 0,0 1 0,0 0 0,-1 0 1,1 0-1,0 0 0,-1-1 0,0 1 0,1 0 0,-1 3 0,0 6 69,0-1 0,1 0 0,0 1-1,1-1 1,0 0 0,1 0 0,0 0 0,0-1 0,1 1 0,0-1-1,1 1 1,0-1 0,8 11 0,-8-15-132,1 1 0,-1 0-1,1-1 1,0 0 0,0 0 0,1-1-1,-1 0 1,1 0 0,0 0 0,0-1 0,0 0-1,1-1 1,-1 1 0,1-1 0,-1-1 0,1 0-1,0 0 1,11 0 0,6-2 59,0-1 1,0-2-1,0-1 1,-1 0-1,1-2 1,-1-1-1,-1-1 1,27-13-1,-38 15-116,1 0 0,-1 0 0,-1-1 1,1-1-1,-1 0 0,-1-1 0,1 1 0,-2-2 0,0 0 0,0 0 0,12-20 0,-18 26-62,0-1 0,0 1 0,0-1 0,0 0 0,-1 0 0,0 0 0,0 0 0,-1-1 0,0 1 0,0 0 0,0-1 0,-1 1 0,0 0 0,0-1 0,-1 1 0,1-1 0,-1 1 0,-1 0 0,1 0-1,-1-1 1,0 1 0,-1 1 0,0-1 0,1 0 0,-2 0 0,1 1 0,-6-8 0,0 5-6,0-1 0,0 1 0,0 1 1,-1 0-1,0 0 0,-1 1 0,1 0 0,-1 1 0,0 0 0,-1 1 0,1 0 0,-1 1 0,0 0 0,-23-2 1,1 2-296,1 1 1,0 2-1,0 2 1,-46 7-1,57-4-413,0 0 0,0 2 0,0 0 0,-39 20 0,2 1-1613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7.1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448 40 2688,'-39'-19'1655,"36"16"-1438,0 1 1,-1 0-1,1 0 0,-1 0 1,0 0-1,0 0 1,0 1-1,0 0 0,0 0 1,0 0-1,0 0 0,0 1 1,0-1-1,0 1 1,-1 0-1,1 0 0,-5 1 1,-13 7 22,1 0 0,0 1 1,1 1-1,0 1 0,1 0 0,0 2 1,0 0-1,1 1 0,1 1 0,1 1 1,0 0-1,1 1 0,-14 20 0,21-26-141,1 0-1,0 0 1,1 0-1,0 0 0,1 1 1,1 0-1,-1 0 1,2 1-1,0-1 0,0 1 1,1 0-1,1 0 1,0-1-1,0 1 0,2 0 1,0 0-1,0 0 1,1 0-1,0-1 1,1 1-1,1-1 0,0 1 1,1-1-1,8 15 1,-6-16-54,1 0 1,1 0-1,0-1 1,0-1-1,1 0 1,0 0 0,0 0-1,1-2 1,0 1-1,1-1 1,-1-1-1,1 0 1,1-1 0,-1 0-1,1-1 1,0 0-1,0-1 1,25 3-1,-25-4-126,1-1-1,-1 0 1,1 0-1,-1-1 1,1-1-1,0-1 1,-1 0-1,0 0 1,1-2-1,-1 1 1,0-2-1,-1 1 1,1-2-1,-1 0 1,0 0-1,0-1 1,-1-1-1,16-13 1,-4-3-1215,-1-1 0,-1-1 0,22-36 0,-14 8-517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7.7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31 3200,'-1'0'18,"1"0"0,-1 0 0,1 0 0,-1 0 0,0 0-1,1 0 1,-1 0 0,1-1 0,-1 1 0,1 0 0,-1 0 0,1-1 0,-1 1 0,1 0 0,0-1 0,-1 1 0,1 0 0,-1-1 0,1 1-1,0-1 1,-1 1 0,1-1 0,0 1 0,0-1 0,-1 1 0,1-1 0,0 1 0,0-1 0,0 1 0,0-1 0,-1 1 0,1-1-1,0 1 1,0-1 0,0 1 0,0-1 0,0 0 0,0 1 0,1-1 0,-1 1 0,0-1 0,0 1 0,0-1 0,0 1 0,1-1 0,-1 1-1,0-1 1,0 1 0,1-1 0,-1 1 0,0-1 0,1 1 0,-1 0 0,1-1 0,-1 1 0,0 0 0,1-1 0,-1 1 0,1 0 0,-1-1-1,1 1 1,-1 0 0,1 0 0,-1 0 0,1-1 0,-1 1 0,1 0 0,0 0 0,0 0 0,4-1 176,0-1 1,1 1-1,-1 0 1,0 1-1,1-1 1,-1 1-1,0 0 1,1 1-1,6 0 1,-7 1-87,-1-1 0,1 1 0,-1 0 0,0 0 0,0 0 0,1 0 0,-1 1 0,-1 0-1,1 0 1,0 0 0,-1 0 0,1 0 0,-1 1 0,0-1 0,0 1 0,3 6 0,5 8 28,-1 1-1,10 27 0,-14-32-72,239 676 5883,-177-480-5087,-26-101-407,-26-71-183,-1 0 0,10 43-1,-21-54 26,-8-18 9,3-10-266,-1 1 1,0-1-1,1 0 1,-1 0-1,1 0 1,-1 0-1,1 0 1,0 0 0,-1 0-1,1-1 1,0 1-1,0 0 1,0-1-1,-2-2 1,-43-68 424,41 59-482,0 1 1,0-1 0,1-1-1,0 1 1,2-1-1,-1 1 1,2-1 0,0 0-1,0 0 1,1 0-1,3-20 1,-2 28-2,-1 0 1,1 1-1,1-1 0,-1 0 1,1 0-1,0 1 0,0-1 0,1 1 1,0 0-1,0 0 0,0 0 1,0 0-1,1 0 0,0 1 1,0-1-1,0 1 0,0 0 1,1 1-1,-1-1 0,1 1 1,0-1-1,0 1 0,0 1 1,1-1-1,-1 1 0,1 0 0,-1 0 1,1 1-1,8-2 0,-6 2 23,-1 1 0,0 0-1,1 0 1,-1 1-1,0 0 1,1 0-1,-1 1 1,0 0-1,0 0 1,0 0-1,0 1 1,0 0-1,8 6 1,-5-3 40,0 1 1,0 0 0,-1 1-1,0 0 1,0 1 0,-1 0-1,9 13 1,-13-17-27,11 14 92,-2 1 0,0 0-1,-1 1 1,16 38 0,34 143 873,-53-175-840,-3-20-744,-2-18-1730,-1-2 1230,0-1-1,0 1 0,2-1 0,-1 1 0,2 0 0,0 1 0,9-15 0,0-1-1328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8.0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1 255 5120,'4'4'180,"1"0"0,0 0-1,0-1 1,0 1 0,0-1 0,0 0 0,1 0 0,-1-1 0,1 0 0,0 0 0,0 0-1,0-1 1,0 0 0,0 0 0,7 0 0,26 6 3320,-12-3-3117,-1-1 0,1-1 0,0-1-1,-1-2 1,1-1 0,31-5 0,-38 3-252,0 0 0,-1-1 1,0-1-1,0-1 0,0 0 1,-1-1-1,0-2 0,32-21 1,-45 26-33,0 1 0,0-1 1,0-1-1,-1 1 0,1-1 0,-1 0 1,-1 0-1,1 0 0,-1 0 1,0-1-1,0 1 0,-1-1 1,0 0-1,0 0 0,-1 1 1,2-14-1,-3 16-58,0 0 0,0 0 1,0 0-1,0 0 0,-1 0 0,0 0 0,0 0 1,0 0-1,0 0 0,-1 0 0,1 1 0,-1-1 0,0 0 1,0 1-1,0 0 0,0-1 0,-1 1 0,0 0 1,1 0-1,-1 0 0,0 1 0,0-1 0,-1 1 0,1-1 1,0 1-1,-1 0 0,1 1 0,-1-1 0,0 0 1,-6-1-1,0 1-7,1 1 1,0 0 0,-1 0-1,1 1 1,-1 0 0,1 0-1,-1 1 1,1 1 0,0-1-1,0 2 1,0-1 0,0 1-1,0 1 1,0-1 0,0 1-1,1 1 1,0 0-1,0 0 1,0 0 0,1 1-1,-12 13 1,10-12-8,2 1 1,-1 0-1,1 0 0,0 1 0,1 0 1,0 1-1,1-1 0,0 1 0,0 0 1,1 0-1,0 1 0,1-1 0,0 1 0,1 0 1,0 0-1,0 0 0,1 0 0,1 16 1,2-20-30,-1-1 0,1 1 1,1-1-1,-1 1 0,1-1 0,0 0 1,1 0-1,-1 0 0,1-1 0,0 1 1,1-1-1,-1 0 0,1 0 0,0 0 1,0-1-1,1 0 0,-1 0 0,12 6 1,-1-1-440,1-1 1,0 0 0,0-1 0,0-1 0,1-1-1,18 4 1,4-2-754,-12 0-289,0-2 0,1-2 1,48 1-1,-21-15-970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8.5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351 983 3200,'7'-8'547,"0"0"0,0 1 0,1 0 0,0 0 0,0 1 0,17-9 0,-14 7-214,0 1 1,0-1-1,13-13 0,-6 3-167,-1-1-1,0 0 0,-2-1 1,-1-1-1,0-1 0,-1 0 1,11-28-1,-4 2 202,-2 1 1,-3-2-1,-1 0 1,10-74-1,-23 106-309,0 0 1,-1 0-1,-1 0 0,0 0 0,-1 0 0,-1 0 0,-7-22 1,6 28-43,0-1 0,-1 1 0,-1 0 0,0 0 0,-1 0 0,0 1 0,0 0 1,-1 0-1,0 1 0,-1 0 0,-12-9 0,9 8-2,-1 1 1,0 0-1,-1 1 0,0 0 1,0 2-1,-1-1 0,0 2 1,0 0-1,0 1 1,-1 0-1,0 1 0,1 1 1,-1 0-1,0 1 0,0 1 1,-23 3-1,25-1-20,0 0 0,1 1 1,-1 1-1,1 0 0,0 0 0,0 2 0,1-1 1,-1 2-1,1 0 0,0 0 0,1 1 0,0 0 1,0 1-1,1 1 0,0-1 0,1 2 0,0-1 1,0 1-1,-7 13 0,5-3 2,1 0 1,1 0 0,1 1-1,0 0 1,2 0-1,-4 27 1,1 11-49,-1 66 0,10-85 97,1-1-1,3 0 1,1 1-1,1-1 1,3-1 0,21 63-1,-9-47 102,2 0 0,3-2 0,59 91 0,-55-103 29,1-1 0,1-2 0,3-2 0,53 45 0,-81-74-220,1-1 0,0 0 1,0-1-1,13 7 0,-19-11-113,-1-1 0,1 1-1,0 0 1,0 0 0,0-1 0,0 1-1,0-1 1,0 0 0,0 1 0,-1-1 0,1 0-1,0 0 1,0 0 0,0 0 0,0-1-1,0 1 1,0-1 0,0 1 0,0-1-1,0 1 1,0-1 0,-1 0 0,1 0-1,0 0 1,-1 0 0,1 0 0,0 0 0,-1-1-1,2-1 1,11-15-1527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49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1113 1536,'2'-2'177,"0"0"1,0 1-1,1-1 1,-1 1-1,0-1 1,0 1-1,1 0 1,-1 0-1,1 0 1,-1 0-1,1 1 1,-1-1-1,1 1 0,0-1 1,-1 1-1,6 0 1,61-8 1818,-45 6-1711,1 0 0,-1-2 0,1-1 0,-1 0 0,-1-2 0,1-1 0,-1-1 0,-1-1 0,1-1 0,-2-1 0,0 0 0,0-2 0,36-31 0,-26 17-101,-1-1 0,-1-2 0,-2 0 0,-1-2 0,-2-1 0,-1-1-1,28-56 1,-35 56-45,-1 0-1,-2 0 0,-1-1 0,-2-1 1,9-62-1,-17 83-84,0 1 0,-2-1 0,0 1 0,-1-1 0,0 1 0,-1-1 1,-1 1-1,0 0 0,-1 0 0,-1 0 0,0 1 0,-1-1 0,-1 1 0,0 1 0,-1-1 0,-16-20 1,18 27-41,-1 0 0,0 0 0,-1 1 0,1 0 0,-1 0 0,-1 0 0,1 1 0,-1 1 0,0-1 0,0 1 0,0 1 0,0 0 0,-1 0 0,0 1 0,1 0 0,-1 0 0,0 1 1,0 1-1,0 0 0,0 0 0,1 0 0,-1 2 0,-16 3 0,6-1 4,1 2 0,1 0 0,-1 1 0,1 1 0,1 1 1,-1 1-1,1 0 0,1 1 0,0 0 0,1 2 0,-18 17 0,14-9 2,0 1-1,1 1 0,2 1 0,0 0 1,2 1-1,0 1 0,2 0 1,1 1-1,1 0 0,1 1 1,1 0-1,2 0 0,1 0 0,1 1 1,2 0-1,0 0 0,2 0 1,2 0-1,0 0 0,10 41 1,3-13 172,2-1 0,3 0 0,2-2 0,3 0 0,2-2 0,2-1 0,3-1 0,1-1-1,78 84 1,-104-125-155,1 0-1,0-1 0,1 0 0,-1-1 0,20 11 0,-26-15-28,0-1 0,1 0 1,-1 0-1,0-1 0,1 1 0,-1 0 0,1-1 0,-1 1 0,1-1 1,-1 0-1,1 0 0,-1 0 0,1 0 0,-1 0 0,1-1 1,-1 1-1,1-1 0,-1 0 0,1 0 0,-1 1 0,0-1 0,1-1 1,-1 1-1,0 0 0,0-1 0,0 1 0,0-1 0,0 1 1,0-1-1,2-3 0,5-5-44,-4 4-7,0 0 1,0 0-1,1 0 0,11-8 1,-15 13 18,0 0-1,0-1 1,0 2 0,-1-1-1,1 0 1,0 0 0,0 0-1,1 1 1,-1-1 0,0 1 0,0 0-1,0 0 1,0 0 0,0 0-1,0 0 1,0 0 0,1 0 0,-1 1-1,0-1 1,0 1 0,0-1-1,0 1 1,4 2 0,20 11-115,1 1 86,0-2 1,43 15-1,-60-25 56,-1 0 1,1-1-1,0 0 1,0-1-1,0 0 0,0-1 1,0 0-1,-1 0 1,1-1-1,0 0 0,19-6 1,-10 1 28,1-2 1,-1-1-1,-1 0 1,0-1-1,0-1 1,-1-1-1,0-1 1,-1 0-1,-1-1 1,23-26-1,-29 30-3,-1 0 0,0-1 0,0 0-1,-1 0 1,0-1 0,-1 0-1,-1 0 1,0-1 0,0 0 0,-2 1-1,1-1 1,-2-1 0,1 1 0,-2 0-1,0-1 1,-1 1 0,-1-20-1,-2 19-16,0 1 0,0 0-1,-2 0 1,1 0-1,-2 0 1,0 1 0,0 0-1,-1 0 1,0 1-1,-1 0 1,-14-15 0,16 19-14,-1 0 0,0 0 0,-1 1 0,0-1 0,0 2 0,0-1 0,-1 1 0,1 1 0,-1-1 0,0 2 1,-1-1-1,1 1 0,0 1 0,-1-1 0,0 2 0,-14-2 0,6 3-25,0 1-1,-1 1 1,1 1 0,0 1-1,0 0 1,1 1 0,-1 1-1,1 0 1,0 2 0,1 0-1,0 1 1,0 0 0,1 1-1,0 1 1,-17 16 0,22-18 3,1 0 0,0 0 1,1 1-1,0 0 0,1 1 1,0 0-1,0 0 0,1 0 1,1 1-1,0 0 1,1 0-1,0 0 0,0 1 1,1-1-1,1 1 0,0-1 1,1 1-1,1 0 0,0 0 1,0 0-1,1 0 0,5 21 1,-4-27 24,0 0 0,0 0 0,1 0 0,0 0-1,0-1 1,0 1 0,1-1 0,0 0 0,1 0 0,-1 0 0,1 0 0,0-1 0,0 0 0,1 0 0,0 0 0,0-1 0,0 1-1,0-2 1,1 1 0,11 4 0,-7-4 4,0-1 0,1 0 0,-1 0 1,1-2-1,-1 1 0,1-2 0,-1 1 0,1-1 0,0-1 0,-1 0 0,1-1 0,22-6 0,-6-3-92,0-1 0,-1-1 0,0-1 0,36-26-1,-13 9-94,58-49-437,-106 82 626,0 0 1,1-1 0,-1 1-1,-1 0 1,1 0-1,0 0 1,0 0 0,-1 1-1,1-1 1,-1 0-1,0 1 1,0-1 0,2 4-1,-1-2 15,6 9 61,1-1 1,0 0-1,1 0 0,1-1 0,0 0 1,0-1-1,1 0 0,0-1 1,1 0-1,0-1 0,0-1 1,1 0-1,24 9 0,4-1-1180,1-3 0,1 0 1,64 7-1,-55-14-951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0.3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307 150 2432,'-2'-1'222,"0"1"0,0-1 0,1 0 0,-1 0 0,0 1 0,0-1 0,0 1 0,0 0 0,0-1 0,-1 1 0,1 0 0,0 0 0,0 0 0,0 0 0,0 1 1,0-1-1,0 1 0,0-1 0,-2 2 0,-42 21 621,38-18-787,0 0 1,0-1 0,-1 0 0,-11 3 0,9-3 146,0-1 0,1 1-1,-1 1 1,1 0 0,0 1 0,0 0 0,1 0 0,0 1 0,0 0 0,1 0 0,-1 1 0,-11 15 0,17-18-136,-1-1 1,2 0-1,-1 1 1,0-1-1,1 1 1,0 0-1,0-1 1,0 1 0,0 0-1,1 1 1,0-1-1,0 0 1,1 0-1,-1 0 1,1 1 0,0-1-1,0 0 1,1 0-1,0 1 1,0-1-1,0 0 1,0 0 0,1 0-1,0 0 1,0 0-1,0-1 1,1 1-1,-1 0 1,1-1-1,0 0 1,5 6 0,11 9 83,0 0 0,0-1 0,2-1 0,0-1 0,1-1 1,1-1-1,0-1 0,0-1 0,29 10 0,-18-9 36,1-2-1,-1-1 0,2-2 1,-1-1-1,1-2 0,55 1 1,-62-7-66,0-1 1,0-1 0,0-1 0,0-2 0,0-1 0,-1-1 0,31-14-1,-44 16-16,-1 0-1,0-2 0,0 0 0,0 0 1,-2-1-1,1-1 0,-1 0 0,0 0 1,-1-2-1,0 1 0,-1-1 0,0-1 1,-1 0-1,13-26 0,-21 37-80,0 0 0,0 1 0,0-2 0,0 1 0,0 0 1,-1 0-1,1 0 0,-1 0 0,0 0 0,1 0 0,-1-1 0,0 1 0,0 0 0,0 0 0,-1 0 0,1 0 0,-1-1 0,1 1 0,-1 0 0,1 0 1,-1 0-1,0 0 0,0 0 0,0 0 0,0 0 0,-1 1 0,1-1 0,0 0 0,-3-1 0,3 2-11,-1 0-1,0 0 1,1 0 0,-1 1-1,0-1 1,1 1 0,-1-1-1,0 1 1,0 0 0,0-1-1,0 1 1,1 0 0,-1 0-1,0 1 1,0-1-1,0 0 1,1 0 0,-1 1-1,0-1 1,0 1 0,1 0-1,-1-1 1,0 1 0,1 0-1,-1 0 1,1 0 0,-1 0-1,1 0 1,-1 1 0,1-1-1,0 0 1,0 1-1,-2 2 1,1-2-4,1 0 0,0 0 0,0 0 0,0 0 0,0 0 0,0 0 0,0 0 0,1 0 0,-1 1 0,1-1 0,-1 0 0,1 0 0,0 1 0,0-1 0,0 0 0,0 1 0,0-1 1,1 0-1,-1 0 0,1 1 0,-1-1 0,1 0 0,0 0 0,0 0 0,0 0 0,0 0 0,0 0 0,0 0 0,3 3 0,5 7 31,0 0 0,1-1 0,16 14 0,-23-22-44,8 5 35,0 0-1,0-1 1,0 0 0,1 0 0,0-2 0,1 1 0,-1-2 0,1 0-1,0 0 1,0-1 0,0 0 0,0-1 0,1-1 0,-1 0 0,0-1-1,16-2 1,7-1 86,0-1 0,1-2 0,-2-2 0,63-21 0,-80 23-60,1-2-1,-1 0 1,-1-1-1,0-1 0,0-1 1,-1 0-1,0-1 1,15-16-1,-25 23-39,-1 0-1,0-1 1,0 0-1,-1 0 0,0 0 1,0 0-1,0-1 0,-1 0 1,0 0-1,0 0 0,-1 0 1,1 0-1,-2 0 0,1-1 1,-1 1-1,0 0 0,-1-1 1,1 1-1,-2-1 1,1 1-1,-1-1 0,0 1 1,0-1-1,-5-10 0,0 3 2,-1 0 0,0 1 0,-1 0 0,-1 1 0,0 0 0,-1 0-1,0 1 1,-1 0 0,0 1 0,-1 0 0,0 0 0,-1 2 0,-15-10 0,11 8-18,-1 1 1,0 1-1,-1 0 1,1 2-1,-2 0 1,1 1-1,-1 1 1,1 1-1,-2 0 1,-23 0-1,18 4-12,0 0 1,0 2-1,0 1 0,1 2 0,-1 0 0,1 1 0,0 2 0,-31 13 0,45-16-12,1 0 0,0 1-1,0 0 1,0 0 0,0 1-1,1 0 1,0 1-1,1 0 1,0 0 0,0 1-1,1 0 1,0 0 0,0 1-1,1 0 1,0 0 0,1 0-1,0 1 1,1 0-1,0 0 1,-4 18 0,7-22-105,0 0 0,1 0 0,0 0 1,0 0-1,0-1 0,1 1 0,0 0 0,0 0 1,1 0-1,0-1 0,0 1 0,0-1 0,1 1 1,0-1-1,0 0 0,1 0 0,-1 0 1,7 6-1,-2-3-254,0-1 1,0 0-1,1-1 0,0 0 1,0 0-1,0-1 0,1 0 1,0-1-1,0 0 1,13 4-1,60 16-2198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1.4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4 2432,'0'0'54,"-1"0"0,1-1 0,0 1 1,-1 0-1,1-1 0,-1 1 0,1 0 0,-1 0 1,1 0-1,-1-1 0,1 1 0,-1 0 0,1 0 1,-1 0-1,0 0 0,1 0 0,-1 0 0,1 0 0,-1 0 1,1 0-1,-1 0 0,1 0 0,-1 1 0,1-1 1,-1 0-1,1 0 0,-1 0 0,1 1 0,-1-1 1,1 0-1,-1 1 0,1-1 0,0 0 0,-1 1 0,1-1 1,-1 0-1,1 1 0,-1 0 0,3 22 2087,0-9-2150,36 167 2036,-25-107-801,30 100 1,-36-155-596,-12-44-104,-1-3-298,4 7-193,0 0 1,1 0-1,2 0 1,0 0-1,1 0 1,1 1 0,1-1-1,1 1 1,1 0-1,0 0 1,2 0-1,0 1 1,15-25 0,-22 41-14,1 0 0,0 0-1,1 1 1,-1-1 0,0 1 0,1-1 0,-1 1 0,1-1 0,0 1 0,0 0 0,0 1 0,0-1 0,0 0 0,0 1 0,0 0 0,1-1 0,-1 1 0,0 0 0,1 1 0,5-1 0,-4 1 25,1 0-1,-1 1 1,1 0 0,0 0 0,-1 0-1,0 1 1,1 0 0,-1 0 0,0 0-1,0 1 1,8 5 0,2 3 54,0 1 0,-1 0 0,0 1 1,-1 0-1,0 1 0,15 23 0,6 10 69,-21-32-116,-1 2-1,0-1 1,-1 1-1,-1 1 1,-1 0-1,-1 1 1,0-1-1,7 27 1,-15-44-52,0-1 1,0 0 0,0 0 0,1 0 0,-1 1-1,0-1 1,0 0 0,0 0 0,0 1 0,0-1-1,0 0 1,0 1 0,0-1 0,0 0 0,0 0-1,0 1 1,0-1 0,0 0 0,0 0 0,0 1-1,0-1 1,0 0 0,0 0 0,0 1 0,0-1-1,0 0 1,0 1 0,0-1 0,-1 0 0,1 0-1,0 0 1,0 1 0,0-1 0,0 0 0,-1 0-1,1 0 1,0 1 0,0-1 0,0 0 0,-1 0 0,1 0-1,-11-9 151,-9-20 23,15 18-168,0 0 0,1 0 0,0 0 0,0 0 0,2 0 0,-1-1-1,1 1 1,1-1 0,0 0 0,1 1 0,0-1 0,4-22 0,-2 18-33,1 1-1,1-1 1,1 1-1,0 0 1,1 0 0,0 0-1,1 1 1,1 0 0,12-16-1,-17 26 10,1 0 0,-1 0 0,1 0 0,0 0 0,0 1 1,0-1-1,1 1 0,-1 0 0,1 1 0,-1-1 0,1 1 0,0 0 0,0 0 0,11-2 0,-8 2 16,1 1 1,0 1-1,0-1 1,0 2-1,0-1 1,0 1-1,0 0 0,12 4 1,0 1 52,-1 1 1,0 2 0,0 0-1,-1 0 1,0 2-1,32 23 1,-25-11 91,-2 0 0,0 2 1,-1 1-1,-2 1 0,-1 0 1,20 36-1,-25-36 160,-1 1-1,19 54 1,-30-78-1468,-1-11-2253,2-4 1166,-3 14 73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2.4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36 2304,'-1'-1'52,"-2"-3"209,0 0 0,0-1-1,-1 1 1,0 0 0,1 0-1,-7-4 1,7 7 1062,0 8-513,0 4-656,1 0-1,0 0 1,1 0-1,0 0 1,1 0-1,0 0 1,2 13-1,17 84 62,-8-55 220,95 447 1852,-39-206-1524,-57-249-507,-1 0 0,-3 1 0,2 69 0,-8-111-212,0-1 0,-1 1-1,1-1 1,-1 0-1,1 1 1,-1-1 0,0 0-1,0 0 1,0 0-1,-1 0 1,1 0 0,-1 0-1,0 0 1,1 0 0,-1 0-1,-3 2 1,4-4-28,-1-1 1,1 1 0,0 0-1,-1-1 1,1 1-1,-1-1 1,1 1 0,-1-1-1,1 0 1,-1 0-1,1 0 1,-1 0 0,1 0-1,-1 0 1,1 0-1,-1 0 1,0-1 0,1 1-1,0 0 1,-1-1-1,1 1 1,-1-1 0,1 0-1,0 0 1,-1 1-1,1-1 1,0 0 0,-1 0-1,1 0 1,0 0 0,0 0-1,0 0 1,0-1-1,-1-1 1,-17-18 40,1-1-1,1 0 1,0-2-1,2 1 1,1-2 0,1 0-1,-17-48 1,-46-197-65,56 188-53,8 30 28,3 0 0,1-1 0,0-105 0,8 127 74,2 0-1,2 1 1,0-1 0,2 1 0,2 0-1,0 1 1,2-1 0,18-37 0,-23 59-9,0-1 1,0 1-1,1 0 1,0 0-1,0 0 1,1 1-1,0 0 1,0 1 0,1-1-1,-1 1 1,2 1-1,-1-1 1,0 1-1,1 1 1,0 0 0,0 0-1,0 1 1,14-4-1,-9 5 22,0 0-1,1 0 0,0 1 1,-1 1-1,1 1 0,0 0 1,-1 0-1,1 2 0,-1 0 1,0 0-1,26 11 0,-24-6-20,0 0-1,0 0 1,0 2-1,-1 0 0,-1 1 1,0 0-1,0 1 1,14 17-1,-18-19-10,-1 1 0,-1 1 0,1-1 0,-2 1 0,0 0 0,0 1 0,-1 0 0,-1 0 0,0 0 0,6 28 0,-10-36-3,0 0 1,0 0-1,-1 0 1,0 0-1,0 0 1,0 0 0,0 0-1,-1 0 1,0 0-1,0 0 1,0 0 0,-1 0-1,1-1 1,-1 1-1,0 0 1,-1-1-1,1 1 1,-1-1 0,0 0-1,0 0 1,0 0-1,-6 5 1,3-5 8,0 0 0,0-1-1,0 1 1,0-1 0,-1-1 0,1 1 0,-1-1 0,0 0 0,1-1-1,-1 1 1,0-1 0,0-1 0,0 1 0,0-1 0,-10-2-1,-17 0 13,0-3 0,1 0-1,0-3 1,0 0 0,1-2-1,-39-18 1,64 24-167,0 1 0,1-2 0,-1 1-1,1-1 1,0 0 0,0 0 0,0-1 0,-8-10 0,13 14 4,0 1 0,0 0-1,0-1 1,0 1 0,1 0 0,-1-1 0,0 0 0,1 1-1,-1-1 1,1 1 0,-1-1 0,1 1 0,0-1-1,0 0 1,0 1 0,0-1 0,0 0 0,0 1 0,0-1-1,0 0 1,1 1 0,-1-1 0,1 1 0,-1-1 0,1 0-1,0 1 1,-1-1 0,1 1 0,0 0 0,0-1 0,0 1-1,0 0 1,0-1 0,0 1 0,0 0 0,1 0-1,-1 0 1,0 0 0,1 0 0,-1 0 0,1 1 0,-1-1-1,1 0 1,-1 1 0,1-1 0,1 0 0,25-11-2053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2.9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186 248 1792,'4'-30'1593,"-1"20"44,-1 12 765,-1 10-2125,0 0 0,2-1 1,-1 1-1,1-1 0,1 0 1,0 0-1,0 0 0,1 0 1,1-1-1,0 0 0,14 19 1,-12-20-162,1 1 1,0-2 0,1 1-1,0-1 1,0 0 0,1-1-1,0-1 1,0 1 0,1-2-1,-1 0 1,1 0 0,1-1-1,-1 0 1,0-1 0,1-1-1,0 0 1,-1 0 0,1-1-1,0-1 1,0 0 0,0-1-1,0-1 1,-1 0 0,1 0-1,-1-1 1,1-1 0,-1 0-1,0-1 1,0 0 0,-1 0-1,20-14 1,-20 12-62,-1-2 0,0 1 0,0-1 1,-1-1-1,0 0 0,-1 0 0,0-1 0,0 1 0,-1-2 0,0 1 1,7-20-1,-12 25-45,0-1 0,0 0 0,0-1 0,-1 1 1,0 0-1,-1 0 0,1-1 0,-1 1 0,-1 0 1,1 0-1,-1-1 0,-1 1 0,1 0 0,-1 0 0,-1 0 1,1 0-1,-1 0 0,0 1 0,0-1 0,-1 1 1,0 0-1,-8-9 0,5 5 11,-1 2-1,-1-1 1,0 1 0,0 0 0,0 0 0,-1 1-1,0 1 1,-1 0 0,1 0 0,-1 1-1,0 0 1,-17-4 0,12 5 3,-1 1 0,1 0 0,-1 1 0,0 1 0,0 1 0,1 1 1,-1 0-1,-20 4 0,7 2 12,0 0 1,1 3 0,0 0-1,1 1 1,0 2 0,1 1-1,0 2 1,2 0 0,-35 28-1,49-35-33,2 0 0,-1 1-1,1 0 1,0 0 0,1 1 0,0 0-1,1 0 1,-10 23 0,14-28-65,1-1-1,0 1 1,0 0 0,1 0 0,-1 1-1,1-1 1,1 0 0,-1 0 0,1 0 0,0 1-1,1-1 1,-1 0 0,1 0 0,1 1 0,-1-1-1,1 0 1,0 0 0,0-1 0,1 1 0,0 0-1,3 5 1,2-1-239,-1 0-1,1-1 0,1 0 1,0-1-1,0 0 0,0 0 1,1-1-1,0 0 0,18 9 1,-9-7-142,-1-1 0,1-1 0,1-1 0,-1 0 0,25 3 0,-3-4-581,43-1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3.7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566 28 1664,'-1'-2'114,"0"0"-1,0 1 1,0-1-1,0 1 1,0-1-1,0 1 1,0-1-1,0 1 1,0 0 0,-1-1-1,1 1 1,-1 0-1,1 0 1,-1 0-1,1 0 1,-1 0 0,1 0-1,-1 1 1,0-1-1,0 0 1,-2 0-1,0 1 43,-1 0-1,1-1 0,0 1 1,0 1-1,-1-1 1,1 1-1,0 0 0,0 0 1,-5 1-1,-12 6 260,1 1 0,1 1 1,-19 12-1,25-14-155,-276 151 1575,277-151-1664,1-1 0,0 2 1,-18 16-1,27-23-152,0 0-1,0 0 1,0 0 0,0 0-1,1 0 1,-1 1 0,1-1-1,-1 0 1,1 1 0,0-1-1,0 1 1,0-1 0,0 1-1,1 0 1,-1-1 0,1 1-1,-1 0 1,1 0 0,0-1-1,0 1 1,0 0 0,0 0-1,1-1 1,1 6 0,-1-6-15,0 0 0,0 0 1,0 0-1,1-1 0,-1 1 1,1 0-1,-1-1 1,1 0-1,0 1 0,0-1 1,-1 0-1,1 1 0,0-1 1,0 0-1,0-1 0,0 1 1,1 0-1,-1 0 1,0-1-1,0 1 0,4-1 1,52 1 27,21-7 8,-3-1 110,-1 3 0,1 4 0,117 13 0,-181-11-108,-1 0 0,0 1 1,-1 0-1,1 1 0,-1 0 1,1 1-1,-1 0 0,0 0 0,-1 1 1,11 9-1,-16-12-7,0 1 1,0 0-1,-1 0 1,1 1-1,-1-1 1,0 0-1,0 1 0,-1 0 1,0 0-1,1 0 1,-2 0-1,1 0 0,0 0 1,-1 0-1,0 1 1,0-1-1,-1 1 1,0-1-1,0 0 0,0 1 1,0-1-1,-2 10 1,-3 2 33,1 0 0,-2 0 1,0-1-1,-1 0 0,-1 0 1,0 0-1,-1-1 1,-1 0-1,0-1 0,-1 0 1,-13 12-1,6-7 10,-1-1 0,-1-1 1,-1 0-1,0-2 0,-1-1 0,-41 21 0,58-33-69,0 1 0,1-1 0,-1-1 0,0 1 1,0-1-1,0 0 0,0 0 0,0 0 0,0-1 0,0 0 0,-1 0 0,1 0 0,0 0 0,0-1 0,0 0 0,0 0 0,0-1 0,-7-2 0,9 2-47,1 1 0,0-1-1,-1 0 1,1 0 0,0-1-1,0 1 1,0 0 0,1-1 0,-1 1-1,0-1 1,1 1 0,0-1-1,-1 0 1,1 0 0,0 0-1,0 1 1,1-1 0,-1 0 0,1 0-1,-1 0 1,1 0 0,0 0-1,0 0 1,0 0 0,1 0-1,-1 0 1,1 0 0,0 0 0,-1 0-1,1 0 1,3-5 0,-1 0-236,0 0 0,1 0 1,0 1-1,0-1 0,1 1 1,0 0-1,0 0 0,1 0 1,8-7-1,6-4-1244,37-26 1,-6 8-276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4.0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20 3712,'-32'-20'1792,"32"31"-1920,0-11 3584,9 3-3328,0 6 128,5 7 0,6 4 128,3 7-512,-4-8 128,4 1 128,0-1 0,1-6-1280,4-10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4.3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134 11 5888,'-91'-11'2944,"49"42"-3712,42-23 4864,5 12-4096,9 3 128,0 16-2944,6-3 0,-8-10 2688,-6-6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4.9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169 262 1536,'-1'0'89,"0"0"0,0-1 0,0 1 0,0 0 0,0 0 0,0 0 0,0-1 0,1 1-1,-1 0 1,0-1 0,0 1 0,0-1 0,1 1 0,-1-1 0,0 1 0,0-1 0,1 1 0,-1-1 0,0 0 0,1 1 0,-1-1 0,1 0 0,-1 0 0,1 1 0,-1-1 0,1 0 0,0 0-1,-1-1 1,13-23 2452,-2 8-3053,0 0 738,2-1 1,0 2-1,1-1 1,1 2-1,0 0 1,1 1-1,0 0 0,1 1 1,1 1-1,0 0 1,1 1-1,27-12 1,-43 22-187,1 0 0,-1 0 1,0 0-1,0 0 0,1 1 0,-1-1 1,0 1-1,1 0 0,-1-1 1,0 1-1,1 0 0,-1 0 0,0 0 1,1 1-1,-1-1 0,0 1 1,1-1-1,-1 1 0,0 0 0,0 0 1,1 0-1,-1 0 0,0 0 1,2 2-1,-2-1-3,0 1 1,1 0-1,-1 0 1,0 0-1,-1 0 1,1 0-1,-1 0 1,1 1-1,-1-1 0,0 1 1,0-1-1,0 0 1,-1 1-1,1 4 1,0 9 59,-1 0 1,0 0 0,-2 0-1,0 0 1,-6 25-1,1-18-32,-1-1 0,-1 0-1,-2 0 1,0-1 0,-25 37 0,-83 96 164,97-128-185,8-9 20,-2 2 7,-1 0 0,-31 28 1,42-44-38,0 1 0,0-1 0,0 0 0,0 0 0,0-1 0,-1 0 0,0 0 0,1 0 0,-1-1 1,0 0-1,0 0 0,-1-1 0,1 0 0,-8 0 0,13-1-24,1 0 0,-1-1 0,1 1 0,-1 0 0,1-1 0,-1 1 0,1-1 0,-1 0 0,1 1 0,0-1 0,0 0 0,-1 0 0,1 0 1,0 0-1,0 0 0,0 0 0,0 0 0,0 0 0,0-1 0,0 1 0,0 0 0,1-1 0,-1 1 0,0 0 0,1-1 0,-1 1 0,1-1 0,0 1 0,-1-1 0,1 1 0,0-1 0,0 1 0,0-1 0,0 1 0,0-1 0,0 1 0,1-1 1,-1 1-1,1-3 0,0-4-35,0-1 1,0 0 0,1 0 0,1 0-1,3-10 1,-5 17 26,0 0 1,0 0-1,0 0 1,0-1 0,0 1-1,0 0 1,0 0-1,0 0 1,1 1-1,-1-1 1,1 0-1,0 0 1,-1 1-1,1-1 1,0 1-1,0 0 1,0-1-1,3 0 1,-2 2 14,-1 0 1,1 0-1,0 0 1,-1 1-1,1-1 1,-1 1-1,1-1 1,0 1-1,-1 0 1,1 0-1,-1 0 1,0 1-1,1-1 1,-1 0-1,0 1 1,0 0-1,2 1 1,20 14 94,1 0 0,0-2 0,1-1 0,1-2 0,0 0 0,1-1 0,39 8 0,-36-10-146,-22-5 171,1-1 0,0-1 0,0 0 0,0 0 0,19 0 0,-27-2-207,0 0 1,0-1-1,0 1 0,0 0 1,0-1-1,0 0 0,0 1 1,0-1-1,0 0 1,-1 0-1,1 0 0,0 0 1,0 0-1,-1-1 1,1 1-1,-1-1 0,1 1 1,-1-1-1,0 1 1,1-1-1,-1 0 0,0 1 1,0-1-1,0 0 0,0 0 1,-1 0-1,1 0 1,0 0-1,-1 0 0,1 0 1,-1 0-1,0 0 1,1-4-1,-1-16-1679,-5-1-171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5.3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2560,'6'-3'2184,"12"9"-460,26 18 281,-27-14-1753,14 6-56,12 8 208,1-1 1,1-3-1,76 24 0,-109-38-1743,-12-6 1272,0 0 1,0 0-1,0 0 1,0 0-1,0 0 0,0 0 1,-1 0-1,1 0 0,0 0 1,0 0-1,0 0 0,0 0 1,0 0-1,0 0 0,0 0 1,0 0-1,0 0 0,0 0 1,0 0-1,0 0 1,0 0-1,0 0 0,0 0 1,0 0-1,0 0 0,0 0 1,-1 1-1,1-1 0,0 0 1,0 0-1,0 0 0,0 0 1,0 0-1,-8-6-1234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39.0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166 531 2816,'71'-60'4373,"-40"35"-3644,-2-1 0,41-47-1,-50 52-802,-9 8 276,1-1 0,-2 0 0,0-1 0,0 0-1,-2 0 1,0-1 0,0 0 0,-2 0 0,7-22 0,-12 34-176,0-1 0,0 0 0,0 0 0,0 1 0,-1-1 0,0 0 0,0 0 0,0 0 0,-1 0 0,1 1 0,-1-1 0,0 0 0,-1 0 0,1 1 0,-1-1 0,0 1 0,0-1 0,0 1 0,-1 0 0,1 0 0,-1 0 0,0 0 1,0 0-1,0 1 0,-1-1 0,0 1 0,1 0 0,-1 0 0,0 0 0,0 1 0,-1-1 0,1 1 0,0 0 0,-1 0 0,1 1 0,-1-1 0,-6 0 0,-4-1 24,1 0 0,-1 1 0,0 1 0,0 1 1,0 0-1,0 1 0,0 0 0,0 1 0,1 1 0,-1 0 0,1 1 1,0 1-1,0 0 0,0 1 0,0 1 0,1 0 0,0 0 0,1 1 0,-17 14 1,20-12-3,-1 0 1,2 1-1,-1 0 1,1 1-1,1 0 1,0 0-1,1 0 1,0 1-1,1 0 1,1 0-1,-1 1 1,2-1 0,0 1-1,1 0 1,0 0-1,1 0 1,1 0-1,0 0 1,1 0-1,0 0 1,1-1-1,1 1 1,0 0-1,1-1 1,1 0-1,0 1 1,0-2-1,1 1 1,1-1 0,0 0-1,1 0 1,0-1-1,1 0 1,0 0-1,0-1 1,1 0-1,1-1 1,0 0-1,22 14 1,-16-13 54,2 0-1,-1-1 1,1 0 0,0-2-1,37 10 1,-46-15-330,0 0 0,1-1 0,-1-1 1,0 1-1,0-1 0,1-1 0,-1 0 0,0-1 0,0 0 0,0 0 1,0-1-1,0 0 0,15-7 0,3-3-1586,1 2-107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5.6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13 3072,'-9'-12'1536,"0"24"-640,9-5 2688,0 13-3200,-5 12 0,5 3 256,0 4 128,0 8-1024,0 4 128,5-8 512,4-11 0,5-5-512,0-15 128,0-12-1152,1-12 0,8-12-256,-4 1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100 17 4992,'-63'-16'2432,"26"35"-2560,37-13 4736,0-6-4608,0 7 128,5 5 0,4-1 128,0 1-1152,-4-1 128,15 14-768,-20-6 128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6.5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229 227 1536,'-4'17'4785,"2"-9"-4448,0 0-1,0 0 1,1 1 0,0-1-1,0 13 1,2-14-243,1 0 1,0 0-1,0 0 1,0-1-1,1 1 1,0-1-1,0 0 0,1 1 1,0-2-1,0 1 1,0 0-1,1-1 0,0 0 1,0 0-1,0 0 1,0 0-1,1-1 1,0 0-1,0 0 0,0-1 1,0 1-1,1-1 1,-1-1-1,1 1 0,0-1 1,0-1-1,-1 1 1,1-1-1,8 1 1,0-1 2,-1-1 1,0 0 0,1-1 0,-1-1 0,0 0 0,0-1 0,0 0-1,0-1 1,0 0 0,-1-2 0,0 1 0,0-2 0,20-12 0,-20 10-14,0-1 0,0-1 0,-1 1 1,-1-2-1,0 0 0,15-20 1,-23 27-61,1 0 1,-1-1 0,0 1 0,-1-1-1,1 1 1,-1-1 0,0 0-1,0 0 1,-1 0 0,0 0 0,0 0-1,-1 0 1,1 0 0,-1 0 0,0-1-1,-1 1 1,0 0 0,0 0-1,0 0 1,-4-9 0,2 5-15,-1 1 1,0 0 0,-1 1-1,0-1 1,-1 1-1,0 0 1,0 0-1,-1 0 1,1 1-1,-2 0 1,1 1 0,-1-1-1,0 1 1,-12-6-1,7 5-7,0 2 0,0 0 0,-1 0 0,1 1 0,-1 0-1,0 2 1,0-1 0,-1 2 0,-16 0 0,1 2-7,0 1 0,0 1-1,0 2 1,0 1 0,1 2 0,0 0 0,0 2-1,-47 25 1,64-29-15,0 1 0,1 0 0,0 1 0,0 1 0,1 0 0,0 0 0,1 1 0,-14 17 0,21-24-45,0-1 1,0 1 0,0 1-1,0-1 1,1 0-1,-1 0 1,1 1 0,0-1-1,0 0 1,0 1-1,0-1 1,1 1 0,-1 0-1,1-1 1,0 1-1,0-1 1,0 1 0,1-1-1,-1 1 1,1 0-1,0-1 1,0 1 0,0-1-1,0 0 1,1 1-1,-1-1 1,1 0 0,0 0-1,0 0 1,0 0-1,0 0 1,0-1 0,1 1-1,-1 0 1,1-1-1,5 4 1,0 0-218,1 0 0,0-1-1,0 0 1,1 0 0,0-1 0,0 0 0,0-1-1,0 0 1,0 0 0,18 1 0,63 3-1383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7.1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3072,'11'11'1360,"-1"1"0,0 0 0,11 18 0,-2 8-880,-1 0 0,-2 1 0,-2 0 0,-2 2 0,-1-1 0,-2 1 0,-2 1 0,-2 0 0,1 61 0,-9-83-21,-3-18 8,5-4-443,0 1 0,0-1-1,0 0 1,0 0 0,0 0 0,0 0-1,0 0 1,1-1 0,-1 1-1,1 0 1,-1 0 0,1 0 0,0-3-1,-2-26-21,0 0 0,3-1 0,0 1-1,3 0 1,0 0 0,2 0 0,1 1-1,1 0 1,2 0 0,1 1 0,21-40 0,-29 63-3,0 1 0,1 0 0,0 0 1,0 0-1,0 0 0,1 0 1,-1 1-1,1 0 0,0 0 0,0 0 1,1 1-1,-1-1 0,12-3 0,-15 6 6,1 0 0,0 0-1,0 1 1,0 0 0,0 0-1,0 0 1,0 0-1,1 0 1,-1 0 0,0 1-1,-1-1 1,1 1-1,0 0 1,0 0 0,0 0-1,0 0 1,-1 1-1,1-1 1,0 1 0,-1-1-1,1 1 1,-1 0-1,0 0 1,0 0 0,0 0-1,0 1 1,0-1-1,0 1 1,1 2 0,10 14 75,-1 1 0,-1 1 0,-1-1 1,0 2-1,7 26 0,25 117 302,-21-75-93,-19-82-271,1 4 42,0 0-1,0 1 0,1 24 1,-4-38-368,0-1 1,0 0 0,0 1 0,0-1 0,0 0 0,0 1 0,1-1-1,-1 0 1,1 1 0,-1-1 0,1 1 0,0-1 0,0 1 0,0-1-1,-1 1 1,1 0 0,0-1 0,1 1 0,-1 0 0,0 0 0,2-2-1,1-2-230,11-13-1510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7.6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32 302 3584,'13'-1'509,"1"-1"0,-1 0 0,1-1 1,-1 0-1,0-1 0,0 0 0,0-1 0,-1-1 0,0 0 1,0 0-1,14-12 0,-17 12-431,0 0-1,0-1 1,-1 0-1,0 0 1,-1-1 0,0 0-1,0 0 1,-1-1 0,0 0-1,0 0 1,-1 0-1,0-1 1,-1 0 0,7-19-1,-11 25-29,1 0 1,-1 0-1,0 0 0,0 0 0,0-1 0,0 1 0,-1 0 1,1 0-1,-1 0 0,0 0 0,-1 0 0,1 0 0,-1 0 1,1 1-1,-1-1 0,-3-3 0,4 5-1,-1-1 0,1 1 0,-1 0 0,0 0 1,0 1-1,0-1 0,0 0 0,0 1 0,0-1 0,-1 1 0,1-1 0,-1 1 0,1 0 1,-1 0-1,1 0 0,-1 1 0,1-1 0,-1 0 0,0 1 0,1 0 0,-1 0 0,0 0 1,1 0-1,-1 0 0,0 0 0,-2 1 0,-7 2 114,0 1 0,0 0 1,0 1-1,1 0 0,-1 0 0,2 1 1,-1 1-1,0 0 0,1 1 0,1-1 1,-1 2-1,1 0 0,1 0 0,-1 0 1,2 1-1,-1 0 0,1 1 0,1-1 1,-7 15-1,9-15-49,-1 1 1,1-1-1,1 1 0,0-1 1,0 1-1,1 0 0,1 0 0,-1 0 1,2 0-1,0 1 0,0-1 1,1 0-1,0 0 0,1 0 1,0 0-1,1 0 0,0-1 1,1 1-1,0-1 0,1 0 0,10 17 1,-9-16-123,1-1 0,1 0-1,0 0 1,0-1 0,0 0 0,1 0 0,1-1 0,0 0 0,0-1 0,0 0 0,1 0 0,0-1-1,0-1 1,0 0 0,1 0 0,0-1 0,0-1 0,22 4 0,54-2-2775,-33-3-233,-28 5 608,-11 4-22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8.3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100 408 2816,'1'8'3829,"7"34"-2645,-7-36-1140,0-1-1,0 1 1,0-1 0,0 1-1,1-1 1,0 0-1,0 0 1,0 0 0,1 0-1,-1 0 1,1 0-1,1-1 1,-1 1 0,0-1-1,1 0 1,0 0-1,8 6 1,-6-6 30,0 0 0,1-1 0,0 0 1,0 0-1,0 0 0,0-1 0,0 0 0,1-1 1,-1 1-1,1-2 0,13 1 0,-2-1 36,1-2 0,0 0 0,-1-2-1,1 0 1,-1-1 0,0-1 0,0 0 0,-1-2 0,21-11-1,-20 8-61,-1 0 0,0-1-1,-1-1 1,-1-1 0,0 0 0,-1-1-1,17-22 1,-27 31-30,0 0-1,0-1 1,-1 1 0,-1-1 0,1 0-1,-1 0 1,0-1 0,0 1 0,-1-1-1,0 1 1,-1-1 0,1 0-1,-2 0 1,1 0 0,-1 1 0,0-1-1,0 0 1,-1 0 0,0 0-1,-1 1 1,0-1 0,-4-12 0,-1 6-2,0 0 1,0 1-1,-1 0 1,-1 0 0,0 1-1,-1 0 1,0 1 0,-1 0-1,0 1 1,-1 0-1,0 1 1,-1 0 0,0 1-1,0 0 1,0 1-1,-1 0 1,0 1 0,0 1-1,-1 0 1,0 1 0,-17-2-1,14 3-28,0 1 0,0 0 0,0 2 0,0 0 0,0 1 0,0 1 0,0 0 0,0 2 0,0 0 0,1 1 0,0 0 0,0 2 0,0 0 0,1 0 0,0 2 0,0 0 0,-25 20 0,37-25-28,0-1 0,0 0-1,1 1 1,0 0 0,0 0 0,0 0 0,0 0 0,0 0-1,1 1 1,0-1 0,0 1 0,0-1 0,0 1 0,1 0-1,0 0 1,0 0 0,0 0 0,0 0 0,1 0 0,0 0-1,1 7 1,0-6-103,0 0-1,0-1 1,1 1-1,0-1 1,0 0-1,1 0 0,0 1 1,0-2-1,0 1 1,0 0-1,0-1 1,1 1-1,0-1 1,0 0-1,0 0 1,1 0-1,-1-1 1,1 0-1,5 3 0,44 15-1242,6-7-22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8.7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63 6 2816,'-3'-1'126,"0"0"-58,0 0 1,0 1 0,0-1 0,-1 1-1,1-1 1,0 1 0,0 0 0,-1 0-1,1 0 1,0 1 0,-6 0 0,8 1 16,-1-1 1,1 1 0,0-1 0,0 1-1,-1-1 1,1 1 0,0 0-1,0-1 1,1 1 0,-1 0-1,0 0 1,1 0 0,-1 0 0,1 0-1,-1 0 1,1 0 0,0 0-1,0 0 1,0 0 0,0 0-1,0 0 1,0 0 0,1 0-1,0 3 1,27 234 1822,-13-121-1811,28 186 1461,25 281 1215,-66-533-2514,-2-25-107,1-1 0,1 1 0,2-1 0,0 1 0,2-1 0,8 25 0,-13-49-184,-1-1 1,0 0-1,0 0 1,1 0 0,-1 0-1,1 0 1,-1 0-1,1 0 1,-1 0 0,1 0-1,-1 0 1,1 0-1,0 0 1,0 0-1,0 0 1,-1 0 0,1 0-1,0-1 1,0 1-1,0 0 1,0-1 0,0 1-1,0-1 1,0 1-1,1-1 1,-1 0 0,0 1-1,0-1 1,0 0-1,0 0 1,0 1 0,1-1-1,-1 0 1,0 0-1,0-1 1,0 1-1,0 0 1,1 0 0,-1 0-1,0-1 1,0 1-1,0-1 1,0 1 0,2-2-1,3-2-464,1-1 0,-2-1 0,1 1 0,0-1 0,7-10 1,-3 4 20,17-18-1189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9:59.0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24 608 3328,'-18'11'1664,"12"60"-896,6-51 2560,9 15-3200,2 1 0,1-3 128,8 7 128,0-12-640,3 4 0,5-21-896,9-11 0</inkml:trace>
  <inkml:trace contextRef="#ctx0" brushRef="#br0" timeOffset="1">372 0 4480,'-48'13'2176,"30"10"-2176,18-16 3200,6 5-3840,2 4 128,10 4-1920,7-6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0.0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286 155 1408,'4'0'373,"1"-1"1,-1 1-1,0-1 0,0 0 1,0 0-1,1 0 0,-1-1 1,0 1-1,0-1 0,-1 0 1,8-5-1,22-13 413,40-17 1,13-8 605,-77 40-1201,-1 0-1,1 1 1,0 0-1,0 1 1,1 0-1,-1 0 1,0 1-1,12-2 1,-19 4-162,1 0-1,-1 0 1,0 0 0,0 0 0,0 0-1,0 0 1,1 1 0,-1-1 0,0 1-1,0 0 1,0-1 0,0 1 0,0 0-1,0 0 1,0 0 0,-1 1 0,1-1-1,0 0 1,0 1 0,-1-1 0,1 1-1,-1-1 1,0 1 0,1 0 0,-1 0 0,0-1-1,0 1 1,0 0 0,0 0 0,0 0-1,0 0 1,-1 0 0,1 0 0,-1 1-1,1-1 1,-1 0 0,0 0 0,0 0-1,0 0 1,0 1 0,-1 3 0,-1 12 137,0 0 0,-1 0 0,-1 0 0,-10 27 0,2-2 28,0-9-88,0 0 1,-3-1 0,0-1-1,-2 0 1,-2-1 0,0-1-1,-2-1 1,-2-1 0,0-1-1,-2-1 1,-1 0 0,-42 31-1,42-39-45,-1-1 0,0-2 0,-1 0 0,-1-2 0,0-1 0,-44 12 0,69-23-55,1 0 0,-1 0 1,0 0-1,0 0 0,0-1 1,-1 1-1,1-1 0,0 0 1,0-1-1,0 1 0,0-1 1,0 1-1,0-1 0,0 0 0,0-1 1,1 1-1,-1-1 0,0 0 1,1 0-1,-1 0 0,1 0 1,-6-5-1,6 4 2,1 0-1,1 0 1,-1 0 0,0 0 0,1 0-1,0 0 1,-1 0 0,1-1 0,0 1 0,1 0-1,-1-1 1,1 1 0,-1 0 0,1-1-1,0 1 1,0-1 0,1 1 0,-1-1 0,1 1-1,-1 0 1,1-1 0,0 1 0,1 0-1,-1 0 1,0-1 0,1 1 0,2-3 0,-2 2 17,-1 1 1,1 0-1,0-1 1,1 1 0,-1 0-1,0 0 1,1 0-1,0 0 1,0 1 0,0-1-1,0 1 1,0 0-1,0-1 1,1 2 0,-1-1-1,1 0 1,-1 1-1,1-1 1,0 1 0,-1 0-1,1 0 1,0 1-1,0-1 1,0 1 0,0-1-1,-1 1 1,1 1-1,0-1 1,0 0 0,0 1-1,0 0 1,-1 0-1,1 0 1,0 0 0,-1 1-1,1 0 1,-1-1-1,1 1 1,-1 0-1,0 1 1,0-1 0,0 0-1,0 1 1,3 3 0,59 58 547,-40-38-297,2-1 0,0 0 0,35 22 0,-52-41-184,0 0-1,0 0 1,1-1-1,0-1 1,0 0-1,0 0 1,1-1-1,-1 0 1,1-1-1,0 0 1,-1-1 0,1-1-1,0 0 1,12-1-1,-10-1-115,1-1 0,-1 0 0,1-1-1,-1-1 1,0 0 0,-1-1 0,1 0 0,17-11 0,-15 5-722,1 0 0,-1 0 0,-1-2 0,-1 0 0,20-24 0,2-11-1579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1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19 507 1536,'-19'-19'3049,"39"33"1091,-16-9-4006,1-1-1,0 0 1,0 0-1,0 0 1,1-1-1,-1 0 1,1 0 0,0 0-1,0-1 1,0 1-1,0-1 1,0-1-1,0 1 1,0-1-1,1 0 1,-1-1 0,0 0-1,1 0 1,-1 0-1,1 0 1,-1-1-1,11-3 1,-7 1 0,1-1 1,-1 0 0,-1 0-1,1-1 1,-1 0-1,0-1 1,0 0-1,0 0 1,-1-1 0,0-1-1,0 1 1,10-13-1,-9 7-59,0 1-1,0-1 1,-2-1-1,1 1 1,-2-1-1,0-1 0,-1 1 1,0-1-1,-1 0 1,3-18-1,-5 11-38,0 1-1,-2-1 0,0 0 1,-2 0-1,0 1 1,-8-35-1,7 47-28,1 0 0,-1 0 0,0 1 0,-1-1 0,-6-9 1,9 15-17,-1 1 0,1-1 0,-1 1 0,0-1 0,0 1 0,0 0 0,0 0 0,0 0 0,-1 0 0,1 0 0,-1 0 0,1 0 0,-1 1 0,0 0 0,1-1 0,-1 1 0,0 0 0,-6-1 0,10 2 8,-1 1-1,1-1 1,-1 0 0,0 1-1,1-1 1,-1 0 0,1 1 0,-1-1-1,0 1 1,0-1 0,1 0-1,-1 1 1,0-1 0,0 1-1,0-1 1,1 1 0,-1-1 0,0 1-1,0-1 1,0 1 0,0-1-1,0 1 1,0 0 0,0-1 0,0 1-1,0-1 1,0 1 0,0-1-1,0 1 1,-1-1 0,1 1-1,0-1 1,0 1 0,-1-1 0,1 0-1,0 1 1,0-1 0,-1 1-1,1-1 1,0 0 0,-1 1 0,1-1-1,-1 1 1,1-1 0,0 0-1,-1 0 1,1 1 0,-1-1-1,1 0 1,-1 0 0,1 0 0,-1 1-1,1-1 1,-1 0 0,1 0-1,-1 0 1,1 0 0,-1 0-1,1 0 1,-1 0 0,1 0 0,-1 0-1,1 0 1,-1 0 0,1 0-1,-1-1 1,1 1 0,-1 0 0,0-1-1,3 5-5,1 0 0,0-1-1,0 0 1,0 0 0,1 0-1,-1 0 1,7 5 0,21 4 58,0-1 1,0-2 0,1-1 0,62 8-1,5 2 75,-39-11-5,-51-7-87,1 0 1,0 1-1,-1 0 0,1 1 1,-1 0-1,1 0 0,-1 1 1,0 0-1,0 1 0,0 0 1,9 6-1,-17-10-26,-1 1 1,0-1-1,0 0 0,0 1 1,0-1-1,0 1 0,1-1 1,-1 1-1,0-1 0,0 1 1,0-1-1,0 1 0,0-1 1,-1 0-1,1 1 0,0-1 1,0 1-1,0-1 0,0 1 1,0-1-1,0 1 0,-1-1 1,1 0-1,0 1 0,0-1 1,-1 0-1,1 1 0,0-1 1,-1 1-1,1-1 0,0 0 1,-1 0-1,1 1 0,-1-1 1,1 0-1,-1 1 0,-19 13 48,15-11-36,-42 29 90,38-27-110,1 0-1,-1 0 1,1 1 0,0 1-1,0-1 1,1 1 0,0 0-1,0 1 1,-6 8 0,7-6 1,1-1 0,1 0 0,-1 1 0,2 0-1,-1 0 1,1 1 0,1-1 0,0 0 0,0 1 0,1-1 0,1 1 0,-1 0 0,2-1 0,1 13 0,0-14 11,-1-1 0,2 0-1,-1 0 1,1 0-1,0 0 1,1-1-1,0 1 1,0-1 0,1 0-1,-1 0 1,2-1-1,-1 1 1,1-1-1,0 0 1,0-1-1,0 1 1,1-1 0,13 8-1,-6-8 19,-1 0-1,1-1 1,0 0-1,0-2 1,0 1-1,0-2 1,0 0-1,0 0 1,1-1 0,-1-1-1,0 0 1,18-5-1,-19 4-6,-1-1-1,0-1 1,-1 0-1,1 0 1,-1-1-1,0-1 1,0 1-1,0-2 1,-1 0-1,0 0 1,0-1-1,-1 0 1,0 0-1,0-1 1,-1-1-1,0 1 1,12-21-1,-13 1-19,-6 28 2,-1 0 0,0 0 0,1 0 0,-1 0 0,0 0 0,0 0 0,0 0 0,0 0 0,0 0 0,0 0 0,0 0 0,-1 0 0,1 0 0,0 0 0,0 0 0,-1 0 0,1 0 0,-1 0 0,1 0 0,-1 1 0,1-1 0,-1 0 0,1 0 0,-2-1 0,1 2-3,1 0-1,0 0 0,-1 0 1,1 0-1,0 0 0,-1-1 1,1 1-1,0 0 0,-1 0 1,1 0-1,0 1 0,-1-1 1,1 0-1,0 0 0,-1 0 0,1 0 1,0 0-1,0 0 0,-1 0 1,1 1-1,0-1 0,-1 0 1,1 0-1,0 0 0,0 0 1,-1 1-1,1-1 0,0 0 1,0 0-1,0 1 0,-1-1 0,1 0 1,0 1-1,0-1 0,0 0 1,0 0-1,0 1 0,-3 17 58,7 18 67,-1-30-94,1 1-1,-1-1 1,1 0-1,0 0 1,0 0 0,1-1-1,0 1 1,0-1-1,0 0 1,1 0 0,0-1-1,-1 0 1,2 0-1,-1 0 1,0-1-1,1 0 1,-1 0 0,1 0-1,10 2 1,5 1 79,0-1 1,0-1 0,1 0-1,0-2 1,23 0-1,-17-2-5,-1-2 0,1-1-1,-1-1 1,0-1 0,0-1-1,28-11 1,-42 12-69,1-1 0,-2-1 0,1 0 0,-1 0 0,0-1 0,-1-1 1,1 0-1,-2-1 0,0-1 0,0 1 0,0-2 0,-2 1 0,10-16 0,-15 22-29,-1 0 0,0 0 0,0-1 0,-1 1 0,0-1 0,0 0-1,0 1 1,-1-1 0,0 0 0,0 0 0,0 0 0,-1 0 0,0 0 0,0 0 0,0 0 0,-1 0 0,0 0 0,0 0-1,0 0 1,-3-6 0,1 6-2,0 0 0,0 0 0,-1 1 0,0-1 0,0 1-1,0 0 1,-1 0 0,0 0 0,1 0 0,-2 1 0,1 0-1,0 0 1,-1 0 0,0 1 0,0 0 0,0 0 0,0 0 0,-7-1-1,-7-1-8,1 1 0,-1 0 0,1 2 0,-1 0 0,0 1 0,0 2 0,0-1 0,1 2 0,-1 1 0,0 1-1,1 0 1,-28 10 0,28-7-20,1-1 0,0 2 0,1 1 0,0 0-1,0 1 1,1 1 0,0 0 0,1 1 0,0 1 0,1 0-1,0 1 1,-22 30 0,32-37-114,-1 0 1,1 0-1,1 1 1,-1-1-1,1 1 0,0 0 1,1 0-1,0 0 0,0 0 1,1 0-1,0 0 1,1 1-1,-1-1 0,1 0 1,1 1-1,0-1 0,0 0 1,1 0-1,3 11 1,-1-10-242,0 0 0,0 0 1,1-1-1,0 1 1,1-1-1,0 0 0,0-1 1,1 0-1,-1 0 1,2 0-1,-1-1 0,1 0 1,0 0-1,0-1 1,1 0-1,11 5 0,56 18-2032,4-12-22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1.3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579 0 2944,'-29'36'1408,"6"26"-768,14-30 1408,-5 14-1536,-9 17 128,-11 11 256,-3 21 0,-15-14-1152,-14 10 0,-8 3 512,-6 4 0,9 5-1408,5-30 128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2.2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30 1536,'9'-30'3221,"-9"30"-2474,0 0-171,0 0 277,-9 23 171,-5 70 1212,-2 135-1,18 95-562,50 255 98,-52-573-1755,4 28 98,1-1-1,11 38 0,-14-62-87,1-1 0,-1 1 0,2-1 0,-1 0 0,1 0 0,0 0 0,0 0 0,1 0 0,0-1 0,0 0 0,0 0 0,1 0 0,0-1 0,9 7 0,-12-10-15,0-1 1,1 0-1,-1 1 0,0-1 0,0 0 0,1-1 1,-1 1-1,1 0 0,-1-1 0,1 0 0,-1 0 1,0 0-1,1 0 0,-1-1 0,1 1 0,-1-1 1,0 0-1,7-2 0,5-3 49,0-1-1,26-17 1,2 0-89,-19 15-495,46-11 0,19-7-4465,-66 16 2898,0-5 22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2.6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 3072,'0'-4'1536,"27"15"-1280,-13-18 2304,11 7-2176,7 3 0,10 4 128,10 6 0,0-1-768,-1 2 128,-3 2 384,4-3 0,-1-10-768,-8 5 0,0-3-640,-6-2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3.5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206 189 2176,'0'22'1440,"0"-1"0,2 1 0,6 26 0,-7-42-1368,1 1 0,1-1 1,-1 0-1,1 0 0,0 0 1,1 0-1,0 0 0,-1-1 1,2 0-1,-1 1 0,1-2 1,-1 1-1,1 0 0,1-1 1,-1 0-1,1 0 0,-1-1 1,1 1-1,0-1 0,0-1 1,0 1-1,1-1 1,-1 0-1,1 0 0,-1-1 1,1 0-1,0 0 0,-1 0 1,1-1-1,9-1 0,-1 0-16,1-1-1,-1 0 1,0-1 0,0 0-1,0-2 1,0 0-1,-1 0 1,0-2 0,0 1-1,0-2 1,-1 0-1,14-10 1,-16 9-18,0-1 1,0 1-1,-1-2 1,0 1-1,-1-1 1,0-1-1,-1 0 0,0 0 1,10-24-1,-16 31-29,0 0 0,0 0 0,-1 0-1,0-1 1,0 1 0,0 0 0,-1-1 0,0 1 0,0-1-1,0 1 1,-1 0 0,0-1 0,0 1 0,0 0-1,0-1 1,-1 1 0,0 0 0,0 0 0,-1 0 0,1 1-1,-1-1 1,0 0 0,0 1 0,-1 0 0,1 0 0,-1 0-1,0 0 1,-5-4 0,-2 0-3,0 1 1,-1 0-1,1 0 0,-1 1 0,0 1 1,-1 0-1,0 0 0,1 2 1,-1-1-1,0 2 0,-1 0 0,1 0 1,-20 1-1,0 1-32,0 1 0,0 2 0,0 2-1,-39 9 1,54-9 15,-19 4-56,-48 18 1,76-24 57,0 1 1,0 0 0,1 1 0,-1 0 0,1 0 0,0 1-1,0 0 1,1 1 0,0-1 0,-10 12 0,16-17 6,0 1 1,0-1-1,0 1 1,0-1-1,0 1 1,0-1-1,1 1 1,-1-1-1,0 1 1,1 0-1,0-1 1,-1 1-1,1 0 1,0 0-1,0-1 1,-1 1-1,2 0 1,-1 0-1,0-1 1,0 1-1,0 0 1,1 0-1,-1-1 1,1 1-1,0 2 1,1-1-7,0-1 0,0 1 0,1 0 0,-1 0 1,1-1-1,-1 1 0,1-1 0,0 0 0,0 0 0,0 0 0,6 3 0,4 0-24,-1 0-1,1-1 0,0 0 0,0 0 1,1-2-1,13 2 0,9-5-109,0-1 0,0-1-1,0-2 1,-1-2 0,0-1 0,0-2-1,-1-1 1,65-32 0,-92 40 121,4-2 7,1 0 0,-1-1-1,0 0 1,-1 0 0,1-1 0,-1-1-1,-1 0 1,18-17 0,-27 25 16,0-1 0,0 1 0,1 0 0,-1 0 0,0 0 1,0 0-1,0 0 0,1-1 0,-1 1 0,0 0 0,0 0 0,0 0 0,0-1 1,1 1-1,-1 0 0,0 0 0,0 0 0,0-1 0,0 1 0,0 0 1,0 0-1,0-1 0,0 1 0,1 0 0,-1 0 0,0-1 0,0 1 0,0 0 1,0 0-1,-1-1 0,1 1 0,0 0 0,0-1 0,0 1 0,0 0 1,0 0-1,0 0 0,0-1 0,0 1 0,0 0 0,-1 0 0,1-1 0,0 1 1,0 0-1,-14 6 222,-15 16 224,25-17-380,-1 1 0,1 0 0,0 0 0,1 0 0,-1 0 0,1 1 0,1-1 0,-1 1 0,1 0 0,0 0 0,0 0 0,1 0 0,0 0 1,0 0-1,1 0 0,0 0 0,0 0 0,1 0 0,0 0 0,0 0 0,0 0 0,1 0 0,0 0 0,1 0 0,3 8 0,-1-4 20,1-1 1,0 0-1,0 0 0,1 0 0,0-1 1,1 0-1,0 0 0,0-1 0,1 0 1,0 0-1,0-1 0,1 0 0,0-1 1,14 7-1,-7-6-35,1-1 1,0 0 0,0-1-1,0-2 1,0 0-1,1 0 1,36-1-1,-37-3-676,0-1 0,-1 0 0,1-1-1,31-10 1,-7-2-1062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4.1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0 168 1536,'0'-2'157,"1"1"0,-1-1 1,1 0-1,-1 1 0,1-1 0,-1 1 0,1-1 1,0 1-1,0-1 0,0 1 0,0 0 1,0-1-1,0 1 0,0 0 0,0 0 0,1-1 1,-1 1-1,0 0 0,2 0 0,31-26 539,-10 11-406,1 1 1,1 1 0,0 1-1,0 1 1,1 1 0,1 2-1,41-9 1,-64 17-225,-1 0 0,0 0-1,1 0 1,-1 1 0,1 0 0,-1 0 0,1 0-1,-1 0 1,1 1 0,-1 0 0,0 0 0,1 0-1,-1 0 1,0 1 0,0-1 0,0 1 0,0 0-1,0 1 1,0-1 0,-1 1 0,1-1 0,-1 1-1,1 0 1,-1 0 0,0 1 0,0-1-1,0 1 1,-1-1 0,0 1 0,1 0 0,-1 0-1,0 0 1,-1 0 0,1 0 0,-1 0 0,0 1-1,1 6 1,0 2 68,0 1-1,-2 0 0,0 0 1,0 0-1,-1 0 1,-1 0-1,-1 0 1,1-1-1,-2 1 1,-10 25-1,-21 30 425,-3-1 0,-86 116 1,-4 5 49,93-130-224,48-69-338,0 1 1,1 0 0,0 0 0,18-7 0,-2 2-41,0 0 0,1 3-1,40-11 1,-52 18 13,-1 1-1,0 1 1,0 0-1,1 1 1,-1 2-1,1-1 0,26 6 1,120 34 322,-163-39-354,0-1 1,0 0-1,0 1 0,0-1 0,0 0 0,1 0 1,-1 0-1,0 0 0,0 0 0,0-1 0,0 1 1,0 0-1,0-1 0,0 0 0,-1 1 0,1-1 1,0 0-1,0 0 0,0 0 0,-1 0 0,1-1 1,0 1-1,1-2 0,0-1-517,1 0 0,-1 0 0,0 0 0,0 0 0,-1-1 0,1 1 0,-1-1 0,3-9 0,0-1-1283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4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3200,'-6'0'1536,"44"0"-1152,-19 4 1792,18-1-1920,11 1 128,8 1 128,0-1 128,10 15-768,-5-8 0,6-2 512,-12-6 128,-7 1-768,-10-4 128,-10 3-1024,-10 6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4.9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0 2688,'6'9'1280,"-6"14"-256,0-11 1152,-6 3-2048,3 24 0,3 0 256,0 5 0,3-4-384,8-1 0,3 0 128,4-23 128,1-9-1024,-1-4 0,7-10-384,4-9 128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5.2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109 33 3328,'-43'-29'1664,"11"26"-1280,27 3 2944,0 0-3328,1 3 0,-1 1-256,-1 5 0,3-2-768,-2 5 128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5.5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134 150 1280,'-1'0'86,"1"0"-1,-1-1 1,1 1 0,-1 0-1,1 0 1,-1 0 0,1 0-1,-1 0 1,0 0 0,1 0-1,-1 1 1,1-1 0,-1 0-1,1 0 1,-1 0 0,1 1-1,-1-1 1,1 0 0,-1 0-1,1 1 1,-1-1 0,1 0-1,-1 1 1,1-1 0,0 1 0,-1-1-1,1 0 1,-1 1 0,1 0-1,-12 23 1310,1 29 122,10-44-1394,1 1-1,0 0 0,1-1 1,0 1-1,0-1 0,1 1 1,1-1-1,-1 1 0,1-1 1,1 0-1,0 0 0,0-1 0,1 1 1,6 8-1,-9-14-73,1-1 0,0 0 0,0 0 1,0 0-1,0-1 0,1 1 0,-1-1 0,0 1 0,1-1 0,-1 0 1,0 0-1,1-1 0,-1 1 0,1-1 0,0 0 0,-1 0 0,5 0 1,67-10 288,-56 6-196,3 0-56,-1-1-1,0 0 0,0-2 1,0-1-1,-1 0 0,0-2 1,-1 0-1,0-1 0,-1-1 1,0 0-1,-1-2 0,0 0 1,20-23-1,-32 32-66,-1 0 1,0-1-1,0 1 0,-1-1 0,0 0 1,0-1-1,0 1 0,-1 0 1,0-1-1,0 1 0,0-1 0,-1 0 1,1-11-1,-2 13-9,0 0 1,-1 1-1,1-1 1,-1 0-1,0 0 1,0 1-1,-1-1 1,1 0 0,-1 1-1,0-1 1,0 1-1,-1 0 1,1 0-1,-1 0 1,0 0-1,0 0 1,0 1-1,0-1 1,-1 1-1,-6-5 1,1 2 9,1 1 0,-1 1 0,-1-1 0,1 2 1,-1-1-1,1 1 0,-1 1 0,0 0 0,0 0 0,0 1 1,0 0-1,0 0 0,-18 3 0,-6 1 21,0 2 0,-56 15 0,69-14-23,0 1 0,0 2 1,1-1-1,0 2 0,0 1 0,1 1 1,-28 21-1,39-26-25,0 0-1,1 0 1,0 1 0,1 0-1,-1 0 1,1 0 0,1 1-1,-6 12 1,8-16-17,1 1 0,0 0 0,1 0 1,-1 0-1,1 0 0,0 0 0,0 0 0,1 0 1,0 0-1,0 1 0,1-1 0,-1 0 0,1 0 0,4 11 1,-3-11-89,0 0 0,1 0 0,0 1 0,0-1 0,0-1 0,1 1 0,0-1 0,0 1 0,1-1 0,-1 0 0,1-1 0,0 1 0,1-1 0,-1 0 0,1 0 0,8 4 0,0-1-235,1-1 1,0 0-1,0-2 0,0 1 1,0-2-1,19 2 0,63 6-1082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6.1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 3200,'-2'1'98,"1"1"0,0 0 0,-1-1 0,1 1 0,0 0 0,0 0 0,0 0-1,0 0 1,1 0 0,-1 0 0,0 0 0,1 0 0,-1 0 0,1 0 0,0 0 0,0 0 0,0 0 0,0 1 0,0-1 0,0 0 0,1 2 0,-3 34 2995,-3-5-2663,0 0 1,2 1-1,2 0 0,4 52 1,24 136 1619,-25-212-1794,10-90 811,-12 70-1047,3-35 78,7-46 0,-8 80-110,0 1 1,0 0-1,1 0 0,0 0 0,1 0 0,0 1 0,1 0 0,0-1 0,0 1 0,12-14 0,-14 20 7,0 0 0,1 0 0,0 0-1,-1 1 1,1-1 0,0 1 0,0 0 0,0 0-1,1 0 1,-1 1 0,0-1 0,1 1 0,-1 0-1,1 0 1,-1 1 0,1-1 0,0 1 0,-1 0-1,1 1 1,-1-1 0,1 1 0,-1-1 0,8 4-1,-3-1 43,0 0 0,0 0-1,-1 1 1,1 1-1,-1-1 1,0 1-1,-1 1 1,1-1-1,-1 1 1,9 10 0,0 2 101,-1 1 1,-1 0-1,-1 1 1,-1 0-1,-1 1 0,0 0 1,-2 1-1,9 27 1,-9-15 43,-1 0-1,-2 0 1,-2 1 0,1 66-1,-5-111-1982,1-55-2520,7 22 2273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6.5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1 3840,'-9'26'1920,"0"26"-1408,9-42 2816,5 19-3200,4-6 0,0 4 256,5 1 0,-5-8-512,2-8 0,3-8-1024,4-4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2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1 365 1408,'3'2'214,"0"0"1,1 0-1,-1 0 0,1-1 1,0 1-1,-1-1 0,1 0 0,0 0 1,0 0-1,-1-1 0,1 1 1,0-1-1,0 0 0,5-1 1,66-5 1945,-60 4-2330,15-3 510,-1-2-1,0-1 0,-1-1 1,1-2-1,-2 0 0,0-2 1,0-1-1,-1-2 1,-1 0-1,35-30 0,-54 41-310,0-1 0,0 0-1,-1 0 1,1 0-1,-2-1 1,1 0-1,-1 0 1,0 0 0,0 0-1,-1-1 1,0 1-1,0-1 1,-1 0 0,1-8-1,-2 12-20,-1 1-1,1-1 1,-1 0-1,0 1 0,0-1 1,-1 1-1,1-1 1,-1 1-1,0-1 1,0 1-1,0-1 1,0 1-1,-1 0 1,1-1-1,-1 1 1,0 0-1,0 0 1,0 0-1,0 0 0,-1 1 1,1-1-1,-1 0 1,1 1-1,-1 0 1,0 0-1,0 0 1,0 0-1,0 0 1,0 0-1,-1 1 1,1 0-1,0-1 1,-6 0-1,2 0 4,0 0 0,0 1 1,-1-1-1,1 1 0,0 1 0,0 0 0,-1 0 0,1 0 1,0 1-1,-1 0 0,1 0 0,0 1 0,0-1 1,0 2-1,0-1 0,0 1 0,1 0 0,-1 1 0,1-1 1,0 1-1,0 1 0,-8 6 0,6-4-4,1 1-1,1-1 1,-1 2 0,1-1-1,1 1 1,-1-1-1,1 2 1,1-1 0,0 0-1,0 1 1,1 0-1,0 0 1,1 0-1,0 0 1,-1 15 0,2-9 16,0 0 0,1 0 0,1 1 0,0-1 1,1 0-1,1 0 0,1 0 0,0-1 0,1 1 1,1-1-1,0 0 0,1 0 0,0-1 0,2 0 0,-1 0 1,2-1-1,0 0 0,0 0 0,1-1 0,1-1 1,0 0-1,21 15 0,-24-22-167,0 0-1,0 0 1,1-1 0,-1 0-1,1 0 1,0-2 0,-1 1-1,1-1 1,0 0 0,0-1 0,0 0-1,0-1 1,-1 0 0,1 0-1,0-1 1,16-5 0,28-9-1264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6.8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100 7 6016,'-89'-7'2944,"78"27"-2944,16-13 4864,4-4-4736,6 10 0,-1-6-1664,5 2 0,10-2 512,-1-14 128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7.3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44 340 2432,'-7'5'720,"4"-2"-272,0-1-1,-1 1 0,1 0 1,0-1-1,1 1 0,-1 1 1,1-1-1,-1 0 0,1 1 1,-3 4-1,4-5-403,1 0 0,-1 1-1,0-1 1,1 0 0,0 0 0,0 0-1,0 1 1,0-1 0,0 0 0,2 5-1,0-1 73,0 0 0,1 0-1,0-1 1,0 1-1,0-1 1,1 0 0,0 0-1,0 0 1,1 0-1,0-1 1,0 0 0,0 0-1,0 0 1,1-1-1,0 1 1,0-1 0,0-1-1,0 1 1,1-1 0,-1 0-1,1 0 1,0-1-1,11 3 1,-3-1 6,0-1 0,0 0 0,1-1 0,-1-1 0,1 0 0,0-1 0,-1 0 0,1-2 0,-1 0 1,17-4-1,8-6 130,-1-1 1,0-2-1,47-26 1,-68 31-183,0-1 0,-1-1 1,0 0-1,-1-1 0,-1 0 0,0-2 1,-1 0-1,20-26 0,-29 33-60,-1 0-1,0 0 0,0 0 1,-1 0-1,0 0 0,0-1 1,-1 1-1,0-1 1,-1 0-1,0 0 0,0 0 1,-1 1-1,0-1 0,0 0 1,-1 0-1,0 0 0,-1 0 1,0 1-1,0-1 1,-1 1-1,0-1 0,-1 1 1,0 0-1,0 0 0,0 1 1,-1-1-1,0 1 0,-1 0 1,1 0-1,-2 1 1,1 0-1,0 0 0,-1 0 1,0 1-1,-1 0 0,1 0 1,-1 1-1,0 0 0,0 0 1,-16-4-1,4 3-29,0 1-1,0 0 0,-1 2 1,1 1-1,-1 0 1,-32 4-1,20 1-34,1 1 1,0 1-1,-46 16 1,66-17 31,-1 0 1,1 0-1,0 1 1,1 1 0,0 0-1,0 1 1,0 0 0,1 0-1,-15 17 1,21-21-3,1 0 0,-1 0 0,1 0 0,0 1 0,0 0 0,1 0 1,0-1-1,-1 1 0,2 1 0,-1-1 0,0 0 0,1 0 0,0 1 0,0-1 0,1 0 0,0 1 1,0-1-1,0 1 0,0-1 0,1 1 0,0-1 0,0 0 0,0 0 0,1 1 0,0-1 0,2 5 1,1-1-122,0 0 1,1 0-1,0-1 1,1 0-1,-1 0 1,1 0-1,1-1 1,0 0-1,0 0 1,0-1-1,10 6 1,6 1-507,1 0 1,0-1-1,29 8 1,24 6-1013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7.7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2 1664,'-1'-1'43,"1"1"0,0 0 1,-1 0-1,1 0 0,0 0 0,-1 0 0,1 0 1,-1 0-1,1 0 0,0 0 0,-1 0 1,1 0-1,0 0 0,-1 0 0,1 0 0,0 0 1,-1 0-1,1 1 0,0-1 0,-1 0 0,1 0 1,0 0-1,-1 0 0,1 1 0,0-1 1,0 0-1,-1 0 0,1 1 0,0-1 0,0 0 1,-1 0-1,1 1 0,0-1 0,0 0 0,0 1 1,0-1-1,0 0 0,-1 1 0,1-1 1,0 0-1,0 1 0,0-1 0,0 0 0,0 1 1,-3 30 1098,7 41 473,-4-68-1453,25 590 3452,-11-143-1852,-3-337-1339,-9-102-431,1 1-1,0 0 0,0-1 0,2 0 1,0 0-1,9 18 0,-13-28-78,1 0 0,-1 0 0,0 0 0,1 0-1,-1 0 1,1 0 0,-1-1 0,1 1 0,0-1 0,0 1 0,0-1-1,0 0 1,0 1 0,0-1 0,0 0 0,0 0 0,1-1-1,-1 1 1,0 0 0,0-1 0,1 1 0,-1-1 0,0 0-1,1 0 1,-1 0 0,1 0 0,-1 0 0,0 0 0,1-1 0,-1 1-1,0-1 1,1 0 0,-1 1 0,4-3 0,28-19-1449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8.1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9 629 3840,'-9'46'1920,"18"32"-1280,2-58 2816,1 3-3456,13 12 0,7-12 128,6-7 128,4-3-1408,1-13 128,9-20-128,-4-3 0</inkml:trace>
  <inkml:trace contextRef="#ctx0" brushRef="#br0" timeOffset="1">621 1 5760,'-57'11'2816,"48"33"-3840,14-28 5632,4 4-4992,-3-1 128,11 8-2688,-17-20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09.5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22 169 1024,'-1'1'183,"0"-1"1,0 1-1,-1 0 0,1-1 1,0 1-1,0 0 0,0 0 1,0 0-1,0 0 0,0 0 0,0 0 1,0 0-1,0 0 0,1 0 1,-1 0-1,0 1 0,1-1 1,-1 0-1,1 0 0,-1 1 1,1 2-1,0 36 763,4-22-686,1-1 1,10 26-1,-9-28-47,0-1 1,1 1-1,1-1 1,1 0 0,0-1-1,0 0 1,1 0-1,1-1 1,0 0-1,1-1 1,22 17-1,-25-22-152,1-1-1,-1 0 1,1 0-1,0-1 1,0 0-1,1-1 1,-1 0-1,1 0 1,0-1-1,-1-1 1,1 0-1,0 0 1,0-1-1,0-1 1,0 0-1,-1 0 1,1-1-1,13-4 1,-13 3-38,-1-1 1,0-1 0,1 1 0,-2-2-1,1 1 1,0-2 0,-1 1 0,0-1 0,-1-1-1,0 1 1,0-1 0,0-1 0,-1 1-1,0-1 1,-1-1 0,0 1 0,-1-1-1,0 0 1,0-1 0,-1 1 0,4-15-1,-4 12-2,-1 1 0,0 0 0,-1-1 0,-1 0-1,0 1 1,-1-1 0,0 0 0,-1 0-1,0 1 1,-1-1 0,0 0 0,-1 1-1,-1 0 1,0 0 0,0 0 0,-2 0-1,1 1 1,-13-19 0,11 22-22,0 1-1,0 0 1,0 0-1,-1 1 1,-1 0 0,1 0-1,-1 1 1,1 0-1,-2 1 1,1-1 0,0 2-1,-1 0 1,0 0-1,1 0 1,-1 1 0,0 1-1,0 0 1,-1 0-1,1 1 1,0 0 0,-13 2-1,9-1-14,-1 1-1,1 0 1,0 1-1,0 1 1,1 0 0,-1 1-1,1 0 1,0 1-1,0 1 1,1 0-1,0 0 1,0 1 0,1 1-1,-21 19 1,22-16-20,1 0 0,0 0 0,0 1 0,1 0 0,1 1 0,1 0 0,-10 25 0,15-35 29,0 0 0,-1 0 0,2 0 1,-1 0-1,0 0 0,1 0 0,0 0 0,-1 1 1,2-1-1,-1 0 0,0 0 0,1 0 0,0 0 1,0 0-1,0 0 0,0 0 0,1 0 0,0 0 1,0 0-1,0-1 0,0 1 0,0-1 1,1 0-1,-1 1 0,1-1 0,0 0 0,0 0 1,0-1-1,0 1 0,1-1 0,-1 1 0,7 2 1,1-1 21,-1 0 0,1-1 1,-1-1-1,1 0 0,0 0 0,0-1 1,0 0-1,0-1 0,0 0 1,0-1-1,0 0 0,0-1 0,0 0 1,20-7-1,-5 0 37,0-1 1,0-1-1,-1-1 0,39-26 0,-49 28-23,-1-1 0,-1 0 1,17-18-1,-26 25-22,0 0 1,0 0 0,-1-1 0,0 1 0,0-1 0,0 0 0,0 0 0,-1 0 0,0 0 0,0 0-1,0 0 1,-1-1 0,1 1 0,-1-7 0,0 11-12,-1 0 0,0 0-1,0 0 1,0 0 0,0 0 0,0 1 0,0-1 0,0 0-1,0 0 1,0 0 0,0 0 0,0 0 0,-1 1 0,1-1-1,0 0 1,-1 0 0,1 0 0,-1 1 0,1-1 0,-1 0-1,1 0 1,-1 1 0,1-1 0,-1 1 0,1-1 0,-1 0-1,0 1 1,0-1 0,1 1 0,-1-1 0,0 1 0,0 0-1,1-1 1,-1 1 0,0 0 0,0 0 0,0-1 0,0 1-1,1 0 1,-1 0 0,0 0 0,0 0 0,-1 0 0,0 1 4,0-1 1,1 1-1,0 0 1,-1 0-1,1 0 1,-1 0-1,1 0 0,0 0 1,0 0-1,-1 0 1,1 0-1,0 1 1,0-1-1,0 0 1,1 1-1,-1-1 1,0 1-1,0-1 1,1 1-1,-1-1 1,1 1-1,-1-1 1,1 1-1,0 0 1,-1 2-1,1 8 133,0 0-1,1 0 0,1 0 0,0 0 0,0 0 1,1 0-1,0-1 0,1 1 0,1-1 0,9 18 0,-6-14 68,0 0 0,2-1-1,-1 0 1,2 0-1,0-1 1,0-1-1,17 14 1,-21-21-156,0 0 0,0-1 0,1 1 0,0-2 0,0 1 0,0-1 0,0 0 0,0-1-1,0 0 1,1-1 0,-1 1 0,1-1 0,0-1 0,-1 0 0,1 0 0,-1-1 0,1 0 0,10-2 0,14-5-752,-1-2 0,0-1 0,41-20 0,-21 8-1263,-6 3 158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0.7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2 229 1280,'0'-2'164,"-1"0"0,1-1 0,0 1-1,0 0 1,0-1 0,0 1 0,0 0 0,0 0 0,1-1 0,-1 1 0,1 0-1,-1 0 1,1-1 0,0 1 0,0 0 0,0 0 0,0 0 0,0 0 0,0 0-1,1 0 1,2-2 0,-3-6 860,-1 10-1007,1-1 0,-1 1 1,0 0-1,0-1 0,1 1 0,-1 0 0,0-1 0,0 1 0,1 0 0,-1-1 0,0 1 1,1 0-1,-1 0 0,1 0 0,-1-1 0,0 1 0,1 0 0,-1 0 0,1 0 1,-1 0-1,0 0 0,1 0 0,-1 0 0,1 0 0,-1 0 0,1 0 0,-1 0 0,0 0 1,1 0-1,-1 0 0,1 0 0,-1 0 0,1 0 0,-1 0 0,0 0 0,1 1 1,-1-1-1,0 0 0,1 0 0,-1 1 0,0-1 0,1 0 0,-1 0 0,0 1 0,1-1 1,-1 0-1,0 1 0,0-1 0,1 1 0,-1-1 0,0 0 0,0 1 0,0-1 1,0 1-1,1 0 0,12 18 667,-5 0-213,-1 0 0,-1 0 0,8 39-1,-11-38-262,2-1 0,0 0 0,1 0 0,11 21-1,-9-23-87,-7-12-79,1-1 1,0 0 0,0 0-1,0 0 1,0 0 0,1 0 0,-1 0-1,1 0 1,0-1 0,0 0-1,1 1 1,5 3 0,-8-6-34,-1-1 0,1 0-1,-1 0 1,1 0 0,0-1 0,-1 1 0,1 0 0,-1 0 0,1 0 0,-1 0 0,1 0 0,-1-1 0,1 1 0,-1 0 0,1-1 0,-1 1 0,1 0-1,-1-1 1,1 1 0,-1 0 0,1-1 0,-1 1 0,0-1 0,1 1 0,-1-1 0,0 1 0,1-1 0,-1 1 0,0-1 0,0 1 0,0-1 0,1 1-1,-1-1 1,0 1 0,0-1 0,0 0 0,0 1 0,0-1 0,0 1 0,0-1 0,0 1 0,0-1 0,0 0 0,-1 0 0,1-37 90,0 31-63,0-21 5,2 0 0,0 0 0,2 0 0,1 1 0,2 0 0,14-41 0,-16 54-58,1 0-1,1 1 1,0 0-1,1 0 1,0 0-1,1 1 1,0 1 0,1 0-1,0 0 1,1 0-1,0 2 1,1-1-1,23-13 1,-29 20 8,0 0 1,0 0 0,0 1 0,1 0-1,-1 0 1,1 1 0,0 0 0,0 0 0,-1 0-1,1 1 1,0 0 0,0 0 0,0 1-1,-1 0 1,1 0 0,0 0 0,-1 1-1,1 0 1,-1 0 0,0 1 0,1 0 0,-1 0-1,0 0 1,5 5 0,15 11 116,-2 0 0,0 2 0,-1 1 0,20 25 0,-3-5 378,-15-8-92,8 9 177,-32-41-507,1-1-1,-1 1 1,1 0-1,0-1 1,0 1 0,0-1-1,0 1 1,0-1-1,0 0 1,0 0-1,0 0 1,0 0-1,1-1 1,-1 1-1,0 0 1,4 0 0,-7-3-36,0 1 0,0-1 0,0 0 0,0 1 0,0-1 0,0 0 0,1 1 1,-1-1-1,0 0 0,1 0 0,0 0 0,-1-3 0,1 4 5,-4-11-24,1 0 0,0 0 0,1 0 0,1-1 0,0 1 0,1 0 0,0-1 0,0 1 0,1-1 0,1 1 0,0 0 0,1 0 0,1 0 0,-1 0 0,11-20 0,-11 28-20,0 0 0,0-1 0,0 1 0,1 1 0,0-1 0,0 0 1,0 1-1,0 0 0,0 0 0,1 0 0,-1 0 0,1 1 0,0 0 1,0 0-1,0 0 0,0 1 0,0-1 0,0 1 0,0 0 1,1 1-1,-1-1 0,0 1 0,0 0 0,1 0 0,-1 1 0,8 1 1,1 0-25,0 1 0,-1 1 1,1-1-1,-1 2 1,0 0-1,0 1 1,-1 0-1,24 15 1,-9 1 74,39 41 0,-4-5 32,-50-47 10,-1 1 0,1 0 1,-2 1-1,18 26 0,-24-32-15,0-1-1,-1 1 1,1 0-1,-1 1 1,-1-1-1,1 0 1,-1 1 0,-1-1-1,1 1 1,-1 0-1,0-1 1,-1 15 0,-1-21-70,1 1 1,0 0 0,-1-1 0,0 1 0,1-1-1,-1 1 1,0-1 0,0 1 0,0-1 0,0 1 0,0-1-1,0 0 1,0 1 0,0-1 0,0 0 0,-1 0 0,1 0-1,0 0 1,-1 0 0,1 0 0,-1-1 0,1 1 0,-1 0-1,1-1 1,-4 1 0,-7 2-4460,11-3 2609,13-3-66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1.3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2304,'-3'1'-10,"3"-1"48,0 0 0,0 0 0,0 0 0,0 0 0,1 0 0,-1 1-1,0-1 1,0 0 0,0 0 0,0 0 0,0 0 0,0 1 0,0-1 0,0 0 0,0 0 0,0 0 0,0 0 0,0 1 0,0-1 0,0 0 0,0 0 0,0 0-1,0 0 1,0 1 0,0-1 0,0 0 0,0 0 0,0 0 0,-1 0 0,1 0 0,0 1 0,0-1 0,0 0 0,0 0 0,0 0 0,0 0 0,0 0 0,-1 0-1,1 1 1,0-1 0,0 0 0,0 0 0,0 0 0,-1 0 0,1 0 0,0 0 0,0 0 0,0 0 0,0 0 0,-1 0 0,1 0 0,0 0 0,0 0 0,0 0-1,0 0 1,-1 0 0,1 0 0,0 0 0,0 0 0,0 0 0,0 0 0,-1 0 0,1 0 0,0 0 0,0 0 0,0-1 0,8 18 1184,44 149 179,-8 2 0,29 211 0,-44-203-784,8 66 174,-35-212-380,-2-26-288,-2-18-294,-1-26-1195,1 0 1,5-66 0,9 39-299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1.7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29 133 2432,'-25'-20'960,"21"17"-224,7 5-81,-2-2-624,0 0 1,0 0-1,0 0 0,0 0 0,0 0 0,0 0 1,1 0-1,-1 0 0,0-1 0,0 1 0,0 0 1,0-1-1,0 1 0,0 0 0,0-1 0,0 1 0,0-1 1,1-1-1,26-15 327,1 1 1,0 1-1,1 2 0,41-13 1,-49 20-175,0 1 0,0 2 1,1 0-1,-1 1 0,36 3 1,-22-1 74,-12 0-134,1 2-1,-1 0 0,0 2 1,0 1-1,0 1 1,0 0-1,-1 2 1,0 1-1,0 1 0,-1 1 1,-1 1-1,0 0 1,0 2-1,-1 1 1,-1 0-1,-1 1 1,0 1-1,-1 1 0,-1 0 1,0 1-1,-2 1 1,0 1-1,15 30 1,-25-42-81,0 0 1,-1 0-1,0 0 1,0 0-1,-1 0 1,0 1-1,-1-1 1,0 1 0,-1-1-1,0 1 1,0 0-1,-1-1 1,0 1-1,-1-1 1,-4 15-1,4-17 1,-1 0-1,0-1 0,0 0 0,-1 1 0,1-1 1,-2-1-1,1 1 0,0-1 0,-1 1 0,0-1 1,0 0-1,-1-1 0,1 1 0,-1-1 0,0-1 1,0 1-1,-1-1 0,1 0 0,-1 0 1,1 0-1,-9 1 0,-20 6 193,23-6-163,-1 0 0,0-1 1,0 0-1,0-1 1,0 0-1,0-1 1,-15-1-1,6-2-19,1-1 1,-1 0-1,1-2 1,-24-9-1,44 14-60,0 0 1,0 0-1,0-1 0,0 1 0,0 0 0,0-1 0,0 1 0,1-1 1,-1 1-1,0-1 0,0 1 0,1-1 0,-1 0 0,0 1 1,1-1-1,-1 0 0,1 0 0,-1 1 0,1-1 0,-1 0 1,1 0-1,-1 0 0,1 0 0,0 0 0,-1 0 0,1 0 1,0-1-1,0 0-74,0 0 0,1 0 0,-1 0 0,1 0 0,0 0 0,-1 0 0,1 1 0,0-1 0,0 0 0,0 0 0,0 1 0,3-3 0,3-4-521,1 0 0,0 1 0,18-13 0,64-30-2856,-32 25 1664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2.1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11 3328,'-14'-3'1664,"17"-4"-1920,-3 7 3200,6 3-2688,-1 10 128,-1 1 128,6 5 128,-1 17-896,0 0 128,0-4 384,2-6 128,-2-3-640,-1 2 0,-2-14-896,8-11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2.4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1 3968,'-32'16'1920,"32"26"-2304,6-38 2816,-3 5-3072,-3-2 128,0 5-1408,20 4 128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1.0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199 14 2816,'1'-9'940,"-2"4"514,0 7-98,-14 15-136,-20 25-775,10-9 390,-79 85 872,102-117-1693,0 1 0,1 0 1,-1 0-1,1 0 0,-1 0 0,1 0 0,0 1 1,-1-1-1,1 0 0,1 1 0,-1-1 0,0 0 1,0 1-1,1-1 0,0 1 0,-1-1 0,1 1 1,0 0-1,0-1 0,0 1 0,1-1 0,-1 3 1,2-1 0,-1-1 1,1 0-1,0 0 0,0 0 1,0 0-1,0 0 1,0 0-1,1 0 0,-1-1 1,1 1-1,0-1 1,0 0-1,5 3 1,7 4 99,1-1 1,-1-1 0,2-1 0,-1 0 0,20 4-1,197 42 928,81 21-16,-293-67-963,1 1 0,-1 0 0,0 2 1,26 15-1,-42-21-16,1 0 0,-1 1 0,0-1 0,0 1-1,0 0 1,0 1 0,-1-1 0,1 1 0,-1 0 0,0 0 0,-1 1 0,1-1 0,-1 1 0,0-1 0,-1 1 0,1 0 0,-1 0 0,0 0 0,1 9 0,-3-12-11,0 0 0,-1 0 1,1 0-1,-1 0 1,0 0-1,0 0 1,0 0-1,0-1 1,0 1-1,-1 0 0,1-1 1,-1 1-1,0-1 1,0 1-1,1-1 1,-2 0-1,1 0 1,0 0-1,0 0 0,-1 0 1,1 0-1,-5 2 1,-5 3 130,-1 0 1,0-1 0,-20 7-1,-11 0 126,-1-3-1,-1-1 0,-54 3 1,78-11-222,1 0 0,-1-2 0,0 0 0,0-1 0,-34-9 0,45 9-78,1-1 1,-1 0 0,0-1-1,1 0 1,0-1 0,0 0-1,0-1 1,0 0 0,1 0-1,0-1 1,1 0 0,-12-12-1,18 17-49,-1-1 0,1 0 0,-1-1-1,1 1 1,0 0 0,0-1-1,1 1 1,-1-1 0,1 1-1,0-1 1,-1 0 0,2 0-1,-1 0 1,0 1 0,1-1-1,0-5 1,0 6-64,1 0 1,0 0-1,0 0 0,0 1 0,1-1 0,-1 0 1,1 0-1,0 1 0,-1-1 0,1 1 1,0 0-1,1-1 0,-1 1 0,0 0 1,1 0-1,-1 0 0,1 0 0,-1 1 0,1-1 1,3 0-1,19-13-1193,1 2 0,0 1 0,40-12 0,-7 8-757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2.8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481 61 2560,'0'-13'747,"1"10"-522,-1 0 0,0 1 0,0-1 0,0 0 0,0 1-1,0-1 1,-1 1 0,1-1 0,-1 0 0,0 1 0,0-1 0,-1-2 0,0 4-144,1 0 0,-1 0 1,0 0-1,1 0 0,-1 0 0,0 0 0,0 0 0,0 1 1,0-1-1,0 1 0,0-1 0,0 1 0,0 0 0,0 0 1,0 0-1,0 0 0,0 0 0,0 0 0,0 1 1,-2 0-1,-25 2 200,1 3 0,0 0 0,0 1 0,0 2 0,1 1 0,-32 17 1,2 3 654,-90 62 0,147-92-936,0 0 0,0 0 0,-1 1 0,1-1 0,0 0 0,0 0 0,0 0 0,0 0 0,0 0 0,0 1 0,0-1 0,-1 0 0,1 0 0,0 0 0,0 0 0,0 1 0,0-1 0,0 0 0,0 0 0,0 0 0,0 1 0,0-1 0,0 0 0,0 0 0,0 0 0,0 0 0,0 1 0,0-1 0,0 0 0,0 0 0,0 0 0,0 1 0,0-1 0,1 0 0,-1 0 0,0 0 0,0 0 0,0 1 0,0-1 0,0 0 0,0 0 0,0 0 0,1 0 0,-1 0 0,0 0 0,0 1 0,14 7 0,15 2 0,143 18 11,-97-17 78,0 2-1,99 31 1,-162-39-63,1 1 0,-1 0 0,0 0 0,0 1 0,0 1 0,-1 0 0,-1 0 0,14 14 0,-21-20 12,0 1 1,0 0-1,-1 0 0,1 0 1,-1 0-1,0 0 0,0 1 0,0-1 1,0 0-1,-1 1 0,1 0 1,-1-1-1,0 1 0,0 0 0,0 0 1,0-1-1,-1 1 0,0 0 1,1 0-1,-2 0 0,1 0 0,0 0 1,-1 0-1,1-1 0,-1 1 1,0 0-1,-1 0 0,1-1 0,-1 1 1,1-1-1,-1 1 0,0-1 1,-5 6-1,1-2 52,0-2-1,-1 1 1,0-1-1,0 0 1,0 0 0,-1-1-1,0 0 1,0 0 0,0-1-1,0 0 1,0 0-1,0-1 1,-1 0 0,0-1-1,-15 1 1,-9 0 65,0-1 0,-61-7 0,-65-15-155,136 13-542,19-3-1162,5 8 1241,1 1 0,0-1-1,-1 0 1,1 1 0,1 0 0,-1-1 0,0 1 0,5-4-1,1 0-289,12-16-1167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2.7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3 247 1408,'-1'1'29,"1"-1"-1,0 0 1,0 0 0,0 1 0,0-1-1,-1 0 1,1 1 0,0-1 0,0 0 0,0 0-1,0 1 1,0-1 0,0 0 0,0 1-1,0-1 1,0 0 0,0 0 0,0 1-1,0-1 1,0 0 0,0 1 0,0-1-1,0 0 1,0 0 0,1 1 0,-1-1-1,0 0 1,0 0 0,0 1 0,0-1-1,0 0 1,1 0 0,-1 1 0,0-1-1,0 0 1,1 0 0,-1 0 0,0 0-1,0 1 1,1-1 0,-1 0 0,0 0-1,0 0 1,1 0 0,-1 0 0,1 0-1,0 2 63,0-1-1,0 0 0,1 0 0,-1 0 0,0-1 1,1 1-1,-1 0 0,1 0 0,-1-1 0,1 1 1,-1-1-1,1 1 0,0-1 0,-1 0 0,3 0 1,18 0 281,0 0 0,-1-2 1,1-1-1,28-7 1,-39 6-301,1 0 0,-1 0 0,-1-1-1,1 0 1,-1-1 0,0 0 0,0 0 0,0-2 0,16-14 0,-14 9 141,-1 1 1,0-2-1,14-23 1,-22 33-130,0-1 0,-1 1 0,1-1 0,-1 1 0,0-1 0,-1 0 0,1 0 0,-1 0 0,0 0 0,0 0 0,0 0 0,-1-1 0,0 1 0,0 0 0,0 0 0,-2-8 0,1 12-61,1 0 0,-1 0-1,0 0 1,1 0-1,-1 0 1,0 0-1,0 0 1,0 0-1,0 0 1,0 0 0,0 0-1,0 1 1,0-1-1,0 0 1,0 1-1,0-1 1,-1 1-1,1 0 1,0-1 0,0 1-1,0 0 1,-1-1-1,1 1 1,0 0-1,-1 0 1,1 0 0,-2 1-1,-38 4 392,31-2-341,1 0 1,-1 0 0,1 1-1,0 0 1,0 1-1,1 0 1,-1 0 0,1 1-1,0 0 1,0 0-1,1 1 1,0 0 0,0 1-1,1-1 1,0 1 0,0 1-1,1-1 1,-7 13-1,7-11 31,1 1-1,0 0 0,0 0 0,1 0 1,0 0-1,1 0 0,0 1 0,1-1 1,0 1-1,1 0 0,0-1 0,1 1 1,0-1-1,1 1 0,7 21 0,-4-16 18,2 0-1,0 0 0,1-1 0,1 0 1,0-1-1,1 0 0,1 0 0,0-1 1,1 0-1,21 18 0,-22-23-56,1 0 0,0-1 0,1-1 0,-1 0 0,1-1 0,1 0 0,-1-1 0,1 0 0,0-1 0,0-1 0,0 0 0,0-1 0,25 1 0,-10-3-362,0-1 0,0-2 0,52-11 0,-65 11-309,0-2 0,0 0 0,0-1 0,-1 0 0,0-1 0,0-1-1,-1 0 1,14-11 0,7-15-1334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3.5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1 297 1536,'-1'-9'333,"1"0"0,0 0-1,1 0 1,0 0 0,0 0 0,1 0-1,0 1 1,1-1 0,3-9 0,-1 9-209,0 0 0,0 0 0,1 0-1,0 0 1,1 1 0,0 0 0,0 0 0,1 1 0,11-10 0,12-5 138,38-23 0,-66 43-212,5-3 80,1 0-1,1 1 1,-1-1 0,1 2-1,-1-1 1,1 2 0,0-1-1,0 1 1,0 0 0,19 0-1,-23 3-74,-1-1 0,1 1 0,-1-1 0,0 2 0,1-1 0,-1 0-1,0 1 1,0 0 0,0 0 0,0 1 0,0 0 0,-1-1 0,1 1-1,-1 1 1,1-1 0,-1 1 0,0 0 0,-1 0 0,1 0-1,-1 0 1,1 0 0,2 6 0,-2 0 14,1 0 1,-2 0-1,1 0 1,-1 1-1,-1-1 0,0 1 1,-1 0-1,0-1 0,0 1 1,-1 0-1,-2 19 1,-1-5 95,-1 0 0,-1 0 0,-15 46 0,7-38-32,-1 0-1,-2-1 0,-1-1 0,-1-1 1,-2 0-1,0-1 0,-3-1 0,0-2 1,-47 43-1,67-66-113,0-1 1,-1 1-1,1-1 0,-1 0 0,0 0 1,0 0-1,0 0 0,0-1 1,0 0-1,0 1 0,0-1 0,0-1 1,-6 1-1,9-1-12,0 0 0,0 0 0,0 0 0,0 0 0,0 0 0,0-1 0,0 1 0,0 0 0,-1-1 0,2 1 0,-1-1 0,0 1 0,0-1 0,0 1 0,0-1 0,0 0 0,0 1 0,1-1 0,-1 0 0,0 0 0,-1-1 0,2 0-3,-1 0 1,0 0-1,0 0 1,1 0-1,-1-1 1,1 1-1,0 0 1,0 0-1,0 0 0,0-1 1,0 1-1,0 0 1,0 0-1,2-4 1,-2 1-9,1 0 1,0 0 0,0 0 0,1 0 0,0 0 0,-1 0 0,2 0 0,-1 1 0,0-1-1,1 1 1,0-1 0,0 1 0,0 0 0,1 0 0,-1 1 0,1-1 0,0 1-1,0 0 1,0 0 0,0 0 0,1 0 0,-1 1 0,1-1 0,0 1 0,-1 0-1,1 1 1,0-1 0,0 1 0,0 0 0,0 0 0,0 1 0,1 0 0,-1-1-1,0 2 1,0-1 0,0 1 0,0-1 0,0 1 0,0 1 0,6 1 0,98 34 54,-81-26 41,0-1 1,1-1-1,0-1 0,1-2 0,-1-1 0,1-1 1,51 0-1,-52-5-201,-1-2 0,0-1 0,0-1 0,-1-1 0,1-1 0,-1-2 0,-1-1 0,34-17 0,-67 32-4947,2-11 3264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3.9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75 2304,'-17'-2'1160,"27"-2"568,31-2-456,46 7-772,144-6 1654,-200 3-2475,0-2-1,-1-2 1,1-1-1,-1-1 1,39-16-1,-51 17-851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4.4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46 2048,'11'-7'278,"1"1"-1,-1 0 1,1 1-1,1 1 1,-1 0-1,0 0 1,1 1 0,0 1-1,0 0 1,-1 0-1,1 2 1,0-1 0,0 2-1,0 0 1,0 0-1,0 1 1,0 1 0,14 5-1,-19-6-226,0 1-1,-1 1 0,1 0 0,-1 0 1,0 0-1,0 1 0,0 0 1,-1 0-1,0 0 0,0 1 1,0 0-1,0 0 0,-1 1 1,0 0-1,-1 0 0,1 0 1,-1 0-1,-1 1 0,1-1 1,-1 1-1,-1 0 0,0 0 1,0 0-1,0 0 0,-1 0 0,0 1 1,0-1-1,-1 0 0,-1 9 1,-2 11 115,-1 0 1,-2 0-1,-1 0 1,0-1-1,-2-1 1,-2 1-1,0-1 1,-2-1-1,-15 25 1,-26 33 377,-75 88 1,123-163-505,-88 108 878,118-152-798,42-49 1,-56 73-138,1 0 0,1 1 0,0 0 1,0 1-1,1 0 0,0 1 0,19-9 0,-28 16 11,0 1-1,0 0 0,0 0 1,-1 0-1,1 1 1,0-1-1,0 1 0,0 0 1,0 0-1,0 0 1,0 1-1,0-1 0,0 1 1,0 0-1,0 0 0,0 0 1,4 3-1,8 4 60,0 0 1,25 19-1,-30-20 65,1 1 0,0-1-1,18 8 1,-26-14-97,0 1-1,0-1 1,0 0-1,1-1 1,-1 1-1,0-1 1,0 1-1,1-1 1,-1 0-1,0-1 1,1 1-1,-1-1 1,0 0-1,0 0 1,0 0-1,1-1 1,-1 1-1,-1-1 1,1 0 0,0 0-1,0-1 1,-1 1-1,1-1 1,-1 1-1,6-7 1,-8 7-138,0 1 1,0 0-1,0-1 1,-1 1 0,1 0-1,-1-1 1,1 1-1,-1-1 1,1 1 0,-1-1-1,0 1 1,0-1 0,0 0-1,0 1 1,0-1-1,0 1 1,0-1 0,0 1-1,0-1 1,-1 1-1,1-1 1,-1 1 0,1-1-1,-1 1 1,-1-3-1,-3-11-3128,1 0 1453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4.7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1 3200,'-4'0'92,"-46"2"870,49-2-949,0 1 1,0-1-1,0 0 1,1 1-1,-1-1 1,0 1-1,0-1 1,0 1-1,1-1 1,-1 1-1,0-1 1,1 1-1,-1 0 1,1-1-1,-1 1 1,1 0-1,-1 0 1,1-1-1,-1 1 1,1 0-1,0 0 1,-1 0-1,1 0 1,0-1-1,0 1 1,-1 0-1,1 0 1,0 0 0,0 0-1,0 0 1,0 0-1,0 0 1,1 0-1,-1-1 1,0 1-1,0 0 1,0 0-1,1 0 1,-1 0-1,1-1 1,0 3-1,0-1 102,1 1 1,-1-1-1,1 0 0,0 0 0,0 1 0,0-1 1,0 0-1,0-1 0,0 1 0,0 0 0,1-1 1,-1 1-1,1-1 0,-1 1 0,1-1 0,0 0 1,-1 0-1,1-1 0,3 2 0,4 1 120,12 6-69,0-2 1,1 0 0,0-2-1,0 0 1,0-2 0,0 0-1,1-2 1,-1 0 0,1-2-1,-1-1 1,1 0 0,-1-2-1,0-1 1,0 0 0,39-16-1,-41 10-168,-14 7-293,-1 0 1,1 1-1,0 0 1,0 0-1,0 0 1,0 1-1,0 0 0,1 0 1,-1 1-1,15-1 1,-8 6-986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5.3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97 372 2560,'-1'1'99,"0"0"0,0 0 0,1 0 0,-1 0 0,0 0 0,1 1 0,-1-1-1,1 0 1,0 0 0,-1 0 0,1 1 0,0-1 0,0 0 0,0 0 0,0 0 0,0 1 0,0-1 0,0 0 0,0 0 0,0 1 0,1-1 0,-1 0 0,0 0 0,1 0-1,-1 1 1,1-1 0,-1 0 0,1 0 0,0 0 0,0 1 0,22 40 2487,-19-35-2503,0-1-1,1 0 1,-1 0 0,2 0-1,-1-1 1,0 1 0,1-1-1,0-1 1,1 1 0,-1-1-1,0 0 1,1 0 0,0-1-1,0 0 1,0 0 0,1-1-1,-1 0 1,0 0 0,1-1-1,0 1 1,-1-2 0,1 1-1,-1-1 1,1 0 0,0-1-1,-1 0 1,1 0 0,-1-1-1,1 1 1,-1-2 0,1 1-1,-1-1 1,0 0 0,-1-1-1,1 1 1,0-1 0,-1-1-1,0 1 1,9-9 0,4-4 40,0-1 1,-2 0 0,0-1-1,-1-1 1,-1-1 0,0 0-1,13-30 1,-24 44-94,0-1-1,-1 1 1,-1-1 0,1 0 0,-1 0-1,0 0 1,-1 0 0,0 0-1,0 0 1,-1-1 0,0 1 0,0 0-1,-1 0 1,0 0 0,-1 0 0,0 0-1,0 0 1,0 0 0,-1 0-1,0 1 1,-1-1 0,0 1 0,0 0-1,0 0 1,-1 0 0,-10-10 0,6 8-27,-1 1 0,0 0 1,-1 0-1,0 1 0,0 1 1,-1 0-1,0 0 1,0 1-1,0 1 0,0 0 1,-1 1-1,1 0 0,-1 0 1,0 2-1,0 0 1,0 0-1,-18 2 0,15-1-48,1 2 0,-1-1-1,1 2 1,0 0 0,0 1 0,0 0-1,0 1 1,1 1 0,0 0-1,0 1 1,1 1 0,-1 0 0,2 1-1,-17 13 1,24-18 28,1 1 0,0-1 0,0 1 0,1-1 0,-1 1 0,1 0 0,0 0 0,0 1 1,0-1-1,1 0 0,0 1 0,0 0 0,0-1 0,1 1 0,0 0 0,0 0 0,1 0 0,-1 0 0,1 0 0,0 0 0,1 0 0,-1 0 0,3 7 0,0-6 11,-1 0 0,1-1-1,1 1 1,-1-1 0,1 0-1,0 0 1,0 0 0,1 0-1,0-1 1,0 0 0,0 0-1,1 0 1,-1-1 0,1 0-1,0 0 1,0 0 0,1-1-1,-1 0 1,9 3 0,2-1 13,1 0 1,0-1-1,0-1 1,1 0 0,-1-2-1,0 0 1,1-1 0,-1-1-1,1 0 1,-1-2-1,0 0 1,0-1 0,29-11-1,-34 11 6,3-2-7,1 0 0,-1 2 0,1 0 0,32-4 0,-48 8 15,0 1 0,1-1 0,-1 1 1,0-1-1,1 1 0,-1-1 0,0 1 0,0 0 0,0-1 1,1 1-1,-1 0 0,0 0 0,0 0 0,0 0 0,0 0 0,0 0 1,-1 0-1,1 0 0,0 0 0,0 0 0,-1 1 0,1-1 1,-1 0-1,1 0 0,0 3 0,11 45 663,-6-22-275,-1-11-310,1 0 0,0 0 0,2 0 0,0-1 0,0 0 0,1-1 1,1 0-1,1 0 0,0-1 0,0 0 0,1-1 0,1 0 0,0-1 0,1-1 1,0 0-1,24 13 0,49 17-3448,-48-29 1301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6.3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316 464 1280,'-1'-2'112,"1"1"0,-1 0 0,0 0 0,1 0 0,-1 1 0,0-1-1,1 0 1,-1 0 0,0 0 0,0 0 0,0 1 0,0-1 0,0 0 0,0 1 0,0-1 0,0 1 0,0-1 0,0 1 0,0-1 0,0 1-1,0 0 1,0 0 0,-1-1 0,1 1 0,0 0 0,0 0 0,0 0 0,0 0 0,-1 0 0,0 1 0,-1 0-2,1 1-1,0 0 1,0-1 0,1 1 0,-1 0 0,0 0-1,1 0 1,-1 0 0,1 1 0,-1-1-1,1 0 1,0 1 0,0-1 0,0 0 0,-1 4-1,-2 9 132,1 0-1,0 0 0,1 0 0,0 0 0,2 0 0,-1 0 0,2 0 0,0 0 1,1 0-1,0 0 0,2 0 0,-1 0 0,2-1 0,6 17 0,1-2 35,2-1-1,0 0 0,2-1 1,1-1-1,39 47 0,-51-66-213,1-1 0,1 0 0,-1 0 0,1 0 0,0-1 0,0 0-1,0 0 1,1-1 0,-1 0 0,1-1 0,0 1 0,1-1 0,-1-1-1,0 0 1,1 0 0,-1 0 0,13-1 0,-10-1-8,1-1 0,-1 0-1,0-1 1,0 0 0,0-1 0,0 0-1,0-1 1,-1 0 0,1 0 0,-1-2 0,0 1-1,-1-1 1,11-8 0,-3 1-6,0-1 0,-1-1-1,-1 0 1,0-1 0,-1-1 0,-1 0 0,-1-1 0,0 0-1,-1-1 1,-1 0 0,-1-1 0,0 0 0,-2 0-1,0-1 1,4-26 0,-7 21-26,0-1 0,-2 0 0,-1 0 1,-2 0-1,0 0 0,-2 0 0,0 0 0,-2 0 0,-1 1 0,-1 0 0,-20-46 1,16 47-25,-1 0 1,-1 1 0,-1 1 0,-1 0-1,-29-35 1,35 48-7,0 1 0,0 1 0,-1 0 0,0 0 0,-1 1 0,1 0 0,-1 0 0,-1 2 0,1-1 0,-1 1-1,0 1 1,0 0 0,0 1 0,-22-3 0,9 4-26,0 1-1,0 2 0,0 0 1,1 2-1,-1 0 0,1 2 1,-30 9-1,22-3-26,0 1-1,0 2 1,1 1-1,-51 33 1,69-39 38,-1 1 0,2 1 0,0 0 0,0 1 0,1 0 1,0 1-1,-14 22 0,23-32 10,-1 1 0,1 0 0,0 0 0,0-1 1,0 1-1,1 0 0,-1 1 0,1-1 0,0 0 0,0 0 1,1 0-1,-1 1 0,1-1 0,0 0 0,0 1 0,0-1 1,0 0-1,1 1 0,0-1 0,0 0 0,0 0 1,1 0-1,-1 1 0,1-2 0,0 1 0,0 0 0,0 0 1,1 0-1,-1-1 0,1 0 0,0 1 0,0-1 0,4 3 1,12 9-11,0-2 0,2 0 0,-1-1 0,2-1 0,35 13 0,-9-8 96,83 18 0,-59-23 74,0-2 0,0-4 0,1-3 1,-1-4-1,0-2 0,98-19 1,-116 12-2707,60-21 0,-95 20 768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6.9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0 315 2688,'5'6'249,"-1"0"0,1-1 0,0 0 0,0 0 0,1 0 0,-1 0 0,1-1 0,0 0 0,0 0 0,1-1 0,-1 0 0,1 0 0,0 0 0,0-1 0,0 0 0,10 2 0,5 1 154,-1-2 1,1 0-1,1-1 1,28-2-1,-32-2-327,0-2-1,0 0 0,0-1 1,0-1-1,-1-1 0,0 0 0,0-1 1,-1-1-1,0-1 0,-1-1 1,0 0-1,-1-1 0,0 0 0,0-2 1,-2 1-1,17-22 0,-25 29-41,-1 0 0,0 0-1,-1 0 1,1 0 0,-1-1 0,-1 0-1,1 1 1,-1-1 0,0 0-1,0 0 1,-1 0 0,0 0-1,-1 0 1,1-1 0,-2-9 0,0 12-13,1 0 0,-2 0 0,1 0 0,0 0 0,-1 1 0,0-1 0,0 1 0,-1-1 0,1 1 0,-1 0 0,0 0 1,0 0-1,0 0 0,0 1 0,-1-1 0,1 1 0,-1 0 0,0 0 0,0 0 0,0 0 0,-1 1 0,1 0 1,-8-3-1,1 1 3,-1 1 0,0 0 1,0 1-1,0 0 0,0 1 1,0 0-1,0 1 0,0 0 1,0 1-1,0 1 0,0 0 1,0 0-1,-16 6 0,9-2 14,1 1-1,-1 1 0,1 1 1,1 0-1,0 1 1,0 1-1,-22 19 1,31-22-7,1-1 1,0 2 0,0-1-1,1 1 1,0 0 0,0 0 0,1 1-1,0 0 1,1-1 0,0 2-1,1-1 1,0 0 0,0 1 0,1-1-1,1 1 1,-1 0 0,2 0-1,0 0 1,0-1 0,1 1 0,0 0-1,1 0 1,0-1 0,1 1-1,0-1 1,0 0 0,1 0 0,1 0-1,-1 0 1,2-1 0,-1 1-1,1-1 1,1-1 0,0 1 0,0-1-1,11 10 1,3-2-8,1-1 0,0-1 1,1-1-1,0-1 0,1-1 1,0-1-1,1-1 0,31 7 0,-14-6-584,1-3 0,-1-1 1,1-3-1,58-1 0,14-11-1104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7.7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0 221 2176,'13'-13'1067,"-6"0"-681,0 0 1,1 1 0,0 0-1,1 0 1,1 1-1,0 0 1,14-13 0,-7 12-220,1 0 1,0 1-1,1 1 1,0 1-1,0 0 1,1 1-1,0 2 1,0 0-1,1 1 0,0 1 1,-1 0-1,2 2 1,-1 1-1,0 0 1,0 2-1,0 0 1,0 1-1,0 2 1,29 7-1,-41-8-109,0 0 0,-1 1-1,0-1 1,0 2 0,0-1 0,0 1 0,0 0-1,-1 1 1,0 0 0,0 0 0,-1 0 0,0 1-1,0 0 1,0 1 0,-1-1 0,0 1 0,5 9-1,1 10 40,-1 0 0,-1 0 1,-2 0-1,6 33 0,-9-34-51,1-1 0,2 0 0,1 0 0,0-1 0,14 25 0,-18-41-25,1-1-1,0 0 1,0 0 0,1 0 0,0-1 0,0 0 0,1 0 0,0 0-1,-1-1 1,2 0 0,-1-1 0,1 1 0,-1-1 0,1-1-1,0 1 1,1-2 0,-1 1 0,0-1 0,13 2 0,5-1 6,0-1-1,0-1 1,0-1 0,0-2 0,0 0 0,0-2 0,0-1 0,-1 0 0,0-2 0,0-1 0,27-14 0,-10 3-302,-1-2 1,-1-2 0,-1-2 0,-1-2-1,50-44 1,-59 41-550,-2-1 1,-1-2-1,-1 0 0,24-44 0,-21 34-646,-8 14 190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8.2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191 2 2048,'0'0'46,"-1"0"0,1-1 0,-1 1 0,1 0 0,0 0 0,-1 0 0,1 0 0,-1-1 0,1 1 0,-1 0 0,1 0 0,-1 0 0,1 0 0,-1 0 0,1 0 0,-1 0 0,1 0 0,-1 1 0,1-1 0,-1 0 0,1 0 0,-1 0 1,1 0-1,-1 1 0,1-1 0,0 0 0,-1 0 0,1 1 0,-1-1 0,1 0 0,0 1 0,-1-1 0,1 0 0,0 1 0,-1-1 0,1 1 0,0-1 0,0 0 0,0 1 0,-1-1 0,1 1 0,0 0 0,-7 30 1752,2-4-1522,-21 66 778,-21 142 0,18-72 59,7-47-338,6 0 1,-3 212-1,17-312-1357,1 0-969,1-16 1479,0 0 0,0 0 1,0 0-1,0 0 0,0 0 1,0 0-1,1 0 0,-1 0 0,0 0 1,0 0-1,0 0 0,0 0 1,0 0-1,0 0 0,0 0 0,0 0 1,0 0-1,0 0 0,1-1 1,-1 1-1,0 0 0,0 0 0,0 0 1,0 0-1,0 0 0,0 1 1,0-1-1,0 0 0,0 0 0,1 0 1,-1 0-1,0 0 0,0 0 1,0 0-1,0 0 0,5-12-1357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3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0 2304,'-3'0'1152,"6"9"-512,-3-5 1536,0 8-1792,0 11 0,0 0 384,-3 13 128,3-1-1152,0 8 128,3-11 512,8 7 128,-2-23-384,5 4 128,-5-6-1408,5-2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9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2 360 2688,'0'0'91,"0"-1"0,0 1 0,-1-1 0,1 0 0,0 1 0,0-1 0,0 0 0,0 1 0,0-1 0,0 0 0,0 1 0,0-1 0,0 0 0,0 1 0,1-1 0,-1 0 0,0 1 0,0-1 0,1 1 0,-1-1 0,0 1 0,1-1 0,-1 0 0,0 1 0,1-1 0,-1 1 0,1-1 0,-1 1 0,1 0 0,-1-1 0,1 1 0,-1-1 0,1 1 0,0 0 0,-1 0 0,1-1 0,-1 1-1,1 0 1,0 0 0,0-1 0,3 1 136,-1 0-1,1 1 0,-1-1 0,1 1 1,-1-1-1,1 1 0,-1 0 0,6 3 0,6 2 66,-1 1 0,0 0-1,17 13 1,-14-7 102,1 0-1,1-1 1,0 0 0,0-2-1,26 10 1,-37-17-292,0-1 1,0 0-1,0 0 0,1-1 0,-1 0 1,0-1-1,1 0 0,-1 0 0,1-1 1,-1 0-1,0 0 0,0-1 0,1 0 1,-1 0-1,0-1 0,-1 0 0,8-5 1,1 0-10,-1 0 1,0-1-1,-1-1 1,0-1-1,-1 0 1,0 0-1,-1-1 1,18-23-1,-26 30-76,0 0 0,-1 0 0,0-1 0,0 0 0,0 1 0,0-1 0,-1 0 0,0 0 0,0 0 0,-1-1 0,0 1 0,0 0 1,0-1-1,-1 1 0,0 0 0,0-1 0,0 1 0,-1-1 0,0 1 0,0 0 0,-1 0 0,0-1 0,0 1 0,0 0 0,-1 1 0,-5-11 0,-3 0-2,0 0 1,0 0-1,-2 1 0,0 0 1,0 1-1,-1 1 0,-25-18 1,34 27-35,-1 0 0,1 1 0,-1 0 1,0 0-1,0 0 0,0 1 0,0 0 1,0 0-1,0 0 0,0 1 0,-1 0 1,1 0-1,-1 1 0,1 0 0,-1 0 0,1 0 1,0 1-1,-1 0 0,1 0 0,-1 0 1,1 1-1,0 0 0,0 0 0,0 1 0,0 0 1,-7 4-1,8-3-1,1 0 1,-1 1-1,1-1 1,0 1-1,0 0 1,1 0-1,-1 0 0,1 0 1,0 0-1,1 1 1,-1 0-1,1-1 1,0 1-1,0 0 1,1 0-1,0 0 0,0 0 1,0 0-1,1 0 1,0 0-1,0 1 1,1-1-1,1 11 1,1 0-5,0 0 0,1 1 0,1-2 0,0 1 0,2 0 0,-1-1 0,13 20 0,-5-15 2,2 0 1,0 0 0,1-2-1,1 0 1,1-1 0,0-1-1,1-1 1,1-1 0,1 0-1,0-2 1,1 0 0,47 18-1,-66-30-165,0 0-1,0 1 1,-1-2-1,1 1 1,0 0-1,0-1 1,0 1-1,0-1 1,0 0-1,0-1 1,0 1-1,-1-1 1,1 1-1,0-1 1,0 0-1,0-1 1,-1 1-1,5-3 1,16-11-1605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19.4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138 8 4224,'-26'-4'896,"-50"0"0,73 4-809,0 1 0,1-1 1,-1 0-1,0 1 0,1-1 1,-1 1-1,1 0 0,-1 0 0,1 0 1,-5 2-1,7-3-38,0 1 1,-1-1-1,1 0 0,0 1 0,0-1 0,-1 0 1,1 1-1,0-1 0,0 0 0,0 1 1,0-1-1,0 0 0,-1 1 0,1-1 1,0 1-1,0-1 0,0 0 0,0 1 1,0-1-1,0 1 0,0-1 0,0 0 1,1 1-1,-1-1 0,0 1 0,0-1 1,0 0-1,0 1 0,0-1 0,1 0 0,-1 1 1,0-1-1,0 0 0,1 1 0,-1-1 1,0 0-1,1 1 0,4 4 403,1 0-1,0-1 1,0 0-1,0 0 1,7 4-1,-4-3-679,23 12 651,0-2 1,1 0-1,0-2 1,1-2-1,65 13 1,-51-16 66,1-1 0,1-3 0,83-4 0,-59-10-7,-70 10-588,0-1 0,0 0 0,0-1 0,-1 1 1,1-1-1,-1 1 0,1-1 0,-1 0 0,0-1 0,1 1 0,-1 0 1,0-1-1,-1 0 0,1 0 0,3-4 0,-3-3-1708,-3-1-128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0.2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1 265 2048,'10'-11'658,"0"1"0,1 0-1,0 0 1,1 1 0,0 1 0,24-13-1,83-31 122,-87 40-573,-23 7-7,0 2-1,1-1 1,-1 2 0,1-1-1,0 1 1,0 1 0,19-2-1,-26 4-140,0-1-1,0 1 0,-1-1 0,1 1 0,0 0 1,-1 0-1,1 0 0,-1 0 0,1 1 0,-1-1 1,0 1-1,0-1 0,1 1 0,-1 0 0,0 0 1,0 0-1,-1 0 0,1 0 0,0 0 1,-1 1-1,1-1 0,-1 0 0,0 1 0,1-1 1,-1 1-1,-1 0 0,1-1 0,0 1 0,-1 0 1,1 0-1,-1-1 0,0 6 0,2 15 289,-2 1 1,-3 33-1,1-35-64,1-1 0,0 0 0,2 1 1,6 40-1,-6-57-238,1 0-1,-1 0 1,1 0-1,0 0 1,0-1 0,1 1-1,-1 0 1,1-1 0,0 0-1,0 0 1,0 0-1,1 0 1,0 0 0,-1-1-1,1 0 1,1 0 0,-1 0-1,0 0 1,1 0-1,-1-1 1,1 0 0,0 0-1,0 0 1,0 0 0,5 0-1,-2-1-8,0 0 0,1 0 0,-1-1-1,0-1 1,0 1 0,1-1 0,-1-1-1,0 1 1,0-1 0,0-1 0,0 1 0,-1-1-1,1-1 1,12-7 0,8-6 54,-1-1 0,33-29 1,-31 22-31,-1-1 1,-1-1 0,42-56 0,-61 73-53,0 0 1,-1-1 0,-1 0-1,0 0 1,0-1 0,-1 0 0,-1 0-1,0 0 1,-1 0 0,0-1 0,0 1-1,-2-1 1,1 0 0,-2 1-1,0-16 1,0 27-13,0-1 0,-1 1 0,1-1 0,0 0 0,-1 1 0,1-1 0,-1 1 0,0-1 0,1 1 0,-1-1 0,0 1 0,0 0-1,0-1 1,0 1 0,0 0 0,0 0 0,0 0 0,-1-1 0,1 1 0,0 1 0,0-1 0,-1 0 0,1 0 0,-1 0 0,1 1 0,-1-1 0,1 1 0,-1-1 0,1 1 0,-1-1 0,0 1-1,1 0 1,-1 0 0,0 0 0,1 0 0,-4 0 0,1 1-5,0 0 0,0-1-1,1 1 1,-1 1 0,0-1-1,0 1 1,1-1 0,-1 1 0,1 0-1,-1 0 1,1 1 0,0-1-1,0 1 1,-4 3 0,-1 4 5,1 0-1,0 1 1,0 0 0,1 0-1,0 1 1,1 0 0,1 0 0,0 0-1,0 0 1,1 0 0,1 1-1,0 0 1,1-1 0,0 1 0,1 0-1,2 20 1,0-17 40,0 1 0,1-1-1,1-1 1,1 1 0,0-1 0,1 1 0,0-2-1,2 1 1,-1-1 0,2 0 0,0 0 0,19 21 0,-18-24 7,2-1 1,0 0 0,0-1 0,0 0 0,1-1 0,1-1 0,-1 0 0,1 0 0,0-2-1,1 1 1,-1-2 0,1 0 0,29 4 0,-29-7-584,-1 0 0,0-1 0,1-1 0,-1 0 0,18-3 0,2-8-1421,4-11-86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1.1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0 129 1536,'7'-21'2231,"-2"21"-52,-3 14-1213,-2-3-958,0 41 889,8 57 0,-7-95-640,2 0 0,0 0 0,0 0 0,1-1 0,1 1 1,0-1-1,1 0 0,0-1 0,10 15 0,-16-27-248,0 0 0,0 0 0,0-1 0,0 1 0,0 0 0,0 0 1,0 0-1,0 0 0,0 0 0,0 0 0,0-1 0,0 1 0,0 0 0,1 0 0,-1 0 0,0 0 0,0 0 0,0 0 0,0 0 1,0 0-1,0-1 0,0 1 0,0 0 0,0 0 0,0 0 0,1 0 0,-1 0 0,0 0 0,0 0 0,0 0 0,0 0 0,0 0 1,0 0-1,0 0 0,1 0 0,-1 0 0,0 0 0,0 0 0,0 0 0,0 0 0,0 0 0,1 0 0,-1 0 0,0 0 0,0 0 1,0 0-1,0 0 0,0 0 0,0 0 0,0 0 0,1 0 0,-1 0 0,0 0 0,0 0 0,0 0 0,0 0 0,0 1 1,0-1-1,0 0 0,0 0 0,0 0 0,1 0 0,-1 0 0,0 0 0,0 1 0,1-22 271,-5-33-50,3 45-102,-3-24-142,2-1 1,2 1-1,1-1 0,6-43 0,-6 70 8,1 0 0,-1 0 0,1 0-1,0 0 1,1 0 0,-1 0 0,1 1 0,1-1 0,-1 1 0,1 0 0,0 0-1,0 0 1,1 1 0,0 0 0,0 0 0,0 0 0,1 0 0,-1 1 0,1-1 0,0 2-1,1-1 1,-1 1 0,0-1 0,1 2 0,0-1 0,10-2 0,-9 4 39,0 1 1,0-1 0,0 1 0,0 1 0,0-1 0,0 1 0,0 1 0,0-1-1,0 1 1,-1 1 0,1 0 0,-1 0 0,1 0 0,-1 1 0,0 0-1,0 0 1,-1 1 0,0 0 0,12 11 0,5 7 175,-1 1 1,0 1-1,23 37 0,82 139 893,-80-124-518,-42-63-209,-10-13-719,4-2 231,0 0-1,0 0 1,0 0 0,1 0-1,-1 0 1,0 0 0,1 0-1,-1 0 1,1-1 0,-1 1 0,1 0-1,-1 0 1,1 0 0,0 0-1,0-1 1,-1 1 0,1 0-1,0 0 1,0-1 0,0 1 0,1 0-1,-1 0 1,1-3 0,0-1-527,1 0 0,0 0 0,1 0 0,-1 0 0,1 0 0,0 1 0,0-1 0,5-4 0,6-8-1408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1.7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285 249 1664,'-3'4'278,"0"1"-1,1 1 1,-1-1-1,1 0 1,0 0-1,0 1 1,1-1 0,0 1-1,-1 0 1,2-1-1,-1 1 1,1 8-1,-2 3 616,1-6-742,1-1-1,-1 0 1,2 1 0,-1-1-1,1 0 1,1 1-1,0-1 1,0 0 0,1 0-1,1 0 1,0-1-1,0 1 1,0-1 0,7 9-1,-7-11-65,1-1-1,0-1 1,0 1-1,0-1 0,1 1 1,0-1-1,0-1 1,1 1-1,-1-1 0,1-1 1,-1 1-1,1-1 1,1 0-1,-1 0 1,0-1-1,1 0 0,-1-1 1,1 1-1,-1-1 1,9-1-1,-1 0-30,0-1-1,0-1 1,0-1-1,0 0 1,-1 0 0,1-2-1,-1 0 1,0-1-1,0 0 1,-1-1-1,0 0 1,0-1 0,-1-1-1,0 0 1,0 0-1,-1-1 1,0-1 0,-1 0-1,0 0 1,-1-1-1,0 0 1,9-18-1,-11 18-33,-1 0-1,-1 0 1,0 0 0,0-1-1,-1 1 1,-1-1-1,0 0 1,-1-1-1,0 1 1,-1 0-1,-1-18 1,-1 20-7,0 1 1,-1-1 0,0 1-1,-1-1 1,0 1 0,-1 0-1,0 0 1,0 1 0,-1-1-1,-1 1 1,1 0 0,-1 0-1,-1 1 1,0 0 0,-10-11-1,7 12-14,1 0-1,-1 0 0,0 1 0,-1 0 1,1 1-1,-1 0 0,0 1 0,-1 0 1,1 0-1,0 1 0,-1 1 1,0 0-1,-17 0 0,-6 0-24,1 2 0,-1 2 0,-49 8 0,58-5-13,0 1 1,1 1-1,-1 1 0,1 2 0,-32 16 0,42-18 3,0 0-1,1 2 1,0 0 0,0 0-1,1 1 1,1 1-1,0 0 1,0 1-1,-14 20 1,25-31 35,-1 1 0,0-1 0,1 1 0,-1-1 0,1 1 0,0 0 0,0-1 0,0 1 0,0 0 0,0 0 0,1 0 0,-1 0 0,1 0 0,0 0 0,0 0 0,0 0 0,0 0 0,0 0 0,1 0 0,-1-1 0,1 1 0,0 0 0,0 0 0,2 5 0,0-4 2,0-1 1,0 0-1,0 1 1,0-1-1,1-1 1,-1 1-1,1 0 1,0-1-1,-1 0 1,1 0-1,0 0 1,0 0-1,1 0 1,-1-1-1,0 0 1,6 1-1,14 2 22,0-2-1,1 0 1,-1-1-1,0-2 1,0 0 0,1-2-1,-1-1 1,25-7 0,189-66 14,-210 67-43,28-13 19,-36 14 61,1 0 1,0 1-1,0 2 0,0 0 0,1 1 1,34-3-1,-55 8-41,1 0 0,-1 0 0,1 0 0,0 0 0,-1 1 0,1-1 0,-1 0 0,0 1 0,1 0 0,-1-1 0,1 1 0,-1 0 0,0-1 0,1 1 0,-1 0 0,0 0 0,0 0 0,0 0 1,0 0-1,0 0 0,0 1 0,0-1 0,0 0 0,0 1 0,0-1 0,-1 0 0,1 1 0,0-1 0,-1 1 0,1-1 0,-1 1 0,0-1 0,0 1 0,1-1 0,-1 1 0,0-1 0,0 4 0,-1 6 164,0 1 1,0-1-1,-1 1 0,-3 11 1,1-4 99,2-7-128,1-1 1,0 0 0,0 1 0,2-1 0,-1 1 0,1-1 0,1 1-1,0-1 1,1 0 0,0 0 0,0 0 0,6 11 0,-6-16-158,0-1 0,0 1 0,1-1 0,0 0 0,0 0 0,0 0 0,1-1 0,0 1 0,-1-1 0,1 0 0,1 0 0,-1-1 0,1 0 0,-1 0 0,1 0 0,0 0 0,0-1 0,0 0 0,0 0 0,0-1 0,1 0 0,-1 0 0,7 0-1,22 1-1434,0-1-1,1-2 0,53-9 0,-17-7-752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3.1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7 545 2048,'0'1'65,"-1"-1"-1,1 1 1,-1-1-1,1 1 1,-1-1 0,1 1-1,-1-1 1,1 1 0,0-1-1,-1 1 1,1-1 0,0 1-1,0-1 1,-1 1-1,1 0 1,0-1 0,0 1-1,0 0 1,0-1 0,0 1-1,0 0 1,0-1 0,0 1-1,0-1 1,0 1-1,0 0 1,0-1 0,0 1-1,0 0 1,1-1 0,-1 1-1,0-1 1,1 1 0,-1 0-1,0-1 1,1 1-1,-1-1 1,0 1 0,1-1-1,0 1 1,2 0 120,-1-1-1,1 0 1,-1-1 0,1 1 0,-1 0-1,1-1 1,-1 1 0,0-1-1,1 0 1,3-2 0,63-32 1042,-53 24-1110,0 0 0,0-1 0,-1 0 0,-1-1 0,0-1 0,-1-1 0,0 0 0,-1 0 0,-1-1 0,0-1 0,-2 0-1,0 0 1,10-27 0,-7 10 122,-2 0-1,-1-1 1,-2 0-1,-2 0 1,0-1-1,-2-53 1,-4 95-234,1 0 0,0 1 1,0-1-1,1 0 0,0 0 1,0 0-1,0 0 0,1 1 1,0-2-1,0 1 0,0 0 1,1 0-1,0-1 0,0 1 1,0-1-1,1 0 0,-1 0 1,2 0-1,-1 0 0,0-1 1,1 0-1,0 0 0,-1 0 1,2 0-1,-1-1 0,0 0 1,10 4-1,25 6 70,1-2-1,1-1 1,-1-3 0,2-1-1,-1-2 1,0-2 0,1-1-1,0-3 1,73-12 0,-76 3 29,-34 9-70,-1-1 0,1 1 0,0 1 0,0-1 0,0 1 0,0 0 0,0 0 0,1 1 0,-1 0 0,0 0 0,12 2 0,-18-2-33,1 0 1,-1 0-1,1 0 0,-1 1 1,1-1-1,-1 0 1,1 1-1,-1-1 1,1 0-1,-1 1 1,1-1-1,-1 0 1,0 1-1,1-1 1,-1 1-1,0-1 0,1 1 1,-1-1-1,0 1 1,0-1-1,1 1 1,-1-1-1,0 1 1,0-1-1,0 1 1,0 0-1,0-1 1,0 1-1,0-1 1,0 1-1,0-1 0,0 1 1,0-1-1,0 1 1,0 0-1,0-1 1,0 1-1,-1-1 1,1 1-1,0-1 1,0 1-1,-1-1 1,1 1-1,0-1 0,-1 1 1,1-1-1,0 0 1,-1 1-1,1-1 1,-1 1-1,1-1 1,-1 0-1,1 0 1,-1 1-1,0-1 1,-34 27 117,26-22-107,1 2-19,1 0-1,-1 0 1,1 0 0,0 1-1,1 0 1,0 0 0,0 1 0,1-1-1,0 1 1,0 1 0,1-1-1,0 1 1,1-1 0,0 1 0,0 0-1,1 0 1,1 1 0,0-1-1,0 0 1,1 0 0,0 1-1,0-1 1,2 0 0,-1 0 0,1 1-1,1-1 1,-1 0 0,9 17-1,-7-16 44,1 0-1,0-1 0,0 1 0,1-1 0,1 0 1,-1-1-1,2 1 0,-1-1 0,1-1 1,1 0-1,0 0 0,0 0 0,0-1 0,1-1 1,0 1-1,0-2 0,0 1 0,1-1 0,0-1 1,0 0-1,0-1 0,1 0 0,-1 0 1,1-1-1,16 0 0,-13-3 7,0 0 0,0-2 0,0 0 0,-1 0 1,1-1-1,-1-1 0,0 0 0,0-2 0,24-13 0,-22 10-1,-1 0 0,-1 0-1,1-2 1,-2 1 0,0-2-1,0 0 1,21-29 0,-24 11-4,-11 20-2,-11 19-1,10-5-22,0 0 0,0 1-1,1-1 1,-1 1 0,1-1-1,-1 1 1,1-1-1,1 1 1,-1 0 0,0 0-1,1-1 1,0 1 0,0 0-1,0 0 1,0 0 0,0-1-1,1 1 1,0 0 0,0 0-1,0-1 1,0 1 0,0-1-1,1 1 1,0-1 0,3 7-1,0-2 25,0 0 0,0 0 0,0 0 0,1 0-1,0-1 1,1 0 0,0-1 0,0 1 0,12 8 0,-10-10-5,-1-1 0,1 0 0,-1-1 0,1 1 0,0-2 0,1 1 0,-1-1 0,0-1 1,1 0-1,-1 0 0,0 0 0,1-1 0,-1-1 0,1 0 0,-1 0 0,0-1 0,1 0 1,-1 0-1,0-1 0,0-1 0,-1 1 0,1-1 0,11-8 0,18-10 99,0-1 0,-2-2 1,57-51-1,-84 68-101,1-1 0,-2-1 0,1 0 0,-1 0 0,-1 0 1,0-1-1,-1 0 0,0-1 0,0 1 0,-1-1 0,-1 0 1,0-1-1,0 1 0,-1-1 0,-1 1 0,0-1 0,0-15 0,-3 20-23,1 1 0,-1-1-1,0 0 1,-1 0-1,1 1 1,-2-1 0,1 1-1,-1 0 1,0-1-1,0 1 1,-1 1 0,0-1-1,0 0 1,-1 1-1,0 0 1,0 0-1,0 1 1,-1-1 0,0 1-1,0 0 1,0 0-1,-1 1 1,1 0 0,-1 0-1,-13-5 1,5 4-17,0 0 1,-1 1 0,1 0-1,-1 2 1,0 0 0,0 0-1,1 2 1,-1 0 0,0 0-1,0 2 1,-27 5 0,23-2 16,0 1 1,0 0-1,1 2 0,0 0 1,0 1-1,1 1 1,0 1-1,1 0 0,0 2 1,-18 15-1,28-21-49,0 1 0,0-1 0,0 1 0,1 0 0,0 1 0,0 0 1,1 0-1,0 0 0,1 0 0,0 1 0,0-1 0,1 1 0,1 0 0,0 0 0,0 0 0,0 1 0,2-1 0,-1 0 0,1 1 0,1-1 0,-1 0 0,4 12 1,-2-13-156,1-1 0,0 1 1,1-1-1,-1 0 1,2 0-1,-1-1 1,1 1-1,0-1 1,0 0-1,1 0 1,0-1-1,1 1 1,-1-1-1,1-1 0,0 1 1,0-1-1,16 8 1,-4-4-334,0 0-1,1-2 1,0 0 0,0-1 0,1-1-1,36 5 1,79-3-1538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3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53 223 1408,'4'-14'571,"0"0"0,1 1-1,1-1 1,13-22 0,-13 27-193,0-1 0,-1 0 0,-1 0 0,1-1 0,-2 1 0,1-1 0,-1 0 0,-1 0 0,2-16 0,-4 26-350,0 1-1,0-1 0,0 1 0,0-1 1,0 1-1,0 0 0,0-1 0,-1 1 1,1-1-1,0 1 0,0 0 0,0-1 1,0 1-1,0-1 0,-1 1 0,1 0 1,0-1-1,0 1 0,-1 0 0,1-1 0,0 1 1,-1 0-1,1-1 0,0 1 0,-1 0 1,1 0-1,0 0 0,-1-1 0,1 1 1,-1 0-1,1 0 0,0 0 0,-1 0 1,1 0-1,-1 0 0,1-1 0,-1 1 1,1 0-1,0 0 0,-1 1 0,1-1 1,-1 0-1,1 0 0,-1 0 0,1 0 0,0 0 1,-1 0-1,1 0 0,-1 1 0,1-1 1,0 0-1,-1 0 0,1 1 0,0-1 1,-1 0-1,0 1 0,-23 20 618,13-2-439,1 0 0,0 0 0,2 1 1,0 0-1,2 0 0,0 1 0,1 0 1,-2 21-1,-10 174 724,17-208-900,-3 129 514,6 0 0,6-1 0,46 233 0,-11-189-160,-43-176-366,1 0 0,-1 0 0,1 0 0,-1 0 0,1 0 1,0 0-1,0-1 0,1 1 0,-1-1 0,1 0 1,0 1-1,-1-1 0,2-1 0,-1 1 0,0 0 1,0-1-1,1 1 0,-1-1 0,1 0 0,0 0 0,0-1 1,0 1-1,5 1 0,6 0 16,0-1 0,1 0 0,-1-1 0,1-1 0,16-2 0,-29 2-34,21-1-74,159-3-1017,-62 7-3184,-97 0 2291,-6 0-64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4.2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55 2048,'0'-5'1024,"11"14"0,-7-9 1024,6 3-1792,5 1 0,8-1 128,9 6 0,10-5-384,6-4 0,-7-4 384,-2-5 0,-1-1-128,3-6 0,-8 0-1152,-4 5 128,-1 2-256,1 2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4.9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62 310 2176,'-1'0'94,"0"-1"-1,-1 0 1,1 0 0,0 1-1,-1-1 1,1 1 0,-1-1-1,1 1 1,0 0 0,-1 0-1,1-1 1,-1 1 0,1 0-1,-1 0 1,1 0 0,-1 1-1,1-1 1,-1 0 0,1 1-1,0-1 1,-1 0 0,1 1-1,-1 0 1,1-1 0,0 1-1,0 0 1,-1-1 0,1 1 0,0 0-1,0 0 1,0 0 0,0 0-1,0 0 1,-1 2 0,0 2 243,0 1 1,0-1 0,0 1 0,1 0 0,0-1 0,0 1 0,1 8-1,-1-2-345,0-7 62,0 0-1,1 0 1,0 0 0,0 0 0,0 0-1,1 0 1,0 0 0,0 0-1,0 0 1,1 0 0,-1-1-1,1 1 1,0-1 0,0 1 0,1-1-1,-1 1 1,1-1 0,0 0-1,4 4 1,-1-3 32,-1-1 0,1 0 0,0 0-1,1 0 1,-1 0 0,1-1 0,-1 0 0,1-1 0,0 1 0,0-1-1,14 2 1,-1-2 38,0 0 0,0-2 1,0 0-1,-1-1 0,1-1 0,0-1 0,0 0 0,34-12 0,-40 9-82,1 0-1,-1-1 0,0-1 1,-1 0-1,0 0 1,0-2-1,-1 0 0,0 0 1,0-1-1,17-22 1,-23 26-19,-1-1 0,0 0 0,0 0 0,-1 0 0,0-1 0,0 1 0,-1-1 0,0 0 1,0 0-1,-1 0 0,0 0 0,-1-1 0,0 1 0,-1-1 0,0 1 0,0 0 0,-1-1 0,0 1 1,-4-15-1,2 12-29,-2 1 1,1 0 0,-1 0 0,-1 1 0,0 0-1,0 0 1,-1 0 0,0 0 0,-1 1-1,0 1 1,0-1 0,-1 1 0,0 1 0,-1-1-1,1 2 1,-1-1 0,-1 1 0,1 1 0,-1 0-1,0 0 1,0 1 0,-1 1 0,1 0-1,-1 0 1,0 1 0,1 1 0,-1 0 0,0 0-1,0 1 1,0 1 0,0 0 0,1 0 0,-1 1-1,0 1 1,1 0 0,-1 1 0,1 0-1,0 0 1,1 1 0,-1 1 0,1 0 0,0 0-1,0 1 1,-12 11 0,15-11-10,0 0 0,0 1 0,1 0 0,0 0 0,0 0 0,1 1 0,0-1 0,0 1 0,1 0 0,0 1 1,-4 19-1,6-23 10,1 0 0,1 0 1,-1 0-1,1 0 0,0 1 1,0-1-1,1 0 0,-1 0 1,2 0-1,-1 0 0,1 0 1,-1 0-1,2 0 0,-1 0 1,1 0-1,0-1 0,0 1 1,0-1-1,1 0 0,5 6 1,2-1 7,-1 0 1,2-1 0,-1-1 0,1 0-1,1-1 1,-1 0 0,1-1 0,0 0 0,1-1-1,-1 0 1,1-1 0,0-1 0,0 0-1,1-1 1,-1-1 0,15 0 0,16 0 12,0-3 0,0-2 0,79-17 0,-122 20 10,0 1 0,0-1 0,0 1 1,1 0-1,-1-1 0,0 1 1,0 0-1,0 0 0,1 0 0,-1 0 1,0 1-1,0-1 0,0 1 1,1-1-1,-1 1 0,0 0 0,0 0 1,0 0-1,0 0 0,2 1 1,-2 1 53,1 0 0,-1 1 1,0-1-1,0 1 0,0-1 1,0 1-1,-1 0 0,0-1 1,2 5-1,0 2-6,-1-6-34,0 0-1,0-1 1,1 1 0,-1 0 0,1-1 0,0 1-1,0-1 1,0 0 0,1 0 0,-1 0-1,1-1 1,-1 1 0,1-1 0,0 0 0,0 0-1,0 0 1,0-1 0,0 1 0,1-1-1,-1 0 1,0 0 0,1 0 0,-1-1 0,6 1-1,14 0-479,0-1 0,0 0-1,28-5 1,-41 3 162,70-7-1365,8-5-42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5.8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8 263 1152,'0'0'65,"-1"-1"0,0 1 0,1-1 0,-1 1 1,1-1-1,-1 1 0,1-1 0,0 0 0,-1 1 0,1-1 0,0 1 0,-1-1 1,1 0-1,0 1 0,0-1 0,-1 0 0,1 1 0,0-1 0,0 0 0,0 0 1,0 1-1,0-1 0,0 0 0,0 1 0,0-1 0,0 0 0,0 0 1,1 1-1,-1-1 0,0 0 0,0 1 0,1-1 0,-1 0 0,1 0 0,11-31 1240,-8 17-989,0 1 1,1 0-1,1 0 1,0 0-1,1 0 0,0 1 1,1 0-1,19-22 1,-23 29-191,0 1 1,1 1 0,-1-1-1,1 1 1,0-1 0,0 1-1,0 1 1,1-1 0,-1 1-1,1 0 1,0 0 0,0 1-1,0-1 1,0 1 0,0 1-1,0-1 1,1 1 0,-1 0-1,1 1 1,-1-1 0,1 1-1,-1 1 1,7 0 0,-9 0-92,-1 1 1,1 0 0,-1 0 0,1 0 0,-1 0-1,0 0 1,0 1 0,0-1 0,0 1 0,0 0-1,-1 0 1,1 0 0,-1 0 0,0 0 0,0 0-1,0 1 1,0-1 0,0 1 0,-1 0 0,0-1-1,0 1 1,0 0 0,0 0 0,0 4 0,2 9 55,0 0-1,-2 0 1,0 34 0,-4-13 53,0 0-1,-3-1 1,-12 46-1,12-63-49,-1 0-1,0 0 1,-2-1-1,0 0 1,-1 0 0,-1-1-1,-17 22 1,-72 100 967,87-119-842,-2-7 34,5-17-49,10 2-197,-1 0 1,1 0-1,0 0 0,-1-1 1,1 1-1,0 0 0,0 0 1,0-1-1,0 1 0,0 0 0,0 0 1,0-1-1,1 1 0,-1 0 1,0 0-1,1 0 0,-1-1 1,1 1-1,-1 0 0,1 0 1,0 0-1,-1 0 0,1 0 1,1-1-1,1-2 14,1 0 0,0 0 0,0 1 0,0 0 0,0 0 0,1 0 0,-1 0 0,1 1 0,-1 0 0,1 0 0,0 0 1,0 0-1,0 1 0,0 0 0,0 0 0,0 0 0,1 0 0,-1 1 0,0 0 0,0 0 0,0 1 0,1-1 0,8 3 0,11 3 125,0 1 0,-1 1 0,35 16 0,-55-23-126,15 8 61,0 0 58,1-1 0,0-1 0,0-1 0,24 5 0,-38-10-123,1 0 0,-1-1 1,1 0-1,-1 0 0,0-1 0,1 0 0,-1 0 0,1 0 0,-1-1 1,0 1-1,0-2 0,0 1 0,0-1 0,0 0 0,0 0 0,-1 0 1,9-8-1,-14 11-119,0-1 0,1 0 0,-1 0-1,0 0 1,0 1 0,0-1 0,-1 0 0,1 0 0,0 0 0,0 1 0,0-1 0,0 0 0,-1 0 0,1 1 0,0-1-1,-1 0 1,1 1 0,-1-1 0,1 0 0,-1 1 0,1-1 0,-1 0 0,1 1 0,-1-1 0,1 1 0,-1-1-1,0 1 1,1-1 0,-1 1 0,-1-1 0,-22-17-2861,23 17 2767,-14-8-2022,-3-1 22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3.5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8 5120,'-14'5'2560,"28"-18"-7424,-14 13 3968,-5 4 512,-4-4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6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0 122 2176,'1'-1'42,"52"-63"4325,-50 61-4237,-1 0-1,1 1 1,0-1-1,-1 1 0,1-1 1,1 1-1,-1 0 1,0 0-1,0 0 1,1 1-1,-1-1 1,1 1-1,-1 0 1,1 0-1,0 0 1,0 1-1,-1-1 1,8 1-1,-9 0-21,1 1 0,0 0-1,-1 0 1,1 0 0,-1 1 0,1-1 0,-1 1 0,0-1-1,0 1 1,0 0 0,3 2 0,-4-3-106,0 1 0,1-1 0,-1 0 0,0 0 0,1 1 0,0-1 0,-1 0 1,1 0-1,0 0 0,-1-1 0,1 1 0,0 0 0,0-1 0,0 1 0,0-1 0,0 1 0,-1-1 0,1 0 1,0 0-1,0 0 0,0 0 0,0 0 0,3-1 0,85-29-2861,-44 20 1494,1-7 64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6.5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3840,'-4'39'1920,"-1"43"-1792,5-63 3840,-5 5-3968,5-1 128,5 2 128,4 1 0,5-6-256,0-4 0,6-9-640,-2-7 0,6-4-640,0-6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6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8 3968,'-51'-7'1920,"28"26"-2048,23-19 3072,-6 7-2816,6 6 0,0 1-1152,6-2 128,8 4 256,5-5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7.2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1 428 2304,'0'1'49,"0"-1"0,0 0-1,0 0 1,0 1 0,1-1 0,-1 0 0,0 0 0,0 0-1,0 1 1,1-1 0,-1 0 0,0 0 0,0 0 0,0 0-1,1 0 1,-1 1 0,0-1 0,1 0 0,-1 0 0,0 0-1,0 0 1,1 0 0,-1 0 0,0 0 0,0 0 0,1 0 0,-1 0-1,0 0 1,0 0 0,1 0 0,-1 0 0,0 0 0,1 0-1,-1-1 1,0 1 0,0 0 0,1 0 0,-1 0 0,0 0-1,0 0 1,0-1 0,1 1 0,-1 0 0,0 0 0,0 0-1,0-1 1,1 1 0,-1 0 0,0 0 0,0-1 0,0 1-1,0 0 1,0 0 0,0-1 0,0 1 0,0 0 0,1 0-1,-1-1 1,0 1 0,0 0 0,0 0 0,0-1 0,0 1-1,0 0 1,-1-1 0,17 35 3132,-14-27-3075,1 0 0,0 0 0,0 0 0,0-1 0,7 10 0,-2-9 152,-1 0 71,1 0 0,0 0-1,0-1 1,13 8 0,-17-12-222,0 0-1,1-1 0,0 1 1,-1-1-1,1 0 0,0 0 1,0 0-1,-1-1 0,1 0 1,0 0-1,0 0 1,7-1-1,3-2-18,0-1 0,-1 0 1,1-1-1,-1-1 0,-1 0 0,1-1 0,-1 0 1,0-1-1,-1-1 0,0 0 0,0 0 0,-1-1 0,0-1 1,0 0-1,-1 0 0,-1-1 0,0 0 0,-1-1 1,10-20-1,-11 22-69,-2-1 0,0 0 0,0 0 0,-1 0 0,0-1 0,-1 1-1,0-1 1,-2 0 0,1 1 0,-1-1 0,-1 0 0,0 0 0,-1 0 0,0 0 0,-1 0 0,-1 1 0,0-1 0,-1 1 0,0-1 0,-1 1 0,0 1 0,0-1 0,-10-12 0,12 18-16,-1 1 1,0 0-1,0 1 1,-1-1-1,1 1 1,-1-1-1,0 2 1,-1-1-1,1 0 1,0 1-1,-1 0 1,0 0-1,0 1 1,0 0-1,0 0 1,0 0-1,0 0 1,0 1-1,-1 0 1,1 1-1,0-1 1,-1 1-1,1 0 1,0 1 0,-1 0-1,1 0 1,0 0-1,-10 4 1,2 0-11,1 0 0,0 1 0,0 0 1,1 1-1,0 0 0,0 1 1,1 1-1,0 0 0,0 0 0,1 1 1,-16 20-1,17-18 0,0 0 0,1 0 1,0 1-1,1 1 0,0-1 0,1 1 0,1 0 1,0 0-1,-3 21 0,7-27-94,0 0 0,1-1 0,-1 1 0,2 0-1,-1 0 1,1 0 0,1 0 0,-1-1 0,1 1 0,1 0 0,-1-1-1,1 0 1,0 1 0,1-1 0,0-1 0,0 1 0,1 0 0,-1-1-1,7 7 1,34 28-1541,13-2-150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7.7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1664,'2'-1'194,"-1"1"0,1 0-1,-1 0 1,1 0 0,-1 0 0,1 1 0,0-1-1,-1 0 1,1 1 0,-1-1 0,1 1 0,-1-1 0,0 1-1,1 0 1,-1-1 0,1 1 0,-1 0 0,0 0-1,2 2 1,7 28 3074,-8-20-3223,5 50 940,-1 0-1,-4 0 1,-7 87-1,0 1 2097,7-167-2947,0 1 1,1 0 0,8-27-1,-1 6-54,-1 0-96,20-56-1,-24 81 7,1 1-1,0 0 1,0 0-1,1 0 0,1 1 1,0 0-1,0 0 1,12-11-1,-18 20 7,0 0-1,0 1 1,0-1 0,0 1-1,0 0 1,0 0-1,0 0 1,0 0 0,0 0-1,0 0 1,1 0-1,-1 1 1,0-1 0,0 1-1,1-1 1,-1 1-1,1 0 1,-1 0 0,0 0-1,1 0 1,-1 1-1,3 0 1,0 1 14,0 0 1,-1 0-1,1 0 1,-1 0-1,0 1 1,0 0-1,0 0 1,0 0-1,0 1 0,3 4 1,7 8 76,-1 0 0,-1 2-1,-1-1 1,10 21 0,-11-19 149,-1 2 0,0 0 0,-2 0-1,7 30 1,-12-43-165,-1 0-1,1 0 0,-2 0 0,1 0 1,-1 0-1,0 0 0,-1 0 1,0 0-1,0 0 0,0 0 1,-1 0-1,-1 0 0,1 0 0,-1-1 1,-5 10-1,3-14-3342,11-13 507,22-17-1992,-9 16 2325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28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0 284 3840,'6'6'471,"0"0"-1,0 0 1,0-1 0,1 0 0,-1-1-1,1 1 1,0-1 0,1-1 0,-1 1-1,1-1 1,-1 0 0,11 1 0,16 5 1087,51 6 1,-73-15-1431,-1 1-1,1-2 1,-1 1-1,1-2 1,-1 1-1,1-1 1,-1-1-1,0 0 1,0-1 0,0 0-1,-1-1 1,1 0-1,-1-1 1,0 1-1,-1-2 1,1 0 0,-1 0-1,0-1 1,-1 0-1,10-11 1,-14 14-103,1-1 0,-1 1 0,0 0 0,-1-1 1,0 0-1,0 0 0,0 0 0,0 0 0,-1 0 0,0-1 0,0 1 0,-1-1 1,0 1-1,0-1 0,0 0 0,-1 1 0,0-1 0,-1 0 0,1 1 1,-1-1-1,0 1 0,-1-1 0,0 1 0,0-1 0,0 1 0,-1 0 1,1 0-1,-2 0 0,1 0 0,-1 1 0,1-1 0,-2 1 0,1 0 1,0 0-1,-8-6 0,6 6-14,-1 0 1,0 0 0,0 1-1,0 0 1,0 0 0,-1 0-1,1 1 1,-1 0 0,0 1-1,0 0 1,0 0 0,-1 1-1,1 0 1,0 0 0,0 1-1,-1 0 1,1 0 0,0 1-1,-12 2 1,7 0 46,-1 0 1,1 0-1,0 2 0,0 0 1,0 0-1,0 1 0,1 0 1,0 1-1,1 1 0,-18 14 0,22-16 9,0 1-1,0 0 1,1 0-1,-1 0 0,2 1 1,-1 0-1,1 0 0,0 0 1,1 1-1,0 0 1,0 0-1,1 0 0,0 0 1,1 0-1,0 1 0,0-1 1,1 1-1,0-1 0,1 1 1,0 0-1,0-1 1,1 1-1,0-1 0,1 1 1,0-1-1,5 12 0,1-4 31,2 0-1,0-1 0,0-1 0,2 1 0,0-2 0,0 0 0,2 0 0,-1-1 0,2-1 0,0 0 1,0-1-1,22 12 0,1-2-9,2-1 0,0-2 0,1-1 1,47 11-1,-49-18-349,0-2 1,72 6 0,-69-12-1227,1-2 0,59-8 0,-29-4-1093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4.9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406 49 2432,'-30'-20'2343,"25"17"-2074,1 0-1,-1 0 0,0 0 1,0 0-1,0 1 1,0 0-1,0 0 1,0 0-1,-1 1 0,1-1 1,-1 1-1,1 0 1,-11 1-1,3-1 31,-1 2 0,1 0 0,0 0 0,1 1 0,-1 1 0,0 0 0,1 1 0,-1 0 0,1 1 0,-13 7 1,16-6-148,1 0 0,-1 0 0,1 1 1,0 0-1,1 1 0,-1-1 1,2 2-1,-1-1 0,1 1 0,0 0 1,1 0-1,-8 18 0,5-9-8,1-1 1,1 1-1,1 0 0,1 1 0,0-1 1,1 1-1,1 0 0,1 31 0,2-38-116,0 0-1,1 0 0,0 0 0,1-1 0,0 1 1,1-1-1,1 0 0,0 0 0,0 0 1,1-1-1,0 1 0,1-1 0,0-1 1,14 16-1,-8-12-3,0-1-1,2 0 1,-1-1 0,1 0 0,1-2 0,-1 1-1,2-2 1,-1 0 0,1-1 0,0-1 0,1 0-1,0-1 1,0-1 0,0-1 0,0-1 0,0 0-1,0-1 1,1-1 0,-1-1 0,0 0 0,1-2-1,-1 0 1,0-1 0,-1-1 0,25-9 0,-31 10 18,0-1 1,-1 0 0,0-1-1,0 0 1,0 0 0,-1-1-1,0 0 1,0-1-1,-1 0 1,0-1 0,0 1-1,-1-1 1,0-1 0,-1 1-1,0-1 1,0 0 0,5-16-1,-9 27 13,0-1 0,0 1-1,0 0 1,0 0-1,-1 0 1,1 0 0,0 0-1,-1 0 1,1 1-1,-1-1 1,1 0 0,-1 1-1,0-1 1,1 1-1,-1 0 1,1 2-1,24 21 192,1-7-138,0-2 0,1-1 1,0-1-1,35 12 1,-47-20-76,0-1 0,1-1 0,0-1 1,0 0-1,0-1 0,0 0 1,0-2-1,0 0 0,24-4 0,-22 1 44,1-1 0,-1-1-1,0-1 1,0 0-1,-1-2 1,0 0-1,0-1 1,-1-1-1,19-13 1,-28 17-32,0-1 0,-1 0 0,1 0 0,-2-1-1,1 0 1,-1 0 0,0-1 0,0 1 0,-1-1 0,0-1 0,-1 1 0,0-1 0,-1 1 0,0-1 0,0 0 0,-1 0 0,0-1 0,-1 1-1,1-11 1,-2 8-3,-1-1 0,0 1 1,0 0-1,-2-1 0,0 1 0,0 0 0,-1 0 0,0 1 0,-1-1 0,-1 1 0,0 0 0,-1 0 0,0 1 0,0 0 0,-2 0 0,1 0 0,-1 1 0,-1 1 0,1 0 0,-2 0 1,1 1-1,-1 0 0,-18-10 0,12 10-3,1 0 1,-1 0 0,-1 2 0,1 0-1,-1 1 1,0 1 0,0 1 0,-1 0 0,1 1-1,-1 1 1,1 1 0,-1 1 0,1 0-1,0 2 1,-1 0 0,-31 10 0,30-6-1,1 1 1,0 2 0,0 0-1,1 1 1,1 0 0,0 2 0,0 0-1,1 1 1,1 0 0,-22 27-1,30-33-154,-1 1 0,1 1 0,1-1-1,0 1 1,0 0 0,1 1 0,1-1-1,-1 1 1,2 0 0,-1 0-1,2 1 1,-1-1 0,2 0 0,-1 1-1,1-1 1,1 1 0,0 0 0,1-1-1,0 1 1,5 19 0,-3-25-162,0 0 1,0-1-1,0 1 1,1-1 0,0 1-1,0-1 1,0 0-1,0 0 1,1-1-1,0 1 1,0-1-1,0 0 1,1 0 0,-1-1-1,1 0 1,0 0-1,0 0 1,0-1-1,0 0 1,9 2-1,4 2-689,0-2-1,1-1 1,-1 0-1,1-2 0,33 0 1,25-10-1722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5.4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333 16 3968,'-2'-1'119,"1"0"0,0-1 0,-1 1 0,1 0 0,-1 0 0,1 0 0,-1 0 0,1 0 0,-1 0 0,0 0 0,0 0 0,1 1 0,-1-1 0,0 1 0,0-1 0,0 1 0,0 0 0,0 0 0,0 0 1,1 0-1,-1 0 0,-3 0 0,0 1 206,0 1 1,-1-1 0,1 1 0,0 0 0,0 1 0,0-1-1,-9 7 1,-1 2-76,0 0-1,1 1 1,0 1-1,-14 18 1,3-1-267,-34 54 1,51-70 25,0 0 1,1 0-1,1 1 1,0-1-1,1 1 0,1 1 1,-3 17-1,6-30-12,1 0-1,0 1 0,-1-1 0,2 0 0,-1 1 1,0-1-1,1 0 0,-1 0 0,1 1 0,0-1 1,0 0-1,0 0 0,1 0 0,-1 0 0,1 0 1,0 0-1,0 0 0,0-1 0,0 1 0,0-1 1,0 1-1,1-1 0,-1 0 0,1 0 0,-1 0 1,1 0-1,0 0 0,4 1 0,9 4 67,1-1 0,-1 0 0,1-1 1,25 3-1,-5 0 158,-2 1-12,16 1 411,0 3-1,-1 3 1,-1 1-1,64 33 1,-106-47-505,0 2 0,-1-1 0,1 1 0,-1 0 0,0 0 0,0 1 0,-1 0 0,1 0 0,-1 0 0,0 1 0,-1-1 1,0 1-1,0 0 0,0 1 0,-1-1 0,0 1 0,-1-1 0,1 1 0,-2 0 0,1 0 0,-1 0 0,0 0 1,0 0-1,-1 0 0,0 0 0,-1 0 0,0 0 0,0 0 0,-1 0 0,0 0 0,0 0 0,-1-1 0,1 1 0,-2-1 1,1 0-1,-1 0 0,-6 9 0,-3 1 116,0-1 1,-1 0 0,-1-1-1,0 0 1,-1-1 0,0-1-1,-1-1 1,-27 15 0,-19 7 406,-78 28-1,4-1-51,44-29-1039,69-24-6752,45-24 4368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6.4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566 393 2816,'-1'0'154,"0"0"0,0 0 1,0 0-1,0 0 0,0 0 0,0 0 0,0-1 1,0 1-1,0 0 0,0-1 0,0 1 0,0 0 1,0-1-1,0 1 0,0-1 0,0 1 1,1-1-1,-1 0 0,0 1 0,0-1 0,1 0 1,-1 1-1,0-1 0,1 0 0,-1 0 0,1 0 1,-1 0-1,1 0 0,-1 0 0,1 0 0,-1 0 1,1 1-1,0-1 0,0 0 0,0-1 1,-1 1-1,1 0 0,0 0 0,0 0 0,0 0 1,0 0-1,1 0 0,-1 0 0,0 0 0,0 0 1,1-1-1,-1-1 555,1 32 120,1 0 1,1 0-1,2-1 1,15 56-1,-12-59-744,2 0-1,0-1 1,2 0-1,0 0 1,2-1-1,1-1 0,0 0 1,2-2-1,24 26 1,-37-42-70,1 0 1,0-1-1,0 1 0,0-1 1,0 0-1,0 0 1,0 0-1,1-1 0,-1 0 1,1 0-1,0-1 0,0 1 1,0-1-1,-1 0 1,1-1-1,0 1 0,0-1 1,0-1-1,0 1 1,0-1-1,0 0 0,0 0 1,0 0-1,9-5 0,3-1 74,0-1-1,-1-1 0,0-1 1,-1 0-1,0-1 0,19-17 0,-30 23-43,1-1-1,-1 1 1,0-1-1,0 0 1,-1 0-1,0-1 1,0 1-1,0-1 1,-1 0-1,0 0 1,-1 0-1,1 0 1,-1 0-1,-1-1 1,1 1-1,-1 0 0,0-1 1,-1 0-1,0 1 1,0-1-1,-1 1 1,0-1-1,0 1 1,0-1-1,-5-10 1,-4-11 103,-1 0 1,-1 1-1,-1 0 1,-32-47-1,27 48-94,-1 1 1,-1 2-1,-2 0 1,0 1-1,-1 1 0,-2 1 1,0 1-1,-1 1 0,-54-29 1,35 26-61,0 2 1,-2 2 0,0 2 0,-1 2-1,-83-13 1,109 24-22,-1 1-1,0 1 1,0 1 0,-42 5 0,54-3-1,-1 0 0,1 1 0,0 0 1,0 0-1,0 1 0,0 1 0,0 0 1,1 0-1,0 1 0,0 0 1,-10 10-1,17-14 7,0 0 0,0 1 0,1 0 0,0 0 0,-1 0 0,1 0 0,0 0 0,0 0 0,1 0 0,-1 0 0,1 1 0,-1-1 0,1 1 0,0-1 0,1 1 0,-1 0 0,0-1 0,1 1 0,0 6-1,1-5-7,0 1-1,0 0 0,1 0 0,0-1 0,0 0 0,0 1 0,1-1 0,0 0 0,0 0 0,0 0 0,5 6 0,6 4-8,0-1 0,0 0 0,1-1 0,1 0 0,0-1 0,23 11 0,-1-3 96,1-2-1,0-1 0,2-2 0,0-3 0,0 0 0,1-3 0,0-2 0,66 4 0,-22-9 87,0-4-1,0-4 1,104-20-1,-138 9-312,-45 14-364,1 0-1,-1 1 1,0 0-1,1 0 1,-1 1-1,11-2 1,-17 4 416,-1-1-1,0 0 1,1 0 0,-1 1 0,1-1 0,-1 0 0,0 0 0,1 1 0,-1-1 0,0 1 0,1-1 0,-1 0 0,0 1 0,0-1 0,1 1 0,-1-1 0,0 0 0,0 1 0,0-1 0,0 1 0,0-1 0,1 1 0,-1-1 0,0 1 0,0-1-1,0 1 1,0-1 0,0 0 0,0 1 0,-1-1 0,1 1 0,0-1 0,0 1 0,0-1 0,0 1 0,-1 0 0,-3 14-2208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6.8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3200,'17'2'5823,"4"6"-4969,-6 0-663,1-1-1,0 0 1,0-2-1,0 0 1,1-1-1,31 4 1,2-3 603,51-2 1,13-8 126,-102 3-858,-1 0 1,1 0-1,0-1 1,-1-1-1,0 0 1,0 0-1,15-9 1,-25 13-110,-1 0 0,1 0 0,-1 0 1,1 0-1,-1-1 0,1 1 0,-1 0 0,1 0 0,-1 0 0,1-1 1,-1 1-1,1 0 0,-1-1 0,0 1 0,1 0 0,-1-1 1,1 1-1,-1-1 0,0 1 0,0-1 0,1 1 0,-1 0 0,0-1 1,0 1-1,1-1 0,-1 1 0,0-1 0,0 1 0,0-1 1,0 0-1,0 1 0,0-1 0,0 1 0,0-1 0,0 1 1,0-1-1,0 1 0,0-1 0,0 1 0,0-1 0,-1 1 0,1-1 1,0 1-1,0-1 0,0 1 0,-1-1 0,1 1 0,0-1 1,-1 1-1,1 0 0,0-1 0,-1 0 0,-1 1-166,1-1 0,-1 0 0,1 0-1,-1 1 1,0-1 0,1 1 0,-1-1 0,1 1-1,-1 0 1,0 0 0,0 0 0,1 0 0,-1 0-1,0 0 1,1 0 0,-4 1 0,-21 6-1580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3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428 1 3200,'-3'0'282,"0"0"0,-1 0 0,1 0 0,0 1 0,0-1 0,0 1 0,-1 0 0,1 0 0,-5 2 0,-12 4 503,-15 5-382,1 1-1,0 2 1,1 2 0,-58 38-1,41-24 230,42-26-539,-1 0 1,1 0-1,0 1 0,0 0 0,0 1 0,1 0 0,0 0 0,1 0 0,-1 1 0,-9 16 0,16-23-92,-1 0 0,1 0 0,0 0 0,0 1-1,0-1 1,0 0 0,0 0 0,0 0 0,0 1-1,0-1 1,1 0 0,-1 0 0,0 0 0,1 0-1,-1 0 1,1 0 0,-1 1 0,1-1 0,-1 0-1,1 0 1,0 0 0,0-1 0,-1 1 0,1 0-1,0 0 1,0 0 0,0 0 0,0-1 0,0 1 0,0-1-1,0 1 1,0 0 0,0-1 0,0 0 0,0 1-1,1-1 1,-1 0 0,0 1 0,0-1 0,0 0-1,2 0 1,57 7 84,-57-7-76,206 0 12,-95-2 54,151 17 0,-245-12-13,0 0-1,0 2 1,36 13 0,-52-17-28,0 0 0,0 1 0,0-1 0,-1 1 0,1 0 0,0 0 0,-1 1 0,0-1 0,1 1 0,-1-1 0,0 1 0,0 0 0,-1 0 0,1 1 0,-1-1 0,1 0 0,-1 1 0,0 0 0,0-1 0,-1 1 0,1 0 0,-1 0 0,0 0 0,0 0 0,1 6 0,-2-7 9,-1 0 0,1-1 1,-1 1-1,1 0 1,-1-1-1,0 1 0,0 0 1,0-1-1,-1 0 0,1 1 1,0-1-1,-1 0 1,0 1-1,1-1 0,-1 0 1,0 0-1,0 0 0,0-1 1,-4 4-1,-51 26 632,39-23-447,-11 6-46,-1-1-1,0-2 0,-1-1 1,0-2-1,0-1 0,-1-1 1,0-2-1,0-1 0,-51-1 1,29-13-356,22 3-2191,22 8 680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7.2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20 3712,'-5'-20'2478,"9"25"1152,12 35-1525,-7 6-1376,-1 0 0,-3 0 0,0 55 0,4 43 3,-8-135-760,2 5-11,-1 0-1,-1 1 1,0-1 0,-1 1 0,-1-1 0,0 1 0,-5 16 0,-8-11-3780,9-16 1878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8.7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429 63 3072,'0'-47'2517,"0"44"-1002,-5-9 106,-5 13-1393,-1 1-1,1 1 1,0 0 0,0 0-1,0 1 1,0 0 0,0 0-1,-8 7 1,-9 3 219,-124 67 1132,138-76-1463,0 1 0,0 0 1,1 1-1,0 1 0,0 0 1,1 0-1,0 1 0,0 1 1,1 0-1,-11 13 1,20-22-111,0 0 0,0 1 0,1-1 1,-1 0-1,0 1 0,1-1 1,-1 1-1,1-1 0,-1 0 1,1 1-1,0-1 0,0 1 0,-1-1 1,1 1-1,0-1 0,1 1 1,-1-1-1,0 1 0,0-1 0,0 1 1,1-1-1,-1 1 0,1-1 1,0 2-1,1-1-4,0 0 0,-1 0 0,1 0 1,0 0-1,0 0 0,0 0 0,1-1 0,-1 1 0,0-1 1,1 1-1,-1-1 0,4 1 0,6 3-13,1-1-1,0-1 1,0 0-1,17 1 1,115 6 10,-90-8 33,-1 3 1,0 1-1,58 16 0,-92-17 7,-1 1 0,0 1 0,0 1 0,0 1 0,-1 0 1,23 16-1,-36-21-12,0 0-1,0 0 1,0 1 0,0-1 0,-1 1 0,1 0-1,-1 0 1,-1 1 0,1-1 0,-1 1 0,0 0-1,0 0 1,0 0 0,-1 0 0,0 0 0,0 1-1,-1-1 1,0 1 0,0-1 0,0 1-1,-1-1 1,0 1 0,-1 11 0,0-14-2,0 1 1,0 0-1,-1-1 1,1 1-1,-1-1 1,0 1-1,0-1 1,0 0-1,-1 0 1,1 0-1,-1 0 1,0 0-1,0-1 1,-7 7-1,2-4 26,1-1 0,-1 0 0,1 0-1,-2-1 1,1 0 0,0 0 0,-13 3-1,-4-1 100,0 0-1,-1-2 1,1-1-1,-45 0 1,52-4-34,-1-1 0,-25-7 0,31 6-93,0 0 1,0 1-1,0 1 0,0 0 1,0 0-1,-20 3 1,33-2-46,-1 0 1,1 0-1,0 0 1,-1 0-1,1 0 1,0 0-1,0 0 1,-1 0 0,1 0-1,0 0 1,0 1-1,-1-1 1,1 0-1,0 0 1,0 0-1,-1 0 1,1 1-1,0-1 1,0 0-1,0 0 1,-1 0-1,1 1 1,0-1-1,0 0 1,0 0-1,0 1 1,0-1-1,0 0 1,-1 0 0,1 1-1,0-1 1,0 0-1,0 1 1,0-1-1,0 0 1,0 0-1,0 1 1,0-1-1,0 0 1,0 0-1,0 1 1,0-1-1,1 0 1,-1 1-1,0-1 1,0 0-1,0 0 1,0 1-1,0-1 1,0 0 0,1 0-1,-1 0 1,0 1-1,0-1 1,0 0-1,1 0 1,-1 1-1,14 10-2337,40 4-1737,-15-8 1920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9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4 3328,'-1'0'161,"0"-1"-1,0 1 1,0-1 0,0 1-1,0 0 1,0-1-1,0 1 1,1 0 0,-1 0-1,0 0 1,0 0 0,0 0-1,0 0 1,0 0 0,0 0-1,0 0 1,0 0 0,0 1-1,0-1 1,0 0 0,-2 1-1,2 20 3279,2 2-3756,-1 5 537,1 1 1,1 0 0,2-1 0,9 35 0,-9-50-157,0 0 1,1-1-1,0 1 1,1-1-1,0-1 1,1 1-1,0-1 1,1 0-1,0-1 0,19 19 1,-25-27-154,-1-1-1,1 1 1,0-1-1,0 1 1,0-1-1,-1 0 1,1 0 0,1 0-1,-1 0 1,0 0-1,0 0 1,0-1-1,0 1 1,1-1-1,-1 1 1,0-1 0,0 0-1,1 0 1,-1 0-1,0 0 1,1-1-1,-1 1 1,0 0 0,0-1-1,3-1 1,19-4-1319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09.4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20 5504,'-32'-14'2688,"9"8"-2688,23 6 4480,0 0-4608,4 6 128,1-3-2048,4 1 0,-9 8 1536,-4-5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10.1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2816,'23'54'6760,"-18"-44"-7014,5 10 124,88 205 2458,-98-222-2230,1 1 0,0 0 0,-1 0 0,1 0 0,-1 0 1,0 0-1,-1-1 0,1 1 0,-1 4 0,1-7-78,0-1 1,-1 1-1,1-1 1,0 1-1,0-1 0,0 1 1,0-1-1,0 1 0,-1-1 1,1 0-1,0 1 1,0-1-1,-1 1 0,1-1 1,0 0-1,-1 1 0,1-1 1,0 0-1,-1 1 1,1-1-1,0 0 0,-1 0 1,1 1-1,-1-1 0,1 0 1,-1 0-1,0 1 1,0-2-3,0 1 0,0-1 0,0 1 1,0-1-1,0 1 0,0-1 0,0 0 1,0 1-1,1-1 0,-1 0 0,0 0 1,0 1-1,1-1 0,-1 0 0,0 0 1,1 0-1,-1 0 0,0-1 0,-5-9 36,0-1 0,0 0 0,1 0 0,1 0 0,0-1 0,0 0 0,1 1 0,1-1 0,1 0 0,-1 0 0,2 0 0,0-1 0,3-24 0,-2 32-33,0 0 1,0 0-1,1 0 0,-1 0 0,1 0 0,1 0 0,-1 1 0,1-1 0,0 1 0,0 0 0,1-1 0,-1 2 0,1-1 0,0 0 0,0 1 0,1-1 0,0 1 0,-1 1 0,1-1 0,0 1 0,1-1 0,-1 1 0,1 1 0,-1-1 0,1 1 0,0 0 0,0 0 0,0 1 0,0 0 0,0 0 1,11 0-1,5 0 88,0 0 1,0 2 0,0 1-1,40 8 1,-50-7-67,-1 1 0,0 0 1,0 1-1,0 0 0,0 1 0,-1 0 1,0 0-1,0 1 0,-1 0 0,16 16 1,-13-12-18,-1 1 1,0 1 0,-1-1 0,0 2 0,-1-1 0,0 1 0,-1 1 0,-1-1 0,0 1 0,-1 1 0,-1-1 0,-1 1 0,0 0 0,0 0 0,-2 0 0,0 1 0,-1-1 0,-2 30 0,1-45-109,0 0 1,0 0-1,0 0 1,0 0-1,0 0 1,0 0-1,-1 0 1,1 0-1,0 0 1,-1 0 0,1 0-1,-1-1 1,1 1-1,-1 0 1,1 0-1,-1 0 1,1-1-1,-1 1 1,0 0-1,1-1 1,-1 1 0,0-1-1,0 1 1,0-1-1,1 1 1,-1-1-1,0 1 1,0-1-1,0 0 1,0 1-1,0-1 1,0 0 0,0 0-1,0 0 1,0 0-1,0 0 1,0 0-1,0 0 1,0 0-1,1 0 1,-1 0-1,0 0 1,-2-1 0,3 1-22,0-1 1,0 1 0,0 0 0,0-1-1,0 1 1,0 0 0,0-1-1,0 1 1,0 0 0,0-1 0,0 1-1,0 0 1,0-1 0,0 1 0,0 0-1,0 0 1,0-1 0,0 1 0,0 0-1,0-1 1,1 1 0,-1 0-1,0-1 1,0 1 0,0 0 0,1 0-1,-1-1 1,0 1 0,0 0 0,0 0-1,1-1 1,-1 1 0,2-2-491,6-9-1455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10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136 301 3200,'0'-1'69,"-1"0"0,1 0 1,0 0-1,0 0 0,-1 0 0,1 0 1,0 0-1,0-1 0,0 1 0,0 0 1,1 0-1,-1 0 0,0 0 0,0 0 1,1 0-1,-1 0 0,0 0 0,1 0 1,-1 0-1,1 0 0,-1 0 0,1 0 0,0 0 1,1-1-1,-1 0 56,19 2 3843,-18 2-3827,-1 0 0,1 0 1,-1 0-1,0 0 0,0 0 1,0 0-1,0 1 0,0-1 1,0 0-1,-1 1 0,1-1 1,-1 0-1,0 1 0,0-1 1,0 3-1,4 73 1090,10 86 664,-11-145-1763,1-1 1,1 1-1,1-1 1,0 0-1,1-1 1,17 30-1,-20-42-103,0 1 0,0-1-1,1 0 1,0 0 0,0 0-1,0-1 1,1 1 0,-1-1-1,1-1 1,0 1 0,0-1-1,0 0 1,1 0 0,-1-1 0,1 0-1,-1 0 1,1 0 0,0-1-1,0 0 1,-1 0 0,1-1-1,0 0 1,0 0 0,0-1-1,0 0 1,9-2 0,-2 0 25,1 0 1,-1-1-1,0-1 1,0 0 0,0-1-1,-1 0 1,0-1-1,0-1 1,-1 0-1,0 0 1,14-14-1,-5 1 153,-1 0 0,0-2 0,26-41 0,-38 50-115,0-1-1,-1 0 0,0 0 0,-1 0 0,-1-1 0,-1 0 1,5-30-1,-6 27 6,-2-1 1,0 1 0,-1 0-1,-1 0 1,-1-1 0,-5-23-1,4 31-66,-1 1 0,0-1 0,-1 0 0,0 1 0,0 0 0,-1 0 0,-1 1 0,0-1 0,-1 2 0,-14-16 0,10 13-10,-1 1 0,0 0 1,0 1-1,-1 1 0,-1 0 1,1 1-1,-1 1 0,-1 0 0,1 1 1,-1 1-1,0 0 0,-1 1 1,1 1-1,-24-2 0,11 4-15,-1 0-1,1 3 0,0 0 1,-1 2-1,1 1 1,0 1-1,-38 14 0,47-13-20,0 0 0,-27 16-1,40-19 7,1-1 0,0 1-1,0 1 1,1-1-1,-1 1 1,1 0 0,0 0-1,0 1 1,0-1-1,-4 10 1,8-14 2,0 1 1,1-1-1,-1 1 1,0-1-1,1 1 0,0 0 1,-1-1-1,1 1 0,0 0 1,0-1-1,0 1 0,0-1 1,0 1-1,1 0 1,-1-1-1,0 1 0,1 0 1,-1-1-1,1 1 0,-1-1 1,1 1-1,0-1 0,0 1 1,0-1-1,0 0 1,0 1-1,0-1 0,0 0 1,0 0-1,0 0 0,1 1 1,-1-1-1,0-1 0,2 2 1,5 3-20,-1 0 0,1-1 0,0-1-1,12 5 1,7 1 6,0-3-1,1 0 1,0-1-1,0-2 1,45 0-1,-19-1 16,45 2 146,129-11-1,-176 2-166,0-3 0,0-1-1,-1-3 1,57-22 0,-104 33-155,-1 0 1,1-1-1,-1 0 0,0 1 1,0-1-1,0 0 0,0-1 1,0 1-1,0 0 1,-1-1-1,1 0 0,-1 0 1,0 1-1,3-6 0,-4 8 90,-1-1 0,0 1 0,1 0 0,-1-1-1,0 1 1,1-1 0,-1 1 0,0-1 0,1 1-1,-1-1 1,0 0 0,0 1 0,0-1-1,0 1 1,0-1 0,1 1 0,-1-1 0,0 0-1,0 1 1,0-1 0,-1 1 0,1-1-1,0 0 1,0 1 0,0-1 0,0 1 0,0-1-1,-1 0 1,-18-9-1850,18 9 1813,-43-14-2325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11.7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396 1 3328,'-3'0'260,"-1"1"0,1 0-1,0 0 1,-1 0 0,1 1 0,0-1 0,0 1-1,0 0 1,0 0 0,0 0 0,0 0 0,0 0 0,1 1-1,-1-1 1,-3 5 0,-39 52 2059,33-42-2161,-138 199 2040,134-189-1911,1 0 0,2 2 1,0-1-1,2 1 0,1 1 1,-9 49-1,-18 186 1030,35-221-1064,1 1 1,3-1 0,1 1 0,2-1-1,2 0 1,2-1 0,2 0 0,2 0-1,2-1 1,1-1 0,2 0-1,3-1 1,0-2 0,3 0 0,1-1-1,1-1 1,2-2 0,35 33 0,-35-41-130,1-2 1,45 28-1,-58-42-58,0-1-1,0 0 1,1-2-1,0 0 1,0-1-1,35 8 1,-46-14-442,0 0 1,0 0 0,0 0 0,1-1-1,-1 0 1,0 0 0,0-1 0,0 1-1,0-1 1,-1-1 0,1 1-1,-1-1 1,1 0 0,-1 0 0,0-1-1,0 1 1,0-1 0,7-7 0,-9 8 60,24-20-2373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12.7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1152,'38'2'4669,"-25"-1"-4465,0 1 0,0 1 0,0-1 0,0 2 1,-1 0-1,1 0 0,-1 2 0,14 7 0,-9 0 15,0 0-1,-1 1 0,0 1 0,-2 1 0,0 0 0,0 1 0,21 36 0,64 146 807,-62-117-680,-8-17-17,-2 0 1,-4 2-1,19 82 1,-34-108-99,-1 1-1,-1-1 1,-3 1 0,-1 0 0,-3 0 0,-9 74 0,7-101-186,-5 41 337,-4-1 0,-35 104-1,42-144-382,-2-1 0,0 1 0,0-1 0,-2 0 0,0-1-1,0 0 1,-1 0 0,-1-1 0,0 0 0,0-1-1,-1 0 1,-1-1 0,0-1 0,0 0 0,-17 9 0,21-14-226,1 1-131,0-1 0,0-1 1,0 1-1,-1-1 0,1-1 1,-1 1-1,0-2 0,-8 2 1,-7-5-1562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50.6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55 1408,'-6'-10'2068,"14"10"-2,10 3-1976,19-2 80,-1-2 1,1-1 0,-1-2-1,0-1 1,46-14 0,-78 18-169,54-13 144,-56 13-144,0 1 1,0-1 0,0 1-1,0 0 1,0 0 0,1 0-1,-1 0 1,0 0-1,0 0 1,0 1 0,0-1-1,0 1 1,0 0-1,0-1 1,0 1 0,-1 0-1,1 0 1,0 0-1,0 0 1,-1 0 0,1 1-1,0-1 1,-1 0 0,2 3-1,-2-3-194,-1-1-85,1-2-470,2-9-42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51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356 0 1280,'8'65'3456,"-3"-26"-3337,-1 0 1,-1 50-1,2 29 142,5-16-147,16 281 689,-38 98 1351,11-470-2027,1-1 0,-2 0 0,0 0 0,0 0-1,-1 0 1,0 0 0,0 0 0,-6 10-1,8-18-81,-1 0 0,1 1-1,0-1 1,-1 0 0,1 0-1,-1 0 1,0 0 0,1 0-1,-1-1 1,0 1-1,0 0 1,0-1 0,-1 1-1,1-1 1,0 0 0,0 0-1,-1 0 1,1 0 0,-1 0-1,1 0 1,-1-1-1,1 1 1,-1-1 0,1 0-1,-1 0 1,1 1 0,-1-2-1,0 1 1,1 0 0,-1-1-1,1 1 1,-1-1-1,1 1 1,-1-1 0,1 0-1,0 0 1,-4-2 0,-5-4 118,-1 0-1,1-1 1,1 0 0,-1 0 0,2-1 0,-1-1 0,1 1 0,-15-22 0,-56-99 847,50 76-585,24 46-358,-10-20 223,-24-51 0,38 73-308,-1 0 0,1 0 1,0 0-1,0 0 0,1-1 0,0 1 0,0-1 1,0 1-1,1-1 0,0 1 0,0-1 1,1 1-1,0-1 0,0 1 0,2-8 1,-2 12-87,0 1 0,0 0 0,0 0 1,-1 0-1,1-1 0,0 1 1,0 0-1,1 0 0,-1 0 1,0 1-1,0-1 0,0 0 1,1 0-1,-1 1 0,0-1 1,1 0-1,-1 1 0,0 0 0,1-1 1,-1 1-1,1 0 0,-1-1 1,1 1-1,-1 0 0,0 0 1,1 0-1,-1 1 0,1-1 1,-1 0-1,1 0 0,-1 1 1,0-1-1,3 2 0,1-1-253,24 3-1456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4.4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16 2560,'-3'-2'9,"-20"-11"1097,23 13-1027,-1 1-1,0-1 0,1 1 0,-1-1 0,1 1 0,-1-1 0,1 1 1,0-1-1,-1 1 0,1 0 0,-1-1 0,1 1 0,0-1 0,0 1 0,-1 0 1,1-1-1,0 1 0,0 0 0,0 0 0,0-1 0,0 1 0,0 1 1,-6 18 592,3-7-524,1-1 1,0 1-1,0-1 1,2 1-1,-1 0 1,3 18 0,14 81 659,-5-47-237,11 115 730,88 651 2264,-104-788-3222,2-1-1,21 64 0,-27-101-309,0 0 0,0 0-1,0-1 1,0 1 0,1-1 0,0 1-1,0-1 1,0 0 0,0 0 0,1-1-1,-1 1 1,1-1 0,0 1-1,0-1 1,5 3 0,-6-5-89,1 0 0,-1 0 0,0 0 0,1 0 0,-1 0 0,1-1 0,-1 1 0,1-1 0,-1 0 0,1 0 0,-1 0 0,1-1 0,-1 1 0,1-1 0,-1 0 0,1 0 0,-1 0 0,0 0 0,0-1 0,1 1 0,3-4 0,65-46-2866,-28 19 1110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7.2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360 30 3200,'11'-17'1114,"-4"4"1175,-20 20-786,-83 47-358,45-27-519,-3 0 17,40-21-437,0 1 0,0 0 0,0 1 0,1 0 0,0 1-1,1 1 1,0 0 0,-14 15 0,22-20-123,0-1-1,0 1 1,1 0-1,-1 0 1,1 1-1,0-1 1,-2 7 0,4-11-73,1 0 0,0 0 1,0-1-1,0 1 0,0 0 0,0 0 1,0-1-1,0 1 0,0 0 1,0 0-1,0-1 0,1 1 0,-1 0 1,0 0-1,0-1 0,1 1 0,-1 0 1,0-1-1,1 1 0,-1 0 1,1-1-1,-1 1 0,1 0 0,0 0 1,1 0-8,0 0 1,0 1-1,1-1 1,-1 0-1,0-1 1,0 1-1,1 0 1,-1-1-1,1 1 1,-1-1-1,5 1 1,139 7 114,80 9 325,-199-13-329,-1 2 1,1 0 0,-1 1 0,-1 2 0,1 1 0,27 14 0,-46-20-97,-1 0-1,0 1 0,0-1 1,0 1-1,-1 0 1,1 1-1,-1-1 0,0 1 1,-1 0-1,1 0 1,-1 1-1,-1-1 0,1 1 1,-1 0-1,0 0 1,-1 0-1,1 0 0,-1 0 1,-1 1-1,0-1 1,0 1-1,0-1 0,-1 1 1,0-1-1,0 1 1,-1 0-1,0-1 0,0 0 1,-1 1-1,0-1 1,0 0-1,-1 0 1,0 0-1,0 0 0,0 0 1,-1-1-1,-9 13 1,-6 1 36,0-1 0,-2 0-1,0-1 1,-1-2 0,0 0 0,-2-1 0,-30 14 0,40-23-50,0 0 0,-1-1 0,1-1 0,-1 0 0,0-1 0,-23 2 0,29-5-40,-1 0-1,1 0 1,0-1-1,-1 0 1,1-1-1,0 0 0,0 0 1,0-1-1,0 0 1,1-1-1,-13-6 1,21 10-25,-1 0 1,0-1 0,0 1-1,0 0 1,1-1 0,-1 1-1,0-1 1,1 1-1,-1-1 1,0 1 0,1-1-1,-1 0 1,1 1-1,-1-1 1,1 1 0,-1-1-1,1 0 1,0 0 0,-1 1-1,1-1 1,0 0-1,-1 0 1,1 1 0,0-1-1,0 0 1,0 0-1,0 0 1,0 0 0,0 1-1,0-1 1,0 0 0,0 0-1,0 0 1,0 1-1,0-1 1,1 0 0,-1 0-1,0 0 1,0 1 0,1-1-1,-1 0 1,1 1-1,-1-1 1,1 0 0,-1 1-1,2-2 1,36-28-3166,-25 21 2122,22-15-837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7.6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 5376,'-14'0'2688,"18"26"-3584,1-13 5504,0 1-4608,4 14 0,0-8 0,5 3 128,6 13-896,-2-17 128,1 4-896,4-10 128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7.9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16 5120,'-34'-16'2560,"29"32"-3456,10-9 4096,4 13-4992,2-4 128,3 11-768,-5 5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8.7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49 3200,'-13'-46'2709,"11"44"-405,21 7-533,-15-1-1701,0 1-1,1 0 1,-1 0 0,-1 1 0,1-1 0,-1 1 0,0-1-1,0 1 1,2 10 0,17 62 601,-20-69-526,17 63 437,-8-35-45,-2 1 1,-1 1-1,5 70 0,-13-107-499,0 0 1,1 0-1,-1 0 1,0-1 0,-1 1-1,1 0 1,0 0-1,-1 0 1,1 0-1,-1 0 1,1 0-1,-1 0 1,0 0-1,0-1 1,0 1-1,0 0 1,0-1-1,0 1 1,0-1-1,0 1 1,-1-1 0,1 1-1,-1-1 1,-2 2-1,2-3-27,1 0-1,-1 0 1,0 0-1,0 0 1,1 0-1,-1-1 1,0 1 0,1 0-1,-1-1 1,1 0-1,-1 1 1,0-1-1,1 0 1,-1 0-1,1 0 1,0 0 0,-1 0-1,1 0 1,0 0-1,-1 0 1,1 0-1,0-1 1,0 1-1,0 0 1,0-1 0,0 1-1,1-1 1,-1 1-1,0-3 1,-5-7 6,0 0 0,2 0-1,-1 0 1,1-1 0,1 0 0,0 1 0,1-1 0,0 0-1,1-1 1,0 1 0,1 0 0,0 0 0,1 0 0,1 0-1,0 0 1,0 0 0,1 0 0,1 0 0,0 1 0,0-1 0,1 1-1,1 0 1,-1 1 0,2-1 0,0 1 0,0 0 0,1 1-1,0 0 1,0 0 0,1 1 0,0 0 0,1 0 0,0 1-1,0 0 1,0 1 0,1 0 0,12-4 0,2 1 49,0 1 1,0 1-1,1 1 1,43-3-1,-55 8-38,0 1 0,0 1 0,0 0 0,0 1 0,0 0 0,0 1 0,-1 1 0,1 0 0,-1 1 0,19 9 0,-17-6-13,-1 0-1,0 0 1,-1 1 0,0 1 0,0 1-1,-1-1 1,-1 2 0,0 0 0,19 26 0,-24-29-41,-1 1 1,0-1 0,-1 1 0,0 1-1,0-1 1,-1 0 0,-1 1 0,1 0-1,-2-1 1,0 1 0,0 0 0,-1 0 0,0 0-1,-1 0 1,-3 19 0,2-16-618,-1-1 1,0 1-1,-1-1 0,-1 0 1,0 0-1,0-1 0,-12 19 1,-5-12-1406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9.4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1 317 2944,'15'-2'902,"0"0"-1,-1 0 1,1-2 0,0 1 0,13-7 0,-12 4-431,1 1 0,0 1 0,28-4 1,-24 6-219,0 2-1,0 0 1,36 6 0,-50-5-125,0 1-1,0 0 0,-1 0 1,1 0-1,-1 1 1,1 0-1,-1 0 0,0 0 1,0 1-1,-1 0 1,1 0-1,-1 1 0,0 0 1,9 9-1,35 57 959,-35-48-825,1-1 1,1-1-1,26 27 1,-35-42-224,0 0 1,0 0-1,0-1 1,1 1-1,0-2 1,0 1-1,0-1 1,0-1-1,1 0 1,0 0-1,-1 0 1,1-1-1,0 0 1,10 0 0,-4-2-7,1 0 1,-1-1-1,0-1 1,0 0 0,0-1-1,0-1 1,0 0 0,-1-1-1,23-11 1,14-10 42,57-39-1,-95 57-59,13-9-7,-1-1 0,-1-1 0,-1-1 0,0-1 0,-2-1 0,19-25 1,-31 36-72,-1-1 1,-1 0 0,0-1 0,0 0 0,-1 0-1,6-21 1,-10 25-41,0 1-1,-1 0 1,0-1-1,0 1 1,-1-1-1,0 0 0,0 1 1,-1-1-1,0 1 1,0-1-1,-6-14 1,6 19-71,0 1-1,-1-1 1,0 1 0,0-1 0,0 1-1,0 0 1,0 0 0,-1 0 0,1 0-1,-1 0 1,-5-4 0,7 6 8,-1 0 0,0 0 1,1 0-1,-1 0 0,0 1 0,0-1 1,0 0-1,1 1 0,-1-1 1,0 1-1,0-1 0,0 1 0,0 0 1,0 0-1,0 0 0,0 0 1,0 0-1,0 1 0,0-1 0,0 1 1,1-1-1,-1 1 0,0-1 1,0 1-1,-2 1 0,-18 15-1647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9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308 0 4480,'5'59'5135,"0"21"-2377,-50 239-455,38-281-2302,-54 263 2180,-27 182-10,86-461-2149,-10 54 148,11-72-158,1-1 1,-1 0 0,0 0 0,0 0 0,0 0-1,-1-1 1,1 1 0,-1 0 0,0 0 0,0-1-1,1 1 1,-2-1 0,1 0 0,0 1 0,0-1-1,-1 0 1,1 0 0,-1-1 0,-3 3 0,4-4-84,0 1 1,-1-1 0,1 0 0,0 0-1,0 0 1,0 0 0,0-1 0,0 1-1,0 0 1,-1-1 0,1 0 0,0 1-1,0-1 1,0 0 0,1 0 0,-1 0-1,0 0 1,0-1 0,0 1 0,1 0-1,-3-3 1,3 3-158,-1 0-1,1 0 0,-1-1 0,1 1 1,0-1-1,0 1 0,-1-1 1,1 1-1,0-1 0,0 0 1,0 0-1,1 1 0,-1-1 1,0 0-1,1 0 0,-1 0 1,1 0-1,0 0 0,-1 0 1,1 0-1,0 0 0,0-2 1,8-7-2204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0.5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64 3072,'1'-4'129,"0"1"0,0 0 1,0-1-1,0 1 0,1 0 1,-1 0-1,1 0 0,0 0 0,0 0 1,0 1-1,1-1 0,-1 1 0,0-1 1,1 1-1,0 0 0,-1 0 1,1 0-1,0 0 0,0 0 0,0 1 1,0-1-1,1 1 0,-1 0 1,0 0-1,1 0 0,-1 0 0,0 1 1,1-1-1,-1 1 0,1 0 0,-1 0 1,1 0-1,-1 1 0,1-1 1,-1 1-1,0-1 0,1 1 0,-1 1 1,0-1-1,0 0 0,0 1 0,0-1 1,0 1-1,0 0 0,0 0 1,0 0-1,-1 0 0,1 1 0,4 4 1,13 21 140,27 49 0,-9-15 768,198 373 2865,-197-355-3411,-18-38-285,-2 1 0,-2 1 0,-2 1 0,-2 0 0,14 90-1,-23-102-155,-2 0 0,-2 0 0,-1 0 0,-1 0-1,-2 0 1,-1 0 0,-2-1 0,-1 0-1,-16 41 1,13-43 4,-3 0-1,-20 35 1,29-57-189,0 0 0,-1 0 0,1 0 0,-1-1 0,-1 0 0,1 0 0,-1-1 0,-1 0 0,1 0 0,-1-1 0,0 0 0,-13 7 0,19-11-58,0-1 1,0 1 0,1 0-1,-1-1 1,0 1 0,0-1 0,0 0-1,0 1 1,0-1 0,1 0 0,-1 0-1,0 0 1,0-1 0,0 1 0,0 0-1,0-1 1,0 1 0,1-1 0,-1 0-1,0 1 1,0-1 0,1 0 0,-1 0-1,1 0 1,-1 0 0,1 0 0,-1-1-1,-1-1 1,-2-5-1878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0.8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4608,'28'20'2304,"29"-20"-2560,-42 4 3968,4-4-3840,4 3 128,0-6 0,0 3 0,1 0-128,0 3 0,0-3-640,-5 0 128,-1 0-640,1 0 128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1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7424,'43'23'3712,"88"16"-3712,-83-33 7551,4 1-7551,5 5 0,9-1-512,-1 1 128,-13-4-1023,-20-5 127,-7 2-1024,-22-5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0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3456,'0'0'64,"0"0"0,1 1 0,-1-1 0,0 0 0,0 0 0,1 0 0,-1 1 0,0-1 0,0 0-1,1 0 1,-1 0 0,0 0 0,1 0 0,-1 0 0,0 0 0,1 1 0,-1-1 0,0 0 0,0 0 0,1 0 0,-1 0 0,0 0 0,1-1 0,-1 1 0,0 0 0,1 0 0,-1 0 0,0 0 0,1 0 0,-1 0 0,0 0 0,0-1-1,1 1 1,-1 0 0,0 0 0,0 0 0,1-1 0,-1 1 0,0 0 0,0 0 0,0-1 0,1 1 0,-1 0 0,0 0 0,0-1 0,0 1 0,0 0 0,1-1 0,-1 0 53,0 1 0,0-1-1,1 1 1,-1-1 0,0 1 0,1 0 0,-1-1 0,0 1 0,1-1-1,-1 1 1,1 0 0,-1-1 0,0 1 0,1 0 0,-1-1 0,1 1 0,-1 0-1,1 0 1,-1 0 0,1-1 0,-1 1 0,1 0 0,-1 0 0,1 0 0,0 0-1,-1 0 1,1 0 0,-1 0 0,1 0 0,-1 0 0,1 0 0,-1 0-1,1 1 1,-1-1 0,1 0 0,-1 0 0,1 0 0,-1 1 0,1-1 0,-1 0-1,1 1 1,26 13 633,-24-13-547,1 0 1,0 1-1,-1 0 1,1-1-1,-1 1 1,0 1-1,0-1 1,6 5 0,66 63 1652,-54-53-1657,-1 0 0,-1 1 0,-1 1 0,-1 1 0,18 27 0,-33-44-211,-1 1 0,1-1 0,-1 1 0,0 0 1,0-1-1,-1 1 0,1 0 0,-1 0 0,1-1 0,-1 1 0,-1 0 0,1 0 0,0 0 0,-1 0 0,-1 4 1,2-6-106,-1 0 0,0-1 1,1 1-1,-1 0 1,0-1-1,0 1 0,0-1 1,0 1-1,0-1 1,0 1-1,-1-1 0,1 0 1,0 0-1,-3 2 1,2-2-157,0 0 0,1 0 0,-1-1 0,0 1 0,1-1 0,-1 0 0,0 1 0,0-1 0,1 0 0,-1 0 0,0 0 0,0 0 1,0 0-1,1-1 0,-1 1 0,0 0 0,1-1 0,-3 0 0,-1-2-1796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4.8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 3456,'39'-14'1664,"50"28"-768,-57-14 1792,16 5-2560,9-1 128,-2-1-128,-3 10 128,-1-6-384,6-4 128,-5 1-512,-1 8 0,3-8-640,-13 8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0.6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475 2 3072,'0'0'45,"0"0"0,0 0 0,-1 0 0,1 0 0,0 0 1,0-1-1,0 1 0,0 0 0,0 0 0,0 0 0,-1 0 0,1 0 0,0 0 0,0 0 1,0 0-1,0 0 0,0 0 0,-1 0 0,1 0 0,0 0 0,0 0 0,0 0 0,0 0 1,0 0-1,-1 0 0,1 0 0,0 0 0,0 0 0,0 0 0,0 0 0,0 0 0,-1 0 1,1 0-1,0 0 0,0 1 0,0-1 0,0 0 0,0 0 0,0 0 0,0 0 0,-1 0 1,1 0-1,0 0 0,0 1 0,0-1 0,0 0 0,0 0 0,0 0 0,0 0 0,0 0 1,0 1-1,0-1 0,0 0 0,0 0 0,0 0 0,0 0 0,0 0 0,0 1 0,0-1 1,0 0-1,0 0 0,0 0 0,0 0 0,0 0 0,0 1 0,0-1 0,-1-1 62,0 1 0,0-1 0,1 1 0,-1-1 0,0 1 0,0 0 0,-1 0 0,1-1 0,0 1 0,0 0 0,0 0-1,0 0 1,0 0 0,0 0 0,0 0 0,0 0 0,0 0 0,0 1 0,0-1 0,0 0 0,0 1 0,0-1 0,0 1 0,0-1-1,-1 2 1,-9 6 194,0 0 1,1 1-1,0 0 0,-15 19 0,15-16-213,-2 0 1,-22 19-1,-189 108 1512,172-115-1416,49-24-247,1 1 1,0 0-1,-1-1 1,1 1 0,-1-1-1,1 0 1,0 1 0,-1-1-1,1 0 1,-1 0 0,1 0-1,-1 0 1,1 0 0,-1 0-1,1 0 1,-1 0 0,1-1-1,-1 1 1,1-1 0,-1 1-1,1-1 1,0 1-1,-1-1 1,1 0 0,0 0-1,-1 0 1,1 0 0,0 0-1,0 0 1,-1-1 0,12-8-2626,8 3 1152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0.9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70 2944,'-1'0'125,"1"0"-1,0 0 1,-1 0-1,1 0 1,-1 0 0,1-1-1,-1 1 1,1 0-1,0 0 1,-1 0 0,1 0-1,0-1 1,-1 1-1,1 0 1,0 0 0,-1-1-1,1 1 1,0 0-1,-1-1 1,1 1 0,0 0-1,0-1 1,-1 1-1,1-1 1,0 1 0,0 0-1,0-1 1,0 1-1,0-1 1,-1 1 0,1 0-1,0-1 1,0 0-1,12-8 1795,25-2-330,-2 11-1094,0 2 1,57 9-1,-57-6-73,1-1 1,50-1-1,-74-4-764,0 0 1,0-1 0,0 0-1,-1 0 1,1-2-1,-1 1 1,1-2-1,-1 1 1,-1-1 0,1-1-1,12-8 1,-2-1-1323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1.4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10 1664,'0'-9'3995,"1"14"-1506,2 36-594,2 55-418,-11 284 1104,12-314-3861,-6-66 1178,0 1 0,0-1 0,0 0 1,-1 0-1,1 1 0,0-1 0,0 0 0,0 0 0,0 1 1,0-1-1,0 0 0,0 0 0,-1 0 0,1 0 0,0 1 1,0-1-1,0 0 0,0 0 0,-1 0 0,1 0 0,0 1 1,0-1-1,0 0 0,-1 0 0,1 0 0,0 0 0,0 0 1,-1 0-1,1 0 0,0 0 0,0 0 0,-1 0 0,1 0 1,0 0-1,0 0 0,0 0 0,-1 0 0,1 0 0,0 0 1,0 0-1,-1 0 0,1 0 0,0 0 0,0 0 0,-1 0 1,1-1-1,0 1 0,0 0 0,0 0 0,0 0 0,-1 0 1,1-1-1,-5-5-1690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2.3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616 2 2560,'-7'-1'411,"1"1"0,-1-1 0,0 1 0,1 1 0,-1-1 1,1 1-1,-1 0 0,1 0 0,-1 1 0,1 0 0,0 0 0,-1 1 0,1-1 0,1 1 0,-11 7 0,-5 5-97,0 2-1,-32 30 0,25-20-129,-2 2 279,2 1 1,1 1-1,1 2 1,2 0-1,-35 64 1,22-23 215,-50 147 0,72-174-598,2 0 1,2 1 0,2 0 0,2 0-1,3 1 1,1 0 0,3 0 0,2 0 0,1-1-1,3 1 1,3-1 0,1 0 0,2-1-1,2 0 1,3-1 0,1 0 0,32 55 0,65 81 769,-93-151-493,1-2 0,2-1-1,48 44 1,-70-70-419,0 1-1,-1 0 1,1-1 0,0 1-1,-1 0 1,0 0 0,0 0-1,0 1 1,0-1 0,0 0-1,-1 1 1,1 0 0,-1-1-1,0 1 1,1 4 0,-7-14-4565,1-12 2084,4-4 217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3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446 54 2944,'-3'-2'223,"1"-1"0,-1 1 0,1 0 0,-1 0 0,1 0 0,-1 1 0,0-1 0,0 1 0,0-1 0,0 1 0,0 0 0,0 0 0,-1 1 0,1-1 0,0 0 0,0 1 0,0 0 0,-1 0 0,1 0 0,0 0 0,-1 0 0,1 1 0,0-1 0,0 1 0,0 0 1,0 0-1,0 0 0,-4 2 0,-10 6-26,0-1 1,1 2 0,-29 22-1,18-12-138,-3 0 482,2 2 0,0 0-1,-44 49 1,65-63-428,-1 0-1,1 1 0,1 0 1,0 0-1,0 0 1,1 1-1,0 0 1,0 0-1,1 1 0,1-1 1,-1 1-1,2-1 1,0 1-1,0 0 1,1 0-1,0 17 1,2-20-73,1 0-1,0 0 1,0-1 0,1 1 0,0-1 0,1 0 0,-1 1 0,1-1 0,1-1 0,-1 1 0,1-1 0,0 0 0,1 0 0,-1 0 0,1-1 0,0 0 0,11 7 0,-2-2 19,1 0-1,0-1 1,0-1 0,1-1 0,1 0-1,24 6 1,-10-5 67,1-2 1,-1-2-1,1 0 0,0-3 0,0 0 1,62-9-1,-76 6-35,-1-2-1,1 0 1,-1-1 0,0 0 0,-1-2 0,1 0-1,-1-1 1,-1-1 0,1 0 0,-2-2-1,1 1 1,-2-2 0,21-19 0,-19 7-21,8-8 15,-24 32-88,1-1-1,0 1 0,0 0 1,0-1-1,0 1 0,0 0 1,0-1-1,0 1 1,0 0-1,0 0 0,0 0 1,0 0-1,0 0 0,0 0 1,0 0-1,0 0 1,0 0-1,0 1 0,0-1 1,0 0-1,-1 1 1,1-1-1,0 1 0,0-1 1,0 0-1,0 1 0,0 0 1,-1-1-1,1 1 1,0 0-1,0-1 0,-1 1 1,1 0-1,-1 0 0,1-1 1,0 2-1,9 9 9,1-1 0,-1 0 1,2-1-1,-1-1 0,2 0 0,-1 0 0,1-1 1,0-1-1,0 0 0,1 0 0,18 4 0,-13-6 70,1 0 0,-1-1 0,1-1 0,-1 0 0,1-2 0,0-1 0,38-5-1,-40 1 18,1-1 0,-1 0-1,0-1 1,-1-1-1,0-1 1,0-1 0,-1 0-1,0-1 1,-1-1-1,0 0 1,0-1 0,-2 0-1,0-2 1,0 1 0,-1-2-1,15-26 1,-24 35-57,0 0 0,-1-1 0,0 1 1,-1-1-1,1 1 0,-2-1 0,1 0 1,-1 0-1,0 1 0,0-1 0,-1 0 1,0 0-1,-1 1 0,0-1 0,0 1 1,-3-9-1,-1 0-11,0 1 0,-1 0 0,-1 0 0,-1 0 0,0 1 1,-14-18-1,13 22-20,-1-1 1,0 2 0,0-1-1,-1 2 1,0-1-1,0 2 1,-1-1 0,0 2-1,-1 0 1,1 0 0,-1 2-1,0-1 1,0 2-1,-1 0 1,1 1 0,-17-1-1,14 2-20,-1 0 1,1 2-1,-1 0 0,1 1 0,-1 1 0,1 0 0,0 2 0,0 0 0,0 0 0,1 2 0,0 0 1,-29 18-1,26-12-13,1 1 0,0 1 0,2 0 1,0 1-1,-24 32 0,33-39-61,0 0 1,1 1-1,0 0 0,0 1 0,1-1 1,1 1-1,0 0 0,0 0 0,1 0 0,1 1 1,0-1-1,0 1 0,1 12 0,1-18-83,1 1 0,1-1-1,-1 1 1,1-1-1,0 0 1,0 0-1,1 0 1,0 0 0,0 0-1,0-1 1,1 1-1,0-1 1,0 0 0,0 0-1,1 0 1,-1-1-1,1 1 1,0-1-1,1-1 1,-1 1 0,12 5-1,-1 0-524,0-2-1,1 0 1,0 0 0,1-2-1,-1 0 1,35 4 0,35-4-1734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3.8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386 72 2560,'-3'-11'764,"3"6"-414,-1 1-1,0-1 1,-1 1-1,1-1 0,-1 1 1,0-1-1,0 1 1,0 0-1,0 0 0,-6-7 1,7 10-282,-1 1 0,0-1 1,0 0-1,1 0 0,-1 1 1,0 0-1,0-1 0,0 1 0,0 0 1,1 0-1,-1 0 0,0 0 1,0 0-1,0 0 0,0 0 0,0 1 1,1-1-1,-1 1 0,0-1 1,0 1-1,1 0 0,-1-1 0,0 1 1,1 0-1,-1 0 0,-2 2 1,-48 33 449,48-33-555,-18 14 232,0 0 0,1 2 0,1 1 0,1 0 0,1 1 0,-24 37 0,41-55-188,-1-1-1,0 1 0,1-1 0,0 1 1,-1 0-1,1-1 0,0 1 0,1 0 1,-1 0-1,0 0 0,1 0 1,0 0-1,-1 0 0,1 0 0,0-1 1,0 1-1,1 0 0,-1 0 0,1 0 1,0 0-1,-1 0 0,1 0 1,0-1-1,1 1 0,-1 0 0,0-1 1,1 1-1,-1-1 0,1 1 0,0-1 1,0 0-1,0 1 0,0-1 1,0 0-1,1-1 0,-1 1 0,1 0 1,4 2-1,9 4-18,0 0-1,0-1 1,0 0 0,1-2-1,23 6 1,2-1 88,108 31 120,-134-36-89,-1 1 0,0 0 1,-1 2-1,1 0 0,-1 0 1,-1 1-1,15 13 1,-25-20-67,-1 0 1,0 0-1,0 0 1,0 0 0,0 1-1,0-1 1,0 1-1,-1 0 1,1-1-1,-1 1 1,0 0 0,0 0-1,0 0 1,0 0-1,0 0 1,0 0-1,-1 0 1,0 0 0,1 0-1,-1 0 1,-1 0-1,1 1 1,0-1-1,-1 0 1,1 0 0,-1 0-1,0 0 1,0 0-1,0 0 1,0-1-1,-1 1 1,1 0 0,-1-1-1,0 1 1,1 0-1,-1-1 1,0 0-1,-1 0 1,-1 3 0,-7 5 118,0 0 0,-1 0 0,0-2 0,0 1 0,-1-1 0,0-1 0,-14 6 1,-17 2 104,-1-2 1,0-2-1,0-1 1,-1-3-1,-58 2 1,14 0-814,89-9 531,-20 4-1219,21-4 1182,-1 0 1,1 0-1,0 0 0,0 0 1,-1 0-1,1 0 0,0 0 0,0 0 1,-1 0-1,1 0 0,0 1 0,0-1 1,-1 0-1,1 0 0,0 0 0,0 0 1,-1 0-1,1 0 0,0 1 1,0-1-1,0 0 0,-1 0 0,1 0 1,0 1-1,0-1 0,0 0 0,0 0 1,0 0-1,-1 1 0,1-1 0,0 0 1,0 0-1,0 1 0,0-1 1,0 0-1,0 1 0,0-1 0,0 0 1,0 0-1,0 1 0,0-1 0,0 0 1,0 0-1,0 1 0,0-1 0,0 0 1,0 0-1,0 1 0,0-1 1,1 0-1,-1 0 0,0 1 0,0-1 1,0 0-1,0 0 0,0 0 0,1 1 1,-1-1-1,0 0 0,0 0 0,0 0 1,1 0-1,-1 1 0,0-1 1,0 0-1,1 0 0,-1 0 0,14 3-2079,4-10 64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0 310 1536,'8'-11'456,"0"1"1,0 1 0,1 0-1,15-14 1,-21 21-277,-1 1 1,0-1 0,1 1 0,-1-1 0,1 1 0,0 0 0,-1 0 0,1 0 0,0 0 0,-1 1 0,1-1 0,5 0 0,20-7 282,17-21 897,-24 14-893,1 1 0,0 1 0,1 1 0,1 0 0,0 2 0,42-12 1,-63 22-394,0-1 0,0 1 0,0-1 0,0 1 1,1 0-1,-1 0 0,0 1 0,0-1 0,0 0 1,0 1-1,0 0 0,0 0 0,0 0 0,0 0 1,-1 0-1,1 1 0,0-1 0,-1 1 0,1 0 1,-1-1-1,1 1 0,-1 0 0,0 1 0,0-1 1,1 0-1,-2 1 0,1-1 0,0 1 0,-1-1 1,1 1-1,-1 0 0,0 0 0,2 5 0,3 10 97,-2 0 0,0 0-1,-1 0 1,2 29 0,-4-30-113,3 26 70,-3-17-64,1 1 0,2-1 1,1 0-1,9 29 0,-12-48-48,0 0 1,1-1-1,0 1 0,1-1 0,-1 0 0,1 0 1,0 0-1,1 0 0,0-1 0,-1 0 0,2 0 1,-1 0-1,0-1 0,1 0 0,0 0 0,0 0 1,0 0-1,1-1 0,-1 0 0,10 3 1,3-2 16,-1 0 0,1-1 0,0-1 0,0-1 0,0 0 0,0-2 0,0 0 1,0-1-1,0-1 0,-1-1 0,1 0 0,-1-2 0,0 0 0,0 0 1,-1-2-1,0 0 0,26-18 0,-22 12-62,0 0-1,0-2 1,-2 0-1,0-2 1,-1 0-1,0-1 1,-2-1-1,0 0 1,-2-1-1,0-1 1,-1 0-1,15-36 1,-21 36-379,0 0 0,-2 0 1,0 0-1,-2-1 0,0 1 1,-2-1-1,0 0 0,-4-36 1,3 58 324,0 1 0,0-1 0,0 0 0,0 0 0,0 0-1,0 1 1,0-1 0,-1 0 0,1 0 0,0 1 0,0-1 0,-1 0 0,1 0 0,0 1 0,-1-1 0,1 0 0,-1 1 0,1-1 0,-1 1 0,1-1 0,-1 1 0,1-1 0,-1 1 0,0-1 0,1 1 0,-1-1 0,0 1 0,1 0 0,-1-1 0,0 1 0,1 0 0,-1 0 0,0-1 0,0 1 0,0 0 0,-1 0 0,-8 6-1709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5.0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321 23 2432,'-1'-1'76,"1"0"1,-1-1-1,1 1 1,-1 0-1,0 0 1,1 0-1,-1-1 1,0 1-1,0 0 1,1 0-1,-1 0 1,0 0-1,0 1 1,0-1-1,0 0 1,-1 0-1,1 0 1,0 1-1,0-1 1,0 1-1,-1-1 1,1 1-1,0-1 1,0 1-1,-1 0 1,1 0-1,0-1 1,-1 1-1,1 0 0,0 0 1,-1 0-1,1 1 1,0-1-1,-1 0 1,1 0-1,0 1 1,-1-1-1,1 1 1,0-1-1,0 1 1,-1-1-1,1 1 1,0 0-1,0 0 1,0-1-1,0 1 1,0 0-1,0 0 1,0 0-1,0 0 1,1 0-1,-2 2 1,-4 5 395,1 1 0,-1-1 1,2 1-1,-1 0 0,1 0 0,-5 19 1,-11 62 523,4 1 0,-5 114 0,3-25 304,-122 815 2411,132-905-4087,7-51-2511,20-51-1423,7-6 2049,-2-10 64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5.5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 4352,'2'-2'111,"-1"1"0,0 0 0,1-1 0,-1 1-1,1 0 1,0 0 0,-1 0 0,1 0 0,0 1 0,0-1 0,0 0 0,-1 1 0,1-1 0,0 1 0,0 0 0,0-1-1,0 1 1,0 0 0,3 0 0,0 0 337,40-3 2925,15 8-2823,4 0-505,277 10 211,-327-14-364,-4 0-176,-1-1 0,1 1-1,-1 1 1,1 0 0,-1 0 0,0 0-1,0 2 1,14 6 0,-23-10 254,0 0-1,1 0 1,-1 0 0,0 0 0,0 0 0,0 0-1,0 0 1,0 0 0,0 0 0,0 0 0,0 0 0,0 0-1,0 0 1,0 0 0,0 0 0,0 1 0,0-1 0,0 0-1,1 0 1,-1 0 0,0 0 0,0 0 0,0 0-1,0 0 1,0 0 0,0 0 0,0 0 0,0 1 0,0-1-1,0 0 1,0 0 0,0 0 0,0 0 0,0 0 0,0 0-1,0 0 1,-1 0 0,1 0 0,0 0 0,0 1-1,0-1 1,0 0 0,0 0 0,0 0 0,0 0 0,0 0-1,0 0 1,0 0 0,0 0 0,0 0 0,0 0-1,0 0 1,0 0 0,-1 0 0,1 0 0,0 0 0,0 0-1,0 0 1,0 0 0,0 0 0,0 0 0,0 0 0,0 0-1,0 0 1,0 0 0,-1 0 0,1 0 0,0 0-1,0 0 1,-1 1-396,-4 2-875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25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 3200,'3'-14'1236,"-2"17"651,-1 35 1918,0-4-3053,19 155 711,4 132 956,-23-312-2701,-1 36-477,-7-26-2957,-1-15 1903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5.3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1 385 3328,'2'-1'172,"0"1"0,1-1 0,-1 0-1,0 1 1,0-1 0,1 1 0,-1 0 0,0 0 0,1 0 0,4 1 0,-7-1 6,95-7 3327,-76 3-3368,0-1 0,-1 0 0,1-2-1,-1 0 1,0-1 0,-1 0 0,0-2-1,24-17 1,-21 14 173,-3 2-46,0-1 0,-1 0 0,0-1 0,27-29 1,-41 39-230,1-1 1,0 1 0,-1-1-1,1 0 1,-1 1 0,0-1 0,0 0-1,-1 0 1,1-1 0,-1 1 0,0 0-1,0-1 1,0 1 0,-1 0-1,0-1 1,0 1 0,0 0 0,0-1-1,0 1 1,-1-1 0,0 1 0,0 0-1,0-1 1,0 1 0,-1 0-1,0 0 1,0 0 0,-4-7 0,2 6 8,-1-1 1,1 2 0,-1-1-1,0 0 1,0 1-1,0 0 1,0 0 0,-1 0-1,0 1 1,1 0 0,-1 0-1,0 1 1,-1-1 0,1 1-1,0 0 1,-1 1 0,1 0-1,-13-1 1,7 1 0,0 1 0,0 0 1,0 0-1,0 1 0,0 1 1,0 0-1,1 1 0,-1 0 1,-17 8-1,19-5-3,0 0 1,0 1-1,0 0 0,1 0 1,0 1-1,1 0 1,0 1-1,0 0 0,0 0 1,2 1-1,-1 0 1,1 0-1,0 1 0,1-1 1,0 1-1,1 0 0,1 1 1,-4 12-1,4-11 16,0 0 0,1 0-1,0 0 1,1 0 0,1 1-1,0-1 1,0 0 0,2 0-1,-1 0 1,2 1 0,0-2-1,0 1 1,1 0 0,1-1-1,11 24 1,-8-25-89,1-1 1,0 1-1,0-1 0,1-1 1,0 0-1,1 0 1,0-1-1,0 0 0,1-1 1,0 0-1,0-1 1,0-1-1,1 1 0,0-2 1,0 0-1,0-1 1,1 0-1,-1-1 0,1 0 1,0-1-1,-1-1 0,20-1 1,79-18-5751,-87 10 3733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52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 1280,'0'1'61,"0"-1"-1,1 1 1,-1-1 0,1 1 0,-1-1-1,1 1 1,-1-1 0,1 0-1,-1 1 1,1-1 0,-1 0 0,1 1-1,-1-1 1,1 0 0,-1 0 0,1 1-1,0-1 1,-1 0 0,1 0-1,-1 0 1,1 0 0,0 0 0,-1 0-1,1 0 1,-1 0 0,1 0 0,1 0-1,29-2 1540,-12 1-1081,67 2-292,-2 1 46,0-4-1,97-15 1,-110 10-1681,-82 9 640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53.1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582 0 1664,'-2'1'142,"1"0"-1,-1 1 1,1-1-1,0 0 1,0 1 0,-1-1-1,1 1 1,0-1-1,0 1 1,0-1 0,1 1-1,-1 0 1,0-1-1,1 1 1,-1 0 0,1 0-1,-1 0 1,1-1-1,0 1 1,0 0 0,0 0-1,0 0 1,0 3 0,6 55 155,-4-46-281,9 71 63,48 500 98,-55-350 521,-5-197-403,-2 1 1,-2-1 0,-2 0-1,-12 39 1,16-67-163,-1 1 1,-1-1 0,1 0-1,-2 0 1,1 0-1,-2-1 1,1 1 0,-1-2-1,0 1 1,-12 10 0,15-15-70,0-1 0,0 0 0,0 0 0,-1-1 0,1 1 0,-1-1 0,1 0 0,-1 0 0,0 0 0,0-1 0,0 1 1,0-1-1,0 0 0,0-1 0,0 1 0,0-1 0,0 0 0,0-1 0,0 1 0,0-1 0,0 0 0,0 0 0,0 0 1,-8-4-1,2 0 72,0-1 0,0-1 0,1 0 1,0 0-1,0-1 0,1 0 0,0-1 0,0 0 1,-7-10-1,-12-18 293,-24-43 1,38 58-326,-22-39 208,19 31-381,-1 1 1,-31-39 0,46 65-74,1 0 0,0 1 0,-1-1 0,0 1 1,0 0-1,0 0 0,0 0 0,0 0 0,0 0 1,0 1-1,0-1 0,-1 1 0,1 0 0,-1 0 1,1 0-1,-5 0 0,-27 3-1543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56.4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31 640,'49'0'256,"48"0"0,-69-6 256,14 6-512,7 0 128,6 0 0,6 0 0,-6 0-256,-6 0 128,-4 0 128,1-4 0,-1 4 0,-10-4 0,-9-9-384,-11 9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58.1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9 256,'80'0'128,"-46"0"0,-23-4 256,-1 0-512,5 4 128,-6 4-128,1 9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00.4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1408,'91'-4'640,"-2"29"-256,-53-29 640,3 4-896,1 0 128,0 4 0,0 1 128,2 3-1152,1 9 128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1.2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625 15 3200,'-2'-2'164,"0"1"1,1 0-1,-1-1 0,0 1 0,0 0 1,0 0-1,0 0 0,0 0 1,0 0-1,0 1 0,0-1 1,0 1-1,0-1 0,0 1 1,0 0-1,-1-1 0,1 1 0,0 1 1,0-1-1,0 0 0,0 0 1,-4 2-1,-59 15 2334,39-9-2354,-34 7 458,0 2-1,2 3 1,0 3-1,-77 42 1,71-20-149,58-41-420,1 0 1,0 1 0,1 0-1,-1 0 1,1 0 0,0 0-1,0 1 1,1 0 0,-5 7-1,8-11-34,0-1 0,0 0 0,0 1 0,0-1-1,0 1 1,0-1 0,0 0 0,0 1 0,1-1 0,-1 0-1,1 0 1,-1 1 0,1-1 0,-1 0 0,1 0-1,-1 1 1,1-1 0,0 0 0,0 0 0,0 0 0,0 0-1,0 0 1,0 0 0,0 0 0,0-1 0,0 1 0,0 0-1,0-1 1,0 1 0,1 0 0,-1-1 0,2 1 0,47 17-176,-44-16 158,49 11-115,65 8 1,44 9-112,-123-18 195,162 52 197,-182-56-95,-1 1 0,0 2-1,-1 0 1,1 1 0,-2 0 0,0 2 0,22 21 0,-35-29-26,0-1 0,-1 1 0,1 0 0,-1 0 0,-1 0 0,1 0 0,-1 1 0,0 0 0,3 10 1,-5-14-11,-1 0 1,1 0 0,0 0-1,-1 1 1,0-1 0,0 0-1,0 0 1,0 0 0,0 1-1,-1-1 1,1 0 0,-1 0-1,0 0 1,0 0 0,0 0-1,0 0 1,-1 0 0,1 0 0,-1 0-1,0-1 1,0 1 0,0-1-1,-3 5 1,-5 0 71,1 1 0,-1-1 1,-1-1-1,1 0 0,-1 0 0,0-1 0,0 0 1,-1-1-1,-22 5 0,-9-1 324,-63 4 0,59-8-219,33-2-160,-76 3 387,82-5-431,0-1 1,0 1 0,1-2 0,-1 1 0,0-1 0,0 0 0,1-1 0,-15-6 0,22 9-29,-1 0 0,1 0 0,-1 0 0,1 0 0,-1 0 0,1 0 0,-1-1 0,1 1-1,-1 0 1,1 0 0,-1 0 0,1-1 0,0 1 0,-1 0 0,1-1 0,-1 1 0,1 0 0,0-1 0,-1 1 0,1 0-1,0-1 1,-1 1 0,1-1 0,0 1 0,0 0 0,0-1 0,-1 1 0,1-1 0,0 1 0,0-1 0,0 1 0,0-1-1,0 1 1,0-1 0,0 1 0,0-1 0,0 1 0,0-1 0,0 1 0,0-1 0,0 1 0,0-1 0,0 1 0,0-1-1,1 1 1,-1 0 0,0-1 0,0 1 0,1-1 0,-1 1 0,0 0 0,0-1 0,1 1 0,-1-1 0,1 1 0,-1 0 0,0-1-1,1 1 1,-1 0 0,1 0 0,-1-1 0,0 1 0,1 0 0,-1 0 0,1 0 0,-1 0 0,1-1 0,33-7-2680,-6 2 693,-4-11-22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1.6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49 5632,'-28'-40'2816,"19"32"-4480,14 11 5760,4 10-3968,0 6 0,5 4 0,6 16 0,-2 13-128,-4-9 0,5 12-128,-4-7 0,-6-9-1280,-1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1.9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4 6656,'-19'-3'3328,"24"15"-4992,0-8 5760,-1 3-5760,1 9 0,1 9-1408,-31-15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2.4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1 155 3200,'14'26'1469,"1"-1"-1,35 46 1,11 15-115,-31-37-1374,-5-8 926,23 49 0,-45-67-240,-4-17-136,-5-14 44,-2-9-453,1 0-1,0-1 1,2 0 0,0 0-1,1-1 1,1 1-1,1-1 1,0 1 0,2-1-1,0 0 1,1 0-1,1 0 1,0 1 0,6-20-1,-4 22-83,1 0 0,0 0-1,2 1 1,-1 0 0,2 0-1,0 1 1,1 0-1,0 0 1,1 1 0,0 0-1,1 1 1,1 0 0,0 1-1,0 0 1,1 1 0,19-12-1,-20 17-2,0 0 0,-1 0-1,2 1 1,-1 1 0,0 0-1,1 1 1,-1 0 0,1 1-1,-1 0 1,1 1 0,0 0 0,-1 1-1,1 1 1,-1 0 0,1 1-1,-1 0 1,0 1 0,15 6-1,-3-1 27,-1 2-1,0 1 0,-1 0 0,-1 2 1,1 0-1,-2 2 0,0 0 0,19 21 1,-24-20 16,0 0 0,-2 1 1,0 0-1,-1 1 0,-1 0 1,0 1-1,8 24 0,-15-35-61,-1 1 0,0 0 0,-1-1 0,0 1 0,0 0 0,-1 0 0,0 0 0,-1 0 0,0 0 0,-1 0 0,0 0 0,0 0 0,-1 0 0,-1 0 0,1-1 0,-2 1 0,1-1 0,-7 12 0,10-20-169,-1 1 0,0-1 0,1 1 0,-1-1 0,0 0 0,0 1 0,1-1 0,-1 0-1,0 0 1,-1 1 0,1-1 0,0 0 0,0 0 0,0 0 0,-1 0 0,1-1-1,0 1 1,-1 0 0,1-1 0,0 1 0,-1 0 0,1-1 0,-1 0 0,1 1 0,-1-1-1,0 0 1,1 0 0,-1 0 0,1 0 0,-1 0 0,1 0 0,-1 0 0,1 0-1,-1-1 1,1 1 0,-1-1 0,1 1 0,-1-1 0,1 1 0,-1-1 0,1 0 0,0 0-1,-1 0 1,1 0 0,0 0 0,0 0 0,0 0 0,-1-2 0,-21-16-2022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3.0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523 1 4352,'-3'-1'109,"0"1"0,0 0 0,0 0 0,1 0 0,-1 1 0,0-1 0,0 1 0,1-1-1,-1 1 1,0 0 0,1 0 0,-1 0 0,1 0 0,-1 1 0,1-1 0,0 1 0,-4 2 0,0 2 428,1 0-1,-1 1 1,1 0 0,-6 12 0,-15 21 514,-169 233 911,172-234-1644,2 2 1,2 0-1,2 1 0,-14 48 0,-37 182 1035,55-211-1041,3 0 1,2 1-1,3 0 0,3 1 0,6 67 0,-1-94-141,2 0 1,2-1-1,1 1 0,2-2 0,2 1 0,0-2 0,3 1 0,0-2 0,2 0 0,25 34 0,-10-20 243,3-1 1,1-2-1,2-2 1,2-1-1,1-2 1,51 35-1,-87-69-318,0 0 0,1 1 0,-2-1 0,1 1 0,6 9 0,-10-14-98,0 1 0,-1-1 0,1 1-1,-1 0 1,0-1 0,1 1 0,-1 0 0,1-1-1,-1 1 1,0 0 0,0 0 0,1 0-1,-1-1 1,0 1 0,0 0 0,0 0 0,0 0-1,0-1 1,0 1 0,0 0 0,0 0 0,0 0-1,0 0 1,0-1 0,-1 1 0,1 0 0,0 0-1,-1-1 1,1 1 0,0 0 0,-1 0-1,1-1 1,-1 1 0,1 0 0,-1-1 0,1 1-1,-1-1 1,0 1 0,1-1 0,-1 1 0,0-1-1,1 1 1,-1-1 0,0 0 0,0 1 0,1-1-1,-1 0 1,0 0 0,0 1 0,1-1-1,-1 0 1,0 0 0,0 0 0,0 0 0,0 0-1,1 0 1,-3 0 0,-3 0-347,0-1-1,-1 1 1,1-1 0,0 0-1,0-1 1,0 0 0,-1 1 0,2-2-1,-1 1 1,0-1 0,0 0-1,1 0 1,0-1 0,-1 1-1,1-1 1,1 0 0,-6-5 0,-13-9-2537,5 1 262,3-15 43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5.6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329 1 7552,'-98'117'3712,"-30"25"-8064,96-96 7936,4 13-6144,-15-4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3.8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288 310 2816,'0'0'102,"0"0"1,0-1-1,0 1 0,0-1 1,0 1-1,0 0 0,0-1 1,0 1-1,0-1 1,0 1-1,0-1 0,0 1 1,0 0-1,0-1 0,0 1 1,0 0-1,0-1 0,0 1 1,1-1-1,-1 1 0,0 0 1,0-1-1,1 1 1,-1 0-1,0-1 0,0 1 1,1 0-1,-1 0 0,0-1 1,1 1-1,-1 0 0,0 0 1,1 0-1,-1-1 1,0 1-1,1 0 0,-1 0 1,1 0-1,-5 22 2455,-11 16-2007,3 2 0,0 0 0,3 0 0,1 0 0,2 1 0,2 0-1,2 1 1,3 45 0,0-72-479,2 0 0,0-1 1,0 1-1,1 0 0,1-1 0,0 0 0,1 0 0,1-1 0,0 0 0,1 0 0,0 0 1,1-1-1,0 0 0,1-1 0,1 0 0,-1 0 0,2-1 0,-1-1 0,1 0 0,1 0 1,0-2-1,0 1 0,21 8 0,-24-14-25,-1 1-1,1-1 1,0-1 0,-1 0 0,1 0-1,0-1 1,0 0 0,0 0 0,-1-1 0,1-1-1,0 0 1,-1 0 0,1 0 0,-1-2-1,0 1 1,13-8 0,-3 2 23,0-2-1,-1-1 1,0 0 0,-1-1-1,-1-1 1,22-23-1,-24 19-5,0 0-1,-1 0 0,-1-1 0,-1-1 0,0 0 0,-2 0 1,0-1-1,-2 0 0,0-1 0,7-43 0,-9 36 13,-2 0-1,-1 0 1,-1-1-1,-1 1 1,-2 0-1,-1-1 1,-14-56-1,11 67-74,-1-1 0,0 1 0,-2 1 0,0 0 0,-1 0 0,0 1 0,-2 0 0,0 0 0,-1 2 0,-1 0 0,0 0 0,-1 1 0,0 1 0,-1 0 0,0 1 0,-2 1 0,1 1 0,-1 0 0,0 1 0,-1 1 0,0 1 0,0 0 0,-1 2 0,-24-4 0,16 5-75,0 2-1,0 1 1,0 1-1,0 1 1,0 2-1,-47 10 1,53-8 2,2 2 0,-1 0 0,1 0 0,0 2 0,0 1 0,1 0 0,1 2 0,0 0 0,-21 17 0,36-26 79,0 1 0,0-1 0,0 1 0,0 0 0,0-1 0,1 1 0,0 0 0,0 1 0,0-1 0,0 0 0,0 1 0,1-1 0,0 0 0,0 1 0,0 0 0,1-1 0,-1 1 0,1 0 0,0-1 0,0 1 0,1-1 0,0 1 0,-1 0 0,1-1 0,1 1 0,-1-1 0,1 0 0,0 1 0,0-1 0,3 4 0,0 3 53,1-1 0,1-1 0,0 1 1,0-1-1,1 0 0,0-1 0,1 0 0,0 0 0,0-1 0,0 0 1,16 8-1,12 3 109,1-3 0,0-1 1,1-1-1,0-3 0,1-1 1,1-1-1,-1-3 0,55 1 0,252-7 641,-142-2-508,-185 6-899,-39 4-777,-12 6-450,8 4 350,-27 17-1764,0-10 658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4.3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 3968,'0'0'87,"0"-1"1,0 1 0,0-1-1,-1 1 1,1 0-1,0-1 1,0 1 0,0-1-1,0 1 1,0-1-1,0 1 1,0 0-1,0-1 1,0 1 0,1-1-1,-1 1 1,0 0-1,0-1 1,0 1 0,0-1-1,1 1 1,-1 0-1,0-1 1,0 1-1,1 0 1,-1-1 0,0 1-1,0 0 1,1-1-1,-1 1 1,0 0 0,1 0-1,-1-1 1,1 1-1,-1 0 1,0 0 0,1 0-1,-1 0 1,1-1-1,-1 1 1,0 0-1,1 0 1,-1 0 0,1 0-1,-1 0 1,1 0-1,-1 0 1,0 0 0,1 0-1,-1 0 1,1 0-1,-1 1 1,0-1-1,1 0 1,-1 0 0,1 1-1,40 4 1374,-23-2-1237,392 9 2336,-407-12-2549,59-1 234,1-3 0,73-13 1,-135 17-347,0 0 0,0 0 0,0 0 0,0-1-1,-1 1 1,1 0 0,0 0 0,0 0 0,0-1 0,0 1 0,0 0 0,0-1 0,0 1 0,-1-1 0,1 1 0,0-1 0,0 1 0,0-1 0,-1 1 0,1-1 0,0 0 0,-1 0 0,1 1 0,-1-1 0,1 0 0,-1 0 0,1 0 0,-1 1 0,0-1 0,1 0 0,-1 0 0,0 0 0,1-1 0,-6-4-1584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4.7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 4608,'0'-11'3321,"9"25"-1044,11 31-835,53 276 883,-34-135-917,-38-183-1386,0 0 0,-1 0 0,1 1-1,-1-1 1,1 0 0,-1 1 0,0-1 0,0 0 0,-1 1 0,1-1 0,-1 1-1,1-1 1,-1 0 0,0 0 0,0 0 0,-1 1 0,1-1 0,-3 5 0,1-6-219,1 0 0,-1 0 0,1 0 0,-1 0-1,1 0 1,-1-1 0,0 1 0,0-1 0,0 0 0,0 0 0,0 0 0,0 0 0,0 0 0,0-1 0,-1 1 0,1-1 0,0 0 0,-6 0 0,2-3-1744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5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0 141 4864,'0'-3'227,"0"0"0,1 0 1,-1 0-1,1-1 0,-1 1 1,1 0-1,0 0 0,0 0 0,1 0 1,-1 0-1,1 0 0,-1 0 0,1 1 1,0-1-1,0 0 0,0 1 1,0 0-1,0-1 0,1 1 0,-1 0 1,1 0-1,0 0 0,-1 1 0,1-1 1,6-2-1,3 0-114,1 0-1,0 0 1,0 1-1,0 1 1,1 1 0,-1-1-1,0 2 1,1 0-1,-1 1 1,0 0-1,1 1 1,-1 0 0,0 1-1,0 1 1,0 0-1,-1 0 1,1 2 0,-1-1-1,-1 1 1,1 1-1,-1 0 1,0 1 0,0 0-1,-1 1 1,0 0-1,-1 1 1,0 0 0,0 0-1,-1 1 1,0 0-1,-1 0 1,-1 1-1,0-1 1,0 2 0,6 19-1,-2 10 344,4 52-1,-10-63-203,1 1 1,1-1-1,18 54 0,-22-80-222,0-1-1,0 1 0,1-1 1,-1 1-1,1-1 0,0 0 1,0 0-1,0 0 0,1 0 1,-1-1-1,1 1 0,0-1 1,0 0-1,0 0 0,0 0 1,1-1-1,-1 0 0,1 0 1,0 0-1,-1 0 0,1 0 1,0-1-1,0 0 0,0 0 1,0-1-1,0 1 0,0-1 1,0 0-1,0 0 1,9-2-1,6-2 63,-1-1 1,1 0-1,-2-1 1,1-1-1,-1-1 1,29-17-1,-14 5 22,0-1 0,-2-1 0,0-2 0,-2-1-1,51-55 1,-63 60-54,0-1 0,-2 0-1,-1-1 1,0-1 0,-2 0-1,0-1 1,-2 0 0,-1-1 0,11-44-1,-18 63-57,-1 0-1,0 0 1,-1 0-1,0 0 1,0 0-1,0 0 1,0 0-1,-1 0 1,0 0-1,0 0 1,-1 0-1,0 0 0,0 0 1,-4-7-1,4 10-34,0 0 0,0 0 0,-1 0 0,1 1-1,-1-1 1,1 1 0,-1 0 0,0 0 0,0 0-1,0 0 1,0 0 0,0 1 0,0-1-1,-1 1 1,1 0 0,0 0 0,-1 0 0,1 1-1,-1-1 1,1 1 0,-1-1 0,1 1 0,-1 0-1,0 1 1,1-1 0,-5 2 0,-15 1-448,-65 11-2008,81-12 1964,-1 0 1,1 1 0,0-1-1,-1 1 1,2 1 0,-1 0 0,0-1-1,1 2 1,-7 4 0,-9 12-1780,-9-4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5.9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135 1 2816,'3'2'1259,"2"3"-863,-1-1 1,1 1-1,-1 0 1,0 0 0,-1 0-1,1 1 1,-1-1 0,0 1-1,-1 0 1,1 0-1,-1 0 1,0 0 0,-1 0-1,1 0 1,0 11 0,0 9-410,-1 1 0,-5 40-1,2-25 918,-36 393 2880,4-88-2342,30-278-802,-25 125 0,10-143-442,18-48-261,0-1-1,0 0 1,0 0 0,0 0 0,0 0-1,0 0 1,-1 0 0,1-1 0,-1 1-1,1 0 1,-1-1 0,1 1 0,-1-1 0,0 1-1,0-1 1,0 0 0,0 0 0,0 0-1,0 0 1,-3 1 0,3-2-86,1-1-1,0 1 1,0-1 0,0 1-1,0-1 1,0 0 0,0 1 0,0-1-1,0 0 1,1 0 0,-1 0 0,0 1-1,0-1 1,1 0 0,-1 0 0,0 0-1,1 0 1,-1 0 0,1-1-1,-1 1 1,1 0 0,0 0 0,-1 0-1,1-2 1,-5-31-3436,7-2 1281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46.5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 2816,'1'-2'182,"-1"0"0,1 1-1,0-1 1,-1 0 0,1 0 0,0 1 0,0-1 0,0 1 0,1-1-1,-1 1 1,0-1 0,0 1 0,1 0 0,-1-1 0,1 1 0,-1 0-1,1 0 1,2-1 0,-2 2-88,0-1 0,0 1 1,1 0-1,-1 0 0,0 0 0,0 0 0,1 1 0,-1-1 1,0 1-1,0-1 0,0 1 0,0 0 0,1 0 0,-1-1 0,0 2 1,2 0-1,21 12 192,-1 0 0,0 2-1,-2 1 1,1 1 0,-2 0 0,0 2 0,-2 0 0,0 2 0,30 45-1,-29-35 96,-2 1 0,-1 2 0,-2-1 0,-1 2 0,-2 0 0,14 71 0,1 58 963,8 270 0,-34-374-1126,-11 102 0,7-137-155,-2 0-1,-1 0 1,-1 0 0,-1-1-1,-1-1 1,-18 37-1,25-58-167,-1 1 0,1 0 0,-1-1 0,0 0-1,1 1 1,-2-1 0,-5 5 0,8-7-181,0 0 1,-1-1 0,1 1 0,0 0 0,0-1 0,0 1 0,0 0-1,0-1 1,-1 0 0,1 1 0,0-1 0,0 0 0,-1 0 0,1 1-1,0-1 1,-1 0 0,1 0 0,0 0 0,-1-1 0,1 1-1,0 0 1,0 0 0,-1-1 0,1 1 0,-2-2 0,-6-2-1891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9.5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4608,'23'-12'2304,"39"8"-2432,-33 4 4096,3 4-3840,19-4 0,1 3 128,5 1 128,0 1-512,0 2 128,-2-3 128,-7 5 128,-11-2-256,-9-4 128,-5-3-512,-8 0 128,-6-3-1280,-4-4 128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48:39.8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14 4864,'-4'-13'2969,"9"29"-307,7 38-720,17 296 607,-21-234-1962,-8-114-627,1 53 366,-1-52-554,0 0 1,-1 1-1,0-1 0,1 0 1,-1 0-1,0 0 0,0 1 1,-1-1-1,1 0 0,-1-1 1,1 1-1,-1 0 0,-4 4 1,5-7-1565,-2-4-128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53.8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59 2048,'39'-8'3364,"24"9"-2871,-6 1-382,147-25 388,-138 13-380,-25 1-80,11-2-63,-50 11-88,1 0 0,-1 0-1,0 0 1,1 0 0,-1 0 0,0 1 0,1-1-1,-1 1 1,0 0 0,1 0 0,-1-1 0,0 1-1,0 1 1,0-1 0,0 0 0,0 0-1,3 4 1,0 0-677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54.5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211 0 1536,'7'78'3555,"23"39"-3410,-8-31 102,33 134-174,26 127 237,-62-252-228,33 211 591,-46-248-376,-2 1 0,-3-1-1,-7 76 1,4-120-170,0 0 1,-1-1-1,0 1 1,-1-1-1,-7 15 1,11-25-92,-1-1 1,0 0 0,0 0-1,0 0 1,0 0-1,0 0 1,0 0 0,0-1-1,-1 1 1,1 0 0,-1 0-1,1-1 1,-1 1 0,0-1-1,1 0 1,-1 1 0,0-1-1,0 0 1,0 0-1,0 0 1,0 0 0,0-1-1,0 1 1,-1 0 0,1-1-1,0 1 1,0-1 0,0 0-1,-1 0 1,1 0 0,0 0-1,0 0 1,0-1 0,-1 1-1,1 0 1,0-1-1,0 0 1,0 0 0,0 1-1,0-1 1,-3-2 0,-9-6 175,0-1 1,1 0-1,0-1 1,0 0-1,1-1 0,-10-13 1,-61-85 644,74 97-769,-156-247 872,162 254-1084,-13-26 56,16 32 6,0-1 0,-1 0 0,1 0 0,0 0 0,-1 1 0,1-1 0,0 0 0,0 0 0,0 0 1,0 0-1,0 1 0,0-1 0,0 0 0,0 0 0,0 0 0,0 0 0,0 0 0,0 1 0,1-1 0,-1 0 0,0 0 0,1 0 0,-1 1 0,0-1 0,1 0 0,-1 0 0,1 1 0,-1-1 1,1 0-1,1 0 0,11-1-1602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6.5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4 3072,'-16'-3'829,"12"10"162,17 25 761,-2-7-1335,10 50 56,-2 0 0,10 97 0,-8-38-441,148 814 2314,-163-910-2125,-1 1-1,-1 39 1,3-108 44,17-43 1,-8 24-179,-12 33-101,2 0-1,0 1 0,0 0 1,2 0-1,-1 1 0,2-1 1,0 2-1,1-1 0,0 1 1,1 1-1,0 0 0,1 1 1,1 0-1,0 0 0,14-8 1,-16 12-13,-1 1 0,1 1 1,-1-1-1,2 2 0,-1 0 1,0 0-1,1 1 0,0 0 1,-1 1-1,1 0 0,0 1 1,0 0-1,0 1 0,0 1 1,0 0-1,0 0 0,0 1 1,0 1-1,12 3 0,-7-1 22,0 1 0,0 0-1,0 1 1,-1 1 0,0 0-1,0 1 1,-1 1 0,0 0-1,-1 1 1,0 1 0,-1 0-1,0 1 1,-1 0 0,-1 1-1,13 19 1,-16-20 56,0 1 0,-1 0 0,0 0 0,-1 0 1,-1 1-1,0 0 0,-1 0 0,3 20 0,-6-27 20,0-1 0,-1 0 0,0 1-1,-1-1 1,1 1 0,-1-1 0,-1 0 0,1 1 0,-1-1 0,-1 0 0,1 0-1,-1 0 1,-1-1 0,1 1 0,-1-1 0,0 1 0,0-1 0,-1-1-1,-6 8 1,-1-3 63,0-1-1,0 0 0,-1-1 1,0 0-1,0-1 0,-1-1 1,0 0-1,0-1 0,0 0 1,-1-1-1,1-1 0,-1 0 1,0-1-1,0-1 0,0 0 1,-25-3-1,20 1-82,1 0-1,-1-2 0,1 0 1,0-2-1,0 0 1,0-1-1,0-1 1,1 0-1,0-2 1,1 0-1,0-1 0,-23-17 1,35 22-164,-1 1 1,1-1 0,0 0-1,1-1 1,-1 1 0,1-1-1,0 0 1,0 0 0,1 0-1,0-1 1,0 1 0,0-1-1,1 0 1,-3-12 0,5 18 0,0 0 1,0 0-1,0 0 1,0-1 0,0 1-1,0 0 1,0 0-1,0 0 1,1 0 0,-1 0-1,0 0 1,1 0-1,-1 0 1,1 0-1,-1 0 1,1 0 0,-1 1-1,1-1 1,0 0-1,-1 0 1,1 0 0,0 1-1,0-1 1,0 0-1,0 1 1,-1-1 0,1 1-1,1-1 1,29-7-2077,-2 7 247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02.1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 1280,'59'-17'640,"32"20"-512,-66 1 768,26-4-896,13 6 128,-3-12 0,9 12 0,6-6-128,-12-6 128,-3 6-512,-6 6 128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0.1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6 272 2816,'0'0'44,"0"0"0,0 0 0,-1 0 0,1 0 0,0 1 0,0-1 0,0 0 0,0 0 0,0 0 0,0 0 0,0 0 0,0 0 0,0 0 0,-1 0 0,1 0 0,0 0 0,0 0 0,0 0 0,0 0 0,0 0 0,0 0 0,0 0 0,-1 0 0,1 0 0,0 0 1,0 0-1,0 0 0,0 0 0,0 0 0,0 0 0,0 0 0,-1 0 0,1 0 0,0 0 0,0 0 0,0 0 0,0 0 0,0 0 0,0 0 0,0 0 0,0 0 0,-1 0 0,1 0 0,0 0 0,0-1 0,0 1 0,0 0 0,0 0 0,0 0 0,0 0 0,0 0 0,0 0 0,0 0 0,0 0 0,0-1 0,0 1 0,0 0 0,0 0 0,0 0 0,0 17 2640,9 26-1097,-5-34-1447,0-1 0,0 0 0,0 0 1,1-1-1,1 1 0,-1-1 1,1 0-1,0 0 0,1-1 0,-1 0 1,1 0-1,0 0 0,1-1 0,-1 0 1,1-1-1,0 1 0,1-2 0,-1 1 1,1-1-1,-1 0 0,19 3 0,-17-5-68,1 0-1,0 0 0,0-1 0,0-1 0,0 0 0,-1 0 0,1-1 0,0 0 1,-1-1-1,1 0 0,-1-1 0,0 0 0,0 0 0,0-1 0,-1-1 1,0 1-1,0-2 0,10-8 0,-5 2 17,-1 0 0,0 0 1,-1-2-1,0 0 0,-1 0 0,15-29 0,-22 36-52,0-1 1,-1 1-1,1-1 0,-2 0 0,1 0 0,-1 0 0,-1 0 0,1 0 0,-2-1 0,1 1 0,-1 0 0,-1 0 0,1-1 0,-2 1 0,-3-15 1,2 17-29,0 0 1,0 1-1,-1 0 1,0 0-1,0 0 1,-1 0-1,0 0 1,1 1 0,-2 0-1,1 0 1,-1 0-1,0 1 1,0 0-1,0 0 1,0 0-1,-1 1 1,1 0-1,-1 0 1,0 1 0,0 0-1,-12-2 1,1 0-30,0 1 0,-1 1 0,1 0 0,0 2 0,0 0 1,-1 1-1,-31 6 0,40-5 0,0 1 1,0 0 0,0 1-1,0 0 1,1 0-1,-1 1 1,1 0 0,0 1-1,1 0 1,-1 1-1,1 0 1,1 0 0,-1 0-1,1 1 1,0 0-1,-7 12 1,10-13 1,0 0-1,1-1 1,0 1 0,0 0-1,1 1 1,-1-1 0,2 0-1,-1 1 1,1-1 0,0 1-1,1-1 1,-1 1 0,2-1-1,-1 1 1,1 0 0,0-1-1,0 1 1,1-1 0,0 0 0,1 0-1,-1 1 1,1-2 0,5 9-1,0-3-148,0-1 0,1 0 0,0-1 0,0 0 0,1-1 0,1 0 0,-1 0-1,1-1 1,1-1 0,0 0 0,0 0 0,0-1 0,0-1 0,1 0 0,0 0 0,0-2-1,1 1 1,-1-2 0,1 0 0,-1 0 0,1-1 0,0-1 0,-1-1 0,23-2 0,19-14-1624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0.5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21 2304,'-5'-17'1202,"12"14"1046,-6 4-2082,1 0 0,0 0 0,-1 0 0,1 0 0,0 0 0,-1 0 0,1 1 0,-1-1 0,0 1 0,1-1 0,-1 1 0,0 0 0,0-1 0,0 1 0,0 0 0,1 3 0,21 55 666,-2 2 0,12 65 0,17 134 1600,-5-21-1259,-39-215-1127,-2 0 4,1 0 0,2 0 0,0 0 1,2-1-1,0 0 0,2-1 1,25 42-1,-35-64-105,-1 0 1,1 0-1,0 0 1,0 0-1,-1-1 1,1 1-1,0 0 1,0-1-1,0 1 1,0 0-1,0-1 1,0 1-1,0-1 1,0 1-1,0-1 1,0 0-1,0 1 0,0-1 1,0 0-1,0 0 1,0 0-1,0 0 1,0 0-1,0 0 1,1 0-1,-1 0 1,0 0-1,0-1 1,0 1-1,0 0 1,0-1-1,0 1 1,0 0-1,0-1 1,0 0-1,0 1 1,0-1-1,0 1 1,-1-1-1,1 0 0,0 0 1,0 1-1,-1-1 1,1 0-1,0 0 1,-1 0-1,2-2 1,5-7-643,0 0 0,-1-1 0,8-16 1,-9 18 319,16-41-1543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0.8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1 473 5120,'5'52'2560,"41"35"-3584,-32-68 4736,6-5-3712,3 2 128,0 0-512,-3-12 0,3-11-768,5-16 0</inkml:trace>
  <inkml:trace contextRef="#ctx0" brushRef="#br0" timeOffset="1">193 85 7040,'-38'-7'3456,"58"-2"-5120,-11 2 6272,5-5-7680,6-4 0,3-4-256,-9 6 128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1.7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155 455 2688,'43'-66'6144,"-42"72"-5965,-1-1 1,1 1 0,1-1 0,-1 1-1,1-1 1,0 0 0,0 0 0,0 0-1,1 0 1,0 0 0,0 0-1,0-1 1,0 1 0,1-1 0,0 0-1,0 0 1,0 0 0,0-1 0,0 1-1,1-1 1,7 4 0,-4-2-99,0-1 1,0 0-1,0-1 1,0 0-1,0 0 1,1 0-1,-1-1 1,1-1-1,0 1 0,0-1 1,-1-1-1,18-1 1,-6-2 31,0-2 0,0-1 0,0-1-1,0 0 1,-1-1 0,-1-2 0,1 1 0,17-14 0,-23 14-63,0 0 1,-1-1-1,0 0 1,0-1-1,-1-1 1,-1 1-1,0-2 0,0 1 1,-2-1-1,1-1 1,7-18-1,-13 25-32,0 0 1,-1 0-1,0 0 0,-1-1 1,1 1-1,-1-1 0,-1 1 0,1-1 1,-1 1-1,-1-1 0,0 1 1,0-1-1,0 1 0,-1 0 0,0-1 1,0 1-1,0 0 0,-1 0 0,-1 0 1,1 1-1,-1-1 0,0 1 1,0 0-1,-1 0 0,0 0 0,0 0 1,0 1-1,-12-9 0,3 4-7,0 0 0,0 2 0,-1-1 0,0 2 0,-1 0 0,1 0 0,-1 2 0,-1 0 0,1 1 0,-1 0 0,-33-1 0,25 5-46,-1 2 1,0 1 0,1 1 0,0 1 0,0 2 0,0 0 0,0 1-1,1 2 1,1 1 0,0 0 0,0 2 0,1 0 0,1 2 0,-26 22 0,42-33 16,0 0 1,0 1-1,0 0 1,1 0 0,0 0-1,0 0 1,0 1-1,0 0 1,1-1 0,0 1-1,1 1 1,-1-1-1,1 0 1,0 0 0,1 1-1,-1 0 1,1-1-1,0 1 1,1-1 0,0 1-1,1 8 1,0-9 6,0-1 0,1 1-1,0-1 1,0 1 0,1-1 0,0 0 0,-1 0 0,2 0 0,-1 0-1,1 0 1,-1-1 0,1 0 0,0 0 0,1 0 0,-1 0 0,1 0-1,0-1 1,0 0 0,0 0 0,0 0 0,0-1 0,0 1 0,1-1-1,7 1 1,1 1 1,0-1 0,0-1-1,0 0 1,1-1-1,-1 0 1,0-1 0,1-1-1,-1-1 1,17-3 0,17-6 70,62-23 1,-69 20-36,-7 3 22,0-1 0,-1-2 0,-1-1 0,59-38 0,-59 18 70,-31 35-116,0-1-1,-1 1 1,1-1 0,0 0-1,-1 1 1,1-1 0,-1 0-1,1 1 1,-1-1 0,1 0-1,-1 0 1,0 1 0,1-1-1,-1 0 1,0 0 0,0 0-1,1 0 1,-1 0 0,0 1 0,0-1-1,0 0 1,0 0 0,0 0-1,0 0 1,0 0 0,0 0-1,-1 1 1,1-1 0,0 0-1,-1 0 1,1 0 0,0 0-1,-1 1 1,1-1 0,-1 0-1,1 0 1,-1 1 0,1-1-1,-1 0 1,1 1 0,-1-1-1,0 1 1,0-1 0,1 1 0,-1-1-1,-1 0 1,-1 1 10,1 0-1,-1-1 1,0 1 0,1 0 0,-1 1-1,0-1 1,0 0 0,1 1 0,-1 0-1,1-1 1,-1 1 0,1 0 0,-1 0-1,1 1 1,-1-1 0,1 0-1,0 1 1,0 0 0,-1-1 0,1 1-1,0 0 1,1 0 0,-1 0 0,-2 3-1,1-1 14,0-1-1,0 1 0,1 0 1,-1-1-1,1 1 0,0 0 1,0 1-1,1-1 0,-1 0 1,1 0-1,0 1 0,0-1 1,0 1-1,0 5 1,2-2 10,0-1 1,0 0-1,1 1 1,0-1 0,0 0-1,1 0 1,0-1-1,0 1 1,0 0 0,1-1-1,0 0 1,0 0-1,7 7 1,-3-4 60,1-1 0,1 0 0,-1 0 1,2-1-1,-1 0 0,1-1 0,15 7 0,-1-3-236,0 0-1,0-3 1,1 0 0,1-1-1,-1-2 1,47 3 0,-36-7-1858,0-1 1,50-9 0,-47 5-199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2.1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43 128,'-34'-42'0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2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32 3072,'0'0'57,"0"0"0,0 0-1,0 0 1,0-1 0,0 1 0,-1 0 0,1 0 0,0 0-1,0-1 1,0 1 0,0 0 0,0 0 0,0 0-1,0-1 1,0 1 0,0 0 0,0 0 0,0 0 0,0-1-1,0 1 1,0 0 0,0 0 0,1-1 0,-1 1 0,0 0-1,0 0 1,0 0 0,0 0 0,0-1 0,0 1 0,0 0-1,1 0 1,-1 0 0,0 0 0,0-1 0,0 1 0,0 0-1,1 0 1,-1 0 0,0 0 0,0 0 0,0 0-1,1 0 1,-1 0 0,0 0 0,0-1 0,0 1 0,1 0-1,-1 0 1,0 0 0,0 0 0,1 0 0,-1 0 0,0 0-1,0 1 1,0-1 0,1 0 0,-1 0 0,0 0 0,0 0-1,0 0 1,1 0 0,-1 0 0,0 0 0,0 0-1,0 1 1,1-1 0,0 0 23,0 0 0,0 0 0,0 0 0,0 1-1,0-1 1,0 0 0,0 1 0,0-1 0,0 1 0,0-1-1,0 1 1,0-1 0,0 1 0,0 0 0,0-1 0,0 1 0,0 0-1,-1 0 1,2 1 0,18 37 1319,17 46 1,-23-50-634,1-1 1,26 43 0,-36-69-657,17 26 624,26 31 0,-47-64-719,-1-1 0,0 1 0,0-1 1,1 1-1,-1-1 0,0 1 0,1-1 0,-1 1 0,0-1 0,1 0 0,-1 1 0,1-1 0,-1 0 0,1 1 1,-1-1-1,1 0 0,-1 0 0,1 1 0,-1-1 0,1 0 0,-1 0 0,1 0 0,-1 0 0,1 1 0,-1-1 1,1 0-1,-1 0 0,1 0 0,0 0 0,-1 0 0,1-1 0,-1 1 0,1 0 0,5-18 306,-9-26-24,0 16-258,1 1 1,1-1 0,4-36-1,-2 51-63,1 1 0,0-1-1,1 1 1,1-1-1,0 1 1,0 0 0,1 0-1,1 1 1,10-17-1,-13 24 13,1 0-1,0 0 0,0 0 0,0 0 0,0 0 0,1 1 0,-1 0 1,1 0-1,0 0 0,0 0 0,0 1 0,0 0 0,0 0 0,1 0 0,-1 1 1,1 0-1,-1 0 0,1 0 0,-1 1 0,1 0 0,-1 0 0,1 0 0,0 0 1,-1 1-1,1 0 0,-1 1 0,7 1 0,-1 0 52,0 1 0,0 0 1,-1 1-1,1 0 0,-1 0 0,-1 1 1,1 1-1,-1 0 0,0 0 0,0 0 0,-1 1 1,13 16-1,-9-7 120,0 1 0,-1-1 0,-2 2 0,1-1 0,-2 2 0,-1-1 0,0 1 0,-2 0 0,0 0 0,3 30 0,-11-30 140,-4-30-39,-5-33-51,11 30-232,0 1-1,0 0 1,1-1 0,1 1-1,0-1 1,1 1 0,1 0-1,-1 0 1,2 0 0,0 0-1,0 0 1,1 1 0,0 0-1,1 0 1,1 0 0,0 1-1,0 0 1,0 0 0,2 1-1,-1 0 1,1 0 0,0 1-1,1 0 1,0 0 0,0 1-1,1 1 1,0 0 0,0 0-1,0 1 1,1 1 0,12-4-1,-10 4 70,0 1-1,1 0 1,0 1-1,-1 1 1,1 1-1,0 0 0,0 0 1,-1 2-1,1 0 1,-1 0-1,1 2 0,-1 0 1,0 0-1,0 1 1,-1 1-1,1 0 1,-1 1-1,0 0 0,-1 1 1,0 1-1,0 0 1,-1 0-1,0 1 0,-1 1 1,0 0-1,-1 0 1,0 1-1,0 0 1,-1 0-1,7 16 0,-3 1 236,-2 0 0,0 0 0,-2 1 0,-1 0 0,4 45 0,-11-73-279,0 0 1,0 0 0,0-1-1,0 1 1,1 0 0,-1 0-1,1 0 1,-1-1 0,1 1-1,0 0 1,-1 0 0,1-1-1,2 4 1,-2-6-113,-1 1 0,1 0 0,-1-1 0,1 1 0,-1-1 0,1 1 0,-1-1 0,1 1 0,-1-1 0,1 1 0,-1-1-1,0 1 1,1-1 0,-1 1 0,0-1 0,0 0 0,1 1 0,-1-1 0,0 1 0,0-1 0,0 0 0,0 1 0,0-2 0,10-58-5499,-14 25 2921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3.4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0 4736,'-1'1'102,"-1"-1"0,1 1 0,0 0 0,0-1 0,-1 1 0,1 0 0,0 0 0,0 0 0,0 0 0,0 0 0,0 0 0,0 0 0,0 0 0,0 0 0,1 0 0,-1 0 0,0 1 0,1-1 0,-1 0 0,1 1 0,-1-1 0,1 0 0,-1 1 0,1-1 0,0 0 0,0 1 0,0-1 0,0 1 0,0-1 0,0 1 0,0-1 0,0 0 0,1 1 0,-1-1 0,1 3 0,20 66 2164,-11-40-2295,58 338 891,-17-73-124,-3-89-282,-15-70 170,21 171-1,-53-293-582,0-6-27,0-1 0,0 1 0,-1 0 0,0 0 0,0-1 0,-1 1-1,-2 10 1,3-18-31,0 0-1,-1 1 1,1-1-1,0 0 1,0 1-1,0-1 1,0 0-1,0 0 0,-1 1 1,1-1-1,0 0 1,0 0-1,0 1 1,0-1-1,-1 0 1,1 0-1,0 0 1,0 0-1,-1 1 1,1-1-1,0 0 1,-1 0-1,1 0 0,0 0 1,0 0-1,-1 0 1,1 0-1,0 1 1,-1-1-1,1 0 1,0 0-1,0 0 1,-1 0-1,1 0 1,0 0-1,-1-1 1,1 1-1,0 0 0,-1 0 1,1 0-1,-1 0 1,-15-12-661,-10-19-598,18 18 665,1-1 1,0-1 0,1 1 0,1-1-1,0 0 1,-5-27 0,6 24 23,-10-47-1100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3.7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0 102 3712,'9'-9'503,"0"-1"1,1 1-1,0 1 1,1 0-1,-1 0 1,1 1-1,1 1 0,0-1 1,0 2-1,0 0 1,0 0-1,1 1 1,-1 1-1,25-4 1,-22 7-383,1 0 0,-1 1 1,0 0-1,0 1 0,0 1 1,-1 1-1,1 0 1,-1 0-1,18 9 0,18 4 564,-24-10-360,-11-4-105,-1 1-1,0 0 1,0 1-1,26 13 0,-38-17-195,0 0-1,0 0 0,0 1 0,0-1 0,-1 0 1,1 1-1,0 0 0,-1-1 0,1 1 0,-1 0 1,1 0-1,-1 0 0,0 0 0,0 0 1,0 0-1,0 0 0,0 0 0,0 0 0,-1 0 1,1 1-1,-1-1 0,1 0 0,-1 1 0,0-1 1,0 0-1,0 1 0,0-1 0,0 0 0,-1 0 1,1 1-1,-1-1 0,1 0 0,-1 0 0,0 1 1,0-1-1,0 0 0,-3 4 0,-3 5 27,-2 0 0,0 0 0,0-1 0,-1 0 0,-20 16 0,-6 6 77,14-10-78,0-1-1,-2-2 1,0 0 0,-2-1 0,0-2-1,-30 15 1,52-30-65,0 0-1,0 0 1,0 0 0,0 0-1,0 0 1,0-1-1,-8 0 1,11 0-3,1 0 0,-1 0-1,0 0 1,1 0 0,-1 0 0,1 0 0,-1 0 0,0 0 0,1 0-1,-1-1 1,1 1 0,-1 0 0,0 0 0,1 0 0,-1-1 0,1 1-1,-1 0 1,1-1 0,-1 1 0,1-1 0,0 1 0,-1-1 0,1 1-1,-1 0 1,1-1 0,0 1 0,-1-1 0,1 0 0,0 1 0,0-1-1,-1 1 1,1-1 0,0 1 0,0-1 0,0 0 0,0 1 0,0-1-1,0 1 1,-1-1 0,2 0 0,-1 1 0,0-1 0,0 0 0,0 1-1,0-1 1,0 1 0,0-1 0,1 1 0,-1-1 0,0 0-1,0 1 1,1-1 0,-1 1 0,1-1 0,-1 1 0,0-1 0,1 1-1,-1 0 1,2-1 0,3-9-551,1 1-1,1 0 0,0 0 1,0 1-1,1 0 0,0 0 1,10-7-1,31-19-1370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4.0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1 5248,'-43'25'2560,"33"5"-2944,10-18 4224,0 4-3840,5 4 0,4 6 0,2 10 128,-3 0-128,7-6 0,-1-5-256,-5-9 0,5-13-1152,14-19 128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7.3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147 250 1664,'1'-7'255,"-1"6"-217,0 1 0,0 0-1,0-1 1,0 1 0,0-1 0,0 1-1,0-1 1,0 1 0,0-1 0,0 1 0,0-1-1,0 1 1,0 0 0,0-1 0,1 1 0,-1-1-1,0 1 1,0 0 0,0-1 0,1 1 0,-1-1-1,0 1 1,1 0 0,-1 0 0,0-1 0,1 1-1,-1 0 1,0-1 0,1 1 0,-1 0 0,0 0-1,1 0 1,-1-1 0,1 1 0,-1 0 0,1 0-1,-1 0 1,0 0 0,1 0 0,-1 0 0,1 0-1,-1 0 1,1 0 0,-1 0 0,1 0 0,-1 0-1,1 0 1,-10 33 2373,7-21-2171,0-1-1,1 1 1,1-1 0,0 1-1,0-1 1,1 1 0,0-1-1,1 1 1,1-1 0,0 0-1,0 0 1,1 0 0,1 0 0,-1-1-1,2 1 1,11 16 0,-13-20-179,2-1 0,-1 1 1,1-1-1,0 0 1,0 0-1,0-1 1,1 0-1,0 0 0,0 0 1,0-1-1,1 0 1,-1 0-1,1-1 1,0 0-1,0-1 0,0 1 1,1-1-1,-1-1 1,0 0-1,1 0 1,-1-1-1,1 0 0,-1 0 1,11-2-1,3-3 52,1 0-1,-1-2 1,0-1 0,-1-1-1,0 0 1,-1-2-1,37-24 1,-43 26-26,0-2-1,0 0 1,-1 0 0,0-1-1,-1-1 1,-1 0 0,0-1 0,0 0-1,-2-1 1,0 0 0,11-24 0,-18 33-63,1-1 0,-2 0 1,1 1-1,-1-1 0,0 0 1,0 0-1,-1 0 1,0 0-1,0 0 0,-1 0 1,0 1-1,0-1 0,0 0 1,-1 0-1,0 1 0,0-1 1,-1 1-1,0-1 1,0 1-1,0 0 0,-1 0 1,0 1-1,0-1 0,-1 1 1,1 0-1,-1 0 0,0 0 1,-9-6-1,-1 0-33,-1 0 1,-1 1-1,0 0 0,0 2 0,-1 0 0,0 1 1,0 0-1,-1 2 0,-21-4 0,10 4-44,-1 1 0,1 1 0,-1 2 0,0 1-1,-57 8 1,73-6 12,-1 1 0,1 1 0,0 1-1,0 0 1,0 1 0,1 0 0,0 1 0,0 1-1,0 0 1,1 1 0,1 0 0,-1 1-1,-12 14 1,21-20 22,-1 1-1,1 0 0,0 0 1,1 1-1,-1-1 0,1 1 0,0-1 1,1 1-1,-1 0 0,1 0 1,0 0-1,1 1 0,-1-1 1,1 0-1,1 1 0,-1-1 1,1 0-1,0 1 0,0-1 1,1 1-1,0-1 0,0 0 0,0 1 1,1-1-1,0 0 0,0 0 1,1 0-1,3 6 0,0-3 18,0 0-1,0 0 0,1-1 0,0 0 0,0 0 1,1-1-1,0 0 0,0 0 0,1-1 0,0 0 0,0-1 1,1 0-1,-1 0 0,1-1 0,0 0 0,18 5 1,4-4 67,-1 0 1,0-2 0,1-2 0,37-2 0,126-19 223,-122 8-228,-35 5 101,74-4-1,-111 12-155,0-1 0,-1 0 0,1 0 0,0 0-1,-1 1 1,1-1 0,0 0 0,-1 1 0,1-1-1,-1 0 1,1 1 0,0-1 0,-1 1 0,1-1 0,-1 1-1,0-1 1,1 1 0,-1 0 0,1-1 0,-1 1-1,0 0 1,1-1 0,-1 1 0,0-1 0,0 1 0,1 0-1,-1 0 1,0-1 0,0 2 0,4 31 169,-2-7 9,2-13-72,0 0 1,1 0-1,1-1 1,0 0 0,0 0-1,1 0 1,17 21-1,-18-27-304,0 1 0,1-1-1,0-1 1,0 1 0,0-1-1,1 0 1,0-1 0,0 0-1,0 0 1,1 0 0,-1-1-1,1-1 1,10 3 0,-13-4-120,1 1-174,0 0 1,0-1-1,1 0 0,-1-1 0,0 0 1,8 0-1,5-10-1434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4.4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 13 8064,'-65'-12'3968,"56"24"-6016,23-12 7424,6 4-6656,8-4 128,9 3-2688,6-3 128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0 345 3584,'6'3'248,"0"-1"0,0 1 0,1-1 0,-1 0 0,0 0 0,1-1 0,-1 0 0,1 0 0,0 0 0,-1-1 0,1 0 0,0 0 0,-1-1 0,1 0 0,6-2 0,3 0 264,1-1 0,-1-1 0,0 0 0,0-1 0,14-8 0,-11 3-288,0 0 0,-2-2 0,1 0 0,30-30 0,-39 33-93,0 0 0,-1 0 0,1-1 0,-2 0 1,0 0-1,0-1 0,-1 0 0,0 0 0,4-16 1,-9 24-108,0 1 1,-1 0 0,1-1-1,-1 1 1,0-1 0,0 1-1,0-1 1,0 1 0,0 0-1,-1-1 1,0 1 0,0-1-1,0 1 1,0 0 0,0 0-1,0 0 1,-1-1 0,0 1 0,1 1-1,-1-1 1,0 0 0,-1 0-1,1 1 1,0-1 0,-1 1-1,1 0 1,-1-1 0,0 1-1,0 1 1,0-1 0,0 0-1,0 1 1,0-1 0,0 1-1,-1 0 1,1 0 0,0 0-1,-1 1 1,1-1 0,-1 1-1,1 0 1,-1 0 0,1 0-1,0 0 1,-1 0 0,1 1 0,-1 0-1,1-1 1,0 1 0,-5 2-1,-8 3-22,-1 1-1,1 0 1,0 1-1,1 0 1,0 1-1,0 1 1,1 1-1,0 0 1,1 1-1,0 0 1,1 1 0,0 0-1,-15 24 1,21-27-1,0 0 0,0 1 0,1 0 0,0 0 0,1 0 0,1 1 0,-1-1 0,2 1 0,0 0 0,0 0 0,1 0 0,0 0 0,1 0 0,1 0 0,0 0 0,0 0 0,2 0 0,-1-1 0,1 1 0,9 20 0,-7-19 23,2 0 0,-1 0 0,2-1-1,0 1 1,0-2 0,1 1 0,1-2 0,-1 1 0,2-1 0,0 0 0,0-1 0,0-1 0,1 0-1,0 0 1,1-1 0,0 0 0,0-1 0,0-1 0,1 0 0,0-1 0,0-1 0,0 0-1,0 0 1,24 0 0,-14-2-135,0-1-1,0-1 1,-1-1 0,30-6-1,-43 6-355,-1 0-1,1-1 1,-1 0-1,0-1 1,0 0-1,0 0 1,0-1-1,-1 0 1,0 0-1,0-1 1,0 0-1,13-14 1,-9-4-1453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5.4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1 158 3072,'2'-3'276,"-1"-1"-1,1 0 1,1 1 0,-1-1 0,0 1 0,1 0-1,0 0 1,0 0 0,0 0 0,0 0 0,0 1-1,5-4 1,23-23 2432,-23 21-2586,0 1-1,0-1 1,1 1-1,0 1 1,0-1-1,0 1 1,1 1-1,0 0 1,0 1-1,0-1 1,1 2-1,0 0 1,-1 0-1,1 1 1,0 0-1,0 1 1,14-1-1,-15 2-24,-1 0 0,1 0 0,-1 1 0,1 0 0,-1 0 0,1 1 0,-1 1 0,0 0 0,0 0 0,0 0 0,-1 1 0,1 0 0,-1 1 0,0 0 0,0 0 0,0 1 0,-1 0 0,0 1 0,0-1 0,10 13 0,-14-13-35,1-1-1,-1 1 1,-1 0 0,1-1 0,-1 1 0,0 0-1,0 1 1,-1-1 0,1 0 0,-1 0-1,-1 1 1,1-1 0,-2 8 0,0-3 29,0 0 0,-1 0 0,0 0-1,-1 0 1,-1-1 0,-8 21 0,-2-5 61,-2 0 0,0-1 0,-1-1 0,-36 39 0,8-14 23,-83 84 56,83-100-102,44-33-129,0 1-1,0 0 1,0 0-1,0-1 0,-1 1 1,1-1-1,0 1 1,0-1-1,0 0 0,0 1 1,-1-1-1,1 0 1,0 0-1,0 1 0,-1-1 1,1 0-1,0-1 1,0 1-1,-1 0 0,1 0 1,0 0-1,0-1 1,0 1-1,-1-1 0,1 1 1,0-1-1,0 1 1,0-1-1,0 1 1,0-1-1,0 0 0,0 0 1,0 0-1,0 0 1,0 1-1,0-1 0,1 0 1,-2-2-1,2 1-8,0 1-1,0-1 0,0 1 1,0-1-1,0 0 0,0 1 1,1-1-1,-1 1 1,0-1-1,1 1 0,-1-1 1,1 1-1,0-1 1,-1 1-1,1 0 0,0-1 1,0 1-1,0 0 0,0-1 1,0 1-1,0 0 1,1 0-1,-1 0 0,0 0 1,2-1-1,37-24-209,-29 21 205,2 1 0,-1 0 0,0 0 0,1 2 0,0-1 0,-1 2 0,1 0 0,0 0 0,14 2 0,17 3 149,57 12-1,-68-10-28,52 16 133,-57-13-13,52 9 1,-71-17-269,0 0 1,-1-1-1,1 0 1,0 0-1,0-1 0,-1 0 1,1 0-1,-1-1 0,1 0 1,11-5-1,-18 6-229,-1-1-1,0 0 0,1 1 1,-1-1-1,0 0 0,0 1 1,0-1-1,0 0 0,0 0 1,0 0-1,0 0 1,-1 0-1,1 0 0,-1 0 1,1 0-1,-1 0 0,0 0 1,0 0-1,0 0 0,0 0 1,0-1-1,0 1 1,-1 0-1,1 0 0,-1 0 1,1 0-1,-1 0 0,0 0 1,-2-2-1,-9-10-1797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5.7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28 4352,'14'10'2517,"-10"-9"-2172,1 0 1,-1 0-1,0 0 0,1-1 1,-1 0-1,1 0 0,0 0 1,-1 0-1,0-1 0,8-1 1,10-1 79,88-1 1301,-55 4-1363,-1-3 0,57-11 1,-86 8-118,-19 4-226,-1 0 0,1 1 0,0 0 1,0 0-1,0 0 0,-1 1 0,1 0 0,0 0 1,11 1-1,-17-1-52,1 0 0,-1 1 1,0-1-1,0 0 0,0 0 0,1 0 1,-1 0-1,0 0 0,0 0 0,0 1 0,1-1 1,-1 0-1,0 0 0,0 0 0,0 0 1,0 1-1,1-1 0,-1 0 0,0 0 1,0 0-1,0 1 0,0-1 0,0 0 0,0 0 1,0 1-1,0-1 0,0 0 0,0 0 1,0 1-1,0-1 0,0 0 0,0 0 1,0 0-1,0 1 0,0-1 0,0 0 0,0 0 1,0 1-1,0-1 0,0 0 0,0 0 1,0 1-1,0-1 0,-1 0 0,1 0 1,0 0-1,0 1 0,0-1 0,-11 13-1593,6-7 1266,-20 21-1476,-11-2 22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6.5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0 187 2816,'4'-2'1237,"55"-26"2838,-23 2-3578,0 2 1,2 1-1,46-21 1,-69 37-382,1 1 1,-1 0 0,1 1 0,0 1 0,0 0 0,0 1-1,1 1 1,-1 1 0,1 0 0,-1 1 0,26 3 0,-36-2-69,0 0 0,0 1-1,-1-1 1,1 1 0,0 0 0,-1 1 0,1-1 0,-1 1 0,0 0 0,0 1 0,0-1 0,0 1 0,-1 0 0,0 0 0,1 0 0,-1 1-1,-1 0 1,1-1 0,-1 1 0,0 0 0,0 1 0,0-1 0,-1 1 0,1-1 0,-1 1 0,-1 0 0,1-1 0,-1 1 0,0 0 0,-1 0-1,1 0 1,-1 0 0,-1 12 0,-1 4 79,-1-1 0,-1 0 0,0 1 1,-2-1-1,0-1 0,-2 1 0,0-1 0,-13 21 0,7-16-64,-1-1-1,0-1 1,-2 0-1,-1-1 1,-1-1 0,-40 35-1,47-46-46,-1 0 0,0-2 0,0 1 0,-1-2 0,0 1 0,0-2 0,-1 0 0,0-1 0,0 0-1,0-1 1,-1-1 0,1 0 0,-28 0 0,42-3-17,-1 1 0,1-1-1,0 0 1,-1 0 0,1 0-1,0 0 1,-1 0 0,1 0-1,0-1 1,-1 1 0,1 0-1,0-1 1,0 1 0,-1 0-1,1-1 1,0 0 0,0 1-1,0-1 1,-1 0 0,1 0-1,0 1 1,0-1 0,0 0-1,1 0 1,-1 0 0,0 0-1,0 0 1,0 0 0,1-1-1,-1 1 1,0 0 0,1 0-1,-1 0 1,1-1 0,-1 0-1,1-1-8,1 0 1,-1 1-1,0-1 0,1 1 1,0-1-1,-1 1 0,1-1 0,0 1 1,0 0-1,0 0 0,1-1 1,-1 1-1,1 0 0,-1 0 0,1 0 1,2-2-1,4-4 1,1 0 0,0 1 0,0 0 1,1 0-1,0 1 0,0 1 0,0 0 0,1 0 1,-1 1-1,1 0 0,0 1 0,1 0 0,-1 1 0,0 0 1,1 1-1,21 0 0,11 3 138,0 3-1,-1 1 1,51 14-1,23 3 383,-110-22-611,36 3 496,-42-4-477,0 0 0,0 0 0,-1 0 0,1 0-1,0 0 1,-1 0 0,1 0 0,0 0 0,-1 0 0,1 0 0,0 0 0,-1 0 0,1-1-1,0 1 1,-1 0 0,1 0 0,0-1 0,-1 1 0,1 0 0,0-1 0,-1 1 0,1-1-1,-1 1 1,1-1 0,-1 1 0,1-1 0,-1 1 0,0-1 0,1 1 0,-1-1 0,1 0-1,-1 1 1,0-1 0,0 0 0,1 1 0,-1-1 0,0 0 0,0 1 0,0-1 0,0 0 0,0 1-1,0-1 1,0 0 0,0 1 0,0-2 0,-4-25-3396,4 16 1557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6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 3328,'63'4'5499,"33"-6"-3680,26 0-1457,-27 1 823,-61 0-677,0 1 0,58 7 0,-86-6-646,-1 1-1,0-1 1,-1 1 0,1 0-1,0 1 1,5 3 0,18 8-3118,-11-8 1571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7.4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214 282 3456,'-3'2'210,"1"0"0,-1-1 1,1 1-1,0 1 0,0-1 1,0 0-1,0 0 0,0 1 1,1-1-1,-1 1 0,1 0 0,0-1 1,-1 1-1,1 0 0,0 0 1,1 0-1,-1-1 0,0 1 0,1 0 1,0 0-1,-1 0 0,1 0 1,0 0-1,1 0 0,-1 0 0,1 3 1,0-1-56,0 0 1,0-1-1,0 1 0,1 0 1,-1-1-1,1 1 1,0-1-1,1 0 0,-1 0 1,1 0-1,0 0 1,0 0-1,0-1 0,0 1 1,1-1-1,6 6 1,-2-4-41,0 0 0,1 0-1,0-1 1,0 0 0,0-1 0,1 0 0,-1 0 0,1-1 0,-1 0 0,1 0 0,0-1 0,0-1 0,0 0 0,-1 0 0,1-1 0,13-2 0,-6-1 23,0-1 1,-1-1-1,1-1 0,-2 0 1,1-1-1,-1-1 1,0 0-1,18-15 1,-16 12-38,-1-1 1,0 0 0,-1-1-1,0-1 1,22-30-1,-34 41-86,0-1-1,0 0 0,-1 1 1,0-1-1,0 0 0,0 0 0,-1 0 1,1 0-1,-1-1 0,-1 1 1,1 0-1,-1 0 0,1-1 0,-2 1 1,1 0-1,0 0 0,-1-1 0,0 1 1,0 0-1,-1 0 0,0 0 1,0 0-1,0 0 0,0 0 0,0 1 1,-1-1-1,0 1 0,-4-5 1,-1-1-35,-1 0 1,-1 1-1,1 0 1,-1 0-1,-1 1 1,1 1 0,-2 0-1,1 0 1,-1 1-1,1 0 1,-2 1-1,-24-7 1,11 6-70,0 0-1,0 2 1,0 1-1,-1 1 1,-37 2-1,43 1-56,0 1 0,0 0 0,0 2 0,1 0 0,-1 2 0,1 0 0,0 1 0,1 1 0,0 1 0,0 1 0,1 0 0,-22 17 0,37-25 107,1 0 0,-1-1 1,1 1-1,0 0 1,0 0-1,0 0 1,0 0-1,0 1 1,0-1-1,1 0 0,-1 1 1,1-1-1,-1 1 1,1 0-1,0-1 1,0 1-1,0 0 0,1 0 1,-1 0-1,1-1 1,-1 1-1,1 0 1,0 0-1,0 0 1,0 0-1,1 0 0,-1 0 1,1 0-1,-1-1 1,1 1-1,0 0 1,2 3-1,0-1-13,0-1 0,1 0 0,0 0 1,0 0-1,0 0 0,0 0 0,0-1 0,1 0 0,0 0 0,0 0 0,0-1 0,0 1 1,0-1-1,0 0 0,0-1 0,9 3 0,6-1 0,0 0 0,1-1 0,-1-1 0,1-1-1,-1-1 1,1-1 0,23-5 0,145-43 185,-81 19-105,-34 9 228,-60 23-28,-14 7 167,-19 15 434,13-16-638,1-2-84,2 1 1,-1 0-1,1 0 1,-1 0 0,2 0-1,-1 1 1,1-1 0,0 1-1,0-1 1,0 1-1,1 0 1,0 0 0,1 0-1,0 0 1,0-1 0,0 1-1,1 0 1,0 0 0,0 0-1,0-1 1,1 1-1,5 11 1,-3-10-39,0 1 1,1-1-1,0 0 0,0 0 0,1 0 1,0-1-1,1 0 0,-1 0 1,2-1-1,-1 1 0,0-2 0,1 1 1,0-1-1,0 0 0,17 7 1,87 27-611,3-10-3782,-73-22 2275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8.3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197 458 3328,'-2'2'223,"0"0"0,0 0 0,0 0 1,0 1-1,1-1 0,-1 0 0,1 1 0,-1-1 0,1 1 1,0-1-1,0 1 0,0 0 0,0-1 0,1 1 1,-1 0-1,1 0 0,-1-1 0,1 5 0,2 65 2942,-1-37-3509,0-14 569,1 0-1,1 0 1,0 0 0,2 0-1,0-1 1,1 0 0,2 0 0,13 27-1,-15-34-97,2 1 0,-1-2-1,2 1 1,-1-1 0,2-1-1,0 1 1,0-2 0,1 1-1,0-2 1,1 1 0,0-1 0,25 13-1,-26-18-61,0 0 0,0-1-1,1 0 1,-1-1 0,1 0-1,0-1 1,-1 0 0,1-1-1,0-1 1,0 0 0,-1 0-1,1-1 1,20-6 0,-5 0 61,0-1 0,-1-2 0,0 0 0,40-25 0,-47 23-75,0-1-1,-1-1 1,0 0 0,-2-1-1,0-1 1,0-1-1,-2 0 1,0-1 0,-1 0-1,-1-1 1,-1 0 0,-1-1-1,15-43 1,-19 45-34,0 1 1,-2-1-1,-1 0 1,0 0-1,-1 0 1,-1 0-1,-1 0 1,0 0-1,-2 0 1,0 0-1,-1 0 1,-1 0 0,-1 0-1,0 1 1,-2 0-1,0 0 1,-11-21-1,5 20-13,0 0-1,0 0 1,-2 1-1,0 1 1,-1 0-1,-1 1 1,-1 1-1,0 1 1,0 0-1,-2 2 1,0 0-1,-36-16 1,30 18-22,0 1 0,0 1 1,-1 1-1,0 1 0,-1 2 1,1 1-1,-1 1 0,0 1 0,1 1 1,-36 6-1,35-3-45,1 2 1,-1 1 0,1 1-1,0 1 1,1 2-1,-46 22 1,64-28 42,1 1 0,0-1 0,0 1-1,0 0 1,1 1 0,-1-1 0,1 1 0,1 1 0,-1-1-1,1 1 1,0 0 0,1 0 0,-1 0 0,1 1 0,1-1-1,0 1 1,0 0 0,0 0 0,1 0 0,0 1 0,1-1-1,-1 1 1,2-1 0,-1 0 0,1 1 0,2 13 0,0-10 18,1-1 1,0 0 0,0 0-1,1-1 1,0 1 0,1-1-1,0 0 1,1 0 0,0 0-1,1-1 1,0 0 0,0 0-1,1-1 1,0 0 0,0 0-1,1-1 1,0 0 0,1-1-1,-1 0 1,1 0 0,13 5-1,13 5 59,0-2 0,1-1 0,1-2 0,71 11 1,-54-14 126,1-3 1,105-3-1,111-27-1383,-211 18 10,-51 6 539,0 0 1,0 1 0,-1 0-1,1 1 1,0 0-1,0 1 1,-1-1-1,13 6 1,-9-2-1399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9.1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34 2688,'1'1'112,"-1"0"1,1 0-1,0 1 1,0-1-1,0 0 1,0 0-1,0 0 0,0 0 1,0-1-1,0 1 1,0 0-1,0 0 1,1-1-1,-1 1 1,0 0-1,0-1 0,1 1 1,-1-1-1,0 0 1,1 1-1,-1-1 1,1 0-1,-1 0 1,0 0-1,1 0 0,-1 0 1,3-1-1,57 1 2527,-43 0-2368,337-17 2218,-183 5-1159,-91 2-829,-63 6-691,1 1 0,0 1-1,0 1 1,0 1 0,19 1 0,-28 2-2498,-10-3 1003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39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 3 3328,'-1'-1'129,"0"1"1,0 0 0,0 0-1,-1-1 1,1 1-1,0 0 1,0 0-1,-1 0 1,1 0 0,0 0-1,0 0 1,-1 0-1,1 1 1,0-1-1,0 0 1,0 1 0,0-1-1,-1 1 1,1-1-1,0 1 1,0 0-1,0-1 1,0 1 0,0 0-1,0 0 1,-1 1-1,0 1 64,0-1 1,1 1-1,-1 0 0,1 1 0,-1-1 0,1 0 0,0 0 0,0 1 0,-1 5 0,0 7 172,1 0 1,0 0-1,2 21 0,6 25-7,3-1 0,24 84 0,-17-81 470,16 122 1,-32-184-913,-1 1-1,1-1 1,-1 0-1,0 0 1,1 0 0,-1 1-1,0-1 1,-1 0-1,1 0 1,0 1 0,-1-1-1,1 0 1,-1 0-1,0 0 1,1 0-1,-1 0 1,0 0 0,0 0-1,-1 0 1,1 0-1,0 0 1,-3 3 0,3-5-1452,1 0-128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1.3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1 4352,'0'12'2176,"-10"7"-1792,10-10 3456,0 5-3584,-6 5 128,0-4 0,1 1 128,5 13-640,-6 7 128,12-3 384,-6 3 0,11-9-256,-1-2 0,13-12-640,4-13 128,7-9-1280,9-10 128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8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9 219 3584,'-3'10'223,"1"-1"0,1 1 0,0 0 0,0 0 0,1-1 0,0 1-1,1 0 1,2 16 0,0-6 203,0-2 398,0 0-1,1 0 1,7 19 0,0-8-588,28 50 1,-24-52-16,-11-19-118,0 0 0,0-1-1,1 1 1,0-1 0,0 0 0,1 0 0,0-1-1,0 0 1,1 0 0,10 8 0,-15-13-76,-1-1 0,0 0 1,0 1-1,0-1 0,0 0 1,1 0-1,-1 0 0,0 0 1,0 0-1,1 0 0,-1 0 1,0 0-1,0-1 0,0 1 1,0 0-1,1-1 0,-1 1 1,0-1-1,0 1 0,0-1 0,0 0 1,0 1-1,0-1 0,0 0 1,0 0-1,-1 0 0,1 1 1,0-1-1,0 0 0,-1 0 1,1 0-1,0 0 0,-1-1 1,1 1-1,-1 0 0,1 0 1,-1 0-1,0 0 0,1 0 1,-1-2-1,3-4 81,-1-1 1,1 1-1,-1-1 1,-1 0-1,1-10 0,0-100 518,-3 55-488,9-67-1,-6 111-163,1 1-1,1-1 0,1 1 1,0 0-1,1 0 1,1 0-1,1 1 0,11-17 1,-15 28 0,1-1 1,-1 1-1,2 0 1,-1 1 0,1-1-1,-1 1 1,1 0 0,1 0-1,-1 1 1,1 0 0,0 0-1,0 1 1,0 0-1,0 0 1,1 0 0,-1 1-1,1 0 1,-1 1 0,1-1-1,0 2 1,0-1-1,-1 1 1,1 0 0,14 2-1,-10 0 36,0 0-1,0 1 1,0 0 0,0 1-1,-1 1 1,0-1-1,1 2 1,-2 0-1,1 0 1,-1 1 0,0 0-1,0 0 1,0 2-1,15 16 1,-8-3 90,-1 0 1,-2 0 0,0 1-1,-1 1 1,-1 0-1,16 49 1,-22-53-33,-1-1 0,-1 1 1,-1 1-1,0-1 0,-2 0 0,0 1 1,-1-1-1,-2 1 0,-5 32 1,7-50-74,-1 0 0,0 0 1,0-1-1,0 1 0,0 0 1,0 0-1,-1-1 0,1 1 1,-1-1-1,0 1 1,0-1-1,0 0 0,0 1 1,0-1-1,0 0 0,0-1 1,-5 4-1,6-5-56,0 1 0,-1-1 0,1 0 0,0 1 0,-1-1 1,1 0-1,0 0 0,-1 0 0,1 0 0,0 0 0,-1 0 0,1-1 0,0 1 0,-1 0 0,1-1 0,0 1 0,-1-1 1,1 1-1,0-1 0,0 0 0,0 1 0,0-1 0,-1 0 0,1 0 0,0 0 0,1 0 0,-1 0 0,0 0 0,0 0 0,0 0 1,0 0-1,1 0 0,-1-1 0,1 1 0,-1 0 0,1 0 0,-1-1 0,1 1 0,0 0 0,-1-2 0,-3-14-1688,3 1-64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0.2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0 215 2176,'4'-3'233,"-1"1"1,0-1-1,1 0 0,0 1 1,-1-1-1,1 1 1,0 0-1,0 1 0,0-1 1,1 1-1,7-2 1,29-14 1018,-23 5-888,1 1 1,0 0-1,1 1 0,0 1 1,1 1-1,0 1 0,35-7 1,-43 12-207,0 1 0,0 0 1,0 1-1,0 1 1,0 0-1,-1 0 0,1 1 1,0 1-1,-1 0 1,1 1-1,-1 0 0,0 1 1,0 1-1,17 9 1,-22-10-84,0 0 0,0 0 1,-1 0-1,1 1 1,-1 0-1,0 0 1,-1 1-1,1 0 0,-1 0 1,-1 0-1,1 0 1,-1 1-1,-1 0 1,1 0-1,3 15 0,-1 4 112,-1 0 0,-1 1 0,-1 44-1,-3-48-88,1 0-1,1-1 1,1 1-1,1-1 1,12 38-1,-13-54-85,2-1-1,-1 0 1,1 0-1,0 0 1,0 0-1,0-1 1,1 0-1,0 0 1,0 0-1,0-1 1,1 0-1,-1 0 1,1-1-1,0 1 1,0-1-1,0-1 1,0 0-1,1 0 0,-1 0 1,1-1-1,-1 0 1,1 0-1,0-1 1,-1 0-1,14-1 1,17-10 40,0 0 1,0-3-1,-1-1 1,-1-1-1,0-2 1,-1-2-1,58-43 0,-68 43-20,-1 0 0,-1-2-1,0 0 1,-2-2 0,-1 0-1,0-2 1,-2 0 0,-1-1 0,-2 0-1,17-40 1,-29 59-21,0 0 0,0 0 0,-1 0 0,-1 0 1,1-1-1,-2 1 0,1-1 0,-1 1 0,0-1 0,0 0 1,-1 1-1,-3-10 0,3 13-51,0 1 1,-1 1 0,1-1-1,-1 0 1,0 0 0,0 0-1,0 1 1,-1-1 0,1 1-1,-1 0 1,0 0 0,0 0-1,0 0 1,0 0 0,-1 1-1,1-1 1,-1 1 0,0 0-1,1 0 1,-1 0 0,0 1-1,0-1 1,0 1 0,0 0-1,0 0 1,-5 0 0,0 0-199,-2-2-386,0 2 0,0-1 1,0 1-1,0 1 1,0 0-1,0 1 1,-20 3-1,13 6-1189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0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257 0 3712,'-5'13'1643,"-2"25"181,3-1 1,-1 45 0,3-33-1149,-8 52 0,1-53-415,-95 648 3105,48-342-1553,55-350-1795,0 0 0,0 0 0,-1 0 0,1 0 0,-1-1 0,0 1 1,0 0-1,0-1 0,-1 1 0,1-1 0,-4 3 0,6-5-43,0-1 1,-1 0-1,1 1 1,-1-1-1,1 0 0,0 0 1,-1 1-1,1-1 1,-1 0-1,1 0 0,-1 1 1,1-1-1,-1 0 0,1 0 1,-1 0-1,1 0 1,-1 0-1,1 0 0,-1 0 1,1 0-1,-1 0 1,1 0-1,-1 0 0,1 0 1,-1 0-1,1-1 1,0 1-1,-1 0 0,1 0 1,-1 0-1,1-1 0,-1 1 1,-1-2-142,1 0 0,0 0 0,0 0 0,0 1 0,0-1 0,0 0 0,0 0 0,0 0 1,0-1-1,1 1 0,-1 0 0,1-3 0,-1 1-141,0 0 0,1 0 0,0 0 0,0 1 1,0-1-1,0 0 0,1 0 0,0 0 0,-1 1 0,1-1 0,1 0 1,1-3-1,10-17-1997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1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0 11136,'-48'4'5503,"68"-8"-7678,-11 8 11774,1 8-9855,-1-4 0,-9-5-5248,-14-3 1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2.7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765 144 2432,'-2'-5'950,"1"0"0,-1 0 1,1-1-1,0 1 0,0 0 0,0-1 1,1-8-1,0 11-877,1-1 0,-1 1 0,0 0 1,0 0-1,-1-1 0,1 1 0,0 0 0,-1 0 1,0 0-1,0 0 0,0 0 0,0 0 0,-1 0 1,1 0-1,-1 0 0,1 0 0,-1 1 0,0-1 1,0 1-1,0-1 0,-1 1 0,1 0 0,0 0 1,-1 0-1,0 0 0,-3-2 0,-4 0 27,0 1-1,0 1 1,0 0-1,0 0 1,-1 0-1,1 2 1,0-1-1,-1 1 1,1 1-1,0 0 1,0 0 0,-1 1-1,1 0 1,-17 7-1,-5 2 72,1 1 0,0 2-1,-32 20 1,33-15-74,0 0 1,2 2-1,1 2 0,0 0 0,2 2 0,0 0 0,2 2 0,1 1 1,1 0-1,-17 34 0,23-36-44,1 1 0,2 1 0,1 0 1,1 1-1,1 0 0,2 0 0,1 1 0,1 0 0,1 0 1,2 0-1,4 61 0,-1-79-47,1 1 0,0-1 0,1 1 0,0-1 0,1 0 0,1 0 0,0-1 0,0 1 0,1-1 0,1 0 0,0-1 0,0 1 0,11 10 0,-6-9-1,0-1 1,1 0 0,0-1-1,1-1 1,0 0 0,0 0 0,1-2-1,0 0 1,18 6 0,-3-4 2,0-1 1,0-2-1,0-1 1,1-1-1,0-2 1,0-1-1,-1-1 1,1-1-1,0-2 1,42-10 0,-17 0-147,149-41 233,-180 46-780,-1-2-1,0 0 0,-1-2 0,0-1 1,-1 0-1,22-18 0,-34 21-1234,-5 3-21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3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10 4352,'-4'-9'2176,"4"30"-2176,4-14 3712,1 6-3456,0 6 128,-5 11 384,0 10 0,9-5-896,-3-8 0,8 8 512,0-10 128,4 2-512,1-11 0,-1-9-896,2-7 0,3 0-768,5-4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3.3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1 6016,'-37'16'2944,"56"3"-3840,-6-15 5376,1 3-4352,5 13 128,5-4-3328,4 3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3.7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75 331 2944,'0'1'133,"-1"-1"-1,1 1 1,-1-1 0,1 1 0,0-1-1,0 1 1,-1 0 0,1-1 0,0 1-1,0-1 1,-1 1 0,1 0 0,0-1-1,0 1 1,0-1 0,0 1 0,0 0-1,0-1 1,0 1 0,0 0 0,0-1-1,0 1 1,1-1 0,-1 1 0,0 0-1,0-1 1,0 1 0,1-1 0,-1 2-1,18 23 2025,28 16-1384,-39-36-600,1-1 1,-1-1 0,1 1 0,-1-1-1,1 0 1,0-1 0,0 0 0,0 0-1,0-1 1,1 0 0,-1 0 0,0-1-1,1 0 1,12-2 0,2-3 51,-1-1 1,0 0-1,0-2 1,21-11-1,-9 5 57,-2-2 0,1-2-1,34-24 1,-57 35-205,-1 0 0,0-1 0,0 1 0,-1-2 0,0 1 0,0-1 0,-1 0 0,0-1 0,-1 0 0,0 0 0,0 0 0,-1-1 0,-1 0 0,4-12 1,-6 18-40,-1 0 1,0 1 0,0-1 0,0 0 0,-1 0-1,1 0 1,-1 0 0,-1 0 0,1 0-1,-1 1 1,1-1 0,-1 0 0,-1 0 0,1 1-1,-1-1 1,0 0 0,0 1 0,0 0 0,0-1-1,-1 1 1,0 0 0,0 0 0,0 1 0,0-1-1,-1 0 1,1 1 0,-1 0 0,0 0 0,0 0-1,0 0 1,0 1 0,0 0 0,-1 0 0,1 0-1,-1 0 1,0 0 0,-6 0 0,-9-3 112,1 2 1,-1 0 0,0 1 0,-1 1-1,1 1 1,0 0 0,-39 7-1,19 1 166,1 1-1,-73 27 0,94-29-227,0 1 0,1 1 0,0 0 0,0 1 0,1 1 0,1 1 0,0 0 0,-19 20 0,30-28-91,1-1 0,0 1 0,0 0 0,0 0 1,1 1-1,-1-1 0,1 0 0,0 1 0,0 0 0,0-1 1,1 1-1,0 0 0,0 0 0,0 0 0,0 0 0,1 0 1,0 0-1,0 0 0,0 0 0,1 0 0,-1-1 1,3 8-1,-1-7-78,0-1 0,1 1 0,-1-1 1,1 1-1,0-1 0,0 0 0,0 0 0,1-1 1,-1 1-1,1-1 0,0 1 0,0-1 0,0 0 1,1-1-1,-1 1 0,1-1 0,-1 0 0,1 0 1,0 0-1,0-1 0,0 1 0,7 0 0,22 3-829,-1-1 0,1-2 0,-1-1 0,40-4 0,130-27-3612,-100 7 2068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4.4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39 407 3328,'5'-2'1451,"118"-58"3882,-110 53-5217,1 0 0,-1-1 0,0 0 0,-1-1 0,0 0 0,0-1 0,-1 0 0,0-1 0,17-24 0,-23 29 6,0-1 0,0 0 0,-1 0 1,0-1-1,-1 1 0,1-1 1,-1 0-1,-1 0 0,0 0 0,0 0 1,0-1-1,-1 1 0,-1 0 0,1-1 1,-1 1-1,-1 0 0,1-1 0,-1 1 1,-3-10-1,3 15-58,-1-1 0,1 0 0,-1 1 0,0-1 0,-1 1 1,1 0-1,0-1 0,-1 1 0,0 0 0,0 0 0,0 1 0,0-1 0,0 1 0,0-1 0,-1 1 1,1 0-1,-1 0 0,1 1 0,-1-1 0,0 1 0,0 0 0,0 0 0,0 0 0,0 0 0,-5 0 0,0 0 9,-1 0-1,0 1 0,0 0 1,0 1-1,1 0 0,-1 1 0,0 0 1,1 0-1,-11 4 0,10-1-30,0 0 1,1 1-1,0 0 0,0 0 0,0 1 1,1 0-1,0 1 0,0 0 0,1 0 1,0 1-1,0 0 0,1 0 0,0 0 1,0 1-1,2-1 0,-1 1 0,1 1 1,-5 17-1,6-19-26,1 1 1,0-1 0,0 1-1,1 0 1,0 0 0,1 0-1,0 0 1,0 0-1,1 0 1,1 0 0,-1 0-1,2-1 1,-1 1 0,1 0-1,1-1 1,0 0 0,0 0-1,1 0 1,0 0-1,10 13 1,-4-11 1,0-1 0,1 0 0,0-1 0,0-1 0,1 1 0,0-2 0,0 0 0,1-1 0,0 0 0,0-1 0,0 0 0,1-1 0,-1-1 0,1 0 0,0-1 0,0-1 0,0 0 0,21-3 0,-20 1-177,-1 0-1,0-2 0,0 0 0,-1-1 1,1 0-1,-1-1 0,0-1 0,15-7 0,-19 7-280,0 0 0,-1-1 0,1 0 0,-1 0-1,-1-1 1,1 0 0,-2 0 0,1-1-1,-1 0 1,0-1 0,5-10 0,1-12-1736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4.7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6144,'0'24'3072,"60"50"-3328,-31-58 5632,14-3-4992,13 6 0,14-5 0,1-5 128,0-9-640,-2 4 128,-3-17-768,-4-6 128,-1-8-1408,-19-5 128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5.7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17 386 2816,'1'0'302,"0"0"0,0 0 0,0 1 0,0-1 0,0 0-1,1 1 1,-1-1 0,0 1 0,0 0 0,0-1 0,-1 1 0,1 0 0,0-1 0,0 1 0,0 0 0,0 0 0,-1 0-1,1 0 1,1 1 0,26 31 496,-15-18-594,-4-6-61,1-1 0,1 0 0,-1-1 0,1 0 0,1-1 0,-1 0 0,1 0 0,0-2 0,0 1 0,0-2 0,16 4 0,-11-4 53,0 0 0,1-1 0,-1-1 0,1 0 1,-1-2-1,1 0 0,29-6 0,-33 4-117,-1-2-1,0 1 1,1-2 0,-2 0 0,1 0 0,-1-1-1,0-1 1,0 0 0,-1 0 0,0-1-1,-1-1 1,0 0 0,16-20 0,-20 22-52,-1 1 0,-1-1 0,1 1 0,-1-1 1,-1-1-1,1 1 0,-1 0 0,-1-1 0,1 0 0,-2 1 1,1-1-1,-1 0 0,0 0 0,-1 0 0,0 0 1,-1 0-1,0 0 0,0 0 0,-1 1 0,0-1 1,0 0-1,-7-14 0,3 11-5,0-1 0,-2 1 0,1 0 0,-2 1 1,1 0-1,-1 0 0,-1 1 0,0 1 0,-1-1 0,1 1 1,-2 1-1,1 0 0,-1 1 0,0 0 0,-1 1 0,0 0 0,-23-7 1,18 8-18,0 1 0,0 0 0,0 1 0,-1 2 0,1 0 0,0 0 0,-1 2 0,1 0 0,0 1 0,-1 1 0,1 1 0,1 0 0,-19 8 0,27-8-18,0 0 0,0 1 0,0 0 0,1 0-1,-1 1 1,1 0 0,1 1 0,-1-1 0,1 2 0,0-1 0,1 1-1,0 0 1,0 0 0,-5 11 0,9-15 3,0 0 1,1-1-1,-1 1 1,1 0-1,0 0 0,0 0 1,1 0-1,-1 0 1,1 0-1,0 0 1,0 0-1,0 0 0,1 0 1,-1 0-1,3 7 1,-1-7-7,0 0 0,0 0 0,1 0 1,-1 0-1,1 0 0,0 0 0,0-1 0,0 1 1,1-1-1,-1 0 0,1 0 0,0 0 1,0-1-1,0 1 0,0-1 0,6 3 1,5 1-52,0-1 1,0 0-1,0-1 1,1 0-1,-1-1 1,1-1-1,0-1 1,-1 0 0,1-1-1,0 0 1,0-1-1,0-1 1,-1-1-1,18-5 1,21-9-341,-1-1-1,82-43 1,-94 42 215,-37 17 181,0 0 0,0 0 0,0 0 0,0 1 0,0 0 0,0 0 0,0 0 0,0 0 0,7 0 0,-10 1 28,1 1-1,-1-1 1,0 1 0,0-1-1,1 1 1,-1 0-1,0 0 1,0-1 0,0 1-1,0 0 1,1 0-1,-1 0 1,-1 0 0,1 0-1,0 0 1,0 1 0,0-1-1,0 0 1,-1 0-1,1 0 1,-1 1 0,1-1-1,-1 0 1,1 1 0,-1-1-1,0 1 1,0-1-1,0 0 1,1 1 0,-2 1-1,3 11 222,1 0-1,0 0 0,1 0 1,1 0-1,0-1 0,1 0 0,0 0 1,1-1-1,0 1 0,1-1 1,16 18-1,-17-22-189,1-1 1,0 0-1,0-1 0,1 1 1,0-2-1,0 1 0,0-1 1,0-1-1,1 0 0,0 0 1,0-1-1,0 0 0,0-1 1,1 0-1,-1 0 0,16 0 1,-12-2-190,14 2-1137,0-2 1,0 0-1,0-2 1,39-8 0,-28-3-899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8.8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186 426 3328,'0'3'234,"0"-1"0,0 1 0,1 0 0,-1-1 0,1 1 0,-1-1 0,1 1 0,0-1 0,0 1 0,0-1 0,0 0 0,1 1 0,-1-1-1,1 0 1,-1 0 0,1 0 0,0 0 0,-1 0 0,4 2 0,15 22 953,-11-8-1226,-4-9 254,0 1 0,1-1 0,0 0 1,10 11-1,-13-17-124,0 0 1,0-1 0,0 1-1,1-1 1,-1 0-1,1 0 1,0 0 0,0 0-1,0 0 1,0-1-1,0 0 1,0 0 0,0 0-1,8 1 1,4-2 53,-1 0 0,1 0 0,0-1 0,-1-1 0,1-1 0,-1 0 0,1-1 0,-1-1 0,-1 0 0,1-1 0,27-16 0,-31 16-96,0-1 0,0 0 0,-1-1 0,0-1 0,0 0 0,-1 0 0,0 0 0,-1-1 0,0-1 0,0 1 0,-1-1 0,-1-1 0,0 1 0,9-23 0,-12 22-36,0 1 1,-1-1 0,0 0 0,-1 0 0,0 0-1,-1 1 1,0-1 0,-1 0 0,0 0 0,-1 0 0,-1 1-1,1-1 1,-2 1 0,0-1 0,0 1 0,-1 0 0,-11-18-1,9 17-32,-2 1-1,0 0 1,0 0 0,-1 0-1,0 2 1,0-1-1,-2 1 1,1 0-1,-1 1 1,0 1 0,0 0-1,-1 1 1,0 0-1,-21-7 1,14 7-84,-1 1 0,0 1 0,0 0 0,0 2 0,0 1 0,0 0 0,-1 1 0,-33 6 0,42-4 37,0 1 0,0 0 0,1 1-1,0 1 1,-1 0 0,1 0 0,1 2 0,-1-1 0,1 1 0,1 1 0,-1 0 0,1 0 0,0 1 0,1 1 0,-10 12 0,12-12 12,-1 0 1,2 1-1,-1 0 0,1 1 1,1-1-1,0 1 0,1 0 0,0 0 1,-2 18-1,5-24 39,0-1 0,0 0-1,1 1 1,0-1 0,0 1 0,1-1 0,-1 0-1,1 1 1,0-1 0,0 0 0,1 0-1,0 1 1,0-1 0,0-1 0,0 1 0,1 0-1,0 0 1,0-1 0,0 0 0,1 1 0,-1-1-1,1-1 1,0 1 0,6 5 0,4-1-74,1 0 0,-1-1 0,1 0 0,1-2 0,-1 1 0,1-2 1,0 0-1,0-1 0,0-1 0,0 0 0,0-1 0,20-1 0,27-4-906,111-21 0,-131 18 450,-7 0 115,-12 3 154,-1 0 0,34-1-1,-60 41 2700,-1-4-1304,5-21-921,0 0-1,1 1 1,0-1 0,1 0 0,0 0 0,1-1-1,0 1 1,1-1 0,0 0 0,0 0 0,1 0-1,0 0 1,1-1 0,0-1 0,1 1 0,0-1 0,0 0-1,1-1 1,-1 1 0,2-2 0,16 10 0,-10-8-140,1-1 0,26 8 0,-37-13-386,-1-1-1,1 0 1,-1 0-1,1 0 1,-1-1-1,1 0 1,-1 0-1,1 0 1,0-1-1,-1 0 1,1 0-1,9-4 1,12-9-1464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6.5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 2560,'0'-1'77,"0"0"0,1 1 0,-1-1 0,0 0 0,1 1 0,-1-1 0,0 1 0,1-1 0,-1 0 0,1 1 0,-1-1 0,1 1 0,-1-1 0,1 1 0,-1-1 0,1 1 0,0 0 0,-1-1 0,1 1 0,-1 0 0,1-1 0,0 1 0,-1 0 0,1 0 0,0 0 0,0 0-1,-1 0 1,1-1 0,0 1 0,-1 0 0,1 1 0,0-1 0,-1 0 0,1 0 0,0 0 0,0 0 0,-1 0 0,1 1 0,0-1 0,-1 0 0,1 1 0,-1-1 0,1 0 0,0 1 0,-1-1 0,1 1 0,-1-1 0,2 2 0,1 1 81,0 0 0,0 0-1,-1 1 1,1 0 0,-1-1 0,1 1 0,1 6-1,19 48 440,-3 1-1,21 104 1,6 130 47,-32-187-48,6 39 97,66 236 0,-87-380-677,0 0-1,0-1 0,0 1 1,0 0-1,0 0 0,1 0 1,-1 0-1,0 0 0,0 0 1,1 0-1,-1-1 0,1 1 1,-1 0-1,1 0 0,-1-1 1,1 1-1,-1 0 0,1 0 1,0-1-1,-1 1 0,1-1 1,0 1-1,0-1 0,0 1 1,-1-1-1,1 1 0,0-1 1,0 0-1,0 1 1,0-1-1,0 0 0,-1 0 1,1 0-1,0 1 0,0-1 1,0 0-1,0 0 0,1-1 1,0 0 19,0 0 0,-1 0 0,1 0 0,-1-1 0,1 1 0,-1-1 0,1 1 0,-1-1 0,0 1 0,0-1 0,0 0 1,0 0-1,0 1 0,0-1 0,0 0 0,0-3 0,10-29 161,4-11-100,1-1 0,37-70 1,-45 102-69,1 1 0,0-1 1,1 2-1,0-1 0,1 2 1,0-1-1,1 1 0,0 1 1,1 0-1,0 1 1,0 0-1,16-6 0,-19 11 23,1 0 0,-1 1-1,1 1 1,-1-1 0,1 2 0,0 0-1,0 0 1,0 1 0,0 0 0,-1 1-1,1 0 1,0 1 0,0 0 0,-1 0-1,1 2 1,-1-1 0,14 7 0,-9-3 24,0 0 0,-1 1 0,0 0 0,0 2 0,-1-1 0,0 1 0,-1 1 0,0 0 0,-1 1 0,0 0 0,9 15 0,-17-22-33,0-1 1,0 0 0,-1 1-1,0 0 1,0 0 0,0 0 0,0 0-1,-1 0 1,0 0 0,0 0 0,0 0-1,-1 0 1,0 0 0,0 1-1,0-1 1,0 0 0,-3 8 0,1-6 32,0-1 1,-1 0 0,0 0 0,0 0-1,0 0 1,-1-1 0,0 1-1,0-1 1,0 0 0,-1 0 0,0-1-1,-6 6 1,-4 1 116,-1-1-1,0 0 1,0-1-1,-1-1 1,-1 0-1,1-1 1,-1-1-1,-36 7 1,28-10-48,1-1 1,-32-3-1,32 1-53,-1 0-1,-30 5 0,55-5-143,0 1 0,0-1 0,0 1 0,-1-1 0,1 0 0,0 1 0,0-1 0,0 0 0,-1 0 0,1 0 0,0 0 0,-1 0 0,1 0 0,0 0 0,0-1 0,0 1 0,-1 0 0,1-1 0,0 1 0,0-1 0,0 1 0,0-1 0,0 0 0,-1 1 0,1-1 0,0 0 0,1 0 0,-1 1 0,0-1 0,-1-2 0,2 2-54,1-1-1,-1 1 1,1-1-1,-1 1 1,1-1-1,0 1 1,-1 0-1,1-1 1,0 1-1,0 0 1,0 0-1,0-1 1,0 1-1,1 0 1,-1 0-1,0 0 1,0 1-1,1-1 1,-1 0-1,1 0 1,-1 1-1,0-1 1,1 1 0,-1-1-1,3 0 1,66-25-4736,-30 3 2390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7.3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 3584,'0'0'34,"-1"0"0,1 0 0,-1 0 0,1 0 0,-1 0 1,1 0-1,0 0 0,-1 0 0,1 0 0,-1 1 0,1-1 0,0 0 0,-1 0 1,1 0-1,-1 1 0,1-1 0,0 0 0,-1 1 0,1-1 0,0 0 0,0 1 1,-1-1-1,1 0 0,0 1 0,0-1 0,-1 0 0,1 1 0,0-1 0,0 1 0,0-1 1,0 1-1,0-1 0,0 0 0,0 1 0,0-1 0,0 1 0,0-1 0,0 1 1,0-1-1,0 1 0,0-1 0,0 0 0,0 1 0,0-1 0,0 1 0,1-1 0,-1 0 1,0 1-1,0-1 0,1 1 0,6 30 107,-7-30 4,76 392 4877,-51-234-4902,-14-94 258,95 654 3318,-105-708-3582,0 0 0,0 0 0,-1 0-1,-1 0 1,-2 15 0,3-26-107,0 0 1,0 0-1,0 0 0,-1 1 1,1-1-1,0 0 1,0 0-1,0 0 0,0 0 1,-1 0-1,1 0 0,0 0 1,0 0-1,0 0 1,0 0-1,-1 1 0,1-1 1,0 0-1,0 0 1,0 0-1,-1 0 0,1 0 1,0 0-1,0 0 0,0-1 1,0 1-1,-1 0 1,1 0-1,0 0 0,0 0 1,0 0-1,0 0 1,-1 0-1,1 0 0,0 0 1,0 0-1,0-1 0,0 1 1,0 0-1,-1 0 1,1 0-1,0 0 0,0 0 1,0-1-1,0 1 1,0 0-1,0 0 0,0 0 1,0 0-1,0-1 0,-1 1 1,1 0-1,0 0 1,0 0-1,0-1 0,0 1 1,0 0-1,0 0 0,0 0 1,0 0-1,0-1 1,1 1-1,-1 0 0,0 0 1,0 0-1,0-1 1,0 1-1,-5-17 195,7-5-175,2 0-1,0 0 1,2 0 0,0 1-1,1 0 1,1 0 0,1 1-1,1 0 1,1 0 0,0 1-1,23-27 1,-28 38 1,2 0 0,-1 0 1,1 1-1,0 0 0,0 1 1,1 0-1,0 0 0,0 1 0,0 0 1,1 1-1,0-1 0,-1 2 1,2 0-1,-1 0 0,0 1 0,0 0 1,1 0-1,-1 1 0,17 1 1,8 2 135,0 2 0,0 1 0,0 1 0,52 18 0,-75-20-72,1 0-1,-1 1 1,0 1-1,0 0 0,-1 1 1,1 0-1,-2 0 0,1 1 1,-1 1-1,14 15 0,-21-21-36,-1 0 0,1 0-1,-1 0 1,0 1-1,0-1 1,0 1 0,-1 0-1,1-1 1,-1 1-1,0 0 1,0 0 0,0 0-1,0 0 1,-1 0 0,0 8-1,-1-8 6,0 0 1,0 1-1,0-1 1,-1 0-1,0 0 0,0 0 1,0 0-1,0 0 0,0 0 1,-1-1-1,0 1 1,0-1-1,0 0 0,0 0 1,0 0-1,-1 0 0,-5 4 1,-22 13 211,0-2-1,-1-1 1,-41 15 0,8-3 27,42-18-196,0-2 0,-45 13-1,59-20-99,0 0 0,0-1 0,0 0-1,0 0 1,0-1 0,0 0 0,0 0-1,0-1 1,0 0 0,0-1 0,-11-3 0,19 4-27,0 1 1,0 0 0,0 0 0,0-1 0,0 1 0,0-1 0,-1 1-1,1-1 1,1 0 0,-1 1 0,0-1 0,0 0 0,0 0 0,0 0-1,0 1 1,1-1 0,-1 0 0,0 0 0,1 0 0,-1 0 0,1 0-1,-1 0 1,1 0 0,-1-1 0,1 1 0,-1-2 0,2 1-92,-1 1 0,0-1 0,1 0 0,-1 0-1,1 1 1,0-1 0,0 0 0,0 0 0,-1 1 0,1-1 0,1 1 0,-1-1 0,0 1 0,3-3 0,4-3-618,0 0 0,0 1 0,1 0 0,17-9 0,113-36-7032,-94 32 5205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7.6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32 4736,'-43'-32'2304,"33"48"-3200,10-12 4736,5 1-3712,0 9 128,4 6 128,-3 8 0,-3-1-384,2 8 0,1 1 256,-3 0 128,3-10-512,-1 3 128,-1-13-1408,6-9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8.0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20 7296,'-75'-19'3584,"47"61"-4736,28-36 6272,8-6-5120,1 10 128,6 6-3584,8 8 128,-4-8 3072,-5 23 128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8.6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165 431 3200,'0'0'57,"0"0"0,0 0 0,-1 0 0,1 0 0,0 0 0,0 0 0,0 0 0,0 0 0,0 0 0,0 0 0,0 0 0,0 0 0,0 0 0,0 0 0,0 0 0,0 0 0,0 1 0,0-1 0,0 0 0,0 0 0,0 0 0,0 0 0,0 0 0,0 0 0,-1 0 0,1 0 0,0 0 0,0 0 0,0 0 0,0 0 0,0 0 0,0 0 0,0 0 0,0 0 0,0 0 1,0 0-1,0 0 0,0 0 0,0 0 0,0 0 0,0 0 0,-1 0 0,1 0 0,0-1 0,4 14 2564,-3-10-2349,1 0 0,-1 1 1,1-1-1,-1 0 0,1-1 0,0 1 1,0 0-1,4 3 0,2 2-170,1-1 0,1 0 0,-1-1 0,1 0 0,0 0 0,1-1-1,-1 0 1,1-1 0,0 0 0,0-1 0,0 0 0,1-1 0,-1 0 0,1-1 0,-1 0 0,1-1 0,16-2 0,-10 0-15,0-1 1,0-1 0,-1 0 0,1-2 0,-1 0-1,0-1 1,-1 0 0,0-2 0,0 0 0,0 0-1,-1-2 1,-1 0 0,0 0 0,0-1-1,-2-1 1,1 0 0,-1-1 0,-1-1 0,-1 1-1,0-2 1,-1 1 0,0-1 0,-1-1 0,-1 0-1,7-24 1,-12 34-65,-1 1 0,1-1-1,-1 1 1,-1-1 0,1 0-1,-1 0 1,0 1 0,0-1-1,-1 0 1,0 1 0,0-1-1,-1 0 1,0 1 0,0 0 0,0-1-1,-1 1 1,0 0 0,0 0-1,0 0 1,-1 1 0,0-1-1,0 1 1,-1 0 0,1 0-1,-1 0 1,0 1 0,0-1-1,-1 1 1,-8-5 0,-1 1 18,-1 0 0,0 0 0,-1 2-1,0 0 1,0 1 0,0 0 0,0 2 0,-1 0 0,1 1 0,-21 0 0,-6 1-3,-1 3 0,1 1 0,-50 11 0,78-11-45,0 1-1,0 0 1,0 1 0,1 1-1,-1 1 1,1 0 0,1 1-1,0 0 1,0 1 0,0 1-1,-21 20 1,31-25 1,-1-1 1,1 1-1,0 0 1,1 0-1,-1 0 1,1 0-1,0 1 0,0 0 1,1-1-1,0 1 1,0 0-1,0 0 1,1 0-1,0 0 1,0 0-1,0 1 1,1-1-1,0 0 0,0 0 1,0 0-1,1 1 1,0-1-1,0 0 1,1 0-1,0 0 1,0 0-1,0 0 1,0-1-1,1 1 0,0-1 1,1 0-1,-1 1 1,1-1-1,0-1 1,0 1-1,0 0 1,1-1-1,-1 0 1,1 0-1,0-1 0,1 1 1,-1-1-1,0 0 1,1 0-1,0-1 1,0 0-1,0 0 1,0 0-1,7 1 1,6-1 4,1 0 0,-1-1 0,1-1 0,-1 0 0,1-2 0,26-5 0,118-36-88,-92 22 57,-12 2 132,63-30 1,-108 43-68,10 0 43,-25 6-75,1 0 1,-1 0 0,0 0 0,0 0-1,1 1 1,-1-1 0,0 0-1,1 0 1,-1 0 0,0 0-1,0 1 1,0-1 0,1 0 0,-1 0-1,0 0 1,0 1 0,0-1-1,1 0 1,-1 0 0,0 1-1,0-1 1,0 0 0,0 1 0,0-1-1,0 0 1,1 0 0,-1 1-1,0-1 1,0 0 0,0 1-1,0-1 1,0 0 0,0 1 0,0-1-1,0 0 1,0 0 0,-1 1-1,1 0 1,-21 41 145,6-16-9,11-16-51,1 0-1,0 0 1,1 0 0,0 1 0,1 0 0,0-1 0,1 1-1,0 0 1,0-1 0,1 1 0,0-1 0,1 1-1,0-1 1,1 1 0,0-1 0,1 0 0,8 16-1,-8-17-50,1-1-1,0-1 0,0 1 1,0-1-1,1 1 0,0-1 1,1-1-1,-1 1 0,1-1 0,0-1 1,1 1-1,0-1 0,0 0 1,0-1-1,0 0 0,0 0 1,1-1-1,0 0 0,0-1 0,14 3 1,0-3-804,0 0 0,0-2 0,0-1 0,0-1 0,0-1 0,-1-1 0,42-12 0,-31 0-1557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49.6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1 2944,'-1'1'157,"0"-1"1,0 1-1,0 0 1,0 0-1,1 0 0,-1-1 1,0 1-1,0 0 1,1 0-1,-1 0 1,1 0-1,-1 0 0,1 1 1,-1-1-1,1 0 1,-1 0-1,1 0 1,0 0-1,0 0 0,0 1 1,0-1-1,-1 0 1,2 0-1,-1 0 1,0 1-1,0-1 0,0 0 1,0 0-1,1 2 1,5 41 1668,60 225 713,-64-252-2309,1-1-1,1 1 1,1-1 0,0 0 0,1 0 0,1-1 0,0 0 0,10 16 0,-16-31-220,-1 0 0,0 0 0,1 0 0,-1-1 0,0 1 0,1 0 0,-1 0 0,0 0 0,1 0 0,-1 0 0,0 0 0,1-1-1,-1 1 1,0 0 0,0 0 0,1 0 0,-1-1 0,0 1 0,0 0 0,1 0 0,-1-1 0,0 1 0,0 0 0,0-1 0,1 1 0,-1 0 0,0 0 0,0-1 0,0 1 0,0 0 0,0-1 0,0 1 0,0 0 0,0-1 0,0 1 0,0 0 0,0-1 0,0 0 0,6-20 140,-5 17-92,4-19 0,-1 0-1,-2-1 0,0 1 1,-2-32-1,-1 29-33,2 1 1,1-1-1,7-37 0,-8 54-9,2 0-1,-1 0 1,1 1-1,1 0 1,-1-1-1,1 1 1,1 0-1,-1 1 1,1-1-1,13-13 0,-14 18 13,1-1 0,-1 0 0,1 1-1,0 0 1,0 0 0,0 0-1,1 1 1,-1 0 0,1 0 0,-1 0-1,1 1 1,0 0 0,0 0-1,0 0 1,-1 1 0,1 0-1,11 1 1,-6 0 28,1 1 0,-1 1 0,0 0 0,0 0 0,0 1 0,0 1 0,-1 0 1,0 0-1,0 1 0,0 0 0,0 1 0,11 10 0,1 3 59,0 2 1,-1 0-1,26 37 0,-39-48-45,-1 0-1,0 1 0,0-1 0,-2 2 1,1-1-1,-1 0 0,2 15 0,-5-22-17,-1 1 0,0 0 0,0-1 0,0 1 0,-1 0 0,0 0 0,0 0 0,-1-1 0,0 1 0,0 0 0,0 0 0,0-1 0,-1 1 0,0-1 0,0 1 0,-1-1 0,1 0 0,-4 5 0,3-7-19,1 1 0,0-1-1,-1 0 1,0 0 0,1 0-1,-1-1 1,0 1 0,-1-1 0,1 0-1,0 1 1,-1-1 0,1-1-1,-1 1 1,-7 2 0,9-4-26,0 0 1,0 0 0,0 0-1,-1 0 1,1 0 0,0-1-1,0 1 1,0-1-1,0 0 1,0 1 0,0-1-1,0 0 1,0 0 0,0 0-1,0-1 1,0 1-1,1 0 1,-1-1 0,0 1-1,1-1 1,-1 1 0,1-1-1,0 0 1,-1 0 0,1 0-1,0 1 1,-1-5-1,-1 0-11,0 0 0,1-1 0,0 1 0,0-1-1,0 0 1,1 1 0,0-1 0,1 0-1,-1 0 1,1 0 0,1 0 0,-1 0-1,1 1 1,3-11 0,-1 3-3,1-1 0,1 1-1,0 0 1,1 0 0,11-18-1,-7 17-37,0 0-1,1 1 0,1 0 0,0 1 1,1 1-1,0 0 0,1 0 0,0 2 1,1-1-1,0 2 0,0 0 1,27-10-1,-33 15 13,0 0 1,1 1 0,-1 1-1,1 0 1,-1 0 0,1 0-1,0 1 1,0 1 0,0 0-1,-1 0 1,1 1 0,0 0-1,0 1 1,-1 0 0,1 0-1,-1 1 1,1 0 0,-1 1-1,0 0 1,-1 1-1,1-1 1,-1 2 0,15 11-1,-16-11 44,0 1 0,-1 0 0,0 0-1,0 0 1,0 1 0,-1 0 0,-1 0-1,1 1 1,-1-1 0,0 1-1,-1 0 1,0 0 0,-1 0 0,0 0-1,0 1 1,-1-1 0,1 18 0,-3 2 87,-2-1 0,-1 0 0,-1 1 1,-14 44-1,19-70-237,-1 0 1,0 0 0,1 1-1,-1-1 1,1 0-1,0 0 1,0 0-1,1 6 1,6-3-2159,7-16 70,-4-4 52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0.0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1 380 3968,'0'3'124,"1"0"-1,-1 0 1,1 0 0,0 0 0,0 0-1,0 0 1,0 0 0,0 0-1,1 0 1,-1-1 0,1 1 0,0-1-1,0 1 1,0-1 0,0 1-1,0-1 1,0 0 0,1 0 0,-1 0-1,1 0 1,-1-1 0,4 2 0,1 2 336,60 36 3039,-59-35-3400,1 0 0,-1 0 0,1-1-1,0 0 1,0 0 0,1-1 0,-1 0 0,1-1 0,0 0-1,0 0 1,0-1 0,1-1 0,-1 1 0,0-2 0,1 0-1,-1 0 1,0 0 0,1-1 0,-1-1 0,0 0 0,0 0-1,0-1 1,12-5 0,-9 3 31,1-1 1,-1 0-1,0-1 0,0 0 0,-1-1 1,0-1-1,0 0 0,-1 0 0,0-1 1,-1 0-1,0-1 0,-1 0 0,0-1 1,0 0-1,-1 0 0,6-15 1,-9 16-54,0-1 1,-1 1-1,-1-1 1,0 0 0,-1 0-1,0-1 1,0 1 0,-2 0-1,1-1 1,-4-24-1,2 28-45,-1 0 0,-1 0 0,0 0 0,0 1 0,-1-1 0,0 1 0,0-1 0,-1 1 0,0 1 0,0-1 0,-1 1 0,0 0 0,0 0 0,-1 0 0,-10-7 0,8 7-28,0 0 0,0 1 0,-1 0 0,0 1 0,0 0 0,-1 1 0,1 0 0,-1 0 0,0 1 0,0 1 0,0-1 0,-1 2 0,1 0 0,0 0 0,-1 1 0,1 0 0,0 1 0,0 1 0,-1 0 1,1 0-1,0 1 0,0 0 0,1 1 0,-1 0 0,1 1 0,0 0 0,0 0 0,0 1 0,1 1 0,0 0 0,0 0 0,1 0 0,0 1 0,0 1 0,1-1 0,-13 19 0,14-17-41,0 1 1,0 0-1,1 0 0,1 1 1,-1 0-1,2-1 0,0 1 1,0 0-1,1 1 0,1-1 1,0 0-1,1 0 0,0 1 1,0-1-1,4 13 0,-3-16-159,1-1 0,1 0 0,-1 0 0,1 0-1,1 0 1,0 0 0,0-1 0,0 1 0,1-1 0,0 0 0,0-1-1,1 1 1,0-1 0,0 0 0,0 0 0,1-1 0,0 0-1,0 0 1,0-1 0,1 0 0,0 0 0,9 3 0,40 9-1852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0.8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79 468 2816,'-1'0'172,"-1"1"0,1-1 0,-1 1 1,1-1-1,0 1 0,-1-1 0,1 1 0,0 0 1,-1 0-1,1 0 0,0 0 0,0 0 0,0 0 1,0 0-1,0 0 0,0 0 0,0 0 0,0 0 0,0 1 1,-1 1-1,2 1 93,1-1-1,-1 0 1,1 0 0,0 1-1,0-1 1,0 0 0,0 0 0,0 0-1,1 0 1,2 4 0,0-1-187,1 1 1,-1-1-1,1 0 1,1 0-1,-1-1 1,1 0-1,0 0 1,0 0-1,0-1 0,1 1 1,-1-1-1,1-1 1,0 0-1,0 0 1,1 0-1,-1-1 1,0 0-1,1 0 1,0-1-1,9 1 1,4 1 188,0-2 1,1-1-1,-1 0 0,1-2 1,-1 0-1,26-7 1,-20 2-134,-1-1 0,0-2 0,0 0 0,-1-2 0,0-1 0,-1-1 0,-1-1 0,28-22 0,-37 25-68,0 0 0,-1 0 0,-1-1 1,0-1-1,-1 0 0,0 0 0,-1-1 0,-1-1 1,0 0-1,-1 0 0,-1 0 0,-1-1 1,8-30-1,-12 40-37,-1 0-1,-1 0 1,1 1-1,-1-1 1,0 0 0,0 0-1,-1 0 1,0 1 0,0-1-1,-1 0 1,0 1 0,0-1-1,-1 1 1,1 0 0,-1 0-1,-4-7 1,1 5 0,0 0 0,-1 1 0,0 0 0,0 0-1,0 0 1,-1 1 0,0 0 0,0 1 0,-1 0 0,-10-5 0,-1 1-7,-1 1 0,-1 1 0,1 1-1,-1 0 1,0 2 0,0 1 0,-1 0 0,1 2 0,-26 1 0,21 2-21,1 1-1,-1 2 1,1 0 0,0 2 0,0 1 0,1 1-1,-39 19 1,51-21-17,-1 1 0,1 0 0,1 1 0,0 0 0,0 1 0,1 0 0,0 1 0,1 0 0,0 1-1,0 0 1,2 1 0,-1 0 0,2 0 0,-11 25 0,15-31-56,1-1-1,0 0 0,0 1 1,0 0-1,1 0 1,0-1-1,1 1 0,-1 0 1,1 0-1,1 0 1,-1 0-1,1-1 0,0 1 1,1 0-1,-1 0 1,1-1-1,1 1 0,-1-1 1,1 0-1,0 0 1,1 0-1,-1 0 0,1 0 1,6 6-1,-1-3-215,1-1 1,0 1-1,0-1 0,1-1 0,-1 0 0,2-1 0,-1 0 0,1 0 1,0-1-1,0-1 0,24 6 0,60 7-1653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1.2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8 1792,'0'0'47,"0"-1"-1,-1 1 1,1-1-1,-1 1 1,1-1 0,-1 1-1,1-1 1,-1 1 0,1-1-1,-1 1 1,1-1-1,-1 1 1,0 0 0,1 0-1,-1-1 1,1 1-1,-1 0 1,0 0 0,1-1-1,-1 1 1,0 0 0,1 0-1,-1 0 1,0 0-1,1 0 1,-1 0 0,0 0-1,1 0 1,-2 1 0,0 20 2302,3-6-2023,64 833 6946,-44-660-6330,16 42-28,-1-8-250,-35-210-688,0-5-517,-1-9-416,5-31-2022,8 10 1038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1.5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0 407 3328,'6'4'385,"0"0"1,1 0-1,-1-1 1,1 0-1,-1-1 0,1 1 1,0-1-1,0-1 1,0 1-1,0-1 0,0 0 1,0-1-1,0 1 1,14-3-1,-10 2-244,0-1 1,0-1-1,0 0 0,0 0 1,0-1-1,-1-1 0,1 0 0,-1 0 1,0-1-1,0 0 0,0-1 1,16-12-1,-4 0 72,-2 0 0,0-2 0,-1 0-1,17-23 1,-29 33-83,-1 0 0,0 0 1,0 0-1,-1-1 0,0 0 0,-1 0 0,0 0 0,-1 0 0,-1-1 0,4-22 0,-6 29-89,1 1 1,-1-1-1,0 1 0,0-1 0,-1 0 1,1 1-1,-1-1 0,0 1 0,0 0 0,-1-1 1,1 1-1,-1 0 0,0-1 0,0 1 1,0 0-1,-1 1 0,1-1 0,-1 0 1,0 1-1,0-1 0,0 1 0,-1 0 1,1 0-1,-1 0 0,0 1 0,0-1 1,0 1-1,0 0 0,0 0 0,-8-3 1,4 4 15,1 0-1,0 0 1,0 1 0,-1 0 0,1 0 0,0 1 0,0 0 0,0 0 0,0 1 0,0 0 0,0 0 0,0 1 0,0-1 0,1 1 0,-13 8 0,6-3 84,0 0 0,0 1 0,1 0 0,0 1 0,1 1 0,-14 15 0,18-17-55,1 0 0,-1 0 1,2 0-1,-1 1 0,1 0 0,1 0 0,0 1 0,0-1 0,1 1 1,1-1-1,-1 1 0,2 0 0,-1 0 0,2 0 0,-1 0 0,2 1 1,-1-1-1,1 0 0,1 0 0,0-1 0,1 1 0,0 0 0,7 16 0,-4-15-91,0 0-1,1 0 1,1-1-1,0 0 1,0 0-1,1-1 1,0 0-1,1-1 1,0 0-1,0 0 1,1-1-1,0-1 1,0 1-1,1-2 1,0 0-1,0 0 1,1-1-1,25 7 1,-19-7-661,0-1 1,0 0-1,1-2 0,-1 0 1,1-1-1,-1-1 1,1 0-1,-1-2 1,23-4-1,8-10-1659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49.5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389 985 3072,'6'-5'449,"0"0"-1,1 0 1,-1 0 0,1 1-1,14-6 1,-12 6-113,-1 0 0,1-1 1,-1 0-1,12-10 0,28-27 180,-2-3 0,74-96 0,-106 123-425,-1-1 1,-1 0-1,-1-1 1,-1-1-1,0 1 1,-2-1-1,-1-1 0,0 0 1,-1 0-1,-2 0 1,4-37-1,-8 43-77,-1 0 0,0 0 0,-2-1 0,1 1 0,-2 0 0,0 0-1,-1 1 1,-1-1 0,0 1 0,-1 1 0,0-1 0,-2 1 0,1 0-1,-2 1 1,0 0 0,0 0 0,-1 1 0,-1 1 0,0 0 0,0 0 0,-1 1-1,-1 1 1,0 0 0,-14-7 0,9 6-4,-1 1 1,0 1-1,0 0 0,0 2 1,-1 0-1,0 2 1,0 0-1,0 1 0,-1 1 1,1 1-1,-1 1 0,1 1 1,0 1-1,-1 1 1,1 0-1,0 2 0,-38 13 1,48-12 8,0 0 1,0 0-1,1 1 1,0 1-1,0-1 1,1 2 0,0-1-1,0 1 1,1 1-1,0 0 1,1 0-1,0 0 1,0 1-1,1 0 1,1 0 0,0 0-1,-5 16 1,-1 9 88,2 0 1,1 0 0,1 1 0,-2 62 0,8-41 128,3 1 1,1-1-1,4-1 0,2 1 1,33 111-1,-14-85 180,4-2 1,3-2-1,60 100 0,-78-148-150,3-2 1,44 55 0,-59-79-248,0 0 1,1 0 0,-1-1-1,1 0 1,0 0 0,0 0-1,0-1 1,1 0 0,0 0 0,0-1-1,0 0 1,0 0 0,0-1-1,1 1 1,-1-2 0,1 1-1,-1-1 1,1 0 0,0-1-1,10 0 1,-13-1-217,0-1 0,1 0 0,-1 0 0,0 0 0,-1-1 0,1 0 0,0 0-1,-1 0 1,0 0 0,1-1 0,-1 1 0,-1-1 0,5-5 0,2-1-621,21-23-1231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2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406 685 3456,'8'5'921,"1"0"-1,0-1 1,0 0 0,0 0 0,18 3 0,-5-2-516,0-2 0,0 0 0,0-2 0,27 0 0,-16-3-281,1-2 0,-1 0 0,0-3 0,62-19 0,-78 19 1,1-1-1,-1-1 0,-1-1 0,0 0 1,0-1-1,-1-1 0,0 0 1,-1-1-1,-1-1 0,0 0 1,0-1-1,19-30 0,-23 29-28,0 0 1,-1 0-1,0-1 1,-1 1-1,-1-2 0,-1 1 1,0-1-1,-2 0 1,0 0-1,0 0 0,-2 0 1,0 0-1,-4-31 1,1 38-59,0 0 1,-1 1-1,-1-1 1,0 1 0,0 0-1,-1 0 1,-1 0-1,1 1 1,-1-1 0,-1 1-1,0 1 1,0 0 0,-1 0-1,0 0 1,0 1-1,-1 0 1,0 0 0,0 1-1,0 0 1,-1 1-1,0 0 1,-14-5 0,7 3-1,-1 1 0,0 1 1,-1 0-1,1 1 0,-1 1 1,0 1-1,0 0 0,0 2 1,0 0-1,0 1 0,1 1 1,-26 6-1,27-3-24,0 1-1,1 0 1,-1 2-1,1 0 1,1 0-1,0 1 1,0 1-1,1 1 1,0 0 0,1 1-1,0 0 1,1 1-1,0 1 1,-11 17-1,10-13 27,2 1 0,1 0 0,0 1 0,1 0 0,1 0 0,1 1 0,1 0 0,1 0 0,1 1 0,0-1 0,0 27 0,5 17 289,2 0 1,3 0-1,25 112 1,71 183 705,-64-243-717,-5 0 0,31 211-1,-61-302-250,-2 0-1,-1-1 1,-1 1-1,0 0 1,-3 0-1,0-1 1,-1 0-1,-1 0 1,-2 0-1,0-1 1,-2 0-1,-1 0 1,0-1 0,-2-1-1,-1 0 1,-29 37-1,35-51-92,0 0 0,0-1 0,-1 0 0,0 0 1,0-1-1,-1 0 0,1-1 0,-1 0 0,0 0 0,-1-1 0,1-1 0,-1 1 0,0-2 0,0 1 0,0-2 1,0 1-1,0-2 0,0 1 0,0-2 0,0 1 0,0-1 0,0-1 0,0 0 0,0-1 0,0 0 1,1 0-1,-15-8 0,10 4-472,1-1-1,0-1 1,0 0 0,1-1 0,1 0 0,-1-1-1,2 0 1,-1-1 0,2 0 0,-1-1 0,2-1 0,0 1-1,0-1 1,2-1 0,0 1 0,-10-28 0,1-22-2190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2.7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0 137 4608,'15'-12'2304,"84"21"-2176,-70-9 3328,8-9-3328,20 2 0,12-6 256,8-1 0,-3 1-512,-8-3 128,0-7 256,-15 11 0,-8 1-512,-15 2 0,-10 2-896,-7 11 0,-2 8-384,-9-1 128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3.0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32 571 3584,'-18'0'1792,"4"20"-1152,14-11 3200,0 7-3584,0 3 0,0 8 256,4 5 0,6 10-640,5-6 0,8-9 384,5-4 0,1-2-768,-3-21 128,-1-9-1024,4-3 0</inkml:trace>
  <inkml:trace contextRef="#ctx0" brushRef="#br0" timeOffset="1">240 7 5888,'-19'-7'2944,"33"30"-3712,0-12 4864,-5 9-6912,11 12 0,-6-20-128,-5-5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4.1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8 3328,'-6'-3'3329,"7"3"-3245,0 1 0,0-1 0,0 1 0,0 0 0,0 0 0,0-1 0,0 1 0,0 0 0,0 0 0,0 0 0,-1 0 0,1 0 0,0 0 0,-1 0 0,1 0 0,1 3 0,10 19 174,84 166 1164,-83-159-1046,-1 0 1,-2 1-1,-1 0 1,7 49 0,-15-79-358,-1 0 1,0 0 0,0 0-1,1 0 1,-1 0 0,0 0 0,0 0-1,0 0 1,0 0 0,0 0-1,-1-1 1,1 1 0,0 0-1,0 0 1,-1 0 0,1 0 0,0 0-1,-1 0 1,1 0 0,-1-1-1,1 1 1,-1 0 0,1 0-1,-1-1 1,0 1 0,1 0 0,-1-1-1,-1 2 1,1-2-7,1 0 0,-1 0-1,0 0 1,1-1 0,-1 1 0,0 0 0,1 0-1,-1 0 1,0-1 0,1 1 0,-1 0 0,1-1 0,-1 1-1,1-1 1,-1 1 0,1 0 0,-1-1 0,1 1-1,-1-1 1,1 1 0,0-1 0,-1 1 0,1-1-1,0 0 1,-1 1 0,1-1 0,0 1 0,0-1-1,0 0 1,-1 1 0,1-1 0,0 0 0,0 1 0,0-1-1,0 0 1,0-1 0,-1-20-11,0 0-1,2 0 1,1-1 0,0 1-1,1 0 1,2 0-1,0 1 1,1-1 0,2 1-1,0 1 1,1-1 0,20-33-1,-22 43 30,1 1 0,0 0 0,0 0-1,0 1 1,2 0 0,-1 0 0,1 1-1,0 0 1,1 1 0,-1 0-1,1 1 1,15-7 0,-19 11 2,0-1 0,0 1 1,0 0-1,1 1 0,-1 0 0,0 0 1,1 1-1,-1 0 0,1 0 0,-1 0 0,0 1 1,1 0-1,-1 1 0,0 0 0,0 0 1,0 0-1,0 1 0,0 0 0,0 0 0,-1 1 1,12 8-1,-4-1 91,-1 0-1,1 2 1,-2-1 0,0 2 0,-1-1-1,19 30 1,-5 2 231,20 49 0,-33-67-160,1 16 334,-6-18-419,-4-20-801,-1-7-793,17-47-1972,0 20 1408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4.5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5504,'-9'71'2688,"47"0"-3456,-29-51 4736,5 6-3968,-3 1 128,6 5-128,3-16 0,3-9-640,0-10 0,0-4-768,11-6 128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4.8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1 6144,'-34'3'3072,"34"49"-4224,11-45 5504,-2 9-4096,5-3 128,-5-6-1792,-4 0 0,9-7 384,4 0 128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5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0 3712,'-1'1'162,"-1"-1"1,1 1-1,0 0 0,0 0 1,0-1-1,0 1 1,0 0-1,0 0 0,0 0 1,0 0-1,0 0 1,0 0-1,0 0 0,1 0 1,-1 0-1,0 1 1,1-1-1,-1 0 0,1 0 1,0 1-1,-1-1 0,1 0 1,0 1-1,0-1 1,0 0-1,-1 1 0,2 0 1,-1 52 2108,1-29-2348,39 829 4589,-37-805-4245,30 219 336,-15-144-417,-18-121-208,1 1 0,-1-1 1,1 0-1,0 0 0,0 1 1,0-1-1,0 0 0,0 0 0,1 0 1,0 0-1,-1 0 0,4 3 1,-4-5-17,-1-1 0,1 1 0,-1-1 0,1 0 0,0 1 0,-1-1 0,1 0 0,0 1 1,-1-1-1,1 0 0,0 0 0,0 1 0,-1-1 0,1 0 0,0 0 0,-1 0 0,1 0 0,0 0 1,0 0-1,-1 0 0,1 0 0,1-1 0,0 0-63,0 0 0,0 0-1,0 0 1,0 0 0,-1 0 0,1 0 0,0-1 0,-1 1-1,1-1 1,-1 0 0,3-1 0,20-30-1648,4-6-171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5.5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5 119 4480,'-5'-5'2176,"90"-9"-2048,-53 8 2816,11-4-2688,17-10 0,6 11 128,5-10 128,9 8-640,-5 2 128,-4 2 256,-10 3 128,-10 4-768,-12-5 0,-12 14-1024,-8 2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5.8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3 290 3200,'-1'6'280,"0"0"1,1 1-1,-1-1 1,1 1-1,0-1 0,1 0 1,0 1-1,0-1 1,3 12-1,-1-5 350,-1-6-414,0 0 0,1-1 0,-1 1 0,1 0-1,1-1 1,-1 0 0,1 1 0,0-1 0,0-1-1,1 1 1,0-1 0,0 0 0,0 0 0,1 0-1,-1 0 1,1-1 0,0 0 0,0-1 0,1 1-1,-1-1 1,1 0 0,0-1 0,8 3 0,4 0-5,0-1 0,0-1-1,0 0 1,1-2 0,-1 0 0,38-4 0,-35 1-60,-1-2-1,0-1 1,0-1-1,-1 0 1,0-1-1,0-2 1,0 0-1,-1-1 1,0-1-1,-1 0 1,-1-2-1,0 0 1,0-1-1,-1 0 1,-1-1-1,0-1 1,13-20 0,-22 28-105,-1-1 1,1 0 0,-1 0-1,-1-1 1,0 0 0,0 0-1,-1 0 1,0 0 0,2-15-1,-5 18-29,1 1 0,-1 0-1,0 0 1,0 0 0,-1-1 0,0 1-1,0 0 1,0 0 0,-1 0 0,0 0-1,0 0 1,0 1 0,-1-1 0,0 0-1,0 1 1,0 0 0,-8-9-1,4 6-4,-2 0-1,1 0 0,-1 1 0,0 0 0,0 1 0,-1 0 0,0 0 0,0 1 0,0 1 0,-1-1 0,1 2 0,-19-5 0,13 5 18,-1 1 1,0 0-1,1 1 1,-1 1-1,0 1 0,0 0 1,1 2-1,-20 4 0,17-3-162,0 2-1,0 0 1,1 1-1,-1 1 1,1 1-1,1 0 1,0 1-1,0 1 1,1 1 0,1 1-1,0 0 1,0 0-1,1 2 1,1-1-1,-13 20 1,23-27-133,-1 0 1,1-1 0,0 1 0,0 1 0,1-1 0,-2 10 0,-4 45-1783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6.2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39 3328,'1'-3'237,"1"1"1,-1-1-1,1 0 0,0 0 1,0 1-1,0-1 1,0 1-1,0 0 0,1-1 1,-1 1-1,1 0 1,-1 0-1,5-2 0,-5 4-94,0-1 0,1 1 0,-1-1-1,0 1 1,0 0 0,0 0 0,1 0-1,-1 0 1,0 0 0,0 1 0,0-1-1,1 1 1,-1-1 0,0 1 0,0 0-1,0 0 1,0 0 0,0 0-1,0 0 1,-1 0 0,3 2 0,22 15 273,-1 1 0,-1 1 0,-1 1 0,-1 1 0,-1 1 0,-1 1 0,29 44 0,-13-9 245,-2 2 0,-3 2 1,43 127-1,-73-188-650,9 45-80,-10-46-4,0 0-1,0-1 0,0 1 1,0 0-1,0 0 0,0-1 0,0 1 1,0 0-1,0 0 0,0-1 1,0 1-1,-1 0 0,1 0 0,0-1 1,0 1-1,-1 0 0,1-1 1,0 1-1,-1-1 0,1 1 1,-1 0-1,1-1 0,-1 1 0,1-1 1,-1 1-1,0-1 0,1 1 1,-1-1-1,1 0 0,-1 1 0,0-1 1,1 0-1,-1 1 0,0-1 1,0 0-1,1 0 0,-1 0 1,0 0-1,0 0 0,1 1 0,-1-1 1,0-1-1,0 1 0,1 0 1,-1 0-1,0 0 0,1 0 0,-1 0 1,0-1-1,0 1 0,1 0 1,-1-1-1,0 1 0,1 0 1,-1-1-1,1 1 0,-1-1 0,0 1 1,0-1-1,-17-10-1867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0.5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3072,'4'32'4209,"1"-12"-3682,4 46 555,20 109-39,-23-147-529,2 0 0,1 0 0,24 51 0,-32-76-448,1 0-1,0-1 1,0 1 0,1 0-1,-1-1 1,1 1 0,-1-1 0,1 0-1,0 0 1,-1 0 0,1 0-1,0-1 1,7 3 0,-9-3-41,0 0 1,1-1-1,-1 1 0,1-1 1,-1 0-1,1 1 0,-1-1 1,1 0-1,-1 0 1,1 0-1,-1 0 0,1 0 1,-1 0-1,1 0 1,-1 0-1,0-1 0,1 1 1,-1-1-1,1 1 0,-1-1 1,1 1-1,-1-1 1,0 0-1,0 0 0,1 0 1,-1 1-1,0-1 0,0 0 1,0-1-1,1 0 1,7-16 76,0 0 1,-1 0 0,-1-1 0,-1 0 0,-1 0 0,6-37 0,-7 31-96,2 0-1,0 1 1,13-31-1,-16 50-4,3-12-65,2 1 0,0 1-1,0 0 1,2 0 0,14-18 0,-20 29 28,0 0 0,0 0 1,1 1-1,-1-1 0,1 1 0,0 0 0,0 1 0,0-1 0,0 1 1,0 0-1,1 0 0,-1 1 0,1-1 0,-1 1 0,1 0 0,-1 1 0,1-1 1,0 1-1,-1 1 0,11 0 0,-5 1 2,-1 1 0,1 0-1,-1 1 1,0 0 0,0 0 0,0 1-1,0 0 1,-1 1 0,0 0 0,0 0 0,0 1-1,-1 1 1,0-1 0,-1 1 0,1 0 0,10 17-1,-7-9 81,0 1-1,-1 0 0,-1 0 0,-1 1 0,0 0 0,-2 1 0,0 0 0,5 26 1,-9-33 59,0 0 0,-1 0 0,-1 0 1,0 0-1,-3 22 0,2-30-73,1-1-1,-1 1 1,0-1-1,0 1 1,-1-1-1,1 1 1,-1-1 0,1 0-1,-1 0 1,0 0-1,0 0 1,0 0-1,-1 0 1,1-1 0,-1 1-1,0-1 1,1 1-1,-1-1 1,0 0-1,0 0 1,-1 0 0,-4 2-1,7-4-26,0 0-1,0 0 0,0 0 1,1 0-1,-1 0 0,0 0 1,0-1-1,0 1 1,1 0-1,-1 0 0,0-1 1,0 1-1,1 0 1,-1-1-1,0 1 0,1-1 1,-1 1-1,0 0 0,1-1 1,-1 0-1,0 1 1,1-1-1,-1 1 0,1-1 1,0 0-1,-1 1 0,1-1 1,-1 0-1,1 0 1,0 1-1,-1-1 0,1 0 1,0 0-1,0 0 0,0 1 1,0-1-1,0 0 1,0 0-1,0 0 0,0-1 1,-3-40 147,3 40-143,1-15-9,0 0 0,2 0 0,0 0 0,0 1 0,2-1 0,0 1 0,1 0 0,0 1 0,2-1 0,12-20 0,-12 24-31,-1 0 0,2 1-1,0 0 1,0 0-1,1 1 1,1 0 0,0 1-1,0 0 1,0 1-1,1 0 1,0 0 0,24-9-1,-28 13 2,1 1-1,-1 0 1,1 0-1,0 1 1,0 0-1,0 0 1,0 1 0,0 1-1,0-1 1,0 1-1,0 1 1,0 0-1,0 0 1,0 1-1,0 0 1,-1 0-1,1 1 1,-1 0-1,1 1 1,12 7 0,-7-3 22,-1 0 0,0 1 0,-1 1 1,0 0-1,-1 0 0,0 1 0,0 1 1,-1 0-1,0 0 0,-2 1 0,1 0 1,-1 0-1,-1 1 0,0 0 1,-1 1-1,-1-1 0,0 1 0,4 27 1,-8-25 66,-2 1 1,0-1-1,-1 1 1,-1-1 0,0 0-1,-1 1 1,-7 15-1,5-11 74,2-11-43,0 0 0,-1 0-1,-8 16 1,-3 4-27,15-30-185,0 0 1,1-1-1,-1 1 1,0 0-1,0 0 0,1-1 1,-1 1-1,0 0 1,0-1-1,0 1 0,0-1 1,0 1-1,0-1 1,0 0-1,0 1 0,0-1 1,0 0-1,0 1 1,0-1-1,0 0 0,0 0 1,0 0-1,0 0 1,0 0-1,0 0 0,0 0 1,0-1-1,0 1 1,0 0-1,0-1 0,0 1 1,0 0-1,0-1 1,0 1-1,0-1 0,0 1 1,1-1-1,-1 0 1,0 1-1,0-1 0,0 0 1,1 0-1,-1 0 1,0 1-1,1-1 1,-1 0-1,1 0 0,-1-2 1,-8-14-1800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6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631 1 4480,'-28'16'2176,"-24"19"-2176,38-27 2944,-9 11-2816,-14 10 128,-20 1 0,-9 14 128,-5-5-512,10-3 0,4-2 256,11-2 128,4-9-384,4-11 0,13-5-1152,11-7 128,14 0-256,20-7 128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6.8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 3584,'0'-1'123,"0"0"-1,0 0 1,1 0 0,-1 1 0,0-1-1,0 0 1,1 0 0,-1 0 0,1 0-1,-1 1 1,1-1 0,-1 0 0,1 0-1,-1 1 1,1-1 0,0 1 0,-1-1-1,1 0 1,0 1 0,0-1-1,-1 1 1,1-1 0,0 1 0,0 0-1,0-1 1,-1 1 0,1 0 0,0 0-1,0-1 1,0 1 0,0 0 0,0 0-1,0 0 1,0 0 0,0 0 0,1 1-1,56-6 2105,-36 3-2339,232-3 852,39-4-371,-279 7-1099,0 1 1,0 1-1,-1 0 1,17 2-1,-10-1-699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7.3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6 2688,'0'0'53,"0"0"0,-1-1 0,1 1 0,0 0 1,0 0-1,0-1 0,0 1 0,0 0 0,0 0 0,0-1 0,-1 1 0,1 0 1,0 0-1,0-1 0,0 1 0,-1 0 0,1 0 0,0 0 0,0 0 0,-1-1 1,1 1-1,0 0 0,0 0 0,-1 0 0,1 0 0,0 0 0,0 0 0,-1 0 1,1 0-1,0 0 0,0 0 0,-1 0 0,1 0 0,0 0 0,-1 0 1,1 0-1,0 0 0,0 0 0,-1 0 0,-4 13 2428,-5 10-1306,5-14-1006,0 0 0,0 0 0,1 1-1,0-1 1,0 1 0,1 0 0,1 0 0,0 0-1,-2 15 1,1 13 554,2 43-1,1-57-527,19 206 1560,-2-73-950,-16-151-797,-1-1 0,0 1 0,0 0 0,0 0 0,-1 0 0,0 0 1,0 0-1,0-1 0,-1 1 0,0 0 0,0-1 0,0 1 0,-1-1 0,0 0 0,0 0 0,0 0 0,0 0 1,-1 0-1,0-1 0,0 0 0,0 0 0,-1 0 0,0 0 0,1-1 0,-1 1 0,0-1 0,0 0 0,-8 2 1,-23 14-2420,31-17 598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8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260 10 3328,'0'0'123,"0"0"0,0-1 0,0 1 0,0-1 0,0 1 0,0 0 0,0-1 0,0 1 0,0 0 0,0-1 0,0 1 0,0 0 0,-1-1 0,1 1 0,0 0 0,0-1 0,0 1 0,-1 0 0,1-1 0,0 1 0,0 0 0,-1 0 0,1-1 0,0 1 0,-1 0 0,1 0 0,0 0 0,-1-1 0,1 1 0,0 0 0,-1 0 0,1 0 0,0 0 0,-1 0 0,0 0 0,-19 3 1683,-29 21-1782,37-18 96,-1 1 77,0 0 0,1 1 0,0 0 0,0 1 0,1 1 0,0 0 0,1 0 0,0 1 0,-12 17 0,16-19-107,0 0 1,1 0 0,0 0 0,1 1 0,0-1 0,1 1 0,0 0 0,0 0 0,1 1 0,0-1 0,1 0 0,0 1 0,2 19 0,0-23-58,0 0 1,1 0-1,0 0 1,1 0-1,-1 0 1,1-1-1,0 1 1,1-1-1,0 0 0,0 0 1,0 0-1,1-1 1,0 1-1,0-1 1,0 0-1,0-1 1,1 1-1,0-1 1,11 6-1,1 0 1,1-1 0,0 0 1,0-1-1,0-2 0,34 8 1,-12-7 29,-1-1 0,1-2 0,0-2 0,0-2 0,0-2 0,0-1 0,0-2 0,0-2 0,76-23 0,38-29 341,-154 59-402,0-1 0,0 1 0,0 0 0,0-1 0,0 1 0,0 0 0,0 0 1,0 0-1,0 0 0,0 0 0,0 0 0,0 0 0,0 0 0,0 0 0,0 0 0,0 0 0,0 1 0,0-1 0,0 0 1,0 1-1,0-1 0,0 1 0,0-1 0,0 1 0,1 0 0,16 24 101,1 0-53,-3-13-10,1-1 0,0 0 0,1-2 0,0 0 1,0 0-1,1-2 0,0 0 0,0-2 0,1 0 1,27 4-1,-24-6 20,0-1 0,1-1 0,-1-1 0,0-1 0,0-1 0,0 0 0,0-2 0,42-13 0,-59 15-35,-1 0 0,1-1 0,-1 0 0,1 0 0,-1 0 0,0 0 0,0-1 0,-1 1 0,1-1 0,-1-1 0,0 1 0,0-1 0,0 1 0,0-1 0,-1 0 0,0 0 0,0-1 1,0 1-1,-1-1 0,0 1 0,0-1 0,0 0 0,-1 0 0,0 0 0,0 0 0,0 0 0,-1 0 0,0-6 0,0 1 7,-1 1 1,-1 0-1,0-1 0,0 1 1,-1 0-1,0 0 1,-1 1-1,0-1 0,-1 1 1,0-1-1,0 1 1,-1 1-1,0-1 1,-1 1-1,1 0 0,-10-7 1,-4-2 25,0 1 0,-1 0 0,-1 2 0,-1 1 0,0 1 0,0 0 0,-1 2 1,-26-7-1,33 11-43,0 2 1,-1 0-1,0 1 1,0 0-1,1 2 1,-1 0-1,0 1 1,0 1-1,0 0 1,0 1-1,0 2 1,-28 7-1,36-6-48,0 0 0,1 1 0,-1 0 0,1 0 0,0 1 0,1 0 0,-1 0 0,1 1 0,1 1 0,0-1 0,0 1 0,0 0 0,1 0 0,1 1 0,-6 12 0,7-15-142,1 0 1,0 1-1,0-1 0,1 1 1,0 0-1,0-1 1,0 1-1,1 0 1,1 0-1,-1 0 1,1 0-1,1 0 1,-1 0-1,1 0 1,1 0-1,-1 0 1,1-1-1,1 1 1,-1 0-1,1-1 0,6 11 1,-2-9-237,0 0 1,0-1-1,1 0 1,0 0-1,0-1 0,1 0 1,-1 0-1,2-1 1,18 11-1,32 5-1659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9.3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75 2944,'16'72'5226,"1"13"-4735,5-28 1632,41 74-1,-67-142-2026,0 1 0,1-1 0,1 0 0,0 0-1,0 0 1,1-1 0,1-12 0,-1 7 12,1 4-97,0-1 1,1 1-1,0 0 1,1 0-1,1 0 1,0 0-1,1 0 1,0 1-1,1-1 1,0 1-1,1 0 1,0 1-1,1-1 1,1 1-1,-1 1 1,2-1-1,0 2 1,0-1-1,0 1 1,1 0-1,1 1 1,-1 0-1,1 1 1,1 0-1,15-7 1,-20 11 23,0 1 0,1 0 0,-1 1 1,1-1-1,-1 1 0,1 1 0,0-1 1,0 1-1,-1 1 0,1 0 0,0 0 1,-1 0-1,1 1 0,-1 0 0,0 0 1,1 1-1,-1 0 0,0 0 1,-1 1-1,13 8 0,1 1 76,-1 1 1,-1 1-1,0 1 0,-1 1 0,22 27 1,-27-30-10,-1 0 1,0 1 0,-1 0-1,-1 0 1,-1 1 0,0 0-1,-1 1 1,-1 0 0,0 0-1,-1 0 1,-1 1-1,-1 0 1,-1 0 0,0-1-1,-2 37 1,1-53-94,-1 0-1,0-1 1,0 1-1,0-1 1,0 1-1,0-1 0,0 1 1,0 0-1,0-1 1,-1 1-1,1-1 1,0 1-1,0 0 1,0-1-1,-1 1 1,1-1-1,0 1 1,-1-1-1,1 1 1,0-1-1,-1 1 1,1-1-1,0 0 1,-1 1-1,1-1 1,-1 1-1,1-1 1,-1 0-1,0 1 1,-11-13 104,9 7-106,1 0-1,-1-1 0,1 0 0,0 0 0,-2-11 0,4 4-14,1 0-1,1 0 1,0 0-1,1 1 1,0-1-1,1 1 1,0-1-1,1 1 1,1 1-1,0-1 1,0 1-1,1 0 1,1 0-1,11-13 0,-9 14-7,1 1-1,-1 1 0,1 0 1,1 0-1,-1 1 1,1 0-1,1 1 0,-1 1 1,1 0-1,0 1 0,20-5 1,-14 6-21,0 0 1,0 1 0,1 1-1,-1 1 1,1 0 0,-1 2-1,29 5 1,-39-4 49,0 0 1,-1 0 0,0 0 0,0 1-1,0 0 1,0 1 0,-1 0-1,1 0 1,-1 1 0,0-1-1,-1 1 1,0 1 0,0 0-1,0-1 1,-1 2 0,8 12-1,-6-8 69,0 0 0,-1 0-1,-1 1 1,0 0 0,-1 0-1,0 0 1,-1 1 0,-1-1-1,0 1 1,0 16-1,-2-5 64,1-2 52,-1 0-1,-1 0 0,-1 0 1,-1-1-1,-10 39 0,8-55-649,2-15-131,1-16-1024,3 20 1210,1 1-1,-1-1 1,0 1 0,1-1 0,0 1 0,0 0-1,0 0 1,1 0 0,-1 0 0,1 0 0,0 0-1,0 1 1,1 0 0,4-5 0,15-17-2034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0:59.6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127 399 3712,'9'-2'996,"0"1"0,1-1 0,-1 2-1,0-1 1,13 2 0,44-5 325,-48 1-1149,0-1 0,0 0 0,0-2 0,0 0 0,-1-1 1,0-1-1,-1 0 0,1-1 0,28-23 0,-36 25-56,-1 0 0,0 0 0,-1-1 0,0 0 0,0 0 0,0 0 0,-1-1 0,0 0 0,-1-1 0,0 1 0,-1-1 0,0 0 0,0 0 0,-1-1 0,-1 1 0,1-1 0,-2 1 0,2-20 0,-3 25-85,0 1 0,-1-1-1,1 1 1,-1-1 0,0 1 0,0-1 0,0 1 0,-1 0-1,1 0 1,-1 0 0,0-1 0,0 2 0,-1-1 0,1 0-1,-1 0 1,0 1 0,0 0 0,0-1 0,0 1 0,0 0-1,-1 0 1,0 1 0,1-1 0,-1 1 0,0 0 0,0 0 0,0 0-1,-1 1 1,1-1 0,0 1 0,-1 0 0,1 0 0,-9 0-1,-2-1 89,-1 1-1,1 1 0,0 0 0,-1 1 0,1 1 0,-1 1 1,1 0-1,-26 9 0,21-4 41,0 1-1,0 1 1,0 0 0,2 2 0,-1 0 0,1 2-1,-31 30 1,37-33-59,1 2 1,0 0-1,0 0 1,2 1-1,0 1 0,0-1 1,2 1-1,-1 1 0,2-1 1,0 1-1,-4 21 0,8-29-77,1 0-1,0 0 0,0 0 1,0 0-1,1 0 1,1 1-1,0-1 0,0 0 1,0 0-1,1-1 0,0 1 1,0 0-1,1 0 0,0-1 1,1 0-1,4 9 0,-2-8-94,1 1-1,1-1 0,-1 0 0,1 0 0,0-1 0,1 0 0,0 0 0,0-1 0,0 0 0,17 7 0,4-1-586,1-1 0,0-2 0,0-1-1,1-1 1,-1-2 0,2-1 0,32-1 0,36-4-1773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1.4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499 40 2176,'1'-2'99,"-1"1"0,0-1 0,0 0 0,0 1 0,0-1 0,0 1 0,-1-1 0,1 0 0,0 1 0,-1-1 0,1 1 0,-1-1 0,1 1 0,-1-1 0,0 1 0,0 0 0,0-1 0,0 1 0,0 0 0,0-1 1,0 1-1,0 0 0,-2-1 0,1 1 9,-1 0 1,1 1 0,-1-1 0,1 1 0,-1 0-1,1 0 1,-1 0 0,1 0 0,-1 0-1,1 0 1,0 1 0,-1-1 0,1 1 0,-1 0-1,-3 1 1,-28 10 288,0 1 1,0 2-1,1 1 0,1 1 1,1 2-1,1 1 0,-41 36 1,58-44-276,2 1 0,0 0 1,0 1-1,1 1 0,1-1 1,0 2-1,1-1 0,-12 33 1,10-17 17,1 1 1,2 1 0,-6 58 0,12-84-125,1 1 1,-1-1-1,2 0 1,-1 0-1,1 1 1,0-1-1,1 0 1,-1 0-1,2 0 1,-1 0-1,1 0 1,0-1-1,0 1 1,0-1-1,1 1 0,0-1 1,1-1-1,-1 1 1,1 0-1,0-1 1,1 0-1,-1 0 1,1-1-1,0 0 1,0 0-1,0 0 1,1 0-1,-1-1 1,1 0-1,7 2 1,7 2 11,0-1 1,1-1-1,0-1 1,0-1 0,0 0-1,0-2 1,0-1-1,37-3 1,-18-3 67,0-2 0,0-1 1,-1-2-1,-1-2 1,48-21-1,-23 2 266,-2-2 0,69-50 0,-130 83-343,0 0 1,0 0-1,0 1 1,0-1-1,0 0 1,0 0-1,0 1 1,0-1-1,1 0 1,-1 1-1,0-1 1,1 1 0,-1 0-1,0-1 1,1 1-1,-1 0 1,0 0-1,1 0 1,-1 0-1,0 0 1,1 0-1,1 1 1,-2 0 16,0 0 0,0 0 0,0 0 0,0 0 0,0 1 0,-1-1 0,1 0 0,0 1-1,-1-1 1,1 1 0,-1-1 0,1 1 0,0 2 0,-1-1-18,1 1 0,0-1 0,1 0-1,-1 0 1,0 0 0,1 1 0,0-1 0,0-1-1,3 6 1,6 2-8,0-1 0,0 0 0,1-1 0,0 0 0,1 0 0,0-2 0,0 1 0,0-2 1,1 0-1,0 0 0,-1-1 0,2-1 0,-1-1 0,0 0 0,18 1 0,-12-3-9,0-1 0,0 0 0,0-2-1,0 0 1,0-1 0,-1-1 0,0-1 0,0-1 0,0 0 0,29-17 0,-18 6 68,0-2 0,-1-1 0,28-26 0,-43 34-26,-1 0 0,0-1-1,0-1 1,-2 0 0,0 0 0,-1-1 0,11-23 0,-18 33-25,-1 0 0,0-1 1,-1 1-1,0 0 1,0-1-1,0 1 1,-1-1-1,1 1 0,-2 0 1,1-1-1,-1 1 1,0-1-1,0 1 1,-1 0-1,0 0 1,0 0-1,0 0 0,-1 0 1,1 0-1,-2 0 1,1 1-1,-1-1 1,1 1-1,-1 0 1,-1 0-1,1 1 0,-6-6 1,-3-1 34,1 1 0,-1 0 0,-1 1-1,1 0 1,-2 1 0,1 0 0,-1 1 0,0 1 0,-26-7 0,15 8 72,-1 1 1,1 1-1,0 1 1,-1 2-1,1 0 1,-37 6-1,43-3-36,1 0 1,0 1-1,0 2 0,0 0 0,0 0 1,1 2-1,0 0 0,1 1 0,-20 14 0,30-18-62,1 0 0,0 1 0,0 0-1,0 0 1,1 0 0,0 0-1,0 1 1,1 0 0,-1 0-1,2 0 1,-1 0 0,1 1 0,0 0-1,0-1 1,1 1 0,0 0-1,1 0 1,0 1 0,0-1-1,0 0 1,1 0 0,1 0 0,-1 1-1,1-1 1,1 0 0,-1 0-1,5 13 1,-1-9-91,0 1 0,0-1 0,1 0 0,1 0 0,0-1 0,0 0 0,1 0 0,0-1 0,1 0 0,1 0-1,-1-1 1,1 0 0,1-1 0,0 0 0,0-1 0,14 7 0,-7-6-427,1-2 1,0 0-1,0-1 1,1-1-1,0-1 0,-1-1 1,1-1-1,0 0 0,0-1 1,36-6-1,27-4-1834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2.4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34 2944,'45'-24'2286,"-43"23"-2162,0 0 1,0 0-1,0 0 0,-1 1 0,1-1 1,0 0-1,0 1 0,0 0 1,0-1-1,0 1 0,0 0 1,0 0-1,0 0 0,0 0 0,0 0 1,0 1-1,0-1 0,0 1 1,0-1-1,-1 1 0,1 0 0,0-1 1,2 2-1,-2 23 565,-2-12-247,9 93 1327,-5-36-780,3-1 0,30 125 0,-18-144-673,-19-48-305,1 0-1,0 0 1,0 0 0,0 0 0,0 0 0,0-1 0,0 1 0,1 0-1,-1 0 1,1-1 0,-1 1 0,1-1 0,0 1 0,-1-1 0,1 0-1,0 1 1,0-1 0,0 0 0,4 1 0,-5-2-1,1-1 0,-1 1 0,0-1 0,1 1 1,-1-1-1,0 0 0,1 0 0,-1 0 0,0 1 0,0-1 0,0 0 1,0-1-1,0 1 0,0 0 0,0 0 0,0 0 0,0 0 0,0-1 0,-1 1 1,1 0-1,-1-1 0,1 1 0,-1-1 0,1 1 0,-1-1 0,0 1 1,1-3-1,5-47 90,-5 48-100,-3-102 134,0 68-45,5-67 0,-1 94-83,-1-1 0,1 1 0,0 0 0,1 1 0,0-1 0,1 0 0,0 1 0,1 0 0,0 0 0,0 0 0,8-9 0,-10 13 20,1 0 1,0 1 0,1-1-1,-1 1 1,1 0-1,0 1 1,0-1-1,0 1 1,0 0-1,1 0 1,0 1 0,-1-1-1,1 1 1,0 0-1,0 1 1,0-1-1,7 1 1,-4 0 35,-1 2 0,1-1 0,-1 1 0,0 1 0,1 0 0,-1 0 0,0 0 0,0 1 0,0 0 0,-1 1 0,10 5 0,3 3 134,-1 2 1,0 0-1,-1 2 1,-1 0 0,0 0-1,-1 2 1,26 37-1,-23-22 134,-1 1-1,-1 0 0,14 45 0,-12-29-88,-14-27 193,-19-52-271,9 11-175,1 0 0,1 0-1,0 0 1,1 0 0,1 0 0,1 0 0,0-1 0,2 1-1,0 0 1,1 0 0,0 0 0,2 0 0,0 1-1,1 0 1,1 0 0,0 0 0,2 1 0,-1 0-1,2 0 1,18-22 0,-21 30 1,0 1 0,1 0 1,0 0-1,0 1 0,1 0 0,-1 0 1,1 1-1,1 0 0,-1 1 0,1 0 0,-1 1 1,1-1-1,0 2 0,0 0 0,0 0 0,1 0 1,-1 2-1,0-1 0,21 2 0,-20 0 31,1 0-1,-1 0 0,0 1 0,0 0 0,0 1 1,0 1-1,0-1 0,-1 2 0,1-1 0,-1 2 1,0-1-1,-1 1 0,1 1 0,-1-1 1,0 2-1,-1-1 0,0 1 0,8 9 0,-6 0 41,0 0 0,-1 0 0,0 1 0,-2 0-1,0 1 1,-1-1 0,-1 1 0,6 36 0,-5 7-117,-2 89 0,-4-145 16,0-5 184,-1 12-2289,1-13 2040,0 0-1,-1 0 0,1 0 0,0 1 1,0-1-1,0 0 0,-1 0 1,1 0-1,0 0 0,0 0 1,-1 0-1,1 0 0,0 0 0,0 0 1,0 0-1,-1 0 0,1 0 1,0 0-1,0 0 0,-1 0 0,1 0 1,0 0-1,0 0 0,-1 0 1,1 0-1,0 0 0,0 0 0,0 0 1,-1 0-1,1-1 0,0 1 1,0 0-1,0 0 0,-1 0 0,1 0 1,0-1-1,0 1 0,0 0 1,0 0-1,0 0 0,-1-1 0,1 1 1,0 0-1,0 0 0,0 0 1,0-1-1,-13-12-2474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2.9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0 3328,'-1'1'97,"0"-1"1,0 0-1,0 0 0,0 0 0,1 1 1,-1-1-1,0 0 0,0 1 1,1-1-1,-1 1 0,0-1 1,1 1-1,-1-1 0,0 1 1,1 0-1,-1-1 0,1 1 1,-1 0-1,1-1 0,-1 1 1,1 0-1,0-1 0,-1 1 1,1 0-1,0 0 0,-1 1 0,3 26 1376,0-11-1349,15 96 1007,62 218 0,-50-221-1196,85 280 1800,8 32-206,-111-378-1475,26 105 345,-33-125-400,0 1 0,-1-1 0,-2 1 0,-1 25 0,0-49-35,0 1 0,0-1 1,0 1-1,0-1 0,0 1 1,-1-1-1,1 0 0,0 1 0,-1-1 1,1 1-1,0-1 0,-1 0 0,0 1 1,1-1-1,-1 0 0,0 0 0,0 0 1,0 1-1,1-1 0,-1 0 0,0 0 1,-1 0-1,1 0 0,0-1 1,0 1-1,0 0 0,-3 1 0,2-2-75,0 0 0,0-1 0,0 1 0,0 0 0,0-1 0,0 1 0,0-1 0,0 0 0,0 0 0,0 0 0,1 0 0,-1 0 0,0 0 0,0 0 0,1 0 0,-1-1 0,1 1 0,-1-1 0,-1-2 0,-27-31-1553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3.3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1 146 4480,'11'-14'428,"1"1"0,0 1 0,1 0 0,1 1 0,0 1 0,0 0 0,1 0 0,0 2 0,0 0 0,1 0 0,23-6 1,-29 10-364,0 1 0,0 0 0,1 1 1,-1 0-1,1 1 0,0 0 1,-1 1-1,1 0 0,0 1 0,0 0 1,-1 0-1,1 1 0,-1 1 1,0 0-1,1 0 0,-1 1 0,-1 0 1,1 1-1,15 9 0,-18-8 37,1 1-1,-1 0 0,-1 0 1,1 0-1,-1 1 1,0 0-1,-1 1 0,0-1 1,0 1-1,-1 0 0,0 0 1,-1 0-1,0 0 0,0 1 1,-1-1-1,0 1 1,-1 0-1,0 0 0,0 0 1,-1-1-1,-2 21 0,-1-8 130,0 0 0,-2 0 0,0 0 0,-1-1 0,-2 0 0,0 0 1,-1 0-1,-18 28 0,20-38-163,-1 0 1,-1-1 0,0-1 0,0 1 0,-1-1 0,0-1 0,0 0 0,-1 0 0,-17 8-1,23-13-62,0 0-1,0 0 0,-1-1 0,1 0 0,0 0 0,-1 0 0,1-1 0,-1 1 0,0-1 0,1-1 0,-1 1 0,0-1 0,0 0 0,1 0 1,-1-1-1,0 1 0,1-1 0,-1-1 0,0 1 0,1-1 0,0 0 0,-1 0 0,-6-4 0,10 5-70,1 0 0,-1-1 1,1 1-1,-1 0 0,1-1 0,-1 1 0,1-1 0,0 1 0,0-1 0,-1 1 1,1-1-1,1 0 0,-1 0 0,0 0 0,0 1 0,1-1 0,-1 0 0,1 0 1,-1 0-1,1 0 0,0 0 0,0 0 0,0 0 0,0 0 0,0 0 0,0 0 1,0 0-1,1 0 0,0-3 0,1 1-223,0-1 1,0 1-1,1 0 1,-1 0-1,1 0 0,0 0 1,0 0-1,0 1 1,1-1-1,-1 1 1,6-4-1,26-14-1653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1.1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35 193 3072,'2'-2'92,"1"1"0,-1-1 0,1 1 0,-1 0 0,1 0 0,-1 0 0,1 0-1,-1 0 1,1 1 0,0-1 0,-1 1 0,1 0 0,0 0 0,0 0 0,-1 0 0,1 0 0,0 0 0,-1 1 0,1 0 0,0-1 0,-1 1 0,1 0 0,-1 0 0,5 3 0,33 6 937,-22-8-778,1 0 0,-1-2 0,1 0-1,-1-1 1,1 0 0,26-7 0,-40 7-168,-1 0-1,0 0 1,0 0 0,0-1-1,0 1 1,0-1 0,0 0-1,-1 0 1,1 0-1,-1-1 1,1 1 0,-1-1-1,0 0 1,0 0-1,0 0 1,0 0 0,0-1-1,-1 1 1,0-1-1,0 1 1,0-1 0,0 0-1,0 0 1,-1 0 0,1 0-1,-1 0 1,0 0-1,-1-1 1,1 1 0,-1 0-1,1 0 1,-1-1-1,-1-6 1,0 7-40,1 0-1,-1 0 1,0 0 0,-1 1 0,1-1-1,0 0 1,-1 1 0,0-1-1,0 1 1,0 0 0,0-1 0,-1 1-1,1 0 1,-1 0 0,0 1-1,0-1 1,0 1 0,0-1 0,0 1-1,0 0 1,-1 0 0,1 0-1,-1 0 1,1 1 0,-1 0 0,0-1-1,0 1 1,-5 0 0,1-1-8,1 1 0,-1 0 0,0 1-1,0 0 1,0 0 0,0 0 0,1 1 0,-1 1 0,0-1 0,0 1 0,1 0 0,-1 1 0,-10 5 0,4 0-14,0 1 0,1 1 1,0 0-1,1 1 0,0 0 1,0 0-1,1 2 0,1-1 0,0 1 1,1 1-1,-10 17 0,13-19-22,1-1 0,0 1-1,1-1 1,0 2 0,0-1-1,2 0 1,-1 0 0,2 1 0,-1 0-1,2-1 1,0 1 0,0-1-1,1 1 1,1 0 0,3 13 0,-2-14-34,0-1 1,1 0 0,0-1 0,1 1 0,0-1 0,1 0 0,0 0 0,1-1-1,-1 1 1,2-1 0,-1-1 0,1 0 0,1 0 0,0 0 0,0-1-1,0 0 1,1-1 0,0 0 0,0-1 0,0 0 0,1 0 0,-1-1 0,1-1-1,0 1 1,1-2 0,-1 0 0,0 0 0,1-1 0,-1 0 0,1-1-1,-1 0 1,1-1 0,-1-1 0,18-3 0,-6-2-1566,0 2-85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3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28 439 3968,'-4'-3'209,"1"0"0,0 0 0,1 0 0,-1-1 0,0 1 0,1-1 0,0 0 0,0 0 0,-2-4 0,4 7-139,0 1-1,1 0 0,-1 0 0,0-1 0,0 1 0,0 0 0,1 0 0,-1 0 0,0-1 0,0 1 0,0 0 0,1 0 0,-1 0 0,0 0 0,0 0 0,1-1 0,-1 1 0,0 0 0,1 0 1,-1 0-1,0 0 0,0 0 0,1 0 0,-1 0 0,0 0 0,1 0 0,-1 0 0,0 0 0,1 0 0,-1 0 0,0 0 0,0 0 0,1 1 0,-1-1 0,0 0 0,0 0 0,1 0 0,-1 0 1,0 0-1,0 1 0,1-1 0,-1 0 0,0 0 0,0 0 0,0 1 0,1-1 0,16 10 824,-8 1-694,1-1 0,1 0-1,0-1 1,0 0 0,1-1 0,0 0-1,0-1 1,19 8 0,-24-12-97,0 0 1,0 0-1,1-1 0,-1 0 1,1-1-1,0 0 0,-1 0 1,1-1-1,0 0 0,0 0 1,-1 0-1,1-1 0,0 0 1,-1-1-1,1 0 0,-1 0 1,1-1-1,8-4 0,3-4 17,-1 0 0,-1-2 0,0 0 0,-1-1 0,0-1 0,20-24 0,-26 28-53,-1-1 0,0 0 0,-1 0 0,0-1 0,-1 0-1,0-1 1,-1 0 0,0 0 0,-2 0 0,6-24 0,-9 31-37,-1 0 0,0-1 0,0 1 1,-1-1-1,0 1 0,0-1 1,-1 1-1,0 0 0,0 0 1,-1 0-1,0 0 0,0 0 0,-1 0 1,1 1-1,-1 0 0,-1-1 1,1 1-1,-10-8 0,7 7-4,0 0-1,0 1 0,-1 0 0,0 0 0,-1 1 1,1 0-1,-1 0 0,0 1 0,0 0 1,0 1-1,0 0 0,-1 0 0,-16-1 0,9 2 0,0 1 0,0 1 0,0 1-1,0 0 1,1 1 0,-1 1 0,0 1-1,1 0 1,0 1 0,-17 8-1,26-10-36,1 0 0,-1 0-1,1 1 1,-1 0 0,1 1 0,1-1-1,-1 1 1,1 0 0,-1 0-1,1 1 1,1 0 0,-1 0-1,1 0 1,0 0 0,1 1-1,-1-1 1,1 1 0,0 0-1,1 0 1,0 0 0,0 0-1,0 1 1,1-1 0,0 0 0,1 11-1,0-10-111,0 0 0,1 1 0,0-1 0,1 0 0,0 0 0,0 0 0,1-1 0,0 1 0,0 0 0,0-1 0,1 0 0,1 0 0,-1 0 0,1 0 0,0-1 0,0 1 0,1-1 0,0-1 0,0 1 0,8 4 0,3 2-490,1-1-1,0-1 1,1-1-1,0-1 1,0 0-1,37 8 1,24 2-1326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5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465 25 3200,'0'-1'106,"0"0"1,-1 0-1,1-1 1,-1 1-1,1 0 1,-1 0-1,0 0 1,0 0-1,1 0 1,-1 0-1,0 0 1,0 0-1,0 0 1,0 0-1,0 0 1,0 0-1,0 1 0,0-1 1,0 0-1,-1 1 1,1-1-1,-2 0 1,-1 0 144,1 1 0,-1-1 0,1 1 1,-1 0-1,1 0 0,-1 0 0,1 0 0,-6 2 1,-5 1 229,0 1 0,1 1 0,-21 9 0,-49 23-381,54-26 140,0 1-1,1 2 0,0 0 1,2 2-1,-27 21 0,38-26-155,9-7-44,1-1 0,0 1 1,1 0-1,-1 0 0,1 1 1,-5 5-1,9-10-38,0 1-1,-1-1 1,1 0-1,0 1 1,0-1-1,0 1 1,-1-1-1,1 1 1,0-1-1,0 1 1,0-1-1,0 1 1,0-1-1,0 1 1,0-1-1,0 1 1,0-1-1,0 1 1,0-1-1,0 1 1,0-1-1,1 1 1,-1-1-1,0 1 1,0-1-1,0 1 1,1-1-1,-1 0 1,0 1-1,1 0 0,1 0-10,0 0 0,-1 0-1,1 0 1,0 0-1,0 0 1,0 0-1,0 0 1,0-1-1,0 1 1,1-1-1,2 1 1,178 16-9,-116-14 13,87 17-1,-133-15 19,1 0 0,-1 1-1,0 2 1,-1 0 0,0 1-1,0 1 1,-1 0 0,20 15-1,-33-20 31,0-1-1,0 1 0,0 1 0,-1-1 0,1 1 1,-1 0-1,-1 0 0,1 0 0,-1 0 1,0 1-1,-1 0 0,1 0 0,-1 0 1,-1 0-1,1 1 0,-1-1 0,-1 1 0,1-1 1,-1 1-1,-1-1 0,1 1 0,-1 0 1,0 0-1,-1-1 0,0 1 0,0 0 1,-1-1-1,0 1 0,0-1 0,-1 0 0,0 0 1,0 0-1,-1 0 0,1 0 0,-1-1 1,-1 1-1,0-1 0,1 0 0,-2-1 1,1 1-1,-1-1 0,0 0 0,0 0 0,0-1 1,-1 0-1,1 0 0,-1 0 0,-8 2 1,-21 11 285,-2-3 1,0-1-1,-1-1 1,-75 11-1,112-23-326,0 0 1,1 1-1,-1-1 0,0 0 1,0 0-1,0 0 0,0 0 0,0 0 1,0 0-1,1-1 0,-1 1 1,0-1-1,0 1 0,0-1 0,1 0 1,-1 0-1,0 0 0,1 1 0,-1-2 1,1 1-1,-1 0 0,1 0 1,-1 0-1,1-1 0,0 1 0,-2-3 1,2 3-34,1-1-1,-1 0 1,1 0 0,0 0 0,-1 0 0,1 1 0,0-1 0,0 0 0,0 0 0,0 0 0,1 0 0,-1 0 0,0 0 0,1 1-1,-1-1 1,1 0 0,0 0 0,0 1 0,-1-1 0,1 0 0,0 1 0,0-1 0,1 1 0,-1-1 0,1-1 0,11-10-664,0 0 1,1 1-1,0 0 1,1 1-1,1 1 1,-1 0-1,1 1 1,35-13-1,2 4-1118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5.4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4 3584,'-20'-3'1792,"20"3"-2176,0 0 3200,0 0-2304,0 8 0,0 12 128,0 10 0,0 2-896,6 7 128,2 0 512,1 8 0,6-3-384,-1-8 0,0-3-1280,9-17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5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0 6656,'-48'4'3328,"58"15"-4352,-1-10 5760,5 2-5248,1 14 128,-1-2-3072,4 7 128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6.3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5 198 2560,'-1'-1'163,"1"0"0,-1 0 0,1 0-1,-1 0 1,1 0 0,0 0 0,-1 0 0,1 0 0,0 0 0,0 0-1,0 0 1,0 0 0,0 0 0,0 0 0,0 0 0,0 0 0,0 0-1,0 0 1,1 0 0,-1 0 0,0 0 0,1 0 0,-1 0 0,0 0 0,1 0-1,-1 0 1,1 0 0,1-1 0,26-28 243,-6 7-138,-14 13-196,0 0-1,0 1 1,1 1-1,0-1 1,1 1 0,0 1-1,0 0 1,1 0-1,-1 1 1,1 0 0,1 1-1,-1 0 1,1 1-1,0 1 1,20-5 0,-25 7-30,0 0 0,0 1 0,1 0 0,-1 0 0,0 1 1,0-1-1,0 1 0,0 1 0,-1 0 0,1 0 0,0 0 1,-1 0-1,1 1 0,-1 1 0,0-1 0,0 1 0,0 0 1,0 0-1,0 0 0,-1 1 0,0 0 0,0 0 0,-1 0 1,1 1-1,-1 0 0,0-1 0,0 1 0,-1 1 1,3 6-1,-2-2 31,0 0 1,0 0 0,-1 1 0,-1-1-1,0 1 1,0-1 0,-1 1-1,-1 0 1,0 0 0,0 0-1,-1-1 1,-1 1 0,0 0 0,-1-1-1,0 0 1,0 1 0,-1-1-1,-7 12 1,-11 19 267,-1-1 0,-2-1-1,-38 46 1,30-41-54,23-32-197,0 0 0,-1-1 0,0-1-1,-1 1 1,-23 16 0,29-24-66,0 0-1,0 0 1,-1-1 0,1 0-1,-1 0 1,0-1 0,0 1-1,1-1 1,-1-1 0,-1 1-1,1-1 1,0-1 0,0 1-1,0-1 1,-9-1 0,14 1-27,1 0 0,0 0 0,0 0 0,-1 0 0,1 0 0,0-1 0,0 1 0,-1 0 0,1-1 0,0 1 0,0-1 0,0 1 0,-1-1 0,1 1 0,0-1 0,0 0 0,0 1 0,0-1 0,0 0 0,0 0 0,0 0 0,1 0 0,-1 0 0,0 0 0,0 0 0,1 0 0,-1 0 0,1-1 0,-1 1 0,1 0 0,-1 0 0,1 0 0,0-1 0,-1 1 0,1 0 0,0 0 0,0-1 0,0 1 0,0 0 1,0-1-1,0 1 0,1-2 0,0-1-6,1 1 1,-1 0-1,1 0 0,-1 0 1,1 0-1,0 0 1,0 0-1,0 1 1,1-1-1,-1 1 1,1-1-1,-1 1 1,1 0-1,3-3 1,2 2 30,-1 0 1,0 0 0,1 0-1,0 1 1,-1 0 0,1 0-1,0 1 1,0 0 0,0 0-1,0 1 1,0 0 0,0 1-1,0-1 1,0 2 0,10 1-1,13 6 117,0 1 1,45 21-1,0 0 83,-30-13-151,-34-12-39,-1-1 1,1-1-1,-1 0 1,1-1 0,1 0-1,19 2 1,-31-5-310,-1-2-86,0 1 133,0-1 0,0 1 0,0-1 0,0 1 0,0-1 0,0 1-1,-1-1 1,1 1 0,0-1 0,-1 1 0,1 0 0,-1-1 0,-1-2 0,-11-7-1690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6.7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40 2432,'0'0'62,"-1"0"0,1-1 0,0 1 0,-1 0 0,1 0 0,0-1-1,-1 1 1,1 0 0,0-1 0,0 1 0,-1 0 0,1-1 0,0 1 0,0-1 0,-1 1 0,1 0 0,0-1 0,0 1 0,0-1 0,0 1-1,0-1 1,0 1 0,0 0 0,0-1 0,0 1 0,0-1 0,0 1 0,0-1 0,0 1 0,0 0 0,0-1 0,1 0 0,13-9 2164,-9 8-1750,1 0 0,0 1-1,0-1 1,0 1 0,11 0 0,11 1-645,261-6 1725,-286 5-1766,0 1 0,0 0 0,0-1 1,0 1-1,1 1 0,-1-1 0,0 0 0,0 1 1,0 0-1,0 0 0,0 0 0,0 0 1,0 0-1,0 0 0,0 1 0,-1 0 1,5 3-1,3 6-1198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7.0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 3584,'-10'14'1792,"20"37"-2048,-6-31 3072,7-4-2688,-3 7 128,1 9 0,2-2 0,-2 2-512,0-9 0,0 2-768,5-21 128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7.3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0 5760,'-18'4'2816,"41"8"-3840,-14-4 5248,5 8-7168,6 7 128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7.8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66 155 1664,'0'0'42,"-1"0"0,1 0 0,0 0 0,-1 0 0,1 0 0,0 0 0,-1 0 0,1 0-1,0 0 1,-1 0 0,1 0 0,0 0 0,0 0 0,-1 1 0,1-1 0,0 0 0,-1 0 0,1 0 0,0 0 0,0 0 0,-1 1 0,1-1 0,0 0 0,0 0 0,-1 1 0,1-1-1,0 0 1,0 0 0,0 1 0,0-1 0,-1 0 0,1 0 0,0 1 0,0-1 0,0 0 0,0 1 0,-4 19 2125,3-15-1934,1 1 1,0-1 0,0 0 0,1 0 0,0 1-1,0-1 1,2 5 0,1 1-9,1 0 0,0 0 0,1-1 1,0 0-1,1 0 0,0-1 0,1 1 0,0-2 0,0 1 0,1-1 0,0 0 1,0-1-1,11 7 0,-12-10-183,1 1-1,-1-2 1,1 1 0,0-1 0,0 0-1,0-1 1,1 0 0,-1-1 0,0 1 0,1-2-1,-1 0 1,1 0 0,-1 0 0,1-1 0,-1-1-1,0 1 1,10-4 0,-2 0 33,0-1 1,-1 0-1,1-1 0,-2-1 1,1-1-1,-1 0 1,0 0-1,-1-2 0,-1 0 1,1 0-1,-2-1 1,1-1-1,-2 0 0,17-25 1,-25 35-42,-1-1 1,0 0 0,0 0 0,0 0 0,0 0 0,-1-1 0,1 1-1,-1 0 1,0-1 0,-1 1 0,1-1 0,-1 1 0,0-1 0,0 1 0,0-1-1,0 1 1,-1-1 0,0 1 0,0 0 0,0-1 0,0 1 0,-1 0-1,0 0 1,0 0 0,0 0 0,0 0 0,-1 0 0,1 0 0,-1 1-1,0-1 1,0 1 0,-5-4 0,-1-1 21,-2 1 1,1 0-1,-1 0 1,0 1-1,0 0 0,-1 1 1,1 1-1,-1-1 0,0 2 1,-13-3-1,-4 1-1,-1 1-1,1 2 1,0 1-1,-58 5 1,74-3-66,0 1 1,0 0 0,0 1-1,0 1 1,0 0 0,1 0-1,0 1 1,0 1 0,0 0-1,1 1 1,0 0 0,0 0 0,-12 12-1,19-16-30,1 0 0,0 1 0,0-1-1,0 1 1,1 0 0,-1-1 0,1 1 0,0 0-1,0 1 1,0-1 0,0 0 0,1 0-1,0 1 1,-1-1 0,2 1 0,-1-1 0,1 1-1,-1 0 1,1-1 0,0 1 0,1-1 0,-1 1-1,1-1 1,0 1 0,0-1 0,1 1 0,-1-1-1,1 0 1,0 0 0,0 0 0,0 0-1,6 8 1,-2-5-224,0 1 0,1-1 1,0 0-1,0-1 0,1 0 0,0 0 0,0 0 0,0-1 0,1-1 0,-1 1 1,1-1-1,0-1 0,1 1 0,13 2 0,43 0-1420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8.4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 3200,'-3'2'210,"1"1"1,0 0-1,0 0 0,1 0 0,-1 0 1,1 0-1,-1 0 0,1 1 1,0-1-1,0 0 0,0 1 1,1-1-1,-1 1 0,1-1 1,0 1-1,0-1 0,0 7 1,11 73 1986,-7-57-2164,13 65 483,5-1 0,44 119 1,-45-145-18,-11-41 82,-13-48-229,-2-13-283,1-28-55,0 29-12,2-1 1,2 0-1,1 0 1,8-41 0,-7 68-4,1 0 1,0 0 0,0 0 0,1 0-1,1 1 1,0 0 0,0 0 0,1 0-1,1 0 1,-1 1 0,2 0 0,-1 0-1,1 1 1,0 0 0,1 0-1,0 1 1,0 0 0,10-5 0,-11 8 25,-1 1 0,1 0 0,-1 0 0,1 1 0,0 0 0,0 0 0,0 1 0,0 0 0,0 1 0,0-1 0,1 2 0,-1-1-1,0 1 1,0 0 0,0 1 0,0 0 0,0 0 0,-1 0 0,1 1 0,-1 1 0,1-1 0,-1 1 0,0 0 0,0 1 0,-1-1 0,0 2 0,1-1 0,-2 0 0,1 1 0,0 0 0,-1 1 0,-1-1 0,1 1 0,5 10 0,5 13 112,-1 1-1,-2 1 1,-1 0-1,-2 0 1,0 1-1,-3 0 1,0 0-1,-3 1 1,1 37 0,-4-70-182,0 0 0,0 1 0,0-1 0,1 1 0,-1-1 0,-1 1 0,1-1 0,0 0 0,0 1 0,0-1 0,-1 0 0,1 1 0,-1-1 0,1 0 1,-1 1-1,0-1 0,1 0 0,-1 0 0,-1 2 0,1-3-86,0-1 1,0 0-1,0 0 0,1-1 1,-1 1-1,0 0 0,1 0 1,-1 0-1,1 0 0,0 0 1,-1-1-1,1 1 0,0 0 1,0 0-1,-1-1 0,1 1 1,0 0-1,0 0 0,0-1 1,1 1-1,-1 0 0,0-2 1,0-19-1662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1.6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 3840,'24'71'5040,"-20"-53"-4535,0 0 1,-1 1-1,0 36 0,-7 24 89,2-40 249,2-30-236,1-12 144,11-40-645,1 0 1,2 0 0,2 2-1,25-43 1,-40 78-122,1 1 0,0-1 0,0 1-1,1 0 1,0 0 0,0 0 0,0 0 0,0 1 0,1 0 0,0 0 0,0 0-1,0 0 1,0 1 0,0 0 0,1 0 0,-1 0 0,1 1 0,0-1 0,0 1-1,0 1 1,0-1 0,9 0 0,-7 2 20,0 0 0,0 1 0,0 0 0,0 0 1,1 1-1,-2 0 0,1 0 0,0 1 0,0 0 0,-1 0 0,0 1 0,1 0 0,-2 0 0,1 1 1,0 0-1,-1 0 0,7 7 0,-1 1 108,-1 0 1,0 0-1,-1 1 1,0 1-1,-1-1 1,-1 2-1,-1-1 1,11 32 0,-10-23 32,-1 1 0,-2 0 0,0 0 0,-2 0 0,1 36 1,-4-54-203,0 0 0,0 0 0,-1 0 0,0 0 0,0 0 0,-1 0 0,-4 11 0,6-18-17,0-1 0,0 1 0,0 0 0,0 0 0,0-1 0,0 1 0,0 0 0,0-1 0,0 1 0,0 0 0,0 0 0,0-1 0,-1 1 0,1 0 0,0 0 0,0-1 0,0 1 1,-1 0-1,1 0 0,0-1 0,0 1 0,0 0 0,-1 0 0,1 0 0,0 0 0,0-1 0,-1 1 0,1 0 0,0 0 0,0 0 0,-1 0 0,1 0 0,0 0 0,-1 0 0,1 0 1,0 0-1,-1 0 0,1 0 0,0 0 0,0 0 0,-1 0 0,1 0 0,0 0 0,-1 0 0,1 0 0,0 0 0,0 0 0,-1 1 0,1-1 0,0 0 0,0 0 0,-1 0 0,1 0 1,0 1-1,0-1 0,0 0 0,-1 0 0,1 0 0,0 1 0,0-1 0,0 0 0,8-14-1868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8.8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1 227 3328,'1'3'252,"1"-1"0,-1 0 0,1 1-1,0-1 1,0 0 0,0 0 0,1 0 0,-1 0 0,0 0 0,1 0 0,-1-1-1,1 1 1,-1-1 0,1 0 0,4 2 0,47 3 1285,-51-5-1558,18-2 192,1 0 0,-1-1-1,1-1 1,-1-1 0,0-1-1,0-1 1,-1-1 0,0-1-1,0 0 1,-1-2 0,0 0-1,0-1 1,31-25 0,-45 32-128,0 0 0,0-1 1,0 0-1,-1 1 0,0-1 1,0-1-1,-1 1 0,1 0 1,-1-1-1,4-8 0,-7 12-23,1 0-1,0-1 0,0 1 0,-1 0 0,1 0 1,-1 0-1,1-1 0,-1 1 0,0 0 1,0-1-1,0 1 0,0 0 0,-1 0 1,1-1-1,-1 1 0,1 0 0,-1 0 1,0 0-1,0-1 0,0 1 0,0 0 0,0 0 1,0 0-1,0 1 0,-1-1 0,1 0 1,-1 0-1,1 1 0,-1-1 0,0 1 1,0-1-1,0 1 0,-2-2 0,-5-1 25,1 1 0,-1 0 0,-1 0 0,1 1 0,0 0 0,-1 0 0,1 1 0,0 1 0,-1-1 0,0 1 0,1 1-1,-1 0 1,1 0 0,-18 6 0,3-1 110,2 1 0,-1 1 0,1 1 1,-38 22-1,50-24-96,0-1 0,1 1 1,0 1-1,0 0 0,1 0 0,0 1 1,1 0-1,0 1 0,0-1 1,1 1-1,0 0 0,1 1 1,0-1-1,-6 19 0,9-21-31,-1 0-1,2 1 0,-1-1 1,1 0-1,0 1 1,1-1-1,0 1 1,1 0-1,-1-1 0,1 0 1,1 1-1,0-1 1,0 0-1,1 1 0,0-1 1,0-1-1,1 1 1,0 0-1,0-1 0,10 13 1,-4-10-17,-1-1 0,2 0-1,-1 0 1,1-2 0,1 1 0,-1-1 0,1-1 0,0 0 0,1 0 0,-1-2-1,22 6 1,18 3-220,81 8-1,-123-19 151,43 3-2137,90-2 0,-97-6 277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9.5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54 270 2048,'29'0'3733,"-25"0"-3584,-1 1 1,1-1-1,0 1 0,0 0 0,-1 1 1,1-1-1,0 1 0,-1-1 0,1 1 1,-1 0-1,0 0 0,5 5 1,21 10-43,-13-9 21,1-1 0,1-1 0,-1 0 0,1-2 0,0 0 0,0-1 0,0 0 0,0-2 0,0 0 0,1-1 0,-1-1 0,0 0 0,0-2 0,0 0 0,0-1 0,0-1 0,0 0 0,-1-1 0,0-1 0,-1-1 0,1-1 0,-2 0 0,17-12 0,-28 18-106,-1 1 0,1-1 0,-1 0 0,0-1 0,0 1 1,0 0-1,0-1 0,0 0 0,-1 1 0,0-1 0,0 0 0,0-1 0,0 1 0,0 0 0,-1 0 0,0-1 1,0 1-1,0-1 0,0 1 0,-1-1 0,0 1 0,0-1 0,0 1 0,0-1 0,-1 1 0,0-1 0,0 1 1,0 0-1,0-1 0,-1 1 0,0 0 0,0 0 0,0 0 0,-4-6 0,0 1 2,0 0 0,-1 0 0,0 1 0,-1 0 0,0 0 0,0 1 0,0 0 0,-1 1 0,0-1 0,-1 2 0,1-1 0,-1 1 0,-15-5 0,2 4-22,0 2-1,0 0 0,0 1 1,-1 2-1,1 0 0,0 1 1,-1 1-1,1 2 0,0 0 1,0 2-1,0 0 0,1 1 1,-1 2-1,2 0 0,-31 16 1,43-19-26,0 1 1,0 0 0,0 1-1,0-1 1,1 2 0,0-1-1,-8 11 1,14-15-3,0-1-1,0 1 1,0 0 0,0 0 0,0 0-1,1 0 1,-1 0 0,1 0-1,0 0 1,0 0 0,0 0 0,0 1-1,0-1 1,1 0 0,0 1 0,0-1-1,0 1 1,0-1 0,0 0 0,0 1-1,1-1 1,0 0 0,0 1-1,0-1 1,0 0 0,3 6 0,-1-4-130,1 0 0,0 0 0,0 0 0,1 0 0,-1-1 0,1 0 0,0 0 1,0 0-1,0-1 0,0 0 0,1 1 0,10 3 0,42 10-1273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09.9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3328,'-3'18'512,"1"0"1,1-1-1,2 30 1,1 21 1490,7 155-115,75 423 0,-69-544-1576,22 100 91,-31-180-377,1 0 0,0 0 0,2 0 0,1-1-1,0-1 1,21 31 0,-30-50-51,-1-1 0,1 1-1,-1-1 1,1 1 0,-1-1 0,1 1 0,-1-1-1,1 1 1,-1-1 0,1 1 0,0-1 0,-1 0-1,1 1 1,0-1 0,-1 0 0,1 0 0,0 1-1,0-1 1,-1 0 0,1 0 0,0 0-1,-1 0 1,1 0 0,0 0 0,0 0 0,-1 0-1,1 0 1,0 0 0,-1-1 0,1 1 0,0 0-1,0 0 1,-1-1 0,1 1 0,-1 0 0,1-1-1,0 1 1,-1-1 0,1 1 0,-1-1 0,1 1-1,-1-1 1,1 1 0,-1-1 0,1 1 0,-1-1-1,0 0 1,1 1 0,-1-1 0,0 0 0,1 1-1,-1-1 1,0-1 0,26-54-2584,-16 31 1310,7-9-237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0.3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15 432 4352,'-14'4'2176,"19"42"-2560,-1-33 4224,6 6-3712,-1 4 0,5 0 0,1 6 128,2-2-384,3-11 128,-1-13-640,-1-3 128,2-7-768,-2-5 0</inkml:trace>
  <inkml:trace contextRef="#ctx0" brushRef="#br0" timeOffset="1">198 32 6144,'-43'-32'3072,"20"52"-3200,23-20 5760,0 9-5504,6 10 0,2-4-1024,1 4 0,2 17-512,-16-20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1.5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1 418 2816,'0'0'51,"0"0"0,0-1-1,0 1 1,0 0 0,0 0 0,0-1 0,0 1-1,-1 0 1,1 0 0,0-1 0,0 1 0,0 0 0,0-1-1,0 1 1,0 0 0,0 0 0,0-1 0,1 1-1,-1 0 1,0 0 0,0-1 0,0 1 0,0 0-1,0 0 1,0-1 0,0 1 0,1 0 0,-1 0 0,0-1-1,0 1 1,0 0 0,1 0 0,-1 0 0,0-1-1,0 1 1,0 0 0,1 0 0,-1 0 0,0 0 0,0 0-1,1 0 1,-1-1 0,0 1 0,1 0 0,-1 0-1,0 0 1,0 0 0,1 0 0,-1 0 0,0 0-1,0 0 1,1 0 0,-1 0 0,1 1 0,26-2 1232,-4 0-1201,-12 0 28,-1-2 1,0 1-1,0-1 0,0-1 1,0 0-1,-1 0 1,1-1-1,-1 0 1,0-1-1,-1 0 0,1 0 1,-1-1-1,-1 0 1,1 0-1,-1-1 1,11-15-1,-3 3 279,0-2-1,-1 0 1,19-41-1,-30 56-340,-1 1 1,1-1-1,-1 1 0,0-1 0,-1 0 0,0 0 0,0 0 0,0 0 1,-1 1-1,0-1 0,0 0 0,-1 0 0,0 0 0,0 0 1,0 0-1,-1 0 0,0 1 0,0-1 0,-6-9 0,6 13-9,0 0-1,0 1 0,0-1 1,-1 0-1,1 1 1,-1-1-1,0 1 0,1 0 1,-6-3-1,7 5-23,-1-1 0,1 0 0,0 0 0,-1 1 0,1-1 0,-1 1 0,1 0 0,0-1 0,-1 1 0,1 0 0,-1 0 0,1 0 0,-1 0 0,1 0 0,-1 0 0,1 0 0,-1 0 0,1 0 0,-1 1 0,1-1 0,0 1 1,-1-1-1,1 1 0,0 0 0,-1-1 0,0 2 0,1-1-13,1 0 1,-1-1 0,0 1-1,1 0 1,0 0 0,-1-1-1,1 1 1,0 0 0,-1 0-1,1 0 1,0 0 0,0 0-1,0 0 1,0-1 0,-1 1-1,1 0 1,0 0 0,1 0-1,-1 0 1,0 0 0,0 0-1,0 0 1,1-1 0,-1 1-1,0 0 1,1 0 0,-1 0-1,0 0 1,1-1 0,-1 1-1,1 0 1,0 0 0,-1-1-1,1 1 1,0 0 0,2 2 0,-1 0 1,1 0-1,0 0 1,0-1-1,0 1 1,0-1 0,0 0-1,5 2 1,10 3 18,1 0 0,0-2 1,0 0-1,0-1 1,0-1-1,1-1 0,-1-1 1,22-1-1,26-4 164,68-13 1,-4 0-15,-126 17-113,1 0-1,0 0 0,0 0 1,-1 0-1,1 1 0,0 0 1,-1 0-1,8 3 0,-13-4-41,0 0-1,1 0 0,-1 1 1,1-1-1,-1 0 0,1 0 1,-1 0-1,0 1 0,1-1 1,-1 0-1,0 0 0,1 1 1,-1-1-1,0 0 0,1 1 1,-1-1-1,0 1 0,0-1 1,1 0-1,-1 1 0,0-1 1,0 1-1,0-1 0,0 0 1,0 1-1,1-1 0,-1 1 0,0-1 1,0 1-1,0-1 0,0 1 1,0-1-1,0 0 0,-1 2 1,0-1 18,0 1 1,0 0-1,-1-1 1,1 1-1,-1-1 0,1 1 1,-1-1-1,0 0 1,1 1-1,-1-1 1,0 0-1,-3 1 1,-3 3 16,0 0 1,1 1 0,0 0 0,0 0 0,1 1-1,0-1 1,0 1 0,0 1 0,1-1 0,0 1 0,1 0-1,0 0 1,0 0 0,0 1 0,-3 14 0,5-17-56,0 0 1,0 1-1,1-1 1,0 0-1,0 1 1,1-1 0,0 1-1,0 0 1,0-1-1,1 1 1,0-1-1,0 0 1,1 1 0,-1-1-1,2 0 1,-1 0-1,1 0 1,-1 0 0,2 0-1,-1 0 1,1-1-1,5 7 1,-3-6 3,-1-2 1,1 1-1,0 0 1,0-1-1,1 0 0,-1-1 1,1 0-1,0 0 1,0 0-1,0 0 1,0-1-1,0-1 0,1 1 1,-1-1-1,1 0 1,-1-1-1,0 0 0,1 0 1,-1 0-1,1-1 1,13-3-1,10-5 50,-1-1 0,-1-1-1,57-30 1,-5 3 184,-69 96-213,-7-45-22,0-1 0,2 0 0,-1 0 0,2-1 0,-1 1 0,2-2 0,-1 1 0,1-1 0,1 0 0,0-1 0,0 0 0,1-1 0,0 0 0,0-1 0,1 0 0,0-1 0,0 0 0,1-1 0,0 0 0,0-1 0,14 3 0,-10-6 20,1 0 1,0-1-1,-1-1 1,1-1-1,-1 0 1,0-1-1,0-1 1,0-1-1,0-1 1,-1 0-1,1-1 1,-2 0-1,1-1 1,-1-1-1,0-1 1,-1 0-1,0-1 1,-1 0-1,0-1 1,-1-1-1,0 0 1,-1 0-1,0-1 1,-1-1-1,15-30 1,-22 39-5,0 0 0,-1 0 0,0 0 0,-1-1 0,1 1 1,-1-1-1,0 1 0,-1-1 0,1 1 0,-1-1 0,-1 0 0,1 1 0,-1-1 1,0 1-1,-1-1 0,1 1 0,-1 0 0,-1 0 0,1 0 0,-1 0 0,0 0 1,0 0-1,-1 1 0,0-1 0,-6-7 0,2 5 7,-1 0 1,1 0-1,-1 1 1,-1 0-1,1 1 0,-1 0 1,0 1-1,0-1 1,-1 2-1,1 0 0,-1 0 1,0 1-1,-22-4 0,9 5-11,0 0-1,0 2 1,0 1-1,0 0 1,-1 2-1,2 1 1,-1 1-1,0 1 1,1 1-1,0 0 1,1 2-1,-43 24 1,57-28-28,0 0 1,0 1-1,0 1 1,1-1-1,0 1 1,0 0 0,1 1-1,-1 0 1,2 0-1,-1 0 1,1 1-1,1-1 1,-6 13-1,9-15-74,-1 0 1,1 0-1,0 0 0,0 0 0,1 0 0,0 0 1,0 1-1,0-1 0,1 0 0,0 0 0,0 0 0,0 0 1,1 0-1,0 0 0,0-1 0,1 1 0,-1 0 0,1-1 1,1 0-1,-1 0 0,1 0 0,5 6 0,4 4-595,0 0 0,1-1 0,1-1 0,1 0 0,0-1 0,0-1 0,1-1 0,33 16 0,12-4-1384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2.1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 2176,'1'-17'1987,"1"29"1172,0 34-1500,0 86 0,5 0-1,7-1 1,57 249 0,-44-273-1450,59 200 328,-86-305-526,1 1 0,-1-1 0,1 1 0,0-1-1,0 1 1,0-1 0,0 0 0,0 0 0,1 1 0,-1-1-1,1 0 1,-1 0 0,1 0 0,0-1 0,0 1 0,0 0 0,0-1-1,0 1 1,0-1 0,0 0 0,4 2 0,-4-3-42,0 0 0,1-1 0,-1 1 1,0-1-1,0 0 0,0 1 0,1-1 1,-1 0-1,0 0 0,0 0 0,0-1 0,0 1 1,-1 0-1,1-1 0,0 1 0,0-1 1,-1 0-1,1 1 0,-1-1 0,0 0 0,1 0 1,1-3-1,13-19-801,-5 9-400,0 0 0,0 0 0,15-12 0,2 3-837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2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36 2816,'0'-1'69,"-1"0"1,1 0-1,0 0 1,0 0-1,0 0 1,0 0-1,1 0 1,-1 1-1,0-1 1,0 0-1,0 0 1,1 0-1,-1 0 1,0 0-1,1 0 1,-1 1-1,1-1 0,-1 0 1,1 0-1,-1 1 1,1-1-1,0 0 1,-1 1-1,1-1 1,0 0-1,-1 1 1,1-1-1,0 1 1,0-1-1,0 1 1,0-1-1,42-8 2058,-19 8-1166,47 4 0,274 59 787,-326-58-1555,-10-2-409,0 1 1,0 0-1,0 1 0,-1 0 1,1 0-1,10 8 0,14 7-2519,-19-12 1327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3.0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95 447 3456,'2'4'337,"0"-1"1,0 1-1,0-1 1,1 1-1,-1-1 1,1 0-1,0 0 1,0 0-1,0-1 1,1 1-1,-1-1 1,1 1-1,-1-1 1,1 0-1,4 1 1,-3 0-188,0-1 1,1 1 0,-1-1 0,1-1 0,-1 1 0,1-1 0,0 0 0,-1 0 0,1-1 0,0 1-1,9-2 1,3-3-85,-1-1 0,1-1 0,-1 0-1,0-1 1,-1-1 0,0-1-1,0 0 1,-1-1 0,27-24 0,-16 11 203,-2-1 1,-1-1-1,-1-2 1,28-42 0,-46 64-232,-1-1 0,0 1 0,1-1 0,-2 0 1,1 0-1,-1 0 0,0-1 0,0 1 0,0 0 1,-1-1-1,0 1 0,-1-1 0,1 1 0,-1-1 1,0 0-1,-1 1 0,0-1 0,0 1 1,0-1-1,-1 1 0,0 0 0,-4-11 0,2 11-17,0 0 1,-1-1-1,1 1 0,-1 1 0,0-1 0,-1 1 0,1 0 0,-1 0 0,0 1 1,0-1-1,-1 1 0,1 1 0,-1-1 0,0 1 0,0 0 0,0 1 1,0 0-1,-1 0 0,-10-2 0,-12 2-6,1 2 0,0 0 1,-1 2-1,1 1 0,0 1 0,-34 10 0,58-13-14,-13 3-5,0 0 0,1 2 1,0 0-1,-25 12 1,35-14-8,0 0 0,0 1 0,0 0 0,0 0 0,1 0 0,0 1 0,0 0 0,0 0 0,1 0 0,0 1 0,-7 11 0,11-16 3,0 1-1,0-1 1,0 0-1,0 1 1,0-1-1,1 1 1,-1-1-1,1 1 1,0-1-1,0 1 1,0-1-1,0 1 1,0-1-1,1 1 1,-1-1-1,0 1 1,1-1-1,0 0 1,0 1-1,0-1 1,0 0 0,0 1-1,0-1 1,1 0-1,-1 0 1,1 0-1,-1 0 1,1 0-1,0 0 1,0-1-1,-1 1 1,1-1-1,1 1 1,-1-1-1,0 0 1,0 1-1,5 0 1,4 4-35,1-1 1,0 0 0,0-1 0,0 0-1,1-1 1,12 2 0,-7-3-46,0-1 0,1-1 1,-1 0-1,0-1 1,0-1-1,0-1 1,-1-1-1,1 0 0,-1-1 1,18-8-1,-2-1-124,-2-2-1,0-2 0,-1 0 1,30-25-1,-60 43 213,1 0 0,-1 0 0,0 0 0,0 0 0,1 0 0,-1 0 0,0 1 0,0-1 0,0 0 0,1 0 0,-1 0 0,0 0 1,0 0-1,0 0 0,1 0 0,-1 1 0,0-1 0,0 0 0,0 0 0,0 0 0,0 0 0,1 0 0,-1 1 0,0-1 0,0 0 0,0 0 0,0 0 0,0 1 0,0-1 0,0 0 0,0 0 0,0 1 0,0-1 0,0 0 0,1 0 0,-1 0 0,0 1 1,0-1-1,-1 0 0,1 0 0,0 0 0,0 1 0,0-1 0,0 0 0,0 0 0,0 1 0,0-1 0,0 0 0,0 0 0,0 0 0,-1 0 0,1 1 0,0-1 0,0 0 0,0 0 0,-4 17 126,2-9-10,0 1-1,0 0 1,1 0 0,0 0-1,0 0 1,1 0 0,0 0-1,1 0 1,0 0 0,1 0-1,-1-1 1,2 1 0,-1 0-1,5 9 1,-3-8 6,0 1 0,1-1 0,0 0 0,1 0 0,0-1 0,1 0 0,0 0 1,0 0-1,0-1 0,1 0 0,10 7 0,-5-6-231,0-2 0,1 0 0,0 0 0,0-1 0,1-1 0,-1 0 0,17 2 0,-21-5-388,0 0 0,1-1 0,0 0 0,-1-1-1,1 0 1,15-3 0,-5-4-1316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3.9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95 2176,'0'0'35,"0"-1"-1,-1 1 1,1 0 0,0 0-1,0-1 1,0 1 0,0 0-1,0-1 1,0 1 0,0 0-1,0-1 1,0 1 0,0 0-1,0-1 1,0 1 0,0 0-1,0-1 1,0 1 0,0 0-1,0-1 1,1 1 0,-1 0 0,0-1-1,0 1 1,0 0 0,0 0-1,1-1 1,-1 1 0,0 0-1,0 0 1,1-1 0,-1 1-1,0 0 1,0 0 0,1 0-1,-1-1 1,0 1 0,1 0-1,-1 0 1,0 0 0,1 0-1,-1 0 1,0 0 0,1 0-1,-1 0 1,0 0 0,1 0-1,-1 0 1,0 0 0,1 0-1,-1 0 1,0 0 0,1 0 0,1 0 204,1-1 892,21-24 383,-20 21-1406,-1-1-1,1 1 1,0-1-1,0 1 1,1 0-1,-1 1 1,1-1-1,0 1 1,0 0-1,0 0 1,0 0-1,0 1 1,1 0-1,-1 0 1,1 0-1,-1 1 1,1-1-1,0 2 1,-1-1-1,1 0 1,0 1-1,7 1 1,3-1 44,-1 1 0,1 1 0,-1 0 1,0 1-1,0 1 0,0 1 0,18 7 1,-26-9-82,-1 0 1,1 0 0,-1 1 0,0 0 0,0 0-1,0 1 1,-1-1 0,0 1 0,1 1 0,-2-1-1,1 1 1,-1-1 0,0 1 0,0 0 0,0 1-1,-1-1 1,0 1 0,3 10 0,-4-9 4,0 0 0,-1 1 0,0-1 0,-1 1 0,0 0 0,0-1 0,0 1 0,-1-1 0,-1 1 0,0-1 1,0 0-1,0 0 0,-1 1 0,0-2 0,-6 11 0,2-5 66,-1 0 0,-1 0 0,0-1 0,-1 0 0,-21 19-1,-64 47 353,36-32-324,39-30-128,-1 0 1,-1-2 0,0 0-1,0-2 1,-35 14 0,54-25-83,9-4-48,19-1-40,147 37 276,-138-23-105,1-2 0,0-2 0,1-1-1,0-1 1,0-2 0,49-4 0,-80 1-148,0 1 1,0-2 0,0 1 0,-1 0 0,1-1-1,0 0 1,-1 0 0,0 0 0,1-1 0,-1 0-1,0 0 1,0 0 0,4-4 0,-5 4-225,0-1 0,-1 1 0,1 0 1,-1-1-1,0 1 0,0-1 0,0 0 0,-1 0 0,1 0 1,-1 1-1,0-1 0,0-1 0,0 1 0,-1 0 1,1-7-1,-5-4-1591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4.3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13 3200,'0'-1'25,"0"1"0,0 0 0,0 0 0,0 0 0,0 0 0,0 0 0,0 0 0,1 0 0,-1 0 0,0 0 0,0 0 0,0-1 0,0 1 0,0 0 0,0 0 0,0 0 0,0 0 0,0 0 0,0 0 0,0 0 0,0-1 0,0 1 0,0 0 0,0 0 0,0 0 0,0 0-1,0 0 1,0 0 0,0 0 0,0-1 0,0 1 0,0 0 0,0 0 0,0 0 0,0 0 0,0 0 0,-1 0 0,1 0 0,0 0 0,0 0 0,0-1 0,0 1 0,0 0 0,0 0 0,0 0 0,0 0 0,0 0 0,-1 0 0,1 0 0,0 0 0,0 0 0,0 0 0,0 0 0,20-5 2202,38 2 1322,249 50-3016,-288-46-1487,9 3-1654,-22-1 1200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2.1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17 4480,'-5'-17'1393,"11"33"206,14 44 806,-7 8-1951,-2 1 1,3 105-1,-12-131-430,5 341 1072,14 156 1136,-16-506-2030,12 45-1,-15-68-158,2 0 0,0-1 0,0 0 0,0 0 0,2 0-1,-1-1 1,1 0 0,8 10 0,-12-17-117,0-1 0,0 0 0,0 0-1,0 0 1,0-1 0,0 1 0,0 0 0,0-1 0,0 0 0,0 1 0,0-1 0,1 0 0,-1 0-1,0 0 1,0 0 0,0 0 0,0-1 0,0 1 0,1-1 0,-1 1 0,0-1 0,0 0 0,0 0-1,3-2 1,55-28-2723,-52 26 2178,24-19-1301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4.6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4864,'-14'19'2432,"28"42"-3072,-5-42 4608,5 1-3968,4 6 0,2 10 128,-6-6 0,0 2-384,-5-9 128,0 2-1152,5-21 128,6-8-256,-1-15 128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4.9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 0 6144,'-52'0'3072,"61"20"-4608,-4-16 6400,1 4-5120,8 3 128,4 9-2944,16-1 128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5.4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115 244 2816,'0'0'108,"-1"-1"1,1 1-1,0-1 0,-1 1 1,1-1-1,-1 1 0,1 0 1,0-1-1,-1 1 0,1 0 1,-1 0-1,1-1 0,-1 1 1,1 0-1,-1 0 0,1 0 1,-1-1-1,1 1 0,-1 0 1,0 0-1,1 0 0,-1 0 0,1 0 1,-1 0-1,1 0 0,-1 0 1,1 0-1,-1 0 0,1 1 1,-2-1-1,4 17 1377,21 38-864,-17-42-176,-3-2-300,1 0 0,1-1-1,0 1 1,1-1 0,0-1 0,0 1-1,1-1 1,0 0 0,0 0 0,1-1-1,1 0 1,-1-1 0,20 14 0,-14-14-89,0-1 1,1 0 0,-1 0 0,1-2-1,1 0 1,-1 0 0,1-2 0,-1 0 0,1 0-1,0-2 1,-1 0 0,1 0 0,0-2-1,-1 0 1,1-1 0,-1 0 0,0-1-1,23-10 1,-16 6 13,-1-1 0,0-1 1,-1-2-1,0 1 0,-1-2 0,0-1 0,-1 0 0,-1-1 0,0-1 0,-1-1 0,27-36 1,-39 48-32,-1 0 1,0 0 0,0-1 0,0 1-1,0-1 1,-1 0 0,0 0-1,-1 0 1,1 0 0,-1 0 0,0 0-1,0 0 1,-1-1 0,0 1 0,0 0-1,0 0 1,-1 0 0,0-1-1,0 1 1,-1 0 0,0 0 0,-3-8-1,0 6 24,0-1 0,0 1 0,-1 0-1,0 0 1,-1 1 0,0-1-1,0 2 1,0-1 0,-1 1 0,0 0-1,0 0 1,-1 1 0,-13-6 0,4 3-3,0 1 0,-1 0 1,0 2-1,0 0 0,-1 1 1,1 1-1,-1 1 0,-38 0 1,5 5-22,1 3 0,-58 12 1,86-13-68,0 1 0,1 1 1,0 1-1,0 1 0,1 1 0,0 0 1,1 2-1,0 1 0,-19 16 1,36-27-53,1 0 1,0 1 0,0-1 0,0 1-1,0 0 1,1 0 0,-1 0-1,1 0 1,0 0 0,-1 1 0,1-1-1,1 1 1,-1-1 0,1 1 0,-1 0-1,1 0 1,0 0 0,0 0 0,1-1-1,-1 1 1,1 0 0,0 5 0,1-4-109,1 0 0,-1 0 1,1 0-1,0 0 0,0 0 1,1-1-1,-1 1 0,1-1 1,0 1-1,0-1 0,1 0 1,-1 0-1,1 0 0,0-1 1,0 1-1,7 4 0,51 29-1582,12-7-22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6.1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3200,'6'23'1472,"4"6"-704,15 37 1952,27 115 0,-41-117-2362,2 2-87,-4 1 1,1 71 0,-4-71 581,-21-127 22,11 11-875,2 0 0,1 0 0,3 0 0,3 0 0,12-62 0,-14 101-47,0 1 0,1 0 0,0 0 0,0 0 0,1 0 0,0 0 0,1 1 0,0 0 0,0 0 0,11-9 0,-13 13 29,0-1 1,1 1-1,-1 1 0,1-1 1,0 1-1,0 0 0,0 0 0,1 0 1,-1 1-1,1-1 0,0 1 1,-1 1-1,1-1 0,0 1 0,0 0 1,0 0-1,0 1 0,7 0 1,-4 1 50,-1 0 1,1 1 0,-1 0 0,0 0 0,0 1 0,0 0 0,0 1-1,0-1 1,-1 2 0,1-1 0,-1 1 0,0 0 0,-1 0-1,12 12 1,-10-7 37,-2-1-1,1 1 0,-1 0 0,0 0 0,-1 1 1,-1 0-1,0-1 0,0 2 0,-1-1 0,3 18 1,-1 10 11,-2 1 0,-3 65 0,-1-45-8,-1-18-201,0-18-4162,11-33 2497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6.4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1 4992,'-18'26'2432,"23"26"-2432,-1-40 3840,1 12-3840,4 8 128,0-2-128,1 9 128,-1-7-1408,-9-5 128,9-11-256,-3-9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6.7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20 7808,'-14'-3'3840,"37"-13"-5760,-18 16 8064,1 3-7296,3 3 128,-9 4-2944,-9-1 128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7.1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386 0 8448,'-19'4'4224,"-102"145"-5632,87-90 7167,-9 23-8318,6 28-1,-29 7-1664,0-28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7.6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2 274 3200,'-1'-5'1398,"3"6"-406,10 11 112,13 25-97,-22-25-989,6 17 314,22 47 1,-26-66-197,1 0 0,1 0 0,-1 0 0,2-1 0,-1 0 0,1 0 0,16 13 0,-12-13-77,1 0 1,0 0-1,0-2 0,0 1 1,1-2-1,0 0 1,0 0-1,0-2 1,1 0-1,0 0 0,0-1 1,0-1-1,0-1 1,0 0-1,0-1 1,1 0-1,-1-1 0,0-1 1,0 0-1,0-2 1,-1 1-1,1-2 1,-1 0-1,1 0 0,-2-2 1,1 1-1,24-18 1,-23 13-15,-1 0 0,0-1 0,0 0 0,-2-1 0,1-1 0,-2 0 0,0-1 1,0 0-1,-2 0 0,0-1 0,11-26 0,-16 33 2,0-1 1,0 0-1,-1 0 1,-1-1-1,0 1 0,0 0 1,-1-1-1,0 0 0,-1 1 1,0-1-1,0 1 0,-1-1 1,-1 1-1,0-1 0,0 1 1,-1 0-1,-1 0 1,1 0-1,-2 0 0,-8-15 1,6 15-21,-1 0 0,0 1-1,0 1 1,-1-1 0,0 1 0,-1 1 0,0 0 0,0 0 0,0 1 0,-1 0 0,0 1 0,0 0 0,0 0 0,-1 2 0,0-1 0,1 1 0,-1 1 0,-13-1 0,3 1 11,0 2 0,0 0 1,0 1-1,0 1 1,0 1-1,0 1 0,1 2 1,-1-1-1,-22 11 1,33-11-85,1 0 0,0 0 0,1 1 0,-1 0 0,1 0 0,0 1 1,0 1-1,1-1 0,-11 14 0,17-18 22,-1 0-1,1 0 1,0 0 0,0 1-1,0-1 1,0 0 0,1 1-1,-1-1 1,1 1 0,0-1-1,0 1 1,1 0 0,-1-1-1,1 1 1,-1 0 0,1 0-1,0-1 1,0 1 0,1 0-1,-1 0 1,1-1 0,0 1-1,0 0 1,0-1 0,1 1-1,-1-1 1,1 1 0,0-1-1,0 0 1,0 0 0,4 6-1,2-1-198,0 0 0,0 0-1,1-1 1,0 0 0,0 0 0,1-1-1,-1 0 1,1-1 0,1 0-1,-1 0 1,1-1 0,0-1 0,-1 0-1,14 2 1,53 10-1334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7.9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0 3328,'-15'7'1664,"15"13"-384,6-8 2048,-1 8-2816,4 3 128,5 23 384,6 6 0,3 6-1280,5-6 0,1-13 768,8 0 128,6-12-768,3-15 128,0-12-1792,7-12 128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8.6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239 999 3456,'1'-2'94,"0"1"0,0-1 0,0 1 0,1 0 0,-1 0 1,0-1-1,1 1 0,-1 0 0,0 0 0,1 0 0,0 1 0,-1-1 0,1 0 1,-1 0-1,1 1 0,3-1 0,22-4 529,-18 4-308,-1 0 0,1-1 0,0 0-1,-1-1 1,0 1 0,0-1-1,0-1 1,8-4 0,32-21-211,-1-1 1,-2-3 0,-1-1 0,42-43-1,-60 50-33,-1-1 0,-1-1-1,-1-1 1,-2-1-1,-1-1 1,-2-1-1,16-36 1,-29 56-18,-1-1 0,0 1 1,0-1-1,-1 0 0,-1 0 1,-1 0-1,0 0 0,0-1 1,-2 1-1,1 0 0,-2 0 1,0 0-1,-1 0 0,0 0 1,-1 0-1,-1 1 0,0-1 1,0 1-1,-2 0 0,0 1 1,0 0-1,-1 0 0,0 0 1,-1 1-1,0 1 0,-1-1 1,0 1-1,-1 1 0,0 0 1,-1 1-1,0 0 0,0 0 1,-14-6-1,6 6 30,0 0-1,-1 1 1,1 1 0,-1 1-1,-1 1 1,1 1 0,0 0-1,-1 2 1,0 0 0,1 2-1,-38 5 1,39-3-23,-1 1 0,1 1 0,0 0 0,1 2-1,-1 0 1,1 1 0,1 1 0,0 1 0,0 1 0,1 0 0,0 1 0,-20 19 0,25-18-9,1-1 1,0 2 0,1-1-1,1 1 1,0 1 0,1 0-1,1 0 1,0 0 0,-8 29-1,9-19 20,1 0-1,1 0 1,1 0 0,1 1-1,3 46 1,6-15 110,2 0 0,2-1 0,3 0 0,2-1 0,24 54 0,-2-25 131,3-1-1,4-3 1,3-1-1,65 79 0,-108-152-351,0 2 24,0-1 1,1 0 0,1 0 0,11 10 0,-17-16-57,0-1 0,0 1 1,0 0-1,0-1 0,0 1 0,0 0 0,0-1 0,0 1 1,0-1-1,1 0 0,-1 1 0,0-1 0,0 0 0,0 0 0,0 0 1,1 0-1,-1 0 0,0 0 0,0 0 0,0 0 0,1 0 1,-1 0-1,0-1 0,0 1 0,0 0 0,0-1 0,0 1 1,0-1-1,0 1 0,0-1 0,0 0 0,0 0 0,0 1 1,0-1-1,0 0 0,0 0 0,0 0 0,-1 0 0,1 0 0,0 0 1,-1 0-1,1 0 0,-1 0 0,1-2 0,13-25-1933,0-13-64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2.5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29 3712,'-39'-28'1792,"67"60"-1920,-8-29 2560,8-3-2176,10 4 0,-1 1 128,11-1 128,21-1-640,8-3 128,3 4 384,-20-4 0,11 0-256,-1 0 0,-8 0-1024,-11 0 0,1 4-384,-15 4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19.7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35 2560,'-7'2'564,"7"-2"-457,-1 1 0,1-1 1,-1 0-1,0 1 0,1-1 0,-1 0 0,0 0 0,0 1 0,1-1 0,-1 0 0,0 0 0,1 0 0,-1 0 0,0 0 0,0 0 0,1 0 0,-1 0 0,0 0 0,0 0 0,1 0 0,-1 0 0,0-1 0,1 1 1,-1 0-1,0-1 0,1 1 0,-1 0 0,0-1 0,0 0 0,1 0 597,0 26 1429,2 5-1839,1 0 0,2 0 0,1-1 0,2 0 0,0 0 1,2 0-1,1-1 0,1-1 0,2 0 0,0-1 0,2 0 0,1-1 0,26 30 0,-39-51-225,0 0-1,0 0 0,1 0 0,-1-1 1,1 0-1,0 0 0,0 0 0,6 2 0,-11-4-53,1-1 0,0 0 0,0 1 0,0-1 0,0 0 0,0 0 0,0 0 0,0 0 0,0 0 0,0 0 0,-1 0 0,1 0 0,0 0 0,0 0 0,0-1 0,0 1 0,0 0 0,0 0 0,0-1-1,-1 1 1,2-1 0,-1-1-2,0 1 0,0 0 0,0 0 0,0-1-1,0 1 1,-1-1 0,1 1 0,0 0-1,-1-1 1,0 1 0,1-1 0,-1 1 0,0-1-1,0 0 1,1 1 0,-1-1 0,-1-2 0,-1-70 162,0 30-136,2 1 1,8-67-1,-6 97-53,1 1 1,0-1 0,0 1-1,1 0 1,1 0 0,0 1-1,0-1 1,1 1 0,1 0 0,0 1-1,0-1 1,1 1 0,13-12-1,-15 17 15,0 1-1,0 0 1,0 0-1,1 1 1,0-1-1,-1 1 1,1 1-1,1-1 1,-1 1-1,0 0 1,0 1-1,1 0 1,-1 0-1,0 1 1,1 0-1,-1 0 1,1 0-1,-1 1 1,0 0-1,9 3 1,-5-2 44,-1 1 0,0 1 0,1-1 0,-2 1 0,1 1 0,0 0-1,-1 1 1,0-1 0,0 2 0,-1-1 0,0 1 0,0 1 0,10 11 0,-10-7 10,0 0 1,-1 1-1,0 0 0,-1 0 0,-1 0 0,0 1 0,-1 0 1,0 0-1,-1 0 0,1 18 0,-2-12 26,-1-1 0,-1 1 0,-1 0 0,0-1 0,-2 1 0,-9 37 0,11-55-71,1-1 0,0 1 0,0-1 0,-1 1 0,1-1 0,-1 1 0,1-1 0,-1 1 0,0-1 0,1 0 0,-1 1 0,0-1 0,0 0 0,0 1 0,0-1 1,0 0-1,0 0 0,-1 0 0,1 0 0,0 0 0,0 0 0,-1 0 0,1-1 0,-1 1 0,1 0 0,0-1 0,-1 1 0,1-1 0,-1 0 0,0 1 1,1-1-1,-1 0 0,1 0 0,-1 0 0,1 0 0,-1 0 0,0 0 0,1 0 0,-1-1 0,1 1 0,-1-1 0,1 1 0,-1-1 0,1 1 0,0-1 1,-1 0-1,1 0 0,-2-1 0,-1 0-2,1-1 1,-1 1 0,1-1-1,0 0 1,-1 0 0,1-1-1,1 1 1,-1-1-1,0 1 1,1-1 0,0 0-1,0 0 1,0 0 0,0 0-1,1 0 1,-2-5-1,2-3-29,1 1 0,0-1-1,1 1 1,1-1 0,-1 1-1,2 0 1,-1-1 0,2 1-1,-1 0 1,2 1 0,-1-1-1,1 1 1,1 0 0,0 0-1,0 0 1,1 1 0,1 0-1,-1 1 1,1-1 0,0 1-1,1 1 1,16-11 0,4 3-22,0 1 0,2 2 1,-1 1-1,1 2 1,1 1-1,0 1 0,0 2 1,0 1-1,0 1 0,1 2 1,37 4-1,-61-3 46,-1 1 0,1 1 0,-1 0 0,0 0 0,1 0-1,-1 1 1,0 0 0,-1 1 0,1 0 0,-1 0 0,1 0 0,-1 1 0,0 0 0,-1 1 0,1 0 0,-1 0 0,0 0 0,-1 0 0,1 1-1,-1 0 1,-1 0 0,1 1 0,-1-1 0,-1 1 0,1 0 0,-1 0 0,-1 0 0,4 14 0,-2 2 12,-1-1 0,-1 0 0,-1 1 0,0 0 0,-2-1 0,-1 1 0,-1-1 0,-1 0 0,-9 30 0,7-33-123,3-12-344,1 0 1,-1 1 0,2-1-1,-1 0 1,1 13 0,11-29-3005,8-6 1408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20.1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94 308 3328,'2'-2'76,"-1"1"-1,1-1 1,0 1-1,-1 0 1,1-1 0,0 1-1,0 0 1,0 0 0,0 1-1,0-1 1,0 0-1,0 0 1,0 1 0,0-1-1,0 1 1,0 0 0,0 0-1,0 0 1,0 0-1,4 0 1,30-4 1472,-11-4-1038,11-4 95,67-31-1,-93 38-463,0-1-1,0 0 1,-1-1-1,1 0 0,-1 0 1,-1-1-1,1 0 1,-2-1-1,1 0 0,10-16 1,-17 22-86,1 1 1,-1-1-1,0 0 0,1 0 1,-2 1-1,1-1 1,0 0-1,0 0 0,-1 0 1,0 0-1,0 0 1,1 0-1,-2-1 0,1 1 1,0 0-1,-1 0 1,1 0-1,-1 0 1,0 1-1,0-1 0,0 0 1,0 0-1,-1 0 1,1 1-1,-1-1 0,1 1 1,-1-1-1,0 1 1,0-1-1,0 1 1,-1 0-1,1 0 0,0 0 1,-1 1-1,-4-4 1,2 2 35,-1-1 0,0 1 1,0 0-1,0 0 0,-1 0 0,1 1 1,-1 0-1,1 1 0,-1-1 1,0 1-1,1 1 0,-1-1 1,0 1-1,0 0 0,-11 2 1,-3 3 67,1 0 0,1 2 0,-1 0 1,1 1-1,1 1 0,0 1 0,0 1 1,0 0-1,2 1 0,-25 22 1,34-26-126,-1 0 0,1 0 0,1 1 0,-1 0 1,2 0-1,-1 0 0,1 1 0,1 0 0,-1 0 1,2 0-1,-1 0 0,2 1 0,-1 0 0,1-1 1,1 1-1,0 0 0,1 0 0,0 0 0,0 0 1,1-1-1,0 1 0,4 12 0,1-4-115,0 0 0,1-1-1,2 0 1,-1 0 0,2 0 0,0-2-1,2 1 1,-1-1 0,2-1 0,0 0-1,1-1 1,0 0 0,1-1-1,1-1 1,0 0 0,0-1 0,1-1-1,1 0 1,0-2 0,32 12 0,15-5-1647,1-2-192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27.6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29 2432,'0'-2'301,"0"1"0,0-1 0,0 1-1,1-1 1,-1 1 0,0-1 0,0 1 0,1-1 0,-1 1 0,1-1 0,-1 1 0,1 0-1,0-1 1,-1 1 0,1 0 0,0 0 0,0 0 0,1-2 0,-1 3-223,0 0-1,-1 0 1,1 0 0,0 0-1,-1 0 1,1 0 0,0 0 0,-1 0-1,1 0 1,0 0 0,-1 0-1,1 1 1,0-1 0,-1 0 0,1 0-1,-1 1 1,1-1 0,-1 0-1,1 1 1,0-1 0,-1 1 0,1-1-1,-1 1 1,0-1 0,1 1-1,-1-1 1,1 1 0,-1-1 0,0 1-1,1 0 1,-1-1 0,0 1 0,0-1-1,0 1 1,1 0 0,-1-1-1,0 1 1,0 0 0,0-1 0,0 1-1,0 1 1,10 34 249,-1 0 0,-2 0 0,-2 1 0,-1 1 0,-2-1 1,-2 0-1,-1 0 0,-8 47 0,4-66-247,-3-15 123,7-4-192,0-1 1,1 1-1,-1 0 0,0 0 1,0-1-1,0 1 1,1 0-1,-1-1 1,1 1-1,-1-1 1,1 1-1,-1 0 1,1-1-1,0 1 1,0-1-1,0 1 0,0-1 1,0 0-1,0-1 1,0-26 69,1-1-1,1 0 1,10-51 0,-10 72-80,1 0 0,0 0 0,0 1 0,1-1 0,0 1 0,1 0 0,-1 0 1,2 0-1,-1 1 0,1 0 0,0 0 0,0 0 0,1 1 0,0-1 0,0 2 0,12-8 0,-4 5-1,0 0-1,1 1 0,0 1 1,1 0-1,0 1 0,-1 1 1,1 1-1,1 0 0,-1 2 0,0 0 1,0 0-1,1 2 0,28 4 1,-37-4 9,0 0 1,0 1-1,-1 1 1,1-1-1,-1 1 1,1 1-1,-1 0 1,0 0-1,-1 0 1,1 1-1,-1 0 1,0 0-1,0 1 1,0 0-1,-1 1 0,0-1 1,0 1-1,-1 0 1,0 0-1,0 1 1,-1 0-1,0 0 1,0 0-1,0 0 1,-1 0-1,-1 1 1,4 15-1,-4-8 5,0 1 1,0 0-1,-2 0 0,0-1 0,-1 1 1,-1 0-1,0 0 0,-1-1 0,-1 1 0,-1-1 1,-8 20-1,13-36-7,-17 34-1453,9-28-922,7-27-652,5 2 1122,6-1-22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28.0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52 315 3712,'-1'-1'124,"0"1"0,1-1 1,-1 1-1,0-1 0,0 0 1,0 1-1,1-1 0,-1 0 0,0 0 1,1 1-1,-1-1 0,0 0 0,1 0 1,-1 0-1,1 0 0,0 0 1,-1 0-1,1 0 0,0 0 0,-1 0 1,1 0-1,0-1 0,2 5 2166,0 18-889,-1-16-1275,-1 1 0,1-1-1,0 0 1,0 1 0,0-1 0,1 0 0,0 0-1,0 0 1,0 0 0,1 0 0,0-1 0,0 1-1,0-1 1,0 0 0,1 1 0,-1-2 0,1 1 0,0 0-1,0-1 1,1 1 0,-1-1 0,1-1 0,-1 1-1,1 0 1,0-1 0,0 0 0,0 0 0,8 1-1,5 2 137,1 0 0,0-2 0,0 0 0,0-1 0,1-1 0,33-2 1,-18-3-146,-1-2 0,1-1 1,-1-2-1,0-1 0,-1-1 0,-1-2 1,0-1-1,0-2 0,-2-1 1,0-1-1,32-26 0,-53 36-113,0 0 0,0 0 0,-1-1 0,0 0 0,-1 0-1,0-1 1,7-12 0,-12 18-21,0 1 1,-1-1-1,1 0 1,-1 0-1,0 0 0,0 0 1,0 0-1,-1 0 1,1 0-1,-1 0 1,0 0-1,0 0 0,-1 0 1,1 0-1,-1 0 1,0 0-1,0 0 1,0 0-1,0 1 0,-1-1 1,0 0-1,1 1 1,-2-1-1,-3-5 0,-1 1-31,-1 0 0,-1 1-1,1 0 1,-1 0 0,0 0-1,-1 2 1,0-1-1,0 1 1,0 0 0,0 1-1,-1 1 1,0-1-1,1 1 1,-17-1 0,-18-3-173,1 2 1,-54 0 0,64 5 84,-1 2 0,1 1 0,-1 2 0,1 1 0,1 1 0,-1 3 0,-61 24 0,86-29 51,-1 0 0,1 1 0,0 0 1,0 1-1,1 0 0,-1 0 0,2 0 0,-1 1 0,-9 14 1,15-20-8,-1 1 1,1 0 0,1 0-1,-1 1 1,0-1 0,1 0 0,0 1-1,0-1 1,0 1 0,0-1-1,0 1 1,1-1 0,-1 1-1,1-1 1,0 1 0,0 0 0,0-1-1,1 1 1,-1-1 0,1 1-1,0-1 1,0 1 0,0-1-1,1 1 1,-1-1 0,1 0-1,0 0 1,0 0 0,0 0 0,0 0-1,0 0 1,5 4 0,1 0-194,1 0 1,-1 0-1,1-2 1,1 1 0,14 6-1,74 26-1400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0.0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5 2688,'-1'0'151,"-5"-4"2293,7 6 324,5 18-1603,0 94 586,29 168 0,-7-82-1051,-5 91-197,-22-238-522,-3-1 0,-2 1 0,-18 81 0,18-117-208,-1 0 0,-13 27 1,15-37-195,0-1 1,0-1-1,0 1 1,-1 0-1,0-1 1,0 0-1,0 0 1,-1 0-1,-9 8 1,9-14-1372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0.5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11 453 2304,'-3'-9'408,"1"-1"1,0 1-1,1-1 1,0 0-1,0 0 1,1 1-1,0-1 1,1 0-1,0 0 1,1 1-1,-1-1 1,5-10-1,-1 6-146,1-1 0,1 1 0,0 0 1,1 0-1,0 1 0,1 0 0,11-13 0,-2 6 22,0 1 0,2 1 0,0 1 0,1 1 0,0 0 0,1 2-1,1 0 1,43-18 0,-47 26-164,-1 0-1,1 1 1,0 1-1,0 1 1,0 1-1,0 1 1,0 0-1,0 2 0,0 0 1,1 1-1,-1 0 1,0 2-1,-1 1 1,1 0-1,-1 1 1,0 1-1,0 0 1,-1 2-1,22 13 1,-30-15-103,0 0 0,0 0 1,-1 1-1,0 0 1,0 0-1,-1 1 1,0 0-1,0 0 0,-1 1 1,0-1-1,-1 2 1,0-1-1,-1 0 0,0 1 1,-1 0-1,0 0 1,0 0-1,-1 0 1,-1 1-1,0-1 0,0 0 1,-2 22-1,0-21 67,-1 1 0,0-1-1,0 0 1,-1 0-1,0 0 1,-1 0 0,-1-1-1,0 1 1,0-1-1,-1 0 1,-1-1 0,0 1-1,0-1 1,-1-1-1,0 1 1,-1-2-1,1 1 1,-2-1 0,1 0-1,-1-1 1,-12 7-1,14-10 19,0-1-1,-1 0 1,1 0-1,-1-1 1,0 0-1,1 0 1,-1-1-1,0-1 1,0 1-1,0-1 1,0-1-1,1 1 0,-1-2 1,0 1-1,0-1 1,1 0-1,-1-1 1,-11-5-1,0-2-62,0 0-1,1-1 1,0 0-1,1-2 1,0 0-1,-18-20 1,22 14-1266,14 19 1147,0-1 0,0 1 0,0 0 0,1-1 0,-1 1 0,0 0 0,0-1 0,0 1 0,0 0 0,1-1 1,-1 1-1,0 0 0,0-1 0,0 1 0,1 0 0,-1 0 0,0-1 0,1 1 0,-1 0 0,0 0 0,1 0 0,-1-1 0,0 1 0,1 0 0,-1 0 0,0 0 1,1 0-1,-1 0 0,0 0 0,1 0 0,-1-1 0,1 1 0,42 2-4831,-35-1 4599,29 3-2013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1.3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0 357 2176,'4'-9'364,"0"0"1,0 1-1,1-1 0,0 1 0,1 0 1,0 0-1,0 0 0,1 1 1,-1 0-1,2 0 0,-1 1 0,16-10 1,-3 5 70,0-1-1,0-2 1,20-16 0,-33 24-283,-1 1 0,1-1 0,-1-1 0,-1 1 0,1-1 0,-1 0 0,-1 0 0,1-1 0,-1 1-1,0-1 1,4-13 0,-8 19-118,0 0-1,0-1 0,0 1 0,0-1 1,0 1-1,-1-1 0,1 1 0,-1-1 0,0 1 1,1 0-1,-1 0 0,0-1 0,-1 1 1,1 0-1,0 0 0,-1 0 0,1 0 1,-1 0-1,1 0 0,-1 0 0,0 1 0,0-1 1,0 1-1,0-1 0,0 1 0,0 0 1,0 0-1,-3-2 0,0 0 50,-1 0 0,0 1 0,0-1-1,0 1 1,0 0 0,0 1 0,0 0 0,0 0-1,-12-1 1,13 3-38,0 0 1,0 0-1,0 0 0,0 1 0,0 0 0,0 0 1,0 0-1,1 1 0,-1-1 0,1 1 0,0 0 1,0 1-1,0-1 0,0 1 0,0-1 0,1 1 1,-1 0-1,1 1 0,0-1 0,1 0 0,-1 1 1,-3 8-1,0 1 59,0 1 1,1 0-1,1 0 1,0 0-1,1 1 0,-2 21 1,4-24-74,0 0 1,1 1 0,1-1-1,0 0 1,0 1-1,2-1 1,0 0-1,0 0 1,1-1 0,0 1-1,1-1 1,1 0-1,0 0 1,1 0-1,0-1 1,0 0 0,1 0-1,1-1 1,0 0-1,0-1 1,1 0-1,0 0 1,1-1 0,17 11-1,-18-14-16,0 0-1,0-2 1,0 1-1,0-1 1,0 0-1,0-1 1,1 0-1,-1-1 1,1 0-1,0-1 1,-1 0-1,1-1 0,0 0 1,-1 0-1,0-1 1,1-1-1,-1 1 1,13-7-1,-6 3 14,0-2 0,-1 0 0,0-1 0,0-1 0,-1 0 0,0-1 0,-1-1 0,0 0 0,20-24 0,-16 13-2,-1 0 0,-1-1 0,-1-1 0,-2-1 0,0 0 0,-2-1 0,-1 0 0,9-37 1,-17 61-16,-1-1 1,0 0-1,-1 1 1,1-1 0,-1 0-1,1 1 1,-1-1 0,0 0-1,-1 0 1,1 1 0,-1-1-1,1 0 1,-1 1-1,0-1 1,0 1 0,-1-1-1,1 1 1,-1-1 0,0 1-1,0 0 1,-2-4 0,28 25 372,-9-13-336,1-1 1,-1 0 0,1-2 0,0 0 0,0 0 0,0-2 0,0 0 0,0-1 0,23-3 0,19-7 94,69-23-1,-58 15-106,-18 3 433,-53 16-79,-4 2-275,1-1 1,0 1-1,0-1 1,0 2 0,0-1-1,0 0 1,0 1-1,-7 5 1,-6 9 227,1 0 1,0 0 0,1 2 0,1 0-1,1 1 1,-16 29 0,23-36-141,1 1 0,1 1 0,0-1 0,1 1 0,0-1 0,2 1 0,-1 0 0,2 0 0,0 0 0,1 1 0,2 22 0,-1-24 2,1 0-1,1 0 1,0-1-1,1 1 1,0-1-1,12 25 0,-11-30-118,0 0-1,1 0 0,0 0 0,0-1 0,0 0 0,1 0 1,0 0-1,1-1 0,-1 0 0,1 0 0,11 5 1,4 1-105,1-1 0,0-1 0,0-1 0,1-1 0,0-1 0,34 4 0,-43-9-597,1 0 0,-1-1-1,1 0 1,-1-2 0,1 0-1,0-1 1,-1 0 0,0-1-1,1-1 1,27-11 0,3-17-2477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2.2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24 2816,'0'-1'268,"-1"-1"-1,0 1 1,0 0 0,1-1 0,-1 1 0,0 0-1,1-1 1,-1 1 0,1-1 0,0 1-1,0-1 1,-1 1 0,1-1 0,0-1-1,1 3 2225,0 19-1939,-1 30 908,11 81 0,-9-117-1342,0 1 0,1-1 0,1 0 0,0 0 1,0-1-1,2 1 0,-1-1 0,2 0 0,-1 0 1,2-1-1,11 15 0,-17-24-175,0 0 0,0 0 1,0 0-1,0 0 0,0-1 0,0 1 1,0-1-1,1 1 0,-1-1 0,0 0 1,1 0-1,0 0 0,-1 0 0,1 0 1,-1-1-1,1 1 0,0-1 0,-1 0 1,1 0-1,0 0 0,-1 0 0,5 0 1,-4-2-145,1 1 0,-1 0 0,0-1 0,1 1 0,-1-1 1,0 0-1,0 0 0,0 0 0,0-1 0,0 1 0,-1-1 0,1 1 1,-1-1-1,0 0 0,3-4 0,18-26-1485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2.6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 1 6912,'-52'0'3456,"52"0"-4992,9 0 6528,0 0-4992,2 0 128,-2 0-1024,-4 3 128,-1 1-512,-4-4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3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 3328,'0'0'31,"0"0"1,0 0-1,0 0 1,0-1-1,0 1 1,0 0-1,0 0 0,-1 0 1,1 0-1,0 0 1,0 0-1,0 0 1,0 0-1,0 0 1,-1 0-1,1 0 0,0 0 1,0 0-1,0 0 1,0 0-1,0 0 1,0 0-1,-1 0 0,1 0 1,0 0-1,0 0 1,0 1-1,0-1 1,0 0-1,0 0 1,0 0-1,-1 0 0,1 0 1,0 0-1,0 0 1,0 0-1,0 0 1,0 1-1,0-1 1,0 0-1,0 0 0,0 0 1,0 0-1,0 0 1,0 0-1,0 1 1,-1-1-1,1 0 1,0 0-1,0 0 0,0 0 1,0 0-1,0 0 1,0 1-1,0-1 1,1 0-1,-1 0 1,0 0-1,0 0 0,5 16 1791,19 31 846,-6-14-2388,12 50 346,34 156-1,12 35 641,105 252-135,-176-515-1220,22 74-178,-25-76-32,0-1-1,-1 0 1,0 0-1,0 1 0,0-1 1,-1 1-1,-2 15 1,-12-42-2517,5-6 1152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2.8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0 355 3072,'15'1'576,"0"1"0,0-2 0,0 0 0,-1 0 0,1-2 0,0 0 0,23-6 0,-25 4-450,0-1 0,-1-1 1,1 0-1,-1-1 0,0 0 1,-1 0-1,0-1 0,0-1 0,-1 0 1,0-1-1,0 1 0,-1-2 1,0 1-1,-1-2 0,-1 1 0,1-1 1,-2 0-1,0 0 0,0-1 1,-1 0-1,0 0 0,-2 0 0,1 0 1,1-20-1,-4 30-109,0-1 0,-1 1 1,0-1-1,0 1 0,0-1 0,0 0 1,0 1-1,-1-1 0,1 1 0,-1-1 0,0 1 1,0-1-1,-1 1 0,1 0 0,-3-4 1,3 5-2,0 1 0,-1-1 0,0 0 0,1 1 1,-1-1-1,0 1 0,0-1 0,0 1 0,0 0 1,0 0-1,0 0 0,0 0 0,-1 0 0,1 0 0,0 1 1,0-1-1,-5 0 0,-1 1 17,0 0 0,-1 1-1,1 0 1,-1 0 0,1 1 0,0 0-1,0 0 1,0 1 0,0 0-1,0 0 1,-9 6 0,1 1 67,1 1-1,1 0 1,-1 1-1,2 1 1,0 0 0,0 0-1,1 1 1,1 1 0,1 0-1,0 1 1,0 0 0,2 1-1,0-1 1,1 1-1,1 1 1,-7 30 0,10-35-17,1-1 0,0 1 1,1 0-1,1 0 0,0 0 1,1 0-1,0 0 0,1 0 1,0 0-1,8 22 0,-6-26-35,0 1 0,1-1 0,0 0 0,0 0-1,1-1 1,0 0 0,0 0 0,1 0 0,0-1 0,1 0 0,0 0-1,0-1 1,0 0 0,17 10 0,-16-12-224,1 0 0,-1 0 0,0-1 0,1 0 0,0-1 0,0 0 0,0-1 0,0 0 0,0 0 0,0-1 0,0 0 0,0-1 0,0 0 0,0 0 0,19-6 0,21-12-1637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3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5 223 3200,'-1'-2'94,"0"-1"1,1 1 0,-1-1-1,0 1 1,1-1-1,0 0 1,0 1-1,0-1 1,0 0-1,0 1 1,0-1-1,1 1 1,-1-1-1,1 0 1,-1 1 0,1-1-1,0 1 1,0 0-1,3-5 1,0 1 111,0 0 0,1 0 0,0 0 0,0 1 0,0-1 0,1 1 0,7-4 0,5-4 131,2 1 1,0 0-1,0 2 1,25-9-1,-12 7-228,1 2 1,0 1-1,1 2 0,-1 1 0,55-2 0,-73 7 3,-1 1 1,1 1-1,-1 0 1,1 1-1,-1 0 0,0 2 1,0 0-1,0 0 1,-1 1-1,1 1 1,-1 1-1,0 0 0,-1 0 1,0 2-1,13 10 1,-20-14-29,-1 0-1,1 0 1,-1 0 0,-1 1 0,1 0 0,-1 0 0,0 0 0,0 1-1,-1 0 1,0-1 0,0 1 0,-1 0 0,1 0 0,-1 0 0,-1 1 0,0-1-1,0 0 1,0 1 0,-1-1 0,0 1 0,0-1 0,-1 1 0,0-1-1,0 0 1,-1 0 0,0 1 0,0-1 0,-1 0 0,0-1 0,-6 12 0,1-3 52,-2 0 0,0-1 1,0 0-1,-1-1 1,-1 0-1,0-1 0,-1 0 1,0-1-1,-1 0 1,0-1-1,-1 0 0,-17 7 1,2-5 15,0-2 0,0 0 0,-1-2 0,0-2 0,0-1 0,-1-1 0,-62-1 0,68-8-550,26 5 347,0 0-1,-1-1 1,1 1 0,0 0-1,0-1 1,0 1 0,0 0-1,0-1 1,0 1 0,-1-1-1,1 1 1,0 0 0,0-1-1,0 1 1,0 0 0,0-1-1,1 1 1,-1 0 0,0-1-1,0 1 1,0 0 0,0-1-1,0 1 1,0 0 0,0-1-1,1 1 1,-1 0 0,0-1-1,0 1 1,1 0 0,-1 0-1,0-1 1,0 1 0,1 0-1,-1 0 1,1-1 0,42-28-4331,-31 22 3829,16-15-1388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4.0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 3328,'-2'0'181,"0"1"0,0 0 0,1 0 0,-1 0 0,0 0 0,1 0 0,-1 1 0,1-1 0,-1 0 0,1 1 0,0-1 0,0 1 0,0 0 0,0-1 0,0 1 0,0 0 0,0-1 0,0 1 0,0 0 0,1 0 0,-1 0 0,1 0 0,-1 0 0,1 3 0,0 5 397,0-1 0,1 1 1,0 0-1,2 10 0,2 15-165,0 132 789,5 75 220,0-113-523,-1-7-47,28 140 1,-29-226-711,1-1 0,1 0 0,2 0 0,2-1 0,1 0 0,2-1 0,1-1 0,29 39 0,-44-67-91,-1 0 0,2 0-1,-1-1 1,0 1-1,1-1 1,0 0 0,0 0-1,0 0 1,0 0 0,0-1-1,1 1 1,-1-1-1,7 2 1,-5-3-9,0 0 0,1-1 1,-1 1-1,0-1 0,1-1 0,-1 1 0,0-1 1,1 0-1,9-3 0,0-2-860,1 0 0,-1-1 0,-1 0 0,1-2 0,17-12 0,-15 10-995,1 0 0,37-17 1,-13 16-364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4.4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52 3584,'28'0'1792,"-5"4"-1536,-3-8 3200,8 4-3200,15 0 0,3 0 256,11 0 0,-5 0-640,-10-9 0,-1 2 384,2-5 0,-6 1-640,-9-1 0,-3 12-1024,-2 0 128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4.7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0 3968,'-28'20'1920,"24"51"-1152,8-68 2816,1 13-3456,0 4 0,4 7 0,5-2 0,9 5-256,-3-11 128,-2-6-640,1-6 128,1-7-768,-2-7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5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4 7168,'-25'0'3584,"31"-3"-5248,2 3 7040,3 0-6528,2 3 128,1 4-2560,0 6 128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5.6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125 341 2816,'-40'-5'1323,"39"5"-1250,1 0 1,-1 0 0,1 0-1,0 0 1,-1 0 0,1 0 0,-1 0-1,1 1 1,0-1 0,-1 0-1,1 0 1,0 0 0,-1 1 0,1-1-1,0 0 1,-1 0 0,1 1-1,0-1 1,0 0 0,-1 0 0,1 1-1,0-1 1,0 0 0,-1 1 0,1-1-1,0 0 1,0 1 0,0-1-1,0 1 1,0-1 0,0 0 0,-1 1-1,1-1 1,0 1 0,0-1-1,0 0 1,0 1 0,0-1 0,1 1-1,-1-1 1,0 0 0,0 1-1,0 0 1,5 19 501,-4-18-404,2 10 12,2 0 0,0-1 0,0 0 1,1 0-1,0 0 0,1 0 0,0-1 1,1 0-1,0-1 0,0 1 0,1-2 1,14 12-1,-15-14-102,0 0-1,0-1 1,0 0 0,1 0 0,-1-1-1,1 0 1,0-1 0,1 0 0,-1 0-1,0-1 1,1-1 0,0 1-1,-1-1 1,1-1 0,0 0 0,15-1-1,-1-4 39,1-1 0,-1-1-1,-1-1 1,0-1-1,0-1 1,0 0 0,23-17-1,-30 17-46,0-2-1,0 1 1,-1-2-1,0 0 1,-1-1-1,-1 0 1,-1-1-1,1 0 1,14-27-1,-22 35-46,-1-1 0,-1 1 0,1-1 0,-2 0 0,1 0 0,-1 0-1,0 0 1,0 0 0,-1 0 0,0-1 0,-1 1 0,1 0 0,-2-1 0,1 1 0,-1 0-1,-1-1 1,1 1 0,-1 0 0,-1 0 0,0 0 0,0 0 0,0 1 0,-1-1 0,0 1-1,0 0 1,-1 0 0,0 0 0,0 0 0,-9-7 0,0 4-13,0 0 1,0 1-1,-1 1 1,0 0-1,-1 1 1,0 1-1,0 0 1,0 1-1,0 1 1,-1 0-1,0 2 1,0 0-1,0 0 1,0 2-1,0 0 1,1 1-1,-1 1 1,0 0-1,-28 8 1,24-5-44,0 2 0,0 0 0,0 1 0,1 1 0,0 1 1,0 0-1,1 2 0,1 0 0,0 2 0,1-1 0,0 2 0,1 1 0,1 0 0,-23 30 1,33-37-132,0-1 0,0 1 0,1 0 0,0 0-1,1 0 1,0 0 0,0 1 0,1-1 0,1 1 0,-1 0 0,1 0 0,1 0 0,0-1 0,1 11 0,0-13-45,0 0 0,1-1-1,0 1 1,0-1 0,0 1-1,0-1 1,1 0 0,0 0-1,1 0 1,-1 0 0,1-1 0,0 1-1,0-1 1,1 0 0,0 0-1,0-1 1,0 1 0,0-1-1,1 0 1,10 6 0,47 15-1585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6.0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2432,'4'4'598,"0"1"0,-1 0 0,1 0 1,-1 0-1,0 0 0,0 1 0,0-1 0,-1 1 0,3 9 0,21 69 525,15 99-72,16 189 1,-23-132-275,-18-126-430,17 94 221,-25-166-439,3 0-1,28 71 1,-31-88-1428,-10-49-2522,2 2 2136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6.8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1286 3072,'5'1'344,"0"-1"0,1 0 0,-1 0 0,0-1 0,0 0 0,1 1-1,-1-2 1,0 1 0,7-3 0,1 0 825,-3 0-992,-1 0 0,1-1 1,-1 0-1,0 0 0,0-1 1,-1 0-1,0-1 0,0 0 0,13-14 1,-4 3 178,-2-1 1,0-1 0,14-24 0,-25 38-250,-1-1 0,0 1 0,0-1 0,-1 0 1,0 1-1,0-1 0,-1 0 0,1 0 0,-1-11 1,-1 15-74,0 0-1,0 0 1,0 0 0,0 0 0,-1 0 0,0 0 0,0 0 0,1 0 0,-2 0 0,1 0 0,0 1 0,0-1 0,-1 0 0,0 1-1,1-1 1,-1 1 0,0-1 0,0 1 0,-1 0 0,1 0 0,0 0 0,-1 0 0,1 0 0,-4-1 0,3 2-15,0 0 0,0 0 0,0 0 0,-1 1 0,1-1 0,0 1 0,0 0 0,0 0 1,-1 0-1,1 1 0,0-1 0,0 1 0,0-1 0,0 1 0,-1 0 0,1 0 0,1 1 0,-1-1 1,0 1-1,0-1 0,0 1 0,1 0 0,-1 0 0,1 0 0,-1 0 0,1 1 0,-4 4 1,-5 5 32,0 1 1,0 1 0,-14 24 0,19-29-59,1 0 0,1 0 0,-1 1 0,1-1 0,1 1 0,0 0 0,0-1 0,1 2 0,0-1 0,1 0 0,0 0 0,1 0 0,0 1 0,0-1 0,1 0 0,1 0 0,0 0 0,0 0 0,1 0 0,0 0 0,0 0 0,1-1 0,1 0 0,0 1 0,0-2 0,0 1 0,1-1 0,1 1 0,-1-2 0,1 1 0,1-1 0,-1 0 0,1 0 0,0-1 0,1 0 0,-1-1 0,1 0 0,10 4 0,-4-2 47,1-2 0,0 1 1,0-2-1,0 0 0,0-1 1,1-1-1,-1-1 0,1 0 1,30-2-1,-25-3 33,0 0-1,-1-1 1,1-1 0,-1-1-1,0-1 1,-1-1 0,20-11-1,-6 0 11,0-1-1,-1-2 0,-1-1 1,-1-2-1,-1-1 1,-2-1-1,0-1 0,-2-2 1,-2-1-1,32-51 1,-22 22 17,-2-1 1,32-86 0,-51 111-71,-2-1-1,-1 0 1,-2-1 0,-2 0 0,2-60 0,-7 62-12,-2 1-1,-2 0 1,-1 0-1,-1 0 1,-3 0-1,-16-50 0,19 74-23,0 0 0,-1 0 0,0 1 0,-1 0 0,0 0 0,0 1 0,-2 0 0,1 0-1,-14-11 1,15 15-7,-1 0 0,1 1-1,-1 1 1,0-1 0,-1 1-1,1 0 1,-1 1 0,0 0-1,1 1 1,-1 0 0,-1 0-1,1 1 1,0 0 0,-13 0 0,8 2-3,1 0 1,-1 0 0,1 1-1,0 1 1,0 1 0,0 0 0,0 0-1,0 1 1,1 1 0,0 0 0,0 1-1,1 0 1,0 0 0,0 2 0,0-1-1,1 1 1,1 1 0,-1 0 0,2 0-1,-1 0 1,1 1 0,1 1 0,-8 15-1,3-3 46,1 1-1,1-1 0,1 1 1,1 1-1,2 0 0,0 0 0,2 0 1,1 1-1,1-1 0,1 1 1,3 29-1,4-3 177,3-1 0,1-1 1,3 1-1,2-2 0,2 0 0,3-1 0,1-1 1,3-1-1,2 0 0,1-3 0,3 0 1,1-1-1,50 50 0,-60-71-77,16 19 350,64 52 1,-90-83-456,1-1 0,0-1 0,0 0 0,1-1 0,0-1 0,1 1 0,-1-2 0,1 0 0,0-1-1,24 4 1,-34-8-196,1 0 0,-1 0-1,1-1 1,-1 0 0,0 0 0,1 0-1,-1 0 1,0-1 0,0 0-1,0 0 1,0 0 0,0 0-1,0-1 1,0 1 0,-1-1 0,0 0-1,1 0 1,-1 0 0,0 0-1,0-1 1,-1 0 0,1 1-1,-1-1 1,3-5 0,5-9-1014,0 0-1,-2-1 1,10-30 0,-2-4-1375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7.4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16 2432,'-9'-15'3181,"8"36"42,1 2-3355,-3 124 1444,35 293 0,-7-283-651,89 306 0,-114-463-661,22 89 19,-21-81-116,0 0 0,0 0 0,-1 0 0,0 0 0,0 1 1,-1-1-1,0 0 0,-3 14 0,-9-4-1261,13-18 1298,-1 1 1,1-1 0,-1 0 0,1 0 0,-1 0 0,1 0 0,-1 0 0,1 1-1,-1-1 1,0 0 0,1 0 0,-1 0 0,1 0 0,-1-1 0,1 1 0,-1 0-1,1 0 1,-1 0 0,1 0 0,-1 0 0,1-1 0,-1 1 0,1 0 0,-1 0-1,1-1 1,0 1 0,-1 0 0,1-1 0,-1 1 0,1 0 0,0-1 0,-1 1-1,1-1 1,0 1 0,0-1 0,-1 1 0,1-1 0,-7-20-1605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7.9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3 396 3584,'-1'-3'83,"1"-1"0,-1 1 1,1-1-1,-1 1 0,1-1 0,0 1 0,0 0 1,1-1-1,-1 1 0,1-1 0,0 1 1,0 0-1,0-1 0,0 1 0,0 0 1,1 0-1,-1 0 0,1 0 0,0 0 0,0 0 1,0 0-1,4-3 0,8-10 424,2 1 0,29-24 1,-11 11-168,-3 2-130,1 1 1,1 2-1,1 1 1,1 2-1,1 1 1,64-23-1,-73 32-45,0 2 0,0 1-1,1 1 1,0 1 0,0 1-1,1 2 1,-1 1 0,1 1 0,-1 2-1,37 6 1,-57-6-102,-1 0 1,0 1-1,1 0 1,-1 1-1,-1-1 1,1 1-1,0 1 1,-1-1-1,0 1 0,0 0 1,0 0-1,-1 1 1,0 0-1,0 0 1,0 0-1,-1 0 0,0 1 1,0 0-1,-1 0 1,1 0-1,-2 0 1,1 0-1,-1 1 0,0-1 1,0 1-1,-1 0 1,0-1-1,0 1 1,-1 0-1,0 0 1,-1-1-1,0 1 0,0 0 1,0-1-1,-1 1 1,0-1-1,-4 10 1,-4 3 87,-1-1 0,-1 0 0,-1-1 1,0 0-1,-1-1 0,-1-1 0,-1 0 1,0-1-1,-1 0 0,0-2 0,-21 12 1,7-5 61,-1-2 0,-2-2 0,1 0 0,-2-3 0,-65 18 0,90-29-151,0 0 0,0-1 0,-1 0 0,1-1 1,-1 0-1,-16-3 0,24 3-119,1 0 0,-1-1 0,1 1 0,0 0 0,-1-1 0,1 0 0,0 1 0,0-1 1,-1 0-1,1 0 0,0-1 0,0 1 0,0 0 0,0-1 0,0 1 0,1-1 0,-1 1 0,0-1 0,1 0 0,-1 0 0,1 0 1,-1 0-1,1 0 0,0 0 0,0 0 0,0 0 0,0-1 0,0 1 0,1 0 0,-1-1 0,1 1 0,-1 0 0,1-1 0,0-4 1,1 3-160,0 1 0,0-1 0,0 0 0,1 0 0,-1 1 0,1-1 0,0 1 0,0-1 0,1 1 0,-1 0 0,0 0 0,1 0 0,0 0 0,0 0 0,5-3 0,27-23-1832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3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355 1 5248,'-29'43'2560,"-46"51"-2432,47-75 2560,-6 4-2944,-23 17 128,-8-1-2432,-1 5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8.3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8 2944,'-9'-7'1408,"13"42"128,1-20 1152,4 13-2304,2 18 0,-3 6 384,1-6 0,11 9-1024,3 0 128,5-3 512,4-9 128,8-4-384,-8-11 128,-4-14-768,-5-14 0,2-14-896,2-5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8.6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81 1 6016,'-61'0'2944,"42"32"-3200,19-25 5120,5 2-5376,4 3 128,2 2-2944,6 2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1:59.4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90 434 2176,'3'-5'3500,"-4"10"-1810,0-2-1612,0 1 0,0-1 1,1 1-1,0-1 0,-1 1 1,1-1-1,0 1 0,0-1 1,2 6-1,1 2 200,0 0-1,1-1 1,0 1-1,1-1 1,0 0 0,8 11-1,-10-17-237,1 0 0,-1 0 0,1 0 0,0-1 0,1 0-1,-1 1 1,0-1 0,1-1 0,0 1 0,-1-1 0,1 0 0,0 0 0,0 0 0,1 0-1,6 0 1,7 0 4,-1 0 0,1-1 0,-1-2 0,0 0 0,1 0 0,-1-2 0,0 0 0,0-2 0,0 0 0,0 0 0,-1-2 0,0 0 0,-1-1 0,27-16 0,-28 15 5,-1-1-1,0 0 0,-1 0 0,0-1 0,0-1 0,-1-1 0,-1 1 0,0-2 0,0 1 0,-2-2 0,0 1 0,0-1 0,-2-1 0,1 1 1,8-32-1,-14 38-14,-1-1 1,0 0 0,0 1 0,-1-1-1,0 0 1,-1 0 0,0 1-1,-1-1 1,0 0 0,0 1 0,-1-1-1,0 1 1,0 0 0,-1 0 0,-1 0-1,1 1 1,-2 0 0,1-1 0,-1 2-1,0-1 1,-1 1 0,1 0-1,-1 0 1,-1 0 0,-8-5 0,3 3-8,0 1 1,0 0-1,0 1 1,-1 0-1,0 1 1,0 1 0,-1 0-1,1 1 1,-1 0-1,0 1 1,-1 1-1,1 1 1,0 0-1,0 1 1,-26 3 0,19 1-83,0 1 1,1 1 0,0 1 0,0 1 0,0 1-1,1 1 1,1 1 0,0 0 0,-24 19 0,32-21-7,1 0 1,0 1 0,1-1 0,0 2 0,0 0-1,1 0 1,-9 17 0,13-21-2,0 1-1,1 0 1,0 0-1,0 0 1,1 0 0,1 0-1,-1 1 1,1-1-1,0 0 1,1 1 0,0-1-1,2 16 1,-1-18-13,0-1-1,0 1 1,0 0-1,1-1 1,0 1 0,0-1-1,0 0 1,1 1 0,0-1-1,0 0 1,0-1-1,1 1 1,-1-1 0,1 1-1,0-1 1,1 0-1,6 5 1,-4-5-54,0 0-1,1 0 1,-1-1-1,1 0 1,0-1 0,0 1-1,0-2 1,0 1-1,0-1 1,1 0 0,8-1-1,11-1-225,0-1-1,0-2 1,-1-1 0,1-1-1,-1-2 1,32-12 0,-23 5 44,0-1 0,-2-1 1,36-24-1,-54 30 335,0 0 1,-1-2-1,0 1 0,-1-2 1,-1 1-1,0-2 0,-1 0 1,11-17-1,-10 8 390,-12 21 134,-3 5 113,-13 38 1406,13-32-1971,1 1 0,0-1 0,1 0-1,0 1 1,0-1 0,0 1-1,1-1 1,1 0 0,-1 1 0,1-1-1,1 0 1,-1 0 0,2 0 0,-1-1-1,1 1 1,0-1 0,0 0-1,1 0 1,0 0 0,0 0 0,1-1-1,-1 0 1,2 0 0,-1-1-1,0 0 1,1 0 0,0 0 0,0-1-1,1 0 1,-1 0 0,1 0 0,0-1-1,0-1 1,0 1 0,0-1-1,0-1 1,1 0 0,12 1 0,-5-2-527,0-1 1,-1 0-1,1-1 0,-1 0 1,1-2-1,-1 0 1,0 0-1,0-2 1,-1 0-1,28-15 1,-12-3-1234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0.2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22 3200,'-1'-1'45,"1"1"-1,0 0 1,-1-1-1,1 1 1,-1-1 0,1 1-1,0-1 1,-1 1 0,1 0-1,0-1 1,0 1-1,0-1 1,-1 1 0,1-1-1,0 0 1,0 1 0,0-1-1,0 1 1,0-1-1,0 1 1,0-1 0,0 1-1,0-1 1,0 1-1,0-1 1,0 0 0,0 1-1,1-1 1,-1 1 0,0-1-1,0 1 1,0-1-1,1 1 1,-1 0 0,0-1-1,1 1 1,-1-1 0,0 1-1,1-1 1,-1 1-1,1 0 1,-1-1 0,1 1-1,1 0 44,-1 0 0,1 0-1,0 0 1,-1 0 0,1 0-1,-1 1 1,1-1 0,-1 0-1,0 1 1,1-1 0,-1 1-1,1 0 1,-1 0 0,0-1-1,1 1 1,-1 0-1,2 2 1,10 10 160,0 0-1,-2 1 0,1 0 1,-2 1-1,0 0 1,0 1-1,-2 0 0,0 0 1,7 20-1,7 29 856,15 70-1,-33-118-917,8 30 189,32 158 1684,-43-186-1676,-5-28-147,-6-28-41,7 18-177,1-1 1,0 0 0,2 0 0,1 1-1,0-1 1,1 0 0,1 1 0,9-30 0,-7 34-10,1 0 0,0 1 0,1 0 0,1 0 0,0 1 0,1 0 0,0 1 0,1-1 0,0 2 0,1-1 0,15-10 0,-20 17-3,1 0 0,0 1 1,0 0-1,1 0 0,-1 1 1,1 0-1,0 0 0,-1 1 1,1 0-1,0 0 0,1 1 1,-1 0-1,0 1 0,0-1 1,0 2-1,1-1 0,11 3 1,-9-1 6,0 0 0,-1 1 0,1 0 1,-1 1-1,0 0 0,0 0 1,-1 1-1,1 1 0,-1-1 1,0 2-1,0-1 0,11 12 1,-6-2 60,-1 0 0,0 0 1,-2 2-1,0-1 1,13 28-1,-18-32-25,-1-1 0,-1 1-1,0 0 1,0 0 0,-1 1-1,-1-1 1,0 1 0,-1-1-1,0 19 1,-1-31-67,0 1 0,-1 0 1,1 0-1,0 0 0,0-1 1,-1 1-1,1 0 0,-1-1 1,1 1-1,-1 0 0,0-1 1,0 1-1,0-1 0,0 1 1,0-1-1,0 1 0,-2 1 1,2-2-25,1-1 0,-1 0 0,0 1 0,0-1-1,0 0 1,0 0 0,1 1 0,-1-1 0,0 0 0,0 0 0,0 0 0,0 0 0,0 0 0,1 0 0,-1 0 0,0-1 0,0 1 0,0 0 0,0 0 0,0-1 0,1 1 0,-1 0 0,0-1 0,0 1 0,0-1 0,-2-1-301,1 0-1,0 0 1,-1 0 0,1 0 0,0-1-1,0 1 1,0 0 0,1-1-1,-1 0 1,1 1 0,-1-1-1,1 0 1,0 0 0,0 0-1,0 0 1,0 0 0,1 0-1,-1 0 1,0-5 0,1-16-1704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0.5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154 323 3840,'0'3'227,"0"1"1,0 0-1,0 0 0,1-1 0,-1 1 1,1-1-1,0 1 0,0-1 1,0 1-1,0-1 0,1 1 1,0-1-1,-1 0 0,1 0 1,0 0-1,0 0 0,1 0 1,-1 0-1,1 0 0,-1-1 1,1 1-1,0-1 0,5 3 1,1 1 20,1 0 1,0 0 0,0-1-1,0-1 1,1 0 0,-1 0-1,14 2 1,-4-2-171,0-2-1,1 0 1,0-1 0,-1-1-1,1-1 1,0-1 0,-1-1-1,1-1 1,25-8 0,-31 8 65,1-1 1,-1-1 0,0 0 0,-1-1-1,0-1 1,0 0 0,0-1-1,-1 0 1,0-1 0,-1-1 0,0 0-1,16-19 1,-25 25-88,1 0 0,-1 0 0,0-1 0,0 1-1,0-1 1,-1 1 0,0-1 0,0 0 0,0 0 0,-1 0 0,0 0-1,0 0 1,0 0 0,-1 0 0,0 0 0,0 0 0,-1 0 0,0-1-1,0 1 1,0 0 0,-1 1 0,1-1 0,-1 0 0,-1 0-1,1 1 1,-1-1 0,0 1 0,-1 0 0,-6-9 0,1 3 16,-1 1 0,0 0-1,0 1 1,-1-1 0,-1 2 0,0 0 0,0 0 0,0 1 0,-1 1 0,0 0 0,-26-8 0,19 9-82,0 0 1,0 2-1,0 0 1,-1 1-1,1 1 1,-1 1-1,0 1 1,1 1-1,0 1 1,-1 0 0,1 2-1,0 0 1,1 1-1,-1 1 1,1 1-1,1 1 1,0 0-1,0 2 1,0 0-1,2 1 1,-1 0-1,1 1 1,1 1-1,1 1 1,0 0-1,-13 19 1,22-27-167,1 0-1,0 1 1,0 0 0,0 0 0,1 0-1,1 1 1,-1-1 0,1 1 0,1-1 0,-1 1-1,1 0 1,1-1 0,0 1 0,0 0-1,1 0 1,0 0 0,0-1 0,1 1 0,0-1-1,1 1 1,0-1 0,5 10 0,33 48-1872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1.3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90 472 768,'2'-8'94,"1"0"0,1 0 0,-1 0 0,1 0 0,1 0 0,-1 1 0,1 0 0,0 0 0,10-9 0,-5 4 225,7-5 927,-10 17 417,-7 30 1504,-3-2-2310,3-18-654,0 1 0,1 0 0,0 0 0,1-1-1,0 1 1,0-1 0,1 1 0,0-1 0,6 11 0,-6-16-147,0 0 0,0 0 0,1-1 0,0 1 0,0-1 0,0 1 0,1-1 0,-1-1 0,1 1 0,0 0 0,0-1 0,0 0 0,1-1 0,-1 1 0,1-1 0,-1 0 0,1 0 0,7 1 0,6 2 6,-1-2 0,1 0 0,0-1 0,0 0 0,0-2 0,0 0 0,-1-1-1,1-1 1,0-1 0,0-1 0,-1 0 0,0-2 0,0 0 0,0-1 0,-1 0 0,0-1 0,0-2 0,-1 1 0,0-2 0,-1 0 0,0-1 0,-1 0-1,0-1 1,-1-1 0,-1 0 0,0-1 0,-1 0 0,0-1 0,-1 0 0,9-21 0,-13 24-25,-1 0 0,0 0 0,-1-1 0,0 0 0,-1 0 0,-1 0 0,0 0 0,-1 0 0,-1-1 0,-2-25 0,1 33-28,-1-1 0,0 0-1,0 1 1,-1 0 0,0-1-1,0 1 1,0 0-1,-1 1 1,0-1 0,-1 1-1,1-1 1,-1 1 0,-1 1-1,1-1 1,-1 1-1,0 0 1,0 0 0,0 0-1,-1 1 1,0 0 0,-11-5-1,-4 0-17,0 1-1,-1 1 0,0 1 0,0 1 1,0 1-1,-1 1 0,1 1 1,-1 1-1,1 1 0,-1 2 1,0 0-1,1 1 0,0 1 1,0 1-1,-25 10 0,28-8-67,-1 0-1,1 2 1,1 0-1,0 2 1,0 0-1,1 1 1,0 1-1,1 0 1,1 1 0,0 1-1,1 1 1,0 0-1,2 1 1,0 0-1,0 1 1,-16 35-1,25-45-95,0 0 0,1 0 1,1 1-1,-1-1 0,1 1 0,1 0 0,-1 0 0,1-1 0,1 1 0,0 0 0,0 0 0,1 0 0,0 0 1,1-1-1,-1 1 0,2 0 0,-1-1 0,1 1 0,0-1 0,1 0 0,0 0 0,1-1 0,-1 1 0,1-1 1,1 0-1,-1 0 0,1 0 0,0-1 0,1 0 0,0 0 0,0-1 0,0 1 0,0-2 0,1 1 1,0-1-1,0 0 0,9 3 0,52 15-1491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1.6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59 43 3328,'-58'-42'1259,"61"47"-857,0 1 1,0-1 0,0 1-1,-1 0 1,1 0 0,-1 0-1,-1 0 1,2 9 0,16 81-83,-13-60-254,52 409 1329,-34 3-264,-21-361-990,13 116 334,-12-181-397,0 1 0,1-1 1,1 1-1,2-2 1,0 1-1,17 32 1,-24-53-119,-1 0 1,1 0-1,-1 0 1,1-1-1,-1 1 1,1 0-1,0 0 1,-1-1-1,1 1 1,0-1-1,0 1 1,-1-1-1,1 1 1,0-1 0,0 1-1,0-1 1,0 0-1,0 1 1,-1-1-1,1 0 1,0 0-1,0 1 1,0-1-1,0 0 1,0 0-1,0 0 1,0 0-1,0-1 1,0 1-1,0 0 1,0 0 0,0 0-1,-1-1 1,1 1-1,0-1 1,0 1-1,0 0 1,0-1-1,-1 1 1,1-1-1,0 0 1,0 1-1,-1-1 1,1 0-1,0 1 1,-1-1-1,2-1 1,32-44-2036,-31 40 1842,28-41-1196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33 365 3200,'-23'51'1536,"14"24"-640,9-52 2304,5 13-2944,4-10 0,5 10 0,9-1 128,11 1-640,3-17 128,-5-8-896,2-6 0</inkml:trace>
  <inkml:trace contextRef="#ctx0" brushRef="#br0" timeOffset="1">246 0 5632,'-48'25'2816,"25"37"-3200,23-46 4608,0 7-4736,3-7 0,3 4-2560,-12-9 128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3.2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34 580 2944,'-2'-1'207,"-1"-1"1,1 0-1,-1 0 1,1 0-1,0 0 1,0 0-1,0 0 0,0-1 1,0 1-1,1-1 1,-1 1-1,1-1 1,-1 0-1,1 1 0,0-1 1,0 0-1,1 0 1,-1 0-1,0 0 1,1 0-1,0 0 1,-1 0-1,1 0 0,0 0 1,1 0-1,0-5 1,-1-1-49,3-21 118,1 1 0,1 0 1,2 0-1,1 1 0,1 0 1,17-37-1,-16 45-88,0 1 0,2 0 0,0 1-1,1 0 1,0 0 0,24-22 0,-25 28-66,1 1 1,0 0-1,1 1 0,-1 0 1,2 1-1,0 1 0,0 0 1,30-10-1,-38 16-97,0 0 0,1 0 0,-1 1 1,0 0-1,1 0 0,-1 1 0,0 0 0,1 0 0,-1 1 1,1 0-1,-1 0 0,0 1 0,0 0 0,0 0 0,0 1 1,0-1-1,0 2 0,-1-1 0,1 1 0,-1 0 0,0 0 0,0 0 1,-1 1-1,1 0 0,-1 0 0,0 1 0,0 0 0,6 10 1,5 10-26,-1 0 1,-1 1-1,-1 0 1,-2 1-1,13 47 1,-10-17 128,12 90 0,-14-64 101,-10-72-155,0 0 1,-1 0 0,0 0 0,-3 21 0,-2-26 57,-1-16-20,-4-17 22,-4-42-5,-5-83 1,16 124-151,1-1 0,2 0 0,1 0 0,1 1 0,13-54 0,-13 72-7,0 1-1,0-1 1,1 1-1,0-1 1,1 1 0,0 0-1,0 1 1,1-1 0,0 1-1,0 0 1,10-8 0,-13 12 11,1 0 0,0 0 1,-1 1-1,1 0 0,0 0 1,0 0-1,1 0 0,-1 1 1,0 0-1,1-1 0,-1 2 1,0-1-1,1 0 0,-1 1 1,1 0-1,-1 0 0,1 0 1,-1 1-1,1-1 1,-1 1-1,1 0 0,-1 0 1,0 1-1,7 2 0,7 6 18,1 0-1,-2 2 1,1 0-1,-2 1 1,0 0-1,0 1 1,-1 1-1,-1 1 1,-1 0-1,0 1 1,-1 0-1,-1 1 1,0 0-1,-1 1 1,-1 0-1,10 33 1,-14-36 28,-1 0 1,-1 1 0,0 0-1,0 22 1,-2-30-2,-1-1 0,0 1 1,0-1-1,-1 1 0,-1-1 0,1 0 1,-1 0-1,0 1 0,-1-1 0,-4 9 1,6-16-23,1 1 1,-1-1 0,0 0 0,0 1 0,1-1 0,-1 0 0,0 1 0,0-1 0,0 0 0,0 0 0,0 0 0,-1 0 0,1 0 0,0 0 0,0-1 0,-1 1 0,1 0-1,0-1 1,-1 1 0,1 0 0,-1-1 0,1 0 0,-1 1 0,1-1 0,-1 0 0,1 0 0,-1 0 0,1 0 0,-1 0 0,1 0 0,-1 0 0,1 0 0,-1-1 0,1 1-1,0-1 1,-1 1 0,1-1 0,-1 1 0,1-1 0,0 0 0,-1 0 0,1 1 0,0-1 0,0 0 0,0 0 0,0-1 0,-2 0 0,-2-4 12,0 0 0,0 1 0,1-2 0,0 1 0,0 0 0,0-1 0,1 0 0,-4-11 0,3 3-34,1 1-1,0-1 0,1 0 1,1 0-1,1 0 0,0 0 1,1 0-1,0 1 1,1-1-1,1 0 0,0 1 1,1-1-1,1 1 0,0 0 1,1 0-1,1 1 0,0 0 1,0 0-1,1 0 1,1 1-1,0 1 0,1-1 1,0 1-1,1 1 0,0 0 1,0 0-1,1 1 1,0 1-1,1 0 0,0 1 1,0 0-1,1 1 0,0 0 1,0 1-1,25-5 1,-27 7-4,0 1 0,0 1 1,1 0-1,-1 1 1,0 0-1,0 1 0,1 0 1,-1 1-1,0 0 1,0 1-1,0 0 0,-1 1 1,22 10-1,-24-9 24,-1 0 0,1 1 0,-1 0 0,-1 0 0,1 1 0,-1 0 0,0 0 0,0 1 0,-1 0 0,0 0 0,-1 1 0,0 0 0,0-1 0,0 2 0,-1-1 0,-1 0 0,3 12 0,-1 9 56,-1-1 0,-2 1 0,-1 0 0,-1-1 0,-2 1 0,-6 33 0,3-9 8,-5-17-284,6-30-699,6-21-310,0 10 867,0 0-1,0 1 0,0-1 0,0 0 1,0 1-1,1-1 0,0 1 0,-1 0 1,1 0-1,1 0 0,4-4 0,12-12-1092,4-15-493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3.6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105 346 3200,'6'6'2643,"60"79"2308,-62-80-4864,0 0 0,1 0 0,0 0 0,0 0 0,0-1 0,0 0 0,0 0 0,1 0 0,0-1 0,0 1 0,0-1 0,0-1 0,0 1 0,1-1 0,-1 0 0,1-1 0,-1 0 0,1 0 0,0 0-1,-1-1 1,1 0 0,0 0 0,0 0 0,-1-1 0,1 0 0,-1-1 0,12-3 0,5-2 184,-1-1 0,0-1 0,0-1-1,-1-1 1,-1-1 0,32-24 0,-41 28-195,0-1 0,0 0 0,-1-1 1,-1 0-1,1-1 0,-2 0 0,1 0 0,-2-1 1,1 0-1,8-22 0,-13 28-57,-1-1 0,0 0 1,0 0-1,-1 0 0,0 0 0,-1 0 1,1 0-1,-1 0 0,0 0 0,-1 0 0,0 0 1,0 0-1,0 0 0,-1 0 0,0 0 0,-1 0 1,1 1-1,-1-1 0,-1 1 0,1 0 0,-1 0 1,-8-10-1,5 7-10,-1 1 0,0 0-1,-1 0 1,0 1 0,0 0 0,0 1 0,-1 0 0,0 0 0,0 1 0,0 0 0,-1 1-1,0 0 1,0 1 0,0 0 0,0 0 0,0 2 0,0-1 0,-1 1 0,1 1 0,-1 0-1,1 1 1,0 0 0,-16 3 0,3 1-22,1 1-1,0 1 0,0 1 1,1 1-1,0 0 1,0 2-1,1 1 1,1 0-1,0 2 0,-20 17 1,30-23-69,1 1 1,1-1-1,0 1 1,0 0-1,0 1 1,1 0-1,1 0 1,0 1-1,0 0 1,1 0-1,0 0 0,-4 18 1,7-21-150,1 1 1,0 0-1,1-1 1,0 1-1,0 0 1,1 0-1,0-1 1,0 1-1,1 0 1,0-1-1,0 0 1,1 1-1,0-1 1,1 0-1,0 0 1,0-1-1,1 1 1,6 7-1,36 37-1710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1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44 11 7040,'-44'-10'3456,"61"10"-4864,-17 0 6016,0 0-6912,6 4 0,-6-4-1152,0 19 128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4.3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1408,'5'10'612,"-1"0"0,0 1-1,0 0 1,-1 0 0,-1 0 0,1 0 0,0 19-1,-2-20-556,2 14 241,1 0 0,1-1 0,2 0 0,0 0 0,1 0 0,1-1 0,1 0 0,21 32 0,-25-45-194,1 0 0,0-1 0,0 0 0,0 0 0,1 0 0,1-1 0,-1 0-1,1 0 1,0-1 0,0-1 0,1 1 0,0-1 0,0-1 0,0 0 0,1-1 0,-1 1 0,1-2 0,0 0 0,0 0 0,-1-1 0,14 0 0,-13-1-61,1 0 0,-1-1 0,0-1 0,0 1 0,0-2 1,0 0-1,0 0 0,0-1 0,-1 0 0,1-1 0,-1 0 0,0-1 0,-1 0 1,1 0-1,-1-1 0,-1 0 0,1-1 0,-1 0 0,0 0 0,-1-1 1,0 1-1,-1-2 0,1 1 0,-2-1 0,1 0 0,-2 0 0,8-20 1,-5 8-19,-1 1 1,0-1-1,-2 0 0,0 0 1,-2-1-1,0 1 1,-2-1-1,0 1 1,-6-36-1,6 58-28,0-1 0,0 1 1,0 0-1,0 0 0,0-1 0,1 1 0,-1 0 0,0 0 0,0-1 0,0 1 0,0 0 1,0 0-1,0-1 0,0 1 0,0 0 0,0 0 0,-1-1 0,1 1 0,0 0 0,0 0 0,0-1 1,0 1-1,0 0 0,0 0 0,0 0 0,-1-1 0,1 1 0,0 0 0,0 0 0,0 0 0,0 0 1,-1-1-1,1 1 0,0 0 0,0 0 0,0 0 0,-1 0 0,1 0 0,0 0 0,0-1 0,-1 1 1,1 0-1,0 0 0,0 0 0,-1 0 0,1 0 0,0 0 0,0 0 0,-1 0 0,-3 16-117,0 22 20,4 13 267,3 0-1,13 73 1,-13-105-116,1-1 0,1 1-1,1-1 1,1 0 0,0-1-1,1 0 1,1 0 0,1-1 0,20 28-1,-27-41-348,0 1-1,0-1 0,1 0 1,-1 0-1,1-1 1,0 1-1,-1-1 0,1 0 1,0 0-1,9 3 1,5-3-1364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4.3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49 362 3072,'-1'3'458,"0"0"1,-1 0-1,1 0 0,-1 0 0,1 0 1,-1-1-1,0 1 0,0 0 1,-2 2-1,-15 24 868,18-24-1253,-1 0 0,1 1 0,1-1 0,-1 1 0,1-1-1,0 1 1,0-1 0,0 1 0,1-1 0,0 1 0,0-1 0,1 0 0,-1 1 0,1-1-1,0 0 1,0 0 0,1 0 0,0 0 0,0-1 0,5 7 0,-4-5-21,1-1-1,0 0 1,0 0 0,1-1 0,-1 1-1,1-1 1,0-1 0,0 1 0,0-1-1,0 0 1,1 0 0,0-1 0,-1 1-1,1-2 1,0 1 0,9 0 0,7-1 30,1 0 0,-1-2-1,0-1 1,1-1 0,-1-1 0,0-1 0,0-1 0,-1-1 0,0-1 0,0 0 0,31-19 0,-35 17-1,-2 0 0,1-1 0,-1 0 0,-1-2 0,0 0 0,-1-1-1,0 0 1,-1-1 0,0 0 0,-2-1 0,0 0 0,0-1 0,-2-1 0,9-20 0,-15 30-53,0-1 0,-1 0 0,1 0 0,-2 0 0,1 0 0,-1 0 0,-1 0 0,0 0 0,0 0 0,-1 0 1,0 0-1,0-1 0,-1 2 0,0-1 0,-1 0 0,0 0 0,0 1 0,-1-1 0,0 1 0,0 0 0,-1 0 0,-8-10 0,5 10-2,1 0-1,-2 1 1,1-1-1,-1 2 1,0-1-1,0 1 1,0 1 0,-1 0-1,0 0 1,0 1-1,-1 0 1,1 0-1,-1 2 1,0-1-1,1 1 1,-1 1-1,0 0 1,-19 0 0,8 2-215,0 1 0,0 1 0,0 1 0,0 1 0,1 1 0,0 1 0,0 1 0,1 0 1,0 2-1,0 0 0,-29 21 0,37-22 32,1 0 1,0 0-1,0 1 1,1 0-1,0 1 1,1 0-1,0 0 1,1 1-1,0 0 1,1 1-1,1 0 1,0 0-1,0 0 1,1 1-1,1-1 0,1 1 1,0 0-1,0 1 1,0 15-1,3-23-96,0 1 0,0 0 1,1 0-1,0 0 0,1 0 0,2 9 0,22 35-1539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5.1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1 2560,'-2'0'67,"0"0"0,1 0 0,-1 0 0,0 0 1,1 0-1,-1 0 0,0 1 0,0-1 0,1 1 0,-1-1 0,0 1 0,1 0 1,-1 0-1,1-1 0,-1 1 0,1 0 0,-1 0 0,1 0 0,0 1 0,0-1 1,-1 0-1,1 0 0,0 1 0,0-1 0,0 1 0,0-1 0,0 1 0,1-1 1,-1 1-1,0 2 0,-1 4 331,1 1 0,0-1-1,0 1 1,1-1 0,1 14 0,0 5-173,-2 172 1321,6 320 300,-2-465-1633,2 0 1,2 0-1,3-1 0,2 0 1,2-1-1,3 0 0,1-2 1,37 70-1,-52-114-170,1 1 0,-1-1 0,1 0-1,1-1 1,-1 1 0,1-1 0,0 0 0,0 0 0,0 0 0,1-1 0,-1 0-1,1 0 1,0 0 0,1-1 0,6 4 0,-6-6-5,0 1 0,0-1 0,0-1 1,0 1-1,0-1 0,0 0 0,0-1 0,0 1 1,0-1-1,0-1 0,0 1 0,-1-1 0,1-1 0,11-5 1,-6 3-4,0-2 0,0 1 1,-1-1-1,0-1 1,-1 0-1,0-1 0,0 0 1,-1 0-1,0-1 0,13-18 1,-3-1-88,-1-2 1,24-56-1,-44 95 33,0 0 1,1 1-1,-1-1 0,2 0 0,-1 0 0,1 1 0,0-1 1,1 1-1,0-1 0,0 0 0,1 0 0,0 0 1,1 0-1,-1 0 0,7 12 0,-4-8 60,1 0 0,0 0 0,1-1 0,0 0 0,1 0 0,0 0 0,1-1 0,0-1 0,1 1 0,14 10 0,-19-17-15,-1 0-1,1-1 1,0 1 0,0-1 0,1 0 0,-1-1 0,0 1 0,1-1 0,-1 0 0,1 0 0,-1-1 0,1 0 0,7 0 0,-2-1 13,0-1 0,0 0 0,-1-1 1,1 0-1,-1 0 0,15-8 0,-6 2 17,-1-1-1,0-1 0,-1-1 0,0 0 0,-1-2 0,23-23 1,-29 26-28,-1-1 1,-1 1 0,1-1 0,-2-1-1,0 0 1,0 0 0,-1 0 0,-1-1-1,0 1 1,-1-1 0,-1-1 0,0 1-1,0 0 1,-2-1 0,0 1 0,0-1-1,-2 0 1,0 1 0,0-1 0,-1 1-1,-1 0 1,-6-18 0,9 30-14,0 0 0,-1 0 1,1 1-1,-1-1 0,1 0 1,-1 1-1,0-1 0,0 1 1,1-1-1,-1 0 0,0 1 1,0 0-1,-1-1 0,1 1 1,0 0-1,0-1 0,-1 1 1,1 0-1,-1 0 0,1 0 1,-2-1-1,1 3-2,1-1-1,0 1 1,0 0-1,0-1 1,0 1 0,0 0-1,0-1 1,1 1 0,-1 0-1,0 0 1,0 0 0,1 0-1,-1 0 1,0 0-1,1 0 1,-1 0 0,1 0-1,-1 0 1,1 0 0,-1 0-1,1 1 1,0 0 0,-5 16 112,1-1 0,-3 33-1,6-39-72,0 1 0,1-1 0,1 0 0,0 1 0,0-1 0,1 0 0,1 0 0,0 0 0,0 0 0,1 0 0,1-1-1,9 18 1,-6-15 22,1-1-1,1 0 0,0 0 1,1-1-1,0 0 0,0-1 1,1 0-1,1-1 0,13 8 0,-1-2-160,1-1 0,0-1-1,42 14 1,-53-23-965,-1 0 0,1-1-1,0 0 1,30 1 0,-17-7-1273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5.8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36 916 3200,'1'-2'131,"-1"0"0,0 1 0,1-1 1,-1 0-1,1 1 0,-1-1 0,1 1 0,0-1 1,0 1-1,0-1 0,0 1 0,0 0 0,0-1 1,0 1-1,0 0 0,0 0 0,1 0 0,-1 0 1,1 0-1,-1 0 0,0 0 0,1 0 0,-1 0 1,1 1-1,0-1 0,-1 1 0,1-1 0,0 1 1,-1 0-1,1-1 0,2 1 0,73-4 1889,-36 3-1966,-7-4 61,-1-1 1,0-1 0,-1-2-1,0-1 1,0-1 0,-1-2-1,-1-1 1,0-2 0,-1-1-1,0-1 1,-2-1-1,0-1 1,-1-2 0,-1-1-1,-2-1 1,0 0 0,-1-2-1,19-31 1,-33 45-60,-1-1 1,0 0-1,-1 0 1,-1 0-1,0-1 1,-1 0-1,0 0 1,-1 0-1,-1 0 1,0-1-1,-1 1 1,0-1-1,-1 1 1,-1-1-1,-1 1 1,0 0-1,0-1 1,-2 1-1,1 0 1,-2 0-1,-8-17 1,6 17-11,0 0 1,-1 1 0,-1 0-1,-1 0 1,1 1 0,-2 0-1,0 1 1,0 0 0,-1 1-1,0 0 1,-1 1 0,0 0-1,-1 1 1,1 0 0,-2 2-1,1-1 1,-1 2 0,0 0-1,-23-5 1,21 6-20,0 1 1,0 1-1,0 0 0,0 2 1,0 0-1,0 0 0,-1 2 1,1 0-1,1 1 0,-1 1 1,0 0-1,1 1 0,0 1 1,0 1-1,0 0 0,1 1 1,0 1-1,1 0 0,0 1 1,0 0-1,1 1 0,0 1 1,1 0-1,0 0 0,1 2 1,1-1-1,0 1 0,1 1 1,0 0-1,1 0 0,-6 18 1,2-2-14,1 0 0,2 1 0,1 0 0,2 1 0,1 0 0,2 0 0,1 0 0,1 0 0,2 0 0,6 44 0,-2-51 4,1 1 0,0-1 0,2 0 0,2 0 0,0-1 0,1 0 0,1-1-1,2 0 1,0-1 0,2-1 0,0 0 0,1-1 0,23 20 0,-17-19 80,0-2 0,51 34 0,-66-49-168,1 0 0,0 0 0,0 0-1,1-1 1,-1-1 0,1 0 0,0 0-1,0-1 1,0 0 0,0 0 0,0-2-1,20 1 1,-26-2-54,1 0 0,-1 0 0,0 0 0,0-1 0,0 0-1,0 1 1,0-1 0,0-1 0,0 1 0,-1-1 0,1 1 0,-1-1 0,0 0 0,0 0-1,0 0 1,0-1 0,4-5 0,2-6-636,0 0 0,-1-1 0,7-17-1,-6 12-278,10-19-881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6.1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2 230 2944,'-1'9'440,"1"-1"1,0 1-1,0 0 1,0 0-1,1 0 1,1-1 0,-1 1-1,1 0 1,1-1-1,0 0 1,0 1-1,7 12 1,-4-12-225,0 1 0,1-1 0,0 0 1,1 0-1,0 0 0,0-1 0,1-1 1,0 0-1,10 7 0,-6-6-66,1 0-1,0-1 1,1 0-1,0-1 1,0-1 0,0 0-1,0-1 1,1-1-1,-1 0 1,1-1 0,0-1-1,0 0 1,0-1-1,21-3 1,-18-1 7,-1-1-1,0-1 1,0 0 0,0-1 0,-1-1-1,0-1 1,-1 0 0,0-1-1,0-1 1,-1 0 0,0-2 0,20-21-1,-27 26-68,-1-1-1,-1 0 1,1 0-1,-2 0 1,1-1-1,-1 0 1,-1 0-1,1 0 1,-2-1-1,4-12 1,-6 15-36,0-1-1,0 1 1,-1 0 0,0-1 0,0 1-1,-1 0 1,0 0 0,-1 0-1,1-1 1,-2 1 0,1 1 0,-1-1-1,0 0 1,-9-13 0,8 12-34,-2 1-1,1 0 1,-1 1 0,0-1 0,-1 1 0,0 0-1,0 1 1,0 0 0,-1 0 0,0 0 0,0 1 0,0 0-1,-1 1 1,-17-7 0,14 7-12,-1 1 1,1 1-1,-1 0 0,1 1 1,-1 0-1,0 1 1,1 0-1,-1 1 0,0 1 1,-18 4-1,12-1-26,1 0 1,-1 2-1,1 0 1,0 1-1,0 1 0,1 1 1,1 0-1,-1 1 0,2 1 1,-1 1-1,2 0 0,0 0 1,0 2-1,-20 29 0,27-34-32,1 0-1,1 0 0,-1 1 0,2 0 0,0 0 0,0 1 0,1-1 0,0 1 0,1 0 1,0 0-1,1-1 0,1 1 0,0 18 0,2-21-148,-1 0 1,1 0-1,1 0 0,0 0 1,0 0-1,0-1 1,1 1-1,1-1 0,-1 0 1,1 0-1,1-1 0,-1 1 1,1-1-1,1-1 1,-1 1-1,1-1 0,14 10 1,47 20-1848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7.0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103 427 2048,'6'-1'658,"0"1"-1,-1-1 1,1 0 0,0 0-1,-1-1 1,1 1 0,-1-1-1,1-1 1,6-2 0,67-32 210,-57 23-397,0-1 0,-1-1 1,-1-1-1,25-26 0,4-3 245,-46 43-664,91-88 1095,-85 81-998,0 0-1,-1 0 1,0-1 0,0-1 0,-2 1 0,1-1-1,7-19 1,-14 30-141,0 1 0,1-1 0,-1 1 0,0 0 0,1-1 0,-1 1 0,0-1 0,0 1 0,0-1 0,1 1 0,-1-1 0,0 1 0,0-1 0,0 1 0,0-1 0,0 1 0,0-1 0,0 1 0,0-1 0,0 0 0,0 1 0,0-1 0,0 1 0,0-1 0,-1 1 0,1-1 0,0 1 0,0-1 0,-1 1 0,1 0 0,0-1 0,0 1 0,-1-1 0,1 1 0,-1 0-1,1-1 1,0 1 0,-1 0 0,1-1 0,-1 1 0,1 0 0,-1-1 0,1 1 0,0 0 0,-1 0 0,1 0 0,-1 0 0,1-1 0,-1 1 0,0 0 0,1 0 0,-1 0 0,1 0 0,-1 0 0,1 0 0,-1 0 0,1 0 0,-1 1 0,1-1 0,-1 0 0,1 0 0,-1 0 0,1 0 0,-1 1 0,0-1 0,-33 20 105,23-9-109,2 1-1,-1 0 0,2 0 1,-1 1-1,-6 14 1,-7 11-3,6-11-23,2 1 0,0 1 1,2 0-1,1 1 1,2 0-1,-7 35 1,-18 188-63,23-146 84,10-101 36,0-1 1,0 1 0,0 0-1,0-1 1,-1 1-1,0-1 1,0 1 0,-5 8-1,6-13-16,-1 1-1,1-1 1,0 1-1,-1-1 1,1 1-1,-1-1 1,0 0-1,1 0 1,-1 0-1,0 0 0,0 0 1,0 0-1,1 0 1,-1 0-1,0-1 1,0 1-1,0-1 1,0 0-1,0 1 1,0-1-1,0 0 1,-1 0-1,1 0 1,0-1-1,0 1 1,0 0-1,-2-1 1,-38-5 66,1 2 0,-77 2 0,71 3-88,361-21 791,-261 13-537,56-2-526,-107 9-707,-2 0-832,10-2-2432,-5 4 1941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07.4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 12288,'4'0'6143,"6"12"-9726,-10-8 13822,-5-1-11007,0 6 128,-4 2-5120,-14-2 1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5.4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612 40 2432,'-6'-14'1078,"6"12"-983,0 1 0,-1 0 0,1-1 0,-1 1 0,1 0 0,-1 0 0,0-1 0,1 1 0,-1 0 0,0 0 0,0 0 0,0 0 0,0 0 0,0 0 0,0 0 0,0 0 0,0 0 1,0 1-1,-1-1 0,1 0 0,0 1 0,0-1 0,-1 1 0,1-1 0,0 1 0,-1 0 0,1-1 0,-1 1 0,1 0 0,0 0 0,-1 0 0,1 0 0,-3 1 0,-12-1 155,-1 0 0,1 2 0,0 0 1,0 1-1,0 0 0,0 1 0,-22 10 0,-31 6 373,54-16-526,-1 1 0,1 1 0,0 0 1,0 1-1,1 0 0,0 1 0,0 1 0,1 0 0,-15 14 1,3 0 107,1 2 0,1 0 0,-27 39 0,40-48 7,1 0-1,1 0 1,0 1-1,2 0 1,0 1-1,1-1 1,0 1-1,1 0 1,2 1-1,-1-1 1,2 21 0,0-35-159,1 0 1,1 1 0,-1-1-1,0 1 1,1-1 0,0 0-1,0 1 1,0-1 0,1 0-1,-1 0 1,1 0 0,0 0 0,0 0-1,1 0 1,-1-1 0,1 1-1,0-1 1,0 1 0,0-1-1,0 0 1,0 0 0,1-1-1,-1 1 1,1-1 0,0 1 0,0-1-1,0 0 1,0 0 0,0-1-1,5 2 1,10 1-1,1 0 0,0-2 1,1 0-1,-1-1 0,27-2 0,-15 1-10,10-1 19,29 1 18,105 12 0,-152-9-46,-1 2 1,0 1 0,0 0-1,-1 2 1,0 0 0,0 2-1,-1 0 1,32 21 0,-25-11 141,-1 1 0,-1 1 0,-1 2 0,-1 0 0,-1 2 0,-1 0 0,-2 2 0,28 46 0,-36-52-42,-1 0 1,-2 0-1,0 2 0,-1-1 0,-1 1 0,-1 0 0,-2 0 0,0 1 0,-1-1 0,-2 1 0,0 0 0,-5 38 0,1-50-79,0 1 0,0-1 0,-1 0 0,-1-1-1,0 1 1,-1-1 0,-1 0 0,1 0 0,-15 18 0,8-14 91,0-1 1,-1 0 0,-1-1 0,0 0 0,-32 21 0,33-27-16,0-1 1,0-1 0,-1 0-1,0-1 1,0 0 0,0-2 0,-1 1-1,1-2 1,-1 0 0,1-1-1,-22-1 1,-23-3 540,-97-18-1,81 9-160,43 6-204,0 0 0,0-3-1,-53-19 1,69 21-206,0-1-1,1 0 1,0-1 0,1-1 0,0 0-1,0-1 1,1-1 0,-16-16 0,28 25-140,0 1 0,0-1 1,0 0-1,1 0 1,-1 0-1,1 0 0,0 0 1,0 0-1,0 0 1,0-1-1,0 1 0,0 0 1,1-1-1,0 1 1,0 0-1,0-1 1,0 1-1,0 0 0,1-1 1,-1 1-1,1 0 1,0 0-1,0-1 0,0 1 1,0 0-1,1 0 1,-1 0-1,1 0 1,0 0-1,0 1 0,0-1 1,0 0-1,3-1 1,6-9-298,0 1 0,2 1 0,-1 0 0,1 0 0,19-10 0,-10 7-886,0 0 0,1 2-1,0 1 1,1 1 0,0 1 0,1 1 0,0 1 0,0 1 0,0 1 0,1 1 0,0 2 0,0 0 0,32 3 0,18 3-1082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5.8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4736,'1'5'708,"-1"0"0,1 0 1,0 0-1,1 0 0,-1 0 0,4 7 0,8 31 3593,15 160-2167,-28-200-2105,0 0 1,1-1 0,-1 1-1,0 0 1,1-1 0,0 1-1,0-1 1,0 1 0,0-1-1,0 1 1,0-1 0,0 1-1,1-1 1,-1 0 0,1 0-1,0 0 1,0 0 0,0 0-1,0 0 1,0 0 0,0-1 0,0 1-1,0-1 1,5 2 0,-4-2-140,-1-1 0,1 0 0,0 0-1,0 0 1,-1-1 0,1 1 0,0-1 0,0 1 0,-1-1 0,1 0 0,-1 0 0,1 0 0,-1 0 0,1-1 0,-1 1 0,1-1 0,-1 1 0,0-1 0,0 0 0,0 0 0,0 0 0,0 0 0,3-5 0,32-52-3090,-32 50 2688,14-28-1557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6.1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25 8576,'-57'-25'4224,"43"25"-4352,14 0 8575,9 0-8575,5 9 128,0 2-2304,0-2 1,6 7 895,-8 3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7.4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2 160 2688,'-1'-1'235,"1"0"-1,0 0 1,0 1 0,0-1-1,0 0 1,0 0 0,0 0-1,0 1 1,0-1-1,0 0 1,0 0 0,1 0-1,-1 1 1,0-1 0,0 0-1,1 0 1,-1 1 0,0-1-1,1 0 1,-1 1 0,1-1-1,-1 0 1,1 1 0,-1-1-1,1 1 1,-1-1 0,1 1-1,0-1 1,1 0 0,-1 1-85,0 0 0,0 1 1,1-1-1,-1 0 1,0 1-1,0-1 1,1 1-1,-1-1 0,0 1 1,0-1-1,0 1 1,0 0-1,0 0 1,0-1-1,2 3 0,34 41 793,60 119 948,-69-114-1670,-18-33-171,-3-5-3,-1-1 0,0 1 0,0 0 0,-1 0 0,-1 0 1,1 1-1,4 24 0,-9-36-44,0 0 1,-1 0-1,1-1 1,0 1-1,0 0 1,0 0-1,0 0 1,0 0-1,0 0 1,0 0-1,0 0 1,0 0-1,0 0 1,0 0-1,0 0 1,0 0-1,0 0 1,-1 0-1,1 0 1,0 0-1,0 0 1,0 0-1,0-1 1,0 1-1,0 0 1,0 0-1,0 0 1,0 0 0,0 0-1,-1 0 1,1 1-1,0-1 1,0 0-1,0 0 1,0 0-1,0 0 1,0 0-1,0 0 1,0 0-1,0 0 1,0 0-1,-1 0 1,1 0-1,0 0 1,0 0-1,0 0 1,0 0-1,0 0 1,0 0-1,0 0 1,0 1-1,0-1 1,0 0-1,0 0 1,-9-15 132,-7-24 25,11 22-167,0 0 1,2-1-1,0 1 0,1-1 1,0 0-1,2 0 0,0 0 1,1 0-1,0 0 0,2 1 1,0-1-1,1 1 0,1-1 1,11-27-1,-9 31 1,1 1 1,0 0-1,0 0 1,2 0-1,11-12 1,-14 18 17,1 1 1,-1 0-1,1 0 0,0 1 1,1 0-1,-1 0 0,1 1 1,0 0-1,14-3 1,13-4 105,1 1 1,58-6-1,-79 14-59,0 1 0,1 1-1,-1 0 1,0 1 0,0 1-1,0 0 1,0 1 0,23 8-1,-26-6 30,-1 1-1,0 0 0,0 1 1,-1 0-1,0 1 0,0 0 0,-1 1 1,0 0-1,0 1 0,-1 0 0,-1 0 1,1 1-1,-2 0 0,1 1 1,-2 0-1,1 0 0,-2 0 0,0 1 1,0-1-1,-1 1 0,-1 0 0,0 1 1,0-1-1,-2 0 0,0 1 1,0-1-1,-1 1 0,-3 17 0,-9 18 27,12-48-214,0 0-1,0 0 0,-1 0 0,1 0 0,0 0 0,-1 0 0,1 0 0,-1 0 0,1 0 1,-1 0-1,0 0 0,1 0 0,-1 0 0,0-1 0,1 1 0,-1 0 0,0 0 0,0-1 1,0 1-1,0-1 0,0 1 0,0 0 0,0-1 0,0 0 0,0 1 0,0-1 0,0 0 1,0 1-1,0-1 0,0 0 0,0 0 0,0 0 0,0 0 0,0 0 0,0 0 0,0 0 1,0 0-1,0-1 0,0 1 0,0 0 0,0-1 0,0 1 0,0-1 0,0 1 0,-2-2 1,-2-13-4253,5 7 1920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5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75 296 2304,'-2'1'137,"0"-1"0,0 0 0,0 1 0,1-1 0,-1 1 0,0 0 0,0 0 0,0-1 0,0 1 0,1 0 0,-1 1 1,0-1-1,1 0 0,-1 0 0,1 1 0,0-1 0,-1 1 0,1-1 0,0 1 0,0-1 0,0 1 0,0 0 0,0 0 0,0-1 0,0 1 0,1 0 0,-1 0 0,1 0 0,-1 0 0,1 0 1,-1 2-1,-1 10 160,1 0 0,0-1 0,1 20 1,0-22 292,-2 16 738,-2-15-352,-6-33-561,9 18-386,-1 0-1,0-1 0,1 1 0,0 0 0,-1 0 0,1-1 1,1 1-1,-1-1 0,0 1 0,1-7 0,3-16 8,1 0 0,1 0-1,2 1 1,0 0 0,2 0-1,0 1 1,16-27 0,-6 7-66,-16 37 21,0 0 0,1 1-1,0-1 1,1 1 0,-1 0 0,1 0-1,0 0 1,0 1 0,1 0-1,10-8 1,1 2 93,0 1 0,36-15 0,-47 23-53,0 1 0,0-1 0,0 1 1,1 0-1,-1 1 0,0 0 0,1-1 0,-1 2 1,1-1-1,-1 1 0,0 0 0,0 1 0,1-1 1,-1 1-1,0 0 0,0 1 0,-1-1 1,1 1-1,0 0 0,-1 1 0,0 0 0,0-1 1,6 6-1,7 7 126,-1 0 1,0 1-1,-1 1 0,25 36 1,-30-36-53,-1-1 1,0 2 0,-2-1 0,0 1-1,-1 1 1,-1-1 0,7 39-1,-10-44-60,-2-1 0,0 1 0,0-1 0,-1 1 0,-1-1 0,0 1 0,-1-1-1,0 0 1,-1 1 0,-1-1 0,0 0 0,-11 23 0,14-34-38,0 0 1,-1 0-1,0 0 1,1-1-1,-1 1 1,0 0 0,0-1-1,0 1 1,0-1-1,0 1 1,0-1-1,0 0 1,0 0-1,-1 0 1,1 0-1,0 0 1,-1-1-1,1 1 1,-5 0-1,6-1-183,-1 0 1,0 0-1,1 0 0,-1 0 0,0 0 0,1-1 0,-1 1 0,0 0 0,1-1 1,-1 1-1,1-1 0,-1 0 0,1 0 0,-1 1 0,1-1 0,0 0 1,-1 0-1,1 0 0,0 0 0,0-1 0,-1 1 0,1 0 0,0 0 0,0-1 1,1 1-1,-1-1 0,0 1 0,0-1 0,1 1 0,-1-1 0,1 1 1,-1-3-1,-8-24-1744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7.8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29 348 4352,'-1'-1'146,"0"1"0,0 0 0,-1 0 0,1 0 0,0 0 0,0 1 0,0-1 0,0 0 0,0 0 0,0 1 0,0-1 0,0 0 0,0 1-1,0-1 1,0 1 0,0-1 0,0 1 0,1 0 0,-1-1 0,0 1 0,0 0 0,0 0 0,1 0 0,-1-1 0,1 1 0,-1 0 0,0 0 0,1 0 0,-1 0 0,1 0 0,0 0 0,-1 0 0,1 0 0,0 0 0,0 0 0,0 0 0,-1 0 0,1 1 0,0-1 0,0 0 0,1 0 0,-1 0 0,0 0 0,0 0 0,0 0 0,1 0 0,-1 0 0,0 0 0,1 0 0,0 1 0,21 28 3091,-4-15-3914,-8-7 806,1 0 0,1-1-1,0 0 1,0-1 0,0 0 0,0-1 0,1-1 0,0 0 0,0-1 0,0 0-1,0 0 1,1-2 0,-1 0 0,1 0 0,-1-1 0,19-3 0,-15 0-24,-1 0 1,1-1-1,-1-1 1,0 0-1,0-1 1,-1-1-1,0-1 1,0 0-1,-1 0 1,0-2-1,0 0 1,22-22-1,-25 22-31,-1 0-1,0-1 0,-1-1 0,-1 1 0,1-2 0,-2 1 0,0-1 0,7-16 1,-12 22-49,0 1 1,0-1 0,-1 0 0,0 1-1,0-1 1,0 0 0,-1 0 0,0 0-1,0 1 1,-1-1 0,0 0 0,0 0-1,-1 1 1,0-1 0,0 0 0,0 1-1,-1 0 1,0 0 0,-7-12 0,3 9-17,0-1 1,0 2-1,-1-1 1,0 1-1,0 0 1,-1 0-1,0 1 1,-1 0-1,1 1 1,-1 0-1,-1 1 1,1 0-1,-1 0 1,0 1-1,0 1 0,0 0 1,0 0-1,-1 1 1,-12-1-1,15 3-12,-1-1 0,0 1-1,1 1 1,-1 0-1,0 0 1,1 1-1,0 1 1,-1-1-1,1 1 1,0 1-1,0 0 1,1 0-1,-1 0 1,1 1 0,0 1-1,0-1 1,0 1-1,1 1 1,0-1-1,0 1 1,1 1-1,0-1 1,-7 12-1,8-10-84,0 0 0,1 1 0,0-1 0,0 1 0,1 0 0,1 0 0,0 1 0,0-1 0,1 0 0,0 1 0,1-1 0,0 1 0,0-1 0,1 0 0,1 1 0,0-1 0,0 0 0,1 0 0,0 0 0,1 0 0,0-1 0,6 11 0,-4-8-327,1 0-1,0-1 1,1 0-1,1 0 1,-1 0-1,2-1 1,-1-1-1,2 1 1,-1-2-1,1 1 1,0-1-1,1-1 1,0 0-1,0-1 1,0 0-1,16 4 1,33 7-1889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8.4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22 2816,'-1'-1'197,"1"0"0,-1 0 1,1 1-1,0-1 0,0 0 0,-1 0 1,1 1-1,0-1 0,0 0 0,0 0 1,0 0-1,0 1 0,0-1 1,0 0-1,0 0 0,0 0 0,0 1 1,0-1-1,1 0 0,-1 0 0,0 1 1,1-2-1,5 0 2322,3 13-1341,-1 12-407,-1 1-1,0 0 0,-2 0 0,4 38 1,-3-15 49,74 553 5345,-59-437-5238,13 80 168,-25-198-928,2 0-1,2-1 1,25 56-1,-35-93-138,0 0 0,0 0 0,0-1 0,1 1 0,0-1 0,1 0 0,-1-1-1,1 1 1,0-1 0,1 0 0,-1 0 0,11 7 0,-15-12-24,1 1 0,-1-1 0,1 0 0,-1 1 0,1-1 0,-1 0 1,1 0-1,-1 0 0,1 0 0,-1 0 0,1-1 0,0 1 0,-1 0 0,1-1 0,-1 1 0,1-1 1,-1 1-1,0-1 0,1 0 0,-1 0 0,2-1 0,30-25-189,-13 9-189,101-51-3203,-64 38-602,-2-1-3937,-49 25 5535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8.7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26 3072,'0'0'84,"0"-1"-1,0 1 1,0 0 0,-1-1 0,1 1-1,0-1 1,0 1 0,0-1 0,0 1-1,0-1 1,0 1 0,0-1 0,0 1-1,0-1 1,0 1 0,0-1-1,0 1 1,0-1 0,0 1 0,0-1-1,1 1 1,-1-1 0,0 1 0,0 0-1,1-1 1,-1 1 0,0-1 0,0 1-1,1 0 1,-1-1 0,0 1 0,1 0-1,-1-1 1,1 1 0,0-1-1,22-7 2726,26 6-312,30 8-1588,2 1 620,111-5 1,-190-2-1511,109-4-1225,-36 12-5671,-57-4 4957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9.1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4992,'11'20'2432,"3"8"-2688,-11-17 5248,8 5-4992,2 3 128,6 4 0,1-7 0,-3 0-512,-2-8 128,-1 0-1024,5-8 0,-1-8-256,-4 0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9.4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98 123 7168,'-41'-68'3584,"45"49"-4736,-4 8 7552,5 2-6656,1 2 128,-12 4-3456,-8-3 0,0 15 3456,-23 4 128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19.8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342 53 3200,'-5'-5'317,"1"1"1,-1-1-1,0 1 1,0 0-1,-1 0 0,1 0 1,-1 1-1,0 0 1,0 0-1,0 1 0,0-1 1,0 1-1,-1 0 1,1 1-1,0 0 1,-1 0-1,-10 0 0,9 1-177,0 1 0,1 0-1,-1 1 1,0 0-1,0 0 1,1 0 0,-1 1-1,1 1 1,-1-1 0,1 1-1,1 0 1,-1 1-1,0-1 1,-5 7 0,0 1 101,1 1 0,1 0 1,0 0-1,1 1 0,0 1 1,1-1-1,1 1 0,0 1 1,1-1-1,1 1 0,0 0 1,1 0-1,1 1 0,0-1 1,0 26-1,4-37-212,-1-1 0,1 1 1,0-1-1,0 1 0,1-1 0,-1 0 0,1 0 1,0 1-1,0-1 0,0 0 0,1-1 1,-1 1-1,1 0 0,0-1 0,0 1 0,0-1 1,1 0-1,-1 0 0,1-1 0,-1 1 1,1 0-1,0-1 0,0 0 0,8 3 0,5 2 26,0-1-1,1 0 1,-1-2-1,33 6 1,-14-6-63,0-1 0,-1-1 0,1-2 0,0-2 1,42-6-1,-56 3-446,1 0 0,-1-1 0,0-1 0,-1-1 0,0-1 0,0 0 0,-1-2 0,0-1 0,21-16 0,-1 0-1487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0.4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3712,'2'2'500,"0"0"0,0 0 0,0 1 1,0-1-1,-1 0 0,1 1 0,-1 0 0,1-1 0,-1 1 1,0 0-1,1 4 0,19 49 392,-19-50-768,15 43 658,148 488 2810,-149-458-2969,0 5 409,50 147 0,-47-164-157,-8-104-448,-6 14-430,2 1 0,1 1 0,1-1 0,0 2 0,2-1-1,24-35 1,-30 48-2,1 0-1,0 0 1,1 1-1,-1 0 0,1 0 1,1 1-1,-1-1 1,1 2-1,0-1 0,1 1 1,-1 0-1,1 1 0,0 0 1,0 0-1,0 1 1,0 0-1,1 1 0,12-2 1,-16 4 35,0 0 1,0 0 0,0 1 0,0 0-1,0 0 1,0 0 0,-1 1-1,1 0 1,-1 0 0,1 1-1,-1-1 1,0 1 0,0 0-1,0 1 1,0-1 0,0 1-1,-1 0 1,0 0 0,1 0 0,-2 1-1,1 0 1,0-1 0,-1 1-1,0 0 1,0 1 0,-1-1-1,3 7 1,6 17 157,-1 0 0,-1 1 0,-2 1 0,3 32 0,0-10 39,-6-31-227,1 0 0,1-1 0,1 1 0,1-1 0,1-1 0,13 23 0,-22-43-46,0 1-1,1 0 0,-1-1 1,0 1-1,1-1 0,-1 1 0,0-1 1,1 1-1,-1-1 0,1 1 1,-1-1-1,1 1 0,-1-1 0,1 1 1,-1-1-1,1 0 0,-1 1 1,1-1-1,0 0 0,-1 1 1,1-1-1,0 0 0,-1 0 0,1 0 1,0 0-1,-1 0 0,1 0 1,0 0-1,-1 0 0,1 0 0,0 0 1,-1 0-1,1 0 0,0 0 1,-1 0-1,1 0 0,-1-1 0,1 1 1,0 0-1,-1-1 0,1 1 1,-1 0-1,1-1 0,-1 1 1,1 0-1,-1-1 0,1 1 0,0-1 1,20-32-3178,-16 23 1953,27-58-3721,-14 31 2432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0.8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0 310 4736,'8'-2'1898,"1"3"-1232,86 4 3943,-64-4-3908,-1-1 0,0-2 0,39-8 0,-57 8-596,0-1 0,0 0 0,-1-1 0,0-1 0,0 0 0,0 0 0,0-1 0,14-10 0,-19 10 28,0 1-1,0-1 0,0 0 0,-1 0 1,0 0-1,0-1 0,-1 0 0,0 0 1,0 0-1,-1 0 0,1-1 0,-2 1 1,1-1-1,1-8 0,-3 11-85,0-1-1,-1 1 1,1 0-1,-1 0 0,-1-1 1,1 1-1,-1 0 1,0 0-1,0 0 1,0 0-1,-1 0 1,1 0-1,-1 0 1,0 0-1,-1 1 0,1-1 1,-1 1-1,0-1 1,0 1-1,-1 0 1,1 0-1,-1 0 1,0 1-1,0 0 1,0-1-1,0 1 0,-1 0 1,1 1-1,-1-1 1,1 1-1,-1 0 1,0 0-1,0 1 1,0-1-1,0 1 1,0 0-1,-1 0 1,1 1-1,0 0 0,0 0 1,0 0-1,-1 0 1,1 1-1,-5 1 1,-3 1 24,1 1 0,0 1 1,0 0-1,0 0 0,1 2 0,-1-1 1,1 1-1,1 1 0,0 0 1,0 0-1,0 1 0,-12 15 1,8-9 49,2 1 0,0 1 1,0 0-1,2 0 1,0 1-1,1 0 1,-11 33-1,17-38-52,0 0 0,1 0 0,0 1 0,1-1 0,1 1-1,0 0 1,1-1 0,1 1 0,0-1 0,0 0 0,1 0 0,1 0-1,1 0 1,-1 0 0,2-1 0,0 1 0,0-2 0,10 14 0,-6-10-116,1-1 1,0 0 0,1 0 0,0-2 0,1 1-1,1-1 1,0-1 0,0-1 0,1 0-1,1-1 1,-1 0 0,1-1 0,26 8 0,-32-14-431,0 0 1,0-1-1,0 0 1,0 0-1,1-1 1,-1 0 0,0-1-1,0 0 1,0-1-1,0 0 1,0-1-1,0 0 1,0 0 0,-1-1-1,1 0 1,-1-1-1,16-11 1,-21 14 136,0-1 0,-1 0 0,1 0 0,-1 0 0,1 0 0,-1 0-1,0-1 1,0 0 0,-1 1 0,1-1 0,-1 0 0,0 0 0,0 0 0,0-1 0,0 1 0,1-6 0,4-32-2476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1.4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93 3072,'30'9'6656,"3"-4"-6239,0-2 1,1-1-1,-1-1 1,0-2 0,1-2-1,32-6 1,-20 4 328,61-7 157,-1-5 0,109-33 0,-205 48-868,-3-1-8,0 0-1,0 1 0,1 1 1,-1-1-1,1 1 0,-1 0 1,1 1-1,-1 0 0,15 1 1,-22-1-29,0 0 0,0 0 1,1 0-1,-1 0 0,0 0 1,0 0-1,0 1 0,1-1 1,-1 0-1,0 0 0,0 0 1,0 0-1,1 0 0,-1 1 1,0-1-1,0 0 0,0 0 1,0 0-1,1 1 0,-1-1 1,0 0-1,0 0 0,0 0 1,0 1-1,0-1 0,0 0 1,0 0-1,0 1 0,0-1 1,0 0-1,0 0 0,0 0 1,0 1-1,0-1 0,0 0 1,0 0-1,0 1 0,0-1 1,0 0-1,0 0 0,0 1 1,0-1-1,-10 13-173,-16 7-751,-5-13-594,26-6 964,1-1-1,0 1 1,0 0-1,0 0 1,-1 1-1,1-1 1,0 1-1,-5 3 1,5 1-1492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1.9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1013 1 2688,'3'16'4522,"8"10"-2319,3 6-1056,85 492 4037,-98-515-5135,10 64 501,-3 1 0,-2 79-1,-7-133-335,0 0 0,-1 0 0,-1 0 0,0-1 0,-2 1 0,0-1 0,-1 0 0,-2 0 0,1-1 0,-2 1 0,0-2-1,-22 30 1,19-34-30,0-1 0,-1 0-1,0-1 1,-1-1-1,0 0 1,-1 0 0,0-2-1,0 0 1,-1-1 0,0 0-1,0-1 1,-1-1-1,0-1 1,0 0 0,0-1-1,-21 1 1,-2-2 114,0-1-1,1-2 1,-1-2 0,1-1-1,-1-2 1,-39-12 0,33 4-122,1-2 0,1-2 0,1-1 0,0-3 0,2-1 0,0-3 0,-39-32 0,71 51-172,0-1 0,1 0 0,0-1 0,0 0 0,1 0 0,0 0 0,0-1 0,1 0 0,1-1 1,0 1-1,0-1 0,-5-20 0,9 26-85,0 0 0,0 0 0,0 0 0,1 0 0,0 0 0,0 0 0,0-1 0,1 1 0,0 0 0,0 0 0,0 1 0,0-1 0,1 0 0,0 0 0,0 0 0,0 1 0,0 0 0,1-1 0,0 1 0,0 0 0,0 0 0,0 0 0,1 0 0,-1 1 0,1 0 0,0-1 0,0 1 0,1 1 0,-1-1 0,0 1 0,8-4 0,19-6-1509,1 1 0,0 1 0,0 2 0,40-5 0,-67 12 1391,74-17-2894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7.1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24 2304,'14'-23'1152,"0"46"-384,-14-23 1280,0 19-1792,-14 12 0,0 13 0,-9 6 128,-11 14-896,2 2 0,-5 1-256,-15-17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2.5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 2432,'0'-1'42,"0"1"-1,0-1 1,0 1 0,0 0 0,0-1 0,0 1-1,1-1 1,-1 1 0,0-1 0,0 1-1,1 0 1,-1-1 0,0 1 0,1 0 0,-1-1-1,0 1 1,1 0 0,-1-1 0,1 1-1,-1 0 1,0 0 0,1 0 0,-1-1 0,1 1-1,-1 0 1,1 0 0,-1 0 0,0 0-1,1 0 1,-1 0 0,1 0 0,-1 0 0,1 0-1,-1 0 1,2 0 0,17 12 2518,14 25 928,102 168 1397,-35-80-3239,-21-29-946,-78-96-729,0 1-1,-1 0 0,1-1 0,0 1 0,-1 0 0,1-1 0,0 1 0,-1 0 0,1 0 1,-1 0-1,1-1 0,-1 1 0,0 0 0,1 0 0,-1 0 0,0 0 0,0 0 0,1 0 1,-1 0-1,0 0 0,0 0 0,0 0 0,0 0 0,0 0 0,0-1 0,-1 3 0,0-3-138,0 1 0,0-1-1,0 0 1,-1 0-1,1 0 1,0 1 0,0-1-1,0 0 1,-1-1-1,1 1 1,0 0-1,0 0 1,0 0 0,0-1-1,-1 1 1,-1-1-1,-52-24-4267,30 4 2367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2.9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541 0 2048,'-7'1'389,"0"0"0,0 0 0,0 0 0,0 1 0,0 0 0,-10 4 1,-1 1 1110,1 0-1126,0 2 0,1 0 1,0 1-1,1 1 0,0 0 0,-15 15 1,-5 2 226,-267 219 1788,316-244-4629,9-9 683,4-1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3.4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21 2816,'29'-3'5865,"123"-5"-3645,211 18 980,-351-8-3465,-11-2 169,-1 1 0,1-1-1,0 0 1,-1 1 0,1-1-1,0 0 1,0 0 0,-1 0-1,1 0 1,0 1 0,0-1 0,-1 0-1,1 0 1,0 0 0,0 0-1,0-1 1,-1 1 0,1 0-1,0 0 1,0 0 0,-1-1-1,1 1 1,0 0 0,-1-1-1,1 1 1,0-1 0,-1 1-1,1 0 1,-1-1 0,1 1 0,0-1-1,-1 0 1,1 1 0,-1-1-1,0 1 1,1-1 0,-1 0-1,1 0 1,-1 0 0,1-11-1696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3.9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95 32 1536,'1'-3'413,"1"0"1,-1 1 0,1-1-1,0 1 1,-1-1-1,1 1 1,0 0-1,0 0 1,1 0-1,-1 0 1,0 0-1,4-2 1,-5 5-249,1 0 1,-1 0 0,0 0 0,1 0-1,-1 1 1,0-1 0,0 0-1,0 1 1,0-1 0,0 0-1,0 1 1,0-1 0,-1 1 0,1 0-1,0-1 1,0 3 0,0-2 110,1 5-82,0 0 0,0 0-1,-1 0 1,0 1 0,0-1 0,0 0 0,-1 0 0,-1 9-1,-8 64 788,8-70-805,-30 146 1349,18-99-924,2 0 0,-6 110 0,29-74-89,-44-146-2304,27 46 1084,4 5 457,0-1 0,-1 1 1,1 0-1,0 0 0,-1 0 0,0 0 1,1 0-1,-1 1 0,0-1 1,0 0-1,0 1 0,0-1 1,0 1-1,0 0 0,0 0 0,-5-2 1,-2 8-1798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4.5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68 2304,'2'-2'196,"1"0"0,-1 0 0,0 0 0,1 1 0,-1-1 0,1 1 1,-1-1-1,1 1 0,0 0 0,0 0 0,-1 0 0,1 0 0,0 0 0,3 0 0,48-4 3114,-40 4-3033,189-26 2099,-117 13-1680,-63 15-423,-23-1-291,1 0-1,-1 1 0,0-1 0,0 0 0,0 0 0,1 0 1,-1 1-1,0-1 0,0 0 0,0 1 0,0-1 0,1 0 1,-1 0-1,0 1 0,0-1 0,0 0 0,0 1 1,0-1-1,0 0 0,0 1 0,0-1 0,0 0 0,0 0 1,0 1-1,0-1 0,0 0 0,0 1 0,0-1 0,0 0 1,0 1-1,-1-1 0,1 0 0,0 0 0,0 1 1,0-1-1,-1 1 0,-29 33-2877,10-12 860,10-6 607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5.1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893 0 1536,'-2'5'477,"1"0"-1,1 0 1,-1 0 0,1 0-1,-1 0 1,2 0 0,-1 0-1,0 0 1,1 0 0,0 0-1,0 0 1,0 0 0,4 8-1,4 22-365,8 71 2011,17 145 876,-9 0-1433,-12-165-1210,-5 1 1,-3 1-1,-10 129 0,2-194-151,0-1 0,-2 0-1,-1 0 1,0 0 0,-10 21 0,11-34-56,1 1 1,-2-1 0,1 0 0,-1 0 0,-1 0 0,1-1-1,-2 0 1,1-1 0,-1 1 0,0-1 0,0-1 0,-16 10-1,19-13-42,-1-1-1,0 0 1,0 0-1,0 0 0,0 0 1,0-1-1,0 0 1,-1-1-1,1 1 0,0-1 1,0 0-1,-1-1 1,-11-2-1,-6-2 223,0-2 0,-29-12 0,18 6 7,-9-2 83,0-1 0,1-3 0,1-1 0,-68-45 1,-58-64 868,144 107-1096,0-1-1,1-1 1,2-1-1,-28-40 1,44 55-173,-1 0 1,1 0 0,1 0-1,0 0 1,-6-22 0,9 30-32,1 0 0,-1-1 0,1 1 0,-1-1 1,1 1-1,0-1 0,0 1 0,0-1 0,0 1 0,0-1 1,1 1-1,-1-1 0,1 1 0,-1 0 0,1-1 0,0 1 1,0 0-1,0-1 0,0 1 0,1 0 0,-1 0 0,1 0 0,-1 0 1,1 0-1,0 0 0,-1 1 0,1-1 0,0 0 0,0 1 1,0 0-1,4-3 0,12-2-582,1 1 0,-1 0 0,33-3 0,20-6-1526,79-20-3818,-77 19 1602,112-38 0,-104 16 1649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5.6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36 3328,'0'0'70,"0"0"1,-1-1-1,1 1 1,0 0-1,0 0 1,0 0-1,0 0 0,0 0 1,0-1-1,-1 1 1,1 0-1,0 0 1,0 0-1,0-1 1,0 1-1,0 0 0,0 0 1,0 0-1,0-1 1,0 1-1,0 0 1,0 0-1,0 0 0,0-1 1,0 1-1,0 0 1,0 0-1,0 0 1,0-1-1,0 1 1,0 0-1,0 0 0,0 0 1,1-1-1,-1 1 1,0 0-1,0 0 1,0 0-1,0 0 1,0-1-1,0 1 0,1 0 1,-1 0-1,0 0 1,0 0-1,0 0 1,0 0-1,1-1 0,15-8 2982,19-3-702,10 8-1683,-1 3-1,1 1 1,45 6 0,-87-6-803,0 0 0,1 1 0,-1 0 0,0 0 0,0 0 0,1 0 0,-1 0 0,0 0 0,0 1 0,0 0 0,0-1 0,-1 1 0,1 0 0,0 1 0,3 3 0,-6-6 29,0 1 0,0 0 0,-1-1 0,1 1 1,0-1-1,0 1 0,-1 0 0,1-1 0,0 1 1,-1-1-1,1 1 0,-1-1 0,1 1 0,0-1 0,-1 1 1,1-1-1,-1 0 0,1 1 0,-1-1 0,0 0 1,1 1-1,-1-1 0,0 1 0,-1 0-401,-8 9-1284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25.9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61 4736,'6'-6'2154,"1"4"-1302,-1-1-1,1 1 0,0 0 1,0 1-1,11-2 0,77 3 2700,-8 0-1714,-22-5-1971,157-17 2209,-221 22-2172,0 0-1,0 0 0,0 0 0,0-1 1,0 1-1,0 0 0,0 0 0,0-1 0,-1 1 1,1 0-1,0-1 0,0 1 0,0-1 1,0 1-1,-1-1 0,1 0 0,0 1 1,-1-1-1,1 0 0,1-1 0,-3 2-38,1-1-1,-1 1 1,1 0-1,-1-1 1,1 1-1,-1-1 1,1 1-1,-1 0 1,1 0-1,-1-1 1,0 1-1,1 0 1,-1 0-1,1 0 1,-1-1-1,0 1 1,1 0-1,-1 0 1,0 0-1,1 0 1,-1 0-1,1 0 1,-1 1-1,0-1 1,1 0-1,-1 0 1,0 0-1,1 0 1,-1 1-1,1-1 1,-2 1-1,-29 3-2273,-13-3-22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0.0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486 0 1280,'-10'6'5151,"-37"21"-3796,23-11-753,1 1-1,1 1 1,1 1-1,0 1 1,2 1-1,0 1 1,-24 37-1,9-6 21,2 2 0,-33 81 0,44-86-395,2 2 1,3 0 0,2 1 0,2 0-1,3 1 1,-5 105 0,13-115-14,3-1 0,2 1 0,1-1-1,3 0 1,1 0 0,2-1 0,2 0 0,2-1 0,24 47 0,-12-38 682,2 0 0,3-2 0,1-2 0,3-1 0,45 45 0,-81-86-403,-8-5-310,-11-6-369,17 6 24,0-1-1,0 0 0,0 0 1,0 0-1,1 0 0,-1 0 1,0 0-1,1 0 0,-3-5 1,3 5-329,0-1 1,0 0-1,0 0 1,0 0 0,1 0-1,-1 1 1,1-1-1,0 0 1,0 0-1,0 0 1,0 0 0,1 0-1,-1 0 1,1 0-1,-1 0 1,1 0 0,0 1-1,0-1 1,0 0-1,1 1 1,-1-1-1,3-3 1,9-8-2347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0.6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37 2176,'-23'-3'1240,"23"3"-1169,-1 0-1,1 0 0,-1 0 1,1 0-1,-1 0 0,1 0 1,-1 0-1,1 0 1,-1 0-1,1 0 0,-1 1 1,1-1-1,-1 0 0,1 0 1,-1 0-1,1 1 1,-1-1-1,1 0 0,-1 0 1,1 1-1,-1-1 0,1 1 1,0-1-1,-1 0 1,1 1-1,0-1 0,-1 1 1,1-1-1,0 0 0,0 1 1,-1-1-1,1 2 0,-1 1 2196,-1 3-792,14-6-328,-3-2-462,0 1 1,1 0-1,-1 1 1,16 0-1,15 0 523,300-15 4510,-271 19-4672,-79-19-946,-4-6-3701,6 21 190,0 13-1171,3 1 2002,5 2 21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8.4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6 365 1280,'-1'0'44,"1"0"1,0 0-1,0 0 0,-1 0 0,1 0 1,0-1-1,0 1 0,-1 0 1,1 0-1,0 0 0,0 0 0,-1 0 1,1-1-1,0 1 0,0 0 0,0 0 1,-1 0-1,1-1 0,0 1 1,0 0-1,0 0 0,0-1 0,0 1 1,0 0-1,-1 0 0,1-1 1,0 1-1,0 0 0,0 0 0,0-1 1,0 1-1,0 0 0,0-1 1,0 1-1,0 0 0,0 0 0,0-1 1,0 1-1,0 0 0,1 0 1,-1-1-1,0 1 0,0 0 0,0 0 1,0-1-1,0 1 0,0 0 1,1 0-1,-1-1 0,0 1 0,0 0 1,0 0-1,1 0 0,-1 0 1,0-1-1,0 1 0,1 0 0,-1 0 1,0 0-1,0 0 0,1 0 1,-1 0-1,0 0 0,0-1 0,1 1 1,-1 0-1,0 0 0,1 0 1,0 0 39,0 0 0,-1 0 0,1 0 0,0 0 0,0 1 1,0-1-1,-1 0 0,1 0 0,0 0 0,0 1 1,0-1-1,-1 0 0,1 1 0,0-1 0,-1 1 1,1-1-1,0 1 0,-1-1 0,1 1 0,-1-1 0,1 1 1,0 1-1,20 59 2054,-19-52-2018,0 0-1,0 0 1,1-1 0,0 1-1,1-1 1,0 0 0,0 0 0,1 0-1,-1 0 1,2-1 0,-1 0-1,1 0 1,0 0 0,1-1-1,11 9 1,-7-9-80,1 0 1,0-1-1,0-1 0,0 0 1,1 0-1,0-2 0,-1 1 1,1-2-1,23 1 0,-10-1 36,0-2-1,-1-1 0,49-10 0,-54 6-1,-1 0 1,0-2-1,0 0 0,-1-1 1,0-1-1,-1 0 0,0-2 1,-1 0-1,0-1 0,-1 0 0,27-31 1,-34 34-6,-1 1 1,0-2-1,0 1 1,-1-1-1,0 0 1,-1 0-1,-1-1 0,0 1 1,4-17-1,-7 20-15,0 0-1,0-1 1,-1 1 0,0-1-1,0 0 1,-1 1-1,0-1 1,0 1-1,-1 0 1,0-1-1,-1 1 1,0 0-1,0 0 1,-7-10-1,3 6 4,0 0-1,-1 0 1,-1 1 0,0 1-1,0-1 1,-1 1 0,0 1-1,-1 0 1,0 0-1,-1 1 1,0 1 0,0 0-1,0 0 1,-1 1-1,0 1 1,0 0 0,0 1-1,-15-3 1,12 4-35,-1 1 0,1 1 0,0 0 0,0 1 0,-1 1 0,1 0 1,0 2-1,0 0 0,0 0 0,0 1 0,0 1 0,1 1 0,0 0 0,0 1 0,-15 10 1,15-7-36,0 0 1,0 1-1,1 0 1,0 1 0,1 1-1,0 1 1,1-1-1,-17 27 1,24-32-16,0 0 0,1 1 1,0-1-1,1 1 0,-1 0 0,2 0 0,-1 0 1,1 0-1,1 1 0,0-1 0,0 0 0,1 1 0,0-1 1,0 1-1,1-1 0,1 1 0,-1-1 0,5 13 1,-4-16-77,0-1 1,1 0 0,-1 0-1,1-1 1,0 1 0,0 0 0,1-1-1,-1 0 1,1 0 0,0 0 0,0 0-1,0 0 1,1-1 0,-1 0-1,1 0 1,0 0 0,0-1 0,0 1-1,0-1 1,0 0 0,0-1 0,7 2-1,9 1-445,1-1 0,0 0 1,-1-2-1,33-2 0,55-5-1243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1.1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116 40 1664,'5'-16'-594,"9"-5"4226,-14 21-3512,1 0-1,-1 0 1,0-1 0,1 1 0,-1 0-1,0 0 1,1-1 0,-1 1-1,0 0 1,1 0 0,-1 0-1,1 0 1,-1-1 0,1 1-1,-1 0 1,0 0 0,1 0-1,-1 0 1,1 0 0,-1 0-1,1 0 1,-1 0 0,0 0-1,1 1 1,-1-1 0,1 0-1,-1 0 1,0 0 0,1 0-1,0 1 1,0 0-50,0 0-1,0 1 1,0-1-1,0 1 1,-1-1 0,1 0-1,0 1 1,-1-1-1,1 1 1,-1 0 0,1-1-1,-1 1 1,0 2-1,4 33 973,-3 1-1,-1-1 1,-2 0-1,-1 0 1,-11 47-1,-4 59 347,3 187 1300,15-325-2620,-1 0 0,1 1 0,-1-1 0,0 0 0,0 0 0,0 0 0,-1 0 0,0-1 0,0 1 0,0 0 0,0-1 0,-1 1 0,-6 7 0,7-10-173,0 0 1,-1 0-1,0-1 1,1 1-1,-1-1 0,0 0 1,0 1-1,0-1 0,0-1 1,0 1-1,0 0 1,0-1-1,0 1 0,0-1 1,0 0-1,0 0 0,0 0 1,0-1-1,0 1 1,0-1-1,0 1 0,0-1 1,0 0-1,-3-2 0,3 3 443,-2-2-4536,8 0-901,7-1 2539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1.4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363 1 6144,'-20'28'3072,"11"8"-3072,1-22 6400,-7 14-6144,-10-5 128,-7 13-1,-5 0 1,0 6-768,3-3 129,-9 4-769,-3-4 0,12 0-1152,11-14 128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2.0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127 382 2048,'0'12'1117,"1"0"0,0 0 1,1 0-1,1 0 0,0 0 0,5 13 1,-4-14-631,1 1 1,1-1-1,0 0 1,0 0-1,1-1 1,10 11 0,-11-14-367,0 0 0,1 0 0,1-1-1,-1 0 1,1 0 0,0 0 0,0-1 0,0-1 0,1 1 0,0-1 0,-1-1 0,2 0 0,-1 0 0,0 0 0,0-1 0,1-1 0,0 0 0,-1 0 0,18-1 0,-1-3-33,1-2 1,-1 0-1,0-2 1,-1 0 0,0-2-1,0-1 1,33-18-1,-29 11-28,0 0 0,-1-2-1,-1-1 1,-1-1 0,36-37-1,-55 50-44,-1 0 0,1 0-1,-1 0 1,-1 0 0,1-1-1,-1 0 1,-1-1 0,0 1-1,0-1 1,-1 1-1,0-1 1,-1 0 0,0 0-1,0 0 1,-1-1 0,-1 1-1,0 0 1,0 0-1,-1-1 1,0 1 0,0 0-1,-1 0 1,-1 0 0,0 0-1,0 0 1,-1 1-1,0 0 1,-1-1 0,0 1-1,0 1 1,-1-1 0,0 1-1,-1 0 1,-11-12-1,5 10-7,0 1-1,0 1 0,-1 0 0,0 0 0,0 1 0,0 1 0,-1 1 0,0 0 0,0 1 1,-1 0-1,1 1 0,-1 1 0,0 0 0,0 2 0,-21 0 0,-3 2 47,-1 2 0,1 2 0,0 2 0,-71 22 0,75-18-43,1 2-1,-50 26 1,75-34-45,-1 0 1,1 1-1,0 0 1,0 1 0,1 0-1,0 0 1,0 1 0,1 0-1,0 0 1,1 1-1,-9 15 1,14-21-87,0 0 0,1 0 0,-1 0 1,1 0-1,0 0 0,0 0 0,1 0 0,-1 0 0,1 0 0,0 0 0,0 0 0,0 1 0,0-1 1,1 0-1,0 0 0,0 0 0,0 0 0,0 0 0,1 0 0,-1-1 0,1 1 0,0 0 0,0-1 0,0 1 1,1-1-1,-1 0 0,1 1 0,0-1 0,0-1 0,0 1 0,0 0 0,7 3 0,3 3-415,0-1 1,1-1-1,0 0 0,0-1 0,1 0 0,-1-1 0,21 3 0,48 5-1533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2.6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2560,'51'8'2955,"-46"-9"-2679,0 2-1,-1-1 1,1 0-1,0 1 1,0 0-1,-1 0 1,1 1-1,-1-1 1,1 1-1,-1 0 1,1 0-1,-1 0 1,0 1-1,0-1 1,0 1-1,-1 0 1,8 7-1,19 25 173,-2 2-1,0 1 1,-3 0-1,-1 2 1,-3 1-1,0 1 1,24 78-1,-20-38 136,-3 2-1,-4 0 0,9 113 1,-22-136 9,-3 87 1,-3-127-426,-1-1 0,-1 1 0,0-1 0,-2 0 0,0 0-1,-1 0 1,-1-1 0,-11 20 0,13-31-110,0-1 0,0 1 0,-1-1 0,0 0 0,-1-1 0,1 1-1,-1-1 1,0-1 0,-1 1 0,0-1 0,-10 5 0,15-8-169,0-1 1,0 0-1,1 1 1,-1-1 0,0 0-1,0 0 1,-1-1 0,1 1-1,0-1 1,0 1-1,0-1 1,0 0 0,0 0-1,-1 0 1,1-1-1,0 1 1,0-1 0,0 0-1,0 0 1,0 0-1,0 0 1,0 0 0,0-1-1,0 1 1,1-1-1,-1 0 1,1 0 0,-1 0-1,1 0 1,0 0 0,-1 0-1,1-1 1,0 1-1,0-1 1,-2-4 0,3 5-145,1 0 0,-1 0 0,0 0 0,1 0 0,-1 0 0,1-1 0,0 1 0,0 0 0,0 0 0,0 0 0,0-1 0,0 1 0,1 0 0,-1 0 0,1 0 0,1-3 0,7-15-2176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3.0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 4992,'23'-11'2432,"29"26"-2432,-33-10 4096,4 2-3584,9-3 0,2-1 128,4 3 0,-10-6-896,4 0 0,2 0 512,-2 0 128,2 0-512,-11 0 0,-9 3-768,-5 1 128,-4-1-1024,-10 10 128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3.3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33 6912,'25'-13'3456,"59"10"-3584,-56 3 6272,15 0-5505,9 0 1,-4 0 256,-8-4 0,3 4-1280,0-9 0,-11 9 768,-4-3 128,-17 3-1024,-2 0 128,-15 0-1408,-8 12 1,-14 4-769,-10 0 128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3.9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1664,'36'13'6528,"18"6"-3766,105 24 1,-131-39-2581,0-1 1,0-1-1,0-1 1,0-2-1,0 0 1,0-2 0,0-1-1,47-14 1,-72 17-485,-1 0 1,1 1-1,0-2 1,-1 1-1,1 0 1,-1 0-1,1-1 1,-1 1-1,0-1 1,0 0-1,0 0 1,0 0-1,0 0 0,3-4 1,-4 4-1704,-1 2-43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4.8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0 523 3584,'1'-1'197,"-1"0"1,0-1-1,1 1 0,-1 0 1,1 0-1,0-1 0,-1 1 1,1 0-1,0 0 0,0 0 1,0 0-1,0 0 0,-1 0 1,1 0-1,1 0 0,-1 1 1,0-1-1,0 0 1,0 1-1,0-1 0,0 0 1,1 1-1,-1-1 0,3 0 1,38-10 2404,-33 9-2778,13-2 422,-1-2 0,0-1 1,0-1-1,-1 0 0,0-2 0,0 0 1,-1-1-1,0-1 0,-1-1 1,-1-1-1,0 0 0,0-1 1,-2-1-1,0-1 0,-1 0 0,0 0 1,-2-2-1,0 1 0,-1-2 1,-1 1-1,10-28 0,-19 43-198,5-11 177,0 0-1,-2-1 0,0 0 1,2-17-1,-5 31-177,-1-1-1,1 1 1,-1 0-1,0 0 1,0 0-1,0-1 1,0 1 0,0 0-1,-1 0 1,1 0-1,0 0 1,-1-1 0,0 1-1,1 0 1,-1 0-1,0 0 1,0 0-1,0 0 1,-1 0 0,1 1-1,0-1 1,-1 0-1,1 1 1,-1-1 0,1 1-1,-1-1 1,0 1-1,0 0 1,0-1 0,0 1-1,0 0 1,0 0-1,0 1 1,0-1-1,0 0 1,0 1 0,0-1-1,-4 0 1,3 2-22,1-1 0,0 1 0,0-1 0,-1 1 1,1 0-1,0-1 0,0 1 0,0 0 0,0 1 0,0-1 1,0 0-1,0 0 0,0 1 0,0-1 0,1 1 0,-1 0 1,1-1-1,-1 1 0,1 0 0,0 0 0,-1 0 0,1 0 1,0 0-1,0 0 0,1 1 0,-1-1 0,0 0 0,1 0 1,-1 4-1,-3 7 31,1 1 1,1-1-1,-2 23 1,6 13 14,1 0 0,3 0 0,2 0 0,2-1 1,17 51-1,-26-95-62,9 30 85,-2 0-1,-1 0 1,5 67 0,-12-99-81,0 0 1,1 0 0,-1 0 0,-1 0-1,1 0 1,0 0 0,0 0 0,-1-1-1,1 1 1,-1 0 0,0 0 0,1 0-1,-1-1 1,0 1 0,0 0 0,0-1-1,0 1 1,0-1 0,0 1 0,-1-1-1,1 1 1,-1-1 0,1 0 0,-1 0-1,1 0 1,-1 0 0,-2 2 0,-3-1 12,1-1 1,0 0 0,-1 0-1,1 0 1,-1-1 0,-11 0 0,4 0-2,-12-2 24,-1-1-1,-50-12 1,57 9-67,0 2 0,0 0 0,-1 1 1,0 2-1,1 0 0,-31 2 0,43 4 194,17 1 41,21 2 180,94-3 1149,153-13 0,-25-1 225,-277 8-4024,0-2-1,-47-9 0,67 11 1954,-59-14-2900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8.3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694 134 2304,'1'-5'216,"0"0"0,0 1 0,0-1 1,-1 0-1,1 0 0,-1 0 0,0 0 0,0 1 1,-1-1-1,0 0 0,0 0 0,0 0 0,0 1 0,-1-1 1,1 1-1,-4-7 0,3 8-71,0 0-1,0 0 1,0 0 0,0 0-1,0 0 1,0 1-1,-1-1 1,1 1 0,-1-1-1,0 1 1,0 0 0,0 0-1,0 0 1,0 1 0,0-1-1,0 1 1,0-1 0,-1 1-1,1 0 1,-1 0-1,1 1 1,-1-1 0,-5 0-1,0 2 16,0 0 0,0 1 0,0-1 0,0 2 0,0-1 0,0 1-1,0 1 1,1-1 0,-1 1 0,1 1 0,-9 6 0,-11 9 212,-42 40 0,66-56-325,-18 18 182,1 1 0,1 1 0,2 1 0,0 0 0,-26 53 0,-58 153 990,85-189-1018,-13 42 345,4 2 0,3 1 1,4 0-1,-11 145 0,25-168-102,3 0-1,3 0 1,3 1 0,3-1-1,2-1 1,3 1 0,3-2 0,3 0-1,27 65 1,-28-94-140,1 0 0,1-1 0,2-2 0,1 0 0,1-1 0,2-1 0,44 39 0,-60-59-193,46 51 510,-51-55-565,-1 0-1,0 0 0,0 0 0,0 0 1,-1 1-1,0-1 0,0 1 0,0 0 1,0 0-1,-1 0 0,1 0 0,0 7 1,-5-16-34,2 3-233,0 0 1,1-1 0,-1 1 0,0 0 0,0 0-1,1 0 1,-1 0 0,1-1 0,-1 1 0,1 0 0,-1-1-1,1 1 1,0 0 0,0-1 0,0 1 0,0 0-1,0-1 1,0 1 0,0 0 0,0-1 0,0 1-1,1 0 1,-1-1 0,0 1 0,1 0 0,1-3-1,25-38-6693,-20 33 5526,1 0 0,0 0 1,18-14-1,8-8-1694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8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0 125 2560,'1'-3'199,"0"1"0,0 0 1,1-1-1,-1 1 0,0 0 1,1 0-1,0 0 0,-1 0 0,1 0 1,0 0-1,0 0 0,0 1 0,0-1 1,0 1-1,0-1 0,1 1 1,-1 0-1,3-1 0,54-26 2904,-49 24-3016,18-5 354,0 1-1,0 2 1,1 1 0,-1 1 0,46-1 0,-8 4 474,-11 0-82,1-2-1,59-11 1,-111 15-1661,-9 6 223,-8 4-735,-14 8-2009,20-6 1429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8.9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1664,'9'2'1981,"-8"-1"-1915,0-1-1,0 0 0,-1 1 0,1-1 0,0 1 0,-1-1 0,1 1 0,0 0 0,-1-1 0,1 1 0,-1-1 0,1 1 0,-1 0 0,1 0 0,-1-1 0,1 1 0,-1 0 0,0 0 0,1 0 0,-1-1 0,0 1 0,0 1 0,3 27 373,0 0-1,1 0 0,13 42 1,-2-8 201,143 1131 2583,-157-1193-3225,40 361-741,-35-341-519,-3-20 353,-2-12-117,-1-16-274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9.2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532 1 2944,'11'17'4501,"-5"-10"-4178,1 1 0,-1 0-1,0 0 1,-1 1 0,0-1-1,0 1 1,-1 1 0,0-1-1,3 14 1,2 0-478,10 30 737,-1 0-1,-4 2 1,-1 0 0,7 85 0,-11-31 267,-9 147 1,0-238-683,-1-1 0,-1 1 0,-1-1 0,0 0 0,-1 0 0,-1 0 0,-8 18 0,10-28-37,-1 0 0,0-1-1,-1 1 1,1-1-1,-1 0 1,0 0 0,-1 0-1,1 0 1,-1-1-1,0 0 1,-1-1 0,1 1-1,-1-1 1,0 0-1,0-1 1,0 1-1,-14 3 1,9-4 63,-1-1-1,1-1 1,0 0-1,-1 0 1,1-1-1,0-1 1,-1 0-1,1 0 1,0-1-1,0-1 1,-21-7-1,3-1 234,1-1-1,1-1 0,-38-24 0,33 13 45,1-1 1,1-2 0,1-1 0,-28-35-1,49 54-349,2-1-86,-9-12 78,16 22-120,0-1 1,0 1-1,-1 0 0,1-1 0,0 1 1,0 0-1,-1-1 0,1 1 0,0 0 1,0 0-1,-1-1 0,1 1 0,0 0 1,-1 0-1,1-1 0,0 1 0,-1 0 1,1 0-1,-1 0 0,1 0 0,0 0 1,-1 0-1,1 0 0,-1-1 0,1 1 1,0 0-1,-1 0 0,1 0 0,0 1 0,-1-1 1,1 0-1,-1 0 0,1 0 0,0 0 1,-1 0-1,1 0 0,0 0 0,-1 1 1,1-1-1,0 0 0,-1 0 0,1 1 1,-1-1-1,1 0-39,0 1 0,0-1 0,0 0 0,-1 0 0,1 1-1,0-1 1,0 0 0,0 1 0,0-1 0,0 0 0,0 1 0,0-1 0,0 0 0,0 1 0,0-1 0,0 0 0,0 0 0,0 1-1,0-1 1,0 0 0,0 1 0,0-1 0,0 0 0,0 1 0,0-1 0,1 0 0,-1 0 0,0 1 0,0-1 0,0 0 0,1 0-1,-1 1 1,0-1 0,0 0 0,0 0 0,1 1 0,-1-1 0,0 0 0,1 0 0,-1 0 0,0 0 0,1 1 0,17 6-2076,-10-5 956,62 31-4850,-40-20 2923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39.9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0 322 2176,'1'0'143,"-1"-1"1,1 0-1,0 1 0,-1-1 1,1 1-1,0-1 0,0 1 1,-1-1-1,1 1 0,0-1 1,0 1-1,0 0 0,0 0 1,-1-1-1,1 1 0,0 0 1,0 0-1,0 0 0,0 0 1,0 0-1,0 0 0,-1 0 1,1 0-1,0 0 1,0 1-1,0-1 0,0 0 1,0 0-1,-1 1 0,3 0 1,37 10 3168,-35-10-3239,12 4 206,0-1 0,0-1 0,1-1 0,-1 0 0,1-1 0,-1-1 0,1-1 0,-1 0 0,0-2 0,1 0 0,-1 0 0,31-12 0,-35 10-156,0-1-1,0-1 1,0 0 0,-1 0-1,0-1 1,-1-1 0,1 0-1,-2-1 1,1 0-1,-2 0 1,1-1 0,-1 0-1,-1-1 1,0 0 0,11-23-1,-17 30-95,0 1-1,-1-1 1,0 0 0,0 1-1,0-1 1,0 0 0,-1 0-1,0 0 1,0 0 0,0 1-1,-1-1 1,0 0-1,1 0 1,-2 0 0,1 1-1,0-1 1,-1 1 0,0-1-1,0 1 1,-1-1 0,1 1-1,-1 0 1,0 0 0,0 0-1,0 1 1,-7-7-1,8 7-17,-1 1-1,1 0 0,-1 0 0,0 0 0,1 1 0,-1-1 1,0 0-1,0 1 0,0 0 0,0 0 0,0 0 0,0 0 0,0 0 1,-1 1-1,1-1 0,0 1 0,0 0 0,0 0 0,-1 0 0,1 0 1,0 1-1,0-1 0,-1 1 0,1 0 0,0 0 0,0 0 1,0 0-1,0 0 0,0 1 0,1 0 0,-1-1 0,0 1 0,1 0 1,-1 0-1,1 0 0,-1 1 0,1-1 0,0 1 0,-2 2 0,0 2-8,0 0 0,0 0 0,0 1 0,1-1 0,0 1 0,0 0 0,1 0 0,0 0 0,1 0 0,0 0 0,0 0 0,0 0 0,1 1 0,1-1 0,0 9 0,2 5 0,1 0 0,1 0 0,1-1 0,11 28 0,-12-39 18,0 0 0,0-1 0,1 0 0,1 0 0,-1-1 0,2 1 0,-1-2 0,1 1 0,0-1 0,0 0 0,1-1 0,0 1 0,16 7 0,-14-8-50,0-1 0,1 0 1,0-1-1,-1 0 1,1 0-1,1-1 0,-1-1 1,0 0-1,1-1 1,-1 0-1,21-2 0,-29 1-121,-1-1-1,1 0 0,-1-1 0,1 1 0,-1 0 0,1-1 0,-1 0 0,0 0 0,0 0 0,0 0 0,0 0 0,0-1 0,0 1 0,-1-1 0,1 0 0,-1 0 0,3-5 0,1 0-383,-1-1 0,0-1 0,-1 1 0,0-1-1,3-10 1,4-28-1532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0.3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29 5248,'20'-29'2560,"60"42"-2048,-61-3 4608,8 3-4736,12 3 0,7 7 128,15 0 0,-8-3-640,-2-1 0,1-3-256,0-12 128,-10 1-1408,-4-1 128,-6-4-384,-13-16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1.1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1 247 2816,'0'-18'2940,"1"33"680,3 24-2351,0-29-1093,0 1-1,1 0 1,-1-1 0,2 0 0,0 0-1,0-1 1,1 1 0,0-1 0,0-1-1,1 1 1,0-1 0,1-1-1,-1 1 1,2-1 0,-1-1 0,20 11-1,-12-9-25,1 0-1,-1-1 0,1-1 0,0-1 1,1 0-1,-1-1 0,1-2 0,0 1 1,27-2-1,-25-2-61,0-1 1,-1 0-1,1-2 1,-1-1-1,1 0 1,-1-1-1,-1-2 1,0 0-1,25-14 1,-35 17-57,-1 0 0,0 0 0,0-1 0,-1 1 0,1-2 0,-1 1 0,-1-1 0,1 0 0,-1-1 0,0 0 0,-1 0 0,0 0 0,0 0 0,-1-1 0,0 0 0,-1 1 0,1-2 0,-2 1 0,1 0 0,-1-1 0,-1 1 0,1-15 0,-3 17-18,1-1 0,-2 1 1,1-1-1,-1 1 0,0 0 0,-1 0 0,1 0 1,-1 0-1,-1 0 0,0 1 0,1-1 0,-2 1 0,1 0 1,-1 0-1,0 0 0,0 1 0,-1 0 0,1 0 0,-1 0 1,0 1-1,-12-7 0,-6-2-17,-1 0 1,0 1-1,0 2 0,-45-12 1,44 15-26,0 1 1,0 2 0,-1 0-1,1 2 1,-1 1 0,-41 3-1,56-1 1,-1 1-1,1 0 0,1 0 1,-1 1-1,0 1 0,1 0 1,-1 1-1,1 0 1,1 0-1,-1 1 0,1 1 1,0 0-1,0 0 0,1 1 1,0 0-1,-13 16 1,20-22 16,0 0 0,1 1 1,0-1-1,0 1 1,0-1-1,0 1 1,0 0-1,0-1 0,1 1 1,-1 0-1,1-1 1,-1 1-1,1 0 1,0 0-1,1 0 1,-1-1-1,0 1 0,1 0 1,-1 0-1,1-1 1,0 1-1,0 0 1,0-1-1,0 1 1,0-1-1,1 0 0,1 3 1,0 0-5,0 0 0,1-1 0,-1 0 0,1 0 0,0 0 0,0 0 0,1 0 0,-1-1 0,1 0 0,-1 0 0,1 0 0,7 2 0,4 0 15,0-2 0,0 0 0,0 0 0,1-2 0,-1 0 1,1-1-1,-1 0 0,0-2 0,1 0 0,-1 0 0,27-9 0,6-4-7,0-2-1,64-34 1,-94 42 7,-4 1 0,0 1 0,1 0 0,0 1 0,29-6 0,-44 11-3,0 1 0,1 0 0,-1 0 0,0 0 1,0 0-1,1 0 0,-1 0 0,0 0 0,0 0 1,0 0-1,1 1 0,-1-1 0,0 0 0,0 1 1,0-1-1,0 1 0,0-1 0,0 1 0,1 0 1,-2 0-1,1-1 0,0 1 0,0 0 0,0 0 1,0 0-1,0 0 0,-1 0 0,1 0 0,0 0 1,-1 0-1,1 0 0,-1 0 0,1 0 0,-1 0 1,0 1-1,1-1 0,-1 0 0,0 0 0,0 0 1,0 1-1,0-1 0,0 2 0,0 8 14,0 1 1,-1-1-1,-3 21 0,0-8 65,3-11 5,1-1 0,0 0 1,1 0-1,1 0 0,-1 0 1,2 0-1,0 0 1,0 0-1,1-1 0,0 1 1,1-1-1,10 16 0,-11-21-10,1 1 0,0-1 0,1 0 0,0 0 0,0 0-1,0-1 1,0 0 0,1 0 0,0-1 0,0 0 0,0 0-1,0-1 1,1 1 0,-1-2 0,1 1 0,0-1 0,0 0-1,0-1 1,10 2 0,97 1-1081,-38-11-3398,-48 2 2104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1.9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304 39 2048,'1'-1'253,"1"-1"-1,-1 1 1,1-1 0,-1 1 0,0-1 0,1 1-1,-1-1 1,0 0 0,0 1 0,0-1-1,0 0 1,-1 0 0,1 0 0,0 0 0,-1 0-1,1-3 1,-1 5-182,0 0 0,0-1 0,0 1 0,0 0 0,0-1 0,0 1 0,0 0 0,0-1 0,-1 1 0,1 0 0,0 0 0,0-1 0,0 1 0,0 0 0,-1-1 0,1 1 0,0 0 0,0 0 0,-1 0 0,1-1-1,0 1 1,0 0 0,-1 0 0,1 0 0,0 0 0,-1-1 0,1 1 0,0 0 0,0 0 0,-1 0 0,1 0 0,0 0 0,-1 0 0,-21 7 835,-23 16-655,7-5 399,2 2 0,-35 25 0,62-39-547,0 1 0,0 0 0,1 1 0,0-1 0,1 2 1,0-1-1,0 1 0,0 0 0,2 1 0,-1-1 0,1 1 0,-6 16 0,10-23-90,0 0 1,0 0-1,1 0 1,-1-1-1,1 1 1,0 0-1,0 0 1,0 0-1,0 0 1,0 0-1,1 0 1,-1 0-1,1 0 1,0 0-1,0-1 1,0 1-1,0 0 1,0-1-1,1 1 1,-1-1-1,1 1 1,-1-1-1,1 1 1,0-1-1,0 0 1,0 0-1,0 0 1,1 0-1,-1 0 0,1-1 1,-1 1-1,1-1 1,-1 0-1,1 1 1,4 0-1,10 4 12,-1-1-1,1 0 0,0-2 0,28 4 0,-41-7-11,146 11 303,-81-8-22,78 14 1,-127-13-211,0 0 0,0 1 1,-1 2-1,0 0 0,0 1 1,-1 0-1,0 2 0,23 15 1,-37-23-55,-1 1 1,1 0 0,0 0 0,-1 0 0,0 0 0,0 0 0,0 1 0,0-1 0,0 1 0,-1 0 0,1 0 0,-1 0 0,0 0 0,0 0 0,-1 0 0,1 0 0,-1 1 0,0-1 0,0 1 0,-1-1 0,1 1 0,-1-1 0,0 1-1,0-1 1,0 1 0,-1-1 0,0 1 0,0-1 0,0 1 0,0-1 0,-3 7 0,-2-1 67,1 1 0,-2-1 0,0 0 0,0 0 0,0-1 0,-1 0 1,-1 0-1,0-1 0,0 0 0,-18 12 0,-3-2 210,0-1-1,0-2 1,-2-1 0,0-2 0,0-1 0,-44 9-1,27-5 66,23-7-367,-45 8-1,62-13-776,13 2-1049,22 0-1540,10-10 885,15-4 22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2.5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367 7 3200,'-2'-1'165,"-1"0"0,1 0 0,0 0-1,0 0 1,-1 1 0,1-1 0,0 1 0,-1 0 0,1-1 0,-1 1 0,1 0 0,0 1 0,-1-1-1,1 0 1,0 1 0,-1-1 0,1 1 0,0 0 0,-1 0 0,1 0 0,0 0 0,0 0-1,-2 2 1,-8 4 664,1 1 0,1 1 0,-12 12 0,-14 10-572,-34 12-236,-13 7 747,76-45-691,1 0 0,0 1 0,0-1 0,0 1-1,1 1 1,0-1 0,0 1 0,0-1 0,-4 12 0,8-17-66,0 1 0,1-1 1,-1 1-1,0-1 1,1 1-1,0-1 0,-1 1 1,1-1-1,0 1 0,0-1 1,0 1-1,0 0 1,0-1-1,0 1 0,1-1 1,-1 1-1,0-1 1,1 1-1,-1-1 0,1 1 1,-1-1-1,1 1 0,0-1 1,0 0-1,1 2 1,0 0 15,1 0 1,0-1 0,0 1 0,0-1 0,1 0 0,-1 0 0,0 0 0,1 0-1,0-1 1,4 2 0,8 2 110,0-1-1,1-1 0,33 3 1,81-3 366,-80-4-174,0 2-1,86 14 1,-125-12-275,16 2 45,0 1-1,0 2 0,38 16 0,-59-22-56,-1 1-1,0 1 1,1-1-1,-2 1 1,1 0-1,0 0 1,-1 1-1,0-1 0,0 1 1,0 0-1,0 1 1,-1-1-1,0 1 1,0 0-1,-1 0 1,0 0-1,0 0 1,0 1-1,-1-1 0,3 8 1,-5-7 66,0 0-1,0 0 1,0 0 0,-1 0-1,0-1 1,0 1 0,-1 0-1,0-1 1,0 1 0,0-1 0,-1 1-1,0-1 1,0 0 0,-1 0-1,0-1 1,0 1 0,0-1-1,-1 0 1,1 0 0,-8 7 0,-7 4 343,0 0 0,0 0 0,-1-2 0,-29 15 1,6-5 140,16-6-174,-1-2 0,-1-2 0,0 0 0,-1-2 1,-1-1-1,0-2 0,-39 8 0,33-15-248,25-2-467,0 1 1,0 0-1,0 1 0,1 0 1,-1 0-1,-21 8 1,28-3-2791,16-4 739,22-5-732,16-6-14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3.3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257 186 2816,'-1'-3'327,"-1"0"1,0 1-1,-1-1 1,1 1-1,0 0 1,-1 0-1,1 0 1,-1 0-1,0 0 1,0 0-1,0 1 0,1-1 1,-1 1-1,-1 0 1,1 0-1,0 0 1,-6-1-1,8 2-238,0 0 0,0 0 0,0 0 1,0 0-1,0 1 0,0-1 0,0 0 0,0 0 0,0 1 0,0-1 0,0 1 0,0-1 0,1 1 0,-1-1 0,0 1 0,0-1 1,0 1-1,1 0 0,-1 0 0,0-1 0,1 1 0,-1 0 0,0 1 0,0 1-31,0-1 1,0 1-1,0 0 0,1-1 0,-1 1 0,1 0 1,0 0-1,-1 0 0,1-1 0,1 1 1,-1 0-1,1 4 0,1 5 98,1 0-1,1-1 1,0 1 0,0-1 0,1 0-1,1 0 1,0-1 0,0 1-1,1-1 1,0-1 0,1 1 0,0-1-1,1-1 1,-1 1 0,2-1 0,-1-1-1,1 0 1,0 0 0,11 5-1,-10-6-73,1 0 0,-1-1 0,1 0 0,0-1 0,0 0 0,0-1 0,1 0 0,-1-1 0,1-1 0,0 0 0,-1 0 0,1-1 0,0-1 0,-1 0 0,1-1 0,-1 0 0,1-1 0,12-5 0,-2-2 95,0 0 0,-1-2 0,-1-1 0,0 0 0,-1-2 1,31-28-1,-44 37-98,-1-1 1,0 0 0,-1 0-1,0 0 1,0-1-1,0 1 1,-1-1 0,0 0-1,4-16 1,-6 19-32,-1-1 0,0 1 0,-1-1 0,0 1 0,0-1 0,0 0 0,0 1 1,-1-1-1,0 1 0,0-1 0,0 1 0,-1-1 0,0 1 0,0 0 0,0 0 0,-1 0 0,-2-5 0,-1 1-10,-1 1 1,1 0-1,-2 0 1,1 1-1,-1 0 0,0 0 1,0 1-1,-1 0 0,0 0 1,0 1-1,0 0 0,0 1 1,-1 0-1,0 0 0,0 1 1,0 0-1,-12-1 1,-18-2 66,-1 1-1,-79 3 1,89 2-43,9 0-38,0 1 0,0 1 0,0 1 0,0 1 1,1 1-1,0 1 0,0 0 0,0 2 0,1 0 0,0 2 1,1 0-1,0 1 0,0 1 0,-17 15 0,30-22-27,0-1-1,1 1 1,0 0-1,0 1 0,0-1 1,1 1-1,-1 0 1,1 0-1,1 0 0,-1 0 1,1 1-1,0 0 1,1-1-1,0 1 0,0 0 1,-1 9-1,2-11-63,1 0 0,1 0 1,-1 1-1,1-1 0,0 0 0,0 0 0,0 0 0,1 0 0,0 0 0,0 0 0,0 0 0,1 0 0,-1-1 1,1 1-1,0-1 0,0 0 0,1 0 0,-1 0 0,1 0 0,0-1 0,0 1 0,8 4 0,15 10-764,0-2-1,1-1 0,0-1 1,1-2-1,41 13 1,-18-11-1069,1-1 1,70 6 0,-41-13-533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4.1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525 48 2560,'0'-2'222,"0"0"0,-1 1 0,1-1 0,0 0 0,0 1-1,-1-1 1,1 0 0,-1 1 0,1-1 0,-1 1 0,0-1 0,0 1 0,1-1 0,-1 1 0,0-1 0,0 1 0,-1 0-1,1 0 1,0-1 0,0 1 0,-1 0 0,0-1 0,-2 0-36,1 1 0,-1-1 0,0 1-1,0-1 1,1 1 0,-1 0 0,0 1 0,0-1 0,-5 0 0,-7 1-98,0 0 1,0 1-1,-24 5 1,6 3 542,0 1 1,1 2-1,1 1 1,-51 27-1,71-33-506,1 0 0,0 1 0,0 0 0,1 0-1,0 1 1,1 0 0,-1 1 0,2 0 0,0 1 0,0 0 0,0 0-1,2 0 1,-1 1 0,-6 18 0,10-21-95,-1 0 0,1 1 0,1 0 0,0 0 0,1-1 0,-1 1 1,2 0-1,-1 0 0,2 0 0,-1 0 0,1 0 0,1 0 0,0 0 0,0-1 0,1 1 0,0 0 1,0-1-1,1 0 0,9 14 0,-7-14-13,0 0-1,1 0 1,0-1 0,1 0 0,-1 0 0,2-1-1,-1 0 1,1 0 0,0-1 0,1 0 0,-1-1-1,1 0 1,0 0 0,0-1 0,17 4 0,-10-4 21,1-1 1,0-1 0,0-1 0,0 0 0,0-1 0,1-1 0,-1-1 0,32-7 0,-4-1 82,0-3 0,80-32 0,-108 37-94,0-1 1,0-1 0,-1-1-1,-1 0 1,0-1 0,0-1-1,-1 0 1,-1-1 0,19-24-1,-26 31-37,-1-1-1,0-1 0,-1 1 1,0-1-1,0 0 0,0 0 1,-1 0-1,-1-1 0,0 1 1,0-1-1,2-13 0,-6 40-256,1-9 239,-1-1 0,2 1 0,-1-1 1,1 0-1,0 1 0,0-1 0,3 9 0,2-1 27,0 1 1,0-1-1,2-1 1,0 1 0,0-1-1,18 21 1,-23-31 3,1 0 0,-1-1 0,1 1 1,-1-1-1,1 0 0,0 0 1,0-1-1,1 1 0,-1-1 0,0 0 1,1 0-1,-1 0 0,1 0 1,0-1-1,0 0 0,-1 0 0,1 0 1,0-1-1,0 0 0,0 0 0,0 0 1,0 0-1,0-1 0,-1 0 1,1 0-1,5-1 0,-3-1-316,0 0 0,0 0 0,0 0-1,-1-1 1,1 0 0,-1 0 0,0-1 0,0 0-1,-1 0 1,1 0 0,-1-1 0,0 1 0,-1-1-1,1-1 1,-1 1 0,0 0 0,-1-1 0,1 0-1,-1 0 1,-1 0 0,4-13 0,1-21-1735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4.4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1 5632,'-76'3'2816,"72"4"-3072,13-7 5504,11 6-5248,-2-6 128,5 3-128,2 1 128,-2-1-1664,-5 10 0,-8-10-128,-10-10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5.2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184 214 2560,'8'14'957,"-1"-1"-1,0 1 1,-1 0 0,-1 1 0,0 0 0,3 16-1,-3-12-843,0 0-1,2 0 0,11 24 0,-13-33 77,1 0 1,0-1-1,0 1 0,1-1 0,1 0 0,-1-1 0,14 12 0,-15-16-85,0 0 0,0-1-1,1 1 1,-1-1 0,1-1 0,-1 1-1,1-1 1,0 0 0,0 0 0,0-1-1,0 0 1,0 0 0,12-1 0,-3-1-10,0-1 1,0 0 0,-1-2 0,1 1 0,-1-2-1,0 0 1,0-1 0,0-1 0,-1 0 0,0 0 0,0-2-1,-1 0 1,0 0 0,-1-1 0,0-1 0,0 0-1,-1 0 1,-1-1 0,0-1 0,-1 0 0,0 0-1,-1-1 1,0 0 0,-1 0 0,0-1 0,5-21 0,-10 28-68,0 0 1,0 0 0,-1 0 0,0 0-1,-1 0 1,0 0 0,0 0 0,-1-1-1,0 1 1,0 0 0,-1 0 0,0 0 0,0 0-1,-1 1 1,0-1 0,0 1 0,-1-1-1,0 1 1,0 0 0,-1 1 0,0-1 0,0 1-1,0 0 1,-1 0 0,0 0 0,-9-6-1,2 3 11,0 0-1,-1 0 1,0 1-1,-1 1 1,1 0-1,-2 1 1,1 1-1,0 0 1,-1 1-1,0 1 1,0 0-1,-25 0 1,8 3-18,0 2 1,1 1-1,-1 2 0,-36 9 1,46-8-30,1 1 1,0 1-1,0 0 1,1 2-1,0 0 1,-31 22-1,43-24 5,-1-1 0,1 2 0,1-1 0,-1 1 0,1 1 0,1-1 0,0 2 0,0-1 0,-7 16 0,13-22-11,-1-1 0,0 1 0,1 0 0,0 0 0,-1 0 0,2 1 0,-1-1 0,0 0 0,1 0 0,0 0 0,0 1 0,0-1 0,0 0 0,1 0 0,0 0 0,0 0 0,0 0 0,0 0 0,1 0 0,-1 0 0,1 0 0,0 0 0,0 0 0,0-1 0,1 1 0,-1-1 0,1 0 0,0 0 0,6 5 0,-2-3-30,0-1-1,1 1 1,-1-2 0,1 1 0,0-1-1,0 0 1,1 0 0,-1-1 0,0 0-1,1-1 1,0 0 0,9 0 0,5 0-128,0-2 0,1 0 0,30-6 0,-3-5-151,0-2 1,-1-2-1,0-2 1,-2-2-1,67-39 1,-32 5-27,-76 49 310,-1 0 0,0-1 1,0 1-1,0-1 0,-1-1 1,0 1-1,0-1 0,0 0 1,6-14-1,-10 21 39,-1 0 1,0-1-1,0 1 0,0 0 1,1-1-1,-1 1 0,0 0 1,0 0-1,0-1 0,0 1 1,0 0-1,1-1 0,-1 1 1,0-1-1,0 1 0,0 0 1,0-1-1,0 1 0,0 0 1,0-1-1,0 1 0,0 0 1,0-1-1,-1 1 0,1 0 1,0-1-1,0 1 1,0 0-1,0-1 0,0 1 1,-1 0-1,1 0 0,0-1 1,0 1-1,0 0 0,-1-1 1,1 1-1,0 0 0,-1 0 1,1 0-1,0-1 0,-1 1 1,-16 5 201,-17 20 650,32-21-764,1-1-1,0 1 1,0 0 0,0 0-1,0-1 1,1 1-1,0 0 1,0 0 0,0 0-1,0-1 1,0 1 0,1 0-1,-1 0 1,1-1 0,0 1-1,1 0 1,1 5 0,1 1 86,0 0 1,1 0 0,0 0 0,0-1 0,8 9 0,-1-6-81,1-2 0,0 0 0,1-1 0,0 0 0,1-1 0,0 0 0,0-1 0,19 6 0,-17-6 8,11 3-144,0-1 1,34 6-1,-58-15-196,-1 0-1,0 0 1,0-1 0,1 1-1,-1-1 1,0 0-1,0 0 1,0 0 0,0-1-1,0 1 1,0-1-1,0 1 1,0-1-1,-1 0 1,1 0 0,4-4-1,-1 0-324,-1 1-1,1 0 1,-1-1-1,0 0 1,0-1 0,4-7-1,7-30-1504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5:59.4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8 323 2688,'-1'-2'64,"0"1"0,0-1 1,0 0-1,0 0 0,1 0 0,-1 1 0,1-1 1,-1 0-1,1 0 0,0 0 0,0 0 0,0 0 1,0 0-1,0 0 0,0 0 0,0 0 1,1 0-1,-1 0 0,2-3 0,0 1 63,0 0-1,0-1 1,1 1-1,0 0 1,0 0-1,0 1 1,0-1-1,4-3 1,10-8 292,1 1 1,36-21-1,-35 24-431,30-22 506,1 3 0,90-40 0,-121 63-351,-1 0 0,1 2 0,0 0 1,0 1-1,1 2 0,-1-1 0,1 2 0,-1 1 1,1 0-1,0 2 0,37 6 0,-42-4-46,-1 0 0,1 1 0,-1 0 0,0 1 0,0 0 0,-1 2-1,1-1 1,-2 2 0,1 0 0,-1 0 0,-1 1 0,1 0 0,-2 1 0,0 1 0,0-1 0,-1 2 0,0-1-1,-1 1 1,0 0 0,-2 1 0,1 0 0,-2 0 0,1 0 0,-2 1 0,0 0 0,-1 0 0,-1 0 0,0 0-1,0 0 1,-2 0 0,0 1 0,-1-1 0,0 0 0,-8 30 0,8-39-31,-1 0 0,-1 0 1,1-1-1,-1 1 0,0 0 0,0-1 1,0 0-1,-1 0 0,0 0 0,0 0 1,0-1-1,-1 1 0,1-1 0,-1 0 1,0 0-1,0-1 0,0 1 0,-1-1 1,0-1-1,-6 4 0,-1-2 14,-1 0 0,1-1 0,-1-1 0,1 0 1,-1-1-1,0 0 0,1-1 0,-21-3 0,22 2-89,1-1-1,-1-1 1,1 0 0,0 0 0,0-1 0,1-1-1,-1 1 1,1-2 0,0 1 0,-11-9 0,14 9-551,1-1 0,-1 0 0,1 0 0,-10-13 0,16 19 505,0 0 0,-1-1 0,1 1 0,0 0 0,0 0 1,0 0-1,-1-1 0,1 1 0,0 0 0,0 0 0,0-1 1,0 1-1,0 0 0,0-1 0,-1 1 0,1 0 0,0 0 1,0-1-1,0 1 0,0 0 0,0-1 0,0 1 0,0 0 0,0 0 1,0-1-1,0 1 0,0 0 0,0-1 0,1 1 0,-1 0 1,0 0-1,0-1 0,0 1 0,0 0 0,0 0 0,1-1 1,-1 1-1,0 0 0,0 0 0,0 0 0,1-1 0,-1 1 1,0 0-1,0 0 0,0 0 0,1 0 0,-1-1 0,0 1 1,1 0-1,-1 0 0,0 0 0,0 0 0,1 0 0,-1 0 0,0 0 1,0 0-1,1 0 0,-1 0 0,1 0 0,0-1-89,17-7-1669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5.9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39 3712,'0'-8'511,"-1"7"-419,1 0-1,0 0 0,-1 0 0,1-1 0,0 1 0,0 0 0,0 0 0,0-1 0,0 1 0,1 0 0,-1 0 1,0-1-1,0 1 0,1 0 0,-1 0 0,1 0 0,-1 0 0,1 0 0,-1 0 0,1-1 0,0 1 0,0 0 1,-1 1-1,1-1 0,2-2 0,1 6 4111,2 17-2815,5 271 2961,-7-73-1784,24 15-222,75 305 1,-81-434-1930,12 46 462,-34-154-815,1-1 1,-1 1-1,1 0 1,-1-1-1,2 1 1,-1 0-1,0 0 1,1 0-1,-1 0 1,1 0-1,0 0 1,1 0-1,2-4 0,0 1-77,0-1 0,1 1-1,0-1 1,0 2 0,0-1 0,10-7-1,105-58-2467,-80 52-1712,47-17 0,-9 22-3419,-60-1 5440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6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2944,'62'24'6848,"-38"-14"-6470,0-1 0,1-1 1,-1-1-1,35 5 0,34 8 824,-67-14-830,1-2-1,0 0 1,53-2-1,13 2-3585,-73 0 1529,2 4-107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6.7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1 465 3584,'5'8'1743,"1"0"0,1-1 0,-1 0 0,13 10 0,15 7 422,-24-19-2057,0 0 1,0 0-1,1-2 1,0 1-1,0-1 1,0-1 0,0 0-1,0 0 1,0-1-1,0-1 1,13 0-1,-8-2 100,0 0 0,0-2 0,0 1 0,0-2-1,0 0 1,-1-1 0,17-9 0,-1 0 46,-1-1 1,-1-1-1,0-1 1,46-40-1,-69 52-229,1 0 0,-1 0 0,-1-1 0,1 1 0,-1-1 0,0-1 0,-1 1 0,0-1 0,0 0 1,0 0-1,-1 0 0,0 0 0,-1-1 0,0 1 0,0-1 0,-1 1 0,0-1 0,0 0 0,-1 1 0,0-1 0,-1 0 0,0 1 0,0-1 0,-4-10 0,2 6-24,-1 1 0,-1 0 0,0 0 0,0 0 0,-1 0 0,-1 1 0,0 0 0,-1 0 0,0 1 0,-13-14 0,15 18-11,-1 0-1,1 1 1,-1 0 0,-1 1 0,1 0 0,0 0 0,-1 0 0,0 1 0,0 0 0,0 0 0,0 1 0,-1 0 0,1 1 0,0 0 0,-1 0 0,1 0 0,-13 2 0,6 1-41,0 1 1,0 1-1,0 0 1,1 1-1,-1 0 0,1 1 1,1 1-1,-1 0 1,1 1-1,0 1 1,1 0-1,-15 13 1,15-12-22,0 1 1,1 0-1,0 1 1,1 0-1,1 1 1,0 0-1,0 1 1,1-1 0,1 1-1,1 1 1,-10 28-1,14-36-137,0 0 0,1 0 0,0 0 0,0 0 0,1 0 0,-1 0 0,2 0 1,-1 0-1,1 0 0,0 0 0,0 0 0,1 0 0,0 0 0,0-1 0,1 1 0,0-1 0,0 1 0,0-1 0,1 0 0,0 0 0,0-1 0,0 1 0,1-1 0,0 0 0,0 0 0,0 0 0,1-1 1,0 0-1,0 0 0,0 0 0,0-1 0,0 0 0,1 0 0,-1 0 0,1-1 0,0 0 0,-1 0 0,15 1 0,53 2-1860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7.8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351 463 2304,'-1'-3'355,"1"3"-200,0-1 0,-1 0 1,1 1-1,0-1 0,0 1 0,0-1 0,0 1 1,-1-1-1,1 1 0,0-1 0,-1 1 0,1-1 1,0 1-1,-1 0 0,1-1 0,0 1 0,-1-1 1,1 1-1,-1 0 0,1-1 0,-1 1 0,1 0 1,-1 0-1,1-1 0,-1 1 0,1 0 0,-1 0 1,1 0-1,-1 0 0,1 0 0,-1-1 0,1 1 1,-2 0-1,1 1-113,-1 0-1,1-1 1,0 1 0,0 0 0,-1-1-1,1 1 1,0 0 0,0 0-1,0 0 1,0 0 0,0 0 0,0 0-1,0 0 1,0 1 0,0-1 0,1 0-1,-1 0 1,0 1 0,1-1 0,-1 0-1,1 1 1,0-1 0,-1 1 0,1-1-1,0 0 1,0 1 0,0-1 0,0 3-1,0 44 1074,1-41-1007,1 1 0,0-1 1,1 0-1,-1 1 0,1-1 0,1 0 1,-1 0-1,1-1 0,0 1 0,1-1 0,0 0 1,0 0-1,0-1 0,0 1 0,1-1 1,0 0-1,0 0 0,1-1 0,-1 0 0,1 0 1,0-1-1,0 0 0,0 0 0,0 0 1,1-1-1,-1 0 0,1 0 0,-1-1 0,9 0 1,2 0-1,-1-1 0,1 0 0,-1-2 0,0 0 0,1-1 0,-1-1 0,0-1 0,-1 0 1,1-1-1,-1 0 0,29-18 0,-26 13-57,-1-1 0,-1 0 0,0-2 0,0 0 1,-2 0-1,0-2 0,0 0 0,19-29 0,-29 37-24,0-1-1,0 0 1,-1 0 0,0 0-1,0 0 1,-1 0-1,-1-1 1,0 1 0,0-1-1,0 0 1,-1 0-1,-1 0 1,0 0-1,0 1 1,-1-1 0,0 0-1,-1 0 1,0 0-1,0 1 1,-1-1 0,-6-12-1,1 6 5,-1 0-1,-1 0 0,0 2 1,-1-1-1,0 1 1,-1 0-1,-1 1 0,0 1 1,-1 0-1,0 1 1,-1 0-1,0 1 1,-1 1-1,0 1 0,0 0 1,-1 1-1,0 0 1,0 2-1,-23-5 0,11 3-23,0 2-1,-1 2 0,1 0 0,-1 2 0,0 1 1,0 2-1,1 1 0,-1 1 0,1 1 0,0 2 1,-30 10-1,39-9-22,1 0-1,0 2 1,1 0 0,0 0 0,1 2-1,-21 18 1,32-26 8,0 1 0,0 1-1,1-1 1,-1 1 0,1 0 0,1 0 0,-1 1 0,1-1-1,0 1 1,1 0 0,0 0 0,0 0 0,0 1 0,1-1-1,0 1 1,0-1 0,1 1 0,0 0 0,0 15 0,2-17 7,1 1 1,0 0 0,0 0 0,1-1 0,0 0 0,0 1 0,0-1 0,1 0 0,0 0 0,0-1 0,0 1-1,1-1 1,0 0 0,0 0 0,0-1 0,1 1 0,-1-1 0,1 0 0,0-1 0,0 0 0,10 5 0,3 0 3,1 0 1,-1-2 0,1 0 0,1-1 0,40 5 0,-11-7 47,0-3 0,0-1 0,0-3 1,0-1-1,-1-3 0,0-2 0,0-2 0,-1-3 1,60-26-1,-106 41-42,3-2 8,1 0 0,-1-1 0,-1 1 0,1-1 0,0 0 0,8-7 0,-16 18 96,0 0 1,1 0 0,0 0-1,0 1 1,1-1 0,0 0-1,1 1 1,0-1-1,0 0 1,1 1 0,0-1-1,0 1 1,1-1 0,0 0-1,0 0 1,1 0-1,0 0 1,1-1 0,-1 1-1,2-1 1,-1 0-1,1 0 1,5 7 0,8 7 171,0 1 0,2-2 0,0-1 0,1 0 0,38 25 0,-52-39-483,1-1 1,1 0-1,-1 0 0,0 0 1,1-1-1,11 2 0,5 0-2107,0-1 1,38 1-1,-25-5-383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8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23 273 2304,'2'-1'111,"-1"0"0,1 0 0,-1 0 0,1 0 1,-1 0-1,1 0 0,0 1 0,-1-1 0,1 1 0,0-1 0,0 1 1,0 0-1,-1-1 0,1 1 0,0 0 0,0 0 0,2 1 0,4-1 577,-6 0-283,-2 0 64,0 25 1857,-1-5-1674,2 1 0,0-1 0,2 0 0,0 0 0,1-1 0,12 36 1,-12-46-555,0 0 1,1 0 0,0-1-1,0 1 1,1-1 0,0 0-1,1-1 1,-1 0 0,2 0-1,-1 0 1,1-1 0,0 0 0,0 0-1,0-1 1,16 8 0,-15-10-44,-1-1 1,1 1 0,-1-2 0,1 1 0,0-1 0,0 0 0,-1-1 0,1 0 0,0 0 0,0-1-1,0 0 1,-1-1 0,1 0 0,-1 0 0,1-1 0,11-5 0,1-1 41,0-1 1,-1-1 0,0 0-1,-1-2 1,21-17 0,-24 15 13,1 0 0,-2-1 1,0 0-1,-1-1 1,-1-1-1,16-27 1,-24 37-63,-1 0 0,0 0 0,0-1 0,-1 1 0,0-1 0,0 0 0,-1 0 0,0 0 1,-1 0-1,0 0 0,-1 0 0,1 0 0,-2 0 0,1 0 0,-1 0 0,-1 0 0,-4-18 0,0 15-13,1 1-1,-2 0 0,0-1 0,0 2 0,-1-1 0,0 1 0,-1 1 0,0 0 0,-1 0 0,0 0 0,0 1 0,-1 1 0,0 0 0,0 0 0,0 1 0,-1 1 0,0 0 0,0 0 0,-1 1 0,1 1 0,-1 0 0,0 0 1,0 2-1,1-1 0,-1 2 0,0 0 0,-20 2 0,11 2-83,1 0 0,0 2 0,0 0 0,0 1 0,1 2 0,0 0 0,1 1 0,0 0 0,0 2 0,-21 17 0,32-22 12,0 0 1,0 0-1,0 1 1,1 0-1,0 0 1,0 1-1,1 0 1,1 0-1,-1 1 1,1-1 0,1 1-1,0 0 1,0 0-1,1 1 1,0-1-1,1 1 1,0 0-1,1-1 1,0 1-1,1 0 1,0 0-1,2 16 1,0-18-108,0-1 0,1 0 0,-1 0 0,2 0 0,-1 0 0,1 0 0,0 0 0,1-1 0,0 0 0,0 0 0,0 0 0,1-1 0,0 0 0,1 0 0,-1 0 0,1-1 0,0 0 0,0 0 0,1-1 0,-1 1 0,9 2 0,-1-1-364,1 0 0,0-1-1,0 0 1,0-2 0,1 0 0,-1 0 0,1-2-1,-1 0 1,1-1 0,17-2 0,41-9-1669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8.8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45 3584,'-21'-33'1468,"19"22"1949,4 38-2774,1 1 0,1 0 0,9 28 0,5 35-506,24 507 4213,9 64-679,-23-514-2508,49 151 0,-73-286-1080,-2-10-52,-1 1 0,1-1 1,-1 1-1,0-1 0,0 1 0,0 0 0,-1-1 1,1 1-1,-1 0 0,0 6 0,-1-10-42,1 1-1,0-1 0,-1 0 0,1 0 0,0 1 1,0-1-1,-1 0 0,1 0 0,-1 1 1,1-1-1,0 0 0,-1 0 0,1 0 0,0 0 1,-1 1-1,1-1 0,-1 0 0,1 0 0,-1 0 1,1 0-1,0 0 0,-1 0 0,1 0 1,-1 0-1,1 0 0,0-1 0,-1 1 0,1 0 1,-1 0-1,1 0 0,0 0 0,-1 0 0,1-1 1,0 1-1,-1 0 0,1 0 0,0-1 1,-1 1-1,1 0 0,0-1 0,-1 1 0,1 0 1,0-1-1,0 1 0,-17-16-908,-47-62-7912,55 72 6123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49.7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1 218 2432,'20'-22'6905,"54"-54"-6664,-53 58 257,1 1 0,0 0 0,1 2-1,1 0 1,46-20 0,-69 35-464,1-1 1,-1 1-1,1-1 1,0 1-1,-1 0 1,1-1-1,-1 1 1,1 0-1,-1 0 1,1 0-1,0 0 1,-1 1-1,1-1 0,-1 0 1,1 1-1,-1-1 1,1 1-1,-1-1 1,1 1-1,-1 0 1,0-1-1,1 1 1,-1 0-1,0 0 1,1 0-1,-1 0 1,0 0-1,0 1 1,0-1-1,0 0 0,0 0 1,0 1-1,-1-1 1,1 0-1,0 1 1,0-1-1,-1 1 1,1-1-1,-1 1 1,0-1-1,1 1 1,-1-1-1,0 1 1,0 0-1,0-1 0,0 3 1,1 11 198,-1 0 0,-1 1 1,-4 28-1,3-26-119,-1 11 40,1 1 1,2 0 0,6 49-1,-4-64-100,1 0-1,1 0 0,0 0 1,1-1-1,0 0 0,1 0 1,1 0-1,0-1 0,11 16 0,-14-24-37,0 0-1,0 0 0,0-1 0,1 1 0,-1-1 0,1 0 0,0 0 0,0 0 0,1-1 1,-1 0-1,1 0 0,0 0 0,-1-1 0,1 0 0,0 0 0,7 1 0,-4-2 17,-1 0-1,0-1 0,0 0 0,0-1 0,1 0 0,-1 0 1,0 0-1,0-1 0,0-1 0,-1 1 0,9-5 0,6-4 99,1-2-1,-2-1 0,1 0 1,-2-2-1,0 0 0,32-36 0,-40 40-60,-2 0 0,0-1-1,0-1 1,-2 0 0,1 0-1,-2-1 1,11-27 0,-15 33-44,0-1-1,-1 0 1,0 0 0,0 0 0,-1 0-1,-1 0 1,1 0 0,-2 0 0,1 0-1,-1 0 1,-1 0 0,0 0 0,-5-16-1,6 23-25,0 1 0,0-1 0,0 1 0,0 0 0,-1-1 0,1 1 0,0 0 0,-1 0-1,0 0 1,0 0 0,1 0 0,-1 0 0,-4-2 0,5 3 5,-1 0 0,1 1 0,0-1 0,-1 1 1,1-1-1,0 1 0,-1 0 0,1 0 0,-1-1 0,1 1 1,-1 0-1,1 0 0,-1 0 0,1 1 0,0-1 0,-1 0 1,1 1-1,-3 0 0,0 1 15,1 0 0,-1 0-1,1 0 1,-1 1 0,1-1 0,0 1 0,0 0 0,0 0 0,1 0-1,-1 0 1,1 1 0,-1-1 0,1 1 0,0-1 0,1 1 0,-2 4-1,-2 3 40,2 0 0,-1 1-1,2-1 1,-1 1 0,2 0-1,-1 0 1,2 0 0,-1 0 0,2 0-1,0 0 1,0-1 0,1 1-1,0 0 1,1 0 0,1-1-1,0 0 1,0 0 0,1 0-1,0 0 1,1-1 0,0 1-1,1-2 1,0 1 0,1-1-1,0 0 1,12 11 0,-16-17-64,15 12 111,0-1-1,2 0 1,23 11 0,-39-22-351,1-1 1,-1 1 0,1-1 0,-1-1 0,1 1 0,0-1-1,-1 0 1,1 0 0,0-1 0,0 1 0,0-1 0,0-1-1,-1 1 1,1-1 0,0 0 0,0 0 0,-1-1 0,8-2 0,43-23-4769,-47 24 4306,16-7-1229,-18 3 1423,-1 1-1,0-2 1,0 1-1,6-11 1,-12 18 505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0.5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0 2048,'0'1'91,"-1"0"0,1 0-1,0-1 1,0 1 0,-1 0 0,1 0 0,0-1 0,0 1-1,0 0 1,0 0 0,0 0 0,0 0 0,0-1 0,0 1-1,0 0 1,0 0 0,1 0 0,-1-1 0,0 1 0,1 0-1,-1 0 1,0-1 0,1 1 0,-1 0 0,1-1 0,-1 1 0,1 0-1,-1-1 1,1 1 0,0 0 0,19 24 1635,-7-6-1191,-7-11-291,0 0-1,-1 1 0,0-1 1,-1 1-1,0 0 1,0 0-1,-1 1 0,3 16 1,12 85 1320,-14-80-1095,-3-19-349,40 233 2491,-46-285-2173,-2-54 1,7 83-399,-1-23-25,3-1 0,1 0 1,1 0-1,2 1 0,1 0 0,14-38 1,-19 65-10,1 1 1,-1-1 0,1 1 0,0 0 0,0 0-1,1 0 1,0 0 0,0 0 0,1 1 0,-1 0-1,1 0 1,0 0 0,0 1 0,1-1 0,0 1 0,-1 1-1,12-7 1,-9 8 4,0 0-1,1 0 0,-1 0 0,0 1 1,1 1-1,-1-1 0,1 1 1,-1 0-1,0 1 0,1 0 1,-1 1-1,0 0 0,1 0 1,8 4-1,-10-4 12,0 1 0,0 0 0,-1 0 1,1 1-1,-1-1 0,0 2 0,0-1 0,0 1 0,-1-1 1,0 2-1,0-1 0,8 10 0,-6-4 0,-1-1 0,0 1-1,-1 0 1,0 0 0,-1 1-1,0-1 1,2 13 0,1 18 62,-1 0 0,-3 1 0,-2 59 0,-1-67 14,2 31-317,0-60-1155,-1-40-745,0 5 178,3-5-107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1.1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169 293 3328,'12'73'7425,"-5"-40"-5976,-6-29-1381,0 0-1,0 0 1,0 0-1,0-1 1,0 1-1,1 0 1,0-1-1,-1 1 1,1-1-1,1 0 1,-1 1-1,0-1 1,1 0-1,0-1 1,0 1-1,-1 0 1,2-1-1,4 4 1,-3-3 42,0-1 0,0 0 1,1 0-1,-1-1 0,1 1 1,-1-1-1,1-1 0,-1 1 1,1-1-1,0 0 0,10-1 1,-1-1 37,1-1 1,-1 0 0,0-2 0,0 0 0,0 0 0,-1-1 0,0-1 0,25-16 0,-27 15-89,0-1-1,-1-1 1,-1 0 0,1 0 0,-1-1-1,-1 0 1,0 0 0,-1-1 0,0-1-1,-1 1 1,10-22 0,-15 26-49,1 1 0,-1 0 0,0-1 0,-1 1 0,0-1 0,0 1 0,-1-1 0,1 0 0,-2 1 0,1-1 0,-1 0 0,0 1 0,-1-1 0,0 1 0,0 0 0,0-1 0,-1 1 0,0 0 0,-1 0 0,0 1 0,0-1 0,0 1 0,-9-10 0,5 7-12,0 2 0,-1-1-1,0 1 1,0 1 0,0-1 0,-1 2-1,0-1 1,0 1 0,0 1-1,-1 0 1,0 0 0,0 1 0,0 0-1,0 1 1,0 1 0,0-1 0,0 2-1,-1 0 1,1 0 0,0 1-1,-14 2 1,1 1-56,0 1 0,1 1 0,0 1 0,0 1 0,1 1 1,0 1-1,0 1 0,1 1 0,-20 15 0,35-23 42,1 1 0,-1-1 0,1 1 0,0 0 0,0 0 0,1 1 0,0-1 0,0 1 0,0 0 0,0 0 0,1 1 0,0-1-1,1 1 1,-1-1 0,1 1 0,0 0 0,1 0 0,0 0 0,0 0 0,0 0 0,1 0 0,1 12 0,0-13 13,0-1 0,1 1 0,-1-1 0,1 0 0,1 1 0,-1-1 0,1 0 0,0 0 0,0-1 0,0 1 0,0 0 0,1-1-1,0 0 1,0 0 0,0 0 0,1-1 0,-1 1 0,1-1 0,0 0 0,0 0 0,0 0 0,0-1 0,0 0 0,1 0 0,-1 0 0,1-1 0,-1 0 0,10 1 0,4 0 15,0-1 1,-1 0 0,1-2 0,0 0 0,31-6 0,94-30 113,-52 11-60,-91 26-65,58-14 114,65-25 0,-137 78 418,8-23-276,0 1 1,1-1-1,1 1 1,1 0-1,-1 20 0,3-31-181,0 0 0,0 0 0,1 0-1,0 0 1,0-1 0,0 1-1,1 0 1,0-1 0,0 1-1,0-1 1,1 1 0,0-1 0,0 0-1,0 0 1,0 0 0,1-1-1,0 1 1,8 6 0,2 0-129,0-1 0,1-1 1,0 0-1,1-2 1,0 1-1,0-2 0,0 0 1,19 3-1,-4-2-1773,0-2 0,0-1 0,51 0 0,-44-4-735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2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2 428 3200,'0'2'194,"-1"0"0,1 0 0,-1 0-1,1 0 1,0 0 0,0 0 0,0 0 0,0 0 0,0 0 0,1-1 0,-1 1 0,0 0-1,1 0 1,0 0 0,-1 0 0,1 0 0,0-1 0,0 1 0,0 0 0,0 0 0,0-1 0,0 1-1,2 1 1,0-1 13,-1-1 1,1 1-1,0-1 0,0 1 0,0-1 1,0 0-1,0 0 0,0 0 0,0 0 0,0-1 1,0 1-1,0-1 0,4 0 0,6 0-61,0-1 0,0 0 0,0-1 0,-1-1 0,1 0 0,15-6 0,-13 3 67,0-1 0,-1-1 1,0 0-1,0-1 1,-1-1-1,0 0 1,-1 0-1,0-2 0,0 1 1,-2-2-1,1 1 1,13-24-1,-18 27-132,-1 0 1,0 0-1,0-1 0,-1 1 0,0-1 0,-1 0 1,0 0-1,-1-1 0,0 1 0,0-1 0,-1 1 1,-1-1-1,0 1 0,0-1 0,-1 1 0,0-1 1,-1 1-1,0-1 0,-1 1 0,-4-13 1,6 22-71,-32-61 309,32 60-308,0 0 1,0 0-1,-1 0 0,1 0 0,-1 1 0,1-1 1,-1 0-1,0 1 0,1-1 0,-1 1 0,0 0 1,0 0-1,0 0 0,0 0 0,0 0 1,0 0-1,-1 0 0,1 0 0,0 1 0,0-1 1,0 1-1,-1 0 0,1 0 0,0 0 0,-1 0 1,-2 0-1,4 0-10,0 1 1,0-1-1,0 0 1,0 1 0,-1-1-1,1 1 1,0-1-1,0 1 1,0 0-1,0-1 1,0 1-1,0 0 1,0 0 0,1 0-1,-1 0 1,0 0-1,0 0 1,1 0-1,-1 0 1,0 0-1,1 0 1,-1 0 0,1 0-1,0 0 1,-1 0-1,1 1 1,0-1-1,0 0 1,-1 0-1,1 0 1,0 1 0,0-1-1,0 0 1,0 0-1,1 1 1,-1-1-1,0 0 1,1 0-1,-1 0 1,0 0-1,1 0 1,-1 1 0,1-1-1,0 0 1,0 1-1,3 4 12,-1 0 0,1 0-1,0 0 1,0-1 0,1 0-1,9 10 1,0-6 39,-1 0 0,1-1-1,1-1 1,0 0 0,0-1 0,0 0 0,1-2-1,-1 1 1,1-2 0,0 0 0,0-1-1,28 0 1,19-3 511,116-14-1,-94 2-179,-81 16-174,-11 7-101,-20 18-58,15-16-37,0 1-23,0 2-1,1-1 0,1 2 0,0-1 1,1 1-1,1 1 0,1 0 1,0 0-1,-6 23 0,11-33 10,0-1-1,1 0 1,0 1 0,0 0-1,1-1 1,-1 1 0,1-1 0,1 1-1,-1-1 1,1 1 0,1-1-1,-1 1 1,1-1 0,0 0-1,0 1 1,1-1 0,0 0-1,0-1 1,0 1 0,1 0 0,-1-1-1,1 0 1,1 0 0,-1 0-1,1 0 1,0-1 0,0 0-1,0 0 1,9 5 0,-1-2 34,-1-1 1,2-1-1,-1 0 0,1-1 1,-1 0-1,1-1 1,0-1-1,0 0 1,0-1-1,1 0 1,-1-2-1,22-2 0,-9-1 13,0-1-1,-1-1 0,1-1 1,-2-2-1,43-20 0,-50 19-12,0-1 0,-1-1-1,27-24 1,11-8 2,-43 33-1,-17 7-129,3 4 84,1 1 1,0-1-1,-1 0 0,1 1 0,0-1 0,-1 1 0,1-1 0,0 1 0,0-1 1,0 1-1,0 0 0,0 0 0,-1 0 0,1-1 0,1 1 0,-1 0 0,0 0 0,0 0 1,-1 3-1,0-1 1,1 0 0,0 1 0,0-1 0,1 1 0,-1-1 0,1 1 0,-1-1 1,1 1-1,0-1 0,1 1 0,-1-1 0,0 1 0,1-1 0,0 1 0,0-1 0,0 1 1,0-1-1,1 0 0,-1 0 0,1 1 0,0-1 0,0 0 0,0-1 0,0 1 0,0 0 1,1-1-1,-1 1 0,6 3 0,-1 1 20,1-1 0,0 0-1,0 0 1,1-1 0,0 0 0,0 0 0,0-1 0,0-1 0,13 4-1,5-1 52,0-2-1,0 0 1,1-2-1,0-1 1,-1-2-1,1 0 1,-1-2-1,0-1 1,1-1-1,-2-1 1,1-2-1,-1 0 1,0-2-1,-1-1 1,0-1-1,30-19 1,-47 27-48,-1-1 0,0 0 0,0 0 0,0-1 0,-1 0 0,1 0 0,-1 0 0,-1-1 0,1 0 0,-1 0 0,-1 0 0,1-1 0,-1 0 1,0 0-1,-1 0 0,0 0 0,0 0 0,-1-1 0,0 1 0,0-1 0,-1 1 0,0-1 0,-1 0 0,0 0 0,0 1 0,-1-1 0,0 0 0,-1 1 0,1-1 0,-2 0 1,1 1-1,-1 0 0,-1 0 0,1 0 0,-1 0 0,-1 0 0,1 1 0,-1 0 0,0 0 0,-1 0 0,0 1 0,0-1 0,-9-6 0,1 3-23,1-1-1,-2 2 0,1 0 0,-2 1 1,1 0-1,-1 1 0,0 1 1,0 1-1,-1 0 0,1 1 0,-1 1 1,0 0-1,0 1 0,-1 1 0,1 1 1,-31 3-1,13 1-33,0 1-1,1 2 1,0 1 0,0 2-1,1 1 1,0 2 0,-43 23-1,62-28 3,0 0-1,1 1 0,0 1 0,0 0 0,1 0 1,0 1-1,1 1 0,-20 26 0,27-32-53,0 1-1,0 0 0,0 0 0,1 0 0,0 0 0,1 0 0,0 1 0,0 0 1,0-1-1,1 1 0,0 0 0,0-1 0,1 1 0,0 0 0,1 0 0,-1-1 1,2 1-1,-1 0 0,1-1 0,5 15 0,-5-16-102,1-1-1,0 1 1,0-1-1,1 0 1,0 1 0,0-2-1,0 1 1,0 0-1,1-1 1,-1 0 0,1 0-1,1 0 1,8 5-1,-2-3-248,0-1-1,0 1 0,1-2 0,0 0 1,0-1-1,15 3 0,0-3-490,0-1 0,0-1 0,1-1-1,-1-1 1,46-9 0,-45 2-289,46-18 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0.4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29 393 2816,'0'-1'54,"-1"1"1,1-1 0,0 1-1,0-1 1,0 1-1,0-1 1,-1 1 0,1-1-1,0 0 1,0 1-1,0-1 1,0 1-1,0-1 1,0 1 0,1-1-1,-1 1 1,0-1-1,0 0 1,0 1-1,0-1 1,1 1 0,-1-1-1,0 1 1,1-1-1,-1 1 1,0 0-1,1-1 1,-1 1 0,0-1-1,1 1 1,-1 0-1,1-1 1,-1 1 0,1 0-1,-1-1 1,1 1-1,-1 0 1,1 0-1,-1-1 1,1 1 0,-1 0-1,1 0 1,-1 0-1,1 0 1,0 0-1,0 0 1,42-7 1363,-12 2-1433,-7-2 269,0-2 0,0 0-1,-1-2 1,-1 0 0,0-2 0,0-1 0,-1 0 0,-1-1 0,24-24-1,-39 34-186,-1 1 0,0-1 0,-1-1 0,1 1 0,-1 0 0,0-1 0,0 0 0,-1 0 0,1 0 0,-2 0 0,1 0 0,0 0 0,-1 0 0,0-1 0,-1 1-1,1 0 1,-1-1 0,-1 1 0,1-1 0,-2-7 0,1 9-48,-1 0-1,1 1 0,-1-1 1,0 1-1,0-1 0,0 1 1,0 0-1,-1 0 0,0 0 1,0 0-1,0 1 1,0-1-1,-1 1 0,1 0 1,-1-1-1,0 2 0,0-1 1,0 0-1,0 1 0,0 0 1,-1 0-1,1 0 0,-1 0 1,1 1-1,-1 0 1,0 0-1,-6-1 0,1 2-10,-1 0 0,1 1 0,0 0 0,-1 0 0,1 1 0,0 0 0,0 1 0,0 0 0,1 1 0,-1 0 0,1 1 0,0 0 0,0 0 0,0 1 0,1 0 0,0 0 0,0 1 0,1 0 0,-13 15-1,8-9-7,1 0-1,1 1 0,0 1 0,1-1 0,1 2 1,0-1-1,1 1 0,1 0 0,0 0 0,1 1 0,-3 23 1,7-29 1,0 0 1,0 0 0,2 0-1,-1 0 1,1 0 0,1 0 0,0 0-1,1-1 1,0 1 0,0-1-1,1 1 1,1-1 0,-1 0-1,10 13 1,-6-11 18,1-1 1,1 0-1,-1 0 1,2-1-1,-1-1 1,2 1-1,-1-2 0,1 1 1,0-2-1,17 9 1,-14-9 42,1 0 0,-1-1 0,1-1 1,0 0-1,1-1 0,-1-1 0,1-1 0,-1 0 1,1-1-1,0 0 0,0-2 0,-1 0 1,1-1-1,-1 0 0,1-2 0,-1 0 1,0 0-1,0-2 0,22-10 0,-32 12-48,19-9 109,-1-2 0,28-22 1,-44 30-96,0 0 1,-1-1-1,0 0 1,0 0-1,-1-1 1,0 1-1,0-2 1,-1 1-1,5-14 1,-4 9-16,-1-1 0,-1 0-1,-1 0 1,0-1 0,-1 1 0,0-1 0,-1 1-1,-1-1 1,-1 0 0,0 1 0,-1-1 0,0 1-1,-1 0 1,-1 0 0,-1 0 0,-10-24 0,14 36-36,0 1 1,0 0 0,0 0-1,-1 0 1,1-1-1,-1 1 1,1 1 0,-1-1-1,0 0 1,0 0 0,-3-2-1,5 4-221,23 5-132,38 3 402,0-3-1,1-3 1,86-7 0,-52-7 411,-63 6-17,58-2 0,-70 11-115,-39 6-4,-3 0-292,0 1 2,0 1 0,0 1-1,1 1 1,1 0 0,0 2 0,1 0-1,1 1 1,0 1 0,-26 35 0,36-42-23,0 0 1,1 0 0,1 0 0,0 0 0,0 1-1,1 0 1,0 0 0,1 0 0,0 1 0,1-1 0,0 1-1,1-1 1,0 1 0,1 0 0,0-1 0,1 1-1,0-1 1,1 1 0,0-1 0,1 1 0,7 18 0,-6-22 18,1 0 1,-1 0-1,2-1 1,-1 0-1,1 0 0,0-1 1,0 1-1,1-1 1,0 0-1,0-1 1,0 0-1,0 0 1,1 0-1,0-1 1,0-1-1,1 1 1,-1-1-1,0 0 1,1-1-1,12 2 1,4 0-437,0 0 0,1-2 1,-1-1-1,0-1 0,0-1 0,29-5 1,-2-5-1365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3.0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7 1280,'0'-1'59,"0"1"0,0 0 0,0 0 0,0-1 0,1 1 0,-1 0 0,0-1 0,0 1 0,0 0 0,0 0 1,1-1-1,-1 1 0,0 0 0,0 0 0,0-1 0,1 1 0,-1 0 0,0 0 0,0 0 0,1-1 0,-1 1 0,0 0 0,0 0 0,1 0 0,-1 0 0,0 0 0,1 0 0,-1 0 0,0 0 1,1 0-1,-1 0 0,0-1 0,1 2 0,-1-1 0,0 0 0,0 0 0,1 0 0,-1 0 0,0 0 0,1 0 0,-1 0 0,0 0 0,1 0 0,-1 0 0,0 1 0,0-1 0,1 0 0,-1 0 0,0 0 1,0 1-1,0-1 0,1 0 0,-1 0 0,0 1 0,0-1 0,0 0 0,1 0 0,-1 1 0,0-1 0,0 0 0,0 1 0,0-1 0,0 0 0,0 0 0,0 1 0,0-1 0,0 0 0,0 1 1,-17 161 5209,14 10-3232,-9 174 278,-1-169-1337,-15 455 1713,28-578-2492,4 0 0,1 0 0,3-1 0,3 1 0,17 51 0,-28-101-178,1-1 0,0 0 0,1 0 0,-1 0 0,0 0-1,1 0 1,0 0 0,0 0 0,0-1 0,0 1 0,0 0-1,0-1 1,1 0 0,-1 0 0,1 1 0,-1-1-1,1-1 1,0 1 0,0 0 0,0-1 0,3 2 0,-2-3-1,-1 0-1,0 1 1,0-2 0,1 1 0,-1 0 0,0-1 0,0 1 0,1-1 0,-1 0 0,0 0 0,0 0-1,0-1 1,0 1 0,0-1 0,0 1 0,-1-1 0,1 0 0,-1 0 0,1 0 0,-1-1-1,3-2 1,43-48 118,-38 41-209,0 0-1,1 1 1,0 0-1,1 1 1,0 0-1,16-10 1,0 5-1403,55-23 1,-70 33 501,0 1 0,0 0 1,0 1-1,0 1 0,1 0 0,26 0 1,-4 3-1440,-6-6 86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3.3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 3328,'1'-1'57,"-1"1"0,0 0 0,1-1 0,-1 1 0,0 0-1,1-1 1,-1 1 0,1 0 0,-1-1 0,1 1 0,-1 0 0,1 0 0,-1 0 0,0-1 0,1 1 0,-1 0 0,1 0 0,-1 0 0,1 0 0,-1 0-1,1 0 1,-1 0 0,1 0 0,-1 0 0,1 0 0,-1 0 0,1 1 0,-1-1 0,1 0 0,-1 0 0,1 0 0,0 1 0,19 8 312,-17-7 71,41 18 2543,-24-10-2607,0-1 0,1-1 0,0-1 0,41 9 1,265 20 408,-185-32-4386,-114-1 2065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4.0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161 389 3200,'-2'3'362,"0"-1"1,0 1 0,0-1-1,1 1 1,0 0-1,-1-1 1,1 1-1,0 0 1,0 0-1,0 0 1,1 0 0,-1 0-1,1 0 1,-1 5-1,1-3-158,1 0-1,-1 0 1,1-1 0,0 1-1,0 0 1,1-1-1,-1 1 1,1-1 0,3 6-1,-3-5-90,1-1 0,0 1-1,0-1 1,0 0 0,0 0-1,1 0 1,0 0 0,-1-1-1,1 1 1,1-1 0,-1 0-1,0 0 1,1-1 0,0 1-1,-1-1 1,1 0 0,0 0-1,0-1 1,7 2 0,-1-2 34,0-1 1,-1 0 0,1-1 0,0 0 0,-1-1 0,1 0 0,-1-1-1,16-5 1,84-42 608,-55 23-453,-35 18-227,-1-2 0,0 0 0,0 0 0,-1-2 1,-1-1-1,26-25 0,-37 34-52,0-2 1,0 1-1,-1-1 0,0 0 1,0 0-1,-1 0 1,0-1-1,0 0 0,-1 0 1,0 0-1,0 0 1,-1 0-1,0 0 0,0-1 1,-1 1-1,0-1 1,0 1-1,-1-1 0,-1 1 1,0-10-1,-1 9-15,0 0 0,0 0 0,-1 0 0,0 1 0,-1 0 0,0-1 0,0 1 0,-1 0 1,0 1-1,0-1 0,-1 1 0,1 0 0,-2 1 0,1-1 0,-1 1 0,0 0 0,0 1 0,-11-7 0,7 7-9,0 0 0,0 0 0,-1 1 0,0 1 0,0 0-1,0 0 1,0 1 0,0 1 0,0 0 0,0 1 0,0 0 0,-1 1 0,-16 3 0,-8 2-29,1 2 1,0 1-1,0 3 1,-47 20-1,61-21-1,0 0 0,1 2 0,1 0 0,0 1-1,0 1 1,2 1 0,-31 34 0,46-47 28,-1 1 0,2 0 0,-1 0 0,0 0 0,1 0 0,0 0 0,0 1 0,0-1 0,0 1 1,1-1-1,-2 9 0,3-11 2,0 0 0,0 0 0,0 0 0,1 0 0,-1 0 0,1 0 0,-1 0 0,1 0 0,0 0 0,-1 0 0,1 0 0,0-1 0,0 1 0,1 0 1,-1-1-1,0 1 0,0-1 0,1 1 0,-1-1 0,1 1 0,-1-1 0,1 0 0,0 0 0,0 0 0,-1 0 0,1 0 0,0 0 0,0-1 0,0 1 0,0-1 0,2 1 1,9 3-1,1-1 0,-1-1 0,0 0 1,1-1-1,-1-1 0,0 0 1,1 0-1,-1-1 0,22-5 1,11-6 38,62-23 1,-44 13 6,-50 18-52,29-10-45,84-16 1,-126 29 44,1 1 1,-1 0-1,1 0 0,0 1 1,-1-1-1,1 0 1,-1 0-1,1 1 0,-1-1 1,1 1-1,-1-1 1,1 1-1,-1 0 0,1 0 1,-1-1-1,0 1 1,0 0-1,1 0 0,-1 0 1,0 1-1,0-1 1,0 0-1,0 0 0,0 1 1,0-1-1,1 3 1,18 48 143,-18-44-85,0-1 1,1 1 0,0-1 0,7 12 0,70 73 714,-74-85-776,1-1 0,0 0 0,1 0 0,-1 0 0,1-1 0,0 0 0,1-1 0,-1 0 0,1 0 0,0-1 0,0 0 0,13 3 0,-10-4-639,1 0-1,-1-1 1,1 0 0,-1-1-1,1 0 1,0-1-1,-1 0 1,23-6-1,-32 6 443,0 0-1,0 0 1,-1 0-1,1 0 0,0 0 1,-1-1-1,1 1 1,-1-1-1,0 0 1,4-3-1,15-30-1991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4.8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4 253 896,'0'-1'18,"-1"1"-1,1-1 1,-1 0 0,1 0 0,0 1-1,-1-1 1,1 0 0,0 0-1,0 1 1,-1-1 0,1 0 0,0 0-1,0 0 1,0 0 0,0 1-1,0-1 1,0 0 0,0 0 0,0 0-1,1 0 1,-1 1 0,0-1-1,0 0 1,1 0 0,-1 1-1,0-1 1,1 0 0,-1 0 0,1 1-1,-1-1 1,1 0 0,-1 1-1,1-1 1,-1 1 0,2-2 0,31-30 1083,-17 17-280,2-2 41,1 0 1,1 2-1,1 0 1,0 1-1,1 1 1,43-18-1,-44 21-661,0 1 0,1 1 0,0 1 0,0 1-1,1 1 1,0 1 0,0 1 0,0 1 0,0 1 0,0 0 0,27 5 0,-46-4-164,1 1 0,-1 0 0,1 1 0,-1-1-1,1 1 1,-1 0 0,0 0 0,0 0 0,0 0 0,0 1 0,0 0 0,0-1 0,-1 2 0,0-1 0,1 0 0,-1 1 0,0-1 0,-1 1 0,1 0 0,-1 0 0,1 0 0,-1 0 0,0 0 0,-1 1 0,1-1 0,-1 0 0,0 1 0,0-1 0,0 1 0,0 0 0,-1 6 0,0 1 28,0 1 0,-1-1 0,-1 0 0,0 0 0,-1 0 0,0 0 0,0 0 0,-2 0 0,1-1 0,-11 18 0,-5 2 116,-2-1 1,-45 49-1,20-25-42,-10 8 152,-2-2 1,-112 87 0,162-140-262,0 0 1,-1 0 0,0-1 0,0-1 0,-1 1-1,1-2 1,-1 1 0,-18 3 0,29-7-29,-1-1 1,1 1-1,-1-1 1,0 0-1,1 1 0,-1-1 1,0 0-1,1 0 1,-1 0-1,0 1 0,0-1 1,1 0-1,-1 0 1,0 0-1,1 0 0,-1 0 1,0 0-1,0 0 1,1-1-1,-1 1 1,0 0-1,0 0 0,1 0 1,-1-1-1,0 1 1,1 0-1,-1-1 0,1 1 1,-1-1-1,0 1 1,1-1-1,-1 1 1,1-1-1,-1 1 0,1-1 1,-1 1-1,1-1 1,0 1-1,-1-1 0,1 0 1,0 1-1,-1-1 1,1 0-1,0 0 0,0 1 1,0-1-1,-1 0 1,1 1-1,0-1 1,0 0-1,0 0 0,0 1 1,0-1-1,1 0 1,-1 0-1,0 1 0,0-1 1,0 0-1,1 1 1,-1-1-1,0 0 1,0 1-1,1-1 0,-1 0 1,1 1-1,-1-1 1,1 1-1,0-1 0,2-5 7,0 0-1,0 1 1,0-1-1,1 1 1,0 0 0,0 1-1,9-8 1,-3 3-11,0 1 1,1 0 0,0 0-1,0 1 1,1 1 0,0 0-1,0 1 1,0 0 0,1 1-1,-1 0 1,1 1 0,0 0-1,0 1 1,1 0 0,17 1-1,-11 3 22,1 0 0,-1 1 0,0 1-1,0 1 1,0 0 0,0 2 0,22 11 0,11 9 92,57 39 0,-29-16-324,-77-47 83,-1-1 0,1 0 0,0 0 1,0-1-1,-1 1 0,1-1 0,0 1 0,1-1 1,-1-1-1,0 1 0,0-1 0,0 1 0,5-1 1,31-11-4256,-28 3 2379,-9-17 64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5.2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3968,'42'4'1920,"52"-8"-1920,-70 4 3840,15 0-3584,7 4 128,11 3 128,0 2 128,-6 1-896,-5 10 128,-8-8 384,-10-4 128,-8 0-384,-6 0 0,-5 0-768,-4-4 0,-1-4-768,-4 0 128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5.5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81 400 3712,'-34'4'1792,"16"5"-512,13-2 2432,0 12-3456,-4 1 128,3 15-128,3 8 128,3 9-512,9-1 0,10-8 128,4-13 128,6-1-1408,-1-17 0,4-8-256,-9-17 128</inkml:trace>
  <inkml:trace contextRef="#ctx0" brushRef="#br0" timeOffset="1">156 9 5248,'-72'-9'2560,"26"29"-3072,41-11 4992,1-2-4480,4 5 0,0 4-1664,4-2 0,10 6 1024,0-11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6.3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167 207 2816,'0'0'48,"-1"0"0,1-1 0,0 1 0,0 0 0,0 0 0,0 0 0,-1 0-1,1 0 1,0 0 0,0 0 0,0 0 0,0 0 0,-1 0 0,1 0 0,0 0 0,0 0 0,0 0 0,0 0 0,-1 0 0,1 1 0,0-1 0,0 0 0,0 0 0,0 0 0,0 0 0,-1 0-1,1 0 1,0 0 0,0 0 0,0 1 0,0-1 0,0 0 0,0 0 0,-1 0 0,1 0 0,0 0 0,0 1 0,0-1 0,0 0 0,0 0 0,0 0 0,0 0 0,0 1 0,0-1 0,0 0-1,0 0 1,0 0 0,0 0 0,0 1 0,0-1 0,0 0 0,0 0 0,0 0 0,0 0 0,0 1 0,0-1 0,0 0 0,1 0 0,-3 23 2581,5 19-706,-2-35-1817,0 0-1,1 0 1,0 0 0,0 0-1,0 0 1,1-1 0,0 1-1,1-1 1,-1 0-1,1 0 1,0 0 0,1 0-1,-1-1 1,1 1 0,0-1-1,1-1 1,-1 1 0,1-1-1,0 0 1,12 7 0,-2-4 3,1 0 1,0 0 0,1-2 0,-1 0 0,1-1 0,0-1-1,0-1 1,1 0 0,-1-1 0,0-1 0,1-1 0,-1-1-1,0 0 1,0-1 0,0-1 0,-1-1 0,1 0-1,-1-2 1,0 0 0,0 0 0,-1-2 0,0 0 0,-1-1-1,0 0 1,0-1 0,22-24 0,-32 30-78,-1 1 0,1-2 0,-1 1 0,-1 0 0,1-1 0,-1 0 0,0 0 0,0 0 1,-1 0-1,0 0 0,0-1 0,0 1 0,-1-1 0,0 1 0,0-1 0,-1 1 0,0-1 0,0 0 0,0 1 0,-3-13 0,1 10 4,-1 1 0,0 0-1,0 1 1,-1-1 0,0 1-1,0-1 1,-1 1 0,0 0-1,0 1 1,0-1 0,-1 1-1,0 0 1,-1 0 0,1 1-1,-1 0 1,-10-6 0,-2 1 37,0 1 0,-1 1 0,0 0 0,-1 2 0,1 0 1,-1 1-1,0 1 0,-1 1 0,1 1 0,0 1 0,-38 3 0,23 1-58,0 2 0,0 1 0,1 2 0,0 2-1,0 0 1,-38 19 0,62-24-32,1 1 0,-1-1 0,1 2 0,0 0 0,1 0 0,-1 1 0,-11 12 0,19-17 1,-1 0-1,1 0 1,-1 0 0,1 0 0,0 0-1,0 1 1,0-1 0,1 0-1,-1 1 1,1 0 0,0-1 0,0 1-1,0 0 1,0 0 0,1 0-1,-1 0 1,1-1 0,0 1-1,0 0 1,1 0 0,-1 0 0,1 0-1,0-1 1,0 1 0,0 0-1,3 4 1,-1-1-70,1-1 0,1 0 0,-1-1 0,1 1 0,0-1 0,0 0 0,1 0 0,-1 0-1,1-1 1,0 0 0,0 0 0,1-1 0,-1 1 0,1-1 0,0-1 0,0 1 0,0-1 0,12 2 0,12 1-444,-1-1 0,1-1 0,36-2 1,289-24-5487,-245 8 3968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7.0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 2432,'-12'9'436,"8"-13"1165,7 2 555,6 16-56,6 39-250,-1-1 0,-4 2 0,8 90 1,-15-117-1210,-3-23-502,1-1-1,-1 1 0,0 0 0,0 0 0,0 0 0,0 0 0,-1 0 0,1 0 0,-1 0 0,0 0 0,-3 7 0,4-11-113,-1 0 0,1 1 0,0-1 1,-1 0-1,1 1 0,0-1 1,-1 0-1,1 1 0,0-1 0,-1 0 1,1 0-1,0 1 0,-1-1 0,1 0 1,-1 0-1,1 0 0,-1 0 1,1 0-1,0 1 0,-1-1 0,1 0 1,-1 0-1,1 0 0,-1 0 0,1 0 1,-1 0-1,1-1 0,-1 1 1,1 0-1,0 0 0,-1 0 0,0 0 1,-20-21 406,17 16-417,1 0 0,0 0 0,0 0 0,0-1 0,1 1 0,0-1 0,0 0 0,0 0 0,1 0 0,0 1 0,0-1 0,0 0 0,1 0 0,0-1 0,0 1 1,0 0-1,1 0 0,0 0 0,0 1 0,1-1 0,0 0 0,-1 0 0,2 1 0,-1-1 0,1 1 0,0-1 0,5-6 0,-1 2-16,1 0-1,0 1 1,1 0 0,0 0 0,0 1 0,1 0 0,0 0-1,0 1 1,1 0 0,0 1 0,0 1 0,13-6-1,-2 5 51,0 0 1,0 2-1,0 0 0,1 2 0,-1 0 0,1 1 0,0 2 0,-1 0 0,33 7 0,-50-8-15,0 1 0,-1 0 0,1 1 0,-1-1 0,1 1 0,-1 0 0,0 0 0,0 0 0,0 0 0,0 1 0,0 0 0,0 0 1,-1 0-1,1 0 0,-1 1 0,0-1 0,0 1 0,0 0 0,0-1 0,-1 1 0,0 1 0,1-1 0,-2 0 0,1 1 0,0-1 0,-1 1 0,0-1 0,0 1 0,0-1 0,0 6 0,-1 12 86,-1 0 1,-1 0-1,0 0 0,-2 0 1,-8 27-1,-3 19 130,15-65-378,0-1 0,-1 0 0,1 1 0,0-1 0,0 0 0,0 1 0,0-1 0,1 0 0,-1 0 0,1 1 0,-1-1 0,1 0 0,0 0 0,0 0 0,0 1 0,2 2 0,22-29-6229,-22 22 5868,0 0 0,0 0 0,0 0 1,1 1-1,-1-1 0,0 1 1,0 0-1,1 0 0,-1 0 0,5 0 1,13-3-2200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7.5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1 175 3072,'3'-1'472,"1"0"1,-1 0-1,1 1 0,-1 0 1,1-1-1,-1 1 1,1 0-1,-1 1 0,1-1 1,-1 1-1,1-1 1,-1 1-1,1 0 0,-1 1 1,4 0-1,55 31 1252,-24-12-1257,-24-15-219,0 0 1,1-1-1,-1-1 0,1 0 0,0-1 1,0-1-1,0 0 0,0-1 1,0-1-1,0 0 0,0-1 1,0-1-1,0 0 0,0-1 1,0 0-1,-1-1 0,0-1 1,1-1-1,-2 0 0,1 0 0,-1-1 1,0-1-1,0 0 0,12-11 1,-23 17-214,1 0 0,-1 0 0,0-1 0,1 1 0,-1 0 1,0-1-1,-1 0 0,1 1 0,0-1 0,-1 0 0,1 0 0,-1 0 1,0 0-1,0 0 0,0 0 0,0 0 0,-1 0 0,1 0 0,-1-1 0,0 1 1,0 0-1,0 0 0,0-1 0,0 1 0,-1 0 0,0 0 0,1 0 1,-1 0-1,0 0 0,-1 0 0,1 0 0,0 0 0,-1 0 0,0 0 1,0 1-1,-2-4 0,-1-1 3,-1 1 0,0 0 0,0 0 0,0 1 1,0 0-1,-1 0 0,0 0 0,0 1 0,0 0 1,-1 0-1,1 1 0,-1 0 0,-14-4 0,10 5 30,0 0 0,1 1 0,-1 0 0,0 0 0,0 2 0,0-1-1,0 1 1,0 1 0,0 0 0,1 1 0,-1 0 0,1 1 0,-14 6-1,18-6 1,0 0-1,1 0 1,-1 1-1,1 0 0,0 0 1,0 0-1,1 1 0,-1 0 1,1 0-1,1 0 0,-1 1 1,1 0-1,0 0 0,1 0 1,-1 0-1,1 0 1,1 1-1,-1-1 0,2 1 1,-1 0-1,-1 11 0,2-7 30,0 0 0,1 1-1,1-1 1,0 1 0,0-1 0,1 0-1,1 0 1,0 0 0,0 0-1,1 0 1,11 21 0,-6-17 2,1-1 0,0 0-1,1-1 1,1 0 0,0-1 0,1 0 0,22 18 0,-9-12-18,1-2 1,0 0 0,1-2 0,1-1 0,0-1 0,1-2 0,0-1-1,61 12 1,-71-18-268,-1-2 1,1-1-1,0 0 0,0-2 0,0 0 0,0-1 1,34-8-1,-33 4-498,-1-1 1,0-1-1,-1 0 0,1-2 1,-2 0-1,33-23 0,22-28-2388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9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32 334 2816,'0'-3'272,"1"1"0,0 0 0,0 1 0,-1-1 0,1 0 0,1 0 0,-1 0 0,0 0 0,0 1 0,1-1 0,-1 0 0,1 1 0,2-3 0,9-3 1416,-13 7-1661,1 0 1,-1 0-1,0 0 0,0 0 0,0-1 1,1 1-1,-1 0 0,0 0 0,0 1 1,0-1-1,1 0 0,-1 0 1,0 0-1,0 0 0,0 0 0,1 0 1,-1 0-1,0 0 0,0 0 0,0 0 1,0 0-1,1 1 0,-1-1 1,0 0-1,0 0 0,0 0 0,0 0 1,0 0-1,0 1 0,1-1 0,-1 0 1,0 0-1,0 0 0,0 0 1,0 1-1,0-1 0,0 0 0,0 0 1,0 0-1,0 1 0,0-1 0,0 0 1,0 0-1,0 0 0,0 1 1,0-1-1,0 0 0,2 16 407,1 0 0,1 0-1,1-1 1,0 1 0,0-1 0,2-1-1,0 1 1,13 20 0,-17-30-387,1 0 1,-1-1-1,1 1 0,0-1 1,0 0-1,0 0 1,0 0-1,1-1 0,-1 0 1,1 0-1,0 0 1,0 0-1,0-1 0,0 1 1,10 1-1,-6-2-16,0 0 0,-1-2 1,1 1-1,0-1 0,0 0 0,0-1 0,-1 1 0,1-2 0,11-3 0,3-2 6,-1 0-1,-1-2 0,0-1 0,0-1 0,-1-1 0,36-26 1,-40 25 16,1-1 0,-2 0 1,0-1-1,0 0 0,-2-1 1,0-1-1,19-32 0,-29 43-31,0 0-1,0-1 0,0 1 1,-1-1-1,0 0 0,-1 0 1,1 0-1,-1 0 0,-1 0 1,1 0-1,-1 0 0,0 0 1,-1 0-1,0 0 0,0 0 1,0 0-1,-1 0 0,0 0 1,0 1-1,-1-1 0,0 1 1,0-1-1,-1 1 0,1 0 1,-1 0-1,-1 1 0,-4-6 1,3 4-3,-1 0 0,0 0 0,0 1 0,0 0 0,-1 0 0,0 1 0,0 0 0,0 0 0,-1 1 0,0 0 0,1 1 0,-15-4 0,10 4 11,-1 1 0,0 0 0,1 1 0,-1 1 0,0 0 0,1 1 1,-28 5-1,15 0-16,1 1 1,0 1-1,0 2 1,1 0-1,0 2 1,1 1-1,0 0 1,-32 26-1,45-30-28,0-1-1,1 1 1,0 1-1,1-1 1,0 2 0,1-1-1,0 1 1,0 0-1,1 0 1,-5 14-1,10-21 8,-1 0-1,1 0 1,0 0-1,0 1 1,0-1-1,0 0 1,1 1 0,0-1-1,-1 1 1,2-1-1,-1 1 1,1-1-1,-1 0 1,1 1-1,0-1 1,1 0-1,-1 0 1,1 1-1,0-1 1,0-1-1,0 1 1,0 0 0,1 0-1,-1-1 1,1 1-1,0-1 1,0 0-1,1 0 1,-1 0-1,0 0 1,1-1-1,4 3 1,-3-2-32,1-1 1,0 1-1,-1-1 1,1 0-1,0-1 1,0 0-1,0 0 1,1 0-1,-1-1 1,0 1-1,0-1 1,0-1-1,0 1 1,0-1-1,0 0 1,8-3-1,12-4-187,-1 0 0,34-18 0,-49 21 172,30-15-275,-1-1 0,-1-3-1,63-51 1,88-102-764,-166 156 1389,-36 39 316,-8 12-112,16-23-418,1 0 0,0 0 0,1 0 0,0 1 0,0-1 0,1 1 0,-1 0 0,2 0 0,-1-1 0,1 1 0,0 1 0,1-1 0,0 0 0,0 0 0,1 0 0,0 0 0,0 0 0,1 0 0,0-1 0,1 1 0,-1 0 0,1-1 0,1 1 0,-1-1 0,1 0 0,1 0 0,-1-1 0,1 1 0,0-1 0,1 0 0,0 0 0,-1-1 0,2 0 0,-1 0 0,1 0 0,-1-1 0,1 0 0,1 0 0,-1 0 0,0-1 0,1-1 0,0 1 0,-1-1 0,17 2 0,-6-3-28,-1-1 0,1 0-1,-1-2 1,1 0 0,-1-1-1,0 0 1,33-12 0,-28 7-634,0-1 0,-1-1 0,0-1 0,0-1 0,28-22 0,-11 2-1596,-16-3-128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1.3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128 318 2816,'-3'-4'1720,"12"2"-742,-7 2-946,-1 0-1,0 0 1,1 0-1,-1 0 0,0 1 1,1-1-1,-1 0 1,0 1-1,1-1 1,-1 1-1,0-1 1,0 1-1,0 0 1,1-1-1,-1 1 1,0 0-1,0 0 1,0 0-1,1 1 1,19 50 1114,-19-43-911,1 0 1,0 0 0,1 0 0,7 13 0,-1-5 114,2-1 0,0 0-1,0 0 1,28 25 0,-36-37-308,0-1-1,1 1 1,-1-1 0,1 0-1,0 0 1,0 0 0,0-1 0,1 0-1,-1 0 1,1 0 0,-1 0-1,1-1 1,-1 0 0,1 0 0,0-1-1,-1 0 1,1 0 0,0 0-1,-1 0 1,1-1 0,9-2 0,5-3 71,0 0 1,-1-2 0,0 0 0,0-1-1,31-21 1,-40 22-60,1 0 1,-1-1-1,0-1 0,-1 0 1,0 0-1,-1-1 0,0 0 1,-1 0-1,0 0 0,6-14 1,-9 15-2,0 0-1,-1-1 1,0 1 0,-1-1 0,0 1 0,0-1 0,-1 0 0,-1 1 0,0-1 0,0 0 0,-1 0 0,0 1 0,-1-1-1,0 0 1,-1 1 0,0 0 0,-1-1 0,0 1 0,-5-10 0,3 9-31,-1 1 0,0-1-1,0 1 1,0 1 0,-2-1 0,1 1 0,-1 1-1,0 0 1,-1 0 0,0 0 0,0 1 0,-1 1 0,1 0-1,-1 0 1,-1 1 0,-18-5 0,12 5-65,0 1 1,-1 0-1,1 2 0,-1 0 1,0 1-1,1 1 0,-1 1 1,0 1-1,1 0 0,-1 1 1,1 1-1,0 1 0,0 1 1,0 0-1,1 1 0,0 1 1,0 1-1,1 0 0,0 1 1,0 1-1,1 0 0,1 1 1,-14 16-1,22-23 21,2 0-1,-1 1 1,1 0 0,0 0-1,0 0 1,0 0 0,1 0-1,0 1 1,0 0 0,1-1-1,0 1 1,0 0 0,1 0-1,-1 1 1,1 13 0,1-17 8,1 0 1,-1 0-1,1 0 1,0-1-1,0 1 1,0 0-1,1 0 1,-1-1-1,1 1 1,0-1-1,0 0 1,0 1-1,0-1 1,1 0-1,-1 0 1,1 0-1,0-1 1,0 1-1,0-1 1,0 1-1,0-1 1,1 0-1,-1 0 1,1-1-1,-1 1 1,1-1-1,0 1 1,-1-1-1,1 0 1,0-1-1,4 1 1,9 2-56,0-2 1,0 0-1,0-1 1,0-1-1,0-1 1,0 0-1,-1-1 1,20-6-1,17-7-199,59-27 1,-65 21 117,56-36 1,-5 2 64,-96 55 88,-1 0 0,0 0 0,0 1 0,1-1 1,-1 1-1,0-1 0,1 1 0,-1-1 0,1 1 1,-1 0-1,0-1 0,1 1 0,-1 0 0,1 0 1,-1 0-1,1 0 0,-1 1 0,1-1 0,-1 0 1,0 1-1,1-1 0,-1 0 0,1 1 0,-1 0 1,0-1-1,0 1 0,1 0 0,-1 0 0,0 0 0,0-1 1,0 1-1,0 0 0,0 1 0,0-1 0,0 0 1,0 0-1,0 0 0,-1 0 0,1 1 0,0-1 1,-1 0-1,1 1 0,-1-1 0,1 1 0,-1-1 1,0 3-1,4 11 66,-2 0 0,0 0 1,0 29-1,0-11 37,1-14 54,1-1 0,1 0 0,0 0 0,1-1 0,1 0 0,1 0 0,1 0 0,0-1-1,1 0 1,13 14 0,-15-20-279,1 0 0,0-1-1,0 0 1,1 0 0,1-1 0,-1 0-1,1-1 1,1-1 0,-1 0-1,1 0 1,0-1 0,1 0 0,-1-1-1,1-1 1,13 3 0,11-2-1545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2:59.9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1 272 2432,'-1'3'1285,"8"-4"234,-5 0-1369,-1 1 1,0-1 0,1 1 0,-1 0 0,0-1 0,1 1 0,-1 0-1,1 0 1,-1 0 0,1 0 0,-1 0 0,0 0 0,1 1 0,-1-1-1,1 0 1,-1 1 0,0-1 0,1 1 0,-1-1 0,0 1 0,2 0-1,15 22 469,0 0-1,-2 2 0,-1-1 1,22 50-1,-20-40 225,41 63 1,-56-94-757,0 0 0,1 0 1,-1 0-1,1 0 0,0-1 1,0 1-1,0-1 0,0 1 0,0-1 1,5 2-1,-6-3 105,-3-13 47,0 1 0,-1 0 0,-5-19-1,5 22-201,0 0-1,0-1 0,1 0 0,-1 1 0,2-1 0,0 0 0,0 1 0,2-14 0,4-3-12,1 0 0,1 1 0,2 0 1,0 1-1,2 0 0,0 0 0,2 2 0,0-1 0,1 2 1,2 0-1,0 1 0,0 0 0,2 2 0,27-21 1,-21 21 60,2 0 0,-1 2 1,2 1-1,0 2 0,55-18 0,-78 29-53,1-1 0,0 1 0,0 1-1,0-1 1,0 1 0,0 0-1,-1 0 1,1 1 0,0 0-1,0 0 1,0 0 0,-1 0 0,1 1-1,0 0 1,-1 1 0,0-1-1,1 1 1,-1 0 0,0 0-1,0 0 1,-1 1 0,1 0 0,-1 0-1,0 0 1,0 0 0,0 1-1,4 6 1,0 1 71,0 1 0,-1 0 1,-1 1-1,0-1 0,-1 1 0,0 1 1,-1-1-1,0 0 0,2 29 0,-4-12 18,-2-1 0,0 1 0,-3 0 0,0-1 0,-15 59 0,18-89-173,0 1 1,0-1-1,0 1 1,0-1 0,0 1-1,0-1 1,0 0-1,0 1 1,0-1 0,0 1-1,0-1 1,-1 1-1,1-1 1,0 1-1,0-1 1,0 0 0,-1 1-1,1-1 1,0 1-1,-1-1 1,1 0-1,0 1 1,-1-1 0,1 0-1,0 0 1,-1 1-1,1-1 1,-1 0-1,1 0 1,0 1 0,-1-1-1,1 0 1,-1 0-1,1 0 1,-1 0-1,1 0 1,-1 0 0,0 0-111,1-1 1,-1 0-1,1 0 1,0 0-1,-1 0 1,1 0-1,0 0 1,-1 0-1,1 0 1,0 0-1,0 0 1,0 0-1,0 0 1,0 0-1,0 0 1,0 0-1,1 0 1,-1 0-1,1-2 1,8-22-2164,9-2-107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0.4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1 3840,'-1'0'183,"0"0"0,-1 1 0,1-1 0,0 1 0,-1-1 0,1 1 0,0-1 0,0 1 0,-1 0 0,1 0 0,0 0 0,0-1 0,0 1-1,0 0 1,0 0 0,0 1 0,0-1 0,1 0 0,-1 0 0,0 0 0,1 1 0,-1-1 0,1 0 0,-1 0 0,0 3 0,6 38 3797,-2-29-4120,68 482 4352,-11-52-1683,-57-430-2458,46 199 757,-44-194-763,2 0 1,0 0 0,1 0 0,1-1 0,0 0 0,1 0 0,1-1 0,1-1-1,13 15 1,-23-28-91,0 0 0,0-1 0,0 1 1,0 0-1,0-1 0,0 1 0,1-1 0,-1 1 0,0-1 0,1 0 0,-1 0 0,1 0 0,0-1 0,-1 1 0,1 0 0,-1-1 0,1 0 0,0 0 0,-1 1 0,1-2 0,0 1 0,-1 0 0,1 0 0,0-1 0,-1 0 0,1 1 0,-1-1 1,1 0-1,-1 0 0,1 0 0,-1-1 0,3-1 0,6-6-736,0 0 0,-1 0 1,-1-1-1,1 0 0,9-15 1,12-11-1788,-13 18-2,28-36 1,-21 15 96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0.7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5 110 2432,'0'0'70,"-1"-1"-1,1 0 1,-1 1 0,1-1-1,0 1 1,-1-1-1,1 1 1,0-1 0,0 0-1,-1 1 1,1-1 0,0 0-1,0 1 1,0-1 0,0 0-1,0 1 1,0-1 0,0 0-1,0 1 1,0-1 0,0 0-1,0 1 1,0-1 0,1 1-1,-1-1 1,0 0-1,0 1 1,1-2 0,19-10 2838,37 0 673,-50 11-3877,327-25 2908,-148 14-957,-161 9-1607,47-13 1,-38 8-1725,-32 7 1519,-1 1-1,1 0 1,-1 0 0,0 0-1,1 0 1,-1 1 0,1-1-1,-1 0 1,0 0 0,1 1-1,-1-1 1,0 1 0,1-1-1,-1 1 1,0 0 0,0 0-1,1-1 1,-1 1 0,2 2-1,-3-3 84,18 18-1846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1.0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1 4608,'-18'3'2304,"18"26"-2304,0-22 3840,4 12-3584,-4 5 128,5-8 128,4-4 0,0 2-640,2 8 0,3-8 384,-5 2 128,5-4-512,4-5 128,-4 2-1152,6-18 0,8 6-512,1-10 128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1.4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1 6656,'-66'0'3328,"52"19"-4096,14-15 6528,0 3-5760,5 5 0,1 4-1152,-3-1 128,8 6-384,-7 2 128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1.9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67 377 1664,'11'-45'4352,"-11"44"-3904,0 1 277,8 20 918,-4 3-927,1 0-1,1 0 1,1-1 0,1 0 0,15 31 0,-18-45-625,-1-1 0,2 1 0,-1-1 0,1 1 1,0-1-1,1-1 0,-1 0 0,1 0 0,1 0 0,-1 0 1,1-1-1,0-1 0,0 1 0,0-1 0,1-1 1,16 6-1,-9-6-23,-1 0 1,1-1 0,0-1-1,-1 0 1,1-1-1,0 0 1,0-2-1,-1 0 1,1-1-1,-1 0 1,0-1-1,0-1 1,0 0-1,0-1 1,-1-1 0,18-10-1,-19 9-2,-1 0-1,0-1 1,0-1 0,0 1-1,-1-2 1,-1 0-1,0 0 1,-1 0 0,0-1-1,0-1 1,-1 0 0,-1 0-1,0 0 1,-1-1 0,-1 0-1,0 0 1,3-15-1,-5 17-12,-1 0 0,0 0-1,-1 0 1,-1 0 0,0 0-1,0 0 1,-1 0 0,-1 0-1,0 1 1,0-1 0,-1 0-1,-1 1 1,0-1 0,0 1-1,-1 0 1,-1 1 0,0-1-1,0 1 1,-1 0 0,0 1-1,-1-1 1,0 1 0,0 1-1,-1 0 1,0 0 0,-1 1-1,1 0 1,-2 0 0,1 1-1,-1 0 1,-16-5 0,9 4-19,-1 1 1,0 1 0,-1 1-1,1 1 1,-1 1 0,0 0-1,1 2 1,-1 0 0,0 1 0,0 1-1,1 0 1,-1 2 0,-26 9-1,31-9-35,0 1 0,1 0 1,0 1-1,0 1 0,0 0 0,1 1 0,0 1 0,1 0 0,0 0 0,0 1 0,1 1 0,0 0 1,1 1-1,0-1 0,1 2 0,0 0 0,-12 24 0,18-29-18,0-1-1,1 1 1,0 0 0,0-1-1,1 1 1,0 0 0,0 0-1,1 0 1,0 0 0,0 0-1,1 0 1,0 0 0,3 13-1,-2-15-59,0 0 0,1-1 0,-1 1 1,1-1-1,0 0 0,0 0 0,1 0 0,-1 0 0,1 0 0,0-1 0,0 0 0,1 0 0,-1 0 0,1 0 0,0-1 0,0 1 0,0-1 0,11 4 0,12 2-760,-1-2 0,2 0 0,-1-2 0,1-1 0,0-2 0,-1 0 0,1-2 0,40-5 0,10-4-1465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3.2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 3072,'38'-4'3798,"-32"2"-3313,1 1-1,0 1 1,-1-1-1,1 1 0,0 0 1,10 2-1,18 4-303,13 5 346,1-2 0,0-3 0,0-2 0,71-2 0,-87-5-15,56-12 0,-80 16-215,-14 7-138,-16 13-22,19-19-111,-19 21 68,1 1 1,1 1-1,1 1 0,1 1 1,1 0-1,-20 50 1,29-59-83,2 0 0,-1 1-1,2-1 1,1 1 0,0 0 0,1 0 0,1 0 0,2 26 0,-1-42-11,0 1 0,0-1 1,0 0-1,0 1 0,1-1 1,0 0-1,-1 1 1,1-1-1,0 0 0,1 0 1,-1 0-1,0 0 0,1 0 1,0 0-1,0 0 1,0-1-1,0 1 0,0 0 1,0-1-1,1 0 1,3 3-1,-2-2 4,1-1 1,0 1-1,0-1 0,0-1 1,0 1-1,1-1 1,-1 0-1,0 0 0,0 0 1,1-1-1,-1 0 1,6 0-1,16-3 22,-1-1-1,0-1 1,-1-1 0,30-11 0,-54 16-27,41-13 77,-1-2 0,-1-1 0,-1-3-1,71-46 1,-95 54-58,4-1-16,-14 17-5,-6 12 4,0-9 12,1-1 0,-1 1 1,1 0-1,0 0 0,0-1 1,1 1-1,0 0 1,0-1-1,1 1 0,0 0 1,0-1-1,0 0 0,1 1 1,0-1-1,0 0 1,1-1-1,0 1 0,0 0 1,0-1-1,0 0 0,1 0 1,0 0-1,0-1 1,0 0-1,1 0 0,-1 0 1,1 0-1,6 2 0,0 0 30,0-1-1,1 0 1,-1-1-1,1-1 0,0 0 1,0 0-1,1-1 0,-1-1 1,0 0-1,0-1 0,1-1 1,-1 0-1,20-4 0,13-5 282,81-31-1,-107 33-249,0-1 0,-1-1 0,0 0 0,0-2 0,-2 0 0,21-18 0,-32 25-47,-1 0 0,0 0 1,-1 0-1,1-1 0,-1 1 0,0-1 1,0-1-1,-1 1 0,0 0 0,0-1 1,0 1-1,-1-1 0,0 0 0,-1 0 1,1 0-1,-1 0 0,0 0 0,-1 0 1,0 0-1,0 0 0,-1 0 0,1-1 1,-2 1-1,-1-9 0,-1 6-16,0 0 0,0 0 0,0 1 0,-1 0-1,-1 0 1,0 0 0,0 0 0,0 1 0,-1 0 0,-1 1 0,1-1-1,-1 1 1,0 1 0,-1-1 0,-15-7 0,7 5-14,-1 2 1,1 0-1,-2 1 1,1 1-1,0 0 1,-1 2-1,0 0 1,0 1-1,0 1 0,0 1 1,0 1-1,0 0 1,0 1-1,0 1 1,-29 9-1,31-7-53,1 0-1,0 1 1,-1 1-1,2 0 1,-1 1-1,1 1 1,1 0-1,-1 1 1,2 1-1,-1 0 0,2 1 1,-1 0-1,2 1 1,0 1-1,0-1 1,1 2-1,-11 20 1,20-32 43,-1 0 0,1 0 0,0 0 0,0 0 0,0 0 0,1 0 0,-1 0 0,1 0 0,0 0 0,0 1 0,0-1 0,0 0 1,0 0-1,0 0 0,1 0 0,0 0 0,0 0 0,0 0 0,0 0 0,0 0 0,0 0 0,1 0 0,-1 0 0,1-1 0,0 1 0,0-1 0,0 1 0,0-1 0,0 0 1,1 0-1,-1 0 0,1 0 0,-1 0 0,1 0 0,0-1 0,0 1 0,3 0 0,4 3-11,0 0 0,1-1 0,0 0 0,0-1 1,0-1-1,1 1 0,-1-2 0,0 0 0,14 0 0,-4-2-17,-1-1 0,0-2-1,-1 0 1,1 0 0,23-10 0,92-45-270,-100 41 165,1 2 0,0 1 0,70-17 1,-104 31 138,0 1 0,1-1 0,-1 1 0,1-1 1,-1 1-1,0 0 0,1 0 0,-1 0 0,1 0 1,-1 0-1,0 0 0,1 1 0,-1-1 0,0 1 1,1 0-1,-1 0 0,0 0 0,0 0 1,1 0-1,-1 0 0,0 0 0,3 4 0,-3-2 16,0 0-1,-1 0 1,1 0-1,-1 1 1,0-1-1,0 1 1,0-1-1,0 1 1,-1-1-1,1 1 1,-1-1-1,0 1 1,0 5-1,-1-1 71,2 0 0,-1 0 0,1-1 0,1 1 0,-1 0 0,1 0 0,1-1-1,-1 1 1,1-1 0,1 1 0,-1-1 0,6 8 0,-2-6 89,1 0 0,0-1-1,0 1 1,1-1 0,0-1 0,0 0 0,16 9 0,-21-13-169,1-1 1,0 0 0,0 0 0,0-1-1,0 1 1,0-1 0,0 0-1,0-1 1,0 1 0,0-1 0,0 0-1,7-1 1,63-11-2230,-44 5 780,-6 3 197,25-6-2104,-24-4 924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4.1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47 2176,'76'-29'5525,"-60"25"-5081,0 0 1,1 1-1,-1 0 1,0 1-1,22 1 1,-12 1-49,0 1 1,0 1 0,0 1 0,0 1 0,-1 2-1,1 1 1,-2 0 0,1 2 0,34 18 0,-58-26-373,1 0 1,-1 1-1,1-1 1,-1 0-1,0 1 1,0 0-1,1-1 1,-1 1 0,0 0-1,-1 0 1,1-1-1,0 1 1,0 0-1,-1 0 1,1 0 0,-1 0-1,0 0 1,1 0-1,-1 0 1,0 0-1,0 0 1,0 0-1,-1 0 1,1 0 0,0 0-1,-1 0 1,1 0-1,-1-1 1,0 1-1,1 0 1,-1 0-1,-2 3 1,-4 9 89,0 0 1,-1 0-1,-10 12 0,10-14-80,-9 13 90,1 2-1,1 0 1,1 1 0,2 0 0,-13 43-1,23-62-101,-1 1-1,2-1 0,0 1 0,0 0 0,1-1 1,0 1-1,0 0 0,1 0 0,3 13 0,-2-17-11,0 0 0,0 0-1,1 0 1,0 0 0,0-1-1,0 1 1,1-1 0,0 0-1,0 0 1,0 0 0,1 0-1,-1-1 1,1 1 0,0-1-1,9 5 1,-5-4-6,0-1 0,0 0 0,0 0 0,0-1 0,1 0-1,0-1 1,-1 0 0,1-1 0,0 0 0,0 0 0,0-1 0,14-1-1,-9-1 26,1 0-1,-1-1 1,1 0-1,-1-1 0,0-1 1,-1 0-1,16-8 0,0-5 22,0-1-1,-1-1 0,-1-1 1,33-34-1,-16 10 73,57-75 0,-68 67-102,-33 51-50,-3 6-24,-10 19-117,9-19 163,0 1 0,1 0-1,0 0 1,0 0-1,0 0 1,0 0 0,1 0-1,0 0 1,0 1-1,0-1 1,1 1 0,0-1-1,0 0 1,0 1-1,1-1 1,-1 1-1,1-1 1,1 0 0,-1 0-1,1 0 1,0 1-1,0-1 1,0-1 0,1 1-1,-1 0 1,1-1-1,1 1 1,-1-1 0,0 0-1,1 0 1,0 0-1,0-1 1,8 7 0,-1-3 16,0 0 1,1 0 0,-1-1 0,1-1 0,0 0 0,1 0 0,-1-1-1,1-1 1,0 0 0,0-1 0,0 0 0,25-1 0,-22-2-184,0-1 0,-1 0 0,1-2 0,-1 0 0,0 0 0,0-2 0,21-10 0,-27 12-275,-2 0 0,1 0 0,0-1 0,-1 0 0,0-1 0,0 1 0,0-2 1,-1 1-1,0 0 0,0-1 0,-1 0 0,0-1 0,0 1 0,6-13 0,-3-21-1726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4.5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 6784,'-19'23'3328,"38"0"-4864,-10-14 7168,5 2-5504,6 1 0,3-1-256,0 5 0,6 0-1536,-1-9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5.1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7 396 1280,'1'0'2356,"2"1"-2017,0 0 0,1 1 0,-1-1-1,0 1 1,0-1 0,0 1-1,-1 0 1,1 0 0,0 0 0,-1 1-1,3 2 1,4 5-70,0-1-1,1 0 1,0-1-1,0 0 1,1 0-1,0-1 0,0-1 1,1 0-1,-1 0 1,1-1-1,1 0 1,18 4-1,-14-6-94,0 0 0,1-1 0,-1-1 0,1-1 0,-1 0 0,1-1 0,-1-1 0,32-8 0,-31 6-91,0-1 0,-1-1 0,1-1 0,-1-1 0,0 0 0,-1-1 0,0-1 0,0 0 1,-1-1-1,-1-1 0,0 0 0,0-1 0,-1-1 0,-1 0 0,0 0 0,-1-2 0,-1 1 0,11-22 1,-16 26-31,-1 1 1,0-1-1,-1 0 1,0 0-1,-1 0 1,0 0-1,-1-1 1,0 1 0,-1 0-1,0-1 1,-3-20-1,2 26-26,-1-1 0,0 1 0,0 0-1,-1 0 1,1 0 0,-1 0 0,-1 0-1,1 1 1,-1-1 0,0 1 0,0 0 0,-1 0-1,1 1 1,-1-1 0,0 1 0,0 0-1,0 0 1,-1 1 0,0 0 0,1 0 0,-1 0-1,-8-3 1,-4 1 4,1 1 0,-1 1 0,0 0 0,-1 1 0,1 1 0,0 0 0,-1 2 0,1 0 0,0 1 0,0 1 0,0 0 0,0 2 0,-32 12 0,22-6-38,1 0 1,0 2 0,1 1 0,1 2 0,0 0 0,1 2-1,-41 38 1,55-47-25,2 1 0,-1 0 0,2 1-1,-1 0 1,1 0 0,-8 19 0,14-28 25,0 0-1,0 0 1,0 0 0,0 0 0,1 1 0,-1-1-1,0 0 1,1 1 0,0-1 0,0 0 0,0 1 0,0-1-1,0 0 1,0 1 0,0-1 0,1 0 0,-1 1-1,1-1 1,-1 0 0,1 0 0,0 1 0,0-1-1,0 0 1,0 0 0,1 0 0,-1 0 0,1 0 0,-1-1-1,1 1 1,-1 0 0,1-1 0,0 1 0,0-1-1,0 1 1,0-1 0,0 0 0,0 0 0,0 0-1,0 0 1,0 0 0,1-1 0,-1 1 0,5 0 0,1 1-7,0-1 0,0-1 0,1 1 0,-1-1 1,0-1-1,1 1 0,-1-1 0,0-1 0,11-2 1,74-29 7,-68 23-12,11-4-8,-2-2 0,0-2 0,0-1 0,40-32 0,109-106 172,-183 156-147,1 0 1,0 0 0,0 0-1,-1 0 1,1 1-1,0-1 1,0 0 0,0 1-1,0-1 1,0 1 0,0-1-1,0 1 1,0-1 0,0 1-1,0 0 1,0-1 0,0 1-1,0 0 1,0 0 0,3 0-1,-4 0-2,1 1 0,0-1 0,-1 0 0,1 1 0,-1-1 0,1 1 0,-1 0 0,1-1 0,-1 1 0,1-1 0,-1 1 0,1 0 0,-1 0 0,0-1 0,1 1 0,-1 0 0,0-1 0,0 1 0,1 0 0,-1 0 0,0 1 0,0 53-86,-1-45 100,0 13 104,1 1 0,1-1-1,0 0 1,2 1 0,6 23 0,-7-41-68,-1 1 0,1-1 0,1 1-1,-1-1 1,1 1 0,0-1 0,1 0 0,0 0 0,-1-1 0,2 1 0,-1-1 0,1 0 0,0 0 0,0 0 0,0-1 0,0 0 0,1 0-1,0 0 1,0-1 0,0 1 0,8 2 0,19 4-186,45 8 0,-49-13-1889,58 1 0,-41-8-149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2.0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0 157 2176,'1'-2'78,"0"0"1,-1 1-1,1-1 1,0 0-1,0 1 1,0-1-1,0 1 1,0-1-1,1 1 0,-1 0 1,0 0-1,1-1 1,-1 1-1,1 0 1,-1 0-1,1 0 1,-1 0-1,1 1 1,0-1-1,2-1 1,1 0 150,32-20 225,1 0-1,1 3 1,1 1-1,53-15 1,-83 30-365,0 0-1,0 1 1,1 0-1,-1 0 1,0 1 0,1 1-1,-1 0 1,1 0 0,-1 1-1,0 1 1,0 0-1,1 0 1,-1 0 0,0 2-1,-1-1 1,1 1-1,-1 1 1,1-1 0,-1 2-1,-1-1 1,1 1 0,-1 0-1,11 11 1,-10-7-14,-1 1 0,0 0 0,-1 0 0,0 1 0,0 0 0,-1 0 0,-1 0 0,0 1 0,-1 0 0,0 0 0,-1 0 0,0 0 0,-2 0 0,2 22 0,-3-15 17,0 0 0,-1-1 0,-1 1 1,-1 0-1,-1-1 0,-1 0 1,0 0-1,-2 0 0,-11 25 1,9-26 20,0 0 1,-2-1-1,0 0 1,-1-1 0,0 0-1,-1-1 1,-27 24-1,29-31-54,0 0-1,0-1 0,0 0 0,-1-1 0,0-1 0,0 0 0,0 0 0,-1-1 0,0-1 0,1 0 0,-1-1 1,-24 2-1,30-4-42,-1 0 0,0-1 0,1 1 0,-1-1 0,1-1 0,-1 1 0,1-1 0,-1-1 0,1 1 0,0-1 0,0-1 0,0 1 0,-9-7 0,14 8-20,-1 0 1,1 0 0,0 0-1,-1-1 1,1 1-1,0-1 1,0 1-1,0-1 1,1 0-1,-1 0 1,1 0-1,0 0 1,-1 0 0,1 0-1,0 0 1,1 0-1,-1 0 1,1 0-1,-1 0 1,1-1-1,0 1 1,0 0-1,0 0 1,1-1-1,-1 1 1,1 0 0,0 0-1,-1 0 1,2 0-1,-1 0 1,0 0-1,0 0 1,4-4-1,-3 2-8,1 0 0,0 0 0,1 0 0,-1 0-1,1 1 1,0 0 0,0 0 0,0 0 0,0 0 0,1 0-1,0 1 1,0 0 0,0 0 0,0 0 0,0 1 0,0-1-1,1 1 1,-1 1 0,1-1 0,0 1 0,-1 0 0,1 0-1,0 0 1,0 1 0,-1 0 0,1 0 0,0 1 0,0 0-1,-1 0 1,1 0 0,10 4 0,12 4-59,0 2-1,-1 1 1,-1 1-1,45 30 1,-42-25 156,0 0 0,1-2 1,0-2-1,49 17 0,-76-30-254,0 0 0,0-1-1,0 1 1,1-1-1,-1 0 1,0 0 0,0 0-1,0 0 1,1 0 0,-1-1-1,0 1 1,0-1-1,0 0 1,0 0 0,0 0-1,0-1 1,0 1 0,0-1-1,4-2 1,-1 1-561,6-2-699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5.9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82 423 1408,'0'0'44,"0"-1"0,-1 0 1,1 1-1,0-1 0,0 0 0,-1 1 1,1-1-1,0 0 0,0 1 0,0-1 1,0 0-1,0 0 0,0 1 0,0-1 1,0 0-1,0 1 0,0-1 0,0 0 1,1 0-1,-1 1 0,0-1 0,1 0 1,-1 1-1,0-1 0,1 1 0,-1-1 1,0 0-1,2 0 0,21-15 1312,-18 13-1123,0 1 0,1 0-1,-1 0 1,1 0 0,-1 1 0,1 0-1,10-1 1,-12 3-169,-1 0-1,1-1 1,-1 1-1,1 0 1,-1 1-1,0-1 1,1 1 0,-1-1-1,0 1 1,0 0-1,0 0 1,0 0-1,-1 1 1,1-1-1,-1 1 1,1-1 0,-1 1-1,3 5 1,4 5 298,-2 1 0,0 0 1,6 17-1,15 25 778,-24-49-1041,0-1 0,1 0 0,0 0 0,0-1 0,1 1 0,0-1 0,0-1-1,0 1 1,0-1 0,1 0 0,-1 0 0,1-1 0,0 1 0,0-2 0,1 1 0,7 1-1,-4-2-18,-1-1 1,0-1-1,1 1 0,-1-2 0,1 0 0,-1 0 0,0 0 0,0-1 0,1-1 0,15-6 0,-2-1 24,-2-1 0,1-1 1,-1-2-1,-1 0 0,0-1 0,-1 0 0,-1-2 0,32-36 0,-42 42-64,0-1 1,-1 0-1,0-1 1,-1 0 0,0 0-1,-1 0 1,-1-1-1,0 0 1,-1 0-1,0 0 1,-1-1-1,-1 1 1,1-17-1,-3 22-20,0 0 0,0 0 0,-1 0 0,0 0 0,-1 0-1,0 0 1,0 0 0,-1 0 0,0 1 0,-1 0 0,1-1 0,-2 1-1,1 0 1,-1 1 0,0-1 0,-1 1 0,0 0 0,0 1-1,0-1 1,-1 1 0,0 0 0,-12-7 0,5 5 17,0 1-1,-1 1 1,0 0-1,-1 1 1,1 0 0,-1 1-1,0 1 1,0 1 0,0 0-1,0 1 1,0 1 0,-32 3-1,17 1 6,1 1-1,-1 1 1,1 2-1,0 1 1,-49 22-1,53-18-27,1 0-1,1 2 1,0 0-1,1 2 1,-32 29-1,47-38-22,-1 0-1,2 1 0,-1 0 0,1 0 0,0 0 1,1 1-1,0 0 0,1 0 0,0 0 0,1 1 1,0 0-1,0 0 0,1 0 0,0 0 0,1 1 1,-1 14-1,3-21-32,1 1-1,-1 0 1,1-1 0,-1 1 0,2-1 0,-1 1-1,0-1 1,1 1 0,0-1 0,1 0 0,-1 0-1,1 0 1,0 0 0,0 0 0,0-1-1,1 1 1,0-1 0,0 0 0,0 0 0,0-1-1,0 1 1,1-1 0,0 0 0,-1 0-1,1 0 1,0 0 0,1-1 0,-1 0 0,7 2-1,4 0-304,-1-1 1,1-1-1,0 0 0,0 0 0,0-2 0,0 0 0,-1-1 0,1 0 0,20-6 0,-12 2-348,0-1-1,0-1 1,-1-2-1,30-14 1,11-19-1097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6.4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3840,'11'76'6421,"14"114"-4764,61 657 1486,-85-718-2859,-2-57 13,2 0 0,4-1 0,23 116 0,-25-176-242,0-1 0,1 0 0,0 1 0,1-2-1,0 1 1,1 0 0,7 9 0,-12-17-46,0-1 0,0 1 0,0-1 1,0 1-1,1-1 0,-1 0 0,0 0 0,1 1 0,-1-1 0,1 0 0,-1 0 0,1 0 0,0-1 0,-1 1 0,1 0 0,0-1 0,-1 1 0,1-1 1,0 1-1,0-1 0,0 0 0,0 1 0,-1-1 0,1 0 0,0-1 0,0 1 0,0 0 0,0 0 0,-1-1 0,1 1 0,0-1 0,0 1 0,-1-1 1,1 0-1,0 0 0,-1 0 0,1 0 0,-1 0 0,1 0 0,-1 0 0,0 0 0,1-1 0,-1 1 0,0-1 0,0 1 0,0-1 0,2-2 0,3-5-177,0-1 0,-1 0 0,0 0 0,0 0-1,-1 0 1,0-1 0,-1 1 0,0-1 0,-1 0-1,1-17 1,0-15-1506,-4-61 0,-1 42-786,2 52 2157,2-20-1675,2 29 1201,5 18 699,3 16 800,2-1 0,1-1-1,1 0 1,33 45 0,-43-68-544,1-1 0,0 1 0,0-1 0,0-1 0,1 0 0,0 0 0,0 0 0,1-1 0,10 5 0,-13-8-158,1 1 1,0-1-1,0-1 1,0 1-1,0-1 1,0 0-1,0-1 1,0 0-1,0 0 1,0 0-1,0-1 0,0 0 1,0 0-1,8-4 1,-3 2-366,0-2 0,0 0 0,-1 0 0,0-1 1,17-12-1,14-13-1191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6.8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157 6 5376,'-57'-5'2688,"0"53"-3200,48-32 4224,-2 0-3712,2 14 0,1 5-2560,2 1 128,6-1 2304,0-8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7.6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15 207 3584,'-1'0'97,"1"0"-1,0 0 1,0 0 0,0 0-1,-1 0 1,1 0 0,0 0-1,0 0 1,0 0 0,-1 0 0,1 0-1,0 0 1,0 0 0,-1 0-1,1 0 1,0 0 0,0 0-1,0 0 1,-1 1 0,1-1 0,0 0-1,0 0 1,0 0 0,0 0-1,-1 0 1,1 0 0,0 1-1,0-1 1,0 0 0,0 0 0,0 0-1,-1 0 1,1 1 0,0-1-1,0 0 1,0 0 0,0 0-1,0 1 1,0-1 0,0 0-1,0 0 1,0 0 0,0 1 0,0-1-1,0 0 1,0 0 0,0 0-1,0 1 1,0-1 0,0 0-1,0 0 1,0 0 0,0 1 0,0-1-1,-2 27 1613,2-17-1681,0-1 0,1 0 1,0 0-1,4 16 0,-1-15 103,2 0 1,-1-1 0,1 0 0,1 0 0,-1 0-1,2-1 1,-1 0 0,1 0 0,0-1 0,1 0-1,0 0 1,0-1 0,0 0 0,1-1 0,0 0-1,0 0 1,0-1 0,13 3 0,4 2 56,0-2-1,0-1 1,1-1 0,0-1 0,0-2-1,30-1 1,-45-1-140,-1-1 0,1 0-1,0 0 1,-1-1-1,0-1 1,1 0 0,-1-1-1,0-1 1,0 1 0,-1-2-1,1 0 1,-1 0 0,-1-1-1,1 0 1,-1-1 0,0 0-1,-1-1 1,0 0-1,0 0 1,-1-1 0,0 0-1,-1 0 1,0-1 0,-1 0-1,0 0 1,0-1 0,-2 1-1,1-1 1,2-15 0,-5 20-39,-1 0 0,-1 0 0,1 0 0,-1-1 0,-1 1 0,1 0 0,-1-1 1,0 1-1,-1 0 0,0 0 0,0 0 0,0 0 0,-1 1 0,0-1 0,-1 0 1,1 1-1,-1 0 0,0 0 0,-1 0 0,1 1 0,-1-1 0,-1 1 0,1 0 1,0 0-1,-1 1 0,-10-6 0,0 0-19,0 0 1,-1 1-1,0 1 0,0 1 0,-1 0 1,0 1-1,-1 1 0,1 1 1,-21-2-1,16 4-15,0 1-1,0 2 1,0 0 0,0 1 0,0 2 0,1 0-1,-26 9 1,31-8-21,1 0 0,0 2 0,0 0 0,1 1 0,0 1 0,0 0 0,1 1 0,0 0 1,-22 23-1,33-30 36,0 0 1,0 0 0,0 0-1,1 0 1,-1 1 0,1-1-1,0 1 1,0 0 0,0 0-1,1-1 1,-1 1 0,1 0-1,0 0 1,0 1 0,0-1-1,1 0 1,-1 0 0,1 0-1,0 0 1,0 1 0,1-1-1,-1 0 1,2 5 0,0-5 2,0-1 0,0 1 0,0-1 0,1 1 0,-1-1 0,1 0 0,0 0 0,-1 0 0,2 0 0,-1 0 0,0-1 0,0 0 0,1 1 0,-1-1 0,1 0 0,0-1 0,0 1 0,0-1 0,-1 1 0,1-1 0,1-1 1,7 2-1,10 0 11,1 0 1,0-2 0,-1-1-1,1-1 1,-1 0 0,1-2-1,30-9 1,-2-2 18,0-3 0,49-25 0,-78 33 18,0-2-1,0 0 1,-2-1-1,0-1 1,0-1-1,-1 0 1,-1-2-1,-1 0 1,21-26 0,-35 33-41,-17 15-2,-22 20 25,28-18-5,0 1 0,0 0 0,1 0 0,0 0 0,1 1 0,0 0 0,0 0 0,1 1 0,0 0 0,1 0 0,0 0 0,0 0 0,1 1 0,1-1 1,-2 12-1,3-13 11,0 0 1,1 0 0,0 0-1,0 0 1,1-1 0,1 1 0,-1 0-1,1 0 1,1 0 0,0-1-1,0 0 1,0 1 0,1-1 0,0 0-1,1-1 1,0 1 0,0-1-1,12 13 1,-12-15-9,0-1-1,0 0 1,0 0-1,1 0 1,-1-1-1,1 0 1,0 0-1,0-1 1,0 1-1,1-1 1,-1 0 0,0-1-1,1 0 1,-1 0-1,1 0 1,8-1-1,9 0 29,0-2-1,0-1 0,25-7 0,-17 4-35,-1-2-601,-1-1 0,0-1 0,-1-1 1,45-25-1,-3 2-2532,-36 13 966,-11-14-22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8.6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1 640,'7'5'140,"-5"-4"-43,-1 0 0,0 0 1,1 0-1,-1 0 0,1 0 1,-1 0-1,1 0 0,-1-1 1,1 1-1,0-1 1,-1 1-1,1-1 0,0 0 1,1 1-1,-1 46 4233,0-23-3895,0-1-1,2 1 0,1-1 0,1 0 0,1 0 0,1-1 0,13 27 0,8 23 275,-20-46-467,109 283 2694,-106-291-2314,-6-31-272,-5-47-70,-1 37-145,1-5-86,2-1 1,1 0 0,1 1-1,1 0 1,2 0 0,12-30-1,-17 50-3,1-1 0,0 1 0,1 0 0,0 0 0,0 1 0,0 0 0,1 0 0,0 0 0,1 0 0,0 1 0,0 0 0,0 1 0,0-1 0,1 1 0,0 1 0,0-1 0,0 2 0,1-1 0,-1 1 0,1 0 0,0 1 0,0 0 0,12-1-1,-11 2 31,0 1-1,1 0 0,-1 0 0,0 1 0,0 1 0,1 0 0,-1 0 0,-1 1 0,1 0 0,0 1 1,-1 0-1,1 0 0,-1 1 0,-1 1 0,1-1 0,-1 1 0,0 1 0,0-1 0,0 2 0,-1-1 1,0 1-1,5 8 0,0 0-13,-1 1 0,-1 0 0,-1 0 0,0 1 0,-1 0 0,-1 1 1,-1 0-1,0 0 0,-2 0 0,4 33 0,-8-49-44,0 0 1,0 0-1,0 0 0,0 0 0,-1 0 1,1 0-1,-1 0 0,0 0 0,0 0 1,0 0-1,-2 3 0,3-5-11,-1-1 0,1 0 1,0 1-1,0-1 0,0 0 0,0 0 0,0 0 1,-1 1-1,1-1 0,0 0 0,0 0 1,0 1-1,-1-1 0,1 0 0,0 0 0,0 0 1,-1 0-1,1 0 0,0 1 0,0-1 0,-1 0 1,1 0-1,0 0 0,-1 0 0,1 0 0,0 0 1,0 0-1,-1 0 0,1 0 0,0 0 0,-1 0 1,1 0-1,0 0 0,0 0 0,-1 0 1,1 0-1,-1-1 0,-8-20 140,3-8-126,2-1 1,1 1-1,2-1 0,1 0 1,1 0-1,6-34 0,-6 57-27,0 0-1,1 0 0,0 0 0,1 0 1,0 0-1,0 0 0,0 1 0,1 0 0,0-1 1,0 1-1,0 1 0,1-1 0,0 1 1,8-8-1,-2 5-52,1 1 1,0-1-1,0 2 0,1 0 1,-1 0-1,19-5 0,-24 10 38,0-1-1,0 2 0,0-1 0,-1 1 1,1 0-1,0 0 0,0 0 0,0 1 1,0 1-1,-1-1 0,1 1 1,0 0-1,-1 0 0,13 7 0,9 5-5,49 34-1,-60-36 25,3 2 72,-1 1 0,0 0 0,-2 2 0,0 0-1,0 2 1,-2-1 0,-1 2 0,0 0 0,18 36-1,-22-35-162,0 0-1,-2 1 0,-1 0 0,0 0 1,4 33-1,-9-37-543,0 0-1,-2 0 1,0 0 0,-3 21 0,-1-32-1666,-9-16-128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9.1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10 3840,'0'0'85,"-1"-1"0,1 0-1,-1 1 1,1-1 0,0 1 0,-1-1 0,1 1 0,-1-1-1,1 1 1,-1-1 0,0 1 0,1-1 0,-1 1-1,0 0 1,1-1 0,-1 1 0,0 0 0,1 0 0,-1-1-1,0 1 1,1 0 0,-1 0 0,0 0 0,-1 0 0,0 16 1849,16 49 313,-8-41-2384,20 90 1048,45 244-478,-30-91 390,68 554 1319,-107-804-2119,0 1-41,0 0 0,-1 0 0,-1 0 0,-1 0 0,-5 30 0,7-47-3,-1-1 1,0 1 0,0-1-1,0 1 1,0-1-1,0 1 1,0-1 0,0 1-1,0-1 1,-1 1-1,1-1 1,0 1 0,0-1-1,0 1 1,0-1-1,-1 1 1,1-1 0,0 1-1,-1-1 1,1 1-1,0-1 1,-1 0 0,1 1-1,0-1 1,-1 0-1,1 1 1,0-1 0,-1 0-1,1 1 1,-1-1-1,1 0 1,-1 0 0,1 1-1,-1-1 1,1 0-1,-1 0 1,1 0 0,-1 0-1,1 0 1,-1 0-1,1 0 1,-1 0 0,1 0-1,-2 0 1,-13-22-1238,-75-164-3499,45 74 2965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9.5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0 165 3456,'9'-10'393,"0"1"0,1 1 1,0-1-1,1 2 0,-1-1 0,1 2 1,18-9-1,26-16 2605,-39 22-2741,1 1 0,1 1 0,0 0 1,0 1-1,0 1 0,31-5 0,-15 5-146,0 2 0,65 2 0,-69 3 151,0 1 0,-1 2 0,35 9 0,-53-11-162,0 1-1,0-1 0,-1 2 0,1 0 1,-1 0-1,0 1 0,-1 0 1,1 0-1,-1 1 0,-1 0 1,14 15-1,-19-18-63,-1 0-1,1 0 1,-1 0 0,0 1-1,0-1 1,0 1 0,-1 0-1,0-1 1,0 1 0,0 0 0,0 0-1,-1 0 1,0 0 0,0 0-1,0 0 1,-1-1 0,1 1-1,-1 0 1,0 0 0,-1 0-1,1-1 1,-1 1 0,0-1 0,0 1-1,0-1 1,-4 5 0,0 2 27,-2 1 1,1-2-1,-2 1 1,1-1 0,-2 0-1,1-1 1,-1 0-1,-17 12 1,2-5-7,-1-1 0,0-2 0,-1 0-1,-1-2 1,0 0 0,0-2 0,-1-2 0,-57 8 0,83-14-75,0-1 0,0 0-1,0 0 1,-1 0 0,1 0 0,0-1 0,0 1 0,0-1-1,-4-1 1,6 2-27,1-1 0,-1 1 0,0-1-1,0 1 1,1-1 0,-1 1 0,0-1 0,1 1-1,-1-1 1,1 1 0,-1-1 0,1 0-1,-1 1 1,1-1 0,-1 0 0,1 1 0,0-1-1,-1 0 1,1 0 0,0 1 0,-1-1 0,1 0-1,0-1 1,0-2-125,1 1 0,0 0 0,0-1 0,0 1-1,0 0 1,1-1 0,-1 1 0,1 0 0,-1 0 0,1 0-1,0 0 1,1 1 0,-1-1 0,0 1 0,5-4 0,31-29-1729,15-3-42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09.8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5 291 3200,'-5'-4'1536,"5"52"-512,0-37 1920,0 8-2688,0 17 128,0-9 512,0 17 0,5 11-1024,4-5 0,2 2 640,3-13 128,4 0-256,1-13 128,10-1-1152,-6-14 0,5-15-1024,-4-8 128</inkml:trace>
  <inkml:trace contextRef="#ctx0" brushRef="#br0" timeOffset="1">128 1 6144,'-80'4'3072,"46"40"-3456,34-40 5248,6 12-4864,2-6 128,7 6-1280,8 0 128,11-3-256,-11-10 128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0.4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1 252 3840,'5'2'1706,"10"4"-865,-6-2-496,0 0 0,0-1 0,1 0 0,-1 0 0,1-1 1,0-1-1,-1 1 0,15-1 0,-2-3-218,-1-1-1,1-1 0,-1-1 1,0-1-1,0-1 1,-1-1-1,0 0 1,0-2-1,-1 0 1,0-1-1,-1-1 1,0-1-1,28-26 1,-44 37-89,0 0 0,0 0 1,0 0-1,0 0 0,-1 0 0,1 0 1,-1-1-1,1 1 0,-1-1 1,0 1-1,0-1 0,0 0 1,0 1-1,0-1 0,0 0 1,-1 0-1,0 0 0,1 1 0,-1-1 1,0 0-1,0 0 0,-1 0 1,1 0-1,-1 1 0,1-1 1,-1 0-1,0 0 0,0 1 0,0-1 1,0 1-1,-1-1 0,1 1 1,-1-1-1,1 1 0,-1 0 1,0 0-1,0-1 0,0 1 0,-3-2 1,-1-1 42,-1 0 0,1 1 0,-1 0 0,1 0 0,-1 0 0,0 1 0,-1 0 0,1 1 0,0 0 0,-1 0 0,0 0 0,1 1 0,-12-1 0,7 2-7,-1 1 1,0 0-1,0 1 0,1 0 0,-1 1 1,1 0-1,0 1 0,0 0 0,0 1 0,0 0 1,1 1-1,0 0 0,0 1 0,1 1 1,0-1-1,0 2 0,0-1 0,1 1 0,-10 14 1,12-13-55,0 0 1,1 0 0,1 1 0,-1-1-1,2 2 1,0-1 0,0 0 0,1 1-1,0 0 1,1-1 0,0 1 0,1 0-1,1 0 1,0 0 0,0 0-1,1 0 1,0 0 0,2 0 0,-1 0-1,6 16 1,-2-13-12,1 0 0,0-1 0,1 0 0,0 0 0,1 0 0,0-1 0,1-1 0,1 0 0,0 0 0,1-1 0,0-1 0,0 0 0,1 0 0,1-1 0,-1-1 0,1 0 0,18 7 0,-6-5-58,1 0 1,0-1-1,0-2 0,1-1 0,0-1 0,0-1 0,0-2 1,55-1-1,-74-2-263,0 1 0,0-2 0,0 1 1,-1-1-1,1 0 0,0-1 0,-1 0 1,0 0-1,1-1 0,-1 0 0,-1-1 0,14-9 1,7-16-1737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1.1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145 98 3200,'2'-5'219,"-1"0"-1,1 1 1,-1-1 0,1 1 0,1 0-1,-1 0 1,0 0 0,1 0 0,0 0-1,0 0 1,0 1 0,1-1 0,-1 1 0,1 0-1,0 0 1,-1 0 0,2 0 0,-1 1-1,0 0 1,0 0 0,1 0 0,-1 0-1,9-2 1,0 0 34,0 1 0,0 0 0,0 1 0,0 1 0,0 0 0,0 0 0,23 3 0,-26-1-215,1 1-1,-1 1 1,0-1 0,0 2-1,0-1 1,0 2-1,-1-1 1,1 1-1,-1 0 1,0 1-1,14 12 1,-18-13 32,-1-1 0,1 1 0,-1 0 0,0 0 0,-1 0 0,1 0 0,-1 1 0,0-1 0,0 1 0,-1 0 0,0 0 0,0 0 0,0 0 0,-1 0-1,0 0 1,0 1 0,0-1 0,-1 0 0,0 1 0,-1 9 0,-4 9 186,-1 0-1,0-1 0,-2 0 1,-22 44-1,7-22 269,-42 59 1,27-52-316,-2-3 1,-3-1 0,-1-2 0,-3-2-1,-81 61 1,125-104-203,1-1 1,0 1-1,-1-1 0,1 0 0,-1 1 0,1-1 1,-1 0-1,1-1 0,-1 1 0,0 0 0,1-1 1,-1 1-1,0-1 0,-4 0 0,7 0-5,0 0-1,-1 0 1,1 0 0,-1 0-1,1-1 1,-1 1 0,1 0-1,0 0 1,-1 0 0,1 0-1,-1-1 1,1 1 0,0 0-1,-1 0 1,1-1 0,0 1-1,0 0 1,-1-1 0,1 1 0,0 0-1,-1-1 1,1 1 0,0 0-1,0-1 1,0 1 0,0-1-1,-1 1 1,1 0 0,0-1-1,0 0 1,9-21 9,0 12 22,0 0 1,0 0-1,1 1 0,0 1 1,0 0-1,1 0 1,0 1-1,1 0 0,0 1 1,0 0-1,0 1 1,0 0-1,1 1 0,0 1 1,0 0-1,0 0 0,0 1 1,0 1-1,1 0 1,-1 1-1,0 1 0,25 4 1,37 12 478,93 36 0,-161-50-470,0-1 1,0 0-1,1 0 1,-1-1-1,1 0 1,-1 0 0,1-1-1,-1 1 1,13-3-1,-17 2-682,0-1 0,0 0 1,0 0-1,0 0 0,0 0 0,0 0 0,-1-1 0,1 1 0,4-4 1,0-5-1708,-9-8 22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2.4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 2688,'14'-16'1280,"38"12"-768,-28-8 1792,8 12-2048,11 3 0,0 6 256,12-5 128,7 5-768,-2-6 0,3 1 384,-12-1 128,-5-3-512,-8-3 0,-4 6-1024,-6 1 128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1.4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3840,'0'-3'1920,"57"3"-1664,-34 0 3328,16 0-3328,13 3 0,-1 3 384,15-3 0,5 1-640,-5-1 128,-15 10 384,-4-6 0,-10 2-128,-3-2 0,-11 0-768,-4 2 0,-10-2-1280,5 6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2.0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0 114 2304,'15'-10'282,"0"0"-1,1 2 1,0 0 0,0 1 0,0 0-1,1 1 1,19-3 0,130-20 2508,-79 17-2202,-70 9-351,-1 1 1,1 0 0,0 1 0,0 1-1,-1 1 1,32 5 0,-42-5-155,0 1 1,0-1-1,-1 1 1,1 0-1,0 1 1,-1 0-1,0-1 1,0 2-1,0-1 0,0 1 1,0-1-1,0 1 1,-1 1-1,0-1 1,0 0-1,0 1 1,0 0-1,-1 0 1,0 0-1,0 1 1,0-1-1,3 10 1,-1 3 95,-1 1 1,-1-1-1,-1 1 1,0 0-1,-2 37 0,-15 93 537,10-116-590,-2 0 1,-1-1-1,-1 0 0,-2 0 1,-1-1-1,-2 0 1,-1-1-1,-1-1 1,-2 0-1,0-2 1,-2 0-1,-1-1 1,-39 37-1,53-56-89,-1-1 0,1 0-1,-1-1 1,-1 0 0,1 0-1,-1-1 1,-11 4 0,15-6-21,0 0 0,0-1 1,0 0-1,0 0 0,0 0 1,0-1-1,0 1 0,-1-1 1,1 0-1,0-1 0,0 0 1,0 1-1,0-2 0,0 1 1,-7-3-1,9 2-10,0-1 1,0 1 0,1-1-1,-1 0 1,1 0-1,-1 0 1,1 0 0,0 0-1,0 0 1,1-1-1,-1 1 1,1-1 0,-1 1-1,1-1 1,0 1-1,1-1 1,-1 0 0,1 0-1,-1-6 1,1 7-8,0 1 1,0-1-1,0 1 1,0-1-1,1 1 1,-1 0 0,1-1-1,-1 1 1,1 0-1,0-1 1,0 1-1,0 0 1,3-4-1,-3 5 6,0 0-1,0 0 0,0 0 0,0 0 0,0 0 1,0 1-1,0-1 0,1 0 0,-1 1 0,0-1 1,1 1-1,-1-1 0,0 1 0,1 0 0,-1-1 1,0 1-1,1 0 0,-1 0 0,1 0 0,-1 0 1,0 0-1,1 0 0,-1 1 0,1-1 0,1 1 1,72 19 456,-18-4 102,1-2 1,78 7 0,-118-19-482,0-1 1,0-1-1,0-1 0,0-1 0,0 0 0,-1-1 1,1-1-1,-1-1 0,0 0 0,0-2 0,0 0 1,17-10-1,-32 17-133,0-1 0,-1 0 0,1 0 0,-1 0 0,1 0 1,-1 0-1,0 0 0,1 0 0,-1 0 0,0-1 0,0 1 0,1 0 1,-1-1-1,-1 1 0,1-1 0,0 0 0,0 1 0,0-1 0,-1 0 1,1 1-1,-1-1 0,1 0 0,-1 1 0,0-1 0,0 0 0,0-2 1,0 2-269,-1-1 1,0 1 0,0-1-1,0 1 1,0 0 0,-1-1 0,1 1-1,-1 0 1,1 0 0,-1 0 0,0 0-1,0 0 1,0 0 0,0 0-1,0 1 1,-4-3 0,-8-4-2007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2.4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20 3840,'-22'-20'2372,"21"20"94,15 12-1032,1-3-1133,1 0 0,1-1 1,-1-1-1,1 0 0,1-1 1,-1-1-1,35 5 0,-20-6 96,1-2 0,0-1 0,0-1 0,-1-3 0,39-6-1,75-3 82,-148 12-714,1 1 0,0 0 0,0 0 0,-1 0 0,1 0 0,0 0 0,0 0 0,0 0 0,0 0 0,0 0 0,0 0 0,1 1 0,-1-1 0,0 0 0,1 1 0,-1-1 0,1 0 0,-1 1 0,1-1 0,-1 1 0,1-1 0,0 1 0,0-1 0,0 0 0,0 1 0,0-1 0,0 1 0,0-1 0,0 1 0,1-1 0,0 3 0,8 7-1705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3.0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304 521 4352,'2'7'904,"1"0"0,0 0 0,0-1 0,0 1 0,1-1 1,0 0-1,0 0 0,8 8 0,9 9-39,-16-19-821,-1 0-1,1 0 1,0-1-1,0 0 1,0 0-1,0 0 1,0-1-1,1 0 1,-1 0-1,1 0 1,-1-1-1,1 1 1,0-1-1,9 0 1,-6-1 76,0-1 0,1 0 1,-1 0-1,0-1 0,0 0 0,0 0 1,-1-1-1,14-6 0,-2-1 29,-1-1-1,-1-1 1,0-1-1,0 0 0,-1-1 1,-1-1-1,16-18 1,-24 24-128,0-1-1,0 0 1,-1 0 0,-1-1-1,0 0 1,0 0 0,-1 0 0,0-1-1,-1 0 1,0 0 0,-1 0 0,0 0-1,-1 0 1,-1-1 0,0 1-1,0-1 1,-1 1 0,-1-1 0,0 1-1,-1-1 1,0 1 0,-1 0-1,0 0 1,-1 0 0,-1 0 0,1 0-1,-2 1 1,0 0 0,0 0 0,-1 1-1,0-1 1,-1 2 0,0-1-1,-18-15 1,14 14-25,-1 2 1,-1 0-1,0 0 0,0 1 0,0 1 0,-1 1 1,0 0-1,-1 0 0,1 2 0,-32-6 1,24 7-32,0 1 1,0 1 0,0 1-1,0 1 1,1 1 0,-1 1-1,-38 10 1,43-8-6,1 0 0,0 2 0,0 0 0,1 1 0,0 0 1,0 2-1,1 0 0,0 0 0,-25 24 0,32-25 14,-1 1 0,1-1 0,1 1 0,0 1 0,1-1 0,0 1 0,0 1 0,1-1 0,0 1 0,1-1 0,1 1 0,0 0 0,0 1 0,1-1 0,0 15 1,2-19 19,0-1 0,0 1 0,1 0 0,0-1 1,0 1-1,1 0 0,0-1 0,0 1 0,1-1 1,0 0-1,0 0 0,1 0 0,0 0 1,0-1-1,0 0 0,1 1 0,0-1 0,0-1 1,1 1-1,-1-1 0,1 0 0,1 0 1,-1-1-1,0 0 0,1 0 0,0 0 0,10 3 1,-3-2 24,0 0 0,0-1 0,0-1 0,1 0 1,-1-1-1,1 0 0,0-1 0,-1-1 0,1 0 0,0-1 1,-1-1-1,1 0 0,23-8 0,-9-1 35,54-28 1,-58 25-35,0 2 1,46-16 0,-68 28-1,-1-1 0,1 1 0,-1 0-1,1-1 1,-1 1 0,1 0 0,0 1 0,-1-1 0,1 0 0,-1 1 0,1 0 0,-1-1 0,1 1 0,-1 0-1,0 0 1,1 0 0,-1 1 0,0-1 0,0 0 0,0 1 0,0 0 0,3 2 0,4 5 174,-1 1 0,0 0 0,11 17 0,4 6 342,-8-15-328,2 0-1,0-1 0,1-1 0,0-1 1,1-1-1,1 0 0,32 16 0,-35-22-754,0-1-1,1-1 0,0-1 1,0 0-1,0-1 0,23 2 1,-26-5-192,-4 1-82,0-1 1,0 0-1,0-1 0,15-2 0,-2-8-1632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3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565 0 3584,'-8'15'6205,"-28"32"-5533,36-46-595,-440 510 2718,393-470-3269,46-40 412,0 0-1,-1 0 1,1 0-1,0-1 1,0 1-1,-1-1 1,1 1-1,0-1 1,-1 1-1,1-1 1,-1 0-1,1 1 0,0-1 1,-1 0-1,-2 0 1,4-1 4,-1 1 1,0-1-1,1 1 1,-1-1-1,1 1 1,-1-1-1,0 0 1,1 1-1,-1-1 1,1 0-1,-1 1 1,1-1-1,0 0 1,-1 0-1,1 1 0,0-1 1,0 0-1,-1 0 1,1 0-1,0 0 1,0 1-1,0-1 1,0 0-1,0 0 1,0 0-1,0 0 1,0 1-1,0-1 1,1-1-1,1-6-262,-1 0 0,1 1 0,1-1 0,0 1 0,0 0 0,0 0 0,1 0 0,0 0 0,6-8 0,33-45-1365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3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134 2 2944,'0'-1'47,"1"1"-1,-1 0 1,0 0 0,0 0 0,0 0-1,0 0 1,1 0 0,-1 0 0,0 0-1,0 0 1,0 0 0,0 0 0,1 0-1,-1 0 1,0 0 0,0 0-1,0 0 1,0 0 0,1 0 0,-1 0-1,0 0 1,0 0 0,0 0 0,0 0-1,1 0 1,-1 1 0,0-1 0,0 0-1,0 0 1,0 0 0,0 0 0,0 0-1,1 0 1,-1 0 0,0 1 0,0-1-1,0 0 1,0 0 0,0 0-1,0 0 1,0 1 0,0-1 0,0 0-1,0 0 1,0 0 0,0 0 0,0 1-1,3 14 1947,-4 21-533,-4-17-1203,-1 0 1,0-1-1,-1 0 0,-1 0 1,-1 0-1,-18 27 1,11-18 3,-23 51-1,35-68-144,1 0-1,0 0 0,0 1 1,1-1-1,0 0 1,1 1-1,0-1 0,1 1 1,1 14-1,2-11 0,1 1 0,0-1 0,1 0 0,0 0 0,1-1 0,0 1 0,1-1 0,11 14 0,-15-22-79,0-1-1,0 0 0,1 0 1,0-1-1,-1 1 0,1-1 1,1 1-1,-1-1 1,0-1-1,1 1 0,-1 0 1,6 1-1,-7-3-67,0-1-1,0 1 0,0-1 1,1 1-1,-1-1 1,0 0-1,0-1 1,0 1-1,0 0 1,0-1-1,0 0 1,0 1-1,0-1 0,-1 0 1,1-1-1,0 1 1,0 0-1,-1-1 1,1 0-1,-1 1 1,1-1-1,2-3 1,1-2-552,0 1 0,-1-1 0,0 1 0,0-1 0,-1-1 0,0 1 0,5-13 0,6-16-1208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4.2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0 157 3200,'47'-30'4373,"-36"26"-4027,0-1-1,1 2 1,-1-1-1,0 2 1,1-1-1,0 2 1,16-2 0,6 0-423,190-29 1610,277-29 1009,-483 60-2535,9-2-41,1 2 0,-1 1 0,43 5 1,-66-3-415,0-1 0,1 1 0,-1 1 0,0-1 0,-1 0 0,1 1 0,0 0 0,-1 0 0,7 7 0,-1 0-1344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4.5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1898 15 2816,'-7'-3'265,"0"0"1,0 1-1,0 0 1,0 1 0,-1 0-1,1 0 1,-1 0-1,1 1 1,0 0-1,-1 0 1,1 1-1,-1 0 1,1 1-1,0-1 1,0 1-1,-1 1 1,-11 5-1,-14 6 488,1 2-1,-38 25 0,68-40-748,-251 160 1159,-155 91 319,-162 111 438,566-359-1913,-81 59 75,-132 77 0,163-119-966,32-21-355,21-1 1163,1 1 0,-1-1 0,1 1 1,0-1-1,-1 1 0,1-1 0,0 1 0,0-1 0,0 1 0,-1-1 0,1 1 0,0-1 1,0 1-1,0-1 0,0 0 0,0 1 0,0-1 0,0 1 0,0-1 0,0 0 0,0 1 1,0-1-1,0 1 0,0-1 0,1 1 0,-1-1 0,0 1 0,0-1 0,1 1 0,-1-1 1,0 1-1,1-1 0,-1 1 0,1-1 0,17-25-1780,8 2 43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5.2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413 217 3328,'-1'0'30,"-15"3"378,-1 0 1,1-1-1,-23 0 1,38-2-322,0-1 0,0 1 0,0 0-1,0 0 1,0-1 0,0 1 0,0-1 0,1 1 0,-1-1 0,0 1 0,0-1 0,0 0 0,0 1-1,1-1 1,-1 0 0,0 1 0,1-1 0,-1 0 0,0 0 0,1 0 0,-1 0 0,1 0 0,0 0 0,-1 0-1,1 0 1,0 0 0,-1 0 0,1 0 0,0 0 0,0 0 0,0 0 0,0 0 0,0 0 0,0 0-1,0-1 1,8-33 518,-2 26-554,1-1 0,0 2 1,0-1-1,1 1 0,0 0 0,0 0 0,1 1 0,0 0 1,0 1-1,1 0 0,0 1 0,0 0 0,0 0 0,13-4 1,14-3 367,0 2 1,70-11 0,-99 20-359,14-3 115,1 1 0,28 1 1,-46 2-133,-1 0 0,0 0 0,1 0 0,-1 1 1,0 0-1,0-1 0,0 2 0,1-1 0,-1 0 0,0 1 1,-1 0-1,1 0 0,0 0 0,0 0 0,-1 0 0,1 1 1,-1 0-1,6 5 0,-8-5 1,1 1-1,0-1 1,-1 0 0,0 1-1,0-1 1,0 1 0,0-1-1,-1 1 1,1-1-1,-1 1 1,0-1 0,0 1-1,0 0 1,-1-1 0,1 1-1,-1-1 1,-1 5 0,-22 60 492,23-66-513,-10 19 124,0-1-1,-1-1 1,0 0-1,-2 0 1,0-2 0,-21 21-1,-106 85 847,105-98-762,0-2 0,-1-1 1,-1-2-1,-1-2 0,0-1 1,-1-2-1,-1-2 0,-62 11 0,75-17 99,-51 20 0,53-22-37,25-5-283,1 0 0,0 0-1,-1 0 1,1 0 0,-1 0 0,1 0 0,0 0 0,-1 0 0,1-1 0,0 1-1,-1 0 1,1 0 0,0 0 0,-1-1 0,1 1 0,0 0 0,0 0-1,-1-1 1,1 1 0,0 0 0,0-1 0,-1 1 0,1 0 0,0-1 0,0 1-1,0 0 1,0-1 0,-1 1 0,1 0 0,0-1 0,0 1 0,0-1 0,1-1 14,-1 0 0,1 0 0,0 0 0,-1 0 0,1 0 0,0 0 1,0 0-1,1 0 0,-1 0 0,0 1 0,1-1 0,-1 0 1,1 1-1,-1-1 0,1 1 0,0 0 0,-1-1 0,4 0 0,54-36 646,2 2 1,88-37-1,-121 62-438,0 1 1,1 1 0,0 1 0,1 2-1,0 1 1,0 1 0,0 2 0,36 1 0,-23 6 79,1 2 1,-1 2-1,61 20 1,12 3-160,-96-27-464,1-2 0,-1 0 0,1-1 0,-1-2 0,1 0 0,-1 0 0,41-9 0,-52 8-225,0-1 0,0-1 0,-1 1-1,1-1 1,-1-1 0,0 0 0,0 0 0,0-1 0,-1 0 0,1 0 0,-1 0 0,0-1-1,-1 0 1,1-1 0,-1 1 0,-1-1 0,1 0 0,-1-1 0,0 0 0,5-12 0,-3-8-2537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5.8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3072,'14'1'479,"0"0"0,0 1 0,-1 0 1,1 1-1,-1 1 0,1 0 0,-1 1 0,-1 0 1,1 1-1,15 10 0,12 10 631,60 52 1,-47-35-902,-15-14 207,-1 1 0,-1 2 0,-2 2 0,-1 1 0,-2 2 0,-1 0 0,39 67 0,-41-51 55,-1 2-1,-4 1 1,-1 1 0,-3 1-1,-3 0 1,-2 1-1,-3 1 1,-2 0 0,-4 1-1,-1-1 1,-4 1 0,-2 0-1,-2-1 1,-4 1 0,-15 63-1,-5-21 391,-5-1-1,-88 190 1,117-285-905,0-1 1,0 1 0,-1-1 0,0 0 0,0 0 0,0 0 0,-11 8-1,15-13-40,0 0 0,0 0-1,0 0 1,0-1-1,-1 1 1,1 0 0,0-1-1,0 1 1,-1 0-1,1-1 1,0 0 0,0 1-1,-1-1 1,1 0-1,-1 1 1,1-1 0,0 0-1,-1 0 1,1 0-1,0 0 1,-1-1 0,1 1-1,-1 0 1,1 0-1,0-1 1,-1 1 0,1-1-1,0 1 1,0-1-1,-1 0 1,1 1 0,0-1-1,0 0 1,0 0-1,0 0 1,0 0 0,0 0-1,0 0 1,0 0-1,0 0 1,1 0 0,-1-1-1,0 1 1,1 0-1,-1 0 1,1-1 0,-1 1-1,1 0 1,-1-3-1,1 0-447,-1-1 0,1 0 0,0 1 0,0-1 0,1 1 1,-1-1-1,1 0 0,0 1 0,0-1 0,0 1 0,1 0 0,0-1 0,0 1 0,0 0 0,5-7 0,10-14-2540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2.5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1 235 2560,'7'-9'426,"1"-1"1,0 2-1,0-1 0,1 1 1,0 0-1,1 1 0,0 0 1,0 0-1,0 1 0,12-5 1,28-19 131,-48 29-552,15-12 160,2 1-1,0 0 0,0 2 1,1 0-1,26-9 1,-42 18-113,0 0 1,0 0-1,1 0 1,-1 0-1,0 1 1,0 0-1,0 0 1,0 0 0,1 0-1,-1 1 1,0 0-1,0 0 1,0 0-1,7 3 1,-7-2 3,-1 1 1,1-1-1,-1 1 1,0 0-1,0 0 1,0 0-1,-1 0 1,1 0-1,-1 1 1,1-1-1,-1 1 1,0 0-1,-1 0 1,1-1-1,-1 1 1,1 0-1,0 9 1,3 14 109,-2 0 1,-1 0-1,-1 0 1,-1 0-1,-7 45 1,4-42-70,1 1-1,1 0 1,1 0 0,6 36-1,-4-57-83,0 1 0,1-1-1,0 0 1,0 0 0,1 0-1,0 0 1,1 0 0,0-1-1,1 0 1,0 0 0,11 13 0,-11-17-1,-1 0 0,1-1 1,0 0-1,0 1 1,1-2-1,-1 1 0,1-1 1,0 0-1,0 0 0,0-1 1,0 0-1,0-1 1,0 1-1,1-1 0,-1 0 1,0-1-1,14-1 1,0 0 33,-1-2 0,1-1-1,-1 0 1,1-1 0,-1-1 0,-1-2 0,0 1 0,0-2 0,0-1 0,-1 0 0,0-1 0,-1-1 0,-1-1 0,0 0 0,25-27 0,-25 22 9,0 0 0,-2-1 0,0-1 0,-1 0 0,-1-1 0,0 0 0,-2-1 0,-1 0 0,-1 0 0,0-1 0,-2 0 0,-1-1 1,3-32-1,-7 55-55,0-20 67,0-1-1,-3-40 0,2 57-60,-1 0 0,0 1 0,0-1 0,0 0 0,0 1 0,-1-1 0,1 1-1,-1-1 1,-1 1 0,1 0 0,0 0 0,-1 0 0,0 0 0,0 0 0,0 0-1,0 1 1,-1 0 0,0-1 0,-4-2 0,7 5-9,0 1 0,-1-1 0,1 0-1,0 1 1,-1-1 0,1 1 0,-1 0 0,1-1 0,0 1 0,-1 0 0,1 0 0,-1 0 0,1 0-1,-1 0 1,1 0 0,-1 0 0,1 1 0,0-1 0,-1 0 0,1 1 0,-1-1 0,1 1 0,0-1-1,-1 1 1,1 0 0,0 0 0,0 0 0,0-1 0,0 1 0,-1 0 0,1 0 0,0 1-1,1-1 1,-1 0 0,0 0 0,0 0 0,0 1 0,1-1 0,-1 0 0,1 1 0,-1-1 0,1 0-1,-1 1 1,1 1 0,-3 6 7,0 1 0,0 0 1,1 0-1,1 0 0,-1 11 0,2-7 43,1 0 0,0 0 0,0 0 0,2 0 0,0 0 0,0 0 0,2-1 0,-1 1 1,9 14-1,-1-5 60,1 0 1,1-1 0,1-1-1,20 24 1,21 29 279,-39-48-177,34 36 1,-40-47-317,-10-13-35,1 0-1,-1 1 1,1-1-1,-1 0 1,1 0-1,0 0 1,-1-1-1,1 1 1,0 0 0,0-1-1,0 1 1,1-1-1,-1 0 1,0 0-1,0 0 1,1 0-1,-1 0 1,5 1-1,19 1-1757,1-2-150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2.7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0 2944,'-11'7'1408,"11"20"-896,0-18 1792,0 10-1792,0 12 0,6 4 0,-1 1 128,4-4-896,5 7 0,-5-4 512,5-4 128,6-12-1024,-2-6 128,10-10-640,6-6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16.1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126 20 9216,'-28'-20'4608,"19"26"-4992,9-6 9855,-5 3-9471,-4 13 0,0-5-1024,-5 9 0,-6-8-1152,-12-12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4.4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3456,'0'0'27,"0"0"0,0-1 0,-1 1 0,1 0 0,0 0 0,0 0 0,0 0 0,0 0 0,-1 0 0,1 1 0,0-1 0,0 0 0,0 0 0,0 0 1,-1 0-1,1 0 0,0 0 0,0 0 0,0 0 0,0 0 0,-1 0 0,1 0 0,0 0 0,0 1 0,0-1 0,0 0 0,0 0 0,0 0 0,0 0 0,-1 0 0,1 1 0,0-1 0,0 0 0,0 0 0,0 0 0,0 0 0,0 1 1,0-1-1,0 0 0,0 0 0,0 0 0,0 0 0,0 1 0,0-1 0,0 0 0,0 0 0,0 0 0,0 0 0,0 1 0,0-1 0,0 0 0,0 0 0,4 19 1298,12 19 546,5-8-1364,21 40 0,8 12-476,-17-33 233,-16-21 11,2-1 1,0-1-1,28 27 1,-47-52-256,1 0 1,1 0 0,-1 0 0,0 0-1,0 0 1,0 0 0,0 0 0,1 0-1,-1 0 1,0-1 0,1 1 0,-1-1-1,1 1 1,-1-1 0,3 1 0,-3-1-9,-1 0 1,0 0-1,1-1 1,-1 1-1,0 0 1,1-1 0,-1 1-1,0-1 1,0 1-1,1 0 1,-1-1-1,0 1 1,0-1 0,1 1-1,-1-1 1,0 1-1,0-1 1,0 1 0,0 0-1,0-1 1,0 1-1,0-1 1,0 1-1,0-1 1,0 1 0,0-1-1,0 1 1,0-1-1,0 1 1,-1-1-1,-15-46 440,15 45-439,-11-18 109,0 0 0,2-1 0,1 0 0,0 0 0,-7-30-1,15 46-116,0 0-1,0 0 0,1 0 0,-1 0 0,1 0 1,0 0-1,1 0 0,-1 0 0,1 0 0,0 0 1,0 0-1,1 0 0,-1 0 0,1 0 0,0 1 1,0-1-1,1 1 0,-1-1 0,1 1 0,0 0 1,0 0-1,1 0 0,-1 0 0,1 1 0,0-1 1,0 1-1,0 0 0,0 0 0,1 1 0,6-4 1,12-4 40,1 1 0,-1 2 0,2 0 0,-1 1 0,0 2 0,1 0 0,0 2 0,30 0 0,-39 3 24,1 1-1,0 0 1,-1 1 0,0 1 0,0 1-1,0 0 1,0 1 0,26 14 0,-38-17-50,0 0 0,0 1 0,0-1 1,-1 1-1,1 0 0,-1 0 1,0 1-1,0-1 0,-1 0 0,1 1 1,-1 0-1,0 0 0,0-1 0,-1 1 1,1 0-1,-1 0 0,0 1 1,0 7-1,2 10 122,-2 1 0,-1 39 0,-1-59-133,-4 37 339,5-40-372,0 1 0,0-1-1,-1 0 1,1 1 0,-1-1-1,1 0 1,-1 0 0,1 1 0,-1-1-1,0 0 1,0 0 0,0 0-1,1 0 1,-1 0 0,0 0-1,0 0 1,-1 0 0,1 0-1,0 0 1,0-1 0,0 1 0,0 0-1,-1-1 1,-1 1 0,1-1-117,1-1 1,0 1-1,-1-1 1,1 1-1,-1-1 1,1 0 0,0 0-1,-1 0 1,1 0-1,0 0 1,0 0-1,0 0 1,0 0 0,0 0-1,0 0 1,0-1-1,0 1 1,0 0-1,0-1 1,1 1 0,-1-1-1,1 1 1,-1-1-1,1 1 1,0-1-1,-1-2 1,-1-22-1672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4.8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0 265 4736,'0'1'114,"1"0"-1,-1-1 1,1 1 0,-1 0 0,1 0-1,-1-1 1,1 1 0,0 0-1,-1-1 1,1 1 0,0-1 0,0 1-1,-1-1 1,1 1 0,0-1 0,0 1-1,0-1 1,1 1 0,-2-1 48,1 0 0,0 0 0,0 1 0,0-1 0,0 0 0,-1 1 0,1-1 0,0 1 0,-1-1 0,1 1 0,0 0 0,-1-1 0,1 1 0,-1-1 0,1 1 0,-1 0 0,1 0 0,-1-1 1,1 1-1,-1 0 0,0 0 0,1 1 0,0 0-106,1 8 135,0 0 0,2 0-1,-1 0 1,1-1-1,0 1 1,1-1-1,0 0 1,1-1 0,11 15-1,-10-14-123,1-1 1,1-1-1,-1 1 0,1-1 0,1-1 0,-1 0 1,1 0-1,0-1 0,1 0 0,-1-1 0,1 0 1,0 0-1,0-1 0,17 2 0,-14-4 27,0 0 0,0-1 0,0 0-1,0-2 1,0 1 0,0-2 0,0 0-1,-1 0 1,1-1 0,-1-1 0,20-10 0,-14 6-18,-1-2 0,1 0-1,-2-1 1,1-1 0,-2 0 0,0-2 0,0 0 0,20-26 0,-31 35-51,-1 0 1,1 0-1,-1-1 0,-1 1 0,1-1 0,-1 0 0,-1 0 0,1 0 0,-1 0 0,0-1 0,-1 1 1,1-1-1,-1 1 0,-1-1 0,0 1 0,0-1 0,0 0 0,-1 1 0,0-1 0,-1 1 0,1-1 1,-2 1-1,1 0 0,-1 0 0,0 0 0,0 0 0,-6-9 0,4 8 5,-1 0 0,0 1 1,0 0-1,0 0 0,-1 0 0,0 0 0,0 1 0,-1 1 0,0-1 0,0 1 0,0 0 1,-1 1-1,-13-5 0,10 5 23,0 1 0,-1 0 1,1 1-1,-1 0 0,1 1 0,-1 1 0,0 0 1,1 1-1,-17 2 0,6 2 4,-1 1 0,2 0-1,-1 2 1,1 1 0,0 0 0,1 2 0,0 0-1,0 2 1,1 0 0,-26 23 0,38-28-58,0 0 0,0 1 1,1 0-1,0 0 0,0 1 1,1 0-1,0 0 0,1 0 0,0 1 1,1 0-1,0 0 0,1 0 1,0 0-1,0 0 0,1 1 1,1 0-1,0-1 0,1 1 0,0-1 1,2 17-1,0-18-137,-1-1 1,1-1-1,1 1 0,0 0 0,0 0 1,1-1-1,0 0 0,0 0 1,1 0-1,0 0 0,0-1 0,1 1 1,0-1-1,0-1 0,1 1 0,0-1 1,0-1-1,0 1 0,1-1 1,0 0-1,0-1 0,0 0 0,0 0 1,1 0-1,0-1 0,13 2 1,-1-1-543,0-1 1,0-1 0,1-2 0,-1 0 0,22-3 0,25-1-1390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5.4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89 1664,'58'-71'2624,"-57"70"-2474,-1-1 0,1 1 0,0 0-1,0 0 1,-1 0 0,1 0 0,0 0 0,0 0 0,0 0 0,0 1 0,0-1 0,0 0-1,0 1 1,1-1 0,-1 0 0,0 1 0,0-1 0,0 1 0,1 0 0,-1-1 0,2 1 0,-2 0-52,0 1 1,0-1 0,0 1 0,-1-1 0,1 1 0,0-1 0,0 1 0,-1 0 0,1-1 0,-1 1 0,1 0 0,-1 0 0,1-1-1,-1 1 1,1 0 0,-1 0 0,0 0 0,1 0 0,-1-1 0,0 1 0,1 2 0,3 49 763,-3 562 4343,4-479-4637,-4-50-231,4 0 0,26 135-1,-29-213-290,0 1 0,0-1-1,1 0 1,0 0-1,0 0 1,0 0-1,7 9 1,-9-14-45,1-1-1,-1 1 1,0-1-1,0 1 1,1-1-1,-1 0 1,1 0 0,-1 0-1,1 1 1,0-1-1,-1-1 1,1 1-1,0 0 1,0 0-1,0-1 1,-1 1-1,1-1 1,0 1 0,0-1-1,0 0 1,0 0-1,0 0 1,0 0-1,0 0 1,0 0-1,0-1 1,-1 1 0,1-1-1,0 1 1,0-1-1,0 1 1,0-1-1,-1 0 1,3-1-1,9-6-231,168-97-7089,-141 79 5144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5.7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0 172 3456,'9'-16'1664,"62"-7"-640,-42 14 2304,13 6-3200,5-4 128,15-13 128,4 4 128,3-3-640,-3-1 128,-9 4 256,-9 4 0,-16 5-384,-13 3 0,-15 8-896,-8 6 0,-7 6-384,3 9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6.3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289 464 3328,'22'8'3094,"24"15"-812,-36-17-2127,-1-1 1,1 0 0,0 0 0,1-1-1,-1 0 1,1-1 0,0 0-1,-1 0 1,1-2 0,0 1 0,1-1-1,-1-1 1,0 0 0,0 0-1,0-1 1,0-1 0,0 0-1,19-6 1,-8 1 64,0-2-1,0-1 1,0 0-1,-1-1 1,-1-2-1,0 0 1,32-28-1,-47 36-191,1-1-1,-1 1 1,0-1 0,0 0-1,0-1 1,-1 1 0,0-1-1,-1 0 1,1 0-1,-1 0 1,-1 0 0,1-1-1,-1 1 1,0-1-1,-1 1 1,0-1 0,0 0-1,-1 0 1,0 1-1,0-1 1,-1 0 0,0 0-1,0 1 1,-1-1-1,0 1 1,0-1 0,0 1-1,-1 0 1,-1 0-1,1 0 1,-1 0 0,0 0-1,-10-11 1,3 4 8,0 1 1,-1 1-1,0 0 1,-1 0-1,0 1 1,-1 1-1,-1 0 1,1 1-1,-1 1 1,-1 0-1,-25-9 1,21 11-23,-1 1-1,1 1 1,-1 1 0,0 0 0,0 2 0,0 0-1,-1 2 1,1 0 0,-25 5 0,20-1-44,-1 0-1,1 1 1,0 2 0,0 1 0,1 0 0,0 2-1,1 1 1,0 1 0,1 1 0,1 1-1,-33 28 1,51-39 11,0 0 0,0 0-1,0 0 1,0 0 0,1 1 0,0 0-1,0-1 1,0 1 0,0 0-1,1 0 1,0 1 0,0-1 0,0 0-1,1 1 1,0-1 0,0 1-1,0-1 1,0 1 0,1 0 0,0-1-1,1 1 1,-1 0 0,1-1 0,0 1-1,0-1 1,1 1 0,-1-1-1,1 0 1,4 8 0,-2-7 5,0 1 0,1-1 0,0 0-1,0 0 1,0-1 0,1 1 0,-1-1 0,1 0 0,1-1 0,-1 1 0,1-1 0,-1 0-1,1-1 1,0 0 0,1 0 0,-1-1 0,0 1 0,1-1 0,0-1 0,13 2 0,5-3-12,-1 0 1,1-2 0,-1-1-1,0-1 1,0-1 0,0-1 0,40-16-1,161-83-113,-203 93 118,-13 7 23,1 0 1,0 0-1,0 1 0,1 0 1,20-3-1,-28 6 23,1 1 0,-1-1 0,1 1 0,0 0 1,-1 1-1,1-1 0,-1 1 0,1 0 0,-1 0 0,0 0 0,1 1 0,-1-1 0,0 1 0,0 0 0,0 0 0,0 1 0,0-1 0,5 5 1,3 6 98,-1 0 0,0 0 0,-1 1 1,0 0-1,7 17 0,-9-16 7,0 0 1,1-2-1,1 1 0,0-1 0,1 0 0,16 14 1,3-2 33,1-1 1,40 22 0,-58-38-549,1-2 1,0 0-1,-1-1 1,2 0-1,-1-1 1,0 0-1,1-1 1,0-1-1,15 1 1,22-3-1666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7.2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0 230 2816,'12'-16'3552,"-8"10"-3292,0 0 0,0 0 0,1 0 0,0 0 0,0 1 0,0 0 0,9-6 0,45-27 636,1 4 0,115-48 0,-170 80-832,1 0 0,-1 1 0,0 0 0,0 0 0,1 0 0,-1 1 0,1-1 0,-1 1 0,0 0 1,1 1-1,-1 0 0,7 1 0,-10-1-33,0 0 0,1-1 1,-1 1-1,0 0 0,0 1 0,0-1 1,0 0-1,-1 1 0,1-1 0,0 1 1,-1-1-1,1 1 0,0 0 0,-1 0 1,0-1-1,1 1 0,-1 0 0,0 0 1,0 0-1,0 1 0,-1-1 0,1 0 1,0 0-1,-1 0 0,1 1 0,-1-1 1,0 0-1,0 1 0,0 2 0,-5 68 535,2-41-356,1 0 0,3 45 0,-1-70-204,1-1 0,-1 1 0,2 0 0,-1-1-1,1 1 1,0-1 0,0 0 0,1 0 0,0 0 0,0 0 0,0 0-1,1 0 1,0-1 0,0 1 0,0-1 0,1 0 0,5 4 0,-7-6-2,0-1 1,0 0 0,0 0-1,1-1 1,-1 1-1,1-1 1,0 1 0,-1-1-1,1 0 1,0-1 0,-1 1-1,1-1 1,0 1 0,0-1-1,0 0 1,0 0 0,4-2-1,-1 1 16,0-1 0,1 0 0,-1-1 0,0 0 0,0 0 0,-1-1 0,1 1 0,7-7 0,2-2 43,-1-1 0,0-1-1,-1 0 1,-1-1 0,22-31 0,-28 35-41,-1 0 1,0 0 0,-1 0-1,0-1 1,-1 0 0,0 0-1,-1 0 1,-1 0 0,1-1-1,-2 1 1,0-1 0,0 1-1,-2-1 1,1 1 0,-3-15-1,-6 5 39,9 22-59,0 0 0,0-1 0,-1 1 0,1 0 0,0 0 0,-1-1 0,1 1 0,0 0 0,-1 0 0,1 0-1,0 0 1,-1 0 0,1 0 0,0-1 0,-1 1 0,1 0 0,0 0 0,-1 0 0,1 0 0,0 0 0,-1 0 0,1 0 0,0 1 0,-1-1 0,1 0 0,0 0 0,-1 0 0,1 0 0,0 0 0,-1 0 0,1 1 0,-1-1 0,-1 2-1,1 0 1,-1 0 0,0 0 0,1 0-1,-1 0 1,1 0 0,0 0-1,0 0 1,0 1 0,0-1-1,0 0 1,0 1 0,0 4 0,-1 11 7,0 1 0,2 0 1,0 0-1,1-1 0,1 1 1,0 0-1,2-1 0,0 0 1,1 0-1,1 0 0,1 0 1,0-1-1,1 0 0,1 0 1,21 29-1,-20-34 10,0 0 1,1-1 0,0-1-1,1 1 1,0-2-1,1 0 1,0 0-1,0-1 1,1-1-1,0 0 1,19 6 0,-14-4-244,9 4-570,-28-13 724,1 0 0,-1 0 1,1 1-1,-1-1 0,1 0 0,-1 0 1,1 0-1,-1 0 0,1 0 0,-1 0 1,1 0-1,-1 0 0,1 0 0,-1-1 1,1 1-1,-1 0 0,1 0 1,-1 0-1,1-1 0,-1 1 0,1 0 1,-1 0-1,0-1 0,1 1 0,-1 0 1,1-1-1,-1 1 0,0 0 0,1-1 1,-1 1-1,0-1 0,1 1 1,-1-1-1,0 1 0,0-1 0,0 1 1,1-1-1,-1 1 0,0-1 0,0 1 1,0-1-1,1-13-1871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7.8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1 107 3328,'5'1'325,"-1"1"-1,1 0 1,0-1 0,-1 2 0,0-1-1,1 0 1,-1 1 0,0 0 0,0 0-1,0 0 1,-1 0 0,1 1 0,-1-1-1,0 1 1,0 0 0,0 0 0,0 0-1,-1 0 1,1 1 0,-1-1 0,3 10-1,4 10-20,-2 1-1,9 50 0,-13-57-208,3 16 233,-3-14 9,0-1 0,1 0 0,1 0 0,1 0 1,0 0-1,16 30 0,-21-130 495,-4 30-797,7-101-1,-2 135-30,0 1-1,1 0 0,1 0 1,0 0-1,1 0 1,1 1-1,0 0 0,1 0 1,1 0-1,12-18 1,-16 29 2,1-1 1,-1 1 0,1 0-1,0 0 1,-1 0 0,2 1-1,-1-1 1,0 1 0,1 1-1,-1-1 1,1 1 0,0 0-1,0 0 1,0 1 0,0-1-1,0 1 1,0 1 0,0-1-1,0 1 1,0 0 0,1 1-1,-1-1 1,0 1 0,0 0-1,0 1 1,0-1 0,7 4-1,5 1 18,-1 1 1,-1 1-1,1 0 0,-1 1 1,-1 1-1,1 1 0,-2 0 1,15 13-1,-18-11 1,-1-1 1,0 1-1,0 1 0,-1 0 1,-1 0-1,-1 1 1,0 0-1,-1 0 0,0 0 1,-1 1-1,-1 0 1,0 0-1,-2 0 0,0 0 1,0 1-1,-2-1 1,0 1-1,0-1 0,-2 1 1,-4 20-1,0-26-1011,2-20-763,5-26-1574,4 13 1275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8.4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177 352 3584,'-1'0'79,"0"-1"0,0 1 1,0 0-1,0 0 0,0 0 0,0 0 1,0 0-1,0 0 0,0 0 0,0 1 0,0-1 1,0 0-1,0 0 0,0 1 0,0-1 1,0 1-1,0-1 0,0 1 0,0-1 1,0 1-1,1-1 0,-1 1 0,0 0 1,0-1-1,1 1 0,-1 0 0,0 1 0,1-1 125,0 1 0,0 0 0,1-1 0,-1 1 0,1 0 0,-1-1 0,1 1 0,0-1 0,-1 1 0,1-1-1,0 1 1,0-1 0,1 2 0,1 1 163,6 18 432,-4-10-638,1 0-1,0 0 0,0-1 0,11 14 1,-13-20-56,0-1 0,1 1 0,-1-1-1,1-1 1,0 1 0,0-1 0,0 1 0,0-2 0,1 1 0,-1 0 0,1-1 0,10 2 0,0 1 141,0-1 0,1 0 0,0-1 0,0-2 0,0 1 1,-1-2-1,1 0 0,21-3 0,-31 1-177,1 0 0,-1 0 0,0 0 0,0-1 0,0 0 0,0 0 0,-1-1 0,1 0 0,-1 0 0,0 0 0,0-1 0,-1 0 0,1 0 0,-1-1 0,0 1 0,0-1 0,-1 0 0,0 0 0,0-1 0,0 1 0,4-13 0,-3 7-46,-1-1 0,-1 1 0,0-1 0,0 0-1,-1 0 1,-1 1 0,0-1 0,-1 0 0,-1 0-1,0 0 1,0 0 0,-1 0 0,-1 0 0,0 1 0,-1-1-1,0 1 1,-1 0 0,0 0 0,-1 0 0,-1 1 0,0 0-1,0 0 1,-1 1 0,0 0 0,-1 0 0,-17-15 0,15 15-32,0 1 1,0 0-1,-1 0 1,0 1-1,0 1 1,-1 0-1,0 1 1,0 0 0,-1 1-1,1 0 1,-1 1-1,0 1 1,0 0-1,-1 1 1,1 1-1,-1 0 1,1 1 0,0 0-1,-1 1 1,1 1-1,-1 0 1,1 1-1,0 0 1,-14 7 0,15-4-40,-1 0 1,2 2 0,-1-1 0,1 2 0,0 0 0,-18 17-1,25-21 25,1-1 0,0 1 0,0-1 0,0 1 0,0 0 0,1 1 0,0-1 0,0 1 0,0-1 0,1 1 0,0 0 0,0 0 0,0 0 0,1 0 0,0 0 0,0 0 0,1 1 0,0 8 0,1-10 10,0 0 0,0-1 1,1 1-1,0-1 1,0 1-1,0-1 1,1 0-1,-1 0 1,1 0-1,0 0 0,0-1 1,0 1-1,1-1 1,-1 1-1,1-1 1,0-1-1,0 1 1,0 0-1,0-1 0,1 0 1,-1 0-1,0 0 1,1 0-1,5 1 1,16 4-6,0 0 0,0-2 0,31 2 0,-38-5 20,21 1 0,0-2 1,0-1 0,54-9 0,-74 7 7,-2 1 37,0 0 1,27 2-1,-42-1-36,1 0 0,-1 0 0,0 1 0,1-1 0,-1 1 0,0 0 0,0 0 0,1 0 0,-1 0 0,0 0 0,0 1 0,0 0 0,0-1 0,-1 1 0,1 0 0,0 0 0,-1 1 0,0-1 0,1 0 0,-1 1 0,2 3 0,9 23 247,-9-18-146,0-1-1,1 1 1,1-1 0,-1 0 0,2-1-1,-1 0 1,15 16 0,-4-8-27,13 14 718,54 42 0,-73-65-1218,1 0 1,-1-1 0,1 0-1,0-1 1,1-1-1,0 0 1,0 0-1,0-1 1,19 3 0,5-3-1890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9.4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410 113 2688,'0'-1'62,"0"1"0,-1 0 0,1-1-1,0 1 1,-1-1 0,1 1 0,0-1 0,0 1 0,-1-1 0,1 1-1,0-1 1,0 1 0,0-1 0,0 0 0,0 1 0,0-1 0,0 1-1,0-1 1,0 1 0,0-1 0,0 1 0,0-1 0,0 0 0,0 1 0,0-1-1,1 1 1,-1-1 0,0 1 0,0-1 0,1 1 0,0-1 0,-1 0 8,0 1 1,1-1 0,-1 0-1,0 1 1,1-1-1,-1 0 1,0 1 0,0-1-1,1 0 1,-1 1 0,0-1-1,0 0 1,0 1 0,0-1-1,0 0 1,0 0 0,0 1-1,0-1 1,0 0-1,0 1 1,-1-1 0,1 0-1,0 1 1,0-1 0,-1 0-1,1 1 1,0-1 0,-1 0-1,1 1 1,0-1 0,-1 1-1,1-1 1,-1 1-1,1-1 1,-1 1 0,0-1-1,1 1 1,-1 0 0,1-1-1,-1 1 1,0 0 0,1-1-1,-1 1 1,0 0 0,1 0-1,-1-1 1,0 1-1,1 0 1,-1 0 0,0 0-1,-1 0 1,-5-1 62,-1 0 1,1 1-1,-1 0 0,1 0 1,-1 0-1,1 1 0,0 0 1,-1 1-1,1 0 0,0 0 0,0 0 1,0 1-1,-10 5 0,-11 8 426,-50 35 0,26-15-343,40-29-183,0 1-1,1 1 1,1-1-1,-1 2 1,1 0 0,1 0-1,0 1 1,-9 12-1,15-19-24,1 1 0,-1-1 0,1 1 0,0 0 0,0 0 0,0-1 0,0 1-1,1 0 1,0 1 0,0-1 0,0 0 0,1 0 0,0 0 0,0 0 0,0 1 0,1-1-1,-1 0 1,1 0 0,1 0 0,-1 0 0,1 0 0,-1 0 0,1 0 0,6 8 0,-1-2 14,0 0 0,2-1 1,-1 0-1,1-1 1,1 1-1,-1-2 1,2 0-1,-1 0 0,1 0 1,15 7-1,-7-6 71,1 0 1,1-2-1,0 0 0,-1-1 0,36 5 0,-4-6 100,0-2 0,1-2 0,-1-2 0,66-11 0,-92 9-61,-1-2 0,0 0 0,0-2-1,-1 0 1,0-2 0,27-13 0,-43 18-97,-1 0-1,1-1 1,-1 1 0,0-2-1,0 1 1,0-1 0,-1 0-1,1-1 1,-2 1 0,1-1-1,-1 0 1,0 0 0,0-1-1,-1 0 1,0 0 0,0 0-1,-1 0 1,0 0 0,-1-1-1,0 1 1,2-13 0,2 2-61,-6 19 25,0-1-1,0 1 0,1 0 0,-1 0 0,0 0 0,0 0 1,1 0-1,-1 0 0,0-1 0,1 1 0,-1 0 1,0 0-1,1 0 0,-1 0 0,0 0 0,0 0 1,1 0-1,-1 0 0,0 0 0,1 0 0,-1 0 0,0 1 1,1-1-1,-1 0 0,0 0 0,0 0 0,1 0 1,-1 0-1,0 1 0,0-1 0,1 0 0,-1 0 0,0 0 1,0 1-1,27 34-168,-4-4 66,-1-15 152,1 0 0,0-2 0,1-1 0,1 0 0,0-2 0,1-1 0,0-1 0,0-1 0,1-2 0,0 0 0,0-2 0,0-1 0,1-1 0,-1-1 0,45-5 0,-61 3-1,0 0-1,-1-2 1,1 1 0,-1-1 0,0-1-1,0 0 1,0 0 0,0-1 0,-1 0-1,1 0 1,-1-1 0,-1-1 0,1 0-1,-1 0 1,0 0 0,-1-1 0,9-12-1,-11 14-9,0-1 0,-1 0 0,0-1 0,-1 1 0,0-1 0,0 0 0,0 0 0,-1 0 0,0 0 0,-1 0 0,0 0 0,0 0 0,-1 0-1,0-1 1,0 1 0,-1 0 0,0 0 0,0 0 0,-1-1 0,0 1 0,0 1 0,-1-1 0,-4-7 0,-1-2-25,-1 2 0,-1-1 1,0 1-1,-1 1 0,-1 0 1,0 0-1,-1 1 0,0 1 1,-1 0-1,-1 1 0,1 0 0,-2 1 1,0 1-1,0 1 0,0 0 1,-1 1-1,0 1 0,0 0 1,-1 1-1,0 1 0,0 1 1,0 1-1,0 0 0,0 1 0,-28 2 1,14 2-66,1 1 0,0 1 1,0 2-1,1 1 0,-41 16 0,55-17-7,0-1-1,1 2 0,0 0 0,0 1 1,1 1-1,0 0 0,1 1 0,0 0 1,0 1-1,1 1 0,-15 21 0,23-29 26,0 1 0,1 0 0,0 0 0,0 0 0,0 0 0,1 0 0,0 1-1,0-1 1,1 1 0,-1 0 0,1-1 0,1 1 0,0 0 0,0-1 0,0 1-1,0 0 1,1 0 0,2 8 0,0-9-90,-1 1-1,1-1 1,1 0-1,-1-1 1,1 1-1,0-1 1,0 1 0,0-1-1,1 0 1,0-1-1,0 1 1,0-1-1,0 0 1,1 0 0,0-1-1,-1 1 1,1-1-1,13 4 1,-3-2-259,-1 0 0,2-2 0,-1 0 0,0-1 0,0 0 0,1-1 0,-1-1 0,21-2 0,69-12-1557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3.1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 4736,'-24'4'2304,"48"3"-3328,-14 2 4224,-6 5-5248,10 7 128,6-1-384,-12 13 128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0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315 7 1792,'-2'-5'452,"1"6"-420,1-1 1,0 0 0,0 0-1,0 0 1,0 0-1,0 0 1,0 0-1,0 0 1,0 0 0,0 0-1,0 0 1,0 1-1,0-1 1,-1 0-1,1 0 1,0 0 0,0 0-1,0 0 1,0 0-1,0 0 1,0 0-1,0 0 1,0 0 0,-1 0-1,1 0 1,0 0-1,0 0 1,0 0-1,0 0 1,0 0 0,0 0-1,0 0 1,-1 0-1,1 0 1,0 0 0,0 0-1,0 0 1,0 0-1,0 0 1,0-1-1,0 1 1,0 0 0,0 0-1,-1 0 1,1 0-1,0 0 1,0 0-1,0 0 1,0 0 0,0 0-1,0 0 1,0-1-1,0 1 1,0 0-1,0 0 1,0 0 0,0 0-1,0 0 1,0 0-1,0 0 1,0 0-1,0-1 1,0 1 0,0 0-1,0 0 1,-18 14 1056,-37 12-485,46-23-357,0 0 0,0 2 0,0-1 0,0 1 0,1 0 0,0 0 1,-11 10-1,5-1 80,-70 74 981,76-79-1231,2 0-1,-1 0 1,1 0 0,1 1-1,0-1 1,0 1 0,1 1-1,-5 16 1,9-24-73,-1 0 0,1-1 1,0 1-1,0 0 0,0 0 0,0-1 0,0 1 0,1 0 1,-1 0-1,1-1 0,0 1 0,-1 0 0,1-1 1,1 1-1,-1-1 0,0 1 0,1-1 0,-1 0 1,1 1-1,0-1 0,-1 0 0,1 0 0,0 0 0,0 0 1,1-1-1,-1 1 0,0 0 0,0-1 0,1 0 1,-1 1-1,1-1 0,0 0 0,3 1 0,10 3 28,1 0-1,0-1 1,0-1-1,21 1 1,-18-1 31,286 50 709,-241-37-425,-2 2 0,102 45 0,-158-60-307,-1 0 1,1 1-1,-1 0 0,1 0 0,-1 1 1,-1-1-1,1 1 0,-1 0 1,0 1-1,0-1 0,0 1 0,-1 0 1,0 1-1,5 8 0,-8-12-15,0 1 0,0-1 1,0 1-1,0 0 0,-1-1 0,1 1 0,-1 0 0,0-1 0,0 1 0,0 0 1,-1-1-1,1 1 0,-1 0 0,0-1 0,0 1 0,0-1 0,-1 0 0,1 1 0,-1-1 1,0 0-1,0 0 0,0 0 0,0 0 0,0 0 0,-1 0 0,1 0 0,-1-1 0,0 0 1,0 1-1,0-1 0,-4 2 0,-23 15 113,0-2-1,-1-1 1,-1-1 0,-1-2-1,0-1 1,0-1 0,-1-3-1,0 0 1,-1-2 0,-48 2 0,67-7-177,0 0 1,0-1-1,0-1 1,0 0 0,0-2-1,0 1 1,1-2-1,-1 0 1,-23-10 0,38 14-6,0-1 0,0 1 0,0 0 0,1-1 0,-1 1 0,0 0 0,0-1 0,1 1 0,-1-1 0,0 0 0,1 1 1,-1-1-1,0 0 0,1 1 0,-1-1 0,1 0 0,-1 1 0,1-1 0,0 0 0,-1 0 0,1 0 0,0 1 0,-1-1 1,1 0-1,0 0 0,0 0 0,0 0 0,0 0 0,0 1 0,0-1 0,0 0 0,0 0 0,0 0 0,0 0 0,0 0 1,1 0-1,-1 1 0,0-1 0,0 0 0,1 0 0,-1 0 0,1 1 0,-1-1 0,1 0 0,-1 1 0,1-1 0,0-1 1,38-28-2143,-36 28 2000,41-26-1734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0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251 380 4352,'-1'-1'52,"1"1"-1,0 0 1,-1 0 0,1 0-1,-1-1 1,1 1 0,0 0-1,-1-1 1,1 1 0,0 0 0,-1 0-1,1-1 1,0 1 0,-1-1-1,1 1 1,0 0 0,0-1-1,0 1 1,-1-1 0,1 1 0,0 0-1,0-1 1,0 1 0,0-1-1,0 1 1,0-1 0,0 1 0,0-1-1,0 1 1,0-1 0,0 1-1,0-1 1,1-6 2295,2 15-2254,-1-1 1,1 1-1,0-1 0,0 1 1,1-1-1,0 0 0,0-1 1,0 1-1,1-1 0,0 0 1,1 0-1,-1 0 0,1-1 1,0 1-1,1-1 0,-1-1 1,1 0-1,0 1 0,0-2 1,0 1-1,0-1 0,15 4 1,-8-4-30,-1 0 1,1-1 0,0 0-1,0-2 1,0 1-1,0-2 1,0 1 0,0-2-1,-1 0 1,1-1-1,0 0 1,17-7 0,-5 0 8,0 0-1,-1-2 1,0-1 0,41-28 0,-61 37-57,1 0 0,-1 0-1,0 0 1,-1-1 0,1 1 0,-1-1-1,0 0 1,0-1 0,0 1-1,-1-1 1,1 1 0,-1-1 0,-1 0-1,1 0 1,-1-1 0,0 1 0,-1 0-1,0-1 1,0 1 0,0-1 0,0 1-1,-1-1 1,0 1 0,-1-1 0,1 1-1,-3-9 1,-1 2 28,-1 1 1,0 0-1,-1 0 1,0 1-1,-1-1 1,-1 1-1,1 1 1,-2-1-1,1 1 1,-2 1-1,1 0 1,-1 0-1,0 1 0,-1 0 1,0 1-1,0 0 1,-1 0-1,-23-8 1,13 6 11,0 1 0,0 1 1,-1 1-1,0 1 0,0 1 1,-1 1-1,1 1 0,0 2 1,-45 3-1,25 3 61,-77 21 0,102-21-132,0 0 0,0 2-1,1-1 1,0 2 0,0 0 0,-25 20 0,39-27 0,0 0-1,0 1 1,-1 0 0,2 0 0,-1 0-1,0 0 1,1 0 0,-1 0 0,1 1 0,0-1-1,0 1 1,0-1 0,1 1 0,-1 0-1,1 0 1,0 0 0,0 0 0,0-1-1,1 2 1,-1-1 0,1 0 0,0 0-1,0 0 1,1 4 0,1-3-18,-1 0 0,1-1-1,0 1 1,1-1 0,-1 1 0,1-1-1,0 0 1,0 0 0,0-1 0,1 1 0,-1 0-1,1-1 1,0 0 0,0 0 0,0 0-1,0 0 1,0-1 0,1 0 0,6 3 0,7 2-50,-1-1-1,1-1 1,0 0 0,0-1 0,1-1 0,-1-1 0,1-1 0,-1 0 0,1-2 0,29-3 0,9-6 41,-1-3-1,58-20 1,-45 12 80,-66 20-9,1 0 0,-1 0 0,0 0 0,0 0 0,1 1 0,-1-1 0,0 1 0,1 0 0,-1 0 0,0 0 0,0 1 0,1-1 0,-1 1 0,0-1 0,1 1 0,-1 0 0,0 1 0,0-1 0,0 0 0,0 1 0,0 0 0,-1-1 0,1 1 0,0 0 0,3 4 1,0 3 154,0-1 1,0 1-1,-1 1 1,-1-1 0,0 1-1,6 16 1,2 8 179,2-5-139,0-1-1,1-1 1,2 0 0,1-1 0,1 0 0,1-2 0,1-1 0,1 0 0,1-1 0,29 20 0,-37-32-281,1-1 0,-1 0 0,2-1 0,17 6 0,-27-11-245,0-1-1,0 0 1,0 0-1,0-1 1,0 0-1,1-1 1,-1 1-1,0-1 1,0-1-1,1 1 1,-1-1-1,0-1 0,9-2 1,18-10-1768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1.6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1 364 3200,'-1'9'1485,"5"-19"-613,-3 6-584,45 18 3339,-23-8-3421,1 0-1,0-1 1,0-2 0,1 0 0,-1-2 0,1 0 0,-1-2-1,0-1 1,35-6 0,-1-5 374,0-2-1,97-41 1,-139 50-489,0-1 0,-1-1 1,0-1-1,-1 0 0,0-1 0,0-1 1,22-22-1,-33 30-72,0 0 0,0 0 0,0-1-1,-1 1 1,1 0 0,-1-1 0,0 0 0,0 0 0,0 1 0,0-1 0,-1 0 0,0 0 0,0-1-1,0 1 1,0 0 0,0 0 0,-1 0 0,0-1 0,0 1 0,0 0 0,0 0 0,-1-1 0,0 1-1,0 0 1,0 0 0,0 0 0,-1 0 0,1 0 0,-1 0 0,0 0 0,0 1 0,-1-1 0,1 1 0,-1-1-1,1 1 1,-7-6 0,2 3 11,1 0-1,-1 0 0,-1 0 1,1 1-1,-1 0 0,0 1 0,0 0 1,0 0-1,0 1 0,-1 0 1,0 0-1,1 1 0,-1 0 1,0 0-1,0 1 0,0 0 1,-17 1-1,13 2-18,-1 0 0,1 0 0,-1 1 0,1 1 0,0 0 0,0 0-1,0 2 1,1 0 0,0 0 0,0 1 0,-14 11 0,15-10-24,0 0-1,1 2 1,0-1-1,1 1 1,0 0-1,0 1 1,1 0 0,1 1-1,0-1 1,1 1-1,-8 18 1,11-21-6,0 0-1,1 0 1,0 0 0,1 0-1,0 0 1,0 1-1,1-1 1,0 0 0,0 1-1,1-1 1,1 0 0,-1 0-1,1 0 1,1 0 0,0 0-1,0-1 1,8 15 0,-2-8 19,1 0 1,0 0-1,1-1 1,1-1 0,0 0-1,1 0 1,0-1-1,1-1 1,0 0 0,1-1-1,0-1 1,1 0 0,0-1-1,0-1 1,20 7-1,4-2-446,2-1 0,0-2 0,0-2 0,0-2 0,52 0 0,-79-5-112,1 0 0,-1-1-1,0-1 1,1-1 0,17-5 0,7-4-1234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2.2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350 50 3584,'-3'-9'464,"2"5"-266,-1 0 0,0-1 0,0 1 0,0 0 0,0 0 0,-1 0 0,-5-7 0,6 11-51,1 0 0,0 0 0,0 0 0,-1 1 1,1-1-1,0 1 0,0-1 0,-1 1 0,1-1 0,0 1 0,0-1 1,0 1-1,0 0 0,0 0 0,0 0 0,0 0 0,-1 1 0,-8 5 191,-34 23 56,2 2 0,1 1 0,-39 42-1,45-42 166,32-29-525,-1 0 0,0 0 0,1 1 0,0-1 0,0 1 0,0 0 1,1 0-1,-1 0 0,1 0 0,0 0 0,-1 9 0,2-12-27,1 0-1,-1 0 1,1 0-1,0 0 1,0 1-1,0-1 1,0 0 0,0 0-1,0 0 1,1 1-1,-1-1 1,1 0-1,-1 0 1,1 0-1,0 0 1,0 0-1,0 0 1,0 0-1,0 0 1,1 0-1,-1-1 1,0 1 0,1 0-1,-1-1 1,1 1-1,0-1 1,-1 0-1,1 1 1,0-1-1,0 0 1,2 1-1,10 3-3,0-1 0,0 0-1,1-1 1,-1 0 0,1-1-1,-1-1 1,16 0 0,31 3 18,288 48 598,-334-50-521,0 2 0,0 0 0,-1 0 0,1 1 0,-1 1 1,0 1-1,0 0 0,-1 0 0,23 19 0,-32-23-45,-1 0-1,0 0 0,0 0 1,0 1-1,0-1 1,-1 1-1,1 0 0,-1 0 1,0 0-1,0 0 1,0 0-1,-1 1 0,0-1 1,1 0-1,0 8 1,-3-7 11,1 1 1,0-1 0,-1 1 0,0-1 0,-1 0 0,1 0 0,-1 1-1,0-1 1,0 0 0,0-1 0,-1 1 0,0 0 0,0-1 0,0 1-1,0-1 1,-5 5 0,-5 5 57,-1-1-1,-1 0 1,0-1 0,-1 0-1,0-1 1,-1-1 0,0-1-1,0 0 1,-35 12 0,-14-1 225,-98 19 1,103-27-191,23-4-506,0-2-1,0-2 0,0-1 0,-68-4 0,97-1-1198,10-2 99,19-5-798,-9 4 1582,26-11-1404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2.7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31 3328,'-1'-2'89,"1"0"0,-1 0 1,1 0-1,-1 0 0,1 0 1,0 0-1,0 0 0,0 0 0,0-1 1,0 1-1,0 0 0,1-3 0,0 5 6,1 1-1,-1-1 0,0 1 0,0-1 1,0 1-1,0 0 0,1-1 0,-1 1 1,0 0-1,0 0 0,0 0 0,-1-1 0,1 1 1,0 0-1,0 1 0,0-1 0,-1 0 1,1 0-1,0 0 0,-1 0 0,1 0 1,0 2-1,1 2 70,0 0 1,0 0-1,-1 0 1,1 1-1,-1-1 1,0 0-1,0 1 1,-1-1 0,0 0-1,0 7 1,1 6-55,-4 195 2180,-2-78-932,7-35-662,4-1 1,28 148 0,-33-237-681,2 0 0,-1 0 0,2 0-1,-1-1 1,1 0 0,0 0 0,1 0-1,0 0 1,8 10 0,-9-15-44,0 0 1,0 0-1,0-1 0,0 1 0,1-1 1,-1 0-1,1 0 0,0 0 0,0 0 1,0-1-1,0 0 0,0 0 1,1-1-1,-1 1 0,1-1 0,-1 0 1,12 0-1,-4-1-299,1 1 1,-1-2-1,0 0 1,1-1-1,-1 0 1,0-1-1,0 0 0,0-1 1,0-1-1,0 0 1,-1 0-1,23-15 1,12-10-1466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3.1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62 3200,'0'-19'1536,"54"12"-1152,-37 7 1920,12 0-2176,17 3 0,7 1 384,8-8 128,13 4-640,12 0 0,-6-9 384,-9-1 0,-11 10-384,-13-9 128,-14 5-896,-10-3 0,-8 7-512,-15 0 128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3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22 352 3328,'1'-11'1083,"10"17"333,14 23 629,-16-9-1630,-2-1-1,0 1 1,-2 1 0,0-1 0,-1 1 0,-1 0-1,-1 0 1,-1 42 0,-1-63-408,0 0 1,0 0-1,0 0 1,0 0-1,0 0 1,1 0-1,-1 1 1,0-1-1,0 0 1,0 0-1,0 0 1,0 0-1,0 0 1,0 0-1,0 1 1,0-1-1,0 0 1,0 0-1,0 0 1,0 0-1,-1 0 1,1 0-1,0 0 0,0 0 1,0 1-1,0-1 1,0 0-1,0 0 1,0 0-1,0 0 1,0 0-1,0 0 1,0 0-1,0 0 1,-1 0-1,1 0 1,0 1-1,0-1 1,0 0-1,0 0 1,0 0-1,0 0 1,0 0-1,0 0 1,-1 0-1,1 0 1,0 0-1,0 0 0,0 0 1,0 0-1,0 0 1,0 0-1,0 0 1,-1 0-1,1 0 1,0 0-1,0 0 1,0 0-1,0 0 1,0 0-1,0-1 1,0 1-1,0 0 1,-1 0-1,1 0 1,0 0-1,-9-11 294,-11-19-34,19 28-248,-7-13 55,0 0 1,2-1-1,0 1 1,0-1-1,2-1 1,-4-20-1,-9-107 136,15 112-194,0 14-35,2 0 0,0 0 0,1 1 0,1-1 0,1 0 0,8-29 0,-10 42-7,0-1 1,1 1-1,0 0 1,0 0 0,1-1-1,0 1 1,-1 1-1,2-1 1,-1 0 0,0 1-1,1 0 1,0-1-1,0 1 1,0 1 0,1-1-1,-1 1 1,1 0-1,0 0 1,-1 0 0,1 0-1,1 1 1,-1 0-1,0 0 1,10-2 0,-5 4-15,0 0 0,-1 1 0,1 0 0,-1 1 0,1 0 0,-1 0 0,1 1 0,11 5 0,23 5-219,79 5-2706,-81-10 1429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3.9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23 334 3328,'13'2'1429,"-3"-3"-1102,-1 0 0,0-1 0,1 0 1,-1 0-1,0-1 0,0 0 0,0-1 0,8-4 0,44-19 478,-48 22-726,1 0 0,-2-1 0,1 0 1,-1-1-1,15-11 0,-15 8 24,-1 0 1,-1-1-1,1 0 1,-2-1-1,12-18 0,-17 25-19,0-1 0,-1 0 0,0 0 0,-1 0-1,1 0 1,-1-1 0,0 1 0,0-1 0,-1 1-1,0-1 1,0 1 0,-1-1 0,0 0 0,0-7-1,-1 11-49,1 1 0,-1-1 0,0 1 1,0 0-1,0-1 0,0 1 0,0 0 0,0 0 0,-1-1 0,1 1 0,-1 0 0,1 0 0,-1 1 0,0-1 0,0 0 0,0 0 0,0 1 0,0-1 0,0 1 0,0 0 0,0 0 0,-1 0 0,1 0 1,0 0-1,-1 0 0,1 0 0,-1 1 0,1-1 0,-1 1 0,1 0 0,-4 0 0,-3-1 70,1 2 0,-1-1-1,0 1 1,0 0 0,1 1 0,-1 0-1,-15 6 1,8-1-11,0 0-1,1 1 1,-1 1 0,2 0-1,-1 1 1,1 1 0,1 0-1,0 1 1,0 0-1,2 1 1,-1 1 0,-13 21-1,19-26-63,0 1 0,1 1 0,0-1 0,1 1 0,0-1 0,1 1 0,0 1 0,1-1 0,0 0 0,0 1 0,2-1 0,-1 0 0,1 1 0,1-1 0,0 1 0,1-1 0,0 0 1,0 1-1,1-1 0,5 11 0,-3-11-172,-1-1 1,1 0-1,0 0 1,1 0-1,1-1 1,-1 0-1,1 0 1,1 0-1,0-1 1,0 0-1,0-1 1,1 0-1,0 0 1,1-1-1,-1 0 1,1 0 0,0-1-1,1-1 1,-1 0-1,1 0 1,0-1-1,0 0 1,0-1-1,0 0 1,0-1-1,0 0 1,13-1-1,46-6-1627,-7-9-22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4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0 3456,'-8'64'6551,"6"-51"-6788,-3 17 451,2-1-1,0 1 0,2-1 1,2 1-1,1 0 0,1-1 1,1 0-1,1 1 0,11 30 1,3-5 554,-19-54-759,0-1 0,0 0 1,0 0-1,0 0 0,-1 1 1,1-1-1,0 0 0,0 0 1,0 0-1,0 1 0,0-1 1,0 0-1,0 0 0,0 0 1,-1 0-1,1 1 0,0-1 1,0 0-1,0 0 0,0 0 0,-1 0 1,1 0-1,0 0 0,0 0 1,0 1-1,-1-1 0,1 0 1,0 0-1,0 0 0,0 0 1,-1 0-1,1 0 0,0 0 1,0 0-1,0 0 0,-1 0 1,1 0-1,0 0 0,0 0 1,0 0-1,-1 0 0,1 0 1,0-1-1,0 1 0,0 0 1,0 0-1,-1 0 0,1 0 1,0 0-1,0 0 0,0 0 1,0-1-1,-1 1 0,1 0 1,0 0-1,0-1 0,-15-6 228,6-2-112,2-1 1,-1-1 0,1 1-1,-9-21 1,-2-2-8,14 27-126,1 0 0,0 0 0,0-1 0,1 1 0,0-1 0,0 0 0,0 1 0,1-1 0,0 0 0,0 0 0,1 0 0,0 0 0,0 0 0,0 0 0,1 0 0,0 0 0,1 1 0,-1-1 0,2 0 0,-1 1 0,0-1 0,1 1 0,0 0 0,1 0 0,-1 0 0,1 0 0,1 0 0,-1 1 0,9-9 0,-7 8-13,1 0 0,0 0-1,-1 1 1,2 0 0,-1 0 0,1 0 0,-1 1 0,1 0 0,0 1 0,1 0 0,-1 0 0,1 1 0,-1 0-1,1 0 1,-1 1 0,1 0 0,0 1 0,0 0 0,0 0 0,-1 1 0,1 0 0,0 0 0,9 4 0,-5-1 46,0 2 1,-1-1 0,1 2-1,-1 0 1,-1 0 0,1 1-1,-1 0 1,0 1-1,-1 1 1,0-1 0,-1 2-1,13 17 1,-18-23 1,0 1 0,-1-1-1,0 1 1,0 0 0,-1 0 0,0 0-1,0 0 1,0 0 0,0 1 0,-1-1-1,0 0 1,-1 1 0,1-1 0,-1 1-1,0-1 1,-1 1 0,0-1 0,0 1-1,0-1 1,-1 0 0,0 0 0,0 0-1,0 0 1,-1 0 0,0 0 0,0 0-1,-1-1 1,-5 8 0,6-9-6,-1 0 1,0 0-1,0 0 0,0 0 1,0-1-1,-1 0 0,1 0 1,-1 0-1,0 0 0,0-1 1,0 0-1,-9 3 0,13-5-20,0-1 0,-1 1 0,1-1 0,0 0 0,0 0 0,0 1 0,0-1-1,0 0 1,0 0 0,0 0 0,0 0 0,0 0 0,0 0 0,1 0 0,-1-1 0,0 1 0,1 0-1,-1 0 1,1-1 0,-1 1 0,1 0 0,0 0 0,-1-1 0,1 1 0,0-2 0,-7-41-5,6 37 6,0-4-17,0 0 1,1-1 0,0 1 0,1-1 0,0 1 0,1-1-1,0 1 1,1 0 0,0 0 0,1 0 0,0 0 0,1 1-1,0 0 1,1 0 0,0 0 0,0 0 0,1 1 0,0 0-1,1 1 1,0-1 0,0 1 0,1 1 0,0 0 0,18-11 0,-16 10-13,2 1 1,-1 1 0,1 0 0,0 0 0,0 2 0,1-1 0,-1 2 0,1 0 0,0 0 0,0 1 0,0 1 0,0 0 0,0 1 0,0 1 0,0 0 0,0 1 0,0 0 0,0 1 0,24 9 0,-26-7 18,-1 1 0,1 0 0,-2 0 0,1 1 0,-1 0 1,0 1-1,0 0 0,-1 0 0,0 1 0,-1 0 0,0 1 0,0 0 0,-1 0 0,0 1 1,5 12-1,-4-4 48,-1 0 0,-1 1 0,-1 0 0,0 0 0,-2 1 0,0-1 0,-1 1 0,-2 26 1,1-36-119,0 1 1,-2-1 0,1 0 0,-1 1 0,-1-1 0,0 0 0,-1 0 0,0 0-1,0 0 1,-1 0 0,-1-1 0,-6 13 0,11-23 0,-1 1 1,1-1-1,0 1 0,-1-1 0,1 1 1,0-1-1,-1 1 0,1-1 0,-1 1 1,1-1-1,-1 1 0,1-1 1,-1 0-1,1 1 0,-1-1 0,1 0 1,-1 0-1,1 1 0,-1-1 1,0 0-1,1 0 0,-1 0 0,0 0 1,1 0-1,-1 0 0,1 0 1,-1 0-1,0 0 0,1 0 0,-1 0 1,1 0-1,-1 0 0,0 0 1,1 0-1,-1-1 0,1 1 0,-1 0 1,0 0-1,1-1 0,-1 1 1,1 0-1,-1-1 0,1 1 0,0-1 1,-1 1-1,1-1 0,-1 1 1,1-1-1,0 1 0,-1-1 0,0 0 1,-4-17-1716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5.5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82 342 3968,'-1'4'277,"1"-1"-1,-1 1 1,1-1 0,0 1 0,-1-1 0,1 1-1,1-1 1,-1 1 0,1-1 0,-1 1-1,1-1 1,0 1 0,0-1 0,0 0-1,1 1 1,-1-1 0,3 3 0,0 1-87,0 0 1,0 0-1,1 0 0,0-1 1,0 0-1,11 10 0,-11-11-150,1 0 0,0 0 0,0 0-1,1-1 1,-1 0 0,1 0 0,0-1-1,0 0 1,0 0 0,1 0 0,-1-1-1,1 0 1,-1-1 0,1 0 0,0 0-1,-1 0 1,1-1 0,0 0 0,0-1-1,-1 1 1,14-4 0,0-2 89,-1 0 1,0-1-1,0-1 1,0-1-1,31-20 1,-42 23-73,1-1-1,-1 0 1,-1-1 0,1 0 0,-1 0-1,-1-1 1,0 1 0,0-2 0,0 1-1,-1-1 1,-1 0 0,7-16 0,-10 18-35,0 1 0,-1-1 0,1 0 1,-2-1-1,1 1 0,-1 0 0,0 0 1,-1 0-1,0 0 0,0 0 0,-1 0 1,0 0-1,0 0 0,-1 1 1,0-1-1,0 1 0,-1 0 0,0 0 1,0 0-1,-1 0 0,0 1 0,-7-8 1,1 1 15,0 1 0,-1 0 1,0 0-1,-1 2 1,-1 0-1,0 0 0,0 1 1,-1 1-1,-24-10 1,27 13-73,0 1 0,-1 0 1,0 1-1,0 0 0,1 2 1,-1-1-1,-1 1 0,1 1 1,0 0-1,0 1 1,0 1-1,0 0 0,1 0 1,-1 1-1,0 1 0,1 0 1,0 1-1,0 0 0,0 1 1,1 1-1,-1-1 1,2 2-1,-1-1 0,1 2 1,-17 16-1,25-22 12,-1 0 1,0 0-1,1 0 1,0 0-1,0 0 1,0 1-1,0-1 1,1 1-1,-1-1 1,1 1-1,0 0 1,0 0-1,0-1 1,1 1-1,-1 0 1,1 0-1,0 0 1,0 0-1,0 0 1,0 0-1,1-1 1,0 1-1,0 0 1,0 0-1,0-1 1,0 1-1,1 0 1,0-1-1,-1 1 1,5 4-1,-3-3-6,0-1-1,1 0 1,-1 0-1,1-1 1,-1 1-1,1-1 1,0 1-1,1-1 1,-1-1-1,0 1 0,1-1 1,-1 1-1,1-1 1,0 0-1,0-1 1,0 1-1,0-1 1,0 0-1,0 0 1,0-1-1,0 0 1,11 0-1,77-22-359,-17 3 179,-45 12 179,-21 4 62,1 0 0,-1 1 1,1 0-1,13 0 0,-21 2-10,-1 0 0,1 1 1,0-1-1,-1 0 0,1 1 0,-1 0 0,1-1 0,-1 1 1,1 0-1,-1 0 0,1 1 0,-1-1 0,0 0 0,1 1 1,-1 0-1,0-1 0,0 1 0,0 0 0,-1 0 0,1 0 0,3 4 1,33 56 288,-8-11 514,66 82-1,-86-120-1117,1-1 0,0-1 0,1 0 0,0 0-1,1-1 1,0-1 0,0 0 0,1-1 0,1 0 0,-1-1 0,22 7-1,-1-8-1348,-12-14-22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3.4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74 363 1664,'1'-1'62,"1"1"-1,-1 0 1,0 0 0,0 0-1,1 0 1,-1 0 0,0 0-1,1 0 1,-1 0 0,0 0 0,0 1-1,1-1 1,-1 0 0,0 1-1,0-1 1,0 1 0,0 0-1,1-1 1,-1 1 0,0 0-1,0 0 1,0-1 0,0 1 0,0 0-1,-1 0 1,1 0 0,0 0-1,0 0 1,-1 0 0,1 0-1,0 1 1,0 0 0,20 50 2381,-15-37-2442,0 0 491,0 0 0,1-1-1,0 0 1,1 0 0,15 19 0,-18-27-404,0-1-1,0-1 1,0 1-1,1-1 1,-1 0-1,1 0 1,0-1-1,0 1 1,0-1-1,0-1 1,1 1 0,-1-1-1,1 0 1,0-1-1,12 2 1,-6-3 3,1 0 0,-1-1 0,0 0-1,0-1 1,0-1 0,-1 0 0,1-1 0,-1 0 0,1-1 0,-1 0 0,-1-1 0,1 0 0,-1-1 0,0 0 0,-1-1 0,1 0 0,-1-1 0,-1 0 0,14-17 0,-12 13-5,1 0 0,-2-2 1,0 1-1,0-1 1,-1-1-1,-1 0 1,-1 0-1,0 0 1,-1-1-1,-1 0 1,-1 0-1,0 0 0,3-36 1,-7 43-57,-1 0-1,0 0 1,0 0 0,0 1-1,-2-1 1,1 0 0,-1 0 0,0 1-1,-1 0 1,0 0 0,-1 0-1,0 0 1,0 0 0,-1 1-1,0 0 1,-1 0 0,1 1 0,-10-8-1,7 8-23,0 0 0,-1 1 0,0 0 1,0 1-1,0 0 0,0 0 0,-1 1 0,0 1 0,0 0 0,0 0 0,0 1 0,0 1 0,-1 0 0,1 0 0,-20 2 0,11 1-68,0 1 0,1 0 0,-1 2 0,1 1 0,0 0 0,0 1 0,1 1 0,0 1 0,0 0 0,1 1 0,0 1 0,1 1-1,0 1 1,1 0 0,0 0 0,1 2 0,1 0 0,0 0 0,1 1 0,1 1 0,-13 25 0,21-37-57,1-1 1,-1 1-1,1-1 1,0 1-1,1 0 1,-1 0-1,1-1 1,0 1-1,0 0 1,0 1-1,1-1 1,0 0-1,0 0 1,0 0-1,0 0 1,1 0-1,0 0 1,0 0-1,1 0 1,-1 0-1,1 0 1,0-1-1,0 1 1,1-1-1,-1 1 1,6 6-1,31 21-1438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6.5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75 2688,'0'3'383,"0"1"1,0 0-1,1 0 1,-1 0-1,1 0 0,0-1 1,-1 1-1,2 0 1,2 6-1,2 11 177,39 175 443,-33-155-566,10 74 1,-22-112-413,0 0 0,0 0 0,0 0 0,0 0 1,-1 0-1,1 0 0,-1-1 0,0 1 0,0 0 1,0 0-1,0 0 0,-2 2 0,-7 1 262,-4-21-27,4-5-97,1-2 0,0 1 0,2-1 0,0 0-1,-5-33 1,11 40-118,-1-1 1,2 1-1,0 0 0,1-1 0,0 1 1,1 0-1,1-1 0,0 1 0,7-15 1,-2 6 10,1 2 0,1-1 0,13-21 0,-19 39-47,-1-1 0,1 0 1,0 1-1,0 0 1,1 0-1,-1 0 1,1 0-1,0 1 0,0 0 1,1 0-1,-1 0 1,1 1-1,0 0 0,0 0 1,0 0-1,7-1 1,-9 3 6,-1 1 0,1-1 0,-1 1 0,1 0 0,-1 1 0,1-1 0,-1 0 0,1 1 0,-1 0 0,1 0 0,-1 0 0,0 0 0,0 1 0,0-1 0,1 1 0,-1 0 0,-1 0 0,1 0 0,0 0 0,0 0 0,-1 1 0,1-1 0,-1 1 0,0-1 0,0 1 0,0 0 0,2 3 0,1 3 48,0-1 0,-1 1 0,0 0 0,0 1 0,-1-1 0,0 0 0,-1 1 0,2 15 0,-2 22 167,-3-1 0,-1 1 0,-3 0 0,-2-1 0,-20 73 0,28-118-225,-1 0 0,0-1 0,0 1 0,0 0 0,0-1 0,0 1 0,-1 0 0,1-1 0,0 1 0,0 0 0,0-1 0,0 1 0,-1 0 0,1-1 0,0 1 0,-1 0 0,1-1 0,-1 1 0,1-1 0,0 1 0,-1-1 0,1 1 0,-1-1 0,1 1 0,-1-1 0,0 0 0,1 1 0,-1-1 0,1 0 0,-1 1 0,-1-1 0,-8-19 150,-1-40-98,11 42-63,1-1 1,0 1-1,1 0 1,1 0-1,1 1 1,1-1-1,0 1 1,1 0-1,0 0 1,2 0-1,14-23 1,-9 19-21,0 1 0,0 0 0,2 1 0,1 1 1,0 0-1,1 2 0,0 0 0,25-16 0,-35 26 5,3-2-3,1 1-1,0 0 0,20-9 0,-28 14 14,0 0-1,0 1 1,0-1 0,0 0 0,-1 1-1,1 0 1,0-1 0,0 1 0,0 0-1,0 1 1,0-1 0,0 0-1,0 1 1,0 0 0,0 0 0,0 0-1,-1 0 1,1 0 0,0 0-1,-1 1 1,5 2 0,-1 1 10,-1 1 0,0-1 1,0 1-1,0 0 0,-1 1 0,0-1 0,0 1 1,-1-1-1,0 1 0,0 0 0,-1 0 1,3 12-1,2 11 94,4 54 0,-9-64-50,2 55 267,-11 141 0,2-142-528,2-50-636,1-21-677,1-13-183,1-11-100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6.9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142 264 3328,'20'0'2186,"34"-1"1512,29-6-2552,-72 4-1122,1 1 0,0-2 1,-1 1-1,0-1 0,0-1 0,0 0 0,-1-1 0,1 0 0,-1-1 1,10-8-1,-16 12 18,0 0 0,-1 0 1,1-1-1,-1 1 1,0-1-1,1 0 1,-2 0-1,1 0 0,0 0 1,-1 0-1,0-1 1,0 1-1,0-1 0,-1 0 1,1 1-1,0-7 1,-2 8-25,-1-1 1,1 1 0,-1-1 0,1 1-1,-1-1 1,0 1 0,0-1 0,-1 1-1,1-1 1,-1 1 0,1 0 0,-1 0-1,0 0 1,0 0 0,0 0-1,-1 1 1,1-1 0,-1 0 0,0 1-1,1 0 1,-1 0 0,-6-4 0,-2-1 33,0 1 0,-1 0 0,0 1 0,0 0 0,0 0 0,-1 2 0,1-1 0,-1 1 0,0 1 0,0 1 0,0 0 0,0 0 0,0 1 0,0 1 1,0 0-1,-25 6 0,28-4-35,0-1 0,1 2 0,-1-1 0,0 1 1,1 1-1,0 0 0,0 0 0,1 1 0,-1 0 0,1 0 1,0 1-1,1 0 0,0 0 0,0 1 0,0 0 0,1 0 1,0 1-1,1 0 0,0 0 0,0 0 0,1 0 0,-3 11 1,2-5-53,1 0 1,1 1 0,0-1-1,1 1 1,1 0 0,0 0-1,1 0 1,1-1 0,0 1-1,2 0 1,7 30 0,-7-36 25,1 0 1,1 0-1,-1-1 0,2 1 1,-1-1-1,1 0 0,1-1 1,-1 1-1,1-1 0,1-1 1,0 1-1,0-1 0,0 0 1,1-1-1,0 0 1,0 0-1,0-1 0,19 7 1,-12-6-179,0-1 0,1-1 0,0 0 0,0-2 0,33 2 0,-40-3-134,1-1 0,-1-1 1,1 0-1,-1 0 0,1-1 0,-1-1 0,0 1 1,0-2-1,0 1 0,16-10 0,2-11-1236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7.4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20 4352,'-1'7'418,"0"1"-1,0-1 1,0 0 0,1 1 0,0-1 0,1 0-1,-1 1 1,3 9 0,17 64 1242,-15-62-1960,-2-6 341,5 14 178,-1 1 0,-2 1 0,4 48 0,-9-76-192,0-1 0,1 1-1,-1 0 1,0 0 0,0-1 0,0 1 0,0 0 0,-1 0-1,1 0 1,0-1 0,0 1 0,0 0 0,-1 0-1,1-1 1,0 1 0,-1 0 0,1-1 0,0 1-1,-1 0 1,1-1 0,-1 1 0,0 0 0,-11-7 406,-8-27-96,17 20-342,1 0 0,0 0 1,0 0-1,2 0 1,-1 0-1,2 0 1,0 0-1,0-1 1,1 2-1,1-1 0,0 0 1,1 0-1,0 1 1,1 0-1,0 0 1,1 0-1,0 1 0,1-1 1,0 1-1,1 1 1,0 0-1,1 0 1,0 0-1,1 1 0,-1 1 1,2 0-1,17-11 1,-25 17 19,0 0 1,1 0 0,0 1 0,-1 0 0,1 0-1,0 0 1,-1 0 0,1 0 0,0 1 0,0 0-1,0-1 1,0 1 0,0 1 0,-1-1 0,1 1-1,0-1 1,0 1 0,-1 0 0,6 2 0,-3 0 54,0 1 1,0 0 0,0-1 0,-1 2 0,1-1-1,-1 1 1,0 0 0,0 0 0,7 11 0,1 3 121,-1 1 0,-2 0 0,0 0 0,-1 1 0,10 34 0,-16-46-218,-1 1 1,0 0-1,-1 0 1,0 0 0,-1 0-1,0 0 1,0 0-1,-1 0 1,-1 0 0,0 0-1,0 0 1,0 0-1,-2-1 1,1 1 0,-1-1-1,0 0 1,-1 0-1,0 0 1,0-1 0,-11 13-1,3-11-1217,13-10 1189,0 0-1,0 0 1,0-1 0,0 1-1,0 0 1,0 0-1,0 0 1,1 0-1,-1 0 1,0-1 0,0 1-1,0 0 1,0 0-1,0 0 1,0 0 0,-1-1-1,1 1 1,0 0-1,0 0 1,0 0 0,0 0-1,0-1 1,0 1-1,0 0 1,0 0 0,0 0-1,0 0 1,0 0-1,0 0 1,-1-1-1,1 1 1,0 0 0,0 0-1,0 0 1,0 0-1,0 0 1,-1 0 0,1 0-1,0 0 1,0 0-1,0-1 1,0 1 0,0 0-1,-1 0 1,1 0-1,0 0 1,0 0-1,0 0 1,0 0 0,-1 0-1,1 0 1,0 0-1,0 0 1,9-13-1631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7.7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1 4736,'-3'1'109,"0"0"-1,0 1 1,0-1 0,0 1-1,0 0 1,1 0 0,-1 0 0,0 0-1,1 0 1,0 1 0,-1-1-1,1 1 1,0 0 0,0-1 0,1 1-1,-1 0 1,0 0 0,1 0-1,0 0 1,0 0 0,0 1 0,0-1-1,0 0 1,1 0 0,-1 1-1,1-1 1,0 7 0,0 15 470,1-1 1,1 1-1,5 24 1,0 3-417,4 78 403,26 512 1129,-37-577-1530,-2-3-781,13 104 1,-8-161-964,8-11-106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8.1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4736,'32'30'2304,"96"5"-2560,-82-26 3584,34 2-3200,20 1 0,-2-8 128,5-1 128,-23 3-512,-14-3 128,-15-3-128,-12-9 0,-12 6-1152,1-8 0,-13 6-128,-24 1 128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8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21 351 3584,'0'2'173,"0"0"0,0 1 0,0-1 0,1 0 0,-1 0 0,1 0 0,-1 0 0,1 0 0,0 0 0,0 0 0,0 0 0,0 0-1,0 0 1,0 0 0,0 0 0,1-1 0,-1 1 0,1-1 0,-1 1 0,1-1 0,0 1 0,-1-1 0,1 0 0,0 0 0,0 0 0,0 0 0,0 0 0,0 0 0,0 0 0,0-1 0,0 1 0,0-1 0,0 0 0,0 1 0,1-1 0,2 0 0,5 1-69,-1 0 1,0-1 0,0 0-1,0 0 1,1-1-1,-1 0 1,0-1 0,0 0-1,0 0 1,-1-1 0,1 0-1,0-1 1,-1 1 0,0-2-1,0 1 1,0-1-1,-1-1 1,1 1 0,-1-1-1,12-13 1,-7 7 116,0-1 0,0 0 1,-2-1-1,0 0 0,0-1 0,12-25 0,-20 34-166,0 0-1,0 0 0,0 0 0,-1-1 1,0 1-1,0-1 0,0 1 0,-1-1 1,0 1-1,0-1 0,-1 1 0,0 0 1,0-1-1,0 1 0,-1-1 1,0 1-1,0 0 0,0 0 0,-1 0 1,-7-10-1,6 10-11,0 0 0,-1 1 1,0 0-1,0 0 0,0 0 1,-1 1-1,1 0 0,-1 0 0,0 0 1,0 0-1,-1 1 0,1 0 0,-1 1 1,1-1-1,-1 1 0,0 1 1,0-1-1,0 1 0,0 0 0,0 1 1,0 0-1,0 0 0,0 0 0,0 1 1,0 0-1,0 0 0,0 1 1,1 0-1,-1 0 0,0 0 0,1 1 1,-1 0-1,1 1 0,-10 6 1,6-2-7,1 0 1,0 1 0,0 0 0,1 1 0,0-1 0,1 2 0,0-1 0,1 1 0,0 0-1,0 0 1,1 0 0,1 1 0,0 0 0,1 0 0,0 0 0,0 0 0,1 1 0,1-1-1,0 1 1,1-1 0,2 15 0,-1-4-10,2-1 1,1 0-1,0 1 0,2-2 1,0 1-1,2-1 0,0 0 1,1 0-1,1-1 0,1 0 0,14 18 1,-16-27-305,1 0-1,0 0 1,0-1 0,1 0 0,1-1-1,-1 0 1,2-1 0,-1 0-1,1-1 1,0-1 0,0 0 0,1 0-1,0-2 1,0 0 0,0 0 0,0-1-1,1-1 1,-1 0 0,30-1 0,43-9-1900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49.6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18 965 2304,'-5'-5'2251,"-1"-19"-287,-1-28-1017,10 11-450,2 0 1,2 0-1,1 1 0,23-68 0,-13 48-209,1-8 64,3 0 0,3 2 0,43-84 0,-61 139-256,-1 0 1,2 0-1,-1 1 0,1 1 1,11-11-1,-18 19-75,0-1 0,1 1 0,-1-1-1,1 1 1,-1 0 0,1 0-1,0 0 1,0 0 0,-1 0 0,1 0-1,0 0 1,0 1 0,0-1 0,0 0-1,0 1 1,0 0 0,0-1 0,0 1-1,0 0 1,0 0 0,0 0-1,0 0 1,0 1 0,0-1 0,0 1-1,0-1 1,0 1 0,0-1 0,0 1-1,0 0 1,-1 0 0,1 0-1,0 0 1,0 0 0,-1 1 0,1-1-1,-1 0 1,1 1 0,1 1 0,8 15 45,0-1 1,0 1 0,-2 1 0,0 0 0,-1 0-1,-1 1 1,5 26 0,9 18 17,63 217-64,-60-194-18,-15-56 47,-1 0 0,-2 0 0,-1 1 0,-2-1 0,0 1 0,-3 0 0,0 0 0,-2 0 0,-7 34 0,9-66-44,0 1-1,0-1 1,1 0-1,-1 1 0,0-1 1,0 0-1,0 1 1,0-1-1,0 0 1,0 1-1,0-1 0,0 1 1,0-1-1,0 0 1,-1 1-1,1-1 1,0 0-1,0 1 1,0-1-1,0 0 0,0 0 1,-1 1-1,1-1 1,0 0-1,0 1 1,-1-1-1,1 0 0,0 0 1,0 1-1,-1-1 1,1 0-1,0 0 1,0 0-1,-1 1 1,1-1-1,0 0 0,-1 0 1,1 0-1,0 0 1,-1 0-1,1 0 1,0 0-1,-1 0 0,1 0 1,-1 0-1,1 0 1,0 0-1,-1 0 1,1 0-1,-13-20 122,-5-41-68,3-7-29,4-2 1,-4-125-1,15 152-61,2 0-1,2-1 1,2 2-1,1-1 0,24-75 1,-24 101 12,0 1 0,1-1 0,0 2 0,1-1 0,1 1 0,21-24 0,-27 35 11,0 0 1,0 0 0,0 0-1,1 1 1,-1-1 0,1 1-1,0 0 1,0 1-1,0-1 1,1 1 0,6-2-1,-8 3 8,-1 1-1,1-1 0,-1 1 0,1 0 1,-1 0-1,1 1 0,0-1 0,-1 1 1,0-1-1,1 1 0,-1 0 0,1 1 1,-1-1-1,0 0 0,0 1 0,0 0 1,0 0-1,0 0 0,0 0 0,2 3 1,6 4 7,-1 2 0,-1-1 1,0 1-1,-1 1 1,0 0-1,0 0 1,10 24-1,34 103 65,-39-100-65,7 17 14,53 176 303,-64-198-268,-2 0 0,-2 1 0,-1-1 0,-1 67 0,-3-98-47,-1-1-1,1 1 0,0-1 1,-1 1-1,1-1 1,-1 0-1,0 1 1,0-1-1,0 0 0,0 0 1,-3 4-1,-6-4 78,-2-18-3,-1-18-90,1-2-1,1 0 1,2 0 0,2 0-1,1-1 1,2 0 0,1-1-1,2 1 1,2 0-1,1 0 1,2 0 0,2 0-1,11-43 1,-9 50-20,1 1-1,1 0 1,1 0 0,2 1 0,1 0 0,1 1-1,1 1 1,1 1 0,2 0 0,0 1-1,2 1 1,0 1 0,1 1 0,2 0-1,0 2 1,34-20 0,-49 34 26,-1 0-1,0 1 1,1 1 0,0-1 0,-1 1-1,1 1 1,1 0 0,-1 0-1,0 1 1,10-1 0,-13 2 3,0 1 1,0 0 0,0 0-1,1 0 1,-1 1-1,-1 0 1,1 0-1,0 0 1,0 1-1,-1 0 1,0 0 0,1 1-1,-1-1 1,0 1-1,7 7 1,-1 2 38,1 0-1,-2 2 1,0-1 0,0 1 0,-1 0 0,-1 1-1,-1 0 1,0 0 0,-1 1 0,-1 0-1,-1 0 1,3 19 0,3 32 191,3 117 1,-12-159-209,-9 293 315,-2-71-164,10-237-185,-1 1 0,2-1 1,0 0-1,0 0 0,1 1 1,0-1-1,1 0 0,0-1 1,6 14-1,-8-23-64,0 0 1,0 1-1,1-1 0,-1 0 1,0 0-1,1 0 0,-1 0 1,1 0-1,-1 0 0,1 0 1,0 0-1,-1-1 0,1 1 1,0-1-1,-1 1 1,1-1-1,0 0 0,0 1 1,0-1-1,-1 0 0,1 0 1,0 0-1,0-1 0,0 1 1,-1 0-1,1-1 0,0 1 1,0-1-1,-1 1 0,4-2 1,1-1-373,0 1 0,1-1 1,-1 0-1,0-1 0,-1 1 0,1-1 1,6-6-1,17-25-1494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0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0 462 3456,'1'-1'241,"0"0"1,0 0-1,0 0 0,0 0 1,1 0-1,-1 0 1,0 1-1,0-1 0,1 0 1,-1 1-1,0-1 1,1 1-1,-1-1 0,0 1 1,1 0-1,-1-1 1,1 1-1,-1 0 0,1 0 1,-1 0-1,1 0 1,-1 0-1,0 1 0,1-1 1,-1 0-1,3 1 1,-2 0-144,1 0 0,-1 0 0,1 0 1,-1 1-1,0-1 0,1 0 0,-1 1 1,0-1-1,0 1 0,0 0 0,0 0 0,0 0 1,3 4-1,5 8 418,1-1 0,0 0-1,1 0 1,16 11 0,-23-19-460,1-1 1,-1 0 0,1 0-1,1-1 1,-1 0-1,0 0 1,1 0-1,0-1 1,-1 1-1,1-2 1,0 1-1,0-1 1,10 1 0,4-4 16,1 0 0,-1-1 0,0-1 0,1-1 0,-2-1 0,1 0 0,-1-2 0,0 0 0,0-2 0,-1 0 0,-1-1-1,0-1 1,0 0 0,-1-2 0,18-17 0,-25 21-9,0-1-1,-1 0 0,-1-1 0,1 1 1,-2-2-1,0 1 0,0-1 0,-1 0 1,-1 0-1,6-21 0,-8 22-9,-1 1-1,-1-1 1,0 1-1,-1-1 1,0 1-1,0-1 1,-2 0-1,1 1 1,-1-1-1,-1 1 1,0 0 0,-1 0-1,0 0 1,-7-13-1,8 17-42,0 0-1,-1 0 0,0 0 1,-1 1-1,1-1 1,-1 1-1,0 0 0,-1 0 1,1 1-1,-1-1 1,0 1-1,-1 1 0,1-1 1,-1 1-1,0 0 1,0 1-1,0-1 0,-1 2 1,1-1-1,-1 1 1,1 0-1,-1 0 0,0 1 1,0 0-1,0 0 1,0 1-1,1 0 0,-1 1 1,0 0-1,0 0 1,0 0-1,1 1 1,-1 0-1,0 1 0,1-1 1,0 2-1,0-1 1,0 1-1,0 0 0,-7 6 1,-1 1-99,0 2 1,1 0-1,1 0 0,0 1 1,1 1-1,0 0 1,2 1-1,0 0 1,0 1-1,1 0 0,1 0 1,1 1-1,1-1 1,0 2-1,2-1 1,0 1-1,0 0 0,0 27 1,4-40 39,0 1 1,0 0-1,1-1 0,0 1 1,1-1-1,-1 1 0,1-1 1,0 1-1,1-1 1,-1 0-1,1 0 0,0 0 1,1-1-1,0 1 0,0-1 1,0 0-1,0 0 1,1 0-1,-1 0 0,1-1 1,1 0-1,-1 0 0,1 0 1,-1-1-1,1 1 1,0-2-1,0 1 0,0 0 1,1-1-1,-1 0 0,1-1 1,-1 0-1,1 0 1,-1 0-1,1 0 0,0-1 1,-1 0-1,1-1 0,-1 0 1,1 0-1,0 0 1,11-4-1,0-2 25,1 0 0,-1-1 1,-1-1-1,0-1 0,0 0 1,-1-1-1,20-18 0,96-102 497,-113 109-275,-18 22-193,-1 0 0,0 0 0,0 0 0,0 0 1,0 0-1,0 0 0,0 0 0,0 0 0,1-1 1,-1 1-1,0 0 0,0 0 0,0 0 0,0 0 1,0 0-1,0 0 0,1 0 0,-1 0 0,0 0 1,0 0-1,0 0 0,0 0 0,0 0 0,0 0 1,1 0-1,-1 1 0,0-1 0,0 0 0,0 0 1,0 0-1,0 0 0,0 0 0,0 0 0,1 0 1,-1 0-1,0 0 0,0 0 0,0 0 0,0 1 1,0-1-1,0 0 0,0 0 0,0 0 0,0 0 1,0 0-1,0 0 0,0 1 0,0-1 1,0 0-1,0 0 0,0 0 0,1 0 0,-1 0 1,0 0-1,-1 1 0,1-1 0,0 0 0,0 0 1,0 0-1,3 19 256,-1 40 102,0-11 46,-1-37-332,1 0 1,0-1 0,1 1 0,0-1 0,1 1 0,0-1 0,0-1 0,1 1 0,1 0 0,-1-1 0,2 0 0,-1-1 0,1 1 0,0-1 0,1-1 0,0 1 0,0-1 0,18 12 0,-11-10-223,0-1 1,1 0-1,0-1 0,25 8 0,-18-9-1261,1 0-1,42 3 1,-28-5-664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1.2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165 462 2432,'-1'0'107,"1"0"1,0 0-1,0-1 0,0 1 1,-1 0-1,1 0 0,0 0 1,0 0-1,0 0 0,-1-1 1,1 1-1,0 0 0,0 0 1,-1 0-1,1 0 0,0 0 1,0 0-1,-1 0 0,1 0 1,0 0-1,0 0 0,-1 0 1,1 0-1,0 0 0,-1 0 1,1 0-1,0 0 1,0 0-1,-1 0 0,1 1 1,0-1-1,0 0 0,0 0 1,-1 0-1,1 0 0,0 0 1,0 1-1,0-1 0,-1 0 1,1 0-1,0 0 0,0 1 1,0-1-1,0 0 0,0 0 1,-1 1-1,1-1 0,0 0 1,0 0-1,0 1 0,0-1 1,0 0-1,0 0 0,0 1 1,0 25 1141,11 28-850,-8-45-341,0 0 1,1 0 0,0 0-1,0-1 1,1 0 0,0 0-1,0 0 1,1 0 0,0-1-1,1 0 1,-1 0 0,1-1-1,0 1 1,1-2 0,0 1-1,0-1 1,0 0 0,0-1-1,1 0 1,0 0 0,11 3-1,-7-3 13,1-1 0,-1 0 0,1-1 0,0 0 0,0-1-1,0-1 1,0 0 0,0-1 0,0-1 0,0 0 0,0-1 0,-1 0-1,24-9 1,-24 6 8,0 0-1,0-1 0,0 0 0,-1-1 0,0 0 1,-1-1-1,0 0 0,0-1 0,-1 0 0,0-1 1,-1 0-1,0-1 0,-1 0 0,0 0 1,-1 0-1,0-1 0,-1 0 0,-1-1 0,0 1 1,0-1-1,-2 0 0,0 0 0,0-1 1,-1 1-1,-1 0 0,0-1 0,-1 1 0,-1-1 1,0 1-1,-1-1 0,-1 1 0,0 0 1,-1 0-1,0 0 0,-8-16 0,1 8 5,-1 0 0,-1 1 0,-1 0 0,-1 1 0,-25-26 0,32 37-64,-1 1 0,0 0 1,0 0-1,-1 1 0,0 0 1,-1 1-1,1 0 0,-1 1 1,0 0-1,0 1 0,-1 0 1,0 1-1,-18-3 0,15 4-24,0 1-1,0 1 1,0 1 0,0 0-1,0 1 1,0 1-1,1 0 1,-1 1 0,1 0-1,-1 1 1,2 1-1,-1 0 1,0 1 0,-18 13-1,14-7-25,0 1 0,1 2-1,0-1 1,1 2 0,1 0-1,1 1 1,0 1 0,-20 37 0,26-42-9,2 1 1,0 0 0,0 0-1,1 1 1,1-1 0,0 1 0,2 0-1,0 0 1,0 0 0,2 30-1,1-37-23,-1 0-1,2-1 0,-1 0 0,1 1 1,1-1-1,-1 0 0,1 0 0,1 0 1,0 0-1,0 0 0,0-1 0,1 0 1,0 0-1,0 0 0,1 0 0,0-1 0,0 0 1,0 0-1,1-1 0,0 0 0,0 0 1,10 5-1,1-2-233,1-2 0,-1 0 1,1-1-1,0-1 0,0-1 1,1 0-1,-1-1 0,0-2 0,1 0 1,30-4-1,-1-2-711,-1-3 0,0-1 0,50-19 0,-2-4-677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1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9 225 2944,'0'-1'56,"0"0"0,-1 1 0,1-1 1,0 0-1,0 0 0,0 1 0,0-1 0,0 0 1,0 0-1,0 1 0,0-1 0,0 0 0,0 0 1,0 1-1,0-1 0,1 0 0,-1 1 0,0-1 1,0 0-1,1 0 0,-1 1 0,1-1 0,-1 1 1,0-1-1,1 0 0,0 0 0,6-15 3547,16 56-1150,13 61-982,-6-16-646,3-1 0,45 83 1,-75-163-789,-1 0 12,0 0 0,0 1-1,0-2 1,1 1 0,-1 0-1,1 0 1,0-1 0,0 1-1,1-1 1,-1 0 0,1 0-1,-1-1 1,1 1 0,6 3 0,-9-6-40,-1 0 0,0 0 0,0 0 1,0 0-1,1 0 0,-1 0 1,0 0-1,0 0 0,1 0 1,-1 0-1,0 0 0,0 0 1,1 0-1,-1 0 0,0 0 0,0 0 1,1 0-1,-1 0 0,0 0 1,0 0-1,1 0 0,-1 0 1,0-1-1,0 1 0,0 0 1,1 0-1,-1 0 0,0 0 0,0-1 1,0 1-1,0 0 0,1 0 1,-1 0-1,0-1 0,0 1 1,0 0-1,0 0 0,0-1 0,0 1 1,0 0-1,0 0 0,0-1 1,0 1-1,0 0 0,0 0 1,0-1-1,0 1 0,0 0 1,0-1-1,-4-20 258,-12-20 25,-58-71 119,48 76-350,-26-47 0,26 36 13,5 12-73,-21-53-1,38 80-30,1-2 1,0 1 0,0 0-1,1-1 1,0 1 0,1-1-1,0 1 1,0-1 0,1 0-1,0 1 1,3-14-1,-2 19 9,1 1 0,-1-1 0,1 0 0,0 1-1,0-1 1,1 1 0,-1 0 0,1 0-1,-1 0 1,1 0 0,0 0 0,0 0 0,0 1-1,1 0 1,-1-1 0,1 1 0,-1 1-1,1-1 1,-1 0 0,1 1 0,6-2 0,11-3-42,0 1-1,37-5 1,-44 8 58,124-7-68,-102 8-26,0-1 0,0-1 0,61-14 0,-96 17 30,-1-1 0,1 1 1,0 0-1,0 0 0,0 0 0,-1 0 0,1-1 1,0 1-1,-1 0 0,1-1 0,0 1 0,-1-1 1,1 1-1,0-1 0,-1 1 0,1-1 1,-1 1-1,1-1 0,-1 1 0,1-1 0,-1 0 1,1 1-1,-1-1 0,0 0 0,1 0 1,-2 1-125,0 0 1,1 0 0,-1 0 0,0 0 0,0 0 0,1 1 0,-1-1 0,0 0-1,0 1 1,1-1 0,-1 0 0,0 1 0,1-1 0,-1 1 0,0-1 0,1 1-1,-1-1 1,1 1 0,-1 0 0,1-1 0,-1 1 0,1 0 0,0-1 0,-1 1-1,1 0 1,0-1 0,-1 2 0,-7 10-1749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4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15 3072,'-2'1'77,"1"0"0,0 0 0,0 0 0,1 0 0,-1 0 0,0 0 0,0 0 0,0 0 0,1 0 0,-1 0 0,0 0 0,1 0 0,-1 0 0,1 1 0,0-1 0,-1 0 0,1 2 1,-4 30 950,3 0 0,0 0 1,2 0-1,8 53 1,-1-7-1009,5 33 293,3 61 1401,-16-167-1607,0 0 0,0 0 0,-1 0 1,0 0-1,0-1 0,0 1 0,-4 9 1,5-14-89,0-1 1,-1 1 0,1-1 0,0 1-1,0-1 1,-1 0 0,1 1-1,0-1 1,-1 1 0,1-1 0,-1 0-1,1 1 1,0-1 0,-1 0-1,1 1 1,-1-1 0,1 0 0,-1 0-1,1 1 1,-1-1 0,1 0-1,-1 0 1,1 0 0,-1 0 0,1 0-1,-1 0 1,0 0 0,1 0-1,-1 0 1,1 0 0,-2 0 0,0-1 23,0 0 0,0 0 0,0-1 0,0 1 0,0-1 0,1 1 0,-1-1 0,0 0 0,1 1 0,-1-1 0,1 0 0,-2-2 0,-2-4-12,1 0 0,0 0 0,1-1 0,0 1 1,0-1-1,1 1 0,0-1 0,0 0 1,1 0-1,0 0 0,1-17 0,2-8 17,9-57-1,-3 40-122,31-96 1,-33 129 38,1 0 1,1 1-1,0 0 1,1 0-1,1 1 0,0 0 1,1 1-1,22-24 1,-28 35 39,-1 0 0,0 0 0,1 0 0,0 1 0,0-1 0,0 1 0,1 0 0,-1 1 0,0-1 0,1 1 0,0 0 0,-1 1 0,1-1 0,0 1 0,0 1 0,0-1 0,0 1 0,0 0 0,0 0 0,0 0 0,0 1 0,0 0 0,0 0 0,0 1 0,-1-1 0,1 1 0,-1 0 0,1 1 0,-1 0 0,1 0 0,7 6 0,2 4 71,-1 1 0,-1 1 0,0 0 1,-1 0-1,0 2 0,-2-1 0,0 1 1,0 1-1,-2 0 0,0 0 0,-1 1 1,-1 0-1,4 20 0,0 18-914,-3 0-1,-2 0 1,-2 71 0,-1-127-932,7-4-42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2.5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74 408 3456,'9'30'6150,"16"3"-4157,-13-20-1917,0-1 0,1 0 0,15 10 1,-16-15 97,0 0 0,1-1 0,-1 0 0,1-1 0,0-1 0,1 0 0,-1-1 0,1 0 0,-1-1 0,1 0 0,0-1 0,0-1 0,0 0 0,0-1 0,-1-1 0,1 0 0,0 0 0,-1-2 0,17-5 0,-19 5-110,1 0 0,-1-1 0,1-1 0,-2 1 0,1-2-1,-1 1 1,1-2 0,-2 1 0,1-1 0,-1-1 0,-1 1-1,1-2 1,-1 1 0,-1-1 0,0 0 0,0-1 0,-1 0-1,-1 0 1,0 0 0,0 0 0,6-25 0,-10 26-37,0 0 1,0 0 0,-1 0-1,-1 0 1,1-1-1,-2 1 1,1 0-1,-2 0 1,1 0 0,-1 1-1,-1-1 1,1 1-1,-2-1 1,1 1-1,-1 1 1,-1-1 0,0 1-1,0-1 1,0 2-1,-10-10 1,0 1-5,-2 0 1,1 2 0,-2 0-1,0 0 1,0 2 0,-1 1-1,-37-16 1,42 22-35,1 0 1,-1 1-1,0 1 0,-1 1 1,1 0-1,0 1 1,0 0-1,-1 1 1,1 1-1,0 1 0,-1 0 1,1 1-1,0 0 1,-25 10-1,32-10-14,-1 0 0,1 1 0,0 0 0,0 1 0,0-1 0,1 1 0,0 1 0,0 0-1,0 0 1,1 0 0,-1 1 0,2 0 0,-1 0 0,1 0 0,0 1 0,0 0 0,1 0 0,0 0 0,0 0 0,1 1 0,1-1-1,-1 1 1,1 0 0,0 0 0,0 13 0,1-9-19,1-1 1,1 0-1,0 1 0,0-1 0,1 0 0,1 0 1,6 19-1,-6-24 26,1 0 0,-1 0 1,1-1-1,0 1 1,1-1-1,-1 0 0,1 0 1,1 0-1,-1-1 0,1 0 1,0 0-1,0 0 0,10 5 1,-2-2 17,1-2 0,0 0 0,0 0 0,0-1 0,1-1 0,0-1 1,-1 0-1,1-1 0,0-1 0,0 0 0,0-1 0,1-1 0,-1 0 0,-1-2 0,1 1 0,28-10 1,-9 0 50,0-1 1,-2-1-1,0-2 1,0-2-1,-2-1 1,42-32 0,-73 51-52,1-1 0,-1 1 0,1-1 1,0 1-1,-1-1 0,1 1 0,-1-1 1,1 1-1,0-1 0,-1 1 0,1-1 1,0 1-1,0 0 0,-1 0 0,1-1 1,0 1-1,0 0 0,0 0 0,-1 0 1,1 0-1,0 0 0,0 0 0,0 0 1,-1 0-1,1 0 0,0 0 0,0 0 1,-1 1-1,1-1 0,0 0 0,0 1 1,-1-1-1,1 0 0,0 1 0,-1-1 1,1 1-1,0-1 0,-1 1 0,1-1 1,-1 1-1,1-1 0,-1 1 0,1 0 1,-1-1-1,1 2 0,11 43 97,-5-15-56,3-5 198,0 1 0,2-2 0,1 1 0,30 41 0,-34-54-280,1-1 1,0-1-1,0 0 0,2 0 0,-1-1 0,1 0 1,0-1-1,1-1 0,-1 0 0,27 10 0,34 8-3414,-52-17 1151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3.4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5 377 2304,'0'0'17,"0"0"0,0 0 1,0 0-1,-1 0 0,1 0 0,0-1 1,0 1-1,0 0 0,0 0 0,-1 0 0,1 0 1,0 0-1,0 0 0,0 0 0,-1 0 1,1 0-1,0 0 0,0-1 0,0 1 0,0 0 1,0 0-1,-1 0 0,1 0 0,0 0 1,0-1-1,0 1 0,0 0 0,0 0 1,0 0-1,0-1 0,0 1 0,0 0 0,0 0 1,-1 0-1,1-1 0,0 1 0,0 0 1,0 0-1,0 0 0,0-1 0,0 1 1,1 0-1,-1 0 0,0 0 0,0 0 0,0-1 1,0 1-1,0 0 0,0 0 0,0 0 1,0-1-1,1 1 0,10-19 1106,29-29 990,-25 31-1505,12-11 184,1 1 0,1 1 0,1 2 1,61-38-1,-69 47-657,2 0 118,1 0-1,0 1 1,1 2-1,47-16 1,-56 23-154,-1 1 1,1 1 0,0 0 0,0 1 0,0 1 0,0 0 0,0 2 0,0 0-1,24 4 1,-25-1-37,0 0-1,0 0 0,0 2 0,0 0 1,-1 0-1,0 2 0,-1 0 1,1 0-1,-1 2 0,25 21 0,-31-22-33,0 0 0,-1 0 0,1 0-1,-2 1 1,1 1 0,-1-1-1,-1 1 1,0 0 0,-1 0 0,0 0-1,0 1 1,-1-1 0,-1 1-1,0 0 1,-1 0 0,1 15 0,-3-6 21,0 1 1,-1-1 0,-1 0 0,0 0 0,-2 0 0,-1-1 0,0 0 0,-2 0 0,0 0 0,-16 25 0,19-35-31,-1 0 0,0-1 0,0 0 0,-1-1 0,0 1 0,-1-1 0,0-1 1,0 1-1,-1-1 0,0-1 0,0 0 0,0 0 0,-1-1 0,0 0 0,0 0 0,0-1 1,0-1-1,-1 1 0,0-2 0,1 0 0,-16 2 0,21-4-22,0 0 0,1 0 0,-1 0 0,0-1 0,0 1 0,0-1 0,1 0 0,-1-1 0,0 1 0,1-1 0,0 0 0,-1 0 0,1 0 0,0 0 0,0-1 0,0 0 0,0 0 0,0 0 0,1 0 0,0-1-1,-1 1 1,1-1 0,0 0 0,1 0 0,-1 0 0,1 0 0,0 0 0,0-1 0,0 1 0,0-1 0,1 1 0,0-1 0,0 0 0,-1-9 0,0 0-57,1 1-1,1-1 1,0 0-1,1 0 1,1 1-1,0-1 1,0 1-1,1-1 1,1 1-1,11-25 1,-4 17-109,1 1 0,1 1 0,1 0 0,1 0 0,1 2 0,0 0 0,1 1 0,33-25 0,-7 11-529,0 3-1,89-42 0,-118 62 564,8-3-165,0 0-1,32-8 1,-49 16 286,-1 1 0,1 0 1,0 0-1,0 0 1,0 0-1,0 1 0,0 0 1,0 0-1,0 1 1,-1-1-1,1 1 1,0 0-1,0 0 0,0 1 1,-1-1-1,1 1 1,8 5-1,-11-5 67,1 0 0,-1 0 0,0 0 0,0 1-1,0-1 1,-1 1 0,1 0 0,0-1 0,-1 1 0,0 0 0,0 0 0,0 0-1,0 0 1,0 0 0,0 0 0,0 4 0,1 57 891,0-14-374,0-41-522,0 1 0,0-1 0,1 0 0,0 0 0,1 0 0,0 0 0,0 0 0,1-1 0,0 0 0,0 0 0,1 0 0,0-1 0,1 0 0,0 0 0,0 0 0,0-1 0,0 0 0,1-1 1,0 1-1,1-1 0,-1-1 0,1 0 0,12 4 0,-11-5-230,0-1 0,0 0 0,0-1 0,0 0 0,1 0 1,-1-1-1,0-1 0,0 0 0,1 0 0,-1-1 0,0 0 1,0-1-1,-1 0 0,12-5 0,20-12-1376,1-7-107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3:53.7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1 7936,'-57'23'3968,"71"0"-5760,0-19 7936,6-4-6272,3 0 128,11 0-3072,-6 16 128,-10-4 2432,-18 4 128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9.5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3328,'0'0'76,"0"-1"1,0 1 0,0-1-1,0 1 1,0-1-1,0 1 1,0 0 0,0-1-1,0 1 1,0-1-1,0 1 1,0-1 0,0 1-1,0-1 1,0 1-1,1-1 1,-1 1 0,0 0-1,0-1 1,0 1-1,1-1 1,-1 1 0,0 0-1,0-1 1,1 1-1,-1 0 1,0-1 0,1 1-1,-1 0 1,1-1-1,-1 1 1,0 0 0,1 0-1,-1 0 1,1-1-1,-1 1 1,1 0 0,-1 0-1,0 0 1,1 0-1,0 0 85,0 0-1,0 1 0,0-1 1,0 0-1,0 1 0,0-1 1,-1 1-1,1-1 0,0 1 1,0 0-1,-1-1 0,1 1 0,0 0 1,-1-1-1,1 1 0,-1 0 1,1 0-1,0 1 0,1 4 11,0 0 0,-1 1 0,1-1 0,-1 1 0,-1 0 0,1-1 0,-1 1 0,-1 11 0,1 5-195,2 30 481,2 0-1,3-1 1,2 1-1,23 75 1,-29-122-479,-1 1 0,1-1 0,0 0 1,1 0-1,-1 0 0,8 8 0,-10-12-44,0-1-1,-1 0 0,1 0 0,0 0 1,0 0-1,1 0 0,-1 0 1,0 0-1,0-1 0,0 1 0,0 0 1,1 0-1,-1-1 0,0 1 0,1-1 1,-1 0-1,1 1 0,-1-1 1,0 0-1,1 0 0,-1 1 0,1-1 1,-1 0-1,1-1 0,-1 1 0,0 0 1,1 0-1,-1-1 0,1 1 1,-1 0-1,0-1 0,1 0 0,-1 1 1,0-1-1,0 0 0,0 1 0,2-3 1,4-3-410,0-1 1,-1 0-1,0 0 1,-1-1 0,0 0-1,7-12 1,16-40-1189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09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0 5632,'-23'15'2816,"17"-30"-4352,6 15 5888,11 0-4480,-2 4 128,-4-1-1792,-1 5 128,7 0 1152,-11-4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0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68 305 4480,'-1'0'66,"0"-1"1,1 1-1,-1-1 1,0 0-1,1 1 1,-1-1-1,1 0 1,-1 1-1,0-1 1,1 0 0,0 0-1,-1 1 1,1-1-1,-1 0 1,1 0-1,0 0 1,0 0-1,-1 1 1,1-1-1,0 0 1,0 0-1,0 0 1,0 0-1,0 0 1,0 0-1,0 0 1,0 0-1,1 1 1,-1-2-1,2 1 0,-1 1 0,1-1-1,-1 1 1,1-1-1,-1 1 1,1 0 0,0 0-1,-1 0 1,1 0 0,-1 0-1,1 0 1,0 0 0,-1 1-1,1-1 1,-1 1 0,1-1-1,-1 1 1,2 0-1,-2-1-42,0 1-1,0-1 0,0 1 0,0-1 1,0 1-1,0-1 0,0 1 0,0 0 1,0-1-1,0 1 0,0 0 0,0 0 0,0 0 1,-1-1-1,1 1 0,0 0 0,-1 0 1,1 0-1,-1 0 0,1 0 0,-1 0 1,0 1-1,1 1 0,-3 31 244,-25 29 684,-51 84 607,77-152-1527,1 0 1,-1 0-1,1 0 1,0-1-1,1 1 1,1-7-1,7-16-13,-1 3-23,1-1 1,15-30-1,20-35-104,-34 65 143,2 0-1,0 0 1,2 1-1,1 1 0,1 0 1,1 1-1,31-33 1,-42 52 0,-1-1-1,1 0 1,0 1 0,0 0 0,0 0 0,0 1 0,1 0-1,-1 0 1,1 0 0,0 1 0,0 0 0,0 0 0,0 1 0,0 0-1,0 0 1,1 0 0,7 2 0,-6 0 32,-1 0 0,1 1 0,0 1 0,-1 0 0,1 0 0,-1 0 0,0 1 0,0 0 0,-1 1 0,1 0 1,-1 0-1,9 8 0,-1 2 58,0 0 1,-1 1 0,-1 0 0,-1 1 0,0 0-1,-1 1 1,-1 1 0,-1-1 0,0 2 0,-2-1-1,7 24 1,-9-24-159,-1 0-1,-1 1 1,0-1-1,-1 1 0,-1 0 1,-1 0-1,-1 0 1,-7 36-1,9-56-31,-1 1 0,0 0-1,0-1 1,0 1 0,0-1-1,-1 1 1,1-1 0,0 1 0,0-1-1,0 1 1,0-1 0,0 1-1,-1-1 1,1 1 0,0-1-1,0 1 1,-1-1 0,1 1 0,0-1-1,-1 0 1,1 1 0,-1-1-1,1 0 1,0 1 0,-1-1 0,1 0-1,-1 1 1,1-1 0,-1 0-1,1 0 1,-1 0 0,1 1-1,-1-1 1,0 0 0,-5-16-4020,3 5 2295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0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3 4992,'0'0'42,"0"0"0,0-1 1,0 1-1,-1 0 0,1 0 1,0 0-1,0 0 0,0-1 0,-1 1 1,1 0-1,0 0 0,0 0 1,-1 0-1,1 0 0,0 0 0,0 0 1,-1 0-1,1 0 0,0 0 1,0 0-1,-1 0 0,1 0 0,0 0 1,-1 0-1,1 0 0,0 0 1,0 0-1,-1 0 0,1 0 0,0 0 1,0 0-1,-1 1 0,1-1 1,0 0-1,0 0 0,0 0 0,-1 0 1,1 1-1,0-1 0,0 14 1574,15 31 176,-9-28-2134,22 88 702,-4 2-1,13 150 1,18 91 481,-43-292-697,-6-24-148,2 1 0,0-1 0,15 33 0,-22-64-47,-1 1 0,1-1 0,-1 1 0,1-1 0,-1 0-1,1 1 1,0-1 0,0 0 0,0 0 0,0 1 0,-1-1 0,1 0 0,1 0 0,-1 0 0,0 0 0,0 0 0,0 0-1,1-1 1,-1 1 0,0 0 0,1-1 0,-1 1 0,0-1 0,1 1 0,-1-1 0,3 1 0,-2-2-72,0 1 1,0-1-1,-1 0 1,1 0-1,0 0 1,0 0-1,-1 0 1,1 0-1,0-1 1,-1 1-1,1 0 1,-1-1-1,0 1 1,1-1 0,-1 0-1,0 1 1,2-4-1,12-25-1306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0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28 111 5888,'-28'-13'2944,"113"-10"-4480,-38 11 5632,24 5-3968,28-6 0,-1-3 0,5 5 128,6 3-384,-10 0 128,-15 8 128,-13 8 0,-20-3-128,-13-2 0,-5 1-896,-18 0 0,-6-1-640,-18 2 128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1.4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32 406 4480,'57'-17'4117,"-48"16"-4052,-1-1 1,1-1-1,-1 0 0,0 0 1,0 0-1,0-1 0,0-1 0,-1 1 1,1-1-1,9-8 0,1-2-48,0-1-1,25-29 1,-33 33 64,-1 0 0,0-1 0,0 0 0,-1-1 0,-1 0 0,-1 0 0,7-17 0,-12 26-23,1 0 0,-1 0 0,0 0 0,0 0 0,0 0 0,-1 0 0,1 0 0,-1 0 0,-1 0 0,1 0 0,-1 0-1,0 0 1,0 0 0,0 0 0,0 1 0,-1-1 0,0 0 0,0 1 0,0-1 0,-1 1 0,0 0 0,0-1 0,0 1 0,0 1 0,-5-6 0,5 7-1,0 0 0,0 0 1,0 1-1,-1-1 0,1 1 1,0-1-1,-1 1 0,1 0 1,-1 0-1,1 1 0,-1-1 1,0 1-1,1 0 0,-1 0 1,1 0-1,-1 0 0,0 0 1,1 1-1,-1 0 0,1 0 1,-1 0-1,-5 2 0,-4 3 76,-1 0 0,1 0 0,0 1 1,-13 10-1,14-7-94,-1-1 0,1 2 0,1-1 0,0 2 0,1-1 0,0 2 1,0-1-1,2 1 0,-1 1 0,-8 20 0,13-25-45,1-1-1,0 0 0,0 1 1,1-1-1,0 1 1,0 0-1,1 0 0,0 0 1,1 0-1,0 0 1,1 0-1,-1 0 0,2-1 1,-1 1-1,1 0 1,1 0-1,-1-1 0,1 0 1,7 13-1,-5-12 10,1 0 0,0-1-1,0 1 1,1-1 0,0-1 0,0 1-1,1-1 1,0-1 0,0 1 0,1-1-1,0-1 1,0 1 0,0-2 0,1 1-1,-1-1 1,1-1 0,0 0 0,0 0-1,0-1 1,1 0 0,-1-1 0,0 0-1,12 0 1,7-2-134,0-2 0,0 0 0,0-2 1,0-1-1,-1-2 0,0 0 0,27-14 0,12-1-2322,-39 2 661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2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3200,'2'17'1195,"5"-23"-713,-7 5-414,0 1 1,1-1 0,-1 0 0,0 1-1,1-1 1,-1 0 0,1 1-1,-1-1 1,1 0 0,-1 1 0,1-1-1,0 1 1,-1-1 0,1 1-1,-1 0 1,1-1 0,0 1 0,0 0-1,-1-1 1,1 1 0,0 0-1,0 0 1,-1-1 0,1 1 0,0 0-1,0 0 1,-1 0 0,1 0-1,0 0 1,0 0 0,-1 0 0,1 1-1,0-1 1,0 0 0,-1 0-1,1 0 1,1 1 0,12 9 174,0-1 0,0 0 1,1-2-1,0 1 0,1-2 1,-1 0-1,1-1 0,0 0 1,1-2-1,25 4 0,15-3 251,100-5 0,-139 0-254,-1-1-99,0 0 0,0-1 0,0-1 1,29-12-1,-28 10 49,-27 11-108,1-1 0,0 1 0,0 0 1,0 1-1,0-1 0,1 2 0,0-1 1,1 1-1,-1 0 0,1 0 0,-6 10 1,-4 6-71,2 0 0,-19 40 1,29-56-5,1 0 1,0 1-1,1 0 0,-1 0 1,2 0-1,-1 0 1,1 0-1,0 0 1,1 0-1,-1 1 1,2-1-1,-1 0 1,1 0-1,3 11 0,-2-13-7,0 0-1,1 0 0,0-1 0,0 1 0,0-1 0,0 0 0,1 0 0,0 0 0,0 0 0,1-1 0,-1 1 0,1-1 0,0 0 0,0-1 0,0 1 0,0-1 0,1 0 0,-1 0 1,10 2-1,0 0 9,1-1-1,0 0 1,1-2 0,-1 0 0,0-1 0,1 0 0,-1-1 0,1-1 0,-1-1 0,19-4 0,0-1 62,0-1 1,0-3-1,53-22 1,-70 24-19,0 0 1,0-1-1,-2-1 1,1 0-1,-1-2 1,-1 0-1,0 0 1,25-31-1,-35 39-35,-1-1 0,0 0 0,0 0 0,0 0 0,-1 0 0,0-1 0,0 1 0,-1-1 0,1 0 0,-1 0 0,-1 0 0,0 0 0,0 0 0,0 0 0,0 0 0,-1 0 0,-1-1 0,1 1 0,-1 0 0,0 0 0,-1 0 0,1 0-1,-2 0 1,1 1 0,-1-1 0,0 0 0,0 1 0,-4-6 0,5 8-11,-1 0 0,0 0 0,0 1 0,0-1 0,0 1 0,0 0 0,0-1 0,-1 2 0,0-1 0,1 0 0,-1 1 0,0 0 0,-1-1 0,1 2 0,0-1 0,0 0 0,-1 1 0,1 0 0,-1 0 0,1 0 0,-1 1 0,1-1 0,-1 1 0,-9 1 0,7 0 6,0 1 0,1 0 0,-1 0 0,0 1 0,1 0 0,-1 0 1,1 0-1,0 1 0,0 0 0,0 0 0,0 1 0,1-1 0,0 1 0,0 0 0,-8 11 0,7-7-4,0 0 1,1 1-1,0 0 0,0 0 0,1 1 1,0-1-1,1 1 0,0 0 0,1-1 1,0 1-1,1 1 0,0-1 0,1 0 1,0 0-1,0 0 0,1 0 0,1 0 1,0 0-1,0 0 0,1 0 0,1-1 1,0 1-1,0-1 0,1 0 0,0 0 1,1 0-1,0-1 0,1 0 0,11 13 1,-1-4-209,2-1 0,0-1 0,1 0 0,1-1 0,0-2 0,29 15 1,-37-21 10,1-1 0,1 0 0,-1-1 0,1-1 0,0 0 0,0-1 0,0-1 0,0 0 0,0-1 0,1 0 0,24-3 0,-9-7-1668,-6-4-64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4.4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1 320 3840,'6'3'506,"0"1"-1,0 0 1,0-1 0,1-1-1,-1 1 1,1-1 0,0 0-1,0 0 1,-1-1 0,1 0-1,8 1 1,82 3 2322,-83-5-2616,0-1 0,0-1 1,1 0-1,-2 0 1,1-2-1,0 0 0,0 0 1,-1-1-1,0-1 1,0 0-1,-1-1 0,0 0 1,0-1-1,0 0 1,-1-1-1,0-1 0,-1 1 1,0-2-1,-1 1 1,0-1-1,0-1 0,8-14 1,-15 21-162,1 1 1,-1-1-1,0 0 0,-1 0 1,1 0-1,-1 0 1,0-1-1,0 1 1,0 0-1,-1 0 0,0-1 1,0 1-1,0 0 1,-1-1-1,1 1 0,-1 0 1,-1 0-1,1 0 1,-1 0-1,0 0 0,0 0 1,0 0-1,-1 0 1,1 1-1,-1-1 1,0 1-1,-1 0 0,1 0 1,-5-4-1,3 3-54,1 2-1,-1-1 1,0 0-1,0 1 1,0 0-1,-1 0 1,1 1-1,-1 0 0,0 0 1,1 0-1,-1 0 1,0 1-1,0 0 1,0 0-1,0 1 1,0-1-1,0 1 1,0 1-1,0-1 1,0 1-1,0 0 1,0 0-1,0 1 0,1 0 1,-8 3-1,4 0-17,-1 0 0,2 0 0,-1 1-1,1 0 1,0 1 0,0 0 0,0 0-1,1 1 1,0 0 0,1 0 0,0 0-1,0 1 1,1 0 0,0 0 0,0 1-1,1-1 1,-4 16 0,5-17 26,1 1 0,1 0 0,-1-1 0,1 1 0,1 0 0,-1 0 0,2 0 0,-1-1 0,1 1 0,1 0 0,-1 0 0,1-1 0,1 1 0,0-1 0,0 0 0,0 0 0,1 0 0,1 0 0,-1 0 0,10 11 0,2-1 39,1-1-1,0 0 0,1-2 1,1 0-1,29 18 1,-36-26-549,1 0 0,-1-1 1,2 0-1,-1-1 0,1 0 1,-1-1-1,1-1 1,0 0-1,1-1 0,16 1 1,-3-4-1843,-8 11 22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2.8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335 11 3712,'-2'-1'259,"1"-1"0,-1 1 0,0 0 0,0 0 0,0 1 0,0-1 0,-1 0-1,1 0 1,0 1 0,0 0 0,0-1 0,0 1 0,-1 0 0,1 0 0,-5 1 0,-33 17 334,12 0-460,2 2 0,0 1-1,1 1 1,-35 40 0,28-29-8,26-28-51,0 1 0,1 0 0,-1 0-1,1 0 1,1 1 0,-1 0 0,1 0 0,0 0 0,1 0-1,0 0 1,0 1 0,-3 11 0,7-19-66,-1 1 0,0 0 0,0-1 0,1 1 0,-1 0 0,1-1 0,-1 1 0,0-1 0,1 1 0,-1-1 0,1 1-1,-1-1 1,1 1 0,-1-1 0,1 1 0,0-1 0,-1 1 0,1-1 0,0 0 0,-1 0 0,1 1 0,0-1 0,-1 0 0,1 0 0,0 0 0,-1 1 0,1-1 0,0 0 0,0 0 0,0-1 0,27 2 124,-27-1-127,76-7 16,123-27 1,24-4-27,-193 35 27,1 1 0,0 2 0,-1 1 1,1 1-1,32 8 0,-51-7 10,-1 0 0,1 1 0,-1 0 0,0 2 0,-1-1 0,1 1 0,-1 1 1,0 0-1,14 11 0,-23-16-9,1 1 1,-1-1-1,1 0 0,-1 1 1,0 0-1,0-1 0,0 1 1,0 0-1,0 0 1,-1 0-1,1 0 0,-1 0 1,0 1-1,0-1 1,0 0-1,-1 0 0,1 1 1,-1-1-1,1 1 1,-1-1-1,0 0 0,0 1 1,-1-1-1,1 1 0,-1-1 1,0 0-1,0 1 1,0-1-1,0 0 0,0 0 1,-1 0-1,1 0 1,-1 0-1,0 0 0,0 0 1,0-1-1,0 1 0,-1-1 1,1 1-1,-4 2 1,-19 19 182,-1-2 1,0 0 0,-2-2 0,0-1-1,-1-1 1,-1-2 0,-1-1 0,0-1-1,-1-2 1,-1-1 0,1-1 0,-37 5 0,66-14-212,-39 3-879,40-3 802,1-1-1,-1 0 1,0 0-1,0 0 1,0-1-1,1 1 1,-1 0-1,0-1 1,0 1-1,1-1 1,-1 0-1,0 1 1,1-1-1,-1 0 1,1 0-1,-1 0 1,1 0-1,-1 0 0,-1-2 1,4 2-73,-1 0 0,0 0 0,1 0 1,-1 0-1,0 0 0,1 0 0,-1 0 0,1 0 0,0 0 1,-1 0-1,1 0 0,0 0 0,0 0 0,-1 0 0,1 1 1,0-1-1,0 0 0,0 1 0,2-2 0,-1 0-332,17-17-1326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3.5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190 2 4608,'-1'0'121,"0"-1"-1,-1 1 1,1 0-1,0 0 1,0 0 0,0 0-1,-1 0 1,1 0 0,0 0-1,0 0 1,-1 0 0,1 1-1,0-1 1,0 0-1,0 1 1,0-1 0,0 1-1,-1-1 1,1 1 0,0 0-1,0-1 1,0 1 0,0 0-1,1 0 1,-1 0 0,-1 1-1,-20 34 2025,3-4-2299,-3 0 276,1 1 1,1 1 0,-27 67-1,45-98-106,1 0 0,0 1 0,0-1-1,0 1 1,0-1 0,1 1 0,-1-1-1,1 1 1,0 0 0,0-1 0,0 1-1,1-1 1,-1 1 0,2 4 0,0-6-9,-1 0 0,0 0 0,0 0 0,1 0 0,-1-1 0,1 1 0,-1 0 0,1-1 0,0 1 0,0-1 0,0 0 0,0 1 0,0-1 0,0 0 0,0 0 0,0 0 0,0-1 0,0 1 0,1 0 0,-1-1 1,0 1-1,1-1 0,1 0 0,29 2 48,0-1 0,0-2 0,-1-2 1,1 0-1,35-10 0,-34 6-19,1 2 0,-1 1 0,1 1 1,43 3-1,-55 2 42,-1 2 0,1 0 0,-1 1 0,0 1 0,0 1 0,-1 1 0,25 13 0,-40-18-28,0 0 0,0 1-1,0-1 1,-1 1 0,1 0 0,-1 1 0,0 0 0,0-1-1,-1 1 1,0 1 0,1-1 0,-2 1 0,1-1 0,-1 1-1,0 0 1,0 1 0,0-1 0,-1 0 0,0 1-1,0-1 1,-1 1 0,0 0 0,0 0 0,0-1 0,-1 1-1,0 0 1,-1 0 0,0 7 0,-2-5 29,0 0 0,0 0-1,-1-1 1,1 1 0,-2-1 0,1 0 0,-2 0 0,1-1 0,-1 1-1,0-1 1,0 0 0,0-1 0,-1 0 0,-11 8 0,-6 4 89,0-2 0,-1-1 1,-36 17-1,40-23-144,0 0 1,-1-2-1,1 0 0,-1-1 1,-1-2-1,1 0 1,-1-1-1,1-1 0,-1-1 1,0-2-1,0 0 0,1-1 1,-32-7-1,50 8-121,1 0 0,-1 0 0,1 0 0,0 0 0,-1-1 0,1 1 0,0-1 0,0 0 0,0 0 0,0 0-1,0 0 1,0 0 0,1-1 0,-1 1 0,1-1 0,-1 0 0,1 0 0,0 0 0,-2-3 0,4 5 44,0 1 1,0-1-1,0 1 1,0-1-1,0 1 1,0-1-1,0 1 1,0-1-1,0 1 1,0-1-1,0 1 0,0-1 1,0 1-1,0-1 1,0 1-1,0 0 1,0-1-1,1 1 1,-1-1-1,0 1 1,0-1-1,1 1 0,-1 0 1,0-1-1,1 1 1,-1 0-1,0-1 1,1 1-1,-1 0 1,0-1-1,1 1 1,-1 0-1,1 0 1,-1-1-1,1 1 0,-1 0 1,0 0-1,1 0 1,-1 0-1,1 0 1,-1-1-1,1 1 1,-1 0-1,1 0 1,-1 0-1,1 0 0,-1 0 1,1 1-1,-1-1 1,1 0-1,-1 0 1,1 0-1,0 1 1,33-2-1868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4.5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120 469 3072,'-2'0'131,"1"0"-1,0 0 1,-1 0 0,1 0 0,-1 0-1,1 1 1,0-1 0,-1 0-1,1 1 1,0-1 0,0 1 0,-1 0-1,1-1 1,0 1 0,0 0 0,0 0-1,0-1 1,0 1 0,0 0 0,0 0-1,0 0 1,0 1 0,0-1-1,0 0 1,1 0 0,-1 0 0,0 0-1,1 1 1,-1-1 0,1 0 0,0 1-1,-1-1 1,1 0 0,0 1-1,0-1 1,0 1 0,0-1 0,0 2-1,25 21 1705,-20-19-1811,0 0-1,0 0 1,0 0-1,0-1 1,1 0-1,0 0 1,-1 0 0,2-1-1,-1 0 1,0 0-1,11 3 1,-6-4 45,0 0 0,0 0 1,1-1-1,-1-1 0,0 0 1,17-2-1,13-2 62,0-2 0,-1-1 0,0-2-1,72-28 1,-95 31-71,-1-2 0,0 0 0,0-1 0,-1-1 0,-1 0 0,0-1 0,0 0 0,-1-1 0,0-1 0,-1 0-1,0 0 1,-1-2 0,14-24 0,-19 29 0,0-1 1,-1 0-1,0-1 0,0 1 0,-2-1 0,1 0 1,-2 0-1,1 0 0,-2 0 0,1-23 0,-3 28-29,0 0-1,0 0 1,-1 1-1,0-1 1,0 0-1,0 1 0,-1-1 1,0 1-1,-1 0 1,1 0-1,-1 0 1,0 0-1,-1 1 1,1-1-1,-1 1 0,0 1 1,0-1-1,-1 0 1,1 1-1,-10-5 1,-4-1-14,-1 0 0,0 1 0,-1 1 0,1 1 1,-2 1-1,1 1 0,-1 1 0,1 1 0,-1 0 0,0 2 1,-33 2-1,24 0-91,0 2 0,0 1 0,0 1 1,1 2-1,0 1 0,0 2 0,-47 21 1,64-24 11,0 0 0,1 1 0,-1 0 0,1 1 0,1 0 0,0 1 0,0 1 0,-13 17 0,20-24 28,1 1 0,0 0 0,0 0 0,0 0 0,1 0 0,-1 1 0,1-1 0,1 1 0,-1 0 0,1-1 0,0 1 0,0 0 0,0 0 0,1-1 0,0 1 0,0 0 0,1 0 0,0 0 0,0 0 0,0-1 0,0 1 0,1 0 0,0-1 0,3 7 0,0-3-9,-1-1 1,1-1 0,0 1 0,1-1 0,0 0 0,0 0-1,0 0 1,1-1 0,0 0 0,0 0 0,0-1 0,1 0-1,15 7 1,-10-6-44,0-2 0,0 0 0,0 0 0,0-1 0,1-1 0,-1 0 1,1-1-1,23-1 0,-15-1-76,-1-2 0,1 0 0,-1-1 0,0-1 0,0-1 0,-1-1 0,0-1 1,0-1-1,0 0 0,-1-2 0,30-22 0,-41 27 169,-1-1 0,0-1 0,0 0 1,-1 0-1,0 0 0,-1 0 0,1-1 0,-2 0 0,1 0 0,-1 0 0,-1-1 0,0 0 1,0 1-1,2-16 0,-4 43 241,1 0 0,1-1 0,1 1 0,0-1 0,1 0 1,1 0-1,1-1 0,0 0 0,1 0 0,1 0 0,0-1 0,1 0 0,1-1 1,0 0-1,1-1 0,1 0 0,0-1 0,17 13 0,-21-21-180,1 0-1,-1 0 1,1 0 0,0-2-1,0 1 1,0-1-1,0-1 1,1 1-1,14-1 1,-2-1-168,-1-1 1,1-1-1,29-6 1,-43 5-197,0 0 0,0 0 0,0-1 0,-1-1 0,1 0 0,-1 0 0,0 0 0,-1-1 0,1 0 0,-1-1 0,0 0 0,-1 0 0,1 0 0,-2-1 0,10-13 0,1-8-1496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5.1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33 2816,'-10'-1'1392,"9"14"152,15 34 1043,-2-10-2094,9 49 324,5-1 1,57 130 0,-54-164 57,-24-87-107,-9 10-572,0 0 0,-14-39 0,10 37-117,-8-49 0,13 58-88,1 0-1,0-1 0,2 1 0,0-1 1,1 1-1,1 0 0,1 0 1,1 0-1,0 0 0,14-35 1,-16 50 15,1-1 1,0 1-1,0 0 1,0 0 0,0 0-1,1 1 1,0-1 0,-1 1-1,1 0 1,0 0-1,1 0 1,-1 0 0,0 1-1,1 0 1,0 0 0,-1 0-1,1 0 1,0 1-1,0 0 1,0 0 0,0 0-1,0 0 1,0 1-1,0 0 1,0 0 0,0 1-1,0-1 1,9 3 0,4 0 38,-1 1 1,1 1 0,-1 0-1,0 2 1,0 0 0,27 16 0,-28-14 41,-1 1 1,0 1 0,-1 0 0,0 1 0,0 0 0,-1 2-1,-1-1 1,-1 1 0,18 27 0,-22-27-24,0 0-1,0 1 1,-2 0 0,1 0-1,-2 1 1,0-1 0,-1 1-1,-1 0 1,0 0 0,-1 0 0,-2 20-1,1-28-76,0 5-222,0 0-1,-1 0 0,0 1 1,-1-1-1,-1 0 0,0 0 0,-9 22 1,10-46-2653,5-12 912,9-6 77,-2-15 86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5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9 5504,'-21'-8'1548,"20"8"-1501,1 0 1,0 0-1,-1 1 0,1-1 0,0 0 1,-1 0-1,1 0 0,0 1 0,-1-1 1,1 0-1,0 0 0,0 1 0,0-1 1,-1 0-1,1 1 0,0-1 0,0 0 1,0 1-1,-1-1 0,1 0 1,0 1-1,0-1 0,0 0 0,0 1 1,0-1-1,0 0 0,0 1 0,0-1 1,0 1-1,0-1 0,0 0 0,0 1 1,0-1-1,16 50 2336,-5-17-2225,7 46 590,12 141 1,-15 82 523,18 151 460,-26-411-1538,22 72 0,-24-99-162,0 0 1,1-1 0,0 0 0,2 0-1,-1 0 1,2-1 0,0 0 0,14 15 0,-22-25-89,1-1 1,0 0 0,0 0-1,0 0 1,0 0 0,1 0 0,-1-1-1,0 1 1,1-1 0,-1 0 0,1 1-1,0-1 1,-1 0 0,1 0 0,0-1-1,0 1 1,0-1 0,-1 1 0,1-1-1,0 0 1,0 0 0,0 0-1,0 0 1,-1 0 0,1-1 0,0 0-1,0 1 1,0-1 0,-1 0 0,1 0-1,0 0 1,-1-1 0,1 1 0,-1-1-1,0 1 1,1-1 0,-1 0 0,0 0-1,0 0 1,0 0 0,3-4-1,6-10-840,0 1-1,0-2 0,-2 1 0,15-36 0,2-13-1108,-6-6 64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5.8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0 148 5504,'9'0'2688,"62"-11"-4096,-33 3 5760,22 0-4352,16-4 0,4-8 0,15 6 128,8-5-256,-20-6 0,-17 14-512,-18-1 0,-11 4-768,-8 12 128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6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1 327 4608,'10'9'562,"1"0"-1,0 0 1,1-2 0,0 1 0,0-2-1,1 1 1,0-2 0,0 1 0,0-2-1,0 0 1,23 4 0,-26-6-436,0-1 0,1 0 0,-1 0 0,0-1-1,0 0 1,0-1 0,1 0 0,-1-1 0,0 0 0,0 0 0,-1-1 0,1 0 0,0-1-1,-1 0 1,17-10 0,-19 9-41,1 0 0,-1 0 0,0-1 0,-1 0 0,1 0-1,-1 0 1,0-1 0,-1 0 0,1 0 0,-2-1 0,1 1 0,-1-1-1,0 0 1,0 0 0,-1 0 0,0-1 0,-1 1 0,2-13 0,-3 11-41,0 1 1,-1-1 0,-1 0-1,0 1 1,0-1 0,0 1-1,-2-1 1,1 1 0,-1 0-1,0 0 1,-1 0 0,0 0 0,0 0-1,-1 1 1,0 0 0,-1 0-1,0 0 1,-8-7 0,10 9-17,-2 1 0,1 1 1,0-1-1,-1 1 0,0 0 1,0 0-1,0 1 0,-1-1 1,1 1-1,-1 1 0,1-1 1,-1 1-1,0 1 0,0-1 1,0 1-1,0 0 0,0 1 1,0-1-1,-1 1 0,1 1 1,0 0-1,0 0 0,0 0 0,-13 4 1,12-1 21,1 0 0,-1 0 0,1 0 0,0 1 0,0 0 0,0 0 0,1 1 0,0 0 0,0 0 0,0 0 0,1 1 1,0 0-1,0 0 0,0 0 0,1 0 0,1 1 0,-1 0 0,1 0 0,0 0 0,-2 11 0,1-1 47,0 1-1,1-1 1,1 1-1,0 0 1,2 0-1,0 0 1,2 0-1,3 20 1,3 1 225,1 0 1,3 0-1,1-1 1,35 73-1,-39-95-392,0-1 0,1 0 1,1 0-1,1-1 0,0 0 0,0-1 0,2-1 0,0 0 0,0-1 0,1 0 1,1-1-1,28 16 0,-40-26-148,-1 1 0,1-1 0,0 0 0,-1 0 0,1 0 0,0 0 0,-1-1 0,1 1 0,0-1 0,0 0 0,0 0 0,-1-1 0,1 1 0,0-1 0,0 0 0,-1 0 0,1 0 0,0 0 0,-1-1 0,1 1 0,-1-1 0,0 0 0,1 0 0,-1 0 0,0 0 0,0-1 0,0 1 0,-1-1 0,1 0 0,-1 0 0,5-6 0,-5 4-118,0-1 1,-1 1-1,1 0 1,-1-1-1,0 1 1,0-8-1,-1 8 104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19.5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 1280,'0'0'27,"1"0"0,-1 0 0,1 0 0,-1 0-1,1 0 1,-1 0 0,1 0 0,0 0 0,-1 0 0,1 0 0,-1 0 0,1 0-1,-1 0 1,1-1 0,-1 1 0,1 0 0,-1 0 0,1 0 0,-1-1 0,1 1 0,-1 0-1,0-1 1,1 1 0,-1 0 0,1-1 0,-1 1 0,0 0 0,1-1 0,-1 1 0,0-1-1,0 1 1,1-1 0,-1 1 0,0-1 0,0 1 0,0-1 0,1 1 0,-1-1 0,0 1-1,0-2 1,6-8 1431,-5 8-1223,-1 2-65,28-2 86,156-6 936,23-1-720,254 25-3,234 39-575,-468-28 172,227 23 124,-294-43-98,172-14-1,-255 3-40,221-22 115,45-1 52,-44 13-277,-127 4 163,212 14 1,-274 0 19,144-14 1,-15 0-97,340 21 100,-202 13 427,-231-10-257,-111-13-204,44-5 0,4 1-4,287 3 315,-336 1-365,50 10-1,0-1-11,97 4-28,45 8 52,62 1 24,-253-24-76,0-3 0,59-12 0,-60 9 0,0 1 0,57-2 0,-51 10 0,0 2 0,0 1 0,40 12 0,14 2 0,-45-14 0,-1-2 0,91-6 0,-26-1 0,-67 14-86,-56 3-2111,-6-6 1024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21.5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11 349 1280,'-10'-8'1160,"22"3"-792,41 0-596,-35 3 336,63-10 172,-26 3 359,0 2 0,87 1 0,469 12 726,-128-22-575,-189-26-556,-96 11-106,36-9-103,-145 22-26,1 3 0,1 5 0,145 1 1,922 34 512,-755-33-507,-114 4-32,415-1-69,-484 6 86,325 20 10,-290-7 0,-76 6 0,-4-1 0,181 24 0,-232-24 0,186 6 0,380-41 106,-234 8-63,-41 3-64,-78-14 21,-230 11 21,6-6 103,0-4 0,173-54 0,-9 2 16,-16 16 244,-260 54-382,37-6 132,-37 6-131,0 0-1,0 0 1,-1 0-1,1 0 1,0 0 0,0 0-1,0 0 1,0 0-1,0 1 1,0-1 0,0 0-1,0 0 1,-1 1-1,1-1 1,0 1 0,0-1-1,0 1 1,-1-1-1,1 1 1,0-1 0,0 1-1,-1 0 1,1-1-1,-1 1 1,1 0 0,0-1-1,-1 1 1,0 0-1,1 0 1,-1 0 0,1-1-1,-1 1 1,0 0-1,1 0 1,-1 0 0,0 0-1,0 1 1,-1 0-22,1 0 0,-1 0 1,0 0-1,0 0 0,0 0 1,-1 0-1,1-1 0,0 1 1,-1-1-1,1 1 0,-1-1 1,1 1-1,-1-1 0,0 0 1,0 0-1,1 0 0,-5 2 1,-2 2-158,-95 61-1488,34-30 512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23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4864,'9'9'2432,"5"-6"-1920,-3 1 2560,-2-4-3072,-6 0 128,3 3-896,3 6 0,-4-5-256,9 8 128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5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120 459 2432,'2'5'633,"1"-1"-1,-1 1 1,1 0 0,0-1 0,1 1-1,-1-1 1,1 0 0,5 5 0,9 11 93,-14-15-656,0 0 1,0-1-1,1 1 0,0-1 1,0 0-1,0 0 0,1-1 0,-1 0 1,1 1-1,0-2 0,0 1 1,0-1-1,0 0 0,0 0 1,0-1-1,0 1 0,1-1 0,6 0 1,4 0 111,-1-1 1,1 0 0,-1-1 0,1 0-1,30-8 1,-18 1 75,-1-2 0,0-1 0,-1-1 1,0-1-1,49-33 0,-63 38-177,-1-1 1,-1 0-1,1-1 0,-2 0 1,1-1-1,-1 0 0,-1-1 1,0 0-1,-1 0 0,0-1 1,-1 0-1,0 0 1,8-25-1,-13 30-56,-1-1 0,0 1 0,0 0 0,-1 0-1,0-1 1,0 1 0,-1 0 0,0 0 0,-1-1 0,0 1 0,0 0 0,-1 0 0,0 1 0,0-1-1,0 0 1,-1 1 0,-1 0 0,1 0 0,-1 0 0,0 1 0,0 0 0,-1-1 0,0 2 0,-11-9-1,3 3-24,0 0 0,-1 1-1,0 1 1,-1 1 0,0 0-1,0 1 1,-1 1 0,0 0-1,0 1 1,-30-4 0,19 6-45,0 2 1,-1 1-1,1 2 1,0 0-1,-54 13 1,62-11 15,1 1 0,0 2 0,0 0 1,1 0-1,0 2 0,0 0 0,1 1 0,0 1 1,-18 16-1,27-20-10,1 1-1,-1 0 1,1 0 0,1 0-1,0 1 1,0 0 0,-6 12-1,11-17 22,-1 0 1,1-1-1,-1 1 0,1 0 0,0 0 0,1 0 0,-1 0 0,1-1 1,-1 1-1,1 0 0,0 0 0,1 0 0,-1 0 0,1 0 0,-1 0 1,1 0-1,0 0 0,1-1 0,-1 1 0,1 0 0,0-1 0,2 6 1,2-2-23,0-1 1,0 1-1,0-1 1,1 0-1,-1-1 1,2 0-1,-1 0 1,0 0-1,1-1 1,0 0-1,0 0 1,0-1-1,1 0 1,-1 0-1,17 2 1,9 0-390,0-2 0,58-1 0,-69-2 172,25-1-632,1-2 0,47-9 0,7-10-668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4:23.5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15 166 7680,'-15'-32'3840,"30"-36"-5888,-7 49 7296,12 4-6784,3 3 128,6-4-2304,-12 12 128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19.0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521 97 1536,'0'-4'261,"-1"1"0,0-1-1,0 0 1,0 0 0,0 0 0,-1 0 0,1 1-1,-1-1 1,0 1 0,0-1 0,-1 1 0,1 0-1,-1 0 1,1 0 0,-1 0 0,0 0 0,0 0 0,0 1-1,-7-4 1,5 2-140,0 1-1,0 0 1,-1 0-1,1 1 1,-1-1 0,0 1-1,0 1 1,0-1-1,0 1 1,0 0 0,0 0-1,-9 0 1,2 3 48,0 0-1,0 1 1,0 0 0,1 1 0,-1 0-1,-21 12 1,-68 45 244,82-48-343,7-3-55,0 2 0,1 0 0,0 0 0,0 1 0,2 1 0,0 0 0,0 0 0,1 1 0,-13 31 0,5-14 69,14-27-79,1-1-1,-1 1 0,1 0 1,0 0-1,1 0 0,-1 0 1,1 0-1,0 1 0,0-1 1,0 0-1,1 1 0,0-1 0,0 0 1,1 1-1,-1-1 0,1 0 1,0 1-1,0-1 0,1 0 1,2 5-1,-1-4-1,0-1 1,1 0-1,-1 0 1,1 0-1,1 0 1,-1-1-1,1 0 1,-1 0-1,1 0 1,1 0-1,-1-1 0,0 1 1,1-1-1,-1-1 1,1 1-1,10 2 1,152 43 47,45 16 26,-200-59-48,0 0 1,-1 1-1,0 0 1,0 0-1,-1 2 1,1-1-1,-2 2 1,1-1 0,-1 1-1,0 1 1,-1 0-1,9 12 1,-5-3 100,0 0 1,-1 2 0,-1-1-1,-1 1 1,-1 0-1,-1 1 1,6 24 0,-10-32 64,-1 0 0,-1 1 1,0-1-1,0 0 0,-2 1 0,0-1 1,0 1-1,-1-1 0,-1 1 1,-1-1-1,0 0 0,-7 21 1,6-26-60,-1-1 1,-1 0 0,1 0-1,-1 0 1,0-1 0,-1 0 0,0 0-1,0-1 1,0 1 0,-1-2 0,0 1-1,0-1 1,0 0 0,-1-1-1,0 1 1,0-2 0,0 0 0,-17 5-1,3-3 127,-1 0 0,0-2 0,0 0-1,0-2 1,0 0 0,-35-5 0,42 2-179,0-2 1,0 0-1,0 0 0,0-2 1,1 0-1,-23-12 1,28 12-110,1 1 1,1-2 0,-1 1-1,1-1 1,1-1 0,-1 1-1,1-2 1,0 1-1,1-1 1,0 0 0,-6-11-1,12 18-5,0 1 0,0 0 0,0 0 0,1-1-1,-1 1 1,0 0 0,1-1 0,-1 1 0,1-1-1,0 1 1,-1-1 0,1 1 0,0-1-1,0 1 1,0-1 0,0 1 0,0-1 0,0 1-1,0 0 1,1-1 0,0-2 0,0 3-43,-1 0-1,1 1 1,0-1 0,0 0 0,0 1-1,0-1 1,0 1 0,1-1 0,-1 1 0,0-1-1,0 1 1,0 0 0,0 0 0,0-1 0,1 1-1,-1 0 1,0 0 0,0 0 0,0 0-1,3 1 1,10 1-821,0 1-1,0 1 1,20 7-1,-25-7 425,34 12-1599,8-2-107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19.6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11 2688,'0'0'45,"0"0"1,0 0 0,0 0-1,-1-1 1,1 1-1,0 0 1,0 0-1,0 0 1,0-1 0,0 1-1,-1 0 1,1 0-1,0-1 1,0 1-1,0 0 1,0 0-1,0-1 1,0 1 0,0 0-1,0 0 1,0-1-1,0 1 1,0 0-1,0 0 1,0-1 0,0 1-1,0 0 1,0 0-1,0-1 1,0 1-1,0 0 1,1 0-1,-1-1 1,0 1 0,0 0-1,0 0 1,0-1-1,0 1 1,1 0-1,-1 0 1,0 0 0,0 0-1,0-1 1,1 1-1,-1 0 1,9 11 2892,-1 15-2359,2-1 0,0 0 1,1-1-1,2 0 0,0-1 0,31 39 0,-42-59-535,0-1 0,0 0 1,0 1-1,0-1 0,1 0 0,-1 0 1,1 0-1,0-1 0,-1 1 1,1-1-1,0 1 0,0-1 0,0 0 1,0 0-1,0 0 0,0 0 1,0-1-1,0 1 0,5-1 0,-2 0 8,-1-1 0,1 0 0,-1 0-1,1 0 1,-1-1 0,0 1-1,0-1 1,1-1 0,-1 1 0,7-5-1,-2 0 15,-1 0-1,0 0 1,0-1 0,0 0-1,-1 0 1,0-1-1,-1 0 1,0-1-1,0 0 1,6-12 0,-7 8 1,16-40 45,-21 51-73,0 0 0,0 0 1,-1 0-1,1 0 0,-1 0 0,0-1 1,0 1-1,0 0 0,0 0 0,0 0 1,-1 0-1,1 0 0,-1-1 0,-2-4 1,2 50 578,8-21-487,1-1 1,17 32-1,-6-12-13,-14-28-119,1-1 0,0 1-1,0-1 1,1 0 0,1 0 0,-1-1-1,2 0 1,0 0 0,0-1 0,0 0-1,1-1 1,0 0 0,1 0 0,0-1-1,0-1 1,19 9 0,-29-15-134,-1 0 1,1 0-1,-1 0 0,1 0 1,-1 0-1,1 1 0,0-1 1,-1 0-1,1 0 1,-1-1-1,1 1 0,0 0 1,-1 0-1,1 0 0,-1 0 1,1 0-1,-1-1 0,1 1 1,0 0-1,-1 0 1,1-1-1,-1 1 0,1 0 1,-1-1-1,0 1 0,2-1 1,1-2-391,7-1-1416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0.4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2816,'0'12'4318,"6"38"-3346,67 307 790,8 45-1113,-62-250-393,-1 267 0,-18-406-304,-1 1-1,-1-1 1,-6 25-1,8-37 6,0 0 0,-1 1 0,1-1 1,0 0-1,-1 0 0,1 0 0,-1 0 0,0 0 0,1 0 0,-1 0 0,0 0 0,0 0 0,1 0 0,-1 0 0,0 0 0,0 0 0,0-1 0,0 1 0,0 0 0,0-1 0,-2 2 0,1-3-53,1 1-1,-1 0 1,1-1-1,-1 1 0,0-1 1,1 1-1,-1-1 1,1 0-1,0 1 0,-1-1 1,1 0-1,0 0 1,-1 0-1,1 0 0,0-1 1,0 1-1,0 0 1,0 0-1,0-1 0,0 1 1,-1-3-1,-11-23-1268,-4-10-43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0.9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1 347 1536,'9'-32'526,"-7"23"-309,0 1 0,0 0 0,1-1 1,0 1-1,0 0 0,1 1 0,0-1 0,1 1 1,-1 0-1,1 0 0,1 0 0,6-6 0,14-14 210,6-6 133,69-55-1,-91 81-406,0 0 1,1 0-1,-1 1 1,1 1-1,1-1 1,-1 2-1,1 0 1,-1 0-1,1 1 1,0 1-1,0 0 1,17-1-1,-22 4-92,-1-1-1,0 2 1,1-1-1,-1 1 1,0 0-1,0 0 1,0 0-1,0 1 1,0 0-1,0 1 1,-1-1-1,1 1 1,-1 0 0,0 0-1,0 1 1,-1-1-1,1 1 1,5 9-1,2 2 54,-1 0 0,-1 0 1,-1 2-1,-1-1 0,7 20 0,-13-33-54,0 1 0,-1 0-1,0 0 1,0 0 0,0-1 0,0 1-1,-1 0 1,0 0 0,0 0 0,0 0 0,-1 0-1,0 0 1,0 0 0,0 0 0,0 0-1,-1 0 1,-3 7 0,1-5 36,-1 0 0,0 0 0,0 0 0,-1-1 0,1 1 0,-1-2-1,-1 1 1,1-1 0,-13 8 0,-7 2 112,-1-1-1,0-1 0,-1-2 1,-49 14-1,51-18-107,8-1-124,0-1 0,0-1-1,-1 0 1,-23 1 0,26-10-1026,19-6-402,24-12-812,-23 21 2166,23-18-1566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1.3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2816,'20'54'4608,"47"128"-3467,58 254 0,-70-131-511,22 456-1,-76-755-707,0 1 1,-1-1-1,0 1 1,0-1-1,-1 1 1,1-1-1,-1 0 0,-1 1 1,1-1-1,-5 11 1,-13-42-1950,0-5 726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1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1 293 2816,'0'-6'157,"1"0"0,-1 0 0,1 0 0,1 0 0,-1 1 0,1-1 1,0 0-1,0 1 0,1-1 0,0 1 0,0 0 0,0 0 0,0 0 0,1 0 0,0 0 0,0 1 0,0 0 0,1 0 1,-1 0-1,1 0 0,6-3 0,77-53 601,-69 45-610,2 0 0,0 1-1,1 1 1,0 1 0,0 2-1,33-12 1,-40 18-27,0 0-1,0 1 1,0 0 0,1 2 0,-1 0-1,0 0 1,1 2 0,-1 0 0,0 0-1,20 6 1,-26-5-83,0 1 0,-1 0 0,0 1 0,0 0-1,0 1 1,0-1 0,-1 1 0,0 1 0,0-1 0,0 1 0,0 1 0,-1-1-1,0 1 1,-1 0 0,1 0 0,-1 1 0,-1-1 0,8 18 0,-6-11 10,0 2 0,-2-1 0,1 0 0,-2 1 0,0 0 0,1 24 0,-4-30-12,0 0 0,0 0 0,-1 0 0,0 0 0,-1 0 0,0 0 0,0-1 0,-1 1 0,-1-1 0,1 1 0,-10 14 0,11-20-23,-1 0-1,0-1 1,-1 0 0,1 1 0,0-1 0,-1 0 0,0-1 0,0 1 0,0-1 0,0 1 0,0-1-1,0-1 1,0 1 0,-1 0 0,1-1 0,-1 0 0,1 0 0,-1 0 0,1-1 0,-1 0 0,0 1-1,1-2 1,-1 1 0,1 0 0,-1-1 0,-4-1 0,0 0 1,0 0 0,0-1 1,0 0-1,0 0 0,1-1 0,-1 0 1,1 0-1,0-1 0,1 0 0,-1-1 1,1 0-1,-8-8 0,2-1-88,1-1 0,1-1 0,-12-23 0,-6-9-1571,25 34 258,12-1-42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2.1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146 330 2688,'0'-2'73,"-3"-13"1257,4 19 467,17 36 144,-14-33-1868,4 7 133,1 0 0,1 0 0,0-1 0,22 23 0,-27-33-129,0 1 1,0-1-1,0 0 0,0 0 1,0 0-1,0-1 1,1 0-1,0 0 0,-1 0 1,1-1-1,0 1 1,-1-1-1,1-1 0,0 1 1,0-1-1,0 0 1,10-2-1,-4 0-1,-1-1 0,0 0 0,0-1 0,0 0 0,0-1 0,-1 0 0,1-1 0,-1 0 0,-1 0-1,1-1 1,-1-1 0,12-11 0,-8 6-2,-1-1 0,0 0 0,0 0 0,-1-1 0,-1-1 0,-1 0 0,8-18 0,-14 26-29,0 0 1,0-1-1,-1 0 0,0 0 1,0 0-1,-1 1 1,0-1-1,-1 0 1,0 0-1,-1-1 1,0 2-1,0-1 0,0 0 1,-1 0-1,-1 0 1,0 1-1,0-1 1,-5-9-1,4 11 8,0 1 0,0-1 0,-1 1 0,1 0-1,-2 0 1,1 1 0,-1-1 0,1 1 0,-1 0 0,-1 1 0,1 0 0,-1 0-1,1 0 1,-1 1 0,0 0 0,-1 0 0,1 0 0,0 1 0,-1 0-1,1 1 1,-13-1 0,4 1 25,0 1 0,0 1 1,0 1-1,0 1 0,0 0 0,0 0 0,1 2 0,-1 0 0,1 1 0,0 0 0,1 1 0,0 1 1,0 0-1,0 1 0,1 1 0,-16 15 0,12-10-59,1 1 0,1 0 0,1 2 0,1-1 1,0 2-1,1-1 0,1 2 0,0 0 0,2 0 0,1 0 0,-9 32 1,15-46-169,0 1 1,1-1 0,0 1 0,0 0-1,0-1 1,1 1 0,0 0 0,1 0 0,-1-1-1,1 1 1,1 0 0,-1-1 0,1 1 0,0-1-1,0 0 1,1 1 0,0-1 0,0 0 0,1-1-1,-1 1 1,1 0 0,0-1 0,1 0 0,-1 0-1,1 0 1,0-1 0,1 0 0,-1 0 0,0 0-1,1 0 1,0-1 0,0 0 0,0 0 0,1-1-1,-1 1 1,0-1 0,8 1 0,57 6-1772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3.0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21 2688,'-4'-11'1275,"8"7"474,-3 4-1675,0 1 1,0-1-1,0 0 0,1 1 1,-1-1-1,0 1 0,0-1 1,0 1-1,0 0 0,0 0 1,0-1-1,0 1 0,0 0 1,0 0-1,0 0 0,1 1 1,13 20 252,-1 0 1,0 0-1,-2 1 0,15 38 1,28 103 832,-43-124-971,-2 11 128,-11-25-49,1-25-253,0 0 0,-1-1 0,1 1 0,0-1 0,0 1-1,0-1 1,-1 1 0,1-1 0,0 1 0,0-1 0,-1 1 0,1-1-1,0 1 1,-1-1 0,1 0 0,-1 1 0,1-1 0,-1 1-1,1-1 1,-1 0 0,1 0 0,-1 1 0,1-1 0,-1 0 0,1 0-1,-1 1 1,1-1 0,-1 0 0,1 0 0,-2 0 0,0 0 5,1-1 1,-1 0 0,0 1-1,0-1 1,1 0 0,-1 0-1,0 0 1,1 0 0,-1 0-1,1 0 1,-1 0 0,1-1-1,0 1 1,0 0 0,-1-1-1,1 1 1,0-1 0,0 0-1,0 1 1,0-1 0,1 0-1,-2-1 1,-15-45 111,14 41-78,-2-11-57,0 0 1,1-1-1,1 1 0,0-1 1,2 1-1,0-1 0,1 1 1,1-1-1,6-33 0,-6 44-2,1 0 0,0 0 1,1 0-1,0 0 0,0 0 0,1 1 0,0-1 0,0 1 0,1 0 0,0 0 0,0 1 0,0-1 1,1 1-1,0 0 0,0 1 0,1-1 0,0 1 0,0 1 0,0-1 0,0 1 0,1 0 0,-1 1 0,1 0 1,8-2-1,-7 3 12,0 0 1,0 1 0,0 1-1,0-1 1,0 2 0,0-1-1,0 1 1,0 0 0,0 1-1,-1 0 1,1 1 0,0 0-1,-1 0 1,0 0 0,9 6-1,3 2 19,-1 1 0,-1 1 0,0 0-1,0 1 1,15 17 0,-23-20 39,0 0 0,-1 1 0,-1 0 0,0 0 0,0 1 0,5 14 0,-10-22-109,-1 0 0,1 1 0,-2-1-1,1 0 1,0 1 0,-1-1 0,0 1 0,0-1 0,-1 1-1,0 0 1,0-1 0,0 1 0,0-1 0,-1 1 0,0-1-1,0 1 1,-1-1 0,-2 9 0,-5-9-2153,9-5 661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3.4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3328,'0'29'1664,"8"13"-1920,-2-26 2048,-3 4-1792,8 6 0,-2-2 0,0 8 0,1-9-768,-1-11 128,9-5-128,7-7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5.5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1 3456,'-2'-1'56,"0"1"1,0 1-1,0-1 1,0 0-1,0 0 1,0 1-1,0-1 1,0 1-1,0-1 0,0 1 1,0 0-1,1 0 1,-1 0-1,0 0 1,0 0-1,1 0 1,-1 1-1,1-1 1,-1 1-1,1-1 1,-1 1-1,1-1 0,0 1 1,0 0-1,0-1 1,0 1-1,0 0 1,0 0-1,0 0 1,1 0-1,-2 3 1,2 5 119,0 0 0,1 0 0,0-1 0,0 1 0,1 0 0,3 10 0,-1-5-143,91 566 1879,-32-161-475,-46-312-812,-13-70-831,2 0 0,1 0 0,2-1 0,24 62 0,-26-95-1053,11-6-42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3.7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0 6144,'-23'23'3072,"28"-30"-4992,4 7 6912,0-3-8064,10-6 128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4.4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165 321 1152,'1'-1'171,"-1"1"-1,1 0 1,0 0-1,0 0 1,0 1 0,0-1-1,0 0 1,0 0 0,0 0-1,0 1 1,0-1-1,0 0 1,-1 1 0,1-1-1,0 1 1,0-1-1,0 1 1,-1 0 0,1-1-1,0 1 1,-1 0 0,1-1-1,0 1 1,-1 0-1,1 0 1,-1-1 0,1 1-1,-1 0 1,1 1 0,23 39 177,-14-21 201,-2-7-318,1 0 0,0 0 0,1-1-1,0 0 1,1-1 0,1 0 0,-1-1 0,2 0 0,14 9 0,-21-15-177,1-1 1,0 0 0,0 0-1,0 0 1,0-1 0,0 0-1,1 0 1,-1-1-1,1 0 1,-1-1 0,1 1-1,-1-1 1,1-1-1,0 1 1,-1-1 0,0-1-1,1 1 1,-1-1-1,0-1 1,14-5 0,-9 2 31,0-1 1,0 0-1,-1 0 1,0-1 0,0-1-1,-1 0 1,0 0 0,-1-1-1,0 0 1,0-1-1,-1 0 1,-1 0 0,0-1-1,12-25 1,-15 28-19,-1-1 1,0 0-1,0 0 0,-1 0 1,0-1-1,-1 1 0,0-1 1,0 1-1,-1 0 1,-1-1-1,0 1 0,0-1 1,-1 1-1,0 0 0,-1 0 1,0 0-1,-1 0 1,0 0-1,-9-15 0,6 14-24,0 1 0,0 0 0,-2 1 0,1-1 0,-1 2 0,0-1-1,-1 1 1,0 1 0,0 0 0,0 0 0,-1 1 0,-14-6 0,8 5-16,1 2 0,-1 0 0,0 0 0,0 2 0,0 0 0,0 1 0,-1 1 0,-23 1-1,22 1-35,1 1-1,0 0 0,0 1 0,0 1 0,0 1 0,1 0 0,0 1 0,0 1 0,0 1 0,1 1 0,0 0 0,1 0 0,0 2 0,0 0 0,1 1 0,0 0 1,-19 24-1,30-32-15,0 0 1,0 0 0,1 1-1,-1-1 1,1 1 0,0-1-1,0 1 1,1 0 0,-1 0 0,1-1-1,0 1 1,1 0 0,-1 0-1,1 0 1,0 0 0,0 0 0,0 0-1,1 0 1,0 0 0,0 0-1,0 0 1,1 0 0,-1 0-1,1-1 1,0 1 0,0-1 0,5 6-1,-3-3-31,1-1 0,0-1 0,0 1 0,1-1 0,-1 0 0,1 0 0,0-1 0,1 1 0,-1-1 0,1-1 0,0 1 0,0-1 0,0 0 0,0-1 0,0 0 0,1 0 0,13 2 0,0-3-71,0-1 1,0-1-1,0 0 1,0-1-1,0-2 1,0 0-1,29-10 1,-9-1-60,1-2 1,57-33 0,-88 45 170,-1-1 1,0 0 0,0-1-1,-1 0 1,1-1 0,-2 0-1,14-14 1,-19 16 206,-7 11 122,-8 20 73,12-20-336,0 0-1,1 0 1,0 0 0,0 0 0,0 0-1,1 0 1,0 0 0,0 0-1,0-1 1,0 1 0,1-1-1,0 1 1,0-1 0,0 0 0,0 0-1,1 0 1,-1-1 0,9 7-1,8 7 77,0-1 0,31 18-1,-36-24-98,0-2-1,1 1 0,0-2 0,23 7 1,-32-12-304,1 0-1,-1 0 1,0-1 0,1 0 0,0-1 0,-1 1 0,1-1 0,-1-1 0,1 0 0,-1 0 0,1 0 0,14-6 0,5-4-1389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7.9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1664,'-2'0'3318,"-1"26"-386,5 5-2085,1 1-1,2 0 0,9 31 0,-7-32-567,0 1 0,-3-1 1,2 35-1,-9-62-22,-3-12-87,-4-16 43,5 1-103,2 0-1,0 0 1,1-35 0,2 51-96,1 0 1,0 0-1,0 0 0,1 0 0,0 0 0,0 0 0,3-7 1,-3 11-10,-1 1 0,1-1 0,0 0 0,-1 1 0,1-1 0,0 1 0,1-1 1,-1 1-1,0 0 0,1 0 0,-1 0 0,1 0 0,0 1 0,-1-1 0,1 1 0,5-3 1,15-3 46,1 0 1,0 1 0,0 2-1,1 0 1,-1 1 0,1 2-1,48 3 1,-61-1-21,0 1 1,1 0-1,-1 1 0,0 0 1,0 1-1,0 1 0,-1-1 0,1 2 1,-1 0-1,-1 0 0,1 1 1,-1 0-1,0 1 0,0 0 0,-1 1 1,0-1-1,10 15 0,-15-17-7,0 0 0,0 1 0,0-1 0,-1 1 0,1 0 0,-2 0 0,1 1 0,2 11 0,-5-16-13,1 0 0,-1 1 0,0-1 0,0 0 0,0 0 0,0 1 0,-1-1 0,1 0 0,-1 0 0,0 0 0,0 0 0,0 0 0,0 0 0,-1 0 0,1 0 0,-1 0 0,0-1-1,1 1 1,-1 0 0,-1-1 0,1 1 0,0-1 0,-3 2 0,4-3-9,1 0 1,-1-1-1,1 1 0,-1-1 0,1 1 1,-1-1-1,1 1 0,-1-1 1,1 1-1,-1-1 0,0 0 0,1 1 1,-1-1-1,0 0 0,1 1 0,-1-1 1,0 0-1,1 0 0,-1 0 0,0 0 1,1 0-1,-1 0 0,0 0 0,0 0 1,1 0-1,-1 0 0,0 0 0,1 0 1,-1 0-1,0 0 0,0-1 0,1 1 1,-1 0-1,0-1 0,1 1 0,-1 0 1,1-1-1,-1 1 0,1-1 1,-1 1-1,0-1 0,1 1 0,-1-2 1,0 1-4,1-1 0,-1 1 0,1-1 1,0 1-1,0-1 0,-1 1 1,1-1-1,0 1 0,0-1 0,1 1 1,-1-1-1,0 1 0,0-1 1,1 1-1,-1-1 0,1 1 0,-1 0 1,1-1-1,0 1 0,1-3 1,13-17-31,2 2 1,0-1 0,1 2-1,1 0 1,0 1 0,1 1-1,25-14 1,-39 26 27,1 1 1,0 0-1,0 0 0,0 0 1,0 1-1,1 0 0,-1 0 1,1 1-1,-1 0 0,1 1 1,-1-1-1,1 1 0,0 1 1,-1-1-1,1 1 0,-1 1 1,1-1-1,-1 1 0,13 6 1,-1 0 73,-2 1-1,1 0 1,-2 1 0,1 1 0,-1 1-1,21 20 1,-32-27-10,0 0-1,-1 0 1,0 1-1,-1-1 1,1 1 0,-1 0-1,0 0 1,0 0-1,-1 0 1,0 0-1,0 0 1,0 1-1,-1-1 1,0 1 0,0-1-1,-1 1 1,1 0-1,-2 6 1,0 1-446,-1 0 1,0 0-1,-1 0 1,0-1-1,-1 1 1,0-1-1,-11 21 1,18-29-3564,-2 3 1878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28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1 302 2432,'0'0'72,"0"-1"-1,0 1 1,0-1-1,0 1 1,0-1 0,0 1-1,0-1 1,0 1 0,0-1-1,0 1 1,0-1-1,0 1 1,0-1 0,0 1-1,0-1 1,1 1 0,-1-1-1,0 1 1,0 0-1,0-1 1,1 1 0,-1-1-1,0 1 1,1 0 0,-1-1-1,0 1 1,1 0-1,-1-1 1,1 1 0,-1 0-1,0-1 1,1 1 0,-1 0-1,1 0 1,-1 0-1,1-1 1,-1 1 0,1 0-1,-1 0 1,1 0 0,-1 0-1,1 0 1,-1 0-1,1 0 1,-1 0 0,1 0-1,-1 0 1,1 0 0,-1 0-1,0 1 1,1-1-1,-1 0 1,1 0 0,-1 0-1,1 1 1,-1-1 0,1 0-1,-1 0 1,0 1-1,1-1 1,-1 0 0,0 1-1,1-1 1,-1 0 0,0 1-1,1-1 1,-1 1-1,0 0 1,3 1 140,0 1 0,0-1 0,-1 1 0,0 0 0,1 0-1,-1 0 1,0 0 0,-1 0 0,4 7 0,-3-3-12,0-1-1,1 1 1,0 0-1,0-1 1,0 0 0,1 0-1,0 0 1,0 0 0,1-1-1,0 1 1,-1-1-1,2 0 1,7 6 0,-3-5 14,0 1 1,1-2-1,-1 1 1,1-2 0,0 1-1,0-1 1,18 3-1,-2-2 93,0-2-1,0 0 0,0-2 1,0-1-1,0-2 0,38-5 1,-47 3-138,1 0 0,-1-1 0,0-1 0,0-1 0,-1 0 0,0-1 0,0-1 0,17-13 1,-25 17-87,-1-1 1,0-1 0,-1 0-1,0 0 1,0 0-1,0-1 1,-1 0 0,0 0-1,0 0 1,-1-1 0,-1 0-1,1 0 1,-1 0 0,-1-1-1,0 1 1,4-20 0,-7 22-53,0 0 1,0 0-1,-1 0 0,0 1 1,0-1-1,0 0 1,-1 0-1,0 0 1,-1 1-1,0-1 0,0 1 1,0 0-1,0 0 1,-1 0-1,0 0 1,-1 1-1,1-1 1,-8-5-1,2 0-10,-2 1 1,1 0-1,-1 0 0,-1 2 1,0-1-1,0 2 0,-20-10 1,13 11-28,1 0 0,-1 1 0,0 1 0,-1 1 1,1 1-1,0 0 0,-1 2 0,1 0 0,-1 1 1,1 2-1,-1 0 0,1 1 0,0 0 0,1 2 0,-1 1 1,1 0-1,0 1 0,1 1 0,0 1 0,0 1 1,-26 21-1,39-28-99,0 0 1,0 1 0,0 0-1,1 0 1,0 0-1,0 0 1,0 1 0,1-1-1,0 1 1,0 0 0,0 0-1,1 1 1,0-1-1,0 0 1,0 1 0,1-1-1,0 1 1,0-1 0,1 1-1,0 0 1,1 11-1,1-9-272,0 0 0,0 0-1,1-1 1,0 1-1,1-1 1,0 0 0,0 1-1,1-2 1,0 1 0,0-1-1,1 1 1,0-1-1,0-1 1,14 12 0,27 18-2055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0.7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202 144 2176,'0'-1'249,"-1"-1"1,1 1-1,-1 0 1,1 0-1,-1 0 1,1 0-1,-1 0 1,0 0-1,1 0 1,-1 1-1,0-1 1,0 0-1,0 0 1,1 0-1,-1 1 1,0-1-1,-2 0 1,2 1-176,0 1 0,0-1 0,0 1 0,1 0 0,-1 0 1,0-1-1,0 1 0,0 0 0,1 0 0,-1 0 1,0 0-1,1 0 0,-1 0 0,0 0 0,1 0 0,0 0 1,-1 0-1,1 0 0,-1 0 0,1 0 0,0 1 0,-2 5 114,0-1-1,1 1 1,0 0-1,0-1 1,1 1-1,0 0 1,0-1-1,0 1 0,1 0 1,0-1-1,0 1 1,1-1-1,0 1 1,0-1-1,0 1 1,4 5-1,2 4 123,1 0 0,0-1 0,1 0-1,21 24 1,-24-33-243,-1 0 0,1-1-1,0 0 1,0 0-1,0-1 1,1 0 0,0 0-1,0 0 1,0-1-1,0 0 1,0-1 0,0 0-1,1 0 1,-1-1 0,11 0-1,3 0 37,0 0-1,0-2 1,1-1-1,33-7 1,-25 3 70,0-2-1,0-1 1,57-26 0,-78 30-119,0 0 1,-1-1 0,1 0 0,-2 0 0,1-1 0,0 0 0,-1 0 0,-1-1 0,1 0 0,-1-1 0,-1 1 0,1-1 0,-2-1 0,10-18 0,-13 22-35,-1 1 1,0 0-1,0-1 1,0 1 0,0-1-1,-1 1 1,0-1-1,0 1 1,-1-1 0,1 1-1,-1-1 1,0 1-1,-1 0 1,1-1 0,-1 1-1,0 0 1,-1 0-1,1 0 1,-1 0 0,0 1-1,0-1 1,0 1-1,-1 0 1,0-1 0,1 2-1,-1-1 1,-7-4-1,0-1-3,0 0 0,-1 1 0,0 1 0,0 0 0,0 0 0,-1 2 0,0-1 0,-1 2 0,-22-6 0,6 6-10,0 1-1,0 1 1,0 2-1,0 1 1,1 1-1,-1 2 1,0 1-1,-46 13 1,51-10-28,0 1 0,1 1 0,-1 1 0,2 1 1,0 1-1,0 1 0,1 1 0,1 1 0,1 0 0,-20 22 0,34-31-38,0 0-1,0 0 0,1 0 0,0 1 1,0 0-1,1 0 0,0 1 0,0-1 1,1 1-1,0 0 0,1 0 0,0 0 1,-2 16-1,4-20-55,0-1 1,0 1-1,1 0 0,0 0 1,0-1-1,0 1 1,0-1-1,0 1 0,1-1 1,0 1-1,0-1 1,0 0-1,1 0 1,-1 0-1,1 0 0,0-1 1,0 1-1,1-1 1,-1 1-1,1-1 0,-1 0 1,1 0-1,0-1 1,0 1-1,0-1 0,0 0 1,1 0-1,5 2 1,1-1-268,1 1 0,-1-2 0,1 1 0,0-2 0,-1 1 0,1-2 1,0 0-1,0 0 0,18-3 0,50-11-1559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1.2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3200,'-1'8'894,"0"0"0,0 0 0,1 0 0,-1 1 0,2-1 0,-1 0 0,5 16 0,-3 0-878,54 371 3135,-19-154-1438,-29-186-1348,23 139 503,-25-170-807,1 0 0,0 0 0,2 0 0,1-1 0,20 34 0,-30-56-102,1 0-1,-1 0 0,1-1 1,-1 1-1,1 0 0,-1 0 1,1 0-1,-1-1 0,1 1 1,0 0-1,-1-1 0,1 1 0,0-1 1,0 1-1,-1-1 0,1 1 1,0-1-1,0 1 0,0-1 1,0 0-1,-1 1 0,1-1 0,1 0 1,-1 0-30,0 0-1,0-1 1,-1 1 0,1-1 0,0 1 0,-1-1-1,1 1 1,0-1 0,-1 0 0,1 1 0,-1-1 0,1 0-1,-1 1 1,1-1 0,-1 0 0,1 0 0,-1 1-1,0-1 1,1 0 0,-1-1 0,12-60-3356,-9 41 1990,6-8-611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1.5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1 397 3840,'5'23'1920,"22"29"-1408,-13-33 3072,6-3-3712,-1 4 128,4-9-640,0-3 0,-3 3-256,-2-7 128</inkml:trace>
  <inkml:trace contextRef="#ctx0" brushRef="#br0" timeOffset="1">147 9 7168,'-15'-8'3584,"49"11"-5504,-25-3 6912,0 13-8448,11-1 128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2.7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115 185 1664,'-1'0'78,"1"0"1,0 0-1,-1 0 1,1 0-1,0 0 1,-1 0-1,1 0 1,0 0-1,-1 0 1,1 0-1,0 0 1,-1 0-1,1 0 1,0 0-1,-1-1 0,1 1 1,0 0-1,-1 0 1,1 0-1,0-1 1,-1 1-1,1 0 1,0 0-1,0 0 1,-1-1-1,1 1 1,0 0-1,0-1 1,0 1-1,-1 0 1,1-1-1,0 1 1,0 0-1,0-1 0,0 1 1,0 0-1,0-1 1,0 1-1,0 0 1,0-1-1,0 1 1,0 0-1,0-1 1,0 1-1,0-1 1,0 1 17,1 1 0,0-1 0,-1 0 0,1 1 1,0-1-1,-1 1 0,1-1 0,-1 1 1,1-1-1,-1 1 0,1-1 0,-1 1 0,1-1 1,-1 1-1,0 0 0,1-1 0,-1 1 0,0 0 1,1-1-1,-1 1 0,0 0 0,0-1 0,0 1 1,0 0-1,0-1 0,0 1 0,0 0 1,0 1-1,4 20 554,1 1 1,1-1 0,1 0-1,1-1 1,20 40 0,-24-54-597,1 1 1,0-1-1,0-1 0,0 1 1,0-1-1,1 0 1,0 0-1,1 0 0,-1-1 1,1 0-1,0 0 1,0-1-1,1 0 0,-1 0 1,1-1-1,0 0 0,0 0 1,0-1-1,10 2 1,-5-1-30,-1-1 0,1-1 1,0 0-1,0 0 0,0-2 1,-1 1-1,1-2 0,0 1 1,0-2-1,-1 0 0,1 0 1,-1-1-1,0-1 0,0 0 1,15-9-1,-17 7 34,-1 0 1,0-1-1,0 0 0,0 0 1,-1-1-1,0 0 0,-1-1 1,0 0-1,-1 0 0,0 0 1,0-1-1,4-13 0,-7 16-22,-1 0 1,0 0-1,0 0 0,-1 0 0,0-1 0,-1 1 0,0 0 1,0 0-1,-1-1 0,0 1 0,0 0 0,-1 0 0,0 0 1,0 0-1,-1 0 0,0 0 0,-1 1 0,1-1 0,-6-6 1,1 3 1,0 0 1,-1 1 0,0 0 0,-1 1-1,0 0 1,0 1 0,-1-1-1,0 2 1,-1 0 0,1 0 0,-1 1-1,-1 1 1,1 0 0,-1 0 0,0 1-1,0 1 1,0 0 0,0 1 0,-1 1-1,1 0 1,-22 1 0,16 0-29,1 1-1,-1 1 1,0 0 0,1 2-1,0 0 1,-1 1 0,2 1-1,-1 1 1,1 0 0,0 1-1,0 1 1,1 0 0,0 2-1,1 0 1,-15 13 0,26-19-54,-1 0 0,1 0 0,0 1 0,0-1 0,0 1 0,1 0 0,0 1 0,0-1 0,0 0 0,1 1 0,0-1 0,0 1 0,1 0 0,-1 8 0,2-10-79,-1-1 0,1 1 0,1 0 0,-1-1 0,1 1 0,0 0 0,0-1 0,0 1 0,0-1 0,1 1 0,0-1 0,0 0 0,0 0 0,0 0 1,1 0-1,-1 0 0,1 0 0,0-1 0,1 1 0,-1-1 0,5 4 0,3 0-305,0-2 1,-1 1-1,2-2 0,-1 1 1,0-1-1,1-1 0,0 0 1,18 2-1,40 4-1514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3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1 768,'3'143'7429,"11"93"-4368,1 54-2010,40 422-432,-55-711-654,3 33-535,-7-23-316,-8-19-1079,-16-39-979,14 10 1408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3.7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1 180 3328,'10'-7'457,"1"1"0,0 0 0,0 0 0,20-6 0,37-18 820,-35 12-996,1 1 0,1 2 0,0 2 0,1 1 0,0 2 0,1 1 0,0 2-1,1 2 1,-1 1 0,1 2 0,62 4 0,-88-1-159,0 1 0,1 0 0,-1 1-1,-1 0 1,1 1 0,0 0 0,-1 1 0,0 0 0,0 1 0,0 0-1,17 14 1,-24-16-71,0 0 0,0 0 1,-1 0-1,1 0 0,-1 1 0,0-1 0,0 1 0,-1-1 0,1 1 0,-1 0 0,0 0 0,0 1 0,-1-1 1,1 0-1,-1 1 0,0-1 0,-1 0 0,1 1 0,-1-1 0,0 1 0,-1-1 0,1 1 0,-1-1 0,0 0 1,0 1-1,-1-1 0,0 0 0,-3 7 0,-2 4 87,-1-1 0,-1 0 0,0 0 0,-1-1 0,-1 0 0,0 0 0,-1-1 0,0-1-1,-1 0 1,0-1 0,-1 0 0,-23 13 0,16-12 2,0-1 0,-1 0-1,0-2 1,-1-1 0,0 0-1,-1-2 1,1 0 0,-38 3 0,52-8-92,-1-1 0,0 0 0,0-1 0,-16-2 0,23 3-163,-1-1 0,1 0 0,-1 0 0,0-1 0,1 1 0,0-1 0,-1 0 0,1 1 0,0-2 0,0 1 0,0 0 0,0 0 0,0-1 0,1 0 0,-4-3 0,6 6 37,0-1 1,0 1 0,-1-1-1,1 1 1,0 0 0,0-1-1,0 1 1,0-1 0,0 1-1,0-1 1,0 1 0,0-1-1,0 1 1,0 0 0,0-1-1,0 1 1,0-1-1,0 1 1,0-1 0,0 1-1,0-1 1,0 1 0,1 0-1,-1-1 1,0 1 0,0-1-1,1 1 1,-1 0 0,0-1-1,0 1 1,1 0 0,-1-1-1,0 1 1,1 0 0,-1-1-1,1 1 1,-1 0 0,0 0-1,1 0 1,-1-1 0,1 1-1,21-9-1896,-22 9 1906,28-5-1873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5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0 570 4736,'6'50'2304,"17"17"-2816,-14-54 3840,1 1-3584,-1-9 0,0-1-2176,5 3 128</inkml:trace>
  <inkml:trace contextRef="#ctx0" brushRef="#br0" timeOffset="1">123 1 5888,'-23'0'2944,"26"20"-3584,-3-20 4992,0 0-4736,0 0 0,0 3-2688,-3 10 128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4.7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0 300 1152,'8'-2'337,"0"1"0,0-1-1,0 0 1,-1-1 0,1 1 0,9-7 0,22-6 569,22 7 657,-50 7-1479,0 0 1,0-1-1,1 0 0,18-6 0,-20 4 132,-1 0-1,1-1 1,-1 1 0,0-2 0,-1 1 0,1-1 0,-1-1-1,0 1 1,-1-1 0,0-1 0,0 1 0,0-1 0,-1 0 0,0-1-1,-1 0 1,9-18 0,-13 24-174,-1 1 0,1-1 0,-1 1 0,0-1 0,0 1 1,0-1-1,0 1 0,0-1 0,-1 1 0,1-1 0,-1 1 0,1-1 0,-1 1 0,0 0 0,0-1 0,0 1 0,0 0 1,-1 0-1,1 0 0,-1 0 0,1 0 0,-1 0 0,0 0 0,1 0 0,-1 1 0,-4-3 0,-1-2 96,-1 1 0,0 0-1,0 0 1,-1 1 0,-14-6 0,15 7-45,-1 0 0,1 1 0,-1 0 0,0 0 0,0 1 0,1 1 0,-1-1 0,0 1 0,0 1 1,0-1-1,0 1 0,1 1 0,-1 0 0,0 0 0,1 1 0,-10 4 0,12-4-49,-1 1-1,1 0 1,0 0-1,0 1 1,1-1-1,-1 2 1,1-1-1,0 0 1,1 1 0,-1 0-1,1 0 1,0 0-1,0 0 1,1 1-1,0 0 1,0 0-1,1-1 1,0 2-1,-3 13 1,4-13-38,-1-1-1,2 1 1,-1 0 0,1 0 0,0-1 0,1 1-1,0 0 1,0-1 0,1 1 0,0-1 0,0 1-1,1-1 1,-1 0 0,8 12 0,-4-10 21,0 1 0,1-1 1,1-1-1,-1 1 0,1-1 0,1-1 1,0 0-1,0 0 0,12 7 0,2-1-166,0-2-1,1 0 1,0-2-1,0-1 1,1 0-1,0-2 1,1-1-1,29 2 1,-48-6-132,-1-1 0,0 0 0,0 0 0,0-1 0,0 0 0,0 0 0,0 0 1,0-1-1,11-4 0,12-8-1521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5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85 2304,'2'1'232,"1"-1"1,0 1 0,-1 0-1,1-1 1,0 1-1,0-1 1,0 0-1,-1 0 1,1 0-1,6-1 1,-2 1 494,112 2 1401,-54 1-1556,0-3 0,0-3 0,113-19 0,-155 17-436,-16 5-52,1-2 1,-1 1-1,0-1 1,0 0-1,-1 0 1,1-1-1,0 0 1,8-6-1,-21 12 11,1 0 0,-1-1 0,0 0 0,0 0 0,-1-1 0,-6 1 0,-7 2 8,4 2 21,0 2-1,0-1 1,1 2 0,0 0 0,0 0-1,1 2 1,1 0 0,0 0 0,-22 25-1,31-33-109,1 1 0,-1-1 0,1 1-1,0 0 1,0 0 0,0 0 0,0 1-1,1-1 1,0 1 0,0-1 0,0 1 0,0 0-1,1 0 1,0 0 0,0 0 0,0 0-1,1 0 1,-1 0 0,1 0 0,0 0 0,1 0-1,-1 0 1,1 0 0,0 0 0,0 0-1,1 0 1,-1-1 0,1 1 0,0 0 0,1-1-1,-1 1 1,1-1 0,-1 0 0,1 0-1,1 0 1,-1 0 0,0 0 0,1-1 0,0 0-1,0 0 1,0 0 0,0 0 0,1 0-1,-1-1 1,1 0 0,-1 0 0,6 2 0,8 1-7,1-1 0,-1-1 1,1-1-1,-1 0 0,1-2 1,0 0-1,-1-1 1,22-3-1,22-8 53,64-20 0,-21 5-12,-86 24-21,-15 2-5,0 1 1,0 0 0,0-1 0,0 0 0,-1 0 0,1 0-1,0-1 1,-1 1 0,1-1 0,3-2 0,-7 6-15,0 0 1,0 1-1,0-1 1,1 0-1,-1 1 1,1-1-1,-1 0 1,1 1-1,0-1 1,0 0-1,0 0 1,0 0 0,0 0-1,2 2 1,4 6-4,0 0 0,1 0 0,0-1 0,0 0 0,1-1 0,1 0 0,-1 0 0,1-1 0,0 0 0,1-1 0,0 0 0,0 0 0,23 7 0,-18-9 88,1 0 0,0-1 1,0 0-1,0-2 0,1 0 0,-1-1 0,0-1 1,0 0-1,28-6 0,-21 2 50,0-2 0,-1 0 1,0-1-1,23-13 0,-38 18-99,-1-1 1,0 0 0,0 0-1,0-1 1,-1 1-1,1-2 1,-1 1 0,-1-1-1,1 1 1,-1-2-1,0 1 1,0-1 0,0 1-1,-1-1 1,7-15-1,-10 16-28,0-1-1,-1 1 0,0-1 0,0 0 0,0 1 0,0-1 0,-1 1 0,0-1 0,-1 1 0,0 0 0,0-1 0,0 1 0,0 0 0,-1 0 1,0 0-1,0 1 0,-1-1 0,-6-7 0,-2-4 9,-2 1-1,0 1 1,0 0 0,-28-21 0,26 26-30,0-1 1,0 2 0,-1 0-1,-1 1 1,1 1-1,-1 1 1,0 0 0,-1 2-1,1 0 1,-1 0 0,0 2-1,0 0 1,-32 2-1,30 1-30,0 1-1,0 1 0,0 1 0,1 0 0,-1 2 0,1 0 0,1 1 0,-1 2 1,1-1-1,0 2 0,1 1 0,-21 16 0,33-23 0,0 1-1,0 0 1,1 1-1,0-1 1,0 1-1,0 0 1,1 0-1,0 1 1,-6 12-1,9-17 12,0 1 1,0 0-1,0 0 1,1 0-1,-1 0 0,1 0 1,0 0-1,0 0 1,0 0-1,0 0 0,0 0 1,1 0-1,-1 0 0,1 0 1,0 0-1,0 0 1,0 0-1,0 0 0,0-1 1,1 1-1,0-1 1,-1 1-1,1-1 0,0 1 1,0-1-1,3 3 1,2 2-90,0-1 1,1 0 0,0-1 0,0 1 0,0-2 0,0 1 0,1-1 0,0 0-1,-1-1 1,14 3 0,-5-2-109,0-1 1,1-1-1,-1-1 0,0 0 0,21-2 0,11-5-259,-1-2-1,0-2 1,49-16-1,-42 6 257,-41 14 194,0 0 1,1 1-1,-1 1 0,1 0 0,0 1 0,0 1 1,1 0-1,21 1 0,-36 1 43,-1 0 1,1 0-1,-1 0 1,1 1-1,-1-1 1,1 0-1,-1 0 0,1 1 1,-1-1-1,1 0 1,-1 1-1,1-1 1,-1 0-1,1 1 0,-1-1 1,0 1-1,1-1 1,-1 1-1,0-1 1,1 1-1,-1-1 1,0 1-1,0-1 0,1 1 1,-1-1-1,0 1 1,0-1-1,0 1 1,0 0-1,0-1 0,0 1 1,0 0-1,-2 24 385,0-11-145,3-5-127,0-1 0,0 0 0,0 0-1,1 0 1,1 0 0,-1 0 0,1 0 0,1-1 0,-1 1 0,1-1 0,1 0 0,-1 0-1,1 0 1,0-1 0,1 0 0,0 0 0,0 0 0,10 7 0,-4-4-152,-1-1 0,2 0 0,-1-1 0,1 0 1,1-1-1,-1 0 0,1-1 0,0-1 1,0 0-1,19 2 0,-29-5-218,1-1 0,0 0-1,-1 0 1,1 0 0,-1 0 0,1-1 0,-1 0 0,1 0 0,-1 0-1,1 0 1,-1-1 0,7-3 0,1-7-1567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6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42 2304,'61'1'2453,"356"-29"2603,-282 14-3712,-180 33-469,29-14-789,1 1 0,0 0 1,0 1-1,1 1 1,0 0-1,0 2 0,1-1 1,0 1-1,-14 15 1,22-20-59,0 0 0,1 0 0,-1 1 0,1 0 0,0 0 0,1 0 0,-1 0 0,1 1 0,0-1 0,1 1 0,-1 0 0,1 0 0,1 0 0,-1 0 0,1 0 0,1 0 0,-1 0 0,1 0 0,0 0 0,1 1 0,0-1 0,0 0 0,3 9 0,-2-9-30,0-1 1,1 1 0,0-1 0,0 0-1,0 0 1,1 0 0,0 0 0,0-1-1,1 0 1,-1 1 0,1-1 0,0-1-1,1 1 1,-1-1 0,9 5 0,-4-3-4,1-2 0,0 1 0,-1-1 0,1-1 0,1 0 0,-1 0 0,0-1 1,18 0-1,13-2-11,0-1 0,0-3 0,79-17 0,-121 21 16,24-5 1,163-37 68,-161 34-58,0-1 1,-1-1-1,0-1 1,44-26 0,-63 33 4,-1 0 0,1-1 0,-1 1 0,1-1 0,-1 0 0,-1-1 0,1 1 0,-1-1 0,0 0 0,0 0 0,4-9 0,-8 12-11,1 1 0,0 0 0,-1 0 0,1-1 0,-1 1 0,0 0 0,1 0 0,-1-1 0,0 1 0,-1 0 0,1-1 0,0 1 0,-1 0 0,1-1 0,-1 1 0,0 0 0,0 0 1,0 0-1,0 0 0,0 0 0,0 0 0,0 0 0,-1 0 0,1 0 0,-1 0 0,1 1 0,-1-1 0,0 1 0,0-1 0,1 1 0,-1-1 0,0 1 0,0 0 0,-1 0 0,1 0 0,0 0 1,-3 0-1,2 0 12,0 0 0,1 1 0,-1-1 0,0 1 1,0 0-1,0 0 0,1 0 0,-1 0 1,0 0-1,0 1 0,1-1 0,-1 1 0,0 0 1,1 0-1,-1 0 0,0 0 0,1 0 0,-3 2 1,-52 35 614,25-15-290,23-17-250,0-1 1,1 1-1,0 1 1,0 0-1,0 0 1,1 0-1,0 1 0,0 0 1,1 0-1,0 1 1,1 0-1,0 0 1,0 0-1,1 1 0,0-1 1,1 1-1,0 0 1,0 0-1,1 1 1,0-1-1,1 0 1,1 1-1,-1-1 0,1 0 1,1 1-1,0-1 1,1 0-1,0 1 1,0-1-1,1 0 1,0 0-1,1-1 0,0 1 1,0-1-1,9 13 1,-6-13-68,0 0-1,0 0 1,1-1 0,0 0 0,1-1-1,0 0 1,0 0 0,0-1 0,1 0-1,-1-1 1,19 7 0,-12-6-109,0-1 1,1-1-1,0 0 0,0-2 1,0 0-1,0 0 1,19-2-1,-6-2-704,1-1-1,-1-2 1,1-1 0,-2-1 0,1-2-1,-1-1 1,0-1 0,32-17-1,-30 7-1493,-10-3-22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7.7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14 400 2432,'-1'-1'160,"0"0"1,-1 0-1,1 0 0,0 0 0,1 0 1,-1-1-1,0 1 0,0 0 1,0-1-1,1 1 0,-1 0 0,0-1 1,1 1-1,0-1 0,-1 1 1,1-1-1,0 1 0,0-1 1,-1 1-1,1-1 0,0 1 0,1-1 1,-1 1-1,0-2 0,2-2 124,-1 0 0,1 1-1,-1-1 1,2 1 0,-1 0-1,0 0 1,6-8 0,5-4 63,1 1-1,25-23 1,-5 8 58,2 2 1,0 1-1,2 2 0,1 2 1,0 1-1,2 2 0,0 2 1,2 2-1,-1 2 0,54-11 1,-83 23-326,0 0 1,1 2-1,-1-1 1,0 2-1,0-1 0,1 2 1,-1 0-1,0 0 1,0 2-1,-1-1 1,21 10-1,-28-11-56,0 0-1,0 1 0,0 0 0,0 0 1,-1 0-1,1 1 0,-1-1 1,0 1-1,0 0 0,0 0 0,0 1 1,-1-1-1,0 1 0,0 0 0,0 0 1,0 0-1,-1 0 0,0 0 1,0 1-1,0-1 0,-1 0 0,0 1 1,0 0-1,0-1 0,-1 1 0,1-1 1,-1 1-1,-1 0 0,-1 9 1,-2 3 8,-1 0 1,-1 0 0,0 0-1,-2-1 1,0 1 0,-1-2-1,0 1 1,-2-2 0,0 1 0,0-1-1,-2-1 1,1 0 0,-2-1-1,-16 13 1,19-18-5,-1 0 0,1-1 0,-1 0 0,-1-1 0,1 0 0,-1-1-1,0-1 1,-18 4 0,26-7-68,0 0 0,1 0 0,-1-1 0,0 0 0,0 0 0,0 0-1,0-1 1,1 1 0,-1-1 0,0 0 0,0-1 0,1 1 0,-1-1 0,1 0 0,-1 0-1,1 0 1,0-1 0,0 1 0,0-1 0,0 0 0,1 0 0,-1-1 0,1 1 0,-1-1-1,1 0 1,-4-6 0,7 9-63,-1-1 0,0 0-1,1 1 1,-1-1 0,1 0 0,0 1 0,0-1-1,-1 0 1,1 0 0,0 1 0,1-1-1,-1 0 1,0 1 0,0-1 0,1 0-1,-1 0 1,1 1 0,-1-1 0,1 1-1,0-1 1,0 1 0,-1-1 0,1 1 0,0-1-1,1 1 1,-1 0 0,0-1 0,0 1-1,0 0 1,1 0 0,-1 0 0,3-1-1,3-5-652,2 1-1,-1 1 1,1-1 0,10-4-1,14-3-1184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8.2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23 2816,'-6'-15'661,"2"7"-134,3 16 3298,-16 67-1137,16-63-2445,1-1 0,1 1-1,0 0 1,0-1 0,1 1 0,1-1 0,0 0-1,0 1 1,9 18 0,-9-26-207,-1 1 0,1-1 0,0 0 0,0 1 0,0-1 0,0-1 0,1 1 0,0 0 0,0-1 0,0 0 0,0 0 0,0 0 0,1 0 0,-1-1 0,1 1 0,-1-1 0,1 0 0,0-1 0,0 1 0,0-1 0,0 0 0,0 0 0,1-1 0,6 0 0,3 0-7,-1-1-1,0 0 1,0-1 0,0-1 0,0 0 0,0-1-1,0 0 1,18-10 0,-24 10 17,1-1-1,-1 0 1,0 0-1,0-1 0,-1 0 1,0 0-1,0-1 1,0 0-1,-1 0 1,0-1-1,0 0 1,-1 0-1,7-14 1,-10 19 26,-1 0 0,1-1 0,-1 1 0,0 0 1,0-1-1,0 1 0,-1-1 0,1 1 0,-1-1 0,0 1 0,0-1 0,0 0 1,-1 1-1,1-1 0,-1 1 0,0-1 0,1 1 0,-2-1 0,1 1 0,-3-5 1,-4 84 1718,9-68-1752,-1-1 1,1 0-1,1 1 0,-1-1 0,1 0 0,1 0 0,-1 0 0,1 0 0,0-1 0,1 1 0,5 7 0,6 8 12,34 35 0,-14-18 18,-25-27-135,2 4-541,1-1-1,1 1 1,31 25 0,-43-40 255,0-1 0,1 1 0,-1-1 0,1 1 0,-1-1 0,1 0 0,0 0 0,-1 0 0,1 0 0,-1 0 0,1 0 0,-1-1 0,1 1 0,-1-1 0,1 0 0,-1 0 0,5-2 0,15-8-1952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8.7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141 1 4480,'-1'0'67,"0"0"0,0 1 1,1-1-1,-1 1 0,0-1 1,1 1-1,-1-1 0,0 1 0,1-1 1,-1 1-1,0 0 0,1-1 1,-1 1-1,1 0 0,-1-1 0,1 1 1,-1 0-1,1 0 0,0 0 0,0-1 1,-1 1-1,1 0 0,0 0 1,0 0-1,0 1 0,-9 44 958,3 1 0,2 0 0,2 54-1,-3 32-664,-18 89-234,-4 54 345,22-206-328,1-16-276,3-1 0,5 58 0,-5-96-1342,-5-23 145,-11-34-665,13 30 1526,-14-29-939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9.1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1 209 3456,'8'-12'217,"0"2"0,2-1 0,-1 1-1,1 1 1,1-1 0,-1 2 0,1-1 0,14-6 0,5 0 1095,1 1 0,46-13 0,-26 12-1083,2 2 0,0 2 0,0 3-1,1 2 1,98 1 0,-102 7-41,-1 2 0,-1 2 0,1 2-1,-1 2 1,-1 2 0,76 31 0,-105-35-35,0 1 0,0 0 1,-1 2-1,0 0 0,-1 1 1,0 0-1,-1 1 0,24 27 1,-31-30-31,-1 0 0,0 0 0,0 1 0,-1 0 0,-1 0 0,0 0 0,0 0 0,-1 1 0,-1 0 0,0 0 1,0 0-1,-1 1 0,-1-1 0,0 0 0,-1 17 0,-1-19 0,-1 1 0,0-1 0,0 0 0,-1 1 0,-1-1 0,0 0 0,0-1 0,0 1 0,-1-1 0,-1 0 0,0 0 0,0 0 0,-1-1 0,-8 9 0,5-7 0,0 0 0,-1-1 1,0 0-1,-1-1 0,0 0 0,0-1 0,-1 0 0,1-1 0,-2-1 1,-14 5-1,-12 1 20,0-3 0,-1-1 0,0-2-1,0-2 1,-1-1 0,1-3 0,0-1 0,-1-2 0,-47-11 0,63 11-451,19 3 11,0 0 0,1 0 0,-1-1 0,1 0 0,-11-4-1,35 1-5134,15 5 2673,0 10 327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9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4352,'20'0'2176,"54"16"-2944,-45-16 3968,14-4-3328,3 4 128,7-5-768,-12-2 0,-7 3 128,-6 1 128,-10-2-512,-18 13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39.8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 5888,'34'-24'2944,"32"35"-4352,-34-11 6528,19 0-5248,12 5 128,2-5-1152,-13 0 0,-9 0 128,-15 0 128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0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849 10 2432,'-5'-2'193,"0"0"0,0 1 0,0 0 0,0 0 0,-1 0 0,1 0 1,0 1-1,-1 0 0,1 0 0,0 0 0,-1 1 0,1 0 0,0 0 0,0 0 0,0 0 0,0 1 1,0 0-1,-6 3 0,-16 8 878,2 0 0,-29 21 1,30-19-894,-25 16 218,1 3 0,2 2 0,1 2 0,2 1 0,2 3 0,1 1 0,3 2 0,1 1 0,3 2 0,1 2 0,3 0 0,2 2 0,3 1 0,1 2 0,-23 89 0,41-123-254,1 0 1,1 1-1,1-1 1,1 1-1,1 0 0,0 0 1,2-1-1,1 1 1,8 35-1,-1-26 97,2 0 0,0-1 0,2-1 0,1 0 0,31 44 0,-30-48-44,2 1 1,1-2-1,1 0 0,1-2 0,1 0 0,35 26 0,-15-16-10,-18-14-158,1 0 0,0-1 0,1-2 0,39 18 0,-64-32-98,1 0-1,0 0 1,0-1 0,0 1 0,0-1 0,0 1 0,0-1-1,0 0 1,0 1 0,0-1 0,0 0 0,0 0 0,0-1 0,2 1-1,-4-1-24,1 1 0,-1 0 0,0-1 0,1 1 0,-1 0 0,0-1 0,1 1 0,-1-1 0,0 1 0,0 0 0,1-1 0,-1 1 0,0-1 0,0 1 0,0-1 0,0 1 0,0-1 0,0 1 0,1-1 0,-1 1 0,0-1 0,0 1 0,0-1 0,-1 1 0,1-1 0,0 1 0,0-1 0,0 1 0,0-1 0,0 1 0,-1-1 0,1 0 0,-4-6-1135,1-1 1,-1 1-1,-1 0 0,-8-10 1,-6-8-1330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6.6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437 1 2432,'-67'1'1530,"48"-2"-1105,0 1-1,0 1 1,0 0-1,1 1 0,-1 1 1,-24 8-1,18-2-276,-2 0 18,1 1 1,-28 14-1,48-20-89,-1 0-1,1 0 1,0 0 0,0 1-1,0 0 1,0 0-1,1 0 1,0 1-1,0-1 1,1 1 0,-1 0-1,-6 14 1,11-19-64,-1 0 0,1 0-1,-1 1 1,1-1 0,0 0 0,-1 1 0,1-1 0,0 0 0,0 1 0,0-1 0,0 0 0,0 1-1,0-1 1,0 0 0,0 1 0,1-1 0,-1 0 0,0 1 0,1-1 0,-1 0 0,1 0-1,0 1 1,-1-1 0,1 0 0,0 0 0,0 0 0,0 0 0,-1 0 0,1 0 0,0 0 0,1 0-1,-1 0 1,0-1 0,0 1 0,0 0 0,0-1 0,0 1 0,1-1 0,-1 1 0,0-1 0,1 1-1,-1-1 1,2 0 0,8 3 24,1-1 0,-1 0 0,24 0 0,-26-1 16,47 2 25,189 18 170,-214-15-219,-1 0 1,0 2-1,-1 1 1,0 2 0,0 1-1,27 15 1,-19-6 37,3 0-14,42 31 0,-73-45-19,1 0 0,-1 1 0,-1 0 0,1 0 0,-1 1 0,-1 0-1,0 1 1,0-1 0,8 18 0,-13-24 6,-1 0 0,0 0-1,0 1 1,0-1 0,0 1 0,0-1 0,-1 1-1,0-1 1,1 1 0,-1-1 0,-1 1 0,1-1-1,0 1 1,-1-1 0,0 1 0,0-1 0,0 0-1,0 1 1,0-1 0,-1 0 0,1 0 0,-1 0-1,0 0 1,0 0 0,0 0 0,-1 0 0,1-1 0,0 1-1,-1-1 1,0 0 0,0 1 0,1-1 0,-1-1-1,-1 1 1,1 0 0,-4 1 0,-5 3 163,0-1 1,-1 0 0,1-1 0,-1 0 0,0-1-1,0 0 1,-1-1 0,-21 0 0,15-4-73,1-1 0,0 0 1,0-2-1,1 0 1,-1-1-1,1-1 0,-17-9 1,-25-8-10,-126-54-762,180 75 213,0 1 1,0 0-1,0 0 0,0 0 1,-11-1-1,2 0-1386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1.1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305 21 2688,'-2'-2'197,"0"0"0,0 1 1,0-1-1,0 0 0,-1 1 0,1-1 1,-1 1-1,1-1 0,-1 1 0,1 0 1,-1 0-1,0 1 0,1-1 1,-1 0-1,0 1 0,0 0 0,1-1 1,-1 1-1,0 0 0,0 0 0,1 1 1,-1-1-1,0 1 0,0-1 0,-4 3 1,-3-1-4,0 0 0,-1 2 0,1-1 0,0 1 0,-18 10 0,17-7 85,0 0-1,0 1 0,0 0 1,1 0-1,0 1 1,0 1-1,1 0 1,1 0-1,0 0 1,0 1-1,1 0 0,0 1 1,1 0-1,0 0 1,1 0-1,0 1 1,1-1-1,-3 19 1,6-27-266,1 0 1,0-1 0,0 1-1,1-1 1,-1 1 0,1-1 0,-1 0-1,1 1 1,0-1 0,1 1-1,-1-1 1,0 0 0,1 0 0,0 0-1,0 0 1,0 0 0,0 0-1,0 0 1,0-1 0,1 1 0,-1-1-1,1 0 1,0 1 0,0-1-1,0 0 1,0-1 0,5 4 0,8 2 24,-1-1 0,1 0 1,0-1-1,22 4 1,25 1 82,0-2 0,0-4 1,121-6-1,-46-1 55,-131 4-153,0 0-1,0 1 1,0-1 0,0 1-1,0 1 1,0-1 0,0 1 0,-1 0-1,10 7 1,40 14 6,-24-18 37,0-1 0,1-2 0,38-1 0,-34-1 33,-19-1-45,1 0 1,-1-2 0,0 0 0,0-1 0,0-1 0,0-1 0,0 0 0,24-11 0,-32 11-21,1 0 0,-1-1 0,0 0 0,-1-1 0,1 0-1,-1 0 1,-1-1 0,1 0 0,-1 0 0,-1-1 0,0 0 0,0-1-1,0 1 1,5-14 0,-9 15-25,0 0 0,-1 0 0,0 0 0,-1 0 0,0-1 0,0 1 0,-1 0 1,0-1-1,0 1 0,-1 0 0,0 0 0,0-1 0,-1 1 0,0 0 0,-1 0 0,0 0 0,0 1 0,0-1 0,-1 1 0,0 0 0,-1 0 0,0 0 0,0 0 0,0 1 0,-1 0 0,0 0 1,0 0-1,0 1 0,-1 0 0,1 0 0,-1 1 0,-14-7 0,2 5-2,0 0 1,0 2-1,0 0 0,0 2 1,0 0-1,-1 1 1,1 1-1,-1 0 0,1 2 1,-1 0-1,-21 6 1,-3 3-68,0 2 1,1 2-1,-68 33 0,100-43-21,0 1 0,0 0-1,-18 14 1,28-19 41,0 0-1,0-1 1,0 1 0,0 0-1,0 0 1,0-1 0,0 1-1,0 0 1,0 0-1,0 0 1,0 0 0,1 1-1,-1-1 1,0 0-1,1 0 1,-1 0 0,1 0-1,-1 1 1,1-1 0,0 0-1,0 0 1,-1 1-1,1-1 1,0 0 0,0 1-1,0-1 1,0 0 0,1 1-1,-1-1 1,0 0-1,0 0 1,1 1 0,-1-1-1,1 0 1,-1 0-1,1 0 1,-1 1 0,1-1-1,0 0 1,0 0 0,0 0-1,-1 0 1,1 0-1,0 0 1,0-1 0,0 1-1,0 0 1,2 0 0,3 3-290,1-1 1,-1 1-1,1-2 1,0 1 0,0-1-1,0 0 1,1 0 0,9 0-1,60 3-1920,-73-5 2089,67-6-1887,17-8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1.7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393 0 1152,'-1'2'257,"0"0"1,0 0-1,0 0 0,-1 0 1,1 0-1,0 0 0,-1 0 1,0-1-1,1 1 0,-1-1 1,0 1-1,0-1 0,0 0 1,0 0-1,0 0 0,0 0 1,0 0-1,-1 0 0,1 0 1,0-1-1,-4 1 0,-64 10 1838,27-6-1787,-106 42 1507,134-42-1561,8-3-153,1 1 0,0 0 0,0 0-1,0 0 1,0 0 0,1 1 0,-1 0 0,1 0 0,0 1-1,-7 7 1,12-12-94,-1 1-1,1-1 0,-1 1 1,1 0-1,0-1 1,0 1-1,-1 0 0,1-1 1,0 1-1,0 0 0,0 0 1,0-1-1,0 1 1,0 0-1,0 0 0,0-1 1,0 1-1,0 0 1,0-1-1,1 1 0,-1 0 1,0-1-1,0 1 0,1 0 1,-1-1-1,0 1 1,1 0-1,-1-1 0,1 1 1,-1-1-1,1 1 1,-1-1-1,1 1 0,-1-1 1,1 1-1,-1-1 0,1 1 1,0-1-1,-1 0 1,1 1-1,0-1 0,1 0 1,32 14 145,124 23 174,36 11 1,-161-38-208,0 2 1,0 2-1,49 28 1,-77-40-103,-1 1 1,0 0-1,0 0 1,0 0 0,0 0-1,0 1 1,-1-1-1,0 1 1,1 0 0,-1 0-1,-1 0 1,1 1-1,-1-1 1,1 1 0,-1-1-1,-1 1 1,1 0-1,1 7 1,-3-8 7,1 0 1,-1 0-1,-1 0 1,1 0 0,0 1-1,-1-1 1,0 0-1,0 0 1,0 0-1,-1-1 1,1 1-1,-1 0 1,0 0-1,0-1 1,0 1-1,0-1 1,-1 1-1,0-1 1,1 0-1,-1 0 1,-6 4 0,-3 2 44,0-1 1,0 0-1,-1-1 1,0-1-1,0 0 1,-1-1-1,0 0 1,0-1 0,0 0-1,0-1 1,0-1-1,-24 1 1,15-2-90,1-1 0,-1-2 1,1 0-1,0-1 0,-1-1 1,1-1-1,-30-11 1,50 15-57,0 0 1,0 1 0,0-1 0,0 0 0,0 0 0,1-1 0,-1 1 0,0 0-1,0-1 1,1 1 0,-1-1 0,-1-2 0,2 4-24,1-1 0,0 0 0,-1 0 0,1 0 0,0 1 0,0-1 0,-1 0 0,1 0 1,0 0-1,0 0 0,0 0 0,0 0 0,0 1 0,0-1 0,0 0 0,0 0 0,0 0 0,1 0 0,-1 0 0,0 1 0,1-2 0,1-2-280,1 1 1,-1-1-1,1 1 0,0 0 0,0-1 0,0 2 0,0-1 1,1 0-1,-1 1 0,6-4 0,14-9-1563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2.2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322 487 3328,'-3'-3'273,"-16"-11"717,18 15-774,0 0-1,0 0 1,1 0-1,-1 0 1,0 0-1,0 0 0,1 0 1,-1 0-1,0 1 1,1-1-1,-1 0 1,1 0-1,-1 1 0,1-1 1,0 0-1,0 1 1,0 1-1,-33 51 2793,30-47-2936,1 0 0,0 0 1,0 1-1,1-1 0,-1 1 0,2-1 0,-1 1 0,1 0 1,0-1-1,1 1 0,0 0 0,0-1 0,1 1 0,0-1 1,0 0-1,0 0 0,1 1 0,0-1 0,1-1 0,-1 1 1,1 0-1,1-1 0,-1 0 0,1 0 0,0 0 0,1-1 1,8 8-1,-3-5-12,-1 0 1,2-1-1,-1 0 0,1 0 1,0-1-1,0-1 0,0 0 1,1-1-1,0-1 0,0 1 1,0-2-1,0 0 0,0-1 1,1 0-1,19-1 1,-16-2-40,-1 0 1,1-1 0,-1-1 0,0-1 0,0 0 0,0-1 0,-1 0 0,0-1 0,0-1 0,-1-1 0,17-12 0,-21 13-7,0-1 1,0 0-1,-1-1 1,0 0-1,-1 0 1,0-1 0,-1 0-1,0 0 1,0-1-1,-2 0 1,1 0-1,-1 0 1,-1-1-1,0 1 1,2-19 0,-3 10 11,-1-1 0,-1 1 0,-1-1 0,-1 1 0,-1-1 0,0 1 0,-2 0 1,0 0-1,-14-37 0,12 42-18,-1 1 1,0 0 0,-1 0-1,-1 1 1,0-1-1,-1 2 1,0 0-1,-1 0 1,-1 1 0,0 0-1,0 1 1,-1 0-1,-21-12 1,1 6 6,0 2 1,-2 1-1,1 2 1,-2 1-1,0 2 0,0 1 1,0 2-1,-1 1 1,0 3-1,0 0 0,0 3 1,-46 5-1,72-4-32,-1 1 1,0 0-1,1 0 0,0 2 0,0-1 1,0 1-1,0 1 0,-13 9 0,21-13 10,0 0-1,0 1 1,0 0-1,0 0 1,0-1-1,0 2 1,1-1-1,0 0 1,-1 0-1,1 1 1,1-1-1,-3 6 1,3-7 0,1 1 1,-1-1-1,1 1 1,0 0 0,0-1-1,0 1 1,0 0-1,0-1 1,1 1-1,-1 0 1,1-1-1,-1 1 1,1-1-1,0 1 1,0-1-1,0 0 1,1 1-1,-1-1 1,0 0-1,3 3 1,3 3 3,-1 0-1,1-1 1,1 0 0,-1-1-1,1 1 1,1-1 0,-1-1-1,1 0 1,11 5 0,15 5 3,42 12 1,-24-8-3,242 80-711,-100-40-2907,-141-42 1806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3.0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 3328,'0'0'37,"0"0"-1,0 0 1,1-1 0,-1 1-1,0 0 1,0 0-1,0 0 1,1 0 0,-1-1-1,0 1 1,0 0 0,1 0-1,-1 0 1,0 0 0,0 0-1,1 0 1,-1-1 0,0 1-1,1 0 1,-1 0 0,0 0-1,0 0 1,1 0 0,-1 0-1,0 0 1,1 0-1,-1 0 1,0 0 0,0 1-1,1-1 1,-1 0 0,0 0-1,1 0 1,-1 0 0,0 0-1,0 0 1,1 1 0,-1-1-1,0 0 1,0 0 0,0 0-1,1 1 1,-1-1 0,0 0-1,0 0 1,0 1-1,8 19 1210,-5 30-737,-11 279 1504,8-238-2255,0-88 86,0-2 75,0 0 1,0 0 0,0 0 0,-1 0 0,1 0-1,1 0 1,-1 0 0,0 0 0,0 0 0,0 0 0,0 0-1,1 0 1,-1 0 0,0 0 0,1 0 0,-1-1 0,1 1-1,-1 0 1,1 0 0,-1 0 0,2 1 0,15 0-1072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4.1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493 17 3328,'-5'-3'119,"0"1"0,1 0 0,-1 0 1,0 0-1,0 1 0,0-1 0,0 1 0,0 0 1,0 1-1,0-1 0,0 1 0,0 0 0,0 0 1,0 1-1,-1 0 0,1 0 0,0 0 0,-7 3 1,-44 6 1924,44-9-1883,-38 3 274,1 3-1,-1 1 0,-72 23 1,116-29-383,1 0 0,0 1 1,0-1-1,0 1 0,0 0 1,0 0-1,-4 5 0,8-8-39,1 1-1,-1-1 1,1 1-1,-1-1 1,1 1-1,-1 0 1,1-1-1,0 1 0,-1 0 1,1-1-1,0 1 1,0 0-1,-1-1 1,1 1-1,0 0 1,0-1-1,0 1 1,0 0-1,0 0 1,0-1-1,0 1 1,0 1-1,1-1-6,-1 1 0,1-1 1,0 0-1,0 0 0,0 0 0,0 0 0,0 0 1,0 0-1,0 0 0,0 0 0,0 0 0,0-1 1,0 1-1,0 0 0,1-1 0,1 2 0,61 23 43,1-2 1,124 25-1,-26-8-26,-113-26 100,-1 2-1,-1 2 1,90 48 0,-136-65-109,0 0-1,0-1 1,-1 1 0,1 1 0,0-1 0,0 0 0,-1 0 0,1 1-1,-1-1 1,0 1 0,1-1 0,-1 1 0,0-1 0,0 1 0,0 0 0,0 0-1,0 0 1,0-1 0,0 1 0,-1 0 0,1 0 0,0 4 0,-2-4 1,1 0 0,-1 0 1,1-1-1,-1 1 0,0 0 1,0 0-1,0 0 0,0-1 1,0 1-1,0 0 0,-1-1 1,1 1-1,0-1 0,-1 1 0,1-1 1,-1 0-1,0 0 0,-2 2 1,-8 4 49,0 0 1,-1-1-1,0-1 0,0 0 1,-17 4-1,-11-2-35,0-1-1,0-2 0,-1-2 1,0-1-1,1-3 0,-1-1 1,-55-12-1,88 14-105,-1-1 0,1-1 0,0 0 0,1 0 0,-17-8 0,24 10 29,0 1 1,0-1-1,0 0 1,0 1-1,0-1 1,1 0-1,-1 0 1,0 0-1,0 1 1,0-1-1,1 0 1,-1 0-1,0 0 1,1 0-1,-1 0 1,1-1-1,-1 1 0,1 0 1,0 0-1,0 0 1,-1-2-1,1 2-55,1-1 0,-1 0 0,1 1 0,0-1 0,0 0 0,-1 1 0,1-1 0,0 1 0,0-1 0,0 1 0,0 0 0,1 0 0,-1-1 0,0 1 0,0 0 0,1 0 0,-1 0 0,1 0 0,2-1 0,18-11-1327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4.5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1 4352,'-23'0'2176,"19"0"-2816,8 16 3328,1 4-2944,-1 6 128,-4 6-128,5-2 128,0-1 128,4-6 0,5 0-1024,-5-3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4.8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7 5504,'-3'-7'2688,"-3"39"-6912,12-28 4992,-12 8-1920,-3-1 128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5.2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 2560,'-1'0'41,"1"0"-1,-1 1 1,1-1-1,-1 0 1,1 1-1,-1-1 1,1 0 0,-1 1-1,1-1 1,-1 1-1,1-1 1,-1 0 0,1 1-1,0-1 1,-1 1-1,1-1 1,0 1-1,0 0 1,-1-1 0,1 1-1,0-1 1,0 1-1,0-1 1,0 1 0,0 0-1,0-1 1,0 1-1,0-1 1,0 1 0,0 0-1,0 0 1,7 24 1898,0 2 455,-14 82-487,4-74-1149,0 1 0,5 50 0,-1-54 451,-1-30-573,-1-19-433,12-69-32,-12 77-177,1-1 1,0 1 0,0-1-1,1 1 1,1-1 0,-1 1-1,2-1 1,-1 1 0,1 0-1,0 0 1,1 0 0,0 0-1,1 1 1,0 0 0,0 0-1,0 0 1,1 0 0,0 1-1,10-9 1,-6 8 9,0 0 1,1 1-1,0 0 1,0 1-1,0 0 1,1 1-1,-1 0 1,1 1-1,1 0 1,-1 1-1,0 1 1,25-3-1,-28 5 28,-1-1-1,0 2 0,0-1 1,0 1-1,0 0 0,0 1 0,-1 0 1,1 0-1,0 1 0,-1 0 0,1 0 1,-1 1-1,0-1 0,0 2 1,-1-1-1,1 1 0,-1 0 0,0 0 1,0 1-1,0 0 0,5 8 1,-4-3 25,0 0 1,-2 0-1,1 1 1,-1-1-1,-1 1 1,0 1-1,0-1 1,-2 0-1,1 1 1,-2 0-1,1 0 1,-2-1-1,0 1 1,0 0-1,-1 0 1,-1-1-1,0 1 1,-1 0-1,0-1 1,-1 0-1,0 0 1,-7 13-1,10-24-133,1 1-1,-1-1 0,1 0 1,-1 1-1,0-1 1,0 1-1,0-1 1,0 0-1,0 0 0,0 0 1,0 0-1,0 0 1,-1 0-1,1 0 1,0 0-1,-1 0 0,-2 1 1,4-2-31,-1 0 0,0-1 0,1 1 0,-1 0 0,0 0 1,1-1-1,-1 1 0,1 0 0,-1-1 0,0 1 0,1-1 0,-1 1 0,1-1 1,-1 1-1,1-1 0,-1 1 0,1-1 0,0 1 0,-1-1 0,1 0 0,0 1 1,-1-1-1,1 0 0,0 1 0,0-1 0,0 0 0,0 1 0,-1-1 0,1 0 1,0 0-1,0 1 0,0-1 0,0 0 0,1 1 0,-1-1 0,0 0 0,0 1 1,1-2-1,-1-23-1941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5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265 437 2304,'2'0'146,"0"0"0,0 0 0,-1 0 0,1 0 1,0 0-1,0 0 0,0 0 0,-1 1 0,1-1 0,0 1 0,-1-1 1,1 1-1,0 0 0,-1-1 0,1 1 0,-1 0 0,1 0 0,-1 0 1,1 0-1,-1 1 0,0-1 0,0 0 0,1 0 0,-1 1 0,0-1 0,0 1 1,0-1-1,-1 1 0,1-1 0,0 1 0,0 0 0,-1-1 0,1 1 1,-1 0-1,0 0 0,1-1 0,-1 1 0,0 0 0,0 0 0,0-1 0,0 3 1,-2 10 109,0-1 0,-1 0 0,0 0 0,-9 22 1,0 1 260,11-27-331,0 1 0,0 0 0,1-1 1,1 1-1,0 0 0,0-1 1,1 1-1,0-1 0,0 1 0,7 13 1,-7-15-49,1-1 1,1 0-1,-1 0 1,1 0 0,0-1-1,1 1 1,-1-1-1,1 0 1,1-1 0,-1 1-1,1-1 1,0 0-1,11 7 1,-13-10-91,1-1 0,-1 0 1,1 0-1,-1 0 0,1-1 0,-1 1 1,1-1-1,-1-1 0,1 1 1,-1 0-1,1-1 0,-1 0 0,1 0 1,-1 0-1,0-1 0,1 1 0,-1-1 1,0 0-1,5-4 0,7-3 52,-1 0 0,0-1 0,20-19 0,-22 18-77,-1-1 0,-1-1-1,0 0 1,-1 0 0,0-1 0,-1 0-1,-1-1 1,0 0 0,-1 0 0,-1-1 0,0 1-1,-1-2 1,0 1 0,-2 0 0,0-1-1,-1 0 1,0 1 0,-2-1 0,0 0-1,0 0 1,-2 0 0,0 1 0,-1-1-1,-1 1 1,0-1 0,-1 1 0,-1 1-1,-1-1 1,-9-17 0,3 8-5,-1 1 1,-1 0 0,-1 1-1,-1 1 1,-1 0-1,-31-28 1,38 41-19,0 0 0,0 1 0,-1 0-1,0 1 1,-1 1 0,1-1 0,-1 2 0,-1 0 0,1 0 0,-1 2-1,0-1 1,1 2 0,-1 0 0,-26-1 0,20 4-29,0 1 1,0 0-1,0 1 1,1 1-1,-31 11 1,43-13 15,-1 1 0,1 0 0,0 0 0,0 0 0,0 1 0,1 0 0,-1 0 0,1 1 0,0 0 0,0 0 0,0 1 0,1-1 0,0 1 0,0 0 0,0 0 0,1 1 0,-4 7 0,7-9 17,0-1 0,1 0 1,-1 0-1,1 1 1,0-1-1,0 0 1,0 1-1,1-1 1,-1 0-1,1 0 1,0 1-1,0-1 1,1 0-1,-1 0 0,1 0 1,0 0-1,0 0 1,0-1-1,1 1 1,-1-1-1,1 1 1,0-1-1,5 5 1,9 8 83,0 0 0,39 27 1,-51-40-77,26 18 55,1-3 0,1 0 0,1-2 0,0-2 0,1-1 0,44 10 0,-28-11-472,2-2-1,-1-2 1,93 1 0,-137-8-51,-1-1 0,1 0 0,0-1 1,-1 0-1,1 0 0,-1 0 0,0-1 1,1 0-1,-1-1 0,12-5 0,-14 1-1570,-7 3-22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6.1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184 1 3584,'1'0'80,"-1"1"0,1-1 1,0 1-1,0 0 0,-1-1 0,1 1 1,-1 0-1,1-1 0,-1 1 0,1 0 1,-1 0-1,1 0 0,-1 0 0,0-1 1,1 1-1,-1 0 0,0 0 0,0 0 1,0 0-1,0 1 0,2 15 486,-2-13-280,0 1 0,0-1 0,1 0 0,0 0 0,-1 0 0,2 0 0,-1 0 0,0 0 0,1 0 0,0 0 0,-1-1 0,2 1-1,-1 0 1,0-1 0,4 5 0,3 4 116,-1 0 1,0 1-1,-1 1 0,0-1 0,-1 1 0,5 19 0,22 97 1518,-21-79-1236,14 70 301,-5 2 0,-6 0-1,-5 1 1,-5 0 0,-15 156 0,6-249-756,-1-1 0,-1 1 0,-2-1-1,-1-1 1,-2 1 0,0-2 0,-2 1 0,-1-2 0,-2 0-1,-34 47 1,40-61-323,-2 0-1,1 0 0,-1-2 1,-1 1-1,-15 10 0,20-17-384,1 0 1,-1 0-1,0-1 0,0-1 0,0 1 0,-1-1 0,1 0 0,-1-1 0,0 0 1,1-1-1,-18 2 0,-11-7-2486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7.5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58 335 3328,'-13'-10'1645,"20"11"643,23 16-568,-4 5-1389,1-1 0,57 33 0,-74-48-222,1-1 0,0-1 0,0 0 1,0 0-1,0-1 0,1 0 0,-1-1 0,1-1 0,-1 1 0,1-2 0,0 0 0,16-2 0,-8-1 49,0 0 1,-1-2 0,1-1-1,-1 0 1,0-1 0,0-1-1,-1-1 1,-1-1 0,1 0-1,-1-2 1,-1 1 0,0-2-1,-1 0 1,0-1 0,20-25-1,-31 33-131,0 1-1,-1 0 0,0-1 1,0 1-1,-1-1 0,1 0 1,-1 0-1,0 0 1,-1 0-1,0 0 0,0-1 1,0 1-1,-1 0 0,1 0 1,-1-1-1,-1 1 1,0 0-1,1-1 0,-2 1 1,1 0-1,-1 0 0,0 0 1,0 0-1,-1 0 1,1 1-1,-1-1 0,-1 1 1,1-1-1,-7-7 0,1 3-24,0 0-1,-1 1 1,0 0-1,0 1 1,-1 0-1,0 0 1,-1 1-1,1 0 1,-1 1-1,-1 1 1,1 0-1,-26-6 1,12 5-28,0 3 1,0 0-1,-1 1 0,1 2 1,-1 0-1,1 2 0,-1 1 1,-39 10-1,52-10-8,-1 1-1,2 1 0,-1 0 1,0 1-1,1 0 1,0 1-1,1 0 0,0 1 1,0 1-1,0 0 1,1 0-1,1 1 1,-1 1-1,2 0 0,-1 0 1,2 1-1,-10 14 1,16-20-39,0-1 0,0 0 0,0 1 0,0-1 0,1 1 0,0-1 0,1 1 0,-1-1 0,1 1 1,0 0-1,0 0 0,0-1 0,1 1 0,0-1 0,0 1 0,1-1 0,0 1 0,0-1 0,0 0 1,0 1-1,1-1 0,0 0 0,0-1 0,0 1 0,0 0 0,1-1 0,8 8 0,0 0-233,1-1-1,0 0 1,1 0-1,0-1 1,0-1-1,1-1 1,1 0-1,17 7 1,75 15-1358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7.2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8 314 1536,'-1'1'111,"0"0"-1,0 1 1,0-1 0,0 1 0,1 0 0,-1-1-1,1 1 1,-1-1 0,1 1 0,0 0-1,0 0 1,-1-1 0,1 1 0,0 0 0,1-1-1,-1 1 1,0 2 0,1 10 2588,1-12-2567,-1 0 1,1-1-1,0 1 0,0 0 0,0-1 1,-1 0-1,2 1 0,-1-1 1,0 0-1,0 0 0,0 0 0,0 0 1,1-1-1,2 2 0,25 4 334,0-1-1,0-1 1,0-2-1,0-1 1,0-1-1,48-7 1,-56 4-398,0-1 1,0-1 0,-1-1 0,1-1 0,-2 0-1,1-2 1,-1 0 0,0-2 0,30-21 0,-41 24-24,0-1 1,0-1 0,-1 0-1,-1 0 1,0 0 0,0-1 0,-1 0-1,0 0 1,-1-1 0,0 0-1,-1 0 1,0 0 0,3-20 0,-6 28-30,0 0 1,0 0-1,0 0 1,-1 0-1,1 0 1,-1 0-1,0 0 1,-1 0-1,1 0 1,-1 0-1,1 0 1,-1 0-1,0 0 1,-1 0-1,1 0 1,-1 0 0,1 1-1,-1-1 1,0 1-1,-1-1 1,1 1-1,-1 0 1,1 0-1,-1 0 1,0 0-1,0 0 1,0 1-1,0-1 1,-1 1-1,1 0 1,-1 0-1,1 0 1,-1 0-1,0 1 1,0 0 0,0-1-1,-5 0 1,0 0 15,0 1 1,0 0 0,0 0 0,-1 0-1,1 1 1,0 1 0,0 0 0,-1 0-1,1 0 1,0 1 0,0 1 0,0 0-1,1 0 1,-1 0 0,-10 7 0,11-4-3,0 0 0,0 0 0,1 0 0,0 1 0,1 0 0,-1 1 0,1 0 0,1 0 0,-1 0 0,2 0 0,-1 1 0,1 0 0,0 0 0,1 0 0,0 0 0,0 0 0,1 1 0,0 0 0,1-1 0,0 1 0,0 0 0,1-1 0,2 13 0,-1-7-14,1-1 0,1 1 0,0 0 0,1-1 0,0 0 0,1 0 0,1 0 0,0 0 0,1-1 0,1 0 0,0-1 0,0 1 0,1-2 0,16 17 0,-6-10-185,0-2 0,2-1 0,-1 0 0,2-1 0,0-2 0,0 0 0,37 13 1,-41-19-309,1 0 1,0-1-1,0-1 1,0-1-1,0-1 1,0-1-1,1 0 1,-1-2 0,0 0-1,28-5 1,0-6-1316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7.8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346 597 3200,'-4'2'265,"0"0"0,0 0 0,0 0 0,0 0 0,1 1 0,-1 0 0,1 0 0,0 0 0,0 0 0,0 0 0,0 1 0,0-1 0,1 1 1,0-1-1,-1 1 0,1 0 0,1 0 0,-3 7 0,1 2 361,1 0 0,0 0 1,1 0-1,2 24 0,-1-14-729,0 4 288,1 0 0,2-1 0,0 1 0,2-1 0,1 0 0,1 0 0,2 0 1,0-1-1,23 43 0,-25-55-95,2 0 0,-1-1 0,2 1 0,-1-2 0,2 1 0,0-1 0,0-1 0,1 0 0,0-1 1,0 0-1,1-1 0,0 0 0,1-1 0,0 0 0,0-1 0,0-1 0,1 0 0,21 3 0,-17-5-13,-1-1 0,1-1 0,-1-1 0,1 0 0,-1-1 0,0-1 0,1-1 0,-1-1 0,0 0 0,0-1 0,-1-1 0,0-1 0,0-1 0,0 0 0,-1-1 0,0 0 0,-1-2 0,0 0 0,17-16 0,-13 9-12,-1-1 0,0-1 1,-2 0-1,0-1 0,-2-1 0,0 0 1,-1-1-1,-1-1 0,-2 1 0,0-2 1,-2 0-1,0 0 0,4-26 0,-8 20-37,-1 0 0,-2-1-1,-1 1 1,-1 0-1,-1-1 1,-2 1-1,-2 0 1,0 1-1,-2 0 1,-2 0-1,0 0 1,-2 1-1,-1 1 1,-1 0-1,-2 1 1,-37-50-1,36 56-32,0 0 0,-1 2 0,-1 0 0,-1 1 0,-1 1 0,0 0 0,-1 2 0,-1 1 0,0 1 0,-1 0 0,-1 2 0,1 1 0,-2 1 0,1 1 0,-1 1 0,0 2 0,-1 0 0,0 2 0,1 1 0,-28 1 0,29 3-32,0 0-1,0 2 0,0 1 1,1 1-1,0 1 0,0 2 1,0 0-1,1 1 1,1 1-1,0 2 0,0 0 1,-31 25-1,39-27-16,1 1 0,0 1 0,1-1 0,1 2 0,0 0 0,1 0 0,0 1 0,1 0 0,1 1 0,0 0 0,1 0 0,1 1 0,0-1 0,1 1 0,1 1 0,1-1 0,1 1 0,-1 25 1,3-21-167,2 1 1,0-1 0,2 0 0,0 0 0,2 0 0,0 0 0,2-1 0,0 0 0,1 0 0,1-1 0,21 31 0,-13-26-410,1-1 0,1 0 1,1-2-1,1-1 0,1 0 0,1-2 1,51 33-1,15-1-1312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8.2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4352,'1'4'520,"1"0"1,-1 0 0,1 0-1,0 0 1,0 0-1,0 0 1,1-1-1,-1 1 1,6 4-1,36 45 1699,-28-36-2219,48 70 688,-48-62-316,2 0 0,1-2 0,28 28 0,-30-36-17,39 42 463,-55-56-815,0-1 0,-1 1-1,1-1 1,-1 1 0,1-1 0,-1 1 0,1-1-1,-1 1 1,1 0 0,-1-1 0,0 1 0,1 0 0,-1-1-1,0 1 1,0 0 0,1 0 0,-1-1 0,0 1-1,0 0 1,0 0 0,0-1 0,0 1 0,0 0 0,0 0-1,0-1 1,0 1 0,0 0 0,-1 0 0,1-1 0,0 1-1,0 0 1,-1-1 0,1 1 0,0 0 0,-1-1-1,1 1 1,-1 0 0,1-1 0,-1 1 0,1-1 0,-1 1-1,-1 0-167,1 0 0,-1-1 0,1 1 0,-1-1 0,1 0 0,-1 0-1,1 1 1,-1-1 0,1 0 0,-1 0 0,1-1 0,-1 1 0,1 0 0,-1 0-1,1-1 1,-1 1 0,1-1 0,-1 1 0,1-1 0,-2 0 0,-10-6-1755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8.8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 2432,'-14'9'1152,"5"-9"128,9 0 0,9 0-1152,0 0 128,10 0 128,15 0 0,7 0-384,12 0 0,2 0 128,2 0 128,-5 0-1152,-4 3 128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9.2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82 4352,'0'-7'2176,"66"2"-2816,-48 1 3584,19-3-2944,25-5 128,4 1-128,0-5 0,5 4-896,-2 5 0,-3 7-256,-29 3 128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49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737 19 2304,'-1'-2'81,"1"1"0,-1 0 0,0 0 0,0 0 0,0 0 0,0 0 0,0 0 0,0 0 0,0 0 1,0 0-1,0 0 0,0 0 0,-1 1 0,1-1 0,0 0 0,0 1 0,-1-1 0,1 1 0,0-1 0,-1 1 0,1 0 0,-1 0 0,1 0 0,-3 0 1,-1 1 195,0 1 0,0 0 1,1 0-1,-1 0 0,0 1 1,-6 4-1,10-6-277,-48 31 478,1 1 1,2 3 0,2 2-1,1 2 1,2 2 0,1 1-1,3 3 1,2 0 0,2 2-1,1 2 1,4 1 0,1 1-1,3 1 1,2 1 0,-28 106-1,28-63-171,5 0 1,4 1-1,4 1 0,5 124 0,7-179-259,2-1 0,2 0 0,2 0 0,2 0 0,1-2 0,3 1 0,1-2 0,2 0 0,2-1 0,1-1 0,2 0 0,2-2 0,1-1 0,2-1 0,35 34 0,106 80 317,-149-133-744,0-1 1,2-1 0,-1-1 0,1-1 0,1-1 0,47 15 0,-68-28-3773,-7-10 2370,4 10 1057,-4-9-1196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0.5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540 66 1792,'-34'-23'1766,"26"17"-778,-1 0 0,0 0 0,0 1 0,-17-7 0,18 10-929,1 0 0,0 1 1,0 0-1,0 0 0,-12 0 0,0 2 223,0 1-1,1 1 1,-1 0-1,1 1 1,0 2-1,0-1 1,1 2-1,-1 0 1,2 2-1,-1 0 1,1 0-1,0 1 1,1 1-1,0 1 1,1 0-1,1 1 1,-22 25-1,28-29-246,-1 0 0,2 1 1,-1 0-1,1 0 0,1 0 0,0 1 0,0-1 1,1 1-1,0 1 0,1-1 0,1 0 0,-1 1 0,2-1 1,0 1-1,0 0 0,1-1 0,0 1 0,1 0 1,1-1-1,0 1 0,0-1 0,1 1 0,0-1 0,1 0 1,1 0-1,0 0 0,0-1 0,1 0 0,9 14 1,-4-11-37,0-1 0,1 0 1,0 0-1,1-2 0,0 1 1,1-1-1,0-1 1,1-1-1,-1 0 0,1-1 1,1 0-1,0-1 1,28 6-1,-18-6 19,-1-1-1,1-1 1,0-2-1,-1 0 1,1-2-1,0-1 1,0-1-1,33-6 1,-42 4 11,0-1 1,0-1-1,-1 0 1,0-1 0,0-1-1,-1-1 1,0 0-1,0 0 1,-1-2-1,-1 0 1,1 0-1,19-24 1,-33 35-34,1-1 0,-1 1 1,0 0-1,1-1 0,-1 1 0,1 0 0,-1-1 1,1 1-1,-1 0 0,1-1 0,-1 1 1,1 0-1,-1 0 0,1 0 0,0 0 0,-1-1 1,1 1-1,-1 0 0,1 0 0,-1 0 1,1 0-1,0 0 0,-1 0 0,1 0 1,-1 1-1,1-1 0,-1 0 0,1 0 0,-1 0 1,1 1-1,-1-1 0,1 0 0,-1 0 1,1 1-1,-1-1 0,1 0 0,-1 1 0,1-1 1,-1 1-1,1 0 0,17 24 17,-10-12-20,2-2 13,1 1 0,0-1 1,0-1-1,1 0 1,0-1-1,1 0 0,0-1 1,1 0-1,-1-1 1,1 0-1,1-2 0,-1 1 1,1-2-1,0 0 1,0-1-1,0 0 0,1-1 1,-1-1-1,28-1 1,-33-1 10,0-1 0,0 0 0,0-1 1,0 0-1,-1 0 0,0-1 1,1 0-1,-1-1 0,0 0 0,-1-1 1,0 0-1,1 0 0,-2 0 1,1-1-1,-1 0 0,0-1 1,-1 0-1,1 0 0,-1 0 0,-1-1 1,0 0-1,0 0 0,-1 0 1,0 0-1,-1-1 0,0 1 1,0-1-1,-1 0 0,0 0 0,-1 0 1,0-1-1,0 1 0,-1 0 1,-1 0-1,0 0 0,-2-11 1,0 4 4,-1 0 0,0 0 0,-2 0 1,0 1-1,0-1 0,-2 1 1,0 1-1,-1 0 0,-10-15 1,13 24-22,1-1 1,-1 1-1,0 0 1,-1 0 0,0 1-1,1 0 1,-2 0-1,1 1 1,0 0-1,-1 0 1,0 0-1,0 1 1,0 1 0,0-1-1,-1 1 1,1 0-1,0 1 1,-1 0-1,1 1 1,-16 0-1,-1 2-14,-1 0-1,1 2 1,0 1-1,0 1 1,0 2 0,1 0-1,-24 12 0,32-13-81,1 1-1,0 1 0,1 1 0,0 0 0,1 0 0,0 1 0,0 1 0,2 0 1,-1 1-1,1 1 0,-14 22 0,22-30-135,0-1-1,0 1 1,0 0 0,1 0 0,0 1-1,0-1 1,1 0 0,-1 1 0,1-1-1,1 1 1,-1-1 0,1 1 0,1-1-1,-1 1 1,1-1 0,0 0 0,0 1-1,1-1 1,0 0 0,0 1 0,0-1-1,1 0 1,0-1 0,5 8 0,10 13-1689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1.3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466 20 1664,'0'-1'58,"0"0"0,0 0 0,0 1 1,0-1-1,0 0 0,1 1 0,-1-1 0,-1 0 0,1 1 1,0-1-1,0 0 0,0 0 0,0 1 0,0-1 1,-1 0-1,1 1 0,0-1 0,0 0 0,-1 1 0,1-1 1,-1 1-1,1-1 0,0 1 0,-1-1 0,1 1 0,-1-1 1,0 1-1,0-1 0,-17 8 2068,4 1-1993,-105 41 2239,74-32-1255,-75 40 0,106-49-877,1 0-1,0 1 0,1 1 0,0 0 0,0 1 0,1 0 0,0 1 0,1 0 0,-12 20 1,20-31-228,1 1 1,0-1-1,0 1 1,0 0-1,0 0 1,0 0 0,0 0-1,0-1 1,1 1-1,-1 0 1,0 0-1,1 0 1,0 0-1,0 1 1,-1-1 0,1 0-1,1 0 1,-1 0-1,0 0 1,0 0-1,1 0 1,-1 0 0,1 0-1,-1 0 1,1 0-1,0 0 1,0-1-1,0 1 1,0 0-1,0 0 1,0-1 0,1 1-1,-1 0 1,1-1-1,2 3 1,5 1-15,-1 0 0,1 0 0,0-1 0,1 0 0,-1 0 0,12 1 0,-13-2 12,192 44-231,-18-6 58,-139-30 173,55 19-30,-91-28 34,0 1 0,0 1 1,0-1-1,0 1 1,-1 1-1,1-1 1,-1 1-1,-1 0 1,1 0-1,7 9 1,-11-11 18,-1 1-1,1-1 1,-1 0 0,0 1-1,1-1 1,-1 1-1,-1-1 1,1 1 0,-1 0-1,1-1 1,-1 1 0,0 0-1,0 0 1,0-1 0,-1 1-1,0 0 1,1-1 0,-1 1-1,0-1 1,-1 1 0,1-1-1,-1 0 1,1 1 0,-1-1-1,0 0 1,0 0-1,-3 3 1,-2 4 93,-1-1 0,1 0-1,-2 0 1,1 0 0,-1-1-1,-1-1 1,-13 10 0,-10 0-46,0-1 0,-1-1 0,0-2 0,-1-1 0,-1-2 0,0-2 0,0-1 0,-1-1 0,1-3 0,-1-1 0,-74-5 0,96 1-1521,13 1-57,7 2-256,6 2-294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2.1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6 259 1280,'-1'-1'40,"1"1"0,-1-1 0,0 0 0,1 0 0,-1-1-1,1 1 1,0 0 0,-1 0 0,1 0 0,0 0 0,0 0 0,0 0 0,-1 0 0,1-1 0,0 1 0,0 0-1,1 0 1,-1 0 0,0 0 0,0 0 0,1-1 0,-1 1 0,0 0 0,1 0 0,-1 0 0,1 0 0,-1 0-1,2-1 1,28-28 616,-8 14-105,1 2 0,1 1 1,0 0-1,0 2 0,45-15 0,-66 25-462,1 0 1,-1 0-1,1 0 1,-1 1-1,1-1 1,-1 1-1,1 0 1,0 0-1,-1 0 1,1 0-1,-1 1 1,1-1-1,0 1 1,-1 0-1,0 0 1,1 0-1,-1 1 1,0-1-1,1 1 1,-1 0-1,0 0 1,0 0-1,0 0 1,-1 0-1,1 1 1,0-1-1,-1 1 1,0-1-1,1 1 1,-1 0-1,0 0 1,-1 0-1,1 1 1,0-1-1,1 5 1,3 8 123,-1 1 0,0-1 0,-1 2 1,-1-1-1,2 34 0,-2-9 107,-2-16-84,0-1 0,2 1 0,1-1 0,10 33 0,-12-51-194,1 0 0,0 0 1,0 0-1,1 0 0,0-1 1,0 1-1,1-1 0,0 0 1,0 0-1,0-1 0,1 1 1,-1-1-1,1 0 0,1-1 1,-1 1-1,1-1 0,-1-1 1,15 7-1,-2-4-2,-1-1 0,2-1-1,-1 0 1,0-1 0,1-1 0,0-1 0,-1-1-1,1-1 1,-1 0 0,1-2 0,-1 0 0,0-1 0,0-1-1,19-7 1,-19 3-21,-1 0 0,0-2-1,0 0 1,-1 0 0,0-2-1,-1 0 1,-1-1 0,0-1-1,-1 0 1,0-1 0,-2 0 0,13-21-1,-13 18 7,-1-1-1,-1-1 1,0 0-1,-2 0 1,-1-1-1,0 0 0,-2 0 1,0-1-1,-2 0 1,2-39-1,-6 46-5,0 1 0,-1-1 0,-1 1-1,-5-19 1,7 31-73,0 1-1,0-1 0,0 0 1,-1 0-1,1 0 1,-1 1-1,1-1 1,-1 1-1,0-1 1,0 1-1,0 0 1,-3-3-1,4 4-28,0 1-1,0-1 1,-1 1-1,1 0 1,0-1-1,0 1 1,0 0 0,0 0-1,-1 0 1,1 0-1,0 0 1,0 0-1,0 0 1,-1 0 0,1 1-1,0-1 1,0 0-1,0 1 1,0-1-1,0 1 1,-1-1-1,1 1 1,0-1 0,0 1-1,0 0 1,1 0-1,-1-1 1,0 1-1,0 0 1,0 0-1,-1 2 1,0-1-250,1 0 0,-1 1 1,1-1-1,-1 0 0,1 1 0,0 0 0,0-1 1,0 1-1,-1 4 0,1 5-1352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2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250 0 3456,'-9'18'1515,"-21"215"4157,17-108-4902,-55 353 421,-27 279 882,95-539-1931,3-97-1223,-3-121 1000,0 1 0,1 0 0,-1-1 0,0 1 0,0-1 0,0 1 0,0 0 0,0-1 0,0 1 0,0-1 0,-1 1 0,1 0 0,0-1 0,0 1 0,0-1 0,0 1 0,-1-1 0,1 1 0,0-1 0,-1 1 0,1-1 0,0 1 0,-1-1 0,1 1 0,-1 0 0,-9-10-1832,-7-24-873,11 4 1101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3.4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153 1 2176,'0'0'21,"0"0"1,0 0-1,0 0 0,0 0 1,0 0-1,0 1 0,0-1 1,0 0-1,0 0 0,0 0 1,0 0-1,0 0 0,0 1 1,0-1-1,0 0 1,0 0-1,0 0 0,0 0 1,0 0-1,0 1 0,0-1 1,0 0-1,0 0 0,0 0 1,0 0-1,0 0 0,0 0 1,0 1-1,0-1 0,1 0 1,-1 0-1,0 0 0,0 0 1,0 0-1,0 0 0,0 0 1,0 0-1,0 0 1,1 0-1,-1 0 0,0 1 1,0-1-1,0 0 0,0 0 1,0 0-1,1 0 0,-1 0 1,0 0-1,0 0 0,0 0 1,0 0-1,0 0 0,1 0 1,-1 0-1,0 0 0,0-1 1,0 1-1,0 0 0,0 0 1,0 0-1,1 0 1,-1 0-1,0 0 0,-7 12 571,6-10-353,-2 3 828,2-5-1022,0 1 0,0 0 0,1-1 0,-1 1 0,0 0 0,0 0-1,1-1 1,-1 1 0,1 0 0,-1 0 0,1 0 0,-1 0 0,1 0 0,-1 0 0,1 0 0,0 0 0,0 0 0,-1 0 0,1 0 0,0 0 0,0 0 0,0 0 0,0 0 0,0 0-1,1 1 1,-2 34 342,1-33-193,1 1-140,0-1 0,-1 0 0,1 0 0,0 0 1,0 0-1,1 0 0,-1 0 0,0 0 0,1 0 0,0 0 0,0-1 0,0 1 0,0-1 0,0 1 1,0-1-1,1 0 0,-1 0 0,1 0 0,0 0 0,-1 0 0,1-1 0,0 1 0,0-1 0,0 0 0,0 0 1,0 0-1,4 1 0,-6-2-46,0 0 0,-1 0 0,1 1 0,0-1 0,-1 0 0,1 0 0,0 0 0,-1-1 0,1 1 0,0 0 0,-1 0 0,1 0 0,-1 0 0,1-1 0,0 1 1,-1 0-1,1 0 0,-1-1 0,1 1 0,0-1 0,-1 1 0,1 0 0,-1-1 0,0 1 0,1-1 0,-1 1 0,1-1 0,-1 1 0,0-1 0,1 0 0,7-27 121,-7 23-113,-1 0-1,1 0 1,-1 0-1,-1 0 1,1 0-1,-1 1 1,1-1-1,-1 0 1,-3-7-1,1 8-4,0 0 0,0 1 0,0-1 0,-1 1 0,1 0 0,-1 0 0,0 0 0,0 1 0,0 0 0,0-1 0,0 1 0,-1 0 0,1 1 0,0-1 0,-1 1 0,1 0 0,-1 0 1,0 1-1,1-1 0,-1 1 0,0 0 0,1 0 0,-8 1 0,6 0-73,-1-1 0,1 1 0,-1 0 0,1 1 0,-1 0 0,1 0 0,0 0 0,0 1 0,0 0 0,0 0 0,0 0 0,1 1 0,0 0 0,-1 0 0,1 0 0,-5 6 0,4 8-962,10 4-128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8.2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5 2432,'-1'0'67,"0"-1"0,0 0 0,0 1-1,0 0 1,0-1 0,0 1 0,0 0 0,0-1 0,0 1 0,0 0-1,0 0 1,0 0 0,0 0 0,0 0 0,0 0 0,0 0 0,0 0-1,0 0 1,0 1 0,0-1 0,0 0 0,0 1 0,0-1 0,0 0-1,1 1 1,-1 0 0,0-1 0,0 1 0,0-1 0,0 1 0,1 0 0,-1-1-1,0 1 1,1 0 0,-1 0 0,0 0 0,1 0 0,-1-1 0,1 1-1,0 0 1,-1 0 0,1 0 0,0 0 0,-1 0 0,1 0 0,0 0-1,0 0 1,0 0 0,0 0 0,0 0 0,0 0 0,0 0 0,0 2-1,0 10 429,1 1-1,0-1 1,4 18-1,-3-19-557,7 39 400,2 0-1,3-1 1,2 0-1,2-1 1,2-1 0,2-1-1,2-1 1,38 55-1,-58-95-257,1-1-1,-1 0 1,1 0 0,1 0-1,-1-1 1,9 7-1,-13-11-58,0 1-1,0-1 1,0 1-1,0-1 1,0 1 0,0-1-1,0 1 1,0-1-1,0 0 1,0 0-1,0 0 1,0 1-1,0-1 1,0 0-1,0 0 1,0-1-1,0 1 1,0 0 0,0 0-1,2-1 1,-2 0 5,0 0 0,-1 0 0,1 0 0,0 0 1,0 0-1,-1 0 0,1 0 0,0 0 0,-1 0 1,1-1-1,-1 1 0,1 0 0,-1 0 0,0-1 1,0 1-1,1 0 0,-1-1 0,0 1 0,0 0 1,0-1-1,-1-1 0,0-9 61,0-1-1,-1 1 1,-1-1 0,-6-16 0,-2-16 61,6 22-34,-3-14 29,-7-73-1,15 97-157,0 0 0,1 0 0,0 0 0,1 0-1,0 1 1,1-1 0,0 0 0,1 1 0,9-18 0,-7 17-11,0 1 0,1 0 0,1 0 0,-1 1 0,2 0 0,15-16 0,-20 24 35,-1 0 1,1 0 0,0 0-1,0 0 1,1 1-1,-1 0 1,1 0-1,-1 0 1,1 0 0,-1 1-1,1-1 1,0 1-1,0 0 1,0 1 0,-1-1-1,1 1 1,0 0-1,0 0 1,0 1-1,0 0 1,7 1 0,1 1 32,0 0 0,0 1 0,-1 0 0,1 1 0,-1 1 0,0 0 0,-1 0 0,1 1 0,-2 1 0,1 0 0,-1 0 0,11 12 0,-1 2 83,-1 1 0,-1 0 0,-1 1 0,-1 1 0,13 30 0,-23-43-73,-1 0 1,-1 0-1,0 1 1,0-1-1,-1 1 0,-1 0 1,0 0-1,-1 0 0,-1 0 1,0 0-1,0 0 0,-1 0 1,-1 0-1,-4 15 1,6-26-39,0 0 1,-1 0 0,0 0 0,1 0 0,-1 0 0,0 0 0,0 0 0,0 0-1,0-1 1,0 1 0,-1 0 0,1 0 0,-1-1 0,-2 3 0,4-4-4,-1 0 1,0 1 0,1-1-1,-1 0 1,0 0 0,1 0-1,-1 1 1,0-1 0,0 0-1,1 0 1,-1 0-1,0 0 1,1 0 0,-1-1-1,0 1 1,0 0 0,1 0-1,-1 0 1,0-1 0,1 1-1,-1 0 1,0-1 0,1 1-1,-1 0 1,1-1 0,-1 1-1,0-1 1,-2-3 20,0 1-1,0-1 1,0 1 0,1-1-1,-1 0 1,1 0 0,0 0-1,0 0 1,1 0 0,-1 0-1,-1-8 1,1 1-52,1 0 0,0-1-1,1 1 1,0 0 0,1-1-1,0 1 1,1 0 0,0 0-1,1 0 1,0 0 0,1 0-1,0 0 1,0 1 0,1 0-1,1 0 1,-1 0 0,2 1-1,-1-1 1,1 2 0,1-1-1,0 1 1,0 0 0,0 0-1,1 1 1,0 1 0,1-1-1,0 1 1,0 1 0,0 0-1,0 0 1,1 1 0,-1 0-1,15-2 1,-9 2-26,0 1 0,0 1 0,0 0 0,1 2 0,-1-1 0,0 2 0,0 0 1,1 1-1,21 6 0,-16-1 38,-1 0-1,0 1 1,0 1 0,-1 2 0,0-1 0,23 19 0,-29-18 19,-1 0 1,0 1 0,-1 0 0,0 1 0,-1 0 0,-1 1 0,0 0 0,0 1 0,7 16 0,-13-22 17,0-1 0,0 1 0,0-1 0,-2 1-1,1 0 1,-1 0 0,0 1 0,-1-1 0,0 0 0,0 1 0,-1-1 0,0 0 0,-1 1 0,0-1 0,0 0 0,-1 1 0,0-1 0,-4 9 0,4-14-118,-1-1 1,1 0-1,-1 1 1,0-1 0,0 0-1,0 0 1,0-1 0,-1 1-1,1-1 1,-1 1-1,1-1 1,-1 0 0,0 0-1,0-1 1,0 1 0,0-1-1,0 0 1,0 0-1,0 0 1,0 0 0,-6-1-1,-1 2-1250,6-1-601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3.0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 3072,'23'-9'1536,"14"9"-2048,-17 0 2816,6 4-2304,8 5 0,9-6 0,14 4 128,8-1-128,1-6 0,3 3 0,-17-3 0,0 0-128,-10 0 128,-4-3-256,-10 3 0,-8-6-640,-6 3 128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3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3584,'-4'12'1792,"27"50"-1536,-14-33 3200,0 17-3328,2 18 0,-2-2 128,5 13 0,0 0-384,0-6 0,9-14 256,-8 0 0,-1-16-256,0-3 128,-5-9-768,0 1 128,-4-21-640,0-3 128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4.7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353 29 2176,'-1'0'81,"0"0"0,0 0 0,-1 0 0,1 0 0,0-1 0,0 1 0,0 0 0,-1-1 1,1 1-1,0-1 0,0 1 0,0-1 0,0 0 0,0 0 0,0 1 0,0-1 0,0 0 0,0 0 0,0 0 0,1 0 0,-1 0 0,-1-1 0,-5-8 1106,4 9-1072,0 0 0,0 1 0,0-1 0,0 0 0,0 1 0,0 0 1,0 0-1,0 0 0,0 0 0,-1 0 0,1 0 0,0 1 1,-3 0-1,-48 10 299,36-6-133,0 1-1,1 0 1,-1 1-1,1 1 1,-20 14-1,28-17-144,0 1-1,1 0 0,0 1 0,0 0 1,0 0-1,1 1 0,0 0 1,1 0-1,0 0 0,0 1 0,-5 10 1,11-18-129,-1 0 0,1 1 0,-1-1-1,1 0 1,0 1 0,-1-1 0,1 0 0,0 1 0,0-1 0,0 1 0,0-1 0,0 0 0,0 1 0,1-1 0,-1 1 0,0-1 0,1 0 0,-1 1 0,1-1-1,-1 0 1,1 0 0,0 1 0,-1-1 0,1 0 0,0 0 0,0 0 0,0 0 0,0 0 0,0 0 0,0 0 0,0 0 0,0 0 0,0 0 0,1-1 0,-1 1 0,0-1-1,0 1 1,3 0 0,6 3 20,0 0 0,0-1-1,1-1 1,10 2-1,-15-3-24,63 8-16,93 0 0,58 7-25,-197-12 39,0 0 1,0 2-1,-1 1 1,0 1-1,0 0 0,0 2 1,24 14-1,-40-20 16,-1-1 1,1 1-1,-1 0 0,0 0 0,0 0 1,-1 1-1,1 0 0,-1 0 0,0 0 1,0 0-1,-1 1 0,1-1 0,4 12 1,-7-12 3,0 0 1,0 0-1,-1 0 1,1 0-1,-1 0 1,0 0 0,0 0-1,-1 0 1,1 0-1,-1 0 1,0 0 0,-1 0-1,1 0 1,-1 0-1,0-1 1,0 1-1,0 0 1,-5 4 0,1 2 54,-2 0 1,0-1 0,0 0-1,-1 0 1,0-1 0,0 0 0,-1-1-1,-1 0 1,1 0 0,-1-1-1,0-1 1,-1 0 0,-13 5-1,-11 2 130,1-3-1,-1 0 1,-49 5-1,68-13-168,0 0 0,-32-1 0,43-1-137,-1-1 0,0 0 0,1 0 0,-1 0 0,1-1 0,0 0 0,0 0 0,-1-1 0,1 1 0,-6-5 0,11 7 37,1-1-1,-1 1 0,0-1 0,1 1 1,-1-1-1,1 1 0,-1-1 0,1 0 1,-1 1-1,1-1 0,-1 0 0,1 1 1,0-1-1,-1 0 0,1 0 0,0 1 1,-1-1-1,1 0 0,0 0 1,0 1-1,0-1 0,0 0 0,0 0 1,0 0-1,0 1 0,0-1 0,0 0 1,0 0-1,0 0 0,1 1 0,-1-1 1,0 0-1,0 0 0,1-1 0,21-21-1978,12 4 358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5.0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5504,'-3'12'2688,"26"38"-3840,-23-30 5376,9 8-4480,1 2 128,8 2-1536,2 0 0,-6-2 1152,9-10 128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5.3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 5376,'-9'3'2688,"61"2"-3968,-38-5 4864,0 4-6144,6 0 128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5.7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1 164 3840,'1'4'234,"0"1"1,0 0-1,1 0 1,0-1-1,-1 1 0,2-1 1,-1 0-1,1 1 1,-1-1-1,1 0 0,5 5 1,14 25 536,-9-5-541,-1 0 1,-2 2-1,-1-1 0,9 52 1,-21-56 576,-2-21-98,-1-18-284,2-9-290,0-1 0,2 1 0,1-1 0,0 1 1,2-1-1,0 1 0,2-1 0,0 1 0,2 0 0,0 0 0,2 1 0,0-1 0,1 1 1,17-30-1,-18 42-53,0 0 0,0 1 0,1 0 0,0 0 0,0 1 0,1 0 0,0 0 0,0 1 0,0 0 0,1 1 1,0 0-1,0 0 0,0 1 0,1 1 0,-1 0 0,20-3 0,-17 3-17,0 1 0,0 0 0,1 2 0,-1-1 0,1 2-1,-1-1 1,0 2 0,1 0 0,-1 1 0,0 0 0,0 1 0,-1 0 0,18 9 0,-9-1-15,-1 1 0,-1 1 1,-1 0-1,0 2 0,0 0 1,-2 1-1,29 38 0,-37-45-174,-1 0 0,-1 0-1,0 1 1,0 0 0,-1 0-1,0 0 1,-1 1 0,-1 0 0,0-1-1,0 1 1,-1 1 0,-1-1-1,0 0 1,0 0 0,-1 1 0,-1-1-1,-2 13 1,2-21-208,0-1 0,0 0 0,0 1 0,0-1 0,-1 0 0,0 0 0,1 0 0,-1 0 0,0 0 0,0 0 0,-1 0 0,1-1 0,-1 1 0,1-1 0,-5 4 0,-12 3-1481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6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1 135 2816,'0'-1'78,"-1"1"0,1-1 0,0 1 0,0-1 0,0 1 0,0-1 0,0 1 1,0-1-1,0 0 0,0 1 0,0-1 0,1 1 0,-1-1 0,0 1 0,0-1 0,0 1 0,0-1 0,1 1 0,-1-1 1,0 1-1,1-1 0,-1 1 0,0-1 0,1 1 0,-1 0 0,1-1 0,-1 1 0,0-1 0,1 1 0,-1 0 0,1 0 1,-1-1-1,2 1 0,15 8 1305,14 28-664,-27-31-700,113 167 925,-100-150-703,0-2 0,2 0 1,0 0-1,1-2 0,35 24 1,-48-37-144,0-1 1,1 0 0,-1 0 0,1 0-1,0-1 1,0-1 0,0 1 0,1-1 0,-1-1-1,1 0 1,-1 0 0,0 0 0,1-1-1,-1 0 1,10-2 0,-3-1 26,0-1 0,-1 0 0,0-1 0,0-1 1,0 0-1,0-1 0,17-12 0,55-30 353,-40 23-333,46-33 0,-78 49-162,4-3 53,-1 0-1,0-1 1,0-1-1,-2 0 1,19-23 0,-31 34-59,0 0 0,-1 0 0,1-1 0,-1 1 0,0 0 0,0-1 1,-1 1-1,1-1 0,-1 0 0,0 1 0,0-1 0,-1 0 0,1 0 1,-1 0-1,0 1 0,0-1 0,-1 0 0,1 0 0,-1 0 0,0 1 1,-1-1-1,1 0 0,-1 1 0,0-1 0,0 1 0,0 0 0,-1 0 1,1 0-1,-1 0 0,-4-5 0,1 2-251,-1 0 1,0 0-1,0 1 1,0 0-1,-12-8 1,15 11-26,1 1 0,0 0 1,-1 1-1,1-1 0,-1 0 0,0 1 1,1 0-1,-1 0 0,0 0 0,0 0 1,0 1-1,1-1 0,-1 1 0,0 0 1,-7 1-1,9 0-1365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7.3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0 3072,'-1'1'99,"0"0"-1,0-1 1,0 1 0,0 0 0,0 0 0,0 0-1,0 0 1,0 0 0,1 0 0,-1 0 0,0 0-1,1 0 1,-1 0 0,1 0 0,-1 0 0,1 1-1,-1-1 1,1 0 0,0 0 0,0 1 0,0-1-1,-1 0 1,1 2 0,0 41 2774,0-24-1845,-12 349 937,0 14-474,12 64 1474,0-446-3013,-1 1 0,1-1-1,0 1 1,0-1 0,-1 1 0,1-1 0,0 1 0,-1-1-1,0 1 1,1-1 0,-1 1 0,0-1 0,0 0 0,0 1 0,0-1-1,0 0 1,0 0 0,0 0 0,0 0 0,0 0 0,0 0-1,-1 0 1,-2 1 0,-39 13-3708,14-6 1372,4-4 443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7.9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2816,'2'-2'120,"1"1"1,-1-1-1,0 1 1,1 0-1,-1 0 1,1 0-1,-1 1 1,1-1-1,-1 0 1,1 1-1,-1 0 1,1-1-1,0 1 1,-1 0-1,1 0 1,0 1-1,-1-1 1,1 1-1,-1-1 1,1 1-1,-1 0 1,1 0-1,-1 0 1,1 0-1,-1 0 1,0 0-1,0 1 1,0-1-1,3 3 1,5 3 204,0 0 1,-1 0-1,0 1 1,0 0-1,13 18 1,16 28 240,-2 2 0,-3 1 0,33 76 0,61 191 1010,-117-296-1256,21 56 192,73 222 987,-94-266-1322,-1 0 0,-2 1-1,-2 0 1,-2 0 0,-3 69 0,-1-92-97,-2 0 1,0 0-1,-1 0 0,-1 0 1,-1-1-1,0 0 1,-14 25-1,-2-5 238,-52 67 0,42-61-113,-60 72-303,82-105-302,-1 1 0,0-2 0,0 0 0,-1 0 0,0-1 0,0 0 0,-24 11 0,2-10-1626,2-8-150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8.6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18 458 2048,'-3'-7'340,"0"-2"1,0 1-1,0 0 0,1 0 0,1-1 1,0 1-1,0-1 0,0 0 1,1 1-1,0-1 0,1 1 0,0-1 1,3-13-1,-2 13-232,0 0 0,1 0-1,0 0 1,1 1 0,0-1 0,0 1-1,0 0 1,1 0 0,1 0 0,-1 1 0,1-1-1,11-9 1,15-9 193,1 2-1,1 1 0,1 2 1,1 1-1,0 2 1,2 2-1,71-22 1,-85 32-214,-1 0 0,1 2 0,0 1 1,0 0-1,0 2 0,1 1 0,-1 0 0,0 2 1,0 1-1,0 1 0,0 1 0,-1 1 1,0 1-1,34 16 0,-49-20-43,0 1 1,-1 1 0,0-1-1,0 1 1,0 0-1,-1 1 1,1-1-1,-1 2 1,-1-1-1,1 0 1,-1 1-1,0 0 1,-1 0-1,1 1 1,-2-1-1,1 1 1,-1 0-1,0 0 1,0 0-1,-1 0 1,0 1-1,-1-1 1,0 0-1,0 1 1,-1-1-1,0 1 1,0-1-1,-1 1 1,-2 8-1,-2 9 59,-1-1 0,-1-1 0,-2 1 0,0-1 0,-2-1 0,0 0 0,-2 0-1,-20 29 1,16-29-31,0-1-1,-1 0 1,0-1-1,-37 29 1,49-44-59,-1 0 1,-1-1 0,1 0 0,-1-1-1,0 0 1,0 0 0,0 0 0,0-1-1,-1 0 1,0-1 0,1 0 0,-1 0-1,0-1 1,0 0 0,0-1 0,0 0-1,0 0 1,-13-2 0,17 0-102,0 0-1,1 0 1,-1 0 0,0 0-1,1 0 1,0-1 0,0 0-1,0 0 1,0 0 0,0 0-1,1-1 1,-1 0 0,1 1 0,0-1-1,0-1 1,0 1 0,1 0-1,-1-1 1,1 1 0,0-1-1,0 1 1,1-1 0,-1 0-1,1 0 1,0 0 0,1 0 0,-1 0-1,1 0 1,0 0 0,0 0-1,0 0 1,1 0 0,0 0-1,0 0 1,0 0 0,1 1-1,-1-1 1,1 0 0,0 1 0,1-1-1,-1 1 1,5-6 0,24-24-1683,1 5-42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9.3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2816,'4'14'4686,"30"54"-3591,79 142 110,-43-74 235,-70-135-1418,0 0-1,0-1 0,1 1 0,-1-1 1,0 1-1,0 0 0,1-1 0,-1 1 1,0-1-1,1 1 0,-1-1 1,0 1-1,1-1 0,-1 0 0,1 1 1,-1-1-1,1 1 0,-1-1 0,1 0 1,-1 0-1,1 1 0,0-1 1,-1 0-1,1 0 0,-1 1 0,2-1 1,4-14 250,-4-43-162,-2 39-43,3-23-13,2 0-1,12-49 1,-13 74-67,1 0 0,0 0 0,2 0-1,0 0 1,1 1 0,0 0 0,1 1 0,12-15 0,-16 24 1,0 0 1,0 0-1,1 1 1,-1 0-1,1 0 1,0 0-1,0 1 1,1 0-1,-1 0 0,1 0 1,0 1-1,-1 0 1,1 0-1,0 1 1,0 0-1,0 0 1,0 1-1,0 0 1,0 0-1,0 0 0,0 1 1,8 2-1,-2-1 13,1 1 0,-1 1 0,0 0 0,0 1 0,0 0 0,-1 1-1,1 1 1,-1 0 0,-1 0 0,16 13 0,-5 0 157,-1 2 0,-1 0 1,-1 0-1,-1 2 0,-1 0 0,-1 2 0,-2-1 1,0 2-1,-2 0 0,0 0 0,10 41 1,-21-63-96,0 0 1,-1 1-1,1-1 1,-1 0-1,0 1 1,-1 9-1,1-15-54,0 1 0,-1-1 0,1 1 0,0 0 1,0-1-1,0 1 0,0-1 0,-1 1 0,1-1 0,0 1 0,0-1 0,-1 1 1,1-1-1,0 1 0,-1-1 0,1 1 0,-1-1 0,1 0 0,0 1 0,-1-1 0,1 0 1,-1 1-1,1-1 0,-1 0 0,0 1 0,-1-1 2,1-1 1,0 1-1,0 0 0,0-1 0,0 1 1,-1-1-1,1 1 0,0-1 1,0 1-1,0-1 0,0 0 1,0 1-1,0-1 0,1 0 0,-1 0 1,0 0-1,0 0 0,0-1 1,-4-5-4,0 1 0,1-1 0,0 0 1,1 0-1,-1 0 0,2-1 1,-1 1-1,1-1 0,0 0 1,0 1-1,1-1 0,0 0 0,0 0 1,1 0-1,0 0 0,2-13 1,0 9-12,-1 0-1,2 1 1,0-1 0,0 1 0,1 0 0,0 0 0,1 0 0,0 1-1,1-1 1,10-14 0,-6 14-33,0 0-1,1 1 0,0 0 1,1 1-1,0 1 0,0-1 1,1 2-1,0 0 0,0 0 1,1 1-1,0 1 0,0 0 0,0 1 1,0 1-1,1 0 0,-1 1 1,1 0-1,0 1 0,28 2 1,-30 0 41,1 1 0,-1-1 0,-1 2 0,1 0 0,0 1 0,0 0 0,-1 0 0,0 2 0,0-1 0,-1 2 0,1 0 0,-1 0 0,-1 0 0,1 2 0,-1-1 0,-1 1 0,0 1 0,0 0 0,-1 0 0,0 1 0,0-1 0,7 16 0,-8-8 83,-1 1 1,0 0-1,-1 0 1,-1 0 0,-1 1-1,-1-1 1,0 1-1,-1-1 1,-2 1 0,0 0-1,-1-1 1,-5 23 0,6-24-70,6-15-1608,14-25-2512,-9 10 3500,13-21-1319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5:59.0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1 386 3840,'2'-2'345,"0"0"0,1 0 0,-1 1 1,1-1-1,-1 0 0,1 1 0,0 0 0,0-1 0,0 1 0,4-1 1,3 0-39,0 1 0,1 0 0,19 1 0,19-2-234,-4-10-26,0-1-1,-1-2 0,-1-2 0,-1-2 0,55-33 1,-88 47-10,0 0 0,0-1 1,-1 0-1,1 0 0,-1-1 1,-1 0-1,0-1 0,12-14 1,-17 19-3,0 0 0,0 0 1,-1 0-1,1 0 0,-1 0 0,0 0 1,0 0-1,0-1 0,0 1 0,0 0 1,-1-1-1,0 1 0,1 0 0,-1-1 1,-1 1-1,1 0 0,0-1 1,-1 1-1,1-1 0,-1 1 0,0 0 1,0 0-1,-1 0 0,1 0 0,-1-1 1,1 2-1,-1-1 0,0 0 0,0 0 1,-3-2-1,0-1 75,-1 0 0,1 1 0,-2 0 0,1 0 0,0 1 0,-1 0 0,0 0 0,0 0 0,0 1 0,0 0 0,-1 0 0,1 1 0,-1 0 0,0 0 0,0 1-1,1 0 1,-1 0 0,0 1 0,0 0 0,0 0 0,0 1 0,0 0 0,1 1 0,-12 2 0,9-1 15,-1 1-1,1-1 1,0 2 0,0-1-1,0 1 1,0 1-1,1 0 1,0 0 0,0 1-1,1 0 1,0 0-1,0 1 1,0 0-1,1 0 1,1 1 0,-1 0-1,-5 11 1,6-8-88,0 1 0,0 0 0,1 1 1,1-1-1,0 1 0,1 0 0,0 0 0,1 0 0,1 0 0,0 0 1,1 1-1,0-1 0,1 0 0,1 0 0,0 1 0,1-2 1,1 1-1,0 0 0,1-1 0,0 1 0,1-1 0,1-1 1,0 1-1,0-1 0,1 0 0,1-1 0,0 0 0,1 0 0,0-1 1,21 17-1,-12-13-294,1 0 0,0-1-1,1-1 1,1 0 0,0-2 0,45 14 0,-45-18-599,0-1 0,0-1 0,0-1 0,34 0 0,-13-8-1256,-5-8 43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0.2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402 51 1152,'-1'-1'75,"1"1"0,-1-1 0,0 1 0,0-1 0,0 1 1,1-1-1,-1 0 0,0 1 0,1-1 0,-1 0 0,1 0 0,-1 1 0,1-1 0,-1 0 0,1 0 0,-1 0 0,1 0 1,-1-1-1,1 1 3,0 1 1,-1-1-1,1 0 1,0 0-1,-1 0 1,1 1 0,0-1-1,-1 0 1,1 0-1,-1 1 1,1-1-1,-1 1 1,0-1 0,1 0-1,-1 1 1,0-1-1,1 1 1,-1-1-1,0 1 1,0 0 0,1-1-1,-1 1 1,0 0-1,0 0 1,0-1-1,0 1 1,0 0 0,-18-2 207,0 0 1,0 1 0,-1 2 0,1 0 0,0 0 0,0 2 0,0 1 0,1 0 0,-1 1 0,1 1 0,-18 9 0,27-11-199,1 0-1,0 1 1,0 1-1,0-1 1,0 1 0,1 0-1,0 1 1,0 0 0,1 0-1,0 1 1,0-1 0,1 1-1,0 0 1,0 1-1,1-1 1,0 1 0,0 0-1,1 0 1,1 0 0,-1 1-1,1-1 1,1 0-1,-1 18 1,1-19-67,2 1 1,-1 0-1,1 0 1,0 0-1,0 0 1,1-1-1,1 1 1,-1-1-1,1 1 1,1-1-1,0 0 1,0 0-1,10 14 0,-6-12-9,0-1 1,1 0-1,0 0 0,1-1 0,0 0 0,0 0 0,1-1 0,22 11 0,-8-8 16,1 0 0,1-1 0,-1-2 0,1 0 0,0-2 0,1-1 0,0-2 0,37 0 0,-31-3-19,0-2 0,51-11 0,-69 10 9,-1 0 0,1-1 0,-1 0 0,0-2 0,0 1 0,0-2 0,17-12 0,-29 19-9,-1-1 0,0 1 0,0-1 0,0 0 0,0 0 0,0 0 0,0 0 1,-1 0-1,1 0 0,-1 0 0,1-1 0,-1 1 0,0 0 0,0-1 0,0 1 0,0-1 0,0 1 0,-1-1 0,1 0 0,-1 1 0,0-1 0,0 0 1,0 1-1,0-1 0,0 0 0,0 1 0,-1-1 0,1 0 0,-1 1 0,0-1 0,1 1 0,-1-1 0,-1 1 0,1-1 0,0 1 0,0 0 0,-1 0 1,0 0-1,-2-4 0,3 14-73,8 7 0,4-4 55,0 0 0,1-1 0,0 0-1,0-1 1,1 0 0,0-1 0,1 0 0,0-1 0,0-1 0,23 7 0,-6-3 33,0-2 0,0-1 1,1-1-1,35 1 0,-41-6 7,0-2 1,-1 0-1,1-1 1,-1-2-1,43-11 1,-54 11-16,0-1 0,0 0 1,0-1-1,-1 0 0,0-1 0,0-1 1,-1 0-1,0-1 0,0 0 0,-1-1 1,13-14-1,-20 19-8,0-1 1,0 0-1,-1 0 1,0 0-1,0 0 1,0-1-1,-1 1 1,0-1-1,0 0 1,-1 1-1,0-1 1,0 0-1,0 0 1,-1 0-1,0 0 1,-1 0-1,1 0 1,-1 1-1,-1-1 1,1 0-1,-1 0 1,0 1-1,-1-1 1,1 1-1,-1 0 1,-6-9-1,1 0 21,-1 1-1,-1 0 0,0 1 0,-1 0 1,0 1-1,-1 0 0,-1 0 0,1 2 1,-29-19-1,20 18 46,0 1 1,0 1-1,-1 2 0,0 0 1,0 1-1,-1 1 0,1 1 1,-1 1-1,-45 0 0,51 2-22,0 2-1,1 0 1,-1 1-1,1 1 0,0 0 1,-1 2-1,2-1 1,-1 2-1,0 0 0,1 1 1,0 0-1,1 2 1,0-1-1,-20 18 1,27-20-77,0 1 0,1 0 0,0 0 0,1 1 0,-1-1 0,1 1 1,1 1-1,0-1 0,-6 16 0,8-20-56,1 1 0,0-1 1,0 1-1,1 0 0,-1-1 0,1 1 0,0 0 1,0-1-1,0 1 0,1 0 0,0-1 0,0 1 0,0-1 1,0 1-1,1-1 0,-1 1 0,1-1 0,1 0 0,-1 0 1,0 0-1,5 5 0,2 1-287,0-1 0,1 0 0,0-1 0,1 0 0,0 0 0,0-1 0,23 10 0,31 10-1317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0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 64 3200,'0'0'28,"0"0"1,-1 0-1,1 0 1,-1 0-1,1 0 1,0 0-1,-1-1 0,1 1 1,-1 0-1,1 0 1,0 0-1,-1 0 1,1 0-1,-1 0 1,1 1-1,0-1 0,-1 0 1,1 0-1,0 0 1,-1 0-1,1 0 1,-1 0-1,1 1 1,0-1-1,-1 0 0,1 0 1,0 1-1,0-1 1,-1 0-1,1 0 1,0 1-1,-1-1 1,1 0-1,0 1 0,0-1 1,0 0-1,-1 1 1,1-1-1,0 1 1,0-1-1,0 0 1,0 1-1,0-1 0,0 1 1,0-1-1,0 0 1,0 1-1,0-1 1,0 1-1,0 0 1,-10 64 2509,-3 102 1,7 51-1622,4-211-572,-3-13-151,-2-21-93,3-3-64,1 0 0,2 0-1,1 0 1,1-1 0,9-46 0,-6 56-23,1 1 0,1 0 0,1 1 0,1 0 1,1 0-1,0 0 0,1 1 0,1 0 0,16-18 1,-23 30 26,0 1 1,1 0 0,-1 1 0,1-1 0,0 1 0,1 0-1,-1 0 1,1 1 0,0-1 0,0 1 0,0 0 0,0 1-1,0 0 1,1 0 0,-1 0 0,1 1 0,-1 0 0,1 0-1,-1 0 1,1 1 0,0 0 0,-1 0 0,1 1 0,0 0-1,-1 0 1,1 1 0,11 4 0,-4-1 97,0 1 0,-1 1-1,0 0 1,0 1 0,-1 0 0,0 1 0,0 1 0,-1 0-1,-1 0 1,1 1 0,13 19 0,-10-9 5,-1 0-1,-1 1 1,-1 0 0,-1 0 0,-1 1-1,-1 1 1,-1 0 0,4 24-1,-3 7-410,-1 0-1,-3 82 1,-3-134-89,-1-1 0,0 0 0,0 1 0,0-1 0,0 1 0,0-1 0,-1 0 0,1 0 0,-1 1 0,1-1 0,-1 0 1,0 0-1,0 1 0,0-1 0,0 0 0,0 0 0,-1 0 0,-1 2 0,-9-4-1585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1.4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132 251 1664,'0'0'23,"0"-1"-1,0 1 1,0 0 0,0 0-1,1 0 1,-1-1 0,0 1 0,0 0-1,1 0 1,-1 0 0,0 0-1,0 0 1,1-1 0,-1 1-1,0 0 1,0 0 0,1 0 0,-1 0-1,0 0 1,0 0 0,1 0-1,-1 0 1,0 0 0,1 0 0,-1 0-1,0 0 1,0 0 0,1 0-1,-1 0 1,0 1 0,0-1-1,1 0 1,-1 0 0,0 0 0,0 0-1,1 0 1,-1 1 0,0-1-1,0 0 1,1 0 0,16 14 1447,13 23 523,-21-19-1786,1-1 0,1 0-1,0 0 1,2-1 0,-1 0-1,2-1 1,0-1-1,1 0 1,26 18 0,-30-25-129,-1-1 0,2 0 0,-1-1 0,0 0 0,1 0 0,0-2-1,0 1 1,1-2 0,-1 1 0,0-2 0,1 0 0,-1 0 0,1-1 0,-1-1 0,1 0 0,16-3 0,-17 1-35,-1 0 0,1-1 0,-1 0 0,0 0 0,0-1 0,0-1 0,0 0 0,-1 0 0,0-1 0,-1 0 0,1-1 0,15-17-1,-20 20-8,-1-1-1,1 0 0,-1 0 0,-1 0 1,1 0-1,-1-1 0,0 0 0,0 1 1,-1-1-1,0 0 0,0 0 0,-1 0 1,0 0-1,0-1 0,-1 1 0,0 0 1,0 0-1,0-1 0,-1 1 0,0 0 1,-1 0-1,-3-11 0,-1 3 73,-1 0 0,-1 0 0,0 0 1,-1 1-1,-1 1 0,0 0 0,-1 0 0,0 1 0,-1 0 0,0 1 1,-1 0-1,0 1 0,-1 0 0,0 2 0,0-1 0,-1 2 1,-22-9-1,13 6 23,0 2-1,-1 0 1,0 2 0,0 1 0,0 1 0,-1 1 0,1 1-1,-1 1 1,0 2 0,-41 5 0,53-3-132,0 0 1,0 0-1,1 2 0,0 0 1,0 0-1,0 1 0,0 1 1,1 0-1,0 1 0,-16 14 1,24-19-111,0 1 0,0 0 0,0 0 0,1 0 1,0 0-1,-1 1 0,2-1 0,-1 1 0,0 0 1,1 0-1,0 0 0,0 0 0,1 0 0,0 0 1,-1 0-1,1 1 0,1-1 0,-1 0 0,1 1 1,0-1-1,1 1 0,-1-1 0,1 0 0,0 1 1,0-1-1,0 0 0,1 0 0,0 0 0,5 9 1,-4-8-135,0 0 0,0-1 0,0 0 0,1 0 0,0 0 1,9 8-1,46 32-1545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1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0 3200,'-9'57'1472,"9"-57"-1461,-6 199 4052,6-103-3135,6 350 527,36-2-1043,-42-444-451,0 0-1,0 0 1,0-1 0,0 1-1,0 0 1,0 0 0,0 0-1,0 0 1,0 0 0,0 0-1,0 0 1,0 0 0,0 0-1,0 0 1,0 0 0,0 0-1,1-1 1,-1 1 0,0 0-1,0 0 1,0 0 0,0 0-1,0 0 1,0 0 0,0 0 0,0 0-1,0 0 1,1 0 0,-1 0-1,0 0 1,0 0 0,0 0-1,0 0 1,0 0 0,0 0-1,0 0 1,0 0 0,0 0-1,1 0 1,-1 0 0,0 0-1,0 0 1,0 0 0,0 1-1,6-22-1165,10-27-1196,2 18 972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2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59 322 4352,'3'9'533,"1"0"-1,0 0 1,1 0 0,-1-1-1,2 0 1,-1 0 0,1 0-1,0 0 1,1-1 0,0 0-1,10 8 1,-8-9-431,0 0-1,1-1 1,-1 0 0,1-1-1,0 0 1,15 4 0,6-2 75,0-2 1,1-1 0,-1-1 0,1-2 0,-1-1-1,1-1 1,-1-2 0,48-12 0,-68 13-99,-1 0 0,0 0 0,0-1 0,-1 0 0,1-1 0,-1 0 0,0-1 0,0 0 0,0 0 0,-1-1 0,0 0 0,-1 0 0,1-1 0,-1 0 0,-1 0 0,1-1 0,-2 0 0,1 0 0,-1 0 0,0-1 0,4-13 0,-6 15-30,-1 0-1,0 0 0,-1 0 1,0 0-1,0-1 0,0 1 1,-1 0-1,-1-1 1,1 1-1,-1 0 0,-1-1 1,1 1-1,-1 0 1,-1 0-1,0 0 0,0 1 1,0-1-1,-1 1 0,0 0 1,0-1-1,-1 2 1,0-1-1,0 0 0,-1 1 1,0 0-1,0 1 0,-12-9 1,3 3 13,-1 1 0,0 1 1,-1 1-1,0 0 0,-1 1 0,1 1 1,-1 1-1,-1 1 0,1 0 1,0 1-1,-1 1 0,0 0 0,0 2 1,1 0-1,-1 1 0,0 1 0,1 1 1,-1 1-1,1 0 0,0 1 0,1 1 1,-1 1-1,1 1 0,0 0 1,1 1-1,-1 0 0,2 2 0,0 0 1,0 0-1,1 2 0,0 0 0,1 0 1,1 1-1,0 1 0,1 0 0,-15 27 1,22-35-252,0 0 0,1 0 1,0 0-1,0 1 0,1-1 1,0 1-1,0 0 0,1-1 1,0 1-1,0 0 1,1 0-1,0 0 0,0 0 1,1-1-1,0 1 0,0 0 1,1 0-1,0-1 0,1 1 1,-1-1-1,1 0 0,1 1 1,-1-2-1,1 1 0,1 0 1,-1-1-1,1 1 0,0-1 1,0-1-1,1 1 0,7 5 1,42 24-2116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3.0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0 975 1152,'1'-5'198,"-1"-1"0,1 1 0,0 0 0,0 0 1,0 1-1,1-1 0,0 0 0,0 0 0,0 1 0,0-1 0,1 1 1,0 0-1,0 0 0,0 0 0,0 0 0,7-5 0,-2-1 551,-6 8-656,1 0 0,-1 1 0,1-1 0,0 1 0,-1-1 0,1 1 0,0 0 0,0 0-1,0 1 1,0-1 0,0 0 0,0 1 0,0 0 0,0-1 0,5 2 0,9-3 191,89-26 205,-19 4 408,-59 17-668,-2 0-1,1-2 1,-1-1-1,-1-2 1,0 0-1,35-24 1,-44 26-130,0-2 0,-2 0 0,1-1-1,-2 0 1,0-1 0,0 0 0,-1-1 0,-1-1 0,-1 0 0,14-27 0,-14 20-26,-1 0 0,-1 0 1,0-1-1,-2 0 0,-1 0 0,-1-1 0,-1 1 0,-2-1 0,-1-38 0,-1 51-47,0 0 0,-1 0 0,-1 1 0,0-1 0,0 1 0,-1 0 0,0 0-1,-1 0 1,-1 0 0,1 1 0,-2 0 0,1 0 0,-2 1 0,1-1 0,-1 2 0,0-1 0,-1 1 0,0 0 0,0 1 0,-1 0 0,-20-11 0,17 12-31,-1 0 0,1 1 0,-1 1 0,0 0 0,0 0 0,0 2 0,-1 0 0,1 0 0,-1 2 0,1-1 0,-1 2 1,-23 3-1,27-2 1,0 1 1,0-1-1,0 2 0,1 0 1,-1 0-1,1 0 1,0 2-1,0-1 1,1 1-1,0 0 1,0 1-1,0 0 0,1 1 1,0 0-1,0 0 1,1 1-1,-7 9 1,2 3 57,1-1 1,2 2 0,0-1 0,1 1 0,0 1 0,-5 34 0,5-11 115,3 0 1,0 66 0,7-90-85,1 0 1,1 0-1,0-1 1,2 1-1,1-2 1,0 1-1,1 0 1,2-2-1,12 22 1,-2-2 46,16 45-1,6 42-473,-32-111-1193,-9-15 1401,-1 1 1,0-1 0,1 0-1,-1-1 1,0 1-1,1 0 1,-1 0-1,0 0 1,1 0-1,-1 0 1,1 0 0,-1 0-1,0 0 1,0-1-1,1 1 1,-1 0-1,0 0 1,1 0-1,-1-1 1,0 1 0,0 0-1,1 0 1,-1-1-1,0 1 1,0 0-1,0-1 1,1 1-1,-1 0 1,0-1 0,0 1-1,0 0 1,0-1-1,0 0 1,8-6-1660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3.4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0 252 2432,'1'1'75,"1"1"-1,-1-1 1,1 0 0,-1 1-1,1-1 1,-1 0 0,1 0-1,-1 0 1,1 0 0,0-1-1,0 1 1,0 0 0,2 0-1,53 11 1001,-51-11-896,0-1 0,0 1 0,-1-1 0,1 0 0,0-1-1,0 1 1,-1-1 0,1 0 0,0-1 0,-1 1 0,7-4-1,4-3 238,7-4-130,0 0 0,0-2 1,-1 0-1,-1-2 0,36-34 1,-54 47-216,0-1 1,-1 1-1,1-1 1,-1 0-1,0 0 1,0 0-1,-1 0 1,1 0 0,-1-1-1,0 1 1,0 0-1,0-1 1,-1 1-1,1-1 1,-1 1-1,0 0 1,0-1-1,-1 1 1,1-1-1,-1 1 1,0 0 0,-3-8-1,3 9-12,-1 0 0,1 1 0,-1-1 0,0 1 0,1-1 0,-1 1 0,0 0 0,-1 0 0,1 0 0,0 0 1,-1 0-1,1 0 0,-1 1 0,1-1 0,-1 1 0,0 0 0,1 0 0,-1 0 0,0 0 0,0 0 0,0 0 0,0 1 0,0-1 0,0 1 0,0 0 0,0 0 0,0 0 0,0 1 0,0-1 0,0 1 0,0-1 0,0 1 1,0 0-1,-4 2 0,-1-1 42,1 1 0,-1 0 1,1 1-1,0 0 0,0 0 0,0 0 1,1 1-1,-1 0 0,1 0 1,0 0-1,0 1 0,1 0 1,0 0-1,0 1 0,-6 11 0,6-8-8,0 0-1,1 0 0,0 1 0,1 0 0,0 0 0,1 0 1,0 0-1,1 0 0,0 0 0,1 17 0,1-12-30,0-1 0,1 1 1,1-1-1,1 1 0,0-1 0,1 0 0,0-1 0,1 1 0,1-1 0,0 0 0,1-1 1,0 0-1,2 0 0,-1 0 0,1-1 0,20 17 0,-15-18-241,0-1-1,1 0 0,0-1 1,0-1-1,1-1 0,1 0 1,-1-2-1,1 0 1,0 0-1,0-2 0,33 3 1,-11-5-768,0-1 0,1-2 0,-1-2 0,52-12 0,0-7-1101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4.8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1 514 1664,'43'-5'5141,"-21"-4"-4927,-1-2-1,0-1 1,0 0 0,31-26-1,69-69 826,-117 103-1013,16-15 100,-1-1 1,0-1-1,-1-1 0,18-30 0,-32 45-84,0-1 0,0 0 1,0 0-1,-1 0 0,-1 0 1,1 0-1,1-17 0,-3 20-13,-1 1-1,0-1 0,0 1 1,-1 0-1,1-1 0,-1 1 1,0-1-1,0 1 0,-1 0 1,1 0-1,-1 0 0,0 0 1,0 0-1,0 0 0,-1 0 1,-3-4-1,4 5 3,-1 1 0,0 0 0,1-1 0,-1 1 0,0 1 0,0-1 0,0 0-1,-1 1 1,1-1 0,0 1 0,0 0 0,-1 0 0,1 0 0,-1 1 0,1-1 0,-1 1 0,1 0 0,-1-1 0,-3 2 0,74 14 225,362 28-235,-426-43-7,1 1 1,-1-1 0,0 1-1,1-1 1,-1 1-1,1 1 1,-1-1-1,0 0 1,4 3-1,-7-4-12,0 0 1,0 0-1,1 0 0,-1 0 0,0 1 0,0-1 1,0 0-1,0 0 0,0 0 0,0 0 0,0 1 1,0-1-1,1 0 0,-1 0 0,0 0 1,0 1-1,0-1 0,0 0 0,0 0 0,0 0 1,0 0-1,0 1 0,0-1 0,0 0 0,0 0 1,0 0-1,-1 1 0,1-1 0,0 0 1,0 0-1,0 0 0,0 0 0,0 1 0,0-1 1,0 0-1,0 0 0,-1 0 0,1 0 0,0 0 1,0 1-1,0-1 0,0 0 0,0 0 1,-1 0-1,1 0 0,0 0 0,-22 8 90,10-5-24,0 1-1,0 0 1,0 1 0,1 0-1,-1 1 1,1 0-1,0 1 1,1 0-1,-17 14 1,22-16-26,-1 1 0,1-1 0,0 1-1,0 0 1,1 0 0,0 1 0,0-1 0,0 1 0,1 0 0,0 0 0,0 0-1,1 1 1,0-1 0,0 0 0,1 1 0,0 0 0,0 8 0,0-4-27,2 1 1,0 0 0,0 0-1,1-1 1,1 1 0,0-1-1,1 1 1,0-1 0,1 0-1,0 0 1,1-1 0,0 0 0,1 0-1,1 0 1,-1-1 0,1 0-1,1-1 1,0 1 0,0-2-1,1 1 1,0-1 0,1-1-1,-1 0 1,1 0 0,1-1-1,-1-1 1,1 0 0,0 0-1,0-1 1,1-1 0,-1 0 0,1 0-1,13 0 1,0-3 15,0 0 1,0-2-1,0-1 0,-1-1 1,38-10-1,-52 11-28,0 0 0,1-1 0,-1-1 1,-1 1-1,1-2 0,-1 1 0,0-2 0,0 1 0,0-1 0,-1-1 0,-1 0 0,1 0 0,-1-1 0,9-12 1,-14 17-3,0 0 1,-1-1 0,0 1 0,0-1 0,0 0 0,0 1-1,-1-1 1,0 0 0,0 0 0,0 0 0,0 0 0,-1 0-1,0 0 1,0 0 0,0 0 0,-1 0 0,0 0-1,0 0 1,0 0 0,0 0 0,-1 1 0,0-1 0,0 0-1,0 1 1,0-1 0,-1 1 0,0 0 0,0 0 0,0 0-1,0 0 1,-1 1 0,1-1 0,-1 1 0,-5-4 0,-1 0 2,0 0 1,-1 0 0,1 1 0,-1 0 0,-1 1 0,1 0 0,-1 1 0,0 0 0,0 1 0,0 0 0,-1 1 0,-22-1 0,25 3-6,-1 0 1,0 1-1,1 0 0,-1 1 1,0 0-1,1 0 1,0 1-1,0 1 1,-16 7-1,22-9 2,0 1 0,0 0 0,0 0 1,1 0-1,-1 0 0,1 0 0,0 1 0,0 0 0,0-1 0,0 1 0,1 0 0,-1 0 0,1 1 0,0-1 0,0 0 0,1 1 0,0-1 0,-1 1 1,1 0-1,1-1 0,-1 1 0,1 0 0,0-1 0,0 9 0,1-2 13,0 0 1,0 1-1,1-1 0,1 0 1,0 0-1,0 0 0,1 0 1,0-1-1,1 1 1,1-1-1,-1 0 0,1-1 1,1 1-1,11 11 0,-7-9 14,1-1-1,1 0 1,0-1-1,1 0 1,0-1-1,0-1 1,1 0 0,0-1-1,22 7 1,-17-6 41,3 1-247,1-1 0,0-1 0,0-1 1,45 5-1,-62-11-103,-1 0 1,1 0-1,-1 0 1,1-1-1,-1 0 1,1 0-1,-1-1 1,0 0-1,0 0 1,1 0-1,-2-1 1,1 0-1,0 0 1,0 0-1,-1-1 1,0 1-1,0-2 1,0 1-1,0 0 1,-1-1-1,1 0 1,-1 0-1,6-10 1,12-18-1512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5.1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91 335 3712,'3'27'935,"-2"-21"-385,0 1 0,0 0 0,0 0 0,1-1-1,0 1 1,5 10 0,-5-14-455,0 0 0,0 0 0,0-1 0,1 1 0,-1-1 0,1 1 0,0-1 0,-1 0 0,1 0 0,0 0 1,0-1-1,1 1 0,-1-1 0,0 0 0,0 1 0,7 0 0,2 0-57,1 1 0,-1-2 1,1 0-1,-1-1 0,1 0 0,0 0 1,-1-2-1,1 1 0,-1-2 1,16-4-1,17-7 160,59-28 0,-78 30-119,-13 6-60,0 0 1,-1-1-1,0-1 1,0 0-1,-1-1 1,0 0 0,0-1-1,-1 0 1,-1 0-1,1-1 1,10-18-1,-17 25-14,-1 0-1,0 0 1,1 0-1,-2 0 1,1-1-1,0 1 1,-1-1-1,0 1 0,0-1 1,0 0-1,-1 1 1,0-1-1,0 0 1,0 1-1,0-1 1,-1 0-1,1 1 1,-1-1-1,0 0 1,-1 1-1,1 0 0,-1-1 1,0 1-1,0 0 1,0 0-1,-1 0 1,1 0-1,-1 0 1,0 0-1,0 1 1,-6-5-1,-2-3 25,0 1 0,-1 1 1,0 0-1,-1 1 0,1 0 0,-2 1 0,1 0 0,-27-8 1,11 6 7,-2 2 0,1 1 1,-1 2-1,0 1 0,0 1 1,0 1-1,0 2 0,0 1 1,0 2-1,1 1 0,-49 14 1,75-17-73,-1 0 1,1 0 0,-1 0-1,1 1 1,0-1 0,0 1-1,0 0 1,1 0-1,-1 1 1,0-1 0,-3 6-1,6-8-18,0 1-1,0-1 0,0 1 0,0-1 1,0 1-1,1 0 0,-1-1 0,0 1 1,1 0-1,-1-1 0,1 1 0,0 0 1,0 0-1,0 0 0,0-1 0,0 1 1,0 0-1,0 0 0,0-1 0,0 1 1,1 0-1,-1 0 0,1-1 0,0 1 0,-1 0 1,1-1-1,0 1 0,0-1 0,0 1 1,0-1-1,0 1 0,0-1 0,3 2 1,28 18-1334,17 3-42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09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275 478 2560,'0'1'183,"1"0"1,-1 0-1,0 0 0,1 0 1,-1 0-1,1 0 0,-1-1 1,1 1-1,-1 0 1,1 0-1,0 0 0,-1-1 1,1 1-1,0 0 0,0-1 1,0 1-1,-1-1 1,2 1-1,0 0 26,-1 0 1,0 0-1,1 0 1,-1 0 0,0 0-1,0 1 1,0-1-1,0 0 1,0 0-1,0 1 1,0-1-1,1 3 1,11 72 1690,-11-57-1374,2 1-1,6 26 1,-9-44-464,0 0 0,0 1 0,1-1 0,-1 0 1,0 0-1,1 0 0,-1 0 0,1 0 0,0 0 0,-1-1 0,1 1 1,0-1-1,0 1 0,0-1 0,0 1 0,0-1 0,1 0 0,-1 0 1,0 0-1,0 0 0,1-1 0,-1 1 0,1-1 0,-1 1 0,1-1 0,-1 0 1,0 0-1,1 0 0,-1 0 0,1 0 0,-1-1 0,1 1 0,-1-1 1,0 1-1,4-2 0,5-2 78,1 1 1,-1-2 0,0 0-1,0 0 1,0-1 0,10-7-1,-2 0-34,-1-1 1,0-1-1,-1-1 0,-1 0 0,0-1 1,-1 0-1,-1-2 0,-1 1 0,0-2 1,18-40-1,-25 46-98,-1-1-1,0 0 1,-1-1 0,-1 1 0,0-1 0,-1 1-1,-1-1 1,0 0 0,-1 0 0,-1 1 0,0-1-1,-2 0 1,1 1 0,-2-1 0,0 1 0,-11-25-1,12 31-23,-2-1 0,0 1-1,0 1 1,0-1-1,-1 1 1,0 0-1,-1 0 1,0 1-1,0-1 1,0 2-1,-1-1 1,0 1 0,-1 0-1,-12-6 1,8 6-33,1 1 1,-1 0 0,0 2-1,-1-1 1,1 1-1,0 1 1,-1 1 0,0 0-1,-23 1 1,10 2-47,1 2 1,0 0-1,1 2 1,-1 1-1,1 1 1,0 1-1,1 1 1,0 1-1,1 1 0,-34 23 1,46-26 47,0 0 1,0 0-1,1 1 1,1 0-1,0 1 1,0 0-1,1 0 1,-11 19-1,17-26 38,0 0 1,0 0-1,0 0 0,1 0 0,-1 0 0,1 1 1,0-1-1,0 0 0,1 1 0,-1-1 0,1 0 1,0 1-1,0-1 0,0 1 0,1-1 0,-1 0 1,1 1-1,0-1 0,1 0 0,-1 0 0,1 1 1,0-1-1,0 0 0,0-1 0,0 1 0,0 0 1,1-1-1,0 1 0,5 4 0,4 2-1,0-2 0,0 1-1,1-1 1,0-1 0,0 0 0,1-1-1,0-1 1,0 0 0,0-1-1,1 0 1,20 2 0,2-1 41,1-3 0,-1 0-1,53-6 1,40-14-9,-86 10 28,1 3-1,73-2 1,-114 7-44,-1 0 1,1 1-1,-1-1 1,1 0-1,-1 1 1,1 0-1,-1 0 0,0 0 1,0 0-1,1 1 1,-1-1-1,0 1 1,0 0-1,0 0 1,0 0-1,-1 0 0,1 0 1,3 4-1,-4-2 12,1 0-1,-1 0 0,0 0 0,0 1 0,-1-1 0,1 1 0,-1-1 1,0 1-1,0-1 0,0 1 0,-1 0 0,0-1 0,0 7 1,0-5-4,-1 24 205,2 1 0,1 0 0,1 0 0,8 32 1,-8-54-164,-1 0 0,1-1 0,1 1 0,0-1 0,0 0 0,0 0 0,1 0 0,0-1 0,1 0 1,-1 1-1,1-2 0,1 1 0,-1-1 0,1 0 0,0-1 0,1 1 0,-1-1 0,16 7 0,-15-10-380,1 1 0,-1-1 0,0-1-1,1 0 1,0 0 0,-1-1 0,1 0-1,-1 0 1,1-1 0,0 0 0,-1 0-1,0-1 1,1 0 0,11-6 0,15-9-1852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5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656 1 3840,'-1'1'115,"0"1"1,-1 0-1,1 0 1,0 0 0,1-1-1,-1 1 1,0 0-1,0 0 1,1 0-1,-1 0 1,1 0-1,0 0 1,0 0-1,-1 1 1,1-1-1,1 0 1,-1 0-1,0 0 1,0 0-1,1 0 1,-1 0 0,1 0-1,0 0 1,-1 0-1,1 0 1,0 0-1,2 2 1,39 62 2239,-28-46-2292,19 32 168,-2 1 0,-3 2 0,35 94 0,-50-111-119,-2 0 0,-1 1 0,-2 1-1,-2-1 1,-2 1 0,-1 66 0,-3-95 3,-1-1 0,-1 1 0,1-1 0,-2 1 0,1-1 0,-1 0 0,-1 0 0,0 0 0,0 0 0,-1-1 0,-1 1 0,1-1 0,-1-1 0,-1 1 0,0-1 0,0 0 0,0-1 0,-1 1 0,0-1 0,0-1 0,-1 0 0,-12 7 0,2-2 154,-1 0 0,1-2 0,-2 0 0,0-1 0,0-1 0,0-1 0,-1-1 0,1-1 0,-1-1 0,0 0 0,0-2 0,-42-3 0,35-1-83,0-1 0,0-2-1,0-1 1,1-1 0,0-2 0,0 0-1,1-2 1,1-1 0,-28-18-1,41 22-141,-1 0 0,1-1 0,1-1 0,0 0 0,0-1 0,1 0-1,0-1 1,2 0 0,-1-1 0,1 0 0,1 0 0,-10-24 0,15 28-132,-1 0 1,2 0 0,-1 0 0,1 0 0,1-1 0,0 1 0,0-1 0,1 1 0,0 0 0,1-1 0,0 1 0,1 0-1,0-1 1,1 1 0,0 0 0,0 0 0,1 1 0,0-1 0,1 1 0,8-14 0,-3 9-372,1 0 1,0 1-1,1 0 1,0 1-1,1 0 1,26-17-1,-10 10-995,0 3-1,47-20 1,-10 9-978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5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91 366 3200,'-1'5'192,"0"0"1,1 0-1,0 0 1,0 0-1,0 0 1,0 0-1,1 0 0,0 0 1,0 0-1,0-1 1,1 1-1,-1 0 1,1-1-1,0 1 1,1-1-1,-1 1 0,1-1 1,0 0-1,0 0 1,0 0-1,5 5 1,-2-5-90,-1 1 0,0 0 0,1-1 0,0 0 0,0 0 1,1-1-1,-1 0 0,1 0 0,-1 0 0,1-1 0,0 0 1,0 0-1,0 0 0,13 0 0,-6-2-52,0 0 1,0 0-1,0-2 0,-1 0 1,1 0-1,0-1 0,-1-1 1,1 0-1,-1-1 0,0 0 1,-1-1-1,0-1 0,1 0 0,-2-1 1,1 0-1,-1 0 0,-1-1 1,1-1-1,-2 0 0,1 0 1,-1-1-1,-1 0 0,0 0 1,0-1-1,-2 0 0,1-1 1,-1 0-1,-1 0 0,0 0 0,-1 0 1,-1-1-1,0 1 0,0-1 1,-2 0-1,0 0 0,-1-23 1,0 29-44,-1 1 1,0-1-1,-1 1 1,0 0-1,0-1 1,0 1-1,-1 0 1,0 0-1,0 1 1,-1-1-1,0 1 1,0-1-1,-1 1 1,0 0-1,-9-8 1,6 7 10,-1 0 1,1 1 0,-2 1-1,1 0 1,0 0-1,-1 0 1,0 1 0,0 1-1,0 0 1,-13-2 0,1 1 6,0 1 0,0 2 0,0 0 0,0 1 1,-1 1-1,1 2 0,0 0 0,1 1 0,-1 1 0,-22 9 1,33-10-104,0 1 0,1 0 1,-1 1-1,1 1 0,1-1 1,-1 2-1,-14 14 0,20-18 22,0-1 0,1 1 0,0 0 0,-1 0 0,2 1 0,-1-1 0,0 1-1,1-1 1,0 1 0,0 0 0,0 0 0,1 0 0,-1 0 0,1 0 0,0 0 0,1 0-1,-1 1 1,1-1 0,0 0 0,1 6 0,2-2-201,0 0 0,0-1 0,0 1 0,1-1 0,1 0 0,-1 0 0,1 0 0,1-1 0,9 11 0,33 23-1173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6.5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30 842 3328,'6'3'1408,"-1"0"-1576,-1 0 491,0-1 1,0 1-1,0-1 0,0 0 1,1-1-1,-1 1 0,1-1 1,-1 1-1,1-2 0,0 1 0,5 0 1,16-2-126,-1-1 0,1-1 1,-1-2-1,0 0 1,0-2-1,-1-1 0,1-1 1,-2 0-1,1-2 0,-2-1 1,1-1-1,-2-1 0,0 0 1,0-2-1,27-28 1,-35 32-123,-1-1 1,0 0-1,-1-1 1,-1-1 0,0 0-1,0 0 1,-2-1 0,0 0-1,-1 0 1,-1-1 0,0 0-1,-1 0 1,-1 0 0,0-1-1,-2 1 1,0-1-1,-1 0 1,0 0 0,-2 0-1,0 0 1,-1 1 0,-1-1-1,-5-18 1,2 19-63,-1 1 0,0 0 0,-2 0 0,1 1 0,-2 0 0,0 1 0,-1 0 1,0 0-1,-1 1 0,0 1 0,-1 0 0,-1 0 0,0 2 0,0 0 0,-17-9 0,16 10-39,0 1 1,-1 0-1,0 2 0,0-1 0,0 2 1,-1 0-1,0 1 0,0 1 0,0 1 1,-1 0-1,1 1 0,0 1 1,-1 0-1,1 2 0,-24 4 0,34-4 2,0 0 0,0 0 0,1 1-1,-1-1 1,1 2 0,-1-1 0,1 1-1,0 0 1,1 0 0,-1 1 0,1-1-1,-1 1 1,2 0 0,-6 7 0,4-4 0,1 1 0,0 0 0,1 0 0,-1 0 0,2 1-1,-1-1 1,2 1 0,-4 19 0,2 3 34,3 0 0,0 1 0,2-1 0,2 1 0,6 32 0,70 653 1482,-76-464-1706,-9-226-1263,5-24-534,7-13 226,7-13 14,4-11-22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6.8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51 239 3584,'58'81'2517,"-54"-77"-2240,0 0-1,1 0 1,-1 0-1,1-1 1,0 0-1,0 0 1,0 0-1,1-1 1,-1 0-1,1 0 1,-1 0-1,10 1 1,8 4 75,-10-4-213,-1 0 0,1-1 1,0 0-1,1-1 0,-1-1 1,0 0-1,0-1 0,0 0 1,0-1-1,0-1 0,0 0 0,0 0 1,-1-1-1,12-6 0,-13 6-33,-1 0-1,-1-1 1,1 0 0,-1-1-1,0 0 1,0 0-1,0-1 1,-1 0-1,0 0 1,-1-1-1,0 0 1,0 0-1,0-1 1,-1 0-1,0 0 1,-1-1-1,6-13 1,-10 17-64,1 0 0,-1 0 0,0 0 0,0 0 0,-1 0 0,0 0 0,0 0 0,0 0 0,-1 0 0,0 0 0,0 0-1,0 0 1,-1 0 0,0 1 0,0-1 0,0 0 0,-1 1 0,0-1 0,0 1 0,0 0 0,-1 0 0,0 1 0,0-1 0,0 1 0,0-1 0,-7-4 0,2 2 15,1 1-1,-1 1 1,-1-1 0,1 1 0,-1 1-1,1-1 1,-1 2 0,-1 0-1,1 0 1,0 0 0,-1 1 0,1 1-1,-1 0 1,-18 1 0,13 1 39,1 2 1,-1 0-1,1 0 1,-1 2-1,1 0 1,1 0-1,-1 2 1,1 0-1,0 0 1,0 1-1,1 1 1,0 0-1,1 1 1,0 1-1,0-1 1,1 2-1,1 0 1,0 0-1,-16 25 1,18-23-11,0 0 0,1 0 0,0 1-1,1 0 1,0 0 0,2 1 0,0 0 0,0-1 0,2 1 0,0 0 0,0 1 0,2-1 0,0 0-1,1 0 1,1 0 0,0 0 0,1 0 0,0 0 0,9 21 0,-5-21-129,0 0 0,2-1 0,-1 0 1,2-1-1,0 0 0,0 0 0,2-1 1,22 21-1,-25-26-301,1-1-1,0 1 1,0-2 0,0 1-1,1-2 1,0 1 0,0-1-1,1-1 1,-1 0 0,1-1 0,0 0-1,0-1 1,14 2 0,36-8-2088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8.0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61 2432,'1'-1'140,"-1"1"0,1 0 0,0 0 0,-1 0 0,1 0 0,0 0 0,0 0 0,-1 0 0,1 0 0,0 0 0,-1 0 0,1 0 0,0 0-1,-1 1 1,1-1 0,0 0 0,-1 0 0,1 1 0,-1-1 0,1 0 0,0 1 0,-1-1 0,1 1 0,-1-1 0,1 1 0,-1-1 0,1 1 0,-1-1 0,0 1 0,1-1 0,-1 1 0,0 0 0,1-1 0,-1 1 0,0-1 0,0 1 0,1 0 0,-1-1 0,0 1 0,0 0 0,0 1 0,11 37 751,-9-32-472,12 57-564,-2-7 836,30 83-1,-37-124-598,2-1 0,0 0 0,1 0 0,0-1-1,1 0 1,1-1 0,0 1 0,1-2 0,24 23 0,-28-29-77,0-1 0,0 0 0,1 0 0,0-1 0,-1 0 0,2-1 0,-1 1 0,0-1 0,1-1 0,-1 0 0,1 0 0,0-1 0,0 0 0,-1 0 0,1-1 1,0 0-1,0 0 0,0-1 0,-1-1 0,1 1 0,0-1 0,-1-1 0,1 0 0,-1 0 0,8-4 0,-1-1 27,0-1 0,0 0 0,-1-1 0,0-1 0,-1 0 0,0-1 0,-1 0 0,-1-1 0,0 0 1,0-1-1,15-27 0,-13 18 104,-1-1 0,-2-1 0,0 0 0,-2 0 0,0-1 0,-2 0 0,-1 0 0,-1 0 0,-1-1 0,-2 1 0,0-1 0,-5-39 0,4 63-104,-1 1 0,1 0 0,-1-1 0,1 1 0,-1 0 0,0 0 0,1-1 0,-1 1 0,0 0 0,-1 0 0,1 0 0,0 0 0,0 0 0,-3-1 0,4 2-24,-1 1 1,1 0-1,-1-1 1,0 1-1,1 0 1,-1 0-1,1 0 1,-1 0-1,0-1 1,1 1-1,-1 0 1,0 0-1,1 0 1,-1 0-1,0 0 1,1 1-1,-1-1 1,1 0-1,-1 0 1,0 0-1,1 1 1,-1-1-1,0 0 1,1 0-1,-1 1 1,1-1-1,-1 1 1,1-1-1,-1 0 1,0 2-1,-3 2 38,1 0-1,0 0 1,0 0-1,0 1 1,0-1-1,1 1 1,-1 0-1,1 0 1,0 0-1,-1 7 1,-1 7 12,2 0 1,0 1 0,1-1-1,0 0 1,2 1 0,4 26-1,0-14-23,2 0 1,1 0-1,13 32 0,-17-54-71,0-1 1,0-1 0,1 1-1,0 0 1,0-1-1,1 0 1,1-1 0,-1 1-1,1-1 1,0 0-1,0-1 1,1 0 0,0 0-1,0 0 1,1-1-1,0 0 1,-1-1 0,1 0-1,1 0 1,12 2-1,-3-9-2507,-14-6-3232,-5 3 3696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8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237 59 3328,'-6'-6'-27,"1"-1"624,-1 1 0,0 0-1,0 0 1,0 0 0,-15-9-1,19 14-467,0 0 0,0 0 0,0 1 0,0-1 0,0 0 0,0 1 1,0 0-1,-1-1 0,1 1 0,0 0 0,0 0 0,0 0 0,-1 0 0,1 0 0,0 1 0,0-1 0,0 1 0,-1-1 0,1 1 0,0 0 0,0 0 0,0 0 0,0 0 0,0 0 0,1 1 1,-1-1-1,0 0 0,-1 3 0,-11 8 6,2 0 0,-1 1-1,2 1 1,0 0 0,0 0 0,-8 17 0,15-24-88,0 0-1,1 1 1,0 0-1,0-1 1,0 1-1,1 0 1,0 0-1,0 0 1,1 1 0,0-1-1,1 0 1,0 0-1,0 1 1,3 15-1,-1-22-44,-1 1-1,1-1 0,0 0 1,0 1-1,0-1 0,1 0 1,-1 0-1,0 0 0,1 0 1,-1-1-1,1 1 0,0-1 0,-1 1 1,1-1-1,0 0 0,0 0 1,0 0-1,0-1 0,0 1 1,0-1-1,6 1 0,0 1 13,102 22 86,-42-11-72,0 3 1,-1 4-1,129 54 0,-182-66 9,-1 0 0,0 1 0,0 0 0,-1 1 0,0 1-1,-1 0 1,0 0 0,-1 2 0,0-1 0,11 17 0,-21-26-6,0 0 0,1-1 1,-1 1-1,0 0 0,0 0 1,0 0-1,-1 0 0,1 0 0,-1 0 1,1 0-1,-1 0 0,0 0 1,0 0-1,-1 0 0,1 0 1,-1 0-1,1 0 0,-1 0 1,0 0-1,0-1 0,0 1 1,0 0-1,-1 0 0,1-1 1,-1 1-1,0-1 0,1 1 0,-1-1 1,0 0-1,0 0 0,-1 0 1,1 0-1,-5 4 0,-2 0 62,0 0 0,-1-1-1,1 1 1,-1-2 0,0 1-1,0-2 1,-1 1 0,-11 1-1,-51 6 94,-1-4-1,-142-3 1,127-5-2492,107-2-1150,9 2 1515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9.2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30 2304,'-2'-5'323,"2"4"-241,0 0 0,-1 0 0,1-1 0,0 1 0,-1 0 0,1 0 0,0 0 0,0 0 0,0 0 0,0-1 0,0 1 0,0 0 0,0 0 0,1 0 0,-1 0 0,0 0 0,0-1 0,1 1 0,0-1 0,-1 2-31,0 0 0,1 0 1,-1 0-1,0 0 1,0 0-1,1 0 1,-1 0-1,0 0 1,0 0-1,0 0 1,1 0-1,-1 0 1,0 0-1,0 0 1,1 0-1,-1 0 0,0 0 1,0 0-1,0 0 1,1 0-1,-1 0 1,0 1-1,0-1 1,0 0-1,1 0 1,-1 0-1,0 0 1,0 0-1,0 1 1,0-1-1,1 0 0,-1 0 1,0 0-1,0 1 1,0-1-1,0 0 1,0 0-1,0 0 1,0 1-1,0-1 1,0 0-1,0 0 1,0 1-1,1-1 0,-1 0 1,0 0-1,-1 1 1,1-1-1,0 0 1,0 0-1,0 1 1,4 12 706,-1 9-654,2 15 410,2 0 1,1 0-1,2-1 0,27 65 0,-33-93-443,0 0 0,0 0-1,1 0 1,0-1 0,0 0 0,1 0 0,0-1-1,0 1 1,1-1 0,-1 0 0,1-1 0,1 0-1,-1 0 1,1-1 0,0 1 0,0-2 0,0 1-1,0-1 1,1 0 0,-1-1 0,1 0 0,0 0-1,0-1 1,-1 0 0,1-1 0,12 0 0,-12-1-56,-1 1-1,1-2 1,-1 1 0,0-1 0,1 0 0,-1-1 0,0 1 0,0-2 0,-1 1-1,1-1 1,-1 0 0,0-1 0,0 0 0,0 0 0,0 0 0,-1-1 0,0 0-1,8-10 1,-9 8 9,1-1 0,-1 1-1,-1-1 1,0 0 0,0 0-1,0 0 1,-1-1 0,-1 1-1,0-1 1,0 0 0,-1 0-1,0 0 1,0 0 0,-1 1-1,-2-16 1,0-1 144,1 17-33,1 0 1,-1 0-1,-1-1 1,0 1 0,-5-16-1,4 85 505,2-49-613,1 0 0,1-1 0,0 1 0,0-1 0,1 1 0,1-1 0,0 1 0,0-1 0,1 0 0,0 0 0,0-1 0,1 1 1,1-1-1,6 9 0,6 5 74,1-1 0,1 0 0,35 29 0,-44-42-293,1-1 0,0 0 0,0-1 0,1 0 0,0-1 0,0 0 1,1-1-1,-1-1 0,22 5 0,-27-9-318,-6 0 350,0 0 1,-1 0-1,1 0 1,0 0-1,-1 1 1,1-1-1,-1 0 1,1 1-1,0-1 1,-1 1-1,1-1 1,-1 1 0,1 0-1,-1-1 1,0 1-1,2 1 1,-4 6-1761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09.9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54 336 3456,'-1'0'59,"1"0"1,0 0-1,-1 0 1,1 0-1,-1 0 1,1 0 0,-1-1-1,1 1 1,0 1-1,-1-1 1,1 0-1,-1 0 1,1 0-1,0 0 1,-1 0-1,1 0 1,-1 0-1,1 0 1,0 1-1,-1-1 1,1 0-1,-1 0 1,1 1-1,0-1 1,-1 0-1,1 1 1,0-1-1,0 0 1,-1 0-1,1 1 1,0-1-1,0 1 1,-1-1 0,1 0-1,0 1 1,0-1-1,0 1 1,0-1-1,0 0 1,0 1-1,0-1 1,-1 1-1,1-1 1,0 1-1,5 31 2258,19 29-656,-17-49-1603,0-1 1,1 0 0,1-1 0,0 0-1,0 0 1,1-1 0,0 0 0,1 0-1,-1-1 1,2-1 0,-1 0-1,1-1 1,0 0 0,1 0 0,-1-1-1,1-1 1,0 0 0,0-1 0,18 2-1,-16-3-1,0-2 0,1 1 0,-1-2 0,0 0-1,0-1 1,0 0 0,0-1 0,-1-1 0,1 0-1,-1-1 1,0-1 0,0 0 0,-1-1 0,1 0 0,-2-1-1,1 0 1,11-11 0,-13 9 34,0 0-1,-1-1 1,0 0-1,0 0 1,-2-1-1,1 0 1,-2-1 0,0 0-1,0 0 1,-1-1-1,-1 1 1,7-27-1,-9 29-19,-2 1-1,0-1 1,0 1-1,-1-1 1,0 1-1,-1-1 1,0 0 0,-1 1-1,0 0 1,0-1-1,-1 1 1,-1 0-1,0 0 1,0 1-1,-1-1 1,0 1-1,0 0 1,-11-13-1,6 10-12,-1 1-1,0 1 0,0 0 0,-1 1 1,0 0-1,-1 0 0,0 2 1,0 0-1,-1 0 0,0 1 0,0 1 1,0 0-1,-1 1 0,1 0 1,-1 1-1,0 1 0,0 0 1,0 2-1,0-1 0,0 2 0,-19 2 1,18-1-59,-1 0-1,1 1 1,-1 1 0,1 1 0,0 0 0,1 1 0,-1 1-1,1 0 1,1 1 0,-1 1 0,1 0 0,1 1 0,0 0-1,0 1 1,1 1 0,0 0 0,1 1 0,1 0 0,-10 15 0,16-22-83,0 1 1,1-1-1,0 1 1,0 0-1,1 0 1,0 1-1,0-1 0,0 0 1,1 1-1,0-1 1,1 11-1,0-14-10,1 0-1,-1 0 1,1 1-1,0-1 1,1 0-1,-1 0 1,1 0-1,0 0 1,0 0-1,0 0 1,0-1-1,1 1 1,-1-1-1,1 1 1,0-1-1,0 0 1,0 0-1,1 0 1,-1 0-1,8 3 1,2 1-301,0-2 1,0 1-1,1-2 0,-1 0 1,1 0-1,0-2 0,0 0 1,0 0-1,1-1 0,-1-1 1,23-2-1,35-4-1418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0.2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 4736,'-14'16'2304,"28"23"-2048,-9-30 4096,1 14-3840,2 0 0,7 16 256,8 4 0,9-8-1024,7 1 0,2-1 640,1 5 128,1-14-512,-6 3 0,-3-6-1152,-5-7 0,-12-6-640,3 3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0.7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93 910 3840,'8'-6'422,"1"1"-1,0 1 1,0-1-1,0 2 1,0-1 0,1 1-1,-1 1 1,1 0-1,13-2 1,42-12 994,-44 7-1384,-1-1 0,0-1 0,-1 0 0,0-2 0,-1 0 0,0-1 0,22-24 0,-14 11 64,-1-2 0,-1 0 0,34-57 0,-50 71-24,0 0 1,-1-1-1,-1 0 1,-1-1 0,0 1-1,-1-1 1,-1 0-1,0 0 1,-2 0-1,0 0 1,0-1 0,-2 1-1,0 0 1,-1 0-1,-1 0 1,0 0-1,-1 0 1,-1 1 0,-9-21-1,8 24-7,0-1 0,-1 1 0,0 1 0,-1-1 0,-1 1 0,0 1-1,0-1 1,-1 2 0,-1-1 0,0 1 0,0 1 0,-1 0 0,0 1 0,-1 0 0,1 1-1,-2 0 1,1 1 0,-1 0 0,0 1 0,0 1 0,0 0 0,-28-3 0,28 6-29,0 0 0,0 1 0,0 1 0,0 0 0,1 1 1,-1 1-1,0 0 0,1 0 0,-1 2 0,1-1 0,0 2 0,-17 10 1,21-11-28,1 0 0,0 1-1,0 0 1,0 1 0,1 0 0,0 0 0,0 1 0,1-1 0,0 2 0,0-1 0,1 0 0,0 1 0,1 0 0,0 0 0,0 1 0,1-1 0,0 1 0,-2 14 0,2 1-9,2 0 0,0 0 0,2 0 0,1 0 0,1 0 0,10 44 0,56 144 0,-39-146 0,2-3 0,4 0 0,80 107 0,-102-151 0,18 30-119,24 31-435,-50-74 316,0-1 0,0 0 0,0 0-1,1 0 1,-1-1 0,1 0 0,1 0 0,14 7 0,-18-11 17,0 0 0,0-1-1,-1 1 1,1-1 0,0 0 0,0 0 0,0 0 0,0 0 0,0-1 0,0 1 0,-1-1 0,1 0 0,0 0-1,-1-1 1,1 1 0,0-1 0,-1 0 0,0 0 0,1 0 0,-1 0 0,4-4 0,26-17-1443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0.3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452 0 7424,'-37'29'3712,"-62"79"-5120,70-69 6656,-17 13-6016,-11 19 128,-27 20-3072,-15-13 128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1.1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0 303 3456,'6'-4'1664,"-6"24"-1280,0-9 3456,0 5-3712,-6 16 128,6-13-128,0 13 128,0 2-512,11 2 128,-2-8-768,5-1 0,4-11-384,7-13 128</inkml:trace>
  <inkml:trace contextRef="#ctx0" brushRef="#br0" timeOffset="1">326 6 7040,'-75'-5'3456,"41"30"-5248,34-18 7296,9 12-5888,5 1 0,1-1-2944,4 1 128,-1-8 3200,-13-4 128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1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108 370 2304,'6'29'6662,"-4"-22"-6576,1-1 1,0 1-1,0-1 1,0 0-1,1 0 0,0 0 1,0 0-1,1-1 1,-1 0-1,1 0 0,1 0 1,-1 0-1,8 4 1,-1-3-28,0 0 0,1-1 0,-1-1 1,1 0-1,0 0 0,0-2 0,0 1 0,1-2 1,-1 0-1,0 0 0,1-2 0,-1 1 0,1-2 1,-1 1-1,0-2 0,0 0 0,0-1 1,20-8-1,-15 6-33,-1-2 1,0 0 0,0-1-1,-1-1 1,0 0 0,-1-1 0,0 0-1,-1-2 1,0 0 0,-1 0-1,-1-1 1,19-27 0,-24 30 12,-1-1-1,0 0 1,0 0 0,-1-1 0,-1 0 0,0 0 0,-1 0 0,0 0 0,-1 0-1,-1-1 1,0 1 0,-1-20 0,-1 26-2,0 1 0,0-1 0,-1 1-1,0 0 1,0 0 0,0 0 0,-1 0 0,0 0-1,0 0 1,0 1 0,-1-1 0,0 1 0,0 0-1,0 0 1,0 1 0,-1-1 0,0 1 0,0 0-1,0 0 1,-1 0 0,1 1 0,-1 0 0,0 0-1,0 0 1,0 1 0,0 0 0,-11-2 0,-3 0 40,0 2 1,0 0 0,0 1 0,0 1 0,0 1-1,0 1 1,0 0 0,0 2 0,1 0 0,-1 2 0,1 0-1,-29 13 1,15-4-76,1 1 0,0 2-1,2 1 1,0 1 0,1 2 0,-31 30 0,54-47-104,1 0 1,0 1 0,0-1 0,0 1-1,1 0 1,0 1 0,0-1 0,1 1-1,0 0 1,0 0 0,-3 9 0,6-13-24,-1 1 0,1-1 0,0 0 0,0 1 0,0-1 0,0 0 0,1 1 1,-1-1-1,1 0 0,0 1 0,0-1 0,0 0 0,0 0 0,1 0 1,-1 0-1,1 0 0,0 0 0,0 0 0,0 0 0,0-1 0,0 1 0,1-1 1,-1 0-1,1 1 0,0-1 0,4 2 0,36 18-1688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2.2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1 3584,'-5'4'297,"1"1"0,0 0 0,0 0 0,0 1 0,0-1 0,1 1 0,0 0 0,0 0 0,1 0 0,-1 0 1,1 0-1,1 1 0,-1-1 0,0 9 0,-1 11 844,2 0 0,2 34 0,0-17-1298,34 617 1992,-23-572-1529,4 0-1,30 90 1,-31-136-175,-6-29-442,-9-12 290,0-1 1,0 0-1,0 0 0,0 0 0,0 0 0,0 0 0,0 0 1,0 0-1,0 1 0,0-1 0,0 0 0,0 0 0,0 0 0,0 0 1,0 0-1,0 0 0,1 0 0,-1 0 0,0 0 0,0 0 1,0 0-1,0 1 0,0-1 0,0 0 0,0 0 0,0 0 0,1 0 1,-1 0-1,0 0 0,0 0 0,0 0 0,0 0 0,0 0 1,0 0-1,0 0 0,1 0 0,-1 0 0,0 0 0,0 0 0,0 0 1,0 0-1,0 0 0,0-1 0,0 1 0,1 0 0,-1 0 1,0 0-1,0 0 0,0 0 0,0 0 0,0 0 0,0 0 0,0 0 1,0 0-1,0 0 0,0-1 0,0 1 0,1 0 0,-1 0 1,0 0-1,0 0 0,0 0 0,8-26-3947,-3 15 2283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2.6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25 202 3840,'3'4'252,"-1"0"1,1 0-1,0-1 0,0 1 1,0-1-1,0 0 0,1 1 1,-1-2-1,1 1 0,0 0 1,0-1-1,0 1 1,0-1-1,0 0 0,0-1 1,1 1-1,-1-1 0,1 1 1,-1-1-1,1-1 0,-1 1 1,8 0-1,-3-2-232,-1 1-1,1-1 0,-1 0 1,0-1-1,0 1 1,0-2-1,0 1 0,0-1 1,0-1-1,0 1 1,10-7-1,-9 3 34,1 0 0,-1 0-1,0 0 1,0-1 0,-1 0 0,11-14 0,-16 17 7,1-1 0,-1 1 0,0-1 0,0 0 1,0 0-1,-1-1 0,0 1 0,0-1 0,-1 1 0,1-1 1,-2 1-1,1-13 0,-1 16-23,1 1 1,-2-1-1,1 0 1,0 1-1,0-1 1,-1 1-1,0-1 0,1 1 1,-1-1-1,0 1 1,0-1-1,0 1 1,-1 0-1,1-1 1,-1 1-1,1 0 0,-1 0 1,1 0-1,-1 0 1,0 0-1,0 1 1,-3-3-1,1 2 42,0 0 0,-1 0 0,1 1 0,0-1 1,-1 1-1,1 0 0,0 0 0,-1 1 0,1 0 0,-1-1 0,0 1 0,-4 1 1,-3 0 79,1 1 1,-1 0 0,1 1 0,0 0 0,0 1 0,0 0 0,1 1-1,-1 0 1,1 0 0,-10 8 0,10-6-81,1 1 1,1 0-1,-1 0 0,2 1 1,-1 0-1,1 0 0,0 0 1,1 1-1,0 0 0,0 1 1,2-1-1,-1 1 1,1 0-1,0 0 0,1 0 1,1 1-1,0-1 0,0 1 1,1-1-1,1 1 0,-1 0 1,2-1-1,0 1 0,5 21 1,-3-18-66,1 0 1,0-1-1,2 0 0,-1 0 1,2 0-1,15 24 0,-18-32-47,1-1 0,-1 0-1,1-1 1,0 1 0,1-1-1,-1 0 1,1 0 0,0-1-1,0 0 1,0 0-1,0 0 1,1 0 0,-1-1-1,1 0 1,-1-1 0,1 0-1,0 0 1,6 1 0,8-1-426,-1-1 0,1 0 1,-1-1-1,1-1 1,38-10-1,-47 9 70,-1 0 0,0-1 0,0-1 0,0 0 0,-1 0 0,0-1 0,0 0 1,0 0-1,-1-1 0,0-1 0,0 0 0,9-10 0,17-37-1659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3.3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216 1028 4736,'3'-3'138,"1"-1"1,-1 1-1,1 0 1,0 0-1,0 0 0,1 0 1,-1 0-1,0 1 1,1 0-1,-1 0 1,1 0-1,0 1 0,5-2 1,12-4 248,78-45 2859,32-36-3302,-55 35 279,-44 31-202,-2-1 0,0-2-1,-2 0 1,-1-3-1,38-44 1,-52 53 30,-1 0 0,0-1 0,-2 0-1,0-1 1,-1 0 0,-2 0 0,0-1 0,-1 0-1,-1-1 1,5-37 0,-10 47 22,0 0 0,-2 0 0,1 0 0,-2 0 0,0 0 0,0 0 0,-1 1 0,-1-1 0,0 1 0,-1 0 1,0 0-1,-1 0 0,0 1 0,0-1 0,-2 2 0,1-1 0,-1 1 0,-1 0 0,0 1 0,0 0 0,-1 0 0,0 1 0,-1 0 0,1 1 0,-1 0 0,-1 1 0,1 0 0,-1 1 0,0 0 0,-1 1 1,1 0-1,-18-2 0,8 3 16,0 0 1,-1 2-1,1 1 1,0 1-1,-1 1 1,1 0-1,0 2 1,0 1-1,0 0 1,1 2-1,0 0 1,0 2-1,0 0 1,1 1-1,1 1 1,0 1-1,0 1 1,1 0-1,1 1 1,-25 27 0,18-15-27,0 2 1,2 1 0,1 0 0,1 2-1,1 0 1,2 1 0,2 1 0,1 0 0,1 1-1,2 1 1,1 0 0,-5 37 0,11-40-10,1 0 0,2 1 0,1-1 0,2 0 0,1 0 0,1 0 0,2 0 0,1-1 0,2 0 0,0 0 0,24 49 0,-14-42 95,2-2-1,1 0 1,2-1-1,2-1 0,0-1 1,2-2-1,2-1 0,47 39 1,-57-53-199,-7-4 17,1-1 1,24 15 0,-36-24-165,1 0-1,0-1 1,-1 1 0,1-1 0,0 0 0,0 0-1,0 0 1,1 0 0,-1 0 0,0-1 0,0 1 0,0-1-1,0 0 1,1 0 0,-1 0 0,0-1 0,0 1-1,0-1 1,0 1 0,6-3 0,-3 0-366,0 0 1,0-1-1,0 0 0,-1 0 1,0-1-1,1 1 0,5-8 1,6-19-1742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3.7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 0 4352,'-9'4'2176,"4"74"-2176,5-55 4096,0 41-3840,-4 31 128,-1 17 0,-9 14 0,-6 20-640,8-13 128,1 4 128,8-13 128,3-17-768,8-22 0,1-22-512,0-15 0,5-9-384,1-23 128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4.1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1 188 3712,'5'-6'123,"0"1"0,0-1 0,0 1 0,1 0 0,0 0 0,0 1 0,1 0 0,-1 0 0,1 0 0,0 1 0,9-3 0,3-3 108,31-14 499,1 2 1,0 2 0,2 3 0,59-12 0,-78 22-678,1 2-1,0 1 1,0 2-1,0 1 1,0 2-1,0 1 1,38 9-1,-60-9 53,0 1-1,0 0 1,0 0 0,-1 2-1,1-1 1,-1 1 0,-1 1-1,15 11 1,-22-16-56,-1 1 0,0 0 0,1 0 0,-1 0 0,-1 0 0,1 0 0,0 1 0,-1 0 0,0-1 0,1 1-1,-2 0 1,1 0 0,0 0 0,-1 0 0,1 0 0,-1 0 0,-1 1 0,1-1 0,0 0 0,-1 0 0,0 1 0,0-1 0,0 0 0,-1 1 0,1-1 0,-1 0 0,0 0 0,0 1 0,-3 3 0,-1 6 91,-1-1 1,-1 0 0,0 0 0,0-1-1,-2 0 1,1-1 0,-2 1 0,1-2-1,-1 1 1,-1-1 0,-19 14 0,11-13-4,1 0 0,-1-1 0,-1 0 0,0-2 0,0-1 0,0 0 0,-24 4 0,-20-1-54,0-3 0,0-3 0,-1-2 0,-79-9 0,96 8-854,27 2-543,21-3 1276,0 0 0,0 0 0,0 0 1,0 1-1,0-1 0,-1 0 0,1 0 0,0 0 0,0 0 0,0 0 0,0 0 1,0 0-1,0 1 0,-1-1 0,1 0 0,0 0 0,0 0 0,0 0 0,0 0 1,0 1-1,0-1 0,0 0 0,0 0 0,0 0 0,0 0 0,0 1 0,0-1 1,0 0-1,0 0 0,0 0 0,0 0 0,0 1 0,0-1 0,0 0 0,0 0 1,0 0-1,0 0 0,0 1 0,0-1 0,0 0 0,1 0 0,-1 0 0,0 0 0,0 0 1,0 1-1,0-1 0,0 0 0,0 0 0,1 0 0,-1 0 0,0 0 0,0 0 1,0 0-1,0 0 0,0 0 0,1 0 0,-1 1 0,0-1 0,0 0 0,0 0 1,0 0-1,1 0 0,-1 0 0,0 0 0,0 0 0,0 0 0,0 0 0,1 0 1,-1-1-1,17 9-1882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4.8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1 489 3456,'4'2'280,"0"0"0,0 1 0,0-1 0,0 1 0,-1 0 0,1-1 0,5 8 0,16 17 511,-2 1 1,-1 1 0,26 46-1,-34-50-707,2 0 0,0-1 0,2-1 0,1-1-1,25 24 1,-44-45-74,0-1 0,0 0 0,0 0 0,0 1 0,0-1 0,1 0 0,-1 0 0,0 0 0,0 1 0,0-1 0,0 0 0,0 0 0,0 0 0,1 1 0,-1-1 0,0 0 0,0 0 0,0 0 1,1 0-1,-1 0 0,0 0 0,0 1 0,0-1 0,1 0 0,-1 0 0,0 0 0,0 0 0,1 0 0,-1 0 0,0 0 0,0 0 0,1 0 0,-1 0 0,0 0 0,0 0 0,0 0 0,1 0 0,-1 0 0,0 0 0,0 0 0,1 0 0,-1 0 0,0-1 0,0 1 0,0 0 0,1 0 0,-1 0 0,-5-16 344,-26-42 113,15 29-233,-17-39 251,-46-135-1,66 157-400,1 0-1,3-1 1,1 0-1,-1-55 1,9 90-32,0 0 1,0 0-1,1 0 0,1-1 1,4-17-1,-5 26-23,1 0 1,-1 0-1,1 0 0,0 0 0,0 1 0,0-1 0,0 1 0,1 0 0,-1-1 0,1 1 0,0 0 0,0 0 0,0 1 0,0-1 0,1 1 0,-1-1 0,1 1 0,-1 0 1,7-2-1,8-2 89,0 0 0,0 2 0,0 0 0,0 1 0,0 1 0,1 1 0,24 0 0,-31 2-81,-1 0 1,0 1 0,0 0 0,1 0-1,-1 1 1,-1 0 0,1 1-1,0 1 1,-1 0 0,0 0-1,0 1 1,0 0 0,12 10 0,-21-14-66,1-1 0,-1 0 0,0 1 1,1-1-1,-1 1 0,0-1 0,0 1 0,0-1 1,0 1-1,0 0 0,0 0 0,0-1 1,-1 1-1,1 0 0,-1 0 0,1 0 1,-1 0-1,0 0 0,0 0 0,0 0 1,0 3-1,0-3-379,-1 0-1,1 0 1,-1 0 0,0 0 0,0-1-1,0 1 1,0 0 0,0 0-1,0-1 1,-1 1 0,1-1 0,0 1-1,-1-1 1,-2 3 0,-9 5-1385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5.2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293 338 2432,'0'0'84,"0"0"0,1-1 0,-1 1 0,0 0 0,0 0 0,0-1 0,0 1 0,1 0 0,-1 0 0,0-1 0,0 1 0,0 0 0,1 0 0,-1 0 0,0 0 0,0 0 0,1-1 0,-1 1 0,0 0 0,1 0 0,-1 0 0,0 0 0,0 0 0,1 0 0,-1 0 0,0 0 0,1 0 0,-1 0 0,0 0 0,0 0 0,1 0 0,-1 0 0,0 0 0,1 0 0,-1 0 0,0 0 0,0 1 0,1-1 0,-1 0 0,0 0 0,0 0 0,1 0 0,-1 1 0,0-1 0,0 0 0,0 0 0,1 0 0,-1 1 0,0-1 0,0 0 0,0 0 0,0 1 0,0-1 0,1 0 0,-1 0 0,0 1 0,0-1 0,0 1 0,15 15 1936,-14-13-1992,1 1 0,0-1-1,0 0 1,0 0 0,0 0 0,1 0 0,-1 0 0,1-1 0,0 1 0,0-1 0,0 1-1,0-1 1,0 0 0,0 0 0,1-1 0,5 4 0,0-3 61,-1 0 1,0 0-1,1 0 1,0-1-1,-1 0 1,1-1-1,9 0 1,12-3 135,-1-2 0,1 0 0,36-12 0,-52 12-170,0 0-1,0 0 0,-1-2 1,0 1-1,0-2 1,-1 0-1,1 0 0,-2-1 1,1-1-1,-1 0 0,-1 0 1,15-19-1,-21 24-3,0-1 1,-1 1-1,0 0 0,0-1 0,0 0 1,-1 0-1,1 0 0,-2 0 0,1 0 1,-1 0-1,1-1 0,-2 1 0,1 0 1,-1-1-1,0 1 0,0 0 0,-1-1 0,0 1 1,0 0-1,0-1 0,-1 1 0,0 0 1,0 0-1,0 0 0,-1 1 0,0-1 1,0 0-1,-1 1 0,1 0 0,-1 0 1,-5-5-1,2 3 26,0 1 0,0-1 0,0 2 0,-1-1 0,0 1 0,0 0 0,0 1 0,-1-1-1,0 2 1,1-1 0,-1 1 0,-1 1 0,1 0 0,0 0 0,0 0 0,-19 1 0,2 1 43,0 1 0,0 1-1,0 1 1,0 2 0,-25 7 0,15-1-36,0 1 0,0 2 0,1 1 0,-60 37 0,78-41-266,0 0 0,1 1 0,0 1 1,1 1-1,0 0 0,1 1 1,1 0-1,0 1 0,1 0 1,-16 32-1,25-41-67,0 0 1,1 1-1,0-1 1,0 1-1,1-1 0,0 1 1,1 0-1,-1 0 1,1-1-1,1 1 1,0 0-1,0-1 0,0 1 1,1 0-1,0-1 1,0 0-1,1 1 1,0-1-1,0 0 0,1 0 1,0-1-1,9 12 1,23 25-1800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5.9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169 405 640,'0'-1'35,"0"0"1,0 0 0,0 0-1,0 0 1,0 0-1,0 0 1,0 0-1,1 1 1,-1-1-1,0 0 1,0 0-1,1 0 1,-1 0-1,1 0 1,-1 0-1,0 1 1,1-1-1,0 0 1,-1 0-1,1 1 1,-1-1-1,2-1 1,22-23 1528,-8 8-233,-16 16-435,0 1 128,5 18 2048,-1-11-2940,0 0 0,1 0 0,-1-1 0,1 0 0,1 0 0,-1 0 0,1 0 0,0-1 0,0 0 0,1 0 0,-1 0 0,1-1 0,0 0 0,0-1 0,1 1 0,-1-1 0,1-1 0,-1 1 0,1-2 0,0 1 0,8 0 0,9 2-58,-1-2 0,0-1 0,0-1 1,1 0-1,45-9 0,-49 4-4,0 0-1,-1-1 1,0-2 0,35-17 0,-42 19-38,-1-1 0,0-1 1,-1 0-1,0 0 1,0-1-1,-1-1 0,0 0 1,13-16-1,-20 21-5,0-1 1,1 1-1,-2-1 1,1 1-1,-1-1 0,0 0 1,0 0-1,0 0 1,-1-1-1,0 1 0,0 0 1,-1 0-1,0-1 1,0 1-1,0 0 0,-1 0 1,0-1-1,0 1 1,-1 0-1,1 0 1,-1 0-1,-1 0 0,1 0 1,-1 1-1,-6-11 1,2 6 22,0 0 0,-1 0 0,0 1 0,-1-1 1,0 2-1,0-1 0,-1 2 0,0-1 0,0 1 1,0 1-1,-1 0 0,-12-5 0,-2 2 12,0 1 0,0 2 0,0 1 0,-1 0 1,1 2-1,-1 1 0,0 1 0,0 1 0,0 2 0,-34 5 0,32-2-141,1 1 0,-1 2 0,1 0 0,0 2 0,1 1 0,0 0 0,0 3 0,2 0 0,-27 20 1,44-29-99,1 1 1,-1-1 0,1 2 0,0-1-1,0 1 1,1 0 0,0 0 0,0 0-1,1 1 1,0 0 0,-5 12 0,8-16 11,0 1 0,0-1 0,0 1 0,0 0 0,1-1 0,0 1 0,-1 0 0,2-1 0,-1 1 0,1 0 0,-1-1 0,1 1 0,0-1 0,1 1 0,-1-1 0,1 0 0,0 1 0,0-1 0,0 0 0,1 0 0,-1 0 0,6 5 0,0 0-210,0-1-1,0-1 1,1 0 0,13 9-1,47 19-1437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0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2816,'1'-6'1367,"2"7"48,4 19 1158,6 27-1272,-9-16-1051,-2-7 183,2 0 0,1 0-1,0 0 1,12 28-1,-14-45-335,0-1 0,0 0 0,1 0 0,-1 0 0,1 0 0,1-1 0,-1 1 0,1-1 0,0 0-1,0-1 1,0 1 0,1-1 0,0 0 0,0 0 0,0-1 0,0 0 0,0 0 0,1 0 0,9 2 0,-3-1-49,1 0 0,0-2 0,-1 0 0,19 1 0,-27-3-385,1 0 0,-1-1-1,0 0 1,0 0 0,0 0 0,1 0-1,-1-1 1,9-4 0,4-8-1348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6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114 23 2560,'-4'-3'149,"0"0"0,0 0-1,-1 1 1,1 0 0,0 0 0,-1 0 0,1 0-1,-7-1 1,9 3-97,1-1-1,-1 1 0,1 0 1,-1 1-1,0-1 0,1 0 1,0 0-1,-1 1 0,1-1 1,-1 1-1,1-1 0,-1 1 1,1-1-1,0 1 0,-1 0 1,1 0-1,0 0 0,0 0 1,0 0-1,0 0 0,-1 0 1,1 0-1,1 0 0,-1 0 1,0 1-1,0-1 0,0 0 1,1 1-1,-1-1 0,0 0 1,1 1-1,0-1 0,-1 1 0,1 1 1,-8 27 369,1 0 0,1 1-1,-2 58 1,7 104 318,3-102 39,-3-41-539,12 314 1434,-6-307-1518,3-1 0,2 0 0,2 0 0,28 72 1,-37-118-263,0-1 0,1 0 1,0 0-1,1-1 0,0 1 1,1-1-1,0 0 0,9 10 1,-15-17 52,0-1 0,1 1 0,-1-1 1,1 1-1,-1-1 0,1 1 0,-1-1 1,1 0-1,-1 1 0,1-1 0,0 1 1,-1-1-1,1 0 0,-1 0 0,1 1 1,0-1-1,-1 0 0,1 0 0,0 0 0,-1 0 1,1 0-1,0 0 0,0 0 0,-1 0 1,1 0-1,0 0 0,-1 0 0,1 0 1,1-1-1,12-15-1915,-4 3 580,8-6-40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6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55 316 2688,'-1'3'392,"1"0"1,-1 1-1,1-1 0,0 0 1,0 1-1,1-1 0,-1 0 1,1 1-1,-1-1 0,1 0 1,0 0-1,1 0 1,2 6-1,0-2-72,0 0 0,1 0 1,-1-1-1,2 0 0,7 8 0,5 2-274,0-1 0,39 24 0,-46-31 64,0-2-1,0 0 1,0 0 0,1-1 0,0-1 0,0 1 0,0-2 0,1 0-1,-1 0 1,1-2 0,0 1 0,-1-1 0,1-1 0,0-1 0,0 1 0,-1-2-1,1 0 1,-1 0 0,17-6 0,-1-2 54,1 0 0,-1-2 0,-1-2 1,0 0-1,28-20 0,-48 29-120,0-1 1,1 0-1,-2-1 1,1 1-1,-1-1 1,0-1-1,0 1 1,-1-1 0,0 0-1,-1 0 1,1 0-1,-2-1 1,1 0-1,-1 0 1,0 1-1,-1-2 1,0 1-1,-1 0 1,0 0-1,0-17 1,-1 15 10,-1 0 0,-1 0 1,0 0-1,0 0 0,-1 1 0,0-1 0,-1 1 1,0 0-1,-1 0 0,0 0 0,-1 1 0,0-1 1,0 1-1,-1 1 0,0-1 0,-1 1 1,1 1-1,-1-1 0,-1 1 0,0 0 0,0 1 1,0 0-1,-1 1 0,1 0 0,-1 0 0,-1 1 1,1 0-1,0 1 0,-1 0 0,0 1 1,0 0-1,0 1 0,-12 0 0,-1 1 20,-1 1-1,1 2 0,0 1 1,0 0-1,0 2 1,1 1-1,-1 0 0,-35 19 1,39-17-125,-1 2 0,2 0 0,0 2 0,0 0 0,1 1 0,1 1 0,0 0 1,1 2-1,-20 25 0,32-36-123,0 0 1,0 1-1,0-1 0,1 1 1,0 0-1,0 0 0,0 0 1,1 1-1,1-1 0,-1 1 1,1-1-1,0 1 0,1-1 1,0 1-1,0-1 0,0 1 1,1 0-1,0-1 0,1 1 1,0-1-1,0 0 0,0 0 1,1 0-1,0 0 0,1 0 1,-1 0-1,1-1 0,1 1 1,-1-1-1,1 0 0,9 8 1,33 30-2004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7.3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37 5248,'-13'-37'2005,"12"45"1696,-3 43-3007,2 255 664,8 423 2297,-5-713-3599,15 222 774,-11-200-678,1 1-1,2-1 0,2-1 0,15 39 0,-21-67-108,0 0-1,0-1 0,1 1 0,0-1 1,0 0-1,8 8 0,-11-14-73,0 1 0,1-1 0,-1 0 0,1 0 1,0 0-1,-1 0 0,1 0 0,0 0 0,0-1 0,0 0 0,1 1 0,-1-1 0,0 0 1,0 0-1,1-1 0,-1 1 0,0-1 0,1 0 0,-1 0 0,1 0 0,3 0 0,7-2-488,0 0 0,0-1 0,0 0 0,-1-1 0,1-1 0,-1 0 0,0-1 0,0 0 0,0-1 0,-1 0-1,18-15 1,2-1-1571,-3-4-86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7.6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 3840,'4'-16'1920,"58"25"-1920,-39-12 2944,11-3-2944,-2 6 128,20 6 0,13-3 0,1 4-256,11 2 128,-3 2-256,-8 1 0,-9 1-896,-14-3 128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8.0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 1 3456,'-4'175'7637,"-13"94"-5129,-3 69-2136,15-211 276,5 310 965,2-414-1573,1-1-1,1 1 1,1-1-1,1 0 0,0-1 1,14 30-1,-17-45-130,0 0 0,0 0 0,1 0-1,0 0 1,0-1 0,0 0 0,0 0-1,1 0 1,0 0 0,0-1 0,0 1-1,1-1 1,0-1 0,-1 1-1,1-1 1,0 0 0,1 0 0,-1-1-1,0 0 1,1 0 0,-1 0 0,1-1-1,0 0 1,12 0 0,-9-1-324,1-1-1,0-1 1,-1 0-1,1 0 1,-1-1 0,0 0-1,0-1 1,0 0 0,-1-1-1,1 0 1,-1 0 0,0-1-1,0 0 1,-1-1-1,0 0 1,10-11 0,23-30-1633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8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 5760,'20'-16'2816,"120"23"-4352,-83-7 6144,9 0-4608,23 0 128,24 0-384,22-4 128,-12-3-512,0 2 0,-20 5-768,-23 5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8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189 116 5376,'18'52'6829,"8"-1"-5466,-18-41-1257,1-1 0,0 0-1,1 0 1,0-1 0,0 0 0,1-1 0,0 0 0,0-1 0,1 0 0,-1 0 0,1-2 0,1 1 0,-1-2 0,0 1 0,17 1 0,-2-1 185,0-1 0,0-1 0,0-2 0,0 0 1,0-2-1,35-7 0,-49 7-186,0-2 0,0 1-1,-1-2 1,1 0 0,-1 0 0,0-1 0,-1-1 0,0 0-1,0 0 1,0-1 0,11-11 0,-17 14-78,0 0-1,-1 0 1,1 0 0,-1 0-1,-1-1 1,1 0 0,-1 0-1,0 0 1,0 0 0,-1 0 0,0-1-1,0 1 1,0-1 0,-1 0-1,0 1 1,0-1 0,-1 0-1,1 1 1,-2-1 0,1 0-1,-1 0 1,0 1 0,-2-9-1,2 10-18,-1 1 0,0-1 0,0 0-1,0 1 1,0 0 0,-1-1 0,0 1-1,1 0 1,-2 0 0,1 0-1,0 1 1,-1-1 0,0 1 0,1 0-1,-1 0 1,-6-3 0,3 2-13,1 2 1,0-1-1,-1 1 1,1 0-1,-1 1 1,0-1-1,1 1 1,-1 1-1,0-1 1,0 1-1,0 0 1,0 1-1,1-1 1,-8 3-1,-34 8-178,1 3 0,1 1 0,0 3-1,-82 44 1,60-24-1616,2 3-1,-102 85 1,100-67-526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15.1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1 109 2304,'11'-3'3885,"30"-10"-2288,-19 12-1325,-1-2-1,0 0 0,0-2 1,23-7-1,29-6 207,-53 14-401,-1 0 0,0-1-1,0-1 1,35-17 0,-52 22-138,1 0 1,-1 0-1,0 0 1,1 0-1,-1 0 0,1 0 1,-1 1-1,1-1 0,-1 1 1,1-1-1,-1 1 0,1 0 1,-1 0-1,1 0 1,0 1-1,-1-1 0,1 1 1,4 1-1,-14 16-3011,5-9 1899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15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270 2 1664,'-11'-1'1318,"16"7"905,-2-4-2062,0 0 0,0 1 1,-1 0-1,1-1 0,-1 1 0,0 0 0,0 0 1,2 4-1,15 38 140,-3 2 0,-1 0 0,14 85 1,6 154 694,-21-153-659,-4-45-136,6 37 541,-2 216 1,-14-336-691,0-1 1,0 0-1,0 0 1,-1 1-1,0-1 1,0 0-1,0 0 1,0 0-1,-1 0 1,1 0-1,-1-1 1,0 1-1,0 0 1,-1-1-1,1 1 1,-1-1-1,1 0 1,-1 0-1,0 0 1,-1 0-1,-2 3 1,1-4 33,1-1 0,-1 1 1,1-1-1,-1 1 0,1-1 0,-1 0 1,0-1-1,0 1 0,1-1 1,-1 0-1,0 0 0,0-1 1,1 1-1,-1-1 0,0 0 0,1 0 1,-1-1-1,-7-3 0,-13-6 179,1-1 0,0-1 0,1-2 0,0 0 0,2-1 0,-1-1-1,2-1 1,1-1 0,0-1 0,1-1 0,-28-42 0,42 57-231,-1-1 1,1 0-1,1 0 0,-1 0 1,1 0-1,0 0 0,1-1 1,0 0-1,0 1 1,1-1-1,0 0 0,-1-10 1,3 14-49,-1 0 0,1 0 1,0 0-1,0 0 1,0 0-1,1 0 0,-1 0 1,1 1-1,0-1 1,0 1-1,0-1 0,1 1 1,-1-1-1,1 1 1,0 0-1,0 0 0,0 1 1,0-1-1,0 0 1,1 1-1,-1 0 0,1 0 1,-1 0-1,6-2 0,-2 2-352,0 0 0,0 0 0,0 1 0,0 0-1,1 0 1,-1 1 0,0-1 0,0 2 0,1-1-1,-1 1 1,13 3 0,13 5-1703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16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2 1280,'-20'2'1306,"0"-1"1,-28-2-1,5-1-617,43 2-327,16 0 278,56 0 87,5-2-400,-1 4-1,86 13 1,-67-7-3271,-76-4 1899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1.3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10 3456,'-1'0'26,"1"0"0,0 0 0,0 0 1,0 0-1,0 1 0,-1-1 0,1 0 0,0 0 1,0 0-1,0 0 0,0 0 0,-1 0 0,1 0 1,0 1-1,0-1 0,0 0 0,0 0 0,0 0 1,0 0-1,0 0 0,-1 1 0,1-1 0,0 0 1,0 0-1,0 0 0,0 0 0,0 1 0,0-1 1,0 0-1,0 0 0,0 0 0,0 1 0,0-1 1,0 0-1,0 0 0,0 0 0,0 0 0,0 1 1,0-1-1,0 0 0,0 0 0,0 0 0,1 0 1,-1 1-1,0-1 0,0 0 0,0 0 0,0 0 1,0 0-1,0 0 0,0 1 0,1-1 0,-1 0 1,0 0-1,0 0 0,0 0 0,10 22 883,1 0 0,0-1-1,2 0 1,19 25 0,-31-44-879,0-1 0,1 1 0,-1-1 0,0 0 0,0 0 0,1 1 0,-1-1 0,1 0 0,-1 0 0,1-1 0,0 1 0,-1 0-1,1 0 1,0-1 0,-1 1 0,1-1 0,0 1 0,0-1 0,-1 0 0,1 0 0,0 0 0,0 0 0,0 0 0,0 0 0,-1 0 0,1-1 0,0 1 0,0-1 0,-1 1 0,1-1 0,0 0 0,-1 1 0,1-1 0,-1 0 0,1 0 0,-1 0-1,1 0 1,-1-1 0,2 0 0,0-1 2,-1 0-1,1 0 0,-1 0 0,0 0 1,0 0-1,0 0 0,0-1 0,0 1 1,-1-1-1,1 1 0,-1-1 0,0 1 1,0-1-1,0 0 0,-1 0 0,1 0 1,-1 1-1,0-6 0,-1 4-19,0 0 0,-1 0 0,1 0 0,-1 0 0,0 1 0,0-1 0,-1 0 0,1 1 1,-1 0-1,0 0 0,0 0 0,0 0 0,-1 0 0,1 0 0,-7-4 0,9 7-16,-1 0-1,1 0 1,-1 0-1,0 0 1,0 0 0,1 0-1,-1 1 1,0-1 0,0 1-1,0-1 1,0 1-1,0-1 1,0 1 0,1 0-1,-1 0 1,0 0-1,0 0 1,0 1 0,0-1-1,0 0 1,0 1-1,0-1 1,0 1 0,1 0-1,-1 0 1,0-1 0,0 1-1,1 0 1,-1 0-1,1 1 1,-1-1 0,1 0-1,-1 1 1,1-1-1,0 0 1,-1 1 0,1 0-1,0-1 1,0 1 0,0 0-1,0-1 1,1 1-1,-2 2 1,1-2-74,-1 1 0,1-1 0,-1 1 0,1 0 0,0-1 0,0 1 0,0 0 0,1 0 0,-1-1 0,0 1 0,1 0 0,0 0 0,0 0 0,0 0-1,0 0 1,0 0 0,1 0 0,-1-1 0,1 1 0,0 0 0,0 0 0,0-1 0,0 1 0,0 0 0,0-1 0,1 1 0,-1-1 0,1 1 0,0-1 0,0 0 0,0 0 0,0 0 0,0 0 0,0 0 0,0 0 0,1 0 0,3 1 0,30 14-1330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17.5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18 134 1536,'-1'1'60,"1"-1"-1,-1 0 1,0 0-1,1 0 1,-1 0 0,0 0-1,1 0 1,-1 0 0,0 0-1,1 0 1,-1 0-1,0 0 1,0 0 0,1-1-1,-1 1 1,1 0 0,-1-1-1,0 1 1,1 0-1,-1-1 1,1 1 0,-1 0-1,0-1 1,1 1 0,-1-1-1,0 0 1,11-11 1828,32-9-1013,149-20 372,-113 26-979,-19-4-80,-50 15-166,0 1 0,0 0-1,0 0 1,0 1 0,0 0 0,1 0 0,14 0-1,-13 6-138,-14 0-118,-20 7-582,11-6 88,-2 4-167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18.1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367 1 1408,'6'8'4107,"-3"-3"-4044,0 0-1,0 0 1,0 0-1,-1 0 1,0 1 0,0-1-1,2 10 1,5 61 384,-3 0 1,-7 114-1,0-71 3,2 46 155,1 19 373,-23 203-1,20-378-931,-1 1 0,0-1 0,0 0 0,0 0 0,-1 0 0,-1 0 0,-5 10 0,8-17-13,0 0 0,-1 0 0,1 0 0,-1 0 0,1 0 1,-1 0-1,0 0 0,0-1 0,0 1 0,0-1 0,0 1 1,0-1-1,0 0 0,0 0 0,-1 1 0,1-2 0,0 1 1,-1 0-1,1 0 0,-1-1 0,1 0 0,0 1 0,-1-1 1,1 0-1,-1 0 0,1 0 0,-1-1 0,1 1 0,-1 0 1,1-1-1,-4-1 0,-10-4 194,0 0 1,0-2-1,0 0 0,1-1 1,0 0-1,1-1 0,0-1 1,1 0-1,-21-23 0,16 15 120,1-1-1,1-1 1,1-1-1,1 0 0,-20-45 1,32 65-398,1 0-1,0 0 1,0-1 0,0 1 0,0 0 0,0-1-1,1 1 1,-1 0 0,1-1 0,-1 1 0,1-1-1,0 1 1,0-1 0,0 1 0,0 0 0,0-1-1,1 1 1,-1-1 0,1 1 0,0 0 0,0-1-1,-1 1 1,2 0 0,-1 0 0,0-1 0,0 1-1,1 0 1,-1 0 0,1 0 0,-1 1 0,1-1-1,0 0 1,0 1 0,0-1 0,0 1 0,0-1-1,0 1 1,0 0 0,0 0 0,0 0 0,1 0-1,-1 0 1,0 1 0,1-1 0,-1 1 0,1-1-1,-1 1 1,1 0 0,2 0 0,31-4-1997,-6-7-21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05.8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46 1152,'6'0'512,"3"-17"0,-3 13 512,3 0-1024,7 4 128,8 0 256,7-9 0,14 5-512,10-3 128,6 7 128,9 0 128,4 0-512,7 7 128,-11 1-384,0 9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07.2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1536,'61'0'768,"-6"-9"-128,-16 9 768,22 0-1408,9 0 0,-5 9 0,5-5 0,5 9 0,-4-5 0,-11 5-512,-14-2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0.2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1536,'9'-19'768,"23"35"-768,-12-13 768,3 6-768,0-5 0,5-1-256,1 1 128,8-4-128,-3-4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0.6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3072,'9'0'1536,"34"-9"-1792,-20 6 3328,43 3-2688,-1 0 0,1 0-384,-4 0 128,4 0-1280,-5 3 128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1.5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494 44 1152,'1'0'112,"0"-1"0,-1 0 0,1 0 1,0 1-1,-1-1 0,1 0 0,-1 0 0,1 0 0,-1 0 1,1 0-1,-1 0 0,0 0 0,1 0 0,-1 0 0,0 0 1,0 0-1,0 0 0,0 0 0,0 0 0,0 0 0,0 0 1,0 0-1,0 0 0,-1 0 0,1 0 0,-1-2 0,0 2-20,0 0 0,0 0 0,0 0 0,0 0 0,-1 0 0,1 0 0,-1 0 0,1 0 0,0 1 0,-1-1 0,1 0 0,-1 1 0,1-1 0,-1 1 0,-2-1-1,-10 0 159,0-1 0,-1 2 0,-16 0-1,19 1 119,-7-1-188,1 1 0,-1 1-1,0 1 1,1 1 0,0 1-1,0 0 1,0 1 0,0 1-1,1 0 1,0 2 0,1 0-1,0 1 1,0 0-1,-15 14 1,21-16-119,0 1-1,1 1 1,0 0 0,1 0-1,0 1 1,0 0 0,1 0-1,1 1 1,0-1-1,0 2 1,1-1 0,1 0-1,0 1 1,1 0 0,0 0-1,1 0 1,0 0-1,1 1 1,1-1 0,1 20-1,1-21-33,0 1 0,1 0-1,1-1 1,-1 1 0,2-1-1,0 0 1,0-1 0,1 1-1,1-1 1,0 0 0,0 0-1,1-1 1,1 0-1,-1-1 1,1 0 0,1 0-1,0-1 1,0 0 0,1 0-1,0-1 1,0-1 0,16 7-1,12 4 50,1-3 0,0-1-1,1-1 1,1-3-1,64 7 1,-89-14-13,0-1-1,0-1 1,0-1 0,0 0-1,-1-1 1,1-1-1,32-9 1,-39 9-10,1-1-1,-1 0 1,0-1-1,0 0 1,-1-1 0,0 0-1,0 0 1,0-1-1,0 0 1,-1 0 0,0-1-1,-1 0 1,8-11-1,-15 18-60,1 0-1,-1 0 1,1 0 0,-1 0-1,1 0 1,0 0-1,-1 0 1,1 0 0,0 0-1,0 0 1,0 0 0,-1 1-1,1-1 1,0 0-1,0 1 1,0-1 0,0 1-1,0-1 1,0 1-1,0-1 1,1 1 0,-1 0-1,0 0 1,0-1-1,0 1 1,0 0 0,0 0-1,0 0 1,1 0-1,-1 0 1,0 0 0,0 1-1,0-1 1,0 0-1,0 0 1,0 1 0,0-1-1,0 1 1,0-1-1,0 1 1,0-1 0,0 1-1,0 0 1,0 0-1,0-1 1,1 3 0,6 1 40,6 4 10,2-1 1,-1 0 0,1-2-1,0 1 1,0-2 0,0 0-1,1-1 1,-1-1 0,1 0-1,0-2 1,0 0 0,-1 0-1,1-2 1,0 0 0,-1 0-1,1-2 1,-1 0 0,0-1-1,0-1 1,-1 0 0,0-1-1,0-1 1,0 0 0,-1-1-1,0-1 1,-1 0 0,0-1-1,20-21 1,-26 24-30,0 0 0,0-1 0,0-1-1,-2 1 1,1-1 0,-1 0 0,0 0 0,-1 0 0,-1-1 0,1 0 0,-1 1 0,-1-1 0,0 0-1,-1 0 1,0-1 0,-1 1 0,0 0 0,0 0 0,-2 0 0,1 0 0,-1 0 0,-1 0 0,0 0-1,0 0 1,-1 1 0,0 0 0,-1 0 0,-1 0 0,1 0 0,-1 1 0,-1 0 0,0 0 0,0 0-1,-1 1 1,0 0 0,0 1 0,-1 0 0,1 0 0,-2 1 0,1 0 0,-1 0 0,-18-7 0,10 6-28,-1 0 1,1 2-1,-1 0 1,0 1-1,0 0 1,-1 2-1,1 1 1,-1 0-1,1 1 1,0 1-1,-1 1 1,1 1-1,0 0 1,0 1-1,0 2 1,0 0-1,1 0 1,0 2 0,1 0-1,0 1 1,0 1-1,0 1 1,2 0-1,-1 1 1,1 1-1,1 0 1,-14 18-1,12-12-21,1 0-1,1 2 0,1 0 1,1 0-1,-14 34 1,23-48 12,0 1 0,1-1 0,-1 0 0,2 1 0,-1-1 0,1 1 0,0-1 0,0 1 0,1 0 0,0-1 0,1 1 0,-1 0 0,1-1 0,1 1 0,0-1 0,0 1 0,0-1 0,1 0 0,0 0 0,0 0 1,8 11-1,-4-9-127,1-1 1,0 0 0,0 0 0,1-1 0,0 0 0,1 0 0,0-1 0,0 0 0,0-1-1,0 0 1,1-1 0,15 4 0,-3-2-356,0-1 1,1-1-1,0-1 0,47 0 1,42-10-1159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2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172 37 1536,'0'-2'167,"-1"0"0,1 0 0,-1 1-1,1-1 1,-1 0 0,0 0 0,0 1 0,0-1 0,0 0 0,0 1-1,-1-1 1,1 1 0,0-1 0,-1 1 0,1 0 0,-1-1-1,1 1 1,-1 0 0,1 0 0,-1 0 0,0 0 0,0 1 0,1-1-1,-1 0 1,0 1 0,0-1 0,0 1 0,-3-1 0,-1 2-72,1 0 0,0 0 1,0 0-1,-1 0 1,1 1-1,0 0 0,0 0 1,1 0-1,-1 1 0,-6 4 1,5-4 41,1 1 0,-1 0 0,1 0 0,0 1 0,0-1 0,1 1 0,-1 0 0,1 0 0,0 1 0,0-1 0,1 1 0,-5 10 0,7-13-107,0 0 0,0 0 0,0 0 0,1 0-1,-1 0 1,1 0 0,0 1 0,0-1-1,0 0 1,1 0 0,-1 0 0,1 0 0,-1 0-1,1 0 1,0 0 0,0 0 0,0 0-1,1 0 1,-1 0 0,1-1 0,-1 1 0,1-1-1,0 1 1,0-1 0,0 1 0,1-1-1,-1 0 1,5 4 0,5 0-9,-1 1-1,1-1 1,0-1 0,0 0 0,0-1-1,1 0 1,0-1 0,-1-1-1,1 0 1,20 1 0,9 3 28,14 3 21,0 3-1,-1 2 0,72 28 1,-120-39-38,-1 0-1,0 0 1,0 0 0,0 1 0,-1-1 0,1 1 0,-1 1 0,0-1 0,0 1 0,0 0 0,-1 0 0,0 0-1,0 1 1,0-1 0,5 11 0,-7-10 23,0-1 0,-1 1 0,1 0 1,-1-1-1,-1 1 0,1 0 0,-1 0 0,0 0 0,0-1 0,0 1 0,-1 0 0,0 0 0,0-1 0,-1 1 1,0-1-1,0 1 0,0-1 0,-6 10 0,-3 3 122,0-1 0,-2 0 0,0 0 0,-1-2 1,0 0-1,-1 0 0,-27 18 0,18-15 73,-1-1 0,-1-1 0,-1-2 0,-48 20 0,64-30-158,0 0 1,-1-1-1,1-1 1,-1 0-1,0 0 1,0-1 0,0 0-1,0-1 1,-16-3-1,24 3-138,1-1-1,0 0 1,0 0 0,0 0-1,-1 0 1,1 0-1,0-1 1,1 1-1,-1-1 1,0 0-1,0 0 1,1 0 0,-1 0-1,1-1 1,-4-4-1,4 4-184,0 0-1,1-1 0,-1 0 1,1 1-1,0-1 1,0 0-1,0 0 0,0 0 1,1 0-1,-1 1 1,1-1-1,0 0 0,0 0 1,1 0-1,-1 0 1,2-6-1,3-16-1752,5-1 43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3.2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450 282 1024,'-2'1'330,"1"0"1,0 0-1,0 0 1,0 0-1,0 1 1,0-1-1,0 0 1,0 1-1,0-1 1,1 1-1,-1-1 0,0 1 1,1-1-1,-1 1 1,1-1-1,-1 3 1,-7 32-189,4 0 520,1 0 0,2 1 1,4 36-1,-2-26-239,0-15-201,1 0 0,2 0 0,1 0 1,1-1-1,2 0 0,13 33 0,-18-54-154,1 0 0,1 0 0,0 0 0,0-1 0,1 0 0,0 0 0,1 0 0,0-1 0,0 0 0,1 0 0,0-1 0,0 0 0,1 0 0,0-1 0,0 0 0,1 0 0,-1-1-1,1-1 1,0 1 0,0-2 0,16 5 0,-16-7-34,0 0 0,0-1 0,0 0 0,1 0-1,-1-1 1,0 0 0,0-1 0,-1 0 0,1 0 0,0-1-1,-1-1 1,1 0 0,-1 0 0,0 0 0,-1-1 0,1-1 0,-1 0-1,0 0 1,0 0 0,0-1 0,-1 0 0,0 0 0,6-10-1,1-1-19,0-1 1,-1 0-1,-1-1 0,-1-1 0,-1 0 0,0 0 0,-2-1 0,11-42 0,-16 43 7,-1-1 0,0 1-1,-1-1 1,-2 1 0,0-1 0,-1 1 0,-2 0 0,0 0-1,-1 0 1,-13-34 0,7 25-2,-2 1 0,-1 1 0,-1 0 0,-2 1 0,0 1 1,-33-38-1,36 48-28,-1 1 0,0 0-1,-1 2 1,0-1 0,-1 2 0,-1 0 0,0 1 0,0 1 0,-1 1 0,-1 0 0,1 1 0,-1 2 0,-1 0 0,1 1 0,-1 1 0,0 0 0,0 2 0,0 1 0,0 0 0,0 2 0,0 0 0,0 1 0,0 1 0,0 1 0,-23 9 0,11-3-46,0 2 1,2 2-1,-44 24 0,65-32 42,-1 0 0,2 1-1,-1 0 1,1 1 0,0 0-1,1 0 1,-1 1 0,2 0-1,-1 0 1,1 1 0,1 0-1,0 0 1,-8 18 0,13-23 12,0-1 1,-1 1 0,2 0 0,-1 0 0,1-1-1,-1 1 1,1 0 0,0 0 0,1 0 0,-1-1 0,1 1-1,0 0 1,1-1 0,-1 1 0,1 0 0,-1-1-1,1 0 1,1 1 0,-1-1 0,1 0 0,-1 0 0,1 0-1,0-1 1,1 1 0,-1-1 0,0 1 0,1-1-1,6 4 1,7 4 5,-1 0-1,1-1 1,1-1-1,0-1 0,28 9 1,25 4-142,1-4 0,0-3-1,1-3 1,0-3 0,0-3 0,121-9 0,-158 3-1452,55 3-1,-48 0-180,-4-17-22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4.5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588 18 1280,'-6'-3'321,"0"0"1,0 1-1,-1 0 0,1 0 1,-1 0-1,1 1 0,-1 0 1,1 0-1,-1 1 0,0 0 1,1 0-1,-1 0 0,1 1 1,-1 0-1,-7 2 0,-10 5-93,0 0-1,-40 20 0,-5 2 350,47-22-302,0 0-1,0 2 1,1 0 0,0 2 0,1 0 0,0 1-1,-29 26 1,40-29-192,-1-1-1,2 2 0,-1-1 1,1 1-1,1 0 1,0 1-1,1 0 0,0 0 1,0 0-1,2 1 1,-1 0-1,2 0 1,-1 0-1,-1 25 0,4-24-33,0 1-1,2 0 1,-1-1 0,2 1-1,0-1 1,1 0-1,0 1 1,1-1-1,1-1 1,0 1 0,1-1-1,0 1 1,1-2-1,1 1 1,0-1-1,14 17 1,-10-16-23,-1-1 1,2 0-1,0-1 0,0-1 1,1 0-1,0-1 0,1 0 1,0-1-1,0 0 1,1-2-1,0 0 0,0 0 1,33 5-1,-13-5 67,1-3 1,0 0 0,54-5-1,-69 0-21,0 0-1,0-2 1,0-1-1,-1 0 1,0-2-1,41-18 1,-21-2 148,-40 26-206,1-1 1,-1 1 0,1 0 0,-1-1 0,0 1 0,0-1 0,0 0 0,0 1 0,0-1 0,0 0 0,0 0 0,0 0 0,-1 1-1,1-1 1,-1 0 0,1 0 0,-1 0 0,0 0 0,0 0 0,0-4 0,0 6-16,0 0 1,0 0-1,0 0 0,0-1 1,0 1-1,0 0 1,0 0-1,0-1 0,0 1 1,0 0-1,0-1 0,0 1 1,0 0-1,0 0 0,0-1 1,0 1-1,0 0 1,0 0-1,0 0 0,0-1 1,0 1-1,-1 0 0,1 0 1,0-1-1,0 1 1,0 0-1,0 0 0,-1 0 1,1 0-1,0-1 0,0 1 1,0 0-1,-1 0 1,1 0-1,0 0 0,0 0 1,-1 0-1,1 0 0,0-1 1,0 1-1,-1 0 0,1 0 1,0 0-1,0 0 1,-1 0-1,1 0 0,0 0 1,0 0-1,-1 0 0,1 1 1,0-1-1,0 0 1,-1 0-1,1 0 0,0 0 1,0 0-1,-1 0 0,1 0 1,0 1-1,0-1 0,0 0 1,-1 0-1,1 0 1,0 0-1,0 1 0,0-1 1,-1 0-1,1 1-6,-1 0-1,1 0 1,-1-1-1,1 1 1,-1 0-1,1 0 1,-1 0-1,1 0 1,0-1 0,0 1-1,-1 0 1,1 0-1,0 0 1,0 0-1,0 0 1,0 0-1,0 0 1,0 0-1,0 1 1,5 5-36,-1 0 1,1 0-1,1 0 1,-1-1-1,1 1 1,0-1-1,0-1 1,1 0-1,0 1 1,0-2-1,0 1 1,8 3-1,-8-4 20,10 7 42,0 0 1,1-2 0,1 0-1,-1 0 1,1-2-1,1 0 1,-1-2-1,1 0 1,0-1-1,1-1 1,34 1 0,-27-4 50,1-1 1,-1-2-1,0-1 1,0-1-1,0-1 1,-1-1-1,0-2 1,0-1 0,26-13-1,-40 16-48,0-1 1,0 0-1,-1-1 1,0 0-1,0-1 0,-1 0 1,-1-1-1,1 0 0,-2-1 1,0 0-1,0 0 1,-1-1-1,0 0 0,-2-1 1,1 1-1,-2-1 0,1-1 1,4-21-1,-8 23-18,0 0 1,-1 0-1,0 1 0,0-1 1,-2 0-1,0 0 0,0 0 0,-1 0 1,0 1-1,-2-1 0,1 1 0,-1 0 1,-1 0-1,0 0 0,-1 0 0,0 1 1,-1 0-1,0 0 0,-1 1 1,0 0-1,0 0 0,-1 1 0,0 0 1,-1 0-1,0 1 0,-1 1 0,1 0 1,-1 0-1,-1 1 0,1 0 0,-1 1 1,0 0-1,0 1 0,-13-3 1,-6 2-16,0 0 1,0 3 0,0 0-1,0 2 1,0 1 0,0 2-1,-38 7 1,49-6-6,-1 1-1,1 1 1,1 1 0,-1 0 0,1 2 0,0 0-1,1 1 1,0 1 0,1 1 0,0 0-1,-25 24 1,37-31 6,0 1 0,0 0 1,1 0-1,-1 1 0,1-1 0,1 1 0,-1 0 0,1 0 0,-3 11 0,4-13-10,2-1-1,-1 1 1,0 0-1,1-1 0,0 1 1,0 0-1,0-1 1,0 1-1,1-1 0,0 1 1,0-1-1,0 1 1,1-1-1,-1 1 1,1-1-1,0 0 0,4 6 1,-2-3-64,2 0 0,-1-1 0,1 1 1,0-1-1,0-1 0,0 1 0,1-1 0,0 0 0,0 0 0,1-1 1,7 4-1,1-1-223,-1-2 0,0 0 1,1 0-1,0-2 0,21 3 1,13-3-1099,-1-2 0,91-9 0,-37-6-259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2.0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13 3072,'-11'-9'1536,"7"5"-384,4 8 1792,4 5-2560,7-2 128,-8 2 384,3 10 0,-3 1-1024,2 0 128,4 3 640,-3-7 0,-1-6-384,-1 3 0,-4-13-1536,0 3 0,10-6-384,-15-10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5.0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360 1 1152,'-11'0'340,"-1"-1"0,1 1 0,0 1 0,0 0 0,-1 1 0,1 0 0,0 0 0,1 1 0,-1 1 0,0 0 0,1 0 0,-16 10 0,-31 10-152,44-19-77,1 0-1,-1 1 1,2 1 0,-1 0 0,1 0-1,-16 14 1,23-18-54,1 0 0,-1 0 0,1 1 0,-1-1-1,1 1 1,0 0 0,0 0 0,1 0 0,-1 0 0,1 1 0,0-1 0,0 1-1,0-1 1,1 1 0,-1 0 0,1-1 0,1 1 0,-1 0 0,0 0 0,1 0 0,1 7-1,0-8-37,0 0 0,1 0 0,-1 0 0,1-1 0,0 1 0,1 0 0,-1-1 0,0 1 0,1-1-1,0 0 1,0 0 0,0 0 0,0 0 0,0 0 0,1-1 0,-1 0 0,7 4 0,8 3 76,0 0 1,27 8 0,-43-16-84,82 28 131,-2 4-1,112 63 0,-171-82-96,2-1-4,0 2 1,-1 2 0,-1 0-1,35 32 1,-54-45-12,0 1 0,0-1-1,0 1 1,0-1 0,-1 1 0,0 0 0,0 1-1,0-1 1,-1 1 0,0-1 0,0 1 0,0-1-1,-1 1 1,0 0 0,0 0 0,0 0 0,-1 0-1,1 0 1,-1 0 0,-1 0 0,1 0-1,-1 0 1,0 0 0,-1-1 0,0 1 0,1 0-1,-2-1 1,-3 9 0,0-4 57,-1 0 0,-1 0-1,1 0 1,-1-1 0,-1 0 0,0-1 0,0 0-1,0 0 1,-1-1 0,0-1 0,-1 1 0,-20 8-1,-14 4 242,-88 24 0,114-38-272,-29 8 6,16-5-671,-46 17 1,64-16-737,7 2-85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5.9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0 374 1152,'7'-10'323,"1"0"0,0 1 0,0 0-1,1 1 1,0 0 0,0 0 0,1 1 0,0 1 0,0-1 0,1 1-1,0 1 1,0 0 0,0 1 0,17-5 0,8-1 98,1 2 0,0 2 1,50-3-1,-83 9-376,0-1 0,0 2 1,0-1-1,0 0 0,0 1 1,0 0-1,0 0 0,0 0 1,0 0-1,0 1 0,-1-1 0,1 1 1,0 0-1,-1 0 0,0 1 1,1-1-1,-1 1 0,0-1 1,0 1-1,0 0 0,-1 0 0,1 0 1,-1 1-1,0-1 0,0 0 1,0 1-1,0 0 0,0-1 1,-1 1-1,0 0 0,1 0 1,-1 4-1,4 16 108,0 0 1,-2 0-1,-1-1 1,-2 33-1,1-25 17,-1-16-84,1-1 1,1 0-1,0 1 1,0-1 0,6 15-1,-6-25-63,-1 0 0,1 0 0,0 0 0,0 0 0,0 0 0,0-1 0,1 1 0,0-1 0,-1 1 0,1-1-1,0 0 1,0 0 0,1 0 0,-1-1 0,1 1 0,-1-1 0,1 0 0,0 0 0,0 0 0,0-1 0,6 3 0,5-2 14,-1 0 1,1-1 0,-1-1 0,1 0 0,-1-1-1,1 0 1,-1-2 0,27-6 0,4-5 37,61-26 0,-80 28-58,-1-1 1,-1-1-1,0-1 0,-1-1 0,0-1 0,-2-1 0,0-1 0,-1-1 1,33-42-1,-42 48-54,-2 0 0,0 0 0,0-1 1,-1 0-1,-1 0 0,-1-1 0,0 0 0,-1 0 1,-1 0-1,0-1 0,-1 1 0,-1-1 1,0 0-1,-2 0 0,0 0 0,0 0 0,-6-26 1,5 38-67,-1 0 0,1 0 0,-1 1-1,0-1 1,-1 1 0,1-1 0,-1 1 0,0 0 0,0 0 0,0 0 0,-1 0 0,-6-5 0,9 7-39,-1 1-1,0 0 1,0-1 0,1 1-1,-1 0 1,0 0 0,0 0-1,0 0 1,0 0-1,-1 1 1,1-1 0,0 0-1,0 1 1,0 0 0,0-1-1,-1 1 1,1 0 0,0 0-1,0 1 1,-1-1-1,1 0 1,0 1 0,0-1-1,0 1 1,0 0 0,-1-1-1,1 1 1,0 0 0,-2 2-1,-5 4-1158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46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341 1 1024,'-2'71'4031,"-23"138"0,-34 66-3753,50-237-298,-22 95 954,-124 621 2697,145-678-3325,4 1-1,3 0 1,4 0 0,3 1 0,22 125 0,-23-149-83,-3-53-215,0 0 0,0 0 0,0 0 0,-1 0 0,1 0 0,0 0 0,0 0 0,-1-1 0,1 1 0,0 0 0,-1 0 0,1 0 0,-1 0 0,1 0 0,-1-1 0,0 1 0,1 0 1,-1 0-1,-1 0 0,1-1-1,0 0 1,0 0 0,0 0-1,0 0 1,0 0 0,0 0-1,0 0 1,0-1 0,0 1-1,0 0 1,0-1 0,0 1-1,0 0 1,0-1 0,1 0-1,-1 1 1,0-1 0,0 1-1,0-1 1,1 0 0,-1 0-1,0 1 1,1-1 0,-2-1-1,-3-5-143,0 1 0,0 0-1,1-1 1,-1 0 0,2 0-1,-5-10 1,7 14-28,0 1 0,0 0 0,0 0 0,0-1 0,0 1 0,1-1 0,-1 1 0,1-1 0,0 1 0,0 0-1,0-1 1,0 1 0,0-1 0,0 1 0,1-1 0,-1 1 0,1-1 0,0 1 0,0 0 0,0-1 0,0 1 0,0 0 0,0 0 0,3-4 0,13-5-1884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0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319 1 1024,'-5'2'216,"0"1"0,1-1 0,-1 1-1,0-2 1,-1 1 0,-8 2 0,-14 4 108,-153 80 1148,175-86-1401,0 0 1,1 1 0,-1 0 0,0 0-1,1 1 1,0 0 0,0 0 0,0 0-1,0 0 1,-7 9 0,12-12-63,0 0-1,1 0 1,-1 0 0,0 0 0,0 0 0,1 0 0,-1 0-1,0 0 1,1 0 0,-1 0 0,1 0 0,-1-1 0,1 1-1,-1 0 1,1 0 0,0 0 0,-1-1 0,1 1 0,0 0-1,0-1 1,0 1 0,0 0 0,-1-1 0,1 1-1,0-1 1,0 0 0,0 1 0,0-1 0,0 0 0,0 1-1,2-1 1,32 12 72,57 1 0,-67-10-59,1 0 1,37 10 0,-41-6-15,-1 0 0,0 1 0,-1 1 0,0 1 0,0 1 0,-1 0 0,-1 2 0,0 0 0,0 1 0,-2 1 0,0 0 0,0 1 0,-1 1 0,-1 1 0,22 36 0,57 91 120,-91-144-106,-1 1 1,0-1-1,0 1 1,0-1 0,0 1-1,-1 0 1,1-1-1,0 1 1,-1 0-1,1 0 1,-1-1-1,1 1 1,-1 0 0,0 0-1,0 0 1,0 0-1,0 0 1,0-1-1,0 1 1,0 0-1,-1 0 1,1 0 0,-2 2-1,1-2 20,-1 0 1,1 0-1,-1 0 0,0-1 0,0 1 1,0-1-1,0 1 0,0-1 1,0 0-1,0 1 0,0-1 0,0 0 1,-1-1-1,1 1 0,-4 1 0,-11 1 190,0-1-1,0 0 0,-33-1 1,41-1-221,-411 20 1184,418-20-1186,0 0-1,1 0 0,-1 0 1,1 0-1,-1 0 1,0 0-1,1-1 1,-1 1-1,0 0 1,1-1-1,-1 1 1,1-1-1,-1 0 1,-1-1-1,3 2-16,0 0-1,0-1 1,-1 1-1,1 0 1,0-1-1,0 1 1,0-1-1,0 1 1,0 0 0,0-1-1,0 1 1,0-1-1,0 1 1,0 0-1,0-1 1,0 1-1,0-1 1,0 1 0,0 0-1,1-1 1,-1 1-1,0 0 1,0-1-1,0 1 1,0 0-1,1-1 1,-1 1-1,0 0 1,0-1 0,1 1-1,-1 0 1,0 0-1,1-1 1,3-2-167,0 0 1,0 0-1,0 0 0,0 1 1,1-1-1,-1 1 0,9-3 1,23-3-978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0.6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0 2432,'-23'0'1152,"3"36"-256,17-22 1024,-3 21-1920,1 5 128,1 18 128,4 6 0,9 2-384,6-4 128,8-14 256,5-5 128,9-20-640,1-7 128,1-4-768,2-20 128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0.9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10 3584,'-9'3'1792,"32"-15"-2048,-23 12 2688,6 3-2432,-3 3 0,8 1-1792,3 12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1.7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 1152,'0'-1'47,"0"1"0,0-1 0,0 1 0,1-1 0,-1 1 0,0-1-1,0 1 1,0-1 0,1 1 0,-1 0 0,0-1 0,1 1 0,-1-1 0,0 1 0,1 0 0,-1-1 0,1 1 0,-1 0 0,0-1 0,1 1 0,-1 0-1,1 0 1,-1-1 0,1 1 0,-1 0 0,1 0 0,-1 0 0,1 0 0,-1 0 0,1 0 0,-1 0 0,1 0 0,-1 0 0,1 0 0,-1 0 0,1 0-1,-1 0 1,1 0 0,-1 0 0,1 0 0,-1 1 0,1-1 0,-1 0 0,1 1 0,24 12 1809,6 27-1344,-2 2 0,34 67 0,-60-103-482,1 1 0,-2 0 0,1 0 0,-1 0-1,0 0 1,0 0 0,0 11 0,-2-16-20,1 1 0,-1-1 0,0 1 0,0 0 0,-1-1 1,1 1-1,0-1 0,-1 1 0,0-1 0,1 1 0,-1-1 0,0 1 0,0-1 0,0 0 0,-1 1 0,1-1 0,-1 0 0,1 0 0,-1 0 0,0 0 0,1 0 0,-1 0 0,0-1 0,-3 3 0,5-4-6,-1 0 0,1 0 0,-1 0 0,1 0 0,-1 1 0,1-1 0,-1 0 0,1 0-1,-1 0 1,1 0 0,-1 0 0,0 0 0,1-1 0,-1 1 0,1 0 0,-1 0 0,1 0-1,-1 0 1,1-1 0,-1 1 0,1 0 0,0 0 0,-1-1 0,1 1 0,-1 0 0,1-1 0,0 1-1,-1 0 1,1-1 0,0 1 0,-1-1 0,1 1 0,0-1 0,-1 1 0,1 0 0,0-1-1,0 1 1,0-1 0,0 1 0,-1-1 0,1 1 0,0-1 0,0 0 0,0 1 0,0-1-1,0 1 1,0-1 0,0 1 0,0-1 0,1 0 0,-2-29 96,2 21-77,1 1 0,0-1 0,1 1 1,0-1-1,0 1 0,1 0 0,0 1 0,8-12 0,45-59 10,-47 66-39,0 0 0,0 1 1,1 0-1,0 1 0,1 0 1,0 0-1,0 1 0,1 1 1,0 0-1,1 1 1,-1 1-1,1 0 0,1 0 1,-1 2-1,1 0 1,0 0-1,0 1 0,0 1 1,30 0-1,-43 2 16,20-1 139,0 1-1,0 2 1,0 0 0,35 8 0,-50-8-115,0 1 1,-1 0-1,1 0 1,0 0-1,-1 1 0,0 0 1,0 0-1,0 0 1,0 1-1,-1 0 1,0 0-1,0 0 0,0 1 1,-1 0-1,1 0 1,-2 0-1,1 0 1,3 8-1,5 14 33,-1 0 0,0 1 0,-3 1 0,0 0 0,-2 0 0,3 36 0,-9-57-9,0 0-1,0-1 1,-1 1-1,0 0 1,-5 16-1,6-23-68,-1 0 0,1 1 1,-1-1-1,1 0 0,-1 0 0,0 0 0,0 0 1,0 0-1,0 0 0,0 0 0,-1 0 1,1 0-1,0-1 0,-1 1 0,0 0 0,1-1 1,-1 1-1,0-1 0,0 0 0,1 0 1,-1 0-1,0 1 0,0-2 0,-1 1 0,1 0 1,0 0-1,-3 0 0,5-1-23,-1 0-19,1 0 1,0 0 0,0 0-1,0 0 1,-1 1 0,1-1-1,0 0 1,0 0 0,-1 0-1,1 0 1,0 0 0,0 0-1,0 0 1,-1 0 0,1 0-1,0 0 1,0 0-1,0 0 1,-1-1 0,1 1-1,0 0 1,0 0 0,0 0-1,-1 0 1,1 0 0,0 0-1,0 0 1,0-1 0,0 1-1,-1 0 1,1 0 0,0 0-1,0 0 1,0-1 0,0 1-1,0 0 1,0 0 0,-1 0-1,1 0 1,0-1 0,0 1-1,0 0 1,0 0 0,0-1-1,0 1 1,0 0 0,0 0-1,0 0 1,0-1 0,0 1-1,0 0 1,0 0 0,0 0-1,0-1 1,0 1 0,12-14-1228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2.7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268 396 1024,'-23'44'3627,"18"-38"-3524,1 0 1,-1 1 0,2 0 0,-1 0-1,1 0 1,0 0 0,0 0 0,1 0 0,-1 1-1,0 8 1,-10 80 533,12-93-560,0 14 83,0 0 0,1 0 0,1 0-1,0-1 1,1 1 0,1 0 0,1-1-1,0 0 1,1 0 0,1 0-1,1 0 1,14 26 0,-16-35-110,0 1-1,0-1 1,1 0 0,0-1 0,0 0 0,1 0-1,0 0 1,0 0 0,0-1 0,0 0-1,1-1 1,0 0 0,0 0 0,0 0 0,1-1-1,-1-1 1,1 1 0,-1-1 0,1-1-1,0 0 1,0 0 0,0 0 0,-1-1-1,1-1 1,16-1 0,-15 0-26,-1-1 0,1 0 0,-1 0 0,1 0 0,-1-1-1,0-1 1,0 0 0,-1 0 0,0 0 0,1-1 0,-2 0 0,1-1 0,-1 0 0,0 0 0,0-1-1,-1 1 1,0-1 0,-1-1 0,1 1 0,-1-1 0,6-17 0,2-7 50,-2 0 0,-1-1 0,-1 0 0,7-67 0,-14 77-66,0 1 0,-1-1 0,-1 0 0,-2 1 0,0-1 0,-2 1 0,0-1 0,-2 1 0,0 1 0,-14-32 0,13 39-24,-1-1 0,0 1 0,-2 1 0,1 0-1,-2 0 1,0 1 0,0 0 0,-2 1 0,1 0-1,-1 1 1,-1 0 0,0 1 0,-1 1 0,0 0 0,-16-7-1,-20-4-68,0 2 0,-1 2-1,-91-15 1,137 30 64,-1 1 0,1 0 0,0 0 1,-1 0-1,1 1 0,0 0 0,-1 0 0,1 0 0,0 1 0,0 0 1,0 0-1,0 1 0,0 0 0,1 0 0,-1 0 0,1 0 0,0 1 1,0 0-1,-5 5 0,7-6 4,0 0 0,1 0 1,-1 0-1,1 0 0,-1 1 1,1-1-1,0 1 0,1-1 1,-1 1-1,1 0 0,-1 0 1,1 0-1,0 0 0,0 0 1,1 0-1,-1 0 0,1 0 1,0 0-1,0 0 0,1 0 1,-1 0-1,1 0 0,0 0 1,0 0-1,0 0 0,0 0 1,1 0-1,-1-1 0,5 8 1,2 1-19,1 0 0,0 0 0,0 0 0,1-1-1,1-1 1,0 0 0,15 11 0,13 5 110,40 20 0,-9-6 56,-53-31-51,0 0 0,0-1 0,1-1 0,0-1 0,0 0 1,1-2-1,0 0 0,0-1 0,0-1 0,0 0 0,21-2 0,-16-1-10,1-1-1,0-2 0,0 0 0,-1-1 0,0-2 0,0 0 0,44-22 0,30-4 102,-98 33-164,0 0 0,1-1 0,-1 1 1,0 0-1,0 0 0,0 0 0,0-1 0,1 1 0,-1 0 1,0 0-1,0 0 0,0-1 0,0 1 0,0 0 0,0-1 1,0 1-1,0 0 0,1 0 0,-1-1 0,0 1 0,0 0 1,0 0-1,0-1 0,0 1 0,-1 0 0,1 0 0,0-1 1,0 1-1,0 0 0,0 0 0,0-1 0,0 1 0,0 0 1,0 0-1,-1-1 0,1 1 0,0 0 0,0 0 0,0 0 1,0-1-1,-1 1 0,1 0 0,0 0 0,0 0 0,-1 0 1,1-1-1,0 1 0,-1 0 0,-11-9-699,1 10-524,5 5-192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5.0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426 1 1152,'-11'0'351,"1"-1"-21,1 1-1,-1 1 0,0-1 1,1 2-1,-1-1 1,0 1-1,-10 4 1,-76 23-32,62-20 96,-58 23 0,82-27-311,0 0 1,1 0-1,0 1 1,0 0-1,0 0 1,1 1 0,0 0-1,0 1 1,0 0-1,-6 9 1,14-16-71,-1 0 1,1 0 0,-1 0-1,1 0 1,0 0 0,0 1-1,-1-1 1,1 0 0,0 0-1,0 0 1,0 1 0,0-1-1,0 0 1,0 0 0,1 0-1,-1 1 1,0-1 0,1 0-1,-1 0 1,1 0 0,-1 0-1,1 0 1,-1 0 0,1 0-1,0 0 1,0 0 0,-1 0-1,1 0 1,0 0 0,0 0-1,0 0 1,0-1 0,0 1-1,0 0 1,0-1 0,0 1-1,2 0 1,51 26 137,-43-23-53,27 11 22,1-2 0,48 10 0,48 17 53,-97-27-147,-2 2 0,1 2 0,-2 1 0,-1 2 0,0 1 1,-2 2-1,0 1 0,43 44 0,-51-44 2,-1 1 1,-1 2-1,-1 0 1,-1 1-1,-2 1 0,-1 1 1,-1 1-1,20 57 1,-35-87-9,0 1 1,0 0-1,0 0 1,-1 0-1,1-1 0,-1 1 1,1 0-1,-1 0 1,0 0-1,1 0 1,-1 0-1,0 0 1,-1 0-1,1 0 0,0 0 1,0 0-1,-1 0 1,1 0-1,-1 0 1,0 0-1,0-1 1,1 1-1,-1 0 1,0 0-1,0-1 0,-1 1 1,1-1-1,0 1 1,0-1-1,-1 1 1,1-1-1,-1 0 1,1 1-1,-1-1 0,0 0 1,0 0-1,1 0 1,-1-1-1,0 1 1,0 0-1,0-1 1,0 1-1,-3 0 0,-8 0 58,-1 0 0,0 0 0,0-1 0,0-1 0,-16-3 0,11 2-37,-430-38 599,432 40-592,-43-6 177,57 6-209,0-1-1,1 1 0,-1-1 0,0 1 1,1-1-1,-1 0 0,1 0 1,-1 0-1,1-1 0,-1 1 0,1 0 1,0-1-1,0 0 0,-1 1 0,1-1 1,-2-3-1,4 3-26,0 1 0,0-1 0,0 1 0,0-1 0,0 1 0,0 0 0,1-1 0,-1 1 1,1-1-1,-1 1 0,1 0 0,-1-1 0,1 1 0,0 0 0,0 0 0,0 0 0,-1-1 0,1 1 0,0 0 0,0 0 0,1 0 0,-1 0 0,0 1 0,0-1 0,3-1 0,34-23-984,32-2-1074,-28 14 789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5.4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8 768,'-11'-7'393,"9"12"150,-5 10 1593,5-12-2003,0 1 1,1-1-1,-1 1 0,1-1 1,0 1-1,0-1 1,0 1-1,0 0 0,1 0 1,-1-1-1,1 8 1,-1-2 14,-1 15-55,0 1-1,2 0 1,1 0 0,1-1-1,9 40 1,-8-49-2,0-1 0,2 1 0,0-1 0,0 0 0,2 0 0,0 0 0,0-1 0,1 0 0,1-1 0,12 16 0,-18-25-160,1 0-1,-1 1 1,1-1-1,0-1 1,0 1-1,0 0 1,0-1-1,0 0 1,1 0-1,-1 0 1,1-1-1,-1 1 1,1-1-1,-1 0 1,1 0-1,0-1 1,0 1-1,-1-1 1,1 0-1,0-1 1,0 1-1,-1-1 1,1 0-1,0 0 1,-1 0-1,1-1 1,-1 1-1,1-1 1,-1 0-1,5-3 1,20-16-827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2.7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1 473 3456,'1'-1'98,"0"0"1,1 0-1,-1 0 1,0 1-1,1-1 0,-1 0 1,0 1-1,1-1 1,-1 1-1,1-1 0,-1 1 1,1 0-1,-1 0 1,1-1-1,-1 1 0,1 0 1,-1 0-1,1 1 1,-1-1-1,1 0 1,-1 0-1,1 1 0,2 0 1,1 0 376,13 0-41,-1-1 1,1-1-1,-1 0 0,0-2 0,1 0 1,-1-1-1,0 0 0,-1-2 0,1 0 1,-1-1-1,25-14 0,-3-2 39,-1-2 1,-1-2-1,41-39 0,-72 61-397,1 0 1,-1-1-1,0 0 0,-1 0 0,0 0 1,0-1-1,0 1 0,0-1 1,-1 0-1,0 0 0,-1 0 0,3-11 1,-4 14-52,-1 0 1,1-1-1,-1 1 1,0-1-1,0 1 1,0 0-1,-1-1 1,1 1-1,-1-1 1,0 1-1,0 0 1,-1 0-1,0 0 1,1-1-1,-1 2 1,0-1-1,-1 0 1,1 0-1,-1 1 1,0-1 0,0 1-1,-5-5 1,-6-2-26,0 0 0,-1 1 0,0 1 0,0 1 0,-1 0 0,0 1 0,0 0 0,0 2 0,-1 0 0,0 0 0,0 2 0,0 0 0,0 1 0,0 1 0,0 0 0,0 1 0,0 1 0,-26 6 0,35-4 0,1-1 0,0 1 0,-1 0 0,1 1 0,0-1 0,1 1 0,0 1 0,-1-1 0,2 1 0,-1 1 0,1-1 0,0 1 0,0-1 0,0 1 0,1 1-1,0-1 1,1 1 0,0-1 0,0 1 0,0 0 0,-1 10 0,0 0 29,1-1-1,1 1 1,0-1-1,2 1 1,0-1-1,0 1 1,2 0-1,7 33 1,-5-35 19,2 1 0,-1-1 1,2-1-1,0 1 1,1-1-1,1 0 1,0-1-1,1 0 0,0 0 1,1-1-1,0-1 1,2 0-1,14 12 1,-16-16-69,1 0 0,0 0 0,0-1 0,1-1 1,0 0-1,0 0 0,1-2 0,-1 1 0,1-2 1,0 0-1,0-1 0,0 0 0,1-1 0,-1 0 0,0-1 1,17-3-1,-12-1-841,1 0 1,-1-2-1,35-15 0,-45 18 272,16-12-1352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5.7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63 2560,'-18'-62'1280,"27"76"-1792,0-9 2176,1-1-1664,-6-4 0,6 4 0,-1-1 0,5 1-384,1 5 128,-1 3-384,4 8 128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6.4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4 105 1024,'-4'18'3784,"7"24"-3185,-2-18-481,4 201 1994,1-103 0,-9-204-1533,0 40-443,2 0 0,7-59 0,-5 89-154,1-1-1,1 1 0,0 1 0,1-1 1,0 0-1,0 1 0,1 0 1,1 0-1,0 0 0,0 1 0,1 0 1,1 0-1,8-9 0,-6 9 24,1 0-1,0 1 1,0 0-1,0 0 0,1 2 1,1-1-1,-1 2 0,1-1 1,0 2-1,0 0 1,1 0-1,0 1 0,0 1 1,0 1-1,0-1 1,0 2-1,0 0 0,0 1 1,1 1-1,-1 0 1,0 0-1,0 2 0,0 0 1,0 0-1,0 1 1,-1 1-1,0 0 0,0 1 1,0 1-1,-1 0 1,1 0-1,-2 1 0,13 10 1,-8-4 54,0 0 0,-1 1 0,-1 0 0,0 1 0,-1 1 0,-1 0 0,0 1 0,-2 0 0,0 1 0,-1 0 1,-1 0-1,7 23 0,-11-25 12,-2-1 0,1 1 0,-2-1 0,0 1 0,-1-1 0,-1 1 0,-5 30 0,4-36 35,0 0-1,-1 0 1,0-1 0,-1 1-1,0-1 1,-1 0 0,0 0-1,-1-1 1,0 1 0,0-1-1,-1 0 1,0-1 0,-8 8 0,16-21-345,0-1 0,0 0 0,1 1 0,0-1 0,0 1 0,1 0 0,0 0 0,-1 0 0,8-8 0,11-9-1467,-8-4-86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7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0 320 1280,'8'0'222,"-1"1"1,0 0-1,0 0 0,1 1 0,-1 0 1,0 0-1,-1 1 0,1 0 1,0 0-1,-1 1 0,0 0 0,1 0 1,-2 0-1,1 0 0,0 1 0,-1 0 1,0 1-1,0-1 0,0 1 1,-1 0-1,0 0 0,5 9 0,6 14-29,0 1 0,-2 1 0,14 51 0,-20-61 173,6 26-123,-6-22-11,0 1 1,2-1 0,1-1-1,13 25 1,-21-45-193,1 1 1,0 0-1,0-1 0,0 1 1,1-1-1,-1 0 0,1 0 0,0-1 1,0 1-1,0-1 0,1 0 1,-1 0-1,1 0 0,0 0 0,0-1 1,0 0-1,0 0 0,0 0 1,0-1-1,1 0 0,-1 0 1,0 0-1,1-1 0,-1 1 0,7-2 1,7-1-1,0-2 1,-1 0-1,1-1 1,-1-1-1,0 0 0,0-2 1,-1 0-1,0-1 1,0-1-1,-1 0 1,0-1-1,-1-1 1,25-24-1,-3-3 48,-2-1 0,-1-2-1,47-77 1,-68 96-79,-1 0 0,-1 0-1,-1-1 1,-1-1 0,-1 0 0,-1 0-1,-2 0 1,0-1 0,-2 0 0,0 0 0,-2 0-1,-1 0 1,-1 0 0,-1 0 0,-2 1 0,-8-37-1,-1 37-661,4 14-400,9 11 1015,-1 0-1,1 0 1,0 0-1,0 0 1,0 0-1,0 0 1,0 0 0,0-1-1,-1 1 1,1 0-1,0 0 1,0 0-1,0 0 1,0 0-1,0 0 1,-1 0-1,1 0 1,0 0-1,0 0 1,0 0-1,0 0 1,0 0-1,-1 0 1,1 0-1,0 0 1,0 0-1,0 1 1,0-1-1,0 0 1,0 0-1,-1 0 1,1 0-1,0 0 1,0 0-1,0 0 1,0 0-1,0 0 1,0 0-1,0 1 1,0-1-1,-1 0 1,1 0-1,0 0 1,0 0-1,0 0 1,0 1 0,0-1-1,0 0 1,0 0-1,0 0 1,0 0-1,0 0 1,0 0-1,0 1 1,0-1-1,-1 10-1262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08.1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239 1 1408,'1'0'84,"1"1"0,-1 0 0,0 0 0,0-1 0,0 1 0,0 0 0,0 0 0,0 0 0,0 0 0,0 0 0,-1 0 0,1 0 0,0 0 0,-1 0 0,1 0 0,0 1 0,-1-1 0,0 0 0,1 0 0,-1 1 0,0-1 0,1 0 0,-1 2 0,6 33 1612,-5-5-1468,-2-1 0,-1 1 0,-2-1 0,-12 52 0,2-8 189,-94 543 2634,73-350-2331,-16 78-32,20-219 101,29-103 81,10-38-1521,2-7-1424,-7 7 475,-11-10 43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0.5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1 100 1152,'52'-15'2197,"-13"10"-1816,60-2 0,-86 6-268,81-1 322,-48 3-317,1-3 0,86-15 0,85-28-651,-177 39-107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1.1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1 1536,'-5'162'4411,"0"-91"-4125,4 0 0,12 108 0,2-82 183,-12-88-310,-1-9-197,-1 1 0,1-1 0,0 0 0,0 1-1,0-1 1,0 0 0,0 0 0,0 1 0,0-1 0,0 0 0,0 1 0,0-1 0,0 0 0,0 1 0,0-1-1,0 0 1,0 1 0,0-1 0,0 0 0,1 1 0,-1-1 0,0 0 0,0 1 0,0-1 0,0 0-1,1 0 1,-1 1 0,0-1 0,0 0 0,0 0 0,1 0 0,-1 1 0,0-1 0,1 0 0,-1 0 0,0 0-1,0 0 1,1 1 0,-1-1 0,0 0 0,1 0 0,-1 0 0,0 0 0,1 0 0,-1 0 0,0 0 0,1 0-1,-1 0 1,0 0 0,1 0 0,-1 0 0,0 0 0,1 0 0,8-1-858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3.1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417 0 1152,'-104'127'3359,"44"-46"-2745,-90 162-1,132-205-497,2 1 0,2 1 0,1 0 0,2 1-1,1 0 1,3 1 0,-4 72 0,8 11 274,17 160 0,-8-208-107,3 0 0,3-1 0,24 80 0,-28-131-185,0 0 1,2-1-1,1 0 0,0-1 1,2-1-1,1 1 1,0-2-1,2 0 0,0-1 1,2-1-1,0 0 0,39 30 1,-44-40-24,1-1 1,25 11-1,12 6 83,-44-20-112,18 14 0,-24-18-111,-1 0 0,1 0 0,-1 0 0,0 0 0,1 0 0,-1 0 0,0 0 0,0 0 0,0 0 0,0 0 0,0 0 0,0 0 0,0 0 0,0 0 0,0 0 0,0 0 0,0 0 0,-1 0 0,1 0 0,0 0 1,-1 0-1,1 0 0,-1 0 0,1 0 0,-1 0 0,1-1 0,-1 1 0,-1 1 0,-11 17-1215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4.2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349 1 1280,'-9'0'258,"1"0"0,0 1 0,-1 0 0,1 0 0,0 1 0,0 0 0,0 0 0,0 1 0,-10 5 0,-12 3-129,0-2 265,-51 24 0,72-29-338,0 0 0,1 1 1,0 1-1,0 0 1,0 0-1,1 0 0,0 1 1,0 0-1,1 0 1,-7 9-1,1-1 25,-1 5 27,12-20-98,1 1 0,0 0 1,0 0-1,0-1 0,1 1 0,-1 0 0,0 0 0,0-1 0,0 1 0,0 0 0,1 0 0,-1-1 0,0 1 0,1 0 0,-1-1 0,1 1 0,-1 0 0,0-1 0,1 1 0,-1-1 0,1 1 0,0-1 0,-1 1 1,1-1-1,-1 1 0,1-1 0,0 0 0,-1 1 0,2 0 0,14 6 32,-1 0 1,1-1 0,0 0-1,0-1 1,20 3 0,45 14 85,-13 5 47,-2 2 1,94 56-1,-139-72-132,-1 1 1,-1 0-1,0 2 0,-1 0 0,0 1 1,-1 1-1,-1 0 0,-1 2 0,-1 0 1,-1 0-1,15 29 0,-25-40-21,1 0-1,-1 0 0,-1 0 1,0 0-1,0 1 1,-1-1-1,0 0 0,0 1 1,-1-1-1,-1 1 1,0-1-1,0 1 0,-3 10 1,3-14 26,-1 0 1,0 0-1,0-1 1,-1 1-1,0-1 1,0 1-1,0-1 0,0 0 1,-1 0-1,0-1 1,0 1-1,0-1 1,0 1-1,-1-2 0,0 1 1,0 0-1,0-1 1,0 0-1,0 0 1,-1 0-1,-8 2 0,-8 1 48,0-1-1,0 0 1,0-2-1,0-1 0,0-1 1,-1-1-1,1-1 1,-23-3-1,-7-5 138,1-1 0,-65-23 0,96 26-249,0 0 0,1-1 0,-1-1 0,2-1 0,-1-1 0,2 0 0,-23-19 0,40 30 15,-1 0-1,1 0 1,0-1 0,0 1 0,-1 0 0,1 0 0,0 0-1,0-1 1,0 1 0,0 0 0,-1 0 0,1-1 0,0 1-1,0 0 1,0 0 0,0-1 0,0 1 0,0 0 0,0-1-1,0 1 1,0 0 0,0 0 0,0-1 0,0 1 0,0 0-1,0-1 1,0 1 0,0 0 0,0 0 0,0-1 0,0 1-1,0 0 1,0 0 0,0-1 0,1 1 0,-1 0 0,0 0-1,0-1 1,0 1 0,0 0 0,1 0 0,-1 0 0,0-1-1,0 1 1,1 0 0,-1 0 0,0 0 0,0 0 0,1-1-1,-1 1 1,0 0 0,0 0 0,1 0 0,-1 0 0,13-3-319,65 2-2603,-40-2 1750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4.6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1 896,'0'41'3526,"-1"19"-2782,11 93-1,-5-122-478,0 0 0,19 53-1,-21-75-234,0 0 0,1-1 1,0 1-1,1-1 0,0 0 0,0 0 0,1-1 0,0 1 0,0-1 1,0-1-1,1 1 0,0-1 0,15 10 0,0-8-734,-3-11-85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4.9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49 2432,'-19'-48'1152,"19"51"-1152,5-6 1280,-5 3-1280,9 0 128,-4 3 0,4 6 128,-5-2-896,6 6 128,4 6-128,1 1 128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3.1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87 4352,'-3'5'1610,"3"-5"-1529,-1 0 0,1 1 0,-1-1 0,1 0 0,-1 1 0,1-1 0,-1 1 0,1-1 0,0 1 0,-1-1 0,1 1 0,0-1-1,-1 1 1,1-1 0,0 1 0,0 0 0,0-1 0,-1 1 0,1-1 0,0 1 0,0 0 0,0-1 0,0 1 0,0-1 0,0 1 0,0 0 0,0-1 0,0 1 0,0 0 0,1-1 0,-1 1 0,0-1 0,0 1 0,0-1 0,1 1 0,-1-1 0,0 1 0,1 0 0,-1-1 0,1 0 0,-1 1 0,0-1 0,1 1 0,-1-1 0,1 1-1,-1-1 1,1 0 0,-1 1 0,1-1 0,0 0 0,-1 0 0,1 1 0,-1-1 0,1 0 0,-1 0 0,1 0 0,0 0 0,-1 0 0,1 0 0,0 0 0,3 0-11,-1 0-1,0-1 1,0 1-1,0-1 1,0 0-1,0 0 1,0 0-1,0 0 1,0 0 0,0-1-1,0 1 1,0-1-1,-1 0 1,1 0-1,2-2 1,34-33 1121,-38 36-1147,0 0 1,0-1-1,0 1 0,0 0 1,-1-1-1,1 1 0,0-1 1,-1 1-1,1-1 0,0 1 1,-1-1-1,0 1 0,1-1 1,-1 1-1,0-1 1,0 0-1,0 1 0,0-1 1,0 1-1,0-1 0,-1 0 1,1 1-1,0-1 0,-1 1 1,1-1-1,-1 1 0,0-1 1,1 1-1,-1-1 0,0 1 1,0 0-1,-2-3 0,2 3-7,-1 0 0,0 0-1,0 0 1,0 0-1,-1 0 1,1 0-1,0 1 1,0-1-1,0 1 1,-1-1-1,1 1 1,0 0-1,0 0 1,-1 0 0,1 0-1,0 0 1,0 0-1,-1 1 1,1-1-1,0 1 1,0 0-1,-3 1 1,-52 23 225,54-23-278,0 0-1,0-1 1,0 1 0,1 0-1,-1 0 1,0 0-1,1 1 1,-1-1 0,1 1-1,0-1 1,0 1-1,0 0 1,0 0 0,0 0-1,-2 5 1,4-7-64,0 0 0,0 0 0,0 0 0,0 0 0,0 0 1,0 0-1,0 0 0,0 0 0,0 0 0,0-1 0,0 1 0,1 0 0,-1 0 1,0 0-1,1 0 0,-1 0 0,1-1 0,-1 1 0,1 0 0,-1 0 0,1 0 0,-1-1 1,1 1-1,0 0 0,-1-1 0,1 1 0,0-1 0,0 1 0,-1-1 0,3 1 0,28 5-1944,10-11 104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5.5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80 138 1152,'-2'3'214,"1"0"0,-1 0 0,1 1 0,0-1-1,-1 1 1,2-1 0,-1 0 0,0 1 0,1 0 0,-1-1 0,1 6 0,1 53 1703,0-17-1900,-2 58 496,3-71 31,-3 1 0,0-1-1,-7 35 1,7-64-469,1 0 1,-1 0-1,0-1 1,0 1-1,0 0 0,0-1 1,0 1-1,-1-1 1,1 1-1,-1-1 0,0 0 1,1 1-1,-1-1 1,0 0-1,0 0 0,-1 0 1,1-1-1,-3 3 1,4-4-55,1 0-1,-1 1 1,0-1 0,1 0 0,-1 0 0,0 0 0,1 0 0,-1 0 0,0 0 0,1 0 0,-1 0 0,0 0 0,1 0 0,-1 0 0,1 0 0,-1-1 0,0 1 0,1 0 0,-1 0 0,0-1 0,1 1 0,-1 0 0,1-1 0,-1 1 0,1 0 0,-1-1 0,1 1 0,-1-2 0,-1 0-13,1 0 0,0-1-1,-1 1 1,1 0 0,0-1-1,1 0 1,-1 1 0,0-1-1,1 1 1,-1-1 0,1-4-1,0-29 32,1-1-1,3 0 0,0 1 1,2 0-1,2 0 0,13-37 1,-14 50-52,-3 7-16,1 1-1,0-1 1,2 1-1,0 1 0,0-1 1,1 1-1,1 0 1,0 1-1,1 0 1,21-21-1,-22 27 12,0-1-1,1 1 1,-1 0 0,2 1-1,-1 0 1,1 1 0,0 0-1,0 1 1,0 0 0,0 1-1,1 0 1,-1 0 0,1 1-1,0 1 1,18 0 0,-15 1 58,1 0 0,-1 1 1,0 1-1,1 1 1,-1 0-1,23 8 0,-29-7-8,0 0-1,0 1 1,-1 0 0,1 0-1,-1 1 1,-1 0-1,1 1 1,-1-1-1,0 1 1,0 1-1,8 12 1,-6-5 31,0 1 0,-1 0-1,0 0 1,-1 1 0,-1 0 0,-1 1 0,-1-1-1,0 1 1,-1 0 0,-1 0 0,0 0 0,-2 26-1,-1-16 119,-1 1 0,-2-1-1,-1 1 1,-1-1-1,-1-1 1,-1 1 0,-15 30-1,11-41 257,3-17-805,9-2 221,-1 1 0,1 0 0,0-1 0,0 1 0,-1 0 0,1-1 0,1 1 0,-1 0 0,0-1 0,0 1 0,0 0 0,1 0 0,-1-1 0,0 1 1,1 0-1,-1 0 0,1-1 0,0 1 0,-1 0 0,1 0 0,0 0 0,0 0 0,0 0 0,1-2 0,14-13-1581,4-10 43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6.3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309 459 1152,'-5'-5'1784,"4"12"885,-5 17-2365,0-2-115,-15 42 468,3 1-1,3 0 1,-8 77 0,22-131-579,-2 26 189,1 1 1,1 0 0,6 43 0,-4-71-226,1-1 1,0 1 0,0 0 0,1-1 0,0 1 0,1-1 0,0 0-1,0 0 1,1 0 0,0-1 0,1 0 0,0 0 0,0 0 0,0-1-1,1 1 1,0-2 0,11 9 0,-11-11-7,-1 0-1,1 0 1,0-1 0,0 0-1,0-1 1,0 1 0,0-1-1,1-1 1,-1 1 0,1-1-1,-1-1 1,1 1 0,-1-1-1,1-1 1,-1 1 0,1-1-1,-1-1 1,0 1 0,1-1-1,-1 0 1,0-1-1,0 0 1,0 0 0,8-5-1,-5 2-13,-1 0 0,1-1-1,-1 0 1,0 0 0,-1-1-1,0 0 1,0 0-1,-1-1 1,0 0 0,0-1-1,-1 1 1,0-1-1,-1-1 1,0 1 0,4-14-1,13-68 79,-4 0-1,7-117 1,-24 178-116,-1-1 0,-2 0 0,-1 1 0,-1-1 0,-2 1 0,-1 0 0,-2 1 0,0-1 0,-2 2 0,-2 0 0,0 0 0,-2 1 0,-1 1 0,-2 0 0,-36-44 0,41 57 0,-1 0 1,0 0 0,-1 1-1,-1 1 1,0 1-1,0 0 1,-1 1-1,-1 1 1,-26-11-1,32 15-10,-1 1-1,0 0 0,0 1 1,-1 1-1,1 0 0,0 0 1,-1 2-1,1-1 0,-1 2 1,1 0-1,-1 0 0,1 2 1,0-1-1,-21 8 0,27-6 9,1 0-1,-1 0 1,1 0-1,1 1 1,-1 0-1,0 0 1,1 1-1,0-1 0,1 1 1,-1 0-1,1 1 1,0-1-1,1 1 1,-1 0-1,1-1 1,1 1-1,-1 1 1,1-1-1,0 0 1,0 11-1,0-9-2,0-1 0,1 1 0,0 0 0,0 0 0,1 0 0,1 0 0,-1 0 0,1 0 0,1 0 0,0-1 0,0 1 0,1 0 0,0-1 0,0 0 0,1 1 0,8 12 0,0-8 53,0-1 1,1 0 0,0-1 0,1-1-1,1 0 1,-1-1 0,1 0 0,1-1 0,0-1-1,0 0 1,0-1 0,1-1 0,33 6-1,-10-5 73,0-2-1,0-1 1,0-3-1,76-7 1,-66 1-37,106-16 35,-75 10-109,-61 11 45,1-2 1,-1-1-1,0 0 1,20-8 0,-72 4-3091,11 3 1579,-24-22 43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7.8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623 28 1408,'-1'-2'124,"0"0"-1,0 0 1,0 1 0,0-1-1,-1 0 1,1 1 0,-1-1-1,1 1 1,-1 0 0,1-1-1,-1 1 1,0 0 0,0 0-1,1 0 1,-1 0 0,0 0-1,0 1 1,0-1 0,0 0-1,0 1 1,0 0 0,0-1-1,0 1 1,-3 0 0,-62-1 366,47 2-531,-12 2 337,1 2 0,0 1 0,0 1 0,0 1 0,1 2 0,0 1 0,-46 25 0,63-29-210,-1 0 1,1 1-1,1 0 0,0 1 1,0 0-1,1 1 0,0 1 1,0-1-1,1 2 0,1-1 0,0 2 1,0-1-1,2 1 0,-1 0 1,2 1-1,-1-1 0,2 1 1,0 1-1,1-1 0,0 1 0,-2 26 1,5-30-48,0 0 1,1 0 0,1 0 0,0 0-1,0-1 1,1 1 0,1 0 0,-1 0-1,2-1 1,0 0 0,0 1 0,0-2-1,2 1 1,-1 0 0,1-1 0,0 0-1,1 0 1,0-1 0,1 0 0,-1 0-1,1-1 1,1 0 0,10 7 0,6 3 48,0-2 1,0-1 0,1-1 0,1-2-1,0 0 1,0-2 0,47 10 0,-44-14 2,1-1 1,0-2-1,0 0 0,0-3 1,0 0-1,47-9 1,-64 7-41,0-1 0,0-1 0,0 0 0,-1 0 1,1-1-1,-1-1 0,-1 0 0,1-1 0,21-18 1,-33 25-59,0 0 1,0 0-1,0 0 1,0 0-1,0 1 1,0-1-1,0 0 0,1 1 1,-1-1-1,0 1 1,1-1-1,-1 1 1,0 0-1,1 0 1,-1-1-1,0 1 1,1 0-1,-1 0 1,1 0-1,-1 0 1,0 1-1,1-1 1,-1 0-1,0 1 1,1-1-1,-1 0 1,0 1-1,0 0 1,1-1-1,-1 1 1,0 0-1,2 1 0,39 38-337,-23-20 264,-5-9 147,0-1 0,1-1 0,0-1 0,0 0 0,1 0 0,0-2 0,0 0 0,0-1 0,1 0 0,0-2 0,0 0 0,0 0 0,1-2 0,20 0 0,6-2 95,1-2-1,-1-2 1,0-2-1,58-16 1,-88 18-132,0 0-1,0-1 1,-1 0 0,0-1 0,0 0-1,0-2 1,-1 1 0,0-1 0,-1-1-1,0 0 1,-1 0 0,0-1 0,0-1-1,-1 0 1,-1 0 0,0 0 0,0-1 0,-2 0-1,1-1 1,-2 0 0,0 0 0,0 0-1,-1 0 1,-1-1 0,-1 1 0,0-1-1,-1 0 1,0 0 0,-1 0 0,-1 1-1,0-1 1,-1 0 0,-1 0 0,0 1-1,-1 0 1,0 0 0,-8-16 0,5 19-39,0 0 0,-1 1 1,0-1-1,0 2 1,-1-1-1,-1 1 0,1 1 1,-2-1-1,1 2 1,-1-1-1,0 2 0,0-1 1,-1 1-1,0 1 1,0 0-1,0 1 0,-22-5 1,3 3-28,-1 0 0,0 2 0,1 1 1,-1 2-1,0 1 0,-36 5 0,45-2-13,1 1-1,-1 0 0,1 2 1,1 1-1,-1 0 0,1 2 1,-34 18-1,44-20 28,0 0 0,0 1 0,1 0 1,0 1-1,0 0 0,1 0 0,0 1 0,1 0 0,0 1 0,1 0 0,0 0 1,0 0-1,2 1 0,-7 17 0,10-24-10,1 0 0,-1 1 1,1-1-1,1 1 0,-1 0 0,1-1 0,0 1 1,0-1-1,1 1 0,-1-1 0,1 1 1,0-1-1,1 1 0,0-1 0,-1 1 0,2-1 1,-1 0-1,0 0 0,1 0 0,0-1 1,0 1-1,1-1 0,-1 1 0,1-1 0,0 0 1,0 0-1,1-1 0,7 6 0,9 5-362,0-1 0,1-1 0,0-1 1,1-1-1,25 8 0,61 17-1206,7-12-64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8.6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417 61 1280,'-3'-5'219,"0"1"0,-1 0 0,1 0 0,-1 0 0,1 0 0,-1 0 0,0 1 0,0 0 1,-1 0-1,1 0 0,-1 0 0,0 1 0,1-1 0,-1 1 0,0 0 0,0 1 0,0-1 0,-1 1 0,1 0 0,0 0 0,0 1 0,-8 0 0,-16-1-26,-1 1-1,-50 7 0,70-6 81,0 1-194,1 0-1,-1 0 1,0 1 0,1 0 0,0 1-1,0 0 1,0 0 0,0 1 0,0 0-1,1 1 1,0-1 0,-11 11 0,16-13-54,1 0 1,-1 0 0,0 0-1,1 0 1,0 0-1,0 0 1,0 1 0,0-1-1,0 1 1,1-1-1,-1 1 1,1 0 0,0 0-1,0 0 1,1-1-1,-1 1 1,1 0 0,0 0-1,0 0 1,0 0-1,0 0 1,1 0 0,-1 0-1,1 0 1,0 0-1,0-1 1,1 1 0,-1 0-1,1-1 1,0 1-1,0-1 1,0 0 0,0 1-1,3 2 1,3 4-22,0-1 1,1-1-1,0 1 1,0-2-1,1 1 1,-1-1-1,14 7 1,83 36 67,-38-19-31,208 98 450,-267-124-450,1 0 0,-1 1 1,0 0-1,-1 0 1,0 1-1,0 0 0,0 1 1,10 12-1,-15-15-3,0 0-1,0-1 0,0 1 1,0 1-1,-1-1 0,0 0 1,0 1-1,-1-1 1,1 1-1,-1 0 0,0-1 1,-1 1-1,1 0 0,-1-1 1,0 1-1,-1 0 1,-1 7-1,1-10-1,0 1 0,0-1 0,-1 0 0,1 0 1,-1 0-1,0 0 0,0 0 0,0 0 0,0-1 0,0 1 0,-1 0 0,1-1 0,-1 0 1,0 0-1,0 0 0,1 0 0,-1 0 0,-1 0 0,1-1 0,-4 2 0,-7 2 148,0 0 0,0 0 0,-18 2-1,-49 4 443,0-4-1,-139-4 0,124-4-453,80-1-175,13-3-602,4 4 484,1 0 0,-1 0 1,0 0-1,0 0 0,1 1 1,-1-1-1,1 1 1,-1-1-1,1 1 0,-1-1 1,1 1-1,-1 0 1,1-1-1,-1 1 0,2 0 1,60-2-3187,-33-5 1622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19.4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13 547 768,'-1'-1'68,"0"0"0,0 0 0,0 1 0,0-1 0,0 0 0,0 0 0,1 0 0,-1 0 0,0-1 0,1 1 0,-1 0 0,0 0 0,1 0 0,0 0 0,-1-1 0,1 1 0,0 0-1,-1 0 1,1-1 0,0 1 0,0 0 0,0-1 0,1-1 0,-1 0 79,1-1-1,1 1 0,-1 0 0,0 0 0,1 0 0,0 0 1,-1 1-1,1-1 0,4-4 0,4-4 8,1 1-1,0 0 0,0 0 0,1 1 1,0 1-1,1 0 0,0 1 1,0 0-1,1 1 0,16-6 1,13-1 336,1 1 0,46-6 0,-75 15-327,1 0-1,-1 2 0,1 0 1,-1 0-1,1 2 0,21 2 0,-32-2-108,0 0 0,0 1 0,-1-1 0,1 1 0,0 0 0,-1 0 0,0 0 0,1 1 0,-1 0 0,0-1 0,0 1 0,-1 1 0,1-1 0,-1 1 0,1-1 0,-1 1 0,0 0 0,0 0 0,-1 0 0,1 0 0,-1 1 0,0-1 0,3 9 0,4 23 239,10 71-1,-14-72-174,1 0 0,13 43 0,-14-68-97,0 0 1,0 0-1,1-1 1,0 0-1,1 0 1,0 0-1,0-1 0,1 0 1,0 0-1,1-1 1,12 9-1,-6-5 28,0-1-1,1-1 1,0 0 0,1-2-1,-1 0 1,20 6-1,-17-8-6,-1-1-1,1-1 0,0 0 0,0-1 0,1-2 1,-1 0-1,0 0 0,0-2 0,28-6 0,-36 6-15,-1-2-1,1 1 1,-1-1-1,0-1 1,-1 1-1,1-2 1,-1 1-1,0-1 1,0-1-1,-1 0 1,0 0-1,0 0 0,-1-1 1,0-1-1,0 1 1,-1-1-1,0 0 1,7-13-1,16-48 11,-4 0 0,-2-2 0,23-130 1,-32 139-32,-9 38-53,-2 0 0,0 0 0,0-42 0,-4 54-2,0 0 0,-1 0 0,0 0 1,0 0-1,-2 0 0,0 1 0,0-1 0,-10-18 1,14 31-27,0-1 1,0 0-1,-1 1 1,1-1-1,0 1 1,-1-1-1,1 1 1,0 0-1,-1-1 1,1 1-1,0-1 1,-1 1-1,1 0 1,-1-1-1,1 1 1,-1 0-1,1-1 1,-1 1-1,1 0 1,-1 0-1,1-1 1,-1 1-1,1 0 1,-1 0 0,0 0-1,1 0 1,-1 0-1,1 0 1,-1 0-1,0 0 1,1 0-1,-1 0 1,1 0-1,-1 0 1,1 0-1,-1 0 1,1 1-1,-2-1 1,-7 8-1333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20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584 1 1664,'-3'16'1509,"-1"0"0,-10 30 0,-52 138-1106,57-158 43,-61 147 319,-41 120 496,28 73-207,23-90-401,34-189-9,-71 159 1,74-194-291,20-46-273,1 0 1,-1 0-1,1 0 0,0 1 1,1-1-1,-1 1 1,1-1-1,0 1 1,1-1-1,0 13 1,0-19-75,0 1 0,1-1 0,-1 1 0,0-1 0,0 1-1,0-1 1,1 1 0,-1-1 0,0 1 0,1-1 0,-1 1 0,0-1 0,1 0 0,-1 1 0,1-1 0,-1 1 0,0-1 0,1 0 0,-1 0 0,1 1 0,-1-1 0,1 0 0,-1 0 0,1 1 0,-1-1 0,1 0 0,0 0 0,-1 0 0,1 0 0,-1 0 0,1 0 0,-1 0 0,1 0 0,-1 0 0,1 0 0,0 0 0,-1 0 0,1-1 0,-1 1 0,1 0 0,-1 0 0,1 0 0,-1-1 0,1 1 0,-1 0 0,0-1 0,1 1 0,-1 0 0,1-1 0,-1 1 0,0-1 0,1 1 0,-1 0 0,1-1 0,23-21 249,-15 10-352,-2 4-252,-1 0 0,1-1 1,-2 0-1,7-12 0,3-7-1252,7-3-85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20.6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22 1024,'33'-19'3477,"-19"18"-3305,0 0 0,0 1 0,0 0 0,0 2 1,17 2-1,24 3 160,146 20 95,-200-27-432,30 6-427,0-1 0,38 0 0,-60-5-336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21.2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378 1 1536,'0'5'423,"-1"0"-1,0 0 1,1 0-1,-2 0 1,1-1 0,0 1-1,-4 6 1,-34 55 444,14-27-123,2 3-318,3 1 1,-28 81 0,33-74-4,9-26-241,0-2 0,-2 1-1,-1-1 1,0 0 0,-2-1 0,0 0-1,-16 20 1,20-33-533,-1-1 0,0 0 1,0-1-1,0 0 0,-1 0 0,0-1 0,-1 0 1,-10 5-1,-2-8-801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22.2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40 1280,'20'-3'347,"0"1"1,0 1-1,0 1 1,1 0-1,-1 2 0,20 3 1,60 4 292,184-7 0,-163-15-384,-116 13-366,0-1 0,0 0 1,1 0-1,-1 0 0,0-1 1,-1 1-1,1-1 0,0 0 0,0-1 1,-1 1-1,1-1 0,-1 0 1,5-4-1,0-2-530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22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1280,'5'20'3477,"8"39"-2889,-3 1 0,4 88 0,-12 125 838,-3-147-413,1-124-1082,-1-1 1,1 1-1,0-1 0,0 0 1,0 1-1,0-1 0,0 1 1,0-1-1,0 1 1,1-1-1,-1 1 0,0-1 1,1 0-1,-1 1 1,1-1-1,0 0 0,-1 1 1,1-1-1,0 0 1,0 0-1,0 0 0,0 0 1,0 1-1,0-1 0,0 0 1,0-1-1,0 1 1,0 0-1,1 0 0,-1 0 1,0-1-1,1 1 1,-1-1-1,0 1 0,1-1 1,2 1-1,14 9-976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3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35 2176,'10'78'7445,"-10"-77"-7412,0-1 1,0 1-1,0-1 0,-1 0 0,1 1 1,0-1-1,0 1 0,0-1 1,0 1-1,0-1 0,0 1 0,0-1 1,0 0-1,0 1 0,1-1 1,-1 1-1,0-1 0,0 1 0,0-1 1,0 0-1,1 1 0,-1-1 1,0 1-1,0-1 0,1 0 1,-1 1-1,0-1 0,0 0 0,1 1 1,-1-1-1,1 0 0,-1 0 1,0 1-1,1-1 0,-1 0 0,0 0 1,1 0-1,-1 1 0,1-1 1,-1 0-1,1 0 0,-1 0 0,1 0 1,-1 0-1,0 0 0,1 0 1,-1 0-1,1 0 0,-1 0 0,1 0 1,-1 0-1,1 0 0,-1 0 1,0-1-1,1 1 0,-1 0 0,1 0 1,-1 0-1,0-1 0,1 1 1,1-1 58,0-1 0,0 1 0,-1 0 0,1-1 0,0 1 0,-1-1 0,1 0 0,-1 1 1,0-1-1,0 0 0,2-2 0,-2-1-49,1 0 1,-1 0-1,0 0 1,0 0-1,-1-1 0,0 1 1,0 0-1,0 0 1,0 0-1,-1-1 1,0 1-1,0 0 0,0 0 1,-2-5-1,2 9-50,0-1-1,1 1 1,-1-1-1,0 1 1,1 0-1,-1 0 1,0-1 0,0 1-1,0 0 1,0 0-1,0 0 1,-1 0-1,1 0 1,0 0-1,0 0 1,-1 1-1,1-1 1,0 0-1,-1 1 1,-1-1 0,1 0-18,0 1 0,0 1 0,0-1 0,0 0 0,0 0 0,0 1 0,-1-1 0,1 1 0,0 0 0,1-1 1,-1 1-1,0 0 0,0 0 0,0 0 0,0 0 0,1 1 0,-1-1 0,-2 3 0,-2 1-371,2 0 1,-1-1-1,1 1 0,0 1 0,0-1 0,0 1 0,0-1 1,-4 12-1,-1 6-1268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28.9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518 263 896,'-7'-9'427,"0"1"-1,0 0 1,0 0 0,-1 1-1,0 0 1,-1 0 0,1 1-1,-12-6 1,10 7-336,0 1-1,-1 1 1,1-1 0,-1 2 0,1 0-1,-1 0 1,0 1 0,0 0 0,0 1-1,1 0 1,-1 0 0,0 2-1,0-1 1,0 1 0,1 1 0,-19 6-1,11-2-37,1 0 0,0 1-1,0 1 1,1 1 0,0 0-1,0 1 1,1 0 0,1 2-1,-15 14 1,23-20 2,-1 1-1,1 0 1,1 0 0,-1 0-1,1 1 1,1 0-1,0 0 1,0 0 0,1 0-1,0 1 1,0-1-1,1 1 1,0 0 0,1-1-1,0 13 1,1-8 18,1 0 0,1 0 0,0-1 1,1 1-1,1-1 0,0 0 0,1 0 0,0 0 0,1 0 0,8 13 1,-4-9 2,1 0 0,1-1 1,1 0-1,0-1 1,1 0-1,0-2 1,1 1-1,1-2 0,0 0 1,1-1-1,0 0 1,1-1-1,0-2 1,0 1-1,25 6 0,-29-12-32,-1 0 0,1-1-1,0 0 1,0-2-1,0 1 1,-1-2 0,1 0-1,0 0 1,0-1 0,-1-1-1,1 0 1,23-10-1,-18 4 17,0-1 0,0 0 0,-1-2 0,-1 0-1,0-1 1,0-1 0,25-28 0,-1-10 168,-37 48-227,-2 0 0,1-1-1,0 1 1,-1-1-1,0 0 1,0 0-1,-1 0 1,1 0-1,-1 0 1,1-7-1,-2 12-5,-1 0 1,1 0-1,-1 0 0,1 0 0,0 0 0,-1 0 0,1 0 1,-1 0-1,1 0 0,0 0 0,-1 0 0,1 0 0,-1 0 0,1 0 1,0 0-1,-1 1 0,1-1 0,0 0 0,-1 0 0,1 0 1,0 1-1,-1-1 0,1 0 0,0 1 0,-1-1 0,1 0 0,0 0 1,0 1-1,-1-1 0,1 1 0,0-1 0,0 0 0,0 1 0,0-1 1,-1 0-1,1 1 0,0-1 0,0 1 0,0-1 0,0 0 1,0 1-1,0-1 0,0 1 0,0 6-1,0-1 1,0 1-1,0-1 1,1 1-1,0-1 1,0 1-1,1-1 0,0 0 1,0 0-1,0 0 1,1 0-1,0 0 1,0 0-1,0-1 0,1 0 1,0 1-1,0-1 1,0 0-1,1-1 0,-1 1 1,1-1-1,0 0 1,1 0-1,-1-1 1,9 5-1,-5-3 28,0 0 1,0-1-1,1 0 1,0-1-1,0 0 0,0 0 1,0-1-1,0 0 1,0-1-1,1 0 0,-1-1 1,0 0-1,1-1 1,-1 0-1,17-3 0,16-9 55,-1-2-1,0-1 0,60-34 1,-81 38-38,-1 0 1,0-2-1,-1 0 1,0-2 0,-1 0-1,-1-1 1,-1 0-1,21-30 1,-29 34-32,-1 0 1,-1-1 0,0 0-1,-1 0 1,0 0 0,-1 0-1,-1-1 1,-1 1 0,0-1-1,0 0 1,-2 0 0,1 0-1,-2 0 1,0 0 0,-1 1-1,-1-1 1,0 0 0,-1 1-1,0 0 1,-1 0 0,-1 0-1,0 0 1,-1 1 0,0 0-1,-1 0 1,-1 1 0,0 0-1,-1 1 1,0 0 0,0 0-1,-22-16 1,23 21-25,-1 0-1,-1 0 1,1 1-1,-1 1 1,1-1-1,-1 2 1,0 0 0,-1 0-1,1 1 1,0 0-1,-1 1 1,0 0 0,1 1-1,-1 0 1,1 1-1,-1 0 1,1 1-1,-1 0 1,1 1 0,-19 7-1,-1 2-53,0 2-1,1 1 1,0 1-1,1 2 1,-48 38-1,62-44 74,0 1-1,1 1 1,0 1 0,1 0 0,1 0-1,0 1 1,-12 23 0,20-33-27,1 0-1,0 1 1,0 0 0,0 0 0,1 0 0,0 0 0,0 0 0,1 0 0,0 0-1,0 1 1,1-1 0,0 0 0,0 1 0,1-1 0,0 0 0,0 1-1,0-1 1,1 0 0,0 0 0,1 0 0,-1 0 0,7 9 0,-6-11-87,1-1 1,0 0-1,0 0 1,0 0 0,0 0-1,0-1 1,1 1-1,0-1 1,0 0-1,0-1 1,0 1 0,0-1-1,0 0 1,1-1-1,-1 1 1,1-1 0,6 1-1,6 1-336,1-2 0,-1 0-1,0-1 1,20-2 0,35-8-961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29.5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514 23 1280,'-3'-2'137,"0"0"0,0-1-1,0 1 1,0 0 0,0 0 0,-1 1 0,1-1 0,-1 1-1,1 0 1,-1 0 0,1 0 0,-1 0 0,0 1-1,1-1 1,-1 1 0,0 0 0,0 0 0,1 0 0,-1 1-1,0-1 1,1 1 0,-1 0 0,0 0 0,1 0 0,-1 0-1,1 1 1,0 0 0,-4 1 0,-29 17 194,1 1-1,1 1 1,-42 37 0,32-25 159,42-33-467,0 0 0,0 1 0,0-1 0,0 1 0,0 0 0,0-1 0,1 1 0,-1 0 0,0 0 0,1 0 0,0 0 0,0 1 0,-1-1-1,1 0 1,0 1 0,1-1 0,-1 0 0,0 1 0,1-1 0,-1 5 0,2-5-4,-1-1-1,1 1 1,0 0 0,0 0-1,0-1 1,0 1-1,1 0 1,-1-1 0,0 1-1,1-1 1,-1 1-1,0-1 1,1 0-1,0 0 1,-1 0 0,1 0-1,0 0 1,0 0-1,-1 0 1,1 0 0,0-1-1,0 1 1,0-1-1,0 1 1,0-1 0,0 0-1,3 0 1,91 17 613,-39-9-550,-1 3 1,0 2 0,0 2-1,90 39 1,-138-49-64,0-1 1,0 1-1,0 0 0,-1 1 0,0 0 0,0 0 1,-1 1-1,0-1 0,0 2 0,0-1 1,-1 0-1,0 1 0,0 0 0,3 9 1,-6-11 5,0-1 0,0 0 0,0 1 1,-1-1-1,0 1 0,0 0 1,-1-1-1,0 1 0,0-1 1,0 1-1,0 0 0,-1-1 1,0 1-1,0-1 0,-1 1 1,1-1-1,-1 1 0,-1-1 0,1 0 1,-1 0-1,1 0 0,-1 0 1,-7 7-1,-3 2 63,-1-1 0,0 0 0,0-1 0,-2 0 0,1-2 0,-1 0-1,-1 0 1,0-2 0,0 0 0,-1-1 0,-21 6 0,12-6-19,-1 0-1,0-2 1,0-1 0,0-1 0,-1-1-1,-50-4 1,53-3 1,0 0 0,0-2 1,-37-14-1,38 12-498,-1 1 1,1 0-1,-36-4 1,48 14-981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0.6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286 318 896,'-5'121'3172,"1"-66"-2397,2 0 0,3 0 1,14 101-1,-12-142-697,-1-1 0,2 1 0,0-1 0,1 0 1,0 0-1,1 0 0,0-1 0,1 0 0,1 0 0,0-1 1,0 0-1,1 0 0,0-1 0,1 0 0,0 0 1,1-1-1,0-1 0,0 0 0,1 0 0,17 8 0,-20-13-44,-1 0-1,1-1 0,-1 0 1,1 0-1,-1-1 0,1 0 1,0 0-1,0-1 0,0 0 1,-1-1-1,1 0 0,0 0 0,-1-1 1,1 0-1,-1-1 0,1 0 1,-1 0-1,9-5 0,14-9 11,0 0 0,-2-2 0,30-25 0,-57 43-42,14-13 23,0 0 0,0-1 0,-2-1 0,0 0-1,0-1 1,-2-1 0,0 0 0,-1 0 0,-1-2 0,-1 1 0,0-1 0,-2 0 0,0-1-1,-1 1 1,-2-1 0,0-1 0,-1 1 0,-1 0 0,0-1 0,-2 1 0,-1-1 0,-1 1-1,0-1 1,-2 1 0,0 0 0,-2 0 0,0 0 0,-1 1 0,-13-26 0,8 25-44,0-1 0,-2 1 1,0 1-1,-1 1 0,-1 0 1,-1 1-1,-1 0 0,0 2 1,-29-21-1,31 27 3,-1 0 1,1 1-1,-1 1 1,-1 1-1,1 1 0,-1 0 1,-1 1-1,1 1 0,-1 1 1,1 0-1,-1 1 1,0 1-1,-22 2 0,11 2-3,-1 0-1,1 2 0,1 2 1,-1 0-1,1 2 0,0 2 1,1 0-1,1 2 0,-1 0 0,2 2 1,0 2-1,-31 25 0,51-38-3,0 2 0,0-1-1,0 1 1,1-1-1,0 1 1,0 1 0,0-1-1,1 1 1,0 0 0,1 0-1,-1 0 1,1 0-1,1 1 1,-1-1 0,1 1-1,0 0 1,0 13 0,2-14 7,0 0 1,1 0 0,0 0 0,0-1-1,1 1 1,-1 0 0,2-1 0,-1 1 0,1-1-1,0 1 1,0-1 0,1 0 0,0 0-1,0-1 1,0 1 0,0-1 0,1 0 0,0 0-1,10 7 1,9 5 40,0-2-1,1 0 1,0-2-1,1-1 1,0-1 0,1-1-1,0-1 1,1-2 0,-1 0-1,2-2 1,30 1-1,41 0 21,176-13-1,123-29-3372,-313 28 2155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1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24 2816,'-32'-23'1408,"32"39"-1280,6-13 2304,3 10-2304,-1 1 0,1 2 384,2 3 0,3-3-896,0-3 0,4-3-512,2-1 128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1.9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520 9 1280,'-2'-1'88,"0"0"-1,1 0 1,-1 0 0,0 0-1,0 0 1,0 1 0,0-1 0,0 0-1,0 1 1,0 0 0,-1-1-1,1 1 1,0 0 0,0 0-1,0 0 1,0 0 0,-3 1-1,-50 9 1114,26-5-652,7 0-411,-1 0 0,1 2 0,1 0 0,-37 18 0,32-14 59,0 0-1,-38 9 1,47-15-103,0 0 0,-30 13-1,44-17-81,-1 1-1,1-1 1,0 0-1,0 1 1,0 0-1,0 0 0,1 0 1,-1 0-1,0 0 1,1 0-1,-1 1 1,1-1-1,0 1 1,0-1-1,0 1 0,0 0 1,0 0-1,1 0 1,-1 0-1,1 0 1,-2 7-1,4-8-2,-1 1 0,1 0 0,0-1 0,0 1-1,0-1 1,0 1 0,0-1 0,1 0 0,-1 1 0,1-1-1,0 0 1,-1 0 0,1 0 0,0 0 0,0 0 0,0-1 0,0 1-1,5 2 1,47 26 71,-48-27-72,31 12 40,0-2 0,1-2 0,0-1 0,57 7 0,-17-3-53,-75-13 10,52 9 32,0 3 0,89 34 0,-131-43 22,-1 2 0,1-1-1,-1 2 1,-1-1 0,1 2-1,-1 0 1,-1 0 0,1 1 0,-1 0-1,-1 0 1,0 1 0,0 1-1,-1 0 1,0 0 0,-1 0 0,0 1-1,5 14 1,-11-23-13,0 1 0,0-1 1,-1 1-1,1-1 0,-1 1 0,0-1 1,0 1-1,0-1 0,-1 1 0,1-1 0,-1 1 1,0-1-1,1 1 0,-2-1 0,1 0 0,0 1 1,-1-1-1,1 0 0,-1 0 0,0 0 0,0 0 1,0-1-1,-1 1 0,1 0 0,-1-1 0,1 1 1,-1-1-1,0 0 0,0 0 0,0 0 0,-4 1 1,-7 5 83,0 0 1,-1-2-1,0 0 0,0 0 1,-23 4-1,-10 3 34,0-3 0,-1-2 0,0-2 0,-65 0 0,102-6-143,-1-1 0,0 0 0,0-1-1,0 0 1,1-1 0,0-1 0,-1 0 0,1-1 0,0 0 0,1 0 0,0-1 0,-1-1 0,2 0 0,-1 0 0,1-1 0,0-1 0,1 0 0,0 0 0,0 0-1,1-1 1,-12-20 0,4 3-56,2 0-1,-13-33 1,23 53-180,2 9-312,2-1 460,0 0-1,0 0 0,0 0 1,0 0-1,1-1 0,-1 1 1,0 0-1,1 0 1,-1 0-1,1 0 0,-1 0 1,1-1-1,-1 1 0,1 0 1,-1 0-1,1-1 0,0 1 1,1 0-1,14 10-1233,6 1-107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2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 2 2048,'-2'-1'87,"1"1"0,-1 0 1,1 0-1,-1 0 0,1 0 1,-1 0-1,1 0 0,0 0 0,-1 1 1,1-1-1,-1 1 0,1-1 0,0 1 1,-1-1-1,1 1 0,0-1 0,0 1 1,-1 0-1,1 0 0,0 0 0,0 0 1,-1 1-1,-1 1 89,1 0 0,0 1 0,0-1 0,0 0 0,0 1 0,1-1 0,-1 1 0,0 5 0,-2 9 269,1 0-1,-1 34 1,3-45-485,1 17 90,0-1 0,2 1 0,0-1 0,9 37 0,-8-46 76,1 0 0,1-1 1,0 1-1,1-1 0,0 0 1,1-1-1,0 1 0,15 18 1,-19-28-115,0 0 0,1 0 0,-1 0 1,1 0-1,-1-1 0,1 0 0,0 1 1,0-1-1,0-1 0,0 1 0,1-1 1,-1 1-1,0-1 0,0 0 0,1-1 0,-1 1 1,1-1-1,-1 0 0,6 0 0,-2-1-160,-1 0 0,0 0-1,-1-1 1,1 0-1,0 0 1,0 0 0,-1-1-1,1 0 1,-1-1 0,0 1-1,8-7 1,24-28-876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2.6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20 3712,'-62'-19'1792,"53"38"-2304,14-15 2944,4 0-2432,5 8 128,4 0-768,1 8 0,5 0 0,-5-1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3.2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1152,'1'1'198,"0"0"0,0 0-1,0 0 1,0 0 0,0 0 0,0 0-1,0 0 1,0 0 0,0 1 0,-1-1 0,1 0-1,0 1 1,-1-1 0,1 0 0,-1 1-1,0-1 1,1 1 0,-1-1 0,0 1 0,0 2-1,14 58-592,-8-35 882,77 290 1945,-77-287-1972,-6-29-432,1 0 0,-1 0 0,0 0 0,0 0 0,0 0 0,0 0 0,0 0 0,0 0 0,0 0 0,0 0 0,0 0-1,0 0 1,-1 1 0,1-1 0,0 0 0,-1 0 0,1-1 0,0 1 0,-1 0 0,0 0 0,1 0 0,-1 0 0,-1 1 0,2-2-13,-1 0 0,0 0 1,0-1-1,0 1 0,1 0 0,-1-1 1,0 1-1,0 0 0,1-1 0,-1 1 1,0-1-1,1 1 0,-1-1 0,0 1 1,1-1-1,-1 1 0,1-1 0,-1 0 1,1 1-1,-1-1 0,1 0 0,0 0 1,-1 1-1,1-1 0,0 0 0,-1 0 1,1 0-1,0 1 0,0-1 1,0 0-1,0-1 0,-9-32 96,8 30-70,-2-13-44,0-1 1,2 1 0,0-1 0,0 0-1,2 0 1,0 1 0,2-1-1,-1 1 1,2-1 0,1 1 0,0 0-1,1 0 1,9-19 0,-9 24-3,0 1 0,1 0 0,1 0-1,-1 0 1,2 1 0,-1 0 0,1 1 0,1 0 0,0 0 0,0 1 0,0 0 0,1 1 0,1 0 0,-1 1 0,1 0 0,0 1 0,0 0 0,23-5 0,-8 4 51,0 1-1,0 1 1,1 1 0,33 1 0,-52 3-31,0-1 1,0 2-1,0-1 1,0 1-1,-1 0 0,1 1 1,0 0-1,-1 0 0,0 1 1,0 0-1,0 1 1,0 0-1,-1 0 0,1 0 1,-1 1-1,9 10 0,-1 3 63,0 0 0,-2 0 0,0 2 0,-2-1-1,0 2 1,-1-1 0,-1 1 0,-1 1 0,-1 0-1,-1 0 1,-1 0 0,-2 1 0,0 0 0,-1-1-1,-1 1 1,-5 44 0,3-61-74,-1 0 0,-1 0-1,1 0 1,-1 0 0,-5 8 0,-4 10-1456,10-14 44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4.1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0 160 1152,'32'-10'921,"46"-8"0,-50 12-459,-20 5-404,-1 0 0,1 0-1,0 1 1,0 0 0,0 0 0,-1 1 0,1 0 0,0 0-1,-1 1 1,1 0 0,-1 1 0,1-1 0,-1 1 0,0 1-1,0-1 1,0 1 0,-1 0 0,1 1 0,-1 0 0,0 0-1,0 0 1,-1 1 0,10 11 0,-4-3 48,-1 1 1,-1 0 0,0 0-1,-1 1 1,0 0-1,-2 0 1,0 1-1,-1 0 1,5 26-1,-4-10 49,2 16 348,25 87-1,-29-124-399,0 0-1,1-1 1,0 1 0,1-1 0,0-1-1,0 1 1,1-1 0,1 0 0,0 0 0,0-1-1,1 0 1,17 13 0,-17-17-46,1 0-1,0-1 1,0 1-1,0-2 1,0 0-1,1 0 1,0-1-1,-1 0 1,1-1-1,21 0 1,-9-1 32,-1-1 0,0-2 0,0 0 0,31-9 0,-24 3-44,0-1 0,-1-2 1,0-1-1,-1-1 0,0-1 1,-1-1-1,-1-1 0,-1-2 1,0 0-1,-2-2 0,34-38 1,-41 41-18,-1-1 0,-2 0 0,0 0 1,0-1-1,-2-1 0,-1 0 0,0 0 1,-2-1-1,0 0 0,-1 0 0,-2 0 1,0-1-1,-1 0 0,-2 0 0,0 1 0,-3-28 1,0 27-200,-7-52-1380,9 72 1474,-1 0-1,1 0 1,-1 0-1,0 1 1,0-1-1,0 0 1,0 1-1,0-1 1,-1 0-1,1 1 0,-1 0 1,0-1-1,0 1 1,0 0-1,0 0 1,0 0-1,0 0 1,0 0-1,-1 1 1,-2-3-1,-2 4-1159,-2 3 64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4.6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192 1 640,'-23'89'3712,"-45"394"-1549,37-231-1254,29-238-841,-43 236 1634,45-249-1660,0 1 0,0-1 0,0 1 0,-1-1-1,1 0 1,-1 1 0,1-1 0,-1 1 0,0-1 0,1 0-1,-1 0 1,0 1 0,0-1 0,0 0 0,0 0-1,-2 2 1,3-3-41,-1-1 0,1 1 0,-1 0-1,1-1 1,-1 1 0,1 0 0,-1-1-1,1 1 1,0-1 0,-1 1 0,1 0-1,0-1 1,-1 1 0,1-1 0,0 1-1,-1-1 1,1 1 0,0-1 0,0 1-1,0-1 1,-1 0 0,1 1 0,0-1-1,0 1 1,0-1 0,0-1 0,-1-2-198,1-1 1,-1 1-1,1-1 1,0 1 0,0-1-1,0 0 1,1 1-1,-1-1 1,1 1 0,3-8-1,13-9-1019,6 7 43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4.0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19 2432,'-3'-9'786,"1"9"283,-1 19 1308,3-15-2244,0 1 0,0-1 0,0 0 0,0 1 0,1-1 0,0 0 0,0 1 0,0-1 1,1 0-1,2 7 0,0-6-32,-1-1 1,1 0 0,0 0-1,0 0 1,1 0 0,-1-1-1,1 1 1,-1-1 0,1-1-1,0 1 1,0 0 0,8 1-1,-10-3-75,0 0 0,0-1-1,0 1 1,1-1 0,-1 0-1,0 0 1,0 0 0,0-1-1,1 1 1,-1-1-1,0 1 1,0-1 0,0 0-1,0-1 1,0 1 0,0 0-1,0-1 1,0 1 0,-1-1-1,1 0 1,-1 0-1,1 0 1,-1-1 0,4-3-1,-4 3-7,1-1 0,-1 0-1,0 0 1,0 0 0,0 0-1,0-1 1,-1 1 0,0 0-1,1-1 1,-2 1 0,1-1-1,0 1 1,-1-1 0,0 1-1,-1-7 1,1 9-9,0 1-1,0-1 1,0 1 0,-1-1-1,1 1 1,-1-1 0,1 1-1,-1-1 1,1 1 0,-1 0-1,0-1 1,0 1 0,0 0-1,0 0 1,1 0 0,-2-1-1,1 1 1,0 0 0,-1-1-1,0 2-4,0-1-1,1 1 1,-1-1-1,0 1 1,1 0-1,-1 0 1,0 0-1,1 0 1,-1 0-1,0 0 1,1 0 0,-1 1-1,0-1 1,1 0-1,-1 1 1,1 0-1,-1-1 1,1 1-1,-1 0 1,1 0-1,-3 1 1,1 0-81,1-1 0,-1 1 0,1 0 0,0 0 1,0 0-1,-1 0 0,1 0 0,0 1 0,1-1 1,-1 0-1,0 1 0,1 0 0,0-1 1,-1 1-1,1 0 0,0 0 0,0-1 0,0 1 1,1 0-1,-1 0 0,1 0 0,0 0 0,0 0 1,0 0-1,0 0 0,0 0 0,0 0 0,1 0 1,1 6-1,8 14-1203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3.9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95 7424,'-15'-11'3712,"24"22"-4224,0-11 7039,2 0-6399,-2-3 128,0 3 0,5 0 0,-9-13-1792,-1-6 1,-13-8-641,-20-5 128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35.2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1 896,'11'9'278,"0"-1"0,1 0-1,-1-1 1,1 0 0,1-1 0,-1 0 0,16 4 0,-14-5-30,1 1 0,-1 1 0,0 0 0,-1 1 1,24 17-1,3 13-29,-2 2 0,-2 1 0,-2 2 0,37 61 0,-31-38 319,-3 3 0,41 104 0,-61-127-199,-2 1-1,-2 1 1,-2 0 0,-2 0-1,4 86 1,-12-106-194,-1-1 1,-2 1-1,-1-1 0,-1 0 1,-1 0-1,-1 0 0,-2 0 1,0-1-1,-2 0 0,-1-1 1,-24 42-1,23-49-72,-80 115 399,80-118-394,0 0-1,-1-1 1,-1-1-1,0 0 1,-1-1-1,-20 13 1,30-23-66,0 0 0,1 0 0,-1 0 1,0 0-1,0-1 0,0 0 0,0 0 0,0 0 0,-6-1 1,-28 8-2780,38-6 1316,1-1 22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9.4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0 3328,'-2'3'231,"-1"-1"0,1 1 0,-1-1 0,1 1-1,0 0 1,0 0 0,0 0 0,1 0 0,-1 1 0,1-1 0,0 0 0,0 1 0,0-1 0,0 1-1,0-1 1,1 1 0,-1 3 0,0 73 1866,2-51-1929,3 121 562,27 166 0,48 152 851,-42-263-1294,-8-62-46,15 98-1506,-43-234 954,0 0 0,-1 0 0,0 0 0,0 0-1,0 0 1,-1 0 0,0 0 0,0 0 0,-1 0 0,0 0 0,-5 12 0,-3-9-1353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19.8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5 276 3456,'-1'-5'170,"0"0"0,0 0 1,0 0-1,1 0 0,0 0 0,0 0 1,0 0-1,1 0 0,-1 0 1,1 0-1,0 0 0,1 0 0,-1 0 1,1 1-1,0-1 0,4-6 0,-1 5 19,0-1-1,0 1 1,1 0-1,0 0 0,0 1 1,1-1-1,-1 1 1,1 1-1,15-8 0,19-9 30,1 2 0,0 3 0,2 0 0,0 3 0,0 2 0,1 2 0,0 1 0,1 3 0,0 2-1,0 1 1,-1 3 0,1 1 0,74 15 0,-88-9-36,0 2 0,0 1-1,-2 2 1,1 1 0,-2 1 0,0 1 0,0 2-1,-2 1 1,0 1 0,-2 1 0,0 2-1,-1 0 1,-2 1 0,0 2 0,-2 0 0,0 1-1,-2 1 1,-1 1 0,-2 0 0,0 1 0,-2 1-1,13 47 1,-24-72-154,-1 0 1,0 0-1,0 1 0,0-1 1,0 1-1,-1-1 0,0 0 0,-1 1 1,0-1-1,1 0 0,-2 1 0,1-1 1,-1 0-1,0 0 0,0 0 0,-6 10 1,3-9 14,0 0 1,0-1-1,0 0 0,-1 0 1,0 0-1,0-1 1,-1 0-1,0 0 1,1-1-1,-2 1 1,1-1-1,-12 4 1,-74 25 211,-1-4 1,-181 30 0,260-56-540,5 0-346,-1-1 0,1-1 0,-1 0 0,-21 0 0,32-1 549,0-1 0,-1 1 1,1 0-1,-1 0 0,1 0 1,0 0-1,-1-1 0,1 1 0,0 0 1,-1 0-1,1-1 0,0 1 0,-1 0 1,1-1-1,0 1 0,0 0 1,-1-1-1,1 1 0,0 0 0,0-1 1,0 1-1,-1-1 0,1 1 0,0 0 1,0-1-1,0 1 0,0-1 0,0 1 1,0-1-1,0 1 0,0 0 1,0-1-1,0 1 0,0-1 0,0 1 1,0-1-1,0 1 0,1 0 0,-1-1 1,0 1-1,0-1 0,0 1 1,1 0-1,-1-1 0,0 1 0,0 0 1,1-1-1,-1 1 0,0 0 0,1-1 1,20-10-2096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0.2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50 8576,'-26'-39'4224,"34"32"-6912,7 3 8960,2 4-8448,8 0 0,4 11-1920,-6 5 128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7.8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41 3072,'3'-3'152,"1"-1"0,0 0 1,0 1-1,0 0 0,0 0 0,1 0 1,-1 0-1,1 1 0,-1 0 0,1 0 1,0 0-1,0 1 0,0-1 0,0 1 0,0 0 1,0 1-1,1-1 0,-1 1 0,0 0 1,0 0-1,11 2 0,-3 0-107,1 1 0,-1 1-1,0-1 1,0 2 0,0 0 0,-1 1-1,0 0 1,0 1 0,0 0-1,-1 1 1,0 0 0,0 0 0,13 15-1,-17-15 53,0 1-1,0 0 0,-1 1 0,0-1 0,0 1 0,-1 1 1,0-1-1,-1 0 0,-1 1 0,1 0 0,-2 0 1,1 0-1,-2 0 0,1 1 0,-2-1 0,0 19 0,-2-4 118,1-7 93,0 1 0,1-1-1,4 36 1,-3-49-259,0-1 0,1 1 0,0 0 0,0-1 0,0 0 0,0 1 0,1-1 0,0 0 0,0 0 0,0 0 0,1-1 0,0 1 0,0-1 0,0 0-1,0 0 1,0 0 0,8 4 0,3 0-15,0 0-1,0-2 1,1 1 0,0-2-1,0 0 1,1-1-1,-1-1 1,1 0 0,0-1-1,0-1 1,28-1-1,-7-3-54,-1-1-1,1-2 0,-1-1 0,39-14 1,-52 14-60,-1-2 1,-1 0 0,0-2 0,0 0 0,-1-2-1,23-17 1,-35 24-6,-1-1 0,1-1 0,-2 1 0,1-1 0,-1 0 0,0-1 0,-1 0 0,0 0 0,0 0 0,-1-1 0,0 0 0,-1 0 0,0 0 0,-1-1 0,0 1 0,2-12 0,-3 5-107,-1 1-1,-1-1 1,0 0 0,-2 1 0,1-1 0,-6-16-1,6 26 34,0 1 0,-1 0-1,0 0 1,0 0 0,-1 0-1,0 0 1,0 1-1,0-1 1,0 1 0,-1 0-1,0 0 1,0 0 0,-1 0-1,1 1 1,-1 0 0,0 0-1,0 0 1,0 0 0,-6-2-1,-17-3-755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8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353 1 2432,'-2'1'210,"0"1"1,0 0-1,0 0 0,0 0 1,0 0-1,0 0 1,0 0-1,1 0 0,-1 1 1,1-1-1,0 1 0,-1-1 1,1 1-1,0-1 0,1 1 1,-1 0-1,0-1 1,1 1-1,-1 0 0,1 0 1,0-1-1,0 1 0,0 0 1,1 3-1,-3 12-200,-161 816 3326,139-726-2725,-85 396 1970,86-397-2434,19-90-4006,10-64 659,6 22 1515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8.8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3328,'2'-1'82,"0"0"0,0 1 0,0 0 0,0-1 1,0 1-1,0 0 0,0 0 0,1 0 0,-1 0 0,0 1 0,0-1 0,0 0 0,0 1 1,-1 0-1,1-1 0,0 1 0,0 0 0,0 0 0,0 0 0,-1 0 0,1 0 1,0 0-1,-1 1 0,1-1 0,1 3 0,6 5 481,-1 1 1,0 1-1,8 13 0,-6-7-66,249 361 1252,-230-333-1508,-3 1-1,-1 1 1,-2 1 0,-2 1-1,-3 1 1,18 73-1,-30-94-90,-1 0-1,-2 1 1,0-1-1,-2 1 0,-1 0 1,-2-1-1,-1 1 1,-1-1-1,-1 1 1,-2-1-1,-1-1 0,-22 55 1,14-49-324,-1 0-1,-1-2 1,-2 0 0,-1-1 0,-37 42 0,56-70-200,1-3 281,1 0-1,0 1 0,0-1 0,-1 1 0,1-1 0,0 0 0,-1 1 0,1-1 0,-1 1 0,1-1 0,0 0 0,-1 0 0,1 1 0,-1-1 0,1 0 0,-1 0 0,1 0 0,-1 1 0,1-1 0,-1 0 0,1 0 1,-1 0-1,1 0 0,-1 0 0,0 0 0,-4-3-1698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9.2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22 3840,'25'-22'1920,"36"47"-2176,-24-25 2688,-9 11-3072,4-2 0,8-2-1280,-3 9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9.5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4992,'114'9'2432,"27"34"-2688,-108-36 4608,14 2-5120,4 7 128,1-6-2176,-4 3 128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0.7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93 593 4224,'0'-1'77,"-1"0"0,1 0 0,-1 1 0,1-1 1,-1 0-1,1 1 0,-1-1 0,0 1 0,1-1 0,-1 1 1,0-1-1,1 1 0,-1-1 0,0 1 0,1-1 0,-1 1 1,0 0-1,0 0 0,0-1 0,1 1 0,-1 0 0,0 0 0,0 0 1,0 0-1,0 0 0,1 0 0,-1 0 0,0 0 0,0 0 1,0 0-1,0 0 0,1 1 0,-1-1 0,0 0 0,0 1 0,1-1 1,-1 0-1,0 1 0,0-1 0,1 1 0,-1-1 0,-1 2 1,1 2 189,-1 0 1,0 0 0,1 0 0,0 0-1,0 0 1,0 0 0,0 0 0,1 0-1,0 7 1,0 21 585,5 46 0,0-36-662,2 0 0,2 0 0,1-1 0,2-1 1,2 1-1,2-2 0,1 0 0,31 50 0,-36-70-118,1-1-1,0-1 1,2 1 0,0-2 0,0 0-1,2-1 1,0-1 0,1 0 0,0-1-1,1-1 1,0-1 0,1-1 0,0 0-1,0-2 1,1 0 0,0-1-1,35 6 1,-39-12-51,0 1-1,1-2 0,-1 0 1,0-1-1,0-1 1,0-1-1,0 0 0,0-1 1,-1-1-1,1-1 0,15-7 1,-4 0 49,0-2 0,-1 0 0,-1-2 0,-1-1 0,28-24 0,-32 22-24,-2 0 0,0-1 0,-1-1 0,-1 0 0,-1-2 1,-1 0-1,-1 0 0,-2-2 0,0 1 0,-2-2 0,0 1 0,-2-1 0,-1-1 0,-1 1 1,-2-1-1,0 0 0,-2 0 0,-1-1 0,-2 1 0,0 0 0,-2 0 0,-1 0 0,-9-32 0,4 24-36,-2 1 0,-1 0 0,-1 1-1,-2 1 1,-2 0 0,-1 1-1,-1 1 1,-2 1 0,-42-49-1,43 58-26,-1 1 0,-1 1-1,0 1 1,-2 1-1,0 0 1,0 2-1,-2 1 1,0 1 0,0 2-1,-1 0 1,0 2-1,-57-12 1,50 15-10,-1 2 1,0 2-1,0 1 1,0 2-1,-66 9 1,83-7-25,0 1 0,1 0 0,0 1 0,0 1 0,0 1 0,0 1 0,1 0 0,1 1 0,-1 0 0,1 1 0,1 1 0,0 0 0,-17 19 0,25-23-51,0 0 1,1 0 0,0 1 0,0 0 0,1 0-1,0 0 1,1 0 0,-1 1 0,1-1 0,1 1-1,0 0 1,0 0 0,1 0 0,0 0 0,0 0-1,1 0 1,1 0 0,-1 0 0,4 13 0,0-5-280,0-1 0,2 0 0,0 0 0,1 0 0,0-1 1,1 0-1,1 0 0,1-1 0,16 21 0,37 30-1561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5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122 466 2816,'-17'-13'1197,"7"17"403,-3 33 788,10-25-2325,-1 5 148,1 1 1,1-1 0,0 1-1,2 0 1,0 0 0,1 0-1,0-1 1,2 1-1,0 0 1,1-1 0,0 0-1,2 0 1,0 0 0,13 26-1,-12-31-186,0-1-1,0 0 1,1 0 0,0 0-1,1-1 1,0 0-1,0-1 1,1 0-1,1-1 1,-1 0 0,1 0-1,1-1 1,-1-1-1,1 0 1,0 0-1,1-1 1,-1-1 0,1 0-1,0-1 1,16 3-1,-7-5 0,0 0-1,0-1 0,0-1 0,0-2 1,0 0-1,-1-1 0,1-1 0,-1-1 1,0-1-1,20-9 0,-22 7 37,0 0 0,-1-1 1,0-1-1,-1 0 0,0-2 0,-1 0 0,0 0 0,-1-2 0,0 0 0,21-29 1,-20 18 48,0 0 0,-2-1 0,0-1 0,-2 0 0,-1-1 0,-2 0 0,0 0 0,3-32 0,-9 45-63,-1-1 1,-1 0-1,-1 1 1,0-1-1,-1 0 0,-1 0 1,0 1-1,-1-1 1,-1 1-1,-1 0 1,0 0-1,-1 0 0,-1 1 1,0-1-1,-1 2 1,-12-17-1,9 16-27,-2 0-1,0 1 1,-1 1 0,0 0-1,-1 1 1,0 0-1,-1 1 1,0 1-1,-1 0 1,0 2 0,0 0-1,-1 0 1,0 2-1,0 0 1,-33-5-1,29 8-28,0 0-1,-1 2 1,1 1-1,0 0 1,0 2-1,0 1 0,0 0 1,0 2-1,1 0 1,0 1-1,0 2 1,0 0-1,-28 16 1,28-12-37,0 2 0,1 0 1,1 1-1,1 1 0,0 1 1,1 0-1,0 1 1,-25 39-1,35-48 4,1 2 0,0-1 0,0 1 0,1 0 0,1 0 0,0 0 0,0 0 0,1 1 0,1 0 0,0 0 0,0-1 0,1 1 0,1 0 0,0 0 0,0 0 0,1 0 0,1 0 0,0 0 0,7 22 0,-5-25 12,0 0 0,0-1 1,1 0-1,0 0 0,0 0 1,1 0-1,0-1 0,0 1 1,0-2-1,1 1 0,1-1 1,-1 0-1,10 6 0,-6-6-10,1 0-1,0-1 0,0 0 1,0-1-1,1 0 1,0-1-1,-1 0 1,23 1-1,-7-3 1,0-1 0,0-1 0,0-2 0,-1-1 0,1-1 0,-1-1-1,0-2 1,30-12 0,33-19-80,-1-4 1,85-57-1,-144 86 103,-29 13 24,-1 1 0,1 0 0,0 0 1,0 0-1,-1 0 0,1 0 1,0 0-1,0 0 0,0 0 1,-1 0-1,1 0 0,0 0 0,0 0 1,-1 0-1,1 1 0,0-1 1,0 0-1,-1 1 0,1-1 1,0 0-1,0 1 0,1 2 29,-1 0-1,1 0 1,-1 0 0,0 0-1,0 0 1,0 1 0,0-1-1,-1 0 1,1 0-1,-1 1 1,0-1 0,0 0-1,0 0 1,-1 4 0,1 37 377,2-1 1,15 80 0,-14-108-420,0-1 1,1 1-1,1-1 0,0 0 1,1 0-1,1-1 1,0 1-1,0-1 0,2-1 1,-1 0-1,2 0 0,12 12 1,-18-20-202,1-1 0,-1 1 0,1-1 0,0 0 0,0-1 0,0 1 0,0-1 0,1 0 0,-1-1 0,0 1 0,1-1 0,0 0 0,-1 0 0,1-1 0,6 0 0,20-2-1584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1.2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5248,'3'1'139,"-1"-1"1,0 1-1,0 0 0,1 0 1,-1 0-1,0 0 0,0 0 1,0 0-1,0 0 1,0 1-1,-1-1 0,1 1 1,0 0-1,2 2 0,15 23 164,-11-16 528,0 0 0,0-1 0,16 16 0,-6-6-558,-2 1 1,-1 1-1,22 40 0,4 7-299,7 7 191,-22-33-49,2 0-1,48 55 1,-67-82-1641,-9-16 1445,0 0 0,1 1-1,-1-1 1,0 0 0,0 0 0,0 1-1,0-1 1,1 0 0,-1 0 0,0 1-1,0-1 1,0 0 0,0 1 0,0-1 0,0 0-1,0 0 1,0 1 0,0-1 0,0 0-1,0 1 1,0-1 0,0 0 0,0 1-1,0-1 1,0 0 0,0 0 0,0 1-1,-1-1 1,1 0 0,0 1 0,0-1 0,0 0-1,0 0 1,-1 1 0,1-1 0,0 0-1,0 0 1,0 0 0,-1 1 0,1-1-1,0 0 1,0 0 0,-1 0 0,1 0-1,0 1 1,0-1 0,-1 0 0,-4-4-1584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1.6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5504,'27'-7'2688,"53"-13"-3712,-55 15 5760,-2-2-4864,0 0 0,11 1-1024,-7-1 0,-3 4 384,-9 3 128,-12 3-896,-12 1 128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2.0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 7552,'23'-16'3712,"76"23"-5504,-61-11 8448,8 1-6784,-3 3 128,-1 0-1792,-4 3 128,-5 10 512,-9 3 128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3.3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1029 1 1408,'-11'-1'1835,"-12"5"724,-100 38-1435,62-23-417,-76 35 1,86-29-477,1 3-1,2 2 1,1 1 0,1 3 0,2 2-1,1 1 1,-70 82 0,86-85-120,1 1 1,2 1-1,2 1 1,1 1-1,2 1 1,2 1-1,1 0 1,2 1-1,2 1 0,-13 83 1,20-70 39,2 1 1,3-1-1,2 1 1,3-1-1,1 0 1,4 0-1,1-1 1,3 0-1,34 83 1,-28-84 9,2-1 1,3 0-1,2-2 1,2-1-1,2-1 1,41 47-1,-42-62-38,2-1-1,1-1 1,1-2-1,47 30 1,-60-46-73,1 0 1,1-1-1,0-1 1,0-1-1,1-2 1,0 0-1,1-1 0,48 6 1,-69-13-148,-1 1 1,1-1-1,0 0 0,-1 0 1,1 0-1,0 0 1,-1-1-1,1 0 0,0 0 1,-1 0-1,1 0 1,-1 0-1,7-4 0,-8 3-101,0 1-1,0-1 0,-1 0 1,1 0-1,-1 0 0,1 0 0,-1 0 1,0 0-1,0 0 0,1-1 1,-2 1-1,1 0 0,0-1 1,0 1-1,-1-1 0,1 1 0,-1-1 1,0 1-1,0-1 0,0-4 1,0-9-1722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4.1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336 116 1664,'-30'-36'1045,"3"5"2027,25 28-2961,0 1-1,-1 0 1,1 0-1,-1 1 1,1-1 0,-1 0-1,0 1 1,0 0-1,0-1 1,1 1 0,-1 0-1,0 1 1,0-1-1,-1 0 1,1 1-1,0 0 1,0 0 0,0 0-1,0 0 1,0 0-1,0 0 1,0 1 0,0 0-1,0-1 1,-4 2-1,-5 2 215,1-1-1,-1 1 0,0 1 1,1 0-1,-13 8 0,15-7-191,0 0 0,0 1-1,1 0 1,0 0 0,1 1-1,-1 0 1,1 0 0,1 1-1,0 0 1,0 0 0,0 0-1,1 1 1,1 0 0,0 0-1,0 0 1,1 1 0,0-1-1,-1 14 1,3-15-81,0 0 0,1 0-1,0 0 1,1 0 0,0 0 0,0 0 0,1-1-1,0 1 1,0 0 0,1-1 0,1 1 0,-1-1-1,1 0 1,0 0 0,1-1 0,0 1-1,0-1 1,1 0 0,0 0 0,0-1 0,1 1-1,10 7 1,-2-4-8,0 0 0,1-1 0,1 0 0,0-2-1,0 0 1,0 0 0,1-2 0,0 0 0,0-1 0,31 2 0,-16-3 3,0-3 1,-1 0-1,1-2 1,0-2 0,38-8-1,-53 6-30,1 1-1,-2-2 1,1 0 0,-1-2-1,0 0 1,0 0-1,-1-2 1,18-15 0,-32 25-15,0-1 0,-1 1 0,1-1 0,0 1 0,0 0 0,0 0 0,0 0 0,0 0 0,0 0 0,0 0 0,0 1 0,0-1 1,0 1-1,0-1 0,0 1 0,1 0 0,-1 0 0,0 0 0,0 0 0,1 0 0,-1 0 0,0 1 0,0-1 0,3 1 1,1 2 25,-1 1 0,1-1 0,-1 1 0,1 0 1,-1 0-1,7 8 0,19 14 107,-18-17-106,1-1 0,1 0 0,0-1 0,0-1 1,0 0-1,1-1 0,0-1 0,0 0 0,0-1 1,0-1-1,0 0 0,1-2 0,-1 1 0,0-2 1,1 0-1,23-6 0,-6 0 86,-1-2 0,0-2 0,-1-1 0,0-1 0,-1-2 0,54-34 0,-77 45-65,-1-1 0,0 0 0,-1-1 0,1 0-1,-1 0 1,-1 0 0,1 0 0,-1-1 0,0 0 0,0 0 0,5-11 0,-8 12-21,0 1 1,0-1-1,-1 0 1,1 1 0,-1-1-1,-1 0 1,1 0-1,-1 0 1,0 0-1,0 0 1,-1 0-1,0 0 1,0 0-1,0 0 1,0 0-1,-1 1 1,-3-8-1,-1 0-14,0 0 0,-1 1 0,0 0 0,0 0-1,-1 1 1,-1 0 0,0 0 0,-1 1-1,0 0 1,0 1 0,-1 0 0,0 0-1,-1 1 1,0 1 0,0 0 0,0 1 0,-1 0-1,0 1 1,0 0 0,-1 1 0,1 0-1,-1 1 1,0 1 0,0 0 0,-15 1-1,-2 0-26,0 2-1,0 1 1,1 1-1,-1 1 0,1 2 1,0 2-1,-55 20 1,72-23-34,0 1 1,0 0 0,1 1 0,0 1 0,0 0 0,1 0 0,0 1 0,0 0 0,1 1 0,1 0 0,-1 1 0,2 0-1,-1 0 1,2 1 0,-1 0 0,2 1 0,-1-1 0,2 1 0,-7 22 0,11-29-75,-1-1-1,2 1 1,-1-1 0,1 1-1,0-1 1,0 1 0,0-1 0,1 1-1,0 0 1,0-1 0,0 0 0,1 1-1,0-1 1,0 0 0,0 0 0,0 0-1,1 0 1,0 0 0,0 0 0,0-1-1,1 0 1,0 1 0,0-1 0,0 0-1,7 4 1,-3-1-329,1-1 1,0-1-1,1 0 0,-1 0 1,1-1-1,0 0 0,0-1 0,0 0 1,1 0-1,-1-1 0,1-1 1,20 1-1,43-8-1620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4.7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314 26 3072,'0'-2'68,"-1"1"1,0-1-1,0 1 1,0-1 0,0 1-1,0-1 1,0 1-1,0-1 1,0 1-1,0 0 1,-1 0-1,1 0 1,0-1-1,-1 1 1,1 0-1,-1 1 1,0-1-1,1 0 1,-4-1-1,2 3 101,1-1 0,-1 0-1,0 1 1,1-1 0,-1 1-1,0 0 1,1 0 0,-1 0-1,1 0 1,-4 3 0,-19 7 338,12-5-359,1 1-1,0 0 1,1 0-1,-16 14 1,-25 15-75,38-28 22,-4 1 243,0 2 0,-23 18 0,40-28-320,0 0 1,0 0-1,0 0 0,0-1 1,0 1-1,1 1 0,-1-1 1,0 0-1,1 0 0,-1 0 0,1 0 1,-1 0-1,1 1 0,0-1 1,-1 0-1,1 0 0,0 0 1,0 1-1,0-1 0,0 0 0,0 1 1,0-1-1,0 0 0,1 0 1,-1 0-1,0 1 0,1-1 1,-1 0-1,0 0 0,1 0 1,0 1-1,-1-1 0,1 0 0,0 0 1,-1 0-1,1 0 0,0 0 1,0-1-1,0 1 0,0 0 1,0 0-1,2 1 0,6 5 55,1 1 1,0-1-1,16 8 0,-15-9-22,87 42 211,-43-24-140,76 25 175,-88-36-39,70 35 1,-100-42-159,-1 1 0,0 1 0,-1 0-1,1 0 1,-2 2 0,1-1 0,-1 1 0,-1 0 0,15 22 0,-21-29-31,0 1-1,-1 0 1,0 1 0,0-1 0,0 0-1,0 1 1,-1-1 0,1 1 0,-1-1-1,0 1 1,-1 0 0,1-1 0,-1 1-1,0 0 1,0-1 0,0 1 0,-1 0-1,-2 8 1,1-6 23,-1 0 0,0-1 1,-1 0-1,1 0 0,-1 0 0,0 0 0,-1-1 0,1 1 0,-1-1 1,0 0-1,-9 6 0,-6 3 103,0-1 0,-1-1-1,-1 0 1,0-2 0,0-1 0,-29 9 0,10-6-211,-1-2 0,-1-1 0,-58 4 0,81-11-254,15-1-174,1 0 0,-1 0 1,0-1-1,0 1 1,1-1-1,-1 0 0,0-1 1,0 1-1,0-1 1,1 0-1,-1 0 0,-7-3 1,-3-9-1605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5.4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568 297 3456,'-21'3'1207,"19"-3"-952,0 0 0,0 0 1,0 0-1,-1 0 1,1 1-1,0-1 0,0 1 1,0 0-1,0-1 1,0 1-1,0 0 1,0 0-1,0 0 0,0 1 1,1-1-1,-1 0 1,0 1-1,1-1 1,-1 1-1,-1 2 0,-2 3-156,0 0 0,1 1 0,0 0 0,0 0 0,1 0 0,0 0 0,0 0 0,1 1 0,0-1 0,1 1 0,-1 14 0,0 3 167,2-1-1,4 45 0,-1-52-163,0-1-1,1 0 1,0 0-1,2 0 1,0-1-1,1 1 1,0-2 0,2 1-1,0-1 1,0 0-1,2-1 1,-1 0-1,2-1 1,13 13-1,-16-17-64,1-1 1,0-1-1,0 1 0,0-2 0,1 1 0,1-1 1,-1-1-1,0 0 0,1-1 0,0 0 0,0-1 1,1 0-1,-1-1 0,0 0 0,1-1 0,0-1 0,-1 0 1,1 0-1,-1-1 0,17-4 0,-14 1-15,-1 0 0,-1-1-1,1-1 1,-1 0 0,0-1 0,0 0-1,0-1 1,-1 0 0,-1-1-1,1-1 1,-2 0 0,1 0 0,-1-1-1,-1 0 1,0-1 0,0 0-1,-1 0 1,-1-1 0,9-21 0,-8 17-6,-1-1 1,-1 0-1,-1 0 1,-1 0-1,0-1 1,-1 0-1,-1 0 1,-1 0 0,0 0-1,-2 0 1,0 0-1,-1 1 1,-1-1-1,-9-33 1,5 33-1,-1 1 1,0 0-1,-1 0 1,-1 1-1,0 0 1,-2 0-1,0 2 0,-1-1 1,-28-25-1,21 24-10,-1 0 0,0 2 0,-2 1 0,0 1 0,0 1 0,-49-18 0,35 18-24,-1 1-1,-1 3 0,1 1 0,-1 2 1,0 1-1,-1 2 0,1 2 0,0 2 0,0 1 1,-46 10-1,59-8 16,-20 5-58,-55 18 1,92-25 38,-1 0 0,0 1 1,1 1-1,0-1 0,0 1 1,0 1-1,0 0 0,1 0 1,0 1-1,1 0 1,-12 12-1,18-17 18,-1 0 0,1 0 1,0 1-1,-1-1 0,1 0 0,0 1 0,1-1 1,-1 0-1,0 1 0,1-1 0,-1 1 0,1-1 1,0 1-1,-1-1 0,1 1 0,0 0 0,1-1 1,-1 1-1,0-1 0,1 1 0,0-1 1,-1 1-1,1-1 0,0 0 0,0 1 0,1-1 1,-1 0-1,0 0 0,1 0 0,-1 0 0,1 0 1,0 0-1,-1 0 0,1 0 0,4 2 1,3 3-15,0 0 1,0-1 0,1 0 0,0-1 0,0 0 0,20 6 0,50 10 12,2-3-1,0-4 1,87 4 0,166-5-1426,-199-12-147,174 25 0,-274-19-107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5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3840,'23'-13'1920,"40"29"-1792,-46-12 2688,22 5-2688,13-2 0,23 0-128,-4-2 128,18-5-256,5-5 128,-14-2-256,-14 3 0,-15 1-256,-13-3 0,-15 6-384,-9 0 128,-18 6-384,-10 1 128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6.2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3584,'6'29'6298,"4"61"-4840,-3-17-553,21 95-105,61 205 0,-89-372-809,5 28-1100,-5-28 997,0 0-1,0 0 0,0-1 0,0 1 1,0 0-1,0 0 0,-1 0 0,1 0 0,0-1 1,-1 1-1,1 0 0,0 0 0,-1 0 0,1-1 1,-1 1-1,1 0 0,-1-1 0,1 1 0,-1 0 1,0-1-1,1 1 0,-1-1 0,0 1 0,1-1 1,-1 1-1,0-1 0,0 0 0,0 1 1,0-1-1,-13 2-1679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7.5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203 12 2944,'-2'-2'172,"0"1"-1,0 0 1,0-1-1,0 1 1,0 0 0,-1 0-1,1 1 1,0-1 0,0 0-1,-5 0 1,6 1-128,0 1 0,0-1-1,0 0 1,0 1 0,0-1 0,0 1 0,0-1 0,0 1 0,0-1-1,0 1 1,0 0 0,0-1 0,1 1 0,-1 0 0,0 0-1,0 0 1,1-1 0,-1 1 0,1 0 0,-1 0 0,1 0 0,-1 0-1,1 0 1,-1 0 0,1 0 0,0 2 0,-7 10 49,-1 0 0,0 0-1,0-1 1,-1 0 0,-18 19 0,14-17 61,1 0 0,1 1 0,-17 26 0,25-34-67,-1 1 0,1-1 0,0 1-1,0 0 1,1 0 0,0 0 0,1 0 0,0 0-1,-1 8 1,2-13-61,1 1 0,-1-1-1,0 0 1,1 1 0,0-1-1,0 0 1,0 0 0,0 0-1,1 1 1,-1-2 0,1 1 0,0 0-1,-1 0 1,1 0 0,1-1-1,-1 1 1,0-1 0,1 0-1,-1 1 1,1-1 0,-1 0-1,1 0 1,0-1 0,0 1-1,5 1 1,22 8 37,0-1 0,1-1 0,0-2 1,56 5-1,8 2 112,83 27 60,-149-32-175,-2 0-1,1 2 1,-1 1-1,29 19 1,-51-28-31,0 0 0,0 0 0,-1 0 0,0 1 0,0 0 0,0 0 0,0 0 0,0 0 0,-1 0 0,0 1 0,0 0 0,4 8 0,-6-10-4,0 1 0,0 0 0,0-1 0,0 1 0,-1 0 0,0 0-1,0-1 1,0 1 0,0 0 0,-1 0 0,1-1 0,-1 1 0,0 0 0,0-1-1,0 1 1,-1-1 0,1 1 0,-1-1 0,-3 5 0,-2 3 46,-1-1 0,-1 0 1,0 0-1,0-1 1,-1 0-1,0 0 1,0-1-1,-1-1 0,0 0 1,0 0-1,-1-1 1,0-1-1,0 0 0,-14 4 1,-9 1 92,0-1 0,-1-2 0,-67 5 1,37-12-216,62 0 6,1-1 1,0 1-1,-1-1 0,1 1 1,0-1-1,0 0 0,-1-1 0,1 1 1,0 0-1,0-1 0,0 1 1,0-1-1,1 0 0,-1 0 0,0 0 1,-3-5-1,5 6-5,1 0 0,-1 0 0,1 0 0,0 0 0,-1 0 0,1 0 0,0 0 0,0 0 1,0 0-1,0 0 0,0 0 0,0 0 0,0-1 0,0 1 0,0 0 0,0 0 0,1 0 0,-1 0 0,0 0 0,1 0 0,-1 0 0,1 0 0,-1 0 0,1 0 1,0 1-1,-1-1 0,1 0 0,0 0 0,0-1 0,28-21-1652,6 7 145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5.8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230 0 5760,'0'36'2816,"23"53"-3200,-18-57 4736,-5 19-4096,-8 11 0,-17 10-384,-13 9 128,-8-10-512,-2-1 0,2-12-1024,0-6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7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4 4608,'-23'-4'2304,"9"27"-1920,14-7 3840,0-3-4224,0 6 0,4 15-128,6 2 128,5 3-768,2-4 0,3 1-640,-2-13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8.1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1 5888,'-37'3'2944,"65"29"-4992,-19-24 5376,2 11-5888,1 10 128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8.6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7 2944,'-2'-6'1567,"4"7"-430,15 17 176,19 31-210,-19-5-662,-1 1 1,-2 1 0,-3 0-1,8 59 1,-7-40 166,-1 12 15,-8-46 100,11 46 0,-9-159 493,-4 43-1127,1 0 0,3 0 0,1 0-1,2 1 1,22-68 0,-27 100-65,0-1-1,1 0 0,0 1 1,0 0-1,0 0 1,1 0-1,0 0 0,0 1 1,0-1-1,1 1 1,0 1-1,0-1 0,0 1 1,0 0-1,1 1 1,-1-1-1,1 1 0,0 0 1,0 1-1,1 0 1,-1 0-1,0 1 0,0-1 1,1 2-1,-1-1 0,15 1 1,-11 0 13,0 1 0,0 0 0,0 1 1,0 0-1,0 0 0,-1 1 0,1 1 0,-1 0 1,0 0-1,0 1 0,0 0 0,0 1 0,-1 0 1,0 0-1,0 1 0,-1 0 0,14 15 1,-13-8-10,1 0 1,-2 1 0,0 0 0,-1 0-1,0 1 1,-1 0 0,-1 0 0,-1 1 0,4 24-1,-5-18-99,-1 0-1,-1 1 1,-1-1-1,0 0 0,-2 0 1,-7 34-1,-6-27-1520,15-29 1430,-1 0 0,0-1 0,1 1 0,-1 0 0,0 0 0,0-1 0,1 1 0,-1-1-1,0 1 1,0-1 0,0 1 0,0-1 0,0 1 0,0-1 0,0 0 0,0 1-1,0-1 1,0 0 0,0 0 0,0 0 0,0 0 0,0 0 0,0 0 0,0 0 0,0 0-1,0 0 1,0 0 0,-2-1 0,-6-5-1779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9.2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581 406 3712,'-1'1'73,"1"-1"0,-1 0 0,0 1 0,0-1-1,0 0 1,1 1 0,-1-1 0,0 1 0,1-1 0,-1 1 0,0-1 0,1 1 0,-1 0 0,1-1-1,-1 1 1,1 0 0,-1 0 0,1-1 0,-1 1 0,1 0 0,0 0 0,0-1 0,-1 1 0,1 0 0,0 0-1,0 0 1,0 0 0,0 0 0,0-1 0,0 1 0,0 0 0,0 1 0,-4 46 2507,3-29-1913,0-2-587,0 0 0,0 1 0,2-1-1,0 0 1,1 0 0,1 0 0,0 0 0,9 24 0,-9-34-55,0 0 1,1 0 0,-1 0-1,1-1 1,1 1 0,-1-1 0,1 0-1,0 0 1,0-1 0,1 1-1,0-1 1,0-1 0,0 1 0,0-1-1,1 0 1,0 0 0,0-1 0,0 0-1,0 0 1,15 3 0,-11-3 43,-1-2 0,1 1 0,0-1-1,0-1 1,0 0 0,0-1 0,0 0 0,0-1 0,0 0 0,-1 0 0,1-1 0,15-7 0,-4 0 131,0-1 1,0-1-1,-2-1 1,32-25-1,-43 29-140,1 0-1,-1-1 0,-1 0 1,0 0-1,0-1 1,-1 0-1,-1 0 0,0-1 1,0 0-1,-1 0 1,0 0-1,-1-1 0,-1 1 1,0-1-1,-1 0 1,0 0-1,0-19 0,-1 16-42,-1 0 0,-1 1 0,-1-1 0,0 1 0,-1-1 0,0 1 0,-1 0 0,-1 0-1,-1 0 1,0 1 0,0 0 0,-2 0 0,0 0 0,-15-19 0,4 13 15,-1 1-1,-1 0 1,0 2 0,-1 0 0,-1 2 0,-1 0-1,0 2 1,-1 0 0,-1 2 0,1 1 0,-2 1-1,1 1 1,-42-7 0,22 8 19,1 1 0,-1 3 0,0 1 0,0 3 0,1 1 0,-1 3 0,-60 13 0,80-12-26,0 1 0,0 1 0,-30 15 0,49-20-23,0 0 0,0 1-1,1 0 1,-1 1 0,1-1 0,0 1 0,0 0 0,0 1 0,1-1 0,0 1 0,0 1 0,0-1-1,1 0 1,-7 15 0,10-19-3,0 1-1,0 0 0,0-1 1,1 1-1,-1 0 1,1 0-1,0 0 1,-1-1-1,1 1 0,1 0 1,-1 0-1,0 0 1,1-1-1,-1 1 1,1 0-1,0-1 0,0 1 1,0 0-1,0-1 1,0 1-1,4 3 1,-1-1-3,0 0 0,1 0 0,0 0 0,0-1 0,0 0 0,1 0 1,-1 0-1,13 5 0,6 2-5,0-2-1,1 0 1,43 8 0,14-4-308,0-4 1,1-4-1,0-3 1,0-4-1,102-15 1,-108 7-2756,112-28 0,-162 26 1387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29.9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1408,'0'-1'90,"0"1"0,0-1 0,0 1 0,0-1 0,0 0 1,0 1-1,0-1 0,0 1 0,0-1 0,1 1 0,-1-1 0,0 1 0,0-1 0,1 1 0,-1-1 0,0 1 1,0-1-1,1 1 0,-1-1 0,1 1 0,-1 0 0,0-1 0,1 1 0,-1-1 0,1 1 0,-1 0 1,1 0-1,-1-1 0,1 1 0,-1 0 0,1 0 0,-1 0 0,1-1 0,24 5 1211,30 22-888,-49-23-305,33 20 568,49 40-1,-21-14 22,-2 1-192,-3 3 0,-2 3 0,-2 2 0,-3 3-1,63 91 1,-83-100-263,-1 2 0,-3 2-1,-3 1 1,-2 1-1,-3 1 1,-2 1 0,13 63-1,-18-50 34,-4 2 1,-3-1-1,-3 1 0,-3 0 0,-11 118 0,3-160-180,-1 0-1,-1-1 0,-1 0 1,-19 44-1,-65 115 330,85-178-397,-1-1 0,0 1 0,-15 15 0,20-24-179,-1 0-1,0 0 0,0 0 0,0-1 1,0 1-1,-1-1 0,0 0 1,1 0-1,-1-1 0,0 1 0,0-1 1,-9 3-1,13-5 32,0 0 0,0 0 0,0 0 0,1 0 0,-1 0 1,0 0-1,0 0 0,0 0 0,0 0 0,1 0 0,-1-1 0,0 1 0,0 0 1,0 0-1,1-1 0,-1 1 0,0-1 0,0 1 0,1 0 0,-1-1 0,0 0 0,1 1 1,-1-1-1,0 1 0,1-1 0,-1 0 0,1 1 0,-1-1 0,1 0 0,0 0 0,-1 1 1,1-1-1,0 0 0,-1 0 0,1-1 0,-5-12-1820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0.4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44 5504,'-9'-16'2954,"18"24"-127,-5-1-2712,-5-9 17,-1-20 112,1 4-103,-9 30-1295,-5 7-671,-4 2 311,-8 9-22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1.1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903 0 3200,'-10'1'269,"0"0"0,0 1 0,0 0 0,0 0 1,0 1-1,1 0 0,0 1 0,-12 6 0,0 3 739,1 1-1,-22 19 0,26-21-307,11-8-640,-196 165 1344,157-129-1352,3 2 1,-52 67-1,38-34 461,-72 132 1,105-163-302,1 2 1,2 0 0,3 2 0,-18 79 0,24-78 22,3 1 1,2 0-1,1 58 1,4-84-104,2 0 0,1-1 1,1 1-1,1-1 0,1 0 1,1 0-1,1-1 1,19 39-1,1-16 145,2-2 1,2-1-1,1-2 0,3-1 0,1-1 1,58 44-1,-47-42 22,-1 2-1,-3 2 1,72 91 0,-110-128-606,-1 0 0,0 0 0,0 1 0,-1 0 0,0 0 1,-1 0-1,1 0 0,-1 0 0,-1 1 0,0 0 0,0-1 0,1 14 1,-3-21 169,-1 0 1,1 0-1,0-1 0,0 1 1,0 0-1,-1 0 1,1 0-1,0 0 1,-1 0-1,1 0 1,-1-1-1,1 1 1,-1 0-1,1 0 1,-1-1-1,0 1 1,1 0-1,-1-1 1,0 1-1,1-1 0,-1 1 1,0-1-1,0 1 1,0-1-1,0 1 1,1-1-1,-1 0 1,0 0-1,-1 1 1,-17 3-2168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2.1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396 3 2560,'-11'-1'351,"-1"0"0,1 0 0,-1 1 0,0 1 0,1 0 0,-1 1 0,1 0 0,0 0 0,-1 2 0,-10 3 0,3 3-17,1 0 1,-1 1-1,2 1 0,0 1 0,0 0 0,1 1 1,1 1-1,-15 18 0,20-22-265,0 1 0,1 0 0,1 1 0,0 0 0,1 0 0,1 0 0,0 1 0,0 0 0,1 1 0,1-1 0,1 1 0,0-1 0,1 1 0,0 0 0,1 0 0,1 0 0,0 0 0,1 0 0,1 0 0,0 0 0,1 0 0,1 0 0,0-1 0,1 0 0,1 0 0,0 0 1,1-1-1,0 1 0,1-2 0,0 1 0,1-1 0,1 0 0,13 13 0,-3-7-34,0 0 0,2-1 1,0-1-1,1-1 1,0-1-1,1-1 0,1-1 1,0-2-1,0 0 1,49 11-1,-28-11 10,2-3 1,-1-1-1,1-3 0,-1-2 1,65-6-1,-90 2 84,0-1 0,40-13 0,-21 4 231,-38 13-340,0 1-1,0 0 1,-1-1 0,1 1 0,-1 0 0,1 0 0,-1 0 0,1 1 0,-1-1 0,1 1 0,-1-1-1,0 1 1,0 0 0,0 0 0,0 0 0,0 0 0,0 0 0,1 3 0,13 9 7,1-2 8,1-2 1,0 0-1,1-2 0,0 1 0,1-2 1,0-1-1,0-1 0,0 0 1,0-1-1,1-2 0,-1 0 1,42-1-1,-28-4 17,-1 0 0,1-3 0,-1 0 0,0-2 0,0-2 0,-1-1 0,37-18 0,-57 23-37,-1 0-1,0 0 1,0-2 0,0 1 0,-1-1 0,0-1 0,0 0 0,-1 0 0,0-1 0,-1 0 0,0-1 0,-1 1 0,0-2 0,9-19 0,-12 22-8,-1 0 0,0-1 0,0 0 0,-1 0-1,-1 0 1,1 0 0,-2 0 0,1 0 0,-2 0 0,1 0 0,-1 0 0,-1 0 0,0 0 0,0 0 0,-1 1 0,0-1-1,0 1 1,-1 0 0,-9-15 0,5 13-3,0 0-1,-1 0 1,-1 1-1,0 0 1,0 1-1,-1 0 1,0 1-1,0 0 1,-1 1-1,0 0 1,0 1-1,-1 0 1,1 1-1,-22-6 1,2 2 19,0 1 1,0 2 0,-1 1-1,-63-1 1,71 6-19,0 2 1,0 0-1,1 2 1,-1 0-1,-33 12 1,45-12-38,1 1 0,0 0 0,0 0 0,1 2-1,0-1 1,0 1 0,0 1 0,1 0 0,0 0 0,1 1 0,0 1 0,-9 10 0,16-17-47,0 0 0,-1 1 0,1-1 0,0 0 0,1 1 0,-1-1 0,1 1 0,-1 0-1,1-1 1,0 1 0,0 0 0,1 0 0,-1 0 0,1 0 0,0 0 0,0 0 0,0-1 0,0 1 0,1 0 0,0 0 0,0 0 0,0 0 0,0-1 0,0 1 0,1 0 0,-1-1 0,3 4 0,2 1-246,0-1 1,0 0 0,0 0-1,1-1 1,0 0 0,0 0-1,0 0 1,1-1-1,0 0 1,12 6 0,34 10-1468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2.6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537 26 3200,'-1'-2'55,"1"1"0,-1-1 0,0 0 0,-1 1 0,1-1 0,0 1 0,0-1 0,-1 1 0,1 0 0,-1 0 0,1 0 0,-1-1 0,1 1 0,-1 1 0,0-1 0,1 0 0,-1 0 0,0 1 0,0-1 0,0 1 0,1-1 0,-1 1 0,0 0 0,0-1 0,-3 1 0,-3 2 146,-1-1 1,1 1-1,0 0 1,0 0 0,-8 5-1,-32 8 232,19-9-331,-1-1-63,1 2-1,-1 1 0,-36 15 1,57-18 6,-1 0 1,1 0 0,0 1 0,0 0-1,0 1 1,1-1 0,0 2-1,0-1 1,1 1 0,0 1 0,1-1-1,-1 1 1,-6 13 0,11-19-17,1 0 0,-1 0 0,1 0 0,0 0 0,0 1 0,0-1 0,0 0 0,0 1 0,1-1 0,0 0 0,-1 1 0,1-1 1,0 1-1,1-1 0,-1 0 0,1 1 0,-1-1 0,3 6 0,-1-5-3,1 1 0,-1-1 0,1 0 0,0 0 0,0 0 0,0 0 0,1-1 1,-1 1-1,1-1 0,0 0 0,0 0 0,0 0 0,5 2 0,35 17 180,2-2 0,93 29 0,32 13 51,-148-52-214,0-1 92,-1 2 1,0 0-1,0 2 0,33 24 0,-51-34-75,-1 0-1,1 0 0,0 1 1,-1-1-1,0 1 0,0 0 1,0 0-1,-1 0 1,1 0-1,-1 0 0,0 0 1,0 1-1,0-1 0,0 1 1,-1 0-1,0-1 0,0 1 1,0 0-1,-1 0 1,0-1-1,0 1 0,0 0 1,0 0-1,-1 0 0,1 0 1,-1-1-1,-1 1 1,1 0-1,-1-1 0,-2 7 1,-1-4 42,1-1 1,-1 1 0,0-1 0,-1 0 0,1-1-1,-1 1 1,-1-1 0,1 0 0,-1-1-1,1 1 1,-1-1 0,-1-1 0,-8 5 0,-12 3 142,0 0 1,-35 7 0,-42 3-1477,-1-4 1,-140 4 0,182-17-455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3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0 148 2688,'2'-7'238,"0"0"0,0 0-1,1 0 1,0 1 0,0-1 0,1 1 0,-1 0 0,1 0 0,1 0 0,-1 1-1,1-1 1,0 1 0,0 0 0,0 0 0,1 1 0,0 0 0,0 0-1,0 0 1,13-5 0,7 1 15,0 1 1,0 1-1,0 2 1,47-2-1,-62 6-195,-1 0-1,1 1 1,-1 0 0,1 1 0,-1 0-1,0 1 1,1 0 0,-1 0 0,0 1 0,-1 0-1,1 1 1,-1 0 0,0 1 0,17 13-1,-23-15-7,1 0-1,-1 0 0,1 0 1,-1 1-1,0-1 1,-1 1-1,1 0 0,-1 0 1,0 0-1,0 0 0,0 0 1,-1 0-1,0 0 0,0 1 1,0-1-1,-1 0 0,0 12 1,-1 5 100,-2 1 1,0-1-1,-7 23 1,1-2 65,5-23-84,1 0 0,0 0 0,2 0-1,0 0 1,2 0 0,3 27 0,-2-39-98,0 0 0,0 0 0,1 0 0,0 0 0,0-1 0,1 1 0,0-1 0,1 0 1,-1 0-1,1 0 0,1-1 0,-1 0 0,1 0 0,0 0 0,1-1 0,-1 1 0,14 7 0,-5-5-59,0-1 0,1 0 1,0-1-1,1-1 0,-1 0 0,1-1 0,0-1 1,0-1-1,0 0 0,0-1 0,0-1 0,1-1 1,-1 0-1,17-4 0,0-1-269,0-1-1,-1-3 1,0 0 0,0-2 0,-1-1-1,31-19 1,-54 28 136,0-1 0,-1 0 0,0 0 0,0-1-1,-1 0 1,1-1 0,-1 1 0,-1-1 0,1-1 0,-1 1 0,0-1 0,-1 0 0,0 0-1,0-1 1,-1 0 0,0 1 0,0-1 0,-1-1 0,0 1 0,-1 0 0,0-1 0,-1 0-1,0 1 1,0-1 0,-1 0 0,0 1 0,-1-1 0,0 0 0,0 1 0,-1-1 0,0 1-1,-1-1 1,-4-8 0,-14-32-887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7.6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552 20 2560,'1'0'92,"1"-1"1,-1 1-1,0-1 1,0 1-1,0-1 0,0 0 1,0 0-1,0 1 1,0-1-1,0 0 0,0 0 1,0 0-1,0 0 1,0 0-1,-1 0 0,1 0 1,0 0-1,-1 0 1,1-2-1,0 2 215,0 1-254,-1-1 1,0 1 0,1 0-1,-1 0 1,0 0 0,1 0-1,-1 0 1,0 0 0,1 0-1,-1 0 1,0 0 0,1 0-1,-1 0 1,1 0 0,-1 0-1,0 1 1,1-1 0,-1 0-1,0 0 1,0 0 0,1 0-1,-1 1 1,0-1 0,1 0-1,-1 0 1,0 0 0,0 1-1,1-1 1,-1 0 0,0 0-1,0 1 1,0-1 0,1 0-1,-1 1 1,0-1 0,0 0-1,0 1 1,0-1 0,0 0-1,0 1 1,0-1 0,0 0-1,1 1 1,-1-1 0,-1 1-1,7 17 380,-9-10-278,0-1 0,-1 1 0,0-1 0,0 0 0,0 0 0,-1-1 0,0 1 0,-1-1 0,1 0 0,-1 0 0,0-1 0,-8 6 0,-34 37 603,18-12-417,-60 55-1,56-59-168,-57 69-1,60-60 16,3 2 1,1 1-1,2 1 1,2 1-1,3 1 0,-24 78 1,36-96-86,1 0 1,2 0 0,1 0-1,1 1 1,1-1-1,2 1 1,1 0-1,2-1 1,0 1 0,2-1-1,1 0 1,19 52-1,-10-45-45,2-1 1,1-1-1,1-1 0,2 0 0,1-2 0,2 0 0,28 28 0,-34-41-137,1 0-1,1-2 0,0 0 0,1-1 1,0-1-1,1-1 0,1-1 0,0-1 1,1-1-1,-1-1 0,41 9 0,-24-11-969,1-3-1,-1-1 0,62-3 1,-44-1-742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3.7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555 0 2432,'-15'118'5653,"-168"493"-1366,86-305-2387,48-151-1292,-52 185 149,54-127-458,38-190-508,-1-18-1088,8-7 755,-1 0 0,1 1 0,0-1 0,0 0 0,0 0 1,0 0-1,0-1 0,0 1 0,0 0 0,-1-4 0,-3 2-1271,-7 0 21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27.1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0 182 1536,'2'0'132,"1"0"-1,-1 0 1,0-1 0,0 1 0,0 0 0,1-1-1,-1 1 1,0-1 0,0 0 0,0 1-1,0-1 1,0 0 0,0 0 0,0-1 0,0 1-1,3-3 1,23-10 977,97-21-349,148-32 592,-228 57-1110,-44 9-272,1 1 1,0-1-1,0 0 1,0 1-1,-1-1 1,1 0-1,0 0 0,-1 0 1,1 0-1,-1 0 1,1-1-1,-1 1 1,1 0-1,-1-1 0,0 1 1,0-1-1,0 1 1,2-4-1,2-4-1399,-4 0 533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27.7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240 1 2432,'22'42'2824,"-17"-36"-2672,-1 1-1,-1-1 1,1 0-1,-1 1 1,3 7-1,1 20-45,6 67 1,-4-25 149,35 381 994,-42-438-1198,6 98 545,-6-1 0,-12 120 1,9-222-487,-1-1 0,0 0 0,-1 0 0,0 0 1,-2 0-1,-8 20 0,12-30-68,0-1 1,-1 0-1,1 1 1,-1-1-1,1 0 1,-1 0-1,1 0 1,-1-1-1,0 1 1,0 0-1,0 0 0,0-1 1,0 0-1,-1 1 1,1-1-1,0 0 1,-1 0-1,1 0 1,-1 0-1,1 0 1,-1-1-1,1 1 0,-1-1 1,1 0-1,-1 0 1,1 0-1,-1 0 1,0 0-1,1 0 1,-1-1-1,1 1 1,-1-1-1,1 1 0,-1-1 1,1 0-1,0 0 1,-1-1-1,1 1 1,0 0-1,-4-4 1,-7-4 132,0 0 1,1-2-1,0 1 0,0-1 1,2-1-1,-1 0 1,1-1-1,-9-15 1,-4-11 223,-30-65 1,42 78-302,0 0 0,-10-47 0,18 65-198,2 0 0,-1-1 0,1 1 0,0-1 0,1 0 0,0 1 0,0-1 0,1 1 1,0-1-1,1 1 0,0-1 0,0 1 0,4-9 0,7-1-1565,1 5-149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09.4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1152,'21'-11'512,"4"1"-384,-16 10 640,12-8-768,7-5 128,18 9 0,9 1 0,11-1-128,-5-6 0,9 10-128,4 0 128,7 4-384,-7 2 128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4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0 896,'15'0'384,"33"0"640,-31 0 256,17 0-896,4 4 0,4-4 128,19 9 0,4-6-640,15-3 0,9-3 384,2 3 128,-7-5-256,-19 1 0,-2 8-384,-17-4 128,-4 0-640,-18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4.8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1664,'2'-2'106,"-1"1"0,1-1 0,0 1 0,0 0 0,0 0 0,0 0 0,0 0 0,0 0 0,0 0 0,0 0 0,1 1 0,-1-1 0,0 1 0,0 0 0,1 0 0,-1-1 0,0 1 0,0 1 0,1-1 0,-1 0-1,0 1 1,0-1 0,1 1 0,-1-1 0,0 1 0,0 0 0,0 0 0,0 0 0,0 0 0,0 0 0,3 3 0,-1 0 17,1 0 0,-1 1-1,0-1 1,0 1 0,-1 0 0,1 0-1,-1 0 1,0 0 0,-1 1-1,1-1 1,2 9 0,2 13-9,-1 0 0,-1 1 0,-1 0 0,0 28 0,-7 119 500,3 35 143,2-182-760,-3-20-240,1 1 0,1 0 0,-1 0 1,2-1-1,-1 1 0,1-1 0,0 1 0,1-1 0,6 14 0,4-10-802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6.1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357 9 2560,'-2'-1'175,"0"-1"1,0 1-1,0 1 1,0-1-1,0 0 0,-1 1 1,1-1-1,0 1 1,0-1-1,0 1 1,-1 0-1,1 0 0,0 0 1,0 0-1,-1 0 1,1 1-1,0-1 1,0 1-1,0-1 0,0 1 1,-1 0-1,-1 1 1,-58 24-152,50-20 354,9-5-375,-35 16 481,0 1 1,1 1 0,-40 30-1,74-47-443,0 0-1,0 0 0,1 1 0,-1-1 0,0 1 0,1 0 1,0 0-1,0 0 0,0 0 0,0 0 0,0 0 1,0 0-1,1 1 0,0-1 0,-1 1 0,1-1 0,0 6 1,1-6-30,0-1 0,1 1 0,-1 0 0,1-1 0,0 1 0,0-1 1,0 1-1,0-1 0,0 0 0,1 1 0,-1-1 0,1 0 0,0 0 1,-1 0-1,1 0 0,0 0 0,0 0 0,0-1 0,0 1 0,0-1 1,1 1-1,-1-1 0,0 0 0,1 0 0,-1 0 0,5 2 0,44 14 16,1-2 1,0-2-1,1-2 0,57 4 0,57 12 93,-143-23-115,127 33 127,-134-31-91,-1 0 1,1 1-1,-1 1 1,0 1-1,-1 0 1,23 18-1,-34-23-15,0-1-1,0 1 1,-1 0 0,0 0 0,1 0-1,-2 1 1,1-1 0,0 1-1,-1-1 1,0 1 0,0 0 0,0 0-1,-1 0 1,0 0 0,0 0-1,0 0 1,0 0 0,-1 0 0,0 1-1,0 5 1,-1-3 34,0 1 0,-1-1 0,0 0 0,0 1-1,-1-1 1,0 0 0,0 0 0,-1-1 0,0 1 0,0-1 0,-10 12 0,5-9 19,-1-1 0,0 1 0,0-2 0,-1 1 0,-1-2 0,1 1 0,-1-2 0,0 0 0,-23 8 0,1-1 20,-1-3 0,-50 10 1,75-18-161,0-1 0,-1 0 0,1 0 0,0-1 1,-14-1-1,20 0-50,0 1 1,0-1-1,0 0 1,0-1-1,0 1 1,1-1-1,-1 1 1,0-1-1,1 0 1,0-1-1,-1 1 0,1-1 1,0 1-1,0-1 1,-4-5-1,-2-12-1403,15-3-150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6.5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72 431 4608,'-34'-13'2304,"20"65"-2432,10-36 3584,-7 4-3328,2 22 0,9 1 0,0-4 0,9 9-896,2-9 0,12-7-512,9-5 128</inkml:trace>
  <inkml:trace contextRef="#ctx0" brushRef="#br0" timeOffset="1">86 1 6528,'-25'19'3200,"39"27"-4736,-3-30 6144,3 0-6272,4 8 0,-4 11-1536,6-8 128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37.2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43 3072,'0'-2'85,"0"1"0,0 0-1,1-1 1,-1 1 0,0 0 0,0 0 0,1-1-1,-1 1 1,1 0 0,-1 0 0,1 0 0,0-1 0,0 1-1,-1 0 1,2-1 0,-1 2-36,-1 0 0,1-1 0,-1 1 0,0 0 0,1 0 0,-1 0 0,1 0 0,-1 0 1,0 0-1,1 0 0,-1 0 0,1 0 0,-1 0 0,1 0 0,-1 0 0,0 0 0,1 0 0,-1 0 0,1 0 0,-1 1 0,0-1 0,1 0 0,-1 0 0,1 0 0,-1 1 0,0-1 1,1 0-1,-1 0 0,0 1 0,1-1 0,1 3 84,0 0 0,0 0 0,0 0 0,0 0 0,0 0 0,-1 0 0,1 0 0,-1 1 0,0-1 1,0 0-1,0 1 0,0 3 0,12 125 1712,-6 140 0,-5-464-1439,0 177-413,1 0-1,0 0 1,1 1 0,1 0 0,0 0 0,1 0 0,0 0 0,1 1 0,1 0 0,0 0-1,0 1 1,2 0 0,-1 0 0,19-15 0,-20 20 14,0 0-1,1 1 1,0 0-1,0 1 1,1-1 0,-1 2-1,1 0 1,0 0-1,0 1 1,0 0 0,1 0-1,-1 1 1,1 1-1,-1 0 1,1 0-1,0 1 1,-1 0 0,1 1-1,0 0 1,13 4-1,-13-3 40,1 1-1,-1 0 1,0 1-1,0 0 1,0 1-1,-1 0 1,1 1-1,-1 0 1,-1 0-1,1 1 1,-1 1-1,0-1 1,-1 2-1,1-1 1,-2 1-1,1 0 1,-1 1-1,7 12 1,-9-10 27,1 1-1,-2 0 1,1 0 0,-2 0 0,0 1 0,0-1 0,-2 1 0,0 0 0,0 16 0,-3 11-84,-14 69 1,5-39-1189,9-44-1382,-1-22 917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29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 1664,'13'1'391,"0"-1"-1,0 0 1,0-1 0,0 0-1,19-5 1,32-3 1126,102 10-909,-113 1-306,0-1 1,80-11-1,-119 6-430,-5 3-32,-12 3-64,-6 1-544,4-2-128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6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3456,'8'178'5872,"21"112"-5346,-9-96 457,121 729 1897,-137-901-2827,5 19 709,-9-41-757,0 0 1,0 0 0,0 0-1,0 0 1,0-1-1,-1 1 1,1 0-1,0 0 1,0 0-1,0 0 1,0 0-1,0 0 1,1-1-1,-1 1 1,0 0-1,0 0 1,0 0 0,0 0-1,0 0 1,0 0-1,0 0 1,0 0-1,0-1 1,0 1-1,0 0 1,0 0-1,0 0 1,0 0-1,0 0 1,1 0 0,-1 0-1,0 0 1,0 0-1,0 0 1,0-1-1,0 1 1,0 0-1,0 0 1,0 0-1,1 0 1,-1 0-1,0 0 1,0 0-1,0 0 1,0 0 0,0 0-1,0 0 1,1 0-1,-1 0 1,0 0-1,0 0 1,0 0-1,0 0 1,0 0-1,0 0 1,0 1-1,1-1 1,-1 0 0,0 0-1,0 0 1,0 0-1,0 0 1,0 0-1,0 0 1,0 0-1,0 0 1,0 0-1,0 0 1,1 1-1,4-30 158,-1-6-201,2 0 0,1 0 0,1 0 1,21-51-1,-25 77 23,0-1 1,1 1 0,0 0-1,1 1 1,0-1 0,0 1-1,1 0 1,0 1 0,1-1-1,-1 1 1,2 1 0,-1 0-1,0 0 1,1 0 0,0 1-1,1 0 1,-1 1 0,1 0-1,-1 1 1,18-4 0,-8 4 14,1 0 0,-1 2 0,1 0 0,0 2 0,0 0 0,-1 1 0,36 8 0,133 48 0,-150-45 0,-37-12 3,25 8 41,0 1 0,-1 1 0,28 17 0,-46-24 4,-1 0 1,0 1-1,0-1 1,-1 1-1,1 1 0,-1-1 1,6 10-1,-9-12 0,0 0 0,0 0 0,-1 0 0,0 0 0,1 0 0,-1 0-1,0 1 1,-1-1 0,1 0 0,0 1 0,-1-1 0,0 1 0,0-1 0,0 0 0,0 1 0,-1-1 0,0 4 0,-1-1 53,0 0-1,-1-1 1,1 1 0,-1-1 0,-1 0-1,1 0 1,-1 0 0,0-1 0,0 1-1,0-1 1,0 0 0,-1 0 0,0 0 0,0-1-1,0 1 1,-9 3 0,-9 5 380,-1-1 1,-39 12-1,23-14-250,0-2 0,0-2 0,0-1 1,-1-2-1,-57-5 0,55 0-238,0-1 1,-80-19 0,95 15-906,-46-19-1,56 18-503,-1 0-1,2-2 1,-19-12 0,13 4-1144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9:30.2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817 1 2048,'2'16'969,"1"0"1,0 0-1,9 27 1,3 11-688,9 137-103,3 11 623,18-27 25,7 30 117,-46-173-761,-1 0 0,-2 1 1,-1 52-1,-3-68-63,0 1 0,-1-1 0,-1 0 0,-1 0 0,-1-1 0,0 1 0,-1-1 0,-10 22 0,13-34-52,1 0-1,-1 0 1,1 0 0,-1 0-1,-1 0 1,1 0 0,0-1-1,-1 0 1,0 0 0,1 0-1,-1 0 1,0 0 0,-1-1-1,1 1 1,0-1 0,-1-1-1,1 1 1,-1 0 0,0-1-1,0 0 1,1 0 0,-1-1-1,0 1 1,0-1 0,-6 0-1,-8-3 158,0 0-1,1 0 0,0-2 0,0-1 0,-20-8 0,25 9-149,-79-31 479,1-3 1,-102-63 0,-101-56-3499,244 133 1024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0:10.6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32 768,'6'-7'384,"39"-7"128,-20 11 512,15 3-640,20-4 0,5 0 0,5 4 128,-10 0-768,20 0 128,-8 0 384,-13 0 0,-4 4-256,-1 0 128,-12 9-640,-12-2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50.6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73 1408,'2'-3'191,"0"0"0,0 1 0,1-1 1,-1 1-1,1 0 0,0-1 0,-1 1 0,1 0 1,0 1-1,0-1 0,0 0 0,0 1 0,1 0 0,-1-1 1,0 2-1,1-1 0,-1 0 0,1 0 0,-1 1 1,7 0-1,11-1-233,0 1 0,25 3 0,-29-2 270,56 1 151,1-3-1,-1-4 1,117-22 0,-186 26-376,15-2-4,0 0 1,1 1-1,-1 0 0,24 3 1,-42-1-45,0 0 1,0 0 0,-1 0 0,1 0-1,0 0 1,-1 0 0,1 1-1,0-1 1,-1 0 0,1 0-1,-1 1 1,1-1 0,0 1 0,-1-1-1,1 0 1,-1 1 0,1-1-1,-1 1 1,1-1 0,-1 1-1,1-1 1,-1 1 0,0 0-1,1-1 1,0 2 0,-1 7-852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51.1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 1536,'-2'1'131,"0"0"1,0 1-1,0-1 1,0 0-1,0 1 0,0 0 1,0-1-1,0 1 0,1 0 1,-1 0-1,0 0 1,1 0-1,0 0 0,0 1 1,-1-1-1,1 0 1,1 1-1,-1-1 0,0 0 1,0 1-1,1-1 1,0 1-1,-1-1 0,1 1 1,0-1-1,0 1 0,1 3 1,0 10 27,1 0-1,1 0 1,6 21-1,-1-4-183,31 257 1534,-36-236-1156,-2 1 1,-3-1-1,-12 78 0,2-90-1803,15-41 426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53.8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453 2 1024,'-17'-1'1229,"14"1"-1114,1 0 0,-1-1-1,1 1 1,0 0 0,-1 0-1,1 1 1,-1-1 0,1 0-1,0 1 1,-1-1 0,1 1-1,0 0 1,-1 0 0,1 0-1,0 0 1,-4 3 0,-9 7 34,1 0 0,0 1 1,1 1-1,0 1 0,-11 14 1,-5 12 27,3 1 1,1 1 0,2 1-1,-24 63 1,-14 26 256,46-99-275,0 0-1,3 1 1,1 0 0,1 1-1,2 0 1,2 1-1,1-1 1,1 1 0,2 0-1,4 49 1,3-38 103,1 0 0,3 0-1,2-1 1,1 0 0,3-1 0,1-1 0,32 60 0,-29-66-76,2-1 0,1-1 0,2-1 0,37 42 0,-52-67-108,1 0-1,0-1 1,0 0-1,1 0 1,0-1-1,1-1 1,0 0-1,0 0 1,0-1-1,1-1 1,0 0-1,0-1 1,0 0-1,1-1 1,-1 0-1,1-1 1,17 0-1,-39 13-4599,3-10 2858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54.6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1280,'4'0'284,"1"1"0,-1 1 0,0-1 0,1 0 1,-1 1-1,0 0 0,0 0 0,0 1 0,0-1 0,6 6 0,36 35 815,103 170-585,-92-125-26,-32-49-304,-3 1 0,-1 2-1,-1 0 1,-3 1 0,22 83-1,-23-52 97,-3 1 0,7 134 0,-19-186-186,-1 0 0,0 0 0,-2 0 0,-1 0 1,-1 0-1,-8 28 0,10-45-101,0 1 1,0-1-1,-1 0 1,0 0 0,0 0-1,-1 0 1,0-1-1,0 0 1,0 1-1,0-1 1,-1-1-1,0 1 1,0-1-1,0 1 1,0-1-1,-1-1 1,0 1-1,0-1 1,0 0-1,0-1 1,0 1-1,0-1 1,-1 0-1,1-1 1,-12 2-1,3-3-995,4-6-150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6:55.7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43 181 1280,'5'-14'428,"1"0"-1,0 0 1,2 1-1,-1 0 1,1 0-1,1 1 1,10-12-1,-12 18-362,-1 0 0,1 0 0,0 1 0,0 0 0,0 0 0,1 0 0,0 1 0,0 0 0,0 1 0,0 0 0,1 0 0,-1 1 0,14-2 0,-18 3-47,0 0-1,-1 1 0,1 0 0,0 0 0,0 0 0,0 0 0,-1 1 0,1-1 0,0 1 0,-1 0 0,1 0 0,0 0 0,-1 1 0,1-1 0,-1 1 0,0 0 0,1 0 0,-1 0 0,4 4 1,-2-1-3,-1 0 1,0 0 0,0 0-1,-1 1 1,0-1 0,1 1 0,-2 0-1,1 0 1,-1 0 0,3 10 0,0 7 26,-2 1 0,0-1 0,-1 1 1,-2-1-1,-2 31 0,1-48-30,0 0-1,0 0 0,-1 1 0,0-1 0,0 0 0,0-1 1,-1 1-1,0 0 0,0-1 0,0 1 0,-1-1 0,1 0 1,-6 5-1,-6 6 19,-1-1-1,-27 19 1,-12 12 108,18-7-57,31-30-28,0-1 0,-1-1 0,0 1 0,-1-1-1,0 0 1,0-1 0,0 0 0,-1 0 0,0-1 0,0 0 0,0-1 0,-20 7-1,29-11-48,-1 1-1,0-1 0,0 0 1,0 1-1,0-1 1,0 0-1,1 0 0,-1 0 1,0 0-1,0 0 0,0 0 1,0 0-1,0 0 0,1 0 1,-1 0-1,0-1 0,0 1 1,0 0-1,0-1 0,1 1 1,-1 0-1,0-1 0,0 1 1,1-1-1,-1 1 0,0-1 1,1 1-1,-1-1 1,0 0-1,1 1 0,-1-1 1,1 0-1,-1 0 0,1 1 1,0-1-1,-1 0 0,1 0 1,0 0-1,-1 1 0,1-1 1,0 0-1,0 0 0,0 0 1,0 0-1,0 0 0,0 1 1,0-1-1,0 0 0,0 0 1,0-1-1,1-2-13,-1 1-1,1-1 0,0 1 0,0 0 1,0-1-1,0 1 0,0 0 1,1 0-1,0 0 0,-1 0 1,5-5-1,-3 5 5,-1 0 1,1 0-1,0 1 0,0-1 1,0 1-1,0 0 0,1-1 1,-1 1-1,0 1 0,1-1 1,0 0-1,-1 1 0,1 0 1,0 0-1,5-1 0,-5 3 3,0-1-1,0 1 0,0 0 1,-1 0-1,1 0 0,0 1 1,-1-1-1,1 1 0,-1 0 1,1 0-1,-1 0 0,0 1 1,0-1-1,0 1 0,4 4 1,23 21 100,-22-18 13,2-1 1,-1 0 0,1 0-1,0-1 1,1 0 0,0-1 0,0 0-1,1-1 1,0 0 0,0-1-1,0 0 1,23 5 0,-20-8-1,-1 0 0,1-2 1,-1 1-1,1-2 1,0 0-1,-1-1 0,1 0 1,-1-1-1,20-7 0,-7 0-322,0-1 1,-1-2-1,45-28 0,-20 9-940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20.5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48 640,'20'7'148,"-1"-1"0,1 0-1,0-2 1,1-1 0,-1 0 0,1-1 0,-1-1-1,1-1 1,-1-1 0,1-1 0,-1-1 0,0-1-1,22-6 1,-27 6 53,-1 0-1,0 1 1,1 1-1,22-1 1,-35 3-73,-2 0 0,0 0 0,1-1-113,0 0 0,-1 0 0,1 0 0,0 0 1,0 0-1,0 0 0,0 0 0,0 0 0,0 0 0,0 0 0,1 0 1,-1 0-1,0 1 0,0-1 0,1 1 0,0-1 0,9-6 5,20-13 236,-28 19-499,-11 7-410,7 1 120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21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277 0 768,'12'123'1738,"-5"-71"-1385,5 47-169,13 145 357,-6-83-330,-10-104-50,2 84 0,-11-115-118,-5 189 503,2-175-379,-2 0 1,-2-1-1,-15 51 1,21-85-140,-1 0-1,0 0 1,0 0 0,0 0-1,-1 0 1,1-1 0,-1 1-1,0-1 1,-1 0 0,1 0 0,-1 0-1,1 0 1,-1-1 0,-1 1-1,1-1 1,-9 5 0,9-6-4,0-1 0,0 0 0,0 0 0,0 0 1,0 0-1,0-1 0,-1 1 0,1-1 0,0 0 0,0 0 1,0-1-1,0 1 0,-1-1 0,1 0 0,0 0 0,0 0 1,0-1-1,1 1 0,-1-1 0,0 0 0,-4-4 0,-7-3 7,1-1-1,1-1 0,0 0 0,0-1 0,1 0 0,1-1 0,0 0 0,1-1 1,0 0-1,1-1 0,1 0 0,0 0 0,1-1 0,1 0 0,0 0 0,-4-19 0,10 33-28,0 1-1,0 0 1,-1-1-1,1 1 0,0-1 1,0 1-1,1 0 1,-1-1-1,0 1 0,0-1 1,1 1-1,-1 0 1,1-1-1,-1 1 0,1 0 1,-1 0-1,1-1 1,0 1-1,0 0 0,0 0 1,0 0-1,0 0 1,0 0-1,0 0 0,0 0 1,0 0-1,0 0 1,0 0-1,0 1 0,1-1 1,-1 1-1,0-1 1,1 1-1,1-1 0,3-1-184,0 1-1,0 0 0,0 0 0,0 1 1,0 0-1,10 1 0,12 2-605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21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1536,'11'-5'464,"0"1"0,0 0 0,0 0 0,0 1 0,0 0 0,1 1 0,18-1 0,164-13 163,106-2 282,-139 18-1016,-147 0-682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8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2432,'0'0'23,"0"-1"1,0 1-1,0 0 1,0 0-1,0 0 1,0 0-1,0 0 1,0-1-1,0 1 0,0 0 1,0 0-1,0 0 1,0 0-1,0 0 1,0-1-1,0 1 1,0 0-1,0 0 0,0 0 1,0 0-1,0 0 1,0-1-1,0 1 1,1 0-1,-1 0 1,0 0-1,0 0 1,0 0-1,0 0 0,0 0 1,0-1-1,0 1 1,1 0-1,-1 0 1,0 0-1,0 0 1,0 0-1,0 0 0,0 0 1,1 0-1,-1 0 1,0 0-1,0 0 1,0 0-1,0 0 1,0 0-1,1 0 1,-1 0-1,0 0 0,0 0 1,0 0-1,0 0 1,0 0-1,1 0 1,-1 0-1,0 0 1,0 0-1,0 0 0,0 0 1,0 1-1,1-1 1,-1 0-1,0 0 1,0 0-1,0 0 1,0 0-1,0 0 0,0 1 1,22 9 1460,26 21-426,45 46-112,119 127 1,-172-159-740,-2 1 0,-2 1 0,-3 2 0,-1 2 1,24 54-1,-27-38-29,-2 1 0,-3 1 0,19 94 0,-34-113-19,-1 0 0,-3 0-1,-2 1 1,-3 0-1,-8 80 1,5-112-50,0 1-1,-1-1 1,-1 0 0,-1-1 0,-1 1 0,0-1 0,-15 25 0,15-32-76,0-1 0,0-1 0,0 0 0,-1 0 0,-1 0 0,1-1 1,-2 0-1,1-1 0,-1 0 0,0 0 0,0-1 0,-22 9 0,31-14-99,-1 0-1,1-1 1,-1 1 0,1 0 0,-1-1 0,1 0-1,-1 1 1,0-1 0,1 0 0,-1 0-1,0 0 1,1 0 0,-1 0 0,0 0-1,1 0 1,-1 0 0,0-1 0,1 1-1,-1-1 1,0 1 0,-2-2 0,4 1-29,-1 0 0,0 0 0,1 0 1,-1 0-1,1 0 0,-1 0 0,1 0 1,0-1-1,-1 1 0,1 0 0,0 0 1,0 0-1,0 0 0,-1 0 0,1-1 1,1 1-1,-1 0 0,0 0 0,0 0 1,0 0-1,0 0 0,1 0 0,-1-1 1,1 1-1,-1 0 0,1 0 0,-1 0 1,1 0-1,0 0 0,0-1 0,18-28-1526,8-10 64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29.3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466 12 768,'6'-3'108,"-5"2"-81,0 0 0,1 0 1,-1 1-1,0-1 0,1 1 0,-1-1 0,0 1 0,1-1 1,-1 1-1,0 0 0,1 0 0,-1-1 0,1 1 1,-1 0-1,0 0 0,1 1 0,2-1 0,-3 0 421,-1-2-320,2 2 658,-3 11-462,-34 99-303,-15 141 1110,35-164-698,3 0 1,-2 140 0,-3 119 225,0-1-38,18-304-499,0-3 7,-2-1 1,-1 1-1,-12 63 1,14-99-114,-1-1 0,1 1 0,0 0 0,-1-1 0,1 1 0,-1-1 0,0 1-1,1-1 1,-1 1 0,0-1 0,0 1 0,0-1 0,0 0 0,0 1 0,0-1 0,0 0 0,0 0 0,-2 1 0,2-1-5,0-1-1,0 0 1,0 0 0,0 0-1,0 0 1,0 0 0,0 0 0,1-1-1,-1 1 1,0 0 0,0 0-1,0-1 1,0 1 0,1 0-1,-1-1 1,0 1 0,0-1-1,1 1 1,-1-1 0,0 1 0,0-1-1,1 1 1,-1-1 0,0-1-1,-7-8 84,0-1 0,0 0 0,-10-21 0,6 10-16,-21-28-155,-1 3 0,-2 1 0,-2 1 1,-49-43-1,87 88 63,-1 0 0,1-1 1,-1 1-1,1 0 0,0-1 0,-1 1 1,1 0-1,0-1 0,-1 1 0,1 0 1,0-1-1,-1 1 0,1-1 1,0 1-1,0-1 0,-1 1 0,1-1 1,0 1-1,0-1 0,0 1 0,0-1 1,0 1-1,0-1 0,0 1 1,0-1-1,0 1 0,0-1 0,0 1 1,0-1-1,0 1 0,0-1 1,0 1-1,1-1 0,-1 1 0,0-1 1,0 1-1,0-1 0,1 1 0,-1 0 1,0-1-1,1 1 0,-1-1 1,0 1-1,1 0 0,-1-1 0,1 1 1,-1 0-1,0 0 0,1-1 0,-1 1 1,1 0-1,-1 0 0,1 0 1,-1-1-1,1 1 0,-1 0 0,1 0 1,-1 0-1,1 0 0,0 0 0,31-6-1303,-7 5 400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29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97 1152,'25'4'512,"45"-25"128,-55 14 0,9-7-384,16 3 128,15-2 0,6 5 128,-1-1-640,1 1 0,-12 4 384,-9-1 0,0 5-128,-14 0 128,-10 0-128,-13 9 0,-6-1-768,-9 5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31.0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79 28 1536,'98'-7'1830,"-67"3"-1348,64 1 1,-91 3-470,0 1 0,0-1 0,0 0 0,0 0 0,0 0 0,0 0 0,0-1 1,0 0-1,0 0 0,0 0 0,0 0 0,7-4 0,-59 11 457,25-2-433,0-1 1,0-1 0,-36-2 0,-8 0-61,-52-3-340,270-6 222,-85 4 148,84 2-1,-124 8-497,-9 3-42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3.7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1 171 2432,'10'-171'7808,"61"1018"-5169,-29-498-2100,-36-236-466,-6-103-487,-1 0 1,0 1 0,0-1-1,-1 0 1,-1 0-1,0 0 1,0 0 0,-8 16-1,7-22-1164,3-3-86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4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1 307 768,'0'-20'1350,"1"0"1,0 0-1,6-28 1,-5 41-1259,0 1-1,0-1 1,0 1 0,1 0-1,-1 0 1,2 0 0,-1 0-1,1 1 1,-1-1 0,1 1 0,1 0-1,-1 0 1,1 1 0,0-1-1,6-4 1,6-1 95,1 1 0,0 0 0,0 1 0,37-10 0,88-14 606,-103 25-629,1 1 0,0 2 0,0 3 0,0 0 1,0 3-1,0 2 0,0 1 0,0 2 0,-1 2 0,-1 1 0,1 2 0,59 28 0,-62-21-51,-2 2-1,-1 1 1,0 1 0,-2 2-1,-1 1 1,-1 2-1,-1 1 1,37 47 0,-19-11 215,-3 1 0,-3 2 0,44 100 0,-72-140-169,-1 0 1,-2 1-1,-1 0 1,-1 1-1,-2 0 1,4 41 0,-8-48 14,-2 0 1,-1 0-1,-1 0 1,0 0-1,-2-1 1,-1 1-1,-1-1 1,-16 42 0,15-51-63,0 0 0,-1 0 0,0-1 1,-1-1-1,0 1 0,-1-1 1,0-1-1,-1 0 0,0-1 0,0 0 1,-1 0-1,-20 11 0,1-4 104,0-1 0,0-2 0,-1 0-1,-40 8 1,37-12-72,0-2 1,-1-1-1,0-2 0,0-1 1,0-2-1,0-2 0,0-1 1,0-2-1,0-1 0,1-2 0,0-1 1,0-2-1,1-1 0,0-2 1,1-1-1,-44-27 0,59 30-101,2-1-1,0 0 1,0-2-1,2 0 1,-21-23 0,30 31-162,-1-1 0,1 0 1,0 0-1,1 0 0,0-1 1,0 1-1,0-1 1,1 0-1,0 0 0,1-1 1,0 1-1,0 0 1,1-1-1,0 1 0,0-14 1,1 21-2,0-1 0,0 1 0,1-1 1,-1 1-1,0-1 0,1 1 0,-1-1 1,1 1-1,0-1 0,0 1 0,-1 0 1,1-1-1,0 1 0,0 0 0,0 0 1,0 0-1,0-1 0,1 1 0,-1 0 0,0 0 1,0 1-1,1-1 0,-1 0 0,0 0 1,1 1-1,-1-1 0,1 1 0,-1-1 1,1 1-1,-1 0 0,1-1 0,0 1 1,1 0-1,6 0-623,1 0-1,-1 1 1,0 0 0,15 4 0,-9-3-45,28 7-1793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4.9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304 479 1152,'-2'-14'182,"1"11"-97,1 1-1,-1-1 1,1 0-1,-1 1 1,1-1 0,0 0-1,0 1 1,0-1-1,0 0 1,0 1-1,1-1 1,-1 0-1,1 1 1,1-5 0,-1 6 405,-2 1-296,0 1 1,0-1-1,0 1 0,0 0 0,0-1 1,-1 1-1,1 0 0,0 0 0,1-1 1,-1 1-1,0 0 0,0 0 0,0 0 1,0 0-1,1 0 0,-1 0 0,0 1 1,0 0-1,0 5 78,0-1 0,0 1 0,0-1 0,0 1 0,1-1 1,1 1-1,-1 0 0,1-1 0,0 1 0,3 10 0,25 69 1077,-21-66-1062,-4-10-200,0-2-1,1 1 1,0 0-1,1-1 1,0 0-1,0 0 1,1-1-1,0 0 1,0 0-1,1-1 1,0 1 0,0-2-1,0 1 1,1-1-1,0 0 1,0-1-1,0 0 1,0-1-1,1 1 1,-1-2 0,1 1-1,0-2 1,0 1-1,0-1 1,0-1-1,0 0 1,0 0-1,0-1 1,-1 0-1,1-1 1,0 0 0,0 0-1,-1-1 1,11-5-1,-1 1 1,0-2 0,-1-1 0,0 0-1,0-1 1,-2-1 0,1 0 0,-1-2-1,-1 1 1,16-21 0,-22 24-50,-1-2 1,0 1-1,0-1 1,-2 0-1,1-1 1,-2 0-1,0 0 0,0 0 1,-1 0-1,-1-1 1,0 1-1,-1-1 1,0 0-1,-1-25 1,-2 19 6,0 1 0,-1 0 0,-2 0 1,0 0-1,0 0 0,-2 1 0,0 0 1,-2 0-1,0 0 0,0 1 1,-2 0-1,0 1 0,-13-16 0,13 20-31,0 1 0,-1 1 0,0-1 0,-1 2 0,0 0 0,-1 0 0,0 1 0,0 0 0,0 1 0,-1 1 0,0 0 0,-1 1 0,1 1 0,-1 0 0,0 1 0,0 0 0,-20 0 0,15 3-27,0 0 0,0 1 0,0 2 1,0 0-1,1 1 0,-1 0 0,1 2 0,0 0 1,1 1-1,-1 2 0,-32 19 0,23-10-29,1 1 0,0 2-1,2 1 1,1 1-1,0 1 1,-26 36 0,41-49-29,1 0 0,1 0 0,0 1 0,1 0 0,0 0 0,1 1 0,0 0 0,1-1 0,1 2 0,-4 21 0,6-30-24,1 1-1,0-1 0,0 1 1,0 0-1,1-1 0,0 1 0,0 0 1,0-1-1,1 0 0,0 1 1,0-1-1,0 0 0,0 0 1,1 0-1,0 0 0,0 0 1,0-1-1,1 1 0,0-1 0,0 0 1,0 0-1,0 0 0,0-1 1,1 1-1,0-1 0,-1 0 1,8 3-1,-2-2-274,0 0 0,0 0-1,0-1 1,17 3 0,53 3-1570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5.6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154 525 2432,'-3'8'1195,"7"17"72,2 1 1,1 0-1,12 29 1,5 19-67,-12-35-1003,2-2 0,1 1-1,2-2 1,22 35 0,-28-52 29,1-1 1,1 0-1,0-1 1,1-1 0,1 0-1,1-1 1,0-1-1,1 0 1,22 13-1,-33-24-165,0 1-1,0-2 1,1 1-1,-1-1 1,1 0 0,-1 0-1,1-1 1,-1 0-1,1 0 1,0 0-1,0-1 1,-1 0-1,1 0 1,0-1-1,0 0 1,-1 0 0,1-1-1,-1 1 1,1-2-1,-1 1 1,0-1-1,0 1 1,0-2-1,0 1 1,0-1 0,9-7-1,-2 0 33,-1-1 0,0 0 0,-1 0 0,0-2 0,-1 1 1,0-1-1,-1 0 0,-1-1 0,13-30 0,-11 15-27,0-1 0,-2-1 0,-1 1 0,-2-1 0,-1-1 1,-2 1-1,-1 0 0,-1-1 0,-6-34 0,1 24-20,-3 1 1,-1 0-1,-2 0 0,-2 1 1,-2 1-1,-26-51 0,31 72-34,-1 0-1,0 1 0,-2 0 1,0 1-1,-1 1 0,0 0 1,-2 0-1,1 2 0,-2 0 1,-26-17-1,27 21-14,-1 2 0,0 0-1,0 1 1,-1 0 0,1 1 0,-1 1-1,-1 1 1,1 1 0,-1 0 0,1 2 0,-1 0-1,-22 2 1,11 1-33,0 2-1,-48 11 1,64-11 0,1 0 0,-1 1 1,1 0-1,0 1 0,1 1 1,-1 0-1,-18 14 0,30-20 25,0-1 1,-1 1-1,1 0 0,0 0 1,0 0-1,-1 0 0,1 0 0,0 0 1,0 0-1,0 0 0,0 1 0,1-1 1,-1 0-1,0 0 0,0 1 1,1-1-1,-1 1 0,1-1 0,-1 1 1,1-1-1,0 0 0,0 1 0,-1 0 1,1-1-1,0 1 0,0-1 1,0 1-1,1-1 0,-1 1 0,0-1 1,1 1-1,-1-1 0,0 0 0,1 1 1,0-1-1,-1 1 0,1-1 1,0 0-1,1 3 0,2-2 3,-1 1 1,0 0-1,1-1 0,0 0 0,-1 1 0,1-2 1,0 1-1,0 0 0,0-1 0,0 0 1,0 0-1,0 0 0,1 0 0,3 0 1,65 1 108,0-3 1,94-13 0,4-1 122,77 10 330,-208 6-598,1 2 1,-1 2-1,0 1 0,42 14 0,-77-19-307,0 1 0,-1 0-1,1 0 1,-1 0 0,1 1 0,-1-1-1,5 6 1,-8-8 188,0 1 1,0 0-1,0-1 0,0 1 1,-1 0-1,1 0 0,0 0 1,0 0-1,-1 0 0,1 0 1,-1 0-1,1 0 1,-1 0-1,0 0 0,1 0 1,-1 0-1,0 1 0,1-1 1,-1 0-1,0 0 0,0 0 1,0 0-1,0 0 0,0 1 1,-1-1-1,1 0 0,0 0 1,0 0-1,-1 0 0,1 0 1,-1 0-1,1 0 0,-1 1 1,-8 8-2015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6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102 374 2944,'3'-1'104,"0"1"0,1-1 1,-1 0-1,0 1 0,1 0 1,-1 0-1,1 0 0,-1 0 1,1 0-1,-1 1 0,0 0 0,1 0 1,-1 0-1,0 0 0,0 0 1,1 0-1,3 3 0,27 9 2477,2 1-742,-33-11-1745,1-1 1,0-1-1,0 1 1,0-1-1,0 1 0,0-1 1,0 0-1,0 0 1,0-1-1,0 1 1,1-1-1,-1 0 0,0 0 1,0-1-1,9-1 1,-5 0 43,1-2 1,0 1 0,-1-1 0,0 0 0,0-1-1,0 0 1,0 0 0,-1-1 0,0 0-1,0 0 1,0 0 0,-1-1 0,0 0 0,-1-1-1,1 1 1,-1-1 0,-1 0 0,1 0-1,-1-1 1,-1 1 0,0-1 0,4-14-1,-5 14-100,1 0-1,-2 0 1,1 0-1,-1 0 1,-1 0-1,0 0 1,0 0-1,-1 0 1,0 0-1,0 0 0,-1 0 1,0 0-1,-1 0 1,0 0-1,0 1 1,-1-1-1,0 1 1,0 0-1,-1 0 1,0 1-1,-1-1 0,-9-9 1,9 11-24,0 1 0,0 0 0,-1 0 0,0 0 1,1 1-1,-1 1 0,-1-1 0,1 1 0,-1 0 0,1 0 0,-1 1 0,0 0 0,0 1 1,1-1-1,-1 2 0,0-1 0,0 1 0,-1 0 0,1 1 0,0 0 0,1 0 1,-14 4-1,10-1 0,-1 0 0,1 1-1,0 1 1,0 0 0,1 0 0,0 1 0,0 1 0,0-1 0,1 2 0,0-1 0,1 1 0,0 0-1,0 1 1,-6 12 0,4-7 1,0 1-1,2 1 1,0 0 0,1 0-1,1 0 1,0 1 0,2 0-1,0 0 1,0 0 0,2 1-1,1-1 1,0 1 0,2 19-1,0-23-8,2 1 0,0-1 0,0 1 0,2-1-1,0 0 1,0 0 0,2-1 0,0 0 0,0 0 0,1 0 0,1-1-1,0-1 1,1 1 0,0-1 0,19 16 0,-10-13-92,-1-1 1,2-1 0,-1-1-1,2-1 1,0-1 0,0 0-1,42 11 1,-35-13-783,1-1 1,0-2-1,0 0 1,0-3-1,54 0 1,-25-8-1074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1.0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40 5120,'4'-3'2560,"-4"26"-1024,0-20 3072,5 3-4224,-5 4 128,0-6 384,0 1 127,0-5-1151,0 0 1,5-9 766,-1-1 1,1-3-1664,-1-6 129,10 3-1281,-23-4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2.3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36 2304,'-4'-31'2765,"3"26"-806,-6 21-1195,5-9-855,-3 5 360,1 1 0,0 0-1,1 0 1,0 0 0,1 0 0,1 0 0,0 1-1,1-1 1,1 19 0,-1-33-263,1 1 0,-1-1 0,0 1 0,0 0 0,0-1 0,1 1 1,-1-1-1,0 1 0,0 0 0,1-1 0,-1 1 0,0 0 0,1-1 0,-1 1 0,1 0 0,-1 0 0,0-1 0,1 1 0,-1 0 0,1 0 1,-1 0-1,0-1 0,1 1 0,-1 0 0,1 0 0,-1 0 0,1 0 0,-1 0 0,1 0 0,-1 0 0,1 0 0,-1 0 0,0 0 0,1 0 1,-1 0-1,1 0 0,-1 1 0,1-1 0,-1 0 0,1 0 0,-1 0 0,0 1 0,1-1 0,-1 0 0,0 0 0,1 1 0,-1-1 0,0 0 1,1 1-1,-1-1 0,0 1 0,1-1 0,-1 0 0,0 1 0,0-1 0,0 1 0,1-1 0,-1 0 0,0 1 0,0-1 0,0 1 0,0-1 0,0 1 1,0-1-1,0 1 0,0-1 0,0 1 0,0-1 0,0 1 0,18-36 154,-16 31-126,51-97-2317,-50 84 982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8.7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71 3328,'4'-4'357,"1"0"-1,0 0 1,0 0 0,0 1 0,0 0-1,0 0 1,1 0 0,0 0 0,-1 1-1,1 0 1,0 0 0,0 1 0,0 0-1,8-1 1,13 0-110,0 1 0,29 2 1,3 0-176,-52-1-80,88-4-52,104-17 0,-161 18-1753,-24 6 533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4.2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831 101 2048,'0'0'50,"1"-1"1,0 1-1,0-1 0,-1 1 0,1-1 1,0 1-1,-1-1 0,1 0 1,-1 1-1,1-1 0,-1 0 1,1 0-1,-1 1 0,1-1 1,-1 0-1,0 0 0,1 0 1,-1 1-1,0-1 0,0 0 0,1 0 1,-1 0-1,0 0 0,0 0 1,0 0-1,0 0 0,0 1 1,-1-1-1,1 0 0,0 0 1,0 0-1,0 0 0,-1 0 0,0-1 1,-2-17 1857,1 15-1722,-1 1 0,0-1 0,0 1 0,0-1 0,0 1 0,0 0-1,-1 0 1,1 0 0,-1 1 0,0-1 0,0 1 0,1 0 0,-8-2 0,-1 0-9,-1 2 0,0 0 0,0 1 0,0 0 0,0 1 0,0 0 0,0 1 1,0 0-1,-20 6 0,-5 2 356,-70 27 0,50-12-153,-97 55 0,130-65-346,2 2 1,0 1 0,1 0 0,0 2-1,2 1 1,-26 29 0,40-40-25,-1-1 1,1 1 0,1 1 0,0-1 0,0 1-1,1-1 1,0 1 0,0 1 0,1-1 0,-3 20-1,6-23 5,0 0 0,0 0 0,1 0-1,-1 0 1,1-1 0,1 1 0,-1 0-1,1-1 1,1 1 0,-1-1-1,1 1 1,0-1 0,0 0 0,1 0-1,0-1 1,0 1 0,9 9 0,3 1 63,2 0-1,0-2 1,0 0 0,1 0 0,1-2 0,37 18 0,137 45 346,-123-51-284,22 10-102,-1 3 1,-2 5-1,-2 3 1,121 84-1,-191-116-4,0 0 0,-1 2 0,-1 0 0,0 0 0,-2 2 0,0 0 0,18 28 0,-27-37 0,-1-1 0,-1 1 1,1 0-1,-2 0 0,1 0 0,-1 1 0,0-1 0,-1 1 1,1-1-1,-2 1 0,1-1 0,-1 1 0,-1 0 1,0-1-1,0 1 0,0-1 0,-1 1 0,-1-1 0,1 0 1,-1 0-1,-8 14 0,4-9 55,-1-1 0,0 0 0,-2-1 0,1 0 0,-1 0 0,0-1 0,-1-1 1,-1 1-1,1-2 0,-1 0 0,-1 0 0,1-1 0,-1 0 0,-1-1 0,-18 5 0,-13 3 190,-1-2-1,0-2 0,-63 5 0,41-8 9,0-2 0,-1-4 0,1-3 0,0-3-1,0-3 1,0-3 0,1-2 0,-98-34 0,159 45-417,-1 0 1,1-1-1,-1 1 1,1-1-1,0 0 1,0-1-1,0 1 1,0-1-1,1 0 1,-1-1-1,1 1 0,0-1 1,-7-10-1,12 15 5,0-1-1,0 0 0,0 0 0,-1 0 1,1 1-1,0-1 0,1 0 0,-1 0 0,0 1 1,0-1-1,0 0 0,0 0 0,0 1 1,1-1-1,-1 0 0,0 1 0,1-1 0,-1 0 1,1 1-1,-1-1 0,0 0 0,1 1 0,-1-1 1,1 1-1,0-1 0,-1 1 0,1-1 1,-1 1-1,1 0 0,0-1 0,-1 1 0,1 0 1,1-1-1,27-12-2241,-28 13 2227,38-11-2292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4.9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1 328 3584,'0'-1'111,"1"0"1,-1 0 0,0 0-1,1 0 1,0 0-1,-1 1 1,1-1 0,-1 0-1,1 0 1,0 0-1,0 1 1,-1-1-1,1 0 1,0 0 0,0 1-1,0-1 1,0 1-1,0-1 1,0 1 0,0-1-1,0 1 1,0 0-1,0 0 1,0-1-1,0 1 1,0 0 0,0 0-1,0 0 1,0 0-1,0 0 1,2 0 0,47 1 1508,-32-1-1670,7 1 204,1-1 0,0-1 0,0-1 0,0-1 0,-1-2 0,0-1 1,0 0-1,26-11 0,-38 11-8,-1 0 0,0 0 1,0-1-1,-1 0 0,0-1 1,0 0-1,-1-1 1,15-16-1,-21 21-73,-1-1 0,0 0 0,0 0 0,0 1 0,-1-2 1,1 1-1,-1 0 0,-1 0 0,1-1 0,-1 1 0,0-1 0,0 1 0,0-1 0,-1 0 1,0 1-1,0-1 0,0 0 0,-1 1 0,0-1 0,0 0 0,0 1 0,-1 0 0,-2-7 1,3 8-35,0 1 0,-1 0 0,1 0 0,-1 0 1,0 0-1,0 0 0,0 0 0,0 0 0,0 1 1,-1-1-1,1 1 0,-1-1 0,1 1 0,-1 0 0,0 0 1,0 0-1,0 1 0,0-1 0,0 1 0,0-1 1,-1 1-1,1 0 0,0 0 0,-1 1 0,1-1 1,-1 1-1,1 0 0,-1-1 0,1 1 0,-1 1 1,1-1-1,0 1 0,-1-1 0,1 1 0,-1 0 1,-4 2-1,-3 1 10,-1 1 0,1 0 0,-1 0 0,1 1 0,1 1 0,-1 0 1,1 0-1,1 1 0,-11 10 0,5-1-24,1 0 1,1 0-1,1 1 1,0 1-1,1 0 1,1 0-1,1 1 1,1 1-1,1-1 1,0 1-1,2 0 0,0 1 1,2 0-1,-2 25 1,4-33-28,1 1 0,0-1 1,1 0-1,1 1 0,0-1 0,1 0 0,0 0 1,2 0-1,-1-1 0,1 1 0,1-1 1,1 0-1,0 0 0,0-1 0,1 0 1,1-1-1,0 1 0,0-2 0,1 1 0,1-1 1,0-1-1,16 11 0,-12-10-97,1-2 1,0 0-1,0-1 0,1-1 0,0 0 1,0-1-1,0-1 0,1-1 0,0 0 1,18 0-1,-21-3-415,1 0 0,-1 0 0,1-2 0,-1 0 0,1 0 1,-1-2-1,0 0 0,0 0 0,-1-2 0,1 1 0,22-14 0,-10-3-1299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5.6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84 746 2816,'0'-1'40,"0"1"0,0 0 0,0 0-1,0 0 1,-1-1 0,1 1 0,0 0 0,0 0 0,0 0 0,0 0 0,0-1 0,-1 1 0,1 0-1,0 0 1,0 0 0,0 0 0,0 0 0,-1 0 0,1 0 0,0-1 0,0 1 0,0 0-1,-1 0 1,1 0 0,0 0 0,0 0 0,0 0 0,-1 0 0,1 0 0,0 0 0,0 0 0,0 0-1,-1 0 1,1 0 0,0 0 0,0 0 0,-1 1 0,1-1 0,0 0 0,0 0 0,0 0-1,0 0 1,-1 0 0,1 0 0,0 0 0,0 1 0,0-1 0,0 0 0,-1 0 0,1 0-1,0 0 1,0 1 0,0-1 0,0 0 0,0 0 0,0 0 0,0 1 0,-2 19 2368,8 21-325,6-5-1606,2-1 0,1-1 0,40 64-1,-44-83-323,1 0 0,1 0 0,0-1-1,0-1 1,2 0 0,-1-1-1,2 0 1,0-1 0,29 15 0,-34-20-123,0-1 1,0 0 0,1-1-1,-1 0 1,1-1 0,0 0 0,1-1-1,-1 0 1,0-1 0,0 0 0,1-1-1,-1 0 1,0-1 0,1-1-1,-1 0 1,0 0 0,0-1 0,0-1-1,0 0 1,-1-1 0,0 0-1,0 0 1,0-1 0,11-8 0,-5-1 20,0 1 0,0-2 1,-1 0-1,-1-1 1,-1-1-1,0 0 0,-2-1 1,0 0-1,-1-1 0,-1 0 1,0-1-1,-2 0 1,-1-1-1,0 1 0,-2-1 1,0-1-1,-2 1 1,0 0-1,-1-1 0,-2 0 1,-2-31-1,-2 20-19,-1 0 0,-1 0 0,-2 0 1,-2 1-1,-1 0 0,-1 1 0,-2 1 0,-1 0 0,-37-57 0,36 65-35,-2 1-1,0 1 1,-1 0 0,-1 1-1,-1 2 1,-1 0 0,0 1-1,-2 1 1,1 1 0,-2 1-1,0 2 1,-47-18 0,38 19-22,-2 2 0,-54-9 1,72 16 1,0 1 0,1 0 1,-1 1-1,0 1 0,0 1 0,0 0 0,-18 6 1,31-7 8,1 0 1,0 1-1,-1 0 1,1 0-1,0 0 1,0 0-1,0 0 1,1 1-1,-1 0 1,1-1-1,-1 1 1,1 1-1,0-1 1,-3 4-1,5-5 17,0 0 0,0 0-1,0 1 1,0-1-1,0 0 1,1 0-1,-1 0 1,1 1-1,0-1 1,-1 0 0,1 1-1,0-1 1,1 0-1,-1 1 1,0-1-1,1 0 1,-1 1-1,1-1 1,-1 0 0,1 0-1,0 0 1,0 0-1,0 1 1,0-1-1,1 0 1,-1-1-1,0 1 1,4 3 0,0 1 19,1 0 0,0-1 1,0 1-1,0-1 1,1-1-1,0 1 0,0-1 1,14 6-1,68 20 110,-58-20-81,70 18 268,194 27 0,112-22-6056,-370-32 3796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6.2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218 349 3584,'2'-17'2308,"2"21"285,5 32 1101,-4-18-3948,1 0 375,1-1 0,1 0 0,0 0 0,1-1 0,1 0 0,1-1 0,0 0 0,1 0 0,0-1 1,1-1-1,1 0 0,0-1 0,18 12 0,-23-17-55,0-1 0,0-1 1,1 1-1,0-2 0,0 1 0,0-1 1,1-1-1,0 0 0,-1 0 0,1-1 1,0-1-1,0 0 0,0 0 1,0-1-1,0 0 0,0-1 0,0 0 1,0-1-1,0 0 0,-1-1 0,1 0 1,-1-1-1,15-7 0,-13 5-16,0-1-1,-1-1 0,0 0 1,0 0-1,-1-1 1,0-1-1,0 0 0,-1 0 1,0 0-1,-1-1 1,0-1-1,-1 0 0,11-23 1,-14 25-3,0-1 0,-1 0 0,0 0-1,-1 0 1,0-1 0,-1 1 0,0 0 0,-1-1 0,0 1 0,-1-1 0,0 1 0,-1 0 0,0 0 0,-1-1-1,0 1 1,0 1 0,-7-14 0,1 6 11,-1 0 1,0 1-1,-1 0 0,-1 1 1,0 1-1,-1-1 0,-1 2 1,0 0-1,-1 1 0,0 0 1,-1 1-1,-1 1 0,0 1 0,0 0 1,-1 1-1,-1 1 0,1 1 1,-1 0-1,0 2 0,0 0 1,-1 1-1,0 1 0,1 0 1,-1 2-1,0 0 0,0 2 0,0 0 1,0 1-1,-23 5 0,24-2-107,0 1-1,0 0 1,1 1-1,0 1 1,1 0-1,-1 2 0,2 0 1,-1 1-1,2 0 1,-1 2-1,-21 22 0,30-28-102,0 2-1,1-1 0,-1 1 0,2 0 0,-1 0 1,1 0-1,1 1 0,0 0 0,-6 20 0,8-22-48,1 0 0,1-1 0,-1 1-1,1 0 1,0 0 0,1-1 0,0 1 0,0 0-1,0-1 1,1 1 0,0-1 0,1 1 0,0-1-1,7 13 1,-4-10-169,0 0 1,1-1-1,0 0 0,0-1 0,14 13 1,53 36-1935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6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95 288 3072,'-2'-8'94,"-5"-10"2185,2 25 1104,-10 20-1523,11-22-1759,1 0 0,0 1 0,0-1 1,1 1-1,-1 0 0,1 0 0,0 0 0,1 0 1,0 0-1,0 0 0,0 0 0,0 1 0,1-1 1,0 0-1,0 0 0,1 1 0,0-1 0,0 0 1,1 0-1,-1 0 0,1 0 0,4 9 1,-2-8 4,-1 0 1,1 0-1,0-1 1,1 1-1,0-1 1,0 0-1,0 0 1,0-1-1,1 1 1,0-1-1,0-1 1,1 1-1,-1-1 1,1 0-1,0-1 1,0 1-1,14 3 1,-4-3-45,0-1 0,0-1 0,0 0-1,0-1 1,0-1 0,0-1 0,0-1 0,0 0 0,0-1 0,0 0 0,-1-2 0,1 0 0,-1-1 0,16-8-1,-9 3 28,0-2 0,0-1 0,-1 0 0,-1-2 0,-1 0-1,0-1 1,-1-2 0,26-31 0,-37 40-22,-1-1 1,0 0-1,-1 0 1,0 0-1,0-1 0,-2 0 1,1 0-1,-1 0 1,-1-1-1,0 1 1,-1-1-1,1-19 0,-3 25-34,0 0 0,0 1 0,-1-1-1,0 0 1,0 1 0,0-1 0,-1 1-1,0 0 1,0-1 0,-1 1 0,0 0-1,0 0 1,0 1 0,-1-1 0,0 1-1,0-1 1,0 1 0,-1 0 0,1 1-1,-1-1 1,0 1 0,-1 0 0,1 0-1,-1 1 1,-8-5 0,3 3-17,-1 2 0,0-1 1,0 1-1,0 1 0,0 0 0,0 0 1,0 2-1,0-1 0,-1 2 0,1-1 1,0 2-1,0-1 0,0 2 0,-20 6 1,-8 4-63,1 3 0,-71 38 0,86-42-40,-6 4-70,0 1 0,-40 31 0,62-42 65,2-1 0,-1 2 0,1-1 0,-1 1 0,2 0 0,-1 0 0,1 0 0,0 1 0,1 0 0,0 0 0,0 0 0,0 0 0,1 1 0,-2 12-1,4-18 7,0 1 0,1-1-1,-1 1 1,1-1 0,0 0-1,0 1 1,0-1 0,1 1-1,-1-1 1,1 0 0,0 1-1,-1-1 1,2 0 0,-1 0-1,0 0 1,1 0 0,-1 0-1,1 0 1,2 4-1,0-4-36,-1 0 0,1 0-1,-1-1 1,1 1-1,0 0 1,0-1-1,0 0 1,0 0-1,1-1 1,-1 1-1,0-1 1,8 2-1,12 0-440,0-1 0,-1-1 0,1-1-1,35-5 1,-43 4 215,179-23-3087,-104 5 1750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7.2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1261 0 2688,'-3'6'353,"0"-1"1,0 1 0,-1-1-1,0 0 1,0 0-1,0 0 1,0-1-1,-1 1 1,0-1-1,0 0 1,0-1-1,0 1 1,-1-1-1,1 0 1,-8 3 0,5-2-182,0 0 1,1 1-1,-1-1 1,1 2 0,0-1-1,1 1 1,-1 0 0,-5 8-1,9-8-2,0 0-1,0 0 1,0 1-1,1-1 1,0 1 0,1 0-1,-1-1 1,1 1-1,1 0 1,-1 0-1,1-1 1,0 1-1,1 0 1,0 0-1,0 0 1,0-1-1,1 1 1,2 8-1,6 13 257,2 0 0,25 46-1,-30-61-357,134 279 697,-122-243-734,-3 1-1,-1 0 0,-3 1 1,7 59-1,-14-73 32,-3 0 1,0 1-1,-3-1 0,-5 39 1,3-58 31,-1 1 1,0-1 0,-2 0-1,0-1 1,-1 1 0,0-1-1,-2-1 1,0 1 0,-21 28-1,20-32 47,1 0 0,-1-1 0,-1-1 0,0 0-1,-1 0 1,0-1 0,-1-1 0,0 0 0,0 0-1,-1-1 1,0-1 0,0-1 0,-1 0 0,1 0-1,-1-2 1,-1 0 0,1 0 0,-1-2 0,-21 2-1,-12-3 198,0-2 0,1-2 0,-1-2-1,1-2 1,0-2 0,0-3 0,1-1 0,1-3-1,0-1 1,1-2 0,-53-33 0,47 21-31,0-3 0,-68-60 0,99 77-275,1-2 1,1 0 0,1-1 0,0-1-1,2-1 1,0 0 0,2-1 0,-15-32 0,24 46-92,1 0 1,0 0-1,1 0 1,0 0-1,0 0 1,1 0-1,0-1 1,1 1-1,0 0 1,0-1-1,1 1 1,0 0-1,1-1 1,0 1-1,6-16 1,-2 13-259,0 0 0,1 0 0,0 0-1,1 1 1,0 1 0,1-1 0,0 1 0,0 0 0,22-15 0,0 3-850,0 2 1,2 1-1,1 2 0,0 1 1,1 2-1,0 1 1,39-9-1,31-1-1521,-6 6 107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8.0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 3072,'-1'0'61,"1"0"0,0 0 0,-1 0 1,1 1-1,0-1 0,-1 0 0,1 0 0,0 0 0,-1 1 0,1-1 1,0 0-1,-1 1 0,1-1 0,0 0 0,0 0 0,0 1 1,-1-1-1,1 0 0,0 1 0,0-1 0,0 1 0,0-1 0,0 0 1,0 1-1,-1-1 0,1 0 0,0 1 0,0-1 0,0 1 1,0-1-1,0 0 0,1 1 0,-1-1 0,0 1 0,0-1 0,3 25 3190,0-3-1258,-1 152 1530,27 190 1,-14-268-2614,3-1 0,5 0 0,55 143 1,-59-187-769,31 69 115,-44-106-232,1-1 0,1 0 1,1-1-1,0 1 0,0-2 0,14 15 1,-21-25-30,0 0 1,0 0-1,0 1 1,-1-1-1,1 0 1,0 0-1,0-1 1,1 1-1,-1 0 1,0-1 0,0 1-1,0-1 1,0 0-1,0 0 1,1 1-1,-1-1 1,0-1-1,0 1 1,0 0-1,1-1 1,-1 1-1,0-1 1,0 1-1,0-1 1,0 0 0,0 0-1,0 0 1,0 0-1,0 0 1,-1-1-1,1 1 1,2-2-1,7-7-146,0 0-1,0 0 0,15-20 1,-17 19-8,101-139-2018,-78 102 694,68-78-1,-85 115 1341,-10 18 372,-11 28 593,4-21-604,1-4-37,0-1-1,1 0 1,0 1-1,0-1 0,1 1 1,1-1-1,0 0 0,0 1 1,0-1-1,5 9 0,-4-13-113,-1 0 1,1 0-1,1 0 0,-1-1 0,1 1 0,0-1 0,0 0 0,0 0 1,0 0-1,1-1 0,-1 0 0,1 0 0,0 0 0,0 0 0,0 0 0,1-1 1,9 3-1,4 0-234,1 0-1,-1-1 1,32 2 0,-43-5-184,-1-1 0,1 0 0,0 0 0,0-1 0,-1 0 0,1-1 1,0 1-1,-1-1 0,1-1 0,-1 1 0,13-8 0,-18 9 161,-1 0 0,1 0 1,0-1-1,-1 1 0,1-1 1,-1 1-1,0-1 0,1 0 0,-1 0 1,0 1-1,0-1 0,1-3 1,5-25-2372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8.4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20 8192,'-55'-4'4096,"64"-12"-6272,10 21 7680,8-1-7296,12 3 128,-7 6-2176,-9-3 128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9.3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16 250 3328,'-7'-15'1710,"1"18"1648,5-1-3236,1-1 0,-1 0 0,1 1 0,0-1 0,0 1 0,0-1 0,0 0 0,0 1 0,0-1 0,0 1 0,0-1 1,1 1-1,-1-1 0,0 0 0,1 1 0,-1-1 0,1 0 0,0 1 0,1 1 0,11 12 180,0-1 0,1-1 0,1 0 0,0-1 0,1 0 0,1-2 1,-1 0-1,2 0 0,-1-2 0,26 10 0,-9-7-37,1 0 1,-1-2-1,2-2 1,62 5 0,-77-11-176,1-1 0,-1-1 0,0-1 0,0-1 0,41-10 0,-52 10-45,0-1 1,0 1-1,0-1 0,0-1 0,-1 0 0,0-1 1,0 1-1,0-2 0,0 1 0,-1-1 0,-1 0 0,1-1 1,11-15-1,-16 18-25,-1 0 1,1 0-1,-1 0 0,0 0 1,-1-1-1,1 1 0,-1 0 1,0-1-1,-1 1 0,1-1 1,-1 0-1,0 1 1,0-1-1,-1 1 0,1-1 1,-1 1-1,-1-1 0,1 1 1,-1 0-1,0-1 0,0 1 1,-5-8-1,-1-2 2,-1 0-1,-1 0 1,-1 1-1,0 0 1,-21-20-1,19 23-21,1 0 0,-2 1 1,1 1-1,-1 0 0,-1 1 0,1 1 0,-1 0 1,-1 1-1,1 0 0,-1 1 0,0 1 0,0 1 0,-1 0 1,1 1-1,-29 0 0,22 2-22,-1 2 1,1 1-1,0 0 1,0 2-1,1 0 0,-1 2 1,1 1-1,1 0 1,-1 2-1,-28 17 0,41-22-5,0 1 0,1 1 0,0 0 0,0 0-1,1 0 1,-1 1 0,2 0 0,-1 1 0,1 0-1,-9 18 1,13-24 8,0 1 0,0 0 0,1 0 0,-1 1-1,1-1 1,0 0 0,1 0 0,-1 0 0,1 1-1,0-1 1,0 0 0,0 1 0,0-1 0,1 0 0,-1 1-1,1-1 1,1 0 0,-1 0 0,0 0 0,1 0-1,0 0 1,0 0 0,0 0 0,0-1 0,1 1 0,-1-1-1,1 0 1,0 1 0,4 2 0,5 3-143,1 0 0,-1-1 0,2-1 0,-1 0 0,1-1 0,0 0 1,0-1-1,0-1 0,1 0 0,-1-1 0,1 0 0,26 0 0,3-1-464,-1-3 1,0-1-1,55-10 0,-46 4 118,170-34-1947,-196 36 2308,0-2 1,0-2-1,-1 0 1,0-1-1,0-2 0,24-16 1,-47 28 194,0-1 0,0 1 0,0 0 0,0-1 0,0 0 0,0 1 0,-1-1 0,1 0-1,-1 0 1,1 0 0,-1 0 0,0 0 0,1 0 0,-1 0 0,0-1 0,0 1 0,-1 0 0,1-1 0,0 1 0,0-3 0,-2 4-7,1 0-1,0 1 1,0-1 0,0 0-1,-1 1 1,1-1-1,0 0 1,0 1-1,-1-1 1,1 1 0,-1-1-1,1 0 1,0 1-1,-1-1 1,1 1 0,-1-1-1,0 1 1,1-1-1,-1 1 1,1 0 0,-1-1-1,0 1 1,1 0-1,-2-1 1,-29 0 774,8 7-162,0 2 0,0 0-1,1 2 1,-29 16 0,48-25-582,0 1 0,0 0 0,0 0-1,1 0 1,-1 0 0,0 0 0,1 1 0,-1-1 0,1 1 0,0-1-1,0 1 1,0 0 0,0 0 0,0 0 0,1 0 0,0 0 0,-1 1-1,1-1 1,0 0 0,0 0 0,1 1 0,-1-1 0,1 1 0,0-1-1,-1 1 1,2-1 0,0 7 0,-1-5 19,2 0 0,-1 0 0,1 0 0,-1 0 0,2-1 0,-1 1 0,0-1 1,1 1-1,0-1 0,0 0 0,0 0 0,0 0 0,1 0 0,-1 0 0,1-1 0,0 0 0,8 5 0,12 5 502,46 16-1,-22-9-89,-26-10-382,1-1 0,0-1 0,0-1 0,1-1 0,43 5 0,-55-10-589,1-1 1,-1 0-1,1-1 0,0 0 0,-1-1 0,0 0 0,1-1 0,-1-1 0,0 1 0,0-2 0,-1 0 0,22-12 1,15-22-2092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0.3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32 1152,'0'-3'196,"1"1"0,0 0 0,0 0 0,0 0 0,1 0 0,-1 0 0,0 0 1,1 1-1,-1-1 0,1 0 0,0 1 0,-1-1 0,1 1 0,0-1 0,0 1 0,2-1 0,-1 1 4,-1 1 1,1 0-1,-1 0 0,1 0 0,-1 1 0,1-1 0,-1 0 1,0 1-1,1 0 0,-1-1 0,1 1 0,-1 0 0,0 0 1,3 2-1,-3 0-84,0-1 1,1 1-1,-1 0 1,0 0-1,-1 0 1,1 0 0,0 0-1,-1 1 1,0-1-1,0 0 1,0 1-1,0-1 1,0 1-1,-1-1 1,1 1-1,-1 0 1,0 6-1,1 3 389,8 45 1055,3 0-1,23 67 0,-24-91-1159,3 0 0,0-1 0,2-1 0,37 55-1,-53-87-388,0 1-1,0-1 0,0 1 0,1-1 0,-1 1 0,0-1 1,0 1-1,0-1 0,1 1 0,-1-1 0,0 0 0,1 1 1,-1-1-1,0 1 0,1-1 0,-1 0 0,0 1 0,1-1 1,-1 0-1,1 0 0,-1 1 0,1-1 0,-1 0 0,1 0 0,-1 0 1,0 1-1,1-1 0,-1 0 0,1 0 0,-1 0 0,1 0 1,0 0-1,-1 0 0,1 0 0,-1 0 0,1 0 0,-1 0 1,1 0-1,-1-1 0,0 1 0,1 0 0,0 0 0,5-27 356,-9-43 91,3 67-437,-4-37 146,2 0-1,2-1 1,8-68-1,-6 97-196,0 0-1,1 0 1,0 0-1,0 0 1,2 1 0,-1 0-1,1-1 1,1 2 0,0-1-1,1 1 1,0 0-1,0 0 1,1 0 0,0 1-1,1 1 1,16-14-1,-19 18 32,0 1-1,0 0 1,0 1-1,0-1 1,1 1-1,-1 0 1,1 1-1,-1-1 1,1 1-1,-1 1 1,1-1-1,0 1 1,-1 0-1,1 1 1,-1-1-1,1 1 1,0 1-1,-1-1 1,0 1-1,1 0 1,5 3-1,14 7 174,0 1-1,-1 1 1,35 27 0,-47-32-85,1 1-36,-1 1 0,-1 0-1,0 0 1,-1 2 0,0-1-1,-1 2 1,0-1-1,-1 1 1,11 23 0,-16-29-34,0 0 1,0 1 0,-1-1 0,0 1 0,-1 0 0,0 0 0,0 0 0,-1 0-1,0 0 1,-1 0 0,0 0 0,0 1 0,-1-1 0,0 0 0,0 0-1,-1 0 1,-1 0 0,-5 15 0,7-22-14,0 0 0,0-1-1,1 1 1,-1-1 0,0 1-1,-1-1 1,1 1 0,0-1 0,0 1-1,-1-1 1,1 0 0,0 0 0,-1 0-1,1 0 1,-3 1 0,4-2 2,-1 1-1,0-1 1,0 0-1,1 0 1,-1 0 0,0 0-1,0 0 1,0 0 0,1 0-1,-1 0 1,0-1 0,1 1-1,-1 0 1,0 0 0,0-1-1,1 1 1,-1 0 0,0-1-1,1 1 1,-1-1 0,0 1-1,1 0 1,-1-1 0,0 0-1,-2-3 15,1 1 0,0 0-1,0-1 1,0 0 0,0 1-1,0-1 1,1 0 0,-1 0 0,1 0-1,0 0 1,-1-5 0,2-5-53,-1 0 1,2-1 0,0 1 0,0 0-1,2 0 1,-1 0 0,2 0 0,0 0-1,1 0 1,0 1 0,1 0 0,0 0-1,1 1 1,0-1 0,11-11 0,-12 15 0,1-1 1,0 2-1,1-1 1,0 1-1,0 0 1,1 0-1,0 1 1,1 1-1,-1-1 1,1 2 0,0-1-1,1 1 1,-1 1-1,1 0 1,0 0-1,0 1 1,0 0-1,1 1 1,13-1-1,-13 4 12,0 1 0,0 0 0,0 0-1,0 1 1,0 1 0,22 10 0,60 35 25,-74-36 5,-2 0-1,0 1 0,0 0 0,-1 2 0,-1 0 1,-1 0-1,0 2 0,-1 0 0,-1 1 0,-1 0 1,-1 1-1,0 0 0,-2 0 0,0 1 0,-1 1 1,-1 0-1,-1 0 0,-1 0 0,-1 0 0,-1 1 1,-1 0-1,-2 36 0,-1-49-49,-1-1 0,-1 0-1,1 1 1,-1-1 0,-1 0 0,-6 12 0,8-18-93,1 0 1,-1 0 0,0 0 0,0-1-1,0 1 1,-1-1 0,1 1 0,-1-1-1,1 0 1,-4 2 0,5-3-3,0 0 0,-1-1-1,1 1 1,0-1 0,0 1 0,-1-1 0,1 0 0,0 0 0,-1 0 0,1 1 0,0-1-1,-1 0 1,1-1 0,0 1 0,-1 0 0,1 0 0,0 0 0,-1-1 0,1 1 0,0-1-1,0 1 1,-1-1 0,1 0 0,0 1 0,-2-2 0,1-1-273,-1 0 1,1 0-1,-1-1 1,1 1-1,0-1 0,0 1 1,0-1-1,1 1 1,-1-1-1,1 0 1,0 0-1,0 0 0,1 0 1,-1 0-1,1 0 1,0-6-1,10-27-1918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19.1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2560,'0'14'4199,"6"60"-2660,25 86-926,37 252 1569,-59-277-4763,-10-135 1237,-7-7-64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0.8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377 375 2560,'51'-4'4074,"-50"5"-3284,-2 44 2239,0-33-2596,0 0 1,1 0 0,1 0 0,0 0 0,0 0-1,1 0 1,1-1 0,7 22 0,-7-24-278,0-1 0,1 1 0,0-1 0,1 0 0,0 0 1,0 0-1,1-1 0,0 1 0,0-1 0,0-1 0,1 1 0,0-1 0,1 0 1,-1-1-1,1 0 0,0 0 0,0-1 0,1 0 0,-1 0 0,1-1 0,10 3 0,-5-2 24,1-1-1,0 0 1,0-1-1,0-1 0,0 0 1,0-1-1,0 0 0,0-2 1,0 0-1,28-7 0,-22 3-26,-1-1-1,0-1 1,0 0 0,-1-2-1,0 0 1,-1-1-1,27-22 1,-30 21-78,-2 0-1,1-1 1,-2-1 0,0 0 0,-1 0 0,0-1 0,-1-1 0,16-32 0,-21 36-51,-1 0 0,0 0 0,-1 0 0,0 0 0,-1 0 0,0-1-1,-1 1 1,0-1 0,-1 0 0,0 1 0,-1-1 0,-1 1 0,-5-21 0,3 20-23,-1 0 0,0 1 1,-1 0-1,0 0 0,-1 0 0,-1 1 0,0 0 1,0 1-1,-1-1 0,0 2 0,-1-1 0,0 1 1,-1 1-1,1 0 0,-2 0 0,1 1 1,-1 1-1,0 0 0,0 0 0,-19-5 0,2 2-46,0 1-1,-1 1 0,0 2 0,0 0 0,0 3 0,-1 0 1,-59 5-1,31 4-142,0 2 0,-91 27 1,117-25-107,1 1 0,0 1 1,0 1-1,2 2 0,-56 39 0,77-48 76,0 0 1,0 1-1,1 0 0,0 0 0,1 1 0,-1 0 0,-9 18 0,15-23 73,0 0 0,0 0 0,0 0 0,1 0-1,0 0 1,-1 1 0,2-1 0,-1 0 0,0 1 0,1-1 0,0 0 0,0 1-1,0-1 1,1 1 0,-1-1 0,1 0 0,0 1 0,0-1 0,1 0-1,-1 0 1,1 0 0,0 0 0,3 4 0,-1-1-175,1-1 0,0 0 0,1 0 0,-1-1 0,1 1 0,0-1 0,9 5 0,53 28-2261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1.6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726 55 2688,'-1'-2'133,"1"0"1,0 0-1,-1 0 1,1 1 0,-1-1-1,0 0 1,0 0-1,0 1 1,0-1-1,0 0 1,0 1-1,0-1 1,0 1-1,0-1 1,-1 1-1,1 0 1,-1-1-1,1 1 1,-1 0-1,1 0 1,-1 0-1,0 0 1,0 1 0,1-1-1,-1 0 1,0 1-1,0-1 1,-3 0-1,-62-9 2218,54 9-2281,-34-2 532,-1 2-1,1 2 1,0 1-1,-67 14 1,98-11-450,-1 0 0,1 1 1,0 0-1,0 1 0,1 1 0,0 1 1,0 0-1,1 1 0,0 1 0,1 0 0,0 0 1,1 1-1,0 1 0,1 0 0,0 1 0,1 0 1,1 1-1,0 0 0,-11 26 0,15-30-134,0 1 0,1 0 0,0 0-1,1 0 1,0 0 0,1 1 0,1-1-1,-1 1 1,2-1 0,0 1 0,1-1-1,0 1 1,0-1 0,2 0 0,-1 1-1,2-1 1,0 0 0,0 0-1,1-1 1,0 0 0,1 1 0,0-2-1,1 1 1,0-1 0,1 0 0,0 0-1,12 11 1,-5-10-156,1 1-1,-1-2 0,2 0 1,-1-1-1,1 0 0,1-2 1,-1 0-1,1-1 1,1 0-1,-1-2 0,1 0 1,0-1-1,29 0 0,-9-2-593,-1-2-1,0-1 1,0-2-1,0-2 1,64-18-1,-2-13-1165,-10-12-22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2.2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4352,'23'9'1557,"-5"2"-1155,0 2 0,-2 1-1,1 0 1,-2 1 0,19 22 0,2 17 276,-2 1 1,44 101-1,-58-114-772,21 52 753,-4 2 0,43 176 0,12 211 1695,-87-445-1992,0 62 1,-6-135-207,-1 22-157,1 1 0,1 0 1,0 0-1,1-1 1,0 1-1,1 0 1,0 0-1,1 0 0,1 0 1,7-19-1,-5 20-5,1 0 0,0 1 0,1 0 0,0 0 0,1 0 0,0 1-1,0 1 1,1-1 0,0 2 0,1-1 0,0 1 0,0 1 0,0 0 0,1 0 0,-1 1 0,22-5-1,-18 6 44,0 0-1,0 2 1,0 0-1,1 1 0,-1 0 1,0 1-1,0 1 0,1 0 1,-1 1-1,0 1 0,0 0 1,0 1-1,21 9 1,-20-7 51,-1 1 1,-1 1-1,1 0 1,-1 0-1,-1 1 1,1 1-1,-2 1 1,1 0-1,-1 0 1,-1 1-1,0 1 1,-1 0-1,0 0 1,-1 1-1,-1 0 1,0 0 0,-1 1-1,0 0 1,4 17-1,-2-4 67,-2 0-1,-1 0 1,-1 1 0,-1 0-1,-1 0 1,-2 0 0,-3 33-1,2-59-219,-1 0 0,1-1 0,-1 1-1,0 0 1,0-1 0,0 1-1,-1-1 1,1 0 0,0 1 0,-1-1-1,0 0 1,1 0 0,-1 0-1,0 0 1,-2 2 0,3-4 13,1 0 0,0 1 0,0-1 0,0 0 1,-1 0-1,1 0 0,0 1 0,0-1 0,-1 0 0,1 0 0,0 0 0,-1 0 1,1 0-1,0 1 0,-1-1 0,1 0 0,0 0 0,0 0 0,-1 0 1,1 0-1,0 0 0,-1 0 0,1 0 0,0 0 0,-1 0 0,1 0 0,0 0 1,-1-1-1,1 1 0,0 0 0,-1 0 0,1 0 0,0 0 0,0 0 1,-1-1-1,4-20-2476,3 9 1521,0-1 0,1 1 0,0 1 0,1-1 0,11-12 0,-12 14 414,25-31-1476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2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341 358 4608,'6'-2'470,"0"0"0,0 0 0,0 1 0,0 0 0,0 0 1,0 1-1,10 0 0,36-5 1934,-38 2-2300,-1-1 1,1 0-1,-1-1 0,0-1 0,0 0 1,-1 0-1,0-1 0,0-1 0,17-15 1,-22 17-32,-1 0 0,-1-1 0,1 0-1,-1 0 1,0 0 0,-1 0 0,0-1 0,0 0 0,0 0 0,-1 0 0,0 0 0,-1-1 0,0 1 0,0-1 0,-1 1 0,1-15 0,-2 17-18,0 0 0,0 0 0,0 0 0,-1 0 0,0 0 1,0 0-1,-1 0 0,1 0 0,-1 0 0,0 1 0,-1-1 0,1 1 1,-6-8-1,5 9-24,0 1-1,0 0 1,0 0 0,-1 0-1,1 0 1,-1 1 0,0-1 0,0 1-1,0 0 1,0 0 0,0 0-1,0 1 1,0-1 0,0 1 0,-1 0-1,1 0 1,-1 1 0,1-1 0,-7 1-1,-8 1 41,1 0-1,-1 2 1,0 0-1,1 1 0,0 0 1,0 2-1,0 0 1,0 1-1,1 1 1,0 0-1,-17 13 1,2 0 45,1 1 1,1 2 0,2 0 0,-43 48 0,56-54-62,1 0 1,1 1 0,0 0 0,2 1 0,0 0 0,1 1-1,1 1 1,1-1 0,-8 39 0,13-49-28,1 1 0,0 0 1,1 0-1,0-1 0,1 1 1,1 0-1,-1 0 0,2 0 0,0 0 1,0 0-1,1-1 0,1 0 0,-1 1 1,2-1-1,0 0 0,0-1 0,1 1 1,0-1-1,1 0 0,9 10 0,0-3-136,1-2 0,0 0 0,1-1-1,0-1 1,1-1 0,1 0-1,0-1 1,0-2 0,1 0-1,0-1 1,1-1 0,35 7 0,11-8-1172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5.9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 4480,'19'-7'2176,"42"14"-1792,-33-11 2816,0 1-3200,4-1 0,11-5-128,9 2 128,-1 7-640,-3 0 0,-5 0-640,-16 0 128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6.3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 5632,'5'-16'2816,"104"52"-3584,-81-27 5248,24-2-4608,22 0 128,17-2-896,-7-5 0,-13-9-128,-5 6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1.2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246 131 2560,'-6'25'5345,"-8"2"-3418,-2 6-1370,7 2-54,2 0 0,1 1 0,2 0-1,2 0 1,1 0 0,6 60 0,-5-88-490,2 1 0,-1-1 1,1 1-1,0-1 0,0 0 0,1 1 0,1-1 1,-1 0-1,1-1 0,0 1 0,1-1 0,0 0 1,0 0-1,1 0 0,-1-1 0,1 1 0,1-1 1,-1-1-1,1 0 0,0 1 0,1-2 0,-1 1 1,14 5-1,-6-5-13,1 0 0,-1-1 0,1 0 1,-1-2-1,1 1 0,0-2 0,0 0 1,0-1-1,0-1 0,0-1 0,0 0 1,16-4-1,-14 1 38,0 0-1,0-1 1,0-1 0,-1-1 0,0 0-1,-1-1 1,0-1 0,0-1 0,-1 0-1,0-1 1,-1 0 0,-1-1 0,0-1-1,0 0 1,-2-1 0,0 0 0,0-1-1,-2 0 1,0-1 0,0 0 0,-2 0-1,0 0 1,-1-1 0,-1 0-1,5-32 1,-8 38-7,-1 0 0,0 0 1,0 0-1,-1 0 0,-1 0 0,0 0 0,-1 0 0,0 0 0,-1 1 1,0-1-1,-1 1 0,0-1 0,-1 1 0,0 0 0,-1 1 0,0-1 1,-1 1-1,0 0 0,-10-10 0,6 9-4,0 0 0,-1 1-1,-1 0 1,0 1 0,0 0-1,-1 1 1,1 1 0,-2 0 0,1 1-1,-1 1 1,0 0 0,0 1 0,-1 0-1,-23-2 1,14 5-37,0 0-1,0 2 0,0 0 1,1 2-1,-1 1 0,0 1 1,1 1-1,0 1 0,0 1 1,1 1-1,0 2 0,1 0 1,0 1-1,1 1 0,0 1 1,1 1-1,0 0 0,1 2 1,1 0-1,1 2 0,1-1 1,0 2-1,-14 24 0,25-37-18,2 0 0,-1 1 0,1-1 0,0 1 0,0 0 0,1 0 0,0 0 0,1 0 0,-1 1 0,2-1 0,-1 0 0,1 0 0,0 1 0,1-1 0,0 0 0,0 0 0,3 9 0,-1-9-35,0-1-1,1 0 0,-1 0 1,1 0-1,1-1 1,-1 1-1,1-1 0,0 0 1,1-1-1,-1 1 1,1-1-1,0 0 0,1-1 1,-1 1-1,1-1 1,0 0-1,0-1 0,11 4 1,-2-1-128,1-1 1,0-2-1,0 1 1,0-2-1,0 0 1,1-1-1,-1-1 1,0-1-1,1 0 1,-1-1-1,30-8 0,0-3-528,0-1 0,85-41 0,-97 36 626,-1-1-1,-1-2 1,-2-1-1,0-1 1,-1-2 0,51-57-1,-41 21 2356,-39 74-607,-8 9-1089,0-6-350,1 0-1,1 0 1,0 1 0,1-1-1,0 1 1,2 0 0,0 0-1,0 0 1,2 0 0,0 0-1,0 0 1,2 0 0,0 0-1,7 25 1,-6-29-124,0-1-1,0 1 1,2-1-1,-1 0 0,1 0 1,1-1-1,0 1 1,1-1-1,0 0 1,0-1-1,1 0 1,0 0-1,0-1 1,1 0-1,1 0 0,-1-1 1,1 0-1,0-1 1,0 0-1,15 5 1,-8-5-159,0-1 0,0-2 0,1 1 0,0-2 0,-1 0 1,21-2-1,-21 0-709,0-1 1,1-1 0,-1-1 0,0 0-1,-1-1 1,22-8 0,-10-4-1656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2.0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11 481 3840,'-10'-18'2375,"21"19"-66,-7 1-2130,-1 0 0,1 0 1,-1 0-1,0 0 0,0 0 0,0 1 1,0 0-1,0 0 0,-1-1 0,5 8 1,57 130 773,-49-100-339,2-1-1,45 73 1,-54-100-506,0-1 0,1-1 0,0 1 1,1-1-1,0-1 0,1 0 0,0 0 1,0-1-1,1 0 0,0-1 0,0-1 0,1 0 1,18 6-1,-24-9-82,1-1 0,-1-1 0,1 1-1,0-1 1,0-1 0,-1 0 0,1 0 0,0 0 0,0-1 0,0 0 0,-1 0 0,1-1 0,-1 0 0,1-1-1,-1 1 1,0-1 0,0-1 0,0 1 0,0-1 0,12-10 0,-8 5 15,0-1 1,0-1 0,-1 0-1,0 0 1,-1-1-1,-1 0 1,0-1 0,0 1-1,10-27 1,-6 9 68,-2-1 0,0 0 0,-3-1 0,0 0 0,-2 0 1,-2 0-1,-1-1 0,-1 1 0,-7-63 0,3 73-39,-1 0 0,-1 0 1,-1 0-1,-1 0 0,-1 1 0,0 0 0,-2 1 0,0 0 1,-2 0-1,0 1 0,-1 1 0,-1 0 0,0 1 0,-2 0 1,-18-15-1,24 23-62,-1 1 1,-1 1 0,1 0-1,-2 1 1,1 0 0,0 0-1,-1 1 1,0 1-1,0 0 1,-1 1 0,1 1-1,-1 0 1,1 0 0,-1 2-1,1-1 1,-1 2 0,0 0-1,1 0 1,-1 2-1,1-1 1,0 2 0,0 0-1,0 0 1,0 1 0,1 1-1,-1 0 1,1 1 0,1 0-1,0 1 1,-19 16-1,23-18-9,1 2 0,0-1 0,0 1 0,0 0 0,-7 15 0,12-22 0,0 1 0,0 0 0,0 0 0,0-1 0,1 1 0,-1 0 0,0 0 0,1 0 0,0 0 0,-1 0 0,1 0 0,0 0 0,0 0 0,0 0 0,0 0 0,0 0 0,0 0 0,1 0 0,-1 0 0,1 0 0,-1 0 0,1 0 0,0 0 0,0 0 0,0 0 0,0 0 0,0-1 0,0 1 0,1 0 0,-1-1 0,0 1 0,3 1 0,6 3 21,1-1 0,0 0 0,0 0 0,0-1 0,0-1 0,1 0 0,-1-1 0,1 0 0,14 1 0,112-1 342,-117-2-317,295-28 614,-148 8-1320,-63 15-3542,-105 5 4126,0 0 0,1 0 0,-1 0 0,0 0 0,1 0 0,-1 0 0,0 0 0,1 0 0,-1 0 0,0 0 1,1 0-1,-1 1 0,0-1 0,0 0 0,1 0 0,-1 0 0,0 0 0,1 1 0,-1-1 0,0 0 0,0 0 1,1 1-1,-1-1 0,0 0 0,0 0 0,0 1 0,1-1 0,-1 0 0,0 1 0,0-1 0,0 0 1,0 1-1,0-1 0,0 0 0,0 1 0,0-1 0,0 0 0,0 1 0,0-1 0,0 0 0,0 1 0,0-1 1,0 0-1,0 1 0,0-1 0,0 0 0,0 0 0,0 1 0,0-1 0,0 0 0,-1 1 0,1-1 0,0 0 1,0 0-1,0 1 0,-1-1 0,1 1 0,-1 0-129,-3 11-2227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2.6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0 494 4352,'1'-1'88,"-1"1"1,0-1-1,0 1 0,0-1 1,1 1-1,-1 0 1,0-1-1,1 1 1,-1-1-1,0 1 0,1 0 1,-1-1-1,0 1 1,1 0-1,-1 0 0,1-1 1,-1 1-1,0 0 1,1 0-1,-1-1 0,1 1 1,-1 0-1,1 0 1,-1 0-1,1 0 0,-1 0 1,1 0-1,-1 0 1,1 0-1,-1 0 0,1 0 1,-1 0-1,1 0 1,-1 0-1,1 0 0,-1 0 1,1 1-1,-1-1 1,0 0-1,1 0 0,-1 0 1,1 1-1,0 0 1,2 0 147,0 0 0,0 0 0,0 1 1,0-1-1,0 1 0,-1 0 0,1 0 0,3 4 1,26 30 45,-2 3 0,47 81 0,-49-74-87,1-2-1,47 56 0,12-13 1598,-95-97-1605,0 0 1,0 0 0,1-1-1,-6-14 1,-12-20 111,-65-93 262,-55-100-112,132 212-428,0-1-1,1 0 0,2 0 1,1-1-1,1 0 1,1-1-1,-2-42 1,7 64-18,0 0 0,1-1 1,0 1-1,1 0 0,0 0 1,0-1-1,0 1 0,1 0 1,0 0-1,0 0 0,1 0 1,0 0-1,0 1 0,1-1 1,-1 1-1,1 0 0,1 0 1,-1 0-1,1 1 0,0-1 1,1 1-1,-1 1 0,1-1 1,0 1-1,0-1 0,0 2 1,0-1-1,1 1 0,0 0 0,0 0 1,11-2-1,24-7-372,2 2 1,-1 2-1,1 1 0,0 3 0,0 2 1,51 3-1,-88 0-134,1 0 1,-1 1-1,1 0 1,-1 1-1,1-1 0,-1 2 1,0-1-1,-1 1 0,1 0 1,10 7-1,-17-11 464,24 16-1902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3.0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131 417 4864,'6'-3'592,"0"1"-1,1 0 1,-1 0 0,0 0 0,1 1-1,-1 0 1,1 0 0,7 0 0,26-4-180,-22-1-386,-1 0-1,1-1 0,-1-1 0,-1 0 1,1-1-1,-1-1 0,-1-1 1,0 0-1,22-22 0,-32 28 31,0 0 1,-1 0-1,0 0 0,0-1 1,0 1-1,-1-1 0,0 0 0,0 0 1,0 0-1,-1-1 0,0 1 1,0-1-1,-1 1 0,0-1 0,0 1 1,0-1-1,-1 0 0,0 1 1,0-1-1,0 0 0,-1 1 0,0-1 1,-1 0-1,0 1 0,0-1 1,0 1-1,0 0 0,-1 0 0,-7-11 1,6 10 21,0 1 1,0-1 0,-1 1-1,1 1 1,-2-1-1,1 0 1,0 1 0,-1 0-1,0 1 1,0-1 0,-1 1-1,1 0 1,-1 1-1,0 0 1,0 0 0,0 0-1,0 1 1,-1 0 0,1 0-1,0 1 1,-1-1 0,0 2-1,1-1 1,-1 1-1,1 1 1,-1-1 0,1 1-1,-1 0 1,1 1 0,-15 5-1,9-3-7,-1 2-1,1 0 0,0 0 0,0 1 1,1 1-1,0 0 0,0 1 1,1 0-1,0 1 0,1 0 1,0 0-1,0 1 0,1 1 1,1 0-1,-11 19 0,12-17-50,1 1 1,0 0-1,1 0 0,1 0 1,0 1-1,1-1 0,1 1 1,0 0-1,1 0 0,1 0 1,1 0-1,0 0 0,1 0 1,0-1-1,6 19 0,-5-23-45,1 0-1,1 0 0,0 0 1,0 0-1,1-1 0,0 1 1,1-2-1,0 1 0,1-1 1,0 0-1,0 0 1,1-1-1,0 0 0,0-1 1,1 0-1,0 0 0,0-1 1,1-1-1,-1 1 0,21 5 1,-7-3-666,1-2-1,1-1 1,-1-1 0,0-1 0,1-1 0,0-1 0,0-2-1,-1 0 1,50-10 0,-31-1-1250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20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604 11 1280,'-18'-5'4714,"-5"-1"-4735,13 6 186,-1 1 0,1 0-1,-1 0 1,1 1 0,-1 0 0,1 1-1,0 0 1,0 1 0,1 0 0,-1 0-1,1 1 1,-1 0 0,2 1-1,-1 0 1,1 1 0,0 0 0,-12 11-1,-159 189 1514,155-175-1493,2 2 0,1 0 0,2 1 0,-27 72 0,30-60-77,2 1 1,2 1 0,3 0-1,1 0 1,3 1-1,2 0 1,2 0-1,3 0 1,13 92-1,-9-111-30,1 0 0,1-1 0,2 1 0,1-2 0,2 1 0,0-2 0,2 0 0,1-1 0,1 0 0,1-1 0,2-1 0,0-1 0,2-1 0,0 0 0,2-2 0,41 29 0,-8-18 178,1-2 0,1-3 0,1-3 0,111 30 0,-144-49-157,-23-5-141,0 1 0,0-1 0,0 1 0,0 0 0,0 0 0,0 1 0,0-1 0,-1 1 0,1-1 0,4 4 0,-34-18-4950,13 2 3051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3.9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 3712,'1'0'111,"-1"-1"0,1 1 0,0 0 0,-1 0 0,1-1 0,0 1 0,-1 0 0,1 0 0,-1 0 0,1 0 0,0 0 1,-1 0-1,1 0 0,0 0 0,-1 0 0,1 0 0,0 1 0,-1-1 0,1 0 0,-1 0 0,1 1 0,0-1 0,-1 0 0,1 1 0,-1-1 0,1 0 0,-1 1 0,1 0 0,16 20 2693,5 29-1319,-7 6-627,12 75 0,-20-84-572,2-1 0,3-1-1,17 47 1,-29-92-279,5 14 91,0 0 1,1-1 0,1 0 0,0 0-1,0 0 1,1-1 0,1-1 0,12 14 0,-21-25-96,1 1 1,-1-1 0,0 0-1,1 1 1,-1-1 0,1 0 0,-1 1-1,1-1 1,-1 0 0,1 0-1,-1 0 1,1 1 0,-1-1-1,1 0 1,-1 0 0,1 0 0,-1 0-1,1 0 1,-1 0 0,1 0-1,-1 0 1,1 0 0,-1 0 0,1 0-1,-1 0 1,1-1 0,-1 1-1,1 0 1,-1 0 0,1 0 0,-1-1-1,1 1 1,-1 0 0,1-1-1,7-19 88,-7-27 94,-20-100 126,-1-8-74,19 139-183,1-1 0,1 1 1,0-1-1,1 1 0,0 0 0,2-1 0,5-15 0,-7 26-33,0 1 1,0-1-1,0 1 0,1-1 1,0 1-1,0 0 0,1 0 0,-1 1 1,1-1-1,0 1 0,1 0 0,-1 0 1,0 0-1,1 0 0,0 1 1,0 0-1,0 0 0,1 0 0,-1 0 1,0 1-1,1 0 0,0 0 1,-1 1-1,1 0 0,0 0 0,0 0 1,0 0-1,0 1 0,0 0 0,9 1 1,2 2-9,1 0 0,-1 1 0,0 0 0,0 2 0,0 0 0,-1 1 0,0 0 0,0 2 0,16 11-1,-11-6 7,-1 2-1,-1 0 0,-1 2 1,0 0-1,-1 0 0,-1 2 0,-1 0 1,0 1-1,-2 0 0,0 1 1,-2 1-1,0 0 0,13 45 0,-21-41 137,-4-14-30,1-13-120,0 0 0,0 0 0,0 1 0,0-1 0,0 0 0,0 0 0,0 0 0,0 0 1,0 0-1,-1 1 0,1-1 0,0 0 0,0 0 0,0 0 0,0 0 0,0 0 0,0 0 0,0 0 0,-1 1 0,1-1 0,0 0 1,0 0-1,0 0 0,0 0 0,0 0 0,-1 0 0,1 0 0,0 0 0,0 0 0,0 0 0,0 0 0,-1 0 0,1 0 1,0 0-1,0 0 0,0 0 0,0 0 0,0 0 0,-1 0 0,1 0 0,0 0 0,0 0 0,0 0 0,0 0 0,0 0 0,-1 0 1,1-1-1,0 1 0,0 0 0,-2-4 31,0 0 0,0 0 0,1 0 0,-1 0 0,1 0 0,0 0 1,0 0-1,1-1 0,-1 1 0,1 0 0,0-1 0,0-4 0,1-11-17,0 1-1,2 0 1,8-35 0,-9 44-39,1 0-1,1 0 1,0 1 0,0-1 0,1 1 0,0 0 0,0 0 0,13-15-1,-9 16-19,0 0 0,1 0 0,0 1 0,0 1 0,1 0 0,0 0 0,0 1 0,0 0 0,1 1 0,0 1 0,-1-1 0,16-1 0,-13 3 31,0 0 0,0 1 0,1 1 0,-1 0 0,0 0 1,0 2-1,0 0 0,0 0 0,0 1 0,19 7 0,-3 4 74,-2 1 1,1 1 0,-2 2-1,0 1 1,-2 0 0,0 2-1,-1 1 1,-1 1 0,-1 1-1,-1 1 1,-1 1-1,21 36 1,-32-46-205,-1 0-1,-1 0 1,0 0 0,-1 1-1,-1 0 1,-1 0-1,0 1 1,-1-1 0,-1 1-1,-1 0 1,-1 0 0,0-1-1,-1 1 1,-5 27 0,6-36-1922,0-7-1958,5-8 1715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4.3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252 531 4480,'4'-2'286,"1"1"1,-1 0-1,0 0 0,1 0 1,-1 1-1,0-1 0,1 1 1,-1 0-1,1 1 0,-1-1 1,0 1-1,1-1 0,-1 2 1,0-1-1,0 0 0,1 1 1,-1-1-1,0 1 1,-1 0-1,1 1 0,0-1 1,0 1-1,-1-1 0,0 1 1,4 4-1,0 2-159,1-1 0,0 0 1,1 0-1,0 0 0,0-1 0,0-1 1,1 1-1,0-2 0,1 1 0,-1-1 1,1-1-1,0 0 0,0-1 0,0 0 0,0 0 1,1-1-1,-1 0 0,1-1 0,-1-1 1,1 0-1,0-1 0,-1 0 0,1 0 1,-1-1-1,0-1 0,1 0 0,16-6 1,-12 2 28,0 1 0,-1-2 1,1 0-1,-1 0 1,-1-2-1,0 0 0,0 0 1,-1-2-1,20-20 1,-26 23-98,0 0 1,-1 0 0,0 0 0,-1-1 0,0 0 0,-1 0-1,0 0 1,0-1 0,-1 1 0,0-1 0,-1 0 0,0 0-1,-1 0 1,0 0 0,-1 0 0,-1-17 0,-1 11-15,-1 0 1,-1 0-1,0 0 0,-1 1 1,-1 0-1,-1 0 1,0 0-1,-1 1 1,0 0-1,-1 1 0,-17-21 1,17 24-53,0 1 1,-1 0-1,0 0 1,-1 1 0,0 0-1,-1 1 1,1 0-1,-2 1 1,1 0-1,-1 1 1,0 1-1,0 0 1,0 0-1,-25-4 1,8 7-84,0 0 0,1 2 0,-1 2-1,1 1 1,-1 1 0,1 1 0,0 1 0,0 2 0,1 1 0,0 2 0,1 0 0,0 2 0,0 0 0,2 2 0,0 1 0,1 2 0,-33 28-1,49-38-90,0 1 0,0-1 0,1 1 0,0 1 0,0-1 0,1 1 0,1 1 0,-9 19 0,13-26 48,0 0 0,0 0 0,0-1 0,0 1 1,0 0-1,1 0 0,0 0 0,0 0 0,0 0 0,0 0 0,1 0 1,0 0-1,-1 0 0,1 0 0,1 0 0,-1-1 0,0 1 0,1 0 1,0-1-1,0 1 0,0-1 0,0 0 0,1 1 0,-1-1 0,1 0 1,0-1-1,0 1 0,5 4 0,5 2-279,1-1 1,-1 0-1,2-1 0,-1 0 0,1-1 1,0-1-1,0 0 0,0-1 1,23 2-1,46-2-954,-39-5 684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4.9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510 24 3840,'-5'-3'313,"-1"-1"1,0 2-1,0-1 0,1 1 1,-2 0-1,1 0 0,0 0 1,0 1-1,0 0 0,-1 0 1,1 1-1,-9 0 1,-8 1 507,1 2 1,-27 5-1,17-1-1087,15-3 376,1 1 0,-1 0 1,1 2-1,1 0 0,-1 0 1,1 2-1,0 0 0,1 1 1,0 0-1,1 1 0,0 0 1,-22 26-1,26-28 8,1 0-1,1 1 1,-1 0-1,2 1 1,-1-1 0,2 1-1,-1 0 1,1 1 0,1-1-1,0 1 1,1 0-1,0 0 1,1 0 0,0 1-1,1-1 1,0 0 0,1 1-1,2 21 1,1-25-89,0-1 0,0 0 0,0 1-1,1-1 1,1 0 0,-1-1 0,1 1 0,0-1 0,1 0 0,0 0-1,0 0 1,0-1 0,1 0 0,0 0 0,0-1 0,1 0 0,-1 0-1,1-1 1,0 0 0,10 4 0,7 1-251,-1 0 0,1-2 0,0 0 0,1-2 1,45 3-1,-35-6-342,1-1 1,-1-3 0,1 0 0,38-9 0,38-14-1229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5.4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47 4992,'-22'-46'1898,"32"73"-574,0 1 0,11 49 0,7 26-1157,166 568 2899,-102-338-1567,-79-283-1314,43 126 526,-55-174-692,0 0 1,-1 0-1,1 0 0,0-1 0,0 1 1,0 0-1,0-1 0,0 1 0,0-1 0,1 1 1,-1-1-1,0 0 0,3 2 0,-4-3-10,1 0-1,-1 1 1,1-1 0,-1 0-1,1 0 1,-1 0-1,1 0 1,-1 0-1,0 0 1,1-1-1,-1 1 1,1 0-1,-1 0 1,1 0 0,-1 0-1,1 0 1,-1-1-1,0 1 1,1 0-1,-1 0 1,1-1-1,-1 1 1,0 0-1,1-1 1,-1 1 0,0 0-1,0-1 1,1 1-1,-1-1 1,0 1-1,0 0 1,1-1-1,17-52 351,-16 45-352,13-49 116,39-99 0,-43 132-143,1 0 0,1 1 0,1 0 1,1 1-1,1 1 0,28-30 0,-37 44 12,0 0 0,1 1 0,0 0-1,1 1 1,-1-1 0,1 2 0,0-1 0,0 1 0,0 1-1,1-1 1,-1 2 0,1-1 0,10 0 0,-13 2 20,-1 0 1,1 1-1,-1 0 1,1 0-1,-1 1 1,1 0 0,-1 0-1,0 1 1,1-1-1,-1 1 1,0 1-1,0-1 1,0 1 0,0 0-1,-1 0 1,1 1-1,-1-1 1,0 1-1,0 1 1,7 6-1,0 5 63,0 0 0,0 1-1,-2 0 1,0 0-1,-1 1 1,-1 1-1,-1-1 1,0 1-1,-2 0 1,7 39-1,-4 7-168,-2 130 0,-6-161-154,0-30 6,0 1-1,0-1 0,1 0 0,-1 0 0,1 0 0,0 0 0,2 6 1,-3-10 101,1 1 1,-1 0 0,1 0 0,-1 0-1,1-1 1,-1 1 0,1 0 0,0-1 0,-1 1-1,1-1 1,0 1 0,0-1 0,-1 1-1,1-1 1,0 1 0,0-1 0,0 0 0,0 1-1,-1-1 1,1 0 0,0 0 0,0 1-1,0-1 1,0 0 0,0 0 0,0 0 0,0 0-1,0 0 1,0-1 0,-1 1 0,1 0-1,0 0 1,0-1 0,0 1 0,0 0 0,0-1-1,-1 1 1,1-1 0,1 0 0,17-10-2164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5.8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62 371 4736,'3'4'340,"-1"-1"-1,1 0 1,0 1 0,1-1 0,-1-1-1,0 1 1,1 0 0,-1-1-1,1 0 1,0 0 0,0 0 0,0 0-1,0 0 1,0-1 0,0 0 0,7 2-1,7 1 261,0-1-1,31 3 0,-30-5-402,1-2-1,-1 0 1,1-1 0,-1 0-1,0-2 1,0 0 0,0-1-1,-1-1 1,0-1 0,31-16 0,-40 18-113,0-1 1,0 0 0,-1 0 0,0 0 0,0-1 0,0-1 0,-1 1 0,0-1 0,0 0 0,-1-1 0,0 0 0,-1 0 0,0 0-1,0 0 1,-1-1 0,0 0 0,-1 0 0,0 0 0,0 0 0,-1 0 0,1-13 0,-3 16-71,1 0 0,-1 0 0,0 0 1,-1 0-1,0 0 0,0 1 0,0-1 1,-1 0-1,0 0 0,0 1 0,-1-1 0,1 1 1,-2 0-1,1 0 0,-1 0 0,1 0 1,-2 1-1,1-1 0,-1 1 0,1 0 0,-1 0 1,-1 1-1,1-1 0,-1 1 0,1 0 1,-1 1-1,-1 0 0,1 0 0,-9-3 0,1 3 15,0 1 0,0 1 0,0 1 0,0 0 0,0 0-1,0 1 1,0 1 0,0 1 0,0 0 0,0 1-1,1 0 1,-1 1 0,1 0 0,0 1 0,-23 15-1,17-9 52,0 1 0,0 0 0,1 2 0,1 0-1,1 0 1,0 2 0,1 0 0,0 1-1,-16 28 1,24-33-48,0 0 1,1 1-1,0 0 1,1 0-1,1 1 0,0-1 1,2 1-1,-1 0 0,1 0 1,1 0-1,1 0 1,0 0-1,1 0 0,1 0 1,0-1-1,1 1 0,0 0 1,2-1-1,-1 0 0,2 0 1,0 0-1,0 0 1,2-1-1,-1 0 0,2-1 1,-1 0-1,2 0 0,19 19 1,-10-14-350,1-1 1,1-1 0,29 17 0,-39-26-70,1-1 0,-1 0 1,1-1-1,0-1 0,0 0 1,0 0-1,1-1 1,22 0-1,33-4-1918,-9-5-21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30.9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39 2048,'-2'0'280,"0"-1"1,1 1-1,-1-1 0,0 1 1,0-1-1,0 0 1,1 0-1,-1 0 0,0 0 1,1 0-1,-1 0 0,1 0 1,-1 0-1,1-1 1,0 1-1,-1 0 0,1-1 1,0 1-1,0-1 0,-1-2 1,16 2 63,0 1 1,0 0 0,0 1-1,1 0 1,-1 1 0,18 4-1,22 1 145,65-4 258,196-23-1,-315 21-742,11-2-175,0 1-1,0 1 0,-1 0 0,19 2 0,-28-2 105,0 0 0,0 1 0,0-1 0,0 0 0,0 1 0,0-1 0,0 0 0,0 1 0,0 0 0,0-1 0,0 1 0,0 0 0,0-1 0,0 1 0,0 0 0,0 0 0,-1 0 0,1-1-1,0 1 1,0 2 0,0-1-45,-1 0 0,0-1 0,0 1 0,0 0-1,0-1 1,0 1 0,0 0 0,-1-1 0,1 1 0,-1 0-1,1-1 1,-1 1 0,0 0 0,1-1 0,-1 1-1,0-1 1,0 0 0,-2 3 0,-23 28-1424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31.8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0 554 3200,'20'-4'5411,"58"-25"-3825,-57 16-1564,0-1 0,26-22 0,24-18 680,-39 34-506,-2-2 0,0-1 0,-2-2 0,28-30 0,-44 43-116,-1-1 0,-1 0 0,1-1 1,-2-1-1,0 1 0,-1-1 0,-1-1 0,0 1 0,-1-1 0,0-1 0,3-19 0,-8 33-53,-1 1-1,1 0 1,-1-1-1,0 1 1,0-1 0,0 1-1,0-1 1,-1 1-1,1 0 1,-1-1-1,1 1 1,-1 0-1,0-1 1,0 1-1,0 0 1,0 0 0,0-1-1,0 1 1,-1 0-1,1 0 1,-1 1-1,1-1 1,-1 0-1,0 0 1,-3-2-1,4 4-9,0 0 0,0-1-1,1 1 1,-1 0-1,0-1 1,0 1 0,0 0-1,0 0 1,0 0 0,0 0-1,0 0 1,0 0-1,0 0 1,0 0 0,0 0-1,0 1 1,0-1-1,0 0 1,1 1 0,-1-1-1,0 0 1,0 1-1,-1 0 1,0 1-12,0-1-1,1 1 1,-1 0-1,1 0 1,-1 0-1,1 0 1,0 0-1,-1 0 1,1 0-1,0 0 1,1 0-1,-1 1 1,-1 3-1,-1 19-24,0-1-1,2 1 0,1 0 0,5 49 1,-3-50 17,4 52 50,-3-1-1,-3 0 1,-4 1 0,-24 138 0,25-199-32,-1-1 0,-1 1-1,0-1 1,-1 0 0,-12 20 0,15-28-1,-1 0 0,-1-1 0,1 0 0,-1 0 0,0 0 0,0 0 0,0-1 0,-1 0 0,1 0 0,-1 0 0,0-1 0,0 1 0,0-1 0,-9 2 0,7-3-8,-1 0 0,0 0 1,0-1-1,1 0 0,-1 0 1,0-1-1,0 0 0,0-1 0,0 0 1,0 0-1,1-1 0,-1 0 0,0-1 1,1 0-1,0 0 0,-11-6 1,66-8 505,2 8-101,0 2 0,0 3 0,1 1 0,65 6 0,-26-2-461,-70 4-1325,-13-2-38,-8-1-1260,-15-5 497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8.6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1 194 2816,'1'-3'185,"1"0"-1,-1 0 1,1 0 0,0 1 0,0-1-1,0 0 1,0 1 0,1-1-1,-1 1 1,1 0 0,-1 0 0,1 0-1,5-2 1,14-14 962,-7 3-794,1 0 0,0 1 1,1 1-1,1 1 0,0 0 0,0 2 0,1 0 1,38-14-1,-48 21-248,0 0 1,1 1 0,-1 0 0,1 0-1,0 1 1,-1 1 0,1-1 0,0 1-1,0 1 1,-1 0 0,17 4 0,-22-4-86,-1 0 0,1 0 1,0 0-1,0 1 0,0-1 1,-1 1-1,1 0 0,-1 0 0,1 1 1,-1-1-1,0 1 0,0 0 1,0-1-1,0 1 0,-1 0 1,1 1-1,-1-1 0,0 0 1,0 1-1,0-1 0,0 1 1,0 0-1,-1 0 0,0 0 0,0-1 1,0 1-1,0 0 0,0 0 1,-1 0-1,0 6 0,-1 3 1,0 0 1,-1 0-1,-1-1 0,0 1 0,-1-1 0,0 1 0,-7 12 0,-5 8 87,-26 40-1,25-49-7,-1 0-1,-1-1 1,-1-1 0,-2-1-1,0-1 1,-1-1-1,0-1 1,-46 26-1,64-41-65,0-1 0,0 0 1,-1 0-1,1 0 0,-1-1 0,-6 1 0,12-2-30,-1 0-1,1 1 1,0-1 0,-1 0-1,1 0 1,-1 0-1,1 0 1,0 0 0,-1 0-1,1 0 1,-1 0 0,1 0-1,0 0 1,-1 0-1,1 0 1,-1-1 0,1 1-1,0 0 1,-1 0 0,1 0-1,0 0 1,-1-1 0,1 1-1,0 0 1,-1 0-1,1-1 1,0 1 0,0 0-1,-1-1 1,1 1 0,0-1-1,14-17 69,-8 13-15,0 1-1,0 0 1,1 0 0,-1 0-1,1 1 1,0 0 0,0 0 0,0 0-1,0 1 1,0 0 0,0 1-1,1 0 1,-1 0 0,1 0-1,-1 1 1,1 0 0,-1 0 0,8 2-1,-1 1 66,1 1 0,-1 0 0,0 1 1,-1 0-1,1 1 0,-1 1 0,0 0 0,17 13 0,-2 0 94,-12-7-311,1 0 0,0-2 0,1 0-1,1-1 1,0 0 0,0-2 0,0 0 0,37 9 0,-35-13-691,1-2-1,0 0 1,0-1 0,0 0 0,-1-2-1,31-5 1,8-12-1155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9.1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31 2816,'-5'-7'1408,"0"-2"-1408,5 2 1920,0 7-1792,10-4 128,-1 4 128,9-3 128,11 3-512,4 0 128,14 3 256,1-3 0,3 4-128,-5-4 128,-8 0-384,1 0 0,-2-4-1152,-5 4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49.4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17 4736,'29'-5'2304,"54"10"-2944,-54-5 3840,13 0-3328,-4 0 128,13 0 0,6 0 0,4-5-768,-8-3 128,-7 5-640,-17 3 128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20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768 30 2816,'-7'-4'391,"1"0"0,-1 1-1,1-1 1,-1 2 0,0-1 0,0 1 0,-1 0-1,1 0 1,0 1 0,0 0 0,-1 0-1,1 1 1,-1 0 0,1 0 0,-10 2 0,-10 1-172,0 2 1,-47 15 0,38-7 92,1 1 0,0 2 0,1 1-1,1 1 1,1 3 0,-39 30 0,45-30-139,1 1-1,1 1 0,1 0 1,2 2-1,0 1 1,2 1-1,-27 47 0,40-62-113,0 0-1,1 1 1,1 0-1,0 0 1,1 0-1,0 1 1,1-1-1,0 1 1,1-1-1,1 1 1,0-1-1,1 1 1,1-1-1,0 1 1,5 17-1,-4-21-28,0 0-1,2 0 1,-1-1-1,1 0 1,0 1 0,1-2-1,0 1 1,1-1-1,0 0 1,0 0 0,0-1-1,1 1 1,0-2-1,1 1 1,-1-1 0,1-1-1,1 0 1,-1 0-1,0 0 1,17 4 0,5-1 17,0-1 0,1-1 0,0-1 0,0-2 0,1-2 0,40-3 0,197-29-3448,-219 22 1630,-4-1-42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7:50.5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 73 1536,'-2'0'205,"1"-1"0,0 1 0,-1 0 0,0-1 0,1 1 0,-1 0 0,1 0 0,-1 0 0,1 0 0,-1 0 0,1 1 0,-1-1 0,1 0 0,-1 1 0,1-1 0,-1 1 0,1-1 0,0 1 0,-1 0 0,1-1 0,0 1 0,-1 0 0,1 0 0,0 0 0,0 0 0,0 0 0,-2 3 1,2-2-63,-1 0 1,1 1 0,0-1 0,0 1-1,1 0 1,-1-1 0,0 1 0,1 0-1,0-1 1,0 1 0,0 0 0,0 0-1,0-1 1,0 1 0,1 2 0,-1-2-94,0-1-1,1 1 1,-1-1 0,1 1 0,-1-1 0,1 1-1,0-1 1,0 0 0,0 1 0,0-1 0,1 0 0,-1 0-1,0 0 1,1 0 0,0 0 0,-1 0 0,1 0-1,0-1 1,0 1 0,0 0 0,0-1 0,0 0 0,1 1-1,-1-1 1,0 0 0,0 0 0,1 0 0,-1-1-1,1 1 1,-1-1 0,1 1 0,-1-1 0,1 0 0,-1 0-1,1 0 1,-1 0 0,1 0 0,2-1 0,3-2 11,-1-1 1,-1 0-1,1 0 1,0-1-1,-1 1 1,0-1 0,0-1-1,-1 1 1,1-1-1,-1 0 1,-1 0-1,1-1 1,4-7-1,-7 10-16,0 0 0,0 0-1,0 0 1,0-1-1,-1 1 1,0 0-1,0-1 1,0 1 0,0-1-1,0-8 1,-1 11-15,-1 0 0,1 0 0,0-1 1,-1 1-1,0 0 0,1 0 0,-1 0 1,0 0-1,0 0 0,0 0 0,0 0 1,0 0-1,-1 0 0,1 1 1,-1-1-1,1 0 0,-1 1 0,1-1 1,-1 1-1,0 0 0,0-1 0,-3 0 1,1 0 1,0 1 1,0 0-1,-1 0 1,1 1-1,0-1 1,-1 1-1,1 0 0,0 0 1,-1 0-1,1 1 1,0 0-1,-1 0 1,1 0-1,0 0 1,0 0-1,0 1 1,0 0-1,0 0 1,0 0-1,-5 4 1,5-4-144,0 1 0,0-1 1,0 1-1,1 0 0,-1 0 1,1 0-1,0 0 0,-1 1 0,2-1 1,-1 1-1,0 0 0,1 0 1,-1 0-1,1 0 0,0 0 1,1 0-1,-1 1 0,1-1 0,0 1 1,-1 4-1,8 26-1574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49.7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13 162 1664,'-1'0'95,"-11"-6"2102,19 2-191,10-5-1696,-9 5-218,0 1 1,0 1 0,0-1-1,1 1 1,-1 1-1,1-1 1,9 1 0,17-4 318,227-33 2124,-241 36-2382,50-2 315,20-1 86,-83 4-526,0 0 1,0-1 0,-1 0-1,1 0 1,-1-1 0,1 0-1,-1 0 1,10-6 0,4-12-478,-21 21 383,1-1-1,0 0 1,-1 1-1,1-1 1,-1 0 0,1 0-1,-1 1 1,1-1-1,-1 0 1,1 0-1,-1 0 1,0 0-1,0 0 1,1 0 0,-1 1-1,0-1 1,0 0-1,0 0 1,0 0-1,0 0 1,0 0-1,0 0 1,0 0 0,0 0-1,-1-1 1,0 2-28,1 0 1,-1 0 0,1-1 0,-1 2 0,0-1-1,1 0 1,-1 0 0,1 0 0,-1 0-1,1 0 1,-1 0 0,0 0 0,1 1-1,-1-1 1,1 0 0,-1 0 0,1 1 0,-1-1-1,1 0 1,0 1 0,-1-1 0,1 1-1,-1-1 1,1 1 0,-1 0 0,0 0-150,-14 11-1186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0.2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868 0 1536,'-3'28'5052,"0"39"-4515,9 29 448,4 0-1,42 180 0,-1-16-460,-40-187-347,3 115-1,-15-161-42,0 1 1,-2-1 0,0 1-1,-2-1 1,-2 0-1,0 0 1,-16 38 0,18-56-56,0 1 1,0-2-1,-1 1 0,0 0 1,0-1-1,-1 0 1,0-1-1,0 0 1,-1 0-1,0 0 1,0-1-1,0 0 1,-1-1-1,0 1 1,0-2-1,-1 1 1,1-2-1,-1 1 0,0-1 1,0-1-1,0 1 1,0-2-1,-1 1 1,-16-1-1,2-1 57,0-1 1,0-1-1,0-2 0,0 0 1,0-2-1,1 0 0,0-2 0,0 0 1,-26-15-1,-24-14 328,-71-50 0,111 64-325,1-1-1,1-2 1,2-1 0,-33-37-1,57 57-126,1 1 0,0-1 0,0 0 0,1 0 0,-1-1 0,2 1 0,-1-1 0,1 0 0,0 0 1,1 0-1,-1 0 0,2 0 0,-1-1 0,0-12 0,3 14-92,0 1 0,-1 0 1,2 0-1,-1 0 0,1 0 0,0 0 1,0 0-1,1 0 0,-1 1 1,1-1-1,1 1 0,-1 0 1,1 0-1,0 0 0,0 0 0,0 1 1,1-1-1,-1 1 0,1 0 1,7-4-1,12-6-1056,0 1 1,1 1-1,48-16 1,-13 5-339,26-14-595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5.9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78 1280,'-1'0'84,"1"0"0,0-1-1,0 1 1,0 0 0,0-1 0,0 1 0,-1-1 0,1 1-1,0 0 1,0-1 0,0 1 0,0-1 0,0 1 0,0 0-1,0-1 1,1 1 0,-1-1 0,0 1 0,0 0 0,0-1 0,0 1-1,0-1 1,1 1 0,-1 0 0,0-1 0,0 1 0,1 0-1,-1-1 1,0 1 0,0 0 0,1 0 0,-1-1 0,0 1-1,1 0 1,-1 0 0,1-1 0,-1 1 0,0 0 0,1 0-1,-1 0 1,0 0 0,1 0 0,-1 0 0,1 0 0,-1-1-1,0 1 1,1 0 0,-1 0 0,1 1 0,-1-1 0,0 0-1,1 0 1,0 0 0,33-6-663,-27 5 1111,46-6 69,98 2 0,-98 5-424,103-13 1,-123 7-190,17-4-410,1 2-1,56 0 0,-103 8 176,-3-1 179,0 1-1,0 0 1,-1 0-1,1 0 1,0 0-1,0 0 1,0 0-1,0 1 1,0-1-1,-1 0 1,1 0-1,0 1 1,0-1-1,0 0 1,-1 1-1,1-1 1,0 0-1,-1 1 1,1-1-1,1 2 1,7 8-828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6.5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819 18 1152,'-3'-15'1416,"13"13"249,-7 3-1538,-1 0 1,0 0-1,1 0 0,-1 0 0,0 0 1,0 0-1,0 1 0,0 0 0,0-1 0,0 1 1,2 2-1,4 11-40,-1-1 0,-1 1 1,0 0-1,-1 1 0,-1-1 0,0 1 1,-1 0-1,1 30 0,5 13 280,56 354 1093,-61-385-1384,2 11 26,22 204 625,-26-209-586,-2 0 0,-1 0 1,-2 0-1,-13 67 1,15-95-90,0 1 1,-1-1 0,0 0-1,0 0 1,-1 0 0,1 0-1,-1 0 1,-1-1 0,1 1-1,-1-1 1,0 0 0,0 0-1,0 0 1,-1-1 0,1 1-1,-1-1 1,0 0 0,-1 0-1,1-1 1,-1 0 0,1 0-1,-1 0 1,0-1 0,0 1-1,0-1 1,-1-1 0,1 1-1,0-1 1,-1 0 0,1-1-1,-7 1 1,-22 0 220,0-2 1,-1-1-1,1-2 1,1-1-1,-1-2 1,1-1-1,0-2 0,-43-18 1,-6-8 533,-154-93 0,210 113-664,4 3-27,0-1-1,-27-24 0,46 35-107,0 0 0,0 0 0,1 0 0,-1-1 0,1 0 0,0 0 0,0 0 0,1 0-1,-1 0 1,1 0 0,0-1 0,0 1 0,0-1 0,1 0 0,-1 1 0,1-1 0,0 0 0,0-9 0,1 11-36,1 0 1,0 0-1,-1 1 1,1-1 0,0 0-1,0 0 1,1 1-1,-1-1 1,1 1 0,-1-1-1,1 1 1,0 0 0,0-1-1,0 1 1,0 0-1,0 0 1,0 0 0,1 1-1,-1-1 1,4-2 0,56-22-1029,-57 24 959,50-15-1759,0 2 0,110-14 0,-55 19-64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7.1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37 2176,'15'-12'1024,"61"-5"-256,-67 13 1280,46 1-1920,6 3 128,3 0 0,18 3 0,-3 1-384,-9 0 0,-5 0-640,-4 1 128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7.6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 2816,'9'10'1408,"16"-10"-640,-10 0 1536,15 0-1920,6 0 128,14-4 0,-1-2 0,17-5-768,14 1 128,5-5-768,6 9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8.7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95 1152,'11'-2'611,"0"0"0,-1 0 1,1-1-1,-1-1 0,15-7 0,14-3-12,5 3-282,1 2 0,88-6 0,-60 9-52,-2-2-478,-1 3 0,1 3-1,106 11 1,-146-4-576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9.3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600 0 1152,'12'16'3212,"2"16"-2072,93 422 521,-86-326-881,9 210 0,-30-318-666,0-1 0,-1 1-1,-1-1 1,0 1 0,-2-1 0,0 0 0,-2 0-1,-7 19 1,10-31-63,0 0 0,-1-1-1,0 1 1,0 0-1,-1-1 1,0 0 0,0 0-1,0-1 1,-1 1 0,0-1-1,0 0 1,0-1 0,0 1-1,-1-1 1,0-1 0,0 1-1,0-1 1,0 0 0,0-1-1,-1 0 1,1 0 0,-1 0-1,-8 0 1,-7-1 42,1-1-1,-1-1 1,1-1-1,0-1 1,0-1 0,0 0-1,0-2 1,-31-13-1,-2-3 334,-101-60 0,133 70-315,2-2 0,0-1 1,-31-27-1,48 37-148,-1 0 0,0 0 0,1 0 0,0-1 1,0 0-1,1 0 0,-6-13 0,7 16-82,1 0 0,1-1 0,-1 1-1,0-1 1,1 1 0,0-1 0,-1 1-1,2-1 1,-1 1 0,0-1 0,1 1-1,-1-1 1,1 1 0,0-1 0,0 1-1,3-6 1,-3 7-116,1-1 1,0 0-1,0 0 0,1 1 1,-1-1-1,1 1 0,-1 0 1,1 0-1,-1 0 0,1 0 1,4-2-1,26-13-1322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1:59.6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46 2944,'10'18'1408,"79"2"-768,-48-16 2048,18-4-2304,26-4 128,37-7 0,27-19 128,18 5-2048,-8 8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5.0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57 2560,'-9'-38'2336,"9"37"-2302,0 1-1,0 0 1,0 0-1,0 0 0,0 0 1,0 0-1,0-1 0,-1 1 1,1 0-1,0 0 1,0 0-1,0 0 0,0 0 1,0 0-1,0 0 1,0-1-1,0 1 0,0 0 1,0 0-1,0 0 1,0 0-1,0 0 0,-1 0 1,1 0-1,0 0 1,0-1-1,0 1 0,0 0 1,0 0-1,0 0 1,-1 0-1,1 0 0,0 0 1,0 0-1,0 0 1,0 0-1,0 0 0,0 0 1,-1 0-1,1 0 1,0 0-1,0 0 0,0 0 1,0 0-1,0 0 1,0 0-1,-1 0 0,1 0 1,0 0-1,0 0 1,0 0-1,0 1 0,0-1 1,0 0-1,-1 0 1,1 0-1,0 0 0,0 0 1,0 0-1,0 0 0,0 1 1,-5 22 1297,3-3-1136,2 0 0,0 0-1,1 0 1,1 0-1,1 0 1,10 35-1,48 115 995,-19-63-668,8 13 909,-61-154-1294,2 1 0,2-2 0,1 1 1,1-1-1,1-61 0,4 74-175,2-1-1,0 1 1,2 0-1,0 0 1,1 0 0,2 1-1,0-1 1,1 1-1,1 1 1,13-22 0,-17 35 47,0 0 1,0 1 0,1 0-1,0 0 1,0 0 0,1 0-1,0 1 1,0 1 0,0-1-1,0 1 1,1 0 0,-1 0-1,1 1 1,0 0 0,0 1-1,0 0 1,1 0 0,-1 0-1,0 1 1,1 1 0,-1-1-1,1 1 1,-1 1 0,0-1-1,1 2 1,-1-1 0,0 1-1,1 0 1,-1 1 0,-1 0-1,11 4 1,3 4 133,0 0 0,-1 2 0,0 0 0,-1 1-1,0 0 1,-2 2 0,1 0 0,-2 2 0,20 25 0,-26-29-90,-1 0 1,-1 1 0,0 1-1,-1-1 1,-1 1-1,0 0 1,-1 1-1,-1-1 1,0 1-1,-2 0 1,0 0-1,0 0 1,-3 34 0,1-48-56,-2 33-23,-1-1 0,-2 1 0,-12 46 0,17-83-48,0 1 1,0 0-1,0 0 1,0 0 0,0 0-1,0 0 1,-1 0-1,1 0 1,0 0-1,0-1 1,0 1-1,0 0 1,0 0-1,0 0 1,0 0-1,-1 0 1,1 0-1,0 0 1,0 0-1,0 0 1,0 0 0,0 0-1,0 0 1,-1 0-1,1 0 1,0 0-1,0 0 1,0 0-1,0 0 1,0 0-1,-1 0 1,1 0-1,0 0 1,0 0-1,0 0 1,0-15-1911,5 2-64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21.0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 27 5632,'3'-27'2816,"-3"27"-2432,0 0 4992,0 0-4992,6 0 128,-6 0 0,5 4 128,-5-1-896,-5-3 128,-4 0 0,-5 0 0,-1 0-1280,-4 4 0,10 1-640,0-5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14.8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 1536,'1'0'162,"-1"-1"-1,1 0 1,0 1 0,-1-1 0,1 0-1,0 1 1,0-1 0,-1 1-1,1-1 1,0 1 0,0 0 0,0-1-1,0 1 1,-1 0 0,1 0 0,0-1-1,0 1 1,0 0 0,0 0-1,0 0 1,0 0 0,0 0 0,1 1-1,36-2-192,-24 1 362,600-12 1011,-609 12-1340,19-1 13,-9 0-97,0 1 0,0 0 0,-1 1 1,1 1-1,0 0 0,-1 1 0,15 4 0,-28-6-8,0-1 0,0 0 0,0 1 0,-1-1 0,1 1 0,0-1 0,0 1 0,0 0-1,-1-1 1,1 1 0,0 0 0,0-1 0,-1 1 0,1 0 0,-1 0 0,1 0 0,-1-1 0,1 1 0,-1 0 0,1 0 0,-1 0 0,0 0-1,0 0 1,1 0 0,-1 0 0,0 2 0,0 9-699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15.4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507 0 1280,'3'1'200,"-1"0"-1,0 0 1,0-1 0,1 1 0,-1 1-1,0-1 1,0 0 0,0 1 0,0-1-1,2 3 1,12 30 201,-1 1-1,-1 0 1,16 72 0,12 120 304,-36-188-474,10 61 103,-5 1 0,-3 112 1,-8-172-162,-3 0 0,-1 1 0,-2-2 0,-2 1 0,-2-1 0,-2 0 0,-1-1 0,-20 41 0,27-69-53,0 0-1,0 0 1,-1-1 0,0 0 0,-1-1 0,-10 10-1,15-16-64,0 0 1,-1 0-1,0 0 0,0 0 0,0 0 0,0-1 0,0 0 0,-1 0 1,1 0-1,-1-1 0,1 1 0,-1-1 0,0 0 0,1 0 0,-1-1 0,0 1 1,0-1-1,1 0 0,-6-1 0,-13-4 95,1 0 1,-1-2-1,2-1 1,-1 0-1,1-2 1,0 0-1,1-1 0,0-2 1,1 0-1,-25-22 1,24 17-25,-1 0 1,2-2 0,1-1-1,1 0 1,0-1 0,2-1-1,0 0 1,-17-39 0,28 54-128,1 0 0,-1 0 1,2-1-1,-1 1 1,1-1-1,0 0 1,1 0-1,0 1 1,1-1-1,-1 0 0,2 0 1,-1 0-1,1 0 1,1 0-1,-1 1 1,2-1-1,-1 0 0,1 1 1,0 0-1,1 0 1,0 0-1,0 0 1,1 0-1,0 1 1,0 0-1,1 0 0,0 0 1,0 1-1,0 0 1,1 0-1,0 0 1,0 1-1,1 0 1,-1 0-1,1 1 0,0 0 1,15-5-1,-4 2-216,-1 1 0,1 1 0,0 0 1,1 1-1,-1 1 0,21 0 0,-27 3-350,1 0 1,-1 1 0,0 1 0,0 0-1,1 1 1,13 5 0,7 4-970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17.1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0 1152,'0'1'188,"-1"0"0,0 1-1,1-1 1,-1 0 0,1 0 0,-1 1-1,1-1 1,0 0 0,0 0 0,-1 1 0,1-1-1,0 0 1,0 1 0,0-1 0,0 0-1,1 1 1,-1-1 0,0 2 0,0-2-160,0 0 1,0 0 0,0 0 0,1 0-1,-1 0 1,0 0 0,0 0 0,0 0-1,1 0 1,-1 0 0,1 0 0,-1 0-1,1 0 1,-1 0 0,1 0-1,-1 0 1,1-1 0,0 1 0,-1 0-1,1 0 1,0-1 0,0 1 0,0 0-1,0-1 1,-1 1 0,1-1 0,0 1-1,0-1 1,0 1 0,2-1-1,-3 0 122,4-12 94,0-3 100,-5 14-338,1 1 0,-1 0 0,1 0 0,-1-1 0,1 1 0,-1 0 0,0 0 1,1 0-1,-1 0 0,1 0 0,-1 0 0,1 0 0,-1 0 0,0 0 0,1 0 0,-1 0 1,1 0-1,-1 0 0,1 0 0,-1 0 0,1 1 0,-1-1 0,0 0 0,1 0 0,0 1 0,-1-1 1,1 0-1,-1 1 0,1-1 0,-1 1 0,1-1 0,-1 1 0,-1 0-30,-22 13 220,23-14-212,1 0-1,0 0 1,-1 0 0,1 0-1,-1 0 1,1 1 0,0-1-1,-1 0 1,1 0 0,-1 1-1,1-1 1,0 0 0,0 0-1,-1 1 1,1-1 0,0 0-1,-1 1 1,1-1 0,0 1-1,0-1 1,0 0 0,-1 1-1,1-1 1,0 1 0,0-1-1,0 0 1,0 1 0,0-1-1,0 1 1,0-1 0,0 1-1,0-1 1,0 0 0,0 1-1,0-1 1,0 1 0,0-1-1,0 1 1,0-1 0,0 0-1,1 1 1,-1-1 0,0 1-1,0-1 1,0 0 0,1 1-1,-1-1 1,0 0-1,1 1 1,-1-1 0,22 9-752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17.7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31 1408,'-6'0'640,"-4"4"0,10-4 128,0 0-512,10 0 0,-1 4 128,7-1 128,4-6-640,15-1 0,10-6 384,16 3 0,9-3-128,-6 7 128,2-1-896,-1 4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18.3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1 100 896,'38'-8'1245,"2"-2"-37,274-28 241,75-6-850,-389 44-594,37 1-105,-36-1 53,0 0 0,0 0 0,0 0 0,0 0-1,0 0 1,0 0 0,0 0 0,0 1 0,0-1-1,0 0 1,0 1 0,0-1 0,-1 1 0,1-1 0,0 1-1,0-1 1,0 1 0,0-1 0,-1 1 0,1 0 0,0 0-1,-1-1 1,1 1 0,0 0 0,-1 0 0,1 0 0,-1 0-1,1 0 1,-1 0 0,1 1 0,-1 12-593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18.8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540 1 1664,'-1'0'72,"0"0"0,1 1 0,-1-1-1,1 0 1,-1 1 0,0-1 0,1 1 0,-1-1 0,1 1 0,-1-1 0,1 1 0,0 0-1,-1-1 1,1 1 0,0-1 0,-1 1 0,1 0 0,0-1 0,-1 1 0,1 0 0,0-1-1,0 1 1,0 0 0,0-1 0,0 1 0,0 0 0,0 0 0,0-1 0,0 1-1,0 0 1,0-1 0,0 1 0,1 0 0,-1-1 0,0 1 0,1 1 0,8 39 1255,-5-24-1325,20 104 430,21 105 237,15 237 1,-57-406-527,-2 0-1,-8 58 1,5-93-77,-2 1 0,0-1 1,-1 0-1,-1-1 0,-1 1 0,-1-1 0,-1 0 1,-12 19-1,18-35-18,0-1 0,0 1 0,-1-1 0,1 0 0,-1 0 0,0 0 0,0 0 0,-1-1 0,1 0 0,-1 0 1,0 0-1,1 0 0,-1-1 0,-1 0 0,1 0 0,0 0 0,0 0 0,-1-1 0,1 0 0,-1 0 0,1-1 0,-1 1 0,1-1 0,-1 0 1,1-1-1,-1 1 0,1-1 0,-1 0 0,1-1 0,-10-3 0,-11-5 227,0-1 1,0-2-1,1 0 1,-40-29-1,54 34-177,-32-21 516,-60-54 1,88 70-483,1-2 0,0 0 0,1 0 1,0-1-1,1-1 0,-18-35 1,28 48-173,0 0 1,1 1-1,0-1 1,0 0-1,0 0 1,0 0-1,0 0 1,1 0-1,0 0 1,0 0 0,0 0-1,0 0 1,2-8-1,-1 10-87,-1 1 1,1-1-1,0 0 1,0 0-1,0 1 0,0-1 1,0 1-1,0-1 0,0 1 1,1-1-1,-1 1 0,0 0 1,1 0-1,-1-1 0,1 1 1,-1 0-1,1 0 0,0 1 1,0-1-1,-1 0 1,1 0-1,0 1 0,0-1 1,0 1-1,0 0 0,-1-1 1,1 1-1,0 0 0,4 1 1,18 2-1538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19.1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43 2304,'-15'-25'1152,"30"8"-384,-5 17 768,11 0-1280,13 8 128,6-3 256,26-1 128,19 0-1024,19 0 128,12-1 256,5-3 0,-1 10-1024,-14-14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7.5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5248,'6'1'312,"0"0"1,0 0 0,0 1-1,0 0 1,-1 0 0,1 0-1,-1 1 1,1-1 0,-1 2-1,9 6 1,29 17 2648,49 27-2101,-3 4 0,119 100 1,-189-144-990,6 4-622,-23-14-749,-12-6-1261,-17-7 969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7.8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825 0 3456,'-95'34'6016,"53"-13"-5365,-1-2 1,-66 20-1,-23 8-24,-195 86 760,315-128-1630,5-2-158,0 0 0,0 0 0,0-1 0,0 0-1,-1 0 1,-11 1 0,19-3 320,0-1 0,0 1 0,0 0 0,1 0 0,-1 0 0,0 0 0,0-1 0,0 1 0,0 0 0,0 0 0,0 0 0,0-1 0,0 1 0,0 0 0,0 0 0,0 0 0,0-1 0,0 1 0,0 0 0,0 0 0,0 0 0,-1 0 0,1-1 0,0 1 0,0 0 0,0 0 0,0 0 0,0 0 0,0-1 0,0 1 0,-1 0 0,1 0 0,0 0 0,0 0 0,0 0 0,0 0 0,0 0 0,-1-1 0,1 1 0,1-1-135,11-10-1469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8.2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3072,'14'0'1536,"11"9"-1280,-13-6 2816,13 1-2688,12 5 0,20 1 128,9-1 128,0-2-896,-6 2 128,6-5 256,5-4 128,-14-9-896,-5 2 128,-6-6-768,-4 3 128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22.5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429 21 1280,'-1'0'136,"1"-1"1,-1 1-1,0 0 1,1 0-1,-1-1 1,0 1-1,1 0 1,-1-1-1,0 1 1,1-1-1,-1 1 1,1 0-1,-1-1 1,1 1-1,-1-1 1,1 0-1,-1 1 1,1-1-1,0 1 1,-1-1-1,1 0 0,0 1 1,-1-1-1,1 0 1,0 1-1,0-1 1,0 0-1,0 0 1,0 1-1,0-1 1,-1 0-1,2 0 1,1-2 1175,4 23-707,1 21-335,-3 1 0,-1 0-1,-2 0 1,-1 0 0,-3 0 0,-1 0 0,-2 0-1,-2-1 1,-2 0 0,-2 0 0,-1-1 0,-2-1-1,-2 0 1,-1-2 0,-2 0 0,-32 45 0,43-70-227,0 0 1,-1 0 0,0-1-1,-1-1 1,0 0-1,0 0 1,-17 10 0,21-16-185,1 0 0,-1-1 0,1 0 0,-1 0 0,0 0 0,0-1 0,-1 0 0,1 0 0,0-1 0,-1 0 0,1 0 0,0-1 0,-1 0 0,1 0 0,-1-1 0,-10-2 0,-11-8-1395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08.7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 12 1280,'-3'-11'1020,"8"27"808,8 36 700,-10 5-1495,-3 1-1,-3 0 1,-1 0 0,-17 72 0,-2 39 608,23-153-1675,-3 14-931,2-29 867,1-1 0,0 1 1,0-1-1,-1 1 0,1-1 0,0 0 0,-1 1 0,1-1 0,-1 1 0,1-1 0,-1 0 0,1 1 0,0-1 0,-1 0 0,1 0 0,-1 1 0,1-1 0,-1 0 1,0 0-1,1 0 0,-1 0 0,1 0 0,-1 0 0,1 0 0,-1 0 0,1 0 0,-1 0 0,1 0 0,-1 0 0,0 0 0,1 0 0,-1 0 0,1 0 0,-1-1 0,1 1 1,-1 0-1,1 0 0,-1-1 0,1 1 0,-1 0 0,1-1 0,0 1 0,-1 0 0,1-1 0,-1 0 0,-12-6-1587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1.1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78 2304,'64'-24'3840,"74"14"-3323,66-7-117,-148 10-339,4-2-28,0 2-1,1 4 1,65 3 0,-110 4-292,-15-4 234,-1 0 0,0 0 0,0 0-1,1 1 1,-1-1 0,0 0 0,0 0-1,0 0 1,1 1 0,-1-1 0,0 0-1,0 0 1,0 1 0,0-1 0,0 0-1,0 1 1,1-1 0,-1 0 0,0 0 0,0 1-1,0-1 1,0 0 0,0 1 0,0-1-1,0 0 1,0 1 0,0-1 0,0 0-1,-1 0 1,1 1 0,0-1 0,0 0-1,0 1 1,0-1 0,0 0 0,0 0 0,-1 1-1,1-1 1,0 0 0,0 0 0,0 0-1,-1 1 1,-5 8-764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1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558 0 1152,'-1'1'46,"0"0"1,1-1-1,-1 1 0,1-1 1,-1 1-1,1 0 0,-1 0 0,1-1 1,-1 1-1,1 0 0,0 0 1,-1-1-1,1 1 0,0 0 1,0 0-1,-1 0 0,1 0 0,0 0 1,0-1-1,0 1 0,0 0 1,0 0-1,0 0 0,1 0 1,-1 0-1,0-1 0,0 1 1,1 1-1,9 38 914,-4-17-703,11 81 231,5 173 0,-22 108 154,-1-358-596,0 44 82,-4 0 0,-3-1 0,-4 0 0,-2 0 0,-3-1 0,-30 75 0,45-137-66,-1 0 1,-1 0-1,0 0 0,0 0 1,0 0-1,-1-1 0,0 0 1,0 0-1,0 0 1,-1 0-1,-12 8 0,13-11-2,0 0-1,0 0 0,0-1 0,-1 0 0,1 0 0,0 0 0,-1-1 1,0 0-1,1 0 0,-1 0 0,0-1 0,1 0 0,-1 0 0,0 0 1,1-1-1,-1 0 0,-7-1 0,-10-4 156,0 0 0,1-2 1,-1 0-1,-28-16 0,39 17-128,0-1-1,0 0 1,1 0 0,0-2-1,1 1 1,0-1 0,0-1-1,-13-19 1,12 14-51,0-1 0,1 0 0,0-1 0,2 0 0,-12-35 0,18 46-173,0 0 0,1 0 1,0 0-1,0 0 1,0 0-1,1 0 0,0 0 1,1 0-1,-1 0 0,1 0 1,1 0-1,-1 0 0,1 1 1,0-1-1,1 0 0,0 1 1,0 0-1,0-1 0,8-9 1,13-8-1144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2.1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2176,'25'4'1024,"71"3"-384,-66-3 896,20 9-1536,14-9 128,12 0-128,15 2 128,4-2-512,-4-4 0,-12 7-256,-14 6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2.6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70 1152,'6'-3'270,"0"1"0,1 0-1,0 0 1,-1 1 0,1-1 0,0 2 0,0-1-1,-1 1 1,1 0 0,10 1 0,15-1 90,127-17 359,59-3-499,-30 9 265,96 1 203,-254 17-833,-29-7 116,0 0 1,0 0-1,0 0 1,-1 1-1,1-1 0,0 0 1,-1 1-1,1-1 1,0 0-1,0 1 1,-1-1-1,1 1 0,-1-1 1,1 1-1,-1-1 1,1 1-1,0-1 0,-1 1 1,0 0-1,1-1 1,-1 1-1,1 0 1,-1-1-1,0 1 0,0 0 1,1 0-1,-1-1 1,0 1-1,0 0 1,0 0-1,0 0 0,0 0 1,-8 12-740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3.3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546 5 1664,'1'-1'58,"0"1"0,-1-1 0,1 1 0,0-1 0,0 1 0,-1 0 0,1 0 0,0-1 0,0 1 0,0 0-1,0 0 1,-1 0 0,1 0 0,0 0 0,0 0 0,0 0 0,0 0 0,0 0 0,-1 0 0,1 0 0,0 0 0,0 1 0,0-1 0,-1 0 0,1 1 0,0-1 0,0 1 0,-1-1 0,1 0 0,0 1 0,0 0 0,-1-1 0,1 1-1,-1-1 1,1 1 0,-1 0 0,1-1 0,-1 1 0,1 0 0,-1 0 0,0 0 0,1-1 0,-1 1 0,0 0 0,1 0 0,-1 0 0,0-1 0,0 3 0,3 53 1038,-4-41-1171,0 206 384,13 420 150,-3-541-410,0-14-74,-3 111 1,-6-188 63,0-1 0,-1 0 0,0 0 0,0 0 0,-1 0 0,0 0 0,0 0 0,-1 0 0,0 0 0,-1-1 0,0 1 0,0-1 0,0 0 0,-1 0 0,0-1 0,0 1 0,-1-1 0,1 0 0,-1-1 0,-1 1 0,1-1 0,-1-1 0,0 1 0,0-1 0,0 0 0,-1-1 0,0 1 0,-11 2 0,10-4 53,-1 0 1,1 0-1,0-1 1,-1-1-1,1 1 0,0-1 1,-1-1-1,1 0 1,0 0-1,0-1 1,-1 0-1,1-1 0,-13-5 1,-6-5 208,0 0 0,-41-29 0,51 30-214,2 0-1,0-2 1,0 0-1,1-1 1,1 0 0,0-1-1,1-1 1,1 0-1,1-1 1,0 0-1,2 0 1,0-1 0,1-1-1,0 0 1,2 0-1,-6-27 1,12 42-213,0 0 0,0 1 1,1-1-1,-1 0 0,1 0 0,0 1 0,0-1 1,1 1-1,-1-1 0,1 1 0,0-1 1,0 1-1,1 0 0,-1 0 0,1 0 0,0 0 1,0 0-1,0 1 0,0 0 0,1-1 0,-1 1 1,1 0-1,0 0 0,0 1 0,0-1 0,0 1 1,1 0-1,5-2 0,20-1-1175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3.6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42 3328,'-6'-26'1664,"31"39"-1536,-5-13 2560,11 7-2432,14-7 0,29 0 128,32 0 128,19-15-640,0 10 128,0-3-128,-15 0 0,-19 8-1024,-21 12 128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7.0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927 3 3072,'-21'-1'624,"17"0"-435,0 1 0,0-1 0,0 1 0,0 0 0,-1 0 0,1 1 0,0-1 0,0 1 0,0 0 0,0 0 0,0 1 0,0-1 0,0 1 0,0 0 0,-6 3 0,-6 7 122,-2-2 0,0 0 0,0 0 0,-24 7 0,-31 16 651,62-27-797,-37 17 672,2 2 1,1 2-1,1 2 1,-80 69-1,81-53-260,1 1 0,3 2 0,1 2 0,-39 70 0,63-95-450,1 0 1,1 1-1,1 0 1,2 1 0,0 0-1,2 0 1,1 1-1,1 0 1,1 0 0,2 1-1,2 52 1,1-66-103,2 1 0,0-1 0,1 1 0,0-1 0,1 0 0,1 0 0,1-1 1,0 0-1,0 0 0,2 0 0,-1-1 0,2 0 0,10 11 0,-3-7 0,1-1-1,0-1 1,1 0 0,1-2-1,0 0 1,0-1-1,44 18 1,-11-12-442,1-1 1,0-3-1,1-3 1,1-1-1,0-4 0,90 1 1,50-17-3573,-118 9 1685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7.8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4224,'8'2'2650,"16"14"-349,25 22-916,68 64-38,104 97 15,-186-166-1074,104 111 713,-121-123-867,-1 2-1,-1 0 1,-1 1-1,-2 0 1,13 29 0,-22-39-98,0-1 0,0 1 1,-2 0-1,0 0 0,0 0 1,-1 0-1,-1 0 0,-1 0 1,0 0-1,0 0 0,-1 0 1,-1 0-1,-1 0 0,0-1 1,0 1-1,-2-1 0,1 0 1,-2-1-1,-10 17 0,4-7-94,-2-1 1,-1 0-1,0-1 0,-1-1 1,-2 0-1,1-2 0,-2 0 0,-1-1 1,-39 24-1,46-32-390,-1-1 0,-1 0 0,-18 5 0,0-6-725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8.5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4 152 3328,'1'-3'305,"0"-1"1,1 0-1,0 1 0,0-1 0,0 1 1,0 0-1,0 0 0,0 0 1,1 0-1,0 0 0,0 0 1,0 1-1,0-1 0,0 1 1,0 0-1,6-3 0,6-3 33,1 1 1,27-7-1,6-4-357,-23 5 187,-13 6-70,-1 1 1,1 1-1,0-1 0,1 2 0,26-6 1,-37 10-63,0-1 1,0 1 0,0 0-1,0 1 1,0-1 0,0 0-1,0 1 1,0 0 0,0-1 0,0 1-1,0 1 1,0-1 0,-1 0-1,1 0 1,0 1 0,-1 0 0,1 0-1,-1-1 1,0 1 0,1 1-1,-1-1 1,0 0 0,0 0 0,0 1-1,-1-1 1,1 1 0,-1 0-1,1-1 1,-1 1 0,0 0 0,0 0-1,0 0 1,1 5 0,-1 1 36,0 0 1,0 0-1,0 0 1,-1 0-1,-1 1 0,1-1 1,-2 0-1,1 0 1,-1 0-1,0-1 1,-1 1-1,0 0 1,-1-1-1,0 0 1,0 0-1,0 0 1,-1 0-1,-8 9 1,-12 16 187,-2 0 1,-47 43 0,71-73-246,-7 7 56,-70 62 260,74-68-296,1 1 0,-1-1 1,-1-1-1,1 1 0,0-1 0,-1 0 0,0 0 1,0-1-1,0 0 0,0 0 0,0 0 0,-7 0 1,12-3-27,1 1 0,0 0 1,0 0-1,-1 0 1,1-1-1,0 1 0,0 0 1,-1-1-1,1 1 1,0-1-1,0 0 0,0 1 1,0-1-1,0 0 1,0 0-1,0 1 1,0-1-1,0 0 0,0 0 1,1 0-1,-1 0 1,0 0-1,1-1 0,-2-1 1,2 3-3,0-1 0,-1 0 0,1 1 0,0-1 0,0 0 0,0 1 0,0-1 0,0 1 0,0-1 0,0 0 0,0 1 0,1-1 0,-1 0 0,0 1 0,0-1 0,0 1 0,1-1 0,-1 1 0,0-1 0,1 0 0,-1 1 0,0-1 0,1 1 0,-1-1 0,1 1 0,-1 0 0,0-1 0,1 1 0,-1-1 0,1 1 0,0 0 1,-1-1-1,1 1 0,-1 0 0,1 0 0,-1 0 0,1-1 0,0 1 0,-1 0 0,1 0 0,0 0 0,-1 0 0,1 0 0,-1 0 0,1 0 0,0 0 0,-1 0 0,1 0 0,0 1 0,32 2 287,0 1 1,0 1-1,-1 2 1,0 2-1,54 21 1,29 8 491,-37-14-493,-34-10-267,52 10 1,-83-21-737,0-1-1,1-1 0,0 0 1,-1-1-1,1-1 0,-1 0 1,1 0-1,17-6 1,-5 0-1595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23.3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258 377 2688,'-1'-1'174,"0"1"1,-1 0-1,1 0 1,0-1-1,0 1 1,0 0-1,-1 0 0,1 0 1,0 1-1,0-1 1,-1 0-1,1 0 1,0 1-1,0-1 1,0 0-1,0 1 0,0-1 1,0 1-1,0 0 1,0-1-1,0 1 1,0 0-1,0 0 0,0-1 1,0 1-1,0 0 1,0 0-1,-1 2 1,0 1 24,0 0 0,0 0 1,1 0-1,-1 0 1,1 1-1,-1-1 0,2 1 1,-2 6-1,1 0-50,0 0-1,1 0 1,0 0 0,1 0-1,0-1 1,1 1 0,5 16-1,-5-20-82,2 0 0,-1 0 0,1 0 0,0-1-1,0 0 1,0 0 0,1 0 0,0 0 0,1-1-1,-1 0 1,1 0 0,0 0 0,9 5 0,-5-4 12,1-1 0,0 0 0,1 0 1,-1-2-1,1 1 0,-1-1 1,23 2-1,-7-3 70,0-1-1,1-2 1,-1-1 0,0 0-1,1-3 1,46-12 0,-60 13-94,0-1 0,0-1 0,-1 0 0,0-1 0,0 0 0,0-1 0,-1 0 0,0-1 0,-1 0 1,0-1-1,-1 0 0,0-1 0,0 0 0,-1-1 0,-1 0 0,0 0 0,0-1 0,-1 0 0,-1 0 0,0-1 1,-1 1-1,0-1 0,-1-1 0,-1 1 0,0 0 0,-1-1 0,0-25 0,-3 28-31,0 1-1,-1-1 1,-1 1-1,1 0 0,-2 0 1,0 0-1,0 0 1,-1 0-1,0 1 1,-1 0-1,0 0 0,0 1 1,-1-1-1,-1 1 1,1 1-1,-2-1 1,1 1-1,-1 1 1,-14-10-1,4 3-15,-1 1 0,-1 2 0,0 0 0,0 1 0,-1 0 0,0 2 0,-1 1 0,-38-7 0,39 11-28,0 2 1,0 0-1,0 1 0,0 1 1,0 1-1,0 2 0,0 0 0,1 1 1,-1 1-1,1 0 0,1 2 1,-1 1-1,1 0 0,-27 19 0,33-19-24,-1 1 0,2 0-1,-1 1 1,2 1-1,-1 0 1,2 1 0,0 0-1,0 1 1,1 0-1,1 0 1,0 1 0,1 1-1,1-1 1,0 1-1,1 0 1,1 1 0,0 0-1,-4 30 1,9-38-30,-1 0 0,1 0 0,0-1 0,1 1 0,0 0 0,0 0 0,1-1 1,0 1-1,1-1 0,0 1 0,0-1 0,0 0 0,10 15 0,-6-14-128,0 0 0,0-1 0,1 1 0,0-2 0,1 1 0,0-1 0,0 0 0,0-1 0,18 9 0,-1-4-367,0 0 1,1-2-1,0-1 0,1-1 0,0-2 0,0 0 1,46 0-1,30-6-1094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9.0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 5120,'52'-4'2560,"42"0"-3072,-66 4 4096,18 0-3584,17 0 0,8 4-256,-2 0 128,-12-4-512,-11 3 128,-7-3-768,-12 0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19.3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 7808,'32'-7'3840,"82"22"-5888,-82-10 7808,20-2-8960,13 8 0,-2-6-640,-17-10 128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5.0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83 1664,'0'0'100,"0"0"-1,-1 1 1,1-1 0,0 0 0,-1 1-1,1-1 1,0 0 0,-1 0 0,1 1-1,-1-1 1,1 0 0,-1 0 0,1 0-1,-1 0 1,1 0 0,-1 0 0,1 1-1,0-1 1,-1 0 0,1 0 0,-1-1-1,1 1 1,-1 0 0,1 0 0,-1 0-1,1 0 1,-1 0 0,1 0 0,-1-1-1,1 1 1,-1 0 0,2-1-53,-1 0-1,1 1 1,0-1 0,0 1 0,0-1-1,0 1 1,-1-1 0,1 1-1,0-1 1,0 1 0,0 0 0,0 0-1,0-1 1,0 1 0,0 0-1,0 0 1,0 0 0,0 0 0,0 0-1,0 0 1,0 0 0,2 1-1,54-4 72,1-3-1,80-18 1,17-3 20,-87 18-133,-1 3 1,1 2-1,85 8 0,-148-4-97,0 0-1,-1 1 0,1 0 0,0 0 0,-1 0 0,1 1 0,-1-1 1,1 1-1,-1 0 0,0 0 0,0 1 0,0-1 0,0 1 0,0 0 1,0 0-1,5 6 0,2 3-675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5.7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253 0 1024,'12'26'1501,"29"47"-1,5 10-1280,-18-11 82,-3 1 0,-3 1-1,17 106 1,-23-99-229,-4-14 52,-4 0-1,-2 0 0,-3 1 1,-3 0-1,-16 117 1,14-164 28,-2-1 1,0 1-1,-1-1 0,-2 0 1,0 0-1,-1-1 0,-20 37 1,24-50-73,0 0 1,0 0 0,-1 0-1,0-1 1,0 0 0,-1 0-1,1 0 1,-1 0-1,0-1 1,-1 0 0,1 0-1,0-1 1,-1 0 0,0 0-1,0 0 1,0-1-1,0 0 1,0 0 0,-1-1-1,1 0 1,0 0 0,-1-1-1,1 0 1,0 0-1,-11-2 1,7-1-30,1 1 1,0-1-1,1-1 0,-1 0 0,1 0 1,-1-1-1,1 0 0,0-1 0,1 0 1,0 0-1,0-1 0,0 0 0,1 0 1,-12-15-1,4 3 41,0-1 1,2-1-1,1 0 0,0-1 1,-11-29-1,18 39-286,1-1-1,1 0 1,0 1 0,0-1-1,2 0 1,-1 0 0,2-1-1,0 1 1,0 0 0,1 0-1,1 0 1,0 0 0,1 0-1,0 0 1,7-17 0,7 6-1130,11 5 22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6.1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98 2816,'0'3'1408,"46"-3"-1280,-16 0 2304,21 0-2432,14-3 128,30-11-128,14-10 128,28-18-1024,-3 25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7.2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84 1408,'-11'-1'968,"32"6"48,121-12 679,157-27-1,-197 20-1329,-30 4-298,0 0-698,92-2 1,-158 12-309,4 3 22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7.7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366 1 1152,'3'23'644,"2"-1"0,0 0 1,1 0-1,15 35 0,62 138-176,20 57 500,-86-203-847,-3 2 0,-1-1 0,7 66 0,-16-72-22,-1 1 0,-6 86 0,1-115-56,0 1 0,-1 0-1,-1-1 1,0 0 0,-2 1 0,0-2 0,0 1 0,-1-1-1,-1 0 1,-19 26 0,20-33 19,-2-1 1,1 1-1,-1-1 0,0-1 0,0 1 1,-1-2-1,0 1 0,0-1 0,0-1 1,-1 0-1,1 0 0,-1-1 1,-20 3-1,9-2 81,1-2 1,-1 0 0,0-1-1,1-1 1,-1-1 0,-27-5-1,33 2-33,-1-1-1,1 0 0,1-2 0,-1 1 0,1-2 0,0 0 0,1-1 1,0 0-1,0-1 0,1-1 0,0 0 0,-15-18 0,23 24-107,0-2 0,1 1 0,-1 0 0,1-1 0,0 0 0,1 0 1,0 0-1,0 0 0,1 0 0,-1-1 0,2 1 0,-2-12 0,2 13-59,2 0 1,-1 0-1,1 0 0,0 0 1,0 0-1,0 0 1,1 0-1,0 0 0,0 1 1,1-1-1,-1 1 1,1-1-1,0 1 0,1 0 1,-1 0-1,1 1 1,8-8-1,-5 4-403,1 0 0,0 1 0,1 0-1,0 1 1,0 0 0,17-8 0,3 1-820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8.0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55 2688,'15'-17'1280,"52"21"-1152,-39-4 2048,8 0-2048,19 0 0,15 0 128,6-4 0,13-1-384,2-3 0,-6 1-256,0-7 0,-15 11-512,-5 3 128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20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54 2432,'3'-5'509,"0"0"0,1 0 0,-1 0 0,1 1 0,0-1 1,0 1-1,0 0 0,9-6 0,-12 9-417,1 0-1,-1 0 1,0 1-1,1-1 1,-1 0 0,1 1-1,-1 0 1,1-1 0,-1 1-1,1 0 1,0-1-1,-1 1 1,1 0 0,-1 0-1,1 0 1,-1 1 0,1-1-1,-1 0 1,1 0-1,-1 1 1,1-1 0,-1 1-1,1 0 1,-1-1 0,1 1-1,-1 0 1,0 0-1,0 0 1,1 0 0,-1 0-1,0 0 1,0 0 0,0 0-1,0 0 1,0 0-1,0 1 1,1 1 0,12 16 365,1-2 0,1 0 0,0 0 0,1-2 0,1 0 0,32 21 1,-33-25-331,21 15 119,69 34-1,-25-16-290,-73-39-187,-1 1 0,0-1 1,0 1-1,-1 1 1,0 0-1,0 0 0,8 11 1,-14-17 57,0 1 1,0-1 0,0 1 0,0 0 0,-1-1 0,1 1-1,-1 0 1,1 0 0,-1-1 0,1 1 0,-1 0 0,0 0-1,0 0 1,0 0 0,0-1 0,0 1 0,0 0 0,-1 0-1,1 0 1,-1-1 0,1 1 0,-1 0 0,1 0 0,-1-1-1,0 1 1,0 0 0,0-1 0,0 1 0,0-1-1,0 0 1,-1 1 0,1-1 0,-3 3 0,-15 5-1491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21.0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626 23 2048,'6'-23'1024,"-6"34"-896,0-8 1664,-9 13-1536,-6 0 0,-47 23 384,-4 1 128,1 15-1024,-15-9 128,5 2 384,9-13 0,0-1-640,10-2 128,13-9-640,14-7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24.0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7 1408,'3'-6'1961,"-3"9"-559,-7 23 139,-13 55-429,16-38-553,3 0 0,1 1 0,7 45 0,27 131 661,-5-46-580,19 311 490,-44-416-813,20 114-1,-18-158-219,0 0 0,2 0 0,0-1 0,2 0 0,1 0-1,0-1 1,27 38 0,-34-55-81,0-1 0,1 0 0,-1-1 0,1 1-1,0-1 1,0 1 0,1-2 0,-1 1 0,1-1-1,10 5 1,-14-7-24,1 0 0,0 0 0,0-1 1,-1 1-1,1-1 0,0 1 0,0-1 0,0 0 0,0 0 0,0-1 0,-1 1 0,1-1 0,0 1 0,0-1 0,0 0 0,-1 0 0,1 0 0,0 0 1,-1 0-1,1-1 0,-1 1 0,0-1 0,1 0 0,-1 0 0,0 0 0,0 0 0,0 0 0,0 0 0,2-3 0,98-148-4002,-60 98 2218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21.3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4352,'0'9'2176,"39"-2"-2432,-21-3 4224,19 1-3840,-3-1 0,12-1 0,20-3 0,5-3-384,0-1 0,-10 4-768,-10-5 0,-13 5-384,-10-7 128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22.8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4992,'23'16'2432,"28"-2"-1536,-28-14 2688,6 5-3456,8-5 0,6 7 0,0-3 0,-6-8-640,-9 4 128,-5-3-512,0-1 0,-3-1-640,0 5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58:23.1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 7040,'18'-16'3456,"81"16"-4736,-56 0 6912,17 5-5760,-3-1 128,13 3-1792,15 2 128,-19 1 640,-10 6 128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8.6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52 1664,'11'3'768,"33"1"128,-33-4 768,8-4-1536,12 1 0,14-7 128,16 2 128,9-1-512,-6 1 128,1 5 256,-5-3 0,1 2-256,-12 0 128,-7 4-384,-14 0 128,-1 0-640,-18 8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9.2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345 1 1280,'26'25'1960,"-22"-21"-1821,1 0 0,-1 0 0,0 0 0,0 0 0,-1 1 0,1-1 0,3 7 0,5 16-57,-1 0-1,-2 1 1,0 1-1,-2 0 1,6 43 0,5 153 552,-17-217-606,7 328 756,-11-264-697,-2-1 0,-25 121 0,21-157 15,-2 0 1,-1 0-1,-16 33 0,19-50 52,-1-1 1,0 0-1,-1 0 0,-1-1 0,0 0 0,-1-1 1,-16 14-1,27-26-109,-1-1 0,0 0 0,0 1-1,0-1 1,0 0 0,0-1 0,0 1 0,-1-1 0,1 1 0,0-1 0,-1 0 0,1 0 0,-1 0 0,0-1 0,1 1 0,-1-1 0,1 0 0,-1 0-1,0 0 1,1 0 0,-1-1 0,1 0 0,-1 1 0,1-1 0,-1 0 0,1-1 0,-1 1 0,1-1 0,0 1 0,0-1 0,0 0 0,0 0 0,0-1-1,0 1 1,0 0 0,1-1 0,-4-4 0,-6-7 98,1 0 0,1-1 1,0 0-1,0 0 0,2-1 0,-9-22 0,-1-9 56,1-1 0,3-1 0,2-1 0,2 0 1,-4-70-1,13 115-319,1 0 0,0 1 0,1-1 1,-1 0-1,1 0 0,0 1 0,0-1 1,0 0-1,3-5 0,-4 8-24,2 0 0,-1 1 0,0-1 1,0 0-1,0 0 0,1 1 0,-1-1 0,1 1 0,-1 0 0,1-1 0,0 1 1,-1 0-1,1 0 0,0 0 0,0 0 0,0 0 0,0 0 0,0 0 0,0 1 1,0-1-1,0 1 0,0 0 0,3-1 0,24 1-1285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29.5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80 2688,'-6'-21'1280,"33"13"-896,-8 4 1920,17-1-2176,19 1 128,15 4 0,30-4 0,4 0-256,18-20 128,8 24-768,-25-6 128,-30 12-384,-35 1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54.2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720 307 1152,'5'-19'805,"0"0"0,-1 0-1,0-1 1,-2 1 0,0-1 0,-2-29 0,-1 42-673,0 0 1,0 1-1,0-1 1,-1 0-1,0 1 1,-1-1-1,1 1 1,-1 0 0,0 0-1,-1 0 1,0 0-1,0 0 1,0 1-1,0 0 1,-1 0-1,0 0 1,0 0 0,0 1-1,-1 0 1,1 0-1,-1 0 1,-7-3-1,6 5-36,0 0 0,0 0 0,0 0 0,0 1-1,0 0 1,0 1 0,0 0 0,-1 0 0,1 0 0,0 1-1,0 0 1,0 0 0,0 1 0,0 0 0,0 0-1,0 0 1,-12 7 0,-10 6 218,-1 1 0,-38 28 0,39-22-171,1 2-1,1 0 1,1 2 0,1 1 0,-34 49-1,28-31-25,2 1-1,3 1 1,-25 60 0,39-75-87,1 0 1,2 0 0,2 1 0,0 1-1,3-1 1,0 1 0,3 0-1,0 0 1,2 0 0,2-1 0,13 65-1,-11-76-16,1 1-1,1-1 0,1 0 0,0 0 0,2-1 0,1 0 0,0-1 1,2 0-1,0-1 0,1 0 0,1-2 0,1 1 0,0-2 0,1 0 1,1-1-1,1 0 0,0-2 0,25 14 0,-25-18 0,-1-2 0,1 0 1,0-1-1,0-1 0,1 0 0,-1-2 0,1 0 0,0-2 0,0 0 0,29-2 0,-23-2-20,0-1 0,0-1-1,0-1 1,-1-1 0,0-1-1,0-1 1,31-18 0,-30 14-144,-4 3-167,-1-2 1,24-17 0,-39 25 42,-1 0 1,0-1-1,0 0 1,-1 0-1,1 0 1,-1 0-1,0-1 1,0 1-1,-1-1 0,1 0 1,-1 0-1,3-10 1,5-20-3310,-10 20 1792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54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107 523 2944,'-1'1'172,"0"1"-1,0-1 1,0 0 0,0 1-1,1-1 1,-1 1-1,0-1 1,1 1 0,-1-1-1,1 1 1,0-1 0,-1 1-1,1-1 1,0 1 0,0 0-1,0-1 1,0 1 0,0-1-1,1 1 1,-1 0 0,0-1-1,1 1 1,-1-1 0,2 3-1,18 47 3280,-10-29-3407,-5-8-144,0 0 268,0-1 1,1 0-1,0 0 0,10 14 0,-14-24-106,0 0 1,0 0-1,0-1 1,1 1-1,-1-1 0,1 0 1,0 1-1,-1-1 1,1 0-1,0-1 0,0 1 1,0 0-1,0-1 1,1 0-1,-1 1 0,0-2 1,1 1-1,-1 0 1,0 0-1,1-1 0,-1 0 1,7 0-1,4-2 41,0 0 0,0-1 0,0-1 1,0 0-1,-1-1 0,1-1 0,-1 0 0,-1-1 0,1 0 0,-1-1 0,0 0 0,-1-1 0,0 0 0,-1-1 0,1 0 1,-2 0-1,0-1 0,0-1 0,-1 1 0,0-2 0,10-20 0,-10 17-48,-1-1 0,0 1-1,-1-1 1,-1 0 0,-1-1 0,0 1 0,-1-1 0,-1 0 0,-1 1-1,0-1 1,-1 0 0,-1 0 0,-1 0 0,-1 0 0,0 1-1,-12-34 1,8 32-21,-1 1-1,-1 0 0,-1 1 1,-1 0-1,0 0 0,-1 1 1,-1 1-1,0 0 0,-1 1 1,-24-19-1,31 27-21,-1 0 0,-1 1 0,1 0-1,-1 1 1,0 0 0,0 0 0,0 1 0,-1 0 0,1 0 0,-1 1 0,0 1-1,1 0 1,-1 0 0,0 0 0,0 1 0,0 1 0,1 0 0,-1 0 0,0 1 0,1 0-1,-1 1 1,-15 6 0,14-4-8,0 0-1,1 1 0,0 0 1,0 0-1,0 1 1,1 1-1,0-1 0,1 1 1,0 1-1,0 0 1,0 0-1,1 0 1,1 1-1,-7 11 0,10-13-48,-1 0 0,1 0 0,1 0 0,-1 0 0,1 0 0,1 0 0,-1 1 0,2-1-1,-1 0 1,1 1 0,0-1 0,1 1 0,0-1 0,0 0 0,1 1 0,0-1 0,0 0-1,1 0 1,0 0 0,6 10 0,-2-6-344,1 1 0,1-1 0,0-1 0,1 1 0,0-2 0,0 1 0,2-2 0,-1 1 0,1-1 0,0-1-1,1 0 1,0-1 0,0 0 0,0-1 0,1-1 0,0 0 0,0-1 0,1 0 0,-1-1 0,17 1 0,43 2-1659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2:55.3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0 166 3072,'4'33'6207,"8"65"-3326,8 35-1652,-13-93-366,-1 0 0,0 47 0,-7-95-700,0-1-1,0 1 0,-1-1 1,-1 1-1,-3-9 1,-9-39 163,11 24-221,2 0 0,2 0-1,0 0 1,2 0-1,2 0 1,1 1-1,1 0 1,2-1-1,18-48 1,-23 73-74,0 0 1,0 0-1,1 0 1,-1 1-1,2 0 1,-1 0-1,1 0 1,-1 0-1,2 0 1,-1 1-1,0 0 1,1 1-1,0-1 1,0 1-1,1 0 1,-1 0-1,1 1 1,0 0-1,0 0 1,0 0-1,0 1 1,0 0-1,0 1 1,1 0-1,-1 0 1,1 0-1,-1 1 1,1 0-1,8 1 1,4 2 76,0 0 0,0 1 0,0 1 0,-1 1 1,0 1-1,0 0 0,0 2 0,-1 0 0,25 17 0,-22-11 20,-2 0 0,0 1 0,-1 1 0,0 0 0,-1 2 0,-1 0 0,-1 0 0,-1 2 0,-1 0 0,11 23 0,-20-37-81,-1 0 0,0-1 0,0 1 0,0 0 0,-1 1 0,0-1 0,-1 0 0,0 0 0,0 1 0,0-1 0,-1 1 0,0-1-1,-1 1 1,0-1 0,0 1 0,0-1 0,-1 0 0,0 0 0,0 0 0,-1 0 0,0 0 0,0 0 0,-1 0 0,-5 7 0,9-14-109,-1 1 1,0-1 0,0 0 0,0 0 0,0 1 0,0-1-1,0 0 1,0 0 0,0 0 0,0 0 0,0 0-1,1 0 1,-1 0 0,0 0 0,0-1 0,0 1-1,0 0 1,0 0 0,0-1 0,0 1 0,0-1 0,1 1-1,-2-1 1,-23-14-3377,3-3 772,-10 2-150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0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332 112 1536,'4'-8'68,"2"-4"950,-1 0-1,0 0 1,3-16-1,-7 27-969,-1-1-1,0 1 0,1 0 0,-1 0 1,0-1-1,0 1 0,0 0 0,0-1 1,0 1-1,0 0 0,0-1 0,0 1 1,0 0-1,-1 0 0,1-1 0,0 1 1,-1 0-1,1 0 0,-1 0 0,0-1 1,1 1-1,-1 0 0,0 0 0,0 0 1,0 0-1,1 0 0,-1 0 0,-2-1 1,0 1 21,1 1 0,0-1 0,-1 0 1,1 1-1,-1 0 0,1 0 0,-1 0 1,1 0-1,-1 0 0,1 0 0,-1 0 1,1 1-1,-5 1 0,-10 4 200,0 0-1,0 1 0,-17 11 1,-15 11 243,2 2 0,-76 66 0,122-96-512,1-1 0,0 0 1,-1 0-1,1 0 1,0 1-1,-1-1 0,1 0 1,0 1-1,-1-1 0,1 0 1,0 1-1,0-1 1,-1 0-1,1 1 0,0-1 1,0 0-1,0 1 0,-1-1 1,1 1-1,0-1 1,0 0-1,0 1 0,0-1 1,0 1-1,0-1 0,0 1 1,0-1-1,0 0 1,0 1-1,0-1 0,0 1 1,0-1-1,0 1 0,1-1 1,-1 0-1,0 1 1,0-1-1,1 1 0,19 9 35,43 2 35,-46-10-61,43 9 71,106 33 0,-137-34-43,0 2 0,-1 1 1,0 1-1,-1 2 0,37 27 1,-57-38 6,-1 0 1,0 1-1,-1 0 1,0 0-1,1 0 1,-2 0-1,1 1 1,-1 0 0,0 0-1,-1 0 1,1 1-1,-1-1 1,-1 1-1,0 0 1,0-1-1,0 1 1,-1 0-1,1 16 1,-3-19 9,1-1 0,-1 1 1,1-1-1,-1 1 0,-1-1 0,1 1 0,0-1 0,-1 0 1,0 0-1,0 0 0,-1 0 0,1 0 0,-1 0 0,1 0 0,-1-1 1,-1 1-1,1-1 0,0 0 0,-1 0 0,1 0 0,-1-1 1,0 1-1,0-1 0,0 0 0,0 0 0,0 0 0,-1-1 1,1 1-1,0-1 0,-1 0 0,1 0 0,-1-1 0,-8 1 1,-11 0 118,-1-1 0,0-2 0,1 0-1,-34-8 1,28 5-390,0 0 0,-32 1 0,91 13-3836,-8 3 2261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24.6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3328,'0'4'126,"0"1"0,1-1 0,-1 0 1,1 0-1,0 1 0,0-1 0,1 0 0,-1 0 0,1 0 1,0 0-1,0 0 0,0-1 0,1 1 0,4 5 0,2 3 243,96 142 3235,19 34-2792,-74-101-621,10 18 554,73 171 0,-118-238-536,-2 1 0,-2 0 0,-1 1 0,-3 0 0,-1 0 0,-1 1 0,-3 0 0,-4 62 1,-2-56 32,-2 0 0,-2 0 0,-2-1 0,-2 0 0,-28 69 0,32-98-471,0 1 1,-1-1-1,-1-1 1,0 1-1,-1-2 1,-1 1-1,-1-2 1,0 0 0,0 0-1,-2-1 1,0-1-1,0 0 1,-1-1-1,0-1 1,-1-1-1,-25 11 1,8-9-1564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0.5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1 233 3072,'1'-2'142,"1"1"0,-1-1-1,1 1 1,-1-1 0,1 1 0,0-1 0,-1 1 0,1 0 0,0 0-1,0 0 1,0 0 0,0 0 0,0 0 0,0 0 0,0 1 0,4-1-1,43-8 1971,-41 8-1771,42-10 166,-1-1 1,0-3 0,-1-2 0,84-41-1,-131 57-491,1 1-1,-1-1 0,1 0 1,-1 1-1,1-1 0,-1 0 0,0 0 1,1 0-1,-1 0 0,0 0 1,0 0-1,1 0 0,-1 0 0,0 0 1,0 0-1,-1-1 0,1 1 1,0 0-1,0-1 0,-1 1 1,1-1-1,0 1 0,-1-1 0,1 1 1,-1-1-1,0 1 0,0-1 1,0 0-1,1 1 0,-1-1 1,-1 1-1,1-1 0,0 1 0,0-1 1,-1 0-1,1 1 0,-1-2 1,-1 0 16,1 0 0,-1 1 0,0-1 1,0 1-1,0-1 0,-1 1 1,1 0-1,0 0 0,-1 0 0,1 0 1,-1 0-1,0 1 0,0-1 1,1 1-1,-1-1 0,0 1 0,0 0 1,-5 0-1,-10-1 116,0 1 0,-1 0 0,1 2 0,0 0 0,0 1 0,-21 6 0,26-6-75,1 0-8,0 1-1,0 1 0,0 0 0,1 0 1,-1 2-1,1-1 0,1 1 0,-1 1 1,1 0-1,0 0 0,1 1 1,-1 0-1,2 1 0,-1 0 0,1 0 1,0 1-1,-6 10 0,10-13-41,0 0-1,1-1 1,-1 2 0,1-1-1,1 0 1,-1 0 0,1 1-1,1-1 1,-1 1 0,1 0-1,1-1 1,-1 1-1,1 0 1,1 0 0,-1-1-1,1 1 1,1 0 0,-1-1-1,1 1 1,1-1-1,-1 0 1,1 1 0,1-1-1,-1 0 1,1-1 0,0 1-1,1-1 1,4 6 0,3 2 9,0-2 0,1 1 1,0-2-1,1 0 0,0 0 1,1-2-1,0 1 0,1-2 1,28 12-1,-14-10-109,0-1-1,1-2 1,0 0-1,52 3 1,-63-10-595,0-1 1,0-1 0,1-1-1,37-10 1,-32 7-132,25-9-989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1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54 221 2816,'-1'4'230,"0"0"1,1 0-1,-1 1 1,1-1-1,0 0 1,0 0-1,0 0 1,1 1-1,-1-1 1,1 0-1,0 0 1,0 0-1,1 0 1,-1 0-1,1 0 1,0-1-1,0 1 1,0 0-1,1-1 1,-1 0-1,1 1 1,3 2-1,2 4 3,1-1 0,0 0 1,1-1-1,0 0 0,0 0 0,12 6 0,-8-9-117,1 0 0,-1 0-1,1-2 1,0 0 0,0 0 0,0-1 0,0-1-1,0-1 1,0 0 0,1-1 0,-1 0 0,0-2 0,21-5-1,-28 5-51,0 0 0,-1 0-1,1-1 1,-1 0 0,0-1 0,0 1-1,-1-1 1,0-1 0,1 1-1,-2-1 1,1 0 0,-1 0 0,0-1-1,8-12 1,-5 6 41,-1-1-1,0 0 1,-1 0-1,-1 0 1,0-1-1,-1 0 1,3-17-1,-6 26-89,-1 1 1,1-1-1,-1 0 0,-1 0 0,1 1 1,-1-1-1,0 0 0,0 0 0,-1 1 0,1-1 1,-1 1-1,-1 0 0,1-1 0,-1 1 1,0 0-1,0 0 0,0 0 0,0 1 0,-1-1 1,0 1-1,0 0 0,0 0 0,-1 0 1,0 1-1,1-1 0,-1 1 0,0 0 0,0 1 1,-9-4-1,0 0-24,-1 1 1,0 0-1,0 1 1,0 0-1,0 1 1,-1 1-1,1 0 1,-1 2-1,0-1 0,-15 3 1,8 2-97,0 0 1,0 1 0,-38 15-1,48-15-35,0 0 1,0 2-1,1-1 0,0 1 0,0 1 0,0 0 1,-14 14-1,23-20 71,1 0 0,0 0 0,0 0 0,0 1 0,0-1 0,0 0 0,0 1 0,0 0 0,1-1 0,-1 1 0,1 0 0,0 0 0,0-1 0,0 1 0,0 0 0,0 0 0,1 0 0,-1 0 0,1 0 0,0 1 0,0-1 0,0 0 0,0 0 0,0 0 0,1 0 0,-1 0 0,1 0 0,0 0 0,0 0 0,0 0 0,1-1 0,-1 1 0,1 0 1,-1-1-1,1 1 0,0-1 0,0 1 0,0-1 0,4 4 0,3 1-204,0 0 1,0-1 0,1 0-1,0 0 1,0-1 0,1 0-1,-1-1 1,1 0 0,19 4-1,37 2-857,10-6-22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1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684 1 1280,'-3'0'47,"-6"0"962,11 3 566,19 15-537,-2 13-187,-2 2 0,0-1 1,-3 2-1,13 41 0,-1-4-94,24 50 177,-5-12-430,32 115-1,-68-190-391,-1 1 1,-1 0-1,-3 0 0,0 0 0,-2 1 0,-2-1 0,-8 65 0,5-82 22,-2-1 1,1 0 0,-2 0 0,-1 0-1,0-1 1,-1 0 0,0 0 0,-1 0-1,-1-2 1,-14 18 0,16-23 9,-1 0 1,1 0 0,-1 0 0,-1-1-1,0-1 1,0 0 0,0 0-1,-1-1 1,0 0 0,0-1-1,-1 0 1,0-1 0,1 0-1,-1-1 1,-18 3 0,0-4 42,1-2 0,0 0 0,-1-2 0,1-1 0,0-1 0,0-2 0,1-1 0,0-1 0,0-1 0,-47-24 0,45 18-104,1-1-1,1-2 0,0-1 0,2-1 1,0-1-1,2-2 0,0 0 0,1-2 1,-22-31-1,33 39-73,1 0 0,1-1 0,0 0 0,2-1 0,0 1 0,1-2 0,1 1 0,0-1 0,2 0 0,-4-38-1,7 46-67,1 1-1,0 0 1,1-1-1,0 1 1,1-1-1,0 1 1,1 0-1,0 0 0,1 0 1,0 0-1,1 1 1,0 0-1,1 0 1,0 0-1,0 0 1,1 1-1,0 0 0,1 1 1,-1-1-1,15-10 1,8-2-775,1 2 0,0 1-1,2 1 1,0 2 0,1 1 0,0 2 0,1 1 0,0 1 0,58-6 0,-7 6-1470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2.5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96 2176,'5'-8'385,"0"0"1,0 1-1,1 0 1,0 0-1,1 0 0,0 1 1,0-1-1,0 2 1,0-1-1,1 1 0,0 0 1,0 1-1,0 0 1,17-6-1,-23 10-360,0 0-1,0 0 1,1 0-1,-1 0 1,0 1-1,0-1 1,0 1-1,0-1 1,0 1-1,-1 0 1,1-1-1,0 1 1,0 0-1,0 0 1,0 0-1,-1 1 1,1-1-1,-1 0 1,1 1-1,-1-1 1,1 1-1,-1-1 1,0 1-1,0 0 1,0-1-1,0 1 1,0 0 0,0 0-1,0 0 1,0 2-1,3 5 195,0 1 0,0 0 1,-1 0-1,2 17 0,2 29 229,-5-34-308,0-1 1,2 0-1,0 0 0,1 0 0,1 0 0,16 36 0,-19-52-124,0-1 1,1 0-1,-1 0 0,1 0 0,0-1 0,0 1 0,0-1 0,1 0 0,-1 0 1,1 0-1,0-1 0,-1 1 0,1-1 0,0 0 0,0-1 0,1 1 1,-1-1-1,0 0 0,0-1 0,1 1 0,-1-1 0,0 0 0,1 0 0,-1 0 1,0-1-1,1 0 0,-1 0 0,0 0 0,0-1 0,0 0 0,0 0 0,0 0 1,0 0-1,0-1 0,-1 0 0,0 0 0,1 0 0,-1-1 0,0 1 0,3-5 1,8-8 49,-2-1 1,0 0 0,-1-1 0,-1-1 0,-1 0 0,0 0 0,-2-1-1,0 0 1,-1 0 0,-1-1 0,-1 0 0,0 0 0,-2 0-1,1-22 1,-4 48-45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2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38 1152,'0'0'512,"-11"-28"-1408,1 18 512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3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30 229 3200,'0'0'46,"0"0"0,-1 1 0,1-1-1,0 0 1,0 0 0,0 1 0,0-1 0,0 0 0,0 0 0,0 1 0,0-1 0,0 0 0,0 0-1,0 1 1,0-1 0,0 0 0,0 0 0,0 1 0,0-1 0,0 0 0,0 0 0,0 1-1,0-1 1,1 0 0,-1 0 0,0 1 0,0-1 0,0 0 0,0 0 0,0 0 0,1 1-1,-1-1 1,0 0 0,0 0 0,1 0 0,-1 1 0,0-1 0,0 0 0,0 0 0,1 0 0,-1 0-1,0 0 1,0 0 0,1 0 0,-1 0 0,1 0 0,23 9 2337,28-1-609,-37-9-1672,0-2 0,-1 0 0,0-1 0,0 0 0,0-1 0,0-1 0,-1 0 0,1-1 0,-2 0 0,16-12 0,14-5 376,-32 18-377,1-1 0,-2 0 0,1 0 0,-1-1 0,0-1 0,13-15 0,-20 23-77,-1-1 0,1 0 1,-1 1-1,0-1 0,1 0 0,-1 0 0,0 0 0,0 0 0,0 0 0,-1 0 0,1 0 1,0-1-1,-1 1 0,1 0 0,-1 0 0,0 0 0,0-1 0,0 1 0,0 0 0,0 0 1,0-1-1,0 1 0,-1 0 0,1 0 0,-1 0 0,0-1 0,0 1 0,1 0 0,-1 0 1,-1 0-1,1 0 0,0 1 0,0-1 0,-1 0 0,1 0 0,-1 1 0,1-1 0,-1 1 1,0-1-1,0 1 0,0 0 0,0 0 0,0 0 0,-3-2 0,-1 1 29,-1-1-1,1 2 0,-1-1 1,0 1-1,0-1 1,1 2-1,-1-1 0,0 1 1,0 0-1,0 1 1,0-1-1,0 1 0,-12 4 1,-6 2 122,1 0 0,-32 15 0,44-16-143,1 0 0,0 0 0,0 1-1,1 1 1,-1-1 0,2 2 0,-1-1 0,1 1 0,1 1 0,0 0 0,0 0 0,1 0-1,0 1 1,-10 20 0,13-22 3,1 1 0,0-1-1,0 1 1,0 0 0,1 0 0,1 0-1,0 0 1,0 0 0,1 0 0,0 0-1,1 0 1,0 0 0,0 0 0,1 0-1,1-1 1,0 1 0,0 0 0,0-1-1,7 11 1,-4-9-11,2 1 0,0-1-1,0 0 1,1 0 0,0-1-1,1-1 1,0 1 0,0-1 0,1-1-1,0 0 1,1-1 0,-1 0-1,2-1 1,-1 0 0,1 0 0,-1-2-1,2 0 1,-1 0 0,0-1-1,1-1 1,19 2 0,-3-3-390,0-1 0,1-1 0,-1-2-1,0 0 1,0-3 0,-1 0 0,0-2 0,47-19 0,27-20-1575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4.0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2048,'0'0'92,"0"0"-1,0-1 1,0 1 0,0 0 0,0-1-1,1 1 1,-1 0 0,0 0 0,0-1-1,0 1 1,0 0 0,1 0 0,-1-1 0,0 1-1,0 0 1,1 0 0,-1 0 0,0-1-1,0 1 1,1 0 0,-1 0 0,0 0-1,1 0 1,-1 0 0,0-1 0,0 1-1,1 0 1,-1 0 0,0 0 0,1 0-1,-1 0 1,0 0 0,1 0 0,-1 0-1,0 0 1,1 0 0,-1 0 0,0 1-1,0-1 1,1 0 0,-1 0 0,0 0-1,1 0 1,-1 0 0,0 0 0,0 1-1,1-1 1,-1 0 0,0 1 0,7 20 1551,-5 37-1642,-2-54 145,0 30 361,1-1 0,2-1 0,1 1 0,10 35-1,-12-59-455,0-1 0,1 1 0,-1-1 1,2 0-1,-1 0 0,1 0 0,1 0 0,-1-1 0,1 1 0,1-1 0,-1 0 0,1-1 0,0 1 0,1-1 0,-1 0 0,1-1 0,1 0 0,-1 0 0,1 0 0,11 4 0,-14-8-64,0 1 0,0-1 0,0-1 1,0 1-1,0-1 0,1 0 0,-1 0 1,0-1-1,0 0 0,0 1 0,1-2 1,-1 1-1,0 0 0,0-1 0,-1 0 1,8-4-1,8-5-517,-1-1 1,27-23-1,-43 33 437,65-51-1336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5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6 2304,'0'0'98,"-1"0"1,1 0-1,0 0 1,0 0-1,-1 0 1,1 0-1,0 0 1,-1 0-1,1 0 1,0 0-1,0 0 1,-1 0-1,1 0 1,0 0-1,0 1 1,-1-1 0,1 0-1,0 0 1,0 0-1,-1 0 1,1 0-1,0 1 1,0-1-1,0 0 1,-1 0-1,1 0 1,0 0-1,0 1 1,0-1-1,0 0 1,-1 0-1,1 1 1,0-1-1,0 0 1,0 0-1,0 1 1,0-1-1,0 0 1,0 0-1,0 1 1,0-1-1,0 1 1,-2 21 1340,8 25-1272,-6-46-100,39 377 3346,-37-354-3168,-4-26-29,-3-42-37,6 14-151,0 1 1,2 0-1,1 1 0,11-39 0,-10 50-13,1 0 0,0 0 1,1 1-1,1 0 0,1 0 0,0 1 0,1 0 0,19-22 1,-19 28 29,-1 1 0,2 0 0,-1 1 0,1 0 0,0 0 0,0 1 0,1 1 0,0 0 1,0 0-1,16-3 0,-13 4 42,0 1 0,0 0 0,0 1 0,0 1 0,0 0 0,0 1 0,0 0 0,22 5 1,-26-3-45,0 1 1,0 1 0,0 0 0,0 1-1,-1 0 1,0 0 0,0 1 0,0 1-1,0 0 1,-1 0 0,-1 0 0,1 1-1,-1 1 1,0-1 0,-1 1-1,0 1 1,0-1 0,-1 1 0,8 18-1,-6-8-11,0 0 0,-2 1 0,0 0 0,-1 0 0,-1 0 0,-1 1 0,-1-1 0,-1 1 0,-3 38 0,-8-24-1074,10-36 977,0 1-1,-1-1 1,1 0 0,0 1 0,0-1 0,0 0 0,0 1 0,-1-1 0,1 0 0,0 0 0,0 1 0,-1-1 0,1 0-1,0 0 1,0 1 0,-1-1 0,1 0 0,0 0 0,-1 0 0,1 0 0,0 1 0,-1-1 0,1 0 0,0 0 0,-1 0 0,1 0-1,0 0 1,-1 0 0,1 0 0,-1 0 0,1 0 0,-10-18-2783,5-2 992,0-1 43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5.5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1 3200,'-1'3'592,"0"1"-1,-1-1 1,1 1 0,1-1 0,-1 1-1,0-1 1,1 1 0,0-1 0,0 1-1,0 0 1,1 5 0,-1 8-845,-5 257 2791,31 279 1,-19-470-2351,3 0 1,4 0-1,3-1 1,4-1-1,45 112 1,-63-187-203,-1 0 0,1 0 0,0-1 0,0 1 1,1-1-1,0 0 0,0 0 0,0 0 1,0-1-1,1 1 0,0-1 0,0 0 1,0 0-1,6 2 0,-8-4-73,1-1 0,-1 0-1,1 0 1,-1 0 0,1-1 0,-1 1 0,1-1-1,-1 0 1,1 0 0,0 0 0,-1 0-1,1-1 1,-1 0 0,1 1 0,-1-1-1,1 0 1,-1-1 0,0 1 0,1-1-1,-1 1 1,0-1 0,0 0 0,0 0-1,0 0 1,3-4 0,99-96-4430,-81 77 3466,22-25-890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5.8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55 2816,'-41'-38'1408,"52"46"-256,4-3 2304,10 3-3200,9 0 0,11 1 256,1-1 0,18-12-640,18 0 128,7-5 256,-4-3 128,-4-1-384,-16-4 128,-10 13-640,-15 8 0,-10 2-896,-9 9 128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2.3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1408,'0'-8'640,"9"8"384,-3-8 768,3 0-1664,5-4 128,0 8 128,6-6 0,3 4-512,5 6 128,1 0 128,-1 13 128,-5-10-640,0 10 128,0 3-512,-12-5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6.3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1 342 3328,'5'4'286,"0"0"-1,1-1 1,-1 1 0,1-1 0,0-1 0,0 1-1,0-1 1,0 0 0,0 0 0,0-1-1,1 0 1,-1 0 0,1 0 0,-1-1-1,0 0 1,1 0 0,-1-1 0,1 1-1,11-4 1,4-1-42,0 0-1,-1-1 1,0-1-1,36-17 1,-23 7-247,85-47 336,-107 56-268,0 0 1,-1-1-1,0 0 1,0 0-1,-1-1 0,0-1 1,9-12-1,-17 20-48,1 0-1,-1-1 0,0 0 0,0 1 1,0-1-1,0 0 0,-1 0 0,0 0 1,1 0-1,-1 0 0,-1 0 0,1-1 1,-1 1-1,1 0 0,-1 0 0,-1 0 1,1-1-1,0 1 0,-1 0 0,0 0 1,0 0-1,-3-6 0,2 6 11,0 0 1,-1 0-1,0 0 0,0 1 0,0-1 0,0 1 0,-1 0 1,1 0-1,-1 0 0,0 0 0,0 1 0,0-1 0,0 1 1,0 0-1,0 0 0,-1 1 0,1-1 0,-1 1 0,-7-1 1,-8 0 122,0 1 1,0 1 0,0 1-1,0 1 1,0 1 0,1 0-1,-1 2 1,1 0 0,0 1-1,0 1 1,1 1 0,0 0-1,0 2 1,1 0 0,-32 24-1,41-27-67,0 1 0,1 0 0,0 0 0,0 0 0,1 1 0,0 0 0,1 1 0,0-1 0,0 1 0,1 0 0,0 0 0,1 0 0,0 1 0,0-1 0,1 1 0,1 0 0,0 0 0,0-1 0,1 1 0,0 0 0,1 0 0,1 0 0,3 15 0,-1-12-4,0 0 0,1 0-1,0 0 1,2-1-1,-1 0 1,2 0-1,0-1 1,0 1 0,1-2-1,0 1 1,1-1-1,1-1 1,-1 0-1,2 0 1,-1-1 0,23 13-1,-12-11-48,2 0 1,-1-2-1,1-1 1,1 0-1,0-2 0,0-1 1,0 0-1,0-2 0,48-1 1,-58-2-487,1 0 1,-1-1 0,0-1-1,0-1 1,0 0-1,-1-1 1,1 0 0,-1-1-1,0-1 1,0 0 0,0-1-1,-1-1 1,0 0 0,-1 0-1,0-2 1,0 1-1,17-19 1,-7-7-1870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7.4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47 1152,'1'-2'156,"0"0"0,1 0 0,-1 0 1,1 0-1,-1 0 0,1 1 0,0-1 0,0 0 1,0 1-1,0 0 0,0-1 0,0 1 0,0 0 0,1 0 1,-1 0-1,0 1 0,0-1 0,1 0 0,-1 1 0,1-1 1,-1 1-1,0 0 0,1 0 0,3 0 0,14-3 633,-17 4-618,1-1-1,-1 0 1,0 1 0,1 0-1,-1 0 1,1 0 0,-1 0-1,0 1 1,0-1 0,0 1-1,0 0 1,0 0 0,0 0-1,0 0 1,4 5 0,5 27 800,-3 0 1,-1 0-1,5 48 1,7 28 112,-19-107-1042,6 27 427,-1 0 1,5 59 0,-11-89-464,0 0 1,-1 0-1,1 0 1,0 0 0,0 0-1,0 0 1,0 0-1,0 0 1,0 0-1,0-1 1,0 1-1,0 0 1,0 0-1,0 0 1,0 0-1,0 0 1,-1 0-1,1 0 1,0 0-1,0 0 1,0 0 0,0 0-1,0 0 1,0 0-1,0 0 1,0 0-1,0 1 1,0-1-1,0 0 1,0 0-1,-1 0 1,1 0-1,0 0 1,0 0-1,0 0 1,0 0 0,0 0-1,0 0 1,0 0-1,0 0 1,0 0-1,0 0 1,0 0-1,0 0 1,0 0-1,0 0 1,0 1-1,0-1 1,0 0-1,0 0 1,0 0-1,0 0 1,0 0 0,0 0-1,0 0 1,0 0-1,0 0 1,0 0-1,-7-10 131,-4-14-40,5 1-51,2-1 0,0 0 1,1 0-1,2 0 0,1-32 1,-1 0 37,1 46-74,0 0 0,0 1 0,1-1 0,0 0 0,0 1 0,1-1 0,1 1-1,0-1 1,0 1 0,0 0 0,1 0 0,1 1 0,-1-1 0,11-13 0,-9 15 5,0 1 0,1 0 0,-1 1 0,1-1 0,0 1 0,0 1 1,1-1-1,0 1 0,-1 1 0,1-1 0,1 1 0,-1 1 0,0-1 0,1 2 0,-1-1 0,14 0 0,-1 0 14,0 1 0,0 2 0,0 0 0,0 1 0,0 1 0,0 1 0,-1 0 0,0 2 0,0 1 0,0 0 0,-1 1 0,0 1 0,25 17 0,-29-15 4,-1 1-1,0 1 1,-1 0 0,-1 1-1,0 0 1,15 24 0,-24-32-19,0 0-1,1 0 1,-2 1-1,1-1 1,-1 1-1,0 0 1,-1-1-1,1 1 1,-1 7 0,-1-10-6,0 0 1,0 1 0,0-1-1,-1 0 1,0 0 0,0 0-1,0 0 1,0 0 0,-1-1-1,1 1 1,-1 0 0,0 0-1,0-1 1,-1 0-1,1 1 1,-4 3 0,5-5 6,0-1 0,0 1 0,0-1 0,0 1 0,-1-1 0,1 0 0,0 1 0,-1-1 0,1 0 0,-1 0 0,1 0 0,-1 0 0,0 0 1,1 0-1,-1-1 0,0 1 0,1 0 0,-1-1 0,0 1 0,0-1 0,0 0 0,0 0 0,1 0 0,-1 0 0,0 0 0,0 0 0,0 0 0,0 0 0,0-1 0,1 1 0,-1-1 0,0 1 1,0-1-1,1 0 0,-1 0 0,-2-1 0,0-2 15,1 1 0,0-1 1,0 0-1,1 1 0,-1-1 1,1 0-1,0-1 0,0 1 1,0 0-1,1-1 0,-1 1 0,1-1 1,-1-7-1,0 4-49,1 1-1,0-1 0,1 1 1,0 0-1,0-1 1,0 1-1,1-1 1,0 1-1,1 0 1,-1-1-1,2 1 0,-1 0 1,1 0-1,0 0 1,0 1-1,1-1 1,-1 1-1,2 0 1,-1-1-1,1 2 0,0-1 1,0 1-1,10-9 1,-2 2-17,0 1 1,1 1-1,1 0 1,-1 1-1,1 0 0,1 1 1,0 1-1,0 0 1,0 2-1,1 0 1,0 0-1,0 2 1,0 0-1,0 0 0,1 2 1,-1 0-1,34 4 1,-12 0 50,74 17 1,-97-15-2,0 0 0,0 1 0,0 1-1,-1 0 1,0 1 0,28 20 0,-31-18 53,0-1 1,0 2-1,-2-1 1,1 1 0,-1 1-1,13 21 1,-18-26-8,-1 1 1,0 0-1,0 1 0,-1-1 1,0 0-1,-1 1 1,1 0-1,-2 0 1,1 0-1,-1-1 1,-1 1-1,0 14 0,-2 11 130,-4 43 264,5-72-523,0 0 1,0 1 0,-1-1 0,1 0 0,-1 1 0,-1-1-1,1 0 1,0-1 0,-1 1 0,-6 8 0,8-13-56,1 1 0,-1-1 1,1 1-1,-1 0 0,0-1 0,1 1 0,-1-1 1,0 1-1,1-1 0,-1 0 0,0 1 1,0-1-1,1 0 0,-1 1 0,0-1 1,0 0-1,0 0 0,0 0 0,1 0 1,-1 1-1,0-1 0,0-1 0,0 1 1,0 0-1,0 0 0,1 0 0,-1 0 1,0-1-1,0 1 0,0 0 0,1 0 1,-1-1-1,0 1 0,0-1 0,1 1 1,-1-1-1,0 1 0,1-1 0,-1 0 1,1 1-1,-1-1 0,0 1 0,1-1 1,-1-1-1,-11-7-1603,-8 0-598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8.1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1 182 2688,'0'0'160,"0"-1"-1,0 1 1,0-1-1,0 1 1,0 0 0,0-1-1,0 1 1,0-1 0,0 1-1,1 0 1,-1-1-1,0 1 1,0 0 0,0-1-1,1 1 1,-1 0 0,0 0-1,0-1 1,1 1-1,-1 0 1,0-1 0,1 1-1,-1 0 1,0 0 0,1 0-1,-1-1 1,0 1-1,1 0 1,14 4 777,41 10 600,77 9 0,-115-21-1276,-1-1 1,0 0-1,1-2 1,-1 0-1,0-1 1,0-1-1,26-7 1,-39 9-226,1-1 0,-1 1 0,1-1 1,-1 0-1,0 0 0,0-1 0,0 1 0,0-1 0,0 0 0,-1 0 1,1 0-1,-1 0 0,0-1 0,1 1 0,-2-1 0,1 0 1,0 0-1,-1 0 0,0 0 0,0 0 0,0-1 0,0 1 0,-1 0 1,0-1-1,1 0 0,-2 1 0,1-1 0,-1 0 0,1 1 0,-1-1 1,0 0-1,-2-5 0,2 7-15,-1 0 0,0-1-1,0 1 1,0 0 0,-1 0 0,1 0 0,-1 0-1,1 1 1,-1-1 0,0 0 0,0 1 0,0-1 0,-1 1-1,1 0 1,0 0 0,-1 0 0,0 0 0,1 0-1,-1 0 1,-5-2 0,0 0-10,0 1-1,-1 0 1,1 0 0,-1 1-1,0 0 1,-11-1 0,8 1 20,0 2 0,0 0 0,0 0 0,0 1 0,0 1 0,0 0 0,1 0 1,-1 1-1,1 1 0,-21 8 0,27-9-9,-1 0 0,1 0 0,0 1 1,0-1-1,0 1 0,0 0 0,1 0 0,0 1 1,-1-1-1,2 1 0,-1 0 0,0 0 0,1 1 1,0-1-1,0 1 0,1-1 0,0 1 0,0 0 1,0 0-1,0 0 0,1 0 0,0 0 0,0 7 1,1-2 2,1 0 0,0 0 0,1 0 0,0 0 0,1 0 0,0 0 0,0-1 1,1 1-1,1-1 0,-1 0 0,2 0 0,0-1 0,0 1 0,0-1 0,1-1 1,1 1-1,-1-1 0,1 0 0,1-1 0,11 9 0,-4-4-15,1-1 1,0 0-1,1-2 0,0 0 0,1 0 0,0-2 1,0 0-1,0-1 0,1-2 0,30 5 1,-29-7-312,0-1 1,0-1 0,0-1 0,35-6-1,-40 4-505,-1-1-1,1-1 1,-1-1-1,0 0 1,-1-1 0,26-16-1,-4-1-1262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8.7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 3200,'0'2'347,"-1"1"1,1-1-1,0 1 0,0 0 0,0-1 1,0 1-1,0 0 0,1-1 1,-1 1-1,1-1 0,-1 1 1,1-1-1,2 5 0,2 15 1447,7 66 168,28 100 0,-27-132-745,-10-42-948,3 6 142,-6-18-196,-4-9-1,-1-9-179,0-1 0,1 0-1,1 0 1,1 0 0,0 0-1,1 0 1,3-35 0,-1 38-49,1 0 1,0 0 0,1 0-1,0 0 1,1 1 0,1-1-1,0 1 1,1 0 0,1 1-1,0-1 1,9-12 0,-11 19 29,0-1-1,1 1 1,-1 1 0,1-1-1,0 1 1,1 0 0,-1 0 0,1 1-1,0 0 1,0 0 0,1 1 0,-1 0-1,1 0 1,-1 0 0,1 1 0,0 0-1,0 1 1,0 0 0,0 0-1,16 1 1,-2 2 174,1 1 0,-1 1 0,0 1 1,0 1-1,-1 1 0,0 0 0,0 2 0,0 1 0,-1 0 0,25 19 0,-31-20-86,0 1 0,-1 0 0,-1 1-1,0 1 1,0 0 0,-1 0 0,0 1 0,-2 1-1,1 0 1,-2 0 0,0 1 0,0 0-1,-1 0 1,8 28 0,-14-35-204,1 0 0,-2 0 0,1 0 0,-1 0 0,0-1 0,-1 1 1,1 0-1,-2 0 0,1 0 0,-1-1 0,0 1 0,-1-1 0,0 1 0,0-1 0,0 0 0,-1 0 0,0 0 0,-6 7 0,9-13 20,1-1-1,0 1 1,0-1-1,-1 1 1,1-1-1,0 1 1,-1-1-1,1 1 1,-1-1-1,1 1 0,-1-1 1,1 1-1,-1-1 1,1 0-1,-1 1 1,1-1-1,-1 0 1,1 1-1,-1-1 1,0 0-1,1 0 1,-1 0-1,0 1 0,1-1 1,-1 0-1,1 0 1,-1 0-1,0 0 1,1 0-1,-1 0 1,0 0-1,1-1 1,-1 1-1,0 0 0,1 0 1,-1 0-1,1-1 1,-1 1-1,0 0 1,1 0-1,-1-1 1,1 1-1,-1-1 1,1 1-1,-1 0 1,1-1-1,0 1 0,-2-2 1,-21-16-2373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9.4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45 2304,'6'-21'-113,"1"-2"4816,-5 52-1592,13 150 1099,-4-73-2937,40 427 2673,-44-449-3551,4 0-1,3-1 1,42 135 0,-43-174-330,-8-23-37,1-1 0,1 0 0,12 23 0,-18-39-19,1-1-1,0 0 1,0 0 0,0 1-1,0-1 1,1 0-1,-1-1 1,1 1 0,-1 0-1,1-1 1,0 1-1,0-1 1,0 0 0,0 0-1,1 0 1,-1-1-1,1 1 1,-1-1 0,1 0-1,-1 1 1,1-2-1,0 1 1,6 0 0,-1-2-19,0-1 0,0-1-1,0 1 1,0-2 0,0 1 0,0-1 0,-1-1 0,0 1 0,15-12 0,16-7-273,30-9-914,66-34-3242,-121 57 2834,0-1 1,0 0 0,19-18 0,-26 19-828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29.7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3200,'1'2'209,"0"-1"1,0 1-1,0 0 0,1-1 1,-1 1-1,0-1 0,1 1 1,-1-1-1,0 0 1,1 0-1,0 0 0,-1 1 1,1-1-1,0-1 0,-1 1 1,1 0-1,0 0 0,0-1 1,0 1-1,0-1 0,0 1 1,0-1-1,0 0 1,0 0-1,1 0 0,70 8 1968,-56-7-2245,351 5 1373,-210-8-1480,-139 1-378,-16 1 393,-1-1-1,1 1 0,-1 0 0,1 0 1,0 0-1,-1 0 0,1 1 1,-1-1-1,1 0 0,-1 1 0,1 0 1,-1 0-1,0 0 0,1 0 1,-1 0-1,3 2 0,13 10-1268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30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63 395 3200,'3'2'246,"-1"1"1,1-1-1,0 0 1,0 0-1,0 0 0,0-1 1,0 1-1,0-1 1,1 1-1,-1-1 0,0 0 1,1-1-1,-1 1 1,0 0-1,1-1 0,-1 0 1,1 0-1,-1 0 1,1 0-1,-1 0 1,1-1-1,-1 0 0,1 1 1,-1-1-1,6-3 1,8-1 140,0-2 1,-1 0-1,25-14 1,-17 7-120,0-1 1,42-35-1,-57 41-106,1 0 0,-1-1 0,-1 0-1,0-1 1,0 0 0,-1 0 0,0 0-1,6-18 1,-11 24-108,0-1-1,0 1 0,-1-1 1,0 1-1,0-1 0,0 0 1,-1 1-1,0-1 0,0 0 1,0 0-1,-1 1 0,0-1 1,0 1-1,-1-1 0,1 0 1,-1 1-1,0 0 0,0 0 1,-1-1-1,0 1 0,0 0 1,0 1-1,0-1 0,-1 1 1,0-1-1,0 1 0,0 0 1,0 1-1,-1-1 0,1 1 1,-1-1-1,0 2 0,0-1 1,0 0-1,0 1 0,-1 0 1,1 0-1,-1 0 0,1 1 1,-1 0-1,1 0 0,-1 1 1,-9-1-1,0 1 128,-1 1 1,1 1-1,0 0 0,0 0 1,0 2-1,0 0 0,1 1 1,-1 0-1,1 1 0,0 0 1,-21 15-1,26-15-56,0 1 1,1 0-1,0 0 1,0 1-1,1 0 1,0 1-1,0 0 1,1 0-1,0 0 1,0 0-1,1 1 1,1 0-1,-1 0 1,2 1-1,-1-1 1,-2 21-1,3-16 5,2 0 1,0 0-1,0 0 0,2 1 1,0-1-1,0 0 0,1 0 1,1 0-1,1 0 0,0-1 0,1 1 1,1-1-1,8 17 0,-4-15-7,1 1 0,0-1-1,1-1 1,1 0 0,0-1-1,1 0 1,1-1-1,0 0 1,29 18 0,-30-24-90,0 0 1,0 0-1,1-1 1,0-1-1,0-1 1,0 0-1,0-1 1,1 0-1,-1-1 1,1-1-1,0-1 1,-1 0-1,1-1 1,0 0-1,-1-1 1,1-1-1,16-6 1,-13 3-338,0 0 0,-1-2 0,1 0 1,-2-1-1,28-18 0,-32 18-463,0-1-1,-1 0 1,0-1-1,-1-1 1,0 0-1,18-26 1,-25 31 63,0 0 0,0 0 0,0-1 0,-1 1 0,0-1 0,-1 0 0,3-13 0,-5 21 575,0-1 0,0 0 0,0 0 0,0 0 0,0 1 0,0-1 0,0 0 0,-1 0 0,1 0 0,0 1 0,0-1 0,-1 0 0,1 1 0,0-1 1,-1 0-1,1 0 0,-1 1 0,1-1 0,-1 1 0,0-1 0,0 0 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30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 7168,'15'-3'3584,"25"-9"-5248,-29 12 7424,-7 0-5760,-4 0 0,0 0-1920,-4 4 0,-7 7 1024,-8 3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3:31.0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9472,'-6'4'4736,"42"0"-6272,-32 5 9087,-4-5-9727,-4-4 129,4 11-2945,-30-5 128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29.6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19 3072,'3'-17'1407,"-3"15"515,-9 72 2109,28 166-2452,-2-48-534,-14 497-180,-5-182-450,8-347-531,-1-68-232,-12 171 1,8-235-1472,-1-24 1341,-6-15-2793,1 2 1586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2.7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 4224,'6'0'2048,"36"5"-2816,-24-5 3968,11-5-3200,13 1 128,6 4-512,4 0 0,3-7-512,11-13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0.2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45 547 2176,'-4'-4'167,"0"0"0,0 0 0,1 0 0,-1 0 0,1 0 1,0-1-1,0 1 0,1-1 0,-1 0 0,1 0 0,0 0 0,0 0 0,1 0 0,0 0 1,0 0-1,0-1 0,0 1 0,1 0 0,0-1 0,0 1 0,0 0 0,1-1 0,0 1 0,0 0 1,0-1-1,0 1 0,1 0 0,0 0 0,0 0 0,1 0 0,-1 1 0,1-1 0,0 1 1,0-1-1,7-6 0,5-6 165,1 1 0,1 0 0,0 2 0,1 0 1,1 1-1,35-19 0,89-46 1168,46-20-202,-159 85-1115,0 2 0,0 1-1,1 1 1,59-7 0,-49 11-45,-1 2-1,2 2 1,-1 2 0,0 2 0,-1 1 0,1 2-1,71 21 1,-88-19-85,-1 1 0,0 1 0,-1 1 0,0 0 1,0 2-1,-2 1 0,1 1 0,-2 0 0,0 1 0,-1 1 0,0 1 0,-2 1 0,0 0 0,15 26 1,-12-14 33,-1 1 1,-1 1 0,21 63-1,-33-79-22,0 0 0,-1 0 1,-1 1-1,0 0 0,-1-1 0,-1 1 0,-1 0 0,-1 0 0,0 0 0,-5 18 0,3-17 78,-2-1-1,0 0 1,-1 1 0,-1-2-1,0 1 1,-1-1 0,-2 0-1,1-1 1,-2 0 0,0-1-1,-1 0 1,0 0 0,-1-1-1,-1-1 1,-25 19 0,11-15 163,-1 0-1,0-2 1,-1-1 0,-1-2 0,-55 15-1,35-16 101,1-2-1,-1-2 0,-55 0 1,77-8-252,0-1 1,1-2 0,-1 0-1,1-2 1,0-1 0,1-2-1,-1 0 1,2-2 0,-1-1-1,2 0 1,-44-30 0,19 2-105,48 38-75,0 0 1,0 0 0,0 0-1,1 1 1,-1-1-1,1-1 1,0 1-1,-1 0 1,1 0-1,0 0 1,0-1 0,1 1-1,-1 0 1,0-1-1,1 1 1,-1-1-1,1 1 1,0-1-1,0 1 1,0-1-1,0 1 1,1-5 0,0 5-100,0 1 0,0-1 0,0 1 0,0-1 1,1 1-1,-1-1 0,0 1 0,1 0 0,-1 0 1,1 0-1,-1 0 0,1 0 0,-1 0 0,1 0 1,0 0-1,0 1 0,-1-1 0,1 1 0,0-1 1,0 1-1,0 0 0,0-1 0,-1 1 0,4 0 0,50 3-3626,-54-3 3726,22 3-1444,0 2 0,0 0-1,-1 2 1,0 0-1,32 16 1,25 8-1369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0.6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48 3584,'-17'-14'1621,"13"11"-85,4 3 1579,0 0-1963,36 1 1984,-31-3-2030,1-1 1,-1 0-1,-1 0 1,1 0 0,0 0-1,-1-1 1,8-7 0,-13 23-500,3 38 550,-2-48-1240,0 0 0,0-1 0,0 1-1,0 0 1,1 0 0,-1 0 0,1-1 0,-1 1 0,1 0 0,0-1 0,0 1 0,0 0 0,0-1-1,0 1 1,0-1 0,0 0 0,0 1 0,0-1 0,1 0 0,-1 0 0,3 2 0,0-4-500,0 1 1,0-1-1,0 0 1,0-1 0,0 1-1,0-1 1,-1 1-1,1-1 1,0 0 0,-1-1-1,5-2 1,7-4-1005,19-11-1506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1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87 891 2944,'-13'-1'1470,"14"16"1198,2 13-1089,-10 102 928,3-94-1882,2 1 0,1-1 0,2 0 0,8 58 0,0-59-365,1-1 1,1 0 0,2-1-1,2 0 1,0-1-1,3-1 1,0-1 0,32 40-1,-31-45-174,1-2-1,1 0 1,1-1-1,2-1 0,0-1 1,1-1-1,0-1 1,2-2-1,50 24 1,-63-34-63,0-1 0,1-1 0,-1 0 1,1-1-1,0-1 0,0 0 0,0-1 1,0-1-1,0 0 0,0-1 0,0 0 0,23-6 1,-19 1 8,-1 0 1,1-1-1,-1-1 1,-1-1-1,0 0 1,0-1-1,-1-1 1,27-23-1,-15 7 18,-2 0-1,-1-2 0,-1 0 1,-2-2-1,0 0 0,-3-2 1,0 0-1,-2-1 0,18-55 1,-20 39-5,-1-1 1,-4 0 0,-1-1-1,-3 0 1,-2 0 0,-2-1-1,-3 1 1,-13-95 0,4 85-18,-3 1 1,-2 1 0,-3 0-1,-3 1 1,-2 2 0,-3 0-1,-36-58 1,45 88-16,-1 1 1,-1 1 0,-1 1-1,-2 0 1,0 2 0,-1 0-1,-1 2 1,-1 0-1,-1 2 1,-36-19 0,44 27-18,-1 1 0,1 1 0,-2 1 1,1 1-1,-1 1 0,1 0 0,-2 1 0,1 2 1,0 0-1,0 1 0,-1 0 0,1 2 0,-1 1 0,1 0 1,0 2-1,-35 10 0,32-6-11,1 1 1,0 1-1,1 1 0,0 1 1,1 1-1,0 1 0,1 1 1,0 0-1,2 1 0,0 1 1,-17 21-1,22-21-15,0 0 0,1 0 0,0 1 0,1 0 0,2 1-1,0 0 1,1 1 0,0-1 0,2 1 0,0 1 0,2-1 0,0 1 0,0 21 0,3-9-109,1-1 0,1 0 0,2 0 0,1 0 0,2 0 0,1-1 0,14 34-1,-13-43-146,2 0-1,0 0 0,2-1 0,0 0 1,1-1-1,2-1 0,0 0 0,0-1 1,2-1-1,20 15 0,11 3-1010,3-2 0,1-3 0,1-2 0,70 26 0,-18-11-900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1.9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66 3200,'-10'-33'1281,"1"0"3147,14 57-665,11 24-2696,2-1 1,31 58-1,-17-40-238,-5-5-144,19 37-46,-5 1 1,30 111-1,-70-206-661,7 43 100,-7-45-171,-1 1-1,0 0 1,0-1-1,0 1 1,-1 0-1,1-1 0,0 1 1,0-1-1,-1 1 1,1 0-1,-1-1 1,0 1-1,1-1 1,-1 1-1,0-1 0,0 0 1,0 1-1,0-1 1,0 0-1,0 1 1,0-1-1,0 0 1,-1 0-1,-1 2 0,2-3 64,1 0-1,0 0 0,0 0 0,0 0 1,0 0-1,0 0 0,0 0 0,0 0 1,0 0-1,-1 0 0,1 0 0,0 0 1,0 0-1,0 0 0,0 0 0,0 0 1,0 0-1,0 0 0,0 0 0,-1 0 1,1 0-1,0 0 0,0 0 0,0 0 1,0 0-1,0 0 0,0 0 0,0-1 1,0 1-1,0 0 0,-1 0 0,1 0 1,0 0-1,0 0 0,0 0 0,0 0 1,0 0-1,0 0 0,0 0 0,0-1 1,0 1-1,0 0 0,0 0 0,0 0 1,0 0-1,0 0 0,0 0 0,0 0 1,0 0-1,0-1 0,0 1 0,0 0 1,0 0-1,0 0 0,0 0 0,0 0 1,0 0-1,0 0 0,0 0 0,0-1 1,0 1-1,0 0 0,0 0 0,0 0 1,0 0-1,0 0 0,1 0 0,3-12-961,-3 7 385,5-16-1718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2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4352,'21'-13'2176,"43"-4"-1024,-37 13 2432,3 4-3584,4 0 128,12 0 0,-1 0 0,5 4-128,-5-4 0,-15 4 0,-5-4 128,0 9-896,-4-5 128,-3 9-768,3-1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2.6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50 6656,'6'-4'3328,"83"8"-3072,-59-4 6143,21-7-6271,8-3 0,1 2 0,-5 1 0,-9-6-640,-10 9 1,-6 4-1409,4 0 0,-13 4-256,-32 16 128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5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491 40 2432,'1'-10'203,"-3"-12"2980,2 22-3121,-1-1 1,1 1-1,0-1 0,-1 1 1,1-1-1,0 1 0,-1-1 0,1 1 1,-1-1-1,1 1 0,-1 0 1,1-1-1,-1 1 0,1 0 0,-1 0 1,0-1-1,1 1 0,-1 0 1,1 0-1,-1 0 0,0 0 0,1 0 1,-1 0-1,1 0 0,-1 0 0,0 0 1,1 0-1,-1 0 0,0 0 1,1 0-1,-1 0 0,1 0 0,-2 1 1,-10 3 252,-1 0 0,0 1 0,1 1 0,0 0 0,0 0 0,1 1 1,0 1-1,0 0 0,-13 12 0,-41 28 587,36-30-622,0 2 0,2 0 0,0 2 0,2 1 0,-44 50-1,61-64-246,1 0 0,0 1 0,1 0 0,0 0-1,0 0 1,1 1 0,1 0 0,0 0-1,0 0 1,1 1 0,0-1 0,1 1 0,0 0-1,1 0 1,1-1 0,0 1 0,0 0 0,1 0-1,1 0 1,4 19 0,1-14-9,1-1-1,1 0 1,0-1 0,1 0-1,1 0 1,0-1 0,1 0 0,22 20-1,-22-24-9,0 1-1,0-2 0,1 0 1,0 0-1,1-1 1,0-1-1,0 0 0,0-1 1,1 0-1,0-1 1,0-1-1,26 4 0,-14-5 23,1-1 1,0-1-1,0-1 0,-1-1 0,1-2 0,37-7 0,-54 6-2,1 0 0,-1 0 0,0-1 0,0 0 0,0 0 0,-1-2-1,0 1 1,0-1 0,0-1 0,-1 0 0,0 0 0,-1-1 0,0 0 0,0 0 0,-1-1 0,0 0 0,-1 0 0,0 0 0,0-1 0,-1 0 0,6-19 0,-11 29-36,0 1 0,0-1 1,0 1-1,0-1 1,0 0-1,1 1 1,-1-1-1,0 1 1,1-1-1,-1 1 0,0-1 1,1 1-1,-1-1 1,1 1-1,-1-1 1,1 1-1,-1-1 1,0 1-1,1 0 1,0-1-1,-1 1 0,1 0 1,-1 0-1,1-1 1,-1 1-1,1 0 1,0 0-1,-1 0 1,1 0-1,-1 0 0,1 0 1,0 0-1,-1 0 1,1 0-1,0 0 1,-1 0-1,1 0 1,-1 0-1,1 0 1,0 0-1,-1 1 0,1-1 1,-1 0-1,1 0 1,-1 1-1,1-1 1,-1 0-1,1 1 1,-1-1-1,1 1 0,-1-1 1,1 1-1,-1-1 1,0 1-1,1 0 1,34 38-137,-21-23 107,-1-4 55,1-1 1,0 0 0,1-1 0,0-1 0,1-1 0,0 0 0,0 0 0,1-2 0,0 0-1,0-1 1,0-1 0,1-1 0,-1 0 0,1-1 0,0-1 0,0 0 0,25-4 0,-22 1 13,-1 0 0,1-2 1,-1-1-1,0 0 1,0-2-1,-1 0 0,0-1 1,0-1-1,-1 0 1,0-2-1,0 0 0,-1-1 1,-1-1-1,28-28 0,-40 38-12,0-2-1,-1 1 0,0 0 0,0-1 0,0 1 0,0-1 0,-1 0 0,1 0 0,-1 0 0,-1-1 0,1 1 1,-1 0-1,1-1 0,-2 1 0,1 0 0,0-12 0,-2 10 10,-1-1 1,1 1-1,-1-1 0,0 1 0,-1 0 1,0 0-1,0 0 0,0 0 0,-1 0 1,-9-11-1,-3-2 34,-2 1 1,0 1 0,-1 0-1,0 2 1,-2 0-1,-25-15 1,26 19-28,-1 1 1,0 1-1,-1 0 1,0 2-1,0 0 1,0 2-1,-1 0 1,0 1-1,-1 2 1,-33-1-1,44 3-53,1 1 0,-1 1 0,0 1 0,0-1 0,0 2 0,1 0 0,-1 0 0,1 2 0,0-1 0,0 1-1,1 1 1,-1 0 0,1 1 0,0 0 0,1 0 0,0 1 0,0 1 0,1 0 0,0 0 0,-13 18-1,17-21-42,1 1 0,0-1-1,1 1 1,0 0-1,0 0 1,0 1-1,1-1 1,0 0-1,0 1 1,1-1-1,0 1 1,1 0-1,-1-1 1,1 1-1,1 0 1,0-1-1,0 1 1,0-1 0,1 1-1,0-1 1,0 1-1,1-1 1,0 0-1,0 0 1,1-1-1,0 1 1,9 12-1,-5-9-331,1 1 0,0-2 0,0 1 0,1-1 0,0 0 0,1-1 0,0-1 0,0 1 0,0-2 0,1 0 0,0 0 0,1-1 0,-1 0 0,1-1 0,18 3 0,38-1-1768,-4-10-22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6.1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312 57 3328,'-9'-14'220,"7"10"252,0 0-1,-1 0 1,0 0-1,0 0 0,0 1 1,-1-1-1,-6-6 1,8 9-350,0 1 0,0-1 1,0 0-1,-1 0 0,1 1 1,0-1-1,0 1 0,0 0 1,0 0-1,-1 0 0,1 0 1,0 0-1,0 0 0,0 0 1,-1 1-1,1-1 0,0 1 0,0 0 1,0-1-1,0 1 0,0 0 1,-2 1-1,-30 17 333,1 1 0,-59 45 0,86-60-390,0 0-1,0 0 0,1 0 1,-1 0-1,1 1 0,1 0 1,-1 0-1,1 0 1,0 1-1,-3 6 0,6-10-53,0-1-1,1 1 1,-1-1-1,1 1 1,-1-1 0,1 1-1,0-1 1,0 1-1,0 0 1,0-1-1,0 1 1,1-1-1,-1 1 1,1-1-1,0 1 1,-1-1-1,1 1 1,0-1 0,1 0-1,-1 1 1,0-1-1,1 0 1,-1 0-1,1 0 1,0 0-1,-1 0 1,1 0-1,0-1 1,0 1 0,0 0-1,5 1 1,5 4 13,1-1 1,0-1 0,0 0-1,1 0 1,-1-2 0,1 0-1,0 0 1,18 0 0,21 6 9,39 9-44,150 35-108,-218-46 123,-1 1 1,37 16-1,-54-21 58,1 0 0,-1 0 0,1 1-1,-1 0 1,0 1 0,-1-1 0,1 1 0,-1 0 0,0 1-1,0-1 1,0 1 0,-1 0 0,4 7 0,-6-10 3,-1 0 0,0 0 0,-1 0 0,1 0 0,-1 0 0,1 0 0,-1 0 0,0 0 0,0 0 0,0 0 0,0 0 0,-1 0 0,1 0 0,-1 0 0,0 0 1,0 0-1,0 0 0,0 0 0,0 0 0,-1-1 0,1 1 0,-1 0 0,0-1 0,0 1 0,0-1 0,0 0 0,0 0 0,0 0 0,-5 3 0,-1 2 138,0-2 1,0 1-1,-1-1 0,0-1 0,0 1 0,0-1 0,0-1 0,-11 3 0,-60 12 1144,-95 8-1,2-17-2890,170-9 1130,0 0 0,0 0 1,0 0-1,0 1 0,0-1 0,0 1 0,0 0 0,0-1 0,0 1 1,0 1-1,1-1 0,-1 0 0,0 1 0,1-1 0,-1 1 0,-3 3 1,-8 4-2148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7.0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496 543 2432,'1'0'63,"-1"0"1,0-1-1,1 1 1,-1-1-1,1 1 1,-1 0-1,0 0 1,1-1-1,-1 1 1,1 0-1,-1 0 1,1-1-1,-1 1 0,1 0 1,-1 0-1,1 0 1,-1 0-1,1 0 1,-1 0-1,1 0 1,-1 0-1,1 0 1,-1 0-1,1 0 1,-1 0-1,1 0 1,-1 0-1,1 0 0,-1 1 1,1-1-1,-1 0 1,0 0-1,1 0 1,-1 1-1,1-1 1,-1 0-1,1 1 1,-1-1-1,0 0 1,1 1-1,-1-1 1,0 1-1,1 0 0,0 0 128,-1 0 0,1 0 0,0 0 0,-1 1-1,1-1 1,-1 0 0,1 0 0,-1 1 0,1-1-1,-1 0 1,0 1 0,0-1 0,0 1 0,0-1-1,0 2 1,-6 28 707,-4 14 550,-3 54 1,12-84-1267,0-1 1,2 1 0,0-1 0,0 0 0,1 0-1,1 1 1,0-1 0,7 14 0,-5-14-81,0 0 7,0 0 0,2 0 0,0 0 0,16 24 0,-19-33-83,-1-2-1,1 1 1,0 0-1,0-1 0,0 0 1,0 0-1,0 0 1,1 0-1,-1-1 1,1 1-1,0-1 0,0-1 1,0 1-1,0 0 1,0-1-1,0 0 1,0-1-1,9 1 1,0-1 10,-1 0 1,0-2-1,0 1 1,0-2 0,0 0-1,0 0 1,0-1 0,-1-1-1,1 0 1,-1 0 0,14-10-1,-3 1 34,-1-2 0,0-1 0,-2 0 0,28-30 0,-39 37-53,0-1 1,-1 1-1,0-1 0,-1-1 1,0 1-1,-1-1 0,0 0 1,-1-1-1,0 1 0,-1-1 1,-1 0-1,3-15 0,-4 10 11,-1 0 0,-1-1 0,0 1 0,-1-1 0,-1 1 0,-1 0 0,-1 0-1,-6-19 1,-1 4 12,-2 1 0,-1 1 0,-1 1 0,-2 0-1,-1 1 1,-1 1 0,-2 0 0,0 2 0,-28-26-1,24 29-21,-2 1-1,0 1 0,-1 1 0,-1 2 0,-1 1 1,-1 1-1,-51-19 0,58 27-18,0 0 0,0 1 1,0 2-1,-1 1 0,0 0 0,0 2 0,0 1 1,-1 1-1,1 1 0,0 1 0,-25 5 0,36-3-15,-1 0 0,1 1 0,0 0 0,0 1 0,0 1 0,1 0 0,0 1 0,1 0 0,-1 1-1,2 0 1,-1 1 0,-10 12 0,17-16 4,0 0 1,0 1-1,1-1 0,0 1 1,0 0-1,1 1 0,-1-1 0,2 0 1,-1 1-1,1 0 0,0 0 0,1-1 1,-1 1-1,2 0 0,-1 0 1,1 0-1,0 0 0,1 0 0,0 0 1,0 0-1,1 0 0,0 0 1,6 14-1,-1-5 0,2 0 1,1-1-1,0 0 0,0-1 1,2 0-1,0-1 0,1 0 1,0-1-1,1 0 0,0-1 1,1-1-1,0 0 1,30 15-1,-17-11 27,1-1 0,1-2 0,0-1 0,1-1 0,0-1 0,1-2 0,40 4 0,-8-6 6,1-3 0,0-3-1,0-2 1,80-16 0,-96 9-1204,68-23 1,-33 9-2530,-62 12 1643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8.0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578 125 3328,'-2'-7'466,"-1"-1"0,1 1 0,-1 0 0,-1 0 1,0 0-1,0 0 0,0 1 0,0-1 0,-1 1 0,0 0 1,-1 1-1,1-1 0,-1 1 0,0 0 0,-12-7 0,13 10-455,0-1-1,0 1 0,0 0 1,-1 0-1,1 1 1,-1-1-1,1 1 0,-11 0 1,-1 0 197,1 2 0,-1 0 0,0 1 0,0 1 0,1 0 0,-1 1 0,1 1 0,0 1 0,0 0 0,1 1 0,0 0 0,0 2 0,1 0 0,0 0 0,-16 15 0,14-11-98,0 1 1,1 1 0,0 0 0,1 1 0,1 0-1,1 1 1,0 1 0,1 0 0,-14 34 0,20-41-92,2-1 0,-1 1 1,2-1-1,-1 1 0,1 0 1,1 0-1,0 0 1,1 0-1,0 0 0,0 0 1,1 0-1,1 0 0,0 0 1,0 0-1,1-1 0,1 1 1,-1-1-1,2 0 0,-1 0 1,8 10-1,-1-3-1,1-2-1,1 1 0,0-2 1,1 1-1,1-2 0,0 0 1,1-1-1,0 0 0,1-2 1,0 0-1,1 0 0,0-2 1,0 0-1,30 8 0,-15-7 17,0-2 1,1-1-1,-1-2 0,1-1 0,0-1 0,0-2 0,56-7 1,-72 4 13,1 0 1,-1-2-1,1 0 1,-1 0-1,-1-2 1,1 0 0,-1-2-1,0 1 1,-1-2-1,0 0 1,-1-1 0,0-1-1,0 0 1,-2-1-1,1-1 1,-2 0 0,13-17-1,-20 21-28,3-8-18,-7 18-2,-1 0 0,0 0 0,1 0 0,-1 0 0,1-1 0,-1 1 0,0 0 0,1 0 0,-1 0 0,1 0 0,-1 0 0,0 0 0,1 0 0,-1 0 0,1 0 0,-1 0 0,0 0 0,1 0 0,-1 0 0,1 0 0,-1 1 0,0-1 0,1 0 0,-1 0 0,0 0 0,1 1 0,-1-1 0,0 0 0,1 0 0,-1 1 0,0-1 0,0 0 0,1 1 0,-1-1 0,0 0 0,0 1 0,1-1 0,-1 0 0,0 1-1,0-1 1,0 0 0,0 1 0,0-1 0,1 1 0,9 13 10,1 0 0,0-1-1,1 0 1,1-1-1,0 0 1,1-1-1,0 0 1,0-1 0,1-1-1,1-1 1,-1 0-1,1-1 1,1 0-1,-1-1 1,1-1-1,0-1 1,0 0 0,1-2-1,-1 0 1,1 0-1,-1-2 1,1 0-1,-1-1 1,1-1 0,-1 0-1,0-2 1,0 0-1,24-9 1,-22 7 40,-1-1 0,0-1 0,-1-1 0,0-1 1,0 0-1,-1-1 0,0-1 0,14-13 0,-24 19-19,0-1 0,-1 1 0,0-1 0,0 0 0,0 0-1,-1 0 1,0-1 0,-1 1 0,1-1 0,-2 0 0,1 0 0,-1 0 0,0 0-1,-1-1 1,0 1 0,0 0 0,-1-1 0,0 1 0,0-1 0,-1 1 0,-2-11-1,-2 3 6,0-1-1,-1 1 1,0 0-1,-1 1 0,-1 0 1,-1 0-1,0 1 1,-1 0-1,0 0 0,-1 1 1,-1 0-1,0 1 1,-1 1-1,0 0 0,0 0 1,-26-14-1,20 14-22,1 1 0,-2 0 0,1 1-1,-1 1 1,0 1 0,-1 1 0,0 1 0,0 0-1,0 2 1,0 0 0,-1 2 0,-42 2-1,42 3-50,0 1-1,0 1 0,1 1 1,-1 1-1,1 1 0,1 1 1,0 1-1,0 1 0,1 0 1,1 1-1,0 1 0,1 1 1,0 1-1,1 0 0,-22 31 1,34-42-98,0 0 0,0 0 0,1 1 0,0 0 0,0 0 1,0 0-1,1 0 0,0 0 0,0 0 0,0 0 0,1 1 0,0-1 0,0 1 1,1-1-1,0 1 0,0-1 0,0 1 0,1-1 0,0 1 0,0-1 0,1 0 1,0 1-1,0-1 0,0 0 0,1 0 0,0 0 0,0-1 0,5 8 0,7 5-782,0 0 0,1-1 0,0 0 0,2-2-1,0 0 1,30 19 0,9 4-1407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4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216 262 1664,'-1'0'57,"0"0"0,0-1 1,-1 1-1,1-1 0,0 1 0,0-1 0,0 1 1,0-1-1,0 0 0,0 0 0,0 1 0,0-1 1,0 0-1,0 0 0,0 0 0,1 0 0,-1 0 1,-1-2-1,-3-6 2973,4 9-3010,1 0 1,0-1-1,0 1 0,0 0 0,-1-1 1,1 1-1,0 0 0,0 0 0,-1-1 1,1 1-1,0 0 0,-1 0 0,1 0 1,0-1-1,-1 1 0,1 0 0,0 0 1,-1 0-1,1 0 0,-1 0 0,1 0 1,0 0-1,-1 0 0,1 0 1,0 0-1,-1 0 0,1 0 0,0 0 1,-1 0-1,1 0 0,-1 0 0,1 0 1,0 0-1,-1 0 0,1 1 0,0-1 1,-1 0-1,1 0 0,0 0 0,-1 1 1,1-1-1,0 0 0,0 0 0,-1 1 1,1-1-1,0 0 0,0 1 0,0-1 1,-1 0-1,1 1 0,0-1 0,0 0 1,0 1-1,0-1 0,0 0 0,0 1 1,0-1-1,0 1 0,-1-1 0,1 0 1,0 1-1,1-1 0,-8 26 987,7 7-253,1-1 0,2 0 0,12 58 1,-10-72-676,1 0 1,1-1-1,0 0 1,1 0 0,1 0-1,0-1 1,2-1-1,12 17 1,-10-16-13,0-1 0,1 0-1,1-1 1,0 0 0,29 19 0,-36-28-34,1 0 0,0-1 0,0 0 0,0-1 0,0 0 0,1 0 0,-1-1 0,1 0 0,0-1 0,-1 0 0,1-1 0,0 0 0,0 0 0,11-2 0,-1-2 44,0-1 0,0-1 0,0-1 0,-1 0 0,0-1 0,0-2 0,-1 0 0,0 0 0,-1-2 0,0 0 0,-1-1 0,-1-1 0,0 0 0,0-1 0,-2-1-1,0 0 1,0 0 0,16-32 0,-21 33-20,0-1-1,-1 0 0,-1 0 0,-1 0 0,0-1 1,-1 0-1,0 0 0,-2 0 0,0 0 0,0-20 1,-3 23-32,0 1 0,-1-1 0,-1 0 0,0 1 0,0-1 0,-1 1 0,-1 0 0,0 0 0,-1 1 1,-1 0-1,0 0 0,0 0 0,-16-18 0,13 19-19,-1 0 0,0 1 0,-1 0 0,-1 1 1,1 0-1,-2 1 0,1 0 0,-1 1 0,0 1 0,0 0 0,-1 1 0,1 1 1,-1 0-1,0 1 0,-1 0 0,1 1 0,0 1 0,-1 0 0,-19 3 1,-2 0-46,0 3 0,1 1 0,-1 2 0,1 1 0,1 2 0,-68 30 1,83-31-4,0 1 0,1 0 0,0 2 0,1 0 0,1 1 0,0 1 0,1 1 0,-29 35 0,39-44 22,1 1 1,0 0-1,1 1 1,-1-1 0,2 1-1,-1 0 1,1 0-1,0 0 1,1 1-1,-2 12 1,4-15 8,0 0 0,0 0 0,1-1 0,0 1 0,0 0 0,0 0 0,1-1 0,0 1 0,0-1 0,1 1 0,0-1 0,0 0 0,0 0 0,1 0 0,8 10 0,-5-9 3,0 1 0,0-1 1,1-1-1,0 1 0,0-1 1,1-1-1,-1 1 0,1-1 1,0-1-1,1 0 0,-1 0 1,1-1-1,0 0 0,0-1 1,0 0-1,0 0 1,0-1-1,11 0 0,18-2-18,0-1-1,-1-2 0,54-13 1,-54 10 22,28-5 36,-1-3 0,0-3 0,118-51 0,-133 40 19,-49 28-42,1 0-1,0 0 0,-1 0 1,1 0-1,-1 0 0,0-1 1,1 1-1,-1 0 0,0-1 1,0 1-1,0-1 0,0 0 1,0 1-1,0-1 1,0 0-1,0 1 0,-1-1 1,1 0-1,-1 0 0,0 0 1,1 0-1,-1 0 0,0 1 1,0-1-1,0 0 1,0-2-1,0 4-6,0-1-1,0 1 1,0 0 0,0 0 0,0 0-1,0-1 1,0 1 0,0 0 0,0 0 0,0 0-1,0 0 1,0-1 0,0 1 0,0 0-1,0 0 1,0 0 0,-1 0 0,1-1-1,0 1 1,0 0 0,0 0 0,0 0-1,0 0 1,0-1 0,0 1 0,0 0-1,-1 0 1,1 0 0,0 0 0,0 0 0,0 0-1,0 0 1,-1 0 0,1-1 0,0 1-1,0 0 1,0 0 0,0 0 0,-1 0-1,1 0 1,0 0 0,0 0 0,0 0-1,0 0 1,-1 0 0,1 0 0,0 0-1,0 0 1,0 0 0,-1 0 0,1 0 0,0 0-1,0 1 1,0-1 0,-1 0 0,-5 14 81,0 20 98,7-6-77,1-1 1,1 1-1,2-1 1,1 0-1,1 0 1,1-1-1,1 0 1,1 0-1,20 34 1,-12-25-127,-10-16-114,1 0-1,2 0 1,0-1-1,0 0 1,2-1-1,0-1 1,1 0-1,1 0 1,17 13-1,-29-26-126,0-1 1,1-1-1,-1 1 0,1 0 0,-1-1 1,1 0-1,-1 0 0,1 0 0,0 0 0,-1-1 1,1 1-1,0-1 0,-1 0 0,1 0 1,0 0-1,0-1 0,-1 1 0,1-1 0,0 0 1,-1 0-1,6-2 0,28-17-1678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8.8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359 41 3200,'-1'-2'167,"1"0"0,-1 0-1,0 0 1,0 0 0,0 0 0,0 0 0,0 0-1,0 0 1,0 0 0,0 0 0,-1 1 0,1-1 0,-1 1-1,1-1 1,-1 1 0,0-1 0,0 1 0,0 0-1,1 0 1,-1 0 0,0 0 0,0 0 0,-1 0 0,1 0-1,0 1 1,0-1 0,0 1 0,0 0 0,0-1-1,-1 1 1,1 0 0,0 0 0,0 1 0,0-1 0,-1 0-1,-2 2 1,-12 1-73,1 2 0,0 0 0,-30 13 0,25-9 270,0 0-41,1 1-1,0 0 1,-30 22 0,45-29-270,0 0 1,0 1-1,1-1 0,-1 1 1,1 0-1,0 1 0,0-1 0,0 1 1,1 0-1,-1 0 0,1 0 1,0 0-1,1 1 0,-1-1 0,1 1 1,0-1-1,1 1 0,-2 10 1,3-12-42,1 1 1,0 0 0,0 0-1,1-1 1,-1 1 0,1-1-1,0 1 1,1-1 0,-1 0-1,1 0 1,-1 0-1,1 0 1,0 0 0,1-1-1,-1 1 1,1-1 0,-1 0-1,1 0 1,0 0 0,0-1-1,5 3 1,12 7 15,0-2 0,42 16 0,115 21 101,-121-35 20,84 30 0,-121-34-40,0 2 1,0 0-1,-1 1 0,22 18 1,-34-24-26,0 0 0,0 1 1,0 0-1,-1 1 0,0-1 0,0 1 1,-1 0-1,0 1 0,0-1 1,0 1-1,-1 0 0,6 16 1,-10-21-39,1-1 0,-1 1 0,1-1 0,-1 1 0,0-1 0,0 1 1,0 0-1,0-1 0,-1 1 0,1-1 0,-1 1 0,1-1 1,-1 0-1,0 1 0,0-1 0,0 1 0,0-1 0,-1 0 0,1 0 1,-1 0-1,1 0 0,-1 0 0,1 0 0,-1 0 0,0 0 0,0-1 1,0 1-1,0-1 0,0 1 0,-3 0 0,-7 4 164,1-1 0,-1-1 0,0 0-1,-23 5 1,23-6-108,-26 5 303,-1-2 1,1-1 0,-1-2-1,-64-4 1,-152-29 718,219 25-1076,9 0-1364,46 5-1578,15 1 1088,78-2-3186,-56 10 2539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9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10 267 2560,'0'0'43,"0"0"1,-1 1-1,1-1 1,0 0-1,0 0 1,-1 0-1,1 0 1,0 0-1,-1 0 1,1 0-1,0 0 1,-1 0-1,1-1 1,0 1-1,0 0 1,-1 0-1,1 0 1,0 0-1,-1 0 1,1 0-1,0-1 1,0 1-1,-1 0 1,1 0-1,0 0 1,0-1-1,-1 1 1,1 0-1,0 0 1,0 0-1,0-1 1,0 1-1,-1 0 1,1-1 0,0 1-1,0 0 1,0-1-1,7-12 1611,31-21 855,-18 16-2075,-4 2-208,0 0 0,2 1 0,-1 1 0,2 0 0,0 1-1,1 2 1,22-11 0,-34 18-103,0 0 1,0 1-1,0 0 1,0 1-1,0-1 1,1 2-1,-1-1 1,1 1-1,-1 1 1,1-1-1,0 1 0,-1 1 1,1 0-1,-1 0 1,1 0-1,-1 1 1,0 1-1,1-1 1,-1 1-1,0 1 0,13 7 1,-16-7-45,0 0 0,-1 0 1,1 0-1,-1 0 0,0 1 0,0 0 1,-1 0-1,1 0 0,-1 0 0,0 1 1,-1-1-1,1 1 0,-1 0 0,0 0 1,1 8-1,1 10 238,-1 0-1,0 43 1,-3-46-135,1-1-1,1 1 0,7 36 1,-4-39-85,1 0 0,1-1 0,0 0 0,12 18 0,-16-29-69,1 0-1,0-1 0,0 1 1,1-1-1,-1 0 1,1 0-1,1 0 0,-1-1 1,1 0-1,-1 0 0,1 0 1,0-1-1,0 0 0,12 4 1,-3-3 41,1 0 1,-1-2-1,0 0 0,1 0 1,-1-1-1,1-1 1,-1-1-1,0 0 1,1-1-1,22-6 0,-18 2 10,0-1 0,0 0 0,-1-1 0,0-1 0,-1-1 0,1-1 0,24-20 0,-27 18-20,-1 0 1,0-1 0,-1-1 0,0-1-1,-1 0 1,-1 0 0,17-32-1,-22 35-31,-1-1 0,-1 1-1,0-1 1,0-1-1,-2 1 1,1 0-1,-2-1 1,0 0 0,-1 0-1,-1-29 1,-1 33-10,-1 0 0,0 0 1,-1 0-1,0 0 0,0 0 1,-1 1-1,-10-18 0,13 25-96,-1-1-1,0 1 1,-1 0 0,1-1-1,0 1 1,-1 0 0,0 0-1,0 1 1,0-1-1,0 1 1,0-1 0,0 1-1,0 0 1,-1 0-1,1 0 1,-1 1 0,0-1-1,0 1 1,1 0-1,-1 0 1,0 0 0,0 0-1,0 1 1,-7 0-1,9 0-144,-1 0 0,1 1 0,0-1 0,0 1 0,0 0 0,0 0 0,0-1 0,0 1 0,0 0 0,0 1 0,0-1 0,0 0-1,1 1 1,-1-1 0,0 1 0,1-1 0,-1 1 0,1 0 0,0-1 0,0 1 0,-1 0 0,1 0 0,0 0 0,1 0-1,-1 0 1,0 0 0,0 1 0,1-1 0,0 0 0,-1 0 0,1 0 0,0 0 0,0 1 0,0 3 0,3 8-2209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39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311 22 2816,'-6'-22'814,"11"38"1255,11 51 2365,-9-9-3719,-3 1 0,-3 0 0,-2 0 0,-3-1 0,-20 104 0,-96 288 2497,76-303-2202,22-70-473,3 0 0,3 2-1,4 0 1,3 0 0,2 137 0,7-216-535,0 37-161,-6-29-651,-7-20-740,-13-24-2546,11 21 1515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42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 2176,'5'7'781,"-4"-14"97,0 8-823,-1-1 1,0 0-1,0 1 1,1-1 0,-1 0-1,0 1 1,1-1-1,-1 0 1,0 1 0,1-1-1,-1 0 1,0 0-1,1 1 1,-1-1 0,1 0-1,-1 0 1,0 0-1,1 1 1,-1-1 0,1 0-1,-1 0 1,1 0 0,-1 0-1,0 0 1,1 0-1,-1 0 1,1 0 0,-1 0-1,1 0 1,-1 0-1,1 0 1,-1-1 0,0 1-1,1 0 1,-1 0-1,1 0 1,-1-1 0,0 1-1,1 0 1,-1 0-1,1-1 1,-1 1 0,0 0-1,0-1 1,1 1-1,-1 0 1,0-1 0,1 1-1,-1 0 1,0-1-1,0 1 1,0-1 0,0 1-1,1-1 1,-1 1-1,0 0 1,0-1 0,0 1-1,0-1 1,0 1 0,0-1-1,0 1 1,0-1-1,0 1 1,0 0 0,0-1-1,-1 0 1,7 6 170,1 0 1,-1 0-1,1-1 0,0 0 1,0 0-1,0-1 1,1 0-1,-1 0 0,1 0 1,0-1-1,-1-1 1,1 1-1,0-1 1,0 0-1,0-1 0,12-1 1,15-1 153,0-2 1,50-12 0,-51 9-167,-16 2-147,51-7 141,-67 11-266,1 1 1,-1-1-1,1 1 1,0 0-1,-1 0 1,1 0 0,-1 0-1,1 1 1,-1-1-1,1 1 1,-1-1-1,1 1 1,-1 0-1,1 0 1,-1 0-1,0 0 1,1 1-1,-1-1 1,3 3-1,-5 7-1392,-12 3-214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43.7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619 9 3072,'-12'-2'782,"0"-1"0,0 2 0,-1-1 0,1 2 0,0 0 0,0 0 1,-1 1-1,-16 3 0,-101 29 1161,97-24-1837,14-3-134,-24 5 584,1 3 0,-45 20 0,75-28-377,1-1 0,0 2 0,0-1 0,1 1 0,0 1 0,0 0 0,1 1 0,0 0 0,1 0 0,0 0 0,0 1 0,-8 14 1,15-22-165,0-1 0,1 1 1,-1-1-1,1 1 1,-1-1-1,1 1 1,0-1-1,0 1 1,0-1-1,0 1 1,0 0-1,0-1 1,0 1-1,0-1 1,0 1-1,1-1 1,-1 1-1,1-1 1,-1 1-1,1-1 1,-1 1-1,1-1 1,0 1-1,0-1 1,0 0-1,0 0 1,0 1-1,0-1 1,0 0-1,0 0 1,0 0-1,0 0 1,1 0-1,-1 0 1,1-1-1,-1 1 1,3 1-1,7 3 54,1 1 0,-1-2-1,22 7 1,-21-8-37,205 53 404,-151-43-289,0 4 0,-1 2 0,81 37 0,-89-31-10,-34-16-92,0 0 1,-1 2-1,36 24 0,-53-32-10,0 1-1,0-1 1,-1 1 0,0 1-1,0-1 1,0 1 0,0-1-1,-1 1 1,1 0 0,-1 0-1,-1 1 1,1-1 0,-1 1-1,0-1 1,0 1 0,0 0-1,-1-1 1,0 1-1,0 0 1,0 8 0,-2-8 34,0 0 1,0 0-1,0 0 1,-1 0-1,0-1 1,0 1-1,0-1 1,-1 0-1,0 1 1,0-1-1,0 0 1,0-1-1,-1 1 1,0 0-1,0-1 1,0 0-1,-1 0 1,1 0-1,-1-1 1,0 0-1,0 1 1,-9 2-1,-1 2 136,0 0-1,-1-2 1,0 0-1,0-1 0,-1-1 1,-27 4-1,26-6-38,0-1 0,-1-1 0,1-1 0,0-1 0,-1 0 0,1-1 0,-28-9-1,39 10-133,-1 0-1,1-1 0,-1 0 1,1 0-1,0-1 0,1 0 0,-1 0 1,1-1-1,-1 0 0,1 0 0,1 0 1,-1-1-1,1 1 0,0-1 0,0-1 1,0 1-1,1-1 0,0 1 0,1-1 1,-4-8-1,7 13-108,-1 1 0,1-1 0,-1 0 0,1 1 0,0-1 0,0 0 1,0 0-1,0 0 0,0 1 0,0-1 0,0 0 0,0 0 0,1 1 0,-1-1 0,1 0 0,-1 1 0,1-1 1,0 0-1,0 1 0,0-1 0,-1 1 0,2-1 0,-1 1 0,0 0 0,0-1 0,0 1 0,0 0 1,1 0-1,-1 0 0,1 0 0,-1 0 0,1 0 0,-1 0 0,1 0 0,0 0 0,-1 1 0,1-1 0,2 0 1,9-2-965,0 0 1,0 1 0,0 0 0,17 1 0,-12 0-82,37-4-1865,3-4 22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44.1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1 4992,'-34'3'2432,"19"35"-2048,15-30 4480,-6 9-4480,0 8 0,6-5 128,0 7 0,0 1-768,6 7 0,0-7 0,3-7 128,16-8-1536,15-9 0,11-4-128,-6-4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44.5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8 7552,'-70'-8'3712,"89"20"-6016,-4-9 8064,0 3-9472,0 2 128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45.1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0 2560,'15'25'6912,"-13"-17"-6730,0 1 0,-1 0 0,0 0 0,0 0 0,-1 0 0,0 0 0,-2 13 0,1 9 986,3 43 261,0-39-576,-1 1 0,-7 52 1,6-87-845,0-1 1,0 0 0,0 1-1,1-1 1,-1 0 0,0 0-1,0 1 1,0-1 0,0 0-1,0 1 1,0-1-1,0 0 1,-1 1 0,1-1-1,0 0 1,0 1 0,0-1-1,0 0 1,0 0 0,0 1-1,-1-1 1,1 0-1,0 1 1,0-1 0,0 0-1,-1 0 1,1 0 0,0 1-1,0-1 1,-1 0 0,1 0-1,0 0 1,0 1-1,-1-1 1,1 0 0,0 0-1,-1 0 1,1 0 0,0 0-1,-8-12 247,-3-25 63,7 20-232,1 0 0,1 0 0,1-1 0,0 1 0,1 0 0,1 0 0,0-1 1,8-32-1,-7 43-47,0 0 0,1 0 0,0 0 1,1 1-1,-1-1 0,1 1 0,0 0 0,1 0 1,-1 0-1,1 0 0,0 1 0,1 0 1,-1 0-1,1 0 0,0 1 0,1 0 0,-1 0 1,0 0-1,1 1 0,0 0 0,0 0 1,0 1-1,11-3 0,-2 2 2,1 0-1,-1 1 1,1 1 0,0 1 0,0 0-1,0 1 1,-1 1 0,1 0-1,-1 1 1,1 1 0,-1 0-1,0 2 1,0 0 0,-1 0 0,0 2-1,0 0 1,-1 0 0,0 1-1,0 1 1,-1 1 0,20 19-1,-29-24-27,0 0 1,1 0-1,-2 1 0,1-1 0,-1 1 0,0 0 0,-1 0 0,1 0 0,-1 0 0,-1 1 0,1-1 0,-1 0 0,-1 1 0,1-1 0,-1 1 1,-1-1-1,1 1 0,-3 10 0,0 1 39,-1-1 0,-1 1 0,-1 0 1,0-1-1,-1 0 0,-11 18 0,18-36-80,0 1 0,0 0 0,-1-1 1,1 1-1,0 0 0,-1-1 0,1 1 0,0-1 0,-1 1 0,1-1 0,-1 1 0,1-1 0,-1 1 0,1-1 0,-1 1 0,1-1 0,-1 1 0,0-1 0,1 0 0,-1 1 0,0-1 0,1 0 0,-2 1 0,-6-13-1405,4-27-2248,5 36 3355,-1-1 1,0 1 0,1 0 0,0 0-1,-1 0 1,1 0 0,1 0 0,-1 0-1,0 0 1,1 0 0,-1 0-1,1 1 1,0-1 0,3-3 0,15-11-2236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45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349 396 4992,'-2'1'339,"0"0"0,0 0 0,0 0-1,0 0 1,0 1 0,0-1 0,1 1 0,-1-1 0,0 1 0,1 0 0,-1-1-1,1 1 1,-1 0 0,1 0 0,0 0 0,0 0 0,0 0 0,0 0 0,0 0 0,0 3-1,-17 47 2807,15-36-2987,1 0 1,1 0-1,0 0 1,1 0-1,0 0 1,1 0-1,1 0 1,1 0-1,0 0 1,1-1-1,1 1 1,1-1-1,0 0 0,0-1 1,2 1-1,0-1 1,0 0-1,1-1 1,1 0-1,0-1 1,1 0-1,0 0 1,1-1-1,0-1 1,1 0-1,0-1 1,17 10-1,-16-12-117,1-1 0,-1 0 1,1-1-1,0-1 0,1 0 0,-1-1 0,1-1 1,-1 0-1,1-1 0,0-1 0,-1 0 0,1-1 1,0-1-1,-1 0 0,1-1 0,-1-1 0,0-1 1,0 0-1,0 0 0,-1-2 0,0 0 0,0 0 1,-1-1-1,0-1 0,0 0 0,-1-1 0,0-1 1,13-14-1,-19 19-30,-1-1-1,1 0 1,-2-1 0,1 1 0,-1-1 0,0 0-1,0 0 1,-1 0 0,0-1 0,-1 1 0,3-17-1,-3 10 7,-1-1-1,-1 1 0,0 0 0,-1-1 0,-1 1 1,-4-19-1,-5-4 12,0 1 0,-3 0 0,-1 1 0,-29-50 1,25 52 5,-2 0 0,-33-40 0,42 60-36,0 0 0,-1 1 0,-1 1 0,0 0-1,-1 0 1,0 2 0,-25-14 0,-6 6-30,0 2 0,-2 1 0,-67-10 0,93 22 5,1 0 0,-2 2 1,1 0-1,0 2 0,0 0 0,0 1 0,0 1 0,-34 10 1,46-9 6,-1 0 1,1 0 0,-1 1 0,1 0 0,0 1-1,1 0 1,-1 0 0,-8 9 0,13-10 13,0 0 1,0 0-1,1 1 1,0-1 0,0 1-1,0 0 1,0 1-1,1-1 1,0 1-1,1-1 1,-1 1-1,1 0 1,-2 11-1,4-12 6,-1-1 0,1 1 0,0-1 0,1 1-1,-1 0 1,1-1 0,0 1 0,0-1 0,1 1-1,0-1 1,0 0 0,0 0 0,1 1 0,-1-2-1,1 1 1,0 0 0,1 0 0,-1-1 0,1 0-1,0 0 1,0 0 0,9 7 0,6 3 32,2 0 1,0-2 0,42 20-1,-63-32-30,29 12 43,0-1-1,0-2 1,1-1-1,1-1 1,-1-2-1,1-1 1,-1-1-1,1-1 1,46-5-1,8-5-150,-1-5 1,94-25-1,-118 18-750,-47 14-18,1 2 0,-1-1 0,18-2 0,-13 7-1557,-14 7-129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3.3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57 3200,'-12'5'5677,"38"-5"-4544,48-6-1031,373-44 2479,-430 47-2598,1 1 1,-1 2-1,1-1 1,-1 2-1,1 0 0,-1 1 1,0 1-1,31 9 1,-33 0-3568,-10-7 1920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 2432,'0'-1'103,"0"0"0,0 1-1,1-1 1,-1 0 0,0 0 0,1 1 0,-1-1 0,1 0-1,-1 1 1,1-1 0,-1 1 0,1-1 0,-1 1 0,1-1-1,-1 1 1,1-1 0,0 1 0,-1-1 0,1 1 0,0 0-1,-1-1 1,1 1 0,0 0 0,0 0 0,-1-1 0,1 1-1,0 0 1,0 0 0,-1 0 0,1 0 0,0 0 0,0 0-1,0 0 1,-1 0 0,1 1 0,0-1 0,0 0-1,0 1 1,43 8 1446,-30-6-986,45 4 312,-1-2 0,1-4-1,87-7 1,-115 4-491,-1 1 0,0 1 0,1 2 0,39 7 0,-69-9-381,8 2-255,-13-5-559,-15-12-1457,11 7 604,2 1-21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3.7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5 2944,'2'-2'1013,"-8"0"725,5 2-1629,0 0 1,0 1-1,0-1 1,1 0-1,-1 1 1,0-1-1,0 1 1,0 0-1,1-1 1,-1 1 0,0-1-1,1 1 1,-1 0-1,0-1 1,1 1-1,-1 0 1,1 0-1,-1 0 1,1-1 0,0 1-1,-1 0 1,1 0-1,0 0 1,0 0-1,-1 0 1,1 0-1,0 0 1,0 0 0,0 1-1,0 9-23,0 0 0,1 0 0,0 0 1,1-1-1,0 1 0,1 0 0,0-1 0,6 13 0,1 11 419,46 194 1666,-34-127-1144,50 143-1,-66-222-963,8 15-1171,-13-36 62,-2-3-596,-4-8-150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7.0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442 117 1536,'9'-13'1526,"14"-30"1751,-23 42-3209,1 0-1,-1-1 0,1 1 0,-1-1 1,0 1-1,0 0 0,0-1 1,0 1-1,0-1 0,0 1 1,0-1-1,0 1 0,-1-1 1,1 1-1,0 0 0,-1-1 1,1 1-1,-1 0 0,0-1 1,1 1-1,-1 0 0,0 0 1,0 0-1,0-1 0,0 1 1,0 0-1,0 0 0,0 0 1,0 0-1,-2-1 0,-3-1 69,0 0-1,0 1 1,-1-1-1,1 1 1,0 0-1,-1 1 1,1 0-1,-1 0 1,1 0-1,-1 1 1,0 0-1,1 0 0,-1 0 1,0 1-1,1 0 1,-1 1-1,1-1 1,0 1-1,-1 0 1,1 1-1,0 0 1,0 0-1,-10 6 1,-9 7 181,1 2 1,0 0 0,-41 42 0,49-43-230,1 0 0,0 1 1,1 1-1,1 0 0,1 1 0,0 1 1,2 0-1,0 0 0,2 1 0,0 0 1,1 1-1,2-1 0,-4 28 0,7-35-85,1 0-1,0 1 0,1-1 0,1 1 0,0-1 0,1 0 0,1 0 0,0 0 0,1 0 0,1 0 0,0-1 0,1 0 0,1 0 0,0 0 0,0-1 0,2 0 0,0 0 0,0-1 0,1 0 0,0-1 0,13 11 0,-2-6 43,0-2 0,2 0 0,-1-1 0,2-1-1,0-1 1,0-1 0,1-1 0,0-1 0,0-2 0,1 0 0,-1-2 0,1-1 0,0 0 0,1-2 0,-1-2-1,0 0 1,0-1 0,36-9 0,-52 8 23,1-1 1,-1 0-1,0 0 0,0-1 1,0-1-1,0 1 0,-1-2 0,0 1 1,-1-1-1,1-1 0,-1 0 0,-1 0 1,1 0-1,10-17 0,1 3 60,-18 22-131,-1 0 0,0-1-1,1 1 1,-1 0 0,0 0-1,1-1 1,-1 1 0,1 0 0,-1 0-1,0 0 1,1 0 0,-1-1-1,1 1 1,-1 0 0,1 0 0,-1 0-1,0 0 1,1 0 0,-1 0 0,1 0-1,-1 0 1,1 0 0,-1 1-1,0-1 1,1 0 0,-1 0 0,1 0-1,-1 0 1,0 1 0,1-1-1,-1 0 1,1 0 0,-1 1 0,0-1-1,1 0 1,-1 1 0,17 12-49,-12-9 12,8 5 39,1 0-1,1-1 1,-1 0 0,1-2-1,0 1 1,1-2 0,0 0-1,0-1 1,0 0 0,0-2-1,0 0 1,1 0 0,-1-2-1,1 0 1,16-2 0,-8-2 43,0 0 1,0-2 0,-1-1 0,1 0 0,-1-2 0,28-15 0,-39 18-7,-1-1 0,0-1 0,0 0 0,0-1 0,-1 0 0,0-1 0,-1 0 0,0-1 0,-1 0 0,0-1 0,-1 1 0,11-20-1,-16 24-11,-1 0-1,0 0 0,0-1 0,0 1 0,-1 0 0,0-1 0,-1 1 0,1-1 0,-1 1 0,-1-1 1,1 1-1,-2 0 0,1-1 0,-1 1 0,0 0 0,0 0 0,-1 0 0,1 0 0,-2 0 1,1 1-1,-8-12 0,0 3-4,1 1 0,-2 0 0,0 0 0,0 1 0,-1 1 1,-1 0-1,-29-19 0,28 23-11,0 0 1,0 1-1,-1 0 0,0 1 1,-1 1-1,1 1 0,-1 1 1,0 0-1,0 1 1,0 0-1,0 2 0,0 0 1,0 0-1,-30 7 1,18-1-28,0 1 1,1 1-1,0 2 1,0 1 0,1 1-1,1 1 1,-43 29-1,60-35-11,0 0 0,0 0-1,0 1 1,1 0-1,0 1 1,1 0 0,0 0-1,1 1 1,-1-1-1,2 1 1,-1 1 0,-3 11-1,7-18 9,1 1 0,0-1-1,0 0 1,0 1 0,0-1 0,0 1-1,1-1 1,0 1 0,0-1 0,1 1-1,-1 0 1,1-1 0,0 0 0,0 1-1,0-1 1,1 0 0,-1 1 0,1-1-1,0 0 1,0 0 0,1 0 0,-1-1-1,1 1 1,0 0 0,0-1 0,0 0-1,0 0 1,0 0 0,1 0 0,0 0-1,-1-1 1,1 1 0,5 1 0,-1 0-77,-1-1 1,1-1 0,0 1 0,0-1 0,0-1 0,0 0 0,1 0 0,-1 0 0,0-1 0,1 0 0,-1-1 0,11-1 0,16-4-661,52-18 1,-62 17 371,141-39-2813,-82 20 1259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7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310 50 3200,'4'-47'3008,"-9"45"-21,-16 7-2668,-19 17 336,1 1-1,-71 57 0,100-71-543,0 0-1,0 0 1,1 1-1,1 0 1,-1 1-1,2 0 1,-1 0-1,2 0 1,-1 1-1,-7 21 1,14-30-109,0 0-1,-1-1 1,2 1-1,-1 0 1,0 0-1,0-1 1,1 1 0,0 0-1,-1-1 1,1 1-1,0 0 1,0-1 0,0 1-1,1-1 1,-1 0-1,1 1 1,-1-1-1,1 0 1,0 0 0,0 0-1,0 0 1,0 0-1,0 0 1,0-1 0,0 1-1,1-1 1,-1 1-1,1-1 1,-1 0 0,1 0-1,-1 0 1,6 1-1,11 4-41,0 0 0,1-2-1,28 4 1,-27-5 21,62 9 14,-36-6 107,-1 1 1,72 23 0,-106-26-17,1 1 1,-1 0-1,0 1 1,0 1-1,0 0 1,-1 0 0,0 1-1,-1 0 1,1 1-1,-2 0 1,1 1-1,-1 0 1,12 19 0,-18-26-16,-1 1 1,0 0-1,0 1 1,0-1-1,-1 0 1,1 0-1,-1 1 1,0-1-1,0 1 1,-1-1-1,1 1 1,-1 0-1,0-1 1,0 1-1,0-1 1,-1 1-1,0-1 1,0 1-1,0-1 1,0 1-1,-1-1 1,0 0-1,0 0 1,0 0-1,0 0 1,0 0-1,-1 0 1,0 0-1,0-1 1,0 0-1,0 1 1,-1-1-1,-6 5 1,-2 2 165,-2 0 0,0-1 0,0-1 0,0 0 0,-1-1 1,0 0-1,0-2 0,-22 7 0,13-7-148,1 0 0,-1-1-1,0-1 1,0-1 0,0-2 0,0 0 0,0-1 0,0-2 0,0 0 0,1-2 0,-35-11-1,26 8-966,20 6-865,14 5-2526,9 5 1816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8.5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448 449 3328,'-2'0'247,"0"0"0,1 0 0,-1 1 1,1-1-1,-1 0 0,0 1 0,1-1 0,-1 1 0,1 0 1,0-1-1,-1 1 0,1 0 0,-1 0 0,1 0 0,0 0 1,0 0-1,0 0 0,-1 0 0,1 1 0,-1 1 0,-1 1 29,1 0 0,0 1 0,-1-1 1,1 1-1,1 0 0,-3 8 0,0 10-168,0 0 0,0 28 0,4-40 125,-1 8-144,1 1 1,1-1-1,0 0 1,2 0 0,0 0-1,1 0 1,1-1-1,0 0 1,2 1 0,0-2-1,1 1 1,1-1-1,0 0 1,2-1 0,-1 0-1,2-1 1,0 0-1,1-1 1,18 15 0,-22-23-29,1 0 1,0 0 0,0-1 0,1 0 0,0-1 0,0-1-1,0 1 1,0-2 0,0 1 0,1-2 0,-1 0 0,1 0-1,-1-1 1,1 0 0,-1-1 0,1 0 0,-1-1 0,17-4-1,-7 1 20,0-2-1,0 0 1,-1-1-1,0-1 1,0 0-1,-1-2 0,0 0 1,29-24-1,-37 26-42,0-1-1,0-1 0,-1 0 1,0 0-1,-1-1 0,0 0 1,-1 0-1,0-1 0,-1 0 1,-1 0-1,0-1 0,-1 0 1,0 0-1,-1-1 0,0 1 1,-2-1-1,0 1 0,0-1 1,-1 0-1,-1 0 0,0 0 1,-2 0-1,1 1 0,-2-1 1,0 0-1,0 1 0,-8-18 1,-1 3-10,-1 0 0,-1 1 0,-2 0 0,-1 2 1,-1 0-1,-1 1 0,-1 0 0,-1 2 0,-1 0 1,-1 2-1,-1 0 0,-50-32 0,36 30-42,-1 1-1,0 2 0,-2 2 1,0 1-1,-1 3 0,0 1 1,-1 2-1,-72-9 0,92 18-27,1 0 0,-1 1 0,1 2 0,0 0 0,-1 1 1,-40 10-1,55-10 20,0 1 0,0 0 1,1 0-1,-1 0 1,1 1-1,-1 0 1,1 1-1,1 0 1,-1 0-1,0 0 0,1 1 1,0 0-1,1 0 1,-1 0-1,1 1 1,0 0-1,1 0 0,0 0 1,0 0-1,0 1 1,-3 9-1,5-8-7,-1-1 0,1 1 0,0-1 0,1 1 0,0 0 0,1 0 0,-1-1 0,2 1 0,-1 0 0,1 0 0,0-1 0,1 1 0,0 0 0,1-1 0,3 9 0,0-5 16,1 0 0,0-1-1,0 0 1,1 0 0,1-1-1,-1 0 1,2 0 0,-1-1-1,19 13 1,9 4 97,1-2 0,1-1 0,1-2 0,1-2 0,0-2 0,2-2 0,0-1 0,66 11 0,-29-11 170,1-4-1,0-4 1,149-7-1,-196-1-317,0-1 1,0-2-1,0-1 0,-1-1 0,1-2 0,-2-2 0,44-19 0,-64 25-2880,-38 9 896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9.8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529 16 3200,'0'-1'244,"0"0"0,0 0 0,0 0 0,0 0 1,0 1-1,0-1 0,-1 0 0,1 0 0,0 0 0,-1 0 0,1 1 1,0-1-1,-1 0 0,1 0 0,-1 1 0,1-1 0,-2 0 0,-10 2 178,-1 1-1,0 1 1,1 0-1,0 1 0,-19 8 1,-1 0-412,-16 3 449,0 2-1,2 3 1,0 1 0,2 3-1,-67 46 1,105-66-422,1 0 0,0 0-1,0 1 1,1-1 0,-1 1 0,1 1 0,0-1 0,1 0 0,-1 1-1,-3 7 1,7-10-27,-1 0-1,0-1 1,1 1 0,0 0-1,0-1 1,0 1-1,0 0 1,0-1-1,0 1 1,1 0-1,-1-1 1,1 1 0,0 0-1,0-1 1,0 1-1,0-1 1,0 0-1,0 1 1,1-1 0,-1 0-1,1 0 1,-1 1-1,1-1 1,0 0-1,0-1 1,0 1-1,0 0 1,3 1 0,19 13 11,0-2 0,1 0 0,1-2 0,0 0 0,30 7 0,-43-14-19,40 11 92,82 15 1,-84-21 13,99 32 0,-108-25 18,74 42 1,-99-48-75,0 0 0,0 0 1,-2 2-1,1 0 0,-1 1 0,19 24 1,-27-30-18,-2 1 0,1-1 1,-1 1-1,-1 0 1,0 1-1,0-1 1,0 1-1,-1-1 1,-1 1-1,3 18 1,-5-22 0,0-1 0,0 1 1,0 0-1,-1-1 0,0 1 0,0-1 1,0 1-1,-1-1 0,1 1 0,-1-1 1,-1 0-1,1 0 0,-1 0 1,0 0-1,0 0 0,0-1 0,-1 0 1,1 1-1,-1-1 0,-7 6 1,0-2 43,0 1 0,-1-2 1,0 0-1,-1 0 1,1-1-1,-1 0 1,0-1-1,-1-1 1,1 0-1,-1-1 1,0 0-1,0-1 1,0 0-1,0-2 1,-18 0-1,-1-3 4,0-1 0,0-2 0,0-2 0,1 0 0,-41-18 0,56 19-84,-1-1-1,1 0 1,-18-13-1,29 17-31,0 1 1,1-2-1,-1 1 0,1-1 0,0 1 0,0-1 1,1-1-1,0 1 0,0-1 0,0 1 0,-5-11 0,9 15-19,0 0-1,0 0 0,0 0 1,0 0-1,0 0 0,0 1 1,0-1-1,0 0 0,0 0 1,0 0-1,0 0 0,0 0 1,1 0-1,-1 0 0,0 0 1,1 0-1,-1 1 0,1-1 1,-1 0-1,1 0 0,-1 0 1,1 1-1,-1-1 0,1 0 1,0 1-1,-1-1 0,1 0 1,0 1-1,0-1 0,0 1 1,-1 0-1,1-1 0,0 1 1,1-1-1,32-11-1069,-29 11 872,75-20-3079,-35 10 1259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0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10 4480,'-24'-10'2176,"14"31"-2176,10-21 3200,0 17-3072,0 0 0,0 0 128,4 12 0,2 1-384,3 8 128,3-6 128,3 6 0,0-13-128,-6-4 128,7-4-1024,-1-8 0,9-9-512,1-9 128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0.5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 0 6144,'-65'17'3072,"69"21"-4608,-4-30 6016,6 5-4736,-1 8 0,-1 3-2688,8-3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1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8 146 1152,'-1'3'447,"-1"1"1,1 0-1,0 0 1,0 0-1,0-1 1,1 1-1,0 0 0,-1 0 1,1 0-1,1 0 1,0 8-1,-1-4-312,1 36 590,2-1 0,2 0 1,2 0-1,2-1 0,1 0 1,2 0-1,3-1 0,23 49 1,-51-123-394,3 0 1,0 0 0,2-1 0,-5-45 0,12 62-344,0-1 1,1 1 0,1-1 0,1 1-1,0 0 1,1 0 0,1 0 0,0 0-1,2 1 1,0-1 0,0 1 0,2 1-1,0-1 1,0 1 0,2 1 0,0-1-1,0 2 1,2-1 0,-1 2 0,2-1 0,-1 2-1,2-1 1,0 2 0,21-13 0,-24 17 28,1 0 0,0 1 0,0 0 1,0 1-1,1 1 0,-1 0 1,1 0-1,0 1 0,0 1 1,0 0-1,0 1 0,0 0 0,0 1 1,-1 1-1,1 0 0,15 4 1,-11-1 38,0 0 1,-1 1 0,0 1-1,0 0 1,0 1-1,-1 1 1,0 0 0,-1 1-1,0 1 1,-1 0 0,19 20-1,-20-16 18,-1 0 0,0 1-1,-2 1 1,1 0 0,-2 0-1,-1 1 1,0 0 0,-1 0-1,-1 1 1,0-1 0,1 23-1,0 13 275,-2 1-1,-6 88 0,1-132-295,1-4 2,0 1-1,0-1 1,-1 1-1,0 0 1,0-1-1,-1 1 0,0-1 1,-1 0-1,-5 13 1,7-19-113,0 0 1,0 0 0,0-1-1,0 1 1,0-1-1,1 1 1,-2-1 0,1 1-1,0-1 1,0 0 0,0 1-1,0-1 1,0 0-1,0 0 1,0 0 0,0 0-1,0 0 1,0 0-1,-1 0 1,1 0 0,0 0-1,0 0 1,0-1 0,0 1-1,-2-1 1,-25-14-3400,9-4 1153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2.7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0 296 2688,'1'-2'267,"0"0"-1,0 0 1,0 0-1,1 0 1,-1 0 0,0 0-1,1 1 1,-1-1 0,1 0-1,0 1 1,-1-1-1,1 1 1,4-3 0,-5 4-206,0 0 0,1 0 1,-1 0-1,0 0 0,0 0 0,1 0 1,-1 0-1,0 0 0,0 0 0,0 1 1,1-1-1,-1 1 0,0-1 0,0 1 1,0-1-1,0 1 0,0-1 0,0 1 1,0 0-1,0 0 0,0-1 0,0 1 1,0 0-1,-1 0 0,1 0 0,0 0 1,-1 0-1,1 0 0,0 0 0,0 2 1,6 9 190,0 1 0,-1 1 1,0-1-1,5 20 0,8 18 492,17 53 61,-30-80-594,2 0-1,0 0 1,2-1 0,0 0 0,23 34-1,-21-40-41,0-1-1,2 0 0,0 0 0,1-2 1,30 24-1,-36-32-95,0 0-1,0 0 1,1-1 0,0-1-1,0 0 1,0 0-1,0-1 1,1 0 0,-1-1-1,1 0 1,0-1 0,-1 0-1,13 0 1,15-3 43,1-1 0,-1-1-1,0-3 1,0-1 0,-1-1 0,50-20 0,-73 21-85,0 0 1,0 0-1,0-1 1,-1-1-1,0 0 1,-1-1 0,-1 0-1,1-1 1,-2 0-1,1-1 1,-2 0-1,0-1 1,0 0 0,-2 0-1,0-1 1,0 0-1,-1 0 1,-1-1-1,-1 1 1,0-1 0,-1 0-1,0 0 1,-1 0-1,-1-28 1,-1-19 73,-10-77 0,7 122-126,0 0 0,-1 0 0,0 0 0,-2 0 0,0 1 0,-1-1 0,-1 2 0,0-1 0,-12-15 0,16 27-123,0 0-1,0 1 1,0-1 0,-1 1 0,1 0 0,-1 1-1,0-1 1,-1 1 0,-5-3 0,-32-8-4323,32 11 2547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3.2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181 1 2816,'-1'1'158,"0"0"0,0-1 1,1 1-1,-1 0 0,0 0 0,0 0 1,1 0-1,-1 0 0,1 0 0,-1 0 1,1 0-1,0 0 0,-1 0 0,1 1 1,0-1-1,0 0 0,-1 0 0,1 0 1,0 0-1,0 0 0,0 1 0,1 1 1,3 37 1558,-2-22-1656,-22 671 3987,-1-317-2421,10 314 720,11-657-2217,1-1 158,-2 1 0,-5 33 0,5-56-233,0 1-1,0-1 1,-1 1-1,0-1 1,0 0 0,-1 1-1,0-1 1,0 0-1,0-1 1,-1 1-1,0 0 1,0-1 0,0 0-1,-8 7 1,9-10-263,0 0 0,-1 0 0,1-1 0,0 0 0,-1 1 0,1-1 0,-1 0 0,1-1 0,-1 1 0,1-1 0,-1 1 0,1-1 1,-7-1-1,6 1-486,0-19-3786,-4-15 2176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4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2688,'1'16'5578,"27"94"-2836,75 319-1078,-102-422-1590,12 43-1082,-12-49 816,0 1-1,0 0 1,0 0 0,0 0 0,1 0-1,-1-1 1,1 1 0,-1-1 0,1 1 0,-1-1-1,1 1 1,0-1 0,0 0 0,0 0-1,0 0 1,0 0 0,0 0 0,0-1 0,0 1-1,4 0 1,13 1-1365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4.2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2432,'2'0'261,"0"0"1,0 0-1,0 1 0,0-1 1,0 1-1,0-1 0,0 1 0,0-1 1,0 1-1,0 0 0,0 0 1,0 0-1,0 0 0,-1 1 1,1-1-1,0 0 0,-1 1 1,1-1-1,1 3 0,32 34 635,71 112-85,-37-48 437,60 119 1,-67-110-717,-10-20 230,61 148 0,-97-196-522,-2 1 1,-1 1-1,-2 0 0,-3 1 0,6 89 1,-15-78-3,-3 0 1,-3 0 0,-1 0 0,-4-1 0,-1 0 0,-3-1 0,-3-1 0,-2 0 0,-44 80 0,52-109-123,-1-1-1,-2-1 1,0 0 0,-2-1 0,-35 34-1,43-47-83,-1 0 0,-1 0 0,0-1 0,0 0 0,0-1 0,-1-1 0,0 0 0,-1 0-1,1-2 1,-1 1 0,0-2 0,-26 4 0,38-7-149,0 1 0,0-1 0,1 0 0,-1 0-1,0 0 1,0 0 0,1 0 0,-1-1 0,0 1 0,0 0-1,1-1 1,-1 0 0,0 1 0,1-1 0,-1 0 0,1 0 0,-1 1-1,1-1 1,-1 0 0,1-1 0,0 1 0,-1 0 0,1 0 0,0-1-1,0 1 1,0 0 0,0-1 0,0 1 0,0-1 0,0 1-1,1-1 1,-1 0 0,0 1 0,1-1 0,0 0 0,-1 0 0,1 1-1,0-1 1,0 0 0,0 0 0,0 1 0,0-1 0,0 0 0,0 0-1,1 1 1,-1-1 0,1 0 0,-1 1 0,1-1 0,-1 0 0,1 1-1,0-1 1,0 1 0,0-1 0,0 1 0,0 0 0,0-1-1,3-1 1,16-19-2208,4-7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4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3712,'9'-13'1792,"56"2"-1408,-44 11 2944,3-10-3328,1 20 128,-4-7 0,0 1 0,-2-4-128,5 4 0,-3-4 128,-6 6 0,0-6-384,-5 4 0,-4-4-896,3 3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4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5888,'34'24'2944,"57"-16"-3328,-55-2 5248,4-6-4864,0 0 128,5 0 128,1 0 0,3-6-384,-9-2 128,-10-5-768,-5 2 128,-4 7-1024,-12-2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0.2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3456,'1'5'536,"0"-1"-1,0 0 1,1 0 0,0 0-1,0 0 1,0 0 0,0 0-1,5 6 1,0-4-382,-1-1 0,1 0 1,-1 0-1,1 0 0,1-1 0,-1 0 0,1-1 0,10 4 1,68 18-156,-60-22 177,1-1 1,-1-1-1,0-1 1,53-7-1,-45 3-577,0 2 1,43 2-1,-59 5-751,-15 10-128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0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17 3840,'6'0'1920,"34"0"-1280,-20 0 2688,11 4-3200,3-4 0,-4 0 128,6 0 128,29-4-768,-5 0 128,-1-3-896,-14 1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1.1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0 3968,'0'1'182,"-1"0"1,0-1-1,1 1 1,-1 0-1,0-1 1,1 1-1,0 0 1,-1 0-1,1 0 1,-1-1 0,1 1-1,0 0 1,-1 0-1,1 0 1,0 0-1,0 0 1,0 0-1,0 0 1,0 0-1,0-1 1,0 1-1,0 0 1,0 1-1,1 35 1795,0-25-2276,10 272 1211,-2-112-458,-1 80 314,8 172 341,35-4-21,-46-368-1011,-10-31-1010,5-21 860,-1 0-1,1 0 1,-1 0-1,1 1 1,-1-1-1,1 0 1,-1 0-1,1 0 1,-1 0-1,1 0 1,-1 0-1,1 0 1,-1 0-1,1 0 1,-1 0-1,1-1 1,-1 1 0,1 0-1,-1 0 1,1 0-1,0 0 1,-1-1-1,1 1 1,-1 0-1,1 0 1,0-1-1,-1 1 1,1 0-1,-1-1 1,1 1-1,0-1 1,0 1-1,-1 0 1,1-1-1,0 1 1,0-1-1,-1 0 1,-18-24-1676,0-14-43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1.6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7 317 3072,'-1'-1'68,"0"-1"0,0 0 0,0 0-1,1 0 1,-1-1 0,1 1 0,-1 0 0,1 0 0,0 0 0,0 0 0,0 0-1,0-1 1,0 1 0,0 0 0,0 0 0,1 0 0,-1 0 0,1 0 0,0 0-1,0 0 1,0 0 0,0 0 0,0 0 0,0 0 0,0 0 0,0 0 0,1 1-1,-1-1 1,1 1 0,-1-1 0,4-2 0,7-5 417,0 1 0,0 0 1,0 1-1,15-6 0,10-6 37,-17 6-491,15-11 415,0 2-1,2 1 1,74-29-1,-65 35-136,1 3 0,0 2 0,91-7 0,-59 14 12,126 9-1,-159-1-231,-1 1 1,-1 3-1,1 2 0,-1 1 0,-1 3 0,-1 1 1,0 2-1,49 29 0,-62-29 27,0 1 0,-1 1 1,-2 2-1,0 0 0,-1 2 0,-1 1 1,-1 1-1,-1 1 0,-2 0 0,-1 2 0,24 46 1,-40-68-76,12 23 176,-2-1 0,0 2 0,14 60 0,-25-84-156,0 0 1,-1 0 0,0 0 0,-1 0-1,0 0 1,0 0 0,0 1 0,-1-1 0,0 0-1,0 0 1,-1-1 0,0 1 0,0 0-1,0 0 1,-1-1 0,0 1 0,0-1-1,-1 0 1,0 0 0,0 0 0,0-1 0,-1 1-1,0-1 1,-6 6 0,-9 2 124,0-1 0,0-1 0,-1-1 0,-1-1 0,1 0 1,-1-2-1,-41 9 0,34-9-54,-43 9 92,0-3 0,-2-3 0,1-3 0,-1-4 0,0-3 0,0-3 0,-103-18 0,144 16-233,1-2 0,0-1 0,0-1-1,0-2 1,2-1 0,-43-24 0,70 35-65,1-1-1,-1 1 1,1-1-1,0 0 1,0 0-1,-1 0 1,1 0-1,0 0 1,1 0-1,-1-1 1,0 1-1,1 0 1,-1-1-1,1 0 1,-2-4-1,3 5-28,0 1 0,0-1-1,0 1 1,0-1 0,0 1 0,1-1-1,-1 1 1,1-1 0,-1 1-1,1-1 1,-1 1 0,1 0-1,0-1 1,0 1 0,-1 0-1,1-1 1,0 1 0,0 0-1,0 0 1,0 0 0,1 0-1,-1 0 1,0 0 0,0 0-1,1 1 1,-1-1 0,0 0-1,1 1 1,-1-1 0,3 0 0,35-10-2201,14 3-128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2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2816,'2'5'1408,"-1"-2"-1316,0-1 42,-1-1 1,0 0-1,1 0 0,-1 0 1,1 0-1,-1 1 0,1-1 1,0 0-1,-1 0 1,1 0-1,0 0 0,0 0 1,0-1-1,0 1 1,0 0-1,0 0 0,0 0 1,0-1-1,0 1 1,0-1-1,0 1 0,0-1 1,1 1-1,-1-1 1,0 1-1,0-1 0,0 0 1,3 0-1,-1 3 56,0-1 1,0 1-1,0-1 0,0 1 1,0 0-1,-1 0 0,1 0 0,-1 1 1,0-1-1,0 1 0,0-1 1,2 7-1,3 3-360,12 16 578,2-1 1,1-1-1,1-1 0,36 31 1,-30-30 98,-2 1 0,46 61 0,-63-75-375,0 1 0,-1 0-1,-1 1 1,-1 0 0,0 0 0,-1 0 0,-1 1 0,4 20 0,-9-32-96,1 1-1,-1 0 0,0 0 0,0 0 1,0-1-1,-1 1 0,0 0 1,0 0-1,-1-1 0,0 1 1,0-1-1,0 1 0,0-1 0,-1 0 1,0 0-1,0 0 0,0 0 1,-1 0-1,0-1 0,1 1 0,-2-1 1,1 0-1,0 0 0,-1-1 1,0 0-1,0 1 0,-8 3 1,-39 13-693,50-19 524,-1 0 0,1-1 0,0 1 0,0-1 0,0 0 0,0 1-1,-1-1 1,1 0 0,0 0 0,0 0 0,-1-1 0,1 1 0,0-1 0,0 1 0,0-1 0,0 0 0,0 1 0,0-1 0,0 0 0,0 0 0,-2-2 0,3-9-1787,9-12-128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2.6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775 1 2304,'0'0'29,"0"0"0,1 0 0,-1-1 0,1 1 0,-1 0 0,1 0 0,-1 0 0,1 0 0,-1 0 0,1 1 0,-1-1 0,1 0 0,-1 0 0,0 0 0,1 0 0,-1 0 0,1 1 0,-1-1-1,1 0 1,-1 0 0,0 1 0,1-1 0,-1 0 0,0 0 0,1 1 0,-1-1 0,0 0 0,1 1 0,-1-1 0,0 1 0,0-1 0,1 0 0,-1 1 0,0-1 0,0 1 0,0-1 0,0 1 0,1-1 0,-1 1 0,0-1 0,0 1 0,0-1 0,0 0 0,0 1 0,-14 26 2091,-28 18 728,2-20-2359,-1-2 1,-1-1-1,-1-2 1,-69 21-1,80-30-376,-56 19 99,-78 32 331,145-53-712,1 1 1,1 1-1,0 0 1,0 2-1,-29 26 1,47-39 144,-1 2-103,1-1 1,-1 1-1,0-1 1,1 1-1,-1 0 0,1-1 1,-1 1-1,1 0 1,0 0-1,0 0 0,0 0 1,0 0-1,0 0 1,0 1-1,1-1 0,-2 5 1,9 6-1282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2.9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54 3072,'-2'-11'1483,"15"9"247,38 13 1083,-12-1-2802,-7-7 137,-1-2 0,0-1 0,0-1 0,35-7 0,125-30 675,-106 20-594,-71 17-550,-22 10-829,3-4 573,-9 10-724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7.7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19 4736,'-10'-10'2304,"43"6"-5248,-29 0 3968,-4 4-2304,-4 0 128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5.6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75 492 3328,'0'2'148,"0"0"0,0-1 0,0 1 0,0-1 0,0 1 0,1-1 0,-1 1 0,0-1-1,1 1 1,-1-1 0,1 1 0,0-1 0,-1 0 0,1 1 0,2 1 0,-3-2-41,27 46 3797,-23-41-3855,0 0 0,0-1 0,1 1-1,0-1 1,0 0 0,0-1-1,0 1 1,1-1 0,0 0 0,0-1-1,0 1 1,0-1 0,1 0-1,-1 0 1,1-1 0,0 0 0,-1 0-1,1-1 1,13 1 0,2 1 158,0-2 0,-1 0 1,1-2-1,0 0 1,30-6-1,186-59 668,-224 61-817,1 0 0,-1-1 1,-1 0-1,0-2 1,0 1-1,0-2 1,-1 1-1,0-2 1,0 0-1,13-15 0,-20 20-37,-1-1-1,1 0 0,-1 0 1,-1 0-1,1 0 0,-1-1 1,0 1-1,0-1 0,-1 0 1,0 0-1,0 0 0,0 0 1,-1 0-1,0-1 0,-1 1 1,0 0-1,0-1 0,0 1 1,-1 0-1,0 0 0,0-1 1,-1 1-1,-3-9 0,-2 0-10,-1 0 0,-1 0 1,0 1-1,-1 0 0,-1 1 0,0 0 0,-1 0 0,0 1 0,-1 1 0,-1 0 0,0 1 0,0 0 0,-29-15 1,15 11-42,-1 1 0,0 1 0,0 2 0,-1 0 0,-1 3 0,1 0 0,-34-3 0,43 9-17,0 0 1,0 2 0,0 1 0,0 0-1,1 2 1,-41 9 0,47-8 11,1 0-1,1 1 1,-1 0-1,1 1 1,0 1-1,0 0 1,0 0-1,1 1 1,0 0 0,1 1-1,-12 13 1,19-18 21,0-1 1,0 0-1,1 0 1,0 1-1,-1-1 1,1 1-1,1 0 0,-1 0 1,0 0-1,1 0 1,0 0-1,0 0 1,0 0-1,0 0 1,1 0-1,0 0 1,0 0-1,0 1 1,1 3-1,0-2-4,1-1-1,0 1 0,0-1 0,0 0 1,1 1-1,-1-1 0,1 0 1,1-1-1,-1 1 0,1 0 0,0-1 1,5 5-1,4 3-7,1-1 0,1-1 0,-1 0 0,2-1 0,-1-1 0,1 0 0,0-1 0,19 5 0,140 28-87,11 4 122,-132-28-14,-40-14 46,0 1 0,0 1 0,-1 1 0,1 0-1,-1 0 1,0 1 0,-1 1 0,1 0-1,-1 1 1,-1 0 0,1 1 0,13 14 0,19 35 368,-35-44-220,0 0 0,2-1 0,0 0 0,0-1 0,23 19 0,-24-26-201,0 0 1,0-1 0,0 0 0,1-1 0,0 0-1,0 0 1,0-1 0,0-1 0,12 1 0,23 4-1381,41 1-2084,-86-7 3421,-1 0 0,1 0 0,-1 0 0,1 0 0,-1 0 0,1 0 0,-1 1 0,1-1 0,-1 0 0,1 0 0,-1 1 0,0-1 0,1 0 0,-1 0 0,1 1 0,-1-1 0,0 0 0,1 1 0,-1-1 0,0 1 0,0-1 0,1 0 0,-1 1 0,0-1 0,0 1 0,1-1 0,-1 1 0,0-1 0,0 1 0,0-1 0,0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5.5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527 147 2816,'3'-36'4172,"-2"29"-3873,0 0 1,-1 0-1,1 1 1,-1-1-1,-1 0 0,-1-10 1,1 15-222,0-1 1,0 0-1,0 1 0,0-1 1,-1 1-1,1-1 1,-1 1-1,0 0 0,0 0 1,1 0-1,-1 0 1,-1 0-1,1 0 0,0 0 1,0 1-1,-1-1 1,1 1-1,-1-1 1,1 1-1,-4-1 0,-3-1 85,0 1 1,0 1-1,0-1 0,0 1 0,-1 1 0,1 0 0,0 0 0,0 1 0,-1 0 1,1 0-1,0 1 0,0 0 0,0 1 0,-10 4 0,-14 6 188,1 1-1,-42 26 1,59-31-298,1 0-1,0 0 1,1 2 0,0 0-1,0 0 1,1 1 0,1 0 0,0 1-1,1 1 1,0 0 0,1 0-1,0 1 1,1 0 0,1 0-1,1 1 1,0-1 0,1 2 0,1-1-1,0 0 1,1 1 0,1 0-1,0 0 1,1 0 0,1 0 0,1-1-1,1 1 1,0 0 0,1 0-1,0-1 1,2 1 0,0-1-1,1 0 1,10 20 0,-12-25-45,2-1 1,-1 1-1,2-1 1,-1 0 0,1-1-1,1 0 1,-1 0-1,2 0 1,-1-1-1,1 0 1,0-1-1,1 0 1,0 0-1,0-1 1,0 0-1,1-1 1,0 0-1,0-1 1,0 0 0,1-1-1,-1 0 1,1-1-1,0 0 1,-1-1-1,1 0 1,0-1-1,0 0 1,0-1-1,13-2 1,-8 0-489,-1-2 0,30-10 0,-40 12-69,1 0 0,0 0-1,-1-1 1,0 1 0,0-1-1,0-1 1,0 1-1,-1-1 1,8-8 0,4-12-1499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3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0 3328,'-4'29'3394,"-2"12"-218,0-20-2969,0 1-1,2 1 0,1-1 0,0 0 0,2 1 1,0 0-1,4 29 0,4 17 484,17 73 0,-5-61-181,-7-30 68,12 104 1,-24-151-560,0 1 0,0 0 1,0-1-1,0 1 0,0-1 1,-1 1-1,0-1 1,0 1-1,-1-1 0,1 1 1,-1-1-1,0 0 0,0 0 1,0 0-1,0 0 0,-1 0 1,0-1-1,1 1 1,-1-1-1,-1 1 0,1-1 1,0 0-1,-1 0 0,0-1 1,0 1-1,1-1 1,-1 1-1,-1-1 0,1-1 1,0 1-1,0-1 0,-1 1 1,1-1-1,-1 0 0,-8 0 1,-4 1 32,4-2-3570,6-19 566,-5-9 1033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4.1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369 507 4736,'-1'0'71,"0"-1"1,0 1-1,0 0 0,0 0 1,0 0-1,0-1 1,0 1-1,0 0 0,0 0 1,0 1-1,0-1 0,0 0 1,0 0-1,0 0 1,1 0-1,-1 1 0,0-1 1,0 1-1,0-1 1,-1 1-1,7 15 1068,6 18 1087,-1 106-1404,-8-81-393,2-1-1,3 0 1,2 0-1,30 98 1,-28-123-23,3 0 1,0-1-1,32 49 0,-36-67-266,0-1-1,1 0 0,0 0 0,1-1 1,0-1-1,1 0 0,0-1 0,1 0 1,0-1-1,16 7 0,-12-8-11,1 0 0,0-2 0,1 0 0,-1-1 0,1-1 0,0-1 0,0 0 0,0-2 0,0 0 0,1-2 0,-1 0 0,0-1 0,0-1 0,0-1 0,-1-1 0,1 0 0,-1-2 0,0 0 0,-1-1 0,1-1 0,-2 0 0,1-2 0,21-16 0,-16 6-37,-1 0-1,-1-1 1,-1-2-1,-2 0 1,0 0-1,-1-2 1,-1 0-1,-2-1 1,-1-1-1,-1 0 1,14-46-1,-17 37-38,-1 0 1,-2-1-1,-1 0 1,-2 0-1,-2-1 0,-1 1 1,-3 0-1,-12-72 0,7 78-43,-1 2 0,-1-1 0,-2 1-1,-1 1 1,-1 0 0,-2 1 0,0 1-1,-2 0 1,-1 1 0,-1 2 0,-1-1-1,-2 2 1,0 1 0,-1 1-1,-42-28 1,40 31-19,-1 2 0,0 0 0,-1 2 0,-1 2 0,0 0 0,-1 2 0,0 1 0,-1 1 0,1 2-1,-1 1 1,-1 1 0,1 2 0,0 1 0,-1 1 0,-60 10 0,56-3-33,1 1 0,0 3-1,1 0 1,0 2 0,1 2-1,1 1 1,0 1 0,-49 36 0,65-41 7,1 1 1,0 1 0,1 0 0,0 1-1,1 1 1,1 0 0,0 1 0,1 0-1,1 0 1,1 1 0,0 1 0,2 0-1,0 0 1,1 0 0,1 1 0,0-1-1,-1 23 1,5-25-3,0 0-1,2 0 1,0 1-1,0-1 1,2 0 0,0-1-1,1 1 1,1 0-1,7 16 1,-2-9-102,2-1 1,0 0-1,2-1 0,0-1 1,26 29-1,-3-10-396,1-3 0,3-1 0,1-1 1,1-3-1,57 32 0,-59-41-488,0-3 0,2-1 0,0-2 0,1-1 0,0-3 0,63 10 0,-34-14-789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4.5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 3200,'1'-11'2664,"10"16"704,15 21-974,32 68-740,70 157-1,-83-146 224,47 168 0,-89-258-1576,-1-6-4414,6-20 736,-6-5 967,-7 0-22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4.7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411 72 2944,'0'-3'312,"0"0"1,0 0-1,0 0 0,0 0 1,0 0-1,-1 0 1,1 1-1,-1-1 0,0 0 1,0 0-1,0 0 0,0 1 1,-1-1-1,1 0 1,-1 1-1,1-1 0,-1 1 1,-3-3-1,2 3-239,0 0-1,0 0 1,0 0-1,0 1 1,0 0-1,0-1 1,0 1-1,-1 0 1,1 1-1,-1-1 1,-3 0-1,-12 1 229,1 1 1,-1 1-1,1 1 0,0 0 1,0 1-1,0 1 0,-23 10 1,31-11-206,1 1 0,0-1 0,0 2 0,1-1 0,-1 1 0,1 1 0,0-1 0,1 1 0,0 0 0,0 1 0,-6 9 0,0 1 0,0 1 0,2 1 0,-17 38 0,26-55-98,1-1 1,0 1-1,-1 0 1,1 0 0,0 0-1,0 0 1,0 0 0,1 0-1,-1 1 1,1-1 0,0 0-1,0 0 1,0 0 0,0 0-1,0 1 1,1-1-1,0 0 1,-1 0 0,1 0-1,0 0 1,0 0 0,1 0-1,-1 0 1,1 0 0,-1-1-1,1 1 1,0-1-1,0 1 1,0-1 0,0 1-1,1-1 1,-1 0 0,0 0-1,6 3 1,6 2-11,0-1 1,1-1-1,-1 0 0,1-1 0,31 5 1,-1 0 1,-7 0 28,0 2 1,-1 1 0,-1 2-1,0 1 1,-1 2 0,-1 1-1,62 44 1,-92-58 27,0-1 0,0 1 1,0 0-1,0 0 0,-1 1 0,1-1 0,-1 1 1,0 0-1,-1 0 0,1 0 0,-1 0 1,0 0-1,0 0 0,-1 0 0,1 1 0,-1-1 1,0 1-1,-1-1 0,1 1 0,-1 0 1,0-1-1,-1 1 0,1-1 0,-1 1 0,0-1 1,0 1-1,-1-1 0,0 0 0,-3 8 1,1-5 74,-1-1 0,0 0 0,0 1 1,-1-2-1,0 1 0,0-1 0,0 0 1,-1 0-1,0 0 0,0-1 0,-1 0 1,1-1-1,-1 0 0,0 0 0,0 0 1,0-1-1,-1-1 0,-8 3 0,1-1-10,-1 0-1,1-1 1,-1-1-1,0-1 0,0 0 1,1-1-1,-1-1 0,0 0 1,0-2-1,1 1 1,-1-2-1,1-1 0,0 0 1,0 0-1,1-2 0,-1 0 1,2-1-1,-1 0 1,1-1-1,0-1 0,1 0 1,-17-17-1,23 20-205,-18-22 100,24 28-52,0-1 0,0 1 0,0-1 0,0 1 0,0 0 0,1-1 0,-1 0 1,1 1-1,-1-1 0,1 1 0,0-1 0,-1 0 0,1 1 0,0-1 0,0 0 0,0 1 1,0-1-1,1-3 0,0 4-93,0 0 0,0 0 1,1-1-1,-1 1 0,0 0 1,1 0-1,-1 0 0,1 1 0,-1-1 1,1 0-1,-1 0 0,1 1 1,-1-1-1,1 1 0,0 0 0,-1-1 1,1 1-1,3 0 0,35-1-2453,38 12-2015,-38-7 2283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5.1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35 3712,'-11'-17'283,"-2"0"3935,8 19-2259,4 13-1230,0 24-538,0-11 211,1 0 0,6 42-1,-5-63-356,0-1 0,0 0-1,1 1 1,0-1-1,0 0 1,1 0 0,-1-1-1,1 1 1,0 0-1,1-1 1,0 0 0,-1 0-1,2 0 1,-1 0-1,0 0 1,9 5 0,-11-9-192,1 0 1,-1-1 0,1 1-1,0-1 1,-1 1 0,1-1 0,0 0-1,0 0 1,-1 0 0,1 0 0,0-1-1,-1 1 1,1-1 0,0 0-1,-1 1 1,1-1 0,-1 0 0,1-1-1,-1 1 1,1 0 0,-1-1-1,0 1 1,0-1 0,0 0 0,0 0-1,0 0 1,3-3 0,12-19-1518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5.4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13 5376,'-39'-13'2688,"44"26"-3712,1-9 4864,-2 0-3712,1 4 0,-1 5 0,-4-6 128,0 3-896,0-2 0,6-5-640,3 7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5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54 3840,'3'22'7018,"-5"38"-5772,1-22-913,22 218 2045,-15-192-937,-8-138-1188,0 37-224,2 0 0,8-64 1,-5 82-40,1 0 1,0 0 0,2 0 0,0 1-1,2 0 1,0 0 0,15-25-1,-19 37 20,-1 1 0,1 0 0,0 0 0,0 0 0,1 1-1,-1-1 1,1 1 0,0 0 0,0 1 0,1-1 0,-1 1 0,1 0 0,-1 0-1,1 1 1,0-1 0,0 1 0,0 1 0,0-1 0,1 1 0,-1 0 0,0 1-1,1-1 1,-1 1 0,0 0 0,1 1 0,11 2 0,-4 0 60,-1 1 0,1 0-1,-1 1 1,0 1 0,0 0 0,-1 1 0,0 0 0,0 1 0,-1 0 0,0 1-1,17 16 1,-10-4 107,0 0 0,-2 1-1,0 0 1,-1 2 0,11 25-1,-19-34-106,0 1 0,-2 0-1,0 0 1,-1 1 0,0-1 0,-2 1-1,0 0 1,-1 0 0,0 0-1,-1 0 1,-1 0 0,-1-1-1,-1 1 1,-7 30 0,9-46-62,1 0 1,0 1-1,-1-1 0,1 0 1,-1 1-1,1-1 1,-1 0-1,1 0 0,-1 1 1,0-1-1,0 0 1,1 0-1,-1 0 1,0 0-1,0 0 0,0 0 1,0 0-1,0-1 1,-1 1-1,1 0 0,0 0 1,-2 0-1,2-1-65,0 0 0,0 0 0,0 0 0,0 0 0,0 0 0,0-1-1,0 1 1,0 0 0,0-1 0,0 1 0,0 0 0,1-1 0,-1 1 0,0-1 0,0 1-1,0-1 1,1 0 0,-1 1 0,0-1 0,1 0 0,-1 1 0,0-1 0,0-1 0,0 0-183,0 0 1,-1 1-1,1-1 1,0 0-1,1 0 0,-1 0 1,0 0-1,0 0 1,1 0-1,0 0 1,-1 0-1,1-1 1,0 1-1,0 0 1,0 0-1,0 0 1,0 0-1,0 0 1,1 0-1,-1-1 1,1 1-1,0 0 1,-1 0-1,1 0 1,0 1-1,0-1 1,0 0-1,0 0 1,2-2-1,11-7-2170,1 0-22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6.5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0 180 3328,'0'-2'30,"5"-47"3190,-4 46-3057,0 0-1,0 1 1,0-1 0,1 1-1,-1-1 1,1 1 0,-1 0-1,1-1 1,0 1 0,0 0 0,0 0-1,0 0 1,0 0 0,1 1-1,-1-1 1,3-1 0,74-35 721,-73 36-741,1-1-1,-1 2 1,1-1 0,0 0-1,-1 1 1,1 1-1,0-1 1,0 1 0,0 0-1,11 2 1,-9 1-4,0 0-1,0 0 1,0 1-1,-1 0 1,1 1-1,-1 0 1,0 0-1,-1 1 1,1-1 0,-1 2-1,0-1 1,0 1-1,-1 0 1,0 1-1,-1-1 1,1 1 0,-1 0-1,-1 1 1,6 14-1,0 0 27,-2 0 0,-1 1 0,-1 0 0,-1 0-1,-1 1 1,1 33 0,-4-39-49,0 0 0,2 0-1,0-1 1,1 1-1,0-1 1,14 32 0,-16-45-76,0 0 1,1 0-1,0-1 0,0 1 1,0 0-1,1-1 1,0 0-1,-1 0 1,1 0-1,1 0 0,-1 0 1,1-1-1,-1 0 1,1 0-1,0 0 0,0-1 1,0 0-1,0 0 1,1 0-1,-1 0 1,0-1-1,1 0 0,0 0 1,-1 0-1,1-1 1,-1 0-1,8 0 0,6-4 120,-1 0-1,0 0 1,0-2-1,0-1 0,0 0 1,-1-1-1,26-16 0,-21 12-26,-3 2-95,0-1 0,0 0 0,-2-1 1,1-2-1,-1 1 0,-1-2 0,-1 0 0,0-1 0,-1 0 0,-1-2 0,0 1 0,-1-1 0,-1-1 0,-1 0 0,-1-1 0,0 0 0,-1 0 0,-2-1 0,0 0 0,-1 0 0,-1 0 0,2-34 0,-6 46-97,1-1 36,-1 0-1,0 0 1,0-1 0,-3-15-1,2 24-111,1 0 1,-1-1-1,0 1 0,1 0 1,-1 0-1,0 0 0,0 0 1,0 1-1,0-1 0,-1 0 1,1 0-1,-1 1 0,1-1 1,-1 0-1,1 1 0,-1 0 1,0-1-1,1 1 0,-1 0 1,0 0-1,0 0 1,0 0-1,0 0 0,0 0 1,0 1-1,0-1 0,-3 0 1,3 1-141,1 1 0,0-1 1,0 1-1,-1-1 0,1 1 1,0-1-1,0 1 1,0-1-1,0 1 0,0 0 1,0 0-1,0 0 1,0-1-1,0 1 0,0 0 1,0 0-1,0 0 1,1 1-1,-1-1 0,0 0 1,1 0-1,-1 0 1,1 0-1,-1 1 0,1-1 1,-1 2-1,0 1-865,-5 8-929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7.0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457 25 3456,'-19'-24'2324,"19"24"-2246,0 0-1,-1 0 1,1 0-1,0-1 0,-1 1 1,1 0-1,0 0 1,-1 0-1,1 0 0,0 0 1,-1 0-1,1 0 0,-1 0 1,1 0-1,0 0 1,-1 0-1,1 0 0,0 0 1,-1 1-1,1-1 0,0 0 1,-1 0-1,1 0 1,0 0-1,-1 1 0,1-1 1,0 0-1,0 0 1,-1 1-1,1-1 0,0 0 1,0 0-1,-1 1 0,1-1 1,0 0-1,0 1 1,-1 0-1,-1 6 570,-1 0 0,1 0 1,1 0-1,-1 1 0,0 8 0,-1 6-1113,-73 317 3046,-11 71-1042,43-185-365,33-182-821,-2-1 0,-2-1 0,-24 48 0,13-32 29,20-42-527,0 0-1,-1 0 1,-1-1 0,0 1-1,-1-2 1,0 1 0,-22 22-1,31-36 82,0 0-1,0 0 0,0 0 1,0 0-1,-1 0 1,1 0-1,0 0 0,0 1 1,0-1-1,0 0 0,0 0 1,-1 0-1,1 0 0,0 0 1,0 0-1,0 1 0,0-1 1,0 0-1,0 0 0,0 0 1,0 0-1,0 1 0,0-1 1,-1 0-1,1 0 0,0 0 1,0 0-1,0 1 0,0-1 1,0 0-1,0 0 1,0 0-1,0 1 0,0-1 1,1 0-1,-1 0 0,0 0 1,0 0-1,0 1 0,0-1 1,0 0-1,0 0 0,0 0 1,0 0-1,0 1 0,0-1 1,1 0-1,-1 0 0,0 0 1,0 0-1,0 0 0,0 0 1,0 0-1,1 1 0,-1-1 9,0 0-1,1 0 0,-1 0 0,0-1 1,0 1-1,1 0 0,-1 0 0,0 0 1,0 0-1,1 0 0,-1 0 0,0 0 0,0-1 1,1 1-1,-1 0 0,0 0 0,0 0 1,0 0-1,1-1 0,-1 1 0,0 0 1,0 0-1,0-1 0,0 1 0,1 0 1,-1 0-1,0-1 0,0 1 0,0 0 0,0 0 1,0-1-1,0 1 0,0 0 0,0 0 1,0-1-1,0 1 0,0 0 0,0-1 1,0 1-1,0 0 0,0-1 0,-7-21-2352,-8-3-22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7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2816,'7'-10'5453,"12"5"-3501,27 6-2199,-30-1 1046,141-6 478,38 0-293,-136 7-826,-16-1-68,1 3-1,57 9 1,-99-11-94,0-1 0,0 1-1,0-1 1,-1 1 0,1 0 0,0-1 0,0 1 0,-1 0 0,1 0-1,0 0 1,-1 1 0,2 0 0,-2-1-46,-1-1-1,0 1 1,1-1-1,-1 1 1,0-1-1,1 1 1,-1-1 0,0 1-1,0 0 1,0-1-1,0 1 1,0-1-1,1 1 1,-1 0-1,0-1 1,0 1 0,0-1-1,-1 1 1,1 0-1,0-1 1,0 1-1,0-1 1,0 1 0,0-1-1,-1 1 1,1 0-1,0-1 1,-1 1-1,1-1 1,0 1 0,-1-1-1,1 1 1,0-1-1,-1 0 1,1 1-1,-2 0 1,2-1-13,0 0 0,-1 0 1,1 0-1,0 0 0,-1 0 1,1 0-1,0 0 0,-1 0 0,1 0 1,0 0-1,-1 0 0,1 0 0,0 0 1,-1 0-1,1 0 0,0 0 0,0-1 1,-1 1-1,1 0 0,0 0 0,-1 0 1,1-1-1,0 1 0,0 0 0,-1 0 1,1 0-1,0-1 0,0 1 0,0 0 1,-1-1-1,1 1 0,0 0 0,0 0 1,0-1-1,0 1 0,0 0 1,-1-1-1,1 0-134,-1 0-1467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6.1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606 20 4736,'-17'-20'2304,"2"24"-2560,10 3 4352,1 5-3456,-6 1 0,-4 14 256,-4 12 128,-11 3-1280,-8 22 0,0 11 768,-11-2 128,-13 14-896,-5-12 128,1-1-1536,-1-4 0,9-19-256,0-31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8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55 2688,'-4'-28'2741,"2"3"-502,-1 23-1213,-3 13-120,5-3-638,-1 0 1,1-1 0,1 1-1,-1 0 1,1 0 0,1 0-1,1 8 1,-1 19 291,21 279 2023,-13-218-2137,19 72 300,-27-160-702,-1-8-33,1 1 0,-1 0 1,0 0-1,0-1 0,0 1 1,0 0-1,0 0 1,0 0-1,0-1 0,0 1 1,0 0-1,0 0 1,0 0-1,0-1 0,-1 1 1,1 0-1,0 0 0,-1-1 1,1 1-1,0 0 1,-1-1-1,1 1 0,-1 0 1,1-1-1,-1 1 1,1 0-1,-1-1 0,0 1 1,1-1-1,-2 1 0,1-1-12,1 0-1,-1 0 0,1 0 0,-1 0 0,1 0 0,-1 0 1,0 0-1,1 0 0,-1 0 0,1 0 0,-1 0 0,1 0 1,-1-1-1,1 1 0,-1 0 0,1 0 0,-1-1 0,1 1 0,-1 0 1,1-1-1,0 1 0,-1-1 0,1 1 0,0 0 0,-1-1 1,1 1-1,0-1 0,-1 1 0,1-1 0,0 1 0,0-1 0,0 1 1,-1-1-1,1 1 0,0-1 0,0 1 0,0-1 0,0 0 1,0 1-1,0-2 0,-1-5-81,-1 2-365,1 0 0,0 0 0,0 0 0,1 0 0,0-1-1,0 1 1,0 0 0,0 0 0,1-1 0,-1 1 0,2 0 0,-1 0-1,0 0 1,1 0 0,0 0 0,4-7 0,9-12-1600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5:59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918 4 1536,'-26'-1'4385,"21"0"-4216,0 0 0,0 1 0,-1-1 0,1 1 0,0 0 0,0 1 0,0-1 0,0 1 0,0 0 0,0 0 0,0 1 0,0-1 0,0 1 0,0 0 0,1 0 0,-1 1 0,1 0 0,-1-1 0,-6 7 0,-90 87 1378,7-9-897,63-54-418,-62 68 623,-122 167 0,188-224-739,3 0 0,1 1 0,2 1 1,-24 82-1,-32 203 433,62-236-311,4 1 1,4 0-1,4 0 0,5 1 0,17 120 1,-6-146 211,2-1 0,4-1 1,52 126-1,117 185 1674,-168-348-1906,1-1 0,1 0 0,2-2 0,1-1 0,1 0 0,2-2 0,0-2 0,51 35 0,-52-35 60,-24-21-174,-1 0 0,1 0 1,0-1-1,0 1 0,0-1 1,0 1-1,0-1 0,1 0 0,-1 0 1,1 0-1,-1-1 0,1 1 1,0-1-1,0 0 0,-1 0 0,1 0 1,4 0-1,-8-4-140,0 0 0,0 1 0,0-1 0,0 0-1,-1 1 1,1-1 0,-1 0 0,0 1 0,0-1 0,0 1 0,0-1 0,-2-2 0,2 3-169,-1 0 1,1 1 0,0-1-1,0 0 1,0 0 0,1 0-1,-1 0 1,0 0 0,1 0-1,-1 0 1,1 0 0,0 0-1,0 0 1,0 0 0,0 0-1,0-1 1,0 1 0,0 0 0,1-2-1,1-16-1490,-5-23-1120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06.4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504 2 1664,'0'1'138,"-1"-1"-1,1 1 1,0-1-1,-1 1 1,1-1 0,0 1-1,-1-1 1,1 1-1,0-1 1,-1 0 0,1 1-1,-1-1 1,1 0 0,-1 1-1,1-1 1,-1 0-1,1 0 1,-1 1 0,1-1-1,-1 0 1,1 0-1,-1 0 1,1 0 0,-1 0-1,1 1 1,-1-1-1,1 0 1,-1 0 0,0-1-1,1 1 1,-1 0 0,1 0-1,-1 0 1,1 0-1,-2-1 1,-28-4 227,19 3 204,-7 1-235,0 0 0,-1 2 0,1 0 0,0 1 0,0 0 0,0 2 0,0 0 0,1 2 0,-1-1 0,-31 17 0,22-8-182,2 1 0,0 0 0,0 2 0,2 1 0,-43 42 0,64-58-145,-1 1 0,1 0 0,0-1 0,-1 1 0,1 1 0,1-1 0,-1 0 0,0 0 0,1 1 0,0-1 0,-1 1 0,0 5 0,2-7-5,0-1-1,0 1 1,0-1 0,1 1 0,-1-1-1,0 1 1,1-1 0,-1 1-1,1-1 1,-1 0 0,1 1 0,-1-1-1,1 0 1,0 1 0,0-1 0,0 0-1,0 0 1,0 0 0,0 0-1,0 0 1,0 0 0,0 0 0,1 0-1,-1 0 1,0-1 0,0 1 0,1 0-1,-1-1 1,1 1 0,-1-1-1,0 1 1,1-1 0,1 0 0,70 19-4,-15-4 1,70 27-1,-109-34 5,0 1 0,-1 1 1,0 0-1,-1 1 0,0 1 0,-1 1 1,24 22-1,-27-21 83,-1 1 0,0 0 1,-1 1-1,-1 0 0,15 30 0,-22-40-2,0 0 0,-1-1 0,1 2 0,-2-1 0,1 0 0,0 0 1,-1 0-1,0 1 0,-1-1 0,1 1 0,-1-1 0,-1 0 0,1 1 0,-1-1 0,0 1 0,0-1 0,-1 0 0,0 0 0,0 0 0,-4 8 1,3-10-23,1-1 1,-1 0-1,0-1 1,0 1-1,0 0 0,-1-1 1,1 1-1,-1-1 1,1 0-1,-1 0 1,0-1-1,1 1 1,-1-1-1,0 0 1,-5 1-1,-68 9 398,48-8-255,6-1-116,1 0 0,0-2 0,-1 0 0,1-2 0,-33-5 0,47 5-89,0 1 0,0-1 0,0-1 0,0 1 0,0-1 0,1-1 0,-1 1 0,1-1 0,0 0 0,0-1-1,0 0 1,1 0 0,0-1 0,0 1 0,0-1 0,1 0 0,-8-12 0,11 16-103,1-1 0,0 0 0,-1 0 0,1 0 0,1 1 0,-1-1-1,0 0 1,1 0 0,-1 0 0,1 0 0,0 0 0,0 0 0,0 0 0,1 0 0,-1 0 0,1 0 0,-1 0 0,1 0 0,0 0 0,0 0 0,1 0 0,-1 1 0,0-1 0,1 1 0,-1-1 0,1 1 0,0-1 0,0 1-1,0 0 1,0 0 0,1 0 0,-1 0 0,3-2 0,6-3-749,-1 0-1,1 1 0,0 0 1,0 1-1,0 0 1,21-6-1,12 0-1088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06.7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15 3200,'-4'-15'2281,"6"33"558,0 13-2178,-1 9-442,2-1 1,1 1-1,3-1 1,1 0-1,2-1 1,27 70-1,-36-104-319,0-1 1,1 1-1,-1 0 1,1-1-1,0 1 1,0-1-1,0 0 1,0 0-1,1 0 0,-1 0 1,1 0-1,0 0 1,0-1-1,0 1 1,0-1-1,0 0 1,1 0-1,-1 0 1,0-1-1,1 1 0,0-1 1,-1 1-1,1-1 1,0 0-1,0-1 1,4 1-1,9-3-1201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07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1 4736,'-27'13'2304,"54"0"-2944,-18-5 3968,1 1-3328,-1-1 128,3-5-1024,-3 7 128,1-2-128,1-1 128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07.4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21 3840,'-2'5'349,"0"1"0,1 0 0,0 0 1,-1 0-1,2 0 0,-1 0 0,1 0 0,0 0 0,1 10 0,-1 29 1792,-1-13-1825,2 0-1,5 43 1,2 27 145,-2-21 1821,-10-165-2046,2 50-35,1 0 0,4-43 0,-1 66-170,0-1-1,0 1 0,1 0 1,0 0-1,1 0 1,1 0-1,-1 0 0,2 1 1,-1 0-1,13-16 1,-6 11-31,-4 4 0,0 0 0,1 1 0,14-12 0,-20 19 0,0 1 0,0-1 0,0 1 0,1 0 0,-1 0 0,1 1 0,0-1 0,-1 1 0,1-1 0,0 1 0,0 0 0,0 1 0,0-1 0,0 1 0,7 0 0,5 1 12,0 1 1,0 1 0,0 1-1,-1 0 1,0 1 0,0 1 0,0 0-1,0 1 1,-1 0 0,0 1-1,-1 1 1,14 11 0,-11-7 7,-1 1-1,0 1 1,-1 0 0,-1 1 0,-1 0-1,0 1 1,-1 0 0,0 1-1,8 21 1,-13-25 5,51 130 229,-50-124-165,-2 1-1,0 0 1,-1 0 0,-1 0-1,0 25 1,-6-41-840,-3-16-319,-3-20-1205,8 5 355,1-6-21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08.1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345 620 3584,'-10'51'5875,"9"8"-3893,12 66-2357,-6-75 1362,-3-33-838,0 0 0,2 0 1,0-1-1,1 1 0,10 25 0,-12-35-94,0-1 0,1 1-1,0-1 1,0 0 0,0 0 0,0 0-1,1-1 1,0 1 0,0-1-1,1 0 1,0-1 0,0 1-1,0-1 1,0 0 0,12 5 0,-9-6-8,0 0 1,0 0 0,0-1-1,1 0 1,-1-1 0,1 0-1,0 0 1,-1-1 0,1 0-1,-1-1 1,1 0 0,0 0 0,-1-1-1,0-1 1,1 1 0,-1-2-1,0 1 1,-1-1 0,1 0-1,-1-1 1,16-11 0,-13 7-9,0-1 1,-1 0-1,0 0 1,-1-1 0,0 0-1,0-1 1,-2 0-1,1 0 1,-2-1-1,1 0 1,-2 0 0,0-1-1,0 1 1,3-20-1,-2-1-11,-2 0 1,-1-1-1,-2 0 0,-1 1 0,-2-1 1,-1 1-1,-2-1 0,-15-56 0,8 52-22,-1 0-1,-2 1 1,-1 1 0,-2 1-1,-2 1 1,-1 0-1,-27-33 1,33 50-24,-2 0 0,0 1 0,-1 0 0,-1 2 0,-1 0 1,0 1-1,0 1 0,-2 1 0,1 1 0,-1 1 0,-26-9 0,33 14-12,0 1 0,-1 0-1,1 0 1,-1 2 0,1 0 0,-1 1-1,0 0 1,0 1 0,1 1 0,-1 1-1,0 0 1,1 1 0,-1 0 0,1 2 0,0 0-1,1 0 1,-1 1 0,-14 9 0,24-12 22,0 0 1,1 1-1,0 0 1,-1-1-1,1 1 1,1 1-1,-1-1 1,1 0-1,-1 1 1,1 0-1,0 0 1,1 0-1,-1 0 1,-2 10-1,3-6 4,0-1 0,0 1 0,1 0 0,1 0 0,-1 0 0,1 0 0,1 0 0,3 17 0,-1-11 17,1 0 1,1 0-1,0 0 1,1-1-1,0 0 1,1 0-1,1 0 1,1-1-1,-1 0 1,22 22 0,-11-17 35,0-2 0,2 0 0,0-2 0,0 0 1,1-1-1,1-1 0,0-1 0,1-1 1,0-2-1,0 0 0,1-1 0,29 4 1,147 21 248,-168-29-383,2-1 0,-1-1-1,67-9 1,27-5-3947,-110 8 2091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09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527 80 2176,'2'-29'2093,"0"-6"1692,-3 34-3759,1 0-1,-1 0 0,0 0 0,1 0 0,-1 0 1,0 1-1,1-1 0,-1 0 0,0 0 0,0 0 1,0 1-1,0-1 0,0 0 0,0 1 0,0-1 1,0 1-1,0-1 0,0 1 0,0-1 0,0 1 1,0 0-1,0 0 0,0-1 0,-1 1 0,1 0 1,0 0-1,0 0 0,0 0 0,-2 1 0,-25 0 250,1 2 0,0 0-1,0 2 1,0 1 0,1 1-1,0 2 1,0 0 0,1 2-1,0 1 1,1 0 0,0 2-1,1 1 1,1 1 0,0 0-1,-28 30 1,43-39-219,0 2 1,0-1-1,1 1 0,0 0 0,0 1 1,1-1-1,0 1 0,1 0 1,0 0-1,1 0 0,0 1 1,0 0-1,1-1 0,-1 20 1,2-21-36,1 0 1,1 0 0,-1 0 0,1 0 0,1 0-1,0-1 1,0 1 0,0 0 0,1-1-1,1 1 1,-1-1 0,1 0 0,1 0 0,0-1-1,0 1 1,0-1 0,1 0 0,9 9 0,7 2 30,2 0 1,1-1-1,0-2 1,0-1 0,2 0-1,0-2 1,0-1 0,1-2-1,0 0 1,1-2-1,0-1 1,0-1 0,0-2-1,53 0 1,-52-6 56,-1-2 0,0 0 0,0-2 0,-1-2 0,0 0 0,0-2 0,-1-1 0,30-18 0,-50 26-79,0-1 0,0 0 0,-1 0 0,0 0 0,0-1 0,-1 0 0,1 0 0,-1 0 0,-1-1 0,1 0 0,4-9 0,0-3 35,-2 0-1,0 0 1,5-22 0,-12 41-69,0 0 1,0 0-1,0 0 1,0 1-1,1-1 1,-1 0-1,0 0 1,0 0-1,0 0 1,1 0-1,-1 1 1,0-1 0,0 0-1,0 0 1,1 0-1,-1 0 1,0 0-1,0 0 1,1 0-1,-1 0 1,0 0-1,0 0 1,1 0-1,-1 0 1,0 0-1,0 0 1,1 0-1,-1 0 1,0 0-1,0 0 1,0 0-1,1 0 1,-1 0-1,0 0 1,0-1-1,1 1 1,-1 0-1,0 0 1,0 0-1,0 0 1,0 0-1,1-1 1,-1 1 0,0 0-1,0 0 1,0 0-1,0-1 1,0 1-1,1 0 1,-1 0-1,0-1 1,0 1-1,0 0 1,0 0-1,0 0 1,0-1-1,0 1 1,0 0-1,0 0 1,0-1-1,0 1 1,0 0-1,0-1 1,5 14-9,2 2-14,0-1-1,0 0 1,2 0 0,0 0-1,0-1 1,1-1-1,1 0 1,12 12 0,4 1 34,1-2 0,48 31 0,-65-48 16,0 0-1,1 0 1,0-1 0,0-1-1,0 0 1,0-1 0,1 0 0,0 0-1,-1-2 1,1 1 0,0-2-1,0 0 1,0 0 0,-1-1-1,1-1 1,0 0 0,22-7 0,-19 4 46,0-1 0,-1-1 0,0 0 0,0 0 0,-1-2 0,0 0 0,0-1 0,-1 0 0,0-1 0,-1 0 1,0-1-1,-1 0 0,14-21 0,-19 24-31,0 0 0,-2-1 1,1 1-1,-1-1 0,0 0 1,-1 0-1,0-1 0,-1 1 0,0-1 1,-1 1-1,0-1 0,0 1 1,-1-1-1,-1 0 0,1 1 0,-2-1 1,0 1-1,0-1 0,-1 1 1,0 0-1,0 0 0,-2 0 1,1 0-1,-6-9 0,2 6-24,-1-1-1,0 2 1,0-1 0,-2 1-1,1 0 1,-1 1-1,-1 1 1,0 0 0,-1 0-1,0 1 1,0 1-1,0 0 1,-1 1 0,-1 0-1,-23-7 1,19 9-50,1 2 1,-1 0 0,0 1-1,0 0 1,0 2 0,0 1-1,0 0 1,0 1-1,1 1 1,-1 1 0,1 0-1,-33 13 1,37-11-11,0 0-1,1 1 1,0 0 0,0 1 0,1 0-1,0 1 1,0 0 0,1 1 0,0 1 0,1-1-1,0 2 1,1-1 0,0 1 0,1 1-1,1 0 1,-12 25 0,16-32 13,1-1 0,1 1 0,-1 0 0,1-1 0,0 1 0,0 0 0,1 0 0,-1 0 0,1 0 0,1 0 0,-1 0 0,1 0 0,0-1 0,0 1 0,1 0 0,2 7 0,0-7-56,-1 1-1,1 0 0,1-1 0,-1 0 1,1 0-1,0 0 0,1 0 1,-1-1-1,1 0 0,0 0 0,8 4 1,7 3-418,0-1 0,0-1 1,1-1-1,1-1 1,0-1-1,0-1 0,28 4 1,28 0-1543,1-5-128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09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478 32 3456,'0'-2'70,"-1"1"1,1-1-1,-1 1 0,0 0 1,1-1-1,-1 1 0,0-1 1,0 1-1,0 0 1,0 0-1,0 0 0,0-1 1,0 1-1,0 0 0,-1 0 1,1 1-1,0-1 0,0 0 1,-1 0-1,1 1 0,-3-2 1,-1 1 261,0-1 0,-1 1 0,1 0 0,0 1 0,0-1 0,-10 1 0,-2 1 428,0 1 0,-1 1 0,-21 6 0,-3 3-295,1 2 0,0 1 0,1 3 0,-58 33 0,86-44-299,7-5-119,1 1 0,-1-1 0,1 1 0,0 0 0,0 1-1,1-1 1,-6 6 0,8-8-41,1 0-1,-1 0 1,1 1 0,-1-1-1,1 0 1,0 1-1,-1-1 1,1 0-1,0 1 1,0-1 0,0 0-1,0 1 1,0-1-1,0 1 1,0-1-1,0 0 1,1 1 0,-1-1-1,1 0 1,-1 1-1,1-1 1,-1 0-1,1 0 1,-1 0 0,1 1-1,0-1 1,0 0-1,0 0 1,0 0 0,0 0-1,0 0 1,2 1-1,11 9 19,0 0 0,0-1-1,2-1 1,-1-1 0,1 0 0,0-1-1,29 9 1,-10-2 64,98 33 163,89 38 332,-196-73-423,0 2-1,-1 0 1,-1 2 0,0 0-1,43 40 1,-61-50-98,-1 0 0,0 1 1,0-1-1,0 1 1,-1 0-1,0 1 1,4 10-1,-7-16-24,0 0 0,0 1 0,0-1 0,-1 0 1,1 1-1,-1-1 0,1 0 0,-1 1 0,0-1 0,0 1 0,0-1 0,0 0 0,0 1 0,-1-1 1,1 1-1,-1-1 0,0 0 0,1 0 0,-1 1 0,0-1 0,0 0 0,-1 0 0,1 0 1,0 0-1,-1 0 0,1 0 0,-1 0 0,0 0 0,-2 2 0,-9 4 146,1-1 0,-1 0 0,-1 0 0,1-2 0,-1 1 0,0-2 0,0 0 0,0-1 0,-1 0 0,1-1 0,-23 1 0,-14-3 83,-100-14 0,125 10-257,-54-15-550,68 15 29,0 0-1,-1 1 1,1 0 0,-1 1 0,1 1 0,-1 0-1,0 0 1,-15 2 0,10 3-1686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0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1 250 2176,'3'-2'1216,"59"-39"2790,-38 26-3395,1 1 0,1 1 0,1 1 0,35-12 0,-55 22-509,0 0-1,0 1 1,0-1 0,0 1 0,1 1-1,-1-1 1,0 1 0,0 1 0,1-1-1,-1 1 1,0 0 0,0 1 0,0 0-1,12 4 1,-14-3-34,0 1-1,0-1 1,-1 0 0,1 1 0,-1 0-1,0 0 1,0 0 0,0 1-1,0 0 1,-1-1 0,0 1-1,0 0 1,0 0 0,-1 1-1,0-1 1,0 1 0,0-1 0,-1 1-1,2 7 1,8 46 252,-6-28-185,1 0 1,2-1-1,11 31 1,-15-53-121,-1 0 1,1 0-1,0-1 1,0 1-1,1-1 1,0 0-1,1-1 0,-1 1 1,1-1-1,0 0 1,1 0-1,0-1 1,-1 0-1,2 0 1,14 7-1,-9-7 15,1 0-1,0-1 1,0 0 0,0-1-1,0-1 1,0-1-1,1 0 1,21-1-1,-8-2 70,-1-1 0,1-2 0,39-11 0,-59 13-76,-1 0 0,1 0 0,-1-1 0,0 0 0,0 0 0,-1-1 1,1 1-1,-1-1 0,0-1 0,0 0 0,-1 1 0,1-2 0,-1 1 1,-1 0-1,1-1 0,-1 0 0,0 0 0,-1-1 0,0 1 0,3-9 1,4-17 35,-1 0 0,-2-1 0,4-48 1,-6 43-15,-1-8-167,-2-68 0,-3 67-530,1 48 618,0 1 1,0-1 0,0 0 0,0 0 0,0 0 0,0 0 0,0 0-1,0 0 1,0 1 0,0-1 0,0 0 0,0 0 0,0 0 0,0 0 0,0 0-1,0 0 1,0 0 0,0 1 0,0-1 0,-1 0 0,1 0 0,0 0-1,0 0 1,0 0 0,0 0 0,0 0 0,0 0 0,0 0 0,-1 0 0,1 0-1,0 0 1,0 0 0,0 0 0,0 0 0,0 0 0,0 0 0,-1 0-1,1 0 1,0 0 0,0 0 0,0 0 0,0 0 0,0 0 0,0 0 0,-1 0-1,1 0 1,0 0 0,0 0 0,0 0 0,0 0 0,0 0 0,0 0-1,0 0 1,-1 0 0,1 0 0,0-1 0,0 1 0,0 0 0,0 0 0,0 0-1,0 0 1,0 0 0,0 0 0,0 0 0,0-1 0,-10 14-1981,8-10 1351,-11 9-1257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0.5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643 0 2688,'-6'6'751,"-1"-1"-1,0 0 1,0-1 0,0 1-1,-1-2 1,1 1 0,-11 3 0,-4 2-272,7-1-247,1 1-1,0 0 0,0 1 1,1 1-1,-23 23 1,-55 72 1644,65-74-1621,-18 25 228,2 1 0,2 2 1,4 2-1,-46 104 0,65-124-341,1 0-1,3 2 1,1-1-1,2 2 1,2-1 0,3 1-1,1 0 1,2 63 0,4-83-72,1 1 1,1-1 0,2 1 0,0-2 0,1 1 0,2-1 0,0 0 0,21 36 0,-20-44-22,0 0 1,1 0-1,1-1 0,1-1 1,0 0-1,0 0 0,2-2 1,-1 0-1,2 0 0,-1-2 1,2 1-1,20 8 0,16 6 154,1-2 0,2-3-1,76 18 1,-122-36-369,1-1 0,-1 0 0,0 0 0,13-2 0,-19 1-198,0-1 0,0 1-1,-1-1 1,1 0 0,0 0 0,-1 0 0,1 0-1,0-1 1,-1 1 0,0-1 0,1 0 0,-1 0-1,0-1 1,5-3 0,3-12-1961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1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191 1 2176,'-6'12'4179,"6"17"-2757,0-10-751,-49 599 4086,40-411-3540,-33 561 1918,41-740-2982,-1 0 1,-2-1 0,-1 1-1,-1-1 1,-1 0-1,-2 0 1,-1-1 0,0 0-1,-16 25 1,22-49-443,3-13-373,7-17-1395,-2 22 1155,1 0 1,-1 0-1,1 1 1,0-1-1,11-8 1,-5 4-26,18-16-1398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1.8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50 3072,'5'0'1387,"137"3"4498,-75 1-5234,0-3 1,0-3-1,127-20 0,-155 12-536,-14 3-528,0 2 0,1 0 1,32-1-1,-56 6-739,-1 0-405,3 0-107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12.3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186 0 3712,'0'4'6706,"-5"30"-5732,-17 75 151,4 2 0,5 0 1,1 150-1,12-252-1081,0-1 0,-1 0 0,0 1 1,0-1-1,-1 0 0,0 1 0,0-1 0,-6 11 1,7-17-131,0-1 1,0 1 0,0-1 0,0 1 0,0-1 0,0 0 0,0 1-1,0-1 1,-1 0 0,1 0 0,-1 0 0,1 0 0,-1 0 0,1 0-1,-1 0 1,0 0 0,1-1 0,-3 2 0,1-2-137,1 0 0,-1 0 0,0 0 0,1-1 1,-1 1-1,1 0 0,-1-1 0,1 0 0,-1 0 0,1 0 0,-1 0 0,1 0 1,0 0-1,-1 0 0,1-1 0,-3-2 0,-21-21-1847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25.2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67 2304,'40'-44'4117,"-27"39"-3990,0 1-1,1 0 1,-1 1-1,1 1 1,-1 0-1,1 0 1,22 2 0,97 13 871,-106-9-876,3 0 31,-1-1 0,1-1 0,0-2 0,0-1 0,42-6 0,-90 4 113,14 3-287,1 0 1,0 1 0,-1-1 0,1 0-1,0 1 1,0 0 0,-1 0-1,1 0 1,0 0 0,-6 4-1,-16 23-2176,19-19 1024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25.8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464 1 2048,'-3'31'875,"2"0"-1,0 0 1,2 0-1,9 49 1,-2-2-667,-4 0 0,-3 0-1,-12 111 1,-1 43 92,12-145 233,-4 0 0,-3-1 1,-5 0-1,-3 0 0,-3-1 1,-56 151-1,69-223-444,-1-1 0,0 0 1,0-1-1,-1 0 0,-15 19 0,20-27-45,0-1-1,-1 1 0,1-1 1,-1 1-1,1-1 0,-1 0 1,0 0-1,0 0 1,0 0-1,0-1 0,0 1 1,0-1-1,0 0 0,0 0 1,-1 0-1,1 0 0,0-1 1,-1 1-1,1-1 0,-1 0 1,1 0-1,-1 0 0,1 0 1,0 0-1,-1-1 1,1 0-1,-5-1 0,1-1 44,0-1 0,-1 1 0,1-2 0,1 1 0,-1-1 0,1 0 0,-1 0 0,2 0 0,-9-10-1,-40-63 560,41 57-379,-30-38-1,43 59-267,0 1-1,0-1 1,0 0 0,0 0-1,0 0 1,0 0-1,0 0 1,0 0 0,0 0-1,0 0 1,0 0 0,0 0-1,0 0 1,-1 0-1,1 0 1,0 0 0,0 0-1,0 0 1,0 0-1,0 0 1,0 0 0,0 1-1,0-1 1,0 0-1,0 0 1,0 0 0,-1 0-1,1 0 1,0 0 0,0 0-1,0-1 1,0 1-1,0 0 1,0 0 0,0 0-1,0 0 1,0 0-1,0 0 1,-1 0 0,1 0-1,0 0 1,0 0-1,0 0 1,0 0 0,0 0-1,0 0 1,0 0-1,5 14-537,-3-10 269,0 0-1,0-1 0,0 1 0,0-1 0,1 1 0,-1-1 0,6 5 0,37 10-3185,-21-13 1643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26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1792,'35'-3'4544,"57"-8"-2112,136-7-1279,-148 15-674,132-23 1,-198 27-3296,-23-4 1280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6.1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613 219 2176,'-2'-5'307,"0"1"0,1-1 0,0 0 0,0 0 0,0 0 0,1 0 0,-1 0 0,2-9 0,-1 7 85,0 1-1,-1-1 1,1 1-1,-1-1 1,0 1-1,-3-11 1,2 11-261,-1 0 0,1 0 0,-1 0 0,0 0-1,0 0 1,-1 0 0,0 1 0,0 0 0,0 0 0,0 0 0,-1 0 0,0 1 0,0-1 0,0 1 0,0 0 0,-1 1 0,0-1 0,0 1 0,0 0 0,0 1-1,0 0 1,0 0 0,-1 0 0,1 0 0,-1 1 0,1 0 0,-1 1 0,-10-1 0,-5 2 91,0 0-1,0 2 1,0 0-1,0 1 1,1 1-1,0 1 1,0 2-1,0-1 1,1 2-1,0 1 1,-28 18-1,35-19-162,1 1-1,-1 0 0,2 0 0,-1 1 0,1 1 1,1 0-1,0 0 0,1 1 0,1 0 0,0 1 1,0 0-1,1 0 0,1 1 0,0-1 0,2 2 1,-7 27-1,9-29-39,1-1 1,1 1-1,0-1 1,0 1-1,1-1 0,1 0 1,1 1-1,-1-1 1,2 0-1,0 0 1,1-1-1,0 1 0,0-1 1,2 0-1,-1 0 1,2-1-1,-1 0 1,2 0-1,-1-1 0,1 0 1,1 0-1,0-1 1,15 10-1,0-1 22,0-1 0,1-1 0,1-1-1,1-2 1,0 0 0,1-2 0,0-2 0,0 0 0,35 5 0,-19-7 94,0-2 1,85-1 0,-106-5-43,0-1 0,0-2 0,0 0 0,-1-1 0,1-1 0,-1-2 0,23-10 0,-41 16-98,1 0 0,-1 0-1,0 0 1,1 0-1,-1 1 1,1 0-1,-1 0 1,1 1-1,0 0 1,-1 0-1,1 0 1,-1 0 0,1 1-1,10 2 1,-1 3-76,0-1-1,-1 2 1,26 15 0,-25-13 49,0-1 1,1 0-1,23 7 0,-16-8 30,0-1 0,0-2 0,1 0 0,-1-1 0,1-1 0,0-2 0,39-3 0,-50 1 45,0 0-1,0-1 0,0-1 1,-1 0-1,1-1 0,-1 0 1,0-1-1,-1 0 0,1-1 1,-1 0-1,-1-1 0,1 0 1,-1-1-1,-1 0 0,12-14 0,-15 15 7,-1 0 0,0-1 0,-1 1 0,0-1 0,0 0 0,-1 0 0,0-1-1,-1 1 1,0-1 0,0 1 0,-1-1 0,-1 0 0,1 0 0,-1 1 0,-1-1-1,-2-10 1,0-2 26,0 0 0,-2 0 0,-1 1 0,-1 0 0,-18-39-1,18 46-61,0 1-1,-1 0 1,-1 0-1,0 1 0,0 0 1,-1 0-1,-1 1 1,0 1-1,0 0 0,-1 0 1,-1 1-1,1 1 0,-2 0 1,1 0-1,-1 2 1,0-1-1,0 2 0,0 0 1,-1 1-1,0 0 1,0 1-1,0 1 0,0 0 1,0 1-1,-1 1 0,1 0 1,0 1-1,0 1 1,-1 0-1,-19 7 0,-10 3-114,2 1 0,-1 3-1,2 2 1,0 1-1,1 3 1,2 1 0,0 2-1,1 1 1,-56 52-1,83-67 26,0 1-1,1 0 1,-15 23-1,23-32 61,1-1 0,0 1 0,-1 0 0,1-1-1,0 1 1,0 0 0,1 0 0,-1 0 0,1 0 0,-1 0 0,1-1-1,0 5 1,0-5 4,1-1-1,-1 0 1,1 1-1,-1-1 1,1 0 0,-1 1-1,1-1 1,0 0-1,0 0 1,0 0-1,0 1 1,0-1 0,0 0-1,0 0 1,0 0-1,0 0 1,0-1-1,0 1 1,1 0 0,-1 0-1,0-1 1,0 1-1,1-1 1,-1 1-1,1-1 1,1 1-1,15 3-107,0 0 0,1-2 0,-1 0 0,1-1-1,-1 0 1,29-4 0,116-23-1448,-110 16 787,129-12-2674,-108 16 1408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6.6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622 27 3584,'0'-1'102,"0"0"1,0 0-1,1 0 1,-1 1 0,0-1-1,0 0 1,0 0-1,0 0 1,0 0-1,0 1 1,0-1-1,0 0 1,0 0-1,-1 0 1,1 0-1,0 1 1,-1-1-1,1 0 1,0 0-1,-1 1 1,1-1-1,-1 0 1,1 0-1,-1 1 1,1-1 0,-1 1-1,1-1 1,-1 0-1,0 1 1,1-1-1,-1 1 1,0 0-1,0-1 1,1 1-1,-1-1 1,0 1-1,0 0 1,0 0-1,1-1 1,-1 1-1,0 0 1,0 0-1,0 0 1,0 0-1,0 0 1,-5 2 428,0 0 0,1 0 0,0 0 0,0 1 0,-10 6 0,0 0-1052,-102 68 2208,16-9-1561,97-66-92,-111 73 1178,104-66-1061,0-1 0,1 2 0,0-1 0,0 1 0,1 1 0,1 0 0,-14 22 0,21-31-137,0 0 0,0 0 0,0 0 1,0 0-1,0 0 0,0 0 1,1 0-1,-1 0 0,1 0 1,-1 0-1,1 0 0,0 1 1,0-1-1,0 0 0,0 0 0,0 0 1,1 1-1,-1-1 0,0 0 1,1 0-1,0 0 0,-1 0 1,1 0-1,0 0 0,0 0 1,0 0-1,1 0 0,-1 0 1,0-1-1,1 1 0,-1-1 0,1 1 1,-1-1-1,1 1 0,0-1 1,-1 0-1,1 1 0,0-1 1,0 0-1,4 1 0,9 4 37,0-1-1,0-1 0,1 0 1,27 3-1,-20-4 8,132 18 69,-75-12 7,106 25 0,-162-27-90,-1 0 0,0 1-1,0 1 1,-1 1 0,0 2 0,0 0-1,-2 1 1,36 29 0,-52-39 3,-1 0 0,1 0 0,-1 1 0,0 0 1,0 0-1,0 0 0,0 0 0,-1 0 0,1 1 0,-1-1 0,0 1 1,-1-1-1,1 1 0,-1 0 0,0-1 0,0 1 0,0 0 0,-1 0 1,0 0-1,0 0 0,-1 7 0,0-6 42,-1 0 1,1-1-1,-1 1 0,-1 0 1,1-1-1,-1 1 0,0-1 1,0 0-1,-1 0 0,1 0 1,-1-1-1,0 1 0,-1-1 1,1 0-1,-1 0 0,1 0 1,-9 4-1,-5 3 159,-1-2 0,0 0 0,-1-1 0,0 0 0,0-2 0,0 0 0,-1-2 0,-29 3 0,14-3 108,0-3 0,0-1-1,0-1 1,-41-8 0,18-4 128,-88-29 1,72 18-644,29 8-794,35 11-114,0 1-1,0 0 1,-1 0 0,0 2-1,1-1 1,-1 1-1,0 1 1,-22 0 0,15 5-2005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7.6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608 25 2560,'0'-1'69,"0"0"0,0 1 0,1-1 0,-1 0 0,0 0 0,0 0 0,-1 0 0,1 0 0,0 0 0,0 1 0,0-1 0,-1 0 0,1 0 0,0 0 0,-1 1 0,1-1 0,0 0 0,-1 0 0,1 1 0,-1-1 0,1 0 0,-1 1 0,0-1 0,1 0 0,-1 1 0,0-1 0,1 1 0,-1-1 0,0 1 0,0 0 0,1-1 0,-1 1 0,0 0 0,0-1 0,0 1 0,0 0 0,1 0 0,-1 0 0,0 0 0,0-1 0,0 2 0,0-1 0,0 0 0,0 0 0,1 0 0,-1 0 0,0 0 0,0 1 0,0-1 0,0 0 0,1 1 0,-2 0 0,-51 27 1871,40-19-1799,-43 22-52,27-17 408,1 2-1,-44 34 1,46-30-337,2 1 0,0 1 0,1 1 0,1 1 0,1 1 0,2 1 0,-24 40 0,21-23-59,3 1 0,2 0 0,2 1 0,1 1 0,3 0 0,2 1 0,1 0 0,3 0 0,2 1 0,2-1 0,2 1 0,2 0 0,2-1 0,14 56 0,1-15 404,56 144 0,-64-200-357,3 0 0,0-2 1,2 1-1,1-2 1,2 0-1,0-2 0,40 41 1,-29-48 512,-30-19-739,-1-1-1,1 0 0,0 0 1,-1 0-1,1 0 0,0 0 1,-1 0-1,1 0 1,0 0-1,-1 0 0,1 0 1,0 0-1,-1 0 0,1-1 1,0 1-1,-1 0 0,1 0 1,-1-1-1,1 1 0,0 0 1,-1-1-1,1 1 1,-1-1-1,1 1 0,-1-1 1,1 1-1,-1-1 0,0 1 1,1-1-1,-1 1 0,1-1 1,-1 0-1,0 1 1,0-1-1,1 1 0,-1-1 1,0 0-1,0 1 0,0-1 1,0 0-1,0 1 0,0-1 1,0 0-1,0 0 1,0 1-1,0-1 0,0 0 1,0 1-1,0-1 0,-1 0 1,1-11-1842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8.3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140 450 3456,'-1'0'132,"1"0"0,0 0 0,0 0 0,0 1-1,0-1 1,0 0 0,0 0 0,-1 0 0,1 0 0,0 0 0,0 0 0,0 0 0,0 0 0,0 0 0,0 0-1,-1 0 1,1 0 0,0 0 0,0 0 0,0 0 0,0 0 0,0 0 0,-1-1 0,1 1 0,0 0 0,0 0 0,0 0-1,0 0 1,0 0 0,0 0 0,0 0 0,0 0 0,-1 0 0,1 0 0,0-1 0,0 1 0,0 0 0,0 0-1,0 0 1,0 0 0,0 0 0,0 0 0,0-1 0,0 1 0,0 0 0,0 0 0,0 0 0,-11 23 1598,-8 29-1835,13-26 332,1 0 0,1 0 1,1 0-1,1 1 0,1-1 0,1 1 1,2-1-1,1 0 0,1 1 0,11 41 1,-10-53-167,1 0 1,0-1-1,1 1 1,0-1-1,1 0 1,1-1 0,0 0-1,1 0 1,0-1-1,1 0 1,0-1-1,1 0 1,0-1-1,1 0 1,0-1 0,1-1-1,-1 0 1,25 10-1,-23-12-10,0-1 0,0 0 0,1-2 0,-1 1 0,1-2 0,0 0 0,-1-1 0,1-1 0,0 0 0,0-1 0,0-1 0,-1 0 0,1-1 0,-1-1 0,1 0 0,-1-1 0,26-13 0,-20 9 0,0-1 0,-1-2 0,0 0 0,0-1 0,-1 0 0,-1-2 0,0 0 0,17-20 0,-27 25-25,0 0 0,0-1-1,-1 0 1,-1 0 0,1 0-1,-2-1 1,0 0 0,0-1-1,-1 1 1,-1-1 0,0 1-1,0-1 1,-1 0-1,-1 0 1,0 0 0,-2-17-1,-3-7 7,-2 0 0,-2 0 0,-1 1 0,-2-1 0,-2 2 0,0 0 0,-3 1 0,-1 0 0,-1 1 0,-2 1 0,-43-53 0,40 59-52,0 2-1,-2 0 1,-1 2-1,0 0 1,-2 2-1,0 2 0,-1 0 1,-37-16-1,48 26-12,1 1 0,-1 1 0,0 0 0,0 1 0,0 1 0,-1 1 0,0 1 0,1 0 0,-1 2 0,0 0 0,0 1 0,0 0 0,1 2 0,-1 0 0,1 1 0,-23 9 0,35-11 13,1 0 0,0 1 1,1-1-1,-1 1 0,0 0 0,1 0 1,-1 1-1,1 0 0,0-1 1,0 1-1,1 0 0,-1 1 0,1-1 1,0 1-1,0-1 0,0 1 0,-1 5 1,1-1-9,0-1 0,1 1 0,0 0 0,1-1-1,0 1 1,0 0 0,1 0 0,0 0 0,3 16 0,1-4-17,0-1-1,2 1 1,0-1-1,2 0 1,0 0-1,1-1 1,1 0-1,14 20 1,-8-17 57,1-1 1,1-1 0,0 0 0,2-2 0,0 0-1,1-1 1,0-1 0,1-2 0,1 0 0,1-1-1,0-1 1,0-1 0,1-1 0,1-2 0,0 0-1,0-2 1,0 0 0,0-2 0,35 1 0,-12-4-31,1-1 0,-1-3 0,0-2 0,0-2 1,70-19-1,-89 16-319,39-10-1362,-64 19 1442,0 1 0,0-1 0,0 1 0,0 0 0,-1 0 0,1 1 0,0-1 0,0 1 0,0 0 0,-1 1 0,9 3 0,14 8-1684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7.2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59 2560,'-13'-56'1429,"12"53"-405,-19 28 1344,11 23-1528,1 0-1,2 1 0,3 0 1,5 90-1,-1-51-364,36 812 1936,-35-876-2218,-2-24-176,0 0-1,0 0 1,0 0-1,0 0 1,0 0-1,0 0 0,0 0 1,1 0-1,-1 0 1,0 0-1,-1-39 213,-1 7-299,3 13 45,1 0-1,0 1 1,1 0 0,1-1 0,0 1 0,2 0-1,0 1 1,1-1 0,1 1 0,16-26 0,-18 36 14,0 0 0,0 0 0,1 1 0,0 0 0,0 1 0,0 0 0,1 0 0,-1 0 0,1 1 0,1 0 0,-1 0 0,0 1 0,1 0 0,0 1 0,-1 0 0,19-2 0,-6 2-20,1 0-1,-1 2 1,1 0 0,-1 1 0,1 2-1,22 5 1,-14-1 26,-1 1-1,0 2 0,0 1 1,-1 1-1,45 27 1,-59-30 50,-1 0 0,0 1 0,0 0 1,-1 1-1,0 0 0,-1 1 0,-1 0 1,0 1-1,0 1 0,-2-1 0,1 1 1,8 22-1,-15-33-5,-1 0 1,1 0-1,-1 0 0,0 1 1,0-1-1,0 1 1,0-1-1,-1 1 0,1-1 1,-1 1-1,0-1 1,0 1-1,0-1 0,-1 1 1,1-1-1,-1 1 1,0-1-1,0 1 0,0-1 1,0 0-1,-1 1 1,1-1-1,-1 0 0,0 0 1,0 0-1,0 0 1,0 0-1,0-1 0,-1 1 1,1-1-1,-1 1 1,0-1-1,0 0 0,0 0 1,0 0-1,0-1 1,0 1-1,0-1 0,-1 1 1,1-1-1,0 0 1,-1 0-1,1-1 0,-1 1 1,1-1-1,-4 1 0,-43 4 265,0-2 0,0-2 0,0-3 0,0-1-1,0-3 1,-85-21 0,62 10-219,-61-17-599,87 21-760,26 15-707,20-2 1861,1 1-1,-1-1 1,1 0-1,0 1 1,-1-1-1,1 0 1,0 1-1,-1-1 0,1 1 1,0-1-1,-1 1 1,1-1-1,0 1 1,0-1-1,0 1 1,-1-1-1,1 1 1,0-1-1,0 1 1,0-1-1,0 1 0,0-1 1,0 1-1,0 0 1,0-1-1,0 1 1,0-1-1,1 1 1,-1-1-1,0 1 1,0-1-1,0 1 1,1 0-1,3 4-2205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9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6 121 2432,'0'0'93,"0"0"-1,-1 0 1,1-1 0,0 1-1,-1 0 1,1 0 0,0 0-1,-1-1 1,1 1 0,0 0-1,0 0 1,-1-1 0,1 1-1,0 0 1,0-1 0,0 1-1,0 0 1,-1-1 0,1 1-1,0 0 1,0-1 0,0 1-1,0 0 1,0-1 0,0 1-1,0 0 1,0-1 0,0 1-1,0-1 1,0 1 0,0 0-1,0-1 1,0 1 0,0 0-1,0-1 1,0 1 0,1 0-1,-1-1 1,0 1 0,0 0-1,0-1 1,0 1 0,1 0-1,-1 0 1,0-1 0,0 1-1,1 0 1,-1 0 0,0-1-1,1 1 1,-1 0 0,0 0-1,1 0 1,-1 0 0,0-1-1,1 1 1,-1 0 0,0 0-1,1 0 1,-1 0 0,0 0-1,1 0 1,0 0 0,33-10 3,-22 7 127,13-4 175,-1 2-1,1 0 1,0 2-1,0 1 1,26 1-1,4-2-51,374-45 1681,-284 30-1622,-144 18-410,-1 0 0,0 0 0,1 0 0,-1 0 1,0 0-1,0 0 0,1 0 0,-1 0 0,0 0 0,1 0 0,-1 0 1,0 0-1,0 1 0,1-1 0,-1 0 0,0 0 0,0 0 0,1 0 1,-1 0-1,0 1 0,0-1 0,1 0 0,-1 0 0,0 0 0,0 1 1,0-1-1,0 0 0,1 0 0,-1 0 0,0 1 0,0-1 0,0 0 1,0 1-1,0-1 0,0 0 0,0 0 0,1 1 0,-1-1 0,0 0 1,0 1-1,0-1 0,0 0 0,0 0 0,0 1 0,0-1 0,-1 0 0,1 1 1,0-1-1,0 0 0,0 0 0,0 1 0,0-1 0,0 0 0,0 0 1,-1 1-1,1-1 0,0 0 0,0 0 0,0 0 0,-1 1 0,1-1 1,0 0-1,-11 17-542,1-9-99,0-1-1,0 0 1,-1-1 0,1 0 0,-1-1 0,-15 6 0,-13 3-1039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29.4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43 2432,'-1'-2'219,"-1"-1"0,1 0 0,1 0 1,-1 0-1,0 0 0,1 0 0,-1 0 0,1 0 0,0-1 0,1-5 1,-2 9-152,1 1 1,0-1 0,0 0 0,0 0-1,0 0 1,-1 0 0,1 0-1,0 0 1,0 0 0,0 0 0,-1 0-1,1 0 1,0 0 0,0 0 0,0 0-1,-1 0 1,1 0 0,0 0 0,0 0-1,0 0 1,0 0 0,-1 0 0,1 0-1,0 0 1,0 0 0,0 0 0,-1 0-1,1-1 1,0 1 0,0 0 0,0 0-1,0 0 1,0 0 0,-1 0 0,1-1-1,0 1 1,0 0 0,0 0 0,0 0-1,0 0 1,0-1 0,0 1 0,0 0-1,0 0 1,0 0 0,-1 0 0,1-1-1,0 1 1,0 0 0,0 0 0,0 0-1,0-1 1,-12 15 874,7-2-814,1-1 0,0 1-1,1 1 1,0-1 0,1 0 0,0 1 0,1-1 0,0 1-1,3 20 1,16 116 1424,-17-145-1535,13 69 557,8 49 214,-20-108-680,-1-1 1,-1 1 0,0-1 0,-1 1 0,-1-1 0,-5 24 0,6-32-114,-1 0 0,-1 0 0,1-1 0,0 1 0,-1-1 0,0 1 0,-6 6 0,9-10-60,-1-1 1,1 1 0,-1 0 0,1 0-1,-1-1 1,0 1 0,1 0-1,-1-1 1,0 1 0,0 0 0,0-1-1,1 1 1,-1-1 0,0 1-1,0-1 1,0 0 0,0 1 0,0-1-1,0 0 1,0 0 0,0 0-1,0 0 1,1 0 0,-1 0 0,0 0-1,0 0 1,0 0 0,0 0-1,0 0 1,0 0 0,0-1 0,0 1-1,0 0 1,0-1 0,0 1 0,0-1-1,1 1 1,-1-1 0,0 1-1,0-1 1,1 0 0,-1 1 0,0-1-1,0-1 1,-6-10-1750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0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0 379 2816,'0'-9'356,"1"-1"0,-1 0 0,1 1 0,1-1 0,0 1 0,0 0 1,1 0-1,0 0 0,1 0 0,0 0 0,0 0 0,6-8 0,-3 6-154,1 1-1,0 0 0,0 0 1,1 1-1,0 0 1,0 0-1,1 1 0,15-10 1,-7 6-57,1 1 0,1 1 0,-1 0 1,22-6-1,-31 13-36,0 0 1,0 0 0,0 1 0,0 1-1,0-1 1,1 2 0,-1-1 0,0 2-1,0-1 1,1 1 0,-1 1 0,0 0-1,0 0 1,0 1 0,-1 0 0,1 1-1,0 0 1,-1 1 0,0 0 0,13 9-1,-12-6 2,1 2 0,-1-1 0,0 1 0,-1 1 0,0 0 0,-1 0 0,0 0-1,-1 1 1,0 1 0,-1-1 0,0 1 0,-1 0 0,-1 0 0,6 25 0,-4 1 259,2 44 1,-7-61-242,0 0-1,2 1 1,0-1 0,1 0-1,2 0 1,0-1 0,18 41-1,-18-51-85,-1-1 14,1 1 1,1-1-1,13 17 1,-17-24-35,0 0 0,0 0 0,0 0 0,0-1 0,0 0 0,1 1 0,-1-1 0,1-1 0,0 1-1,-1 0 1,1-1 0,0 0 0,0 0 0,0 0 0,6 1 0,8-2 25,0-1 0,-1 0 0,1-1 0,-1 0 0,1-2 0,-1 0 0,0-1 0,18-8 0,-10 3 20,0-2-1,-1 0 0,0-2 0,36-27 0,-40 25-43,-2-1 0,0 0-1,-1-2 1,0 0 0,-2 0-1,0-2 1,-2 0 0,0 0-1,-1-1 1,-1-1 0,-1 0 0,-2-1-1,0 1 1,-1-1 0,-1-1-1,-2 0 1,3-35 0,-7 37 42,0 0 1,-7-43-1,6 59-190,0-1 0,-1 1 0,1 0 0,-2 0 1,1 0-1,-1 1 0,0-1 0,0 0 0,-1 1 0,1 0 0,-2 0 0,1 0 0,-7-6 0,8 10-342,0 1 0,0-1 0,0 1 0,0 0 0,0 0 0,-1 0 0,1 0 0,0 1 0,-1-1 0,1 1 0,0 0 0,-1 0 0,1 0 1,0 0-1,-1 1 0,1-1 0,0 1 0,-4 1 0,-13 4-1582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0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1 3072,'1'0'186,"1"1"0,-1-1 1,0 1-1,0-1 0,0 1 0,0 0 0,0-1 1,0 1-1,0 0 0,0 0 0,-1-1 1,1 1-1,0 0 0,0 0 0,0 0 0,-1 0 1,1 0-1,-1 0 0,1 1 0,-1-1 0,1 0 1,-1 0-1,0 0 0,1 0 0,-1 1 1,0-1-1,0 0 0,0 2 0,5 49 1229,-4-39-1126,0 68 475,-4 0 0,-14 92 0,-4 70 976,16-86-850,8 466 3339,-2-619-4123,1 64 1010,-2-66-1085,0 0-1,0 0 1,0 0-1,0 0 1,0 0-1,0 0 1,-1 1-1,1-1 1,-1 0-1,1 0 1,-1 0-1,0-1 1,0 1-1,0 0 1,0 0-1,0 0 0,0 0 1,0-1-1,-1 1 1,1-1-1,-1 1 1,1-1-1,-1 1 1,-2 0-1,4-2-79,0 1 0,-1-1 1,1 0-1,0 0 0,-1 0 0,1 1 0,-1-1 0,1 0 0,0 0 0,-1 0 0,1 0 0,-1 0 0,1 0 0,-1 0 0,1 0 0,0 0 0,-1 0 0,1 0 0,-1 0 1,1 0-1,0 0 0,-1-1 0,1 1 0,-1 0 0,1 0 0,0 0 0,-1-1 0,1 1 0,0 0 0,-1 0 0,1-1 0,0 1 0,-1 0 0,1-1 0,0 1 1,0 0-1,-1-1 0,1 1 0,0 0 0,0-1 0,0 1 0,-1-1 0,1 1 0,0 0 0,0-1 0,0 1 0,0-1 0,0 0 0,5-19-3120,4 3 609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1.2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3328,'0'0'24,"0"0"-1,0 0 1,0 0 0,0-1-1,0 1 1,0 0 0,0 0 0,1 0-1,-1-1 1,0 1 0,0 0-1,0 0 1,0 0 0,0 0-1,0 0 1,0-1 0,0 1 0,0 0-1,0 0 1,1 0 0,-1 0-1,0 0 1,0 0 0,0-1-1,0 1 1,0 0 0,1 0 0,-1 0-1,0 0 1,0 0 0,0 0-1,0 0 1,1 0 0,-1 0-1,0 0 1,0 0 0,0 0 0,0 0-1,1 0 1,-1 0 0,0 0-1,0 0 1,0 0 0,0 0 0,1 0-1,-1 0 1,0 0 0,0 0-1,0 0 1,0 0 0,1 0-1,-1 0 1,0 1 0,0-1 0,0 0-1,0 0 1,0 0 0,0 0-1,1 0 1,-1 0 0,0 1-1,0-1 1,12 6 426,-1 0 0,1 1-1,-1 0 1,0 0-1,-1 2 1,0-1 0,0 1-1,-1 1 1,12 14 0,-1 2-221,-2 0 0,31 58 0,93 230 1004,-118-246-670,-2 1 0,22 125 1,-34-133-278,-3 0 1,-3 1 0,-2 0 0,-3-1 0,-3 1-1,-2 0 1,-3-1 0,-21 74 0,-46 85 396,58-193-1071,18-27 358,0 0 1,0 1-1,-1-1 0,1 0 0,0 1 0,-1-1 0,1 0 0,0 0 0,-1 1 0,1-1 0,0 0 0,-1 0 0,1 0 0,-1 0 0,1 1 0,0-1 0,-1 0 0,1 0 0,-1 0 0,1 0 0,0 0 1,-1 0-1,1 0 0,-1 0 0,1 0 0,-1 0 0,1 0 0,0-1 0,-1 1 0,1 0 0,-1 0 0,1 0 0,0 0 0,-1-1 0,1 1 0,0 0 0,-1 0 0,1-1 0,0 1 0,-1 0 0,1-1 0,0 1 1,0 0-1,-1-1 0,1 1 0,0 0 0,0-1 0,0 1 0,-1-1 0,1 1 0,0 0 0,0-1 0,0 1 0,0-1 0,0 1 0,0 0 0,0-1 0,0 1 0,0-1 0,0 1 0,0 0 0,0-1 1,0 0-1,0-1-199,0 0 0,0-1 1,0 1-1,1 0 1,-1-1-1,0 1 0,1 0 1,-1 0-1,1-1 1,0 1-1,0 0 0,0 0 1,0 0-1,0 0 1,0 0-1,1 0 1,-1 0-1,1 1 0,2-3 1,8-13-1152,9-22-668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1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40 3712,'11'-5'285,"-1"0"0,1 1 0,0 1-1,0 0 1,1 0 0,-1 1 0,1 0 0,-1 1 0,20 1 0,35-5 2498,24-1-2117,108 5 0,-83 3-377,-55 4-3297,-68-6 1707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1.9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3456,'1'2'151,"1"-1"1,0 1-1,-1 0 0,1 0 1,-1 0-1,0 0 0,0 0 1,0 0-1,0 1 0,0-1 1,0 0-1,0 0 1,-1 1-1,1-1 0,-1 5 1,2 0 412,2 9 432,1 1 0,-2 0-1,3 30 1,-6-10-396,-6 64 0,-1 3-471,7-21 650,3-1 0,3 0-1,31 143 1,-32-172-4875,-1-56 2283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3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607 61 3456,'-6'-6'373,"0"0"0,0 1 0,-1 0 0,0 0 0,0 0 0,0 1 0,0 0 0,-1 0 0,0 1 0,0 0-1,0 0 1,-14-2 0,9 3-37,-1 1-1,0 1 0,0 1 0,1 0 1,-1 0-1,0 1 0,-17 6 0,24-6-365,-145 41 643,134-36-394,-1 2 0,1 0 1,0 0-1,1 2 1,-31 24-1,39-28-157,1 0 0,1 1-1,-1 0 1,1 1 0,0-1 0,1 1 0,-8 16-1,12-22-59,1 0 0,0 0 0,0 0 0,0 0 0,0 0 0,0 0 0,0 0 0,1 0 0,0 0 0,-1 0 0,1 1 0,0-1 0,1 0 0,-1 0-1,1 0 1,-1 0 0,1 0 0,0 1 0,0-1 0,0-1 0,0 1 0,1 0 0,-1 0 0,1 0 0,0-1 0,0 1 0,0-1 0,0 1 0,0-1 0,4 3 0,8 6 10,1-1 1,0 0-1,0-1 1,1 0-1,25 8 1,89 25 218,-72-25-153,120 30 208,54 18 228,-204-55-391,-1 1 1,0 2-1,-1 0 0,0 2 1,-1 1-1,24 21 1,-42-32-41,-1 1 0,0 1 0,-1-1 1,0 1-1,0 0 0,0 0 1,4 9-1,-8-13-31,1-1 0,-1 1 0,0 0 0,1 0 0,-2 0 1,1 0-1,0 1 0,0-1 0,-1 0 0,0 0 0,1 0 0,-1 0 1,-1 1-1,1-1 0,0 0 0,-1 0 0,1 0 0,-1 0 0,0 1 1,0-1-1,-3 4 0,-4 4 94,-1 0 1,-1-1-1,0-1 1,0 1 0,-1-2-1,0 1 1,0-2-1,-1 1 1,0-2-1,0 1 1,-1-2-1,1 0 1,-21 6-1,10-5-55,-1 0 0,0-1 0,0-2 0,-1 0 0,1-2 0,-47-2 0,-9-12-26,75 12-111,-1 0 0,1 0 0,0-1 0,0 1 0,0-1-1,1-1 1,-1 1 0,0-1 0,1 0 0,-1 0 0,1 0 0,-6-6 0,9 7-42,0 1 0,0-1 0,0 0 1,0 0-1,0 1 0,0-1 0,1 0 0,-1 0 0,1 0 0,0 0 0,-1 0 0,1 0 0,0 0 0,0 1 0,0-1 0,0 0 0,0 0 0,1 0 0,-1 0 0,1 0 0,-1 0 0,1 0 0,0 1 0,-1-1 0,1 0 0,0 0 0,0 1 0,0-1 0,1 0 0,-1 1 0,0 0 0,0-1 0,1 1 0,-1 0 0,1-1 0,-1 1 0,1 0 0,3-1 0,6-6-931,1 1 0,0 1 0,25-11 0,-36 17 953,45-18-2344,11-6-22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3.6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0 4608,'-18'8'2304,"18"30"-2560,0-29 4224,0 3-3968,0 5 128,5 8 0,5 5 0,5-2-256,0 3 128,0-16-768,0-6 0,0-5-640,-5-8 128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3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87 5888,'-30'-55'2944,"30"48"-7040,9 7 5504,7-4-2944,-16-17 128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7.8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90 2304,'13'6'5043,"18"-4"-3326,35-3-1326,-65 1-353,96-7 794,0-4 0,115-28 0,4-1-2581,-208 41 341,-6 7-128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4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 3456,'0'1'376,"1"1"0,-1 0 1,1-1-1,0 1 0,-1-1 0,1 1 1,0-1-1,0 1 0,0-1 0,0 0 1,0 1-1,1-1 0,-1 0 0,2 1 1,15 23 272,-2 25 12,-3 0 1,-2 1-1,-2 0 0,4 98 1,-20-118 109,0-26-170,0-21-288,4 3-243,1-2 1,1 1 0,0 0-1,1 0 1,1 0-1,4-28 1,1 11-108,1 0 1,13-33-1,-13 50 36,0-1 0,1 1 0,1 1 0,0-1 0,1 1-1,0 1 1,1 0 0,0 0 0,1 1 0,0 1 0,1 0 0,0 1 0,1 0 0,0 1 0,0 0 0,1 1 0,-1 1 0,2 0 0,28-6 0,-34 10 19,-1 1 1,1 0-1,0 1 1,0 0-1,0 1 1,0 0-1,-1 1 1,1 0-1,0 0 1,-1 1-1,0 0 1,0 0-1,0 1 1,0 1-1,0-1 1,-1 1-1,1 1 1,8 7 0,8 9 85,0 1 0,-1 2 0,37 49 0,-42-50 63,-1 1 0,-2 1 0,-1 0 0,-1 1 0,15 40 0,-26-56-56,-1-1 0,0 0 0,-1 0 0,0 1-1,-1 10 1,0-19-111,0 0 0,0 1-1,-1-1 1,1 1-1,-1-1 1,1 0 0,-1 1-1,0-1 1,0 0 0,0 0-1,0 1 1,-1 1-1,1-3-53,0-1-1,0 1 0,1-1 1,-1 1-1,0-1 1,0 1-1,0-1 0,1 0 1,-1 1-1,0-1 0,0 0 1,0 1-1,0-1 1,0 0-1,0 0 0,0 0 1,0 0-1,1 0 0,-1 0 1,0 0-1,0 0 0,0-1 1,0 1-1,0 0 1,0 0-1,0-1 0,0 1 1,1-1-1,-1 1 0,0 0 1,-1-2-1,0 1-169,1 0-1,0 0 1,0 0 0,-1-1-1,1 1 1,0 0-1,0 0 1,0-1 0,0 1-1,0-1 1,1 1 0,-1-1-1,0 1 1,1-1-1,-1 1 1,1-1 0,-1 0-1,1 1 1,0-1-1,0 0 1,-1 0 0,1 1-1,1-1 1,-1 0-1,0 1 1,1-4 0,-1-40-2080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5.0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563 14 3584,'-2'-1'110,"1"-1"-1,-1 1 1,0 0 0,0-1 0,0 1 0,0 0-1,0 0 1,0 1 0,0-1 0,0 0 0,-1 1-1,1-1 1,0 1 0,0-1 0,0 1 0,-1 0-1,1 0 1,0 0 0,0 1 0,-1-1 0,1 0-1,0 1 1,-4 1 0,0 1 396,0 1 1,0 0-1,1 1 1,0-1-1,0 1 0,-8 9 1,1-1-373,-27 24 569,24-23-564,1 0 0,0 1 0,-22 32 0,-29 58 871,6 2-1,-77 190 1,120-255-790,3 1 1,1 1-1,1 0 0,3 1 0,2-1 1,2 1-1,2 1 0,3 50 0,2-63-86,1 0-1,2 0 1,1-1-1,2 0 1,1 0-1,1-1 1,2 0-1,1-1 1,1 0-1,2-2 1,35 48-1,-30-49-69,191 263 555,-202-279-2323,-8-9-1968,-11-9 1347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6.0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170 231 3072,'1'0'129,"1"0"-1,-1 0 1,0 0 0,0-1 0,0 1-1,0 0 1,0-1 0,0 1 0,0-1-1,0 1 1,0-1 0,0 1 0,0-1-1,0 0 1,-1 0 0,1 1 0,0-1-1,0 0 1,-1 0 0,2-1 0,-1 0 303,4 1 2082,-4 9-1844,-4 9-78,-21 58 103,13-44-203,1 0 1,1 1-1,2 0 0,-5 62 1,11-65-339,2-1 0,1 1-1,2-1 1,0 0 0,2 0 0,1 0 0,1-1 0,1 0 0,2 0-1,1-1 1,17 29 0,-21-43-108,-1 0-1,2-1 1,0 0 0,0 0-1,1-1 1,0 0-1,0-1 1,1 0 0,1-1-1,-1 0 1,1-1 0,1 0-1,-1-1 1,1 0-1,0-1 1,1-1 0,-1 0-1,1 0 1,0-2-1,0 1 1,0-2 0,0 0-1,0-1 1,19-1 0,-17-1-9,0-1 1,0-1 0,0 0 0,0-1 0,-1-1 0,0 0-1,0-1 1,-1 0 0,0-1 0,0-1 0,-1-1 0,0 1-1,0-2 1,-1 0 0,-1-1 0,0 0 0,-1 0 0,0-1-1,15-25 1,-15 21-16,-1-1 0,-1 1 0,0-1 0,-2-1 0,0 0 0,-1 1 0,-1-2 0,0 1 0,-2 0 0,0-1 0,-1 1 0,-1-1 0,-1 1 0,-1-1 0,0 1 0,-6-23 0,-3 9-11,0 1-1,-3 0 1,0 0 0,-2 2-1,-1 0 1,-2 0 0,0 2-1,-2 0 1,-1 2 0,-2 0-1,0 2 1,-1 0 0,-53-36-1,60 48-11,-1 1-1,-1 0 1,1 2-1,-2 0 1,1 2-1,-1 0 0,0 1 1,-43-6-1,34 9-59,-1 2-1,1 1 0,-1 1 1,1 1-1,-56 12 0,81-13 41,1 0 0,-1 0 0,1 0 0,-1 1 0,1-1 0,0 1 0,0 0 0,0 0 0,0 1 0,0-1 0,0 1 0,1 0 0,-1 0 0,1 0 0,0 0 0,0 1-1,0-1 1,0 1 0,1 0 0,-1 0 0,1 0 0,-2 4 0,3-3 1,0 1-1,0-1 0,1 0 1,-1 0-1,1 0 1,0 0-1,1 0 0,-1 0 1,1 0-1,0 1 1,0-1-1,0-1 1,1 1-1,0 0 0,0 0 1,0-1-1,1 1 1,-1-1-1,6 7 1,12 15-15,2-1 0,1-1 0,1-1 0,1-1 0,1-1 0,1-1 0,0-2 0,2 0 0,0-2 0,44 17 1,-50-24 74,1-1 0,1-1 0,-1-1 0,1-2 1,0 0-1,0-2 0,36 0 0,-16-4 93,0-2 0,-1-2 0,54-13 0,-83 14-361,1 0 0,-1-1 0,18-10 0,-15 7-673,-17 9 772,0 0 0,-1-1 0,1 1 0,0 0 0,0 0 0,0-1 0,-1 1 0,1 0 0,0 0 0,0 0 0,0 0 0,0 0 0,-1 0 0,1 0 0,0 0 0,0 0 0,0 1 0,0-1 0,-1 0 0,1 0 0,0 1 0,0-1 0,-1 1 0,1-1 0,0 0 0,0 1 0,-1-1 1,1 1-1,-1 0 0,1-1 0,0 1 0,-1-1 0,1 1 0,-1 0 0,0 0 0,1-1 0,-1 1 0,1 0 0,-1 0 0,0-1 0,0 1 0,1 0 0,-1 1 0,0-1-1940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6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0 152 3584,'3'-2'265,"-1"-1"0,0 1 1,1 0-1,-1-1 0,1 1 1,-1 0-1,1 1 0,0-1 0,0 0 1,0 1-1,0 0 0,0-1 1,0 1-1,0 0 0,1 1 0,-1-1 1,4 0-1,64-6 1893,-63 6-2393,150 1 1010,48-2 846,-186 0-1509,1 0-1,0-2 0,-1-1 0,0 0 0,0-1 0,0-1 0,27-15 1,-43 20-363,0-1 1,0 0 0,-1 0 0,1 0 0,-1 0 0,1-1 0,-1 1 0,0-1-1,3-6 1,-5 9 183,-1 1-1,0-1 0,1 1 1,-1-1-1,0 1 0,0-1 1,1 1-1,-1-1 0,0 1 1,0-1-1,0 0 0,0 1 1,0-1-1,0 1 0,0-1 1,0 0-1,0 1 0,0-1 0,0 1 1,0-1-1,0 0 0,-1 1 1,1-1-1,0 1 0,0-1 1,-1 1-1,1-1 0,-1 0 1,0 0-16,0 1 1,-1-1-1,1 1 1,-1-1-1,1 1 1,-1-1-1,1 1 1,-1 0-1,1 0 1,-1 0-1,1 0 1,-1 0-1,1 0 1,-1 0-1,0 0 1,-2 2-1,-20 1-1602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6.7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10 3456,'-7'-10'878,"5"13"500,8 29 1619,1 8-1808,40 197 1047,-28-159-996,10 88-1,-28-159-1194,-1 0 0,0 0 0,0 0 0,0 0 0,-3 12 0,2-16-241,1-1 0,-1 0 1,0 1-1,0-1 0,0 0 0,0 0 1,0 0-1,0 0 0,-1 0 1,1 0-1,-1 0 0,1 0 1,-1 0-1,0-1 0,0 1 0,0 0 1,0-1-1,0 0 0,0 1 1,-3 0-1,-4-1-1617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7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3 328 2944,'-1'-2'156,"1"0"0,-1 0 1,1-1-1,0 1 0,0 0 0,0 0 1,0-1-1,0 1 0,0 0 0,1 0 1,-1 0-1,1-1 0,0 1 0,-1 0 1,1 0-1,0 0 0,0 0 0,0 0 1,1 0-1,-1 0 0,0 1 0,1-1 1,3-3-1,2 0 144,0 0 0,0 0 0,1 1 0,-1 0 0,10-3 0,12-7-346,15-7 522,1 2 1,62-16-1,-91 30-309,1 1 0,0 1 0,0 0 0,0 1 0,0 1 0,29 2 0,-40 0-105,1-1 0,-1 1 1,0 0-1,0 0 0,0 1 0,0 0 1,0 0-1,-1 0 0,1 1 0,-1 0 1,1 0-1,-1 0 0,0 1 1,0-1-1,0 1 0,-1 0 0,1 1 1,-1-1-1,0 1 0,0 0 0,5 9 1,1 10 253,-1 1 0,7 29 0,-8-24 42,20 47 0,-19-57-228,1-1 0,0-1 0,25 33 0,-29-44-86,2 1 0,-1-1-1,1 0 1,0 0 0,0-1 0,1 0 0,0-1 0,0 1-1,0-2 1,12 5 0,12 2 58,1-1-1,0-2 0,63 6 1,-87-13-83,0-1 0,0 0 0,0 0 1,0-1-1,0-1 0,0 0 0,0 0 1,0-1-1,11-4 0,3-5 45,0 0 0,23-17 0,-13 9 42,-13 7-58,-1 0 0,0-1 0,-1-1 0,-1-1 0,33-36 0,-40 38-46,-1 0-1,0-1 0,-1 0 0,-1-1 0,0 0 0,-1 0 1,-1-1-1,8-32 0,-11 35-47,0 0-1,-1 0 1,0-1 0,-1 1 0,-1-1 0,0 1 0,-3-20-1,1 27-78,1 1 0,-1-1-1,0 1 1,-1 0-1,0-1 1,0 1 0,0 0-1,0 1 1,-1-1-1,0 0 1,-1 1 0,1 0-1,-1 0 1,0 1-1,0-1 1,0 1 0,-1 0-1,-7-5 1,4 6-329,1 0-1,-1 0 1,0 1 0,0 0 0,0 0-1,0 1 1,0 1 0,0-1 0,0 1-1,0 1 1,-10 1 0,16-2 316,-43 5-1782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8.1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2 2816,'0'0'356,"6"-2"2830,-4 3-3114,-1 0-1,0-1 1,0 1 0,0 0 0,0 0 0,-1 0 0,1 0-1,0 0 1,0 0 0,-1 0 0,1 0 0,0 0-1,-1 0 1,1 1 0,-1-1 0,1 0 0,-1 0 0,1 2-1,3 13 159,0 0-1,0 1 1,-1-1-1,-1 1 1,-1 0-1,-1 0 1,-1 18-1,-21 123 1060,6-56-104,-27 506 3358,42-378-3159,4-80-416,-8-1 0,-24 154 0,13-231-536,13-61-3040,3-13 2317,1 0 0,0-1 0,0 1 0,0 0 0,0 0 0,0 0 0,0 0 0,1 0 0,-1 0 0,1 0 0,-1 1 0,1-1 0,-1 1 0,1-1 0,0 1 0,0-1 0,3-1 0,13-12-1638,12-15-759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8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3200,'9'-1'392,"-1"1"0,1 0 1,-1 0-1,1 1 0,-1 0 1,1 1-1,-1-1 0,0 2 0,0-1 1,0 1-1,0 0 0,0 1 1,0 0-1,-1 0 0,0 0 0,0 1 1,13 11-1,11 20-32,-2 0-1,-1 2 1,-2 1-1,-2 1 1,-2 1 0,20 49-1,-20-32 517,21 91-1,-21-69-279,-3-6 33,-3 0 0,-3 2 1,-3-1-1,-4 1 0,-3 84 1,-3-156-599,-2 56 620,-16 105-1,15-147-581,-1 0 0,-1-1 0,-1 0 0,0 0 0,-2 0 0,0 0 0,0-1 0,-2-1 0,0 1-1,-13 14 1,20-27-89,0 0 0,1 0 0,-1-1 0,0 0 0,0 1 0,-1-1 0,1 0 0,0 0 0,-1-1 0,1 1 0,-1-1 0,0 0 0,1 0 0,-1 0 0,0 0 0,0-1 0,0 1 0,1-1 0,-1 0 0,0 0 0,0-1 0,0 1 0,0-1 0,1 0 0,-1 0 0,-3-1-1,3 1-286,0-1 0,1 0 0,-1 0 0,1 0 0,0 0 0,-1 0 1,1-1-1,0 1 0,1-1 0,-1 0 0,0 0 0,1 0 0,-1 0 0,1 0 0,0 0 0,-2-5 0,3-5-2232,6-4-42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9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 4736,'21'-4'2304,"59"8"-2304,-50-4 3456,10 0-3456,9 0 0,12 0 0,-10-4 128,-17-2-128,-4 3 0,1-1 0,-11-6 128,-10 7-1152,-1 6 128,-18 11-384,-12-1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39.4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6016,'51'21'2944,"-2"-13"-3200,-19-4 5760,25 1-5504,12-1 128,-3 0 128,-3 0 0,-6-4-1280,-21-4 128,-13 0-896,-21-9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8.2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1 3456,'-2'0'128,"1"1"0,-1-1 1,1 1-1,-1 0 0,1 0 1,0 0-1,0-1 0,-1 1 1,1 1-1,0-1 0,0 0 1,0 0-1,0 0 0,0 0 0,0 1 1,1-1-1,-1 0 0,0 1 1,1-1-1,-1 1 0,1-1 1,-1 1-1,1-1 0,0 1 0,-1-1 1,1 1-1,0-1 0,0 3 1,4 54 2542,-1-29-2770,7 76 462,4 0-1,36 135 1,-44-218-499,8 41 550,-13-59-657,-1-1 0,1 1 0,-1 0 0,0 0 0,0 0 1,-1-1-1,1 1 0,-1 0 0,0 0 0,1-1 0,-2 1 0,-1 5 0,-2-5-1058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27.7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2176,'3'2'186,"-1"0"0,1 0 0,-1-1 0,1 1 0,0-1 0,0 1 0,0-1 1,0 0-1,0 0 0,0 0 0,0 0 0,0-1 0,0 1 0,0-1 0,0 0 0,6 0 0,63-1 235,62-6 165,226 17 1,-294 7-203,-67-6-504,-2 8-2213,8-10 1437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28.4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757 0 1408,'0'2'115,"-1"-1"0,1 1 0,-1-1 1,0 0-1,1 1 0,-1-1 0,0 0 0,0 1 1,0-1-1,0 0 0,0 0 0,0 0 0,0 0 0,-3 1 1,1 1 82,0 0 0,1 0 1,-1 0-1,0 0 1,1 0-1,0 0 1,0 1-1,0-1 0,-2 6 1,-4 32 24,2 1 0,1 1 0,3 67 0,19 131 314,1-1-46,-34 267 652,6-418-858,-3 0 0,-5-1 0,-45 138-1,60-217-242,0-1 0,-1 1 0,0-1 0,-1 1-1,0-1 1,0-1 0,-1 1 0,0-1 0,0 0-1,-1 0 1,-13 10 0,14-13-9,0 0 0,0-1 1,0 0-1,0 0 0,-1 0 0,1-1 1,-1 0-1,1 0 0,-1-1 0,0 0 1,0 0-1,0-1 0,0 1 0,0-2 1,1 1-1,-11-2 0,-2-2 29,1-1 0,0-1 0,0-1 0,0 0 0,0-1-1,1-1 1,1-1 0,0 0 0,0-1 0,1-1 0,0 0 0,1-1 0,0 0 0,-16-22 0,10 9-24,2 0 1,0-1-1,2 0 1,1-2 0,1 0-1,2 0 1,-17-59-1,26 79-49,1 0 0,0 1 0,0-1 0,1 0-1,1 0 1,-1 0 0,1 0 0,1 0 0,-1 0 0,2 0-1,-1 1 1,1-1 0,1 0 0,-1 1 0,2-1 0,-1 1-1,1 0 1,0 0 0,1 0 0,9-13 0,-11 18-12,1 0 1,-1 1-1,1-1 1,-1 1-1,1-1 1,0 1-1,-1 0 1,1 0-1,0 1 1,1-1 0,-1 1-1,0 0 1,0 0-1,0 0 1,1 1-1,4-1 1,75 4-1047,-69-1 728,31 2-939,3 5-128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28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2432,'9'4'1152,"31"-4"-128,-25-4 1152,10 4-1920,11-4 0,9 4 384,25 4 128,1-4-896,-1 0 128,0 0 512,0 0 0,0 0-128,-15 4 0,-6-4-256,-7 0 0,-14-4-1408,-13 8 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8.4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418 376 2816,'15'-61'5269,"-16"61"-5226,1 0-1,-1 0 1,1 0 0,-1 0-1,1 0 1,-1 0 0,0 0-1,1 0 1,-1 0 0,1 0-1,-1 0 1,1 1 0,-1-1-1,1 0 1,-1 0 0,1 0-1,-1 1 1,1-1 0,-1 0-1,1 1 1,0-1 0,-1 0-1,1 1 1,-1-1 0,1 1-1,0-1 1,-1 0 0,1 1-1,0-1 1,0 1 0,-1 0-1,-10 24 767,-2 0 0,-20 31 1,17-32-382,2 0 0,-18 42 0,19-28-131,2 0 0,1 1 0,2 0-1,2 0 1,2 1 0,0 74 0,8-54-107,2-1 0,2 0 0,33 113 0,-33-145-158,0-1 0,3 0 0,0 0 0,1-1 0,1 0 0,2-1 0,0-1 0,2-1 0,0 0-1,2-1 1,0 0 0,1-2 0,1-1 0,1 0 0,30 19 0,-19-19 1,0 0-1,1-3 0,1 0 0,0-2 0,74 15 0,-83-23-15,0-1 0,0-2 0,0-1 0,1-1 0,-1-1 0,0-1 0,0-2 0,0 0 0,37-12 0,-21 2 32,-1-2 0,-1-2 0,-1-2 0,0-1 0,-1-2 0,-2-2 0,0-1 0,-2-2 0,-1-1 0,-1-2 0,38-48 0,-51 55 6,-1-1 0,-1-1 0,-2 0 0,0-1 0,-2-1 0,-1 0 0,-1-1 0,-1 0 0,-2-1 0,-1 1 1,-1-2-1,-2 1 0,-1 0 0,-1-1 0,-2 0 0,-1 1 0,-6-37 0,-1 30-6,-1 0-1,-2 1 1,-2 0 0,-1 1 0,-2 0-1,-1 1 1,-1 1 0,-2 1 0,-46-56 0,29 45-49,-1 2 0,-3 1 1,-1 2-1,-2 2 1,-95-59-1,108 75-16,-2 2-1,0 2 0,-1 1 0,0 2 1,-1 1-1,-1 1 0,1 2 0,-2 2 1,1 1-1,-1 2 0,0 2 0,0 1 1,-37 4-1,31 3-39,1 3 0,0 1 0,0 2 0,1 1 0,0 3 0,2 1 0,0 2 0,1 2 0,0 1 0,-62 51 0,78-54 12,1 1 0,0 0 1,2 2-1,0 0 0,2 2 1,1 0-1,-20 38 0,26-43 2,2 1 0,1 1 0,0-1 0,1 1 0,2 0-1,0 1 1,1-1 0,1 1 0,1-1 0,3 40-1,1-39-24,1 0-1,1 0 1,2 0-1,0-1 1,0 0-1,2 0 0,1-1 1,1 0-1,0-1 1,1 0-1,1-1 1,24 26-1,-13-19-235,1 0-1,1-2 0,2-1 1,0-1-1,1-2 1,1 0-1,44 19 1,-26-19-367,1-1 0,1-3 0,0-2 1,60 8-1,54 2-1378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8.9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87 2944,'6'-7'659,"-1"-1"0,-1-1 0,0 1 0,0 0 0,0-1 0,-1 0 0,-1 0-1,2-10 1,-4 18 216,11 20 298,17 50 783,3-1-1,60 98 1,-41-92-1115,-25-41-443,-2 1-1,-2 2 1,24 54 0,-43-87-422,-1 0 1,0 0 0,0 1 0,0-1-1,0 0 1,0 1 0,-1-1-1,0 1 1,1-1 0,-1 1 0,-1-1-1,1 1 1,0-1 0,-1 1-1,0-1 1,0 0 0,-2 7 0,1-8-210,1 0 1,-1 1 0,0-1 0,0 0 0,0 0 0,0 0 0,-1 0 0,1 0 0,0-1 0,-1 1 0,1-1-1,-1 1 1,0-1 0,1 0 0,-1 0 0,0 0 0,0 0 0,0-1 0,0 1 0,0-1 0,-3 0 0,-13-3-2200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49.8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2 300 2816,'0'0'112,"-1"-1"0,1 1 0,0-1 0,0 1 0,0-1 1,0 1-1,0-1 0,0 0 0,0 1 0,0-1 0,0 1 0,0-1 0,0 1 0,0-1 1,1 1-1,-1-1 0,0 1 0,0-1 0,1 1 0,-1-1 0,0 1 0,0 0 0,1-1 0,-1 1 1,0-1-1,1 1 0,-1 0 0,1-1 0,-1 1 0,1-1 0,20-16 2185,-7 7-1797,18-17-98,1 1 0,2 1 1,0 2-1,1 2 0,1 1 0,65-24 1,-94 41-330,0 0 0,0 1 0,0-1 0,0 2 0,1-1 0,-1 1 0,1 0 0,-1 1 1,0 0-1,1 0 0,-1 1 0,1 0 0,-1 1 0,13 3 0,-16-3-31,-1 1-1,0-1 1,1 1-1,-1 0 1,-1 0-1,1 0 1,0 0-1,-1 1 1,1-1-1,-1 1 1,0 0-1,0 0 1,-1 0-1,1 0 1,-1 1-1,0-1 1,0 1-1,0-1 1,-1 1-1,0 0 1,0 0 0,0 0-1,0-1 1,-1 1-1,0 10 1,0 22 290,-8 56 0,4-66-213,2 0 0,0 0 0,2 0-1,4 34 1,-4-57-112,0-1 0,1 0 1,-1 0-1,1 0 0,0 0 0,0 0 0,0 0 0,0 0 0,0 0 0,1-1 1,-1 1-1,1 0 0,0-1 0,0 1 0,0-1 0,0 1 0,0-1 0,0 0 0,1 0 1,-1 0-1,5 2 0,-3-3 2,0 0-1,-1 0 1,1 0 0,-1-1 0,1 0-1,0 0 1,-1 0 0,1 0 0,0 0-1,-1-1 1,1 0 0,-1 1 0,1-1 0,-1-1-1,6-1 1,10-7 38,-1 0 1,0-1-1,-1 0 0,30-28 1,-18 14-3,-2-2 0,-2-1 1,0 0-1,-2-2 0,-1-1 1,-1-1-1,26-55 0,-42 76-43,0 0 0,-1-1 0,-1 1 0,1-1 0,-2 0 0,0 0 0,0 0 0,-1 0 0,0 0 0,-2-17 0,1 28-2,0 0 0,0 1 0,0-1 0,0 1 0,0-1 0,0 0 0,0 1 0,0-1 0,0 1 0,0-1 0,0 0 0,0 1 0,-1-1 0,1 1 0,0-1 0,0 1 0,-1-1 0,1 1 0,0-1 0,-1 1 0,1-1 0,-1 1 0,1-1 0,0 1 0,-1-1 0,1 1 0,-1 0 0,0-1 0,-8 15 0,-1 35 0,9-22 0,3 0 0,0 0 0,1-1 0,2 1 0,1-1 0,1 1 0,12 29 0,-3-16 0,1-2 0,2 0 0,46 67 0,-64-103-14,7 9 24,1 1 0,-1-2 0,14 13 0,-20-21-118,1 0 0,0 1 0,-1-1 0,1 0 0,0-1-1,0 1 1,0-1 0,1 1 0,-1-1 0,0 0 0,1 0 0,-1 0-1,0 0 1,1-1 0,-1 0 0,1 1 0,6-2 0,5-2-1172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0.2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 3328,'0'-21'1664,"11"4"512,-11 17-256,0 4-1536,4 13 128,2 12 128,-1-9 128,-5 15-1024,4 2 128,6 5 640,-5-4 0,11 4-384,-1-21 128,0 3-896,0-11 0,4-9-896,2-8 128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0.5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0 6912,'-55'0'3456,"40"10"-5504,15-10 6272,6 4-4480,-1 3 0,5 3-2816,-1 1 128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1.0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 3584,'3'2'208,"-1"0"0,1 0 0,-1 0-1,0 0 1,0 1 0,0-1 0,0 1 0,0-1 0,0 1 0,-1 0 0,3 5 0,2 3 347,2 3-171,0 0-1,-1 1 1,0 0-1,-1 1 0,-1-1 1,-1 1-1,0 0 0,2 26 1,1-3-208,-5-33-181,5 35 705,3-1 0,1 0 0,30 70 0,-23-83 9,-18-27-697,1 0 0,-1 0 0,0 0 0,1 0 0,-1 0 0,0 0 0,0 0 0,1 0 0,-1 0 0,0 0 0,1 0 0,-1 0 0,0-1 0,1 1 0,-1 0 0,0 0 0,0 0 0,1 0 0,-1 0 0,0-1 1,0 1-1,1 0 0,-1 0 0,0 0 0,0-1 0,1 1 0,-1 0 0,0 0 0,0-1 0,0 1 0,0 0 0,1 0 0,-1-1 0,0 1 0,0 0 0,0-1 0,0 1 0,0 0 0,0 0 0,0-1 0,0 1 0,0 0 1,0-1-1,0 1 0,3-63 509,-3 47-523,0-11 18,1-1 0,2 1 0,1-1 0,1 1 0,2 0 0,0 1 0,2 0-1,12-28 1,-16 43-5,1 1 0,-1-1 0,2 1 0,-1 0 0,2 0 0,-1 1 0,1 0 0,0 1 0,1-1 0,0 1 0,0 1 0,1 0 0,0 0 0,0 1 0,1 1 0,0-1-1,0 1 1,0 1 0,0 0 0,1 1 0,12-2 0,-6 3 18,-1 1 0,1 0 0,0 2 0,-1 0 0,1 1-1,-1 0 1,1 2 0,18 5 0,-23-5 4,-1 1 1,0 0-1,0 1 1,0 0-1,-1 0 1,1 2-1,-2-1 1,1 1-1,-1 1 1,0 0-1,13 16 1,-14-14 14,0 0 0,-1 1 0,0 0 0,-1 0 0,0 1 0,-1 0 0,-1 0 0,0 0 0,-1 1 0,0-1 0,-1 1-1,0 0 1,-2 0 0,1 1 0,-2 18 0,-1-11-73,0-1-1,-2 0 1,-1 0-1,-6 23 0,10-43-48,-1-1-1,1 0 0,0 1 1,0-1-1,0 1 0,0-1 0,0 0 1,-1 1-1,1-1 0,0 1 0,0-1 1,-1 0-1,1 1 0,0-1 0,-1 0 1,1 0-1,0 1 0,-1-1 0,1 0 1,0 0-1,-1 1 0,1-1 0,-1 0 1,1 0-1,0 0 0,-1 0 0,1 0 1,-1 0-1,0 1 0,1-2 3,0 1 0,0 0 0,0-1 0,0 1 0,-1 0 0,1-1 1,0 1-1,0-1 0,0 1 0,0 0 0,0-1 0,0 1 0,0 0 0,1-1 0,-1 1 0,0 0 0,0-1 0,0 1 0,0 0 0,0-1 0,0 1 0,1 0 1,-1-1-1,0 1 0,0 0 0,0 0 0,1-1 0,-1 1 0,0 0 0,1 0 0,-1-1 0,0 1 0,0 0 0,1 0 0,-1 0 0,0 0 0,1-1 1,-1 1-1,1 0 0,12-12-1976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1.4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301 431 4352,'0'-2'109,"0"1"1,1-1 0,-1 1-1,0-1 1,1 1 0,-1-1-1,1 1 1,-1-1-1,1 1 1,0 0 0,-1-1-1,1 1 1,0 0-1,0-1 1,0 1 0,0 0-1,0 0 1,0 0-1,1 0 1,-1 0 0,0 0-1,0 0 1,1 1-1,-1-1 1,0 0 0,1 1-1,-1-1 1,1 1-1,-1-1 1,1 1 0,-1 0-1,1 0 1,-1 0-1,1 0 1,0 0 0,-1 0-1,1 0 1,-1 0 0,1 0-1,-1 1 1,1-1-1,-1 0 1,1 1 0,-1 0-1,0-1 1,1 1-1,-1 0 1,0 0 0,1 0-1,-1-1 1,0 1-1,0 1 1,0-1 0,0 0-1,0 0 1,0 0-1,1 2 1,115 146 3389,-112-144-3442,0-1 1,0 0 0,0 0 0,0 0 0,1 0 0,0-1-1,-1 0 1,1 0 0,1-1 0,-1 0 0,0 0-1,0 0 1,1-1 0,-1 0 0,1 0 0,-1 0 0,1-1-1,-1 0 1,1 0 0,-1-1 0,10-1 0,6-3 97,0 0 0,0-2 0,0 0 0,38-20 1,-48 21-97,0-2 1,0 1 0,0-1 0,-1-1 0,-1 0 0,1-1 0,-2 0 0,1 0 0,-1-1 0,-1 0 0,0-1 0,0 0 0,-2 0-1,1-1 1,7-21 0,-11 25-30,0-1 0,0 1 0,-1-1-1,0 0 1,-1 1 0,0-1-1,-1 0 1,0 0 0,0 0 0,-1 0-1,0 0 1,-1 1 0,0-1 0,0 0-1,-1 1 1,-1 0 0,0-1-1,0 1 1,0 1 0,-1-1 0,-1 1-1,-9-13 1,1 7-7,1 1 0,-2 0 1,0 1-1,-1 1 0,0 0 0,0 1 0,-1 1 1,0 1-1,-1 0 0,0 1 0,0 1 0,-1 1 0,1 0 1,-1 1-1,0 1 0,-21 0 0,5 2-71,1 1-1,0 2 1,-1 1-1,1 1 1,0 3-1,1 0 0,0 2 1,-34 14-1,40-12-147,1 1-1,-1 1 1,-46 32-1,65-40 72,0 1-1,1 0 1,0 1-1,0-1 1,0 1-1,1 1 0,0-1 1,1 1-1,0 0 1,0 0-1,0 1 1,1-1-1,1 1 1,-1 0-1,-2 12 1,6-17 22,-1 0-1,1 1 1,1-1 0,-1 0 0,0 0 0,1 0-1,0 0 1,0 0 0,0-1 0,0 1-1,1 0 1,-1 0 0,1-1 0,0 1 0,0-1-1,0 1 1,1-1 0,-1 0 0,1 0-1,0 0 1,0 0 0,0 0 0,0-1 0,0 0-1,1 1 1,3 1 0,8 4-289,0 0-1,0-1 1,0 0-1,1-2 1,17 5 0,62 10-1336,17-11-64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8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35 279 2688,'2'11'756,"1"0"1,0 0-1,0-1 0,9 18 1,3 12 1135,-12-33-1795,0 1 0,1-1 0,0 0 0,0 0 0,1 0 0,-1-1 0,1 1 0,1-1 0,-1 0 0,1-1 0,0 1 0,0-1 0,1 0 0,0-1 0,0 0 0,0 0 0,0 0 0,0-1-1,1 0 1,-1 0 0,1-1 0,0 0 0,0 0 0,0-1 0,0 0 0,0-1 0,12 0 0,-4 0 18,-1 0 1,1-2-1,0 0 1,-1-1-1,0 0 1,0-1-1,0-1 0,0 0 1,-1-1-1,0-1 1,0 0-1,0-1 1,19-15-1,-15 8 37,-1-1-1,-1 0 1,-1-2 0,0 1-1,-1-2 1,18-32-1,-27 43-109,-1 0 0,0 0 0,0-1 0,-1 0 0,0 0 0,-1 0-1,0 0 1,0 0 0,-1 0 0,0-1 0,-1 1 0,0 0 0,0-1-1,-1 1 1,0 0 0,-1 0 0,1 0 0,-2 0 0,-4-11 0,4 14-30,-1-1 1,0 1 0,-1 1 0,1-1 0,-1 0 0,0 1 0,-1 0 0,1 1-1,-1-1 1,0 1 0,0 0 0,-1 0 0,1 1 0,-1 0 0,0 0 0,1 0-1,-1 1 1,0 0 0,-13-1 0,3-1-28,-1 2-1,0 0 1,0 2-1,0 0 1,1 0-1,-36 7 1,32-2-82,1 0 1,0 2-1,0 0 0,0 1 1,1 1-1,0 1 1,1 1-1,0 0 0,1 1 1,0 1-1,1 1 0,0 0 1,1 1-1,1 1 1,0 0-1,-22 35 0,33-46-66,0 1 0,0-1 0,0 0-1,1 1 1,0 0 0,0-1 0,0 1-1,1 0 1,0 0 0,0 0 0,0 0-1,1 0 1,0 0 0,0 0 0,1 0-1,-1 0 1,1 0 0,1 0 0,-1-1-1,1 1 1,0 0 0,5 10 0,27 18-1629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1.9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 3328,'0'-2'106,"0"0"0,0-1 1,0 1-1,0 0 0,1 0 1,-1 0-1,1 0 0,-1-1 0,1 1 1,0 0-1,0 0 0,0 0 0,0 0 1,0 1-1,1-1 0,-1 0 1,3-3-1,-3 5-61,-1 0 1,1 0-1,-1-1 1,0 1-1,1 0 1,-1 0-1,1 0 0,-1-1 1,1 1-1,-1 0 1,1 0-1,-1 0 1,1 0-1,-1 0 1,1 0-1,-1 0 0,1 0 1,-1 0-1,1 0 1,-1 0-1,1 1 1,-1-1-1,1 0 1,-1 0-1,1 0 0,-1 1 1,1-1-1,0 1 1,13 23 1181,-4 13-572,-2 0-1,-1 0 0,2 60 1,5 27 461,178 791 5475,-168-833-6324,68 201 704,-90-277-1023,1 0 1,0 0-1,0-1 1,1 1 0,-1 0-1,1-1 1,8 8-1,-11-12-12,0 0-1,0-1 0,0 1 0,0 0 0,0-1 1,0 1-1,0-1 0,1 1 0,-1-1 0,0 1 1,0-1-1,0 0 0,1 0 0,-1 1 0,0-1 1,0 0-1,1 0 0,-1 0 0,0-1 0,0 1 1,0 0-1,1 0 0,-1-1 0,0 1 1,0-1-1,0 1 0,0-1 0,1 1 0,-1-1 1,0 1-1,0-1 0,0 0 0,-1 0 0,1 0 1,0 0-1,0 1 0,0-1 0,0 0 0,-1 0 1,1-1-1,-1 1 0,1 0 0,0 0 0,-1 0 1,1-2-1,59-83-6548,-41 52 4181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2.2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1 885 4992,'11'-7'2432,"14"27"-3584,-21-6 4864,7-3-3712,-2 10 0,7 0-896,-1 0 0,0-4 128,0 0 0</inkml:trace>
  <inkml:trace contextRef="#ctx0" brushRef="#br0" timeOffset="1">52 34 9600,'-15'-13'4736,"30"-4"-9216,-15 17 9984,-6 0-9344,-28-4 128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07.9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1190 2816,'-4'1'1161,"6"0"-85,13 2 700,22 4-605,-13-5-926,-1-1 0,0-2 0,1 0 1,-1-1-1,0-1 0,0-1 0,34-11 1,154-65 1169,-210 79-1400,46-20 225,-2-3 0,0-1 0,-2-2 0,-1-2 0,-1-2 0,-1-2 0,62-67 0,-71 65-117,-1-1 1,-3-1-1,0-1 1,-3-1-1,-1-1 1,19-49-1,-35 72-101,-1-1 0,-1 0 0,0 0 0,-2 0 0,0 0 0,-1-1 0,0 0-1,-2 1 1,0-1 0,-2 0 0,0 1 0,0-1 0,-2 1 0,0 0 0,-2 0-1,0 0 1,-12-25 0,13 33-16,0 1 0,0 0 0,-1 1-1,0-1 1,0 1 0,-1 0 0,0 1-1,0-1 1,-1 1 0,0 1 0,0-1 0,-1 2-1,0-1 1,0 1 0,0 0 0,-1 1 0,1 0-1,-1 1 1,0 0 0,0 0 0,-14-1-1,8 2-13,0 2 0,-1 0 0,1 1 0,0 0 0,0 2 0,-1 0-1,1 0 1,1 1 0,-1 2 0,1-1 0,0 2 0,-26 14 0,18-8 0,1 2 1,0 0 0,1 2 0,0 0 0,1 2 0,2 0 0,0 1 0,0 0 0,2 2-1,1 0 1,1 1 0,0 0 0,2 1 0,1 0 0,1 1 0,1 0 0,-9 44 0,9-21 29,2 0 0,2 1 0,3 0 0,1 0 1,3 0-1,2-1 0,11 55 0,11 22 327,65 185-1,-64-240-194,4-2-1,3-1 1,2-1 0,84 112-1,-112-167-227,0-1 0,1 1-1,0-1 1,1-1-1,15 12 1,-24-19-29,1-1 1,0 0-1,0 0 0,0 0 0,0 0 0,0 0 1,0-1-1,0 1 0,0 0 0,0-1 1,0 1-1,0-1 0,1 0 0,-1 0 0,0 0 1,0 0-1,3-1 0,-3 0-54,0 0 0,1 0 1,-1 0-1,-1 0 0,1-1 0,0 1 0,0-1 1,0 1-1,-1-1 0,1 0 0,-1 0 0,1 0 0,-1 0 1,0 0-1,0 0 0,0 0 0,0 0 0,0 0 1,0 0-1,0-3 0,10-34-1784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08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30 527 3968,'-3'18'1770,"4"-13"-1427,0-1 0,0 1 0,1-1-1,-1 1 1,1-1 0,0 1 0,0-1-1,0 0 1,1 0 0,-1 0 0,1 0-1,0 0 1,0-1 0,6 6 0,16 17-59,-21-21-223,0 0 1,0 0 0,1-1-1,0 1 1,0-1 0,0 0-1,0-1 1,1 1 0,-1-1-1,1 0 1,8 3 0,3-2 2,1 0 0,0-1 0,0-1 0,0-1 0,0 0 0,0-1 0,0-1 0,0-1 0,0-1 0,-1 0 0,1-1 0,22-9 0,-15 5 42,-1-2 1,-1-1 0,1 0-1,-2-2 1,0 0 0,0-2-1,-1-1 1,18-17 0,-24 18-30,-2-1 1,0 0-1,0-1 1,-2 0 0,0 0-1,-1-2 1,-1 1-1,-1-1 1,0 0-1,-2-1 1,9-39 0,-13 49-32,0 0 0,-1 1 0,0-1 0,-1 0 0,0 0 0,-1 0 0,0 0 0,0 1 1,-1-1-1,0 0 0,-1 1 0,0 0 0,0-1 0,-1 1 0,0 0 0,-1 1 0,0-1 1,0 1-1,-1 0 0,0 0 0,-1 1 0,1-1 0,-1 1 0,-1 1 0,1 0 0,-17-11 1,8 9-6,0 1 1,0 0 0,0 1-1,-1 0 1,0 2 0,0 0-1,0 1 1,-1 0 0,1 2 0,-1 0-1,1 1 1,-1 0 0,1 2-1,-1 0 1,1 1 0,0 1-1,0 0 1,-27 12 0,21-7-58,2 0 1,-1 2 0,2 1-1,-1 0 1,2 1-1,0 2 1,0 0-1,1 0 1,1 2-1,1 0 1,0 1-1,1 1 1,-16 27-1,27-38-138,-1 0-1,1 0 1,0 1-1,1-1 1,0 1-1,0 0 1,1 0-1,0 0 1,0 0-1,1 0 0,1 1 1,0 14-1,1-18-45,0 0 0,1-1 0,-1 1 1,1 0-1,0 0 0,1-1 0,0 0 0,0 1 0,0-1 0,0 0 0,1 0 0,-1-1 0,1 1 0,1-1 0,-1 0 0,1 0 0,-1 0 0,1-1 1,0 1-1,7 2 0,51 22-1848,-2-12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09.0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381 1 3840,'-12'3'486,"-1"2"1,1 0-1,0 0 0,0 1 0,1 1 1,0 0-1,0 0 0,-10 10 1,3-4 66,0-1 1,-21 12-1,30-20-452,-10 4 30,0 2 0,0 0 0,1 1 0,0 1 0,1 0 0,0 1 0,1 1 0,-16 19 0,31-33-122,1 1-1,-1 0 1,1-1-1,-1 1 1,1-1 0,-1 1-1,1 0 1,0-1-1,-1 1 1,1 0-1,0-1 1,-1 1 0,1 0-1,0 0 1,0-1-1,0 1 1,0 0 0,0 0-1,0-1 1,0 1-1,0 0 1,0 0-1,0-1 1,0 1 0,0 0-1,0-1 1,1 1-1,-1 0 1,0 0 0,0-1-1,1 1 1,-1 0-1,1-1 1,-1 1 0,1-1-1,-1 1 1,1 0-1,-1-1 1,1 1-1,-1-1 1,1 1 0,-1-1-1,1 0 1,0 1-1,-1-1 1,1 0 0,0 1-1,0-1 1,-1 0-1,1 0 1,0 0-1,0 1 1,0-1 0,55 10 92,-41-9-26,86 13 326,11 0 348,194 50 0,-289-59-680,0 0 0,0 2 0,-1 0 0,0 1 0,-1 0 0,28 21 0,-39-27-46,-1 1 1,0 0-1,1 0 0,-1 0 1,-1 0-1,1 1 0,0-1 1,-1 1-1,0 0 1,0 0-1,0-1 0,0 1 1,-1 0-1,1 1 0,-1-1 1,0 0-1,0 0 1,-1 1-1,1-1 0,-1 0 1,0 0-1,0 1 0,0-1 1,-1 0-1,0 1 1,1-1-1,-1 0 0,-1 0 1,1 0-1,-1 0 0,0 0 1,1 0-1,-2 0 0,-1 3 1,-9 13 127,0-2-1,-1 1 1,0-2 0,-2 0 0,0-1-1,-1-1 1,0 0 0,-36 22 0,39-28-98,-1 0 0,-1-2 0,1 1 0,-1-2 1,0 0-1,0-1 0,-1-1 0,0 0 0,0-2 0,0 0 0,0 0 1,-25-2-1,35-1-60,1 0-1,0 0 1,-1 0 0,1-1 0,0 0-1,0 0 1,0 0 0,1-1-1,-1 0 1,0 0 0,1-1 0,-10-7-1,13 9-77,1 0-1,-1 0 0,0 0 1,1 0-1,-1 0 0,1 0 1,0-1-1,-1 1 0,1 0 1,0-1-1,1 1 0,-1-1 0,0 1 1,1-1-1,-1 1 0,1-1 1,0 1-1,0-1 0,0 0 1,0 1-1,0-1 0,1 1 1,-1-1-1,1 1 0,-1-1 0,1 1 1,0-1-1,0 1 0,0-1 1,1 1-1,-1 0 0,0 0 1,4-4-1,3-4-575,0 0-1,1 1 1,1 0 0,-1 0-1,1 1 1,0 1 0,1 0-1,15-8 1,27-15-1408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09.3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1 5504,'-34'7'2688,"34"20"-4096,4-23 5760,1 17-4480,5-8 128,1 11 0,4 9 0,0-3-768,-1 2 128,12-5-768,-1 1 128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09.7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22 7040,'-79'-21'3456,"64"21"-5376,24 0 6784,2 0-8192,-1 17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7:10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135 240 3200,'-7'19'7380,"0"43"-6803,8-52-480,1-1 0,-1 0 0,2 0 0,-1 0-1,1 0 1,1 0 0,0 0 0,0-1 0,0 1 0,1-1 0,1 0 0,-1-1 0,1 1 0,0-1-1,1 0 1,0-1 0,0 1 0,0-2 0,1 1 0,0-1 0,0 0 0,0 0 0,1-1 0,-1 0-1,1-1 1,10 3 0,0 0 2,0-1-1,0-1 1,1-1-1,-1-1 0,1-1 1,-1 0-1,1-2 1,0 0-1,-1-1 0,1-1 1,36-10-1,-31 4-24,-1 0-1,0-2 1,-1-1 0,0 0-1,-1-2 1,40-31 0,-54 38-42,0 0-1,0 0 1,-1-1 0,1 0 0,-2-1 0,1 1-1,-1-1 1,-1 0 0,1-1 0,-1 1 0,-1-1 0,0 0-1,-1 0 1,1 0 0,-2-1 0,0 1 0,0-1 0,-1 0-1,1-15 1,-4 17-10,1 1 0,-1 0 0,0 0-1,0 0 1,-1 0 0,0 0 0,-1 0 0,0 1 0,0-1-1,0 1 1,-1 0 0,0 1 0,-1-1 0,1 1 0,-1 0-1,0 0 1,-1 1 0,1-1 0,-1 2 0,0-1 0,-1 1-1,1 0 1,-1 0 0,-9-3 0,-5-1 24,-1 1 1,0 1-1,0 0 1,0 2-1,0 1 1,-1 1-1,-37 1 0,27 2-18,0 3-1,0 0 0,0 3 0,1 0 0,0 3 0,-40 15 0,57-18-44,1 0 0,-1 0 0,1 2 0,1 0 0,0 0 0,0 2 1,1-1-1,0 2 0,0 0 0,2 0 0,-1 1 0,2 1 0,0-1 0,-13 24 0,21-32-108,-1 1-1,1-1 1,0 1-1,1 0 1,-1-1-1,1 1 1,0 0-1,0 0 1,1 0-1,0 0 1,0 0-1,0 0 1,1 0-1,0-1 0,0 1 1,0 0-1,1 0 1,0-1-1,0 1 1,0-1-1,1 1 1,0-1-1,0 0 1,0 0-1,1 0 1,0-1-1,-1 1 1,2-1-1,7 7 0,2 1-387,1-1 0,1 0 0,0-1 0,0-1 0,1-1 0,0 0 0,1-1 0,23 6 0,63 7-1663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18.8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1 167 1664,'0'-7'329,"0"0"0,0 0 0,0 0 0,1 1 0,0-1 0,1 0 0,-1 0 0,1 1 0,0-1 0,1 1 0,0-1 0,0 1 0,0 0 0,5-7 0,-2 4 5,-2 0 1,1-1-1,6-20 0,-11 27 306,1 4-536,0 0 1,0 0 0,0-1-1,0 1 1,-1 0 0,1 0 0,0 0-1,-1 0 1,1 0 0,0 0-1,-1 1 1,0-1 0,1 0-1,-1 0 1,1 0 0,-1 0-1,0 0 1,0 1 0,0 1-1,4 24 597,22 761 3950,-28-737-4463,-1 171 539,5-188-479,1 0 0,1 0 0,2 0 0,14 43-1,-20-76-232,0 0 0,1 0 0,-1 0 0,1 0 0,-1 0-1,1-1 1,-1 1 0,1 0 0,0 0 0,-1 0 0,1-1-1,0 1 1,0 0 0,0-1 0,0 1 0,-1-1 0,1 1 0,0-1-1,0 1 1,0-1 0,0 1 0,0-1 0,0 0 0,2 1-1,31-5 122,32-26-138,-60 27 9,20-9-33,0 1 0,32-8 0,-29 10-1322,46-21 1,-49 9-2043,-26 21 3169,1-1 1,0 0-1,-1 0 0,1 0 0,0 0 0,-1 0 1,1 0-1,-1 0 0,0 0 0,1 0 0,-1 0 1,0-1-1,0 1 0,1 0 0,-1 0 1,0 0-1,0 0 0,0 0 0,0-1 0,-1 1 1,1 0-1,0 0 0,0 0 0,-1 0 1,0-2-1,-8-12-1699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19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 3200,'0'-1'46,"0"1"-1,1-1 1,-1 0 0,1 1-1,-1-1 1,1 1 0,-1-1-1,1 1 1,0-1 0,-1 1-1,1-1 1,0 1 0,-1 0-1,1-1 1,0 1 0,-1 0-1,1-1 1,0 1 0,-1 0-1,1 0 1,0 0 0,0 0-1,0 0 1,-1 0 0,1 0-1,0 0 1,0 0 0,-1 0-1,1 0 1,0 0 0,0 0-1,1 1 1,23 13 128,-18-9 193,4 0 74,0-1 1,0 0 0,0-1-1,1 0 1,-1-1 0,21 2-1,8 1 52,2 4-180,0-2-1,79 2 1,-120-8-391,-1-1-1,1 0 0,0 0 1,-1 0-1,1 0 0,-1 0 1,1 0-1,-1 0 0,1 0 1,-1 0-1,1 0 0,-1 0 0,1-1 1,-1 1-1,1 0 0,-1 0 1,1 0-1,-1-1 0,0 1 1,1 0-1,-1-1 0,1 1 1,-1 0-1,0-1 0,1 1 1,-1 0-1,1-2 0,4-3-1195,3-2 101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39.6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 1280,'0'-2'131,"2"-23"4037,2 19-1899,5 18-1413,1 11-270,0 1 0,-2 1 0,-1 0 0,6 35 0,9 109 537,-18-131-846,12 224 1014,-22 336 0,2-527-1202,1-40 3,1 1 0,1 0-1,2-1 1,2 1 0,5 31-1,-7-60-79,-1-1-1,1 1 0,-1 0 0,1-1 0,0 1 0,0-1 1,0 1-1,1-1 0,-1 0 0,0 1 0,1-1 0,0 0 0,-1 0 1,1 0-1,0 0 0,0 0 0,0-1 0,0 1 0,1 0 0,-1-1 1,5 2-1,-4-2 0,0 0 1,0-1-1,1 0 1,-1 0-1,0 0 0,1 0 1,-1 0-1,0-1 1,0 1-1,1-1 1,-1 0-1,0 0 0,0 0 1,0 0-1,4-3 1,9-6-119,1 0 0,-2-1 0,1-1 0,25-26 0,32-40-3157,99-136 0,-112 125 1195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19.5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 3072,'1'0'79,"0"0"0,0 0-1,0-1 1,0 1 0,0 0 0,0-1 0,-1 1-1,1-1 1,0 1 0,0-1 0,0 0 0,0 1 0,-1-1-1,1 0 1,0 1 0,-1-1 0,1 0 0,-1 0-1,1 0 1,0 0 0,-1 1 0,0-1 0,1-2-1,11-8 3279,-11 45-797,7 307 825,-6-68-1394,2-200-1514,-3-10-82,3 0 0,3 0 0,3-1 1,20 73-1,-27-127-349,0 1 0,0-1 1,1 0-1,0 0 0,1 0 1,0 0-1,7 8 0,-11-14-57,1-1 0,-1 1 0,1 0-1,0-1 1,0 0 0,-1 1 0,1-1 0,0 0-1,0 0 1,0 0 0,0 0 0,1 0-1,-1 0 1,0-1 0,0 1 0,0-1-1,1 0 1,-1 1 0,0-1 0,1 0 0,-1 0-1,0-1 1,0 1 0,1 0 0,-1-1-1,0 1 1,0-1 0,0 0 0,1 0-1,-1 0 1,0 0 0,2-2 0,95-48-2827,-54 29-1194,62-41 1,-72 39 1855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19.9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 3200,'9'-4'1536,"46"-3"-768,-34 7 2816,49 7-3328,-6 3 128,-3-7 0,-2 5 128,-8-8-768,-2-8 128,-7-1-256,-8 1 0,-9 1-896,1 1 128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0.2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4 3328,'-9'-4'1664,"-6"36"-512,15-15 2176,4 8-3200,1 5 0,5-5 128,-5 9 0,11-2-384,-1-1 0,4 1 128,-4-6 0,0-10-1280,6-3 128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0.5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21 7936,'-49'8'3968,"70"-21"-5760,-17 1 7424,5 9-9088,-3 6 128,3-6-512,-18 14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1.0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0 166 1408,'18'4'637,"0"0"0,0 1 1,0 1-1,-1 1 0,18 9 0,-21-8-376,1-1 0,1-1 0,-1 0-1,1-1 1,0-1 0,0 0-1,18 1 1,-22-5-90,-1 0 0,1 0-1,-1-2 1,1 1 0,-1-1-1,1-1 1,-1 0 0,0 0 0,16-8-1,-20 7-22,0 0 0,0 0 0,0-1 0,-1 0 0,0 0-1,0 0 1,0-1 0,0 0 0,-1 0 0,0-1 0,-1 1 0,1-1 0,-1 0-1,5-13 1,-7 17-103,-1 0-1,0 0 1,0-1 0,0 1-1,0 0 1,0-1-1,-1 1 1,0-1-1,1 1 1,-1 0 0,-1-1-1,1 1 1,0-1-1,-1 1 1,0 0 0,1-1-1,-1 1 1,-1 0-1,1 0 1,0 0-1,-1 0 1,0 0 0,1 0-1,-1 0 1,0 0-1,-1 1 1,1-1-1,0 1 1,-1-1 0,1 1-1,-1 0 1,-6-4-1,2 2 33,0 1-1,0-1 0,-1 1 0,0 0 1,1 1-1,-1 0 0,0 0 0,0 0 1,0 1-1,-1 1 0,1-1 0,0 1 1,-10 1-1,6 1-6,-1 0 0,1 1 0,0 1 0,0-1 1,1 2-1,-1 0 0,1 0 0,0 1 0,0 0 0,1 1 0,-12 9 0,16-11-54,1 0 0,0 0 0,0 1 0,0-1-1,1 1 1,0 0 0,0 1 0,0-1 0,1 1-1,0-1 1,0 1 0,0 0 0,1 0 0,0 0-1,1 0 1,0 0 0,0 1 0,0-1 0,1 0-1,1 12 1,1-2-2,1 0 0,0-1-1,2 0 1,-1 0 0,2 0 0,1 0-1,0-1 1,0 0 0,2 0-1,0-1 1,0 0 0,1-1 0,19 20-1,-19-24-88,-1 0 0,1-1 0,1 0-1,0 0 1,0-1 0,0-1 0,1 0-1,0 0 1,0-1 0,0-1 0,0 0 0,1 0-1,0-2 1,0 1 0,0-2 0,0 0-1,0 0 1,17-2 0,-23 0-252,1 0 0,-1 0 0,0-1 0,1 0-1,-1 0 1,0-1 0,0 0 0,11-6 0,18-15-1486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1.5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1 121 4352,'26'28'1774,"-18"-20"-1149,1 0-1,-2 1 0,1 0 0,-2 0 0,1 1 1,7 15-1,12 40 10,-3 2 1,-2 0 0,14 90-1,-35-157-617,0 0 0,-1 0 0,1-1 0,0 1 0,0 0-1,0 0 1,-1 0 0,1 0 0,0 0 0,0 0 0,0 0 0,-1 0-1,1 0 1,0 0 0,0 0 0,0 0 0,-1 0 0,1 0 0,0 0-1,0 1 1,0-1 0,0 0 0,-1 0 0,1 0 0,0 0 0,0 0-1,0 0 1,0 0 0,-1 1 0,1-1 0,0 0 0,0 0 0,0 0-1,0 0 1,0 1 0,0-1 0,0 0 0,-1 0 0,1 0 0,0 0-1,0 1 1,0-1 0,-13-22 282,-1-20-158,1-2-1,3 0 0,-6-52 1,13 73-147,2 1 1,1 0-1,0-1 1,2 1-1,0 0 1,2-1-1,0 1 1,12-32-1,-13 47 6,0 0 0,0 1 0,1 0 0,0 0 0,1 0 0,-1 0 0,1 1 0,0 0 0,0 0 0,1 0 0,0 0 0,-1 1 0,2 0 0,-1 0 0,0 1 0,9-4 0,-9 5 14,0-1 0,0 1 0,-1 1 0,2-1 0,-1 1 0,0 0-1,0 0 1,0 1 0,0 0 0,1 0 0,-1 0 0,0 1 0,0 0-1,0 0 1,0 0 0,0 1 0,0 0 0,0 0 0,7 5 0,0 1 55,0 1 1,0 1-1,-1 0 1,0 1 0,-1 0-1,-1 1 1,0 0 0,0 1-1,13 23 1,-6-5 44,-2 1 0,-1 1 0,11 43 0,-21-62-75,0 0 0,-1 1 1,0-1-1,-2 1 0,1 0 1,-2-1-1,0 1 1,-1 0-1,0 0 0,-1-1 1,-1 1-1,-5 17 0,8-32-68,0 1-1,0-1 0,0 0 0,0 1 1,0-1-1,0 1 0,0-1 0,0 0 1,-1 1-1,1-1 0,0 0 0,0 1 0,0-1 1,0 0-1,0 1 0,-1-1 0,1 0 1,0 1-1,0-1 0,-1 0 0,1 1 1,0-1-1,-1 0 0,1 0 0,0 1 0,-1-1 1,1 0-1,0 0 0,-1 0 0,1 1 1,0-1-1,-1 0 0,1 0 0,0 0 0,-1 0 1,1 0-1,-1 0 0,1 0 0,0 0 1,-1 0-1,1 0 0,-1 0 0,1 0 1,0 0-1,-1 0 0,1 0 0,0-1 0,-1 1 1,1 0-1,-1 0 0,1 0 0,0 0 1,-1-1-1,1 1 0,0 0 0,0 0 1,-1-1-1,1 1 0,0 0 0,0-1 0,-1 1 1,1 0-1,0-1 0,-1 0 0,0 0-209,1-1 0,-1 1 0,0 0 0,0-1 0,1 0 0,-1 1 0,1-1 0,0 1 0,-1-1 0,1 0 0,0 1 0,0-1 0,0 0 0,0 1 0,0-4 0,2 2-88,-1 0 0,1 0 0,-1 1 0,1-1 0,0 1 0,0-1 0,0 1 0,0 0 0,1 0 0,2-3 0,0 1-151,16-17-1463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1.9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0 240 3072,'6'6'451,"-1"0"0,1 0 0,1 0 0,-1-1 1,1 0-1,0-1 0,0 1 0,0-1 0,1-1 0,-1 1 1,11 2-1,5 3 219,-1-2 0,43 8 0,-53-14-503,1-1 0,-1 0 1,1-1-1,-1 0 1,0-1-1,0 0 0,1-1 1,-2 0-1,1-1 0,0 0 1,-1-1-1,1 0 1,-1-1-1,-1 0 0,1-1 1,-1 0-1,0-1 1,-1 0-1,0 0 0,0-1 1,-1 0-1,0-1 0,0 0 1,-1 0-1,10-20 1,-15 25-131,0 0 1,0 1-1,-1-1 1,1 0-1,-1 0 0,-1 0 1,1 0-1,-1 0 1,1 0-1,-1 0 1,-1 0-1,1 1 1,-1-1-1,0 0 1,0 0-1,0 0 1,-1 0-1,1 1 1,-1-1-1,0 0 1,-1 1-1,1 0 1,-1 0-1,0 0 1,-3-4-1,1 3 11,1 1-1,-1-1 0,0 2 0,0-1 1,0 0-1,0 1 0,-1 0 0,0 0 1,1 1-1,-1-1 0,0 1 0,0 0 1,0 1-1,0 0 0,0 0 0,-1 0 1,1 1-1,0-1 0,-10 2 0,2 2 64,0 0 0,0 0 0,1 1 0,-1 1 0,1 1 0,0 0 0,1 0 0,-1 1 0,1 1 0,1 0 0,-1 1 0,1 0 0,-15 17 0,14-14-15,1 0 1,1 1-1,0 0 0,1 0 1,0 1-1,1 1 0,1-1 1,0 1-1,1 1 0,1-1 0,-6 26 1,10-31-59,0 1-1,1-1 1,0 1 0,1-1 0,0 0 0,1 1 0,0-1-1,1 0 1,-1 0 0,2 0 0,0 0 0,0-1-1,1 1 1,0-1 0,0 0 0,11 13 0,-2-5-103,-1-2 1,2 0 0,0 0-1,1-2 1,0 0-1,1 0 1,23 12 0,-22-17-642,0 0 0,0-2-1,1 0 1,0-1 0,0 0 0,0-2 0,0 0 0,1-1 0,34-2 0,-7-6-1854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3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810 82 640,'2'-8'299,"26"-47"1130,-28 54-1382,1 1 1,0-1 0,-1 0-1,1 0 1,-1 1-1,1-1 1,-1 0-1,0 0 1,1 0-1,-1 0 1,0 1-1,1-1 1,-1 0-1,0 0 1,0 0 0,0 0-1,0 0 1,0 0-1,0 0 1,0-1-1,-14 3 1361,-25 22 239,-9 14-898,-174 144 1710,185-146-2077,1 1 0,2 2 0,-50 72 0,43-47-51,3 2-1,3 2 1,2 1 0,4 1-1,3 2 1,2 1 0,-20 111-1,19-40 334,-11 233-1,36-325-509,1-1-1,3 1 1,2-1 0,3 1-1,1-2 1,3 1-1,1-2 1,28 60-1,-28-78-13,1 0 0,1-1-1,2-1 1,0 0 0,2-2-1,2 0 1,0-1 0,1-1-1,1-2 1,46 34-1,-44-37 32,1 0 0,1-2-1,1-1 1,0-1 0,48 17-1,-31-12-97,-13-4-380,-32-15 256,0-1-1,0 0 1,0 1 0,-1-1 0,1 0-1,0 0 1,0 1 0,0-1 0,0 0-1,-1 0 1,1 0 0,0 0 0,0 0 0,0 0-1,0 0 1,0 0 0,-1-1 0,1 1-1,0 0 1,0 0 0,0-1 0,-1 1 0,1-1-1,0 1 1,0 0 0,-1-1 0,1 1-1,0-1 1,-1 0 0,1 1 0,-1-1 0,1 0-1,-1 1 1,1-1 0,-1 0 0,1 1-1,-1-1 1,1 0 0,-1 0 0,0 0-1,0 1 1,1-1 0,-1 0 0,0 0 0,0-1-1,1-45-4396,-4 23 2016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4.6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378 86 2048,'-3'-6'215,"0"0"1,0 1 0,-1-1-1,0 1 1,0 0-1,-1 0 1,1 0-1,-1 1 1,0-1-1,-1 1 1,1 0-1,-1 1 1,1-1-1,-1 1 1,0 0-1,0 1 1,0 0 0,-1 0-1,1 0 1,-1 0-1,1 1 1,-1 0-1,1 1 1,-1-1-1,0 1 1,1 0-1,-1 1 1,-11 2-1,8-1-43,0 0 0,1 1-1,-1 0 1,1 1 0,0 0 0,0 0-1,0 1 1,1 0 0,-1 1-1,1-1 1,-8 9 0,2-1 13,0 0 0,1 1 0,1 1 1,-18 26-1,29-39-169,0 0 0,0 0 1,0 0-1,0-1 0,0 2 0,1-1 1,-1 0-1,1 0 0,-1 0 0,1 0 0,0 0 1,0 0-1,0 0 0,0 0 0,0 1 0,0-1 1,1 0-1,-1 0 0,1 0 0,-1 0 1,1 0-1,0 0 0,0 0 0,0 0 0,0 0 1,0-1-1,0 1 0,1 0 0,-1-1 1,0 1-1,1-1 0,0 1 0,-1-1 0,1 1 1,0-1-1,-1 0 0,4 1 0,7 6 15,1-1-1,0 0 0,0-1 1,17 5-1,90 30 331,158 62 814,-262-96-1077,-1 1 1,0 0-1,-1 1 1,0 1-1,0 0 1,-1 1-1,0 1 0,-1 0 1,20 26-1,-28-33-59,0 0 0,-1 0 0,0 1 0,0-1 0,0 1 0,0 0 0,-1 0 0,0 0 0,0 0 0,-1 0 0,0 1 0,0-1 0,0 0 0,-1 1 0,0-1 0,0 1 0,0-1 0,-1 0 0,0 1 0,0-1 0,-1 0 0,0 0 0,0 0 0,0 0 0,-1 0 1,0 0-1,0-1 0,0 1 0,-6 5 0,1 1 4,-2-1 0,1 0 1,-1-1-1,-1 0 0,0-1 1,-1 0-1,1-1 0,-1 0 1,-1-1-1,0 0 0,0-1 1,0 0-1,-1-1 0,1-1 1,-1 0-1,-1-1 0,1 0 0,0-1 1,0-1-1,-1 0 0,1-1 1,-1-1-1,1 0 0,-1-1 1,1 0-1,0-1 0,0-1 1,0 0-1,1-1 0,-1 0 1,-13-9-1,23 12-59,0 0 0,0 0 0,0-1-1,1 1 1,-1-1 0,1 0 0,0 0 0,-1 0-1,1 0 1,1-1 0,-1 1 0,0-1 0,1 0-1,0 0 1,0 0 0,0 0 0,0 0 0,1 0-1,0 0 1,-1-1 0,2 1 0,-1 0 0,0-1-1,1-6 1,0 5-78,1 1 0,0-1-1,0 1 1,0-1 0,1 1-1,-1-1 1,2 1 0,-1 0-1,0 0 1,1 0 0,0 0-1,0 0 1,0 1 0,1 0-1,0-1 1,0 1 0,0 0-1,8-6 1,8-3-348,0 2 0,0 0 0,1 1 0,0 1 0,0 1 0,1 0-1,0 2 1,30-4 0,4 1-735,1 4 1,66 0-1,-103 8 1420,0 0 0,0 1-1,-1 1 1,1 1 0,-1 0 0,23 12 0,-19-8 321,1-1 0,-1-1 0,1-1 0,35 5 0,-52-11-487,-1 0 0,1-1 1,0 0-1,0-1 0,0 0 1,-1 0-1,1 0 0,0-1 1,-1 0-1,1 0 0,-1 0 1,0-1-1,0 0 0,0 0 1,0-1-1,0 1 0,-1-1 1,0-1-1,1 1 0,5-8 1,-4 3 31,-1 1 0,0-1 1,0 0-1,-1 0 1,0 0-1,-1-1 0,0 1 1,0-1-1,-1 0 0,-1-1 1,0 1-1,2-13 1,-4 19-77,1 0 0,-1 1 0,0-1 0,0 0 0,0 1 0,-1-1 0,1 1 0,-1-1 0,0 0 0,0 1 0,0 0 0,0-1 0,-1 1 0,1-1 0,-1 1 0,0 0 0,0 0 0,0 0 0,0 0 0,-1 1 0,1-1 0,-1 0 0,0 1 0,1 0 0,-1 0 0,0-1 0,0 2 0,-1-1 0,1 0 0,0 1 0,-1-1 0,1 1 0,-1 0 0,1 0 0,-1 1 0,1-1 0,-1 1 0,-4-1 0,-1 1 34,0 1 0,0-1 0,1 2 0,-1-1 0,0 1 0,1 0 0,-1 1 0,1 0 0,0 0 0,0 1 0,0 0 0,0 1 0,1-1 1,0 1-1,0 1 0,-9 8 0,4-3 31,1 0 1,0 1-1,1 0 1,0 1-1,1 0 1,0 1-1,1 0 1,-7 18-1,10-19-45,1 0-1,1 0 0,0 0 0,1 0 1,0 1-1,1-1 0,0 1 0,1 0 1,1-1-1,0 1 0,1-1 0,0 0 0,1 1 1,1-1-1,0 0 0,1-1 0,0 1 1,1-1-1,0 0 0,1 0 0,0-1 0,1 0 1,0 0-1,1-1 0,0 0 0,1 0 1,0-1-1,21 15 0,-3-9-188,-1-2 0,2-1-1,-1-1 1,2-1 0,48 9 0,3 2-1586,-71-18 1226,1-1 0,-1 1 1,0-1-1,1-1 0,-1 0 0,1-1 0,10 0 0,12-8-1936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5.1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 4352,'-1'0'45,"1"0"0,0 0 1,-1 0-1,1 0 0,0 1 0,-1-1 1,1 0-1,0 0 0,0 0 1,-1 1-1,1-1 0,0 0 0,0 0 1,-1 1-1,1-1 0,0 0 0,0 0 1,0 1-1,0-1 0,-1 0 0,1 1 1,0-1-1,0 0 0,0 1 0,0-1 1,0 0-1,0 1 0,0-1 1,0 0-1,0 1 0,0-1 0,0 0 1,0 1-1,0-1 0,0 0 0,0 1 1,0-1-1,0 0 0,1 0 0,-1 1 1,0-1-1,0 0 0,0 1 1,0-1-1,1 0 0,-1 0 0,0 1 1,14 30 2060,6 15-369,36 306-1166,-22-110-140,-21-170-328,32 213 221,-44-230-1113,-1-55 752,0 1 0,-1-1 0,1 0 0,0 0 0,0 1 0,-1-1 1,1 0-1,0 0 0,0 1 0,-1-1 0,1 0 0,0 0 0,-1 0 0,1 0 0,0 1 1,-1-1-1,1 0 0,0 0 0,-1 0 0,1 0 0,0 0 0,-1 0 0,1 0 1,0 0-1,-1 0 0,1 0 0,-1 0 0,1 0 0,0 0 0,-1 0 0,1 0 1,0-1-1,-1 1 0,1 0 0,0 0 0,0 0 0,-1 0 0,1-1 0,0 1 0,-1 0 1,1 0-1,0-1 0,0 1 0,-1 0 0,1 0 0,0-1 0,0 1 0,0 0 1,0-1-1,-1 1 0,1 0 0,0-1 0,0 1 0,0 0 0,0-1 0,0 1 1,0 0-1,0-1 0,-15-22-1371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1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3200,'0'-1'76,"0"0"1,0 0 0,1 0-1,-1 0 1,0 1-1,0-1 1,1 0-1,-1 0 1,0 0 0,1 1-1,-1-1 1,1 0-1,-1 0 1,1 1 0,-1-1-1,1 0 1,-1 1-1,1-1 1,0 1-1,-1-1 1,1 1 0,0-1-1,0 1 1,-1-1-1,1 1 1,0 0-1,0-1 1,0 1 0,-1 0-1,1 0 1,0-1-1,0 1 1,0 0-1,0 0 1,-1 0 0,1 0-1,0 0 1,0 0-1,0 1 1,0-1-1,0 0 1,-1 0 0,1 1-1,0-1 1,0 0-1,0 1 1,-1-1-1,2 2 1,47 30 2170,-30-18-1974,10 7-43,-1 1 1,0 2-1,-2 0 1,-1 2-1,-1 0 1,-1 2 0,24 37-1,7 23 821,54 116 0,-93-173-844,-1 0 0,-1 1 0,-2 1 1,-2 0-1,0 0 0,3 40 0,-10-58-109,-1-1 1,-1 1-1,0-1 1,-1 1-1,-1-1 0,0 0 1,-1 1-1,-1-1 1,0-1-1,-1 1 1,0 0-1,-1-1 0,0 0 1,-1 0-1,-1-1 1,0 0-1,-12 14 0,7-13-23,0 0 0,0-1-1,-1-1 1,0 0-1,-1-1 1,-1 0-1,1-1 1,-25 9-1,7-5-1169,-2-2-1,0-1 0,-43 6 1,41-12-1081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5.5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1 264 3712,'2'-7'301,"0"0"0,0 0 0,1 0-1,0 0 1,1 0 0,-1 0 0,1 1 0,1 0 0,-1 0 0,1 0 0,0 0-1,9-7 1,-1 2 153,1 1 0,0 0 0,0 1-1,1 0 1,18-7 0,12-2-27,1 2-1,0 2 1,52-8 0,-24 8-249,0 3-1,1 3 1,129 4-1,-167 6-7,0 2 0,0 1 0,-1 2 1,0 1-1,-1 2 0,0 1 0,0 2 0,-1 2 0,54 31 0,-76-39-112,0 1 1,-1 1 0,0-1 0,0 2 0,-1 0 0,0 0-1,-1 1 1,0 0 0,-1 0 0,0 1 0,0 0-1,-2 1 1,1 0 0,-2 0 0,0 0 0,0 0 0,-1 1-1,-1 0 1,0 0 0,-1 0 0,-1 0 0,0 0 0,0 0-1,-2 1 1,0-1 0,0 0 0,-2 0 0,1 0 0,-2 0-1,0-1 1,0 1 0,-9 16 0,2-13 29,0-1 0,0 0 0,-2 0-1,0-1 1,-1-1 0,0 0 0,-1-1 0,-1 0 0,0-1 0,-18 9 0,-5 3 107,-2-3 1,-1-2 0,-55 19-1,36-20-86,0-2 1,-1-3-1,0-2 0,-1-3 1,0-3-1,-1-3 0,-84-7 1,136 3-179,0 0 0,1 0 1,-1-1-1,1-1 0,-21-9 1,29 12 3,1 0 0,0 0 1,-1-1-1,1 1 0,0-1 1,0 0-1,0 1 0,0-1 0,0 0 1,0 0-1,1 0 0,-1-1 0,-2-3 1,4 4-15,0 1 0,-1-1 1,1 1-1,0-1 0,0 0 1,0 1-1,0-1 0,0 0 1,0 1-1,0-1 0,1 0 0,-1 1 1,1-1-1,-1 1 0,1-1 1,-1 1-1,1-1 0,0 1 1,0-1-1,0 1 0,0 0 1,0-1-1,0 1 0,2-2 1,1 0-221,-1-1 0,2 1 1,-1 0-1,0 0 0,0 0 1,1 1-1,0-1 1,-1 1-1,1 1 0,0-1 1,0 0-1,0 1 1,0 0-1,11 0 0,-3 0-443,1 0-1,-1 2 1,0-1-1,20 5 1,18 7-1434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5.9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 4608,'9'-8'2304,"67"5"-2304,-52-3 4736,7 6-4480,9 0 0,-1 0 0,7 0 0,-1 0-768,-5 0 0,-4 6-1024,-11-3 128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6.6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1 315 3712,'8'5'678,"0"-1"-1,1 1 1,-1-1 0,1-1 0,0 0-1,0 0 1,12 2 0,-5-3-334,0 0 1,0-1-1,29-2 0,-18-2-338,0-1-1,0-1 1,-1-2-1,43-16 0,-46 15 145,0-2 0,-1-1 0,0-1 0,23-17-1,-36 23-52,-1-1 0,-1 0-1,1 0 1,-1 0 0,0-1-1,-1 0 1,0-1-1,0 1 1,-1-1 0,0 0-1,-1 0 1,6-16 0,-9 22-59,0 0 0,0 0 0,-1 1 0,1-1 0,-1 0 0,0 0 0,0 0 0,0 0 0,0 1 0,0-1 1,-1 0-1,1 0 0,-1 0 0,0 1 0,0-1 0,0 0 0,0 1 0,0-1 0,-2-2 0,0 1 20,0 1 0,0-1 0,0 1 0,-1 0 0,1 0 0,-1 0 0,0 0 0,0 1 0,0-1-1,-7-2 1,-2 0 50,0 0 0,-1 1 0,1 1 0,-1 0-1,1 1 1,-1 0 0,-14 1 0,12 2-52,0 0 0,0 1 0,0 1 0,1 1 0,-1 0 0,1 1 0,0 1 0,1 0 0,-1 1 0,1 0 0,0 1 0,1 1 0,0 0 0,-22 20 0,26-21-39,1 1 0,0 0 0,0 0-1,0 1 1,1 0 0,1 0 0,0 1 0,0-1 0,1 1 0,0 1 0,1-1 0,0 1-1,1-1 1,1 1 0,-1 0 0,2 0 0,0 0 0,0 0 0,1 1 0,2 16 0,1-17-10,1 0 1,0 0-1,1 0 1,0-1-1,1 0 1,0 0-1,1 0 1,0-1-1,0 0 1,1 0-1,0-1 1,1 0-1,0 0 1,1-1-1,0 0 1,15 9 0,-2-2-79,1-1 1,0-1 0,1-1 0,1-2 0,0 0 0,40 9 0,-42-14-545,1-2 1,0-1 0,0-1-1,1-1 1,-1-1 0,0-1-1,0-1 1,-1-2-1,42-12 1,-5-6-1327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7.2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181 923 3200,'-2'0'84,"1"0"1,0 0 0,0 0-1,-1 0 1,1 0-1,-1 0 1,1 0-1,0 0 1,0 0-1,-1 0 1,1 1-1,0-1 1,-1 1 0,1-1-1,0 1 1,0-1-1,0 1 1,-1 0-1,1-1 1,0 1-1,0 0 1,0 0-1,0 0 1,0 0 0,1 0-1,-1 0 1,0 0-1,-1 2 1,1 1 202,0-1 1,0 1-1,0-1 1,0 1 0,1 0-1,-1 0 1,1-1-1,0 1 1,0 0-1,1 6 1,2 4-47,0-1 0,0 1 0,1-1 0,1 1 0,10 20 0,-7-20-94,0 0 0,2 0-1,-1-1 1,2 0 0,0 0 0,0-1-1,1-1 1,1 0 0,0-1 0,0 0-1,1-1 1,0 0 0,1-1 0,-1-1 0,2 0-1,-1-1 1,1-1 0,0 0 0,0-1-1,0-1 1,0-1 0,1 0 0,-1-1-1,24-1 1,1-3 11,0-3-1,0 0 0,-1-3 1,0-1-1,-1-2 0,61-28 1,-68 25-79,-1-1 0,0-1 0,-1-2 0,-2-1 0,0-2 0,-1 0 0,-1-2 0,26-30 1,-38 35-38,0 0 0,-1 0 1,-1-1-1,-1-1 0,-1 0 1,0-1-1,-2 0 0,-1 0 1,0-1-1,-2 0 0,0 0 1,-2 0-1,-1 0 0,0-1 0,-2 1 1,-1-1-1,0 1 0,-7-32 1,2 27-27,-1 0 0,-2 1 0,0 0 0,-2 0 0,-1 1 0,-1 0 0,-1 1 0,-1 1 0,-2 0 0,0 2 1,-1-1-1,-1 2 0,-1 1 0,-39-31 0,30 32-38,0 0-1,-2 2 1,0 2 0,-1 0 0,0 2-1,-1 2 1,0 1 0,-1 1 0,0 2 0,-1 2-1,0 1 1,1 1 0,-1 2 0,0 2-1,0 1 1,0 1 0,1 2 0,0 2 0,0 1-1,0 1 1,1 2 0,0 2 0,-31 16 0,49-20-1,1 0 0,0 1 0,1 0 0,0 1 0,0 1 1,1 0-1,0 0 0,2 2 0,-1-1 0,2 1 1,-1 1-1,2-1 0,0 1 0,1 1 0,-7 22 1,10-25-5,0 0 1,1 1-1,1 0 0,0 0 1,1-1-1,1 1 1,0 0-1,1 0 1,0 0-1,1 0 1,1 0-1,0-1 0,1 1 1,0-1-1,1 0 1,0 0-1,1-1 1,1 0-1,8 12 1,11 11-313,2-1 0,1-1 1,1-2-1,2-1 0,56 40 1,-25-26-1246,1-4 0,94 44 0,-65-41-336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7.6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3712,'20'11'5749,"24"28"-3759,-17-15-1153,2 2-425,46 55 1,15 14 511,34 25 399,-163-127-6315,19 10 3072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7.9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93 3456,'-30'-17'1664,"33"4"-512,9 5 2048,3 8-2816,13 0 0,8-3 384,4-7 0,15 6-768,15-3 0,15-6 512,-3 9 128,-18 4-640,-9-4 128,-15-2-1408,-15 3 0,-14 12-512,-22 2 128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9.0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63 1002 3328,'6'-2'386,"1"0"0,0 1 1,0 0-1,0 0 0,-1 0 0,1 1 0,0 0 1,12 2-1,-10-1 41,0-1 0,1 0-1,-1 0 1,1-1 0,15-2 0,8-9-30,-1 0-1,0-2 0,40-25 1,-20 12-447,-20 10 208,-1-2 0,-1-1 1,0-1-1,-1-1 0,-2-1 0,0-2 1,-2-1-1,-1-1 0,-1-1 0,-1-1 0,24-43 1,-39 60-123,-1-1 0,0 1 0,-1-1 0,-1-1 0,0 1 0,-1-1 0,0 1 0,-1-1 0,-1 0 0,0 0 0,-1 0 0,0 1 0,-1-1 0,0 0 0,-2 0 0,1 0 0,-2 1 0,0 0 0,0-1 1,-1 2-1,-1-1 0,0 0 0,-1 1 0,0 0 0,-1 1 0,0 0 0,-1 0 0,-13-13 0,-1 5-29,-1 0 1,-2 1-1,1 2 1,-2 0-1,0 2 1,-1 1-1,0 1 1,-43-12-1,52 19-13,0 0 0,1 1 0,-1 1 1,-1 1-1,1 1 0,0 0 0,0 2 0,-1 0 0,1 1 0,0 1 0,0 1 0,0 0 0,1 1 0,-27 12 1,37-13 7,1 1 0,-1-1 0,1 1 0,-1 1 0,2 0 0,-1 0 0,1 0 0,-1 1 0,2-1 1,-1 2-1,1-1 0,-6 12 0,4-6 25,1 1 1,1 0 0,0 0-1,1 0 1,1 0-1,-3 28 1,4 5 107,2 1 1,2-1 0,12 72-1,-13-116-129,17 85 271,3-1 1,5-1 0,46 107 0,-21-59 19,-8-22 27,-20-58-60,-2 1 0,-3 2-1,-2 0 1,9 64-1,-28-95 58,-2-23 7,-2-16-81,-2-10-172,2-1 0,1-1 0,1 1-1,1-1 1,-1-26 0,5 40-107,-1-1 0,2 0 0,0 0 0,0 1 0,1-1 0,0 1 0,1-1-1,1 1 1,0 0 0,0 0 0,1 0 0,0 1 0,8-12 0,-9 17 3,1 0-1,-1 1 0,1-1 1,0 1-1,0 0 1,1 0-1,-1 0 0,1 1 1,0 0-1,-1 0 1,2 0-1,-1 1 0,0 0 1,0 0-1,1 1 1,-1-1-1,11 1 0,-1 0-5,1 0-1,0 2 0,0 0 1,-1 1-1,28 6 0,-34-4 58,0 0 0,0 0 0,0 1-1,0 0 1,-1 0 0,0 1-1,0 1 1,0 0 0,-1 0-1,0 0 1,-1 1 0,1 0 0,-2 1-1,1 0 1,-1 0 0,0 0-1,-1 0 1,0 1 0,5 16 0,-1-4 83,-1 0 1,-1 1 0,-2 0-1,0 1 1,-1-1 0,-1 1 0,-1 47-1,-3-66-97,2 2-16,-1 0-1,-1-1 1,1 1-1,-1 0 1,0-1-1,-1 1 1,0-1 0,0 1-1,0-1 1,-6 11-1,8-17-16,0 0 1,-1 0-1,1 0 0,0 0 0,0 0 0,-1 0 1,1 0-1,0 0 0,0 0 0,0 0 1,-1 0-1,1 0 0,0 0 0,0 0 1,-1 0-1,1 0 0,0 0 0,0 0 1,0-1-1,0 1 0,-1 0 0,1 0 0,0 0 1,0 0-1,0 0 0,0-1 0,0 1 1,-1 0-1,1 0 0,0 0 0,0-1 1,0 1-1,0 0 0,0 0 0,0-1 0,0 1 1,0 0-1,0 0 0,0 0 0,0-1 1,0 1-1,0 0 0,0 0 0,0-1 1,0 1-1,0 0 0,0 0 0,0 0 1,0-1-1,0 1 0,0 0 0,0 0 0,0 0 1,1-1-1,-1 1 0,1-18-1318,-1 7 485,2 1 0,-1 0 1,1-1-1,1 1 1,0 0-1,0 1 0,1-1 1,1 1-1,6-12 1,14-13-1447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29.5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71 329 4352,'-1'0'79,"0"0"-1,0 0 1,1 0-1,-1 0 1,0 0 0,0 0-1,1 0 1,-1 1 0,0-1-1,0 0 1,1 0 0,-1 1-1,0-1 1,1 1 0,-1-1-1,0 0 1,1 1 0,-1-1-1,1 1 1,-1 0 0,1-1-1,-1 1 1,1-1 0,-1 1-1,1 0 1,0-1 0,-1 1-1,1 0 1,0 0 0,-1-1-1,1 1 1,0 0 0,0 0-1,0-1 1,0 1 0,0 0-1,0 0 1,0-1-1,0 1 1,0 0 0,0 0-1,0-1 1,0 1 0,1 0-1,-1 0 1,0-1 0,1 2-1,18 48 3130,-9-30-2895,-8-15-264,0 0 0,1-1 1,0 1-1,0-1 0,0 0 0,1 0 1,-1 0-1,1 0 0,0 0 1,0-1-1,0 0 0,1 0 1,-1 0-1,1 0 0,-1-1 0,1 0 1,0 0-1,0 0 0,0 0 1,0-1-1,7 1 0,7 2 191,1-2-1,-1 0 1,0-1 0,29-2-1,-32 0-146,-1-1 0,1-1 0,0 0 0,-1-1 0,0 0 0,0-1 1,0-1-1,0 0 0,-1-2 0,0 1 0,-1-1 0,1-1 0,17-16 0,-23 17-75,0 0 0,-1 0 0,0-1 0,0 0 0,-1 0 0,0-1 0,0 1 0,-1-1 0,-1-1 0,0 1 1,0-1-1,-1 1 0,0-1 0,-1 0 0,0 0 0,-1 0 0,0 0 0,-1 0 0,-2-20 0,1 22-15,-1 0 0,0 1-1,-1-1 1,0 1 0,0 0 0,-1 0-1,0 0 1,-1 1 0,1-1 0,-2 1-1,1 0 1,-1 0 0,0 1 0,0 0 0,0 0-1,-1 0 1,0 1 0,0 0 0,-1 0-1,1 1 1,-1 0 0,-15-6 0,6 3-20,0 1 0,0 1 0,-1 1 0,1 0 0,-1 1 0,0 1 0,0 0 0,0 1 0,-33 4 0,24 1-34,-1 1 1,1 2 0,-30 12 0,47-16 24,1 1 0,0 0 0,0 0 0,0 1 0,1 1 0,-1-1 0,1 1 0,1 1 0,-1-1 0,1 1 0,-12 16 1,17-21 20,1 0 1,-1 1 0,1-1 0,-1 1 0,1 0 0,0-1 0,0 1 0,0 0 0,0 0 0,0-1-1,1 1 1,0 0 0,-1 0 0,1 0 0,0 0 0,0 0 0,0 0 0,1 0 0,-1 0-1,1-1 1,0 1 0,0 0 0,-1 0 0,2-1 0,-1 1 0,0 0 0,1-1 0,-1 1 0,1-1-1,0 0 1,-1 1 0,1-1 0,0 0 0,1 0 0,-1 0 0,0 0 0,0-1 0,4 3 0,4 2-7,1 0 0,0-1 1,0 0-1,0 0 0,1-1 1,0-1-1,-1 0 0,14 1 1,14-1 47,1-1 1,-1-2 0,62-9 0,-50 4 14,70 2 1,-118 3-48,-1 0 1,1 0 0,0 0-1,0 1 1,-1-1 0,1 1-1,0 0 1,-1 0 0,1 0-1,-1 0 1,1 0 0,-1 1-1,1-1 1,-1 1 0,0-1 0,0 1-1,0 0 1,0 0 0,0 0-1,0 0 1,0 0 0,0 0-1,-1 1 1,0-1 0,1 0-1,0 4 1,2 5 92,-2-1 0,0 1 0,0-1 0,-1 1 0,1 17 0,3 27 313,-2-46-383,0-1 0,0 0 0,1 0 0,0 0 0,0 0 0,1-1 1,0 0-1,1 0 0,0 0 0,0 0 0,0-1 0,1 0 1,-1 0-1,2-1 0,-1 0 0,0 0 0,1-1 0,14 6 1,-8-3-621,1-1 1,0-1 0,0 0 0,0-1 0,1-1 0,-1 0 0,1-1 0,0-1 0,25-1 0,1-6-1457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0.3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2560,'3'1'244,"0"1"1,1 0-1,-1 0 0,0 1 1,-1-1-1,1 0 0,0 1 1,-1 0-1,1 0 0,-1 0 1,0 0-1,0 0 0,0 0 1,0 0-1,-1 1 0,1-1 1,-1 1-1,2 6 1,2 9-72,-2 1 0,3 29 1,0 0 188,12 50 1611,8 166 1,-31-364-1349,2 57-533,1-1 0,8-83 0,-4 115-85,0 1 0,0-1 1,1 0-1,0 1 0,0 0 0,2 0 0,-1 0 1,1 0-1,0 0 0,1 1 0,0 0 1,1 1-1,0-1 0,0 1 0,1 0 0,12-10 1,-14 15 32,-1 0 0,0-1 0,1 2 0,-1-1 0,1 1 0,0 0 0,0 0 0,0 0 0,0 1 0,0 0 0,0 0 0,0 1 0,0 0 0,0 0 0,0 0 0,0 1 0,1-1 0,-1 2 0,0-1 0,0 1 0,-1-1 0,1 2 0,0-1 0,-1 1 0,1-1 1,-1 2-1,0-1 0,9 8 0,-1-1 61,-1 0 1,0 1-1,-1 1 1,0 0-1,0 1 1,-2 0-1,0 0 1,0 1-1,12 27 1,-13-19 15,0 1 0,-2 0 1,0 1-1,-2 0 0,0-1 1,-2 1-1,-1 0 0,0 0 1,-5 31-1,5-54-105,-1 0 1,0 0 0,0-1-1,0 1 1,0 0-1,0 0 1,0 0-1,-1 0 1,1 0-1,0 0 1,0 0 0,-1-1-1,1 1 1,0 0-1,-1 0 1,1 0-1,-1-1 1,1 1 0,-1 0-1,1 0 1,-1-1-1,1 1 1,-1 0-1,0-1 1,0 1 0,1-1-1,-2 1 1,-11-18-202,-4-35-1915,7 14-1352,5 20 1408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0.9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4 3328,'0'-1'44,"0"1"1,-1-1-1,1 1 1,-1 0-1,1 0 1,-1-1-1,1 1 0,-1 0 1,1 0-1,-1 0 1,1-1-1,-1 1 1,1 0-1,-1 0 0,1 0 1,-1 0-1,1 0 1,-1 0-1,1 0 1,-1 0-1,1 0 0,-1 0 1,1 1-1,-1-1 1,1 0-1,-1 0 1,1 0-1,-1 1 0,1-1 1,-1 0-1,1 0 1,-1 1-1,1-1 1,0 0-1,-1 1 1,1-1-1,0 1 0,-1-1 1,1 0-1,0 1 1,-1-1-1,1 1 1,0-1-1,0 1 0,0-1 1,-1 1-1,1-1 1,0 1-1,0-1 1,0 1-1,0-1 0,0 2 1,11 36 2128,-1-7-1773,9 61 701,-5-21-473,3 0 1,38 98-1,-52-160-445,1 1 0,-1 0 0,-1 0 0,0 0 0,0 0-1,0 16 1,-19-54 500,10 0-651,1-1 0,2 1 0,1-1 0,1 0 0,1 0 0,2-1 0,1 1 0,1 1 0,1-1 0,2 0 0,16-49 0,-19 70-31,1 0 0,0-1 0,0 2 0,0-1 0,1 0 0,0 1 0,1 0 0,0 0 1,0 0-1,0 1 0,1 0 0,0 0 0,0 1 0,0 0 0,1 0 0,-1 1 0,1 0 0,0 0 0,1 0 0,-1 1 0,1 1 0,-1-1 0,1 1 1,0 1-1,0 0 0,0 0 0,9 1 0,-9 0 42,1 0 0,-1 1 0,0 0 0,0 1 1,0-1-1,0 2 0,0 0 0,0 0 0,-1 0 0,1 1 1,-1 0-1,0 1 0,0 0 0,0 0 0,-1 1 0,0 0 0,0 0 1,0 0-1,-1 1 0,0 0 0,0 1 0,-1-1 0,0 1 1,0 0-1,7 17 0,-6-6-28,-1 0-1,-1 1 1,-1 0 0,0 0-1,-1 0 1,-2 0 0,0 0-1,0 0 1,-2 0 0,-1 0-1,-1 0 1,0 0 0,-1-1-1,-1 0 1,-10 21 0,17-41-350,0-1 1,1 0 0,-1 1 0,1-1 0,-1 1 0,1-1 0,0 1-1,0-1 1,-1 1 0,5-2 0,-3 1-193,16-10-1414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5.3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184 668 2560,'0'0'89,"1"-1"1,0 0-1,0 0 1,0 0-1,-1 0 0,1 1 1,-1-1-1,1 0 1,0 0-1,-1 0 0,0-1 1,1 1-1,-1 0 1,0 0-1,1 0 1,-1 0-1,0 0 0,0 0 1,0-2-1,0 0 256,1-1 1063,-1 4-960,0 0-213,-3 2-154,0 0 1,1 0 0,-1 0-1,0 0 1,1 1 0,0-1-1,-1 1 1,1-1 0,0 1-1,0 0 1,0 0 0,1 0-1,-1 0 1,-1 4 0,-5 8 229,-12 15 125,2 0-1,1 1 1,2 1 0,-18 51 0,28-67-362,1 1 1,1 0-1,0 0 0,1 0 1,1 0-1,0 0 1,2 0-1,0 0 0,0 0 1,2 0-1,7 25 1,-3-19-57,1-2 0,0 1 0,2-1 0,1 0 0,1-1 1,0 0-1,1-1 0,2-1 0,0 0 0,0-1 0,2 0 0,27 21 1,-29-27-9,1 0-1,0-1 1,0-1 0,1-1 0,1 0 0,-1-1 0,1-1 0,0-1 0,0 0 0,1-1 0,-1-1 0,1-1 0,0-1 0,0 0 0,-1-2 0,21-2 0,-14-1 86,-1-2 0,1-1-1,-1 0 1,0-2 0,-1-1 0,31-17 0,4-8 326,60-46 0,-95 63-340,-1-2 0,0 0 0,-2-1 1,0-1-1,-1 0 0,-1-2 1,-2 0-1,0-1 0,-2-1 0,0 0 1,-2-1-1,-1 0 0,-1-1 1,-2 0-1,0-1 0,-2 1 0,-1-1 1,-2-1-1,-1 1 0,-1 0 1,-1-1-1,-1 1 0,-2-1 0,-1 1 1,-2 0-1,0 1 0,-20-53 1,11 45-52,-1 1 0,-1 0 0,-2 1 1,-1 1-1,-2 1 0,-1 1 0,-2 1 0,0 1 1,-2 1-1,-2 2 0,0 0 0,-34-22 1,44 36-32,0 0 0,-1 1 0,0 1 0,0 1 0,-1 0-1,0 2 1,-1 1 0,0 0 0,0 1 0,0 2 0,0 0 0,0 2 0,-1 0 0,1 1 0,-1 2 0,1 0 0,0 1 0,0 1 0,0 1 0,0 2 0,1 0 0,-22 10 0,22-7-26,1 1-1,0 2 1,0 0 0,2 0-1,-1 2 1,2 0 0,0 2-1,1-1 1,0 2 0,2 0-1,0 1 1,1 0 0,1 1-1,1 1 1,0 0 0,-7 24 0,11-26-92,1 0 0,1 1 0,1 0 0,1 0 0,0 0 0,2 0 0,0 0 0,1 0 0,1 0 0,1 0 0,1 0 0,1 0 1,1-1-1,0 1 0,1-1 0,1 0 0,1-1 0,20 34 0,-6-19-586,2-2 0,1 0 0,1-2 0,2-1 0,54 43 0,10-2-1109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1.2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207 233 4736,'1'3'249,"-1"-1"1,1 1 0,0-1-1,-1 0 1,1 1-1,0-1 1,0 0-1,0 1 1,1-1-1,-1 0 1,1 0-1,-1 0 1,1 0 0,0 0-1,2 2 1,-1-1 91,0 0 0,-1 0-1,1 0 1,-1 0 0,0 1 0,0-1 0,0 0 0,3 8 0,-1 1-189,1 0 0,0 0 0,1 0 0,0 0 0,1-1 0,0 0 0,1-1 0,0 0 0,1 0 0,0-1-1,0 1 1,1-2 0,0 0 0,1 0 0,-1-1 0,2 0 0,-1-1 0,20 8 0,-14-7-41,0-1 0,0-1-1,0-1 1,1 0 0,-1-1-1,1-1 1,0-1 0,0 0 0,0-1-1,0-1 1,0-1 0,-1-1-1,24-6 1,-29 6-42,0-1-1,0 0 1,0-1 0,-1 0-1,0-1 1,11-7 0,-17 10-46,-1-1 0,0 1 0,0-1 0,-1 0 0,1-1 0,-1 1 0,0-1 0,0 1 0,0-1 0,-1 0 1,1 0-1,-1 0 0,0 0 0,-1 0 0,1-1 0,-1 1 0,1-8 0,-1 1-3,0 1 0,-1-1 0,-1 1 0,1-1 0,-2 1 0,1-1 0,-2 1 0,1-1 0,-2 1 0,1 0 0,-2 1 0,-7-16 0,4 12-18,-1 0-1,-1 1 0,0 0 0,-1 0 1,0 1-1,-1 0 0,0 1 0,-18-12 0,12 10-19,0 2 1,-2 0-1,1 0 0,-1 2 0,-1 1 0,0 0 0,0 1 1,0 2-1,-1 0 0,0 1 0,0 1 0,0 2 0,-37 0 0,38 3-219,0 1-1,0 1 1,0 1-1,1 1 1,0 1-1,0 0 1,0 2-1,1 0 1,0 1-1,1 1 1,0 0-1,1 2 1,0 0-1,-29 30 1,-7 20-1704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3.0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24 4224,'-3'-23'1971,"3"23"-1919,1 0 0,-1 0 1,0 0-1,0 0 0,1 0 0,-1 0 1,0-1-1,1 1 0,-1 0 0,0 0 0,0 0 1,1 0-1,-1 0 0,0 0 0,0 0 1,1 0-1,-1 0 0,0 0 0,1 0 0,-1 0 1,0 1-1,0-1 0,1 0 0,-1 0 0,0 0 1,0 0-1,1 0 0,-1 0 0,0 1 1,0-1-1,1 0 0,-1 0 0,0 0 0,0 1 1,0-1-1,0 0 0,1 0 0,-1 1 1,0-1-1,3 3 100,-1 0 0,1 1 1,-1-1-1,0 1 0,0-1 1,0 1-1,0 0 0,-1-1 1,0 1-1,1 0 0,0 6 1,10 149 877,-4-25-247,151 1103 3803,-154-1203-4586,13 74-192,44 154 1,-59-251 31,-2-9 83,-1 0 0,0 0 1,1 1-1,0-1 0,-1 0 1,1 0-1,0 0 0,0 1 0,0-1 1,0 0-1,1-1 0,-1 1 1,0 0-1,1 0 0,-1 0 0,1-1 1,0 1-1,0-1 0,0 1 1,2 1-1,-3-3 27,-1 0 0,1 0 0,-1 0 0,1 0 0,-1 0 0,1 0 0,-1-1 0,1 1 0,-1 0 0,1 0 0,-1 0 0,1 0 0,-1-1 0,0 1 0,1 0 0,-1-1 0,1 1 0,-1 0 0,0 0 0,1-1 0,-1 1 0,0-1 0,1 1 0,-1 0-1,0-1 1,0 1 0,1-1 0,-1 1 0,0-1 0,0 1 0,0-1 0,0 1 0,1 0 0,-1-1 0,0 1 0,0-1 0,0 0 0,2-20-1052,-2 21 1012,-1-16-678,-1 0 0,0 0 0,0 1 0,-8-24 0,-17-33-1152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3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3 436 3200,'-1'-10'123,"0"0"0,1 0 0,0 0 0,0 0 0,1 0 0,0 1 0,1-1 0,0 0 0,1 0 0,0 1 1,5-13-1,0 6 157,0 1 0,1 0 1,1 0-1,0 1 1,1 0-1,15-15 0,-8 11-90,1 1-1,0 1 0,2 0 1,0 2-1,0 0 1,2 1-1,-1 2 0,2 0 1,33-10-1,-13 10 157,1 2 1,0 2-1,0 1 0,1 3 1,-1 2-1,1 2 0,0 2 0,-1 2 1,0 2-1,78 22 0,-80-16-181,-1 2-1,-1 1 0,0 2 1,-2 3-1,0 0 0,-1 3 1,-1 1-1,-2 2 0,0 1 1,-2 2-1,32 37 0,-37-34 27,-1 1 0,36 63 0,-53-79-39,-2-1 0,1 2 0,-2-1 0,0 1 0,-2 0 0,0 0 0,-1 0 0,2 26 1,-6-38-61,0 0 0,-1 0 0,0 0 0,0 0 0,-1 0 1,0 0-1,0 0 0,-1 0 0,1-1 0,-2 1 0,1-1 1,-1 0-1,1 0 0,-2 0 0,1 0 0,-1-1 1,0 1-1,0-1 0,0-1 0,-1 1 0,1-1 0,-11 6 1,-12 7 246,1-3 0,-2 0 0,-50 16 0,68-26-274,-49 16 59,0-2 1,-2-3-1,1-3 0,-2-3 1,1-2-1,-1-3 1,0-3-1,0-3 1,0-2-1,1-3 1,-95-23-1,150 28-241,-1-1 1,1 0-1,0 0 0,0 0 1,0-1-1,0 0 0,1-1 1,-11-8-1,16 12 15,0 0 0,-1 0-1,1 0 1,0 0 0,0-1 0,0 1 0,-1-1-1,2 1 1,-1 0 0,0-1 0,0 0 0,0 1-1,1-1 1,-1 0 0,1 1 0,-1-1 0,1 0-1,0 1 1,-1-1 0,1 0 0,0 0 0,0 1 0,0-1-1,1 0 1,-1 0 0,0 1 0,1-1 0,-1 0-1,1 0 1,-1 1 0,1-1 0,0 1 0,0-1-1,0 1 1,0-1 0,0 1 0,0-1 0,0 1-1,0 0 1,0 0 0,1-1 0,-1 1 0,3-1 0,0-1-341,1 0 1,0 0 0,-1 0 0,1 1 0,0 0 0,1 0-1,-1 0 1,0 1 0,0-1 0,9 0 0,30-2-2118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3.9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 3072,'3'-2'124,"0"1"-1,0-1 1,0 0 0,0 1 0,0-1-1,1 1 1,-1 0 0,0 0-1,1 1 1,-1-1 0,0 1 0,1-1-1,-1 1 1,1 0 0,-1 0-1,1 1 1,-1-1 0,5 2 0,-2 0 215,1 0 0,0 1 0,-1 0-1,0 0 1,0 1 0,0 0 0,0 0 0,8 7 0,7 10 352,-1 1-1,-1 0 1,23 36 0,-39-54-791,40 65 910,-3 1 1,-3 3 0,48 132-1,-76-172-1098,-5-14-902,-4-28-2366,-9-18 1764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4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795 1 3328,'-1'0'55,"0"0"0,0 0 0,0 0 0,0 0 0,0 1 1,0-1-1,0 0 0,0 0 0,0 1 0,1-1 0,-1 1 0,0-1 0,0 1 1,0-1-1,1 1 0,-1-1 0,0 1 0,1 0 0,-1 0 0,1-1 0,-1 1 1,0 0-1,1 0 0,-1-1 0,1 1 0,0 0 0,-1 1 0,0 0 39,1-1 0,-1 1-1,0-1 1,0 0 0,0 1-1,0-1 1,0 0 0,0 0-1,-1 1 1,1-1 0,0 0-1,0 0 1,-1 0 0,1-1-1,-1 1 1,-1 1 0,-5 2 24,1 0 0,0 0 0,0 0 0,1 1 0,-1 1 0,1-1 0,-6 7 0,-14 12 303,-84 58 489,-2-5 0,-168 85 1,266-154-854,1 0-35,0-1 0,0-1 0,0 0 0,-1 0 0,0-2 0,0 1 1,-1-2-1,-17 3 0,31-6-35,1 0-1,0 0 1,-1 0 0,1 0 0,0 0 0,-1 0 0,1 0 0,0 0 0,-1 0 0,1 0-1,0 0 1,0 0 0,-1-1 0,1 1 0,0 0 0,-1 0 0,1 0 0,0 0 0,-1 0-1,1-1 1,0 1 0,0 0 0,-1 0 0,1-1 0,0 1 0,0 0 0,0 0 0,-1-1-1,1 1 1,0 0 0,0-1 0,0 1 0,0 0 0,-1 0 0,1-1 0,0 1-1,0 0 1,0-1 0,0 1 0,0 0 0,0-1 0,0 1 0,0 0 0,0-1 0,0 1-1,0 0 1,0-1 0,0 1 0,1 0 0,-1-1 0,0 1 0,0 0 0,0-1 0,0 1-1,1 0 1,-1 0 0,0-1 0,0 1 0,0 0 0,1 0 0,-1-1 0,0 1 0,0 0-1,1 0 1,-1 0 0,0-1 0,1 1 0,-1 0 0,20-19-1173,42-22-1395,-31 20 1301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4.6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 3584,'13'-8'1792,"48"5"-1280,-40-1 3456,4 4-3712,20 4 128,16-1 128,-3 1 128,12-4-768,6 0 0,0 4 512,-2-4 0,-4 0-256,-13 0 0,-14 0-1024,-1 0 0,-17 0-640,-16 0 128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5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402 594 2432,'-12'-33'2148,"2"29"-319,-5 18-729,15-13-1072,-13 17 300,1 0 1,0 1 0,1 1 0,2-1 0,0 2-1,1-1 1,1 1 0,-9 41 0,12-21 71,1-1 0,2 1 0,2 0 0,2 0 0,2-1 0,1 1 0,19 65 0,-19-86-277,1 1 0,1-1 1,1-1-1,0 1 0,2-1 0,0-1 1,1 0-1,1-1 0,1 0 1,28 27-1,-22-27-45,0-1 0,1-1 0,1 0 0,0-2 1,1-1-1,1-1 0,-1 0 0,36 9 0,-27-12-10,1 0-1,0-2 1,1-2-1,0-1 1,-1-1-1,1-2 1,0-2-1,-1-1 1,1-1-1,-1-2 1,0-1-1,0-2 1,-1-1-1,39-18 0,-39 11 25,0-2-1,0-1 0,-2-1 1,-1-1-1,0-2 0,-2-1 0,-1-2 1,-1 0-1,-1-1 0,-1-2 0,-2 0 1,-1-1-1,-2-1 0,-1-1 0,-1-1 1,-2 0-1,16-59 0,-22 63-47,0-1 0,-3 0-1,0 0 1,-2-1 0,-2 1-1,-1-1 1,-1 1 0,-1-1-1,-2 1 1,-1 0 0,-2 0-1,-1 0 1,-1 1 0,-2 0-1,-1 1 1,-1 0 0,-1 1-1,-2 1 1,-1 0 0,-39-47-1,31 47-62,-1 1-1,-2 2 0,0 1 0,-2 1 0,0 1 0,-2 2 0,0 1 0,0 2 0,-2 1 0,0 1 0,-1 2 0,0 1 1,-1 2-1,-60-7 0,56 12-41,0 2 0,0 2 0,0 1 0,1 2 0,-1 2 0,1 1 0,0 2 0,0 2 0,1 2 0,0 1 0,1 2 0,1 1 0,-48 30 0,46-23-30,1 2-1,1 2 0,1 1 1,1 1-1,2 2 0,1 2 1,-39 53-1,60-72 52,1 0 1,0 1-1,1 0 1,1 1-1,1 0 1,0 0-1,1 0 1,0 1-1,1 0 1,1-1-1,1 1 1,1 1-1,0-1 1,1 0-1,0 0 0,2 0 1,0 0-1,1 0 1,1 0-1,0-1 1,1 1-1,10 20 1,-5-17-117,2 0 0,0-1 0,1-1 0,1 0 1,0 0-1,1-1 0,1-1 0,1-1 0,1 0 0,0-1 1,0-1-1,1-1 0,24 11 0,12 5-968,2-4 0,1-2 1,93 23-1,-34-15-924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6:55.9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4352,'4'0'494,"0"0"1,1 1-1,-1-1 1,0 1-1,0 0 0,0 1 1,0-1-1,0 1 1,0-1-1,0 1 1,0 0-1,5 4 0,-3-1-139,1 1 0,-1 0 0,0 0 0,-1 0 0,10 13 0,-3 1-185,-1 1 0,0-1 0,11 35 0,33 86 806,-18-50 136,30 114 0,-64-192-1001,-1 1 1,0-1 0,0 21-1,-2-32-145,1 0 0,-1 1-1,0-1 1,0 0 0,0 0 0,0 1 0,-1-1-1,1 0 1,0 1 0,-1-1 0,0 0-1,1 0 1,-1 0 0,0 0 0,0 1 0,-1-1-1,1-1 1,0 1 0,0 0 0,-1 0-1,0 0 1,1-1 0,-1 1 0,0-1-1,1 1 1,-1-1 0,-3 2 0,5-3-18,-1 0 0,1 0 1,-1 1-1,1-1 0,0 0 1,-1 0-1,1 0 0,-1 0 1,1 0-1,-1 0 0,1 0 1,0 0-1,-1 0 0,1 0 1,-1 0-1,1-1 0,0 1 1,-1 0-1,1 0 0,0 0 1,-1 0-1,1-1 0,-1 1 1,1 0-1,0 0 0,-1-1 1,1 1-1,0 0 0,0 0 1,-1-1-1,1 1 0,0 0 1,0-1-1,-1 1 0,1-1 1,0 1-1,0 0 0,0-1 1,0 1-1,0-1 0,-1 1 1,1 0-1,0-1 0,0 0 1,0-10-1613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2.7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13 682 2432,'-1'0'120,"1"0"1,-1 0-1,1 0 1,0 0-1,-1 0 1,1 0-1,-1 0 1,1 0-1,-1 0 1,1 0-1,0 0 1,-1 0-1,1-1 1,-1 1-1,1 0 1,0 0-1,-1 0 1,1-1-1,-1 1 1,1 0-1,0-1 1,-1 1-1,1 0 1,0-1-1,0 1 1,-1 0-1,1-1 1,0 1-1,0 0 1,0-1-1,-1 1 1,1-1-1,0 0 1,4-19 1164,24-31-1901,-18 34 1226,119-197 699,-17 29-442,-104 170-767,52-83 398,-55 90-442,0 1-1,1 0 0,0 0 1,0 1-1,0 0 0,1 0 1,0 0-1,0 1 0,15-8 1,-20 12-36,1 1 0,0-1 0,-1 1-1,1-1 1,0 1 0,-1 0 0,1 0 0,0 0 0,-1 1 0,1-1 0,0 1 0,-1-1 0,1 1 0,0 0 0,-1 0 0,1 0 0,-1 0 0,0 1 0,1-1 0,-1 1 0,0-1 0,0 1-1,0 0 1,0 0 0,0 0 0,0 0 0,0 0 0,-1 0 0,1 0 0,1 4 0,5 7 49,0 0 1,-1 1-1,11 28 1,37 138 278,-38-116-208,3 0 0,28 61 0,-42-112-34,-1 0 1,-1 1 0,0-1-1,2 15 1,-6-27-103,0-1 1,0 0-1,0 0 0,1 0 0,-1 0 1,0 0-1,0 0 0,0 1 1,0-1-1,0 0 0,0 0 1,0 0-1,0 0 0,0 1 0,0-1 1,0 0-1,0 0 0,0 0 1,0 0-1,0 0 0,0 1 0,0-1 1,0 0-1,0 0 0,0 0 1,0 0-1,0 1 0,-1-1 1,1 0-1,0 0 0,0 0 0,0 0 1,0 0-1,0 0 0,0 1 1,0-1-1,0 0 0,-1 0 1,1 0-1,0 0 0,0 0 0,0 0 1,0 0-1,0 0 0,-1 0 1,1 0-1,0 0 0,0 0 1,0 0-1,0 0 0,-1 0 0,1 0 1,0 0-1,0 0 0,0 0 1,0 0-1,0 0 0,-1 0 1,1 0-1,-13-9 135,-13-18 61,17 14-178,1-1-1,0 0 1,1 0-1,1-1 1,0 0-1,1 0 1,1 0-1,0-1 1,1 0-1,1 1 1,0-1-1,1 0 1,1 0-1,1 0 1,0 0-1,1 0 1,0 0-1,10-28 1,-9 32-56,1 1 0,0 0 1,1 0-1,0 0 0,1 1 0,0 0 1,1 0-1,0 0 0,0 1 0,1 0 0,0 0 1,1 1-1,0 0 0,0 1 0,1 0 1,0 0-1,0 1 0,0 1 0,1-1 1,0 2-1,0-1 0,0 1 0,1 1 0,-1 0 1,22-2-1,-16 3 7,-1 2 0,1-1 0,0 2-1,0 0 1,-1 1 0,1 1 0,-1 0 0,24 9 0,-29-8 26,-1 1 0,0 0 0,0 0 0,0 1 1,-1 1-1,0 0 0,0 0 0,-1 1 0,0 0 0,0 0 0,-1 1 1,0 0-1,8 13 0,-4-3 53,-1 0-1,-2 1 1,0-1 0,0 2 0,-2-1-1,-1 1 1,5 38 0,-5-9 144,-3 0 0,-5 59 1,-5-68-3,8-40-190,0 0 0,-1 0 0,1-1 0,0 1 0,-1 0 0,1-1 0,0 1 1,-1 0-1,1-1 0,-1 1 0,1 0 0,-1-1 0,0 1 0,1-1 0,-1 1 0,1-1 0,-1 1 0,0-1 0,1 1 0,-1-1 0,0 0 0,0 1 0,1-1 0,-1 0 0,0 0 0,0 0 0,0 1 0,1-1 0,-1 0 0,0 0 0,0 0 0,0 0 0,1 0 0,-1-1 0,0 1 0,0 0 0,1 0 0,-1 0 0,0-1 0,0 1 0,1 0 0,-1-1 0,0 1 0,0-1 1,1 1-1,-2-1 0,-1-2-5,1 0 1,-1 0-1,1 0 1,-1-1 0,1 1-1,0-1 1,0 1-1,0-1 1,1 0-1,-1 1 1,1-1 0,0 0-1,0 0 1,0 0-1,1 0 1,0 0 0,-1-8-1,1-8-32,1 1 0,4-30 0,0 13-5,2 1 0,1 0 0,2 0 0,1 1 0,2 0 1,21-39-1,-28 62 16,1 0 0,0 1 0,1-1 0,0 2 0,0-1 0,1 1 0,1 1 0,0-1 0,13-8 0,-15 13 2,1-1-1,0 1 1,0 0 0,0 1 0,0 0 0,1 1-1,-1-1 1,1 2 0,0 0 0,-1 0 0,1 0-1,0 1 1,15 2 0,-14 0 16,0 0-1,-1 0 1,1 1-1,-1 0 1,1 1 0,-1 0-1,0 0 1,-1 1-1,1 1 1,-1 0 0,0 0-1,0 1 1,-1 0-1,0 0 1,0 1 0,0 0-1,-1 0 1,-1 1 0,1 0-1,7 16 1,5 12 81,-3 2 1,-1 0-1,-1 0 1,8 47-1,1-1 12,-20-73-186,4 14-136,-7-25 180,0-1 0,0 0-1,1 1 1,-1-1 0,0 1 0,0-1 0,0 0 0,0 0 0,1 1 0,-1-1-1,0 0 1,0 1 0,0-1 0,1 0 0,-1 0 0,0 1 0,0-1-1,1 0 1,-1 0 0,0 0 0,1 1 0,-1-1 0,0 0 0,1 0-1,-1 0 1,0 0 0,1 0 0,-1 0 0,0 0 0,1 1 0,-1-1-1,0 0 1,1 0 0,-1 0 0,1-1 0,-1 1 0,0 0 0,1 0-1,-1 0 1,0 0 0,1 0 0,-1 0 0,0 0 0,1-1 0,-1 1 0,0 0-1,0 0 1,1 0 0,-1-1 0,0 1 0,1-1 0,8-10-1739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3.1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50 389 4480,'1'1'69,"0"0"1,-1 0 0,1 0-1,0-1 1,0 1 0,-1 0-1,1 0 1,0 0 0,0-1-1,0 1 1,0 0-1,0-1 1,0 1 0,0-1-1,0 1 1,0-1 0,1 0-1,-1 1 1,0-1-1,0 0 1,0 0 0,0 0-1,1 0 1,-1 0 0,0 0-1,0 0 1,0 0-1,0 0 1,3-1 0,-2 1 95,1-1 1,0 1-1,-1 0 1,1 0-1,0 1 1,0-1-1,-1 0 0,1 1 1,0 0-1,-1-1 1,3 2-1,5 5 31,-1-1-1,0 1 1,0 1 0,-1 0-1,0 0 1,11 15-1,18 17 399,-25-30-493,0-1 0,1 0-1,0-1 1,0 0 0,1-1 0,0 0 0,0-1-1,0-1 1,1 0 0,24 4 0,-28-7 21,1 0 1,-1-1-1,1-1 0,0 0 1,0 0-1,-1-1 0,1-1 1,0 0-1,-1 0 0,0-2 1,1 1-1,-1-1 0,0-1 1,12-6-1,-8 1-2,0 0 0,0-1 1,-1-1-1,-1 0 0,0-1 0,0 0 0,-1-1 1,-1-1-1,0 1 0,-1-2 0,-1 0 1,13-29-1,-19 36-93,1 0 1,-1 0 0,0 0 0,-1-1-1,0 0 1,-1 1 0,0-1-1,-1 0 1,1 1 0,-2-1-1,0 0 1,0 0 0,0 1-1,-1-1 1,-1 1 0,0 0-1,0-1 1,0 1 0,-2 0-1,1 1 1,-1-1 0,0 1-1,0 0 1,-1 0 0,-9-9 0,3 5-12,0 1-1,-1 0 1,0 1 0,-1 1 0,0 0 0,-1 0 0,0 2 0,0 0 0,-1 0 0,0 2 0,0 0 0,0 0 0,0 2 0,-1 0 0,0 1 0,1 0 0,-1 2 0,0 0 0,0 0 0,0 2 0,1 0 0,-1 1 0,-27 9 0,25-6-40,1 1-1,-1 0 1,2 1 0,-1 1-1,1 1 1,0 1-1,1 0 1,1 1 0,-1 1-1,2 0 1,0 1 0,1 0-1,0 1 1,1 1 0,1 0-1,0 0 1,1 2 0,1-1-1,1 1 1,-7 19 0,13-31-108,-1 0 0,1 1 0,0-1 0,1 1 0,0 0 0,0-1 0,0 1 0,1 0 0,0 0 0,0 0 0,1 0 0,0-1 0,0 1 0,1 0 0,-1-1 0,1 1 0,1-1 0,-1 0 1,1 1-1,0-1 0,1 0 0,-1-1 0,1 1 0,1-1 0,-1 1 0,10 8 0,44 33-1809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1.6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0 2816,'-1'1'189,"0"0"1,0 0-1,0 0 0,0 0 1,0 0-1,0 0 0,1 0 0,-1 0 1,0 0-1,1 0 0,-1 0 1,1 1-1,-1-1 0,1 0 1,0 0-1,-1 1 0,1-1 1,0 0-1,0 1 0,0-1 1,0 2-1,1 35 1909,-1-25-1961,1 14 93,1 0 0,1 0 0,1 0 0,2 0 0,10 31 0,-10-40-84,1-1-1,0 0 0,1 0 0,1-1 1,0 0-1,1-1 0,1 0 0,18 19 1,-25-30-210,0-1 1,0 1 0,0-1-1,0 0 1,1 0 0,-1-1-1,1 0 1,0 1 0,0-1-1,0-1 1,0 1 0,0-1-1,0 0 1,0 0 0,0-1-1,1 1 1,-1-1 0,0 0-1,0 0 1,0-1 0,1 0-1,-1 0 1,0 0 0,0 0-1,0-1 1,0 0 0,0 0-1,-1 0 1,1-1 0,0 1-1,5-6 1,44-37-1366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5.9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26 2944,'-1'0'63,"1"-1"1,0 1-1,-1 0 1,1 0-1,-1-1 1,1 1-1,0 0 1,-1-1-1,1 1 1,0 0-1,-1-1 0,1 1 1,0 0-1,-1-1 1,1 1-1,0-1 1,0 1-1,-1-1 1,1 1-1,0 0 1,0-1-1,0 1 1,0-1-1,0 1 0,0-1 1,0 1-1,0-1 1,0 1-1,0-1 1,0 1-1,0-1 1,0 1-1,0-1 1,0 1-1,0-1 1,1 1-1,-1 0 0,0-1 1,0 1-1,0-1 1,1 1-1,-1-1 1,0 1-1,1 0 1,-1-1-1,0 1 1,1 0-1,-1-1 1,0 1-1,1 0 0,-1 0 1,1-1-1,-1 1 1,1 0-1,-1 0 1,1 0-1,-1 0 1,0-1-1,2 1 1,0-1 60,0 1 1,0-1-1,0 1 0,0-1 1,0 1-1,1 0 1,-1 0-1,0 0 1,0 0-1,0 0 1,0 1-1,1-1 0,-1 0 1,3 2-1,6 4 34,0 1-1,-1 0 0,0 0 0,0 1 0,-1 0 0,0 1 1,10 12-1,54 76 1324,-47-60-1105,231 385 840,-252-413-1541,10 22-3830,-15-31 2470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3.8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62 234 640,'-5'6'1055,"-4"4"-153,1 0 0,0 1 0,0 0 0,-5 13 0,11-20-786,0 0 1,1 0-1,-1 0 0,1 0 0,0 0 1,1 0-1,-1 1 0,1-1 1,-1 0-1,1 0 0,1 0 1,-1 1-1,1-1 0,-1 0 0,1 0 1,0 0-1,3 7 0,-1-2 18,1 0 0,0 0 0,0-1 0,1 1 0,0-1 0,0 0 0,1-1 0,0 1 0,1-1 0,-1 0 0,1-1 0,1 0 0,-1 0 0,1 0 0,0-1 0,0 0 0,0-1 0,1 0 0,0 0 0,0-1 0,0 0 0,0 0 0,0-1 0,15 2 0,1-2-6,2 0 1,-1-2 0,0 0-1,0-2 1,0-1 0,-1-1 0,1-2-1,-1 0 1,0-1 0,0-2-1,27-13 1,-33 13-53,0-1 1,-2 0-1,1-2 0,-1 0 0,-1-1 0,0 0 1,-1-1-1,0-1 0,-1-1 0,-1 0 1,-1 0-1,0-1 0,-1-1 0,13-28 1,-20 38-47,-1 0 0,0-1 0,0 1 0,-1-1 0,0 1 1,-1-1-1,0 0 0,0 1 0,-1-10 0,-1 13-12,0 0-1,0 0 1,0 0 0,0 0-1,-1 0 1,0 0-1,0 1 1,0-1 0,-1 1-1,1-1 1,-1 1 0,0 0-1,-1 0 1,1 0-1,-1 0 1,1 1 0,-5-4-1,-2-1 3,-1 1 0,1 0 0,-1 0 0,-1 1 0,1 1 0,-1 0-1,0 0 1,0 1 0,-1 1 0,1 0 0,-16-2 0,8 3-11,0 2 1,0 0 0,0 0-1,0 2 1,0 1-1,-32 8 1,19-1-30,0 2 1,0 0-1,2 3 1,-1 0-1,2 2 1,0 2-1,-53 43 1,73-54-16,1 1 1,0 0 0,0 1 0,1 0-1,0 1 1,1-1 0,0 2 0,0-1-1,1 1 1,-6 19 0,10-26 1,0 1 0,1 0 0,0 0 0,0 0-1,1 0 1,0-1 0,0 1 0,0 0 0,1 0 0,-1 0 0,1 0 0,1 0 0,-1-1 0,1 1-1,0 0 1,1-1 0,-1 0 0,1 1 0,0-1 0,0 0 0,0 0 0,1-1 0,0 1-1,0-1 1,8 7 0,-3-4-95,-1-2 0,1 1 1,0-1-1,1-1 0,-1 1 0,1-2 0,0 1 0,0-1 0,0-1 0,0 0 1,1 0-1,-1-1 0,13 0 0,22-1-958,76-10 0,-112 9 952,104-16-1572,-2-10-86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4.2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13 3200,'-20'-13'844,"23"20"125,0-3-745,0 1 0,0-1 0,-1 1 0,0-1 0,0 1 0,0 0 0,2 9 0,18 132 1395,62 479 943,-72-479-1843,24 207 801,-26-289-1205,3-1 0,2 0 0,33 84 0,-44-137-302,0 1-1,1-1 1,1 0 0,-1 0 0,1 0 0,1-1-1,0 0 1,0 0 0,12 10 0,-19-18-58,1-1 1,0 1 0,-1-1-1,1 0 1,0 1-1,-1-1 1,1 0 0,0 1-1,0-1 1,-1 0-1,1 0 1,0 1 0,0-1-1,0 0 1,-1 0-1,1 0 1,0 0-1,0 0 1,-1 0 0,1-1-1,0 1 1,0 0-1,0 0 1,-1 0 0,1-1-1,0 1 1,0 0-1,-1-1 1,1 1 0,0-1-1,-1 1 1,1-1-1,-1 1 1,1-1-1,-1 1 1,1-1 0,-1 0-1,1 1 1,-1-1-1,1 0 1,-1 1 0,1-1-1,-1 0 1,0 0-1,1-1 1,20-48-2673,-12 24 1440,7-9-643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8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83 2048,'-1'0'212,"0"1"1,1-1-1,-1 1 1,0-1-1,0 1 1,1-1-1,-1 1 1,0 0-1,1-1 1,-1 1-1,1 0 1,-1-1-1,1 1 1,-1 0-1,1 0 1,-1 0-1,1 0 1,0-1-1,-1 1 1,1 0-1,0 0 1,0 0-1,0 0 1,0 0-1,0 0 1,0 0-1,0-1 1,0 1-1,0 0 1,0 0-1,0 0 1,0 0-1,1 1 1,7 49 803,-5-32-404,1 7-167,0 1 0,2-2 0,1 1 0,11 28 0,-14-44-345,1 0-1,-1 0 1,2 0-1,-1-1 1,1 0 0,1 0-1,0-1 1,0 1-1,0-2 1,1 1 0,0-1-1,16 11 1,-20-16-81,1 1 1,-1-1 0,0 0-1,1 0 1,0-1-1,-1 1 1,1-1-1,0 0 1,0-1-1,0 1 1,-1-1-1,1 0 1,0 0-1,0 0 1,0-1 0,0 1-1,4-3 1,-1 1 0,-1-1 0,0 0 1,0-1-1,0 0 0,0 0 0,0 0 1,-1-1-1,0 0 0,10-9 1,-2-3 12,0 0 1,-1 0-1,-1-1 1,0-1-1,-2 0 1,15-34-1,-17 30 4,0-1-1,-2 0 0,6-36 1,-10 47-5,-1-1 1,0 0-1,-1 1 1,-1-1-1,0 0 1,0 1-1,-6-21 1,7 34-28,0 0 1,0-1 0,0 1-1,-1 0 1,1-1 0,0 1-1,0 0 1,0-1 0,0 1-1,0 0 1,0 0 0,-1-1-1,1 1 1,0 0 0,0 0-1,-1-1 1,1 1 0,0 0-1,0 0 1,-1 0 0,1-1-1,0 1 1,0 0 0,-1 0-1,1 0 1,0 0 0,-1 0 0,1 0-1,0 0 1,0 0 0,-1-1-1,1 1 1,0 0 0,-1 0-1,1 0 1,0 1 0,-1-1-1,1 0 1,0 0 0,-1 0-1,1 0 1,0 0 0,0 0-1,-1 0 1,1 0 0,0 1-1,-1-1 1,1 0 0,0 0-1,0 0 1,-1 1 0,1-1-1,0 0 1,0 0 0,0 0 0,-1 1-1,1-1 1,0 0 0,0 1-1,0-1 1,0 0 0,0 0-1,0 1 1,-1-1 0,1 1-1,-10 18 154,6-4-56,2 0 0,0 0 0,0 1 0,1-1 0,1 1 0,1-1 0,0 0 0,7 30 0,0-8 86,3-1 0,21 52-1,-24-70-121,1-2-1,0 1 1,1-1 0,1 0-1,1-1 1,0-1 0,0 1-1,2-2 1,0 0 0,0-1-1,1 0 1,1-1 0,0-1-1,0 0 1,30 12 0,-45-21-141,-1-1 0,1 1 0,0-1 0,0 1 0,0-1 0,0 1 0,-1-1 0,1 1 1,0-1-1,0 0 0,0 0 0,0 1 0,0-1 0,0 0 0,0 0 0,0 0 0,0 0 0,0 0 0,0 0 1,0 0-1,-1-1 0,1 1 0,0 0 0,0 0 0,0-1 0,0 1 0,0-1 0,0 1 0,-1-1 0,1 1 0,0-1 1,0 1-1,-1-1 0,1 0 0,0 1 0,-1-1 0,1 0 0,0 1 0,-1-1 0,1 0 0,-1 0 0,0 0 1,1 0-1,-1 1 0,1-3 0,-1-3-888,1 0 0,-1 0 0,-1 0 0,1 1 0,-1-1 0,-1-7 0,1 9 344,0-15-1707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9.2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93 1341 3072,'12'-4'468,"0"0"-1,-1-1 1,1-1 0,-1 1-1,19-15 1,-6 3 395,36-23 2773,2-13-2788,-23 18-489,-5 2 85,-1 0 0,53-72 0,47-89-269,-120 174-82,6-12 10,-1 0 0,-1-1 0,-2-1 0,-1 0 0,-2-1 0,-1-1 0,6-38 0,-13 55-91,-1-1 0,-1 0 0,-1 1-1,-1-1 1,0 0 0,-2 0 0,0 0 0,-1 1 0,-1-1 0,-1 1 0,-1 0 0,0 0-1,-2 1 1,-17-34 0,16 41-8,1 1-1,-1 0 0,-1 0 1,1 1-1,-2 0 0,1 1 0,-1 0 1,0 1-1,-1 0 0,0 0 1,0 2-1,0-1 0,-1 2 1,0-1-1,0 2 0,0 0 1,-26-3-1,19 4 15,0 0 0,0 2 0,-1 0 0,1 1 1,0 1-1,0 1 0,0 1 0,0 0 0,1 2 0,0 0 0,-25 12 1,28-8 25,0 0 0,1 2 0,0-1 0,0 2 1,1 0-1,1 1 0,0 0 0,1 1 0,1 1 1,0-1-1,1 2 0,1-1 0,1 2 0,0-1 1,1 1-1,-7 27 0,2 0 172,2 0 0,2 1 0,3 0 0,1 0 0,3 74 0,4-76-24,3 0 0,1 0-1,2 0 1,1-1-1,3-1 1,2 0-1,22 46 1,-12-39-10,2 0 0,3-2 0,1-1-1,2-1 1,50 51 0,-74-87-311,3 4 34,0 0 0,1-1 0,16 11 0,-27-21-112,1 0-1,-1-1 1,1 1-1,0 0 1,-1-1 0,1 0-1,0 1 1,0-1-1,0 0 1,0-1-1,0 1 1,0 0-1,0-1 1,0 0-1,0 0 1,0 0-1,0 0 1,0 0-1,1 0 1,-1-1-1,0 0 1,0 1 0,0-1-1,4-2 1,12-9-2076,1-2-42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39.6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33 456 3968,'3'3'354,"0"0"1,0-1-1,0 1 0,0-1 1,0 0-1,0 0 0,1 0 1,-1 0-1,1-1 0,-1 1 1,1-1-1,0 0 0,-1 0 1,1 0-1,0-1 0,7 1 1,16 5 1045,-10-1-1165,1-1 1,0 0 0,0-2 0,1 0-1,-1-1 1,0-1 0,30-3-1,5-5 406,67-20 0,-112 26-523,6-2-24,0 0 0,0 0 0,0-2 0,-1 0 0,1 0 0,-1-1 0,-1-1 0,0 0 0,0-1 0,0 0 1,-1-1-1,0 0 0,-1 0 0,-1-1 0,1-1 0,-2 0 0,1 0 0,-2 0 0,0-1 0,0-1 0,4-13 0,-8 21-81,-1-1 1,0 1-1,-1-1 0,0 1 0,0-1 1,0 0-1,-1 1 0,0-1 0,0 0 1,-1 0-1,0 1 0,0-1 0,0 1 1,-1-1-1,0 1 0,0-1 0,-1 1 1,1 0-1,-1 0 0,-1 0 0,1 0 1,-1 1-1,0-1 0,0 1 0,-1 0 1,0 0-1,0 1 0,0 0 0,0-1 1,-8-3-1,0-1 27,0 1 1,-1 1-1,0 0 1,-1 1-1,1 0 1,-1 1-1,-1 1 0,1 0 1,0 1-1,-1 1 1,-29-1-1,24 4 14,0 1-1,0 1 1,0 1 0,0 1-1,1 1 1,0 1 0,0 0-1,-35 20 1,30-13 29,1 1 1,1 2-1,0 0 1,2 1-1,0 1 0,-20 23 1,34-33-97,0 0 0,0 1-1,0-1 1,1 1 0,1 1 0,-5 10 0,9-18-94,0 0 0,0 0-1,0-1 1,0 1 0,0 0 0,1 0 0,-1 0-1,1 0 1,0 1 0,0-1 0,0 0 0,0 0-1,0 0 1,1 0 0,0 0 0,-1 0 0,1 0-1,0 0 1,0-1 0,1 1 0,-1 0 0,1 0-1,-1-1 1,1 1 0,0-1 0,0 1 0,4 3 0,1-1-301,0-1 1,1 0 0,-1 0-1,1-1 1,0 0 0,0 0 0,0-1-1,0 0 1,1 0 0,14 0 0,35-3-1897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0.4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1 356 3584,'0'-1'49,"0"1"1,0-1-1,0 1 0,0-1 1,0 1-1,-1-1 0,1 1 1,0-1-1,0 0 0,1 1 0,-1-1 1,0 1-1,0-1 0,0 1 1,0-1-1,0 1 0,1-1 1,-1 1-1,0-1 0,0 1 1,1-1-1,-1 1 0,0-1 1,1 1-1,-1-1 0,0 1 1,1 0-1,-1-1 0,1 1 1,-1-1-1,1 1 0,-1 0 1,2-1-1,27-7 1223,39 5-331,-62 3-1013,7-1 263,1-1-1,0 0 1,-1 0-1,1-1 1,-1-1-1,0 0 0,0-1 1,0-1-1,19-10 1,8-9 905,53-42 1,-93 66-1077,27-19 549,-1-2-1,-1 0 1,-1-2 0,-1 0 0,21-31 0,-33 32 201,-26 31-219,-28 35-38,34-30-421,0 1-1,1 0 0,1 1 0,0 0 0,1 0 0,-8 30 0,-15 103 238,22-108-272,1 6 86,0 78 0,1-12 83,5-110-212,0-1-1,0 0 1,0 0-1,0 1 1,0-1-1,0 0 0,0 1 1,-1-1-1,1 0 1,0 1-1,-1-1 1,1 0-1,-1 0 0,0 0 1,1 0-1,-1 1 1,0-1-1,0 0 1,1 0-1,-1 0 1,0 0-1,0-1 0,0 1 1,0 0-1,0 0 1,-1-1-1,1 1 1,0 0-1,0-1 0,0 1 1,-3 0-1,0-1 30,-1 0-1,1-1 1,0 1-1,-1-1 1,1 0-1,0 0 0,-8-3 1,-16-4-23,-86-9 598,169 14-238,1-3 0,91-21-1,57-8 253,-197 36-601,0-1-1,0 1 0,0 0 1,0 0-1,11 4 1,-4-1-2838,-16-5 2413,1 1 0,-1 0-1,1-1 1,-1 0 0,1 1-1,-1-1 1,1 0 0,0 1 0,-1-1-1,1 0 1,0 0 0,0 0 0,0 0-1,0-1 1,0 1 0,0 0-1,-2-3 1,2 3 153,-14-18-2447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0.8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11 4992,'-14'-10'1619,"29"27"624,43 44 1760,-54-57-3804,72 84 1116,-4 3 1,97 160-1,-127-184-678,-2 2 0,-3 2 0,-4 1 0,-3 2 0,-3 0 0,30 133 0,-54-180-527,0 1 1,-2 0-1,-1-1 0,-1 1 1,-1-1-1,-2 1 1,0-1-1,-2 0 1,-1 0-1,-16 39 1,14-44-456,-1 0 1,-1 0-1,-1-1 0,-1 0 1,-1-1-1,0 0 1,-2-2-1,0 1 1,-1-2-1,-1 0 1,0-1-1,-23 14 1,23-18-518,6-4-240,-1 0 1,0 0-1,-27 10 0,-30 0-1714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1.5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0 502 1280,'3'-11'373,"1"0"1,0 0-1,0 0 0,1 0 1,0 1-1,1 0 0,0 0 1,1 0-1,10-11 0,19-24 555,2 2 0,1 1-1,3 2 1,1 2 0,90-61-1,-113 87-611,1 1 0,0 1 0,1 1 0,0 1 0,0 0 0,1 2 0,32-5 0,-38 9-176,1 1 1,-1 1 0,1 0 0,-1 2 0,1 0 0,-1 0-1,1 2 1,-1 0 0,-1 1 0,33 14 0,-37-13-101,0 1 0,0-1 0,0 2 0,-1 0 0,-1 0 0,1 1 0,-1 1 0,-1-1 0,1 2 0,-2-1 0,0 1 0,0 0 0,-1 1 0,0 0 0,-1 0 0,0 0 0,-1 1 0,-1 0 0,0 0 0,0 0 0,-1 1 0,-1-1 0,-1 1 0,1-1 0,-2 1 0,0 0 0,-1-1 0,0 1 0,-1-1 0,-1 1 0,0-1 0,-1 0 0,0 0 0,-1 0 0,0 0 0,-1-1 0,0 0 0,-1 0 0,-14 17 0,2-4 151,-2-1 0,-43 40 0,54-55-144,0-1 1,-1 0-1,1 0 0,-2-1 0,1-1 0,-1 0 0,0-1 1,0 0-1,-21 5 0,29-9-43,-1 0 0,0-1 1,1 0-1,-1 0 0,1 0 0,-1 0 1,0-1-1,1 0 0,-1 0 1,1 0-1,-6-3 0,8 4-37,0-1-1,0 0 1,0 0 0,1 0-1,-1 0 1,0-1-1,1 1 1,-1 0 0,1-1-1,0 1 1,-1-1-1,1 1 1,0-1 0,0 0-1,0 1 1,0-1-1,0 0 1,0 0-1,1 0 1,-1 0 0,0 0-1,1 0 1,0 0-1,-1 0 1,1 0 0,0 0-1,0 0 1,0-3 0,1-4-260,1 0 1,0 0 0,0 0 0,1 0 0,0 1 0,0-1 0,1 1 0,0 0-1,0 0 1,1 0 0,0 0 0,1 1 0,8-10 0,-4 7-332,1 0 0,0 1 0,1 0 0,0 1-1,0 0 1,0 1 0,1 0 0,15-5 0,22-8-1317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1.9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116 362 3968,'5'2'356,"1"1"0,0-1 0,0 0 0,0 0 0,0-1 1,0 0-1,0 0 0,0 0 0,0-1 0,1 0 0,-1 0 0,0 0 0,0-1 0,0 0 1,0 0-1,7-3 0,13-2 598,-1-2 1,35-16-1,-32 11-754,-1-1 0,-1-1 0,0-1 0,-1-1 0,-1-2 0,-1 0 0,31-33 0,-49 46-107,0 0 1,0 0-1,-1-1 1,0 1-1,0-1 0,-1 0 1,0 0-1,3-9 1,-6 14-70,1-1 0,-1 1 0,1-1 0,-1 1 0,0-1 0,0 1 0,0-1 0,0 1-1,-1-1 1,1 1 0,-1-1 0,1 1 0,-1 0 0,0-1 0,0 1 0,0 0 0,0 0 0,0-1 0,-1 1 0,1 0 0,0 0 0,-1 0 0,0 0 0,0 1 0,1-1 0,-1 0 0,0 1 0,-3-3 0,-6-1 54,1 0 0,-1 1 1,1 0-1,-1 0 0,-1 1 1,1 1-1,0 0 0,-1 0 0,1 1 1,-1 1-1,1-1 0,-1 2 1,-21 3-1,4 1 104,1 0 0,0 2-1,0 1 1,-36 16 0,46-16-84,1 1 1,0 0-1,1 1 0,0 1 0,0 1 1,1 0-1,1 1 0,0 0 0,0 1 1,-10 16-1,18-23-56,1 1 0,0 0 0,0 1 0,1-1 0,0 1 0,1 0 0,0-1 0,0 2 0,1-1 0,0 0 0,0 0 0,1 1 1,1-1-1,0 1 0,0-1 0,0 0 0,1 1 0,1-1 0,0 0 0,0 1 0,0-1 0,6 12 0,-1-7-5,0-1 0,1 0 0,0 0 0,1-1 0,1 0 0,0-1 0,0 1 0,1-2 0,1 0 0,-1 0 0,2-1 0,-1-1 0,1 0 0,1 0 0,19 7 0,4 0-279,0-2 0,1-2 0,0-1 0,72 8-1,-94-16-426,0 0-1,1-1 1,-1-1-1,0-1 1,0 0-1,1-1 1,-1 0-1,0-1 1,-1-1-1,1-1 1,0 0-1,25-14 1,-4-2-1891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2.8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29 2816,'4'-29'2769,"4"49"644,5 54-1510,-2 55-715,-7-59 522,17 84 0,-19-138-1489,2 8 190,-2-22-217,0-13-39,3-25-93,2-1 0,1 1 1,2 0-1,19-46 0,-25 72-70,0 1 1,1 0 0,-1 1-1,2-1 1,-1 1 0,1 0-1,1 0 1,-1 1 0,1 0-1,1 0 1,-1 1 0,1-1-1,0 2 1,0-1 0,1 1-1,0 0 1,0 1 0,0 0 0,0 1-1,1 0 1,15-3-1,-12 4 21,-1 1 0,1 1 0,-1 1 0,1-1 0,0 2 0,-1 0 0,1 0 0,-1 1 0,0 1 0,0 0 0,0 1 0,-1 0 0,1 0 0,-1 2-1,-1-1 1,1 1 0,-1 1 0,14 12 0,-3 1 80,0 1 0,-2 0 0,0 1 0,-1 1 0,-2 1 0,26 51-1,-34-59-12,-1 1 0,8 25 0,-13-38-59,-1 0 0,0 0 0,0 1 0,0-1 0,-1 0 0,1 1 0,-1-1 0,0 0 0,-1 1 0,1-1 0,-1 0 0,0 0 0,-3 9 0,4-14-15,-1 1 1,1 0-1,0-1 1,-1 1-1,1 0 1,0-1 0,-1 1-1,1-1 1,-1 1-1,1-1 1,0 1-1,-1-1 1,1 1-1,-1-1 1,0 0-1,1 1 1,-1-1-1,1 0 1,-1 1 0,0-1-1,1 0 1,-1 0-1,0 1 1,1-1-1,-1 0 1,0 0-1,1 0 1,-1 0-1,0 0 1,1 0-1,-1 0 1,0 0-1,1 0 1,-1 0 0,0-1-1,1 1 1,-1 0-1,0 0 1,1-1-1,-1 1 1,1 0-1,-1-1 1,1 1-1,-1 0 1,0-1-1,1 1 1,-1-1 0,1 1-1,0-1 1,-1 1-1,1-1 1,-1 1-1,1-1 1,0 0-1,-1 1 1,1-1-1,0 0 1,0 0-1,-19-39 206,16 24-225,1-1-1,1 1 1,1-1-1,0 1 0,1-1 1,1 1-1,0 0 1,1 0-1,1 0 1,1 0-1,0 0 1,1 1-1,1 0 1,13-24-1,-15 31-12,1-1 0,0 1 0,0 0 0,1 0 0,0 1 0,0-1 0,1 2 0,-1-1 0,2 1 0,-1 0 0,1 1 0,0 0 0,0 0 0,0 1 0,1 0 0,-1 1 0,1 0 0,0 0 0,0 1 0,0 1 0,0-1 0,0 2 0,1-1 0,15 3 0,0 1 125,0 1 0,-1 2 0,0 0 0,0 2 0,0 1 0,-1 0 0,-1 2 0,1 1 0,-2 1 0,33 24 0,-42-27 25,-1 0 1,0 1 0,0 0-1,-1 1 1,-1 1-1,0-1 1,-1 2-1,0-1 1,-1 1 0,0 1-1,-1-1 1,-1 1-1,0 0 1,-1 1-1,-1-1 1,0 1 0,-1 0-1,1 19 1,-8 89 3,5-123-205,-1-1-1,0 1 1,0-1 0,0 1 0,0-1 0,0 1 0,0-1 0,0 1 0,0-1 0,0 1-1,0-1 1,0 1 0,0 0 0,-1-1 0,1 1 0,0-1 0,0 1 0,0-1 0,-1 0-1,1 1 1,0-1 0,-1 1 0,1-1 0,0 1 0,-1-1 0,1 0 0,-1 1-1,1-1 1,0 0 0,-1 1 0,1-1 0,-1 0 0,1 0 0,-1 1 0,0-1-153,0-1 0,-1 1 1,1-1-1,1 1 1,-1-1-1,0 1 1,0-1-1,0 1 0,0-1 1,0 0-1,0 0 1,1 1-1,-1-1 0,0 0 1,0 0-1,1 0 1,-1 0-1,0-1 1,-11-23-2459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7.2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0 264 2688,'1'-5'246,"-1"1"-1,1-1 1,0 1 0,1-1-1,-1 1 1,1 0 0,-1 0-1,1 0 1,1 0 0,-1 0 0,0 0-1,5-4 1,41-46 1577,-34 40-1699,3-4 116,2 0 0,0 2 0,0 0 0,2 1 0,40-22 0,-55 34-154,0 0 0,0 1 1,0 0-1,0 0 0,0 1 1,0 0-1,1 0 0,-1 0 1,0 0-1,1 1 0,-1 0 1,9 2-1,-10-1-50,-1 0 0,1 1 0,-1 0 1,0 0-1,0 0 0,0 0 0,0 1 0,0 0 0,0-1 1,-1 1-1,1 1 0,-1-1 0,0 0 0,0 1 0,0 0 1,-1-1-1,1 1 0,-1 0 0,3 6 0,3 12 30,-1 1 0,0 0 0,-2 0 0,-1 1 0,0-1 0,-2 1 0,-1 38 0,5 37 46,-1-50-87,-1-9 16,12 57-1,-14-87-36,0-1-1,1 0 1,1 1 0,0-1-1,0 0 1,0-1-1,1 1 1,1-1 0,-1 0-1,1 0 1,9 8 0,-12-13 1,0 0-1,0-1 1,0 1 0,1-1 0,-1 0 0,1 0 0,0 0 0,-1-1 0,1 1 0,0-1-1,0 0 1,0 0 0,0 0 0,0-1 0,0 1 0,0-1 0,0 0 0,1 0 0,-1-1-1,0 1 1,0-1 0,6-1 0,5-4 23,-1 1 0,0-2-1,0 0 1,21-13 0,-20 10-23,-3 2 6,0-1 1,0-1-1,-1 0 0,0-1 1,-1 0-1,0-1 1,12-18-1,-5 4 87,-1-2-1,19-42 1,-29 53-47,-1 1 1,0-1 0,-1 0 0,-1-1 0,-1 1-1,0 0 1,-2-1 0,0 1 0,0-1 0,-2 1 0,0-1-1,-1 1 1,-5-17 0,7 32-59,1 0 1,0 0-1,-1 0 1,1 0-1,-1 1 1,0-1-1,0 0 0,0 0 1,0 1-1,0-1 1,0 1-1,-2-4 1,-2 9 6,2 15 21,5 12 247,1 0-1,1 0 1,1-1-1,2 1 1,15 42-1,1-13 211,49 93-1,-65-140-521,59 101 544,-57-101-812,0 0 0,1-1 0,0 0 0,1-1 0,0 0 0,19 13 0,-28-23 9,0 1-1,-1-1 1,2 0-1,-1 0 1,0 0 0,0 0-1,0 0 1,0 0-1,0-1 1,1 1 0,-1-1-1,0 1 1,1-1-1,-1 0 1,0 0 0,1 0-1,2-1 1,10-5-1745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3.3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32 4736,'-4'-29'1263,"6"27"-207,2 7 87,15 52 1411,22 194-1655,-17-86-518,23 157 209,-14 2 0,-14 495 0,-20-786-615,2-16-93,-2 0-1,1 1 1,-2-1 0,-1 0 0,0-1-1,-8 25 1,11-41 81,0 1 1,0-1-1,0 1 1,0-1-1,0 0 0,0 1 1,0-1-1,0 1 1,0-1-1,-1 1 1,1-1-1,0 1 0,0-1 1,-1 0-1,1 1 1,0-1-1,-1 0 1,1 1-1,0-1 0,-1 0 1,1 1-1,0-1 1,-1 0-1,1 1 1,-1-1-1,1 0 0,0 0 1,-1 0-1,1 1 1,-1-1-1,1 0 1,-1 0-1,1 0 0,-1 0 1,1 0-1,-1 0 1,1 0-1,0 0 1,-1 0-1,1 0 0,-1 0 1,1 0-1,-1 0 1,1-1-1,-1 1 0,1 0 1,-1 0-1,1 0 1,0-1-1,-1 1 1,1 0-1,-1 0 0,1-1 1,-16-26-1658,1-25-13,0-19 22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3.7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1 144 3712,'5'-11'301,"1"1"-1,0 0 1,1 1 0,0-1 0,0 1 0,1 1-1,0-1 1,0 2 0,17-13 0,-19 15 255,0 1 0,0 1 1,0-1-1,1 1 0,11-4 0,-8 4-422,1 0-1,-1 1 0,1 1 0,15 0 0,-3-1 173,6 0-192,-1 1 0,1 2-1,0 1 1,-1 1 0,0 1 0,0 1-1,0 2 1,0 1 0,-1 1 0,-1 1 0,1 2-1,-2 0 1,0 2 0,0 1 0,-1 1-1,-1 0 1,36 36 0,-48-42-14,-1 1-1,0 1 1,-1 0 0,0 0 0,-1 1 0,0 0-1,7 18 1,-13-26-54,0 0 0,0 1 0,0-1 0,-1 0-1,0 1 1,0-1 0,0 0 0,-1 1 0,0-1 0,0 1-1,0-1 1,-1 1 0,1-1 0,-1 1 0,-1-1 0,1 0 0,-1 0-1,0 1 1,0-1 0,0-1 0,-1 1 0,0 0 0,-4 5 0,-6 4 63,0-1 1,-1 0 0,-1-1 0,0-1-1,0 0 1,-1-1 0,-1-1 0,-24 10-1,11-6 5,1-2 0,-2-1 0,1-2 0,-39 6 0,49-11-103,0-1 1,-1-1 0,1 0-1,-1-1 1,1-2 0,-1 0-1,1-1 1,0-1 0,0-1-1,-34-13 1,52 18-74,1-1 1,-1 1 0,0-1-1,0 0 1,0 0 0,1 0-1,-1 0 1,0 0 0,1 0-1,-1 0 1,1-1 0,-1 1-1,1 0 1,0-1 0,0 1-1,-1-1 1,1 0 0,0 1-1,0-1 1,1 0 0,-1 0-1,0 1 1,0-1 0,1 0-1,0 0 1,-1 0-1,1 0 1,0 0 0,0 0-1,0 0 1,0 0 0,0 0-1,0 0 1,0 0 0,1 0-1,-1 0 1,1 1 0,-1-1-1,1 0 1,0 0 0,0 0-1,0 1 1,0-1 0,0 0-1,0 1 1,3-3 0,4-6-554,1 0 0,1 1 1,0 0-1,0 1 1,17-11-1,27-13-1411,1 5-22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4.2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301 1061 3072,'-1'-3'133,"0"-1"1,1 1-1,-1-1 1,1 0-1,0 1 1,0-1-1,0 0 1,0 1-1,1-1 1,0 0-1,0 1 1,0-1-1,0 1 1,0-1-1,0 1 1,1 0-1,2-4 1,0-1 364,18-24 2672,20 1-2734,-24 19-95,19-14-23,42-28 308,-3-4 0,72-71-1,-127 108-527,-1 0 0,-1-2 0,-1 0 0,-1-1 0,-1-1 0,-2-1 0,0 0 0,-1 0 0,-2-1-1,-1-1 1,8-32 0,-16 50-73,0-1-1,0 0 0,-1 0 1,0 0-1,-1 1 0,0-1 0,-1 0 1,0 0-1,-1 0 0,0 1 1,-1-1-1,0 1 0,0-1 1,-1 1-1,-1 0 0,0 1 1,0-1-1,-1 1 0,0 0 0,0 0 1,-1 0-1,0 1 0,-1 0 1,0 1-1,0 0 0,0 0 1,-1 1-1,0 0 0,0 0 1,-1 1-1,0 0 0,0 1 0,0 0 1,0 0-1,-1 1 0,1 1 1,-1 0-1,0 0 0,1 1 1,-1 0-1,0 1 0,-15 1 1,-5 4 18,0 0 1,0 2-1,0 1 1,1 2-1,0 1 1,1 1-1,0 1 1,-53 35 0,49-25 9,0 1 1,2 1 0,1 2-1,1 2 1,1 0 0,-40 55 0,57-66-23,0 1 1,1 0 0,1 0 0,1 0 0,0 1 0,2 1 0,0-1 0,1 1-1,1 0 1,2 0 0,0 0 0,1 0 0,0 1 0,2-1 0,1 0-1,1 0 1,7 30 0,7 13 109,4-1 1,1 0-1,4-2 0,42 73 0,-46-93-45,3-2 0,0 0 0,3-2 0,1-1 0,52 49 0,-80-83-173,1 0-1,-1-1 1,1 1-1,-1-1 1,1 1-1,0-1 1,-1 0-1,1 0 0,0 1 1,0-1-1,0 0 1,0-1-1,0 1 1,0 0-1,0-1 0,0 1 1,1-1-1,-1 1 1,0-1-1,0 0 1,0 0-1,0 0 0,1 0 1,2-1-1,-1-2-523,0 1 0,0-1 0,0-1 0,0 1 0,0 0 0,-1-1 0,1 0 0,-1 0 0,3-4 0,-6 7 572,16-16-2040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4.5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0 414 3328,'10'21'1664,"5"3"-1920,-4-10 2560,-1 6-2304,-7 9 0,3-3-128,4-1 128,5-14-896,11 7 128</inkml:trace>
  <inkml:trace contextRef="#ctx0" brushRef="#br0" timeOffset="1">290 1 8192,'-25'17'4096,"61"-10"-6016,-36-7 8703,4 4-7039,-4-4 0,6 4-3583,3-4 127,-18-4 3584,-6 8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5.1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539 81 3456,'0'-3'235,"0"0"1,0 0-1,0 0 1,-1 0-1,1 0 1,-1 0-1,0 0 1,0 0-1,0 0 1,0 0-1,0 1 1,-1-1-1,1 0 1,-1 1-1,0-1 1,0 1-1,0-1 1,-4-3-1,2 4 3,0-1-1,0 0 0,0 1 0,-1 0 0,1 0 1,-1 0-1,1 1 0,-1-1 0,0 1 0,0 0 1,-4 0-1,-5 0-14,-1 1 1,1 0-1,0 1 1,0 0-1,1 2 1,-1-1-1,-24 9 1,13-1-56,0 1 0,1 2 1,1 0-1,0 1 0,0 1 0,2 2 0,-25 23 0,36-31-60,0 0 0,0 1 0,1 1 0,1 0 0,0 0-1,0 0 1,1 1 0,0 0 0,1 1 0,1-1 0,0 1-1,1 0 1,0 0 0,1 1 0,0-1 0,0 17 0,3-23-78,0 1 0,0 0 1,1 0-1,1 0 1,-1-1-1,1 1 0,0-1 1,1 1-1,0-1 1,0 0-1,1 0 0,0 0 1,0 0-1,0-1 1,8 9-1,-4-8-8,0 1 0,1-1 0,0 0 0,0-1 0,1 0 0,-1 0 0,1-1 0,1 0 0,17 5 0,5-1-28,0-2-1,0-1 1,0-2-1,1-1 1,-1-2-1,39-3 1,105-15-1555,-5-18-3406,-129 26 3026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5.5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60 347 3712,'2'-2'237,"1"1"0,0 0 1,0 0-1,0 0 0,0 0 0,0 0 1,0 1-1,0 0 0,0-1 0,0 1 1,0 0-1,5 1 0,20-2 2865,45-5-1734,-57 6-1232,0 0 0,0-1 1,-1-1-1,1-1 0,-1 0 1,1-1-1,-1 0 0,0-2 1,27-13-1,-9 0 130,-13 9 6,0-2-1,-1-1 0,28-23 1,-44 33-235,1 0-1,-1-1 1,1 1 0,-1-1 0,0 0-1,0 0 1,-1 0 0,1 0 0,-1 0-1,0 0 1,0-1 0,-1 1 0,1-1-1,-1 0 1,0 1 0,0-1 0,0 0-1,-1 0 1,0 1 0,0-1 0,0 0-1,-1-8 1,1 9-23,-1 1-1,1-1 0,-1 0 1,0 1-1,0-1 0,0 0 1,0 1-1,-1-1 0,1 1 1,-1-1-1,0 1 0,0 0 1,0 0-1,0 0 0,-1 0 1,0 0-1,1 1 0,-1-1 1,0 1-1,0-1 0,0 1 1,0 0-1,-1 0 0,1 1 1,0-1-1,-1 1 0,1-1 1,-1 1-1,0 0 0,1 0 1,-5 0-1,-14-3 69,0 2 0,0 0 1,0 1-1,0 1 0,0 1 0,0 1 1,0 1-1,0 1 0,0 0 0,-25 11 1,33-11-37,1 1 1,0 0 0,0 1 0,1 1 0,-1 0 0,1 1 0,1 0 0,-1 1 0,1 0 0,1 0 0,0 1 0,0 1 0,1 0-1,1 0 1,-1 1 0,2 0 0,-8 14 0,12-19-39,0 0 1,1 0-1,0 0 0,0 1 1,0-1-1,1 0 0,0 1 1,0-1-1,1 1 0,0-1 0,0 1 1,1 0-1,0-1 0,0 0 1,1 1-1,0-1 0,0 0 0,1 0 1,0 0-1,0 0 0,0 0 1,1-1-1,0 1 0,0-1 1,1 0-1,0-1 0,0 1 0,0-1 1,1 0-1,0 0 0,0 0 1,0-1-1,0 0 0,1 0 1,10 4-1,8 2-224,0-2 1,0-1-1,0-1 1,1-1-1,40 3 1,-1-6-1976,67-5 0,-75-3 37,-10-9-22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6.6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3584,'5'2'699,"-1"0"0,0 1 1,1-1-1,-1 1 0,0 0 0,-1 0 1,1 0-1,4 6 0,0 1-516,0-1-1,-1 2 1,0-1-1,-1 1 1,0 0 0,8 21-1,9 17 183,19 38 165,-29-57-179,2 0-1,0-1 0,2-1 1,26 34-1,-33-56 74,-7-18-199,-10-37-115,3 23-79,2 4-26,1 0 0,2 0 0,0 0 0,7-37 0,-7 53 0,1-1 0,-1 1 0,1 0 0,1-1 0,-1 1-1,1 0 1,0 1 0,0-1 0,1 0 0,0 1 0,0 0 0,0 0 0,0 0-1,1 0 1,0 1 0,0-1 0,0 1 0,0 1 0,1-1 0,7-3 0,2 2 63,-1 1 0,1 1 0,0 0 0,0 1 0,0 0 1,0 1-1,0 1 0,0 1 0,0 0 0,0 1 0,0 0 0,0 1 1,0 1-1,-1 0 0,0 1 0,1 1 0,-2 0 0,26 16 1,-28-15 12,0 0 1,-1 1-1,0 0 1,0 1-1,-1 0 1,0 1-1,0-1 1,-1 2-1,13 21 1,-17-24-18,0 1 0,0 0 0,-1 0 0,0 1 0,-1-1 1,0 0-1,0 1 0,-1-1 0,0 1 0,0 0 0,-1-1 0,-1 1 0,0 0 0,-2 11 0,1-14-12,0 0 0,0 0 0,0 0-1,-1-1 1,0 1 0,0-1-1,-1 0 1,1 0 0,-2 0 0,1 0-1,-6 5 1,9-10-45,-1 1-1,1-1 1,-1 0 0,0 1 0,0-1-1,1 0 1,-1 0 0,0 0-1,0 0 1,0-1 0,0 1 0,0 0-1,0-1 1,0 0 0,0 1 0,-1-1-1,1 0 1,0 0 0,0 0-1,0 0 1,0 0 0,0-1 0,0 1-1,0-1 1,0 1 0,0-1-1,0 0 1,0 0 0,0 0 0,0 0-1,0 0 1,0 0 0,1 0-1,-1-1 1,0 1 0,1-1 0,-1 1-1,1-1 1,0 1 0,-2-3-1,-2-3-10,-1-1 0,1 0-1,1 1 1,-1-2-1,1 1 1,1 0-1,0-1 1,0 0-1,0 0 1,1 0-1,0 0 1,1 0-1,0 0 1,1 0-1,0 0 1,1-13 0,0 14-26,0 0 0,0 0 0,0 0 1,1 0-1,1 0 0,-1 1 1,1-1-1,1 1 0,-1-1 1,1 1-1,0 0 0,1 1 1,0-1-1,0 1 0,0 0 1,1 0-1,0 0 0,10-7 0,2 3-21,0 1-1,1 0 0,0 2 1,0 0-1,1 1 1,0 1-1,0 1 0,0 1 1,32-1-1,-21 3 120,1 1 1,0 2-1,-1 1 0,1 1 0,45 13 1,-58-12 32,-1 1 1,0 1 0,-1 0 0,0 1-1,0 1 1,-1 0 0,24 18-1,-34-21-48,0-1 1,0 1-1,-1 0 0,0 0 0,0 1 0,0 0 1,-1 0-1,0 0 0,0 0 0,-1 0 0,0 1 1,0 0-1,-1-1 0,0 1 0,0 0 0,-1 0 1,0 0-1,0 0 0,-2 17 0,0-13 32,0 1 0,-1 0-1,0-1 1,-2 1 0,-6 18 0,9-27-120,-1 0-1,1-1 1,-1 1-1,0 0 1,0-1-1,0 1 1,-1-1 0,1 0-1,-1 1 1,0-1-1,0 0 1,0-1 0,0 1-1,0 0 1,-1-1-1,1 0 1,-1 0 0,0 0-1,1 0 1,-8 2-1,10-4-52,0 0 0,0 1 0,-1-1 0,1 0 0,0 0 0,0 1 0,0-1 0,0 0 0,-1 0 0,1-1 0,0 1 0,0 0 0,0 0 0,0 0 0,-1-1 0,1 1-1,0 0 1,0-1 0,0 0 0,0 1 0,0-1 0,0 1 0,0-1 0,0 0 0,0 0 0,0 1 0,0-1 0,1 0 0,-1 0 0,0 0 0,1 0 0,-1 0 0,0 0 0,1 0-1,-1 0 1,1 0 0,0-1 0,-1 1 0,1 0 0,0 0 0,0 0 0,-1 0 0,1-3 0,0 0-384,0-1 0,1 1 0,-1-1 0,1 1 0,0 0 0,0-1 0,0 1 0,1 0 0,0 0 0,2-5 0,11-19-1981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7.0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275 382 3072,'5'-2'266,"0"0"1,-1 0-1,1 0 0,0 1 1,0 0-1,0 0 0,0 0 1,0 1-1,6-1 0,-4 1 268,0 0 0,0-1 0,-1 0 0,1 0 0,10-4-1,8-4-141,-1-1 0,-1-1 0,0-1-1,0-1 1,37-28 0,-51 34-287,-1 0 0,0 0 0,-1-1 0,1 0 1,-1 0-1,-1-1 0,0 1 0,0-1 0,-1-1 1,0 1-1,0-1 0,-1 0 0,0 0 0,-1 0 1,0-1-1,2-17 0,-5 24-57,0 1 0,0 0 1,0 0-1,-1-1 0,1 1 0,-1 0 0,1 0 1,-1 0-1,0 0 0,-1 0 0,1 0 0,0 0 1,-1 0-1,0 0 0,1 0 0,-1 1 0,0-1 1,-1 1-1,1-1 0,0 1 0,-1 0 0,1 0 1,-1 0-1,1 0 0,-1 0 0,0 1 0,0-1 1,0 1-1,0 0 0,0 0 0,-6-2 1,-9-1 75,-1 0 0,1 1 1,-1 1-1,-24 1 1,36 1-93,-18 0 152,-1 0-1,0 3 1,0 0-1,1 1 1,0 1 0,0 2-1,0 1 1,-42 18-1,53-19-59,-1 1-1,2 0 0,-1 1 1,1 0-1,0 1 1,1 0-1,0 1 0,0 1 1,1 0-1,1 0 1,0 1-1,1 1 1,1-1-1,0 1 0,-8 18 1,14-25-78,-1-1 1,1 1-1,0 0 1,1 0-1,0 0 1,0 0-1,0 0 1,1 0-1,0 0 1,1 0-1,-1 0 1,1 0 0,0-1-1,1 1 1,0 0-1,0 0 1,0-1-1,1 1 1,0-1-1,1 0 1,-1 0-1,1 0 1,6 7-1,7 6 46,1-1 0,0 0 0,2-2 0,40 27 1,-59-42-92,17 11 20,1-2-1,0 0 0,0-2 0,1 0 0,0-1 0,1-1 1,-1-1-1,1 0 0,39 2 0,-17-5-966,0-1-1,0-3 1,78-12-1,-111 13 652,10-2-847,-1-1 0,1-1 0,30-11 0,-13-4-1418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7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1 128 3200,'0'-1'71,"0"0"0,0 0 1,0 1-1,0-1 0,0 0 0,0 0 0,0 0 1,0 0-1,1 0 0,-1 1 0,0-1 0,1 0 1,-1 0-1,1 0 0,-1 1 0,1-1 0,-1 0 1,1 1-1,-1-1 0,1 0 0,-1 1 0,1-1 1,0 1-1,0-1 0,-1 1 0,1-1 1,0 1-1,0 0 0,-1-1 0,1 1 0,0 0 1,0-1-1,0 1 0,0 0 0,0 0 0,-1 0 1,1 0-1,0 0 0,0 0 0,0 0 0,1 0 1,1 1 121,-1-1 0,0 1 0,1-1 0,-1 1 0,0 0 0,1 0 1,-1 0-1,0 0 0,0 0 0,0 0 0,0 1 0,0-1 0,0 1 1,3 3-1,5 9 40,0 1-1,-1 0 1,-1 0 0,-1 1 0,0 0 0,-1 0-1,6 25 1,-3-1 590,-2 0 0,2 46-1,-11-51 21,2-33-802,0-1 1,0 0-1,0 1 1,-1-1-1,1 0 0,-1 1 1,1-1-1,-1 0 1,0 0-1,1 0 1,-1 1-1,0-1 0,0 0 1,0 0-1,0 0 1,0 0-1,0 0 1,0-1-1,0 1 1,0 0-1,0 0 0,0-1 1,-1 1-1,1-1 1,-2 1-1,2-1-19,0 0 0,0-1 0,-1 1 0,1 0 0,0-1 0,0 0 0,-1 1 0,1-1 0,0 0 0,0 0 0,0 1 0,0-1 0,0 0 0,0 0 0,0 0 0,0 0 0,1 0 0,-1 0 0,0-1 0,0 1 0,1 0 0,-1-2 0,-15-29 134,12 19-136,0-1 0,0 1 0,1-1 0,1 1 1,0-1-1,1 0 0,1 0 0,0 0 1,1 1-1,0-1 0,1 0 0,0 0 1,6-15-1,-3 12 14,1 1 1,1 1-1,0-1 0,1 1 1,0 0-1,2 1 0,-1 0 1,2 0-1,0 1 0,19-18 1,-21 24 15,1 1 0,-1-1 0,1 1 1,1 1-1,-1 0 0,1 0 0,0 1 0,0 1 1,1 0-1,-1 0 0,0 1 0,16-1 0,13 1 188,0 1 0,51 6-1,-70-3-149,1 1-1,-1 1 1,0 2-1,0-1 1,-1 2-1,0 1 1,38 20-1,-47-22-49,-1 1-1,0-1 1,0 2-1,-1-1 1,0 1 0,0 1-1,-1 0 1,0 0-1,0 0 1,-1 1-1,0 0 1,-1 0 0,0 1-1,-1 0 1,7 19-1,-11-20-2,1-1 0,-1 1-1,0 0 1,-1 0 0,0 0-1,-1 0 1,0-1-1,-1 1 1,0 0 0,-4 12-1,-2 4 17,-2-1 0,-18 37 0,-2-14-646,28-46 381,1 0 1,-1 0-1,0 0 1,0 0-1,0 0 1,0 0 0,0-1-1,0 1 1,0-1-1,-1 1 1,1-1-1,-1 0 1,1 0-1,-1 0 1,1 0 0,-1 0-1,0-1 1,-2 1-1,4-1 34,0-1 0,0 1 0,0-1-1,0 0 1,0 1 0,0-1 0,0 0-1,0 0 1,0 0 0,0 1 0,1-1 0,-1 0-1,0 0 1,1 0 0,-1 0 0,0-1 0,1 1-1,-1 0 1,1 0 0,0 0 0,-1 0-1,1 0 1,0-1 0,0 0 0,-6-34-2333,9-11 81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8.1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 10 4224,'-13'-9'1861,"11"24"1690,1 4-2563,-19 149 1791,-5 59-2166,17 236 3275,12-337-2622,35 209 1,-26-267-1171,44 130 0,-56-194-194,0-1 0,1 1 1,0 0-1,-1-1 0,1 1 0,1-1 1,-1 0-1,0 0 0,1 0 0,3 4 1,-5-7 6,0 1 0,0 0 0,0-1 1,1 1-1,-1-1 0,0 1 1,0-1-1,1 0 0,-1 1 0,0-1 1,0 0-1,1 0 0,-1 0 0,0 0 1,1 0-1,-1 0 0,0 0 1,0-1-1,1 1 0,-1 0 0,0-1 1,0 1-1,0-1 0,1 1 0,-1-1 1,0 1-1,0-1 0,0 0 0,0 0 1,0 0-1,0 1 0,0-1 1,1-2-1,8-8-1156,1 0 0,-2-1 0,0 0 1,13-22-1,-12 17 249,20-26-1455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7.9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13 334 2176,'-12'-12'883,"11"6"1413,25 4 2795,5 1-4807,-13-2-37,1 0 0,-1-2-1,0 0 1,0-1 0,0 0-1,-1-1 1,0-1 0,0-1-1,-1 0 1,0-1 0,-1 0-1,0-1 1,0 0 0,-1-1-1,14-19 1,-22 26-221,-1 1 1,0-1-1,0 0 1,0 0-1,-1 0 1,1-1-1,-1 1 1,-1 0-1,1-1 1,-1 1-1,0-1 0,0 0 1,-1 1-1,1-1 1,-1 0-1,-1-7 1,0 9-14,0 1 0,0-1 1,0 1-1,-1-1 1,1 1-1,-1 0 0,0 0 1,0 0-1,0 0 0,0 0 1,-1 0-1,1 0 0,-1 1 1,1-1-1,-1 1 1,0 0-1,0 0 0,0 0 1,0 0-1,-1 1 0,1-1 1,0 1-1,-1 0 0,1-1 1,-1 2-1,-4-2 1,0 1-8,1 0 0,-1 1 1,0 0-1,0 0 1,1 1-1,-1 0 1,0 0-1,1 1 1,-1 0-1,1 0 1,0 0-1,-1 1 0,1 1 1,0-1-1,1 1 1,-1 0-1,1 0 1,-1 1-1,1 0 1,1 0-1,-1 1 1,-7 9-1,4-5-16,1 0 0,0 1 1,1 0-1,0 0 0,1 1 0,0-1 1,1 1-1,0 0 0,1 1 0,1-1 0,0 1 1,-3 25-1,6-17 1,2-1 1,0 1 0,1-1-1,2 0 1,0 0-1,0 0 1,2 0-1,1-1 1,0 0-1,1-1 1,1 0-1,1 0 1,13 15 0,-12-16 7,0-2 0,1 0 0,1 0 1,0-1-1,1-1 0,0 0 1,1-1-1,1-1 0,0-1 1,0 0-1,1-1 0,0-1 1,30 9-1,-39-15-69,1 0-1,-1-1 1,0-1 0,0 0-1,0 0 1,1-1 0,-1 0-1,0 0 1,0-1-1,17-6 1,-19 6-316,0-1 1,-1 0-1,1-1 0,0 0 1,-1 0-1,0 0 0,0 0 0,8-9 1,4-10-1535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8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80 2560,'4'0'1280,"32"-11"640,-11 5 1920,20 2-3328,1 0 128,14-3 512,20-3 0,15 3-1408,-4-7 0,-6 11 768,4-1 128,-19 0-896,-9-2 0,-22 6-1024,-3 0 0,-5 6-512,-16 5 128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48.8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53 407 3840,'1'2'186,"1"-1"1,0 1-1,0 0 1,0 0-1,0-1 0,0 1 1,0-1-1,0 1 1,0-1-1,1 0 0,-1 0 1,0 0-1,1 0 1,-1-1-1,1 1 0,-1-1 1,1 1-1,0-1 1,-1 0-1,6 0 1,0-2 476,0 0 0,0 0 0,0-1 0,0-1 0,13-6 0,14-8 257,-3 4-707,-1-3-1,44-30 0,-58 34-8,0 0 0,-1-1-1,0 0 1,-1-2-1,17-22 1,-29 34-178,0 0-1,0-1 1,0 0 0,-1 1 0,0-1-1,0 0 1,0 0 0,-1 0-1,1 0 1,-1-1 0,0 1-1,-1 0 1,1 0 0,-1-1 0,0 1-1,0 0 1,-1-1 0,0 1-1,0 0 1,0 0 0,0-1-1,-1 1 1,0 0 0,0 0-1,0 1 1,-1-1 0,-2-4 0,2 5-1,-1-1 1,1 1 0,0 0 0,-1 0 0,0 1 0,0-1 0,0 1 0,0 0 0,0 0 0,-1 0 0,0 1 0,1 0 0,-1-1 0,0 2 0,-7-3 0,3 2 49,-1 0 1,1 1-1,-1 0 1,1 1-1,-1 0 1,1 1-1,-1 0 1,-10 2-1,4 0 70,0 2-1,0 0 0,0 0 1,1 2-1,-1 0 1,2 0-1,-1 1 0,1 1 1,-20 17-1,23-16-20,0 2 0,1-1 0,0 2-1,1-1 1,0 1 0,1 0 0,0 1 0,1 0-1,1 0 1,0 1 0,1 0 0,1 0 0,0 0-1,1 0 1,1 0 0,0 1 0,1 31 0,2-35-91,0 1 0,0 0 0,2-1-1,-1 1 1,2-1 0,0 1 0,0-1 0,1-1 0,0 1 0,1-1 0,1 1 0,0-2 0,0 1 0,1-1 0,0 0 0,1-1 0,0 0 0,0 0 0,1-1 0,0 0 0,1-1 0,12 7 0,-7-6-526,1 0 1,0-1-1,0-2 1,1 1 0,-1-2-1,1 0 1,0-1-1,0-1 1,1-1-1,-1 0 1,21-3 0,-5-9-2068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3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84 1536,'0'-1'160,"-1"0"-1,1-1 1,0 1-1,-1 0 1,1-1 0,0 1-1,0 0 1,0-1 0,-1 1-1,2 0 1,-1-1-1,0 1 1,0 0 0,0-1-1,1 1 1,-1 0 0,0 0-1,1-1 1,-1 1-1,1 0 1,0 0 0,-1-1-1,1 1 1,0 0 0,0 0-1,0 0 1,0 0 0,1-1-1,-1 1 417,-1 1 384,2 12-227,-1-1-1,0 1 1,-1-1-1,-2 21 1,1 20 660,2-32-1094,1 0 0,1 0 0,1-1 0,1 1 1,0-1-1,2 0 0,0-1 0,1 1 0,12 19 0,-16-32-269,0 0 0,0 0 0,1 0 0,0-1 0,0 1 0,0-1 0,1-1 0,-1 1 0,1-1 0,0 0 0,1 0 0,-1 0 0,1-1 0,-1 0 0,1-1 0,0 1 0,0-1 0,0-1 0,0 1 0,1-1 0,-1 0 0,0-1 0,1 0 0,-1 0 0,0 0 0,0-1 0,1 0 0,6-3 0,6-1-3,-1-1 1,0-1-1,-1-1 0,0-1 1,0-1-1,-1 0 0,0-1 1,-1-1-1,27-24 0,-25 19-10,-1-1-1,0 0 1,-2-1-1,0-1 1,-2 0-1,0-1 1,17-38-1,-25 47-16,0-1 0,-1 1-1,-1-1 1,3-15 0,-6 24 1,1 0 0,-1 1 0,0-1 0,0 1 0,0-1 0,0 0 0,-1 1 0,1-1 1,-1 1-1,0-1 0,0 1 0,0-1 0,-1 1 0,1 0 0,-1-1 0,0 1 0,0 0 0,0 0 1,0 0-1,-3-2 0,5 4 7,-1 1 1,1-1-1,-1 1 1,0-1 0,1 1-1,-1-1 1,1 1-1,-1 0 1,0-1-1,1 1 1,-1 0-1,0 0 1,1-1 0,-1 1-1,0 0 1,1 0-1,-1 0 1,0 0-1,0 0 1,1 0-1,-1 0 1,0 0 0,1 0-1,-1 0 1,0 0-1,0 1 1,1-1-1,-1 0 1,0 0-1,1 1 1,-1-1 0,0 1-1,-1 0 20,0 1-1,0 0 1,0 0-1,1 0 1,-1 0-1,1 0 1,-1 0-1,1 1 1,0-1 0,-1 3-1,-2 3 66,1 1 0,1-1 1,-1 1-1,2 0 0,-1 0 0,0 14 0,3-7 26,0 1 0,2 0-1,-1-1 1,2 0 0,10 29 0,40 79 527,-20-50-469,-27-58-321,0 0 0,1-1 0,0 0 0,2 0 0,0-1 0,0 0 0,19 18 0,-25-45-4374,2-14 1868,-8 1 240,1-1-22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3.6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4 3328,'-8'-4'1508,"12"13"1583,-3-7-2722,0 1 0,1-1 1,-1 1-1,0 0 0,-1 0 0,1-1 1,0 1-1,-1 0 0,1 0 1,-1 3-1,-18 116 2727,-7 68-2288,10 276 2523,19-372-2912,3-1-1,41 184 0,-43-256-327,1 1-1,14 29 0,-18-45-134,1-1 1,0 0-1,-1 0 0,2 0 1,-1 0-1,1-1 1,0 1-1,0-1 0,0 0 1,0 0-1,1 0 0,-1-1 1,1 1-1,8 3 0,-11-6-64,-1-1 0,1 0 0,0 1-1,0-1 1,0 0 0,-1 0 0,1 0-1,0 0 1,0 0 0,0-1-1,-1 1 1,1 0 0,0-1 0,0 1-1,-1-1 1,1 0 0,0 0 0,-1 1-1,1-1 1,-1 0 0,1 0-1,-1-1 1,3-1 0,33-36-3834,-21 20 2141,9-2-716,-1 7 64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4.0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4992,'31'8'2432,"54"1"-2304,-55-9 4736,10 4-4352,6 4 128,14 1 0,10-5 0,-5-4-1024,1 0 128,-7-7 128,1-3 128,-14 2-1280,-6-1 128,-10 5-768,-11 8 128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4.9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3840,'0'4'1920,"15"47"-512,-10-36 2816,-1 15-3712,-4-1 128,6 9-128,3 0 128,1-1-896,1-8 0,-1-8 128,-1 0 0,12-8-1536,-2-9 128,2-4-128,-12-8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5.2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6 7552,'-30'-5'3712,"60"22"-5504,-20-17 8064,-1 3-6400,2 3 128,-7-2-1920,2 0 0,-12 3 896,12 3 128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5.9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181 956 3200,'7'3'715,"0"-1"1,0 0-1,0-1 1,0 1-1,1-1 1,-1-1-1,8 1 1,-3-2-147,0 0 0,0-1-1,20-5 1,4-4-556,62-30-1,-48 19 390,-13 6-148,0-3 0,-2-1 0,0-1 0,-1-2 0,-1-2 0,-2 0 0,41-43 0,-55 49-120,0-2 0,-1 1 0,-1-2 0,-1 0 0,16-34-1,-23 41-83,-1-1-1,-1 0 0,0 0 1,-1-1-1,0 1 0,-2-1 0,0 0 1,-1 0-1,-1-18 0,-1 23-32,-1-1 0,-1 1 0,0-1 0,0 1 0,-1 0 0,-1 0 0,0 1 0,0-1 0,-2 1 0,1 0 0,-1 1 0,-1-1 0,0 2 0,0-1 0,-1 1 0,0 0 0,-14-10 0,6 6-17,-1 0-1,0 2 0,-1 0 0,0 1 1,-1 1-1,0 1 0,-1 1 0,1 0 1,-29-4-1,13 5-19,-1 1 0,1 2 1,-1 1-1,0 3 0,0 0 0,-56 11 0,78-9 21,0 0-1,0 1 1,1 1 0,-1 0-1,1 1 1,1 1-1,-1 0 1,1 1-1,0 0 1,1 1-1,0 0 1,0 1 0,1 0-1,0 1 1,1 0-1,0 1 1,1 0-1,-12 21 1,11-11 48,0 1-1,2 1 1,0 0-1,2 0 1,1 0 0,0 0-1,2 1 1,1 0 0,1 0-1,1-1 1,1 1 0,9 48-1,7 7 197,3 0-1,48 120 0,23-1 91,-58-134-268,36 101 0,-53-91-951,-15-61-3138,10-40-74,-2 3 2027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6.2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6 330 5504,'-6'27'2688,"27"18"-2944,-15-37 5760,-2 9-5504,1 0 0,-1 4-512,7-4 128,5-6-768,-1-1 128,4-3-640,-4-10 0</inkml:trace>
  <inkml:trace contextRef="#ctx0" brushRef="#br0" timeOffset="1">277 4 7808,'-46'-3'3840,"67"20"-5632,-17-13 8064,2-1-6400,-1 3 128,-1-2-1024,-4-4 128,0 0-256,0 0 128,0 0-1024,0 0 128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6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1 176 3712,'2'-7'528,"-1"1"-1,1-1 1,1 1-1,0 0 1,-1 0 0,2 0-1,-1 1 1,1-1-1,0 1 1,0-1 0,6-4-1,-3 3-202,1 0 0,1 1 0,-1 0 0,1 0-1,0 1 1,14-6 0,9-1-196,0 2 0,1 1-1,46-6 1,-56 11 244,-15 3-248,0 1 1,0 0-1,-1 0 0,1 0 1,0 1-1,0 0 0,0 1 1,0 0-1,-1 0 0,1 0 1,-1 1-1,10 5 0,-12-5-44,0-1-1,-1 1 1,1 0-1,-1 0 0,1 0 1,-1 1-1,0-1 1,-1 1-1,1 0 0,-1 0 1,1 0-1,-1 1 1,0-1-1,-1 1 1,1 0-1,-1 0 0,0 0 1,3 10-1,-4-2 52,0 0 1,-1 0-1,0 0 0,-1 0 1,-1 0-1,0 0 0,-1 0 1,0-1-1,-1 1 0,0-1 1,-1 0-1,0 0 0,-1 0 1,-1-1-1,-11 16 0,-12 14 224,-2-1 0,-59 55-1,84-88-318,6-6-32,-105 98 408,93-88-384,-1-2-1,1 1 1,-1-1 0,-1-1 0,0-1-1,-24 10 1,71-25-104,1 3 0,0 0 0,0 2 0,45 2 0,162 12-83,-236-11 96,17 1-155,0 0 0,24-3 0,-40 2-141,-1-1-1,1 1 1,-1-1 0,0 0-1,1 0 1,-1-1 0,0 1-1,1-1 1,-1 0-1,0 0 1,0 0 0,-1-1-1,1 1 1,0-1-1,-1 0 1,6-6 0,-6-2-2010,-11 2-64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8.5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372 42 3200,'-1'-3'237,"0"0"0,0-1 0,-1 1 0,1 0 0,-1 0 0,0 0 0,1 0 0,-1 0 1,-1 1-1,1-1 0,-4-3 0,5 6-116,-1-1 0,0 1 0,0-1 0,0 1 1,0 0-1,0 0 0,0 0 0,0 0 0,0 0 0,0 0 1,0 1-1,1-1 0,-1 1 0,0-1 0,0 1 1,0 0-1,0 0 0,1-1 0,-1 1 0,0 0 0,1 1 1,-3 0-1,-46 28 303,-48 36 1,83-54-307,1 0-1,0 0 1,1 1 0,0 1 0,1 0 0,0 1 0,-12 21 0,23-35-111,0 1 1,0-1 0,0 0-1,0 1 1,1-1 0,-1 0-1,0 1 1,1-1-1,-1 1 1,1-1 0,0 1-1,-1-1 1,1 1 0,0-1-1,0 1 1,0-1 0,0 1-1,0-1 1,1 1 0,-1-1-1,0 1 1,1-1-1,-1 1 1,1-1 0,-1 1-1,1-1 1,0 0 0,-1 1-1,1-1 1,0 0 0,0 0-1,0 1 1,0-1 0,0 0-1,0 0 1,1 0-1,-1 0 1,0 0 0,0-1-1,1 1 1,-1 0 0,1-1-1,-1 1 1,0-1 0,1 1-1,1 0 1,11 2 7,-1 0 0,0-1 0,1-1 0,19 0 0,-10 1 63,146 3 208,-70-4-39,-49-1-1,-35-1-89,1 1 1,0 0 0,-1 1-1,1 1 1,-1 0-1,1 1 1,-1 1-1,17 6 1,-30-9-117,0-1 0,-1 1 0,1 0 0,-1-1 1,1 1-1,-1 0 0,1 0 0,-1 0 0,1 0 0,-1 0 0,0 1 0,0-1 1,1 0-1,-1 1 0,0-1 0,0 0 0,0 1 0,-1 0 0,1-1 0,0 1 1,0-1-1,-1 1 0,1 0 0,-1-1 0,0 1 0,1 3 0,-2-1 10,1-1 0,-1 0 0,0 0 0,-1 1 0,1-1 0,0 0 0,-1 0 0,1 0 0,-1 0 0,0-1 0,0 1 0,0 0 0,-3 2 0,-7 6 122,0 0 0,0-1-1,-1 0 1,-24 13 0,6-7 79,-1-2 0,0-1 0,0-2 0,-1-1 0,-1-1 1,0-2-1,0-2 0,0-1 0,-1-1 0,-34-3 0,-4 2-1046,-4 0-4897,63-2 3366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7.1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 4224,'0'-4'2048,"34"-1"-1024,-19 1 3456,10 4-4096,15-4 128,11 4 256,9-4 0,-1 4-1024,2 0 0,-6 0 640,-10-4 0,-5 4-768,-13 4 0,-14 4-1024,-7-4 0,-12 1-512,-4 3 128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7.5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0 120 3712,'14'-11'1643,"134"-63"6026,-78 52-7616,-45 17 194,0 2 0,0 0 1,0 2-1,43 2 0,-59 0-118,-1 0 1,0 0-1,0 0 0,1 1 0,-1 0 1,-1 1-1,1 0 0,0 0 0,-1 1 1,1 0-1,-1 0 0,0 1 0,0 0 1,-1 0-1,1 0 0,-1 1 0,10 12 0,-15-16-77,1 1-1,-1 1 0,0-1 0,0 0 1,0 0-1,0 0 0,0 1 0,0-1 0,-1 0 1,0 1-1,0-1 0,0 0 0,0 1 0,0-1 1,-1 0-1,1 1 0,-1-1 0,0 0 0,0 0 1,0 0-1,-2 4 0,-4 8 155,-1 0 0,-19 27 1,18-29-54,-124 157 948,90-119-871,2 1 1,-35 59-1,74-108-226,0 0-1,0 0 1,0 0 0,1 0 0,-1 1-1,1-1 1,0 0 0,0 1-1,0-1 1,0 1 0,0-1-1,1 1 1,0 6 0,1-8-5,0 0 1,0 0 0,0 0-1,0 0 1,1 0-1,-1 0 1,1-1 0,-1 1-1,1-1 1,0 1-1,-1-1 1,1 0 0,0 1-1,0-1 1,0 0-1,0 0 1,0 0 0,0-1-1,0 1 1,1 0 0,-1-1-1,4 1 1,23 6-38,0-2 1,1-1 0,-1-1-1,1-1 1,-1-2-1,44-5 1,-31-1-1699,79-20 1,-103 24 827,-6 0-3508,-24-4 545,-18-6 1546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7.9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27 5760,'31'17'2816,"39"-17"-3456,-45 4 6400,5-1-5376,15-3 0,16 0 0,9-3 0,0-1-640,-5-6 128,-11 10 128,-8-7 128,-16-3-1280,-9 3 128,-6-3-896,-26 10 128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8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20 403 4992,'-1'0'123,"0"1"0,0 0 0,-1-1 0,1 1 0,0 0 0,0 0 0,0-1 0,0 1 0,0 0 0,0 0 0,1 0 0,-1 0 0,0 0 0,0 0 0,1 1 1,-1-1-1,1 0 0,-1 0 0,1 0 0,-1 1 0,1-1 0,0 0 0,-1 0 0,1 1 0,0 0 0,0 45 4619,1-10-2891,-1-31-1735,1 0 0,0 0 0,0 0 0,0 0 0,1 0 0,0 0 1,0-1-1,1 1 0,-1-1 0,1 1 0,1-1 0,-1 0 1,1 0-1,-1-1 0,1 1 0,5 3 0,-4-3-20,0 0 0,0 0 0,0 0 0,1-1 0,-1 0 0,1-1-1,0 1 1,0-1 0,1 0 0,-1 0 0,1-1 0,-1 0 0,1 0 0,7 1 0,12-4 117,0 0 0,1-2 1,48-12-1,-59 11-186,0-1-1,-1 0 0,0-2 1,0 0-1,0 0 1,-1-1-1,-1-1 1,1 0-1,-1-1 0,-1-1 1,0 0-1,0-1 1,12-15-1,-16 17-30,-1 1 1,0-1-1,-1-1 0,0 1 0,-1-1 1,0 0-1,-1 0 0,0-1 0,-1 1 1,0-1-1,0 0 0,-1 0 0,-1 0 1,0 0-1,-1 0 0,0 0 0,-1 0 1,-4-20-1,1 17-43,0 0 0,-2 0 0,0 0 0,0 1 1,-1 0-1,-1 0 0,0 1 0,-1 0 0,-1 1 1,0-1-1,0 2 0,-2 0 0,1 0 0,-1 1 1,0 0-1,-1 1 0,0 0 0,-1 1 0,0 1 0,0 0 1,-1 1-1,1 1 0,-1 0 0,-1 1 0,1 0 1,0 2-1,-1-1 0,0 2 0,1 0 0,-1 1 1,0 1-1,1 0 0,-1 1 0,1 0 0,-21 7 0,30-7 7,0 1 0,0-1 0,1 1 0,-1 0-1,1 1 1,-1-1 0,1 1 0,0 0-1,0 1 1,1-1 0,-1 1 0,1 0-1,0 0 1,1 0 0,-5 8 0,5-9 17,1 0 0,0 1-1,1-1 1,-1 1 0,1-1 0,-1 1 0,2 0 0,-1-1 0,0 1 0,1 0 0,0-1 0,0 1-1,0 0 1,1 0 0,0-1 0,-1 1 0,2 0 0,-1-1 0,0 1 0,1-1 0,3 6 0,1 1-8,2 1 0,0-1 0,0 0 0,1-1 0,0 0 0,0 0 0,1-1 0,1-1 0,0 1 0,0-2 0,0 1 0,1-2 0,0 0 0,0 0 0,1-1 0,14 4 0,7 0-120,1-2 0,1-1 1,-1-2-1,71 0 1,-105-4 158,-1 0 0,1 0 1,0 0-1,0 0 1,-1 0-1,1 1 1,0-1-1,0 0 1,-1 0-1,1 1 0,0-1 1,-1 0-1,1 1 1,-1-1-1,1 1 1,0-1-1,-1 1 1,1-1-1,-1 1 1,1-1-1,-1 1 0,1 0 1,-1-1-1,0 1 1,1 0-1,-1-1 1,0 1-1,1 0 1,-1 0-1,0-1 0,0 1 1,0 1-1,1 31 359,-1-10-95,3-17-214,-1 1-1,1-1 1,0 0 0,0 0 0,1-1-1,-1 1 1,1-1 0,1 0-1,-1 0 1,1 0 0,-1 0 0,2-1-1,-1 0 1,9 6 0,8 4 80,0 0 0,33 14 0,-39-20-1487,1-1-1,0-1 1,18 5 0,-19-10-827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8.9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27 4992,'0'-1'60,"-1"1"0,0 0 0,1 0-1,-1 1 1,0-1 0,1 0 0,-1 0 0,0 0 0,1 0 0,-1 0 0,0 1 0,1-1 0,-1 0 0,0 1 0,1-1-1,-1 0 1,1 1 0,-1-1 0,1 1 0,-1-1 0,1 1 0,-1-1 0,1 1 0,-1-1 0,1 1 0,0 0-1,-1-1 1,1 1 0,0-1 0,0 1 0,-1 0 0,1-1 0,0 1 0,0 0 0,0-1 0,0 1 0,0 0-1,0 0 1,0-1 0,0 1 0,0 0 0,0-1 0,0 1 0,1 1 0,13 44 2349,-2-11 550,18 87-389,19 178 1,-50-274-1748,3-60-644,16-88-172,-12 69-14,2 1 0,3-1 0,22-63 0,-27 101-11,1 0 0,0 0 1,1 1-1,19-25 0,-24 35 41,0 0 1,0 0-1,0 1 1,0 0-1,0 0 1,1 0-1,0 0 0,-1 0 1,1 0-1,0 1 1,0 0-1,1 0 1,-1 0-1,0 0 1,1 1-1,-1 0 0,1 0 1,-1 0-1,1 0 1,0 1-1,7 0 1,-8 1 22,-1 0 1,1 1-1,0-1 1,0 1 0,-1 0-1,1 1 1,-1-1-1,1 0 1,-1 1 0,0 0-1,0 0 1,0 0-1,-1 0 1,1 0 0,-1 1-1,3 3 1,37 68 676,-34-59-446,19 44 354,-2 1 1,-3 0-1,-2 2 0,19 111 1,-37-164-642,4 45 341,-6-52-388,1 0 0,-1 0 0,-1 0 0,1 0 0,0 0 0,-1 0 0,0 0 0,1 0 0,-1 0 0,0-1 0,-1 1 0,1 0 0,0 0 1,-4 3-1,5-5-43,-1-1 0,1 0 1,-1 1-1,1-1 1,-1 1-1,0-1 1,1 0-1,-1 1 0,0-1 1,0 0-1,1 0 1,-1 0-1,0 0 1,0 1-1,1-1 0,-1 0 1,0 0-1,1 0 1,-1-1-1,0 1 1,0 0-1,1 0 0,-1 0 1,0 0-1,0-1 1,1 1-1,-1 0 1,0-1-1,0 0 0,-25-16-3784,5 2-593,5 11 1405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9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 6016,'0'9'2944,"70"12"-2432,-45-21 5632,11 0-6144,-2 0 128,2-3-128,-2-7 0,-10-7-1408,-3 6 0,-11 1-512,-10 10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8:59.6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52 9472,'85'7'4736,"101"-31"-7808,-157 14 9343,-3-1-10494,-26-3 127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0.6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114 208 2688,'-2'0'120,"0"-1"1,0 0-1,0 0 1,0 1-1,0-1 1,0 1-1,0 0 1,0 0 0,0-1-1,0 1 1,0 1-1,0-1 1,0 0-1,-1 0 1,1 1-1,0-1 1,0 1-1,1 0 1,-1-1-1,0 1 1,0 0-1,0 0 1,-3 2-1,2 1 219,-1-1 1,1 1-1,-1 0 0,1 0 1,0 0-1,0 0 0,1 1 1,-1-1-1,-2 9 0,-1 4 226,0 1 0,1 0-1,2 1 1,-4 33 0,6-37-189,0 0-1,1 0 1,1 0-1,0 0 1,1 0 0,6 22-1,-6-30-302,1-1 0,-1 0 1,1 0-1,0 0 0,1 0 0,-1 0 0,1-1 1,1 1-1,-1-1 0,1 0 0,-1-1 0,1 1 1,1-1-1,-1 0 0,1 0 0,-1 0 0,8 2 1,-4-2-48,1 0 1,0-1 0,0 0 0,0-1 0,0 0 0,1-1-1,-1 0 1,1 0 0,-1-1 0,0-1 0,1 0 0,-1 0 0,0-1-1,0 0 1,1-1 0,-2 0 0,1 0 0,0-1 0,-1-1 0,1 1-1,8-7 1,14-10-21,0-1-1,-2-2 1,0 0 0,35-39-1,-58 56-16,19-19-53,0-1 0,-2-2 0,24-37 0,-43 59 48,-1 1-1,1-2 0,-2 1 0,1 0 1,-1-1-1,0 0 0,-1 1 0,1-1 1,-2 0-1,1 0 0,-1-1 0,0 1 1,-1 0-1,0 0 0,0 0 0,-1-1 1,0 1-1,0 0 0,-1 0 0,-5-13 1,4 14-5,-1 1 0,1 0 0,-2 0 1,1 0-1,-1 0 0,0 1 0,0-1 1,0 2-1,-1-1 0,0 0 1,0 1-1,0 0 0,0 0 0,-1 1 1,1 0-1,-1 0 0,-9-2 1,4 1-5,0 1 0,0 1 1,0 0-1,0 0 1,0 1-1,0 1 1,-1 0-1,1 1 0,-21 3 1,10 3 20,-1 0 0,1 1 0,0 1 0,1 1 0,0 1 0,1 2 0,-35 24 0,40-25-14,1 1 0,0 0 0,0 1 0,1 1 0,1 0-1,1 1 1,0 0 0,1 1 0,-17 35 0,26-47-25,-1 1 0,1-1 1,1 1-1,-1-1 1,1 1-1,0 0 1,0-1-1,0 1 1,1 0-1,0 0 1,0 0-1,1-1 0,-1 1 1,1 0-1,1 0 1,-1-1-1,1 1 1,0-1-1,0 1 1,0-1-1,1 0 1,0 0-1,5 7 0,-2-6-130,-1 0 0,2-1 0,-1 0 0,0 0 0,1-1-1,0 1 1,0-1 0,0-1 0,1 0 0,-1 0-1,1 0 1,0-1 0,-1 0 0,1 0 0,0-1-1,0 0 1,9-1 0,12 1-522,0-2-1,0-1 1,0-2-1,33-7 1,42-16-1097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1.0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1 4224,'-2'1'236,"0"1"0,0-1 0,0 0 0,1 1 0,-1 0 0,0-1 1,1 1-1,0 0 0,-1 0 0,1 0 0,0 0 0,0 0 0,0 0 0,0 0 0,0 0 1,1 1-1,-1-1 0,1 0 0,-1 5 0,5 48 2886,1-17-3180,102 668 4107,-69-508-2509,-28-139-1348,3-1 0,2-1 0,3 0 0,31 66 0,-48-120-269,0-1 0,0 1-1,0-1 1,1 1 0,-1-1-1,1 1 1,0-1-1,0 0 1,0 1 0,0-1-1,0 0 1,0 0-1,1-1 1,-1 1 0,1 0-1,-1-1 1,1 0-1,3 2 1,-4-3-67,0 0-1,0-1 1,0 1-1,0 0 1,0-1-1,0 1 1,0-1-1,0 0 1,0 0-1,0 1 1,0-1-1,0-1 1,0 1 0,0 0-1,-1 0 1,1-1-1,0 1 1,-1-1-1,1 1 1,-1-1-1,0 0 1,0 1-1,1-1 1,-1 0-1,1-2 1,6-11-1047,-5 11 540,0-1 0,-1 1 0,1-1 0,1 1-1,-1 0 1,1 0 0,6-5 0,5 1-1418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1.3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1 286 3840,'1'6'600,"1"1"0,0-1 1,0 0-1,1 0 0,-1 0 1,1 0-1,1-1 0,-1 1 0,1-1 1,0 0-1,0 0 0,9 8 1,6 10 128,-8-11-480,1 0 0,0 0 1,1-1-1,0-1 0,0 0 0,1-1 1,1 0-1,-1-1 0,2-1 0,-1 0 0,1-1 1,16 4-1,-15-5-30,-1-1 0,1-1 0,0 0-1,0-1 1,1-1 0,-1-1 0,0 0 0,0-1 0,0-1 0,0 0 0,30-9-1,-26 3-57,-1-1-1,1-1 0,-2-1 1,0 0-1,0-2 0,-1 0 1,-1-1-1,0-1 0,-1 0 0,17-21 1,-27 28-117,1 0 0,-2-1 1,1 0-1,-1 0 1,-1-1-1,0 1 0,0-1 1,-1 0-1,0 0 0,2-16 1,-4 18-23,-1 0 0,0 0 0,0 0 0,-1 0 0,0 0-1,-1 0 1,1 0 0,-1 1 0,-1-1 0,0 1 0,0-1 0,0 1 0,-1 0 0,0 0 0,-6-8 0,3 6-13,0 0 0,-1 1 1,1 0-1,-1 0 0,-1 1 0,0 0 0,0 0 0,0 1 0,-1 0 1,0 0-1,0 1 0,0 1 0,-11-4 0,6 4-8,1 1 0,-1 0 0,0 1 0,0 1 0,0 0 0,0 1-1,0 0 1,0 2 0,-17 2 0,13 0-28,0 1 0,0 0-1,1 2 1,0 0 0,0 1 0,1 0-1,-1 2 1,2 0 0,0 1 0,0 0 0,1 1-1,0 1 1,1 1 0,1 0 0,-20 26-1,29-34-71,-1-1-1,2 1 0,-1 0 0,0 0 0,1 1 0,0-1 1,1 1-1,0-1 0,0 1 0,0 0 0,1 0 0,-1 0 0,2 0 1,-1 0-1,1 0 0,0 0 0,1 0 0,-1 0 0,1 0 1,1 0-1,-1 0 0,1-1 0,1 1 0,2 6 0,4 3-600,0-1 0,1 0-1,1-1 1,0 0-1,23 22 1,28 7-1753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9.2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 3328,'1'0'55,"-1"0"0,0 0 0,0 0 0,1 1 0,-1-1 0,0 0 0,1 0 0,-1 0 0,0 1 0,1-1 0,-1 0 0,0 0 0,1 0 0,-1 0 0,0 0 0,1 0 0,-1 0 0,0 0 0,1 0 0,-1 0 0,0 0 0,1 0 0,-1 0-1,0 0 1,1 0 0,-1 0 0,0-1 0,1 1 0,-1 0 0,0 0 0,1 0 0,-1 0 0,0-1 0,1 1 0,-1 0 0,0 0 0,0-1 0,1 1 0,-1 0 0,0 0 0,0-1 0,0 1 0,1 0 0,-1-1 0,0 1 0,0 0 0,0-1 0,0 1 0,0 0 0,0-1 0,0 1 0,0 0 0,0-1 0,0 1 0,0 0 0,0-1 0,0 1 0,0-1 0,0 1 0,0 0 0,0-1 0,0 1 0,0 0 0,0-1 0,-1 1 0,1 0 0,0-1 0,2 3 134,1-1 0,-1 0 1,0 1-1,0 0 0,1 0 1,-1 0-1,0 0 0,-1 0 0,4 4 1,-1 3-14,-1 1 0,0-1 0,-1 1 0,0-1 0,-1 1 0,0 0 0,0 13 0,3 22 826,48 482 3516,-6-49-3127,-39-421-1241,3 0-1,2-1 0,29 83 1,-40-136-154,1 1 0,-1 0 0,1-1 0,0 1 0,0-1 1,0 1-1,0-1 0,1 0 0,-1 0 0,1 0 0,0 0 0,0 0 1,0-1-1,0 1 0,1-1 0,-1 0 0,0 0 0,1 0 0,0 0 1,-1-1-1,1 1 0,0-1 0,0 0 0,0 0 0,0-1 0,0 1 0,0-1 1,4 0-1,9-2-178,-1 0-1,1-1 1,-1-1 0,0-1 0,26-11 0,-25 9-504,0 1 1,1 1 0,27-5-1,-11 5-2108,47-11-1,-47 5 854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2.2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1274 2944,'9'-2'693,"1"0"0,0 1 0,-1 0 0,1 0 0,15 1 0,-17 1-341,0-1 0,0 0 0,0 0 1,0-1-1,0 0 0,0-1 0,0 0 0,0 0 0,14-6 1,61-35 374,-1-4 0,-3-3 0,132-109 1,-174 126-554,-1-1 1,-1-3-1,-2 0 1,-2-2-1,-1-1 1,-2-2-1,-2-1 1,38-86 0,-56 108-143,0 0 0,-2 0 0,-1-1 0,0 1 0,-2-1 1,-1 0-1,0-1 0,-3-35 0,0 46-19,-1-1-1,0 0 1,-1 0-1,-1 1 1,0 0 0,0 0-1,-2 0 1,1 0-1,-1 1 1,-1 0-1,0 0 1,-1 0-1,0 1 1,0 0 0,-18-16-1,11 16-14,0 0 0,0 0 0,-1 1 0,0 1 0,0 1 0,-1 1 0,0 0 0,0 1 0,0 0-1,-1 2 1,1 0 0,-1 1 0,0 0 0,0 2 0,0 0 0,0 1 0,-25 5 0,22-3-3,1 1 1,-1 1-1,1 0 0,0 2 1,0 0-1,0 2 1,1 0-1,1 1 0,0 1 1,0 0-1,1 1 0,0 1 1,1 1-1,-22 25 1,24-20 40,1 1 1,2 0-1,0 1 1,1 0-1,0 0 1,2 1-1,1 1 1,1-1-1,1 1 1,0 0-1,2 0 1,0 44-1,3-21 81,2 0-1,2 0 1,3 0-1,1-1 0,23 72 1,-16-74 130,3 0 0,1-1 1,2-1-1,44 62 0,122 137 543,-121-161-768,-59-70-364,28 37 20,-21-16-5819,-14-56 1661,6 10 2304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2.5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22 557 4864,'5'2'181,"1"0"0,-1 0 0,1-1-1,-1 0 1,1 0 0,-1 0 0,1-1 0,-1 1 0,1-1 0,0-1 0,7 0 0,4-1 314,0 1-11,0-1-1,-1-1 0,1 0 0,-1-1 0,0-1 0,0 0 1,0-1-1,-1-1 0,0-1 0,26-16 0,-18 7-362,-1-1-1,0-1 0,-1-1 1,-1 0-1,19-26 1,-31 35-11,0 0 1,-1-1 0,0 0-1,0 0 1,-2-1 0,1 0-1,-2 0 1,0 0-1,0 0 1,-1-1 0,1-15-1,-3 22-70,-1 0 0,0 1 0,0-1 0,0 0 0,-1 1 0,0-1 0,0 1 0,-1-1 0,0 1-1,0-1 1,-1 1 0,1 0 0,-1 0 0,-1 0 0,1 0 0,-1 1 0,0 0 0,0-1-1,-1 1 1,1 0 0,-1 1 0,0-1 0,0 1 0,-11-6 0,5 4-4,0 1 0,0 0 0,-1 0 0,1 1 0,-1 1 0,-1 0 0,1 0 0,0 2 0,0-1-1,-1 1 1,1 1 0,-1 0 0,1 1 0,-1 1 0,1 0 0,0 0 0,0 1 0,0 0 0,0 2 0,0-1 0,1 1 0,0 1 0,0 0 0,0 0 0,1 1 0,0 0 0,0 1 0,1 0 0,0 1 0,0 0 0,1 0 0,0 1 0,1 0 0,-7 12-1,4-5 5,1 0-1,1 1 1,1 0-1,0 0 0,1 1 1,1-1-1,1 1 1,1 1-1,0-1 0,1 0 1,2 39-1,1-44-19,1 0 0,0 0 0,1 0 0,0 0 0,1 0-1,0-1 1,2 0 0,-1 1 0,1-2 0,1 1 0,1-1 0,-1 0 0,2-1-1,0 1 1,0-2 0,19 18 0,-10-15-381,1-1-1,0 0 1,0-1 0,1-1 0,1-1-1,-1-1 1,1 0 0,1-2-1,0 0 1,-1-2 0,2 0-1,-1-2 1,0 0 0,0-2-1,36-3 1,22-8-1836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3.5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3 594 3456,'0'0'73,"-1"0"1,1 1 0,0-1-1,0 0 1,0 1-1,-1-1 1,1 0-1,0 1 1,0-1-1,0 1 1,0-1-1,0 1 1,0-1-1,0 0 1,0 1-1,0-1 1,0 1 0,0-1-1,0 0 1,0 1-1,0-1 1,0 1-1,0-1 1,1 0-1,-1 1 1,0-1-1,0 1 1,0-1-1,1 0 1,-1 1 0,0-1-1,1 0 1,-1 1-1,0-1 1,0 0-1,1 1 1,18-1 2988,21-15 264,-26 6-3158,0-1 1,-2-1-1,1 0 1,18-21-1,1-1 462,1-4-269,-2-1 0,-2-2 0,30-51 0,-38 57-248,-11 19-63,44-78 142,-49 84-148,-1 0 0,-1-1 1,1 1-1,-2-1 0,1 0 0,-1 0 1,-1 0-1,1-12 0,-2 21-28,0-1-1,0 0 1,0 0 0,0 0-1,0 0 1,0 1 0,-1-1-1,1 0 1,-1 0 0,1 1-1,-1-1 1,0 0 0,0 1-1,0-1 1,0 0-1,0 1 1,0-1 0,-2-2-1,2 4-4,0-1 0,0 1 0,0-1 0,0 1 0,0-1-1,-1 1 1,1-1 0,0 1 0,0 0 0,0 0 0,0 0 0,0 0-1,0 0 1,-1 0 0,1 0 0,0 0 0,0 0 0,0 0-1,0 0 1,0 1 0,0-1 0,-2 1 0,2 0 12,-1 0 1,0 0 0,0 0-1,1 0 1,-1 0-1,0 0 1,1 0-1,-1 1 1,1-1 0,0 0-1,-1 1 1,1-1-1,0 1 1,0 0 0,0-1-1,0 1 1,0 0-1,0 0 1,1 0-1,-1 0 1,1-1 0,-1 1-1,1 0 1,0 0-1,-1 0 1,1 0 0,0 0-1,0 0 1,1 0-1,-1 0 1,1 3-1,1 0 10,1-1-1,0 1 1,0 0-1,0-1 1,0 0-1,1 1 1,0-2-1,0 1 1,0 0-1,0-1 1,0 1-1,1-1 1,0 0-1,8 3 1,78 33 247,-65-31-221,-1-1 0,1-2 0,0 0 0,42 1-1,111-7 45,-140 0-116,79-9 115,12 0 202,-130 10-302,0 0 0,1 0 0,-1 0 0,0 0 0,0 0 0,0 0 0,0 0 0,1 0 0,-1 0 0,0 0 0,0 0 0,0 0 0,0 0 0,1 1 0,-1-1 0,0 0 0,0 0 0,0 0 0,0 0 0,0 0 0,1 0 0,-1 0 0,0 0 0,0 1 0,0-1 0,0 0 0,0 0 0,0 0 0,0 0 0,0 1 0,1-1 0,-1 0 0,0 0 0,0 0 0,0 0 0,0 1 0,0-1 0,0 0 0,0 0 0,0 0 0,0 0 0,0 1 0,0-1 0,0 0 0,0 0 0,0 0 0,0 0 0,0 1 0,-1-1 0,1 0 0,0 0 0,0 0 0,0 0 0,0 1 0,0-1 0,0 0 0,0 0 0,0 0 0,-1 0 0,1 0 0,0 0 0,0 1 0,0-1-1,0 0 1,0 0 0,-1 0 0,1 0 0,0 0 1,-14 14 49,11-12-29,-64 51 90,52-43-121,1 1 0,-1 0 1,2 1-1,0 0 0,0 1 0,1 0 0,1 1 1,-17 27-1,23-31 8,1 0 0,0 0 0,0 0 0,1 1 0,0-1 0,1 1 0,1 0 0,-1 0 0,2 0 0,-1 0 0,1 0 0,1 0 0,0-1 0,1 1 0,0 0 0,1 0 0,0-1 0,0 1 0,1-1 0,0 0 0,1 0 0,0-1 0,1 1 0,0-1 0,1 0 0,-1-1 0,2 0 0,-1 0 0,1 0 0,0-1 0,1 0 0,0 0 0,0-1 0,0-1 0,1 1 0,-1-1 0,13 3 0,2 1 33,1-2 1,0-1-1,1 0 1,0-2 0,-1-2-1,1 0 1,0-1-1,0-2 1,0 0 0,0-2-1,42-10 1,-28 3 48,-1-1 1,0-2 0,-2-1-1,1-3 1,-2-1-1,63-41 1,-87 51-68,-1-1 0,-1 0 1,0 0-1,0-1 0,0 0 0,-2-1 0,1 0 0,-1-1 1,-1 1-1,10-21 0,-15 27-11,0 0-1,0 0 1,-1 0 0,0 0-1,0 0 1,0-1 0,0 1-1,-1 0 1,1-1 0,-2 1-1,1 0 1,0-1 0,-1 1-1,0 0 1,0-1 0,-1 1-1,0 0 1,0 0 0,0 0 0,0 0-1,-1 1 1,1-1 0,-1 0-1,0 1 1,-1 0 0,1 0-1,-1 0 1,0 0 0,-8-6-1,4 4-4,-1 0 0,0 1 0,0 0 0,0 0 0,0 1 0,-1 0 0,1 1 0,-1 0 0,0 1 0,0 0 0,0 0 0,0 1 0,-1 0 0,1 1 0,0 0 0,0 1 0,0 0 0,-19 4-1,22-3 14,0 0-1,0 0 1,0 1-1,1 0 0,-1 0 1,1 1-1,0-1 1,0 2-1,0-1 0,1 0 1,-1 1-1,1 0 0,0 1 1,0-1-1,1 1 1,0 0-1,0 0 0,0 0 1,1 0-1,-1 1 0,2-1 1,-1 1-1,1 0 1,0 0-1,0 0 0,1 0 1,-1 11-1,1-7 71,0 0 0,1 1 0,1-1 0,-1 0 0,2 1 0,0-1 0,0 0 0,1 0 0,0 0 1,1 0-1,1-1 0,-1 0 0,2 0 0,-1 0 0,1 0 0,1-1 0,0 0 0,0 0 0,0 0 0,1-1 0,1-1 0,-1 1 0,1-1 0,1-1 0,17 10 0,-3-2 17,-1-2 1,2 0-1,0-2 0,0 0 0,0-2 0,1-1 1,1-1-1,-1-2 0,32 3 0,-33-7-984,-1 0-1,1-2 1,0 0 0,-1-2 0,0 0-1,28-10 1,-13-3-1973,-15-7-86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4.7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108 326 3072,'-5'18'4392,"4"-16"-4148,0 0 1,1 0 0,-1-1 0,0 1 0,1 0-1,-1 0 1,1 0 0,0 0 0,0 0 0,0 0-1,0 0 1,0 0 0,0 0 0,1 3 0,4 10 28,1 0 0,1-1 0,0 0 0,1 0 0,1 0 0,0-1 0,1-1 0,0 1 0,1-1 0,0-1 0,1 0 0,0-1 0,1 0 0,18 10 1,-21-14-151,1-1 0,0 0 0,0-1 1,0 0-1,0-1 0,1 0 1,0-1-1,-1 0 0,1-1 1,0 0-1,0-1 0,0 0 1,0-1-1,-1 0 0,1-1 1,19-5-1,-4-2 22,-1 0 0,0-2-1,0 0 1,-1-2 0,45-31 0,-53 32-58,-1-1 1,0 0-1,-1-1 1,0-1 0,-1 0-1,-1-1 1,0-1-1,-1 0 1,12-23-1,-20 32-62,-1 1-1,1-1 1,-1 1 0,-1-1-1,1 0 1,-2 0-1,1 0 1,-1 0 0,0-1-1,0 1 1,-1 0-1,0 0 1,-1 0-1,0-1 1,0 1 0,-1 0-1,0 0 1,0 0-1,-1 0 1,0 1 0,0-1-1,-1 1 1,0 0-1,0 0 1,-11-13-1,5 9-18,0 1-1,-1 0 0,-1 1 0,0 0 0,0 0 0,0 1 0,-1 1 1,0 0-1,-1 1 0,0 0 0,0 1 0,0 1 0,0 0 0,-1 1 1,1 1-1,-1 0 0,-28 0 0,6 3-33,1 1-1,-1 2 1,1 1-1,0 2 1,1 2-1,-41 14 1,51-13 8,0 0 0,1 1 1,0 2-1,-23 16 0,38-24-9,1 1-1,0 0 1,1 0-1,0 1 1,0 0-1,0 0 1,1 1-1,0 0 0,0 0 1,1 0-1,0 1 1,0 0-1,-6 18 1,10-22-5,0-1 1,0 0 0,1 1-1,-1-1 1,1 0 0,0 1-1,0-1 1,1 0 0,-1 1-1,1-1 1,0 0 0,0 1-1,1-1 1,-1 0 0,1 0-1,0 0 1,0 0-1,0-1 1,1 1 0,-1 0-1,1-1 1,0 0 0,0 1-1,0-1 1,0 0 0,0-1-1,1 1 1,0 0 0,-1-1-1,1 0 1,5 2 0,3 2-157,1-1 0,0 0 1,1-1-1,-1 0 1,1-1-1,0 0 1,0-1-1,24 0 1,31-4-954,0-3 0,-1-3 0,1-3 0,-2-3 0,0-3 1,82-31-1,-64 19-436,-83 27 1622,-3 3 30,1-1 0,-1 0 0,0 1 1,0-1-1,0 0 0,1 1 0,-1-1 0,0 1 0,1-1 1,-1 1-1,0 0 0,1-1 0,-1 1 0,1 0 0,-1-1 1,1 1-1,-1 0 0,1 0 0,-1-1 0,1 1 1,0 0-1,0 0 0,-1 0 0,1 0 0,0-1 0,0 1 1,0 0-1,0 0 0,0 1 0,-1 33 1344,1-26-656,2 8-403,1-1-1,0 0 1,2 0 0,0 0-1,0-1 1,1 0 0,1 0-1,1 0 1,0-1-1,11 14 1,11 25 252,164 360 1992,-173-362-2376,-2 0 0,-3 1 0,-2 1 0,10 70 0,-20-89-22,-1-1 0,-2 1 0,-1 0 0,-2-1 0,-1 1 0,-2-1 0,-1 1 0,-13 36 0,15-57-85,-1-1 1,-1 0-1,0 0 1,-1-1 0,0 0-1,-1 0 1,0 0-1,0-1 1,-1 0 0,-1-1-1,0 0 1,0 0-1,0-1 1,-1-1-1,-21 12 1,4-6 112,0 0 0,0-3 1,-1 0-1,-1-1 0,-49 7 0,38-12-125,0-1 0,1-1-1,-1-3 1,0-1 0,0-2-1,1-2 1,-1-2 0,2-1-1,-1-2 1,1-2 0,-42-20-1,60 23-100,1-2-1,0 0 1,1 0-1,0-2 1,0-1-1,2 0 1,0-1-1,1-1 1,0 0-1,2-1 1,0-1-1,1-1 1,1 1-1,1-2 1,-13-30-1,17 35-121,1-1 1,0-1-1,2 1 0,0-1 0,0 1 0,2-1 0,0 0 0,1 0 0,1 0 0,1 0 0,0 0 0,1 0 0,1 0 0,1 0 0,1 1 0,0 0 0,1 0 0,1 0 1,0 0-1,17-25 0,-3 14-1019,2 1 1,0 1-1,2 1 1,0 2-1,2 0 1,1 2-1,0 0 1,2 2-1,0 2 1,36-16-1,-5 6-1830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5.2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223 392 2688,'-1'0'64,"1"-1"1,0 1-1,0 0 0,0 0 1,-1-1-1,1 1 0,0 0 1,0-1-1,0 1 1,0 0-1,-1-1 0,1 1 1,0 0-1,0-1 0,0 1 1,0 0-1,0-1 0,0 1 1,0 0-1,0-1 1,0 1-1,0-1 0,0 1 1,0 0-1,0-1 0,0 1 1,1 0-1,-1-1 0,0 1 1,0 0-1,0-1 1,0 1-1,1 0 0,-1 0 1,0-1-1,0 1 0,0 0 1,1 0-1,-1-1 0,0 1 1,1 0-1,-1 0 1,0 0-1,0-1 0,1 1 1,-1 0-1,0 0 0,1 0 1,-1 0-1,0 0 0,1 0 1,0 0-1,0 0 118,0 0-1,0 0 0,0 0 1,0 0-1,0 1 1,0-1-1,0 0 1,0 1-1,0-1 0,0 1 1,0 0-1,0-1 1,0 1-1,0 0 1,0-1-1,0 1 0,0 0 1,-1 0-1,2 1 1,5 9 82,1-1 0,1 0 0,0 0 0,0-1 1,0 0-1,1-1 0,1 0 0,-1 0 0,2-1 1,-1 0-1,0-1 0,1-1 0,0 0 0,1 0 1,-1-1-1,1-1 0,-1 0 0,1 0 0,0-2 1,0 0-1,0 0 0,1-1 0,-1 0 0,0-1 1,25-6-1,-15 1-85,-1-1-1,0-2 1,0 0 0,-1-1-1,0-1 1,-1 0 0,23-19-1,-29 20-94,-1 0-1,-1-1 1,0-1-1,-1 0 1,0 0 0,0-1-1,-2 0 1,0-1-1,0 0 1,-1-1-1,7-17 1,-13 26-66,0-1 1,0 0 0,0 0-1,-1 0 1,0 0-1,0 0 1,0 0 0,-1 0-1,-1 0 1,1 0-1,-1 0 1,0 0 0,0 0-1,-1 0 1,0 0-1,0 1 1,-5-9 0,3 8-6,-1 0 0,0 0 0,0 0 0,0 1 1,-1 0-1,0 0 0,-1 0 0,1 1 1,-1 0-1,0 0 0,0 0 0,-1 1 1,1 1-1,-10-4 0,-7-2 8,0 2 0,-1 1-1,0 1 1,0 1 0,0 1 0,0 2 0,-1 0-1,1 2 1,-1 0 0,-28 6 0,14 0 12,-1 2 0,2 2 0,-1 1 0,2 2 0,-58 29 0,74-31-26,1 0 0,0 2 0,0 0 0,2 1 0,-25 24 0,40-34-28,-1 0 0,1 0 0,0 1 0,0-1 0,1 1 0,-1 0 1,1 0-1,1 0 0,-1 1 0,-2 10 0,4-13-14,1 0 0,0 0 0,0 1 0,0-1 0,0 0 0,1 1 0,-1-1 0,1 0 0,0 0 0,0 1 0,1-1 0,-1 0 0,1 0 0,0-1 0,0 1 0,0 0 0,1 0-1,2 3 1,0-1-140,1-1 0,-1 1 0,1-1 0,0 0-1,0-1 1,1 0 0,-1 0 0,1 0 0,0 0 0,0-1-1,0 0 1,12 2 0,8 2-586,1-2 0,30 2-1,-40-5 289,207 16-4284,-111-13 2325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5.9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0 931 4864,'12'1'766,"0"-1"-1,0 0 1,0 0 0,0-1 0,0-1-1,15-3 1,102-25 1063,-66 7-1530,-1-2-1,-1-3 1,-2-3 0,-1-2-1,-1-3 1,-3-2 0,0-3-1,52-52 1,-73 60-23,-1-1 1,28-39-1,-51 60-208,0-1 1,0 1 0,-2-1-1,0-1 1,0 1-1,-1-1 1,-1-1-1,-1 1 1,4-24 0,-7 32-48,0 1 0,-1-1 1,0 0-1,-1 0 1,1 0-1,-1 0 1,-1 0-1,1 1 0,-1-1 1,0 0-1,-1 1 1,1 0-1,-1-1 1,-1 1-1,1 0 1,-5-5-1,1 2-4,-1 1 0,1 1-1,-1 0 1,-1 0 0,1 0 0,-1 1 0,0 0 0,-1 1-1,-14-6 1,-2 1-1,-1 1-1,-1 1 0,1 2 0,-1 1 1,0 1-1,-55-1 0,51 5-16,-1 2 0,1 1-1,0 2 1,0 1-1,0 2 1,-41 15 0,61-19 16,0 1 0,0 0 0,0 1 0,1 0 0,0 1 0,0 0 0,1 1 1,0 0-1,0 1 0,1 0 0,0 0 0,1 1 0,0 0 0,0 0 0,1 1 0,0 0 1,1 1-1,-9 21 0,10-9 69,1 0 0,0 0-1,2 0 1,1 0 0,1 0 0,1 1 0,1-1 0,1 0 0,1 0 0,12 39-1,7 11 285,4-1 0,35 70 0,39 33 221,-15-29-268,-74-123-290,-1 0 1,-1 1-1,-1 0 1,6 32-1,-13-14-238,-2-16-765,0-28 876,0 1 1,1 0-1,-1 0 0,0 0 1,0 0-1,0 0 0,0 0 0,0 0 1,0 0-1,0 0 0,1 0 1,-1-1-1,0 1 0,0 0 1,0 0-1,0 0 0,0 0 0,1 0 1,-1 0-1,0 0 0,0 0 1,0 0-1,0 0 0,0 0 1,1 0-1,-1 0 0,0 0 0,0 0 1,0 0-1,0 1 0,0-1 1,1 0-1,-1 0 0,0 0 1,0 0-1,0 0 0,0 0 0,0 0 1,0 0-1,0 0 0,1 0 1,-1 1-1,0-1 0,0 0 1,0 0-1,0 0 0,0 0 0,0 0 1,0 1-1,0-1 0,0 0 1,0 0-1,0 0 0,0 0 1,5-6-609,-1 0 0,1 0 0,0 0 0,1 1 0,-1 0 0,1 0 0,0 0 0,1 1 0,10-7 0,21-12-1472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6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106 373 4224,'0'0'77,"0"1"1,0-1-1,0 0 0,0 1 1,0-1-1,0 1 1,0-1-1,0 0 0,0 1 1,0-1-1,0 0 1,0 1-1,1-1 0,-1 1 1,0-1-1,0 0 1,0 1-1,0-1 0,1 0 1,-1 1-1,0-1 1,0 0-1,1 1 0,-1-1 1,0 0-1,1 0 1,-1 1-1,0-1 0,1 0 1,-1 0-1,0 0 1,1 0-1,-1 1 1,0-1-1,1 0 0,24 9 2709,25-1-977,-32-8-1638,0 0-1,1-1 1,-1-1 0,0 0-1,0-2 1,0 0 0,0-1-1,-1 0 1,1-2 0,-1 0-1,-1-1 1,0 0 0,0-2-1,0 0 1,-1 0 0,-1-2-1,0 0 1,0 0 0,-2-1-1,21-26 1,-28 31-110,1 0 0,-1 0 0,-1-1 1,0 1-1,0-1 0,-1 0 0,0 0 0,2-11 0,-4 16-36,0 0-1,-1 0 1,1-1-1,-1 1 1,0 0-1,0 0 0,-1 0 1,1 0-1,-1 0 1,0 0-1,0 0 1,0 0-1,0 0 0,-1 0 1,0 0-1,0 1 1,0-1-1,0 0 1,0 1-1,-1 0 0,-2-4 1,-2 2 39,-1-1 1,1 1-1,-1 0 1,0 0-1,0 1 1,-1 0-1,1 0 1,-1 1-1,0 0 1,0 1-1,0 0 1,0 0-1,0 1 1,-13 0-1,0 1 97,0 0 0,0 2-1,0 0 1,-40 10-1,44-7-25,0 1 0,1 1 0,0 0 0,0 1-1,0 1 1,1 0 0,1 1 0,0 1 0,0 1-1,1 0 1,-24 26 0,31-31-71,1 1 0,0 0 0,1 0 1,-1 1-1,2 0 0,-1 0 0,1 0 0,1 1 0,-1-1 1,1 1-1,1 0 0,0-1 0,1 1 0,0 0 0,0 0 0,1 0 1,0 1-1,1-1 0,0 0 0,0 0 0,1-1 0,1 1 1,4 12-1,0-7-69,0 1 0,2-1 0,0-1-1,1 1 1,0-2 0,1 1 0,0-1 0,2-1 0,-1 0 0,1-1 0,1 0 0,0-1 0,0-1 0,1 0 0,0-1 0,1 0 0,26 8 0,-5-4-872,0-1 0,0-2 0,1-2 0,0-1 0,0-2 0,68-1 1,-17-13-1812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7.2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0 255 3584,'0'-2'221,"0"1"1,0-1 0,0 1-1,0-1 1,1 0-1,-1 1 1,0-1-1,1 1 1,-1-1 0,1 1-1,-1 0 1,1-1-1,0 1 1,0 0-1,0-1 1,-1 1 0,1 0-1,3-2 1,10-24 2053,-10 19-2115,0-1 0,0 1 0,1 1 1,0-1-1,0 1 0,0-1 0,1 1 0,1 1 0,-1-1 0,1 1 0,0 0 0,0 1 1,0 0-1,14-8 0,14-5 326,0 2 1,39-13-1,-54 21-230,-12 5-153,1-1 0,1 2 0,-1-1-1,0 1 1,1 1 0,-1-1 0,1 2 0,18 0 0,-25 0-71,0 1 0,0-1 0,0 1 0,0 0 0,0 0 0,0 0 0,0 1 0,-1-1 0,1 1 0,0-1 0,-1 1 1,1 0-1,-1 0 0,0 0 0,0 0 0,1 1 0,-2-1 0,1 1 0,0-1 0,0 1 0,-1-1 0,1 1 0,-1 0 1,0 0-1,0 0 0,0 0 0,0 0 0,0 0 0,-1 0 0,1 5 0,2 24 241,-2 0 0,-3 39 0,0-50-151,1 1-1,1 0 1,0-1 0,2 1-1,1-1 1,0 0 0,9 27-1,-9-41-94,1 0 1,-1 0-1,1-1 1,0 1-1,1-1 0,0 0 1,-1 0-1,2-1 0,-1 0 1,1 0-1,0 0 0,0 0 1,0-1-1,1 0 0,-1 0 1,1-1-1,0 0 1,11 3-1,-10-3-12,0-1 1,1 0-1,-1 0 1,1-1-1,0 0 1,0-1-1,-1 0 1,1 0 0,0-1-1,-1 0 1,1-1-1,0 1 1,-1-2-1,0 1 1,15-8-1,0-2 17,0-1 0,-1-1 0,0-1 0,-1-1 0,-1-1 0,29-31 0,-41 40-17,-1 0 0,0-1 0,-1 0 0,0-1 1,-1 1-1,1-1 0,-2 0 0,0 0 0,0-1 0,0 1 1,-2-1-1,1 0 0,-1 0 0,-1 0 0,0 0 1,0 0-1,-1 0 0,-2-14 0,2 22-14,-1 1 0,1-1 0,-1 0 0,0 1-1,1 0 1,-1-1 0,0 1 0,0-1 0,-1 1 0,1 0 0,0 0-1,-1 0 1,1 0 0,-1 0 0,0 0 0,0 0 0,0 0 0,0 1-1,0-1 1,0 1 0,0-1 0,0 1 0,0 0 0,-1 0 0,1 0-1,-4-1 1,4 2-1,0 0 0,0-1 0,0 1 0,0 1 0,0-1 0,0 0 0,-1 0 0,1 1 0,0-1 0,0 1 0,0 0 0,0 0-1,0 0 1,0 0 0,1 0 0,-1 0 0,0 0 0,0 0 0,1 1 0,-1-1 0,1 1 0,-1-1 0,1 1 0,-1 0 0,1-1 0,0 1 0,0 0 0,0 0 0,0 0-1,-1 4 1,-1 1 21,1 1 0,-1 0 0,1-1 0,1 1 0,0 0 0,0 0-1,0 0 1,1 0 0,0-1 0,1 1 0,0 0 0,2 12-1,1-7 34,0 0 0,1 0-1,1 0 1,-1 0 0,2-1-1,12 19 1,2-4 98,1-1 0,1 0 1,2-2-1,51 40 0,-70-59-212,56 38-39,-57-40-158,-1-1 0,0 0 1,1 0-1,-1 0 0,1-1 0,0 1 0,-1-1 0,1 0 0,0-1 0,0 1 1,0-1-1,8 0 0,-12-1 59,0 1 1,0-1 0,0 0-1,0 1 1,0-1 0,0 0 0,0 1-1,0-1 1,-1 0 0,1 0-1,0 0 1,0 0 0,-1 0-1,1 0 1,0 0 0,-1 0-1,1 0 1,-1 0 0,0 0-1,1 0 1,-1-1 0,0 1-1,0 0 1,1 0 0,-1 0-1,0-1 1,0 1 0,0 0-1,0 0 1,-1 0 0,1 0-1,0-1 1,0 1 0,-1 0-1,0-2 1,-9-18-2384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7.7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627 40 4608,'1'-1'207,"0"0"0,-1 0 0,1 0 0,0 0 1,-1 0-1,1 0 0,-1 0 0,1 0 0,-1 0 0,0 0 0,1 0 0,-1 0 1,0-1-1,0 1 0,0 0 0,0 0 0,0 0 0,0 0 0,0-1 0,0 1 1,0 0-1,-1 0 0,1 0 0,0 0 0,-1 0 0,1 0 0,-1 0 1,1 0-1,-1 0 0,-1-2 0,-20-1 2963,-1 6-3865,-29 9 1108,1 2 1,0 3 0,0 2 0,-58 29 0,-46 17 1058,87-34-629,65-28-804,-1 0 1,1-1-1,0 1 1,0 0-1,0 1 1,1-1-1,-1 0 1,0 1-1,1 0 1,0-1-1,-1 1 1,1 0-1,0 0 1,0 0-1,1 0 1,-4 7-1,6-8-34,-1-1-1,0 0 0,0 1 1,1-1-1,-1 0 0,0 1 1,1-1-1,-1 0 0,1 0 1,0 0-1,-1 0 0,1 1 1,0-1-1,0 0 0,0 0 0,0 0 1,0-1-1,0 1 0,0 0 1,0 0-1,0 0 0,0-1 1,0 1-1,0 0 0,1-1 1,-1 1-1,0-1 0,0 0 1,1 1-1,1-1 0,44 9-10,146-1 123,56 6-84,-195-7 38,88 22 0,-122-23-27,0 0-1,0 1 1,-1 1-1,0 1 1,0 1-1,-1 1 1,25 19-1,-40-28-22,0 0 0,0 0 0,-1 0 0,1 1 0,-1-1 0,1 1 1,-1 0-1,0 0 0,0 0 0,0 0 0,0 0 0,-1 0 0,1 1 0,-1-1 0,0 0 0,0 1 0,0-1 0,0 1 0,-1-1 0,1 1 0,-1-1 0,0 1 0,0 0 0,0-1 0,-1 1 0,1-1 0,-1 1 0,0-1 0,0 1 0,0-1 0,0 0 0,-1 1 0,1-1 0,-1 0 0,0 0 0,0 0 0,0 0 0,0 0 0,-5 4 0,-4 5 95,-1-1 0,0-1 1,-1 0-1,0 0 0,-1-2 1,1 1-1,-27 10 0,-1-5 118,0-1-1,-2-2 1,-58 8 0,39-8 4,24-4-382,0-1-1,0-2 1,0-1-1,-1-2 0,1-2 1,0-1-1,-1-2 1,-58-15-1,95 19-69,0 0 0,-1-1 0,1 0 0,0 1 0,0-1 0,0 0 0,0 0 0,0 0 0,0-1 0,0 1 0,0 0 0,0-1 0,-2-1 0,4 2 73,0 0 0,0 0 0,0 0 0,0 0 0,0 0 0,0 0 0,0 0 0,0 0 0,0 0 0,1 0 0,-1 0 0,0 0 0,1 1 0,-1-1 0,0 0 0,1 0 0,-1 0 0,1 0 0,-1 1-1,1-1 1,0 0 0,-1 0 0,1 1 0,0-1 0,-1 1 0,1-1 0,0 0 0,0 1 0,0-1 0,0 1 0,1-1 0,27-19-2696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9.0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1 189 1664,'2'-1'225,"0"0"0,-1 0 0,1 0 0,0 0 0,0-1 1,-1 1-1,1-1 0,-1 1 0,1-1 0,-1 0 0,3-3 0,12-12 2855,-15 19-2806,1-1 0,-1 1 0,1-1 0,-1 1 0,0 0 0,0-1 0,0 1 0,0 0 0,0 0 1,0 0-1,0 0 0,1 3 0,4 91 2243,1-31-1232,-3-30-586,0-1-1,2 1 1,19 56-1,-22-81-599,1-1 0,1 1 0,-1-1 0,2 0-1,-1-1 1,1 1 0,1-1 0,-1 0 0,1 0 0,1-1 0,-1 0-1,1 0 1,0-1 0,1 0 0,0-1 0,18 10 0,-17-12-66,-1 1 0,1-1 1,-1 0-1,1-1 0,0 0 0,0-1 1,0 0-1,0-1 0,0 0 0,1 0 1,-1-1-1,0 0 0,14-4 1,-11 1-9,0-1 1,0 0-1,0-1 1,0 0 0,-1-1-1,0 0 1,-1-1-1,1 0 1,11-12 0,-11 9-17,-1 0 0,-1 0 0,0-1 0,0-1 0,-1 1 1,-1-2-1,0 1 0,-1-1 0,0 0 0,-1 0 0,-1-1 1,0 0-1,-1 0 0,-1 0 0,0-1 0,-1 1 0,-1-1 1,0-20-1,-2 30-21,-1 1 1,1-1-1,-1 1 0,0 0 1,0 0-1,-5-7 1,-8-3 4,15 15 8,-1 0-1,1 0 1,-1 0 0,0 0 0,1 0-1,-1 0 1,0 0 0,1 0 0,-1 0-1,1 0 1,-1 1 0,0-1 0,1 0 0,-1 0-1,1 1 1,-1-1 0,1 0 0,-1 1-1,1-1 1,-1 0 0,1 1 0,-1-1 0,1 1-1,-1-1 1,1 1 0,0-1 0,-1 1-1,1-1 1,0 1 0,-1 0 0,0 2 8,0 0-1,0 0 1,0 0 0,1 0 0,-1-1 0,1 1 0,0 0 0,0 0 0,0 0-1,0 0 1,0 0 0,0 0 0,1 0 0,0 0 0,-1 0 0,1 0 0,0-1-1,0 1 1,3 5 0,31 47 176,-24-42-153,1 0-1,0 0 1,1-1-1,0-1 1,1 0-1,0-1 1,0 0-1,1-1 1,1-1-1,0-1 1,0 0-1,0 0 1,1-2-1,-1 0 1,1-1-1,0-1 1,1-1-1,-1 0 1,1-1-1,29-2 1,-28 0-8,0 0 0,0-1 0,0-1 1,-1-1-1,32-11 0,-41 12-27,-1-1 0,0 0 1,0 0-1,0-1 0,-1 0 0,0 0 1,0-1-1,0 0 0,0 0 0,-1-1 1,0 0-1,-1 0 0,9-13 0,-1-7 3,-11 21-2,1 1-1,-1 0 1,1-1 0,0 1-1,0 0 1,0 1 0,1-1-1,6-6 1,-9 11-6,0 1 0,0-1 0,0 0 0,0 1 0,0-1 0,0 1 0,0-1 0,0 1 0,0-1 0,0 1 0,-1 0 0,1-1 0,0 1 0,0 0 0,0 0 0,-1 0 0,1 0 0,-1 0 0,1-1 0,0 1 0,-1 0 0,0 0 0,1 0 1,-1 0-1,1 1 0,-1-1 0,0 1 0,2 3-4,10 9 10,0 1 0,0-2 0,1 1 0,1-2 0,0 0 0,1-1-1,0 0 1,1-1 0,21 10 0,-16-11 9,0-1 1,0-1-1,1-1 0,0-1 0,0-1 1,1-1-1,-1-1 0,26-1 0,-10-2 46,0-1 0,-1-2 0,75-18 0,-100 19-29,0-1 0,0 0 0,0-1 0,0 0 0,-1-1 0,1 0 0,-1-1 0,-1 0-1,0-1 1,0 0 0,0 0 0,-1-1 0,0-1 0,7-10 0,-11 14-13,-2-1 0,1 0-1,-1 0 1,1-1 0,-2 1 0,1-1 0,-1 1 0,-1-1-1,1 0 1,-1 0 0,-1 0 0,1 0 0,-1 1 0,-1-1-1,1 0 1,-1 0 0,-1 0 0,1 0 0,-1 1 0,-1-1-1,0 1 1,0 0 0,-7-13 0,2 6-14,-1 1-1,0 0 1,-1 1 0,-1 0-1,0 0 1,0 1 0,-1 1 0,-1 0-1,0 0 1,0 1 0,0 1-1,-1 0 1,-1 1 0,1 1-1,-23-7 1,-9-1-37,-1 2 0,0 2 0,-92-6 0,82 11-14,-1 4 0,-89 8 1,125-5 26,0 2 1,-1 0-1,2 2 0,-1 0 1,1 1-1,0 1 1,0 1-1,1 1 1,-30 20-1,47-28 16,1-1 1,-1 0-1,1 1 0,0-1 0,0 1 1,0 0-1,0 0 0,0 0 1,0 0-1,1 0 0,-1 0 1,0 0-1,1 1 0,0-1 0,0 1 1,-1-1-1,2 1 0,-1-1 1,0 1-1,0-1 0,1 1 0,-1 0 1,1-1-1,0 1 0,0 0 1,0 0-1,0-1 0,0 1 0,1 0 1,-1-1-1,1 1 0,0-1 1,0 1-1,0 0 0,0-1 1,0 0-1,0 1 0,1-1 0,-1 0 1,1 1-1,-1-1 0,1 0 1,3 3-1,4 3-91,0 0 0,1 0 1,-1-1-1,1 0 0,1-1 1,-1 0-1,1-1 0,16 6 0,6-1-332,0-2 0,1-1 0,0-2 0,69 3-1,137-17-2108,-168 4 740,128-26 1,-195 29 1766,-1 1 0,0-1 0,0 0 0,0 0 0,-1 0 0,1 0 0,5-5 1,-8 6 214,1 1 0,-1-1 0,0 0 1,0 0-1,0 0 0,0 0 0,0 0 1,0 0-1,-1 0 0,1 0 0,0 0 1,0-1-1,-1 1 0,1 0 0,-1 0 1,1-1-1,-1 1 0,0 0 0,1-1 1,-1-2-1,4 13 217,0 1 1,0-2-1,1 1 0,0 0 1,0-1-1,1 0 1,0 0-1,0-1 0,1 0 1,0 0-1,1 0 1,11 8-1,9 4 140,0-1 1,40 18-1,-31-18-270,0-3-1,1-1 1,44 10-1,-42-15-3153,54 5 0,-79-15 179,-8-5-107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49.5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 3072,'14'-16'1536,"18"9"-1280,-17 7 2304,4 0-2176,10 7 0,-1 6 0,9-2 0,6 5-640,3-8 128,2 0 256,4-8 128,-6 3-768,-3 1 0,-1 1-640,-10-1 128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09.9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1 977 4480,'4'-2'284,"0"0"0,0 1 0,0-1 0,0 1 0,0 0 0,0 0 0,1 0 1,-1 1-1,0-1 0,9 1 0,15-1 1753,6-3-1637,0-1-1,0-1 0,-1-2 0,0-2 1,0-1-1,48-23 0,-22 1-37,-1-2 0,-2-2 0,56-49 0,-79 57-75,-2 0 0,-2-2 0,0-1 0,-3-2-1,0 0 1,22-42 0,-40 62-206,-1-1 0,0 1 0,-1-1 0,-1 0 0,0-1 0,-1 0 1,-1 1-1,3-31 0,-6 37-58,0 0 1,-1 1-1,0-1 0,0 1 1,-1-1-1,0 1 1,0 0-1,-1-1 1,0 1-1,0 0 1,-1 1-1,0-1 1,-1 1-1,0 0 0,0 0 1,0 0-1,-12-11 1,2 6-3,0 0 0,-1 1 0,0 1-1,0 0 1,-1 1 0,-1 1 0,1 1 0,-1 0 0,0 1 0,-1 1 0,1 1 0,-1 1 0,0 0 0,0 2-1,0 0 1,-38 3 0,27 1-18,1 0-1,0 2 1,1 2 0,-1 0-1,1 2 1,1 1-1,0 1 1,0 2 0,1 0-1,-32 23 1,47-28 28,1 0 1,-1 1-1,2 0 0,-1 1 1,1 0-1,1 0 0,0 1 1,0 0-1,1 0 1,1 1-1,0 0 0,0 0 1,-6 22-1,8-16 53,0 1 1,1 0-1,1 0 1,1 0-1,1 0 1,0 0-1,2 0 0,6 33 1,3-9 133,1-1 0,2-1 0,2 0 0,2-2 0,2 0 0,1 0 1,44 59-1,-27-48-26,-2 2 0,-3 1 0,-2 2 0,-2 1 0,-3 1 0,-3 2 0,21 74 0,-40-114-150,-3-12-134,1 1-1,0-1 1,0 1-1,0-1 1,5 8 0,-5-17-135,0 0 1,1 1-1,-1-1 0,0 0 1,0 0-1,0 0 1,-1 0-1,1 0 0,0-1 1,-1 1-1,0-1 1,2-2-1,-2 3-27,26-39-1176,2 1 1,2 1 0,1 2 0,2 1-1,1 2 1,80-60 0,-112 92 1439,1-1 0,1 0 0,-1 1 0,0-1 0,1 1 0,-1 0 0,1 1 0,0-1 1,-1 1-1,1 0 0,0 0 0,0 1 0,0-1 0,0 1 0,0 0 0,0 0 0,5 2 0,-6-1 111,-1 0-1,0 1 1,1-1-1,-1 1 0,0 0 1,0 0-1,0 0 1,0 0-1,0 1 1,0-1-1,-1 1 0,1 0 1,-1 0-1,0-1 1,0 2-1,0-1 1,0 0-1,0 0 0,-1 1 1,1-1-1,-1 0 1,0 1-1,1 5 1,9 41 1110,-8-33-764,1 0-1,0 0 0,2 0 1,0-1-1,12 24 0,-16-36-524,1 0 0,-1 0 0,1-1 0,0 1-1,0-1 1,1 0 0,-1 0 0,1 0 0,-1 0 0,1-1-1,0 1 1,0-1 0,0 0 0,0 0 0,1 0 0,-1-1-1,1 0 1,-1 0 0,1 0 0,-1 0 0,1 0 0,-1-1-1,1 0 1,-1 0 0,10-1 0,-2-2-450,0 0 0,0 0 0,0-1-1,0 0 1,-1-1 0,0 0 0,0-1 0,0 0 0,-1-1 0,11-8 0,29-27-1540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0.3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 0 8064,'-51'4'3968,"56"24"-5760,-1-14 8959,2-3-7551,3-2 128,6 3-3583,6 5-1,4 8 3712,-1-37 128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0.7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61 330 2688,'-2'-1'6694,"11"8"-4526,34 30-1686,-33-28-288,0 0 1,0-1 0,1 0 0,0 0 0,0-1-1,1-1 1,0 0 0,0 0 0,0-1-1,1-1 1,0 0 0,0-1 0,0 0 0,0-1-1,0 0 1,0-1 0,1-1 0,-1 0-1,0-1 1,1 0 0,-1-1 0,15-4-1,11-6 151,0-2-1,61-30 0,-86 37-277,0-1 1,-1-1-1,0 0 0,0-1 0,-1 0 0,0-1 0,-1 0 0,-1-1 0,1 0 0,8-15 0,-15 22-52,-1 0 1,-1-1-1,1 1 0,-1-1 0,0 1 0,-1-1 1,1 0-1,-1 1 0,0-1 0,0 0 0,-1 0 1,0 0-1,0 0 0,0 0 0,-1 0 0,1 0 1,-2 0-1,1 1 0,-1-1 0,1 0 0,-1 1 1,-1-1-1,1 1 0,-1 0 0,0 0 0,-1 0 1,1 0-1,-1 0 0,0 1 0,-6-7 0,1 3-2,0 0-1,-1 0 0,0 1 0,0 0 0,-1 1 0,0 0 0,0 1 0,0 0 0,0 0 0,-1 1 0,0 1 0,0 0 0,-24-2 0,2 4 1,0 1 1,0 1-1,0 3 1,0 0-1,-45 13 0,56-11-31,0 2 0,1 0-1,0 1 1,0 1-1,1 1 1,1 1 0,0 1-1,-29 25 1,43-33-22,1 0 0,0 0 0,0 0 0,1 1 0,0 0 0,0 0 0,0 0 0,0 1 0,1-1 0,0 1 0,1-1 0,-1 1 0,1 0 0,1 0 0,-1 0 0,1 1 0,0-1 0,1 0 0,0 9 0,1-10-72,0 0-1,0 0 1,1 0-1,0 0 1,0 0-1,0 0 1,1 0-1,0-1 1,0 1 0,0-1-1,1 0 1,0 0-1,0 0 1,0-1-1,0 1 1,1-1-1,0 0 1,0 0-1,0 0 1,0-1 0,0 0-1,1 0 1,6 2-1,-2-1-237,1 0 0,0-1 1,0 0-1,18 2 0,55 1-1463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1.1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16 2432,'-7'-16'876,"9"22"1046,13 35 677,11 98 810,3 78-2662,-9-66 217,115 901 4902,-133-1040-5786,-1-9-76,0 0 0,-1 0 0,1 0 1,0-1-1,-1 1 0,0 0 0,0 0 0,0 0 0,0 1 0,0-1 0,0-1 0,-1 1 0,1 0 0,-1 0 1,0 0-1,-2 5 0,2-8-50,0 0 0,1 0 0,-1 0 0,0 0 0,0 0 0,1 0 0,-1 0-1,1-1 1,-1 1 0,0 0 0,1 0 0,-1-1 0,0 1 0,1 0 0,-1-1 0,1 1 0,-1-1 0,1 1 0,-1-1 0,1 1 0,-1-1 0,1 1 0,0-1 0,-1 1 0,1-1 0,0 0 0,-1 1 0,1-1 0,0 0 0,0 1 0,-1-1 0,1 0 0,0 1 0,0-1 0,0 0-1,0 0 1,-7-27-1919,6 22 1141,1-1 0,1 1 0,-1-1 0,1 1 0,1-1 0,-1 1 0,3-8 0,2-6-1480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1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1621 4992,'15'7'1984,"136"19"4992,-139-25-6883,0-1 0,1-1 0,-1 0 0,0-1 0,0 0 0,0-1 0,0 0 0,0-1 0,0 0 0,19-11 1,-9 4 66,-1 0 0,1-2 0,-2 0 0,0-2 0,-1 0 0,0-1 0,20-23 0,-36 36-153,-1 1 1,0-1 0,1 0 0,-1 0 0,0 0 0,0 0 0,-1 0 0,1 0 0,-1-1 0,1 1 0,-1-1-1,0 1 1,0-1 0,-1 1 0,1-1 0,-1 0 0,0 1 0,0-1 0,0 1 0,0-1 0,0 0 0,-1 1-1,0-1 1,0 1 0,0-1 0,0 1 0,0-1 0,-4-4 0,3 4-6,-1 0 0,0 1 0,0-1 1,0 1-1,0-1 0,-1 1 0,0 0 0,1 1 1,-1-1-1,0 1 0,0-1 0,0 1 0,-1 0 0,1 1 1,0-1-1,-1 1 0,0 0 0,1 0 0,-1 0 0,1 0 1,-8 1-1,-5 1 27,1 0 1,0 2-1,0 0 1,1 0-1,-1 1 0,1 1 1,0 1-1,0 0 1,0 1-1,1 1 1,0 0-1,0 1 1,1 0-1,-17 16 0,24-20 5,1 0 0,-1 1 0,1 0 0,0 0 0,0 0 0,1 0 0,-1 1 0,2 0 0,-1 0 0,1 0 0,0 0 0,0 0-1,1 1 1,0-1 0,0 1 0,1-1 0,0 1 0,0 0 0,1 0 0,0 0 0,0-1 0,1 1 0,0 0 0,0 0 0,1-1-1,0 1 1,0-1 0,1 1 0,0-1 0,8 13 0,-7-12 6,1 0-1,1-1 0,0 0 1,0 0-1,0 0 1,1-1-1,-1 0 1,2 0-1,-1-1 0,1 0 1,-1 0-1,13 5 1,-7-4 7,1-2 0,0 1 0,0-2 0,0 1 0,1-2 0,-1 0 0,18-1 0,0-1 12,0-2 0,0-2 0,0-1 0,-1-1 0,0-2 0,44-16-1,-14-4 33,-1-2 0,-1-3-1,80-59 1,-94 60-93,-2-3 0,-1 0 0,-2-3 0,-2-1-1,-2-2 1,-1-2 0,-2-1 0,-2-1 0,27-55 0,-24 35-151,-3-1-1,-4-1 1,29-104 0,-45 126 30,-1-1 1,-3 0-1,-2 0 0,-2 0 0,-2-1 1,-7-67-1,3 94 68,0 1 1,-1-1 0,-1 1-1,-1 0 1,0 0 0,-2 1-1,0 0 1,-14-23 0,15 30 34,-1 0 0,0 1 0,0 0 0,-1 1 0,0 0 0,-1 0 0,0 1 0,-1 0 0,1 1 0,-1 0-1,-1 1 1,1 0 0,-1 0 0,-14-3 0,13 5 35,-1 0 0,0 1-1,0 1 1,0 0-1,0 1 1,0 1-1,0 0 1,0 1-1,-1 0 1,1 1-1,-22 6 1,17-1 37,0 0 0,0 1-1,1 0 1,1 2 0,-1 0 0,1 1 0,-25 21 0,16-8 111,1 1 0,1 1 0,1 1 0,2 1-1,0 1 1,2 0 0,1 2 0,2 0 0,-16 42 0,20-37 116,1 0 0,1 1 0,3 0 0,1 1 0,1 0-1,1 42 1,5-26 218,3 0-1,2-1 0,22 93 1,2-43 198,4-3 1,5-1-1,96 175 1,-26-103-1187,-116-190-3846,7 17 3928,-1-1 1,0 1-1,1 0 1,-1-1-1,0 1 0,0 0 1,0 0-1,-1 0 1,1-1-1,-3-2 0,-14-12-2790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2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 4608,'-2'7'397,"0"1"1,0 0 0,0 0-1,1 0 1,0 0 0,0 0-1,2 14 1,-2 2 410,-4 137 3569,19 55-3501,-10-162-326,81 547 316,-47-382-495,-33-185-375,0-14-84,-2 0 0,0 1-1,-1-1 1,-2 1 0,-3 41 0,3-61 28,0 0 1,0-1-1,0 1 1,0 0-1,0 0 1,0 0-1,0 0 1,0-1-1,-1 1 1,1 0-1,0 0 1,-1-1 0,1 1-1,-1 0 1,1 0-1,-1-1 1,1 1-1,-1 0 1,1-1-1,-1 1 1,0-1-1,1 1 1,-1-1-1,0 1 1,1-1-1,-1 1 1,0-1 0,0 0-1,1 1 1,-1-1-1,-2 0 1,2 0-84,-1 0-1,0-1 1,0 0 0,1 1 0,-1-1 0,0 0 0,1 0 0,-1 0 0,0 0-1,1 0 1,-1 0 0,1 0 0,-2-3 0,-7-6-608,2 0-1,-1-1 1,-8-15 0,-9-26-1148,-4-12 86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2.6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58 5504,'37'0'2197,"-37"0"-2179,79-14 880,-20-2 3135,-15 7-3812,-1 1-1,1 3 1,1 1-1,-1 3 0,0 1 1,1 2-1,-1 2 1,82 19-1,-113-19-152,0 0-1,-1 1 1,0 0-1,0 1 1,0 0-1,-1 1 0,0 0 1,18 15-1,-26-20-35,0 0 0,-1 1 0,1-1-1,-1 0 1,0 1 0,0 0 0,0-1-1,0 1 1,0 0 0,-1 0 0,1 0-1,-1 0 1,0 0 0,0 0 0,0 1-1,0-1 1,0 0 0,-1 0 0,0 1-1,1-1 1,-1 0 0,-1 1 0,1-1-1,0 0 1,-1 1 0,1-1 0,-1 0-1,0 1 1,0-1 0,-1 0 0,1 0-1,0 0 1,-1 0 0,0 0 0,0-1-1,0 1 1,0 0 0,0-1 0,-5 5-1,-7 5 99,-1 0 0,0 0 0,-1-2 0,0 0 0,-1 0 0,0-2-1,0 0 1,-28 8 0,-156 36 705,172-46-705,18-3-101,-171 28 91,182-31-158,0 0 0,0 0 0,0 0 0,0-1 0,0 1 0,1 0 0,-1 0 0,0 0 0,0-1 0,0 1 0,0 0 0,0 0 0,0 0 0,0-1-1,0 1 1,0 0 0,0 0 0,0 0 0,0-1 0,0 1 0,0 0 0,0 0 0,0 0 0,0 0 0,-1-1 0,1 1 0,0 0 0,0 0 0,0 0 0,0-1 0,0 1 0,0 0 0,0 0 0,-1 0 0,1 0 0,0 0 0,0 0 0,0-1-1,0 1 1,-1 0 0,1 0 0,0 0 0,0 0 0,0 0 0,-1 0 0,1 0 0,0 0 0,0 0 0,0 0 0,-1 0 0,1 0 0,0 0 0,0 0 0,0 0 0,0 0 0,-1 0 0,1 0 0,0 0 0,0 0 0,0 0 0,-1 0 0,1 0-1,0 1 1,22-19-2290,36-15-930,-5 11 933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3.0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49 287 5376,'0'0'95,"0"0"0,0 1-1,0-1 1,-1 0 0,1 1 0,0-1 0,0 1 0,0-1 0,0 0-1,0 1 1,0-1 0,0 1 0,0-1 0,0 1 0,0-1-1,0 0 1,0 1 0,0-1 0,0 1 0,0-1 0,0 0 0,0 1-1,1-1 1,-1 1 0,0-1 0,0 0 0,0 1 0,1-1 0,-1 0-1,0 1 1,1-1 0,-1 0 0,0 1 0,0-1 0,1 0 0,0 0-1,21 33 3021,30 29-1142,-7-18-1494,-23-25-206,-1 1 0,-1 0-1,-1 2 1,-1 0 0,-1 2 0,28 48 0,-44-71-240,-1 1-1,1-1 1,0 1-1,-1-1 1,1 0 0,-1 1-1,1-1 1,-1 1-1,0-1 1,0 1-1,0-1 1,0 1 0,0-1-1,0 1 1,0-1-1,0 1 1,-1 2-1,1-4-12,-1 1 0,1-1 0,-1 1-1,1-1 1,-1 1 0,0-1-1,1 1 1,-1-1 0,0 0-1,1 1 1,-1-1 0,0 0-1,1 0 1,-1 1 0,0-1 0,1 0-1,-1 0 1,0 0 0,0 0-1,1 0 1,-1 0 0,0 0-1,0 0 1,-1 0 0,-7-2 95,-1-1 0,1 0 0,-1 0 0,-9-6 0,10 6-84,-6-5 17,1 0 0,0 0 0,1-1-1,0-1 1,0-1 0,1 1 0,0-2-1,1 0 1,1 0 0,-15-22 0,10 11-29,1 0 0,1-1 0,1 0 0,1-1 0,-13-43 0,21 55 2,0 1-1,0-1 1,1 0-1,1-1 0,1 1 1,-1 0-1,2 0 0,0 0 1,1-1-1,0 1 0,1 0 1,0 1-1,1-1 1,6-14-1,-6 19 13,1 0-1,0 0 1,0 1 0,0 0-1,1 0 1,0 0 0,0 1-1,0 0 1,1 0 0,0 0-1,0 1 1,1 0-1,-1 1 1,1-1 0,0 1-1,1 1 1,-1 0 0,0 0-1,1 0 1,0 1 0,13-1-1,-1 1 72,0 1-1,0 1 1,1 1-1,-1 0 1,27 7-1,101 31 130,-137-35-1071,1 1 1,-1 0 0,22 13-1,-35-17 406,0 0-1,0 0 0,0 0 0,0 0 0,0 0 0,0 0 0,0-1 0,0 1 0,0 0 0,0-1 0,0 1 0,0 0 0,-1-1 0,1 1 1,0-1-1,-2 1 0,9-1-2127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3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58 119 1664,'3'-17'514,"-3"17"-463,0-1 1,0 1-1,0 0 1,0 0-1,0-1 1,0 1-1,1 0 1,-1 0-1,0-1 1,0 1-1,0 0 1,0 0-1,0 0 1,1-1-1,-1 1 1,0 0-1,0 0 1,0 0-1,0 0 1,1-1-1,-1 1 1,0 0-1,0 0 1,1 0-1,-1 0 1,0 0-1,0 0 1,1 0-1,-1 0 1,0 0-1,0 0 1,1 0-1,-1 0 1,0 0-1,0 0 1,1 0-1,-1 0 1,0 0-1,0 0 1,1 0-1,-1 0 1,0 0-1,0 0 1,1 0-1,-1 1 1,0-1-1,0 0 1,0 0-1,1 0 1,-1 0-1,0 0 1,0 1-1,0-1 1,0 0-1,1 0 1,-1 0-1,0 1 1,0-1-1,0 0 1,0 0-1,0 1 1,0-1-1,0 0 1,0 1-1,1 2 256,0-1 0,0 1 0,-1 0 0,0 0 0,1 0 0,-1 0 0,0 0 0,-1 0 0,0 5 0,0 5 698,1 8 61,1-1 0,0 0 0,9 39 0,-9-52-941,2 0 1,-1 0-1,1 0 0,0-1 1,0 1-1,1-1 0,-1 0 0,2 0 1,-1 0-1,1-1 0,-1 1 1,1-1-1,1 0 0,9 7 1,0-3-5,1-1 0,0 0 0,1-1 0,0 0 0,0-2 0,0 0 0,0-1 0,1 0 1,0-2-1,0 0 0,0-1 0,0-1 0,0 0 0,0-2 0,-1 0 0,25-6 1,-13 2-21,-1-2 0,0 0 0,-1-2 1,0-1-1,0-2 0,-1 0 1,-1-2-1,0-1 0,31-25 0,-47 32-50,1 1-1,-1-1 0,0-1 1,-1 0-1,0 0 0,12-22 1,-18 29-44,0-1 0,0 0 0,-1 0 1,1 0-1,-1 0 0,0-1 0,0 1 1,-1 0-1,1 0 0,-1 0 0,0-1 1,0 1-1,-1 0 0,1-1 0,-1 1 1,0 0-1,0 0 0,0 0 0,0 0 1,-1 0-1,0 0 0,1 0 0,-2 0 1,-2-4-1,-1 1 8,-1 0 1,1 1-1,-1-1 0,-1 1 1,1 1-1,-1-1 1,0 1-1,-1 1 0,1-1 1,-1 1-1,1 1 1,-1 0-1,0 0 0,-1 1 1,1 0-1,0 0 1,-15 0-1,-16 0 21,-1 2-1,-69 7 1,71-3-36,0 2 0,0 2 0,0 1 0,1 2 0,1 2 0,0 1 0,0 2 0,2 2 0,-36 22 0,64-35-33,0 0-1,0 1 1,0-1 0,0 1 0,1 1 0,0-1 0,-5 9-1,9-13-9,1 0 0,0 0 0,0 0 0,0 0 0,0 1 0,0-1 0,0 0 0,1 0 0,-1 1 0,1-1 0,-1 0 0,1 1 0,0-1 0,0 1 0,0-1 0,0 0 0,1 1 0,-1-1 0,0 0 0,1 1 0,0-1 0,0 0-1,-1 0 1,1 1 0,0-1 0,1 0 0,-1 0 0,0 0 0,1 0 0,-1-1 0,3 4 0,1-1-141,0 0-1,0 0 0,0-1 1,0 1-1,0-1 0,1 0 1,-1-1-1,1 1 1,0-1-1,7 2 0,66 10-1410,47-5-816,24-8-42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4.4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60 169 2816,'-2'-1'151,"0"1"1,0 1-1,-1-1 0,1 0 1,0 1-1,0-1 0,-1 1 1,1-1-1,0 1 0,0 0 1,0 0-1,0 0 0,0 0 1,0 0-1,0 1 0,1-1 1,-1 1-1,0-1 1,1 1-1,-1-1 0,-1 4 1,0-1 50,1-1 1,1 1 0,-1 0 0,1 1 0,-1-1-1,1 0 1,0 0 0,0 1 0,1-1-1,-1 8 1,2 0 222,-1 0 0,1 0 0,1-1 0,0 1 0,1 0 0,0-1 0,10 22 0,-7-19-215,1-1 1,0 1-1,1-2 1,1 1-1,0-1 1,0 0-1,2-1 1,-1 0 0,1-1-1,1 0 1,0 0-1,0-2 1,1 1-1,0-2 1,0 1-1,1-2 1,0 0-1,0-1 1,0 0 0,1-1-1,0 0 1,18 1-1,-16-4-130,0-2 1,0 1-1,-1-2 0,1-1 0,0 0 1,-1 0-1,1-2 0,-1 0 1,0-1-1,-1-1 0,1 0 0,-2-1 1,1-1-1,-1 0 0,16-14 0,-20 16-34,0-2-1,-1 1 1,0-1-1,-1-1 0,0 1 1,0-1-1,-1-1 0,0 0 1,-1 0-1,0 0 1,-1 0-1,0-1 0,-1 0 1,0 0-1,-1 0 0,0-1 1,-1 1-1,0-1 1,-1 1-1,-1-1 0,0-13 1,-2 16-39,0 0-1,-1 0 1,0 0 0,0 0 0,-1 1 0,0-1 0,-1 1 0,0 0-1,-1 1 1,1-1 0,-1 1 0,-1 0 0,0 1 0,0-1-1,-1 1 1,1 1 0,-1-1 0,-1 1 0,1 1 0,-1 0-1,0 0 1,-14-5 0,6 3-20,-1 0 0,0 1 0,0 1 0,-1 1 0,1 1-1,-1 0 1,0 2 0,0 0 0,1 1 0,-1 1 0,-26 4 0,21-1-62,0 2 0,1 0 0,-1 2 0,2 1 0,-33 16 0,46-20-19,1 0 1,0 0-1,0 1 1,1 0-1,-1 0 1,1 1-1,1-1 1,-1 2-1,1-1 1,1 1-1,-1 0 1,1 0-1,1 0 1,-1 1-1,2 0 1,-1 0-1,-2 10 0,5-15 5,0 0 0,0 0 0,0 0 0,1 1 0,0-1 0,0 0 0,0 0 0,0 1 0,1-1 0,-1 0 0,1 0 0,0 0 0,0 0 0,1 0 0,-1 0 0,1 0 0,0 0 0,2 3 0,0-2-88,0 0-1,0-1 1,0 0 0,1 0 0,-1 0-1,1 0 1,0-1 0,0 0 0,1 0-1,-1 0 1,9 2 0,7 2-428,0-1 1,1-1 0,0-2-1,0 0 1,38 0-1,47-3-1293,5-7-22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0.6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140 398 2816,'-2'-1'173,"0"0"-1,1 0 1,-1 0 0,0 1-1,0-1 1,1 1 0,-1-1-1,0 1 1,0 0-1,0-1 1,0 1 0,0 0-1,1 0 1,-1 0 0,0 1-1,0-1 1,0 0 0,0 1-1,1-1 1,-1 1 0,0 0-1,0-1 1,1 1 0,-3 1-1,1 1-16,1-1 1,-1 1-1,1-1 0,-1 1 0,1 0 0,0 0 0,0 0 0,1 0 0,-1 0 0,0 1 0,-1 6 0,0 0 65,0 0 0,1 0 0,0 1 0,1-1 0,0 1 0,1-1 0,1 22 0,1-22-142,1 0 0,0 0-1,1 0 1,0 0 0,1 0 0,-1-1 0,2 1-1,0-1 1,0-1 0,0 1 0,1-1 0,0 0 0,1-1-1,-1 0 1,2 0 0,-1 0 0,1-1 0,0 0-1,0-1 1,0 0 0,1-1 0,0 0 0,0 0-1,0-1 1,17 4 0,-10-4-26,-1 0 1,1-1-1,0 0 0,0-2 0,0 0 1,0 0-1,0-2 0,-1 0 0,1-1 1,0-1-1,-1 0 0,0-1 0,0-1 1,0-1-1,23-13 0,-26 12-18,0-2-1,-1 1 1,0-2-1,0 0 1,-1 0-1,0-1 1,-1 0-1,-1 0 1,0-1-1,0-1 1,-2 0-1,1 0 1,-2 0-1,0-1 1,-1 0-1,0 0 1,-1 0-1,-1-1 1,0 1-1,-1-1 1,-1 0-1,0 0 1,-2 0-1,1 1 1,-2-1-1,0 0 1,-1 1-1,-1-1 1,0 1 0,-1 0-1,0 0 1,-1 0-1,-17-26 1,13 25-6,-2 1 1,0 0-1,-1 0 1,-1 2-1,0 0 1,0 0-1,-1 1 1,-1 1-1,0 1 1,-1 0 0,0 1-1,0 0 1,-24-7-1,29 12-30,-1 1-1,0 0 1,0 0-1,0 1 1,0 1 0,0 0-1,0 1 1,0 0-1,0 1 1,-1 0 0,1 1-1,1 1 1,-1 0-1,0 1 1,1 0 0,-1 1-1,1 0 1,1 1-1,-1 1 1,-14 10 0,11-6-45,0 1 0,1 1 1,1 0-1,0 1 0,1 1 1,0 0-1,-17 30 0,25-38 27,1 0 0,-1 0 0,1 0-1,0 0 1,1 1 0,0-1-1,0 1 1,1 0 0,-1 0 0,2-1-1,-1 1 1,1 0 0,0 0-1,1 0 1,0 0 0,0-1 0,1 1-1,0 0 1,0-1 0,1 1-1,4 9 1,-4-13 5,1 1 0,-1-1 0,1 0 0,0 0 0,0 0 0,0-1 0,1 1 0,-1-1 0,1 0 0,0 0 0,0-1 0,0 1 0,0-1 0,0 0 0,8 1 0,-1 1 13,1-1-1,1-1 0,-1 0 0,0-1 0,16 0 1,13-6 18,0-2 1,-1-1-1,0-2 0,0-2 1,58-26-1,-41 16 135,-44 17-58,0 1 1,0 0-1,25-3 1,-36 7-60,0-1-1,0 1 1,0 0-1,1 0 1,-1 0-1,0 0 1,0 0 0,1 1-1,-1 0 1,0-1-1,0 1 1,0 0-1,0 1 1,0-1-1,0 1 1,0-1 0,0 1-1,-1 0 1,1 0-1,0 0 1,-1 0-1,4 4 1,9 18 381,-1 1-1,21 53 1,-23-48-117,29 50 0,-35-71-258,1 1 1,-1-1-1,2-1 1,-1 1 0,1-1-1,0-1 1,1 1 0,0-1-1,10 5 1,-1-2-261,1-1 1,0 0-1,32 9 0,-18-10-676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4.7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99 11 4736,'-5'-3'193,"-1"2"0,0-1 1,1 0-1,-1 1 0,0 0 0,0 1 1,-11-1-1,15 1-103,1 1 0,-1-1-1,1 1 1,-1-1 0,1 1 0,-1-1-1,1 1 1,-1 0 0,1 0 0,0-1 0,-1 1-1,1 0 1,0 0 0,0 1 0,-1-1 0,1 0-1,0 0 1,0 0 0,0 1 0,1-1 0,-1 1-1,0-1 1,0 0 0,1 1 0,-1 0-1,1-1 1,-1 1 0,1-1 0,0 1 0,0-1-1,0 1 1,-1 0 0,2-1 0,-1 1 0,0 2-1,-9 325 3218,39 173-781,-17-362-2001,-7 119-117,-6-200-1072,0-59 622,0 1 0,0-1 0,0 1 1,0-1-1,0 0 0,0 1 1,1-1-1,-1 1 0,0-1 1,0 0-1,0 1 0,0-1 1,1 0-1,-1 1 0,0-1 0,0 0 1,1 1-1,-1-1 0,0 0 1,0 0-1,1 1 0,-1-1 1,0 0-1,1 0 0,-1 1 1,1-1-1,-1 0 0,0 0 1,1 0-1,-1 0 0,0 0 0,1 0 1,-1 0-1,1 0 0,-1 1 1,0-1-1,1-1 0,-1 1 1,1 0-1,-1 0 0,0 0 1,1 0-1,-1 0 0,1 0 0,-1 0 1,0 0-1,1-1 0,-1 1 1,0 0-1,1 0 0,-1-1 1,0 1-1,1 0 0,-1 0 1,0-1-1,1 1 0,-1 0 0,0-1 1,1 0-1,31-24-1954,-18 14 862,17-10-914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5.1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91 265 3328,'-5'23'2480,"4"-21"-2211,1 0 0,-1-1-1,1 1 1,-1 0 0,1-1-1,0 1 1,0 0 0,0 0 0,0-1-1,0 1 1,0 0 0,0 0-1,0-1 1,1 1 0,-1 0 0,1 0-1,0 2 1,3 7-92,0-1-1,0 1 1,1-1-1,0 0 1,1-1-1,0 1 1,1-1-1,0 0 1,0 0-1,1-1 1,0 0 0,0-1-1,1 0 1,0 0-1,0 0 1,1-1-1,0-1 1,0 0-1,0 0 1,0-1-1,1 0 1,0-1 0,0 0-1,0-1 1,0 0-1,0 0 1,0-1-1,18-1 1,-11-1-62,0-1-1,0 0 1,0-1 0,-1-1 0,1 0 0,-1-2 0,0 0-1,-1 0 1,1-2 0,-1 0 0,-1-1 0,26-19-1,-32 22-74,-1-1-1,-1 0 0,1 0 0,-1-1 0,0 0 0,-1 0 0,1 0 1,-2-1-1,1 0 0,-1 0 0,-1-1 0,0 1 0,0-1 0,-1 0 1,0 0-1,0 0 0,-1-1 0,-1 1 0,0 0 0,0-1 0,-1 1 1,0-1-1,-3-14 0,1 16-10,0 0 1,-1 0 0,0 0-1,0 1 1,-1-1-1,0 1 1,-1 0 0,0 0-1,0 1 1,0-1-1,-1 1 1,0 0 0,-1 1-1,1-1 1,-1 1-1,-1 0 1,1 1-1,-1 0 1,0 0 0,0 1-1,0 0 1,-1 0-1,1 1 1,-1 0 0,-10-2-1,-3 0 10,0 1-1,-1 1 0,1 0 0,-1 2 1,0 1-1,1 0 0,-1 2 0,1 1 1,-26 6-1,23-3 26,-1 0 1,1 2-1,1 1 1,0 1-1,-24 14 0,40-20-59,1 1-1,0 0 1,0 1-1,0-1 0,0 1 1,1 1-1,0-1 0,0 1 1,1 0-1,0 0 0,0 1 1,0 0-1,1 0 0,0 0 1,1 0-1,0 0 0,0 1 1,-1 10-1,3-15-14,0 1-1,1-1 1,-1 1 0,1 0-1,1-1 1,-1 1 0,0 0 0,1-1-1,0 1 1,0-1 0,1 1-1,-1-1 1,1 0 0,0 1-1,0-1 1,0 0 0,4 4-1,-1-2-40,0 0-1,0 0 0,1-1 1,0 0-1,0 0 0,1 0 0,-1-1 1,1 0-1,10 5 0,6 0-296,0-1-1,0-1 0,1-1 1,-1-1-1,41 2 0,-1-4-1387,1-3 0,0-2-1,0-4 1,115-25-1,-91 8-588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5.4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46 3584,'-5'-7'344,"-13"-19"500,18 26-827,0 0 1,-1 0 0,1 0 0,0-1 0,0 1 0,0 0-1,0-1 1,-1 1 0,1 0 0,0 0 0,0-1 0,0 1-1,0 0 1,0-1 0,0 1 0,0 0 0,0-1 0,-1 1-1,1 0 1,0-1 0,0 1 0,1 0 0,-1-1 0,0 1-1,0 0 1,0 0 0,0-1 0,0 1 0,0 0 0,0-1-1,0 1 1,1 0 0,-1-1 0,0 1 0,0 0 0,0 0-1,1-1 1,-1 1 0,0 0 0,0 0 0,1 0 0,-1-1-1,0 1 1,0 0 0,1 0 0,-1 0 0,0 0 0,1 0-1,-1 0 1,0-1 0,1 1 0,-1 0 0,0 0 0,0 0-1,1 0 1,-1 0 0,0 0 0,1 0 0,0 1 125,0-1 1,-1 0-1,1 0 0,-1 0 1,1 1-1,0-1 1,-1 0-1,1 1 0,-1-1 1,1 1-1,-1-1 0,1 0 1,-1 1-1,1-1 1,-1 1-1,1-1 0,-1 1 1,0 0-1,1-1 1,-1 1-1,0-1 0,0 1 1,1 0-1,-1-1 0,0 1 1,0 0-1,0-1 1,0 1-1,0 0 0,0 0 1,1 23 440,-1-21-45,-10 228 2267,-1-7-599,23 374 1441,-12-581-3590,8 180 575,-6-181-604,0 1 0,1-1 0,1 0 0,1 0 0,0 0 0,1-1 0,0 0 0,2 0 0,12 21 0,-19-34-91,0 0 0,0-1 0,1 1 1,-1 0-1,0-1 0,0 1 0,1-1 0,-1 1 0,1-1 1,-1 1-1,1-1 0,0 0 0,0 0 0,-1 0 0,1 0 1,0 0-1,0-1 0,0 1 0,0 0 0,0-1 0,0 1 0,0-1 1,0 0-1,0 0 0,0 0 0,0 0 0,0 0 0,0 0 1,0 0-1,0-1 0,0 1 0,0-1 0,0 1 0,0-1 0,0 0 1,2-1-1,4-4-740,-1 0-1,0 0 1,0-1 0,0 0 0,-1 0 0,8-13-1,9-7-1703,6-5-54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5.8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5632,'0'11'2816,"46"16"-3712,-25-24 5376,18 11-3968,26-7 0,20 7 128,12-3 0,13 2-896,-10-13 0,0 0 512,-14 0 0,-22 0-896,-13 4 128,-22-4-1152,-18 4 0,-7 9-128,-19-13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6.1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1 5248,'-2'15'1438,"0"1"1,1-1 0,1 28-1,-1 41 2557,-8-3-2998,-32 369 1620,38-355-1824,4 0 1,22 166-1,-20-241-724,1 0-1,1-1 0,1 1 1,0-1-1,2 0 0,0-1 0,13 21 1,-19-35-172,1 1 0,0 0 0,1-1 0,-1 0 0,1 0 0,0 0 0,0 0 0,0 0 0,0-1 0,1 0 0,0 0 0,-1 0 0,1 0 0,0-1 0,0 0 0,0 0 1,1 0-1,-1-1 0,0 1 0,1-1 0,-1-1 0,1 1 0,-1-1 0,1 0 0,-1 0 0,1 0 0,-1-1 0,1 0 0,-1 0 0,8-3 0,0-1-641,0-1-1,0 0 1,0-1-1,-1 0 1,0-1-1,0-1 1,-1 0-1,0 0 1,11-13-1,23-24-1836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6.5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8 4992,'-11'0'2432,"81"14"-2688,-34-14 4608,19 0-3840,21-6 0,13 6 384,11 0 0,6 0-1152,-11-8 0,-4 8 128,-17-7 128,-14 7-1536,-14 7 0,-16 7-384,-15-11 128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6.8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387 345 7552,'0'6'405,"0"0"0,0 0 0,1 0 0,0 0 0,0-1 1,0 1-1,1 0 0,0-1 0,0 1 0,1-1 0,-1 0 1,1 1-1,4 4 0,-1-3 398,0 0 0,1 0 0,0-1 0,0 0 0,0-1 0,1 1-1,15 7 1,-10-7-650,1 0 0,0-1-1,1-1 1,-1 0 0,1-1-1,-1 0 1,1-1 0,0-1 0,0 0-1,0-1 1,0-1 0,0 0-1,-1-1 1,1-1 0,0 0-1,-1-1 1,0 0 0,0-1-1,0-1 1,25-14 0,-29 15-110,-1-1 0,0 0 0,0 0 0,-1-1 1,1 0-1,-1 0 0,-1-1 0,0 0 0,0 0 0,0-1 1,-1 0-1,0 0 0,-1-1 0,0 1 0,-1-1 0,1 0 0,-2-1 1,0 1-1,0 0 0,-1-1 0,0 0 0,-1 0 0,0 1 1,0-1-1,-1 0 0,-1 0 0,0 0 0,-1 1 0,-2-13 1,1 13-53,0 1 1,0 0-1,-1 0 1,0 1-1,0-1 1,-1 1 0,0 0-1,-1 0 1,1 0-1,-2 1 1,1-1-1,-1 2 1,-8-8-1,4 7-5,0 0-1,0 0 0,0 1 0,-1 0 0,0 1 0,0 0 0,-1 1 0,-21-4 0,-3 3-64,-1 2 1,1 1-1,-1 2 0,1 1 0,-66 12 0,64-8-603,0 2-1,1 1 0,1 2 1,-1 1-1,-36 18 0,-55 32-4799,77-38 2645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7.8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336 26 3200,'-2'-3'258,"-1"1"-1,0 0 1,0 0-1,0 0 1,0 1 0,0-1-1,0 1 1,-1-1 0,1 1-1,0 0 1,-1 1 0,-3-2-1,2 2 2218,-25-4 725,11 12-2929,1 0 1,1 2-1,0 0 1,0 1-1,1 1 1,0 0-1,1 1 1,-25 29-1,-19 13 166,58-54-431,-1 0 0,0 0 0,1 1 0,-1-1 0,1 1 1,-1-1-1,1 1 0,0-1 0,-1 1 0,1 0 0,0 0 1,0 0-1,0 0 0,1 0 0,-1 0 0,0 0 0,1 0 1,-1 0-1,1 0 0,0 0 0,-1 2 0,2-1 0,0-1 0,0 0 0,0 0 0,0 0 0,0 0 0,1 0 0,-1-1 0,0 1 0,1 0 0,-1-1 0,1 1 0,0-1 0,0 1 0,-1-1 0,1 0 0,0 1 0,0-1 1,0 0-1,3 0 0,31 15 155,1-2 1,71 16 0,7 2 249,-69-16-245,7 1 132,83 39 1,-121-49-206,-1 1 1,0 1-1,0 0 1,-1 0-1,0 2 1,0 0-1,-2 0 1,1 1-1,-2 1 1,12 15-1,-18-21-33,-1-1 0,0 1-1,0-1 1,-1 1 0,0 0-1,0 0 1,-1 0-1,1 0 1,-1 0 0,-1 0-1,0 1 1,0-1 0,0 0-1,-1 0 1,0 0-1,0 0 1,-1 0 0,0 0-1,0 0 1,-1 0-1,1-1 1,-1 1 0,-1-1-1,0 1 1,1-1 0,-7 6-1,0 1 61,0 0-1,-2 0 0,1-1 1,-2 0-1,1-1 0,-2-1 1,1 0-1,-2-1 0,1 0 1,-22 9-1,11-9-44,-1-1 1,1-1-1,-1-2 1,0 0-1,-1-2 0,1-1 1,-1-1-1,1-1 0,-1-1 1,1-2-1,-1-1 1,1 0-1,0-2 0,-29-11 1,52 16-83,0 0-1,-1 0 1,1 0 0,0-1 0,-1 1 0,1-1 0,0 0 0,0 0 0,1 0 0,-1 0 0,0-1 0,1 1-1,-1-1 1,1 1 0,0-1 0,-1 0 0,2 0 0,-4-5 0,5 6-28,0-1-1,0 1 1,0-1 0,0 0-1,0 1 1,0-1 0,1 1-1,-1-1 1,1 1 0,0-1 0,0 1-1,0 0 1,0-1 0,0 1-1,0 0 1,1 0 0,-1 0-1,1 0 1,0 0 0,-1 0 0,1 0-1,0 0 1,0 1 0,0-1-1,0 1 1,3-3 0,42-28-2069,1 1 1,2 3-1,0 2 1,72-26 0,-56 29-457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8.1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26 4992,'-30'-25'2432,"1"29"-1664,24 1 4480,-1 11-4608,2 1 0,-2 7 256,6 10-1,10 8-1150,5 0-1,0-4 767,6 0 1,13-10-512,12-7 128,3-12-1407,12-9 127,-10-17-1024,4-4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8.5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21 8192,'-40'-9'4096,"66"-3"-5504,-16 16 7295,-6 4-5887,1-8 0,5 9-256,-10-1 129,11 5-1025,-1-2 0,10 6-896,9 4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1.4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0 199 2432,'5'0'502,"0"-1"0,0 1 0,0 0 0,0 0 0,0 0-1,0 1 1,7 1 0,30 1 1392,53-12-1,-80 9-1711,0-1 0,0 0 0,0-1-1,0 0 1,-1-1 0,1-1 0,-1 0 0,0-1 0,22-11 0,-23 8 20,0 0 1,0-1-1,0-1 0,18-19 1,-27 24-116,0 1 0,0-1 1,0 1-1,-1-1 1,0-1-1,0 1 1,0 0-1,-1-1 1,0 1-1,0-1 0,0 0 1,-1 1-1,0-1 1,0 0-1,0-7 1,-24 16 40,15 1-116,0 0 1,0 0-1,1 1 1,0 0 0,-1 0-1,2 0 1,-1 1-1,1 0 1,0 1 0,0-1-1,0 1 1,1 1-1,0-1 1,1 0 0,0 1-1,0 0 1,0 0-1,1 0 1,0 1 0,1-1-1,-2 10 1,3-5-18,1-1 1,0 1 0,1-1-1,0 1 1,1-1-1,0 0 1,1 0-1,1 0 1,0 0-1,0 0 1,1-1 0,1 0-1,0 0 1,0 0-1,1 0 1,0-1-1,10 9 1,-7-8-4,0 0 1,1-1-1,0-1 1,1 0 0,0 0-1,0-1 1,1-1-1,0 0 1,0-1-1,1 0 1,0-1-1,0-1 1,0 0-1,20 3 1,-22-6-25,13 3-627,0-2 1,-1 0-1,29-3 0,-46 1 461,0-1-1,-1 0 0,1-1 1,0 1-1,0-1 0,-1-1 1,0 1-1,1-1 0,-1 0 1,0-1-1,0 1 0,0-1 1,-1 0-1,1-1 0,8-9 1,15-24-1594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9.0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59 4992,'-15'-32'3104,"15"24"526,15 18-1276,-5 2-2115,-1 1 0,0-1 0,12 24 0,-1-1 469,79 143 2765,-53-90-2360,-50-98-1045,0 0-1,0 0 1,1 0-1,0-1 1,1 0 0,0 1-1,0-1 1,1 0-1,1 0 1,0 0 0,2-11-1,-1 7-88,2-1-1,-1 1 1,2 0 0,0 0-1,1 0 1,1 0-1,12-24 1,-4 13-42,20-29 18,-32 52 45,1 0 0,0 0 0,0 0 1,0 1-1,0-1 0,1 1 0,-1 0 0,1 0 0,-1 0 0,1 0 0,0 0 0,0 1 0,-1 0 0,5-1 0,0 0 25,0 1-1,-1 0 1,1 0-1,0 1 1,-1 0-1,1 0 0,0 0 1,0 1-1,-1 1 1,1-1-1,-1 1 1,1 1-1,11 4 1,-11-2 13,1 1 1,-1-1 0,0 2-1,-1-1 1,1 1 0,-1 0 0,-1 0-1,1 1 1,-1 0 0,5 9-1,22 35 304,-2 2-1,35 86 0,-58-123 22,-13-32-69,-6-25-161,10 31-147,0-1 0,1 1 0,0 0 0,0-1 0,1 1 0,0 0 0,1-1 0,0 1 0,0 0 0,1 0 0,0 1 0,1-1 0,-1 1 0,2-1 0,-1 1 0,1 0 0,1 1 0,-1-1 0,1 1 0,1 0 0,-1 0 0,1 1 0,0 0 0,0 0 0,1 1 0,0 0 0,0 0 0,15-6 0,-4 3 57,1 1 0,1 1-1,-1 1 1,1 0 0,0 2-1,0 0 1,0 2 0,0 0-1,0 1 1,0 1 0,0 1-1,0 1 1,0 1 0,0 1-1,-1 1 1,0 0 0,33 16-1,-27-9 143,0 1-1,-1 1 0,-1 1 1,0 1-1,-2 2 1,0 0-1,0 1 0,-2 1 1,-1 1-1,0 1 0,-2 0 1,-1 2-1,19 36 1,-30-53-266,0 1 1,-1 0-1,0 0 1,-1 0-1,0 1 1,0-1 0,-1 1-1,0 0 1,-1 0-1,0 0 1,0-1 0,-2 14-1,-3-13-2329,-6 2-300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19.9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38 1920,'-7'-3'151,"5"3"94,-1-1-1,1 0 0,0 1 0,0-1 1,0 0-1,0 0 0,0-1 0,0 1 1,0 0-1,0-1 0,1 1 0,-1-1 1,0 1-1,1-1 0,-1 0 1,1 0-1,0 1 0,-1-1 0,1 0 1,0 0-1,-1-4 0,2 5 481,11 17 1515,13 33-1525,-1 1-1,26 86 0,-37-100-382,46 162 1705,48 322-1,-39-165-840,-59-317-1018,19 106 1052,-27-174-1178,1 1 0,2-1 1,0 1-1,3-1 0,0 1 0,2 0 0,1 1 1,1 0-1,14-28 0,-16 42-64,0 1 0,1-1 1,0 2-1,1-1 0,0 1 0,1 0 1,0 1-1,1 1 0,0 0 0,1 0 1,0 1-1,0 1 0,1 0 0,0 1 1,1 0-1,0 1 0,-1 1 0,33-7 1,-24 9 6,0 0 1,0 2 0,1 0-1,-1 2 1,1 0 0,-1 2-1,0 0 1,0 2-1,0 1 1,-1 0 0,23 10-1,-30-10 43,-1 0-1,0 1 0,0 1 0,0 0 1,-1 1-1,0 0 0,-1 1 1,0 0-1,0 1 0,-1 1 0,-1 0 1,0 0-1,-1 1 0,0 0 1,0 0-1,-2 1 0,8 19 0,-13-27 18,0 1 0,0 0-1,-1 0 1,0-1-1,0 1 1,-1 0-1,0 0 1,0 0 0,-1 0-1,0 0 1,0 0-1,0 0 1,-1-1-1,0 1 1,-1 0 0,1-1-1,-1 0 1,0 1-1,-1-1 1,1-1-1,-1 1 1,-1 0 0,1-1-1,-1 0 1,-9 8-1,2-2 73,-2 0 0,1-1 0,-1-1 0,-1 0 0,0-1 0,0 0 0,0-2-1,-1 0 1,-25 7 0,11-7 21,0 0 0,-1-2-1,-32-1 1,51-2-117,0-1 0,1 0-1,-1-1 1,0-1 0,1 0 0,-1-1-1,1 0 1,0 0 0,-1-1 0,2-1 0,-13-6-1,19 9-90,1-1-1,-1 1 0,1-1 0,0 0 1,0 0-1,0 0 0,1 0 1,-1 0-1,1-1 0,-1 1 0,1-1 1,0 0-1,0 1 0,1-1 1,-1 0-1,1 0 0,0 0 0,0 0 1,0-1-1,1 1 0,-1 0 1,1 0-1,0 0 0,0-1 0,1 1 1,-1 0-1,1 0 0,0 0 1,0 0-1,3-7 0,0 2-312,0-1 0,1 0 0,0 1 0,1 0 1,0 0-1,1 1 0,-1 0 0,2 0 0,-1 0 0,1 1 0,10-8 0,1 2-646,0 0 1,0 1-1,1 1 1,0 1-1,1 1 0,1 1 1,37-10-1,15 13-1690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0.2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28 383 5376,'-16'-8'998,"5"3"4589,13 23-1996,0-14-3512,0 1 1,1 0-1,0-1 1,-1 0-1,1 0 1,1 1-1,-1-2 1,1 1-1,-1 0 1,1-1 0,0 0-1,1 1 1,-1-2-1,0 1 1,1 0-1,-1-1 1,1 0-1,0 0 1,0 0-1,8 1 1,-1 0 97,-1-1 0,1 0 0,-1 0 0,1-1 0,-1-1 0,1 0 0,0-1 0,15-2 0,-5-2-101,1 0-1,-1-2 0,-1 0 1,1-2-1,-1 0 0,-1-2 0,1 0 1,-2-1-1,0-1 0,0-1 1,-2 0-1,1-1 0,-2-1 1,0-1-1,-1-1 0,17-25 0,-28 37-54,0-1 0,0 0 0,0 0 0,-1 0-1,0 0 1,-1-1 0,0 0 0,3-13 0,-5 16-11,0 0 0,0 0 1,0 1-1,0-1 0,-1 0 1,0 0-1,0 1 0,0-1 0,-1 1 1,1-1-1,-1 1 0,0-1 1,-1 1-1,1 0 0,-1 0 1,-3-4-1,0 0-2,-1 2 0,0-1 1,-1 1-1,1 0 0,-1 0 0,0 1 0,0 0 0,-1 1 1,0 0-1,0 0 0,0 1 0,0 0 0,0 0 0,0 1 1,-19-2-1,-3 2-9,0 0 0,0 3 1,-54 6-1,-33 12-106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1.0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158 1126 5888,'11'-7'2666,"102"-64"2384,-57 39-4445,-2-3-1,-2-1 0,53-50 0,-71 53-584,-2-2 0,-2 0 0,43-68 0,-57 76 75,-1 0 0,-1 0 1,-2-1-1,-1-1 0,-1 0 0,11-55 0,-19 70-78,0 1 0,-1-1 0,-1 1-1,0-1 1,-1 0 0,-1 1-1,0-1 1,0 1 0,-1 0 0,-1-1-1,0 1 1,-1 1 0,-1-1-1,0 1 1,0 0 0,-1 0-1,-1 1 1,0 0 0,0 0 0,-1 1-1,-18-16 1,12 14-17,0 0-1,-1 1 1,0 1 0,0 0 0,-1 1-1,-1 1 1,0 1 0,0 0-1,0 1 1,-1 1 0,1 1-1,-1 1 1,0 0 0,0 2-1,-20 0 1,16 2-15,1 0-1,0 2 0,0 0 1,0 2-1,0 0 0,-24 10 1,33-9 17,0 0 0,1 0 0,-1 1 0,1 1 0,1 0 0,-1 0 0,1 1 0,1 1 0,0 0 0,0 0 0,-9 13 0,7-3 52,0 0 1,1 1-1,2 0 1,0 0-1,1 1 0,1 1 1,1-1-1,1 1 1,0 0-1,2 0 1,1 1-1,2 44 0,5-2 276,2-1 0,3 0 0,27 94-1,-9-60 221,4 0-1,4-2 0,87 163 1,-119-252-517,29 47 205,-2 2 0,31 80-1,-57-117-1313,-4-20-1696,6-25 93,26-48-2548,-7 34 2518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1.3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0 264 4992,'6'10'2432,"-6"52"-1664,4-45 4480,-4 12-4864,0-1 128,0 10 128,0 13 0,0-19-1152,0 6 128,0-13-896,11-8 0,8-13-640,7-16 0</inkml:trace>
  <inkml:trace contextRef="#ctx0" brushRef="#br0" timeOffset="1">66 1 10752,'-26'21'5376,"37"5"-8064,-11-18 11263,4-1-8703,7 7 0,-7-7-2816,2-1 129,-2 1 1663,11-20 0,0 6-1536,0-1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2.1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607 57 4224,'-1'-4'296,"1"0"0,-1 0 1,1 0-1,-1 0 0,1-1 1,1 1-1,-1 0 0,1-5 0,-1 8-174,0 1 0,0-1 0,0 0-1,0 1 1,-1-1 0,1 1 0,0-1-1,0 0 1,-1 1 0,1-1-1,0 1 1,-1-1 0,1 1 0,-1-1-1,1 1 1,-1-1 0,1 1 0,-1 0-1,1-1 1,-1 1 0,1 0-1,-1-1 1,1 1 0,-1 0 0,0 0-1,1-1 1,-1 1 0,1 0-1,-1 0 1,0 0 0,1 0 0,-1 0-1,0 0 1,1 0 0,-2 0 0,-28-1 455,26 1-139,-35 1 100,1 2 0,-1 1 0,1 3 1,-66 19-1,77-18-224,0 2 1,1 1-1,0 1 0,1 1 0,0 1 0,1 1 1,-28 24-1,46-34-271,1-1 0,0 1 0,0 0 0,0 1 1,0-1-1,1 1 0,0 0 0,1 0 0,-1 0 1,1 0-1,0 1 0,0-1 0,1 1 0,0 0 0,0 0 1,1 0-1,0 0 0,0 0 0,0 0 0,1 0 0,0 0 1,1 0-1,-1 0 0,1 0 0,1 0 0,-1 0 0,1 0 1,1 0-1,-1 0 0,1-1 0,0 0 0,0 1 0,1-1 1,0 0-1,0-1 0,0 1 0,1-1 0,0 1 1,0-1-1,0-1 0,12 8 0,3 1 46,0-2 1,1-1-1,1 0 0,-1-2 0,2 0 1,-1-1-1,43 6 0,-13-6 14,0-2 1,76-2-1,-103-4-72,0-2 0,0 0-1,0-1 1,0-2 0,-1 0 0,1-2 0,-2-1 0,41-20-1,-61 27-30,4 0 105,-7 3-105,0-1 0,-1 1 0,1 0 1,0 0-1,0-1 0,0 1 0,0 0 0,0-1 0,0 1 0,0 0 0,0 0 0,0-1 0,1 1 0,-1 0 0,0-1 1,0 1-1,1 0 0,-1-1 0,0 1 0,1 0 0,0 0 0,6 7-9,0 0-1,1 0 1,0 0-1,0-1 1,1 0-1,0-1 1,0 0-1,0-1 1,1 1-1,0-2 1,0 1-1,21 5 1,4-2 57,-1-1 0,61 4 0,-63-10 80,0-2 0,0-1 0,-1-1 0,1-2 0,-1-1 0,45-15 0,-67 19-83,0-1-1,0-1 1,0 1-1,-1-2 0,1 1 1,-1-1-1,0 0 1,0-1-1,0 0 1,-1 0-1,0 0 0,7-10 1,-10 11-21,0-1 1,-1 1 0,0-1-1,0 0 1,0 0 0,-1 0-1,0 0 1,0 0-1,-1-1 1,0 1 0,0-1-1,0 1 1,-1-1 0,1 1-1,-2-1 1,1 1-1,-1-1 1,-3-12 0,2 8-13,-1 0 1,-1 1 0,0-1-1,0 1 1,-1-1 0,0 1-1,-1 1 1,0-1 0,-1 1-1,0 0 1,0 1 0,-1-1-1,0 1 1,0 1 0,-1 0-1,0 0 1,0 0 0,-1 1-1,0 1 1,0 0 0,0 0-1,0 1 1,-1 0-1,0 1 1,0 0 0,0 0-1,-18 0 1,6 1-50,0 0 0,0 2 0,1 1 0,-1 1 0,0 1-1,1 1 1,-1 1 0,1 1 0,0 1 0,1 1 0,0 0 0,-38 23 0,45-23-349,0 2 1,1 0 0,0 0 0,1 1 0,0 0 0,1 2-1,0-1 1,1 1 0,0 0 0,1 1 0,1 0 0,0 1-1,1 0 1,1 0 0,0 0 0,1 1 0,-4 19 0,-1 19-2303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2.7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712 31 3840,'-4'-3'32,"0"-1"441,0 1 0,-1-1 0,0 1 0,0 0 0,0 0 0,0 1 0,-6-3 0,9 5-315,-1-1 0,1 1 0,-1 0 1,1 0-1,0 0 0,-1 0 0,1 0 0,-1 1 0,1-1 1,0 1-1,-1 0 0,1-1 0,0 1 0,0 0 0,-1 0 1,1 0-1,0 1 0,0-1 0,0 0 0,0 1 0,-3 3 1,-62 51 1616,17-16-1372,-64 67 0,70-58 101,3 1 0,2 3 1,2 1-1,3 2 0,2 1 0,3 1 0,2 2 1,-37 122-1,54-142-273,2 1 0,2 1 0,1-1 0,3 1 0,1 0 0,6 60 0,0-69-66,1 1-1,1-1 1,2 0 0,2-1-1,1 0 1,1 0 0,1-2-1,31 49 1,-28-55-136,1 0 0,0-1 0,2 0 0,1-2 0,0 0 1,2-1-1,0-2 0,1 0 0,1-2 0,0 0 0,1-2 0,1-1 0,0-1 0,1-1 0,0-2 0,1 0 1,0-2-1,0-2 0,1 0 0,-1-2 0,51-1 0,-21-9-1751,-56 7 1379,-1-1 1,0 1 0,0-1-1,0 0 1,1 0-1,-1 0 1,0 0-1,0 0 1,0 0-1,-1 0 1,1-1-1,0 1 1,0 0 0,-1-1-1,1 0 1,-1 1-1,1-1 1,-1 0-1,0 0 1,1 0-1,-1 0 1,0 0-1,1-3 1,-1-11-2495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3.6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0 943 5248,'8'-5'1175,"-1"1"-23,-1-1-1,1 1 1,0 1 0,0-1-1,14-4 1,33-8-187,-21 7-483,0-2 0,58-28 0,-38 10-236,-1-2 1,-1-2 0,-2-2 0,74-69 0,-106 87-193,0 0 1,-1-2-1,-1 0 0,-1 0 0,-1-1 0,0-1 1,-2 0-1,0-1 0,-1 0 0,-2-1 1,0 0-1,-1 0 0,-2 0 0,5-40 0,-9 52-33,-1 0 0,0 1 0,-1-1 0,0 0 0,0 0 0,-1 1 0,-1-1 0,0 1 0,0-1 0,-1 1 0,-9-17 0,8 19-5,0 1 0,0 0 1,-1 0-1,0 1 0,0-1 1,0 1-1,-1 1 0,0-1 0,0 1 1,-1 0-1,1 1 0,-1 0 1,0 0-1,0 1 0,-11-4 0,1 3 3,1 0 0,-1 1-1,0 0 1,0 2-1,-1 0 1,1 1-1,0 1 1,0 1-1,0 0 1,0 2 0,0 0-1,1 0 1,0 2-1,0 0 1,0 1-1,0 1 1,1 0-1,1 2 1,-17 11 0,11-6 11,1 1 1,0 2-1,1 0 1,1 1-1,1 0 1,0 2-1,2 0 1,0 0-1,1 2 1,2 0-1,0 0 1,-15 46-1,19-44 46,1 1-1,2 0 1,0 0-1,2 0 0,1 0 1,1 0-1,5 49 0,-2-57-14,1 0-1,2 0 0,-1-1 0,2 0 1,0 0-1,2 0 0,-1-1 1,2 0-1,0 0 0,1-1 0,1 0 1,17 18-1,305 267 281,-307-279-536,-10-6-239,1-1 0,1 0 0,27 15 0,-41-27 211,0 0 0,0 0 0,0 0 0,0-1 0,0 1 0,0-1 0,0 0 0,1 0 0,-1 0 0,1-1 0,-1 0 0,0 1 0,1-2 0,-1 1 0,1 0-1,-1-1 1,0 0 0,1 0 0,-1 0 0,0-1 0,0 1 0,7-4 0,0-2-218,0 1 0,-1-1 1,0-1-1,0 0 0,-1 0 0,0-1 0,0 0 0,13-19 0,-20 25 528,1-1 0,0 1 0,0 0 0,0 0 0,0 0 0,0 0 0,1 1 0,-1 0 0,1-1 0,-1 1 0,1 0 0,0 1 0,0-1 0,0 1 0,5-2 0,71-13 2456,-54 12-1912,6-1 197,0-3 1,0 0-1,52-23 1,-68 24-598,0-2 1,0 1-1,-1-2 0,-1 0 1,1-1-1,-2 0 1,0-1-1,18-20 1,-28 28-207,-1 0 1,0 0 0,1 0-1,-1 0 1,-1 0 0,1 0 0,0 0-1,-1-1 1,0 1 0,0-1-1,0 1 1,-1-1 0,0 1-1,1-1 1,-2 1 0,1-1-1,0 1 1,-1-1 0,0 1-1,0-1 1,0 1 0,-1 0 0,1 0-1,-1-1 1,0 1 0,0 0-1,0 1 1,-1-1 0,0 0-1,1 1 1,-1-1 0,-1 1-1,1 0 1,0 0 0,-1 0-1,1 0 1,-1 1 0,0-1 0,0 1-1,0 0 1,0 0 0,0 1-1,-1-1 1,1 1 0,0 0-1,-1 0 1,1 0 0,-9 0-1,-2 0 36,0 1 0,0 0 0,0 1 0,0 1 0,1 1-1,-1 0 1,0 0 0,1 2 0,0-1 0,0 2 0,0 0-1,1 1 1,-23 15 0,28-17 28,0 1 1,0 1-1,1 0 0,0 0 1,0 0-1,0 1 0,1 0 0,1 0 1,-1 1-1,1-1 0,1 1 0,-1 1 1,2-1-1,-1 0 0,1 1 1,1 0-1,-1-1 0,2 1 0,-1 0 1,2 0-1,-1 17 0,3-17-9,-1 1 1,2-1-1,-1 1 0,1-1 0,1 0 0,0 0 0,0-1 0,1 1 1,0-1-1,1 0 0,0 0 0,0-1 0,1 0 0,0 0 1,0 0-1,1-1 0,0 0 0,1 0 0,11 7 0,2-1 42,0 0-1,1-1 1,0-1-1,1-2 1,0 0-1,48 10 1,-51-14-206,0-1 0,1-2 0,-1 0 1,0-1-1,1-1 0,-1-1 1,1-1-1,-1-1 0,0-1 1,0-1-1,0-1 0,34-14 1,-48 16-434,0 0 1,-1-1 0,1 0 0,-1-1-1,-1 1 1,1-1 0,-1 0 0,0-1-1,0 1 1,0-1 0,-1 0 0,0 0-1,-1 0 1,4-9 0,13-30-2577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4.2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 4864,'2'4'614,"1"-1"1,-1 1-1,-1 0 0,1 0 1,-1 0-1,0 0 1,1 1-1,-2-1 0,1 0 1,0 0-1,-1 1 1,0-1-1,-1 7 0,-10 65 1450,3-25-676,0 67-364,4 0 0,6 0 0,5 0 0,6 0 0,4-1 0,37 127 0,-47-217-847,2 0 0,1-1 0,1 0 1,15 26-1,-20-42-157,0 0 1,1-1-1,0 0 1,0 0-1,1 0 0,0-1 1,1 0-1,0 0 1,0-1-1,0 0 1,1-1-1,14 7 1,-22-12-79,1 0-1,-1 0 1,1-1 0,0 1 0,-1-1 0,1 1 0,0-1 0,0 0 0,-1 0 0,1 0 0,0-1 0,0 1 0,-1-1 0,1 1 0,0-1 0,-1 0 0,1 0 0,-1 0 0,1 0 0,-1-1 0,1 1 0,-1-1 0,0 1 0,3-3 0,5-5-883,0-1 0,-1 0 0,15-20 0,0 2-2292,24-28-2676,-23 30 2837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4.5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 6144,'15'-14'3072,"95"28"-3456,-70-14 6272,21 0-5760,9 7 128,15-1 0,0-6 128,-5-6-512,1 6 0,-16-3-128,-16 3 0,-13 0-896,-15 3 128,-17 7-896,-4-3 0,-15 7 0,-4 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1.7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0 3968,'-5'16'1920,"44"31"-768,-21-31 3328,16 16-3968,8 7 128,5 3 0,10-2 0,12-12-896,11-5 0,-4-16 128,4-10 128,-10-4-1664,-13-13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4.8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111 1 6784,'-1'0'98,"0"0"0,0 0 0,0 0 0,0 0 0,0 1 0,-1-1 0,1 0 0,0 0 0,0 1 0,0-1-1,0 1 1,0-1 0,0 1 0,0 0 0,0-1 0,0 1 0,1 0 0,-1-1 0,0 1 0,0 0 0,1 0 0,-1 0 0,0 0 0,1 0 0,-1 0 0,1 0 0,-1 0 0,1 0 0,-1 0 0,1 0 0,0 0 0,0 0 0,-1 2 0,-7 56 4447,3-22-2438,-5 23-1123,-47 365 1931,54-374-2512,2 0 0,3 0 0,2 0 0,2-1 0,2 1 0,22 71 0,-19-91-227,2 0 0,1 0-1,1-1 1,27 38 0,-32-53-145,1 0 1,0-1 0,1 0-1,1 0 1,0-2-1,1 1 1,0-2 0,1 0-1,29 16 1,-39-24-188,0-1 0,0 0 0,0-1 0,0 1 0,0-1-1,1 0 1,-1 0 0,0-1 0,0 1 0,1-1 0,-1 0 0,0-1 0,1 0 0,-1 1 0,0-1 0,0-1 0,0 1-1,0-1 1,0 0 0,0 0 0,6-4 0,-4 1-408,0 0-1,0-1 0,0 0 1,0 0-1,-1-1 1,-1 0-1,1 0 1,-1 0-1,0-1 1,0 1-1,-1-1 0,4-10 1,8-32-2444,-4-6 43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5.2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6016,'15'-4'2944,"76"18"-2816,-57-14 5888,21 3-5632,21 1 0,9 0 511,15 2 1,-5-2-1152,0-4 128,-14-10 128,-11 6 128,-15 0-1535,-15 4 127,-10 4-1024,-11 10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6.5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1 332 4352,'6'-4'373,"0"1"1,1 1-1,0-1 1,-1 1-1,1 1 0,0-1 1,0 1-1,0 0 1,0 0-1,12 2 1,36-7 1918,14-6-1408,-46 9-651,-1-1-1,0-1 0,31-11 0,-51 15-235,38-15 543,64-37 1,-95 48-426,-1 0 0,1 0 0,-1-1 0,-1 0 0,1-1 0,-1 0 0,0 0 0,-1 0 0,1-1 0,-2 0 0,1 0 0,-1-1 0,6-13 0,-10 20-78,0-1 0,0 1-1,0-1 1,-1 1 0,1-1 0,-1 1 0,1-1-1,-1 1 1,0-1 0,0 0 0,0 1 0,0-1 0,-1 1-1,1-1 1,-1 1 0,1-1 0,-1 1 0,0-1-1,0 1 1,0 0 0,0-1 0,-3-3 0,1 4 11,0-1 0,1 1 0,-1 0 1,0 0-1,-1 0 0,1 0 0,0 1 1,0-1-1,-1 1 0,1 0 0,-1 0 1,1 0-1,-1 0 0,-4 0 0,-6 0 89,0 1 0,0 0 0,0 1 0,0 0 0,1 1 0,-1 0 0,-20 7 0,14-2 10,-9 3 46,0 0 0,0 2 0,1 1 0,1 1-1,-30 21 1,52-32-169,-1 1-1,1 0 0,0 1 0,1-1 1,-1 1-1,1 0 0,0 0 0,0 0 1,1 1-1,-1-1 0,1 1 0,0 0 1,1 0-1,-1 0 0,1 0 0,0 1 1,1-1-1,0 0 0,0 1 0,0-1 1,1 1-1,0-1 0,0 1 0,0-1 1,1 1-1,0-1 0,0 1 0,1-1 1,0 0-1,0 0 0,4 8 0,0-1 8,0 0 0,1-1 0,1 0 0,0 0 0,1-1 0,0 0-1,1 0 1,0-1 0,0-1 0,1 1 0,1-2 0,-1 1 0,1-2 0,1 0-1,-1 0 1,20 7 0,-10-6 32,-1-2 0,1 0-1,0-1 1,0-1 0,0-1-1,1-1 1,-1-1 0,1-1 0,40-5-1,-10-3 123,93-25 1,-131 28-160,0 0 1,0-1-1,0 0 0,-1-1 1,-1-1-1,1-1 1,-1 1-1,0-2 1,-1 0-1,19-20 1,-26 25-17,-1-1 1,0 0-1,0 0 1,-1-1 0,1 1-1,-1-1 1,-1 0-1,1 0 1,-1 0 0,-1 0-1,1 0 1,-1 0-1,0-1 1,-1 1 0,0 0-1,0-1 1,0 1-1,-2-10 1,-2-1-40,-1 0 0,0 1 1,-1 0-1,-1 0 0,-1 0 0,-10-17 1,7 19-15,5 11-139,5 6 130,10 7 51,26 4 95,1-1-1,-1-2 0,2-2 1,0-1-1,-1-2 0,2-1 1,47-2-1,-21-3 104,-39 3-100,1-2 0,-1-1 0,0-2 1,44-8-1,-46 0 104,-19 6 16,-15 4-123,5 2-58,-1 0 0,1 1 0,0 0 0,0 0 1,-1 0-1,2 0 0,-1 1 0,0 0 0,0 1 1,1-1-1,0 1 0,0 0 0,0 0 1,0 1-1,-7 8 0,6-6 19,0 1 1,1 1-1,0-1 1,1 1-1,-1 0 0,2 0 1,-1 0-1,1 0 1,1 0-1,-2 12 1,2-13-33,1 0 1,0-1 0,0 1 0,1 0-1,0 0 1,0-1 0,1 1-1,0 0 1,0 0 0,1-1 0,0 1-1,0-1 1,1 0 0,0 1 0,1-1-1,-1-1 1,1 1 0,0 0 0,1-1-1,0 0 1,0 0 0,0 0 0,0-1-1,1 1 1,0-2 0,0 1-1,1 0 1,10 5 0,3-3-2,-1-1 1,1-1-1,0-1 0,1-1 0,-1 0 1,1-2-1,-1 0 0,1-1 1,-1-1-1,34-6 0,-21 1 9,-1-1-1,0-2 0,-1-1 0,0-1 0,57-30 1,-50 10 38,-27 12-42,-11 18-27,0 1 0,0-1 0,0 1 1,0-1-1,0 1 0,0-1 1,-1 1-1,1-1 0,0 1 1,0-1-1,-1 1 0,1-1 1,0 1-1,-1-1 0,1 1 0,0 0 1,-1-1-1,1 1 0,0 0 1,-1-1-1,1 1 0,-1 0 1,1-1-1,-1 1 0,1 0 0,-1 0 1,1 0-1,-1-1 0,1 1 1,-1 0-1,1 0 0,-1 0 1,1 0-1,-2 0 0,2 0 0,-1 0 0,0-1 0,0 1 0,0 0 0,1 0 0,-1 0 0,0 0 0,0 0 0,1 0 0,-1 0 0,0 0 0,0 0 0,1 1 0,-1-1 0,0 0 0,0 0 0,1 1 0,-1-1 0,0 0 0,1 1 0,-1-1 0,0 1 0,1-1 0,-1 1 0,1-1 0,-1 1 0,1-1 0,-1 1 0,1 0 0,-1-1 0,1 1 0,-1 0 0,1-1 0,0 1 0,-1 0 0,1 0 0,0-1 0,0 1 0,0 0 0,0 0 0,-1-1 0,1 1 0,0 0 0,0 0 0,1 0 0,-1-1 0,0 1 0,0 0 0,0 0 0,0-1 0,1 2 0,0 3 0,0-1 0,0 0 0,0 1 0,1-1 0,-1 0 0,1 0 0,4 7 0,2-3 10,-1 0-1,1 0 0,1-1 1,-1 0-1,1 0 0,1-1 1,-1 0-1,1-1 0,0 0 1,0-1-1,0 0 0,1 0 1,-1-1-1,1 0 0,0-1 1,0-1-1,0 1 0,0-2 1,15 0-1,9-1 35,0-2-1,-1-1 1,0-2 0,66-20 0,-90 23-29,-1-1 0,1 0 0,-1-1 0,0 0 0,0 0 1,-1-1-1,1-1 0,-1 1 0,0-1 0,-1 0 0,0-1 1,10-13-1,-13 16-9,-2 1 0,1-1 0,0 1 0,-1-1 0,0 0 1,0 0-1,0 0 0,0 0 0,-1 0 0,0 0 0,0 0 0,0-1 0,-1 1 1,0 0-1,0-1 0,0 1 0,-1 0 0,1 0 0,-1-1 0,-1 1 0,1 0 1,-1 0-1,0 0 0,0 0 0,0 0 0,-4-5 0,-3-4-15,-2 1 1,1 1-1,-1 0 0,-1 0 0,0 1 1,-1 0-1,0 1 0,0 1 0,-1 0 1,-1 0-1,1 2 0,-1 0 0,-30-9 1,27 10-5,0 2 0,-1 0 0,0 1 0,0 1 0,0 0 0,0 2 0,0 0 0,0 1 1,0 1-1,0 1 0,-32 9 0,42-9-8,1 0 1,0 1-1,0 0 0,0 1 1,0-1-1,1 2 0,0-1 1,0 1-1,0 0 0,1 0 1,0 1-1,-6 7 1,9-10 11,0 0 0,0 0 0,1 0 1,-1 0-1,1 1 0,0-1 0,0 1 1,1-1-1,-1 1 0,1 0 0,0 0 1,1 0-1,-1-1 0,1 1 0,0 0 1,0 0-1,0 0 0,1 0 0,-1 0 1,1 0-1,1-1 0,2 10 1,1-5 0,1 0 0,-1 0 0,2 0 1,-1-1-1,1 0 0,0 0 1,1-1-1,0 0 0,0 0 1,1-1-1,-1 0 0,1-1 1,1 0-1,-1 0 0,1-1 0,0 0 1,0 0-1,0-1 0,0-1 1,16 3-1,15 0 10,-1-2 1,1-1-1,-1-2 1,41-5-1,-57 3 2,-1-1 1,1-1-1,-1-1 0,40-13 1,-62 17 0,1 0 1,0 1-1,-1-1 1,1 0 0,0 1-1,0 0 1,0-1-1,-1 1 1,1 0 0,0 0-1,0 0 1,0 0-1,0 0 1,0 1-1,-1-1 1,1 0 0,0 1-1,0-1 1,0 1-1,-1 0 1,1 0 0,0 0-1,-1 0 1,1 0-1,-1 0 1,1 0 0,-1 0-1,0 0 1,1 1-1,-1-1 1,0 1 0,0-1-1,0 1 1,1 1-1,3 6 58,-1 1-1,0 0 1,-1 0-1,0 0 1,2 12-1,4 12 136,-5-26-129,0 0 0,0 0 0,1 0 0,0-1 0,0 0 0,1 0 0,0 0 0,0 0 0,0-1 0,1 0 1,0-1-1,11 7 0,-11-7-173,1 0 0,0-1 0,0-1 0,1 1 0,12 2 0,-15-4-370,0-1 0,0 0 1,0-1-1,0 1 0,0-1 0,1-1 1,-1 1-1,9-2 0,13-5-2470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7.3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114 862 2816,'6'-5'526,"1"0"1,-1 1-1,1 0 0,0 0 0,0 1 1,0 0-1,0 0 0,1 0 1,12-2-1,-8 1-51,21-6 476,29-9-152,0-2 1,-2-2 0,0-4 0,81-49 0,-84 38 291,75-66 0,-115 89-872,-1-1 1,0-1 0,-1 0 0,-1-1-1,-1-1 1,0 0 0,-1-1 0,11-26-1,-20 39-158,0-1 0,0 1-1,-1-1 1,0 1 0,-1-1-1,0 0 1,0 0 0,0 0-1,-1 0 1,0 1 0,-1-1-1,1 0 1,-2 0 0,1 0-1,-1 1 1,0-1 0,-1 1-1,0-1 1,0 1 0,0 0-1,-1 0 1,0 0 0,0 1-1,-1-1 1,0 1 0,0 0-1,-1 1 1,1-1 0,-1 1-1,0 0 1,-11-7 0,-1 1 17,0 0 0,0 2 0,-1 0 0,0 1 0,0 1 1,-1 0-1,0 2 0,0 0 0,-1 1 0,1 2 0,-31-2 0,6 4 33,1 3 1,-1 1-1,0 1 0,-56 17 0,81-17-78,0 0 0,0 2 0,1 1 1,0 0-1,0 1 0,1 1 0,0 1 0,1 1 0,-28 24 0,32-24 14,1 1 0,1 0-1,0 1 1,1 0 0,1 0 0,0 1-1,1 1 1,0 0 0,2 0-1,0 0 1,0 1 0,-3 20 0,6-16 51,0 0 0,2 0 0,0 0 1,1 0-1,2 0 0,0 0 0,1 0 1,1-1-1,1 1 0,1-1 1,0 0-1,2 0 0,0-1 0,18 30 1,-4-13 120,2-1 0,1-2 0,1 0 0,2-2 0,1-1 0,48 39 1,201 172 868,-218-191-1238,-64-64-3864,-14-19-547,12 23 2342,1 2 469,3 6 1366,1 0 0,-1 0 0,1 0 0,0-1 0,-1 1 0,1 0 0,0-1 0,0 1 0,0-1 0,1 1 0,-1-1 0,1 1 0,-1-1 1,1 0-1,0 1 0,0-1 0,0-2 0,20-15-2048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7.7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0 301 4864,'10'1'881,"1"0"0,-1-1 1,0 0-1,0-1 0,0 0 1,0-1-1,11-3 0,68-22 1818,-49 12-2344,-1-2 1,0-1 0,-2-1-1,0-3 1,34-26-1,-65 44-216,-1-1 1,1 0-1,-1 0 0,0 0 0,0-1 1,-1 0-1,6-9 0,-9 13-102,0 0-1,0 1 1,0-1-1,-1 1 1,1-1 0,0 0-1,-1 1 1,1-1 0,-1 0-1,0 0 1,0 0-1,0 1 1,0-1 0,0 0-1,0 0 1,0 1-1,0-1 1,-1 0 0,1 0-1,-1 1 1,1-1-1,-1 0 1,0 1 0,1-1-1,-1 0 1,0 1 0,0-1-1,0 1 1,0 0-1,-1-1 1,1 1 0,0 0-1,-1 0 1,1 0-1,-2-2 1,-4 0 44,1 0-1,-1 1 1,0 0-1,0 0 1,0 0-1,0 1 1,0 0-1,0 0 1,-1 1 0,1 0-1,0 0 1,0 1-1,-14 2 1,-17 4 244,-44 14-1,80-20-309,-13 4 48,0 0-1,1 1 1,-1 0 0,1 1 0,1 1-1,-1 0 1,1 1 0,1 1 0,-1 0-1,-13 15 1,21-20-35,1 0-1,-1 0 1,1 1-1,0 0 1,1-1 0,0 2-1,0-1 1,0 0 0,0 1-1,1-1 1,0 1-1,1-1 1,-1 1 0,1 0-1,0 0 1,1 0-1,0 0 1,0 0 0,1 0-1,-1-1 1,1 1 0,1 0-1,-1 0 1,1-1-1,5 12 1,-3-11-9,0 0 0,1 0 0,-1-1 0,1 0 0,0 0 0,1 0 0,0 0 0,-1-1 0,2 0 0,-1 0 0,1-1 0,9 5 0,8 4 34,0-2 0,31 10-1,-27-12-106,1-1-1,1-2 1,-1-1-1,1-1 0,0-2 1,0-1-1,0-1 0,0-1 1,0-2-1,56-13 1,-59 9-895,-1 0 0,0-2 0,-1-1 0,0-2 0,-1 0 0,0-1 0,32-25 1,-46 32 246,-2-1 1,1-1 0,-1 1-1,0-1 1,0-1 0,-1 0-1,10-16 1,13-36-2136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28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 5504,'4'-2'155,"0"1"1,0-1 0,1 1-1,-1 1 1,0-1 0,1 0-1,-1 1 1,0 0-1,1 0 1,-1 0 0,0 1-1,0-1 1,1 1-1,-1 0 1,0 1 0,0-1-1,0 0 1,0 1-1,0 0 1,0 0 0,0 0-1,-1 1 1,1-1 0,-1 1-1,6 6 1,1-2 512,165 130 8974,-130-96-7998,57 70-1,-70-72-1457,-3 2 0,-1 1-1,-2 1 1,-2 2 0,-2 0 0,22 66-1,-34-82 116,-2 0 0,-1 1 0,-2 0 0,-1 0 0,-1 1 1,-2-1-1,0 1 0,-6 40 0,-1-31-116,-2 0-1,-2 0 1,-1-1 0,-2 0 0,-31 63 0,21-54-134,-3-2-1,-2-1 1,-58 73 0,63-91-659,-2-1 0,-1-1 0,-1-1 0,-1-1 0,-1-2 0,-45 26 0,-36 10-2486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53.0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 2688,'2'-12'1129,"0"23"1347,-2-10-2369,1 0 42,0 0-65,0 0-34,0 0 0,-1 0 0,1 0 0,0-1 0,0 1 0,0 0 0,0-1 0,0 1 0,0 0 0,-1-1 0,1 1 0,0-1 0,1 0 0,-1 1 0,0-1 0,0 0 0,0 1 0,0-1 0,0 0 0,0 0-1,0 0 1,0 0 0,0 0 0,0 0 0,1 0 0,-1-1 0,0 1 0,0 0 0,0-1 0,0 1 0,0 0 0,0-1 0,0 1 0,0-1 0,0 0 0,0 1 0,-1-1 0,1 0 0,0 0 0,0 1 0,0-1 0,-1 0 0,2-1 0,-2-1 56,0-4-428,-2 10-93,0 8-490,2 1-247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55.2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593 221 2688,'3'-10'751,"0"1"-1,0-1 1,-1 1 0,0-1-1,0 0 1,-1 0 0,-1-15-1,-1 19-601,0 0-1,-1 0 1,1 0-1,-1 0 1,-1 0 0,1 1-1,-1-1 1,0 0-1,0 1 1,-1 0-1,1 0 1,-1 0-1,-6-5 1,5 5-44,0 1 0,-1 0 0,1 0 0,-1 0 0,0 0 1,0 1-1,-1 0 0,1 0 0,-1 1 0,1 0 0,-1 0 0,0 0 0,0 1 0,0 0 0,0 0 1,0 1-1,1 0 0,-1 0 0,0 1 0,0 0 0,0 0 0,-9 3 0,-8 2 124,0 1 0,1 1 0,0 1 1,-44 24-1,48-21-168,1 1 0,0 0 1,1 2-1,0 0 1,2 1-1,-1 0 1,2 1-1,0 1 1,1 0-1,1 1 0,1 0 1,1 1-1,0 0 1,1 1-1,2 0 1,0 1-1,1-1 0,1 1 1,1 0-1,1 0 1,1 1-1,1-1 1,1 0-1,3 29 1,0-38-48,1 0 1,0 0 0,0-1-1,1 1 1,1-1 0,0 0-1,1 0 1,0-1 0,0 0 0,1 0-1,1-1 1,0 0 0,1-1-1,-1 1 1,20 12 0,-11-9 4,1-1 0,0-1-1,1-1 1,0-1 0,0 0 0,1-2 0,0 0 0,38 6 0,-39-11 13,0-2 0,-1 0 0,1-1 0,0-1 0,0-1 0,-1-1 0,1-1 0,-1 0 0,0-2 0,-1 0 0,0-1 0,0 0 0,0-2 0,-1 0 0,23-19 0,-32 21 49,0 0-1,0-1 1,-1-1 0,0 1 0,-1-1-1,0 0 1,-1 0 0,0-1 0,0 1-1,-1-1 1,-1 0 0,1-1 0,2-21-1,-4 39-36,0 0 0,0-1 0,1 1 0,0-1 0,0 0 0,0 1 0,1-1 0,0-1 0,0 1 0,0 0 0,0-1 0,1 0 0,0 0 0,-1 0 0,2-1 0,-1 0 0,7 4 0,11 5-53,1-2 0,38 13 0,-61-23 12,32 10 64,1-1-1,-1-2 0,1-2 0,0 0 0,1-3 0,-1 0 0,1-3 0,-1-1 1,53-9-1,-79 9-20,1-1 0,-1 0 1,0-1-1,0 0 0,0 0 0,0 0 1,-1-1-1,1 0 0,-1-1 1,-1 0-1,1 0 0,-1 0 0,0-1 1,0 0-1,-1 0 0,0 0 0,0-1 1,-1 1-1,6-15 0,-6 12-19,0 0 0,-1 0 1,0 0-1,-1 0 0,0 0 0,0-1 0,-1 1 0,0-1 0,-1 1 0,0-1 1,-1 1-1,0-1 0,-1 1 0,0-1 0,-1 1 0,-4-11 0,3 10-5,0 1-1,-1-1 0,-1 1 1,1 0-1,-2 0 0,0 1 1,0 0-1,0 0 0,-1 1 1,0-1-1,-1 2 0,0-1 1,0 1-1,-1 1 0,1 0 1,-2 0-1,1 1 0,0 0 1,-1 0-1,0 2 0,0-1 1,0 1-1,-14-1 0,5 3 7,1 1 0,0 1 0,-1 1 0,1 1 0,0 0 0,0 2 0,1 0 0,-1 1 0,1 1 0,-29 15 0,37-17-30,0 0 1,0 1-1,1 0 1,0 1-1,0 0 1,0 1-1,1 0 1,0 0-1,0 1 1,1 0-1,0 0 1,1 0-1,0 1 1,1 0-1,0 1 1,0-1-1,1 1 1,0 0-1,-3 16 1,7-21-59,-1-1 0,1 1 0,1 0 0,-1-1 1,1 1-1,0 0 0,0-1 0,0 1 0,1-1 0,0 0 1,0 1-1,0-1 0,1 0 0,0 0 0,0 0 0,0-1 1,0 1-1,1-1 0,0 1 0,0-1 0,0-1 0,0 1 1,1 0-1,0-1 0,-1 0 0,1 0 0,0-1 0,6 3 1,11 5-698,0-1 1,0-1 0,1-1 0,0-1 0,37 4 0,-22-4-1687,69 0 1,-37-13-118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55.9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1 3456,'-1'6'894,"1"1"-1,0-1 1,0 0 0,1 1 0,0-1 0,0 1-1,2 7 1,2 16-279,51 402 4292,-55-427-4833,0 0 24,0 1 0,0-1 0,-1 0 0,0 1 0,1-1 0,-2 1 0,1-1 0,-1 0 0,0 1 0,-1 5-1,2-11-81,-1 0 0,1 1 0,0-1 0,0 0 0,-1 0 0,1 1 0,0-1 0,-1 0 0,1 0 0,0 0 0,-1 1 0,1-1 0,0 0 0,-1 0 0,1 0-1,0 0 1,-1 0 0,1 0 0,-1 0 0,1 0 0,0 0 0,-1 0 0,1 0 0,0 0 0,-1 0 0,1 0 0,-1 0 0,1 0 0,0 0 0,-1 0 0,1-1-1,0 1 1,-1 0 0,1 0 0,0 0 0,0-1 0,-1 1 0,1 0 0,0 0 0,-1-1 0,1 1 0,0 0 0,0-1 0,0 1 0,-1 0 0,1-1 0,-15-17 232,14 17-222,-9-12 16,2-1-1,-1 1 0,2-2 0,0 1 0,1-1 1,0 0-1,1 0 0,1-1 0,0 1 0,1-1 0,1 0 1,0 0-1,1 0 0,1 0 0,3-28 0,-1 32-40,0 1-1,0 0 0,1 0 0,1 0 0,0 0 0,1 0 0,-1 1 0,2 0 0,0 0 0,0 0 1,1 1-1,0 0 0,0 0 0,1 0 0,0 1 0,1 1 0,0-1 0,0 1 0,1 1 0,-1 0 0,1 0 1,1 1-1,10-4 0,-7 3 100,1 2-1,-1 0 1,1 0 0,0 1 0,0 1-1,0 1 1,1 0 0,24 3 0,-15 1 198,0 1 0,0 1 1,-1 2-1,36 13 0,-49-15-170,-1 1 0,0 0 0,0 1 0,0 0 0,0 0 0,-1 1 0,-1 0 0,1 1 0,-1 0 0,-1 0 0,1 1 0,-2 0 0,9 15 0,-5-6 161,-1 0 1,0 0 0,-2 1-1,0 0 1,-2 1-1,7 39 1,-10 3 216,-6-48-6068,17-22 2724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59.0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5 3328,'-3'5'1444,"4"-11"21,3 3 182,0 14 346,7 89-192,-11-75-1568,2 0 0,1-1 1,1 1-1,1-1 1,1 0-1,17 44 1,-22-66-362,0-1 1,0 1-1,0 0 1,0 0 0,0-1-1,0 1 1,0-1-1,0 1 1,1-1 0,-1 1-1,1-1 1,-1 0-1,1 1 1,-1-1 0,1 0-1,0 0 1,0 0-1,-1-1 1,1 1 0,0 0-1,0-1 1,0 1-1,0-1 1,0 1 0,0-1-1,0 0 1,0 0-1,0 0 1,0 0-1,0 0 1,0-1 0,0 1-1,0 0 1,-1-1-1,4-1 1,20-10-1558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2.4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1149 3712,'2'-4'216,"0"1"1,1-1-1,0 1 0,-1 0 1,1 0-1,1 0 1,-1 1-1,0-1 0,1 1 1,-1 0-1,1 0 1,0 0-1,-1 0 0,1 1 1,0-1-1,0 1 0,0 0 1,5-1-1,11 0 560,-1 0-1,37 1 1,21-2-622,-48-2-72,0-1 0,0-2 1,0-1-1,-1-1 0,0-1 0,46-26 1,68-58 418,-124 81-414,0-2 0,-1 0 0,-1-1 0,0 0 0,17-27 1,-16 17-2,-1 0 1,-1-2 0,-2 0-1,-1 0 1,-1-1 0,-2 0 0,-1-1-1,-1 0 1,-2-1 0,2-36 0,-6 46-60,-1 1 1,-1 0 0,0 0 0,-2 0 0,0 0 0,-2 1 0,0-1 0,-1 1 0,-1 0 0,-1 0 0,-1 1 0,-1 0 0,0 1 0,-1 0 0,-1 1 0,-16-19 0,21 30-21,1-1-1,-1 1 1,0 0-1,-1 0 1,1 1 0,-1 0-1,0 0 1,0 1 0,-1 0-1,1 0 1,-1 1 0,0 0-1,0 1 1,0 0 0,0 0-1,0 1 1,-1 0-1,1 1 1,0 0 0,-1 0-1,1 1 1,-14 3 0,12-2 11,0 2 1,0 0 0,0 0 0,0 1-1,0 0 1,1 1 0,0 0 0,0 0 0,1 2-1,0-1 1,0 1 0,1 0 0,0 0-1,0 1 1,1 1 0,0-1 0,-9 18 0,2 1 54,1 1 1,2 1-1,0 0 1,-11 61-1,12-28 117,-4 94-1,14-113-92,2 0 1,2 0-1,1 0 0,24 85 0,72 156 185,-92-262-495,1-1 0,1 0-1,1-1 1,1 0 0,1-1-1,1-1 1,1 0 0,0-1-1,26 21 1,-40-36 31,1-1 0,0 0 0,0 0 0,0-1 0,0 1 0,0-1 0,0 1 0,0-1 0,0 0 0,0 0 0,1 0 0,-1-1 1,0 1-1,1-1 0,-1 0 0,5 0 0,21-8-1738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59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 5760,'-19'17'2816,"38"11"-3968,-14-22 5376,5-2-4224,1 7 0,-1-5-1024,-1-2 128,6-1-128,10 5 128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09:59.7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1261 4608,'9'-8'803,"-1"0"1,1 1-1,0 0 1,1 1-1,0 0 1,0 0-1,18-7 1,32-19 746,7-13-1009,-3-4-1,73-72 1,-114 99-341,25-23 256,-3-3 0,54-71-1,-87 103-390,-1-1 0,-1 0 0,0-1-1,-2 0 1,0 0 0,-1-1 0,0 0 0,-2-1 0,0 1 0,-2-1-1,0 0 1,0-25 0,-3 17-20,-2 0 1,-1 0-1,-1 0 0,-1 1 1,-2-1-1,-13-33 0,15 47-20,-1 0-1,0 0 1,-1 1 0,-1 0-1,0 1 1,-1-1-1,0 1 1,-1 1 0,0 0-1,0 0 1,-2 1-1,1 1 1,-21-14-1,21 17 17,0 0-1,0 0 1,0 1-1,-1 0 1,0 1-1,0 1 1,0 0-1,0 0 1,-1 2-1,1-1 1,0 1-1,-1 1 0,1 0 1,-1 1-1,1 0 1,-1 1-1,1 1 1,0 0-1,0 0 1,0 1-1,0 1 1,1 0-1,0 0 0,0 1 1,0 1-1,1 0 1,0 0-1,-18 18 1,9-6 120,1 2 0,1 0 0,0 1-1,2 1 1,1 0 0,1 1 0,1 1 0,1 0 0,1 1 0,1-1 0,2 2 0,0-1 0,-3 38 0,2 7 518,3 1 1,3 0-1,15 136 0,-5-137 91,3 0 0,34 116 0,-32-148-521,2 0 0,2-1 0,1-1 0,2 0 0,1-2 0,27 35 0,-36-53-160,-11-14-77,1 1 1,0-1-1,0 0 0,0 1 1,0-1-1,1 0 1,-1 0-1,1-1 0,0 1 1,0 0-1,0-1 0,0 0 1,0 0-1,1 0 0,-1 0 1,6 2-1,-8-4-53,0 0-1,0 0 1,0-1 0,-1 1-1,1 0 1,0-1 0,0 1-1,-1-1 1,1 1 0,0-1-1,-1 1 1,1-1 0,0 1-1,-1-1 1,1 0 0,-1 1-1,1-1 1,-1 0 0,0 0-1,1 1 1,-1-1 0,0 0-1,1 0 1,-1 0 0,0 1-1,0-1 1,1-2 0,3-28-1679,-3 23 1248,6-41-2429,6-5-193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0.9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476 62 2304,'-19'-21'5133,"17"20"-4989,0 0-1,-1-1 1,1 1-1,0 0 1,-1 1-1,1-1 1,0 0-1,-1 1 1,1-1-1,-1 1 1,1 0-1,-1 0 1,1 0 0,-1 0-1,1 0 1,-4 1-1,-16 1 480,0 2 1,0 0-1,0 1 1,0 1-1,1 2 0,0 0 1,0 1-1,-21 13 1,40-21-593,-24 13 377,0 2-1,2 1 1,0 1-1,-42 41 1,63-55-370,0 0 1,0 0 0,0 0-1,1 0 1,-1 1 0,1-1-1,0 1 1,0 0 0,1-1-1,-1 1 1,1 0-1,0 0 1,0 0 0,1 0-1,0 0 1,-1 0 0,2 0-1,-1 0 1,0 0-1,1 0 1,0 0 0,1 0-1,-1 0 1,1 0 0,-1-1-1,2 1 1,3 6 0,-1-2 5,1 0 1,0-1 0,1 0 0,0-1-1,0 1 1,0-1 0,1-1 0,0 1 0,1-1-1,-1-1 1,1 0 0,18 8 0,8 0 71,0-1 0,2-2 0,-1-2 0,1-1 0,0-2 0,0-1 1,72-3-1,-85-2-55,-1-1 1,1-1 0,-1-1-1,0-1 1,0-1 0,-1-1-1,1-1 1,-1-1-1,-1-1 1,0-1 0,0-1-1,-1-1 1,30-25 0,-47 36-55,1-3 22,1 1 1,-1 0-1,1 0 1,1 0 0,-1 1-1,10-6 1,-12 9-22,-1-1 1,1 1-1,-1-1 1,1 1-1,-1 0 1,1 0-1,-1 0 1,1 0-1,-1 1 1,1-1-1,-1 1 1,1-1-1,-1 1 1,1 0-1,-1 0 1,0 0-1,1 0 1,-1 1-1,3 1 1,33 19 160,1-2 0,1-2 0,46 15 0,-62-26-65,1 0 1,-1-2-1,1 0 1,0-2-1,0-1 1,46-1 0,-61-2-71,0 0 0,0 0 1,0-1-1,0-1 0,-1 1 1,1-2-1,-1 1 0,0-1 1,1-1-1,-2 1 0,1-2 1,-1 1-1,1-1 0,-1 0 1,-1-1-1,0 0 0,0 0 1,0-1-1,-1 0 0,0 0 1,0 0-1,-1-1 0,0 0 1,0 0-1,-1 0 1,0 0-1,-1-1 0,0 1 1,-1-1-1,0 0 0,0 0 1,-1 0-1,0 0 0,-1 0 1,0 0-1,-1 0 0,0 0 1,-1 0-1,1 0 0,-7-18 1,4 18-40,-1-1 0,1 1 1,-2 0-1,1 0 0,-1 1 0,-1 0 1,0 0-1,0 0 0,-1 1 1,0 0-1,0 0 0,-1 1 1,0 0-1,0 1 0,-1-1 1,0 2-1,-19-9 0,12 8-26,-1 1 0,0 1 0,0 0 0,0 2 0,-1 0 0,1 0-1,-1 2 1,1 0 0,-1 2 0,-25 4 0,21-3-36,0 2-1,1 0 1,0 1 0,0 2 0,0 0-1,1 1 1,0 1 0,1 1-1,0 1 1,1 1 0,0 0 0,-25 25-1,40-34 42,0 0 1,0 1-1,0 0 0,1 0 0,0 0 0,0 0 0,0 0 0,0 1 0,1-1 1,0 1-1,0 0 0,1 0 0,-1-1 0,1 1 0,1 0 0,-1 0 0,1 0 1,0 0-1,0 0 0,1 0 0,-1 0 0,2 0 0,-1 0 0,0 0 0,1 0 1,0-1-1,1 1 0,-1-1 0,1 1 0,0-1 0,0 0 0,1 0 1,-1 0-1,1-1 0,0 1 0,1-1 0,-1 0 0,1 0 0,0-1 0,0 1 1,0-1-1,0 0 0,0 0 0,1-1 0,-1 1 0,9 1 0,8 2-313,0-1 0,1-1 0,-1 0 0,1-2 0,0-1 0,40-3 0,-30-1-402,-1-2 0,1-1-1,-1-1 1,35-14 0,-42 9 182,0-1 0,-1-2 0,0 0 0,37-33 0,-63 50 731,0 1-1,0 0 1,1 0 0,-1 0 0,1 0 0,-1 0-1,1 1 1,0-1 0,1 0 0,-1 1-1,0-1 1,1 0 0,0 1 0,0-1-1,0 0 1,0 1 0,0-1 0,1 1-1,0-1 1,-1 0 0,3 4 0,2 9 402,1 0 0,0-1 0,9 15 0,-6-13 7,-5-9-382,1 1 1,0-1-1,0 0 0,1 0 1,0-1-1,0 1 1,1-2-1,0 1 1,0 0-1,1-1 1,-1-1-1,1 1 0,1-1 1,-1-1-1,15 7 1,-8-7-490,-1 0 1,0 0 0,1-1 0,-1-1 0,1-1-1,0 0 1,0-1 0,0 0 0,21-4-1,6-8-2312,-12-8-107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1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60 536 2432,'-2'-15'997,"2"15"-958,0 0-1,0-1 1,0 1-1,0 0 1,0 0-1,1-1 0,-1 1 1,0 0-1,0 0 1,0 0-1,1 0 1,-1-1-1,0 1 0,0 0 1,1 0-1,-1 0 1,0 0-1,0 0 0,1 0 1,-1 0-1,0 0 1,0-1-1,1 1 1,-1 0-1,0 0 0,0 0 1,1 0-1,-1 0 1,0 0-1,1 1 0,-1-1 1,0 0-1,0 0 1,1 0-1,-1 0 1,0 0-1,0 0 0,1 1 1,1-1 1774,-2 0-1002,-2 1-554,-1 0 1,1 0 0,-1 0-1,1 0 1,0 1 0,-1-1-1,1 1 1,0-1 0,0 1-1,0 0 1,0 0 0,0 0-1,0 0 1,1 0 0,-1 0-1,1 0 1,-3 4 0,0 2 137,-1-1 0,1 1 0,0 0 0,-3 13 0,5-12-248,0-1-1,1 1 1,1-1-1,-1 1 1,2-1 0,-1 1-1,1 0 1,0-1-1,1 1 1,0-1 0,0 0-1,1 0 1,0 0-1,0 0 1,1 0 0,0 0-1,0-1 1,6 8-1,-6-9-89,1-1-1,-1 0 1,1 0-1,0-1 0,0 1 1,0-1-1,0 0 0,1 0 1,0-1-1,0 1 1,0-1-1,0-1 0,0 1 1,0-1-1,1 0 0,-1-1 1,1 1-1,0-1 1,-1 0-1,1-1 0,0 0 1,0 0-1,11-2 0,-2-1-21,-1-1 0,1-1 0,-1 0 0,0-1 0,-1 0 0,0-2 0,0 1 0,0-2 0,-1 0 0,0 0-1,-1-2 1,0 1 0,0-1 0,-1-1 0,-1 0 0,0-1 0,-1 0 0,0 0 0,-1-1 0,0 0-1,-1 0 1,-1-1 0,0 0 0,-1 0 0,-1-1 0,0 1 0,-1-1 0,-1 0 0,0 0 0,-1 0 0,-1 0-1,-4-30 1,1 18-6,-1 1-1,-2 0 0,-1 0 0,-1 0 0,-1 1 0,-2 0 1,0 1-1,-2 0 0,-19-30 0,25 45-35,0 1 0,0-1 0,0 1 0,-1 1 0,-1-1 0,0 1 0,0 1 0,0 0 0,-1 0 0,0 1 0,0 0 0,-1 0 0,1 1 0,-1 1 0,-1 0 0,1 1 0,0 0 0,-1 0 0,1 1 0,-1 1 0,0 0 0,0 0 0,0 1 0,-16 2 0,22-1-15,0 1-1,0-1 1,1 1-1,-1 0 1,1 0-1,-1 1 1,-5 3-1,9-5 17,1-1 0,0 1 0,-1 0 0,1 0 0,0 0 0,0 0 0,0 0 0,0 0 0,0 0 0,0 0 0,0 0 0,0 1 0,0-1 0,0 0 0,1 1 0,-1-1 0,0 1 0,1-1 0,0 0 0,-1 1 0,1-1 0,0 1 0,-1-1 0,1 1 0,0-1 0,0 1 0,0-1 0,1 1 0,-1 0 0,0-1 0,0 1 0,1-1 0,0 3 0,3 2-7,0 0-1,0-1 1,0 1-1,1-1 1,0 0 0,0 0-1,0 0 1,0-1-1,1 1 1,0-1 0,0-1-1,0 1 1,0-1-1,1 0 1,-1 0 0,1-1-1,0 0 1,10 2-1,18 3 29,-1-2 1,50 3-1,-75-8-19,40 1-757,90-11 1,-87 4-1111,-24 8-311,-28-2 2043,1 0 1,0 0-1,0 1 0,0-1 0,0 0 0,-1 1 0,1-1 1,0 0-1,0 1 0,-1-1 0,1 1 0,0-1 1,-1 1-1,1 0 0,-1-1 0,1 1 0,-1-1 0,1 1 1,-1 0-1,1 0 0,-1-1 0,1 1 0,-1 0 0,0 0 1,1 0-1,-1-1 0,0 1 0,0 0 0,0 0 1,0 1-1,-3 14-2293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2.7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0 249 4480,'22'7'1834,"-2"-6"-919,0-1 0,1 0 0,-1-2 0,0 0-1,0-2 1,29-7 0,-37 7-848,-1 0 1,0-1 0,0 0-1,17-12 1,-22 13 5,0 0 1,-1-1 0,1 0 0,-1 0 0,0 0-1,0-1 1,0 0 0,-1 0 0,0 0 0,0 0-1,-1-1 1,0 1 0,5-13 0,-8 16-34,1-1 0,0 1 1,-1-1-1,0 1 0,0-1 1,0 0-1,0 1 0,0-1 0,-1 1 1,0-1-1,0 1 0,0-1 1,0 1-1,0-1 0,0 1 1,-1 0-1,0 0 0,0 0 1,0 0-1,0 0 0,0 0 0,0 0 1,-1 1-1,0-1 0,1 1 1,-1 0-1,0 0 0,0 0 1,0 0-1,-4-2 0,1 1-9,1 1-1,-1-1 1,0 1-1,0 1 1,0-1-1,1 1 1,-2 0 0,1 0-1,0 1 1,0 0-1,0 0 1,0 0-1,0 1 1,0-1-1,0 2 1,0-1-1,0 1 1,0 0 0,0 0-1,1 0 1,-1 1-1,1 0 1,0 0-1,-7 5 1,4-2 15,0 0-1,0 0 1,1 1 0,0 0 0,0 0 0,1 1-1,0 0 1,0 0 0,0 0 0,1 1 0,1 0-1,0 0 1,0 0 0,-5 18 0,6-14 28,0 0 1,1 0 0,0 1-1,2-1 1,-1 0 0,1 1-1,1-1 1,1 0 0,-1 1-1,2-1 1,0 0 0,1 0-1,0-1 1,1 1 0,0-1-1,1 0 1,0 0 0,1-1-1,10 14 1,-6-12-10,0-1 0,1 0 0,0 0 0,1-1 0,0-1-1,1 0 1,0-1 0,0 0 0,1-1 0,0-1 0,1 0 0,-1-1 0,1-1 0,1-1-1,-1 0 1,1-1 0,-1 0 0,1-2 0,0 0 0,0-1 0,-1 0 0,1-1 0,29-7-1,-31 7-32,-1-2-1,0 0 1,0 0-1,-1-2 0,1 1 1,-1-2-1,0 0 0,0 0 1,0-1-1,-1-1 0,0 0 1,-1-1-1,0 0 1,0-1-1,-1 0 0,13-16 1,2-3 74,-25 28-103,0 1 0,1 0 0,-1-1-1,0 1 1,1 0 0,-1-1 0,0 1-1,1 0 1,-1 0 0,1-1 0,-1 1-1,1 0 1,-1 0 0,1 0 0,-1-1-1,0 1 1,1 0 0,-1 0 0,1 0-1,-1 0 1,1 0 0,-1 0 0,1 0-1,-1 0 1,1 0 0,-1 0 0,1 1-1,-1-1 1,1 0 0,-1 0 0,1 0-1,-1 0 1,1 1 0,-1-1 0,0 0 0,1 0-1,-1 1 1,0-1 0,1 0 0,-1 1-1,0-1 1,1 1 0,-1-1 0,0 0-1,1 1 1,-1 0 0,6 13 123,-4-7-73,1-1-1,1 1 1,-1-1-1,1 0 0,0 0 1,0 0-1,1-1 1,0 1-1,0-1 0,0 0 1,1 0-1,-1-1 1,1 0-1,0 0 1,1 0-1,-1-1 0,0 0 1,1 0-1,0 0 1,0-1-1,9 2 0,1 0 60,1-1 0,0 0 0,0-1 0,0-1 0,0-1 0,1 0-1,23-4 1,-39 3-89,24-2 146,-1-2 0,0-1-1,0-1 1,44-18-1,-65 23-147,0 0 0,0 0 0,0-1 0,-1 0 0,1 0 0,-1 0 0,1-1 0,-1 1 0,0-1 0,-1 0 0,1 0 0,-1 0 0,0 0-1,0-1 1,0 0 0,0 1 0,-1-1 0,0 0 0,0 0 0,0 0 0,0-1 0,-1 1 0,0 0 0,0-1 0,-1 1 0,1 0 0,-1-1 0,0 1-1,-1-1 1,1 1 0,-2-6 0,-1 0-39,0 0 0,-1 1-1,0 0 1,0 0-1,-1 0 1,-1 0 0,1 1-1,-2 0 1,1 0 0,-1 0-1,0 1 1,-1 0 0,0 0-1,0 1 1,-1 0 0,0 1-1,0 0 1,-15-8 0,7 6-30,0 0 0,-1 1 0,0 1 0,0 1 1,0 1-1,-1 0 0,1 1 0,-1 1 0,0 1 0,-23 1 1,-2 2-89,0 3 1,0 1-1,-47 13 1,76-15 93,-1 1 0,1 1 0,1 0 0,-1 1 0,1 0 0,0 1 0,1 0 0,0 2 0,0-1 0,1 2 0,-22 22 0,31-30 28,0 1-1,0 0 1,0-1-1,1 1 1,0 0-1,-1 1 0,1-1 1,1 0-1,-1 0 1,0 1-1,1-1 1,0 1-1,0-1 0,1 1 1,-1 0-1,1-1 1,0 1-1,0 0 1,2 8-1,0-7 11,0 0-1,0-1 1,1 1-1,0-1 1,0 0-1,0 0 1,1 0-1,-1 0 1,1-1 0,0 1-1,1-1 1,-1 0-1,8 5 1,3 1 3,1 0 0,0-1 0,1-1 0,0 0 0,0-1 0,1-1 0,-1-1 0,33 5 0,-27-8-127,-1-1 0,1-1 0,0-1 0,-1-1 0,0-1 0,1-1 0,-1-1 0,0-1 0,-1 0 0,0-2 0,0-1 0,0 0 0,-1-2 0,-1 0 0,32-24 0,-42 27-23,0 0 1,-1-1 0,0 0-1,12-15 1,-19 22 136,0 1 0,0-1 0,0 1 0,0-1 0,0 1 1,0-1-1,0 0 0,0 1 0,-1-1 0,1 0 0,-1 0 0,1 1 0,-1-1 0,0 0 0,0 0 1,1 0-1,-1 0 0,-1 0 0,1 1 0,0-1 0,0 0 0,-1 0 0,1 0 0,-1 1 0,1-1 1,-1 0-1,0 0 0,0 1 0,0-1 0,0 1 0,0-1 0,0 1 0,0-1 0,0 1 0,0 0 1,-1-1-1,-2-1 0,4 3 22,-1-1 0,0 1 1,0-1-1,1 1 0,-1-1 1,0 1-1,0 0 0,0-1 0,0 1 1,0 0-1,0 0 0,0 0 1,1 0-1,-1-1 0,0 1 1,0 1-1,0-1 0,0 0 0,0 0 1,0 0-1,0 0 0,0 1 1,0-1-1,0 0 0,1 1 1,-1-1-1,0 0 0,0 1 0,0-1 1,1 1-1,-1 0 0,0-1 1,1 1-1,-1 0 0,0-1 1,1 1-1,-1 0 0,1 0 0,-1-1 1,1 1-1,-1 0 0,1 0 1,0 0-1,-1 0 0,1 0 1,0-1-1,0 2 0,-9 44 468,10-36-361,0 0-1,1-1 1,0 1-1,1-1 1,0 1 0,1-1-1,-1 0 1,2 0-1,-1-1 1,1 1-1,1-1 1,-1 0-1,1 0 1,1-1-1,0 0 1,10 9-1,3 2 214,2-1-1,0 0 0,1-2 1,39 20-1,-54-31-423,1-1 0,-1 1-1,1-2 1,0 1 0,0-1-1,0-1 1,0 0 0,0 0 0,0-1-1,0 0 1,1 0 0,-1-1-1,0 0 1,0-1 0,0 0-1,0 0 1,-1-1 0,1 0-1,-1-1 1,1 0 0,10-6 0,-3 0-778,-1-1 0,0 0 0,-1-1 0,-1-1 0,1 0 0,-2-1 0,0 0 0,-1-1 0,17-28 0,12-30-2091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3.2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0 2944,'1'20'7172,"-4"17"-4995,1 13-2033,-14 358 7770,15-359-7336,-6 646 5500,7-674-5958,9 185 685,-6-177-709,1 0 1,2-1 0,0 0-1,20 52 1,-25-78-103,0 1 0,-1-1-1,1 0 1,1 1 0,-1-1 0,0 0-1,0 0 1,1 0 0,-1 0 0,1 0-1,0 0 1,0 0 0,0-1 0,0 1-1,0 0 1,0-1 0,0 0 0,0 1-1,0-1 1,1 0 0,-1 0 0,0-1-1,1 1 1,-1 0 0,1-1 0,-1 1 0,1-1-1,-1 0 1,1 0 0,-1 0 0,1 0-1,-1 0 1,1 0 0,3-2 0,5-2-258,0 0 0,0-1 0,0-1 1,-1 1-1,0-2 0,9-7 0,1 1-487,87-48-3839,-73 44 1487,-2-1 0,0-2 0,53-43 0,-50 23 266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3.5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7680,'9'-3'3840,"77"18"-4992,-62-6 8575,16 3-6655,26-3 128,20-1 256,8-5 128,-3 7-1792,-2-23 0,-18 5-256,-20-1 0,-21 14-1792,-45 3 129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4.6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548 70 2432,'0'-3'163,"0"0"-1,-1 0 1,1 0 0,-1 0-1,1 0 1,-1 1 0,0-1 0,0 0-1,0 0 1,0 1 0,-1-1-1,1 0 1,-1 1 0,0-1 0,0 1-1,1 0 1,-1 0 0,-1 0-1,1 0 1,0 0 0,0 0-1,-1 0 1,1 1 0,-1-1 0,0 1-1,1 0 1,-1-1 0,0 1-1,0 1 1,0-1 0,0 0 0,1 1-1,-1-1 1,0 1 0,0 0-1,-3 0 1,-9 0 71,1 0 0,0 1 0,-1 0 0,1 1 0,0 1 0,-19 6 0,-1 2 239,0 2-1,0 1 0,1 1 1,-35 23-1,56-30-365,-1 1 0,1 0 0,0 0 1,1 1-1,0 0 0,1 1 0,0 1 0,0 0 0,1 0 0,1 0 1,0 1-1,-10 23 0,16-29-70,0 0-1,1 0 1,-1 1 0,1-1 0,1 0-1,-1 0 1,1 1 0,1-1 0,-1 0-1,1 1 1,0-1 0,1 0 0,0 0-1,0 0 1,0 0 0,1 0 0,0-1-1,1 1 1,-1-1 0,1 0 0,0 1-1,1-2 1,-1 1 0,11 8 0,-2-1 22,0-1 1,1-1-1,1 0 1,0-1 0,1-1-1,-1 0 1,2-1-1,-1 0 1,19 4 0,3-2-97,1-3 0,-1-1 1,1-1-1,0-3 1,1-1-1,-1-1 1,0-3-1,0-1 0,-1-2 1,1-1-1,-1-3 1,-1-1-1,38-16 1,-53 17-602,-1-1-1,0-1 1,0-1 0,-1 0 0,-1-2 0,-1-1 0,0 0 0,-1-1 0,0-1 0,15-21 0,9-30-1303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5.4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3 4480,'-21'-3'1171,"28"11"778,17 18 51,-7 4-1534,-1 0 0,-2 1 0,14 44 0,2 4-261,44 110 1288,-8 4 1,-9 2-1,41 255 0,-72-317-426,-9-264 21,-9 84-1098,2 1 0,20-59 0,-24 89-7,0 1 0,1 0 1,0 0-1,1 0 0,0 1 1,2 1-1,-1-1 0,2 2 1,0-1-1,17-15 0,-24 25 16,-1 1 0,1-1 0,0 0 0,0 1 0,0 0 0,0 0-1,0 0 1,0 1 0,1-1 0,-1 1 0,1 0 0,-1 0 0,1 1 0,-1-1-1,1 1 1,-1 0 0,1 0 0,5 2 0,-3-1 21,-1 1 0,0 0 1,1 1-1,-1 0 0,0 0 1,0 0-1,0 1 0,-1 0 1,1 0-1,-1 0 0,5 6 1,8 9 109,-1 2 0,-1 0 0,-1 1 0,0 1 0,10 24 0,3 12 163,-2 1 1,-3 1-1,21 90 0,-42-135-139,-7-19-335,-5-25-922,10 18 365,1-1 1,0 1-1,0-1 1,1 1-1,0 0 1,1-1 0,1 1-1,-1 1 1,1-1-1,1 0 1,0 1-1,0 0 1,1 0-1,0 1 1,1-1-1,14-14 1,-14 17 398,0-1-1,0 1 1,1 0 0,0 1 0,0 0-1,15-7 1,-15 10 664,0 0 0,0 1 0,0 0 0,0 0 1,0 1-1,0 0 0,0 0 0,0 1 0,13 2 0,34 1 1437,-16-5-1107,1-2 0,-1-2 0,0-2 0,-1-1 0,0-2 0,0-2 0,-1-1 0,0-2 0,40-23-1,-68 33-562,-1 0-1,0-1 1,0 0-1,-1-1 1,0 0-1,0 0 1,0 0-1,-1-1 1,0 0-1,-1 0 1,1-1-1,4-10 1,-9 15-69,0 0-1,0 1 1,0-1 0,0 0 0,-1 0 0,1 0 0,-1 0-1,0 0 1,0 0 0,-1 0 0,1 0 0,-1 0 0,0 0-1,0 0 1,0 0 0,0 0 0,-1 0 0,0 1 0,1-1-1,-1 1 1,-1-1 0,1 1 0,0 0 0,-1 0 0,0 0-1,0 0 1,0 0 0,0 0 0,0 1 0,0 0 0,-6-4-1,1 2 5,1 0-1,-1 0 0,0 1 0,0 0 1,-1 0-1,1 1 0,-1 0 0,1 0 1,-1 1-1,1 0 0,-1 1 0,0 0 1,0 0-1,1 1 0,-1 0 0,1 1 0,-1-1 1,1 2-1,-1-1 0,1 1 0,-13 7 1,6-3 50,-1 1 1,2 0-1,-1 2 0,1-1 1,1 2-1,0 0 1,0 0-1,1 1 1,1 1-1,-13 17 1,17-20 2,0 1 1,1 0 0,0 1 0,0 0-1,2-1 1,-1 2 0,1-1 0,1 0-1,1 1 1,-1 0 0,2-1 0,-1 15-1,3-16 8,0 0 0,0 0 0,1 0 0,1 0 0,-1-1 0,2 1 0,0-1-1,0 0 1,1 0 0,0 0 0,0 0 0,1-1 0,1 0 0,8 10 0,-2-4 8,1-2 0,0 1 0,1-2 1,1 0-1,0 0 0,0-2 0,1 0 1,1-1-1,-1-1 0,1 0 0,1-1 1,-1-2-1,1 1 0,21 2 0,-23-6-694,0 0-1,0-2 0,0 1 1,0-2-1,0 0 1,0-1-1,0-1 0,0-1 1,-1 0-1,20-8 0,1-3-2387,-14 9 21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5.9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1 198 3712,'177'-6'8522,"-81"-3"-7644,-1-3 0,117-32 1,-195 38-777,1 0 0,-1-1 0,0 0 0,-1-2-1,1 0 1,-2-1 0,0 0 0,28-25 0,-42 33-164,0 1 1,0 0-1,0-1 0,0 1 0,0-1 0,0 1 1,0-1-1,0 0 0,-1 1 0,1-1 1,-1 0-1,1-2 0,-4-1-1471,-9 14-888,-13 24-1440,15-19 1941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1.9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15 5248,'-29'-6'2560,"35"-3"-3200,-6 9 3840,7 4-3584,3-4 128,1 0-1536,1 0 128,9 11 1408,2-11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2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1 5888,'-9'20'2944,"9"113"-4352,0-94 5376,-6 16-3968,-2 20 0,-1 7-1152,-6 3 128,-4 2 128,-10-12 128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6.4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835 22 2176,'-1'-2'255,"0"0"-1,-1 1 1,1-1-1,0 1 1,-1-1 0,0 1-1,1 0 1,-1 0 0,0-1-1,1 1 1,-1 0-1,0 1 1,0-1 0,0 0-1,0 0 1,0 1-1,0-1 1,0 1 0,0 0-1,0 0 1,0-1 0,0 1-1,-1 1 1,-1-1-1,-22 5-369,24-4 192,1 0-1,-1 0 0,1 1 0,0-1 0,-1 0 0,1 1 0,0-1 0,0 1 1,0-1-1,0 1 0,0 0 0,0-1 0,0 1 0,1 0 0,-1-1 1,1 1-1,-1 0 0,1 0 0,0 0 0,-1 3 0,-3 44 1102,3-44-1011,1 22 280,1 0 0,1 1-1,1-1 1,1-1-1,9 32 1,50 127 1052,0 0-558,-46-122-520,-3 1 1,-2 0-1,4 115 0,-16-170-347,-1-1-1,1 0 0,-2 1 0,1-1 0,-1 0 0,-1 0 0,1 0 1,-1 0-1,-1 0 0,1-1 0,-1 0 0,-1 1 0,1-1 0,-1-1 0,-1 1 1,1-1-1,-1 0 0,0 0 0,0 0 0,-1-1 0,1 0 0,-1 0 1,-1-1-1,1 0 0,0 0 0,-1-1 0,-9 3 0,-13 4 155,0-1-1,0-2 1,-1-1 0,0-1-1,-55 1 1,44-6-106,0-1 1,1-2 0,-1-3-1,1-1 1,0-1 0,1-3-1,0-1 1,1-2 0,0-2-1,1-1 1,-52-33 0,88 49-124,-1 0 0,1-1 0,-1 0 0,1 1 0,-1-1 0,1 0 0,0 0 1,0 0-1,0 0 0,0-1 0,1 1 0,-1-1 0,0 1 0,1-1 0,0 1 0,-2-6 1,2 5-38,1 1 0,0-1 1,0 1-1,0-1 1,0 1-1,1 0 0,-1-1 1,0 1-1,1-1 0,0 1 1,0 0-1,0-1 1,0 1-1,0 0 0,0 0 1,2-3-1,6-6-451,1 0-1,0 1 1,1 0-1,0 0 1,18-11-1,-11 7-612,-10 8 538,-1 2-1,1-1 1,0 1-1,1 1 1,-1-1-1,1 1 1,-1 1-1,1 0 0,0 0 1,17-1-1,-1-1-840,26-5-1411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6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85 2176,'0'0'102,"0"0"1,0 0 0,0-1-1,0 1 1,0 0-1,0 0 1,0-1-1,0 1 1,0 0-1,0 0 1,0-1 0,0 1-1,0 0 1,0-1-1,0 1 1,0 0-1,0 0 1,1 0-1,-1-1 1,0 1 0,0 0-1,0 0 1,0-1-1,0 1 1,1 0-1,-1 0 1,0 0-1,0-1 1,0 1 0,1 0-1,-1 0 1,0 0-1,0 0 1,0 0-1,1 0 1,-1-1-1,0 1 1,0 0 0,1 0-1,-1 0 1,0 0-1,0 0 1,1 0-1,-1 0 1,0 0-1,0 0 1,1 0 0,-1 0-1,29-8 2162,37-3-337,101 10 2827,-104 3-3065,65-6 0,-108 2-1727,1-1 0,-1-1 0,1-1 0,-1 0 0,0-2 1,-1 0-1,22-12 0,-40 18-172,0 1 0,0 0 1,0-1-1,0 1 1,0 0-1,1 0 0,-1-1 1,0 1-1,0 0 0,0 0 1,0 0-1,0 1 0,1-1 1,-1 0-1,0 0 0,0 1 1,0-1-1,0 0 0,2 2 1,-3-2 108,1 0 0,-1 0 1,1 1-1,-1-1 0,0 0 0,1 1 1,-1-1-1,1 0 0,-1 1 1,0-1-1,1 0 0,-1 1 0,0-1 1,0 0-1,1 1 0,-1-1 1,0 1-1,0-1 0,0 1 0,0-1 1,1 1-1,-1-1 0,0 1 1,0-1-1,0 1 0,0-1 1,0 1-1,0-1 0,0 0 0,0 1 1,0-1-1,-1 1 0,1-1 1,0 1-1,0-1 0,0 1 0,0-1 1,-1 1-1,1-1 0,0 0 1,0 1-1,-1-1 0,1 1 0,-1-1 1,-20 14-2460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7.6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12 135 2560,'-7'-4'-445,"3"-2"4599,10 16 2142,-4-6-6200,-1-1 0,1 0-1,-1 1 1,1-1 0,0 0 0,0 0 0,0-1-1,1 1 1,-1 0 0,1-1 0,-1 1 0,1-1-1,0 0 1,0 0 0,0 0 0,0 0 0,0-1-1,1 1 1,-1-1 0,0 0 0,1 1 0,-1-2-1,1 1 1,6 0 0,-4-1-47,-1 0 0,1-1 0,-1 0 0,1 0 0,-1-1 0,0 0 0,1 0 0,-1 0 0,0 0 0,0-1 0,0 0 0,-1 0 0,1 0 0,-1-1 0,7-5 0,-9 7-24,1 0 0,0-1 1,-1 1-1,1-1 0,-1 0 1,0 1-1,0-1 1,0 0-1,0 0 0,-1-1 1,1 1-1,-1 0 1,0 0-1,0-1 0,0 1 1,0-1-1,0 1 0,-1-1 1,0 1-1,0-1 1,0 1-1,0-1 0,0 0 1,-1 1-1,1-1 1,-1 1-1,0 0 0,0-1 1,0 1-1,-1 0 1,-2-6-1,1 6-12,1-1-1,-1 1 1,0-1 0,-1 1 0,1 0-1,-1 0 1,1 1 0,-1-1-1,0 1 1,0-1 0,0 1 0,0 1-1,0-1 1,0 0 0,0 1 0,-1 0-1,1 0 1,-1 0 0,1 1 0,-1-1-1,1 1 1,-1 0 0,1 0-1,-9 2 1,9-1-19,0-1 0,1 1-1,-1 0 1,0 0 0,0 1 0,1-1 0,-1 1-1,1 0 1,-1 0 0,1 0 0,0 0-1,0 0 1,0 1 0,0-1 0,0 1 0,1 0-1,-1 0 1,1 0 0,-1 0 0,1 1-1,0-1 1,1 1 0,-3 3 0,4-7-11,0 1 1,0 0-1,0-1 1,0 1-1,-1-1 1,1 1-1,0 0 1,0-1-1,0 1 0,0 0 1,0-1-1,1 1 1,-1-1-1,0 1 1,0 0-1,0-1 1,1 1-1,-1-1 1,0 1-1,0 0 0,1-1 1,-1 1-1,1-1 1,-1 1-1,0-1 1,1 1-1,-1-1 1,1 0-1,-1 1 1,1-1-1,-1 0 1,1 1-1,-1-1 0,1 0 1,0 1-1,-1-1 1,1 0-1,-1 0 1,1 0-1,0 0 1,-1 0-1,2 1 1,32 0-1400,-31-1 1175,31-1-945,58-6-1489,-26-13 627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8.1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1 149 3328,'0'1'61,"1"-1"0,-1 1 0,0-1 0,1 1 0,-1-1 0,0 1 0,1-1 0,-1 1 0,1-1 0,-1 0 0,1 1 0,-1-1 0,1 0 0,-1 1 0,1-1 0,-1 0 0,1 0 1,0 0-1,-1 1 0,1-1 0,-1 0 0,1 0 0,-1 0 0,1 0 0,0 0 0,-1 0 0,1 0 0,-1 0 0,1 0 0,0-1 0,-1 1 0,1 0 0,-1 0 0,2-1 0,20-10 642,-17 8-193,37-10 2847,16 10-2636,-29 3 65,42-6-227,0-3 0,-1-3 0,0-3 0,108-40 0,-154 43-1094,-23 12 475,-1 0 1,0 0 0,1 0 0,-1 0 0,0 0-1,1 0 1,-1 0 0,0 0 0,1-1-1,-1 1 1,0 0 0,1 0 0,-1 0-1,0-1 1,1 1 0,-1 0 0,0 0 0,0-1-1,1 1 1,-1 0 0,0 0 0,0-1-1,0 1 1,0 0 0,1-1 0,-1 1-1,0 0 1,0-1 0,0 1 0,0 0-1,0-1 1,0 1 0,0 0 0,0-1 0,0 1-1,0 0 1,0-1 0,0 1 0,0 0-1,0-1 1,0 1 0,0-1 0,0 1-1,0 0 1,-1-1 0,1 1 0,0 0 0,0 0-1,0-1 1,-1 1 0,1 0 0,0-1-1,0 1 1,-1 0 0,1 0 0,0 0-1,0-1 1,-1 1 0,1 0 0,0 0 0,-1 0-1,0-1 1,-4 2-1690,-5 5-43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8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629 0 3968,'-1'6'692,"0"1"-1,1-1 1,0 0 0,0 0 0,0 1 0,1-1-1,0 0 1,0 0 0,4 9 0,3 33 475,-2 29-415,4 1 0,3-2 0,40 133 0,-30-130-492,-3 0 0,-4 1 1,-3 1-1,3 130 0,-17-178-91,-1 1-1,-2 0 1,-1-1-1,-2 1 1,-1-1-1,-2-1 1,-1 0-1,-1 0 1,-28 49-1,34-71-91,0-1 0,-1 0 0,0 0 0,-1 0 0,0-1 0,0 0 0,-1 0 0,0-1 0,0 0 0,-1-1 0,0 0 0,0-1 0,0 0 0,-1 0 0,1-1 0,-1 0 0,0-1 0,-1 0 0,1-1-1,0-1 1,-1 1 0,1-2 0,-1 0 0,1 0 0,-1-1 0,1 0 0,-20-5 0,-3-1 55,0-2 1,1-1-1,1-2 0,0-1 1,-44-24-1,61 28-91,0-1-1,1 0 1,0-1 0,1 0-1,0-1 1,0-1 0,2 0-1,-1-1 1,2 0 0,0-1-1,1 0 1,-11-22 0,18 31-49,0 1 0,1 0 0,0-1-1,0 1 1,0-1 0,1 1 0,0-1 0,0 1 0,0-1 0,0 1 0,1-1 0,0 1 0,0 0 0,1-1 0,0 1 0,-1 0 0,2 0 0,-1 0 0,1 0 0,-1 0 0,1 1 0,0-1 0,1 1-1,-1 0 1,1-1 0,0 2 0,6-6 0,3-2-478,1-1-1,0 2 1,0 0-1,2 0 1,-1 2-1,1 0 1,22-8-1,-22 10-473,0 1 1,0 1-1,1 0 0,-1 1 0,1 1 0,0 1 0,0 0 0,-1 1 0,28 4 0,-2 1-1472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8.9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2 3584,'-28'-1'2006,"37"5"2489,27 3 15,-12-4-4407,71 3 1581,1-5 0,121-14 1,-187 10-1469,104 3 808,-133 0-1060,0 0-1,1-1 0,-1 1 0,0 0 1,0 0-1,0 0 0,0 1 0,0-1 1,0 0-1,0 0 0,0 0 0,0 1 1,0-1-1,0 1 0,0-1 0,0 1 1,0-1-1,0 1 0,0-1 0,0 1 1,0 0-1,-1-1 0,1 1 0,1 1 0,-2-1-74,0 0 0,0 0 0,0 0 0,0 0 0,0 0-1,0 0 1,0 0 0,-1 0 0,1 0 0,0 0 0,-1 0-1,1 0 1,0 0 0,-1 0 0,1 0 0,-1 0 0,1 0-1,-1 0 1,-1 1 0,-3 4-741,0 0 0,-1-1 0,0 1 0,-11 8 0,-4-1-1729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9.6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50 4352,'0'-17'2176,"30"1"-1152,-20 11 2176,-1-7-2816,12 16 0,-2-4 0,7 8 128,-1-3-768,0 3 128,-1-8 384,1 4 0,1-4-896,-10 0 128,-1 0-1024,0 4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09.9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46 4736,'45'-21'2304,"71"4"-1664,-86 14 3328,4-1-3968,2 4 0,-11 0 0,-1 0 0,-8 4-384,-5-1 0,-7 1-1024,-4 6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0.2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8 113 2688,'-7'-14'2106,"22"16"980,18 4-961,55 1-594,-61-3-1238,0-2 0,33-1 1,366-48 3354,-401 44-3563,0-2 0,-1-1 1,1-1-1,-1-1 0,35-17 0,-58 25-102,0 0 0,0-1 0,0 1 0,-1 0 0,1-1 0,0 1 0,0-1 0,0 1-1,-1-1 1,1 0 0,0 1 0,-1-1 0,1 1 0,0-1 0,-1 0 0,1 0 0,-1 1-1,1-1 1,-1 0 0,1 0 0,-1 0 0,1 0 0,-1-1 0,-18-1-1199,-33 10-1573,21 1 741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0.7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799 0 3200,'-2'0'100,"1"0"-1,0 1 1,-1-1 0,1 0-1,0 1 1,0-1 0,-1 1 0,1-1-1,0 1 1,0 0 0,0-1 0,0 1-1,0 0 1,0 0 0,0 0-1,0 0 1,0 0 0,0 0 0,0 0-1,0 0 1,1 0 0,-1 0-1,1 0 1,-1 1 0,0-1 0,1 0-1,0 0 1,-1 1 0,1-1-1,0 0 1,0 1 0,0-1 0,0 0-1,0 1 1,0-1 0,0 3 0,2 6 702,-1 1 0,2 0 0,6 20 0,0-1-276,11 48 590,42 109 0,-37-122-452,-3 1 0,17 94 0,-32-107-420,-3 1 0,-2 1 1,-3-1-1,-2 0 0,-2 0 1,-3-1-1,-2 1 0,-2-2 1,-3 0-1,-23 56 0,34-96-146,0-1-1,-1 0 0,0 0 0,-1 0 0,-1-1 0,1 1 0,-2-2 0,1 1 0,-1-1 0,-1 0 1,0 0-1,0-1 0,0-1 0,-1 1 0,0-2 0,-1 1 0,1-1 0,-1-1 0,-1 0 0,1-1 1,0 0-1,-1 0 0,0-1 0,0-1 0,0 0 0,0-1 0,0 0 0,-21-1 0,-5-2 88,0-1-1,1-1 0,-1-3 0,1-1 1,1-1-1,0-2 0,0-2 0,1-1 1,1-2-1,-38-23 0,58 30-132,0 0-1,0-1 1,2-1-1,-1 0 1,1 0-1,1-1 1,0-1-1,0 0 1,2 0 0,0-1-1,-13-26 1,20 36-69,1 1 0,0-1 0,0 0 0,0 0 0,1 1 0,-1-1 1,1 0-1,0 0 0,0 0 0,0 0 0,1 1 0,-1-1 0,1 0 1,0 0-1,0 1 0,0-1 0,1 0 0,-1 1 0,1-1 0,0 1 1,0 0-1,0 0 0,0 0 0,1 0 0,-1 0 0,1 0 0,0 0 1,0 1-1,0-1 0,5-3 0,7-3-209,1 0 0,-1 1 1,1 0-1,1 1 0,17-5 0,-6 2-855,0 2 1,1 0-1,-1 2 0,1 1 0,1 2 0,-1 0 0,0 2 1,36 3-1,-14 7-1735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3.5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0 195 1408,'27'16'3280,"-25"-15"-3107,0-1 0,0 1 0,0 0 0,0 0 0,0 0 0,0 0 0,-1 0 0,1 0 0,0 0 1,-1 1-1,1-1 0,-1 1 0,1-1 0,-1 1 0,0 0 0,1-1 0,-1 1 0,0 0 0,1 3 0,11 40-29,-2-5 840,23 57 0,-16-54-468,-10-22-355,1 0-1,1 0 0,1-1 1,18 27-1,-26-43-147,0 0 1,0 0-1,1-1 0,-1 1 1,1-1-1,0 0 0,0 0 0,0 0 1,0 0-1,1-1 0,-1 1 1,1-1-1,-1 0 0,1-1 1,0 1-1,0-1 0,0 0 1,0 0-1,0 0 0,0-1 0,0 0 1,0 0-1,0 0 0,0-1 1,7-1-1,0-1 10,1-2 1,-1 1-1,-1-2 0,1 1 1,-1-2-1,0 1 0,0-2 1,-1 1-1,0-2 0,0 1 1,-1-1-1,0 0 1,-1-1-1,0 0 0,0-1 1,7-12-1,0-4 35,0 0 1,-2-1-1,-1-1 0,-1 0 0,11-47 1,-22 73-51,10-32 115,-2 0 0,-2 0 0,-1-1 0,-2 0 0,-2-46 0,-7 61 65,-4 18 157,9 4-322,-1 0-1,1 1 1,0-1 0,0 0-1,-1 1 1,1-1-1,0 1 1,0-1-1,0 1 1,0 0-1,1-1 1,-1 1-1,0 0 1,1 0-1,-1-1 1,1 1-1,-1 3 1,-2 21 69,1-1-1,0 1 1,2-1-1,1 1 1,1-1 0,2 1-1,0-1 1,1 0-1,2-1 1,9 26 0,-3-18-20,1-1 1,2-1-1,1 0 0,1-1 1,1-1-1,46 51 1,-60-73-465,1-1 0,0 0 0,0 0 1,1 0-1,-1-1 0,1 0 0,0 0 1,0-1-1,0 0 0,12 4 0,-8-9-1549,-2-11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1.0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42 4864,'-21'0'2432,"47"0"-2432,-7-3 4608,6 3-3968,11-4 0,9-6 384,1 10 128,3-7-1408,6-3 0,0 7 896,6-1 0,-16 4-512,-11 0 127,-9 0-1662,-4 13-1,-12-9-640,-9 0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1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4352,'2'0'136,"0"0"-1,0 0 1,1 0-1,-1 0 1,0 0 0,0 1-1,0-1 1,0 1 0,0 0-1,0-1 1,0 1 0,0 0-1,0 0 1,0 0 0,0 1-1,0-1 1,-1 0-1,1 1 1,-1-1 0,1 1-1,-1-1 1,2 3 0,5 4 584,117 93 4930,34 59-5007,-134-135-494,0 0 1,2-1-1,1-2 0,1-1 1,31 18-1,-59-38-272,0-1 1,0 1-1,-1 0 0,1-1 1,0 1-1,0-1 0,0 1 1,0-1-1,0 1 0,0-1 1,0 1-1,0-1 0,0 0 1,0 0-1,0 0 0,0 1 1,0-1-1,0 0 0,0 0 1,0 0-1,0-1 0,0 1 1,0 0-1,0 0 0,0 0 1,0-1-1,0 1 0,0-1 1,0 1-1,-1 0 0,1-1 1,0 0-1,0 1 0,0-1 1,0 1-1,-1-1 0,1 0 1,0 0-1,-1 1 0,1-1 1,-1 0-1,1 0 0,-1 0 1,1 0-1,-1 0 0,1 0 1,0-1-1,5-21-1818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1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532 1 5248,'-36'55'2560,"-34"-23"-2816,40-15 4992,-4 17-4224,-17 4 0,-8 7 0,-2-3 128,6-13-896,10 1 0,5-13 384,10-6 0,15-1-1152,9-3 128,17-10-896,8-5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2.1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38 4864,'15'-9'2432,"59"1"-2176,-43 1 3712,5 14-3328,19-3 0,15-4 256,0 0 128,15-11-1408,6 11 128,-17-6 768,-8 6 128,-11 0-1024,-15-4 0,-15 0-1280,-16 8 0,-9 6-256,-15-10 128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2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 5120,'-4'20'2560,"-2"64"-2560,6-73 4736,0 16-4096,0 14 128,0 5 128,6-5 0,-2 5-1280,7-1 128,-7-7 768,11-4 0,-4-9-384,-7-8 128,-4 0-1152,-4-9 128,4-1-1280,0-7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2.7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3584,'11'4'1792,"50"-4"-384,-42-4 1920,11 14-2944,10 1 128,11-2 384,13-5 0,6 4-1152,-5 1 128,-8-9 640,-8 0 0,-9 0-384,-10-5 128,-5 1-896,-10-4 128,-6-1-1280,3 9 128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3.1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576 2 3584,'0'0'34,"0"-1"0,-1 1 0,1 0-1,0 0 1,-1 0 0,1 0 0,0 0 0,-1 0 0,1 0 0,0 0 0,-1 0-1,1 0 1,0 0 0,-1 0 0,1 0 0,-1 0 0,1 0 0,0 0 0,-1 0 0,1 0-1,0 0 1,0 1 0,-1-1 0,1 0 0,0 0 0,-1 0 0,1 1 0,0-1-1,0 0 1,-1 0 0,1 1 0,0-1 0,0 0 0,0 0 0,-1 1 0,1-1-1,0 0 1,0 1 0,0-1 0,0 0 0,0 1 0,0-1 0,-1 0 0,1 1 0,0-1-1,0 0 1,0 1 0,0-1 0,0 0 0,0 1 0,1 46 2968,9 65-1,-7-80-3159,10 48 780,34 121 1,-23-106 137,-16-63-532,17 66 713,24 202 0,-47-268-816,-1-1-1,-1 1 0,-2-1 1,-1 0-1,-2 1 0,-1-1 0,-1-1 1,-2 0-1,-1 0 0,-23 50 0,27-69-46,0-1 0,-1 1-1,0-1 1,-1-1 0,0 1-1,0-1 1,-1 0-1,0-1 1,0 0 0,-1-1-1,0 0 1,-1 0-1,0-1 1,1 0 0,-2-1-1,1-1 1,-1 1-1,1-2 1,-1 0 0,0 0-1,-1-1 1,1 0-1,0-1 1,-16-1 0,10-1 8,0 0 1,-1-2 0,1 0 0,1-1-1,-1-1 1,1 0 0,-1-2 0,1 0-1,1-1 1,0 0 0,0-1-1,0-1 1,1-1 0,1 0 0,-24-23-1,24 19-44,1 0-1,0-1 0,1-1 0,0 0 1,2 0-1,0-1 0,-9-22 0,17 34-104,-1 0-1,1 0 0,1-1 1,-1 1-1,1 0 1,0-1-1,0 1 1,1 0-1,0-1 0,0 1 1,0-1-1,1 1 1,0 0-1,0-1 1,1 1-1,0 0 0,0 0 1,0 0-1,1 0 1,0 0-1,0 0 1,0 1-1,1 0 0,0-1 1,0 1-1,7-7 1,-2 5-432,0 0 0,0 0 0,0 1 0,1 0 0,-1 1 0,2 0 0,-1 0 0,0 1 1,1 1-1,0 0 0,0 0 0,0 1 0,0 0 0,14 0 0,33 1-1958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3.5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25 5248,'-6'-3'2560,"27"-14"-2560,-12 13 4480,6 8-3840,10-4 0,11 0 256,13 9 0,-3-5-1280,-7 0 128,7-4 768,-6 3 0,-4-3-640,-2 6 0,-10-2-1280,3 4 0,1 1-512,3-9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3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4864,'0'-7'2432,"60"18"-2304,-35-15 3712,5 4-3840,4 0 128,12-7 0,-12 7 0,2-6-1408,-6 12 128,-11-6-256,-19 0 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4.2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 7424,'21'10'3712,"98"-20"-5248,-74 6 7680,7 1-6144,-3-1 128,-4 0-128,1-2 128,-3 3-1920,-1 3 128,-8 3-256,-24 7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4.2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207 0 3712,'-6'0'587,"1"0"0,-1 1 0,1 0 0,-1 0 1,1 0-1,0 1 0,-1-1 0,-8 6 0,8-4-359,0 1-1,0 0 1,0 0-1,0 1 1,1-1-1,-5 7 1,-5 6-346,2 1 0,0 1 0,-14 28 0,9-16 774,16-28-630,0 0-1,0 1 1,0-1 0,0 1-1,1-1 1,-1 1-1,1-1 1,0 1 0,0 0-1,0 0 1,1 0 0,-1-1-1,1 1 1,0 0 0,0 0-1,0 0 1,1 0 0,-1-1-1,1 1 1,0 0-1,0 0 1,0-1 0,1 1-1,-1-1 1,1 1 0,0-1-1,3 4 1,0-1-2,1 0-1,0-1 1,0 1-1,1-1 1,-1-1-1,1 1 1,0-1-1,0-1 1,1 1-1,-1-1 1,1-1-1,10 3 1,31 7 188,98 8 0,-45-9 89,-65-5-201,-11-4 34,-1 1-1,1 1 1,0 2-1,-1 1 1,0 0-1,-1 2 1,0 1-1,29 16 1,-51-25-96,0 0 0,0 1 0,0-1 0,0 0 0,0 1 0,0-1 0,0 1 0,-1-1 0,1 1 0,-1 0 0,1 0 0,-1 0 0,0 0 0,1 0 0,-1 0 0,0 0 0,0 0 0,-1 0 1,1 0-1,0 1 0,-1-1 0,1 0 0,-1 1 0,0-1 0,0 0 0,0 1 0,0-1 0,0 0 0,-1 1 0,1-1 0,0 0 0,-1 0 0,0 1 0,0-1 0,1 0 0,-1 0 0,-1 0 1,1 0-1,0 0 0,0 0 0,-1 0 0,1 0 0,-1-1 0,1 1 0,-1 0 0,-2 1 0,-8 8 244,-1 0 1,-1 0-1,1-2 0,-29 16 0,11-9 50,-1-1-1,0-1 0,-1-2 1,0-2-1,-58 11 0,70-17-269,-1-2 0,1 0-1,-1-1 1,1-2 0,-1 0 0,1-1-1,0-1 1,0-1 0,0 0-1,-29-12 1,44 14-236,1 0 0,0 0-1,0 0 1,0-1 0,0 0 0,0 0 0,0 0-1,1-1 1,-1 1 0,1-1 0,-5-6-1,25 6-3558,9 3 1387,1-2-86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4.6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 4736,'15'0'2304,"24"-4"-1024,-29-7 2304,11 18-3072,9-7 128,10 4 128,5 0 128,-5 1-1152,0-5 0,0 0 640,0-5 0,-4 1-1024,-6 0 0,-6-3-1152,1 14 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15.1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0 500 4736,'11'-2'590,"-1"0"1,0-1 0,0 0-1,-1 0 1,1-1 0,-1 0-1,0-1 1,0 0-1,11-8 1,15-7 308,4 0-380,0-2 1,57-44-1,-82 55-410,-1-1 0,0 0-1,-1-2 1,0 1 0,-1-1 0,-1-1-1,0 0 1,-1 0 0,11-25-1,-13 24 63,19-54 411,-24 65-550,-1 1-1,0 0 1,-1-1-1,1 1 1,-1-1-1,0 1 1,0-1 0,0 1-1,-1 0 1,1-1-1,-1 1 1,0-1-1,-3-6 1,4 11-28,0-1 0,0 1 0,0-1 0,0 0 0,-1 1 0,1-1 0,0 1 0,-1-1 0,1 1 0,0-1 0,-1 1 0,1-1-1,0 1 1,-1-1 0,1 1 0,-1-1 0,1 1 0,-1 0 0,1-1 0,-1 1 0,0 0 0,1-1 0,-1 1 0,1 0 0,-1 0 0,0 0 0,1 0 0,-1-1 0,1 1 0,-1 0 0,0 0 0,1 0 0,-1 0 0,-1 1 0,-16 17 80,-6 36 34,17-24-103,1 0-1,1 1 1,1 0 0,2 0-1,1 0 1,4 42 0,37 187 121,-35-232-119,-3-20-2,0 0-1,-1 0 1,-1 0 0,1 0-1,-1 0 1,-1 0 0,1 0-1,-1 0 1,-1 0 0,-2 8-1,2-12-3,1 0 0,-1 0-1,0 0 1,-1 0-1,1-1 1,-1 0 0,0 1-1,1-1 1,-1 0-1,-1 0 1,1 0 0,0-1-1,-1 1 1,1-1 0,-1 0-1,0 0 1,0 0-1,0 0 1,0-1 0,-8 3-1,-8-1 19,0 0 1,-1 0-1,1-2 0,-1-1 0,1 0 0,-1-2 1,1 0-1,-37-9 0,-5 0-100,103 15 640,0-2 0,1-1-1,48-6 1,139-26-330,-103 13-3158,-83 13 658,-43 5 2195,1 0 0,-1 0 1,1 0-1,-1 0 0,1 0 0,-1 0 1,1 0-1,-1 0 0,1 0 1,-1 1-1,1-1 0,-1 0 1,0 0-1,1 0 0,-1 0 1,1 1-1,-1-1 0,1 0 1,-1 1-1,0-1 0,1 0 1,-1 1-1,0-1 0,1 0 1,-1 1-1,0-1 0,0 0 0,1 1 1,-1-1-1,0 1 0,0-1 1,0 1-1,0-1 0,1 1 1,-1-1-1,0 1 0,0 0 1,-6 19-2495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27.9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54 896,'9'-29'4160,"-8"26"-3781,-11 20-33,9-16-336,1 0 1,-1-1-1,0 1 0,1 0 1,-1 0-1,1 0 0,-1 0 1,1 0-1,-1 0 0,1 0 0,0 0 1,-1 0-1,1 0 0,0 0 1,0 0-1,0 0 0,0 0 1,0 0-1,0 0 0,0 0 0,0 0 1,0 0-1,0 0 0,1 0 1,-1 0-1,0 0 0,1 0 1,-1 0-1,1 0 0,-1 0 0,2 2 1,-1-3-4,1 1 0,-1-1 0,1 0 0,-1 0 0,1 1 0,0-1 0,-1 0 0,1 0 0,-1 0 0,1-1 0,0 1 0,-1 0 0,1-1 0,-1 1 0,1-1 0,-1 1 0,1-1 0,-1 0-1,3-1 1,-3 2-23,1-1 0,-1 1 0,1-1 0,-1 0 0,1 0 0,-1 1 0,0-1 0,1 0-1,-1 0 1,0-1 0,0 1 0,0 0 0,0 0 0,1 0 0,-2-1 0,1 1-1,0-1 1,0 1 0,0-1 0,-1 1 0,1-1 0,-1 1 0,1-1 0,-1 1 0,1-1-1,-1 0 1,0 1 0,0-1 0,0 1 0,0-1 0,0 0 0,0 1 0,-1-1-1,1 0 1,0 1 0,-1-1 0,1 1 0,-1-1 0,0 1 0,1-1 0,-1 1 0,0-1-1,0 1 1,-1-2 0,-7-2-645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29.5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965 384 1152,'1'-4'284,"-1"-1"1,1 1-1,0-1 0,0 0 1,1 1-1,-1 0 0,1-1 1,0 1-1,0 0 0,0 0 1,1 0-1,4-6 0,15-29 1140,21-46 5,-41 79-1279,3-3 119,-1-1-1,0 0 1,-1-1 0,0 1-1,0 0 1,1-15 0,-4 22-243,0 0 1,-1 0-1,1 0 1,-1 0-1,1 0 1,-1 0-1,0 0 1,0 0-1,-1 1 1,1-1-1,0 0 1,-1 1-1,1-1 1,-1 1 0,0-1-1,0 1 1,0 0-1,0 0 1,-1 0-1,1 0 1,0 0-1,-1 1 1,1-1-1,-1 1 1,0-1-1,1 1 1,-4-1-1,-17-7-12,0 2 0,0 0 0,-1 2 0,0 0 0,1 2 0,-2 0-1,1 2 1,0 1 0,0 0 0,0 2 0,0 1 0,0 1 0,0 1-1,1 1 1,0 1 0,0 1 0,1 1 0,0 1 0,-24 14 0,13-2 12,1 2 1,1 1 0,1 1-1,1 1 1,1 2 0,2 1-1,-44 65 1,33-36 58,3 1 1,3 2-1,-40 109 0,51-114 125,2 0 0,3 1 0,2 1 0,3 0 0,3 1 0,-1 103 0,10-137-87,1-1 0,0 1 0,2-1-1,1 0 1,1 0 0,1-1-1,21 43 1,-19-49-38,1-1 1,0 0-1,1-1 1,1-1-1,0 0 1,1 0-1,1-1 1,0-1-1,1-1 1,0 0-1,21 11 1,-24-16-72,1 0 0,0-1 0,0-1 1,0 0-1,0-1 0,1-1 0,0 0 1,0-1-1,-1 0 0,1-1 0,0-1 1,16-2-1,13-4 35,0-1 0,71-23-1,-97 25-38,-3-1 4,-1 0 0,1 0 0,-1-1 0,0-1 0,0 0 0,-1-1 1,0-1-1,-1 0 0,0 0 0,-1-1 0,0-1 0,0 0 0,14-21 0,-3-2 19,-2 0 0,0-1 0,-3-2 0,13-38 1,-2-37-397,-25 137 404,2-1 0,1-1 1,1 1-1,1-1 0,0 0 0,2-1 1,1 0-1,0-1 0,2 0 0,0 0 1,1-2-1,1 1 0,1-2 0,18 17 1,-30-31-33,-1 0 1,1-1 0,0 1 0,0-1 0,0 0 0,0 0 0,0-1 0,0 1 0,1-1 0,-1 0 0,0 0 0,1 0-1,-1-1 1,1 1 0,-1-1 0,0 0 0,1 0 0,6-2 0,-4 0-12,1 0-1,-2 0 1,1-1 0,0 0 0,0 0 0,-1-1-1,0 0 1,0 0 0,0 0 0,9-9-1,-7 6-376,0-1-1,-1 0 1,0-1-1,0 1 1,-1-1-1,0-1 0,0 1 1,-1-1-1,-1 0 1,0 0-1,0-1 1,-1 1-1,0-1 0,0 1 1,0-12-1,-4-1-1518,-4-1-22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29.9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1 5504,'0'4'2688,"6"-8"-2944,-6 8 5632,-6 3-5248,3 3 0,-3 7 128,0-10 0,6 1-2048,12 5 128,-18-13 0,-4-24 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0.7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51 286 1664,'4'-9'1604,"-9"19"1464,0 9-2637,1-1 0,0 1 0,2-1 0,0 1 0,2 0 0,0 0-1,0 0 1,5 20 0,-4-32-341,0-1 0,1 1-1,0 0 1,0-1-1,0 1 1,1-1-1,0 0 1,0 0 0,1 0-1,0 0 1,0-1-1,0 1 1,0-1 0,1 0-1,0 0 1,0-1-1,0 1 1,1-1 0,0 0-1,0-1 1,0 1-1,0-1 1,0-1-1,0 1 1,13 3 0,4-2 30,0-1 0,1 0 1,-1-2-1,1-1 1,-1 0-1,1-2 1,37-8-1,-41 6-42,0 0 0,0-2-1,0-1 1,-1 0 0,0-1 0,0-1 0,-1-1 0,33-24 0,-45 29-63,0 0 1,0-1-1,0 0 1,-1 0-1,0 0 1,0 0-1,0-1 1,-1 0-1,0 0 0,0 0 1,-1-1-1,0 1 1,-1-1-1,1 0 1,-1 0-1,-1 0 1,1 0-1,-1 0 1,-1 0-1,0 0 1,0 0-1,0 0 1,-1 0-1,0 0 1,-1 0-1,0 0 1,0 0-1,-4-9 1,-2-2-9,-1 0 1,-1 1 0,0 1-1,-2-1 1,0 2 0,0 0-1,-2 0 1,0 1 0,-1 1-1,-16-13 1,14 14-21,0 1 1,-1 1 0,0 0-1,-1 2 1,0 0-1,0 1 1,-1 1 0,0 1-1,-29-5 1,32 8-31,1 1 0,-1 0 0,1 2 0,-1 0 0,1 1 0,-1 0 0,1 1 0,-1 1 0,1 1 0,0 1 0,0 0 0,-18 8 0,30-11-20,1-1 0,0 1 0,-1 0 0,1 0-1,0 0 1,0 0 0,0 1 0,1-1 0,-1 1 0,0 0 0,1 0-1,0 0 1,0 0 0,0 0 0,0 0 0,0 0 0,0 1-1,1-1 1,0 1 0,0-1 0,-1 5 0,1-3-50,1-1-1,1 0 1,-1 1 0,1-1 0,-1 1-1,1-1 1,0 0 0,1 0 0,-1 1-1,1-1 1,0 0 0,0 0 0,0-1-1,0 1 1,1 0 0,-1-1 0,1 1-1,4 2 1,4 5-449,1 0 0,23 15 1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1.1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1 4864,'-25'45'2432,"65"27"-2048,-15-55 3584,11 8-3840,-2 3 0,21-7 256,26-8 128,5-13-2176,18-3 0,-4-28 256,-15-5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2.2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631 171 1792,'10'-13'-126,"-7"9"494,0-1-1,0 1 1,0 0-1,0-1 1,-1 0-1,3-7 1,-5 11-304,0 0 0,0 0 0,0 0 0,0 0 1,0 0-1,0 0 0,0 0 0,-1 0 0,1 0 0,0 0 0,0 0 1,-1 1-1,1-1 0,-1 0 0,1 0 0,-1 0 0,1 1 0,-1-1 1,0 0-1,1 0 0,-1 1 0,0-1 0,1 1 0,-1-1 0,0 0 1,0 1-1,0 0 0,1-1 0,-1 1 0,0-1 0,0 1 0,0 0 1,0 0-1,0-1 0,0 1 0,0 0 0,0 0 0,0 0 0,0 0 1,1 0-1,-1 0 0,0 0 0,-1 1 0,-38-5 473,12 0-244,0 2 1,0 1 0,-1 1 0,-29 4-1,30 0-38,-1 2 0,1 0 0,1 3 0,-1 0 0,1 1 0,1 2 0,-28 16 0,39-19-126,0 1-1,1 0 1,1 1-1,0 0 1,0 1 0,1 1-1,1 0 1,0 0-1,1 1 1,0 1 0,1 0-1,1 0 1,-8 17-1,15-28-101,0 0 0,-1 0-1,1-1 1,1 1 0,-1 0-1,0 0 1,1 0 0,0 0-1,0 0 1,0 0 0,0 0-1,1 0 1,0 0 0,0 0-1,0 0 1,0-1 0,2 6-1,0-4 9,1 1-1,-1 0 0,1-1 0,0 0 0,0 0 1,1 0-1,0-1 0,0 1 0,8 5 0,6 2 29,0-2-1,0 0 0,0-1 0,1 0 0,30 6 0,0-2 36,0-3-1,1-2 1,0-3 0,78 0 0,209-26 235,-291 17-259,-26 1-2,1 0 1,-1-2-1,0 0 1,26-11 0,-46 16-74,0-1 1,1 1-1,-1 0 1,0-1-1,1 1 1,-1 0 0,0 0-1,0 0 1,1 0-1,-1 0 1,0 0-1,0 0 1,1 1 0,-1-1-1,0 0 1,0 1-1,1-1 1,-1 1 0,0-1-1,0 1 1,0 0-1,0-1 1,0 1-1,0 0 1,0 0 0,0 0-1,0 0 1,0 0-1,0 0 1,-1 0 0,2 1-1,18 44-98,-10-21 62,-4-15 38,1 0 1,0 0-1,1-1 0,0 0 0,1-1 0,-1 0 0,1 0 1,1-1-1,0 0 0,0-1 0,0 0 0,1 0 1,-1-1-1,1-1 0,1 0 0,12 3 0,-6-2 38,0-1-1,1-1 1,0-1-1,-1 0 1,1-2-1,0 0 1,0-1-1,-1-1 1,31-6 0,-25 2 14,1-2 1,-1 0 0,0-1-1,-1-1 1,0-1 0,-1-2-1,0 0 1,-1-1 0,23-20-1,-35 26-39,-1 0 0,0 0 0,-1-1 1,0 0-1,-1 0 0,1-1 0,-2 0 0,1 0 0,-2 0 0,1-1 0,-1 1 0,-1-1 0,0 0 0,0 0 0,-1 0 1,-1-1-1,0 1 0,0 0 0,-1-1 0,-1 1 0,0 0 0,0-1 0,-3-10 0,-2 1-12,-1 1-1,0 0 1,-1 0 0,-1 0-1,-1 1 1,-1 1 0,-1 0-1,0 0 1,-1 1 0,-1 1-1,-1 0 1,0 1-1,-1 1 1,0 0 0,-1 1-1,-1 1 1,0 1 0,-1 0-1,0 1 1,0 1 0,-1 1-1,0 1 1,-1 0 0,0 2-1,-37-5 1,27 7-22,-1 2 0,1 1 1,-1 2-1,1 1 0,0 1 1,0 2-1,-37 11 0,47-11-7,1 1-1,0 1 0,0 1 0,1 0 1,0 2-1,0 0 0,1 1 0,1 1 0,0 1 1,1 0-1,-23 27 0,36-38-19,0 0 0,1 0 0,-1 0 0,1 0-1,0 1 1,0-1 0,0 1 0,1-1 0,-1 1 0,1 0-1,0-1 1,0 1 0,0 0 0,0 0 0,1 0 0,-1 0-1,1 0 1,0 0 0,1 0 0,-1 0 0,1 0 0,-1 0-1,1-1 1,0 1 0,0 0 0,1 0 0,-1-1 0,1 1 0,0-1-1,0 1 1,0-1 0,0 0 0,1 0 0,2 3 0,6 4-261,0 0 1,0-2 0,1 1 0,0-1-1,0-1 1,1 0 0,0-1 0,21 7-1,-4-3-325,1-2 1,32 6-1,66 2-1287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3.0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87 768,'9'-18'1472,"-4"19"-1138,1 0 0,-1 0-1,1 0 1,-1 1 0,0-1 0,1 1 0,-1 0 0,0 1 0,0 0-1,-1-1 1,8 6 0,27 13 993,-23-16-1071,1 0 0,0-1 0,0-1 0,0-1 0,0 0 0,1-1-1,-1-1 1,0-1 0,0 0 0,18-5 0,24-6 207,87-30 0,-139 40-428,37-12 64,-7 3 96,0-1-1,51-26 1,-141 57 338,28-3-379,1 1 0,1 1-1,0 1 1,-36 40 0,44-43-96,2 1 1,0 0 0,1 1-1,1 1 1,0-1-1,2 2 1,-11 29-1,17-40-44,1 0 0,0-1 1,0 1-1,1 0 0,0 0 0,1 0 0,0 0 0,0 0 0,1 0 0,0 0 0,1 0 1,0 0-1,0 0 0,1-1 0,0 1 0,1-1 0,0 0 0,0 0 0,0 0 0,1 0 1,0-1-1,11 12 0,-4-7 25,0-1-1,1 0 1,0-1 0,1 0-1,0-1 1,1 0 0,-1-1 0,2-1-1,-1-1 1,1 0 0,25 6 0,-15-6 39,-1-1 1,1-1-1,0-2 1,45 0 0,-54-3-66,0-1 0,1-1 0,-1 0 0,-1-2 1,1 0-1,-1 0 0,1-2 0,18-10 1,94-51-4345,-92 37 2518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3.6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11 236 2048,'0'0'38,"0"0"0,-1 0 0,1 0 0,0 0 0,-1 0 0,1 0 0,0 0-1,-1 0 1,1 0 0,0 0 0,-1 0 0,1 0 0,0 0 0,-1 0 0,1 0 0,0 0 0,0 0 0,-1 0 0,1 0 0,0 0 0,-1 1 0,1-1 0,0 0-1,-1 0 1,1 0 0,0 1 0,0-1 0,-1 0 0,1 0 0,0 0 0,0 1 0,0-1 0,-1 0 0,1 1 0,0-1 0,0 0 0,0 1 0,0-1 0,0 0-1,0 0 1,-1 1 0,1-1 0,0 0 0,0 1 0,0-1 0,0 0 0,0 1 0,0-1 0,0 0 0,1 1 0,-1-1 0,0 0 0,0 1 0,0-1 0,0 0-1,0 1 1,0-1 0,0 0 0,1 1 0,-1-1 0,0 0 0,0 0 0,1 1 0,0 0 91,0 0 1,0 0-1,-1 0 0,1 0 0,0-1 1,0 1-1,1 0 0,-1 0 0,0-1 1,0 1-1,0-1 0,0 1 0,0-1 1,1 0-1,-1 1 0,0-1 0,0 0 1,1 0-1,1 0 0,46-6 268,-1-2 1,-1-2-1,0-2 0,-1-2 1,0-3-1,-1-1 0,43-24 1,-10 2-124,43-25 92,-104 50-265,-16 5 48,-3 10-135,0-1 1,1 1-1,-1 0 0,1-1 0,-1 1 0,0 0 0,1 0 0,-1 0 1,0 0-1,1 0 0,-1 0 0,0 0 0,1 1 0,-1-1 0,1 1 0,-1-1 1,1 1-1,-1 0 0,-2 1 0,-33 13 230,0 2 1,2 1-1,-45 31 0,62-36-127,1 0-1,1 1 1,1 1 0,0 0-1,1 1 1,0 1-1,2 0 1,-13 21 0,21-31-75,1-1 0,0 0 1,0 1-1,0 0 0,1-1 1,0 1-1,0 0 0,1 0 1,0 1-1,0-1 1,1 0-1,-1 0 0,2 0 1,-1 0-1,1 1 0,0-1 1,0 0-1,1 0 0,0 0 1,0 0-1,1-1 1,0 1-1,0-1 0,1 1 1,-1-1-1,1 0 0,1 0 1,-1-1-1,6 6 0,-1-2 3,1 0 0,0-1-1,1 0 1,-1-1-1,2 0 1,-1 0-1,1-1 1,0-1 0,0 0-1,0-1 1,1 0-1,-1-1 1,1 0-1,0-1 1,16 1 0,17-4-696,-1-1 0,1-3 1,-1-2-1,-1-1 0,65-22 1,-54 13-1270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5.0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2944,'3'1'222,"0"-1"0,0 0 1,0 1-1,-1 0 0,1 0 0,0 0 1,-1 0-1,1 0 0,-1 0 0,1 1 1,-1-1-1,1 1 0,-1-1 0,0 1 1,0 0-1,0 0 0,0 0 0,0 0 1,0 1-1,0-1 0,-1 0 0,1 1 0,-1-1 1,0 1-1,0 0 0,0-1 0,0 1 1,1 4-1,2 10-75,0-1 0,-2 1-1,2 27 1,-3-29-139,3 44 657,-2-14 16,11 59 0,-11-93-584,0-1-1,1 1 1,0 0 0,1-1 0,0 1 0,1-1 0,0 0 0,1-1 0,0 1 0,11 13 0,-13-19-71,0 0 1,0 0-1,0-1 0,0 0 1,1 1-1,-1-2 0,1 1 0,0 0 1,0-1-1,0 0 0,0 0 1,0-1-1,0 1 0,0-1 1,1 0-1,5 0 0,-3-1-11,0 0 0,0-1-1,0 0 1,0-1-1,0 1 1,0-2 0,0 1-1,0-1 1,12-6-1,-2-1 3,-1-1-1,0 0 1,-1-2-1,0 1 1,-1-2-1,-1 0 1,23-29-1,-20 19 25,0 0-1,-2 0 1,23-52 0,-32 61-12,-1 0 0,0 0 1,-1 0-1,-1-1 0,0 1 1,-1-1-1,0 0 1,-2-29-1,-5 29 62,-3 23-14,-5 30 11,7-2 23,0 0 1,3 0-1,0 1 1,5 58-1,0-73-43,0 0 0,1 0 0,2-1 0,0 1 0,1-1 0,1 0 0,0 0 0,2-1 0,14 23 0,-17-33-75,0 0-1,1-1 0,0 0 1,0 0-1,0-1 1,1 0-1,1 0 1,-1-1-1,1 0 1,10 6-1,-11-9-433,-1 0 0,1 0 0,0 0 0,-1-1-1,1-1 1,0 1 0,1-1 0,12 0 0,12-1-1500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4.0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0 3584,'-52'27'1792,"43"52"-896,13-71 1792,1 16-2432,5 1 128,5 9 0,12-5 0,7-3-512,11-11 0,-5-5-896,5-14 0,10-5-256,-5-20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4.3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1 6144,'-55'11'3072,"70"10"-4480,-6-8 6272,1-1-7808,16 8 0,3 14-256,1-9 128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4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304 1 2816,'-25'17'4482,"-31"13"-2692,-15 8-1769,54-28 134,0 1-1,0 1 1,1 1 0,0 1-1,1 0 1,1 0 0,-18 25-1,31-38-150,0 1 0,0-1 0,0 1 0,1-1 0,-1 1 0,1-1 0,-1 1-1,1-1 1,-1 1 0,1-1 0,0 1 0,0 0 0,0-1 0,0 1 0,0-1 0,0 1 0,0 0-1,1-1 1,-1 1 0,0-1 0,1 1 0,-1-1 0,1 1 0,1 2 0,0-2 3,1 1 1,-1-1-1,1 1 0,-1-1 1,1 0-1,0 0 1,0 0-1,0 0 1,0-1-1,0 1 1,4 1-1,9 2 11,0 0 0,0-1 0,1-1 1,16 1-1,92 6-4,131 19-7,-220-23-27,16 3 47,81 26 0,-121-31-2,0 0 1,0 1-1,0 1 0,-1-1 1,1 2-1,-2 0 0,1 0 0,-1 1 1,0 0-1,0 1 0,-1 0 0,9 11 1,-16-16-7,1 0 1,-1-1-1,0 1 1,0 0-1,0 0 1,-1 0-1,1 0 1,-1 1-1,0-1 1,0 0-1,-1 0 1,1 1-1,-1-1 1,0 0 0,0 1-1,0-1 1,-1 0-1,0 1 1,1-1-1,-2 0 1,1 0-1,0 1 1,-1-1-1,0 0 1,0-1-1,0 1 1,0 0-1,0 0 1,-1-1-1,0 0 1,-5 6-1,-5 4 90,-1-1 0,0 0 0,0-1 0,-1-1 0,-1 0-1,-21 10 1,-6 1 164,-1-2 0,-56 17 0,78-29-174,-1-2 0,1 0 1,-1-2-1,0 0 1,0-2-1,-40-2 1,58 0-114,0 0 1,1 0-1,-1 0 0,1-1 1,-1 1-1,1-1 0,-1 0 1,1-1-1,0 1 0,0-1 1,0 0-1,0 0 1,-5-6-1,7 8-61,1 0 0,0 0 0,0-1 0,0 1 0,0-1 0,0 1 0,0-1 0,1 1 0,-1-1 0,0 0 0,1 1 1,-1-1-1,1 0 0,0 1 0,-1-1 0,1 0 0,0 0 0,0 1 0,0-1 0,1 0 0,-1 0 0,0 1 0,0-1 0,1 0 0,-1 1 0,1-1 0,0 0 0,-1 1 0,1-1 0,0 1 1,0-1-1,0 1 0,0-1 0,0 1 0,0 0 0,1 0 0,-1-1 0,0 1 0,1 0 0,1-1 0,33-17-1610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5.1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0 3072,'-25'25'1536,"25"68"-640,0-55 1280,-4-2-1664,-1 49 0,5 10 0,5 30 128,-5 0-896,0 13 128,4-3 512,7-10 0,3-13-384,-3-12 128,-1-24-768,-1-17 0,-3-21-640,-1-14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5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2 228 3712,'0'-4'102,"-1"-1"-1,1 0 1,0 0 0,0 0 0,1 1-1,-1-1 1,1 0 0,0 0-1,0 1 1,0-1 0,1 1 0,0-1-1,0 1 1,0 0 0,0-1 0,1 1-1,0 0 1,-1 0 0,2 1-1,-1-1 1,0 1 0,1-1 0,-1 1-1,1 0 1,0 1 0,6-4 0,12-6 200,0 1 0,0 1 0,1 0 0,27-5 1,-41 12-295,37-11 194,1 3-1,0 1 0,1 2 1,0 3-1,77 0 1,-101 6-127,-1 0 0,1 1 0,0 2 0,-1 0 1,0 2-1,0 0 0,-1 1 0,1 2 1,-2 0-1,1 2 0,-1 0 0,-1 1 0,27 21 1,-40-27-34,0 0 0,0 1 0,-1 0 0,0 0 0,0 1 0,0 0 0,-1 0 0,-1 0 0,6 12 0,-8-16-17,-1 1 0,0 0 0,1 0 0,-2-1 0,1 1-1,0 0 1,-1 0 0,0 0 0,0 0 0,-1 0-1,1 0 1,-1 0 0,0 0 0,0-1 0,-1 1 0,1 0-1,-1-1 1,0 1 0,-5 8 0,-1-1 78,0-1 0,-1 0 1,0 0-1,-1-1 0,0 0 0,-1-1 1,0 0-1,0 0 0,-22 11 0,13-10 23,-1 0 0,-1-1 0,0-1 0,0-2 0,-30 6 0,-4-4 54,0-2 0,0-4 0,0-1 0,-56-7 0,99 5-165,-36-4-88,48 5 37,0 0 0,-1-1-1,1 1 1,0 0 0,0 0 0,0-1-1,-1 1 1,1-1 0,0 1 0,0-1-1,0 1 1,0-1 0,0 0 0,0 1-1,0-1 1,0 0 0,0 0-1,0 0 1,0 0 0,1 0 0,-1 0-1,0 0 1,1 0 0,-1 0 0,1 0-1,-1 0 1,1 0 0,-1-3 0,1 3-83,0 0 1,1 0 0,-1 0 0,1 0-1,0 0 1,-1 0 0,1 0 0,0 0-1,0 0 1,0 0 0,0 0 0,-1 0-1,1 0 1,0 0 0,1 1 0,-1-1 0,0 0-1,0 1 1,0-1 0,0 1 0,0 0-1,3-1 1,38-12-1341,-23 8 731,38-21-957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5.8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112 425 2944,'1'1'186,"1"0"-1,-1 0 1,1 0 0,0 0 0,-1 0-1,1 0 1,0-1 0,0 1 0,-1-1-1,1 1 1,0-1 0,0 1-1,0-1 1,0 0 0,-1 0 0,1 0-1,0 0 1,2-1 0,21 4 1426,19 14-472,-33-12-1058,0-1 0,1 0 0,-1 0 0,1-1 0,0-1 0,0 0-1,0 0 1,17-1 0,0-2 169,0-2 0,-1-1 0,1-1 0,-1-1 0,0-2-1,35-14 1,-55 19-217,0-1 0,0 1 0,0-2 0,0 1 0,-1-1-1,1 0 1,-1-1 0,0 0 0,-1 0 0,0 0 0,0-1 0,0 0-1,-1 0 1,0 0 0,0-1 0,0 0 0,-1 0 0,-1 0 0,1 0 0,-1 0-1,-1-1 1,0 0 0,0 1 0,1-15 0,-3 16-4,0 0-1,0-1 1,-1 1 0,0-1-1,0 1 1,-1 0 0,0 0-1,0 0 1,-1 0 0,0 0-1,0 0 1,0 1 0,-1-1-1,-5-6 1,1 3 34,-1 1 0,0 0 1,0 0-1,0 1 0,-1 1 0,0-1 1,-21-10-1,9 7 28,-1 1 1,1 1 0,-2 1-1,1 1 1,-1 2-1,0 0 1,0 1-1,-27 0 1,29 4-14,-1 1 0,1 1 1,0 1-1,0 1 0,0 1 0,-36 13 1,49-15-122,-1 1 1,1 0-1,-1 1 1,1 0 0,1 0-1,-1 1 1,1 0-1,0 0 1,0 1-1,1 0 1,0 0 0,0 1-1,0 0 1,1 0-1,1 0 1,-7 13 0,9-15-94,1 0 1,1 0 0,-1 0 0,1 1 0,0-1 0,0 0 0,1 0 0,-1 1 0,2-1 0,-1 0 0,1 0-1,0 1 1,0-1 0,0 0 0,1 0 0,0 0 0,0 0 0,1 0 0,0-1 0,3 7 0,5 3-506,1 0 0,18 18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36.7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88 2048,'0'-9'2350,"0"9"-2302,0 0-1,1 0 0,-1 0 1,0 0-1,1 0 1,-1 1-1,0-1 0,1 0 1,-1 0-1,0 0 0,0 0 1,1 1-1,-1-1 1,0 0-1,0 0 0,1 0 1,-1 1-1,0-1 0,0 0 1,1 1-1,-1-1 0,0 0 1,0 0-1,0 1 1,0-1-1,0 0 0,0 1 1,1-1-1,-1 0 0,0 1 1,0-1-1,0 0 1,0 1-1,0-1 0,0 0 1,0 1-1,0-1 0,0 0 1,-1 1-1,10 36 461,2-1 0,1 0-1,2 0 1,27 49 0,81 154 2073,-118-225-2205,-11-15-6,-15-20 15,9-1-319,1 0 1,0 0-1,2-1 0,0-1 1,2 0-1,0 0 1,2 0-1,0-1 1,-2-36-1,7 50-56,0 0-1,1 0 1,1 0 0,-1-1-1,2 1 1,0 0 0,0 0-1,1 0 1,0 0 0,0 1-1,2-1 1,-1 1-1,1 0 1,1 0 0,0 1-1,0-1 1,1 1 0,0 1-1,0-1 1,1 1 0,0 1-1,1-1 1,16-10 0,-15 13 18,1 0 1,-1 1 0,1 0 0,0 1 0,1 0 0,-1 0-1,0 2 1,1-1 0,-1 1 0,1 1 0,-1 0 0,1 1-1,0 0 1,-1 1 0,0 0 0,1 1 0,18 6 0,-2 1 76,0 2 1,-1 0-1,0 2 1,-1 1-1,43 32 1,-51-33-40,-1 0 0,-1 1 0,-1 1 1,0 0-1,-1 1 0,-1 1 0,0 0 1,-2 1-1,0 0 0,-1 0 0,-1 1 0,0 1 1,-2 0-1,0 0 0,-2 0 0,0 0 1,-2 1-1,2 31 0,-5-49-52,1 1-1,-2-1 1,1 0-1,0 1 1,-1-1 0,0 1-1,0-1 1,0 0-1,-1 0 1,-2 6 0,-1-7-730,4-10 55,4-14-757,34-39-2294,-17 9 1771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2.0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47 372 1664,'4'-27'1962,"3"20"1345,-12 7-2915,4 0-366,1 0 0,-1 0 0,0 0 0,1 0 1,-1 0-1,1 0 0,-1 0 0,1 0 1,-1 0-1,1 0 0,-1 1 0,0-1 1,1 0-1,-1 0 0,1 1 0,-1-1 1,1 0-1,0 1 0,-1-1 0,1 0 0,-1 1 1,1-1-1,-1 0 0,1 1 0,0-1 1,-1 1-1,1-1 0,0 1 0,0-1 1,-1 1-1,1-1 0,0 1 0,0-1 1,0 1-1,0 0 0,-1-1 0,1 1 0,0-1 1,0 1-1,0-1 0,0 2 0,-10 27 547,4-15-390,1 0 0,1 0 0,0 0 0,1 1-1,-2 23 1,5-34-147,0 1-1,1-1 1,-1 1 0,1-1-1,0 0 1,0 0-1,0 1 1,1-1 0,-1 0-1,1 0 1,0 0-1,0 0 1,1-1 0,-1 1-1,1-1 1,0 1-1,-1-1 1,2 0 0,-1 0-1,0 0 1,1 0 0,-1-1-1,1 1 1,4 1-1,5 3 37,1-1 0,0-1-1,0 0 1,1-1 0,-1 0-1,1-1 1,0-1 0,0-1-1,0 0 1,0 0 0,0-2 0,0 0-1,19-4 1,5-2 120,0-2-1,-1-1 1,70-30 0,-93 32-141,-1 1-1,0-2 1,0 0 0,-1-1 0,0 0-1,0-1 1,-1 0 0,-1-1-1,0 0 1,-1-1 0,0 0 0,-1-1-1,0 0 1,11-26 0,-15 31-28,-1-1 0,0 0 1,-1 0-1,-1 0 0,1 0 1,-1-1-1,-1 1 0,0-1 1,0 1-1,-1-1 0,-1 1 1,0-1-1,0 1 0,-1-1 1,0 1-1,-1 0 0,0 0 1,0 0-1,-1 0 0,-1 0 1,0 1-1,0 0 0,-1 0 1,-6-9-1,2 9-17,1 0-1,-1 0 1,-1 1-1,0 0 1,0 1-1,0 0 1,-1 1 0,0 0-1,0 1 1,-1 0-1,0 1 1,1 0 0,-1 1-1,0 1 1,-1 0-1,-17 0 1,9 1-20,1 0 1,-1 2-1,0 1 0,1 1 0,0 0 0,0 2 1,0 0-1,0 2 0,-28 12 0,35-12 0,-1 1-1,2 0 0,-1 2 0,1-1 1,1 2-1,0-1 0,0 2 1,-11 13-1,20-21-4,0-1-1,0 1 1,0 0 0,1 0 0,-1 0 0,1 1-1,0-1 1,0 0 0,0 1 0,1 0 0,0-1-1,0 1 1,0 0 0,0-1 0,1 1 0,0 0 0,0 0-1,0 0 1,0-1 0,1 1 0,0 0 0,0 0-1,0-1 1,0 1 0,1-1 0,0 1 0,0-1-1,0 0 1,1 1 0,-1-1 0,5 5 0,-2-3-86,1 0 1,0-1-1,1 1 1,-1-1-1,1 0 0,0-1 1,0 0-1,0 0 1,12 5-1,76 19-1464,-50-17 941,60 18-993,5-12-43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2.5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20 3072,'-11'-19'1356,"11"20"2066,-8 27-1840,1-9-1649,-5 48 650,3 1 0,3 0 0,4 91 0,1-88-355,6 239 1166,-11 216 1692,1-479-2443,-13 52 0,15-82-410,-2-1 1,0 0 0,-1 0 0,0 0 0,-1-1 0,-17 25-1,28-46-613,-1 0 0,1 0-1,0 0 1,0 0-1,9-8 1,-5 8-288,1-1 0,0 1 1,0 1-1,0-1 0,1 2 1,-1-1-1,1 1 0,0 1 0,13-3 1,9 0-1765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2.8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9 339 3456,'6'-2'708,"-1"1"0,1 1 1,0-1-1,-1 1 0,1 0 0,0 0 0,0 1 1,6 1-1,19 0-536,-1-2 0,34-2 0,-38-4 75,-1-1-1,-1-1 1,1-2-1,-1 0 1,-1-1-1,0-1 1,-1-2-1,32-23 1,-49 33-201,0-1 1,0 1-1,-1-1 0,1-1 1,-1 1-1,0-1 0,-1 1 0,1-1 1,-1 0-1,0 0 0,-1-1 1,1 1-1,-1 0 0,-1-1 1,1 0-1,-1 1 0,1-11 1,-2 13-32,0 0-1,0-1 1,-1 1 0,1 0 0,-1-1 0,0 1 0,0 0 0,0 0 0,-1 0-1,1 0 1,-1 0 0,0 0 0,0 1 0,0-1 0,-1 0 0,1 1 0,-1 0-1,0 0 1,0 0 0,0 0 0,0 0 0,-1 0 0,1 1 0,-1-1 0,0 1-1,1 0 1,-1 0 0,0 1 0,-5-2 0,-1 0 26,0 1 1,0 1-1,0 0 0,-1 0 0,1 1 1,0 0-1,-1 1 0,1 0 1,0 1-1,0 0 0,0 0 1,0 1-1,0 1 0,0-1 0,1 2 1,-13 6-1,-3 4 130,0 0 0,2 2 0,0 0 0,-38 38 0,52-46-76,1 0-1,0 1 1,1 0-1,0 0 1,0 1-1,1-1 1,1 1-1,0 1 1,0-1-1,1 1 0,1 0 1,0 0-1,0 0 1,1 0-1,1 1 1,0-1-1,1 1 1,0-1-1,1 0 1,3 19-1,0-12 24,0-1 1,2 1-1,0-1 0,2 0 0,-1-1 0,2 1 0,1-2 0,0 1 1,1-1-1,0-1 0,1 0 0,22 20 0,-18-20-50,0-1 0,2 0 0,-1-1 0,2-1 0,0 0 0,0-2 0,33 13 0,-38-18-325,1-1 0,-1-1 0,1 0 1,0 0-1,0-2 0,0 0 0,1-1 0,-1 0 0,0-1 0,0-1 0,26-6 1,35-16-1920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5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104 171 3712,'0'0'173,"-1"1"0,0-1 0,0 0 0,1 0 0,-1 0 0,0 1 0,1-1 0,-1 0 0,0 1 0,1-1 0,-1 1 0,0-1 0,1 0-1,-1 1 1,1 0 0,-1-1 0,1 1 0,-1-1 0,1 1 0,0-1 0,-1 1 0,1 0 0,0-1 0,-1 1 0,1 0 0,0 0 0,0-1 0,-1 1 0,1 0 0,0-1 0,0 1 0,0 0 0,0 0 0,0-1 0,0 1 0,0 0 0,1 1 0,5 40-72,-3-22 286,1 11 23,0 0 0,2-1 1,1 0-1,14 33 0,-18-53-283,2 0-1,-1-1 1,2 1-1,-1-1 0,1 0 1,0-1-1,1 0 1,0 0-1,1 0 1,-1-1-1,1 0 1,1 0-1,-1-1 1,1 0-1,18 9 1,-14-9-69,1 0 1,0-1 0,0 0-1,0-1 1,0 0 0,1-2-1,0 0 1,-1 0 0,1-1-1,0-1 1,0 0 0,0-1-1,-1-1 1,1 0 0,-1-1-1,1-1 1,-1 0 0,0-1-1,21-10 1,-21 6-12,0 1 0,-1-2 0,0 0 0,-1 0 1,0-1-1,-1-1 0,20-25 0,-26 30-23,0-1 1,-1 0-1,1-1 1,-2 1-1,1-1 1,-1 1-1,0-1 0,-1 0 1,0 0-1,-1 0 1,0 0-1,0-1 1,-1 1-1,0 0 0,-2-17 1,-1 11 5,0 1 0,-1 0 1,0 0-1,-1 0 0,-1 1 1,0 0-1,-1 0 0,0 0 1,-1 1-1,-1 0 0,1 0 1,-2 1-1,0 0 0,0 1 1,-21-16-1,13 14-19,0 0 0,-1 1 1,-1 0-1,0 2 0,0 0 0,-1 2 1,0 0-1,0 1 0,-42-5 0,48 9-36,-1 2 0,1 0-1,-1 0 1,0 2 0,1 0 0,0 0 0,0 2-1,-1 0 1,2 0 0,-1 1 0,1 1-1,-1 1 1,2 0 0,-1 1 0,1 0-1,-13 11 1,18-13-3,0 1 1,1 0-1,-1 0 0,2 1 0,-1 0 0,1 0 1,0 0-1,0 1 0,1 0 0,1 0 0,-1 0 1,2 1-1,-1-1 0,1 1 0,0 0 0,1 0 0,0 0 1,1 0-1,0 1 0,1-1 0,0 0 0,0 0 1,1 0-1,1 1 0,2 11 0,-1-14-21,1 1-1,-1-1 1,1 1-1,1-1 1,-1 0-1,1 0 1,1-1-1,-1 0 1,1 0-1,1 0 1,-1-1-1,1 1 0,0-2 1,1 1-1,0-1 1,-1 0-1,1-1 1,1 1-1,-1-2 1,1 1-1,15 3 1,3 1-168,0-2 1,1-1-1,0-1 0,0-2 1,56-1-1,-50-4 87,0 0 0,0-2 1,0-2-1,0-1 0,-1-1 0,0-2 0,-1-2 1,0 0-1,-1-3 0,-1 0 0,49-35 1,-77 49 129,21-14 98,33-31 1,-50 41-71,-1 0 1,0 0 0,0 0-1,0-1 1,-1 0 0,0 0-1,0 0 1,-1 0-1,1 0 1,1-9 0,-5 15-11,1 1 1,-1-1 0,0 1-1,0-1 1,1 1 0,-1-1-1,0 1 1,0-1 0,0 1-1,0-1 1,0 1 0,0-1-1,0 0 1,0 1 0,0-1-1,0 1 1,0-1 0,0 1-1,0-1 1,0 1 0,-1-1-1,1 1 1,0-1 0,0 0-1,-1 1 1,1 0 0,0-1-1,-1 1 1,1-1 0,0 1-1,-1-1 1,1 1 0,0 0-1,-1-1 1,1 1 0,-1 0-1,1-1 1,-1 1 0,1 0 0,-2-1-1,1 1 16,0 0 0,0 0 0,0 0-1,0 1 1,0-1 0,0 0 0,0 0 0,0 0-1,0 1 1,0-1 0,0 1 0,0-1 0,0 1 0,0-1-1,0 1 1,0 0 0,0-1 0,-1 2 0,-3 4 66,1 1 0,-1-1 0,1 1 1,0 0-1,1 1 0,0-1 1,0 1-1,0-1 0,1 1 1,0 0-1,1 0 0,-1 0 1,2 0-1,-1 12 0,1-2 33,0 1 1,2-1-1,0 1 0,1-1 0,6 21 0,-2-20-26,0 0-1,0-1 1,2 0-1,0-1 1,2 0-1,0 0 1,0-1-1,1-1 0,1 0 1,1 0-1,29 23 1,-34-31-195,1 0 1,0-1 0,0-1-1,0 0 1,0 0 0,1-1-1,0 0 1,0-1 0,17 4-1,-19-6-263,0-1 0,1 0 0,-1 0 0,0 0 0,0-1 0,0-1 0,0 1 0,0-2 0,0 1 0,0-1 0,0 0 0,15-9 0,22-19-1868,-7-2 22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3.8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14 367 2688,'-6'3'-43,"6"-3"122,0 0 0,0 0 0,0 0 0,0 0 0,0-1 0,0 1 0,0 0 0,0 0 0,0 0 0,0-1 0,0 1 0,0 0 0,-1 0 0,1 0 0,0 0 0,0-1 0,0 1 0,0 0 1,0 0-1,0 0 0,0 0 0,-1 0 0,1 0 0,0-1 0,0 1 0,0 0 0,0 0 0,-1 0 0,1 0 0,0 0 0,0 0 0,0 0 0,0 0 0,-1 0 0,1 0 0,0 0 0,0 0 0,0 0 0,-1 0 0,1 0 0,0 0 1,0 0-1,0 0 0,-1 0 0,1 0 0,0 0 0,0 0 0,0 0 0,0 0 0,-1 0 0,1 0 0,0 0 0,0 1 0,0-1 0,0 0 0,0 0 0,-1 0 0,1 0-76,0 0 594,2 1-492,0-1 0,0 1 0,0 0 0,0 0 0,0 0-1,0 0 1,0 0 0,0 0 0,0 0 0,-1 1 0,3 1 0,16 25 546,2 0-1,38 37 1,-50-56-552,1 0 0,-1-1 1,1 0-1,1-1 0,0 0 0,0-1 0,0-1 0,0 0 0,27 7 1,-15-7 18,0-2 0,0 0 0,1-2 0,-1 0 1,1-2-1,-1-1 0,28-5 0,-16-1 30,0 0 0,-1-3 0,0-1 0,37-18 0,-61 24-98,0 1 0,0-1 0,-1-1 0,0 0 0,0-1 0,-1 1 0,0-2 0,0 1 0,-1-1-1,0-1 1,-1 0 0,0 0 0,-1 0 0,7-13 0,-9 14-31,-1 0 0,0 0 0,-1-1 0,0 1 0,0 0 0,-1-1 0,0 1 0,-1-1 0,0 0 0,0 1 0,-1-1 0,0 1 0,-1-1-1,0 1 1,0 0 0,-1 0 0,0 0 0,-8-13 0,5 10-8,0 0-1,-1 1 0,0 1 1,-1-1-1,-1 1 0,0 0 1,0 1-1,0 0 0,-1 0 1,-1 1-1,1 1 0,-16-9 1,9 7-4,-1 1 1,-1 1-1,0 1 1,1 0-1,-2 1 1,1 1-1,-31-2 0,12 4-38,1 2 0,-1 2 0,0 1 0,1 2 0,0 2 0,0 1 0,1 2 0,-41 16 0,60-19 10,0 0 0,1 2 0,-1 0 0,-27 21 0,41-28 10,0 0 1,-1 0 0,1 1-1,1 0 1,-1 0 0,0 0-1,1 0 1,-1 0-1,1 0 1,0 0 0,0 1-1,0-1 1,1 1 0,-1 0-1,1-1 1,0 1 0,0 0-1,0 0 1,0 0 0,1 0-1,0 0 1,0 0 0,0 0-1,0 0 1,0-1 0,1 1-1,0 0 1,1 5 0,0-5 1,0 0 1,0 0 0,1 0 0,-1-1 0,1 1 0,0-1 0,0 1 0,0-1 0,0 0 0,1 0 0,-1-1 0,1 1 0,0-1-1,0 0 1,6 3 0,8 3 5,1-2-1,24 7 1,-34-11-7,53 12 22,-1-3 0,2-3-1,-1-2 1,1-3-1,0-3 1,-1-2 0,1-4-1,-1-2 1,0-2 0,74-24-1,-104 23 2,-32 11-11,0 0 0,0 0-1,0 0 1,0 0-1,0-1 1,0 1 0,0 0-1,0 0 1,0 0 0,0 0-1,0 0 1,0 0-1,0 0 1,0 0 0,0 0-1,0-1 1,0 1-1,0 0 1,0 0 0,0 0-1,0 0 1,0 0 0,0 0-1,0 0 1,0 0-1,0 0 1,0 0 0,0-1-1,0 1 1,0 0 0,0 0-1,0 0 1,1 0-1,-51 15 102,43-12-79,-1 0-1,1 1 1,0 0 0,0 0-1,0 1 1,1 0 0,0 0-1,0 0 1,0 1 0,-8 9-1,12-12-7,1 0 0,-1 0-1,1 0 1,0 0 0,0 0 0,0 0-1,0 0 1,1 0 0,-1 0-1,1 0 1,0 1 0,0-1-1,0 0 1,0 0 0,0 0-1,1 0 1,0 0 0,-1 1-1,1-1 1,0 0 0,1 0-1,-1 0 1,0-1 0,1 1-1,-1 0 1,1 0 0,0-1-1,0 1 1,0-1 0,4 4 0,5 4 24,0 0 0,1 0 0,-1-1 0,2 0 1,-1-1-1,1-1 0,1 0 0,-1-1 0,1 0 1,0-1-1,0 0 0,1-2 0,-1 1 0,1-2 1,16 1-1,20 1-873,-1-3 0,1-2 0,58-9 1,-43 0-1088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4.8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1505 2816,'1'-1'139,"-1"-1"0,0 1 0,0-1 0,1 1 0,-1-1 0,1 1 0,-1 0 0,1-1 0,0 1 0,0-1 0,-1 1 0,1 0 0,0 0 0,0-1 0,0 1 0,0 0 0,0 0 0,1 0 0,-1 0 0,0 0 0,0 1 0,1-1 0,1-1 0,41-15 2135,-17 8-2210,20-15 406,-1-1-1,44-33 1,-3 2-535,27-13 961,190-155 0,-279 202-811,-2 0-1,-1-2 1,-1-1-1,-1-1 1,-1 0-1,-1-2 1,-1 0-1,-2-1 1,-1 0-1,-1-1 0,-2-1 1,10-39-1,-16 47-39,0 0-1,-2 0 1,0 0-1,-2-1 1,0 1-1,-2-1 1,0 1-1,-2-1 1,0 1-1,-2 0 1,-1 0-1,0 1 1,-2 0-1,0 0 1,-2 0-1,0 1 0,-21-30 1,21 37-57,-1 1 0,-1 0-1,0 1 1,-1 1 0,0-1 0,-1 2 0,0 0 0,0 1 0,-1 0-1,-1 1 1,1 1 0,-1 0 0,0 1 0,-1 1 0,0 0 0,1 2-1,-2 0 1,-18-1 0,20 2-25,0 2 1,0 0-1,1 1 0,-1 1 0,0 0 1,1 1-1,-1 0 0,1 2 0,0 0 1,0 0-1,1 1 0,0 1 0,0 1 1,0 0-1,1 0 0,0 1 0,1 1 1,0 0-1,0 1 0,-10 13 0,6-1 13,2 0-1,0 0 0,1 1 1,2 1-1,0 0 0,2 0 1,0 1-1,2 0 0,1 1 1,-2 30-1,0 10 165,4 0 0,8 133 1,59 264 928,-44-350-730,-14-81-229,36 184 471,-32-183-476,0-1 0,3 0 0,0-1 0,22 40 0,-32-69-140,-1 0 0,1 0 0,0 1 1,0-1-1,0 0 0,0-1 0,1 1 1,-1 0-1,1-1 0,0 1 0,-1-1 1,1 0-1,0 0 0,0 0 0,1 0 1,-1-1-1,0 1 0,1-1 0,-1 0 1,1 0-1,-1 0 0,1 0 0,-1 0 1,1-1-1,6 0 0,-5-1-170,1 0-1,-1-1 1,1 0 0,-1 0-1,1-1 1,-1 1 0,0-1-1,0 0 1,0 0 0,-1-1-1,1 0 1,-1 1-1,0-2 1,0 1 0,0 0-1,3-6 1,32-44-1608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5.8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582 862 3200,'0'-1'107,"0"0"-1,0-1 1,0 1 0,0-1-1,0 1 1,1-1 0,-1 1 0,1 0-1,-1-1 1,1 1 0,-1 0-1,1-1 1,-1 1 0,1 0 0,0 0-1,0 0 1,0 0 0,0-1-1,0 1 1,0 0 0,0 0 0,0 1-1,0-1 1,2-1 0,37-21 2366,45-2-1280,-30 10-701,87-38-1,-113 40-523,26-12 486,0-2 0,96-64-1,-138 81-347,0 0 1,0-1-1,-1 0 0,0-1 0,-1-1 1,0 0-1,-1 0 0,-1-1 0,0 0 1,-1 0-1,0-1 0,-1 0 0,-1-1 1,0 1-1,5-27 0,-10 33-78,0-1 1,-1 1-1,0 0 0,-1-1 0,1 1 0,-2 0 0,1-1 1,-2 1-1,1 0 0,-1 0 0,0 1 0,-1-1 0,0 1 1,0-1-1,-1 1 0,0 1 0,-1-1 0,1 1 1,-1-1-1,-11-8 0,3 3-23,-1 0 1,-1 1-1,0 0 0,0 1 1,-1 1-1,-1 1 0,1 0 1,-31-9-1,31 12-27,-1 1 0,0 1 0,0 0 0,0 2 0,0 0-1,-31 1 1,40 2 10,1-1 0,-1 2 0,1-1-1,0 1 1,0 1 0,0-1 0,0 2 0,0-1-1,1 1 1,0 0 0,-1 0 0,1 1-1,1 0 1,-1 0 0,1 1 0,-11 11 0,3 2-14,0 0 1,1 2 0,1-1 0,1 2-1,1-1 1,1 1 0,1 1 0,1 0-1,1 0 1,-5 37 0,2 22 92,2 140 0,7-200-51,3 112 170,6 1 1,6-2 0,33 139-1,-34-211-111,46 230 236,-51-231-141,-2 0 0,-3 113 0,-7-139-66,-1-1 1,-1 0-1,-2 0 0,-1-1 1,-2 0-1,-1 0 0,-1-1 1,-33 58-1,40-82-76,-1 0 1,0 0-1,0-1 0,0 1 1,-1-1-1,1-1 1,-1 1-1,-1-1 0,1 0 1,-1-1-1,0 0 1,-11 5-1,6-5 4,0 0 1,-1-1-1,1-1 0,-1 0 1,1 0-1,-1-1 0,-20-2 1,9-1 6,0-2 0,-1-1 1,2 0-1,-1-2 0,1-1 0,0-1 1,0-1-1,-26-15 0,28 12-56,1-1 0,1-1 0,0-1 0,1-1 0,1 0 0,1-2 0,0 0 0,1 0 0,1-2-1,1 0 1,1 0 0,1-1 0,1-1 0,1 0 0,1-1 0,1 0 0,1 0 0,1 0 0,-6-51 0,12 70-53,-1-1 0,1 1 1,1-1-1,-1 1 0,1-1 0,-1 1 0,2 0 1,-1-1-1,1 1 0,-1 0 0,1 0 1,5-8-1,-5 11-69,0-1 0,0 1 0,0 0 0,0 0-1,1 0 1,-1 0 0,1 0 0,-1 1 0,1-1 0,0 1 0,0-1 0,-1 1 0,1 0 0,0 0-1,0 0 1,0 1 0,0-1 0,0 1 0,1-1 0,-1 1 0,0 0 0,0 0 0,4 1 0,24 3-1781,4 3-128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6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67 3328,'-6'-24'1664,"37"-5"-1152,-10 24 1792,9-3-1792,10 8 0,0 0 128,5 0 128,19 4-1024,3 0 0,3 5 640,-6-5 0,-3 0-256,-12 9 128,-9-9-640,-10 3 0,-5-1-896,-14 1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6.7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109 244 4352,'0'0'36,"0"-1"0,-1 1 1,1 0-1,0 0 0,0 0 0,-1 0 0,1 0 1,0 0-1,-1 0 0,1 0 0,0 0 1,0 0-1,-1 0 0,1 1 0,0-1 0,0 0 1,-1 0-1,1 0 0,0 0 0,0 0 1,-1 0-1,1 1 0,0-1 0,0 0 0,-1 0 1,1 0-1,0 0 0,0 1 0,0-1 1,0 0-1,-1 0 0,1 1 0,0-1 0,0 0 1,0 0-1,0 1 0,0-1 0,0 0 1,0 0-1,0 1 0,0-1 0,-1 0 0,1 1 1,0-1-1,1 0 0,-1 0 0,0 1 1,5 23 1496,-2-16-1076,0-1 0,1 0 1,0 0-1,0 0 0,8 10 1,2-4-385,0 0 0,1-1 1,0-1-1,1 0 0,0-1 0,0-1 1,1-1-1,0 0 0,1-1 1,0-1-1,0-1 0,0 0 0,1-1 1,35 2-1,-39-5-11,-1 0 1,0-1-1,0-1 1,0 0-1,0-1 1,0-1-1,0 0 1,0 0-1,-1-2 0,1 0 1,-1 0-1,0-1 1,-1-1-1,0 0 1,0 0-1,0-2 1,-1 1-1,0-1 0,0-1 1,16-19-1,-24 24-29,1 1-1,-1-1 1,0 0-1,0 0 1,-1 0 0,1-1-1,-1 1 1,0 0-1,-1-1 1,1 1-1,-1-1 1,0 0-1,-1 0 1,1 1 0,-1-1-1,0 0 1,-1-9-1,-1 8-3,0-1-1,-1 1 1,0 0 0,0-1-1,0 1 1,-1 1 0,0-1-1,0 0 1,-1 1-1,0 0 1,-9-9 0,-1 1-19,-1 1 1,0 1-1,0 0 1,-2 1-1,1 1 1,-1 1-1,-1 0 1,-37-12-1,14 12-28,0 1-1,-1 2 0,0 2 1,1 2-1,-1 2 0,0 1 1,-51 9-1,86-9-17,0 1 0,-1 0 0,1 0 0,0 1 0,0 0 0,0 0 0,0 1 0,-7 4 0,13-7 26,0 0-1,1 0 1,-1 0-1,1 1 0,-1-1 1,1 0-1,0 1 1,-1-1-1,1 1 1,0-1-1,0 1 0,0 0 1,0-1-1,1 1 1,-1 0-1,0 0 1,1 0-1,-1-1 0,1 1 1,-1 0-1,1 0 1,0 0-1,0 0 1,0 0-1,0 0 0,0 0 1,0 0-1,1-1 1,-1 1-1,1 0 0,-1 0 1,1 0-1,0 0 1,0-1-1,-1 1 1,1 0-1,0-1 0,1 1 1,1 2-1,1 0-16,0 1-1,0-1 1,1 0-1,-1 0 1,1-1-1,0 1 1,0-1-1,0 0 1,0-1-1,1 1 1,10 2-1,70 17-177,-67-18 143,104 16-493,1-5 1,210-2-1,-329-13 530,-2-1 6,1 1 0,0 0 0,0 0 0,-1 0-1,1 1 1,0 0 0,-1-1 0,1 1 0,0 0 0,6 3 0,-50 24 1385,37-26-1304,-1 1-1,1-1 1,-1 1 0,1 0 0,0 0 0,0 0 0,1 1 0,-1-1-1,0 1 1,1-1 0,0 1 0,0 0 0,0 0 0,1 0 0,-1 0-1,1 0 1,0 0 0,0 0 0,0 0 0,0 1 0,1-1 0,0 0 0,0 1-1,0-1 1,1 0 0,-1 0 0,1 1 0,0-1 0,0 0 0,0 0-1,1 0 1,-1 0 0,1 0 0,0 0 0,0 0 0,1-1 0,-1 1-1,1-1 1,0 0 0,-1 1 0,1-1 0,1-1 0,-1 1 0,0 0 0,1-1-1,0 1 1,-1-1 0,1 0 0,7 2 0,2 1-95,0-1 0,1-1 0,0 0 0,0-1 0,0 0 0,0-1 0,0 0 0,0-2 1,22-2-1,-10-1-721,0-1 1,0-1 0,-1-1-1,31-13 1,-7-1-1060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7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 1 3968,'38'110'3029,"-36"-105"-2837,1 8 447,0 0 1,0 0-1,-2 0 0,1 20 0,-3-6-450,-1 0-1,-9 36 1,2-5 529,-61 432 690,42-205-227,27-241-1038,2 0 1,2 0-1,1 0 1,16 63 0,-17-96-105,0-1 0,1 0 0,0 0 1,0 0-1,1-1 0,0 1 0,10 13 1,-13-21-42,-1 0 0,1 0 0,0 0 1,0 0-1,0 0 0,0-1 1,1 1-1,-1 0 0,0-1 1,1 0-1,-1 1 0,1-1 0,-1 0 1,1-1-1,0 1 0,-1 0 1,1-1-1,0 1 0,-1-1 0,1 0 1,0 0-1,0 0 0,-1 0 1,1 0-1,0-1 0,0 1 0,-1-1 1,1 0-1,0 0 0,-1 0 1,1 0-1,-1 0 0,3-2 1,13-8-429,-1 0 1,0-2 0,-1 0 0,26-28-1,-12 12-623,27-21-867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7.4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80 3456,'-67'-6'1493,"101"10"2366,179 21-2961,-161-26-702,1-1 0,-1-3 0,0-2 0,63-16 0,-69 13-237,-17 4-860,1-2-1,-1-1 1,32-15 0,-54 16-379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7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102 0 3584,'-3'14'4803,"-10"35"-2879,-2 5-1078,-9 43-204,-12 109 0,30-151-275,2 0 0,3 0 0,10 92 0,20 40 719,-22-152-840,2-1 0,1 0-1,19 44 1,-26-71-205,1 0 0,-1 0 0,1-1-1,0 1 1,1-1 0,-1 0 0,1 0 0,0-1-1,1 1 1,-1-1 0,1 0 0,0-1 0,1 1-1,-1-1 1,1-1 0,-1 1 0,1-1 0,0 0-1,12 3 1,-12-5-74,0-1-1,0 1 0,-1-1 1,1-1-1,0 1 0,0-1 1,-1 0-1,1-1 1,0 0-1,-1 0 0,0 0 1,1-1-1,-1 1 0,0-2 1,0 1-1,-1-1 1,1 1-1,-1-2 0,0 1 1,0 0-1,0-1 0,5-6 1,66-88-2911,-40 45 875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8.1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78 3456,'5'0'1664,"80"10"-128,-50-10 1152,10 0-2560,16-4 128,24 4 128,0-10 0,6 3-512,-2-3 0,2-1 384,-15-2 0,-17 1-384,-14-1 0,-15 5-1152,-9 8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8.5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45 334 3584,'-1'2'141,"1"0"0,-1 0 0,0 0 0,1 0 0,0 0 0,0 0 0,-1 0 0,1 0 0,0 0 0,1 0 0,-1 0 0,0 0 0,1 0 0,-1 0 0,1 0 0,-1 0-1,1 0 1,0 0 0,1 2 0,-1-1 304,1 4-227,0-1 0,0 1 1,1-1-1,0 0 0,0 0 0,1 0 1,-1 0-1,1-1 0,0 1 0,1-1 1,-1 0-1,1 0 0,0 0 0,0-1 1,1 0-1,-1 0 0,1 0 1,0-1-1,0 0 0,0 0 0,1 0 1,-1-1-1,1 0 0,-1 0 0,8 1 1,-2-2-109,0 0-1,0 0 1,1-1 0,-1-1 0,0 0 0,1 0 0,-1-2 0,0 1 0,0-2 0,-1 1 0,1-2 0,15-7 0,-16 7-46,-1-1 0,1-1 0,-1 0 0,-1 0 0,0-1 1,0 0-1,0 0 0,-1-1 0,0 0 0,-1-1 0,0 0 0,0 0 1,-1 0-1,-1-1 0,0 0 0,7-20 0,-9 21-50,-1 1-1,-1-1 1,0 0-1,0 0 1,0 1-1,-2-1 0,1 0 1,-1 0-1,0 0 1,-1 1-1,0-1 1,-1 1-1,0-1 1,-1 1-1,1 0 0,-2 0 1,1 1-1,-1-1 1,-1 1-1,1 0 1,-8-8-1,5 8-12,0 0 0,-1 0 0,1 1 1,-1 0-1,-1 1 0,1 0 0,-1 0 0,0 1 0,-1 0 0,1 1 0,-1 0 0,0 0 0,0 1 0,0 1 1,0 0-1,-19-1 0,15 3-12,-1 0 1,0 1-1,1 0 1,-1 1 0,1 1-1,0 1 1,0 0-1,0 1 1,0 0-1,1 1 1,-22 13 0,32-17-42,0 1 0,0 0 0,1 0 0,-1 0 0,1 0 0,0 0 0,0 1 0,0-1 0,0 1 0,0 0 0,1 0 0,0 0 0,0 0 0,0 0 0,0 1 0,1-1 0,-1 0 0,1 1 1,0-1-1,1 1 0,-1 0 0,1-1 0,0 1 0,0-1 0,0 1 0,1 0 0,-1-1 0,1 1 0,0-1 0,3 8 0,2 4-468,1 0 1,0 0-1,0-1 1,2 0-1,0 0 0,19 22 1,21 23-1401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6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223 1236 3200,'14'-5'616,"1"-1"0,-1-1 0,0 0 1,0-1-1,13-10 0,23-14 593,-24 16-1000,-2-2-1,0 0 0,-1-2 0,-1-1 0,-1 0 1,0-2-1,18-26 0,-7 3 247,-2-1-1,47-99 1,-67 123-331,-1 0 0,-2 0 0,0-1 0,-2 1 1,0-1-1,-2-1 0,0 1 0,-2 0 0,-1-1 0,0 1 1,-2-1-1,-8-35 0,6 39-68,-2 0 0,-1 0 0,0 1 0,-2 0 0,0 0 0,-1 1 0,-1 0-1,-1 1 1,0 0 0,-2 1 0,0 1 0,0 0 0,-2 1 0,-22-18 0,24 23-25,-1 0 1,0 0-1,0 2 1,-1 0-1,0 0 1,0 2-1,-1 0 1,0 1-1,0 0 1,0 2-1,-1 0 1,-33-1-1,37 4 1,1 1 0,0 0-1,0 1 1,0 1 0,0 0 0,0 0 0,1 2-1,-1-1 1,1 2 0,0-1 0,0 2 0,1 0-1,0 0 1,0 1 0,1 0 0,0 1-1,-16 17 1,15-12 15,2 0-1,-1 1 0,2-1 1,0 2-1,1-1 1,0 1-1,1 0 0,1 0 1,1 1-1,0 0 1,1 0-1,-1 22 0,2 9 161,1 0-1,3 0 1,10 58 0,4-17 168,5-1 0,3-1 1,4-1-1,70 146 1,62 47 253,-60-115-704,-90-145-150,-8-14-50,1 1-1,0-1 0,0 0 0,0 0 0,0 0 0,1 0 0,8 8 1,-6-21-3032,-2-7 1110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9.0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566 34 3328,'-4'-4'316,"0"0"-1,-1 1 1,0 0 0,1 0 0,-1 1-1,-1-1 1,1 1 0,0 0-1,0 0 1,-1 1 0,1 0 0,-1 0-1,1 0 1,-12 0 0,-87 0 1113,71 3-1322,0 2-1,1 1 1,-1 1 0,1 1-1,1 3 1,-1 0 0,2 2-1,-31 16 1,57-26-82,-1 0-1,1 1 1,0-1 0,1 1 0,-1 0-1,0 0 1,1 0 0,0 1-1,0-1 1,0 1 0,0 0 0,0 0-1,1 0 1,0 0 0,-4 8-1,6-8-6,-1 0 0,1 0 0,-1-1-1,1 1 1,1 0 0,-1 0 0,0-1-1,1 1 1,0 0 0,-1-1 0,2 1-1,-1-1 1,0 1 0,1-1 0,-1 1-1,1-1 1,0 0 0,0 0 0,0 0-1,3 3 1,6 6-2,0-1 0,0-1 0,1 0 1,1 0-1,0-1 0,0-1 0,0 0 0,1 0 0,0-2 0,1 0 1,16 5-1,28 6-4,86 14-1,-121-26-36,31 5-491,0-2 1,1-2-1,0-3 1,0-2-1,60-7 1,-40-5-893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9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1 3072,'-5'7'311,"0"1"0,0-1 0,1 1 0,1 0-1,-1 0 1,1 1 0,0-1 0,-1 11 0,-10 79 2437,14-38-2411,2 0 0,3 0 0,16 80 0,-14-94-341,24 117 1423,82 256 0,-110-407-1257,1 0 1,0 0 0,1 0-1,1 0 1,0-1 0,0 0-1,9 11 1,2-71 434,3-8-489,-5 16-87,1 0 0,35-65 1,-45 96-41,1-1 0,0 1 1,1 0-1,0 1 1,0 0-1,1 0 1,0 0-1,1 2 1,0-1-1,0 1 1,0 0-1,1 1 1,0 0-1,13-4 1,-18 9 2,0-1 0,-1 2 1,1-1-1,0 1 0,-1-1 1,1 2-1,0-1 1,0 0-1,-1 1 0,1 0 1,-1 1-1,1-1 1,-1 1-1,1 0 0,-1 1 1,0-1-1,0 1 0,0 0 1,0 0-1,-1 0 1,1 1-1,-1 0 0,6 6 1,2 1 48,-2 1 1,0 0-1,0 0 1,-1 1-1,-1 0 1,0 1-1,8 18 1,-9-12 77,-1 1 1,-1 0-1,-1 0 0,-1 0 1,-1 0-1,0 0 0,-2 1 1,-3 31-1,2 15 274,2-71-557,0 1 0,1 0 0,-1 0 0,1 0 1,0 0-1,-1 0 0,1 1 0,0-1 1,0 0-1,0 1 0,0 0 0,3-2 0,0-1-304,17-12-1401,2 2-64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49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1 290 3584,'2'0'185,"-1"0"1,1 1-1,0-1 0,-1 0 1,1 1-1,-1-1 0,1 1 1,-1 0-1,1 0 0,-1 0 1,1-1-1,2 4 0,-1-2 66,0 0 0,0 0 0,1 0-1,-1 0 1,1-1 0,-1 0 0,1 1-1,-1-1 1,1 0 0,0-1 0,6 2-1,34 0 201,0-1 0,0-2-1,0-2 1,54-11-1,-68 8-375,1-2-1,-1 0 0,-1-2 1,0-2-1,0 0 0,48-30 1,-71 38-56,0 0-1,0-1 1,-1 0 0,0 0 0,0 0 0,0-1 0,0 1 0,-1-1 0,0 0 0,0-1-1,-1 1 1,0 0 0,0-1 0,3-11 0,-5 15-12,0-1 0,-1 1 0,0 0 1,0-1-1,0 1 0,0 0 0,0-1 0,-1 1 0,1 0 0,-1 0 1,0-1-1,0 1 0,0 0 0,-1 0 0,1 0 0,-1 0 0,1 0 1,-1 1-1,0-1 0,0 0 0,0 1 0,-1-1 0,1 1 0,0 0 1,-1 0-1,0 0 0,1 0 0,-1 0 0,0 1 0,0-1 0,0 1 1,0 0-1,0-1 0,-6 0 0,-8-3 52,-1 1 0,1 1 0,-1 1 0,0 0 1,0 1-1,0 1 0,0 0 0,0 2 0,-19 3 0,0 2 140,0 1 0,0 2 0,-47 20 0,70-24-106,1 0 0,0 1 0,0 1 0,1 0 0,0 1 1,0 0-1,1 1 0,0 0 0,0 0 0,2 2 1,-1-1-1,1 1 0,-12 22 0,16-25-16,1 0-1,0 1 1,0 0 0,1 0-1,1 0 1,-1 0 0,1 0-1,1 1 1,0-1-1,1 1 1,0-1 0,0 1-1,1-1 1,1 0 0,-1 1-1,2-1 1,-1 0 0,2 0-1,7 18 1,-1-10-33,1-1 1,1 0-1,0 0 1,1-2-1,1 1 1,1-2-1,0 0 1,0 0-1,2-2 1,-1 0-1,2-1 1,-1-1-1,2 0 1,-1-1-1,26 8 1,0-2-719,1-1 1,1-3 0,0-1 0,0-3-1,77 3 1,-5-11-1396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1.0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27 2432,'0'-1'117,"-1"0"1,1 0 0,0 0-1,-1 1 1,1-1-1,0 0 1,0 0 0,-1 0-1,1 0 1,0 1-1,0-1 1,0 0-1,0 0 1,0 0 0,0 0-1,0 1 1,1-1-1,-1 0 1,0 0-1,0 0 1,1 0 0,-1 1-1,0-1 1,1 0-1,-1 0 1,1 1-1,-1-1 1,2-1 0,-2 2-87,1 0 0,0 0 0,-1-1 1,1 1-1,0 0 0,-1 0 0,1 0 1,0 0-1,-1 0 0,1 0 1,0 0-1,-1 0 0,1 0 0,0 0 1,-1 0-1,1 0 0,0 0 0,-1 1 1,1-1-1,0 0 0,-1 1 1,1-1-1,0 0 0,-1 1 0,1-1 1,-1 1-1,1-1 0,-1 1 0,1-1 1,-1 1-1,1-1 0,-1 1 0,0-1 1,1 1-1,-1-1 0,0 1 1,1 0-1,-1 0 0,10 19 196,-2 1-1,0 0 1,-1 0-1,-1 0 1,-1 1 0,-1 0-1,1 34 1,3-3 243,6 26 120,-5-31-19,-2-1 0,2 59 1,-11-94-221,-3-24-185,-2-27 85,5 7-135,2-1 1,0 0-1,3 1 1,1 0-1,15-62 1,-16 81-145,1 0 1,0 0 0,1 1-1,0-1 1,1 1 0,1 0-1,0 1 1,0 0 0,1 0 0,1 0-1,0 1 1,0 0 0,1 1-1,0 0 1,1 1 0,22-15-1,-21 18-12,1 1 1,0 0-1,0 1 0,0 0 0,0 1 1,1 1-1,-1 0 0,0 0 0,1 2 0,-1 0 1,1 0-1,21 6 0,-7-1 75,0 2 0,0 1 1,0 1-1,46 24 0,-61-27 28,0 1 0,-1 1 0,0 0 0,0 0 0,-1 1 0,0 1 0,0 0 0,-1 0 0,-1 1 0,12 18 0,-12-13 55,-1 1 1,0 0 0,-1 0 0,-1 0-1,0 1 1,-2 0 0,4 30 0,-6-37-18,-2 1 1,1-1 0,-1 1 0,-1-1 0,-2 14 0,2-20-89,-1 0 1,1-1 0,-1 1 0,0 0-1,0-1 1,-1 0 0,1 1-1,-1-1 1,-1 0 0,1-1-1,0 1 1,-6 5 0,8-9-75,0 0 0,0-1 0,0 1 0,1-1 0,-1 1 0,0-1 0,0 1 0,0-1-1,0 0 1,0 0 0,0 1 0,0-1 0,0 0 0,0 0 0,0 0 0,0 0 0,0 0 0,0 0 0,0 0 0,0 0 0,0 0 0,1-1 0,-1 1 0,0 0 0,0 0 0,0-1 0,0 1 0,0-1 0,0 1 0,0-1 0,1 1-1,-1-1 1,0 0 0,0 1 0,1-1 0,-1 0 0,1 0 0,-1 1 0,0-1 0,1 0 0,-1 0 0,1 0 0,0 0 0,-1 0 0,1 0 0,0 1 0,-1-1 0,1 0 0,0 0 0,0 0 0,0 0 0,0 0 0,0 0 0,0 0-1,0 0 1,0 0 0,0 0 0,1 0 0,-1 0 0,0 0 0,1 0 0,-1 0 0,0 0 0,1 0 0,12-23-1752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1.4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172 275 3584,'-1'0'210,"0"0"0,0 0 0,0 1 0,0-1 0,0 0 0,0 1 0,0-1 1,0 1-1,1-1 0,-1 1 0,0 0 0,0-1 0,0 1 0,1 0 0,-1 0 0,0-1 0,1 1 0,-1 0 0,1 0 1,-1 0-1,1 0 0,-1 0 0,1 0 0,-1 0 0,1 0 0,0 1 0,1 34 1579,3-23-1702,0 0-1,1 0 1,9 18 0,-8-23-10,0 1 0,0-1 1,1 0-1,0 0 0,0-1 1,1 0-1,0 0 0,0-1 1,1 0-1,0 0 0,0-1 1,0 0-1,0-1 1,1 0-1,0 0 0,0-1 1,0-1-1,18 3 0,-11-2 24,0-1 0,0-1 0,0 0 0,0-2 1,0 0-1,0-1 0,0 0 0,-1-1 0,1-1 0,30-12 0,-36 11-32,0-1 0,0-1 0,-1 0 1,1 0-1,-2-1 0,1 0 0,-1 0 0,16-20 0,-20 22-48,-1 0 1,0 1-1,0-2 0,-1 1 0,1 0 0,-1-1 0,-1 1 0,1-1 0,-1 0 1,0 0-1,-1 0 0,0 0 0,0 0 0,0 0 0,-1 0 0,0 0 0,-1-10 1,-1 7-1,0 0 0,0 1 1,-1-1-1,0 1 0,0 0 1,-1 0-1,-1 0 0,1 0 1,-1 1-1,-8-9 0,-2 1-18,0 1 0,-1 0 0,-1 2 0,-1 0 0,0 1 0,-1 0 0,0 2 0,0 0 0,-1 1 0,0 1 0,-1 1 0,-25-5 0,26 7-23,-1 1 1,0 1-1,1 1 1,-1 0-1,0 2 1,0 1-1,0 0 1,0 1-1,0 2 1,1 0-1,-1 1 1,1 1-1,-22 10 1,35-14-1,1 1 1,0 1 0,0-1 0,1 1 0,-1 0-1,1 0 1,0 0 0,0 1 0,0 0 0,0 0-1,1 0 1,0 1 0,0 0 0,0-1 0,1 1-1,0 0 1,0 1 0,0-1 0,1 0 0,0 1 0,1 0-1,-1-1 1,1 1 0,0 0 0,1 0 0,-1-1-1,2 1 1,0 7 0,1-1-97,0 0 1,1 0-1,1-1 0,0 1 1,1-1-1,0 0 0,1-1 1,0 1-1,1-1 0,0 0 1,1-1-1,0 0 0,19 19 1,-5-11-423,1 0 0,1-2 1,1 0-1,37 17 1,29 10-1255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1.7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 3584,'-9'21'1792,"9"72"-1024,0-73 2304,0 18-2688,6 4 0,3 4 128,1 8 0,5-4-640,11-16 0,29-13-1024,-11-25 128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2.0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63 7296,'-55'-62'3584,"50"82"-4992,14-20 6272,-9 0-6784,0 0 0,-15-17-1664,6 34 128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3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0 439 1280,'6'-22'715,"-4"16"-114,0 0 0,0-1 1,-1 1-1,0-1 0,0 1 1,-1-1-1,1-6 0,19 56 1276,9 36-580,-8-19-503,33 65 0,-44-106-688,1 0 0,1 0 0,1-1 0,0-1 0,1 0 0,1-1 1,20 17-1,-29-28-81,1 0 0,0 0 0,1 0 0,-1-1 0,1 0 0,-1-1 0,1 1 0,0-1 0,1-1 0,-1 0 0,0 0 0,1-1 0,-1 0 0,1 0 0,-1-1 0,1 0 0,-1 0 0,1-1 0,-1 0 0,1-1 0,-1 0 0,0 0 0,0 0 0,0-1 0,12-7 0,-3 2 11,-1-2 0,0 0-1,-1-1 1,0 0 0,0-2 0,-1 1 0,-1-2 0,0 0 0,-1 0 0,15-24 0,-17 23-3,0-1 1,-2 1-1,0-1 0,0-1 1,-2 0-1,0 0 1,-1 0-1,0-1 0,-2 1 1,0-1-1,-1 0 1,0 0-1,-2 0 0,0 0 1,-1 0-1,-1 0 1,-1 0-1,0 0 0,-1 1 1,-1-1-1,-1 1 1,-14-30-1,10 28-5,-1 0 0,-1 0 0,-1 1 0,0 1 1,-2 0-1,0 1 0,-17-14 0,20 20-14,-1 0 1,0 1-1,0 1 1,-1 0-1,0 1 1,0 1-1,-1 0 1,1 1-1,-1 0 0,-28-4 1,21 6-27,-1 1 1,1 0-1,0 2 1,-1 1-1,1 1 1,0 0-1,0 2 1,0 1 0,0 0-1,0 2 1,1 0-1,-25 14 1,44-21-3,0 1 0,0 0 0,1 0 0,-1 0 0,0 0 0,1 0 0,-1 1 0,1-1 0,-1 0 0,1 1 0,0-1 0,0 1 0,0-1 0,-1 1 0,1 0 0,1-1 1,-1 1-1,0 0 0,0 2 0,1-3 0,0 0 0,0 0 1,1 0-1,-1 0 0,0 0 1,1 0-1,-1 0 0,1 0 1,-1 0-1,1 0 1,-1 0-1,1 0 0,0-1 1,0 1-1,-1 0 0,1 0 1,0-1-1,0 1 0,0 0 1,0-1-1,0 1 0,-1-1 1,3 1-1,6 3-34,1 0 0,-1-1-1,0-1 1,1 1 0,16 0 0,12-2 5,0-2 0,0-1 0,-1-3-1,0-1 1,56-16 0,-15 5 67,71-20 235,74-13 101,-217 49-488,-4 0-14,1 1 0,0-1 0,-1 1-1,1-1 1,0 1 0,0 0 0,0 0-1,-1 0 1,1 0 0,0 1 0,0-1-1,-1 1 1,1-1 0,0 1-1,-1 0 1,1 0 0,3 2 0,-4 6-1522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4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139 365 2816,'0'9'4791,"1"9"-3643,1 0-1,5 28 1,-3-36-1040,0 0 0,1-1 0,1 1 0,-1-1 0,1 0-1,1-1 1,0 0 0,0 0 0,0 0 0,1-1 0,0 0 0,1 0-1,-1-1 1,1 0 0,0-1 0,1 0 0,0 0 0,-1-1-1,1 0 1,1-1 0,-1 0 0,0-1 0,1 0 0,-1 0 0,1-1-1,0-1 1,-1 0 0,1 0 0,0-1 0,-1 0 0,1-1-1,-1 0 1,1-1 0,-1 0 0,19-9 0,-6 0-21,-1-1 0,0-1-1,-1-1 1,-1-1 0,0-1 0,-1-1 0,-1 0 0,-1-2 0,-1 0-1,0 0 1,-2-2 0,0 1 0,18-42 0,-28 54-59,-1-1 1,0 1-1,0-1 0,-1 0 1,0 1-1,-1-1 0,0 0 1,-1 0-1,0 0 1,0 0-1,-1 0 0,-3-15 1,2 18-13,-1-1 0,0 1 0,0-1-1,0 1 1,-1 0 0,0 0 0,0 0 0,-1 1 0,0 0 0,0 0 0,-1 0 0,1 0 0,-1 1 0,0 0 0,-1 0 0,-8-5 0,0 3 13,-1 0 0,1 0 0,-1 2 0,-1 0 0,1 0 0,-1 2 0,1 0 0,-1 1 0,0 1 0,0 0 0,0 1 1,0 1-1,0 1 0,-21 4 0,0 2-2,1 1 0,0 2-1,1 2 1,0 1 0,-40 23 0,62-30-17,1 1 0,1 0 0,-1 1 0,1 1 0,1 0 0,0 0-1,0 1 1,-16 22 0,23-27-21,0 0 0,0 1 1,1-1-1,-1 1 0,2 0 0,-1-1 0,1 1 0,0 1 1,0-1-1,1 0 0,0 0 0,0 1 0,1-1 0,0 0 0,0 1 1,1-1-1,0 0 0,0 1 0,4 11 0,-2-12-103,1 0 0,0 0 0,0 0 0,0 0 0,1-1 0,0 0 0,1 0-1,-1 0 1,1 0 0,0-1 0,0 0 0,1-1 0,0 1 0,-1-1 0,2 0 0,-1-1 0,0 0 0,1 0-1,-1 0 1,1-1 0,8 1 0,13 4-510,1-2-1,0-2 1,-1 0 0,39-2-1,65-10-1508,-10 0 64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4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126 252 3072,'2'-2'285,"0"1"0,1 0-1,-1-1 1,1 1 0,-1 0 0,1 1 0,0-1-1,-1 0 1,1 1 0,0 0 0,0-1 0,-1 1-1,1 0 1,0 0 0,0 1 0,-1-1 0,1 0-1,0 1 1,-1 0 0,1 0 0,0-1 0,4 4-1,4 2 105,-1 0 0,1 1-1,18 17 1,6 4 466,-22-20-752,1 0 0,0 0 0,0-1 0,0-1 0,1 0 0,0-1 0,0-1 0,0 0 1,1-1-1,-1-1 0,1-1 0,0 0 0,0 0 0,-1-2 0,1 0 0,0-1 0,-1 0 1,1-1-1,-1-1 0,0-1 0,0 0 0,0-1 0,18-10 0,-20 10-48,-1-1-1,0 0 0,0-1 0,-1-1 1,0 0-1,0 0 0,-1-1 1,10-11-1,-17 17-34,0 0-1,0 0 1,0-1 0,-1 1 0,1 0 0,-1-1-1,0 0 1,0 1 0,-1-1 0,1 0-1,-1 0 1,0 0 0,-1 0 0,1 0-1,-1 0 1,0 0 0,0 0 0,0 0 0,-1 0-1,0 0 1,0 0 0,0 0 0,-1 0-1,1 0 1,-5-7 0,1 4-3,-1-1-1,0 1 1,-1 0 0,0 0 0,0 1 0,0 0-1,-1 0 1,0 1 0,-1 0 0,1 0 0,-1 1-1,0 0 1,0 1 0,-1 0 0,1 0 0,-1 1-1,0 0 1,0 1 0,-20-2 0,-13-1 11,0 3 0,-1 1 0,-54 7 0,63-3-50,-1 1 0,1 2 0,-44 13 0,60-13-18,0 1 0,0 1 1,1 1-1,1 0 0,-1 1 1,2 1-1,-20 16 1,33-26-10,1 1 1,0 0-1,-1 0 1,1 0 0,0 0-1,0 0 1,0 0 0,0 0-1,0 1 1,0-1 0,1 1-1,-1 0 1,1-1 0,0 1-1,0 0 1,0 0-1,0-1 1,0 1 0,1 0-1,-1 0 1,1 0 0,0 5-1,1-5-32,1 0 0,-1 0 0,1 0 0,0-1 0,-1 1 0,1-1-1,1 1 1,-1-1 0,0 0 0,1 0 0,-1 0 0,1 0 0,-1 0 0,1 0-1,0-1 1,0 1 0,0-1 0,0 0 0,0 0 0,3 1 0,13 3-428,0 0 1,0-1 0,1-1-1,-1-1 1,1-1 0,0-1 0,31-3-1,-37 3 181,83-7-1485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7.1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23 473 3200,'86'-25'3469,"-63"20"-3105,-2-1 0,1 0 1,-1-2-1,27-13 0,-28 9-249,0-1-1,-1 0 1,0-1-1,-1-2 0,25-27 1,-34 34 48,-1-1 0,-1 0 0,1-1 1,-2 0-1,1 0 0,-2 0 0,1-1 1,-2 0-1,1 0 0,-2 0 0,5-24 1,-7 31-87,-1 0 1,1 0-1,-1 1 1,0-1-1,0 0 1,0 0-1,-1 1 1,0-1-1,0 0 0,0 1 1,0-1-1,-1 0 1,0 1-1,0 0 1,0-1-1,0 1 1,-1 0-1,0 0 1,0 0-1,0 1 1,0-1-1,0 1 1,-1 0-1,-5-5 1,3 5 12,-1 0 1,1 0 0,-1 0-1,1 1 1,-1 0-1,0 0 1,0 1 0,1 0-1,-1 0 1,0 1-1,0-1 1,0 1 0,0 1-1,0 0 1,0 0-1,-10 3 1,0 1 23,0 1 1,1 1 0,-1 1-1,2 1 1,-1 0-1,1 0 1,1 2 0,0 0-1,0 0 1,1 2 0,0-1-1,1 2 1,1-1-1,0 2 1,1-1 0,1 2-1,0-1 1,1 1-1,-10 27 1,14-30-85,0-1 0,0 0 0,2 1 0,-1 0 0,2-1 0,-1 1 0,2 0 0,0 0-1,0 0 1,2 0 0,-1 0 0,5 15 0,-3-18-24,1 0-1,0-1 1,0 1-1,1-1 0,1 0 1,-1-1-1,1 1 1,1-1-1,-1 0 0,2 0 1,-1-1-1,1 0 1,0-1-1,0 1 0,1-1 1,15 8-1,-9-7-79,1-1-1,-1 0 1,1-1-1,0 0 1,0-2 0,1 0-1,-1 0 1,1-2-1,-1 0 1,21-2-1,-15 0-698,1-1 1,-1-2-1,0 0 0,0-1 0,-1-2 0,41-17 0,-30 5-1296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5.3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1000 1 4608,'-2'-1'69,"1"1"1,-1 0 0,1 0-1,-1 0 1,1 0 0,-1 1-1,1-1 1,-1 0 0,1 0-1,-1 1 1,1-1-1,0 1 1,-1 0 0,1-1-1,0 1 1,-1 0 0,1 0-1,0 0 1,0 0 0,0 0-1,0 0 1,0 0-1,0 0 1,0 0 0,0 0-1,0 0 1,0 1 0,1-1-1,-1 0 1,-1 3-1,2 1 122,-1-1 0,1 1 0,0-1 0,0 1 0,1-1 0,-1 1 0,1-1 0,0 1-1,0-1 1,3 7 0,5 12 286,1 0 0,1-1-1,16 24 1,10 12 75,87 126 432,-55-91-152,-4 4 0,94 185 0,-144-251-660,-2 0-1,-1 2 1,-1-1 0,8 47-1,-17-67-62,0 0 0,-1-1 0,0 1 0,-1 0 0,-1 0 0,0 0 0,0 0 0,-1-1 0,0 1 0,-1-1 0,-1 1 0,0-1 0,0 0 0,-1 0 0,-12 19 0,4-12 69,-1-1 0,-1 0 0,0-1 0,-1 0-1,0-1 1,-2-1 0,0-1 0,0 0-1,-1-2 1,0 0 0,-1-1 0,-1-1 0,1-1-1,-1 0 1,-1-2 0,1-1 0,-35 5-1,-3-4 116,0-2-1,0-2 0,-1-3 1,-115-18-1,100 4-60,1-2 0,0-4 0,-102-43 0,146 52-207,0-2 1,1-2 0,1 0 0,0-2 0,1-1 0,1-1 0,1-1 0,-24-27-1,42 41-47,1-1 0,0 0 1,0 0-1,0 0 0,1-1 0,1 0 0,-1 0 0,1 0 0,1 0 0,0-1 0,0 1 0,1-1 0,0 0 0,0 1 0,1-1 0,1 0 0,0 0 0,0 0 0,1 0 0,0 0 0,1 0 0,0 0 0,0 1 0,1-1 0,0 1 0,1-1 1,0 1-1,1 0 0,0 1 0,7-11 0,10-11-314,1 1 1,1 1 0,2 1 0,0 1 0,2 1 0,54-37-1,-13 18-1278,1 3 0,77-32 0,-52 33-432,33-15-1135,-44 4 600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6.0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50 2304,'-2'-4'412,"0"0"1,0 0-1,0 0 1,1 0-1,0-1 1,-1 1-1,1-1 1,0-8-1,0 10 1054,1 10-241,0 12-460,4 96 1777,23 143 1,38 113 243,-16-168-1734,-42-182-968,1 1 1,1-1-1,0-1 1,2 0 0,0 0-1,2-1 1,15 19-1,-25-34-88,0 0 1,1 0-1,0 0 0,0 0 0,0 0 0,0-1 0,1 0 0,-1 0 0,1 0 0,0-1 0,0 1 0,0-1 0,0 0 0,0-1 0,0 1 0,1-1 1,-1 0-1,0 0 0,1-1 0,-1 1 0,8-2 0,-6 0-104,-1-1 0,1 0 0,-1-1 1,0 1-1,0-1 0,0-1 0,0 1 0,-1-1 0,1 0 0,-1 0 1,0 0-1,0-1 0,0 0 0,-1 0 0,0 0 0,7-11 0,15-27-1467,-1 0-1,26-67 0,7-15-2166,-58 125 3734,0 0 0,0 0-1,0 0 1,0-1-1,0 1 1,0 0 0,0 0-1,0-1 1,0 1 0,1 0-1,-1 0 1,0 0-1,0 0 1,0-1 0,0 1-1,0 0 1,0 0-1,1 0 1,-1 0 0,0-1-1,0 1 1,0 0-1,1 0 1,-1 0 0,0 0-1,0 0 1,0 0-1,1 0 1,-1 0 0,0-1-1,0 1 1,0 0 0,1 0-1,-1 0 1,0 0-1,0 0 1,0 0 0,1 0-1,-1 0 1,0 0-1,0 0 1,1 1 0,-1-1-1,0 0 1,0 0-1,6 12 224,-3 23 660,-3 1-162,-1-18-213,1 0 1,0 1 0,2-1-1,4 23 1,-5-35-388,1 0 0,0-1 0,0 1-1,1-1 1,-1 0 0,1 0 0,0 0 0,0 0 0,1 0 0,0-1 0,0 1 0,0-1 0,0 0 0,0 0-1,1-1 1,0 1 0,9 4 0,-3-2-107,0 0 1,0-2-1,0 1 0,1-2 0,-1 1 1,1-1-1,22 2 0,-24-5-282,0 0-1,0-1 1,0 0-1,0 0 1,0-1 0,0 0-1,0-1 1,-1 0-1,1-1 1,-1 0-1,0 0 1,0-1-1,0 0 1,-1 0-1,12-11 1,24-30-1665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6.3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71 8704,'-40'-53'4352,"50"57"-6784,11-8 8703,7 4-9470,17 0-1,7-10-1024,-22 3 128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6.8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213 278 3584,'-2'4'6683,"-1"14"-4973,0 29-1762,4-38 163,0 0 0,1 0 0,0 0 0,1 0 0,0 0 0,0-1-1,1 1 1,0-1 0,0 0 0,1 0 0,0 0 0,1-1 0,-1 0 0,1 0 0,1 0 0,-1-1 0,1 0 0,0 0 0,1-1 0,-1 0-1,1 0 1,0 0 0,1-1 0,10 3 0,-2 0 3,1-2 0,-1 0 1,1-1-1,1-1 0,-1-1 0,0 0 0,1-2 0,-1 0 0,1-1 0,-1 0 0,0-2 1,0 0-1,0-1 0,30-11 0,-31 9-38,-1 0-1,0-1 1,-1-1 0,0 0-1,0-1 1,-1 0 0,0-2-1,0 1 1,-1-2 0,-1 0-1,0 0 1,-1-1 0,0-1-1,-1 0 1,16-27 0,-23 35-51,-1-1 0,1 1 1,-1-1-1,0 1 0,-1-1 0,1 0 1,-1 1-1,-1-1 0,1 0 0,-1 0 1,0 0-1,-1 0 0,0 1 0,0-1 1,0 0-1,-1 1 0,0-1 0,-3-8 1,0 5 23,-1 0 1,0 0-1,-1 1 1,0 0-1,0 0 0,-1 1 1,0 0-1,0 0 1,-1 0-1,-17-10 1,4 5-25,0 0 0,-1 2-1,0 1 1,-1 0 0,0 2 0,0 1 0,-1 0 0,1 2 0,-1 1 0,-1 1 0,-47 1-1,31 2-28,-145 9-88,166-7 32,-1 1 1,1 1 0,-1 2-1,1 0 1,1 1 0,-26 12-1,43-18 43,0 0-1,1 0 1,-1 0-1,1 0 1,-1 1-1,1-1 1,0 1-1,-1 0 1,1 0-1,0 0 1,0 0-1,0 0 0,1 0 1,-1 0-1,0 0 1,1 1-1,-1-1 1,1 1-1,0-1 1,0 1-1,0 0 1,0-1-1,0 1 1,1 0-1,-1 0 0,1 5 1,1-4-7,0 0 1,1 0 0,-1-1-1,1 1 1,0 0-1,0-1 1,0 1-1,1-1 1,-1 0-1,1 0 1,0 0-1,0 0 1,0 0-1,0-1 1,0 1-1,0-1 1,6 3-1,4 2-23,1 0-1,0-1 0,0 0 1,0-1-1,1-1 0,0 0 0,27 2 1,107 2 44,83-22 3,-56 1 0,-170 13 3,1-1 0,-1 1-1,1 1 1,-1-1 0,1 1-1,-1 0 1,1 1 0,-1-1-1,0 1 1,0 1 0,0-1-1,0 1 1,0 0 0,10 7-1,-11-5 34,0 0-1,0 0 0,-1 1 0,0-1 1,0 1-1,0 0 0,-1 0 0,0 1 1,0-1-1,-1 1 0,0-1 0,0 1 1,2 9-1,2 15 214,-1-7 186,14 44 0,-17-62-358,1 0 0,0 0 1,0 0-1,0 0 1,1 0-1,-1-1 1,1 1-1,1-1 0,-1 0 1,1 0-1,9 6 1,-6-5-54,1-1 0,0 0 0,0-1 0,1 0 0,-1 0 0,1-1 0,0 0 0,0-1 0,0 0 1,0-1-1,1 0 0,10 0 0,5-3-1292,-1 0 1,0-1-1,44-12 1,-18-1-1293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7.7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7 160 4608,'-6'-22'2623,"15"59"-342,4 16-1383,-4-11-424,1-1 0,3 0 1,1-1-1,3 0 0,0-1 0,3-1 0,1-1 0,37 49 0,-56-83-432,0-1 0,1 1 1,-1-1-1,1 1 0,-1-1 0,1 0 1,0 0-1,0 0 0,0-1 0,0 1 1,0-1-1,0 0 0,5 2 0,-7-3-30,1 0-1,-1 0 0,0 0 1,0 0-1,0 0 0,0 0 0,0-1 1,0 1-1,0 0 0,0-1 1,0 1-1,0-1 0,0 1 1,0-1-1,0 0 0,0 1 1,0-1-1,0 0 0,0 1 1,-1-1-1,1 0 0,0 0 1,-1 0-1,1 0 0,0 0 0,-1 0 1,1 0-1,-1 0 0,0 0 1,1 0-1,-1 0 0,0 0 1,1 0-1,-1 0 0,0 0 1,0-1-1,0 1 0,0 0 1,0 0-1,0 0 0,-1-1 1,2-51 173,-6-58 1,1 71-178,2-1 1,2 0-1,7-53 1,-4 68-15,2-1-1,1 1 1,14-38 0,-18 58 7,1 0 0,-1 0 0,1 1 1,0-1-1,1 1 0,-1-1 0,1 1 0,0 0 1,0 1-1,1-1 0,-1 1 0,1-1 0,0 1 0,0 1 1,1-1-1,-1 1 0,1 0 0,-1 0 0,1 1 1,12-4-1,0 2 51,-1 1-1,1 1 1,0 0 0,22 2-1,-31 1-4,1 0-1,-1 1 0,0 0 1,0 0-1,0 1 0,0 0 1,0 0-1,-1 1 0,1 0 0,10 8 1,1 3 105,0 2 0,0 1 0,-2 0 0,0 1 0,-1 1 0,-1 0 0,-1 2 0,24 44 0,-24-37 101,-1 2-1,-2-1 1,-1 2-1,-1-1 1,-2 1-1,8 57 1,-18-73-172,-5-16 70,5-2-136,1 0 1,-1 0 0,0 0 0,1-1-1,-1 1 1,1-1 0,-1 1 0,1-1 0,0 0-1,0-2 1,-8-22-14,2-1 0,1 0 0,-5-54-1,10 71-27,1 0 0,0 1 0,1-1 0,0 0 0,1 1 0,0-1 0,1 1 0,0 0 0,0 0 0,1 0-1,1 0 1,-1 0 0,2 1 0,6-10 0,-1 5-49,-1 1-1,2 1 1,0 0 0,0 0-1,1 2 1,1-1 0,0 2-1,0 0 1,26-13 0,-30 18 54,0 1 0,0 0 0,0 0 0,0 1 0,1 0 0,-1 1 0,0 0 0,1 0 0,-1 1 0,1 1 0,-1 0 0,0 0 0,1 1 1,-1 0-1,0 1 0,18 7 0,-10-2 33,0 1 0,-1 1 1,0 0-1,-1 1 0,0 1 0,-1 0 1,0 1-1,-1 1 0,-1 0 0,0 1 1,-1 1-1,18 28 0,-19-23 53,0 0 0,-2 1 0,0 0 0,-1 1 0,-2 0 0,0 0 0,-1 0 0,-2 1 0,0 0 0,-1 28 0,-7 30-1302,5-75-16,2-8-240,4-10-1542,-5-3 582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8.1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198 432 6912,'0'-1'53,"0"1"-1,-1 0 1,1 0 0,-1 0 0,1 0 0,0-1-1,-1 1 1,1 0 0,-1 0 0,1 0 0,-1 0-1,1 0 1,0 0 0,-1 0 0,1 0 0,-1 0-1,1 0 1,-1 1 0,1-1 0,0 0 0,-1 0-1,1 0 1,-1 0 0,1 1 0,0-1 0,-1 0-1,1 0 1,0 1 0,-1-1 0,1 0 0,0 0-1,-1 1 1,1-1 0,0 1 0,0-1 0,-1 0 0,1 1-1,0-1 1,0 0 0,0 1 0,-1-1 0,1 1-1,0-1 1,0 1 0,0-1 0,0 1 0,14 26 626,-4-16 227,0-1 0,0 0-1,22 17 1,-7-10-634,1-2 0,0-1 0,1 0 0,1-3-1,0 0 1,0-1 0,54 10 0,-63-17-70,0-1 0,0 0 0,1-1 0,-1-1 0,1-1 0,-1-1-1,0 0 1,1-2 0,-1 0 0,-1-1 0,1-1 0,35-16-1,-43 15-119,1-1 1,-1 0-1,0-1 0,-1 0 0,0 0 0,-1-1 0,0 0 0,0-1 0,-1 0 0,0-1 0,-1 1 0,0-1 0,-1-1 0,5-13 0,-7 15-53,0-1 1,0 1-1,-1-1 0,-1 0 0,0 1 1,-1-1-1,0 0 0,0 0 0,-2 0 1,1 0-1,-1 0 0,-1 0 0,0 0 1,-1 0-1,0 1 0,-7-17 0,1 13-7,0 1 0,0 0 0,-2 0 0,1 1 0,-2 1 0,0-1 0,0 2 0,-1 0 0,0 0 0,-1 1 0,0 1 0,-1 0 0,0 1 0,0 1 0,-1 0 0,0 1 0,0 1 0,-29-6 0,15 5-15,0 2 1,0 0-1,-1 2 0,1 1 1,0 2-1,-1 1 0,1 1 0,0 2 1,-55 15-1,63-13-17,1 1 1,-1 1-1,1 1 1,1 1-1,0 1 0,1 0 1,0 2-1,1 0 0,-20 20 1,28-24-103,1 1-1,0 0 1,0 0 0,1 1-1,0 1 1,1-1 0,1 1-1,0 0 1,1 1 0,0-1 0,1 1-1,0 0 1,1 0 0,1 1-1,0-1 1,1 15 0,1-19-98,0-1 0,1 1 0,0-1 0,1 0 0,0 0 0,1 1 0,0-1 0,0-1 0,1 1 0,0 0 0,0-1 0,1 0 0,0 0 0,0 0 0,1-1 0,0 1 0,1-2 1,8 8-1,67 52-2350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8.7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506 19 4480,'-11'-4'368,"0"0"1,-1 1-1,1 1 0,-1 0 1,1 0-1,-1 1 0,1 1 1,-1 0-1,0 0 0,1 1 1,-1 1-1,1 0 0,0 1 1,-21 7-1,5-1-132,1 0 0,0 3 0,1 0-1,0 1 1,-45 33 0,61-39-141,-1 1 0,1 0 0,1 0 0,-1 1 0,1 0 0,1 1 0,0 0 0,0 0 0,1 0 0,0 1 0,1 0 0,0 0-1,1 0 1,0 1 0,1-1 0,-3 20 0,5-23-37,1-1 0,0 0-1,0 1 1,1-1 0,0 1 0,1-1-1,-1 0 1,1 1 0,1-1 0,-1 0-1,1 0 1,1-1 0,-1 1 0,1-1-1,0 1 1,0-1 0,1 0 0,0-1-1,0 1 1,0-1 0,1 0 0,0 0-1,7 4 1,13 8 2,1-2 0,1 0 0,0-2 0,35 12 0,-41-18-111,-1 0 1,1-1 0,1-2-1,-1 0 1,1-1 0,-1-2 0,1 0-1,-1-1 1,1-1 0,0-2-1,33-7 1,-26 3-578,-1-2-1,0-2 0,0 0 1,-1-2-1,-1-1 1,0-1-1,48-37 1,-20 2-1164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9.2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1 5888,'-5'1'269,"-1"0"0,1 1 0,0-1 0,0 1 1,0 0-1,-9 6 0,13-7-258,0-1 0,0 1 0,0 0 1,0 0-1,0 1 0,0-1 0,0 0 0,0 0 0,0 0 0,0 1 1,1-1-1,-1 0 0,1 1 0,-1-1 0,1 0 0,-1 1 1,1-1-1,-1 4 0,3 4 388,-1 1 0,1 0 1,1 0-1,0 0 0,0-1 1,1 0-1,9 16 0,272 564 3292,-63-133-171,-217-448-3466,3 9 133,0 0-1,0 0 1,-2 1-1,0 0 1,5 26-1,-11-44-179,0 1-1,1-1 1,-1 1-1,0-1 1,0 1-1,0-1 1,0 1-1,0-1 1,0 1-1,0-1 1,0 1 0,0-1-1,0 1 1,0-1-1,0 1 1,0-1-1,0 1 1,0-1-1,0 1 1,-1-1-1,1 1 1,0-1-1,0 1 1,-1-1 0,1 0-1,0 1 1,-1-1-1,1 1 1,0-1-1,-1 1 1,-11-11 153,-11-31 96,18 23-249,1 0 0,1 0 0,1-1 1,0 1-1,2 0 0,0-1 0,3-19 1,-2 24-35,1 1 1,1 0-1,0-1 0,1 1 1,0 0-1,1 1 0,0-1 1,1 1-1,1 0 1,13-19-1,-14 24-7,0 1-1,1 0 1,0 1-1,0-1 1,1 1-1,0 0 1,0 1-1,0 0 1,0 0-1,0 1 0,12-3 1,-4 1 25,0 2 0,-1 0-1,2 1 1,-1 0 0,25 1 0,-34 2 53,1 1-1,-1 0 1,0 0 0,0 0 0,0 1 0,0 0 0,0 0-1,-1 1 1,1 0 0,-1 0 0,0 0 0,0 1 0,0 0-1,-1 0 1,0 0 0,0 1 0,0 0 0,-1 0 0,1 0-1,5 13 1,-1-4 97,-2 1 0,0 0 0,0 0 0,-2 1 0,0 0 0,-1 0 0,4 33 0,-6-35-76,-1 0 1,0 0 0,-1 0-1,-1 0 1,-1 0 0,0-1-1,-1 1 1,0 0-1,-1-1 1,-1 0 0,0 0-1,-7 14 1,1-15 10,5-14-704,2-27-1103,10-19-1735,-6 45 3277,1 0 0,-1 1 0,1-1 0,0 0 0,-1 1 0,1-1 0,0 1 0,0-1 0,0 1 0,0 0 0,0-1 0,0 1 0,0 0 0,0 0 0,1 0 0,-1 0 0,1 0 0,-1 0 0,0 0 0,1 0 0,-1 0 0,1 1 0,0-1 0,2 0 0,21 2-2627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0:59.6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62 433 3840,'0'1'58,"0"-1"1,0 1-1,0-1 1,0 0-1,1 1 0,-1-1 1,0 1-1,0-1 1,0 1-1,0-1 1,0 0-1,1 1 0,-1-1 1,0 1-1,0-1 1,1 0-1,-1 1 1,0-1-1,1 0 0,-1 0 1,0 1-1,1-1 1,-1 0-1,0 1 1,1-1-1,-1 0 1,1 0-1,-1 0 0,0 0 1,1 1-1,-1-1 1,1 0-1,-1 0 1,1 0-1,-1 0 0,1 0 1,-1 0-1,0 0 1,1 0-1,-1 0 1,1 0-1,-1 0 0,1-1 1,-1 1-1,1 0 1,-1 0-1,27-10 1802,-17 6-1474,35-8 172,-32 9-260,0-1 0,-1 0-1,19-8 1,19-13 82,59-39 1,-88 49-21,0-1-1,-1 0 1,-1-2 0,34-39 0,-50 52-301,1 1 0,-1-1 0,0 0 0,0-1 1,-1 1-1,1-1 0,-1 1 0,0-1 0,-1 1 0,1-1 0,-1 0 1,0 0-1,0 0 0,-1 0 0,0 0 0,-1-9 0,0 11-11,0 0 0,0 0 0,0 0 0,-1 1 0,1-1 0,-1 1 0,0-1-1,0 1 1,0 0 0,0-1 0,-1 1 0,1 0 0,-1 0 0,0 1 0,0-1 0,0 1 0,0-1-1,-1 1 1,1 0 0,0 0 0,-1 1 0,0-1 0,1 1 0,-1-1 0,0 1 0,0 0 0,-4 0 0,-8-1 135,0 0 1,0 1 0,0 1-1,0 0 1,-1 2 0,1 0-1,0 0 1,1 2 0,-1 0-1,0 0 1,1 2 0,0 0-1,0 0 1,1 2 0,-27 17-1,24-14 42,1 1 1,0 1-1,1 0 0,0 1 0,1 1 1,1 0-1,0 1 0,1 0 0,1 1 0,1 0 1,0 1-1,-10 26 0,17-33-77,0-1 1,0 1-1,1 0 0,0 0 1,1-1-1,1 1 0,-1 0 1,2 0-1,2 20 0,2-8 89,1-1 1,1 0-1,12 28 0,-16-42-189,0-1-1,1 0 1,0 1-1,1-1 1,-1-1-1,1 1 1,0-1 0,1 0-1,0 0 1,0 0-1,0-1 1,0 0 0,1 0-1,0-1 1,0 0-1,0 0 1,1 0-1,12 3 1,-8-4-273,0 0 1,0-1-1,0-1 0,0 0 1,0 0-1,1-1 0,-1-1 1,0 0-1,0-1 0,0 0 1,23-7-1,78-24-5300,-109 32 5222,-1-1 0,1 1 0,0-1 0,0 1 0,-1-1 0,1-1 0,-1 1 0,1 0 1,2-4-1,22-32-2769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0.1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6 4352,'-4'-6'2176,"8"44"-1792,-4-21 3584,0 14-3328,0 1 0,5 10 384,5-4 0,-1 11-1280,12 2 0,10 4 896,3-19 0,7-6-384,3-9 128,-2-17-896,-3-12 128,-4-5-1536,-11-12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7.9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327 17 3328,'-2'1'98,"-1"-1"1,1 1-1,-1-1 1,1 1 0,-1-1-1,1 0 1,-1 0-1,1 0 1,-1-1-1,1 1 1,-1 0-1,1-1 1,-1 0-1,1 0 1,-1 0-1,1 0 1,0 0-1,0 0 1,-1 0-1,-1-2 1,-4-2 178,7 4-185,-1 1-1,1 0 0,0-1 0,-1 1 0,1 0 0,0 0 0,-1 0 0,1 0 0,0 0 0,-1 0 0,1 0 0,-1 0 0,1 1 0,0-1 0,-1 0 0,1 1 0,0-1 0,0 1 0,-1 0 0,1-1 0,-2 2 0,-20 17-161,21-18 185,-17 17 294,-14 13 315,-74 53-1,104-82-661,0-1 1,0 1-1,0 0 0,0 0 0,1 1 0,-1-1 0,0 0 0,1 1 0,0 0 0,0 0 0,-1-1 0,2 1 0,-1 0 0,0 1 0,1-1 1,-1 0-1,1 0 0,0 1 0,0-1 0,-1 5 0,3-5-22,-1 0-1,1 0 1,0 0 0,0 0 0,0 0 0,0 0-1,1 0 1,-1 0 0,1 0 0,0 0 0,-1-1-1,1 1 1,1-1 0,-1 1 0,0-1-1,0 0 1,1 0 0,-1 0 0,1 0 0,0 0-1,0-1 1,4 3 0,13 5 132,1 0-1,0-1 1,1-1-1,0-1 1,34 4 0,9 4 57,1 2-17,39 8 194,118 46 0,-213-66-358,0 1 0,0 0 0,-1 0 0,0 1 0,0 1 0,0-1 0,-1 1 0,1 1 0,-2-1 1,1 1-1,-1 1 0,6 9 0,-11-15-17,0 1 0,0-1 1,0 0-1,-1 1 0,0 0 0,0-1 1,1 1-1,-2-1 0,1 1 1,0 0-1,-1 0 0,0-1 0,0 1 1,0 0-1,0 0 0,-1 0 0,1-1 1,-1 1-1,0 0 0,0-1 0,0 1 1,-1-1-1,1 1 0,-1-1 0,0 0 1,0 1-1,0-1 0,0 0 1,-1 0-1,1-1 0,-1 1 0,0 0 1,0-1-1,0 0 0,0 1 0,0-1 1,-4 2-1,-10 6 89,1-1 0,-1-1-1,-1 0 1,1-1 0,-1-1 0,-1-1 0,-18 3 0,-133 12 655,163-19-739,-22 1 120,0-1-1,0-1 0,-1-1 0,1-2 0,0-1 0,0-1 0,1-1 1,-1-2-1,2-1 0,-54-25 0,76 31-206,0 0 0,0 0-1,1 0 1,0-1 0,-1 0 0,1 0-1,1 0 1,-1 0 0,-4-8 0,7 11-22,0 0-1,1 0 1,-1 0 0,1 0 0,-1 0 0,1 0 0,0-1-1,-1 1 1,1 0 0,0 0 0,0 0 0,0 0 0,0 0-1,0-1 1,0 1 0,0 0 0,0 0 0,0 0 0,1 0 0,-1-2-1,1 2-88,0 0 0,1-1 0,-1 1 0,0 0 0,0 0 0,0 0 0,1 0 0,-1 0 0,0 1-1,1-1 1,-1 0 0,1 0 0,-1 1 0,1-1 0,-1 1 0,1 0 0,-1-1 0,1 1 0,2 0 0,26-1-2142,15 4-128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0.5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35 7936,'-12'-8'3968,"63"29"-5376,-35-21 6528,3-9-6784,1 1 0,-4-5-2176,3-4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0.8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492 965 4864,'11'-5'387,"0"-1"0,-1 0 0,1 0 1,-1-1-1,-1 0 0,18-17 0,35-29 2492,-31 30-2605,-1-2 0,-1-2 1,-1 0-1,-2-2 0,0-1 0,-3-1 0,0-1 0,27-53 1,-41 68-171,-2-1 1,0 0 0,-1 0 0,0-1 0,-2 0 0,0 0-1,-1 0 1,0-28 0,-3 33 7,-1 0-1,-1 0 1,0 0 0,-1 0 0,0 0 0,-1 0-1,-1 1 1,0 0 0,-1 0 0,0 0-1,-1 1 1,-14-19 0,11 17-19,-2 1 1,0 1-1,0 0 0,-1 0 1,-1 2-1,0-1 1,0 2-1,-1 0 0,0 1 1,-1 0-1,0 1 1,0 1-1,0 0 0,-1 1 1,0 1-1,0 1 0,0 0 1,0 2-1,-1-1 1,-22 3-1,16 0 28,0 1 0,0 0 0,1 2 0,-1 1 0,1 1 0,0 1 0,0 1 0,1 2 0,0-1 0,0 2 0,1 1 0,1 1 0,0 1 0,-19 16 0,20-11 14,0 1 1,1 0 0,1 1-1,1 1 1,1 1 0,1 0-1,1 1 1,1 0 0,1 1-1,2 0 1,0 1 0,1 0-1,2 0 1,1 1 0,-4 49-1,8-44 12,1 0 0,2 0-1,1 0 1,2 0 0,0 0-1,3-1 1,0 0 0,2-1-1,1 0 1,2 0 0,1-1-1,1-1 1,19 27 0,-4-12 141,1-1 0,3-2 0,1-1 0,2-2 0,1-1 0,2-2 0,71 46 0,-109-79-335,-1 0 1,1 0 0,0 0 0,0 0 0,-1 0-1,1 0 1,0-1 0,0 1 0,0-1 0,0 1 0,0-1-1,0 0 1,0 0 0,0 0 0,0 0 0,0 0 0,0 0-1,0-1 1,0 1 0,0 0 0,0-1 0,0 0-1,0 1 1,-1-1 0,1 0 0,3-2 0,1-2-710,0-1 1,0 1-1,0-1 0,-1 0 1,7-11-1,6-5-1271,7-10-1173,-6 3-21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1.3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 4736,'0'-7'855,"3"8"-103,10 19 537,16 44 1063,-18-31-1832,-2 1 0,-1 0 0,5 64 1,-5 106-49,-6-113-465,1 200 1431,-4-130-801,6 0 0,28 164 0,-28-313-913,-1-19-239,2-22-401,-1-29-1633,-3-88 0,-9 50 501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1.6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0 192 4864,'3'-6'151,"1"1"0,-1-1 1,1 0-1,0 1 0,1 0 0,-1 0 0,1 0 1,0 1-1,0 0 0,0 0 0,1 0 1,-1 0-1,1 1 0,0 0 0,0 0 1,0 0-1,8-1 0,1-2 177,29-12 940,1 2 0,0 2 0,64-11-1,129-2-236,-160 21-976,137 7 0,-189 1 111,1 1-1,0 2 1,-1 0-1,0 2 1,0 0-1,-1 2 1,0 1-1,40 22 1,-60-30-112,0 1 0,-1 1 0,1-1 0,-1 1 0,0-1 0,1 1 0,-2 0 0,1 1 1,0-1-1,-1 1 0,0 0 0,0-1 0,0 1 0,-1 1 0,1-1 0,-1 0 0,-1 0 1,1 1-1,-1-1 0,0 1 0,0 0 0,0-1 0,-1 1 0,0 0 0,0 5 1,-2-2 34,0-1 0,0 0 0,-1 0 0,0 1 0,0-2 0,0 1 1,-1 0-1,-1-1 0,1 0 0,-1 1 0,0-2 0,-1 1 0,0-1 1,0 0-1,0 0 0,-8 5 0,-6 3 105,-1-1 0,0-1 0,0-1 0,-1-1 0,-1-1 1,1-1-1,-29 7 0,-14-1 320,-89 9 0,124-20-430,-1-2-1,1-1 0,-53-6 0,73 5-95,0-1 0,0 0 0,0 0-1,0-1 1,0 0 0,1-1 0,-1 0-1,1 0 1,0-1 0,0 0 0,0-1-1,1 0 1,0 0 0,-12-12 0,20 17-25,-1 1 1,0-1-1,1 0 1,-1 0 0,1 1-1,-1-1 1,1 0-1,-1 0 1,1 1 0,-1-1-1,1 0 1,0 0-1,0 0 1,-1 0-1,1 0 1,0 0 0,0 0-1,0 1 1,0-1-1,0 0 1,0 0 0,0 0-1,0 0 1,0 0-1,1 0 1,-1 0 0,0 0-1,0 1 1,1-1-1,-1 0 1,1-1-1,1 0-101,0 1 0,0-1 0,0 1 0,0-1 0,0 1-1,0 0 1,0 0 0,0 0 0,1 0 0,-1 0-1,4-1 1,6 0-522,0-1 1,-1 2-1,1 0 0,13 0 0,23 8-1814,5 9-86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2.0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169 367 6016,'-17'-16'1234,"16"8"430,40 11 1198,-36-2-2815,0 1-1,0-1 1,0 1 0,0-1 0,-1 1 0,1 0 0,0 0 0,-1 0-1,0 1 1,1-1 0,-1 0 0,0 1 0,0 0 0,0-1 0,-1 1-1,1 0 1,-1 0 0,1 0 0,-1 0 0,0 0 0,1 5 0,4 13 133,-1 1 0,3 21 1,-5-25-153,7 31 409,10 69 981,-19-103-1126,0-1-1,-1 0 1,0 1 0,-1-1-1,-6 29 1,7-42-267,0 1 1,0-1-1,0 1 1,-1-1-1,1 1 1,-1-1-1,1 1 1,-1-1-1,1 0 1,-1 1-1,0-1 1,1 0-1,-1 0 1,0 0-1,0 1 1,0-1-1,0 0 1,0 0-1,0 0 1,0 0-1,-1 0 1,1-1-1,0 1 1,0 0-1,-1-1 1,1 1-1,0 0 1,-1-1-1,1 0 1,-1 1-1,1-1 1,-1 0-1,1 0 1,-1 0-1,1 0 1,0 0-1,-1 0 1,1 0-1,-1 0 1,1 0-1,-1-1 1,1 1-1,-1-1 1,1 1-1,0-1 1,-1 0-1,-1-1 1,-7-4 76,1 0-1,0 0 1,0-2 0,0 1 0,-7-9-1,-3-6-84,1-1 0,1 0 0,2-1-1,0 0 1,2-1 0,0-1 0,2-1 0,1 1-1,1-1 1,1-1 0,1 0 0,2 0-1,-3-40 1,7 50-49,1-1 1,1 0-1,0 1 0,2-1 0,0 1 1,1 0-1,0-1 0,11-24 0,-10 31-13,1 0 0,-1 0-1,2 1 1,0-1 0,0 1 0,1 1-1,1-1 1,-1 1 0,2 1-1,-1 0 1,1 0 0,19-12-1,-21 17 12,0 0 0,0 0-1,0 1 1,0 0 0,1 1-1,-1 0 1,1 0-1,0 1 1,-1 0 0,1 1-1,0-1 1,0 2-1,-1-1 1,14 3 0,8 4-158,0 1 1,50 21-1,-50-18-254,-13-3-428,0 0-1,-1 2 0,30 20 0,16 11-2793,-34-31 1492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2.6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76 323 2944,'0'0'70,"0"-1"-1,0 1 1,1-1-1,-1 1 1,0 0 0,1-1-1,-1 1 1,0 0 0,1-1-1,-1 1 1,0 0-1,1-1 1,-1 1 0,1 0-1,-1 0 1,1-1-1,-1 1 1,1 0 0,-1 0-1,1 0 1,-1 0 0,1 0-1,-1 0 1,1 0-1,-1-1 1,1 2 0,-1-1-1,1 0 1,-1 0 0,1 0-1,-1 0 1,1 0-1,-1 0 1,1 0 0,-1 1-1,1-1 1,-1 0 0,0 0-1,1 1 1,-1-1-1,1 0 1,-1 1 0,0-1-1,1 1 1,23 13 2834,14 38-2207,-34-46-483,-1 1 0,1-1 0,1 0 0,-1 0 0,1-1 0,0 1 0,0-1 0,1 0 0,-1-1 0,10 7 0,9 0 140,1-2 1,0 0 0,1-2-1,0-1 1,0 0 0,0-2-1,52 1 1,-54-6-209,1-1 0,0 0 0,-1-2 0,0-1 0,0-1 0,0-1 0,43-19 0,-55 20-76,0 0 0,0 0-1,0-2 1,-1 1-1,0-1 1,-1-1 0,1 0-1,-2-1 1,1 0 0,-1 0-1,-1-1 1,0 0 0,-1 0-1,0-1 1,11-24-1,-16 30-35,0 0 1,0-1-1,-1 1 0,1-1 0,-1 0 0,-1 1 0,1-1 0,-1 0 0,-1 1 0,1-1 0,-1 0 0,0 1 0,0-1 0,-1 0 0,-3-7 0,1 6 4,0 0 0,-1 0 1,1 0-1,-2 1 1,1 0-1,-1 0 0,0 1 1,0 0-1,-1 0 1,-10-8-1,-1 3 17,0 0 0,-1 1-1,0 1 1,0 0 0,-1 2 0,0 0 0,0 2 0,0 0-1,-27-3 1,3 4 28,1 1 1,-1 3-1,-86 9 0,105-5-82,-1 1 0,1 1 0,1 2 0,-1 0 0,1 1 0,0 2 0,1 0-1,-23 16 1,39-22-43,0 0 0,0 0-1,0 1 1,0-1-1,1 2 1,0-1 0,0 1-1,1 0 1,0 0-1,-7 13 1,10-15-26,0-1 0,1 0 0,0 1 0,0-1 0,0 1 0,0 0 0,1-1 0,0 1 0,0 0 0,0-1 0,0 1 0,1-1 0,0 1 0,0 0 0,0-1 0,1 0 0,-1 1 0,1-1 0,0 0 0,0 0 0,3 4 0,0 0-101,0-1 0,0 0 0,0 0 0,1-1 1,0 0-1,1 0 0,-1 0 0,1-1 0,9 6 0,1-1-305,0-2 1,1 0-1,24 7 0,103 25-1851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3.2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57 257 3328,'0'0'108,"0"0"-1,0 0 1,0 0 0,0 1 0,0-1-1,0 0 1,0 0 0,0 0 0,0 0-1,0 0 1,0 1 0,0-1 0,0 0 0,0 0-1,0 0 1,0 0 0,0 0 0,0 0-1,-1 0 1,1 1 0,0-1 0,0 0-1,0 0 1,0 0 0,0 0 0,0 0-1,0 0 1,-1 0 0,1 0 0,0 0-1,0 0 1,0 0 0,0 0 0,0 0-1,-1 0 1,1 0 0,0 0 0,0 0-1,0 0 1,0 0 0,0 0 0,-1 0-1,1 0 1,0 0 0,0 0 0,0 0 0,0 0-1,0 0 1,0 0 0,-1 0 0,1 0-1,0 0 1,0 0 0,-3 28 1737,8 38-1595,-2-56-127,1 0 0,0 0 0,1 0 0,0-1 0,0 0 0,1 0 0,0-1 0,1 0 0,0 0-1,0 0 1,1-1 0,0 0 0,0 0 0,1-1 0,-1 0 0,1 0 0,1-1 0,-1-1 0,1 1 0,0-1 0,19 4-1,-9-3-9,0-1 0,0 0 0,1-2 0,-1-1 0,1 0 0,-1-1 0,1-2 0,-1 0 0,1-1 0,28-8 0,-21 3-38,-1-1 1,0-2-1,0-1 1,-1-1-1,-1-1 1,29-20-1,-46 28-46,0-1-1,-1 0 0,1 0 1,-1-1-1,-1 0 0,1 0 1,-1 0-1,-1-1 0,6-10 1,-9 12-13,1 1 0,-1 0 0,0-1-1,-1 1 1,0-1 0,0 0 0,0 1 0,-1-1 0,0 0 0,0 0 0,-1 1 0,1-1 0,-2 0 0,1 1 0,-3-9 0,-1 4-3,0-1 1,-1 1-1,0 0 1,0 1 0,-1 0-1,-1 0 1,0 0-1,0 1 1,-1 0 0,0 0-1,0 1 1,-1 1 0,0-1-1,-1 2 1,1-1-1,-1 2 1,-1-1 0,-12-4-1,-2 1-13,-1 0-1,0 1 1,-1 2 0,0 1-1,0 1 1,-48-1-1,48 6-68,-1 0-1,0 2 1,0 1-1,-43 12 0,61-13-68,-1 1 0,1 0 0,0 1 0,0 0-1,1 0 1,0 1 0,0 1 0,0 0 0,0 0 0,1 1-1,1 0 1,-1 0 0,-8 13 0,14-17-14,0 0-1,0 1 1,1-1-1,-1 1 1,1-1 0,0 1-1,0 0 1,1 0 0,0 0-1,0 0 1,0 0-1,0 1 1,1-1 0,0 0-1,0 0 1,0 0 0,0 1-1,1-1 1,0 0-1,3 9 1,26 40-1789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3.6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130 7 4352,'-33'-7'1087,"32"7"-1052,0 1 0,0-1 1,0 0-1,0 0 0,1 0 1,-1 1-1,0-1 0,0 1 1,0-1-1,1 0 0,-1 1 0,0-1 1,1 1-1,-1 0 0,0-1 1,1 1-1,-1 0 0,1-1 1,-1 1-1,1 0 0,-2 1 1,1 4 116,0 0 0,0 0 0,0 0 0,0 0 0,1 0 1,0 0-1,1 0 0,0 6 0,1 15 455,-5 186 1109,-35 257 0,6-130 57,30-315-1705,-1 20 279,2 58 0,2-91-459,0-1 1,0 0-1,1 0 0,0 0 0,1 0 0,1 0 0,-1-1 0,2 1 0,0-1 0,9 15 0,-13-23-22,1 0-1,-1 0 1,1 0 0,0 0 0,0 0 0,0-1 0,0 1 0,0-1 0,0 1 0,0-1 0,0 0 0,0 0-1,1 0 1,-1 0 0,0 0 0,1-1 0,-1 1 0,0-1 0,1 1 0,4-1 0,19-3-1658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3.9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49 327 5248,'-1'-1'68,"-33"-4"1591,33 5-1641,1 0 0,-1 0 0,1 0 0,-1 0 0,1 0 0,-1 0 0,0 0 0,1 1 0,-1-1 0,1 0 0,-1 0 0,1 0 0,-1 1-1,1-1 1,0 0 0,-1 0 0,1 1 0,-1-1 0,1 0 0,0 1 0,-1-1 0,1 1 0,-1-1 0,1 0 0,0 1 0,0-1-1,-1 1 1,1-1 0,0 1 0,0-1 0,0 1 0,-1-1 0,1 1 0,0-1 0,0 1 0,0-1 0,0 1 0,0-1 0,0 1 0,0-1-1,0 1 1,0-1 0,0 1 0,0 0 0,1-1 0,-1 1 0,0-1 0,0 1 0,1-1 0,1 3 315,1 0 0,-1 0 0,1 0 0,0-1 0,0 1 0,0-1 0,0 0 0,7 4 0,1 1-109,-1 0-54,2 0-1,-1 0 1,1-1-1,0-1 1,0 0 0,0-1-1,1 0 1,-1-1 0,1 0-1,18 1 1,-7-2 54,0 0 0,0-2 0,0-1 0,37-7 1,-33 4 35,0-2 1,0-1-1,-1-2 1,-1 0-1,1-1 1,34-20-1,-54 26-227,0-1 1,0 0-1,-1 0 0,1 0 0,-1-1 1,0 1-1,-1-2 0,1 1 0,-1-1 1,0 1-1,-1-1 0,0-1 0,0 1 1,0 0-1,-1-1 0,0 0 0,-1 0 1,1 0-1,-2 0 0,1 0 0,-1 0 1,0-1-1,-1 1 0,0 0 0,-1-13 0,0 15-18,0 0-1,0 0 1,0 0-1,-1 0 1,0 0-1,0 1 1,-1-1-1,1 1 1,-1-1-1,0 1 1,-1 0-1,1 0 1,-1 0-1,0 1 1,-5-5-1,2 3 0,-1 0-1,0 0 0,0 1 0,0 1 1,-1-1-1,0 1 0,0 1 1,-16-5-1,-2 2-8,-1 1 1,-1 2-1,1 1 1,0 1-1,-37 3 0,48-1-18,0 1-1,0 0 0,0 2 0,1 0 0,-1 1 1,1 0-1,0 2 0,-20 10 0,27-12-87,1 0-1,0 1 1,0-1-1,0 2 0,1-1 1,0 1-1,0 0 1,1 1-1,0-1 1,0 1-1,1 1 0,0-1 1,0 1-1,1 0 1,-3 9-1,6-15-22,0 1 0,0-1 0,1 0-1,-1 1 1,1-1 0,0 1 0,0-1 0,0 1 0,1-1-1,-1 1 1,1-1 0,0 0 0,0 1 0,0-1-1,0 0 1,0 0 0,1 0 0,0 0 0,-1 0 0,1 0-1,0 0 1,1 0 0,-1-1 0,4 4 0,-1-2-101,0 1 0,0-1 0,0 0 0,1 0 0,-1-1 1,1 0-1,0 0 0,0 0 0,0-1 0,1 0 1,7 2-1,57 0-1823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4.3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137 1 5504,'-4'2'224,"0"1"0,1 0 1,-1 0-1,1 0 0,0 0 0,0 1 0,0-1 1,0 1-1,1 0 0,-1 0 0,1 0 1,0 0-1,0 0 0,0 1 0,1-1 1,-2 8-1,-2 12 638,1-1 1,-1 29 0,-2 7-863,7-54 52,-62 392 2107,58-341-1855,2 1-1,2-1 0,2 1 1,4-1-1,13 62 1,-15-99-246,0-1 1,2 0 0,0-1 0,1 0 0,1 0 0,1 0-1,16 23 1,-22-35-251,0-1 0,1 1 0,0-1 0,0 0 0,0 0 0,1-1 0,-1 1 0,1-1 0,0 0 0,0 0 0,0 0 0,0-1 0,0 0 0,0 0 0,1 0 0,-1-1 0,1 0 0,0 0-1,-1 0 1,1 0 0,0-1 0,-1 0 0,1-1 0,0 1 0,-1-1 0,1 0 0,0 0 0,7-3 0,42-20-1813,-7-8-43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8.6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136 314 2432,'-1'-1'47,"1"1"0,0 0 0,0-1-1,0 1 1,0 0 0,0-1 0,0 1 0,0 0 0,0-1 0,0 1 0,0 0 0,0-1-1,0 1 1,0-1 0,1 1 0,-1 0 0,0-1 0,0 1 0,0 0 0,0 0 0,0-1 0,1 1-1,-1 0 1,0-1 0,0 1 0,1 0 0,-1 0 0,0-1 0,0 1 0,1 0 0,-1 0-1,0 0 1,1 0 0,-1-1 0,0 1 0,1 0 0,12 8 1811,-10-5-1525,0 0-1,0 1 0,0-1 0,-1 1 0,1 0 0,-1 0 0,3 6 0,0 7 23,1 0 0,1 0 0,0-1-1,1 0 1,1-1 0,1 0 0,0 0-1,0-1 1,15 14 0,-14-17-201,0-2 0,0 0 0,1 0 0,1-1 1,-1 0-1,1-1 0,1-1 0,-1 0 0,1-1 0,0 0 0,17 3 1,-13-5-63,-1 0 0,1-2 1,-1 0-1,1-1 1,-1 0-1,1-1 0,0-1 1,-1-1-1,0-1 0,0 0 1,31-13-1,-35 12-44,-1-1 0,0 0-1,0-1 1,-1 0 0,0-1 0,0 0-1,-1 0 1,0-1 0,0-1-1,-1 0 1,0 0 0,-1-1 0,0 0-1,-1 0 1,0-1 0,6-14 0,-10 17 10,0-1 1,0 0 0,-1-1-1,0 1 1,-1 0 0,0-1-1,-1 1 1,0-1-1,-1 1 1,0 0 0,0-1-1,-1 1 1,0 0 0,-1 0-1,-1 0 1,1 0 0,-1 0-1,-10-15 1,6 11 17,-1 0 0,-1 1 0,0 0 0,-1 0 0,0 1 0,0 1 0,-2 0 0,1 1 0,-1 0 0,-1 1 0,-18-10 0,9 8-2,0 1-1,-1 1 1,0 2 0,0 0-1,-1 1 1,1 2-1,-1 0 1,0 2 0,0 1-1,-1 1 1,-36 4-1,43-2-61,0 2-1,1 0 1,-1 1-1,1 0 1,0 2-1,1 0 1,-1 1-1,1 1 1,1 0-1,0 2 0,0-1 1,1 2-1,0 0 1,1 1-1,-21 25 1,28-28-54,0 0 1,0 1-1,1-1 1,0 2 0,1-1-1,0 0 1,1 1-1,0 0 1,1 0-1,0 0 1,-1 15 0,3-19-80,1-1 1,0 1 0,0-1 0,1 1 0,-1-1-1,2 0 1,-1 1 0,1-1 0,0 0 0,0 0-1,1 0 1,0 0 0,1 0 0,-1-1 0,1 1-1,0-1 1,1 0 0,0 0 0,7 7 0,3-1-468,0-1 0,1 0 1,0-1-1,1-1 0,0-1 1,1 0-1,-1-1 1,1-1-1,0-1 0,36 6 1,32-2-1717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4.7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5248,'16'9'2560,"133"19"-3584,-103-28 4992,24 4-3968,21 6 0,-2-6 0,-4 3 0,15-1 0,-20-2 0,-14-8-1280,-5 8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5.0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9 4992,'2'-8'3696,"0"14"-1356,1 36-484,-2 66-767,-24 154 99,-3 154 824,27-357-1694,-2-20-100,2 0 0,2 0 0,1 0 0,18 75 0,-19-105-232,1 0 1,-1-1 0,1 1 0,1-1-1,-1 0 1,1 0 0,1-1 0,-1 0-1,14 13 1,-16-17-145,-1-1-1,1 0 1,0-1-1,0 1 1,0 0-1,0-1 1,0 0 0,0 1-1,1-1 1,-1-1-1,0 1 1,1 0 0,-1-1-1,0 1 1,1-1-1,-1 0 1,1-1 0,-1 1-1,0 0 1,1-1-1,-1 0 1,0 0-1,1 0 1,-1 0 0,0 0-1,0 0 1,0-1-1,0 0 1,4-2 0,4-4-628,0 0 0,-1 0 0,0-1 1,0 0-1,12-16 0,17-23-1539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5.3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93 5888,'36'-9'2944,"123"12"-4352,-98-14 6144,15 2-4864,18 1 0,-8 0 0,-1-5 128,0 0-128,-5-4 0,-10 9-1408,-10 8 128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5.7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206 319 5120,'0'4'173,"-1"0"1,1 1-1,0-1 1,0 0-1,1 1 1,-1-1 0,1 0-1,0 0 1,0 0-1,0 1 1,1-1-1,-1 0 1,1 0-1,0-1 1,0 1-1,4 5 1,2 3 438,-3-2 182,1 0-1,0 0 0,1-1 0,0 0 0,1 0 0,15 13 0,-13-13-501,1-1 0,0 0-1,0-1 1,1-1 0,15 8-1,-11-9-142,-1 1 0,0-2-1,1 0 1,0-1 0,0 0 0,0-1-1,0-1 1,0-1 0,27-2-1,-22-2-31,0-1-1,0 0 0,0-2 0,-1 0 0,0-2 0,-1 0 0,0-1 1,0-1-1,-1-1 0,-1 0 0,0-1 0,0-1 0,-1-1 0,-1 0 1,-1-1-1,0 0 0,21-34 0,-32 44-101,0-1 1,0 0-1,0 0 1,-1 0-1,0-1 0,-1 1 1,1 0-1,-1-1 0,-1 1 1,1-1-1,-1 1 0,-1-1 1,1 1-1,-1 0 1,-1-1-1,1 1 0,-1 0 1,-1 0-1,1 0 0,-1 0 1,0 0-1,-1 0 0,1 1 1,-7-9-1,2 4-2,-1 0 0,0 1 1,-1 0-1,0 0 0,0 1 0,-1 0 0,0 1 0,-1 0 0,1 1 0,-2 0 0,1 1 1,-23-8-1,7 7 8,-1 0 0,1 2 1,-1 2-1,-47-1 1,17 4-54,-76 12-1,110-9-133,0 2-1,1 0 0,0 2 0,1 0 0,-1 2 1,1 1-1,1 0 0,0 2 0,0 1 1,-25 19-1,42-29-5,0 1 0,1-1 1,-1 1-1,1-1 0,0 1 1,0 1-1,0-1 0,0 0 1,1 1-1,0 0 0,0 0 1,0 0-1,1 0 0,-1 0 1,1 1-1,0-1 0,1 1 1,-1-1-1,1 1 0,0 7 1,11 41-2261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08.4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110 368 2688,'-6'-21'4800,"4"24"-4692,1-1 0,-1 1 0,0-1 0,1 1 0,0 0 0,-1 0 0,1 0 0,0 0 0,1 0 0,-1 0 0,0 0 0,1 0 0,0 0 0,0 0 0,0 4 0,0 15 320,-1-4-104,1 0 0,1 1 0,4 20 0,-4-34-272,1 1 0,-1-1 0,1 1 1,0-1-1,0 0 0,1 0 0,0 0 1,0 0-1,0-1 0,0 1 0,0-1 1,1 0-1,0 0 0,0 0 0,5 4 1,7 2 55,1 0 0,0-1 0,0 0 0,1-2 0,0 0 0,1-1 0,-1-1 0,1-1-1,0 0 1,20 1 0,-17-3 14,1-1 0,-1-1-1,1-1 1,-1-1 0,1-1-1,-1-1 1,0-1 0,27-9-1,-35 8-54,-1 0 0,0-1 0,0 0 1,-1-1-1,0-1 0,0 0 0,-1 0 0,0-1 0,-1 0 0,0-1 0,10-14 0,-14 17-33,0 0-1,-1-1 1,0 0-1,-1 0 1,0 0-1,0 0 1,-1 0-1,0-1 1,-1 0-1,0 1 1,-1-1-1,0 0 1,0 0-1,-1 0 1,0 0-1,0 0 1,-3-10-1,-1 4-4,-1 0-1,0 0 1,-1 1 0,0-1-1,-1 2 1,-1-1 0,-1 1-1,0 0 1,-1 0 0,0 1-1,-13-12 1,7 9-15,-1 1 1,-1 1 0,0 1-1,0 1 1,-1 0 0,-1 1-1,-38-15 1,36 18-32,0 0-1,0 2 1,-1 1 0,0 0 0,0 2-1,0 1 1,0 0 0,0 2-1,0 0 1,-1 2 0,1 1-1,0 0 1,1 2 0,-1 1-1,1 0 1,0 2 0,-21 10 0,38-15 1,0-1 0,0 1 0,0 0 0,1 1 0,-1-1 0,1 1 0,0 0 0,0 0 0,1 0 0,-1 0 0,1 1 0,0 0 0,0-1 0,0 1 0,-2 6 0,4-8 8,1 0 0,-1 0 1,1 0-1,0 0 1,0 0-1,0 0 1,0 0-1,0-1 0,1 1 1,-1 0-1,1 0 1,0 0-1,0 0 1,0-1-1,0 1 0,0 0 1,0-1-1,1 1 1,0-1-1,-1 1 1,1-1-1,0 0 0,0 0 1,0 0-1,0 0 1,1 0-1,-1 0 1,0 0-1,1-1 0,3 2 1,14 7 23,0 0-1,1-2 1,0-1 0,0 0-1,28 4 1,-38-8-3,59 11 142,0-3 1,1-3-1,0-3 1,81-5 0,280-41 1241,-381 34-1082,0-2 0,-1-3-1,91-32 1,-138 43-282,0 0-1,1-1 1,-1 0 0,0 1-1,0-1 1,0 0 0,0-1-1,-1 1 1,1-1-1,-1 1 1,1-1 0,-1 0-1,0 0 1,0 0 0,0 0-1,0 0 1,-1 0 0,1 0-1,1-7 1,-3 8-57,1 0 0,-1 0 0,0 0 0,0 0 0,0 1-1,0-1 1,-1 0 0,1 0 0,0 0 0,-1 0 0,1 0 0,-1 0 0,0 1 0,0-1 0,0 0 0,0 1 0,0-1 0,0 0 0,0 1 0,0-1 0,0 1 0,-1 0 0,1-1-1,-1 1 1,1 0 0,-1 0 0,0 0 0,1 0 0,-1 0 0,0 0 0,1 0 0,-1 1 0,0-1 0,0 1 0,-3-1 0,-4-1-334,0 0 0,0 1 0,0 1 0,0-1 0,0 1 0,0 1 0,0 0 0,-11 2 1,-26 5-1947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1.5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390 198 3456,'-4'-14'637,"-1"-17"1712,-1 27 725,-20 1-2094,7 5-764,0 1 0,0 1 0,0 0 0,1 2 0,0 0 0,-18 9 0,5-3 405,11-4-344,-1 1 1,1 0-1,0 2 0,1 1 1,-20 15-1,36-25-258,1 0 1,-1 0-1,1 0 0,0 1 1,0-1-1,0 1 1,0-1-1,0 1 0,1 0 1,-1-1-1,1 1 1,0 0-1,-1 0 0,1 0 1,0 0-1,1 0 1,-1 1-1,1-1 0,-1 6 1,2-5-8,-1 1-1,1 0 1,1 0 0,-1-1 0,1 1-1,-1-1 1,1 0 0,1 1 0,-1-1-1,0 0 1,7 7 0,6 6-5,1 0 1,1-1-1,0-1 0,26 17 1,-36-28 2,40 30 56,1-2 1,2-2-1,1-2 1,74 28-1,-103-47-26,2-1 0,-1-2 1,1 0-1,0-2 0,0-1 1,0 0-1,0-2 0,0-1 0,1 0 1,-1-2-1,0-1 0,0-1 1,25-8-1,-24 5 63,-1-2 0,0 0 1,38-22-1,-52 24-73,0 1 0,-1-1 1,0-1-1,0 1 0,-1-1 1,0-1-1,-1 0 0,1 0 1,-2 0-1,10-17 1,-2-7 117,12-41 1,-13 40 65,-9 43-182,0-1 0,1 1 0,0-1-1,0 0 1,1 0 0,0-1 0,0 0-1,1 0 1,0 0 0,0-1-1,1 0 1,-1-1 0,1 1 0,1-2-1,-1 1 1,1-1 0,-1 0-1,1-1 1,0 0 0,18 4 0,-11-5 64,-1-1 0,0 0 1,1-1-1,-1 0 1,1-1-1,-1-1 1,0-1-1,1 0 1,-1-1-1,-1 0 1,1-2-1,17-8 0,-19 8 4,11-5 108,0-1-1,28-19 0,-45 26-173,-1 0 0,1-1 0,-1 1 0,-1-1 0,1 0 0,-1-1 1,0 1-1,0-1 0,-1 0 0,0 0 0,5-13 0,-6 13-9,-1 2 3,1-1-1,-1 0 1,0 0 0,0 0-1,-1 0 1,0 0-1,0 0 1,0 0 0,-1 0-1,0-1 1,0 1-1,-2-12 1,-3 5-8,1 0 0,-2 0-1,1 0 1,-2 1 0,0 0 0,0 0-1,-1 0 1,0 1 0,-1 0 0,-1 1-1,0 0 1,0 1 0,-1-1-1,-18-11 1,15 12-10,-1 1 0,0 0 0,0 1 0,-1 1 0,0 0 0,0 1 0,0 1 1,-1 0-1,1 1 0,-1 1 0,0 1 0,-23 1 0,3 3-25,0 2 0,0 1 0,1 2 1,0 2-1,1 1 0,0 1 0,0 3 1,2 0-1,0 2 0,0 2 0,2 1 0,-35 29 1,58-43-25,1 0 1,1 1 0,-1 0 0,1 1-1,0-1 1,1 1 0,-9 16 0,13-22 20,0 0 0,0 1 0,0-1 0,0 1 0,0-1 0,1 0 0,-1 1 0,1 0 0,0-1 0,-1 1 0,1-1 0,0 1 0,1-1 0,-1 1 0,0-1 0,1 1 0,-1 0 0,1-1 0,0 0 0,0 1 0,0-1 0,0 0 0,0 1 0,1-1 0,-1 0 0,0 0 0,1 0 0,0 0 0,0 0 0,-1 0 0,1-1 0,0 1 0,3 1 0,6 3-258,0 0-1,1-1 1,-1-1-1,1 0 1,0 0-1,0-1 1,0-1-1,1 0 1,-1-1-1,15 0 0,133-6-3231,-144 4 3168,97-15-2156,-6-11 43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2.2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 3584,'0'0'45,"0"0"0,0-1 0,0 1 0,0 0 1,0 0-1,0-1 0,0 1 0,0 0 0,0-1 0,0 1 0,0 0 0,0 0 1,0-1-1,0 1 0,0 0 0,0-1 0,1 1 0,-1 0 0,0 0 1,0 0-1,0-1 0,0 1 0,1 0 0,-1 0 0,0 0 0,0-1 0,1 1 1,-1 0-1,0 0 0,0 0 0,1 0 0,-1 0 0,0-1 0,0 1 1,1 0-1,-1 0 0,0 0 0,1 0 0,-1 0 0,0 0 0,0 0 0,1 0 1,-1 0-1,0 0 0,1 0 0,-1 0 0,1 1 0,28 0 2293,36 11-251,-61-11-2236,105 25 1072,-66-14-614,1-1-1,0-3 0,1-1 1,0-3-1,49 0 1,-52-7 155,65-13 0,-89 13-320,0-2 0,0-1 0,0 0 0,-1-1 0,32-18 0,-47 25-128,-1-1 0,0 0 0,0 1 0,0-1 0,0 0 1,0 1-1,-1-1 0,1 0 0,0 0 0,0 0 0,0 0 1,-1 0-1,1 0 0,-1 0 0,1 0 0,-1 0 0,2-2 1,-2 2-9,0 1 1,-1-1-1,1 1 1,0-1 0,0 0-1,0 1 1,0-1 0,0 1-1,-1-1 1,1 1-1,0-1 1,-1 1 0,1-1-1,0 1 1,-1-1-1,1 1 1,0-1 0,-1 1-1,1 0 1,-1-1-1,1 1 1,-1-1 0,1 1-1,-1 0 1,0-1-1,-2 0 22,0 0-1,0 0 0,0 0 1,0 0-1,-1 0 0,1 1 1,0-1-1,0 1 0,-1 0 1,1 0-1,0 0 0,-7 2 1,-22 4 126,0 2 0,1 1 1,0 1-1,1 2 1,0 1-1,1 1 1,0 2-1,-37 27 0,-38 45 378,100-84-493,-1 1 0,1-1 0,0 1 0,0 0 0,1 0 0,-1 1 0,1-1 0,0 1 0,1 0 0,-1-1 0,1 1 0,0 0 0,1 0 0,-1 1 0,1-1 0,0 0 0,1 0 0,0 1 0,0-1 0,0 0 0,0 1 0,1-1 0,0 0 0,1 0 0,-1 0 0,1 0 0,1 0 0,5 11 0,-1-2 45,1-1 0,1-1 0,1 1-1,-1-2 1,2 1 0,0-1 0,0-1 0,2 0-1,-1-1 1,16 11 0,-10-11-13,1 0-1,-1-2 1,2 0 0,-1-1-1,1 0 1,0-2 0,0-1-1,31 4 1,1-4-241,0-2 0,59-6-1,-82 1-825,-1-2-1,1 0 1,50-19-1,-37 11-317,-33 10 892,-1 1 1,0-1-1,1-1 1,-1 0-1,10-6 1,-10 3-219,0 0 1,0 0-1,12-16 1,-20 23 627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3.0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48 4352,'7'1'1877,"13"10"-456,0-1-1,1-2 1,26 8 0,-12-6-1135,1-1 0,0-2 0,50 3 0,-39-9-80,0-2-1,0-1 1,61-13 0,-79 9 3,0-1-1,-1-1 1,0-1-1,0-2 0,-1-1 1,36-21-1,-38 14 70,-25 19-273,0 0 1,0 0 0,0 0 0,0 0 0,0 0 0,1 0 0,-1 0 0,0-1 0,0 1 0,0 0 0,0 0 0,0 0 0,0 0 0,0 0 0,0 0 0,0-1 0,0 1 0,0 0 0,0 0 0,0 0 0,0 0 0,0 0 0,1-1 0,-1 1 0,0 0 0,-1 0-1,1 0 1,0 0 0,0-1 0,0 1 0,0 0 0,0 0 0,0 0 0,0 0 0,0 0 0,0 0 0,0-1 0,0 1 0,0 0 0,0 0 0,0 0 0,0 0 0,-1 0 0,1 0 0,0 0 0,0-1 0,0 1 0,0 0 0,0 0 0,0 0 0,-1 0-1,1 0 1,0 0 0,0 0 0,0 0 0,0 0 0,0 0 0,-1 0 0,-15-1 182,-20 6 19,-6 14-93,0 3 0,1 0-1,1 3 1,1 1 0,-53 47 0,84-65-100,1 0 1,0 0 0,0 0-1,0 1 1,1 0-1,0 1 1,1-1 0,0 1-1,0 0 1,1 1-1,1-1 1,0 1-1,-4 19 1,6-23-7,1 0 0,-1 0 1,1 0-1,0 1 0,1-1 0,-1 0 0,1 0 0,1 0 1,0 0-1,0 0 0,0-1 0,0 1 0,1-1 0,0 1 1,1-1-1,0 0 0,0 0 0,0 0 0,0-1 0,1 1 1,10 8-1,-4-6 15,0 0 0,1-1 0,0 0 0,0-1 0,1 0 0,0-1 0,0-1 0,0 0 0,1-1 0,-1 0 0,1-1 0,0 0 0,-1-1 0,1-1 0,15-1 0,22-4 89,-2-2 0,88-24-1,-112 25-68,10-3 21,0-2 0,0-1 0,-1-2 0,33-18 0,-58 28-87,0-1 1,0 0 0,-1 0-1,0-1 1,0-1 0,0 1-1,-1-1 1,0 0 0,-1-1-1,1 0 1,-1 0-1,-1 0 1,1-1 0,-1 1-1,-1-1 1,0-1 0,0 1-1,-1-1 1,4-15-1,-9 7-146,-7 16-72,7 3 230,1 0 0,0 0 0,0 1 0,0-1 0,0 0 0,0 1 0,0-1 0,0 1 0,0-1 1,0 1-1,1-1 0,-1 1 0,1-1 0,-1 1 0,1 0 0,-1-1 0,1 1 0,0 0 0,0-1 0,0 4 0,-1 20 11,0-18 0,0 0 0,1 0 0,0 0 0,0 0 0,1 1 0,0-1 0,0 0 0,0 0 0,1 0 0,0 0 0,1-1 0,3 8 0,0-5 31,0 0 0,1 0 0,0-1 0,0 0 0,1-1-1,0 1 1,15 9 0,-17-14-89,-1 1 1,1-1-1,0 0 0,0 0 1,0-1-1,0 0 0,0 0 1,1 0-1,-1-1 0,1 0 1,-1 0-1,1 0 0,-1-1 1,8-1-1,0 0-292,66-13-2540,-75 13 2589,0-1 1,-1 1-1,1-1 1,0 0 0,-1-1-1,1 1 1,-1-1 0,0 0-1,0 0 1,0 0 0,0-1-1,0 1 1,4-6 0,13-33-1876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3.3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0 9344,'-15'0'4608,"45"27"-11264,-3-23 10496,12 3-6656,-8-7 128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3.8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466 78 1280,'1'-2'69,"1"1"1,-1 0-1,1-1 0,-1 1 0,1 0 1,-1 0-1,1 0 0,0 0 1,-1 0-1,1 0 0,0 0 1,0 1-1,2-1 0,20-12 2213,-23 12-2160,-1-1 1,1 1-1,-1 0 0,0 0 1,1 0-1,-1 0 0,0 0 1,0 0-1,0 0 0,0-1 1,0 1-1,0 0 0,0 0 1,0 0-1,0 0 0,0 0 1,-1 0-1,1-1 0,-1 1 0,1 0 1,0 0-1,-1 0 0,0 0 1,1 0-1,-1 0 0,0 1 1,0-2-1,-1 0-114,1 0 1,-1 1-1,0-1 0,0 1 0,0-1 0,0 1 1,0 0-1,0 0 0,0 0 0,0 0 1,0 0-1,0 0 0,-1 1 0,1-1 1,0 1-1,-1 0 0,1-1 0,0 1 0,-1 0 1,-3 1-1,-55 6 1397,49-5-1148,-23 5 172,0 2 0,1 1 0,0 1 0,1 2 0,0 2 0,1 1 0,1 1 0,-53 39 0,80-53-385,0 0-1,1 0 1,-1 0-1,1 1 1,0 0 0,0-1-1,0 1 1,0 0 0,0 0-1,-1 6 1,3-9-37,1 0 1,0 1 0,-1-1-1,1 1 1,0-1-1,0 1 1,0-1 0,1 1-1,-1-1 1,0 0-1,0 1 1,1-1-1,-1 1 1,1-1 0,-1 0-1,1 1 1,-1-1-1,1 0 1,0 0-1,0 1 1,0-1 0,0 0-1,0 0 1,0 0-1,0 0 1,0 0 0,0 0-1,0 0 1,0-1-1,1 1 1,-1 0-1,0-1 1,1 1 0,-1-1-1,0 1 1,1-1-1,1 1 1,6 1-17,-1 1 0,1-2 0,0 1 0,0-1 0,0-1 1,0 0-1,16-1 0,9 0-5,84 0 37,16-1 104,0 5 1,159 25-1,-272-24-44,1 1 0,0 1 0,-1 0 0,33 16 0,-50-20-51,0 1 0,0-1 1,0 1-1,0-1 1,0 1-1,-1 0 1,1 1-1,-1-1 0,0 1 1,0-1-1,0 1 1,3 5-1,-5-6 3,0 0 0,0-1 0,-1 1 0,1 0 0,-1 0 0,1 0 1,-1-1-1,0 1 0,0 0 0,0 0 0,-1 0 0,1 0 0,-1-1 0,1 1 0,-1 0 0,0 0 0,0-1 0,0 1 0,0 0 0,-1-1 0,1 1 0,-3 1 0,-1 3 55,-1 0 0,0-1-1,0 0 1,-1 0-1,0 0 1,0-1-1,0 0 1,-1-1 0,1 0-1,-1 0 1,0 0-1,-11 2 1,-19 7 282,-50 10 0,87-23-361,-106 19-89,1-4 0,-209 1 0,383-16-7730,-27-13 5483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6:59.7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26 1152,'23'-13'2743,"-22"12"-2443,1 0 1,-1 0-1,1 0 0,-1 0 1,1 0-1,-1 0 0,1 0 1,0 1-1,-1-1 0,1 1 1,0-1-1,0 1 0,2-1 0,-2 2-231,-1 0-1,1-1 0,-1 1 0,1 0 0,-1 0 1,0 0-1,0 0 0,1 0 0,-1 1 0,0-1 1,0 0-1,0 0 0,0 1 0,0-1 0,-1 1 1,1-1-1,0 1 0,-1-1 0,1 1 0,-1-1 1,1 4-1,93 282 4113,-13-72-2965,-80-215-1210,-1 0 0,1 0 0,-1 0 0,1 0 0,-1 0-1,1 0 1,-1 0 0,1 0 0,-1 0 0,0 0 0,1-1 0,-1 1 0,1 0 0,-1 0 0,1 0 0,-1-1 0,0 1 0,1 0 0,-1 0 0,1-1 0,-1 1-1,0 0 1,0-1 0,1 1 0,-1 0 0,0-1 0,1 1 0,-1-1 0,0 1 0,0 0 0,1-2 0,-1 2 17,9-20 6,-1 0 0,-1 0 0,0-1 0,5-36 0,-3 16-3,-1 9-16,1 0 0,1 1-1,2 0 1,29-56 0,-36 78-19,1-1-1,1 1 1,-1 0 0,1 0-1,1 1 1,0 0 0,0 0-1,1 1 1,-1 0 0,2 1 0,-1 0-1,1 0 1,-1 1 0,2 0-1,-1 1 1,0 0 0,1 0-1,12-1 1,-12 3 17,-1 0 0,1 2 0,-1-1 0,1 1 0,0 1 0,-1 0 0,1 0 0,-1 1 0,0 0 0,1 1 0,-1 0 0,0 1 0,-1 0 0,1 1 0,-1 0 0,1 0 0,-2 1 0,1 0 0,9 8 0,-5-1 34,-1 0 0,0 1-1,-1 0 1,0 0 0,-1 1-1,0 1 1,-2 0 0,0 0-1,-1 1 1,9 27 0,-10-16 8,-1 0 1,-1 1 0,-1 0 0,-2-1-1,0 1 1,-6 42 0,0 30 212,5-101-259,0-1 1,0 1-1,0 0 0,0 0 1,0 0-1,0 0 0,0 0 0,0 0 1,0 0-1,0 0 0,0-1 1,0 1-1,0 0 0,0 0 0,0 0 1,0 0-1,0 0 0,-1 0 0,1 0 1,0 0-1,0 0 0,0 0 1,0 0-1,0-1 0,0 1 0,0 0 1,0 0-1,0 0 0,-1 0 1,1 0-1,0 0 0,0 0 0,0 0 1,0 0-1,0 0 0,0 0 0,0 0 1,-1 0-1,1 0 0,0 0 1,0 0-1,0 0 0,0 0 0,0 0 1,0 0-1,0 0 0,0 1 1,-1-1-1,1 0 0,0 0 0,0 0 1,0 0-1,0 0 0,0 0 1,0 0-1,-5-15 140,6-1-152,-1 0 0,2 0-1,0 0 1,1 0 0,1 0 0,0 1-1,1-1 1,1 1 0,8-16 0,0 7-44,0 2 0,2 0 0,0 0 1,35-34-1,-45 50 43,1 1-1,-1-1 1,1 2 0,0-1 0,0 1 0,0 0 0,1 1-1,0-1 1,-1 1 0,1 1 0,0 0 0,0 0-1,1 0 1,-1 1 0,0 0 0,0 1 0,1 0-1,-1 0 1,0 1 0,1 0 0,10 3 0,0 0 15,0 2 1,1 0 0,-2 1-1,1 1 1,-1 1-1,0 0 1,30 23 0,-34-21 60,0 1 0,0 1 0,-2 0 0,0 0 0,0 1 0,-1 1 0,-1 0 0,0 1 0,-2 0 0,1 0 0,-2 0 0,10 34 0,-11-29-97,-1 1-1,-1-1 0,-1 1 0,-1 0 0,0 0 1,-2 0-1,-1 0 0,-1 0 0,-1 0 1,-6 28-1,-8-9-2224,16-39 2034,0 0 0,-1-1 0,1 1 0,0-1 0,-1 1 0,1-1-1,-1 1 1,1-1 0,-1 0 0,0 1 0,1-1 0,-1 0 0,0 0 0,0-1-1,0 1 1,0 0 0,0 0 0,0-1 0,-3 1 0,-27-3-1955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4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0 5120,'-2'2'103,"1"0"0,0-1 1,-1 1-1,1 0 0,0 0 1,0 0-1,0 0 0,0 0 1,1 0-1,-1 0 0,1 0 0,-1 1 1,1-1-1,0 0 0,-1 0 1,1 0-1,0 1 0,1 3 0,37 251 3460,13 266-2226,-21-187-882,-24-279-306,13 128 534,-5 245 0,-15-420-743,-4 46-421,5-53 376,-1 0 0,1-1 0,-1 1 0,0-1 0,1 1-1,-1-1 1,0 1 0,-1-1 0,1 0 0,0 0 0,-1 1 0,1-1 0,-1 0 0,0 0 0,0 0 0,1-1 0,-4 3 0,5-4 39,-1 0 0,1 1 1,-1-1-1,0 0 0,1 0 0,-1 0 1,1 1-1,-1-1 0,0 0 1,1 0-1,-1 0 0,0 0 0,1 0 1,-1 0-1,0 0 0,1-1 1,-1 1-1,0 0 0,1 0 1,-1 0-1,1-1 0,-1 1 0,0 0 1,0-1-1,-19-16-1619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4.6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0 101 4480,'6'-7'221,"1"0"0,-1 1 1,1 0-1,0 0 0,1 0 0,-1 1 0,1 0 1,17-7-1,-7 6 145,1 1 0,0 0 1,21-1-1,-4-1 1276,-5 2-1438,0 2-1,0 0 0,0 2 0,0 2 1,0 0-1,0 3 0,0 0 0,0 2 0,39 12 1,-55-13-113,0 1 1,0 0-1,0 1 0,-1 0 1,0 2-1,0-1 1,-1 2-1,0-1 1,-1 2-1,0 0 1,0 0-1,-2 1 0,1 1 1,-1-1-1,-1 2 1,0-1-1,-1 1 1,-1 1-1,10 24 1,-15-31-18,-1 0 0,1-1 0,-1 1 0,0 0 1,-1 0-1,0 0 0,0-1 0,-1 1 0,0 0 1,0 0-1,-1 0 0,0-1 0,0 1 0,-1-1 1,0 0-1,0 1 0,-1-1 0,1-1 0,-2 1 1,1 0-1,-1-1 0,0 0 0,-10 9 0,-3 3 59,-1-1 0,-1-1-1,-1-1 1,0-1 0,-1 0-1,-27 11 1,33-18-50,-1 0 0,0-1 1,0-1-1,-1-1 0,1 0 1,-1-2-1,0 0 0,-27 0 0,30-2-83,1-1 0,-1-1 0,1 0-1,0 0 1,0-2 0,0 0 0,0 0-1,1-1 1,0-1 0,-24-14-1,36 20-35,0-1 0,0 0-1,0 1 1,1-1-1,-1 0 1,0 1-1,1-1 1,-1 0-1,0 0 1,1 1-1,-1-1 1,1 0-1,-1 0 1,1 0-1,0 0 1,-1 0-1,1 0 1,0 0-1,0 0 1,-1 0-1,1 0 1,0 0-1,0 0 1,0 0-1,0 0 1,0 0-1,1 0 1,-1 0-1,0 0 1,0 0-1,1 0 1,-1 1-1,0-1 1,1 0-1,-1 0 1,1 0-1,-1 0 1,1 0-1,0 1 1,-1-1-1,1 0 1,0 0-1,-1 1 1,1-1-1,0 1 1,1-2 0,3-2-404,1-1 1,0 1-1,0 0 1,0 0-1,8-3 1,29-8-1737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5.0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314 457 4480,'-10'-5'468,"8"4"-381,0-1 0,0 1 1,0 0-1,0 0 0,0-1 0,-1 2 1,1-1-1,0 0 0,-1 0 0,1 1 1,0-1-1,-1 1 0,1 0 0,-1-1 1,1 1-1,-1 0 0,1 1 0,0-1 0,-1 0 1,1 1-1,-1-1 0,-3 3 0,-3 3 1405,6-5-1169,0 1 0,1 0 0,-1 0 0,0 0 1,1 0-1,-1 0 0,1 0 0,0 1 0,0-1 0,-3 6 1,4-6-279,1 0 1,0 0-1,0 1 1,0-1-1,0 0 1,1 1 0,-1-1-1,0 0 1,1 0-1,0 0 1,-1 1-1,1-1 1,0 0 0,0 0-1,0 0 1,1 0-1,1 2 1,-1-1 35,0-1 0,0 1 0,0-1 0,0 1 0,1-1 0,-1 0 0,1 0 1,-1 0-1,1-1 0,0 1 0,0-1 0,0 1 0,0-1 0,0 0 0,0 0 0,0 0 0,6 1 0,60 3 482,-55-5-388,30 1 10,0-2 0,-1-3 0,1-1 0,47-12 0,-63 10-130,-2-1 0,1-1 0,-1-2 0,0-1 0,-1 0 0,-1-2 0,34-25 1,-50 33-38,-1-1 0,1 0 0,-1 0 1,0-1-1,-1 1 0,0-2 1,0 1-1,0-1 0,-1 1 1,-1-1-1,0-1 0,0 1 1,0-1-1,-1 1 0,-1-1 1,2-11-1,-3 13 12,0 0 1,-1-1-1,0 1 0,-1-1 1,0 1-1,0 0 0,-1-1 0,0 1 1,0 0-1,-1 0 0,0 0 1,0 0-1,-1 1 0,0-1 0,0 1 1,-1 0-1,0 0 0,0 1 1,-10-10-1,4 6 19,0 0 1,0 1-1,-1 1 0,0 0 1,-1 0-1,0 1 0,0 1 1,0 0-1,-1 1 0,-21-5 1,14 6 11,-2 0 1,1 2-1,0 0 0,-1 1 1,1 2-1,-27 3 0,-2 5 51,0 2 0,1 2-1,1 2 1,0 3 0,-54 27-1,77-33-76,1 1 1,0 1-1,-35 27 0,54-37-48,1 0 1,0 0 0,1 1 0,-1 0 0,1 0 0,0 0-1,0 0 1,0 0 0,1 1 0,0 0 0,0 0-1,0 0 1,1 0 0,0 0 0,0 0 0,0 0-1,1 1 1,0-1 0,0 1 0,1-1 0,0 9-1,0-11-47,1-1 0,0 1-1,0 0 1,0-1-1,0 1 1,1 0 0,-1-1-1,1 0 1,0 1 0,0-1-1,0 0 1,1 0-1,-1 0 1,1 0 0,0-1-1,-1 1 1,1-1-1,0 1 1,1-1 0,-1 0-1,5 2 1,7 3-386,1 0 0,-1-2 0,29 7 0,-23-6 103,98 24-1833,18-2-128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5.3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36 128,'0'-36'0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5.7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7 152 4480,'-6'-7'1489,"5"11"102,9 21 1292,2 9-1401,-8-18-1178,1 1 0,1-1 0,0 0 0,2 0 0,-1 0 0,2 0 0,0-1 0,1 0 0,0-1 0,1 1 0,14 14 0,-23-28-264,1 1-1,0-1 1,0 0 0,0 0 0,0 0-1,0 0 1,0-1 0,0 1 0,1 0-1,-1 0 1,0-1 0,0 1 0,1 0-1,-1-1 1,0 0 0,1 1 0,-1-1-1,0 0 1,1 1 0,-1-1 0,0 0-1,1 0 1,-1 0 0,1 0 0,-1 0-1,0-1 1,1 1 0,0-1 0,0 0-7,-1 0 1,0 0 0,0 0 0,0-1-1,0 1 1,0 0 0,0-1 0,-1 1-1,1-1 1,0 1 0,-1-1 0,1 1-1,-1-1 1,1 0 0,-1 1 0,0-1-1,0 1 1,0-1 0,0 0-1,0 1 1,0-1 0,0 1 0,-1-4-1,-1-9 91,-3-25 72,2 0 0,2-42 1,2 69-215,0-1-1,1 1 1,0-1 0,1 1 0,1 0 0,0 0-1,0 0 1,1 0 0,1 1 0,11-18-1,-14 24 4,0 1-1,1 0 0,0 0 0,0 0 0,1 0 1,-1 0-1,1 1 0,-1 0 0,1 0 0,0 0 1,0 1-1,1-1 0,7-1 0,-3 1 8,2 0-1,-1 1 0,0 1 0,0 0 1,1 0-1,14 2 0,3 2 66,-1 1-1,1 2 1,-1 1-1,39 14 0,-23-4 177,0 2 0,71 43 0,-90-46-47,0 1 0,-2 2-1,0 0 1,-1 1 0,32 38 0,-50-52-130,0 0 0,0 0 0,-1 1-1,1-1 1,-2 1 0,1 0 0,-1 0 0,0 0 0,0 0 0,-1 1 0,0-1 0,0 0 0,-1 1 0,0-1 0,-1 9 0,1-12-44,0 1 1,-1-1 0,0 1-1,0-1 1,0 0 0,-1 0-1,1 0 1,-1 0 0,0 0 0,0 0-1,0 0 1,-1 0 0,1-1-1,-1 1 1,0-1 0,0 0-1,0 0 1,-1 0 0,1 0-1,-1 0 1,1-1 0,-1 1-1,0-1 1,0 0 0,0-1-1,-5 3 1,8-4-98,0 1 0,0-1 0,0 0 0,0 1 0,0-1 0,0 0 0,0 0 0,0 0 0,0 0 0,0 0 0,0 0 0,0 0 0,0 0 0,0 0 0,0 0 0,-1-1 0,1 1 0,0 0 0,0-1 0,0 1 0,0-1 0,1 1 0,-1-1 0,0 1 0,0-1 0,0 0 0,0 1 0,0-1 0,1 0 0,-1 0 0,0 0 0,1 1 0,-1-1 0,1 0 0,-1 0 0,1 0 0,-1 0 0,1 0 0,-1 0 0,1 0 0,0 0 0,0 0 0,0 0 0,-1 0 0,1-1 0,0 1 0,0 0 0,0 0 0,1 0 0,-1 0 0,0 0 0,0 0 0,1 0 0,-1 0 0,0 0 1,1 0-1,-1 0 0,1 0 0,-1 0 0,1 0 0,0 0 0,0-1 0,13-8-2454,-4-1-42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6.1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152 454 5248,'-9'-11'3017,"22"16"-988,14 6-1294,120 16 801,-89-24-965,1-2-1,-1-3 1,58-9 0,-97 8-504,-1-1 0,0-1 1,0-1-1,0 0 0,-1-1 1,0-1-1,0-1 0,-1 0 1,0-1-1,25-21 0,-33 24-40,-1 0 0,0 0-1,-1 0 1,0-1-1,0 0 1,-1 0-1,0 0 1,0-1-1,6-15 1,-9 17-9,0 1 0,-1-1 1,0 0-1,0 0 0,0 0 0,-1 0 1,0 1-1,0-1 0,-1 0 0,0 0 1,0 0-1,0 0 0,-1 1 0,-5-13 1,3 10-3,0 1 1,0-1-1,-1 1 1,-1 0 0,1 0-1,-2 1 1,1-1-1,-1 1 1,1 1 0,-2-1-1,-8-5 1,3 3-2,-1 1 0,0 1 0,0 0-1,-1 0 1,0 2 0,-18-5 0,1 3-1,-1 1-1,-1 1 0,1 3 1,0 0-1,-52 5 0,50 1-26,1 1 0,0 2-1,0 1 1,-38 14-1,50-13-28,-1 0 0,2 1 0,-1 2-1,2 0 1,0 1 0,-32 26 0,46-33-3,0 0 0,0 0 0,1 0 0,0 1 0,0 0 0,0 0 0,1 0 0,0 0 0,0 1 0,1-1 1,-4 14-1,6-18-9,1 0 1,-1 0-1,1 1 1,0-1-1,0 0 1,0 0-1,1 1 1,-1-1-1,1 0 1,0 0-1,0 0 1,0 0-1,0 0 1,0 0-1,1 0 1,-1 0 0,1 0-1,0-1 1,0 1-1,0 0 1,0-1-1,0 0 1,0 0-1,1 1 1,-1-1-1,1 0 1,0-1-1,-1 1 1,1 0-1,0-1 1,0 0-1,4 2 1,23 8-779,1-2 0,62 12-1,-62-15 258,84 15-1366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6.5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3456,'1'211'6413,"-2"153"-3141,1 349-392,-1-599-1664,26 206 0,-19-301-1068,-1-19-630,6-27-1764,-2-1-294,-4 20 1640,1 0-1,-1 1 1,1-1 0,12-10 0,8-8-1404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7.0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155 356 5760,'3'-3'1341,"9"11"-400,11 12-932,73 60 5892,-85-72-5808,-1-1 0,1-1 0,1 1 0,-1-2 0,1 0 0,0 0 0,0-1 0,0 0 0,1-1 0,-1-1 1,1 0-1,0-1 0,0 0 0,0-1 0,-1 0 0,1-1 0,0 0 0,0-1 0,-1-1 0,1 0 0,18-8 1,-14 5 57,7-2 75,0 0 0,-1-2 0,0-1 0,-1-1 1,26-18-1,-43 26-196,0 0 0,0 0 1,-1 0-1,0-1 0,1 0 0,-1 0 1,-1 0-1,1 0 0,-1 0 0,0-1 1,0 0-1,-1 0 0,0 1 0,0-2 1,0 1-1,0 0 0,-1 0 0,0 0 1,-1-1-1,1 1 0,-1 0 0,-1-1 1,1 1-1,-1 0 0,0 0 1,-3-10-1,1 3 2,-1 0 1,0 0-1,-1 0 1,-1 1-1,0 0 0,-1 0 1,0 1-1,-1-1 1,0 2-1,0-1 1,-2 1-1,1 0 0,-1 1 1,0 0-1,-1 1 1,0 0-1,-23-13 1,15 13-50,0 0 0,0 1 1,0 1-1,0 1 0,-1 1 1,0 0-1,0 1 0,0 2 1,0 0-1,-1 1 0,-28 4 1,21-1-54,-1 1 0,1 1 0,1 2 1,-1 1-1,1 1 0,1 2 0,0 0 0,0 2 0,1 0 1,-34 26-1,53-34 38,0 1 0,0 0 0,1 0-1,-1 0 1,1 1 0,-7 12 0,10-17 16,1 0-1,0 0 1,0 1 0,0-1-1,0 0 1,1 1 0,-1-1-1,1 0 1,-1 1 0,1-1-1,0 1 1,0-1 0,0 0-1,0 1 1,0-1-1,0 1 1,1-1 0,-1 0-1,1 1 1,0-1 0,-1 0-1,1 1 1,0-1 0,1 0-1,-1 0 1,0 0-1,3 3 1,1-1-34,-1 1 1,2-1-1,-1-1 0,0 1 1,1-1-1,-1 0 0,1 0 0,0 0 1,0-1-1,10 2 0,73 12-661,-48-15 307,0-1 1,0-3 0,0-1 0,-1-2 0,62-17 0,65-10-933,-166 33 1352,1 0 0,-1-1 0,1 1 0,-1 0-1,1 0 1,-1 0 0,1 0 0,-1 1 0,1-1 0,-1 0 0,1 0 0,-1 1 0,1-1-1,-1 1 1,1-1 0,-1 1 0,0 0 0,1 0 0,-1 0 0,0-1 0,0 1 0,0 0-1,0 0 1,0 1 0,0-1 0,0 0 0,0 0 0,1 2 0,0 2 203,0 0 1,0 0-1,-1 1 1,0-1-1,0 0 1,0 9-1,6 21 1048,-3-24-1012,1-1 0,0 0-1,0 0 1,1-1 0,0 0 0,1 0 0,0 0-1,1-1 1,-1 0 0,2 0 0,-1-1 0,1 0 0,12 7-1,6 3-735,1-2 0,0-1 0,44 14-1,-31-12-1693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8.2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46 301 3328,'-4'-5'903,"-15"-18"-22,15 9 3500,21 29-3506,74 28 1066,-62-28-1690,0-1 0,1-2 0,1-1 0,-1-2 0,2-1 0,-1-1 0,1-1 0,42 1 0,-23-6-88,0-1-1,0-3 1,-1-2-1,77-18 1,-113 20-117,1-2 0,-1 0 0,0-1 0,0 0 0,0-1 0,-1 0 0,0-1 0,14-12 0,-23 17-25,0-1 1,-1 1-1,1-1 1,-1 0-1,1 0 0,-1-1 1,0 1-1,-1-1 0,1 1 1,-1-1-1,3-9 0,-4 10-4,0 0-1,-1 0 1,0 1-1,0-1 0,0 0 1,0 0-1,0 0 0,-1 1 1,0-1-1,0 0 0,0 1 1,0-1-1,0 0 0,-1 1 1,1-1-1,-1 1 0,0 0 1,-4-5-1,-5-5 7,0 0 0,-2 0 0,0 1 0,0 0-1,-1 1 1,0 1 0,-1 0 0,0 1 0,-1 1 0,0 0-1,0 1 1,0 1 0,-34-8 0,8 4-6,0 2 0,-1 2 0,0 2 0,-66 3 0,48 3-52,-76 12 0,116-10-25,-1 0 0,1 2 0,0 0 0,0 2 0,0 0 0,-33 19 0,49-24 41,1 0-1,0 0 1,0 0 0,0 1-1,0-1 1,1 1 0,-1 0-1,-4 6 1,8-9 13,-1 0 1,1 0-1,-1 0 0,1 1 1,-1-1-1,1 0 0,0 0 1,-1 0-1,1 0 0,0 1 1,0-1-1,0 0 0,0 0 1,0 0-1,0 1 1,0-1-1,0 0 0,1 0 1,-1 0-1,0 0 0,1 1 1,-1-1-1,1 0 0,-1 0 1,1 0-1,-1 0 0,1 0 1,0 0-1,0 0 1,-1 0-1,1 0 0,0-1 1,0 1-1,0 0 0,0 0 1,0-1-1,0 1 0,0-1 1,0 1-1,2 0 1,13 6-36,0 0 0,1-1 0,-1-1 0,1-1 1,0 0-1,0-1 0,1-1 0,21 0 0,147-9-328,-176 6 338,339-39-1152,-228 24 723,-102 16 329,-16 6 158,-20 16 253,1-5-115,13-13-113,1 1-1,-1 0 1,1 0-1,0 0 1,0 0-1,0 0 0,1 0 1,-1 0-1,1 1 1,1-1-1,-1 0 1,1 1-1,0-1 1,0 0-1,0 1 1,1-1-1,0 1 0,0-1 1,0 0-1,1 0 1,0 0-1,0 0 1,0 0-1,1 0 1,-1 0-1,1-1 1,0 1-1,0-1 1,1 0-1,5 5 0,3 5 128,1-2-1,1 0 0,0-1 1,1 0-1,0-1 0,0 0 1,1-2-1,19 9 0,-25-14-125,1 1 0,0-1 0,0-1-1,-1 0 1,1 0 0,1-1 0,-1 0 0,16-2 0,8-3-963,45-10 0,-31 5-775,11 1-384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19.7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1056 4352,'4'-5'377,"0"0"1,0 0-1,1 0 1,-1 1-1,1 0 0,0 0 1,0 0-1,1 0 1,-1 1-1,1 0 0,-1 0 1,12-3-1,91-30 1681,-63 22-1940,29-13 198,-1-4 0,-1-2 0,74-49 0,-97 51-47,-3-2 1,0-3-1,-2-1 1,-2-2-1,37-45 0,-69 73-216,-1-1 0,-1-1 0,0 0 0,0 0-1,-2 0 1,1-1 0,-2 0 0,0 0 0,0-1 0,2-18-1,-5 25-37,-1 1 0,-1-1-1,1 1 1,-1 0-1,-1-1 1,1 1 0,-1-1-1,0 1 1,-1 0 0,0 0-1,0 0 1,0 0-1,-1 0 1,0 0 0,-1 0-1,1 1 1,-1 0-1,0-1 1,-1 1 0,0 1-1,0-1 1,-7-6 0,-3 1-2,-1 1 1,-1 0-1,0 1 1,0 1-1,0 1 1,-1 0 0,0 1-1,-1 1 1,1 0-1,-1 2 1,0 0 0,0 1-1,-24 1 1,8 2-38,0 0-1,0 2 1,0 2 0,0 1 0,1 2 0,-48 18 0,69-22 9,1 2 1,-1-1-1,1 2 1,1 0 0,-1 0-1,1 1 1,0 0-1,1 1 1,-18 19-1,22-20 6,0 0 1,1 0-1,0 1 0,0 0 0,1 0 0,0 0 0,0 0 0,1 1 1,0-1-1,1 1 0,0 0 0,1 0 0,0 0 0,0 12 1,1-1 46,0 1 1,2 0 0,0-1 0,1 1 0,1-1 0,2 0 0,0 0 0,1-1 0,0 0 0,2 0-1,1 0 1,0-1 0,1-1 0,1 0 0,1 0 0,27 27 0,0-7 129,2-2 0,2-2 1,1-1-1,1-3 0,2-2 1,1-1-1,1-3 0,96 32 0,-104-46-70,0-2 0,1-1 0,-1-2 0,1-3-1,0-1 1,0-1 0,0-3 0,0-2-1,0-1 1,-1-3 0,44-14 0,-54 12-37,0-1 0,-1-2 0,-1-1 1,0-2-1,-1 0 0,-1-2 0,-1-2 0,0 0 0,-2-2 1,30-32-1,-28 23-23,-1-2 1,-2 0-1,-1-2 1,-2 0-1,-1-2 1,-2 0 0,24-74-1,-36 89-24,0 1 1,-2-1-1,-1 0 0,0-1 0,-2 1 1,0-1-1,-2 1 0,-3-24 0,2 36-18,1 0 0,-1 1-1,-1-1 1,0 1 0,-1-1 0,0 1-1,0 0 1,-1 0 0,0 1-1,-1-1 1,0 1 0,-1 1 0,0-1-1,0 1 1,-1 0 0,0 0 0,0 1-1,0 0 1,-16-8 0,7 7-16,0 1 0,-1 1 1,0 0-1,-1 1 0,1 1 1,-1 1-1,0 1 0,0 0 1,0 2-1,0 0 0,0 1 1,1 1-1,-1 0 0,0 2 1,1 0-1,-22 8 0,19-5-32,-1 1 0,2 1 0,-1 1-1,1 0 1,0 2 0,1 0-1,1 1 1,0 1 0,1 1-1,0 0 1,1 2 0,1-1-1,-19 29 1,15-11-52,1 1 1,2 1-1,2 0 1,1 1-1,2 1 0,-11 65 1,19-84 92,1 0 0,1 1 0,0-1 0,1 1 0,1-1 0,1 1 0,1-1 1,1 0-1,0 0 0,2 0 0,0 0 0,1-1 0,1 0 0,19 33 0,-10-25 15,2 0 0,0-1 0,2-1 0,0-1 0,2-1 0,0-1 0,2-1 0,40 26 0,-27-22 87,1-2 0,0-1 0,2-2 0,1-2 0,80 22 0,-99-34-25,1 0 1,1-2-1,-1-1 0,0-1 1,1-1-1,-1 0 0,1-2 0,-1-2 1,0 0-1,0-1 0,-1-1 0,29-12 1,-33 12-3,0-2 0,-1 0 0,0-1 0,-1-1 0,0 0 0,0-2 0,27-24 0,-44 36-61,1-1 1,0 1 0,-1-1 0,1 1-1,-1-1 1,1 0 0,-1 1 0,0-1-1,1 0 1,-1 1 0,1-1 0,-1 0-1,0 1 1,0-1 0,0 0 0,1 0-1,-1 1 1,0-1 0,0 0-1,0 0 1,0 1 0,0-1 0,0 0-1,0 0 1,0 0 0,-1 1 0,1-1-1,0 0 1,0 1 0,-1-1 0,1 0-1,0 0 1,-1 1 0,1-1 0,-1 1-1,1-1 1,-1 0 0,1 1-1,-1-1 1,1 1 0,-1-1 0,1 1-1,-1-1 1,0 1 0,1 0 0,-1-1-1,0 1 1,0 0 0,1-1 0,-1 1-1,0 0 1,-1 0 0,0-1-2,0 0 0,-1 0 1,1 1-1,-1-1 0,1 1 1,-1 0-1,1 0 0,-1 0 0,1 0 1,-1 0-1,1 1 0,-1-1 1,1 1-1,-1-1 0,-4 3 0,5-1-2,-1-1 1,0 1-1,0 0 0,1 1 0,-1-1 0,1 0 0,-1 1 0,1-1 0,0 1 0,0 0 0,0 0 0,0 0 0,1 0 0,-1 0 0,1 0 0,0 0 1,0 0-1,0 0 0,0 1 0,1-1 0,-1 1 0,1-1 0,0 0 0,0 1 0,0-1 0,0 0 0,1 5 0,1-2-1,-1 0-1,1 0 1,1-1-1,-1 1 1,1-1-1,0 1 0,0-1 1,0 0-1,1 0 1,0 0-1,0-1 1,0 0-1,1 1 1,8 5-1,9 5 11,0-2-1,1 0 1,1-2-1,0 0 1,1-2-1,0 0 1,0-2-1,1-1 1,-1-1-1,2-1 1,-1-1-1,0-2 1,0 0 0,36-4-1,-56 2-6,34-5 65,0-1 0,45-14 0,-72 16-37,-1 1 0,1-2 0,-1 0 0,-1 0 0,1-1 0,-1-1 0,0 0 0,-1 0 0,0-1 0,12-14 0,-18 19-16,-1-1 0,0-1 0,0 1 0,0 0 0,0-1 0,-1 1 0,0-1 0,0 0 0,-1 0 0,1 0 0,-1 0 0,-1 0 0,1 0 0,-1 0 0,0 0 0,0 0 0,-1 0-1,0 0 1,0 0 0,0 0 0,-1 1 0,0-1 0,0 0 0,0 1 0,-1-1 0,-3-5 0,-2-4 13,-1 0 0,0 0 0,-2 1 0,1 0-1,-2 1 1,0 1 0,0-1 0,-18-12 0,10 11-24,-1 1 0,-1 1-1,0 1 1,0 1 0,-1 1 0,-1 0 0,1 2-1,-29-5 1,1 4-11,-1 1-1,-102 1 1,125 7-18,-1 1-1,1 1 1,-1 2-1,-31 9 1,48-10-7,-1 0 1,1 1-1,1 1 1,-1 0-1,1 1 0,0 0 1,0 0-1,1 2 1,0-1-1,-19 21 0,29-28 24,0 0 0,0 0 0,0 1 0,0-1 1,0 0-1,0 1 0,0-1 0,0 0 0,1 1 0,-1-1 0,1 1 0,-1-1 0,1 1 0,0 0 0,-1-1 0,1 1 0,0-1 0,0 1 0,0 0 0,0-1 0,0 1 0,0-1 0,1 3 0,0-2-9,0 0 0,1 1 0,-1-1 0,1 0 0,-1 0 0,1 0 0,0 0 1,-1 0-1,1 0 0,0-1 0,0 1 0,0-1 0,3 2 0,7 3-71,0 0-1,0-1 1,0 0-1,1-1 1,15 3 0,45 7-617,0-4 0,128 3 0,150-32-3064,-333 17 3511,-14 0 207,1 2 0,-1-1 0,1 0 1,-1 1-1,1 0 0,-1 0 0,1 1 0,7 1 1,-15 29 1267,3-26-1115,0 0 1,0 1 0,0-1 0,1 0 0,-1 0 0,1 0 0,1 0 0,-1 0 0,1 0 0,0-1 0,0 1-1,0 0 1,0-1 0,1 1 0,0-1 0,0 0 0,0 0 0,0 0 0,1 0 0,0-1 0,-1 1 0,1-1-1,1 0 1,-1 0 0,0-1 0,1 1 0,-1-1 0,10 3 0,5 3 27,0-1 1,1-1-1,0-1 1,0-1-1,0 0 0,22 0 1,-7-3-1000,1-2 1,0-1 0,66-13 0,-35-1-1179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2.3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26 382 3712,'-1'0'165,"1"-1"1,-1 1 0,0-1-1,1 1 1,-1 0-1,0-1 1,1 1-1,-1 0 1,0-1 0,0 1-1,1 0 1,-1 0-1,0 0 1,0 0-1,1 0 1,-1 0-1,0 0 1,0 0 0,1 0-1,-1 0 1,0 0-1,0 1 1,1-1-1,-1 0 1,0 0 0,0 1-1,1-1 1,-1 0-1,1 1 1,-1-1-1,0 1 1,1-1 0,-1 1-1,0 0 1,2 15-346,-1-15 709,-1 25-222,1-1 1,1 1 0,2 0 0,0-1 0,2 0 0,8 29-1,-5-28-66,-4-15-110,-1 0 0,-1 0 0,1 0 0,0 15 0,-4-77 395,8-256-156,-6 289-369,2-1-1,0 1 0,1 0 1,0 0-1,2 1 0,0 0 0,1 0 1,1 0-1,1 1 0,0 0 1,1 0-1,0 1 0,15-15 1,-17 21 48,1 0 1,0 1-1,1 0 1,0 1 0,0 0-1,1 0 1,-1 1-1,1 1 1,1-1-1,-1 2 1,1 0-1,0 0 1,0 1 0,0 1-1,0 0 1,0 0-1,1 1 1,-1 1-1,0 0 1,20 3 0,-9 1 72,0 0 0,0 2 0,0 1 0,-1 0 0,0 2 0,-1 0 0,0 1 0,20 14 0,-25-14-38,-1 1 1,-1 0-1,0 1 0,-1 0 1,0 1-1,-1 1 1,0 0-1,-1 1 0,-1 0 1,16 32-1,-6 2 131,-3 1-1,21 99 1,-2-3-1733,-36-145 1421,0 0 0,1 0 0,-1 0 0,0 0 0,1 0 0,-1 0 0,0 0 0,1 0 0,-1 0 0,1 0 0,0-1 0,-1 1 0,1 0 0,0 0 0,-1-1 0,1 1 0,0 0 0,0-1 0,-1 1 0,1-1 0,0 1 0,0-1 0,0 1 0,0-1 0,0 0 0,0 1 0,0-1 0,0 0 0,0 0 1,0 0-1,0 1 0,2-2 0,22 2-2079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0.8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45 2816,'1'-29'1512,"7"29"-27,8 15 403,-9-6-1625,0 0 0,-1 1 0,0-1 0,-1 1 0,0 0 1,0 1-1,4 14 0,18 81 740,-25-96-719,22 87 1039,18 97 703,-41-177-1698,-6-26-96,-5-26-2,6-3-87,1 0 1,1-1 0,6-46 0,-3 63-101,0 7-21,1 0 0,0-1 1,1 1-1,1 0 0,0 1 0,1-1 0,1 1 0,0 0 0,1 0 0,0 1 1,17-23-1,-19 29 7,1 0 1,0 0 0,0 1-1,1 0 1,0 0-1,0 0 1,0 1 0,1 0-1,-1 1 1,1 0 0,1 0-1,-1 0 1,0 1-1,1 0 1,-1 1 0,1 0-1,0 0 1,0 1 0,0 0-1,0 1 1,11 0-1,-10 2 35,-1 1 0,1-1 0,-1 2 0,1-1 0,-1 1-1,0 1 1,-1 0 0,1 0 0,-1 0 0,0 1-1,9 9 1,8 3 88,-9-6-67,-1 1 1,0 0-1,-1 1 1,-1 1 0,0 0-1,-1 1 1,-1 0-1,0 1 1,-1 0-1,-1 0 1,11 29-1,-10-16-12,-1 0 0,-1 1 0,-2 0-1,-1 1 1,-2-1 0,0 44 0,-5-35 42,2-38-106,0 0-1,0-1 0,0 1 0,-1 0 1,1 0-1,0 0 0,-1-1 0,0 1 1,1 0-1,-1-1 0,0 1 0,0 0 1,0-1-1,0 1 0,0-1 0,-2 3 1,2-4-6,0 0 0,0 0 1,0 0-1,0 0 0,0 0 1,0 0-1,1 0 0,-1 0 1,0-1-1,0 1 1,0 0-1,0 0 0,1-1 1,-1 1-1,0-1 0,0 1 1,1-1-1,-1 1 0,0-1 1,1 1-1,-1-1 0,0 0 1,1 1-1,-1-1 0,1 0 1,-1 1-1,1-1 0,-1 0 1,1 0-1,0 0 0,-1 1 1,1-1-1,0 0 0,-1-1 1,-11-36-22,11 34 25,-3-12-16,1 0 0,1 0 0,0 0 0,1-1 0,1 1 0,1-1 0,0 1 0,6-29 0,0 17-30,1 0 0,1 1-1,1 0 1,16-29 0,-23 49 23,1 0 0,-1 1-1,1 0 1,0 0 0,1 0-1,0 0 1,0 1 0,0 0 0,0 0-1,1 0 1,0 1 0,0-1 0,0 1-1,13-6 1,-14 9 10,1-1 0,0 1 0,-1 0 0,1 0 0,0 1 0,-1 0 1,1 0-1,0 0 0,-1 0 0,1 1 0,0 0 0,-1 1 0,1-1 0,-1 1 0,1 0 0,-1 0 0,0 1 0,0-1 0,6 5 0,10 7-4,-1 1-1,0 1 1,-1 0-1,-1 2 0,0 0 1,-2 1-1,0 1 0,-1 0 1,16 29-1,-13-18 32,-2 2 1,-1 1-1,-1 0 0,-2 0 0,14 66 1,-24-92-150,0 0 0,-1 0 0,0 0 0,0 1 0,-1-1 0,0 1 0,0-1 0,-1 0 0,0 1 0,-4 13 0,3-21-153,0 0 1,0 0-1,1 1 0,-1-2 1,0 1-1,0 0 1,0 0-1,-1 0 0,1-1 1,0 0-1,0 1 1,0-1-1,0 0 0,0 0 1,-1 0-1,1 0 0,0 0 1,0 0-1,0-1 1,0 1-1,0-1 0,-1 0 1,1 1-1,0-1 1,-2-2-1,-14-11-2044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0.6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561 154 3712,'-82'-68'5440,"74"63"-5293,-1 1 1,1 0-1,-1 1 1,1 0-1,-1 1 1,0-1-1,0 2 1,-1-1-1,1 1 1,0 1-1,0-1 1,-13 3-1,-16-3 560,22 0-496,-1 1 1,1 1-1,-1 0 1,1 1 0,0 1-1,0 1 1,0 0-1,-28 12 1,34-12-126,0 1 1,1 0-1,-1 1 0,1 0 1,1 0-1,-1 1 1,1 0-1,0 1 0,0 0 1,1 0-1,0 0 0,1 1 1,0 0-1,-7 13 1,11-17-75,0-1 1,1 1 0,0 0 0,-1 0 0,1 0 0,1 0 0,-1 0 0,1 0 0,0 0-1,0 0 1,0 0 0,1 0 0,0 0 0,0 0 0,0 0 0,0-1 0,1 1 0,0 0-1,0 0 1,0-1 0,1 0 0,-1 1 0,1-1 0,0 0 0,0 0 0,1 0 0,-1-1 0,7 6-1,8 6 12,1 0-1,0-1 0,1-1 1,34 17-1,-15-12 36,1-1 1,0-2-1,1-2 0,83 16 0,-33-16 124,114 3 0,-163-15-41,-1-1 0,83-11 1,-110 8-95,1 0 0,-1-1 0,1 0 0,-1-1-1,-1-1 1,1 0 0,-1-1 0,0 0 0,0-1 0,-1 0 0,22-20 0,-34 27-43,1 0-1,0 1 1,0-1 0,-1 0-1,1 1 1,0-1 0,0 0-1,0 1 1,0-1-1,0 1 1,0 0 0,0-1-1,0 1 1,0 0 0,0 0-1,0-1 1,0 1 0,0 0-1,0 0 1,0 0-1,0 0 1,0 0 0,0 1-1,0-1 1,0 0 0,0 0-1,0 1 1,0-1 0,0 0-1,0 1 1,2 0-1,27 27-100,-5-4 65,3-8 55,1-1-1,1-2 0,1-1 1,0-1-1,0-1 0,54 8 1,-4-6 278,116 1 0,-140-12 82,113-13 0,-164 11-354,1 0-1,-1 0 0,0 0 0,1-1 1,-1 0-1,0-1 0,0 1 0,0-1 0,-1 0 1,1-1-1,-1 1 0,0-1 0,1 0 1,-2 0-1,1-1 0,0 1 0,-1-1 1,0 0-1,0 0 0,-1-1 0,1 1 0,-1-1 1,0 0-1,0 0 0,-1 0 0,0 0 1,0 0-1,1-10 0,-1 0 8,0 1 1,-1-1-1,-1 0 1,-1 1-1,0-1 0,-1 1 1,-1-1-1,0 1 0,-1 0 1,-10-24-1,8 23-21,-1 1 0,-1-1-1,0 2 1,-1-1 0,-1 1-1,0 0 1,-1 1 0,0 1 0,-1-1-1,-1 2 1,1 0 0,-2 0-1,0 1 1,0 1 0,-1 0 0,0 1-1,0 1 1,-23-8 0,0 2-16,0 1 1,-1 2-1,0 2 0,-1 2 1,0 1-1,0 2 1,0 2-1,-55 5 1,60 0-74,2 0 1,-1 2 0,1 2 0,0 1 0,0 2 0,1 0 0,1 3 0,0 0 0,1 2 0,-36 25-1,55-33-35,1 0-1,0 0 1,1 1-1,0 1 1,0-1-1,1 1 1,-8 13-1,13-19 23,1 1-1,0-1 1,0 0-1,0 1 0,0-1 1,1 1-1,0 0 1,0 0-1,0-1 0,0 1 1,1 0-1,0 0 1,0 0-1,0 0 0,1 0 1,-1 0-1,1-1 1,0 1-1,1 0 0,-1-1 1,4 7-1,-1-4-143,0 0 0,0-1 0,0 0 0,1 0 1,0 0-1,0-1 0,1 1 0,8 5 0,74 47-1967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1.6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73 2 3584,'-1'0'78,"0"0"1,0-1-1,0 1 1,0 0-1,0 0 1,0 0-1,0 0 0,0 0 1,0 0-1,0 0 1,0 0-1,0 0 1,1 0-1,-1 1 0,0-1 1,0 0-1,0 1 1,0-1-1,0 0 1,0 1-1,1-1 1,-1 1-1,0 0 0,0-1 1,1 1-1,-1-1 1,0 1-1,1 0 1,-1 0-1,1-1 1,-1 1-1,1 0 0,-1 0 1,0 1-1,-11 42 3174,7-20-2828,-3 11-134,1 1-1,1 0 1,3 0-1,1 70 1,2-93-142,1 0 0,0 1 0,1-1 1,1 0-1,0 0 0,1 0 0,0-1 1,1 1-1,1-1 0,0 0 0,0 0 1,1-1-1,1 0 0,0 0 0,0-1 1,15 15-1,-22-24-128,0-1 0,-1 1 0,1 0 0,0-1 0,-1 1 0,1 0-1,0-1 1,0 1 0,-1-1 0,1 0 0,0 1 0,0-1 0,0 0 0,0 1 0,0-1 0,0 0 0,0 0 0,-1 0 0,1 0 0,0 0 0,0 0 0,0 0 0,0 0-1,0 0 1,0 0 0,0 0 0,0 0 0,0-1 0,0 1 0,-1 0 0,1-1 0,1 0 0,0-1 7,-1 0 0,1 0 0,-1 0 0,1 0 0,-1 0 0,0 0 0,1-1 0,-1 1 0,-1 0 0,1-1 0,1-4 0,2-13 24,-1 0 0,0-28 1,-3 40-36,2-32 22,2 0 0,11-49 1,-10 72-40,0-1 0,1 1 0,1 0 0,0 1 0,1-1 0,1 1 0,14-19 0,-20 32 2,0 0 0,0 0 0,1 0 0,-1 1 1,1-1-1,0 1 0,-1 0 0,1-1 0,0 2 0,0-1 1,0 0-1,1 1 0,-1 0 0,0 0 0,0 0 1,1 1-1,-1-1 0,0 1 0,1 0 0,-1 0 1,1 1-1,4 0 0,2 1 28,0 0-1,0 1 1,0 0-1,0 0 1,-1 1-1,1 1 1,15 8 0,4 7 72,-2 0 1,0 2 0,44 45 0,-59-55-53,-1 2-1,-1-1 1,-1 2 0,0-1 0,-1 1 0,0 1 0,-1 0 0,-1 0 0,7 24 0,-12-35-7,0 1 0,-1-1 0,0 1 0,0-1 0,-1 1 0,1 0 0,-1 0 0,0-1 0,-1 1 0,1 0 0,-1-1 0,0 1 0,-1-1 0,0 1 0,1-1 0,-2 0 0,1 1 0,0-1 0,-1 0 0,0-1 0,0 1 0,-1 0 0,1-1 0,-1 0 0,0 0 0,0 0 1,-1 0-1,1 0 0,-1-1 0,1 0 0,-1 0 0,0 0 0,-9 3 0,13-6-27,0 1 1,0-1-1,0 1 1,0-1-1,0 0 0,0 0 1,-1 1-1,1-1 1,0 0-1,0 0 1,0 0-1,0 0 1,0 0-1,-1 0 0,1 0 1,0-1-1,0 1 1,0 0-1,0-1 1,0 1-1,0-1 1,0 1-1,0-1 1,0 1-1,0-1 0,0 0 1,0 1-1,-1-3 1,0 1 7,1 0 0,-1-1 1,1 0-1,0 1 0,0-1 0,0 0 1,1 1-1,-1-1 0,1 0 1,-1 0-1,1-4 0,0-7-40,0 1-1,1-1 1,1 0-1,3-13 1,-1 13-17,0 1 1,1 0-1,0 0 1,1 1 0,0 0-1,1 0 1,1 0-1,0 1 1,0 0-1,1 0 1,1 1 0,-1 0-1,15-10 1,3 0-79,1 1 1,0 2 0,2 1 0,43-18 0,-61 30 86,0-1 1,1 2-1,0 0 1,0 0-1,-1 1 1,2 1-1,-1 0 1,0 1-1,0 0 1,0 1-1,0 0 1,0 1-1,0 1 1,-1 0-1,1 1 1,-1 0-1,1 1 1,-1 0-1,-1 1 1,21 13-1,-8-2 89,0 1 1,-1 1-1,-1 0 0,-1 2 1,0 1-1,-2 1 0,33 49 1,-39-51 256,0 2 0,17 40 0,-27-57-263,-1 0 1,0 0-1,0 0 1,0 1-1,-1-1 1,0 0-1,0 1 1,-1-1-1,0 1 1,0-1-1,0 1 1,-1-1-1,0 1 0,0-1 1,-4 11-1,4-16-97,1 0 0,0 0 0,-1-1 0,1 1 0,0 0-1,-1-1 1,1 1 0,-1 0 0,1-1 0,-1 1 0,0-1-1,1 1 1,-1-1 0,1 1 0,-1-1 0,0 1 0,0-1-1,1 0 1,-1 1 0,0-1 0,1 0 0,-2 1 0,-7-3-3796,16 6 1531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2.2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361 34 2432,'-5'-4'205,"-1"0"1,1 1-1,-1-1 1,0 1-1,0 0 1,0 1-1,0 0 1,-1 0-1,1 0 1,-1 0-1,1 1 1,-1 0-1,1 1 0,-1-1 1,0 1-1,1 1 1,-1-1-1,-7 2 1,12-1-135,0 0 0,0-1 0,0 1 0,-1 0 0,1 0 0,0 1 0,0-1 0,0 0 0,1 1 0,-1-1 0,0 1 0,0-1 0,1 1 0,-1 0 0,1 0 0,0 0 0,-1 0 0,1 0 0,0 0 0,-1 4 0,-14 48 76,15-50-164,-11 85 691,4 0 1,5 177-1,5-137-329,23 383 643,-5-224-504,-20-282-472,0 1 0,1 0 0,-2-1 0,1 1 0,-1-1 0,0 1 0,-1-1 0,-3 12 0,5-17-23,-1 0 0,1-1 1,0 1-1,-1 0 0,1-1 0,-1 1 1,1-1-1,-1 1 0,1-1 1,-1 1-1,0-1 0,1 1 1,-1-1-1,1 1 0,-1-1 0,0 0 1,0 1-1,1-1 0,-1 0 1,0 0-1,1 0 0,-1 1 1,0-1-1,0 0 0,1 0 0,-1 0 1,0 0-1,-1 0 0,-1-1-38,0-1 1,0 1-1,1 0 0,-1-1 0,0 1 0,1-1 0,0 0 0,-1 0 0,1 0 0,0 0 1,-4-4-1,-9-12-482,0-1 1,1 0 0,1-1 0,1-1-1,1 0 1,-16-42 0,-8-44-1006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2.5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94 3456,'30'-15'745,"1"1"0,0 1 0,1 2 0,1 1 0,0 1 0,0 2 0,1 1 0,51-1 0,-46 5-532,-1 2-1,1 2 1,0 2-1,-1 1 1,0 2-1,0 1 1,55 21-1,-57-15 66,-1 3-1,-1 0 1,48 34-1,-62-37-100,-1 0 0,-1 2-1,-1 0 1,0 2-1,-1-1 1,25 37 0,-38-50-142,0 1 1,-1-1-1,0 1 1,0-1-1,0 1 1,0 0-1,-1 0 1,0 0 0,0 0-1,0 0 1,-1 0-1,0 0 1,0 0-1,0 0 1,0 0-1,-1 0 1,0 0-1,0 0 1,0 0 0,0 0-1,-1 0 1,-4 7-1,3-6 2,-1 0 0,1 0 0,-2 0 0,1-1 0,0 0 0,-1 0-1,0 0 1,-1-1 0,1 1 0,-1-1 0,1-1 0,-1 1 0,0-1 0,-1 0 0,-10 4 0,-22 5 65,0-2 1,-1-2 0,0-1 0,0-2-1,0-2 1,-1-2 0,1-2 0,-1-1 0,1-2-1,-62-14 1,92 15-102,-1 0 0,1-1-1,0-1 1,0 0 0,0 0 0,1-1-1,-11-8 1,18 13-28,0 0-1,0 0 0,1 0 1,-1-1-1,1 1 0,-1-1 1,1 1-1,0-1 1,-1 1-1,1-1 0,0 0 1,0 0-1,0 0 0,0 1 1,1-1-1,-1 0 0,0 0 1,1 0-1,-1 0 1,1 0-1,0 0 0,0-1 1,0 1-1,0 0 0,0 0 1,0 0-1,0 0 1,1 0-1,-1 0 0,1 0 1,-1 0-1,1 0 0,0 0 1,0 1-1,0-1 1,0 0-1,0 0 0,0 1 1,0-1-1,1 0 0,-1 1 1,1-1-1,-1 1 0,3-2 1,5-4-234,0 1-1,1 0 1,-1 1 0,1 0-1,0 0 1,0 1 0,1 0-1,-1 1 1,1 0 0,19-2-1,14-1-1308,56 1-1,-20 7-370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2.9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410 381 3840,'-2'-1'63,"1"1"0,0-1 0,0 0 0,0 0 0,-1 0 0,1 0-1,0 0 1,0 0 0,1 0 0,-1 0 0,0-1 0,0 1 0,0 0 0,1-1 0,-1 1 0,1 0 0,-1-1 0,1 1 0,-1-1 0,1 1 0,0 0 0,0-1-1,0 1 1,0-1 0,0 1 0,0-1 0,0 1 0,0-1 0,0 1 0,1-1 0,-1 1 0,1 0 0,-1-1 0,1 1 0,1-2 0,0 1 101,0 0 1,0 0 0,0 0 0,0 0 0,1 1 0,-1-1-1,1 1 1,-1-1 0,1 1 0,0 0 0,-1 0-1,1 0 1,0 1 0,0-1 0,0 1 0,0-1-1,-1 1 1,6 0 0,-8 0-128,1 0 0,0 0-1,-1 1 1,1-1 0,0 0-1,-1 0 1,1 0 0,-1 0 0,1 1-1,-1-1 1,1 0 0,0 1 0,-1-1-1,1 0 1,-1 1 0,1-1 0,-1 1-1,1-1 1,-1 1 0,0-1 0,1 1-1,-1-1 1,0 1 0,1-1-1,-1 1 1,0-1 0,0 1 0,1 0-1,-1-1 1,0 1 0,0-1 0,0 2-1,2 25 292,-2-10 287,2-9-383,0 0 1,0 0 0,2 0 0,-1-1-1,1 1 1,0-1 0,0 0 0,1 1-1,-1-2 1,2 1 0,6 6 0,3 7 67,-8-13-213,0 1 0,1-1 0,0-1 0,0 0 0,0 0 0,1 0 0,-1-1 0,1 0 0,1-1 0,-1 0 0,1 0 0,-1-1 0,1-1 0,0 1 0,18 1 0,13 0 114,1-2 1,60-4-1,-76 1-149,-5 0 5,0-1 1,0-1-1,0-1 1,-1 0-1,1-2 1,-1 0-1,29-14 1,-42 17-43,-1 0 1,1-1 0,-1 0 0,0 0-1,0-1 1,0 1 0,0-1 0,-1 0-1,0-1 1,0 1 0,0-1 0,-1 0-1,0 0 1,0-1 0,-1 1-1,1-1 1,-1 0 0,-1 0 0,1 0-1,-1 0 1,0 0 0,-1 0 0,0-1-1,0-11 1,-1 10-9,-1 0 0,-1 0-1,1 0 1,-1 0 0,-1 1-1,0-1 1,0 1 0,-1-1-1,0 1 1,0 0 0,-1 0-1,0 1 1,0 0 0,-10-11 0,-8-6 16,-1 1 0,-42-30 1,41 36-18,0 1 0,-2 1 0,1 1-1,-2 1 1,0 2 0,0 1 0,-1 1 0,0 1 0,0 2 0,-1 1 0,0 1 0,-57 1 0,44 3-46,1 3 1,0 1 0,0 3-1,1 1 1,0 2 0,0 1-1,1 3 1,-63 30-1,84-35-17,1 2-1,0 0 0,0 1 1,1 1-1,-27 26 0,40-34 16,0 0 0,0 0 0,0 0 0,0 1 0,1-1-1,0 1 1,0 0 0,1 0 0,-1 0 0,-1 7 0,4-9-5,-1-1 1,1 1 0,0 0 0,0 0-1,0 0 1,0 0 0,1 0 0,-1 0-1,1 0 1,0 0 0,0 0-1,1 0 1,-1-1 0,1 1 0,0 0-1,0-1 1,4 6 0,-1-3-56,1 1 0,-1-1 0,1 0-1,1 0 1,-1-1 0,1 0 0,0 0 0,13 6 0,66 25-828,-67-28 710,304 90-3236,-139-58 1408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3.3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89 4480,'19'0'2176,"36"-17"-2560,-15 13 3328,5-9-2816,10 0 128,15 5 0,12-5 0,-3 2-1024,-14 1 128,-20 10-512,-18 6 128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3.6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 9216,'45'-7'4608,"77"28"-9600,-83-21 9728,47 7-8064,-7-20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4.7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630 12 2816,'-24'-8'5226,"-25"4"-3273,32 5-1907,-1 0 0,-32 8 0,18 1 295,1 1 0,0 1 0,0 2 0,-43 27-1,-107 83 720,173-119-1029,-1 2 18,-2 0-8,0 1 0,0 1 1,1 0-1,-15 17 1,18-10-67,16-11-36,26-11-92,-31 5 136,114-28-138,1 6 0,0 4 1,164-4-1,-259 24 217,-1 0 0,1 1 0,-1 2 0,1 0 0,-1 1 0,-1 2 0,39 15 0,-54-19-7,1 1-1,-1 1 1,0-1 0,0 1-1,-1 0 1,1 0 0,-1 1-1,0 0 1,-1 0 0,1 1 0,4 7-1,-7-8 5,0 0 0,0-1 0,-1 1 0,0 1 0,0-1 0,-1 0 0,0 0 0,0 1 0,0-1 0,-1 1 0,1-1 0,-2 1 0,1-1 0,-1 0 0,0 1 0,-2 7 0,0-2 47,0 1 1,-1-1 0,-1 0-1,1 0 1,-2 0 0,0 0-1,0-1 1,-1 0 0,-1 0-1,0-1 1,0 0 0,-1-1-1,0 1 1,0-2 0,-1 1-1,-1-1 1,1-1-1,-1 0 1,-12 6 0,-14 3 42,0-2 0,-1-1 1,-1-2-1,1-2 0,-2-1 1,1-2-1,-55 1 0,84-7-154,0-1-1,-1 0 1,1-1 0,0 0-1,0-1 1,-16-6-1,23 8-33,0-1 0,1 1 0,-1-1 0,0 1 0,1-1 0,-1 0 0,1 0 0,-1 0 0,1-1 1,0 1-1,-3-4 0,4 4-23,1 1 0,-1-1 1,0 1-1,1-1 1,0 1-1,-1-1 1,1 1-1,0-1 0,-1 0 1,1 1-1,0-1 1,0 0-1,0 1 0,1-1 1,-1 0-1,0 1 1,1-1-1,-1 1 0,1-1 1,-1 1-1,1-1 1,0 1-1,1-3 1,2-1-319,1-1 1,0 0 0,1 1 0,0 0-1,-1 1 1,1-1 0,1 1 0,-1 0-1,1 0 1,0 1 0,7-3 0,16-10-894,24-15-903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5.0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1 7040,'-40'42'3456,"44"32"-5120,2-54 7040,3 15-5376,3-1 0,1-2-512,8-11 0,3-4-640,3-10 0,1 3-640,-12-27 128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5.3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107 25 10368,'-76'-25'5120,"45"50"-9728,41-25 11007,5 4-10622,15-1-1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1.7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180 323 3456,'-1'-1'91,"1"1"0,0-1 0,-1 1 0,1-1 0,0 1 0,0-1 0,-1 1 0,1-1-1,0 1 1,0-1 0,0 1 0,0-1 0,0 1 0,0-1 0,0 1 0,0-1 0,0 0 0,0 1 0,0-1 0,0 1 0,0-1 0,0 1 0,0-1 0,1 1 0,-1-1 0,0 1 0,0-1 0,1 0 0,3 23 2924,-6-1-2683,1 1 0,1-1-1,1 1 1,1-1 0,6 32 0,-6-45-208,0 0 0,1 0 0,0-1 0,0 1 0,0-1 0,1 1 0,0-1 0,1 0 0,0-1 0,0 1 0,0-1 1,1 0-1,0 0 0,0-1 0,0 1 0,1-1 0,12 7 0,5 0 142,1-1 1,0-1-1,0-1 1,1-1-1,36 5 1,-47-10-210,0-1 0,0-1 0,1-1 0,-1 0 0,0 0 0,0-2 0,1 0 0,-1-1 0,-1 0 0,1-1 0,14-6 0,-9 1 5,-1 0 0,0-1 1,0-1-1,-1-1 1,-1-1-1,0 0 1,-1-1-1,28-30 0,-38 35-38,1 1-1,-2-1 0,1 0 0,-1-1 0,0 1 0,-1-1 0,0 0 0,-1 0 0,0 0 0,-1 0 1,0-1-1,0 1 0,-1-1 0,0 1 0,-1-1 0,0 1 0,-1-1 0,0 1 0,-6-21 0,3 16-1,0 0-1,-2 1 0,1 0 0,-2 0 0,0 0 0,-1 1 1,0 0-1,-1 1 0,0-1 0,-1 2 0,-15-14 0,10 11-6,-1 1-1,-1 1 1,0 1-1,0 0 1,-1 2-1,-1-1 1,-36-11-1,28 13-16,-1 1 0,0 1 0,-1 1 0,1 2-1,-1 1 1,0 1 0,0 1 0,0 2 0,1 0-1,-1 3 1,1 0 0,-35 11 0,43-9-57,0 1 1,1 1-1,0 1 1,-30 20-1,40-24 34,1 1 0,0-1-1,0 2 1,0-1-1,1 1 1,1 0 0,-1 1-1,1-1 1,0 1-1,1 1 1,-6 11 0,10-17 16,0 1 1,0-1 0,0 0 0,0 0 0,0 1 0,1-1 0,0 0-1,0 1 1,0-1 0,0 1 0,1-1 0,0 0 0,-1 0 0,2 1 0,-1-1-1,0 0 1,1 0 0,0 0 0,0 0 0,0 0 0,0-1 0,1 1 0,0-1-1,-1 1 1,1-1 0,0 0 0,1 0 0,-1 0 0,0-1 0,1 1 0,4 2-1,5 3-6,1 0-1,1-1 1,-1-1-1,1 0 1,0-1 0,1 0-1,20 3 1,18 0 12,1-3 1,-1-2-1,0-3 1,82-9-1,-47-3 84,170-47 0,-218 44 0,-33 11-74,1 1-1,0 0 1,-1 0 0,1 1-1,1 0 1,9-1 0,-19 3-5,0 0 1,0 0-1,1 0 0,-1 1 1,0-1-1,0 0 1,0 0-1,1 0 0,-1 0 1,0 0-1,0 0 1,0 0-1,0 1 0,1-1 1,-1 0-1,0 0 1,0 0-1,0 0 0,0 1 1,0-1-1,0 0 1,0 0-1,1 0 0,-1 1 1,0-1-1,0 0 1,0 0-1,0 0 0,0 1 1,0-1-1,0 0 1,0 0-1,0 0 1,0 1-1,0-1 0,0 0 1,0 0-1,0 0 1,0 1-1,0-1 0,-1 0 1,1 0-1,0 0 1,0 1-1,0-1 0,0 0 1,0 0-1,0 0 1,-1 1-1,-8 16 38,3-6 34,1 4 22,1 0 0,0 1-1,1-1 1,1 1-1,0-1 1,1 1-1,1 0 1,0-1-1,2 1 1,-1 0-1,2-1 1,0 1-1,1-1 1,0 0 0,1 0-1,1-1 1,0 1-1,1-1 1,1 0-1,0-1 1,1 0-1,12 14 1,52 55-1843,-30-36-2778,-31-32 2200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5.8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0 115 3584,'13'-1'1066,"0"-2"0,0 1 0,-1-2 0,1 0 0,-1 0 0,13-7 0,9-2-955,-25 9-148,145-45 300,-131 43-129,0 1 0,0 1 0,0 1 0,40 1 0,-46 2-27,1 2 0,0-1 1,0 2-1,-1 1 0,1 0 0,-1 1 0,18 8 1,-30-11-70,-1 0 0,0 0 1,1 1-1,-1-1 1,0 1-1,-1 0 0,1 0 1,0 1-1,-1-1 1,0 1-1,0 0 0,0 0 1,0 0-1,0 0 1,-1 0-1,0 1 0,0-1 1,0 1-1,-1-1 1,1 1-1,-1 0 0,0-1 1,0 1-1,-1 0 1,1 0-1,-1 0 0,0 0 1,-1 0-1,1-1 1,-3 9-1,-1 5 92,-1 0 0,-1-1 1,-1 0-1,-1-1 0,0 1 0,-1-1 0,0-1 1,-2 0-1,-17 21 0,13-18 10,-2-1 0,0 0 0,0-1 0,-2-1 0,0-1 0,-40 23 1,18-20 40,-1-1 1,-1-3 0,0-2 0,-69 10-1,35-7-172,146-7-159,5-8 216,2 0 280,100 11-1,-152-7-187,-1 1-1,1 1 1,-1 1 0,0 1 0,-1 2-1,0 0 1,0 1 0,31 20-1,-20-10-1501,-32-20-234,-1 0-235,-2-2-491,-5-9-128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6.1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10 108 4864,'-9'-34'2432,"58"13"-3072,-34 14 3712,6-1-3072,9-19 0,14 20 384,13 3 0,-8 4-256,6 4 128,-10 9 128,-5 8 128,-10-10-256,-5 3 128,-4 3-896,-6-6 0,-11 2-1152,-4-5 128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6.5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50 385 5888,'-4'21'2944,"-1"70"-2944,10-66 5120,-1 5-4992,7 2 0,-1 6 0,-1 0 0,7-4-768,4-5 0,5-8-1152,0-14 128</inkml:trace>
  <inkml:trace contextRef="#ctx0" brushRef="#br0" timeOffset="1">61 1 10112,'-56'0'4992,"52"11"-7552,4-1 9471,4-10-8191,1 3 128,1-3-3327,9 4 127,0-21 4736,-30 10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7.1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67 228 3072,'26'3'1593,"-25"-4"-1520,0 1 0,0 0 0,0 0 0,0 0 0,0 0 0,0 0 0,0 0 1,0 0-1,0 0 0,0 0 0,0 0 0,0 1 0,0-1 0,0 0 0,0 1 0,0-1 0,0 0 0,0 1 0,0 0 0,0-1 1,-1 1-1,1-1 0,0 1 0,0 0 0,-1-1 0,1 1 0,0 0 0,-1 0 0,1 0 0,-1 0 0,1 0 0,-1-1 1,1 1-1,-1 0 0,1 2 0,6 19 1341,6 21-445,3-1 0,0 0 0,29 49 0,-39-82-836,1 0-1,0 0 1,0-1-1,1 1 1,0-2-1,0 1 0,1-1 1,-1 0-1,2-1 1,-1 0-1,1 0 1,0-1-1,0-1 1,20 7-1,-15-7-37,0-1 0,1-1 0,-1 0 0,0-1 0,1-1-1,-1-1 1,1 0 0,-1 0 0,30-8 0,-24 3-48,-1 0 0,0-1 1,-1-1-1,0-1 0,0 0 0,-1-2 0,0 0 0,-1-1 1,0-1-1,-1 0 0,0-1 0,-1-1 0,-1-1 0,0 0 1,20-32-1,-28 37-8,0 0 1,-1 0 0,-1-1-1,0 1 1,0-1-1,-1 0 1,-1 0-1,0-1 1,-1 1-1,0-13 1,-1 17-21,-1 1-1,0-1 1,0 0-1,-1 0 0,0 1 1,0-1-1,-1 1 1,0 0-1,0-1 1,-1 1-1,1 1 1,-2-1-1,1 0 1,-1 1-1,0 0 1,0 0-1,-7-5 1,-4-2 39,-1 2 0,0-1-1,0 2 1,-1 1 0,0 0 0,-1 1 0,0 1 0,0 0 0,0 2 0,-1 0 0,-30-3 0,16 5 22,0 0 1,-1 2-1,1 2 1,-1 1-1,1 2 1,-35 8-1,39-5-37,0 1-1,1 2 1,-48 21-1,67-26-61,0 1-1,0-1 0,1 1 0,0 1 1,0 0-1,1 0 0,0 1 0,0 0 1,1 0-1,0 1 0,0 0 0,1 0 1,-8 16-1,12-21-43,0 0 1,1 0-1,-1 0 1,1 0 0,0 0-1,0 0 1,0 1-1,1-1 1,0 0-1,0 1 1,0-1-1,0 0 1,0 0-1,1 1 1,0-1 0,0 0-1,0 0 1,0 0-1,1 0 1,0 0-1,0 0 1,0 0-1,0 0 1,0-1-1,1 1 1,-1-1 0,1 0-1,0 1 1,0-1-1,1-1 1,-1 1-1,0 0 1,1-1-1,6 4 1,7 3-427,1 0-1,1-1 1,0-1 0,0 0 0,0-2 0,24 4-1,56 5-1600,6-9-86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7.6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3584,'4'1'1685,"-2"-1"-1463,0 1 0,0 0 1,0 0-1,0 0 0,0 0 0,0 1 0,0-1 0,0 0 1,0 1-1,-1-1 0,1 1 0,-1 0 0,1-1 0,-1 1 1,0 0-1,1 0 0,-1 0 0,0 0 0,0 0 0,0 0 1,-1 1-1,1-1 0,0 0 0,0 4 0,10 71 582,-7-40 113,25 121 1504,80 243 0,-103-378-1399,-16-38-447,-15-42-145,13 21-425,1 0 0,2-1 0,2 0 1,-4-64-1,10 88-18,0 0-1,1 0 1,1 0 0,0 0-1,1 0 1,0 0 0,1 0-1,1 0 1,0 1 0,0 0 0,1 0-1,1 0 1,0 0 0,0 1-1,2 0 1,-1 0 0,12-12-1,-7 12-35,0 0 0,0 1 0,1 0-1,0 1 1,1 1 0,0 0 0,1 1-1,-1 0 1,17-5 0,-20 10 30,0-1 1,0 1 0,0 1-1,0 0 1,0 1 0,0 0-1,0 0 1,0 1 0,-1 1-1,1 0 1,0 0-1,0 1 1,-1 1 0,12 5-1,-6-2 54,-1 1 0,0 1 0,-1 1 0,0 0 0,0 1 0,-1 0 0,-1 1 0,0 1 0,0 0 0,-2 0 0,1 1 0,-2 0 0,15 29-1,-9-11 123,-1 1 0,-2 0 0,-1 2-1,-1-1 1,7 58 0,-15-80-214,0 1 0,-2 0 0,0 0 0,0-1 0,-1 1 0,0 0 1,-1 0-1,-6 20 0,1-22-2632,13-23-1662,0-3 1898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8.0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130 304 5888,'26'8'850,"1"-1"1,0-1 0,0-2-1,0-1 1,1-1-1,-1-1 1,1-1 0,0-2-1,50-9 1,-56 6-790,0-1 0,-1-1 0,0 0-1,25-14 1,-42 19-6,0-1 0,1 1 1,-1 0-1,0-1 0,0 0 0,-1 0 0,1-1 0,-1 1 0,1 0 0,-1-1 0,0 0 1,0 0-1,-1 0 0,1 0 0,-1-1 0,0 1 0,0 0 0,0-1 0,-1 0 0,1 1 1,-1-1-1,0 0 0,-1 0 0,1 1 0,-1-1 0,0 0 0,0 0 0,-1 0 0,1 0 1,-1 0-1,0 1 0,0-1 0,-1 0 0,1 1 0,-1-1 0,0 1 0,0 0 0,-1-1 1,1 1-1,-1 0 0,0 0 0,0 1 0,0-1 0,-1 0 0,1 1 0,-1 0 0,-6-4 0,-6-4-38,0 1 0,-1 1-1,0 1 1,-1 0-1,0 1 1,0 1-1,0 1 1,-1 0-1,0 1 1,1 1-1,-1 1 1,-1 1-1,1 1 1,-34 3-1,37-1-20,0 0 0,0 1 0,1 1 0,0 0 0,0 1 0,0 1 0,0 0 0,1 1 0,0 1 0,0 0 0,1 1 0,0 0 0,1 1-1,0 0 1,0 1 0,1 1 0,1 0 0,-14 19 0,21-26-7,0 0 0,0 0 0,1 0 0,-1 0 0,1 0 0,1 1 0,-1-1 0,1 1 0,-1-1 0,2 1 0,-1 0 0,1-1 0,0 1 0,0 0 0,0-1 0,2 9 0,0-7-7,0 0 0,1 1 0,0-1 0,0-1 0,1 1 0,0 0 0,0-1 0,0 0 0,1 0 0,10 11 0,0-4-146,-1-1 1,2 0-1,-1-2 1,2 1 0,-1-2-1,1 0 1,1-1 0,32 10-1,224 41-5382,-201-54 3498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8.6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10 416 2944,'-1'0'83,"0"1"1,1-1-1,-1 1 0,0 0 1,1-1-1,-1 1 1,1 0-1,-1 0 0,1-1 1,-1 1-1,1 0 0,-1 0 1,1 0-1,0-1 1,-1 1-1,1 0 0,0 0 1,0 0-1,0 0 0,-1 0 1,1 0-1,0 0 1,0 0-1,1 0 0,-1-1 1,0 1-1,0 0 0,0 0 1,0 0-1,1 0 1,-1 0-1,0 0 0,1-1 1,0 3-1,28 25 3242,-6-7-2123,-10-7-1048,0-1-1,0 0 1,1-1-1,1-1 1,0 0 0,1-1-1,0-1 1,0 0-1,1-1 1,0-1 0,20 6-1,-11-6 71,1 0 1,-1-2-1,1-1 0,0-1 1,0-1-1,50-3 0,-44-3-73,-1-1 0,1-2-1,-1-1 1,-1-2 0,48-20 0,-56 19-70,0 0 1,0-2-1,-2 0 1,1-2 0,-2 0-1,0-1 1,27-29 0,-40 36-46,1 0 1,-1 0 0,-1-1 0,0 0 0,0-1 0,-1 1 0,0-1 0,-1 0-1,0 0 1,5-22 0,-8 26-18,-1-1 0,1 1 0,-1-1 1,0 1-1,-1-1 0,0 1 0,0-1 0,0 1 0,-1 0 0,0-1 0,-1 1 0,0 0 0,0 0 0,0 1 0,-1-1 0,0 1 0,0-1 0,-6-5 1,-4-3 6,-1 0 0,-1 2 1,0 0-1,-1 0 1,0 2-1,-1 0 1,0 1-1,0 1 1,-1 0-1,-1 2 1,1 0-1,-24-5 0,-1 3-22,0 1 0,0 2 0,-1 2-1,-74 3 1,85 3-30,-1 1-1,1 2 1,0 1 0,-34 11-1,56-13 2,0 0-1,0 0 1,1 1 0,-1 0-1,1 1 1,1 1 0,-1-1-1,1 2 1,0-1 0,0 2-1,1-1 1,0 1 0,1 0 0,-10 15-1,15-20-1,1 0 0,-1 1-1,1-1 1,0 1-1,1-1 1,-1 1 0,1 0-1,0 0 1,0 0 0,0 0-1,0 0 1,1 0 0,0 0-1,0 0 1,1 0 0,-1 0-1,1 0 1,0 0 0,0-1-1,1 1 1,0 0 0,0 0-1,0-1 1,0 1 0,0-1-1,1 0 1,0 0 0,0 0-1,0 0 1,0 0 0,7 5-1,3 2-225,1 1 0,1-2-1,0 0 1,1-1 0,-1 0 0,2-1-1,23 8 1,-19-8-189,1-2 0,0 0 0,0-1 0,0-1 0,1-1 1,28 0-1,67-4-1478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9.0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23 3712,'-21'-21'680,"21"21"-657,0 0 0,0 0 0,0 0 0,-1 0 1,1-1-1,0 1 0,0 0 0,0 0 0,-1 0 0,1 0 0,0 0 1,0 0-1,-1 0 0,1 0 0,0 0 0,-1 0 0,1-1 0,0 1 0,0 0 1,-1 1-1,1-1 0,0 0 0,0 0 0,-1 0 0,1 0 0,0 0 1,0 0-1,-1 0 0,1 0 0,0 0 0,0 0 0,0 1 0,-1-1 0,1 0 1,0 0-1,0 0 0,0 0 0,-1 1 0,1-1 0,0 0 0,0 1 1,-1 4 231,0 0 0,0 1 0,1-1 1,0 0-1,0 0 0,1 9 0,0 21 40,-1 138 1042,31 760 4750,24-393-4317,-53-516-1715,-1-9-261,1 0 1,0 0-1,6 20 1,-8-35 167,0 0 0,1 0 1,-1 1-1,0-1 0,0 0 1,0 0-1,1 1 0,-1-1 1,0 0-1,0 0 0,1 0 1,-1 1-1,0-1 0,0 0 1,1 0-1,-1 0 1,0 0-1,1 0 0,-1 0 1,0 0-1,1 0 0,-1 1 1,0-1-1,1 0 0,-1 0 1,0 0-1,0 0 0,1-1 1,-1 1-1,0 0 1,1 0-1,-1 0 0,0 0 1,1 0-1,-1 0 0,0 0 1,0-1-1,1 1 0,-1 0 1,0 0-1,0 0 0,1-1 1,-1 1-1,0 0 1,0 0-1,1 0 0,-1-1 1,0 1-1,15-16-1301,-12 13 960,17-18-1562,-1-5-107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29.4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38 407 5248,'-1'4'1221,"13"3"-352,14-1-376,1 0 0,0-2 1,0-1-1,0-1 0,1-1 0,-1-2 0,0-1 0,28-5 0,-32 2-436,-1-1 0,1-1 0,-1-1 0,0-1 1,-1-1-1,26-16 0,-37 21 2,-1-1 0,-1-1 1,1 1-1,-1-1 0,0 0 1,-1-1-1,0 0 0,0 0 0,-1-1 1,0 0-1,0 0 0,-1 0 1,0-1-1,0 1 0,-2-1 0,4-12 1,-6 16-20,0 0 1,0-1 0,-1 1 0,0 0-1,0 0 1,-1-1 0,0 1-1,0 0 1,0 0 0,-1 0 0,0 0-1,0 0 1,-1 0 0,1 0 0,-1 1-1,-1-1 1,1 1 0,-1 0 0,0 0-1,0 0 1,0 1 0,0-1-1,-1 1 1,0 0 0,0 0 0,-8-4-1,0 0 17,0 0-1,-1 1 1,0 1-1,0 0 0,0 1 1,0 0-1,-1 2 1,0-1-1,-23-1 1,20 5 1,0 0 0,-1 2 1,1 0-1,0 1 1,0 1-1,0 0 1,0 2-1,1 0 1,0 0-1,0 2 0,1 0 1,0 1-1,0 1 1,1 0-1,-16 14 1,22-16-9,1 0 0,-1 1 1,2 0-1,-1 0 1,1 1-1,1 0 0,0 0 1,0 0-1,1 1 0,-7 17 1,10-19 2,0 0 0,0 0-1,1 0 1,0 0 0,0 0 0,1 0 0,1 1 0,-1-1 0,1 0 0,1 0 0,0 0-1,0-1 1,1 1 0,7 16 0,-5-16-14,0-1 0,1 1 0,0-1 1,0 0-1,1-1 0,0 1 0,0-1 0,1-1 0,0 1 0,0-1 0,1-1 0,-1 1 0,1-2 1,1 1-1,-1-1 0,15 4 0,17 5 82,0-3 1,66 9-1,-89-16-83,18 2-161,0-2 1,1-1 0,48-4-1,-64 0-463,0-1-1,-1 0 0,1-2 0,-1 0 0,0-2 1,0 0-1,24-13 0,-38 17 307,-1-1 0,1 1 0,-1-1 0,0 0 0,-1 0 0,1-1 0,4-5 0,20-38-1917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0.5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1340 3968,'11'3'720,"0"0"0,1-1 0,-1 0 0,1-1 0,0 0 0,-1-1 0,19-2 0,-22 0-623,-1-1 0,1 0 1,-1 0-1,0-1 0,0 0 0,0 0 1,-1 0-1,1-1 0,-1 0 0,9-10 1,13-8 112,16-14 421,-2 0 1,-1-3-1,-2-2 0,51-70 1,-35 40 67,82-146-1,-123 191-641,-1-1-1,-1 0 1,-2-1-1,-1 0 1,-1 0-1,-1-1 1,-2 0-1,-1 0 1,0-45 0,-5 49-26,0 0 1,-2 0 0,-1 0-1,-2 1 1,0-1 0,-1 1-1,-13-26 1,17 41-31,-2 1 0,1 0 0,-1 0 0,-1 0 1,0 1-1,0 0 0,0 0 0,-1 0 0,-1 1 0,1 0 0,-1 0 1,0 1-1,0 0 0,-1 0 0,0 1 0,0 0 0,0 1 0,-1 0 1,1 0-1,-19-3 0,12 4-13,-1 2 1,1 0-1,-1 1 1,1 1-1,-1 0 1,1 1-1,0 1 1,0 1-1,0 0 1,0 1-1,0 1 1,1 0-1,0 1 1,-24 15-1,17-8 1,1 1-1,1 1 0,1 0 1,0 2-1,1 0 0,1 1 1,1 1-1,-25 40 1,18-21 50,2 1 1,2 1 0,2 1 0,1 0 0,2 2-1,3-1 1,1 1 0,2 1 0,-4 81 0,12-100 52,0 0 1,2 0-1,0 1 0,2-1 1,1-1-1,1 1 1,1-1-1,2 0 1,0 0-1,1-1 1,2 0-1,0-1 0,2-1 1,0 0-1,2 0 1,0-2-1,1 0 1,25 22-1,-15-19 32,1-2 0,1 0-1,0-2 1,2-1 0,0-2 0,1 0-1,0-3 1,67 19 0,-56-22-45,0-3-1,0-1 1,0-3-1,1-1 1,-1-2-1,82-11 1,-87 6-58,-1-1 1,0-2-1,0-2 0,-1-1 1,0-2-1,-1-2 0,-1-1 1,0-1-1,-1-2 0,-1-2 1,55-45-1,-58 40-21,-2-2 0,0-1-1,-2-1 1,-1-1 0,-2-1 0,-1-1-1,28-62 1,-38 70-51,-1-1-1,-2 0 1,0-1 0,-2 0-1,-1 0 1,-1 0-1,-1 0 1,-2-1 0,-1 0-1,-1 1 1,-7-46-1,2 43-32,0-1-1,-3 1 0,0 1 0,-2 0 0,-1 0 0,-1 1 0,-30-46 1,32 59 33,-1 0 0,0 0 1,-1 1-1,0 1 1,-1 0-1,0 1 1,-1 1-1,-1 0 1,0 1-1,0 1 0,-1 0 1,0 1-1,-35-11 1,26 12-4,1 1 0,-1 1 0,0 1 0,0 1 0,-1 1 0,1 2-1,-48 5 1,59-3 32,1 1 0,-1 0 0,1 2-1,0-1 1,0 2 0,0 0-1,1 1 1,-1 0 0,2 1-1,-1 0 1,1 1 0,1 0-1,-1 1 1,1 0 0,-11 15-1,8-6 0,1 0 0,0 2 0,2-1 0,0 2 0,1-1 0,1 1 0,1 1 0,2 0 0,0 0 0,1 0 0,1 1 0,1-1 0,1 1 0,2 0 0,0 0 0,1-1 0,8 42 0,-2-32 89,1 1 1,1-1-1,2-1 1,1 0-1,2 0 1,1-1 0,1-1-1,2-1 1,1 0-1,1-1 1,42 44-1,-10-19 222,3-3 0,1-2 0,75 49 0,-101-80-188,1-1-1,0-1 0,1-2 0,0-1 0,1-1 1,0-2-1,1-1 0,53 4 0,-60-9-68,0-2-1,1 0 1,-1-2-1,0-1 1,0-2-1,0 0 1,0-2-1,-1-1 1,0-1-1,0-1 1,33-17-1,-46 19-18,-1-1 0,-1 0-1,1 0 1,-1-1 0,-1-1 0,1 0 0,-2-1-1,1 0 1,-2 0 0,14-22 0,-17 25-11,-1-1 0,1 0 0,-2-1 1,1 1-1,-1-1 0,-1 0 0,0 0 1,0 0-1,-1 0 0,0 0 0,-1 0 0,0 0 1,-1 0-1,1 0 0,-5-16 0,3 19-7,-1 1 0,1 0-1,-1-1 1,0 1-1,-1 0 1,1 0-1,-1 1 1,0-1-1,-1 1 1,0 0 0,1 0-1,-1 0 1,-1 1-1,1 0 1,-1 0-1,0 0 1,0 1 0,0 0-1,0 0 1,0 0-1,-1 1 1,-9-3-1,0 1-7,0 1 0,0 0-1,0 1 1,-1 1 0,1 1-1,0 0 1,-1 1-1,-16 3 1,17 0 5,1 0 1,-1 1-1,1 1 0,1 0 1,-1 1-1,1 0 0,0 1 1,1 1-1,0 0 1,0 1-1,1 1 0,0 0 1,1 0-1,0 1 0,-15 22 1,16-20 34,2-1 0,-1 1 0,2 1 0,0-1 0,0 1 0,2 1 0,0-1 0,0 1-1,2 0 1,0 0 0,1 0 0,0 0 0,1 0 0,1 1 0,2 20 0,1-25 20,0 0 0,1 0 0,1 0 0,-1 0-1,2-1 1,-1 0 0,2 0 0,0 0 0,0-1-1,0 0 1,2 0 0,-1-1 0,1 0-1,0 0 1,1-1 0,0-1 0,0 1 0,17 8-1,4 1 70,1-2 0,0-1-1,1-1 1,1-2-1,47 9 1,-48-13-188,1-2-1,0-1 1,0-2 0,37-3 0,-48 0-844,-1-2 1,1 0-1,42-14 1,-60 16 624,-1 0 1,-1-1-1,1 0 1,0 0-1,0 0 1,-1 0-1,1-1 0,6-5 1,12-30-2418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2.5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342 700 3072,'-5'-5'1350,"4"8"-112,4 19 798,15 33-474,-9-33-1273,0-1 0,2-1 0,1 0 0,0 0 0,1-1 0,1-1 0,1 0 0,1-1 0,0-1 0,32 25 0,-41-37-214,-1 0 1,1-1-1,0 0 0,0 0 0,0-1 1,0 1-1,1-2 0,-1 1 1,0-1-1,1 0 0,0 0 1,-1-1-1,1 0 0,-1-1 1,1 0-1,-1 0 0,1 0 0,-1-1 1,0 0-1,1 0 0,-1-1 1,0 0-1,-1 0 0,1-1 1,0 0-1,-1 0 0,12-10 1,-6 4-6,0 0 1,0-2 0,-1 1 0,0-1 0,-1-1-1,-1 0 1,0 0 0,-1-1 0,0 0 0,-1 0 0,0-1-1,6-21 1,-8 15-31,-1 0 0,-1 1-1,-1-1 1,-1 0 0,0-1 0,-2 1 0,-1 0-1,0 0 1,-9-33 0,4 27-10,-2 0 1,-1 1-1,-1 1 0,-1 0 1,-2 0-1,-28-39 1,18 32-15,-1 2 0,-2 1 0,-1 1 1,-2 2-1,0 1 0,-1 1 0,-2 1 1,0 2-1,-2 1 0,-52-21 1,65 32-6,-1 2 1,0 0-1,-1 1 1,0 2 0,0 0-1,0 1 1,0 2 0,0 0-1,0 2 1,-32 4 0,50-4-12,0 0 0,0 1 0,0 0 0,0-1 0,0 2 0,0-1 0,0 1 0,1 0 0,0 0 0,-1 0 0,1 1 0,0 0 0,1 0 0,-8 7 0,12-10 0,0-1 0,-1 1 0,1 0 0,0 0 0,0 0 0,-1-1 0,1 1 0,0 0 0,0 0 0,0 0 0,0 0 0,0-1 0,0 1 0,0 0 0,0 0 0,1 0 0,-1-1 0,0 1 0,0 0 0,1 0 0,-1 0 0,0-1 0,1 1 0,-1 0 0,1-1 0,-1 1 0,1 0 0,0 0-1,18 16 1,-19-17 1,8 6 15,1-1 0,0 0 0,0-1 0,0 0 1,0-1-1,1 1 0,16 2 0,75 8 155,-41-7-88,103 13 45,276-2 0,-428-18-113,59 5-2033,-67-5 1677,0 1-1,0-1 1,0 1-1,0 0 1,0 0 0,0 0-1,-1 1 1,1-1-1,0 1 1,-1-1 0,1 1-1,-1 0 1,0 0-1,1 0 1,-1 0-1,0 1 1,0-1 0,0 0-1,1 4 1,3 7-1835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1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1 814 3584,'12'-18'1469,"-10"15"-1181,0-1-1,0 1 0,0 0 1,1 0-1,0 0 1,-1 0-1,1 0 1,0 0-1,0 1 1,1-1-1,-1 1 1,0 0-1,1 0 1,6-2-1,11-7-114,-1 0 1,-1-1-1,0-1 0,-1-1 1,32-31-1,-24 18-15,-1-1 0,41-60 1,-54 69-55,-1-1 1,-1-1 0,0 0-1,-2 0 1,0-1-1,5-27 1,-10 36-40,0-1 0,-1 0 1,-1 0-1,0 0 0,-1 0 0,-1 0 0,0 1 1,-1-1-1,0 0 0,-1 0 0,-7-18 0,6 23-6,0 1-1,-1-1 0,0 1 1,-1 0-1,0 1 0,0-1 0,-1 1 1,0 0-1,0 1 0,-12-9 1,7 7 56,0 0 1,-1 0 0,0 1-1,0 1 1,-1 0-1,-15-4 1,4 9 151,24 1-262,1 0 0,-1 0 1,1 0-1,0 0 0,-1 1 0,1-1 0,-1 0 0,1 0 1,-1 1-1,1-1 0,0 0 0,-1 1 0,1-1 1,-1 0-1,1 1 0,0-1 0,-1 0 0,1 1 1,0-1-1,0 1 0,-1-1 0,1 1 0,0-1 0,0 1 1,0-1-1,-1 1 0,2 1-1,-1-1 0,1 1 0,-1-1 0,1 0-1,0 1 1,0-1 0,-1 0 0,1 1 0,0-1 0,0 0 0,0 0 0,0 0-1,0 0 1,1 0 0,-1 0 0,0 0 0,0 0 0,1 0 0,-1 0 0,1-1 0,-1 1-1,0-1 1,1 1 0,-1-1 0,1 0 0,2 1 0,42 11 40,1-3-1,0-1 1,0-3-1,68 0 1,192-23 267,-189 7 43,135 6 0,-250 5-330,0 0-1,0 0 0,0 0 1,0 1-1,0-1 0,0 1 1,0 0-1,0 0 1,0 0-1,-1 0 0,6 3 1,-8-4-17,1 0 0,-1 1 1,0-1-1,1 1 0,-1-1 1,0 1-1,1-1 1,-1 1-1,0-1 0,0 1 1,0 0-1,1-1 0,-1 1 1,0-1-1,0 1 0,0-1 1,0 1-1,0 0 0,0-1 1,0 1-1,0-1 1,0 1-1,0-1 0,-1 1 1,1 0-1,0-1 0,0 1 1,0-1-1,-1 1 0,1-1 1,0 1-1,-1-1 0,0 2 1,-4 4 32,-1 0 0,0-1 0,0 1 0,-1-1 0,1 0 0,-11 5 0,-16 11 109,2 1-1,-57 51 1,76-62-144,1 1-1,0 0 0,1 1 1,0 0-1,1 1 1,0 0-1,1 1 1,1-1-1,-10 30 0,15-38-11,1-1-1,0 1 0,0-1 0,1 1 0,-1-1 1,1 1-1,1-1 0,-1 1 0,1-1 0,0 1 1,0-1-1,0 0 0,1 1 0,-1-1 0,6 9 1,-2-6-4,0 0 1,0-1 0,1 1-1,0-1 1,0-1 0,1 1-1,0-1 1,14 10 0,-2-4 5,1-1 0,0-1 0,0-1 1,1-1-1,0 0 0,0-2 0,30 6 0,7-5 94,-1-3 0,1-3 0,-1-2 0,1-2 0,81-16 0,-136 19-74,2 0 41,1-1 0,-1 0 0,1 0 0,-1 0-1,1-1 1,-1 1 0,0-1 0,0 0 0,0-1 0,0 1 0,0-1-1,0 0 1,-1-1 0,8-6 0,-12 10-48,0 0 0,-1-1 0,1 1 0,0 0 0,0 0 0,-1-1 0,1 1 0,0 0 0,-1 0 0,1 0 0,0 0 0,-1 0 0,1 0 0,0-1 0,-1 1 0,1 0 0,0 0 0,-1 0 0,1 0 0,0 0 0,-1 0 0,1 0 0,0 0 0,-1 0 0,1 1 0,0-1 0,-1 0 0,1 0 0,0 0 0,-1 0 0,1 0 0,0 1 0,-1-1 0,1 0 0,0 0 0,0 0 0,-1 1 0,1-1 0,0 0 0,0 0 0,-1 1 0,1-1 0,0 0 0,0 1 0,0-1 0,0 0 0,-1 1 0,1-1 0,0 0 0,0 1 0,0-1 0,0 0 0,0 1 0,0-1 0,0 0 0,0 1 0,0-1 0,0 0 0,0 1 0,0-1 0,0 1 0,0-1 0,1 1 0,-1 2-7,0 0 0,0-1 1,0 1-1,0 0 0,1 0 0,0 0 0,-1 0 1,1 0-1,0-1 0,1 1 0,-1 0 0,0-1 0,1 1 1,-1-1-1,1 1 0,0-1 0,0 0 0,0 1 0,0-1 1,0 0-1,0-1 0,6 4 0,5 5 30,2-2-1,29 14 0,-33-17 1,34 16 65,2-2 0,0-2 0,1-2 0,1-2 0,0-2 0,0-3 0,61 4 0,-53-10 79,1-2-1,0-2 0,-1-3 0,1-2 0,100-27 1,-152 32-144,-1 0-1,1 0 1,-1 0 0,0-1 0,0 0 0,0 0-1,0 0 1,0-1 0,-1 1 0,1-1 0,-1 0-1,0 0 1,0-1 0,-1 1 0,6-9 0,-7 9-16,-1 1 0,1-1 1,-1 0-1,0 0 0,0 0 0,-1 0 1,1 0-1,-1 0 0,1 0 0,-1-1 1,-1 1-1,1 0 0,0 0 0,-1 0 1,0 0-1,0 0 0,0 0 1,-1 0-1,1 0 0,-1 1 0,0-1 1,0 1-1,0-1 0,-4-4 0,-12-15 16,0 1-1,-2 2 0,0 0 0,-1 1 1,-1 0-1,0 2 0,-2 1 0,0 1 1,-1 1-1,0 1 0,-1 1 1,0 1-1,-29-7 0,19 8-47,0 1 0,-1 2 1,0 1-1,0 3 0,-1 0 0,1 3 1,0 1-1,-1 1 0,-50 11 0,50-5-49,0 2 0,-56 21 0,85-27 39,-1 0 1,1 0-1,1 1 0,-1 0 1,0 1-1,1 0 1,0 0-1,1 1 1,-1-1-1,1 2 0,1-1 1,-1 1-1,1 0 1,-9 17-1,14-23-12,-1 1 0,1-1 0,0 1 1,0 0-1,0-1 0,0 1 0,1 0 0,-1-1 0,1 1 0,0 0 0,0 0 1,-1 0-1,2-1 0,-1 1 0,0 0 0,1 0 0,-1-1 0,1 1 1,0 0-1,0-1 0,0 1 0,0 0 0,0-1 0,2 3 0,2 0-111,0 0 0,0-1-1,0 0 1,0 0 0,1 0 0,-1-1-1,1 0 1,0 0 0,11 4-1,28 9-1107,2-3-1,0-1 1,0-2-1,93 5 0,-114-12 420,0-2 0,45-4 0,-42-1-385,51-16 1,-79 20 1217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2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20 2048,'11'-19'2263,"-12"28"2122,-3 19-3588,18 522 4849,0-293-3996,17 299 888,-30-544-2529,0 1 0,1-1 0,1 0 0,0 0 0,1 0 0,0-1 0,0 1 0,2-1-1,-1 0 1,1 0 0,9 11 0,-14-21-97,1 1-1,-1-1 1,1 0-1,0 1 1,0-1 0,0 0-1,-1 0 1,1 0-1,0 0 1,0-1-1,0 1 1,0 0 0,0-1-1,1 1 1,-1-1-1,0 0 1,0 0-1,0 0 1,0 0 0,0 0-1,1 0 1,1-1-1,55-15-2149,-36 8 1305,35-10-1392,7-16-107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2.6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4480,'40'20'2176,"39"18"-2688,-33-28 3328,3 1-2688,27 6 128,19-7 128,1-7 0,-16 1-512,-4 4 128,-12-8-128,-9 0 0,-10 5-1024,-10 3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3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317 502 3840,'-2'2'115,"1"-1"-1,0 0 1,0 0-1,0 1 1,0-1 0,0 1-1,0-1 1,0 1 0,0 0-1,0-1 1,1 1 0,-1 0-1,1-1 1,-1 1 0,1 0-1,0 0 1,0-1 0,-1 1-1,1 0 1,0 0 0,1 0-1,-1 3 1,1-3 213,-1-1-175,0 0 0,0 0 0,0 0-1,0 0 1,0 0 0,1 0 0,-1 0 0,0-1 0,1 1 0,-1 0-1,1 0 1,-1 0 0,1 0 0,-1 0 0,1-1 0,0 1-1,-1 0 1,1 0 0,0-1 0,1 1 0,27 11 222,-24-10 8,19 6-119,0-2 0,0 0 0,1-1 0,-1-1 0,1-2 0,0 0 0,28-2 0,-17-5-32,-1-2 1,0-1-1,0-2 0,-1-1 0,-1-2 1,0-1-1,0-2 0,53-35 1,-78 46-207,0 0 0,-1-1 1,1 0-1,-1 0 1,0-1-1,-1 1 0,0-2 1,0 1-1,0-1 1,-1 0-1,0 0 0,-1 0 1,0-1-1,0 1 1,0-1-1,3-16 1,-6 16-10,0 0 1,-1 0 0,1 0-1,-2 0 1,1 0 0,-1 0 0,-1 0-1,0 0 1,0 0 0,-1 0-1,0 1 1,0-1 0,-1 1 0,0 0-1,0 0 1,-1 0 0,-11-13 0,4 7-1,-2 1 0,1 0 1,-2 0-1,0 2 0,0 0 1,-1 0-1,0 2 0,-1 0 1,0 1-1,0 0 0,-1 1 1,1 1-1,-2 1 0,-24-4 1,-15 0-46,0 3 0,-1 2 1,-79 5-1,74 1-14,-65 12 0,108-11 15,1 2-1,-1 0 0,1 1 1,0 1-1,0 1 0,-35 19 1,53-26 16,-1 0 0,1 1 1,0-1-1,-1 0 1,1 1-1,0 0 1,0-1-1,0 1 1,0 0-1,0 0 0,0 0 1,1 0-1,-1 1 1,0-1-1,1 0 1,0 1-1,0-1 1,0 1-1,0-1 1,0 1-1,0 0 0,0-1 1,0 5-1,2-5 2,-1-1 0,1 0 1,-1 0-1,1 1 0,-1-1 0,1 0 0,0 0 0,-1 0 0,1 0 0,0 1 0,0-1 0,0 0 0,0-1 0,0 1 0,0 0 0,0 0 0,0 0 0,2 0 0,1 1-19,0 0 0,1 0 1,-1 0-1,1-1 0,0 1 0,9 0 0,30 3-166,1-2 0,0-2 0,0-2 0,47-7 0,182-41-1020,-82 13 326,-190 35 879,9-1-60,0 1 0,0 0 1,0 0-1,18 2 0,-27-1 68,0 0-1,0 0 1,0 1-1,0-1 1,-1 0-1,1 1 1,0 0 0,0-1-1,-1 1 1,1 0-1,0 0 1,-1 0-1,1 0 1,-1 0-1,1 0 1,-1 0-1,0 1 1,1-1-1,-1 0 1,0 1 0,0-1-1,0 1 1,0-1-1,0 1 1,0 0-1,-1-1 1,1 1-1,0 0 1,-1 0-1,0-1 1,1 1-1,-1 0 1,0 0 0,0 0-1,0 2 1,-6 71 534,2-52-243,2 0 0,1 0 0,2 33 0,-1-50-225,1 0-1,0 0 1,0-1 0,1 1-1,0 0 1,0-1 0,0 1 0,0-1-1,1 0 1,0 0 0,0 0-1,1 0 1,-1 0 0,1-1-1,0 1 1,0-1 0,0 0 0,7 4-1,14 6 84,0-1-1,0-2 1,1 0-1,1-2 1,-1-1-1,55 9 0,-12-2-240,-52-11-251,-1 0 1,1-2 0,22 1-1,-33-3 75,-1 0 0,1 0 0,0-1 0,-1 1 0,1-1 0,0-1-1,-1 1 1,0-1 0,1 0 0,-1 0 0,0-1 0,0 1 0,8-6 0,9-16-1651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3.8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30 124 4480,'0'-2'67,"0"1"0,1-1 1,-1 0-1,0 0 0,1 0 0,-1 1 0,1-1 1,-1 0-1,1 1 0,0-1 0,0 0 0,0 1 1,0-1-1,0 1 0,0-1 0,0 1 1,0 0-1,0-1 0,1 1 0,-1 0 0,1 0 1,-1 0-1,1 0 0,-1 0 0,1 0 0,0 1 1,-1-1-1,4 0 0,0-2 224,9-4 122,0 1 0,0 0 1,0 1-1,1 1 0,-1 0 1,16-1-1,16-5-42,-10 1-87,1 1 0,0 1 0,72-3 0,-95 10-153,0 1-1,0 0 1,-1 0-1,1 2 1,0 0 0,-1 0-1,0 1 1,0 1 0,0 0-1,0 1 1,-1 0 0,0 1-1,18 13 1,-25-16-66,0 1-1,0-1 1,-1 1-1,1 0 1,-1 0 0,-1 0-1,1 1 1,-1-1 0,0 1-1,0 0 1,0 0 0,-1 0-1,0 0 1,0 1-1,-1-1 1,0 0 0,0 1-1,0-1 1,-1 1 0,0-1-1,0 1 1,-1-1-1,1 1 1,-1-1 0,-3 8-1,-1 5 44,-1 0-1,-2-1 0,1 0 0,-2 0 1,0-1-1,-1 0 0,-16 19 1,9-15-35,-1-1 0,-1 0 0,-1-1 0,0-2 0,-1 0 0,-1-1 0,-31 17 0,2-6 73,-1-2 1,-78 26-1,106-43-87,-1-1 0,0 0-1,-50 4 1,73-11-60,1 0-1,-1 1 0,0-1 1,0-1-1,0 1 1,1 0-1,-1 0 0,0-1 1,0 1-1,1-1 1,-1 1-1,0-1 0,1 0 1,-1 0-1,0 0 1,1 0-1,-1 0 1,1 0-1,0 0 0,-1 0 1,1 0-1,0-1 1,0 1-1,-1 0 0,1-1 1,0 1-1,1-1 1,-1 0-1,0 1 0,0-1 1,1 0-1,-1 1 1,1-1-1,-1 0 0,1 0 1,0 1-1,0-1 1,0 0-1,0 0 0,0 0 1,0 0-1,0 1 1,0-1-1,1 0 1,-1 0-1,1 1 0,-1-1 1,1 0-1,0 1 1,0-1-1,0 1 0,0-1 1,0 0-1,0 1 1,0 0-1,0-1 0,0 1 1,1 0-1,-1 0 1,0 0-1,1 0 0,0 0 1,-1 0-1,1 0 1,-1 0-1,4 0 0,16-5-8,1 0 0,0 2 0,0 1 0,1 1 0,-1 1 0,1 1 0,34 4 0,158 33 90,-136-16-123,-48-12-281,-1-1 0,2-2 0,-1-1 0,36 1 0,-26 1-3004,-15-6 1280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4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5120,'34'17'2560,"97"7"-3200,-86-14 3712,14-3-2816,1 7 0,11-7 128,-5 3 0,-11 1-512,-10-1 0,-11-10-128,-9 3 0,-4 1-1152,-6 4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4.4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5888,'-5'49'2944,"41"23"-3584,-27-51 4992,1-4-4224,-1 0 128,3 8 0,-3 0 0,0-12-768,7-9 128,-16-4-1152,15 0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4.8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56 8832,'-30'-55'4352,"9"62"-6528,33-1 8063,3 2-7934,0-1 127,-2 6-2176,-13-5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5.1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199 201 2816,'4'3'1068,"-2"-2"-941,0 1 0,-1-1 0,1 0 0,-1 0 0,1 1 0,-1-1 0,0 1 0,1 0 0,-1-1 0,0 1 0,0 0 0,0-1-1,0 1 1,0 0 0,-1 0 0,1 0 0,-1 0 0,1 0 0,-1 0 0,1 0 0,-1 3 0,0 5 126,1 0 0,1 0 1,-1 0-1,2 0 0,-1 0 0,1 0 0,1-1 0,0 1 1,0-1-1,1 0 0,0 0 0,1 0 0,-1-1 0,2 0 1,-1 0-1,1-1 0,0 1 0,1-2 0,0 1 0,0-1 1,0 0-1,1-1 0,0 0 0,15 7 0,-8-5-106,0 0 0,1-1 0,0-1-1,0-1 1,1 0 0,-1-1 0,1-1-1,0-1 1,0-1 0,-1 0 0,1-1-1,0-1 1,28-6 0,-10-1-18,13-4 66,-1-1 1,48-22 0,-84 31-160,-1 0-1,0-1 1,0 0 0,-1-1-1,0 0 1,0-1 0,-1 0 0,0 0-1,0-1 1,0 0 0,-2-1-1,1 1 1,11-20 0,-17 24-14,0 0 0,0 0 0,0 0 0,-1 0 0,1 0 0,-1 0 0,0 0 0,-1-1 0,1 1 0,-1 0 0,0 0 0,0-1 0,-1 1 0,0 0-1,0 0 1,0-1 0,0 1 0,-4-7 0,1 4 6,0 0 0,-1 0 0,0 1 0,-1 0-1,1 0 1,-1 0 0,-1 1 0,1 0-1,-1 0 1,-9-5 0,-5-3 18,0 2-1,-1 1 1,0 0-1,0 2 1,-1 1 0,-1 0-1,-27-4 1,-5 5-18,-1 2 1,1 3-1,-1 3 1,0 2-1,-102 18 0,117-14-69,-78 22 0,109-25-41,1-1 0,-1 1-1,1 1 1,0-1 0,0 2-1,1 0 1,-1 0 0,1 0 0,1 1-1,-1 1 1,1-1 0,-9 13 0,16-20 45,0 1 0,0 0 0,1 0 1,-1 0-1,1 0 0,-1 0 0,1 0 1,-1 0-1,1 0 0,-1 0 1,1 0-1,0 0 0,0 0 0,0 0 1,-1 0-1,1 0 0,0 0 0,0 0 1,0 0-1,0 0 0,1 0 1,-1 0-1,0 0 0,0 0 0,1 0 1,0 2-1,1-1-49,0 0-1,0 0 1,0-1 0,0 1 0,0 0-1,1-1 1,-1 0 0,0 1 0,1-1-1,-1 0 1,4 1 0,26 7-751,0-2-1,0 0 1,62 3 0,34-2-1339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5.7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27 5760,'-5'6'271,"0"1"1,0 0-1,1 0 0,0 0 1,0 1-1,0-1 0,1 1 1,1 0-1,-1 0 0,1 0 1,0 1-1,1-1 0,-1 15 1,3-4 360,-1 0 1,2 0 0,1-1-1,0 1 1,8 25-1,3 2 81,29 69 1,-37-103-531,0 1 1,1 0 0,0-1 0,1-1-1,1 1 1,0-1 0,0-1 0,1 0-1,22 18 1,-32-28-172,0 0-1,0 1 1,1-1-1,-1 0 1,0 0-1,1 0 0,-1 1 1,0-1-1,1 0 1,-1 0-1,0 0 1,1 0-1,-1 0 1,0 0-1,1 0 1,-1 0-1,1 0 1,-1 0-1,0 0 1,1 0-1,-1 0 1,0 0-1,1 0 1,-1 0-1,0 0 0,1-1 1,-1 1-1,0 0 1,1 0-1,-1 0 1,0-1-1,1 1 1,-1 0-1,0 0 1,0 0-1,1-1 1,-1 1-1,0 0 1,0-1-1,0 1 1,1 0-1,-1-1 1,0 1-1,0 0 1,0-1-1,0 1 0,0 0 1,0-1-1,0 1 1,0 0-1,0-1 1,0 1-1,0 0 1,0-1-1,0 1 1,0-1-1,0 1 1,0 0-1,0-1 1,0 1-1,0 0 1,-1-1-1,-2-25 333,-6-2-8,-25-45 0,26 59-308,1 1-1,1-1 1,0 0-1,0 0 1,2-1-1,0 0 1,0 0-1,2 0 1,0 0-1,0 0 1,1-16-1,3 16-61,1 0 0,0 0 0,1 1 0,1-1 0,0 1 0,1 0 0,1 1-1,0 0 1,0 0 0,1 0 0,1 1 0,0 0 0,1 0 0,16-14-1,-22 23 21,0-1-1,0 1 0,0 0 0,1 0 0,0 0 1,0 0-1,-1 1 0,1 0 0,1 0 0,-1 0 1,0 1-1,0-1 0,1 1 0,-1 1 0,7-1 1,-2 1 24,0 0 0,0 1 0,0 1 1,0 0-1,0 0 0,-1 1 0,18 7 1,-6-1 102,-1 2 1,0 0-1,-1 2 1,0 0-1,-1 1 1,26 25-1,-26-21 119,-1 1 0,0 1-1,13 22 1,-25-35-161,-1 0 0,0 1 0,0-1 0,-1 1 0,0 0 0,-1 0 0,0 0 0,0 0 0,0 0 0,-1 0-1,-1 1 1,1-1 0,-2 12 0,-3 6-125,-1-1-1,-1 1 0,-2-1 0,0-1 0,-2 0 0,-22 42 0,32-66-18,1 0-1,-1 0 0,0 0 1,0-1-1,1 1 1,-1 0-1,0 0 0,0 0 1,1 0-1,-1 0 0,0 0 1,0 0-1,1 0 0,-1 0 1,0 0-1,0 0 0,1 0 1,-1 0-1,0 0 1,0 1-1,1-1 0,-1 0 1,0 0-1,0 0 0,1 0 1,-1 0-1,0 0 0,0 1 1,0-1-1,1 0 0,-1 0 1,0 0-1,0 1 1,0-1-1,0 0 0,1 0 1,-1 0-1,0 1 0,0-1 1,0 0-1,0 0 0,0 1 1,0-1-1,0 0 0,0 0 1,0 1-1,0-1 1,0 0-1,0 0 0,0 1 1,0-1-1,0 0 0,0 1 1,0-1-1,0 0 0,0 0 1,0 0-1,0 1 0,0-1 1,-1 0-1,1 0 1,0 1-1,0-1 0,0 0 1,0 0-1,-1 1 0,28-12-2313,-20 7 1389,21-11-1690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2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22 415 3328,'19'-1'915,"1"-1"1,-1-2-1,0 0 0,0-1 0,28-11 1,2 0-712,-39 12-133,-1-1 1,1-1 0,-1 1 0,-1-1-1,1-1 1,-1 0 0,0 0 0,-1 0-1,14-18 1,-1 3 277,-13 14-229,0 0-1,-1-1 0,0 0 0,0 0 1,-1 0-1,0-1 0,0 1 0,-1-1 1,-1-1-1,3-10 0,-4 15-43,-1 0 1,0 0-1,0 0 0,-1 0 0,0 0 1,0-1-1,0 1 0,-1 0 1,0 0-1,0 0 0,-1 0 0,1 0 1,-1 0-1,-1 0 0,1 1 0,-1-1 1,0 1-1,0 0 0,-5-7 1,6 10-33,0-1 0,-1 1 0,1 0 0,-1 0 0,1 0 0,-1 0 0,1 0 0,-1 0 0,0 1 0,0-1-1,0 1 1,0 0 0,0 0 0,0 0 0,-1 0 0,1 1 0,-6-1 0,2 1 6,1 0 0,0 1 0,-1 0 0,1 0 0,0 1 0,0 0 0,0 0 0,-10 5 0,-4 4 114,0 1 0,0 0 1,-33 30-1,40-30-64,0 0-1,1 0 1,0 1-1,1 1 0,0 0 1,2 1-1,-1-1 1,2 2-1,-10 21 1,15-29-69,0 0 1,1 1 0,0-1 0,0 1 0,1 0 0,0-1 0,0 1 0,1 0 0,0 0-1,1 0 1,0-1 0,0 1 0,1 0 0,0-1 0,0 1 0,1-1 0,0 0 0,1 1-1,0-2 1,5 10 0,3 0-10,0-1 0,1 0 0,0-1 0,1 0-1,1-1 1,0 0 0,1-2 0,0 0 0,36 20 0,-41-27-325,0 1 1,1-2-1,-1 0 1,1 0-1,0-1 1,-1 0-1,1-1 1,1 0-1,-1-1 1,0-1-1,0 0 1,0 0-1,1-1 1,-1-1-1,0 0 1,0-1-1,20-7 1,11-9-1746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6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6912,'0'-4'3456,"21"42"-5120,3-21 6784,1 8-5760,11 0 128,-17-5-1408,-8 1 128,4-8 1280,10-13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6.4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63 7680,'-34'-62'3840,"43"62"-12160,1 11 7552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7.0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217 272 4480,'-1'0'82,"1"-1"-1,0 1 1,-1-1 0,1 1 0,-1-1 0,1 1 0,-1-1-1,1 1 1,-1-1 0,0 1 0,1 0 0,-1 0-1,1-1 1,-1 1 0,0 0 0,1 0 0,-1-1-1,0 1 1,1 0 0,-1 0 0,0 0 0,1 0 0,-1 0-1,0 0 1,1 0 0,-1 0 0,0 1 0,1-1-1,-1 0 1,0 0 0,1 0 0,-2 1 0,-18 20 2277,16-15-2172,1 0-1,0 0 0,0 1 0,1-1 0,0 1 1,0-1-1,-2 12 0,3-11-106,1-1 0,-1 1 0,1-1-1,1 1 1,-1-1 0,1 1 0,0-1 0,1 1 0,-1-1-1,1 0 1,0 0 0,1 0 0,0 0 0,0 0 0,0 0 0,0-1-1,1 1 1,0-1 0,0 0 0,1 0 0,-1-1 0,1 1-1,0-1 1,0 0 0,1 0 0,-1-1 0,1 0 0,0 0 0,-1 0-1,2 0 1,-1-1 0,0 0 0,0 0 0,9 0 0,17 4 17,0-1 1,1-2 0,0-1 0,0-2 0,-1-1 0,1-1 0,0-2 0,36-10 0,-52 10-62,-1 0 0,1-1 1,-1-1-1,0-1 1,-1 0-1,0-1 0,0 0 1,0-2-1,-1 1 0,-1-2 1,0 0-1,0-1 1,-1 0-1,0 0 0,-1-1 1,-1-1-1,12-19 1,-19 27-30,0 0 0,0 0 0,-1 0 1,0-1-1,0 1 0,0-1 0,-1 0 1,0 0-1,0 1 0,-1-1 0,0 0 1,0 0-1,-1 0 0,1 1 0,-2-1 1,1 0-1,-1 1 0,0-1 0,0 1 1,0-1-1,-1 1 0,0 0 1,-1 0-1,1 0 0,-1 1 0,0-1 1,0 1-1,-1 0 0,0 0 0,-9-7 1,-2-2 7,-1 1 0,-1 1 0,0 1 1,0 0-1,-1 1 0,-1 1 1,0 1-1,-31-8 0,14 7-25,-1 3-1,1 1 0,-1 1 1,0 2-1,0 2 0,0 2 1,0 1-1,0 2 0,1 2 1,0 1-1,-42 15 0,69-21-10,-1 1 0,1 1-1,0 0 1,0 0 0,0 1-1,0 0 1,1 1 0,0 0-1,0 0 1,1 1 0,-14 14-1,20-19 12,1 0 1,0-1-1,0 1 0,0 0 0,0 0 0,0 0 1,0-1-1,0 1 0,1 0 0,-1 0 0,1 0 1,-1 0-1,1 1 0,0-1 0,0 0 1,0 0-1,0 0 0,0 0 0,0 0 0,1 0 1,-1 0-1,1 0 0,-1 0 0,1 0 0,0 0 1,0 0-1,0 0 0,0-1 0,0 1 0,0 0 1,1-1-1,-1 1 0,0 0 0,1-1 0,-1 0 1,1 1-1,0-1 0,-1 0 0,1 0 0,0 0 1,3 2-1,6 3-7,0-1 0,0 0 1,1 0-1,0-1 0,20 4 0,1-4 0,1-1 0,-1-2 0,1-1 0,0-1 0,61-12 0,-45 7 13,184-36 75,-37 6-14,-183 34-53,1 0 1,-1 1-1,0 1 1,16 1-1,-29-1 1,1 0-1,-1 0 0,0 0 0,1 0 0,-1 0 1,1 1-1,-1-1 0,0 0 0,1 1 1,-1-1-1,0 1 0,0-1 0,1 1 1,-1 0-1,0-1 0,0 1 0,0 0 1,0 0-1,0 0 0,0 0 0,0 0 1,0 0-1,0 0 0,0 0 0,0 0 1,-1 0-1,1 1 0,-1-1 0,1 0 1,-1 0-1,1 1 0,-1-1 0,1 0 0,-1 1 1,0-1-1,0 0 0,0 1 0,0-1 1,0 1-1,0-1 0,0 0 0,0 1 1,-1-1-1,1 0 0,0 1 0,-1-1 1,1 0-1,-1 1 0,0-1 0,1 0 1,-1 0-1,0 0 0,0 0 0,-1 2 1,-36 51 323,28-41-200,0-1 0,2 2 0,-1-1 0,-7 18 0,14-27-75,1 0 0,-1 0 0,1 1 0,0-1-1,1 0 1,-1 1 0,1-1 0,-1 0 0,1 1 0,0-1 0,1 1 0,-1-1 0,1 0 0,0 1 0,0-1 0,0 0-1,1 0 1,-1 0 0,5 7 0,-1-2 30,0-1 1,1 0-1,-1 0 0,2-1 1,-1 0-1,1 0 0,0 0 0,1-1 1,-1 0-1,1 0 0,0-1 1,1 0-1,-1-1 0,16 7 0,-4-5-209,0-1-1,0-1 0,0-1 1,0-1-1,1 0 0,21-2 1,12 3-1305,-42-1 951,0-1 1,1 0-1,-1-1 0,0-1 0,1 1 0,-1-2 0,0 0 0,0 0 1,21-8-1,-27 6 96,0 1 0,-1-1 0,1-1 0,-1 1 0,6-8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7.7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444 18 3200,'-20'-6'903,"-1"2"-1,0 1 1,1 0 0,-1 2-1,0 0 1,-27 3 0,14 1-223,-43 9 1,61-8-613,1 0 1,0 1 0,0 1 0,-24 13 0,35-17 1,0 0 1,0 0 0,0 0-1,1 1 1,-1-1 0,1 1-1,0 0 1,-1 0 0,1 0-1,1 1 1,-1-1 0,0 1-1,1-1 1,0 1 0,0 0-1,0 0 1,0 0 0,0 0-1,1 0 1,0 0 0,-1 7-1,2-9-48,0 0-1,0-1 1,1 1-1,-1-1 1,1 1-1,-1-1 1,1 1-1,0-1 0,-1 1 1,1-1-1,0 0 1,0 1-1,0-1 1,0 0-1,0 0 1,0 0-1,1 1 1,-1-1-1,0 0 1,0-1-1,1 1 1,-1 0-1,4 1 0,38 12 126,216 31 66,-112-22 11,150 43 0,-277-60-139,0 0 1,-1 2-1,0 0 0,0 1 1,32 20-1,-49-28-63,-1 0 1,1 0 0,0 0-1,-1 0 1,1 1-1,-1-1 1,1 1 0,-1-1-1,0 1 1,1-1-1,-1 1 1,0-1 0,0 1-1,0 0 1,0 0 0,-1 0-1,1 0 1,0-1-1,-1 1 1,1 0 0,-1 0-1,0 0 1,0 0-1,1 0 1,-1 0 0,-1 0-1,1 0 1,0 0-1,0 0 1,-1 0 0,1 0-1,-1 0 1,1 0-1,-1 0 1,0 0 0,0-1-1,0 1 1,0 0-1,0 0 1,0-1 0,-2 3-1,-6 4 136,1 0 1,-1-1-1,0 0 0,0 0 0,-19 9 0,1-2 131,-1-1-1,0-2 0,0 0 0,-1-2 1,-1-2-1,-57 9 0,12-9 282,-116-4 0,176-4-526,-9 2-8,1-2 0,-1 0 1,1-2-1,-1 0 1,1-2-1,-33-10 0,53 14-90,1 0 0,0 0 0,-1 0 0,1-1-1,0 1 1,0 0 0,0-1 0,0 0-1,1 1 1,-1-1 0,0 0 0,0 0 0,-1-2-1,3 3-21,0 0-1,-1 0 0,1 0 1,0 0-1,0 1 0,-1-1 1,1 0-1,0 0 1,0 0-1,0 0 0,0 0 1,0 0-1,0 0 0,0 1 1,1-1-1,-1 0 0,0 0 1,0 0-1,1 0 0,-1 0 1,1 1-1,-1-1 0,1 0 1,0-1-1,1 0-194,1-1-1,0 1 1,0 0-1,0-1 1,0 1-1,0 1 1,0-1-1,1 0 1,-1 1 0,0 0-1,1-1 1,-1 1-1,1 1 1,0-1-1,6 0 1,37-3-2182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8.4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350 13 3584,'-24'-5'1009,"1"2"-1,0 0 1,-1 2 0,1 0 0,-1 2-1,-37 5 1,26-3-511,-30 4-482,62-7 20,0 1 0,0-1 0,0 1 0,0 0-1,0 0 1,0 0 0,0 0 0,0 1 0,1-1 0,-1 1 0,0 0-1,1 0 1,-1 0 0,1 0 0,-2 2 0,3-3-26,1-1 0,0 1-1,0-1 1,0 1 0,0-1 0,0 1-1,0 0 1,0-1 0,0 1 0,0-1 0,0 1-1,0-1 1,0 1 0,1-1 0,-1 1-1,0-1 1,0 1 0,0-1 0,1 1 0,-1-1-1,0 1 1,1-1 0,-1 0 0,0 1 0,1-1-1,-1 1 1,1-1 0,-1 0 0,0 1-1,1-1 1,-1 0 0,1 0 0,-1 1 0,1-1-1,22 12 80,-16-8-93,51 25 104,2-3 1,0-2-1,80 21 1,49 18 330,-155-50-288,0 3 1,-1 1 0,42 28 0,-51-29-36,-15-11-25,-1 0 0,0 0 1,0 0-1,0 1 0,-1 1 0,1-1 1,-2 1-1,1 0 0,-1 1 0,10 15 1,-15-22-61,-1 1 0,0 0 0,0 0 0,0-1 0,1 1 0,-2 0 0,1 0 1,0-1-1,0 1 0,0 0 0,-1 0 0,1-1 0,-1 1 0,0 0 1,1-1-1,-1 1 0,0-1 0,0 1 0,0-1 0,0 1 0,0-1 0,0 0 1,0 1-1,-1-1 0,1 0 0,0 0 0,-1 0 0,1 0 0,-1 0 0,-2 1 1,-54 24 348,50-23-309,-39 11 111,-1-1 1,-1-3 0,0-2 0,0-2 0,-1-3 0,0-1 0,1-3 0,-1-1 0,-66-13 0,115 15-222,0 0 0,-1 0 0,1 0 0,0 0 0,-1 0 0,1-1 0,0 1 0,0 0 0,-1-1 0,1 1 0,0-1 0,0 1 0,0-1 0,-1 1 0,1-1 0,0 0 0,0 1 0,0-1 0,0 0 0,0 0 0,0 0 0,1 0 0,-1 0 0,0 0 0,0 0 0,1 0 0,-1 0 0,0-1 0,1 1 0,0 0 0,-1 0 0,0-3 0,2 3-69,-1-1 1,1 0-1,0 1 1,0-1-1,0 1 1,0-1 0,0 1-1,0-1 1,0 1-1,0-1 1,1 1-1,-1 0 1,0 0-1,1 0 1,-1 0 0,1 0-1,-1 0 1,1 0-1,0 0 1,-1 1-1,1-1 1,0 1-1,-1-1 1,3 1 0,28-8-1997,54-5 0,-16 7-64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8.7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378 480 5376,'-1'4'643,"1"1"1,-1 0-1,0 0 1,0-1-1,-1 1 1,-3 8-1,3-9-330,1 0 1,-1 0-1,1 0 0,-1 1 0,1-1 1,1 0-1,-1 1 0,1-1 1,-1 9-1,2-9-270,0-1 0,0 0 0,0 1 0,1-1 0,-1 0 0,1 1-1,0-1 1,0 0 0,0 0 0,0 0 0,0-1 0,1 1 0,-1 0 0,1-1 0,-1 0 0,1 1 0,0-1 0,0 0 0,0 0 0,1-1-1,-1 1 1,0-1 0,1 0 0,-1 0 0,0 0 0,1 0 0,0 0 0,6 0 0,13 2 183,-1-2 0,1 0 0,32-3 0,-45 1-199,68-4 317,112-22 1,-161 21-291,0-1 0,0-2 0,-1-1 0,0-1 0,-1-1 0,48-31 0,-66 37-37,-1-1 1,0 0 0,0 0 0,0-1 0,-1 0 0,0-1 0,-1 0-1,0 0 1,0 0 0,-1 0 0,0-1 0,-1 0 0,0 0 0,0-1 0,-1 1-1,-1-1 1,0 1 0,0-1 0,-1 0 0,0 0 0,-1 1 0,0-1 0,-1 0-1,0 0 1,-1 0 0,0 1 0,0-1 0,-1 1 0,-1 0 0,0-1 0,0 2-1,-1-1 1,0 0 0,-1 1 0,0 0 0,-9-11 0,1 7 20,0 0 1,0 1-1,-1 0 0,-1 1 1,1 1-1,-2 1 0,0 0 1,0 1-1,0 1 0,-1 0 1,0 2-1,0 0 1,-20-3-1,-8 1 29,0 2 1,0 2-1,0 2 1,-63 7-1,48 0-12,0 3-1,-100 29 0,131-29-72,1 1 1,1 2-1,0 1 0,0 0 1,2 2-1,0 2 0,-33 26 1,54-40-31,1 1-1,0 0 1,0 0 0,0 0-1,1 0 1,0 1 0,-1-1 0,1 1-1,1 0 1,-1 0 0,1 0 0,0 0-1,0 0 1,-2 9 0,4-10-55,0 1 1,0-1 0,0 0-1,1 0 1,0 1-1,0-1 1,0 0-1,0 0 1,0 0-1,1 1 1,0-2-1,-1 1 1,2 0-1,-1 0 1,0-1-1,1 1 1,0-1-1,-1 1 1,5 2 0,2 3-321,0-1 1,1 0-1,0 0 1,16 8 0,64 28-1882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9.5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777 122 4608,'-16'-12'605,"0"0"1,0 2-1,-1 0 1,-1 1-1,0 0 1,0 2-1,0 0 0,-1 1 1,-23-5-1,16 4-515,-4 0 74,0 2 1,0 0-1,-1 2 1,1 2 0,-1 1-1,0 1 1,1 1-1,0 2 1,-1 1-1,1 1 1,1 2-1,-1 1 1,-33 16 0,56-22-103,0 0 0,0 1 0,1-1 1,0 2-1,0-1 0,0 1 0,0 0 1,1 0-1,-1 0 0,1 1 1,1 0-1,-1 0 0,1 0 0,-6 12 1,8-14-49,1 0 1,0-1-1,0 1 1,1 0 0,-1 0-1,1 0 1,-1 0-1,1-1 1,1 1 0,-1 0-1,0 0 1,1 0-1,0-1 1,0 1 0,0 0-1,0 0 1,1-1-1,-1 1 1,1-1 0,0 0-1,0 1 1,0-1-1,1 0 1,-1 0 0,1 0-1,-1-1 1,1 1-1,0 0 1,0-1 0,6 4-1,20 14 19,1-1 0,0-1 0,2-1 0,0-2-1,1-1 1,0-2 0,55 13 0,-32-13-93,1-4-1,1-1 1,108-3 0,-106-5-53,-21 2-233,0-2-1,-1-1 0,61-13 0,-89 13 212,-1-1 0,0 1 0,0-2-1,0 1 1,0-1 0,-1-1 0,0 1 0,1-2 0,-2 1-1,1-1 1,0 0 0,-1 0 0,-1-1 0,1 0 0,-1-1 0,0 1-1,0-1 1,-1 0 0,6-13 0,-3-3-74,-8 24 213,0 0 1,1-1-1,-1 1 0,0 0 1,0-1-1,0 1 0,1 0 1,-1 0-1,0-1 0,0 1 1,0-1-1,0 1 0,0 0 1,1-1-1,-1 1 0,0 0 1,0-1-1,0 1 0,0 0 1,0-1-1,0 1 0,0 0 1,0-1-1,-1 1 0,1 0 1,0-1-1,0 1 1,0-1-1,0 1 0,0 0 1,0 0-1,-1-1 0,1 1 1,0 0-1,0-1 0,-1 1 1,1 0-1,0 0 0,0-1 1,-1 1-1,1 0 0,0 0 1,-1 0-1,1-1 0,0 1 1,-1 0-1,1 0 0,0 0 1,-1 0-1,1 0 0,0 0 1,-1 0-1,1-1 0,0 1 1,-1 0-1,1 0 0,-1 1 1,1-1 41,-1 1 1,0 0-1,1 0 1,-1 0-1,1 0 1,-1 0-1,1 0 1,0 0-1,-1 0 1,1 0-1,0 0 1,0 0-1,0 0 1,0 0-1,0 0 1,0 0-1,0 0 1,0 0-1,0 0 1,0 0-1,1 2 1,4 22 423,-1-13-302,1 1-1,0-1 1,0-1-1,1 1 1,1-1-1,0 0 1,0 0-1,1-1 1,1 0-1,0 0 1,0-1-1,19 14 1,-17-14-504,1-1-1,0-1 1,0 0 0,1-1 0,0 0-1,0-1 1,17 4 0,11-3-1349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39.8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42 8192,'10'-42'4096,"86"67"-7040,-71-21 7424,-6-1-7936,23 3 128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40.5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287 231 4608,'-2'0'214,"0"1"0,-1 0 1,1-1-1,0 1 0,0 0 1,0 0-1,0 1 0,0-1 0,0 0 1,0 1-1,0-1 0,0 1 1,1 0-1,-1-1 0,1 1 0,-1 0 1,1 0-1,0 0 0,-1 0 0,1 0 1,0 1-1,0-1 0,1 0 1,-1 0-1,0 1 0,1-1 0,-1 0 1,1 4-1,-1 0-119,0-1-1,0 1 1,0-1 0,1 0-1,0 1 1,0-1 0,1 1 0,-1-1-1,1 1 1,0-1 0,1 0-1,2 8 1,0-6-15,1-1 1,-1-1-1,1 1 0,0-1 0,1 0 1,-1 0-1,1 0 0,0-1 1,0 0-1,1 0 0,-1 0 0,1-1 1,-1 0-1,1 0 0,0-1 1,0 0-1,1 0 0,-1-1 0,0 0 1,15 1-1,1-1 98,0-1-1,1-2 1,-1 0 0,0-1-1,34-9 1,-6-2-36,-2-2 0,91-43 1,-133 55-126,0 0 1,0 0 0,0-1 0,-1 1 0,0-2 0,0 1 0,0-1 0,-1 0 0,7-8 0,-10 11-10,0 0 0,0-1 1,-1 1-1,1-1 0,-1 1 1,1-1-1,-1 1 0,0-1 1,0 0-1,-1 0 0,1 1 1,-1-1-1,0 0 0,0 0 1,0 1-1,0-1 0,-1 0 1,0 0-1,1 0 1,-1 1-1,-3-6 0,-1-2 2,-1 1 1,0 0-1,-1 0 0,0 0 0,-1 1 1,1 0-1,-2 0 0,0 1 0,0 0 1,0 1-1,-1 0 0,0 0 0,0 1 1,-1 0-1,1 1 0,-1 0 0,-21-5 1,-6-1-14,0 2 0,0 2 0,0 1 1,-43 0-1,-117 4-82,173 4 57,1 0 1,0 2-1,-1 1 1,1 1-1,1 1 1,-24 10 0,40-14 3,-1 1 1,1-1 0,1 1-1,-1 1 1,0-1 0,1 1 0,0 0-1,0 0 1,1 1 0,-8 9 0,12-14 18,0 0 0,1 0 0,-1-1 0,1 1 0,0 0 1,-1 0-1,1 0 0,0-1 0,-1 1 0,1 0 1,0 0-1,0 0 0,0 0 0,-1 0 0,1 0 1,0-1-1,0 1 0,1 0 0,-1 0 0,0 0 1,0 0-1,0 0 0,1 0 0,-1 0 0,0-1 1,1 1-1,-1 0 0,0 0 0,1 0 0,-1-1 1,2 2-1,25 14-97,26 2-136,1-2 1,0-2 0,0-3-1,106 8 1,227-14-1499,-377-5 1691,94-7-515,-95 6 499,0-1 0,0 0 1,-1 0-1,1-1 0,0 0 0,-1-1 1,0 1-1,15-11 0,-22 14 60,-1 0 0,1-1 0,-1 1 0,1 0 0,-1-1 0,1 1 1,-1 0-1,1-1 0,-1 1 0,0 0 0,1-1 0,-1 1 0,1-1 0,-1 1 0,0-1 0,0 1 0,1-1 0,-1 1 0,0-1 1,0 1-1,1-1 0,-1 1 0,0-1 0,0 1 0,0-1 0,0 0 0,-12-3 65,-26 8 281,31-1-296,1-2 80,1 1-1,0 0 0,0 0 0,0 0 0,0 1 0,0-1 1,-5 5-1,9-6-89,0 0 1,0 1-1,0-1 1,0 0 0,0 1-1,0-1 1,1 0-1,-1 1 1,0 0-1,1-1 1,-1 1-1,1-1 1,-1 1-1,1 0 1,0-1 0,0 1-1,0-1 1,-1 1-1,2 0 1,-1-1-1,0 1 1,0 0-1,1-1 1,-1 1 0,0 0-1,1-1 1,0 1-1,-1-1 1,2 3-1,4 6 82,0-1 1,0 1-1,0-1 0,1-1 0,1 1 0,-1-1 0,1 0 1,17 12-1,-5-6 59,1 0 1,0 0 0,23 9 0,-27-16-353,-1-1 0,0-1 1,1 0-1,0-1 1,31 3-1,-38-6-261,-1 0 1,1-1-1,-1 0 0,0-1 0,1 0 0,-1 0 1,0-1-1,1 0 0,-1-1 0,0 0 0,-1 0 1,15-8-1,22-26-1487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40.9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115 20 5376,'0'-1'56,"0"1"0,0-1 0,0 0 0,0 1 0,0-1 0,0 0 0,0 0 0,0 1 0,0-1 0,0 0 0,1 1 0,-1-1 0,0 0 0,0 1 0,1-1 0,-1 0 0,0 1 0,1-1 0,-1 1 0,1-1 0,-1 1 0,1-1 0,-1 1 0,1-1 0,-1 1 0,1-1 0,0 1 0,-1 0 0,1-1 0,-1 1 0,1 0 0,0-1 0,-1 1 0,1 0 0,0 0 0,-1 0 0,3 0 0,24 5-213,-22-3 362,-2-2-71,-1 1 1,0 0 0,0 0-1,0 0 1,-1 0 0,1 0-1,0 1 1,0-1 0,-1 0-1,1 1 1,0-1 0,-1 1-1,0 0 1,1-1 0,-1 1-1,0 0 1,0 0 0,0 0-1,0 0 1,0 0 0,0 0-1,-1 0 1,1 0 0,-1 0-1,1 0 1,-1 5 0,1 3 6,-2 1 0,1-1 0,-1 1 0,-3 13 1,3-19 145,-85 352 2544,50-226-919,-28 188 1,60-291-1736,2 1 1,1-1 0,2 0 0,4 34-1,-5-55-226,1 1-1,1-1 1,-1 1 0,1-1-1,1 0 1,-1 1-1,1-1 1,0-1-1,1 1 1,0 0 0,0-1-1,0 1 1,1-1-1,0-1 1,0 1 0,0-1-1,1 1 1,0-2-1,0 1 1,8 4-1,-11-7-197,1 0-1,0 0 0,0-1 0,0 1 1,0-1-1,0 0 0,0-1 1,1 1-1,-1 0 0,0-1 0,0 0 1,1 0-1,-1-1 0,0 1 0,0-1 1,0 0-1,1 0 0,-1 0 0,0 0 1,0-1-1,-1 1 0,1-1 1,0 0-1,0-1 0,-1 1 0,1-1 1,-1 1-1,0-1 0,0 0 0,4-4 1,9-21-2185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3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 3840,'12'-31'1451,"-2"25"-153,1 21 1734,-8-4-2749,0 0 0,-1 1 1,-1-1-1,0 0 0,0 0 0,-2 15 0,1 11-238,1 381 3147,0 23-75,4-338-2483,5 0 1,29 125 0,-35-210-597,1-1 1,1 1 0,1 0 0,0-1-1,1-1 1,11 18 0,-16-30-47,-1 0 1,0-1 0,1 1-1,0 0 1,0-1-1,0 0 1,0 0 0,0 0-1,1 0 1,-1 0 0,1-1-1,0 1 1,0-1 0,0 0-1,0 0 1,0-1-1,0 1 1,0-1 0,1 0-1,-1 0 1,0 0 0,1-1-1,-1 1 1,1-1 0,-1 0-1,1-1 1,-1 1-1,1-1 1,-1 0 0,5-1-1,-3-1-251,1 0 0,-1 0 0,0-1 0,0 0 0,0 0-1,6-5 1,21-15-1297,73-31-4332,-77 39 3563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41.2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6272,'21'4'3072,"79"59"-4352,-60-46 5888,24 11-4480,37-11 128,14 0-128,-14 4 128,-7-13-384,7-3 128,-26-5-512,-25 0 128,-20 4-1280,-34-4 128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41.5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0 395 4992,'6'3'281,"0"0"1,1 0-1,-1-1 0,1 1 1,-1-1-1,1-1 1,0 1-1,0-1 0,-1 0 1,1-1-1,0 1 1,0-2-1,0 1 0,0-1 1,0 0-1,0 0 0,-1 0 1,1-1-1,0 0 1,10-6-1,27-11 590,69-39 0,-94 47-734,-2-1-1,1-1 0,-2 0 0,1-1 1,27-33-1,-41 44-79,-1 0 0,1-1-1,-1 0 1,1 1 0,-1-1 0,0 0 0,0 0 0,-1 0-1,1 0 1,-1-1 0,0 1 0,0 0 0,-1-1 0,1 1-1,-1 0 1,0-1 0,0 1 0,0 0 0,-1-1 0,1 1-1,-1 0 1,0-1 0,0 1 0,-1 0 0,1 0 0,-1 0-1,0 0 1,0 0 0,0 0 0,-1 1 0,1-1-1,-1 1 1,-6-6 0,2 2 5,0 0-1,-1 0 1,0 1 0,-1 0-1,1 1 1,-1 0-1,0 0 1,0 1 0,-1 0-1,1 1 1,-1 0-1,0 0 1,-14-1 0,13 2 9,0 1 1,0 1 0,-1 0 0,1 1 0,0 0 0,0 1 0,0 0 0,0 0 0,0 1 0,0 1 0,0 0 0,1 0 0,0 1 0,0 1-1,0-1 1,1 2 0,-14 10 0,15-8 31,-1-1 0,1 2 0,1-1 1,0 1-1,0 1 0,1-1 0,0 1 0,1 0 0,0 0 0,1 1 0,0-1 0,1 1 0,0 0 0,1 0 0,-2 23 0,4-19 14,-1 1 0,2-1 0,0 1 0,2-1 0,-1 0-1,2 0 1,0 0 0,1 0 0,1 0 0,0-1-1,1 0 1,0-1 0,1 1 0,1-1 0,1-1 0,0 0-1,0 0 1,1-1 0,1 0 0,22 17 0,-6-12-178,0-2-1,2-1 1,-1-1 0,2-1 0,54 13 0,-14-9-1676,110 11 1,-54-26-845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0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486 190 2688,'-3'1'393,"-1"-1"0,1 1 0,0-1 1,0 1-1,0 0 0,0 1 0,0-1 0,0 0 1,0 1-1,1 0 0,-1-1 0,0 1 0,1 0 1,-1 1-1,-2 2 0,-3 4 83,0 0 1,1 0-1,0 1 1,-7 12-1,5-5-133,0-1 0,2 1 0,0 1 0,1-1-1,-8 37 1,13-47-288,1 0-1,0 0 1,0 0-1,0 1 1,1-1-1,0 0 1,0 0-1,1 0 1,0 0-1,0 0 1,0 0-1,1 0 1,0-1-1,1 1 1,-1-1-1,1 0 1,0 0 0,1 0-1,0-1 1,-1 0-1,2 1 1,-1-2-1,1 1 1,-1-1-1,1 1 1,0-2-1,9 5 1,-4-3-44,0 0 0,0 0 0,1-1 1,0-1-1,0 0 0,0-1 1,0 0-1,0-1 0,0 0 0,0-1 1,1 0-1,-1-1 0,0 0 0,0-1 1,21-6-1,-12 1 17,0-2 0,-1 0 0,0 0 0,-1-2 0,0-1 0,-1 0 0,26-23 0,-37 28-2,0 0 1,0 0-1,-1-1 1,0 1 0,-1-2-1,1 1 1,-2 0 0,7-15-1,-9 17 2,0 1-1,-1-1 0,1-1 1,-1 1-1,-1 0 1,1 0-1,-1 0 1,0-1-1,0 1 0,-1 0 1,0 0-1,0 0 1,0 0-1,-4-9 1,-1 4 51,0 0 1,-1 0-1,-1 0 1,0 1-1,0 0 1,-1 1-1,0 0 1,0 0-1,-15-10 1,-6-7 127,6 6-97,-1 1 0,-1 1 0,0 0 0,-1 3 0,-1 0 0,0 2 0,-1 0 0,-1 2 0,-43-10 0,47 15-127,0 1 0,1 2 0,-2 0 0,1 2 0,0 0 0,0 2 0,0 1 0,0 1 0,0 1 0,0 2 0,-42 14 0,62-18-9,1 0 1,-1 0-1,1 1 1,-1 0-1,1 0 0,0 0 1,0 1-1,0 0 0,1 0 1,0 0-1,-1 0 0,1 1 1,1 0-1,-1 0 1,1 0-1,0 0 0,0 0 1,-4 10-1,6-10 8,0 1-1,0-1 1,0 1-1,1 0 1,0-1-1,0 1 1,0-1-1,1 1 1,0-1-1,0 1 1,0-1 0,1 1-1,0-1 1,0 0-1,0 0 1,1 0-1,-1 0 1,1 0-1,0 0 1,5 4-1,3 4-17,0 0 0,1-1 0,1-1 0,0 0 0,1 0 0,0-1-1,0-1 1,27 12 0,-9-6-192,1-2 0,0-1 0,42 9 0,-44-15-428,0-1-1,0-2 1,0-1 0,42-2-1,-49-2-303,-1 0-1,1-2 1,-1 0-1,1-2 1,-1 0 0,24-12-1,-45 18 861,0-1 1,0 0-1,0 0 0,0 0 1,0 0-1,0 0 0,-1 0 1,1 0-1,0 0 0,-1-1 0,1 1 1,-1-1-1,1 1 0,1-4 1,-3 5 87,0-1 1,0 1 0,0-1-1,0 1 1,0-1 0,0 1-1,0-1 1,-1 1 0,1-1 0,0 1-1,0-1 1,0 1 0,-1-1-1,1 1 1,0 0 0,0-1-1,-1 1 1,1-1 0,0 1-1,-1 0 1,1-1 0,-1 1 0,1 0-1,0-1 1,-1 1 0,1 0-1,-1 0 1,1-1 0,-1 1-1,1 0 1,-1 0 0,0 0-1,-34-8 153,76 6 286,-34-1-159,-9 1 2917,0 3 289,9 9-2337,58 48 2466,-52-48-3091,1 1 1,-1 0-1,-1 1 0,15 19 1,-16-15-179,0-1-1,2-1 1,-1 0 0,2-1 0,0 0-1,26 18 1,-34-27-323,-1-1-1,1 0 1,0 0 0,0-1-1,1 0 1,-1 0 0,0 0-1,1-1 1,-1 1 0,1-2-1,-1 1 1,1-1 0,0 0-1,-1 0 1,1-1-1,-1 1 1,1-2 0,-1 1-1,1-1 1,-1 0 0,0 0-1,12-6 1,-6 0-320,1-1 0,-1 0 0,-1-1 0,0 0 0,0-1 0,-1 0 0,0-1 0,-1 0 0,11-19 0,21-25-2915,-38 53 2822,1-1-1,-1 1 1,1 0 0,0 0 0,0 0 0,0 1 0,0-1 0,0 1 0,0 0 0,1 0 0,-1 0 0,8-1 0,13-6-2179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0.9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 3840,'0'0'194,"0"0"1,0 0-1,0 0 1,0 0-1,1 0 0,-1 0 1,0 0-1,0 0 1,0 0-1,0 0 0,0 0 1,0 0-1,0 0 1,0 0-1,0 0 1,0 0-1,0 0 0,1 0 1,-1 0-1,0 0 1,0 0-1,0 0 0,0 0 1,0 0-1,0 0 1,0 0-1,0-1 1,0 1-1,0 0 0,0 0 1,0 0-1,0 0 1,1 0-1,-1 0 0,0 0 1,0 0-1,0 0 1,0 0-1,6 17 2757,6 28-2071,-5-14 140,18 54 1,-20-73-823,-1 0 0,1-1 0,1 0 0,0 0 1,1-1-1,0 0 0,15 17 0,-21-26-369,1 0-1,-1 0 1,1 0-1,-1 0 1,1 0-1,0 0 1,-1 0-1,1-1 1,0 1-1,0-1 1,0 1-1,-1-1 1,1 0-1,0 1 1,0-1-1,0 0 1,-1 0-1,1-1 1,0 1-1,0 0 1,0 0-1,0-1 1,-1 1-1,1-1 1,0 0-1,-1 0 1,1 1-1,0-1 1,-1 0-1,1 0 1,-1 0-1,1-1 1,-1 1-1,0 0 1,0 0-1,1-1 1,-1 1 0,0-1-1,0 1 1,0-1-1,0 0 1,-1 1-1,1-1 1,0 0-1,-1 1 1,1-1-1,-1 0 1,1 0-1,-1 0 1,0-3-1,1-23-2153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1.2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1 7808,'-31'7'3840,"50"-3"-7040,-7-4 8192,-3 0-8320,10 10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1.9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32 647 2944,'-1'0'214,"0"0"1,0 1-1,0-1 1,-1 0 0,1 0-1,0 0 1,0 0-1,0 0 1,0 0-1,0-1 1,-1 1-1,1 0 1,0 0-1,0-1 1,0 1-1,0-1 1,0 1-1,0-1 1,0 1-1,0-1 1,0 0-1,0 1 1,0-1 0,1 0-1,-1 0 1,0 0-1,0 0 1,1 1-1,-1-1 1,1 0-1,-1 0 1,0-2-1,1 0-172,0-1-1,1 0 0,-1 0 0,1 0 1,0 1-1,0-1 0,0 0 1,3-5-1,0-4 529,16-43-85,2 1-1,2 1 1,3 0-1,2 3 1,2 0-1,63-76 1,-83 114-327,1 0-1,0 1 1,1 0 0,1 1 0,0 0 0,0 1-1,1 1 1,0 1 0,30-13 0,-40 19-90,1 0 0,0 0 0,0 1 0,0 0 0,0 0 1,1 0-1,-1 1 0,0 0 0,0 0 0,0 0 0,0 1 0,1 0 1,-1 0-1,0 1 0,-1-1 0,1 1 0,0 1 0,0-1 1,-1 1-1,1 0 0,-1 0 0,0 1 0,0-1 0,0 1 1,-1 0-1,1 1 0,-1-1 0,0 1 0,0 0 0,4 7 0,18 27 412,-1 1-1,33 79 1,-49-98-358,-1 0 0,-1 1 1,-1-1-1,-1 1 0,-1 1 0,-1-1 1,-1 0-1,-1 26 0,-1-41-90,0 0 0,-1 1 0,0-1 0,0 0 0,0 0 0,-1 0 0,-1-1 0,1 1 0,-1 0 0,0-1 0,0 0 0,-1 1 0,0-1 0,0-1 0,-6 8 0,9-12-55,0-1 0,0 1 0,0 0 0,0 0 0,0-1 0,0 1 0,1 0 0,-1 0 0,0 0 0,1 0 0,-1 0 0,0 0 0,1 0 0,-1 0 0,1 0 0,-1 0 0,1 0 0,0 0 0,0 0 0,-1 1 0,1-1 0,0 1 0,1-2-121,0 0 0,0 0 0,0 0 0,0 0 0,0 0 0,0-1 0,0 1 1,0 0-1,0-1 0,0 1 0,0 0 0,0-1 0,0 0 0,0 1 0,0-1 0,0 1 0,-1-1 0,1 0 0,0 0 0,0 1 0,-1-1 0,1 0 0,0 0 0,-1 0 0,1 0 0,0-1 0,35-26-4733,-14 13 2416,-5-4-99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2.5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6 474 3200,'-1'-4'492,"0"1"0,0 0-1,0-1 1,0 1 0,1-1 0,0 1 0,0-1 0,0 1 0,0-1 0,1-4-1,13-40 1127,-5 27-1436,2 0-1,14-22 1,5 5 441,0 0 1,3 3-1,1 0 0,1 2 0,42-29 1,-71 57-545,1-1 29,1 0 0,-1 1 0,1 0 1,0 0-1,0 1 0,1 0 1,-1 0-1,1 1 0,0 0 1,14-3-1,-19 6-57,0-1-1,1 1 1,-1 1 0,0-1-1,0 0 1,0 1 0,0 0-1,0 0 1,0 0 0,0 0-1,-1 1 1,1-1 0,0 1-1,-1 0 1,1 0 0,-1 1 0,1-1-1,-1 1 1,0-1 0,0 1-1,0 0 1,-1 0 0,1 0-1,-1 1 1,1-1 0,1 6-1,5 8 104,0 0 0,-2 1 0,0 1 0,-1-1 0,6 36 0,9 105 491,-16-108-443,-2-23-177,1-7 120,-2 0-1,-1 35 1,-1-52-168,0 0 0,0 0 0,-1 1 0,1-1 0,-1 0 0,0 0 0,-1 0 0,1 0 0,-1 0 0,0 0 0,0 0 0,0 0 0,0-1 0,0 1 0,-1-1-1,0 1 1,0-1 0,-6 5 0,-14-2-1771,23-6 1714,0 0 1,-1 0 0,1 0-1,0 0 1,-1 0 0,1 0-1,0 0 1,-1 0-1,1 0 1,0 0 0,-1 0-1,1 0 1,0 0 0,-1 0-1,1-1 1,0 1 0,0 0-1,-1 0 1,1 0 0,0 0-1,0-1 1,-1 1 0,1 0-1,0 0 1,0-1 0,-1 1-1,1 0 1,0 0 0,0-1-1,0 1 1,0 0 0,-1-1-1,1 1 1,0 0 0,0 0-1,0-1 1,0 1 0,0 0-1,0-1 1,0 1 0,0 0-1,0-1 1,0 1 0,0 0-1,0-1 1,0 1 0,0 0-1,0-1 1,0 1 0,1 0-1,-1-1 1,0 1 0,0 0-1,0 0 1,0-1 0,1 1-1,-1 0 1,0 0 0,0-1-1,1 1 1,5-8-2374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3.0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85 3712,'-13'-16'1186,"11"14"-122,6 9 1656,-3-5-2535,-1 0-1,1 0 1,-1 1-1,0-1 1,0 0-1,0 1 1,0-1 0,-1 0-1,1 1 1,0-1-1,-1 0 1,0 0-1,0 0 1,1 1-1,-3 1 1,-2 13 617,3-2-575,0 1-1,1-1 1,0 0 0,2 1 0,0-1-1,0 1 1,1-1 0,1 0-1,1 0 1,8 23 0,-9-30-143,0-1 1,1 0-1,0 0 1,0 0-1,0-1 1,1 0-1,0 1 1,0-1-1,1-1 1,0 1-1,0-1 1,0 0-1,0-1 1,1 1-1,0-1 1,0 0-1,0-1 1,0 0-1,1 0 1,-1 0-1,1-1 1,11 2-1,-3-3-17,0 0-1,0-1 1,0-1-1,0 0 1,0-1 0,0 0-1,0-2 1,-1 0-1,0-1 1,1 0-1,-1-1 1,-1-1-1,0 0 1,0-1 0,0 0-1,-1-2 1,0 1-1,-1-1 1,0-1-1,0 0 1,-1-1-1,-1 0 1,0-1 0,12-20-1,-10 10 51,-1 0 1,-1 0-1,8-25 0,-15 38-74,0 1-1,-1-1 1,0 1 0,-1-1-1,0 0 1,0 0 0,-1 0 0,0 1-1,-1-1 1,-3-16 0,-6 9 210,0 19 220,9-1-426,-1 1 0,1 0 0,0 0 1,0 0-1,0 0 0,0 0 0,0 1 0,0-1 0,0 0 1,1 0-1,-1 1 0,1-1 0,-1 3 0,2 17 183,0 0 0,1 0-1,1 0 1,1 0-1,8 25 1,0 1 270,-10-34-400,2-1 0,-1 1 0,2-1 1,0 0-1,0 0 0,2 0 0,-1-1 1,2 0-1,-1 0 0,2-1 1,-1 0-1,2 0 0,-1-1 0,1 0 1,1-1-1,0 0 0,0 0 0,1-1 1,20 9-1,-4 0-229,-20-12-489,0 0-1,1 0 1,-1-1-1,1 0 1,0 0-1,11 2 0,-11-7-2239,-7-7-107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4.2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35 2688,'-7'-28'2067,"9"21"938,9 20-973,7 18-1351,0 1-1,15 43 1,-17-36 261,29 49-1,-12-31-156,-20-33-332,0-1 0,1-1 0,2 0 0,24 26 0,-47-55-402,0-1-1,1 0 0,0-1 1,0 0-1,1 0 0,0 0 1,1 0-1,0-1 0,0 0 0,1 0 1,1 0-1,-1 0 0,2 0 1,-1 0-1,1-1 0,1 1 1,0-1-1,0 1 0,1 0 0,1-1 1,3-14-1,-3 15-82,1 0 0,1 0 0,-1 1 1,1-1-1,1 1 0,0 0 0,0 0 0,1 1 0,0 0 0,0 0 0,1 0 1,0 0-1,0 1 0,1 1 0,0-1 0,0 1 0,0 0 0,1 1 0,0 0 1,0 0-1,18-5 0,-13 6 32,0 0 1,1 1 0,-1 1-1,1 0 1,0 1 0,0 1-1,-1 0 1,1 1 0,0 1-1,-1 0 1,1 1 0,16 5-1,-22-5 51,0 1 0,0 0 0,0 0 0,-1 1-1,1 0 1,-1 1 0,0 0 0,-1 0-1,0 1 1,0-1 0,0 2 0,-1-1-1,1 1 1,-2 0 0,1 0 0,-1 0-1,-1 1 1,0 0 0,5 11 0,-4-4 177,0-1-1,-1 0 1,4 32 0,-8-41-165,1 0 0,-1 0 0,-1 0 0,1 0 0,-1 0 0,0 0-1,0 0 1,-1 0 0,0 0 0,0 0 0,0-1 0,-1 1 0,-4 8 0,6-14-62,1 1 1,0 0-1,0-1 1,-1 1 0,1 0-1,0-1 1,-1 1-1,1-1 1,-1 1-1,1 0 1,0-1 0,-1 1-1,1-1 1,-1 1-1,0-1 1,1 0-1,-1 1 1,1-1 0,-1 1-1,0-1 1,1 0-1,-1 0 1,0 1-1,1-1 1,-1 0 0,0 0-1,1 0 1,-1 0-1,0 0 1,-1 0-1,-4-19-35,5 10 5,1 1 1,1 0 0,-1 0-1,4-15 1,-1 15 19,1-1 0,0 1 0,0-1 0,1 1 0,0 1 0,1-1 0,-1 1-1,1 0 1,1 0 0,8-7 0,8-4-83,47-30 1,-8 7-10,-54 35 94,1-1 0,-1 2-1,1-1 1,0 1 0,0 0 0,0 1 0,1 0 0,-1 1 0,1 0 0,0 0 0,0 1-1,0 0 1,0 1 0,0 0 0,1 1 0,-1 0 0,0 0 0,0 1 0,1 1 0,9 2-1,3 2 32,0 1 0,-1 0 0,0 2 0,-1 1 0,0 1 0,-1 0 0,0 2 0,0 0 0,33 31 0,-45-37 13,0 1 1,-1 1-1,0-1 0,-1 1 0,1 0 0,-2 1 0,1-1 0,-1 1 0,-1 0 0,0 1 1,0-1-1,-1 1 0,0-1 0,-1 1 0,-1 0 0,1 0 0,-2 0 0,1 0 0,-1 0 1,-1 0-1,0 0 0,-1 0 0,-3 11 0,5-19-70,-1 1 1,-1-1-1,1 1 0,0-1 0,-1 0 0,1 0 1,-1 1-1,0-1 0,0 0 0,0-1 1,-1 1-1,1 0 0,-1-1 0,-4 5 1,4-6-310,1 1 1,-1-1 0,1 0 0,-1 0-1,1 0 1,-1 0 0,0 0 0,0-1-1,0 1 1,1-1 0,-6 0 0,3 3-1762,-1-3-658,1-17 201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5.3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46 362 3456,'72'-20'4258,"154"-50"243,-196 59-4038,-1-2 1,0-1 0,-1-1-1,-1-1 1,32-26 0,-56 40-406,0 0 0,0-1 1,0 0-1,0 1 0,-1-1 0,1 0 0,-1 0 1,0-1-1,0 1 0,0 0 0,0-1 1,-1 1-1,1-1 0,-1 1 0,0-1 1,0 0-1,0 0 0,-1 1 0,1-1 0,-1 0 1,0 0-1,0-4 0,-1 4-25,0 1 0,0-1 0,0 1 1,-1-1-1,1 1 0,-1 0 0,0 0 0,0 0 0,0 0 0,0 0 0,-1 0 0,1 0 0,-1 1 0,0-1 0,1 1 0,-1 0 1,0 0-1,-1 0 0,1 0 0,0 0 0,0 1 0,-1 0 0,-3-2 0,-8-1 22,-1 0-1,1 1 1,-1 0-1,1 2 1,-1-1 0,0 2-1,1 0 1,-1 1-1,0 1 1,1 0-1,-1 1 1,-15 6-1,6-2 25,0 2-1,1 1 1,0 1-1,1 1 1,0 1-1,-30 24 1,43-30-97,1 0 0,1 1-1,-1 0 1,1 0 0,1 1 0,-1 0 0,2 1 0,-1 0 0,1 0-1,1 0 1,0 0 0,0 1 0,1 0 0,-3 11 0,6-14 3,-1 0 1,1 0-1,1 0 1,0 1-1,0-1 1,1 0-1,0 0 1,0 0 0,1 0-1,-1 0 1,2-1-1,-1 1 1,1 0-1,1-1 1,-1 0-1,1 0 1,1 0-1,-1 0 1,1-1-1,10 12 1,-2-6 31,1 0 1,0-1-1,1-1 1,0 0-1,0-1 1,1-1-1,0 0 1,0-1-1,1-1 1,0-1-1,27 6 1,-4-3 85,0-2 0,0-2 0,1-2 0,45-3 0,-63 0-38,0-2-1,-1 0 0,1-2 1,0-1-1,-1 0 1,0-2-1,-1 0 1,0-2-1,26-14 1,-39 19-41,-1 0 0,1 0 1,-1 0-1,0-1 0,0 0 0,-1 0 1,0-1-1,0 1 0,0-1 1,-1-1-1,0 1 0,0-1 1,-1 0-1,0 0 0,0 0 1,-1-1-1,0 1 0,-1-1 1,0 0-1,0 0 0,-1 1 1,0-1-1,-1 0 0,1 0 1,-2 0-1,-1-15 0,-3 0 12,-2 1 0,-18-47-1,54 82 22,-1-1 1,2-1-1,-1-2 0,1-1 1,0-2-1,1 0 0,0-2 1,-1-2-1,1-1 0,0-1 1,-1-1-1,1-2 0,-1-1 1,0-1-1,58-21 0,-42 4 160,-43 21-196,-1 1 0,1-1 0,-1 0 0,1 1 0,-1-1 0,0-1 0,0 1 1,0 0-1,0 0 0,0-1 0,0 1 0,-1-1 0,3-4 0,-4 7-17,0 0 1,0 0-1,0-1 0,0 1 0,0 0 0,0 0 0,0-1 0,0 1 0,0 0 0,0 0 0,0-1 0,-1 1 1,1 0-1,0 0 0,0 0 0,0-1 0,0 1 0,0 0 0,0 0 0,-1 0 0,1 0 0,0-1 0,0 1 1,0 0-1,-1 0 0,1 0 0,0 0 0,0 0 0,0 0 0,-1-1 0,1 1 0,0 0 0,0 0 0,-1 0 1,1 0-1,0 0 0,0 0 0,0 0 0,-1 0 0,1 0 0,0 0 0,-1 0 0,-17 2 90,-16 7 20,14-2-79,1 2 0,0 1 0,0 0 0,1 1 0,0 1 0,1 1 0,1 0 0,0 1 0,1 1-1,-20 24 1,32-35-39,0 0-1,1 0 0,-1 1 0,1-1 1,0 1-1,0-1 0,0 1 0,1 0 1,0 0-1,0-1 0,0 1 0,0 0 0,1 0 1,0 0-1,0 0 0,0 0 0,1 0 1,0 0-1,-1 0 0,2 0 0,-1 0 1,1-1-1,-1 1 0,1 0 0,1-1 1,-1 1-1,0-1 0,1 0 0,0 0 1,0 0-1,0 0 0,1-1 0,0 1 1,7 5-1,-1-1-2,1 0 0,0-1 0,1 0 0,-1-1 0,1 0 1,1-1-1,-1 0 0,1-1 0,-1-1 0,1 0 0,0 0 0,20 0 0,-14-4 7,-1-1 0,1 0 0,-1-2 0,0 0 0,0-1 0,-1-1 0,1 0 0,30-17 0,-3 3 0,-23 10 0,-2 0 0,1-2 0,-2 0 0,1-1 0,-2-1 0,0-1 0,0-1 0,-2 0 0,0-2 0,-1 1 0,0-2 0,12-21 0,-17 18-7,-10 21 11,0 0-1,1 1 1,-1-1 0,0 1-1,0-1 1,0 0 0,1 1-1,-1-1 1,0 0 0,0 1-1,0-1 1,0 0 0,0 1-1,0-1 1,0 0 0,0 1 0,0-1-1,-1 1 1,1-1 0,0 0-1,0 1 1,0-1 0,-1 0-1,1 1 1,0-1 0,-1 1-1,1-1 1,-1 1 0,1-1-1,-1 0 1,0 1 1,0 0 0,1 1 0,-1-1 0,0 0 0,1 1-1,-1-1 1,0 0 0,1 1 0,-1-1 0,1 1 0,-1-1 0,1 1 0,-1-1 0,1 1 0,-1 0 0,1-1-1,0 1 1,-1 0 0,1-1 0,0 1 0,-1 0 0,1-1 0,0 1 0,0 0 0,0 1 0,-8 21 33,8-21-33,-3 8 26,1 0 1,1 0 0,-1 0-1,2 1 1,-1-1 0,2 0 0,-1 1-1,1-1 1,1 0 0,0 0-1,0 1 1,1-1 0,0-1-1,1 1 1,0 0 0,0-1-1,1 0 1,9 13 0,-6-11-139,1 0 0,1-1 0,-1 0 0,1-1 0,1 0 0,0 0 0,0-1 0,1-1 0,0 0 0,0 0 0,1-1 0,-1-1 0,17 5 0,-24-9-193,-1 0 1,1 0-1,0-1 1,-1 1-1,1-1 0,0 0 1,0 0-1,-1-1 1,9-1-1,-11 1 113,-1 1 0,1 0-1,-1-1 1,1 1 0,-1-1-1,0 0 1,1 1 0,-1-1-1,1 0 1,-1 0-1,0 0 1,0 0 0,0 0-1,0 0 1,0 0 0,0 0-1,0-1 1,0 1 0,0 0-1,0 0 1,0-1 0,-1 1-1,1-1 1,-1 1 0,1-1-1,-1 1 1,1-1 0,-1 1-1,0-1 1,0 1 0,0-1-1,0 1 1,0-3 0,-5-31-2629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3.9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46 3072,'-1'-2'128,"0"0"0,1 0 0,-1 0 1,0 0-1,1 0 0,0 0 0,-1 0 0,1 0 0,0 0 1,0-1-1,0 1 0,1 0 0,-1 0 0,0 0 0,1-3 1,0 4-41,0 1 1,0-1 0,0 0-1,0 0 1,0 0 0,0 1-1,0-1 1,0 0 0,0 1-1,0-1 1,0 1 0,0 0-1,0-1 1,1 1 0,-1 0-1,0-1 1,0 1 0,0 0 0,1 0-1,-1 0 1,0 0 0,0 0-1,0 1 1,1-1 0,-1 0-1,0 0 1,0 1 0,0-1-1,0 1 1,2 0 0,55 16 455,205 52 1939,-208-58-2874,0-2 1,105 2 0,-128-10-890,-7 2-128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5.7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 10752,'-19'62'5376,"63"-52"-9088,-24-10 11775,5 0-12542,15 11-1,-10 2-640,-5 12 128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6.6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558 69 3712,'4'-11'2922,"-4"10"-2822,1 0 0,-1 0 0,0 1 0,1-1 0,-1 0 0,0 0 0,1 0 0,-1 0 0,0 0-1,0-1 1,0 1 0,0 0 0,0 0 0,0 0 0,0 0 0,0 0 0,-1 0 0,1 0 0,0 0-1,-1 0 1,1 0 0,0 1 0,-1-1 0,1 0 0,-1 0 0,1 0 0,-1 0 0,0 0 0,1 1-1,-1-1 1,0 0 0,0 1 0,0-1 0,1 0 0,-1 1 0,0-1 0,0 1 0,0-1 0,0 1-1,-1-1 1,-5-2 75,1-1 0,-1 1 0,0 1 0,0-1 0,0 1-1,-1 1 1,1-1 0,0 1 0,-1 0 0,1 1 0,-1 0 0,1 0-1,0 0 1,-1 1 0,-12 3 0,-12 3 302,1 2 0,-36 15 0,60-21-332,-21 8 113,0 1 1,1 2 0,1 0-1,-46 35 1,63-43-232,1 0-1,0 1 1,1 0-1,0 0 1,0 1-1,0 0 1,1 0-1,0 1 1,1 0-1,0 0 1,0 0-1,1 0 1,0 1-1,0 0 1,1 0-1,1 0 1,-3 16-1,5-21-19,1 1 1,-1-1-1,1 0 0,0 0 0,0 0 1,1 0-1,-1 0 0,1 0 0,0 0 1,1-1-1,-1 1 0,1-1 0,0 1 0,0-1 1,0 0-1,0 0 0,1 0 0,7 6 1,6 3 19,0-1 1,1 0 0,23 11-1,-35-20-19,25 12-6,1 0 1,1-3-1,0 0 0,0-2 0,1-2 0,1-1 1,49 4-1,-33-8 54,1-2 0,0-3 0,-1-2 1,70-14-1,-10 1 232,-61 11 59,62-17-1,-108 22-302,1-1 0,0 1 0,0 0-1,0 0 1,0 1 0,0 0 0,0 0 0,0 0-1,6 1 1,-8 0-39,0 0 1,-1 0-1,1 0 0,0 0 1,-1 1-1,1-1 0,-1 1 0,0 0 1,1 0-1,-1 0 0,0 0 1,0 0-1,0 0 0,0 0 1,-1 1-1,1-1 0,1 4 0,4 4 10,1-1-1,-1 0 0,2-1 1,-1 1-1,1-2 0,0 1 0,1-1 1,0-1-1,0 1 0,0-2 1,1 0-1,0 0 0,0 0 0,23 4 1,-3-1 48,0-1 1,1-2 0,0-2 0,41 1 0,-18-7 121,0-3 0,-1-2-1,0-2 1,-1-3 0,94-35 0,-133 43-132,0 0-1,0-2 0,-1 1 1,0-2-1,-1 1 1,0-2-1,19-16 1,-27 22-38,-1-1 1,1 0 0,-1 0-1,0 0 1,0 0 0,0 0-1,-1-1 1,1 0 0,-1 1-1,0-1 1,-1 0-1,1 0 1,-1 0 0,0 0-1,0 0 1,0 0 0,-1 0-1,0 0 1,0-1 0,0 1-1,-1 0 1,1 0-1,-1 0 1,-3-9 0,-3-3 20,0 1 0,-1-1 0,-1 1 0,0 1 0,-1-1 0,-1 2 0,0 0 0,-1 0 0,-1 1 0,0 0 0,-1 1 0,0 1 0,-1 0 0,0 1 0,0 0 0,-29-12 0,14 9-21,0 1 0,-1 1 0,0 2 0,-1 1 0,0 2 0,0 0-1,0 3 1,-57 0 0,41 7-102,0 1 0,0 3 0,1 2 0,1 2 0,0 2 1,0 2-1,1 2 0,2 2 0,0 2 0,1 2 0,1 1 0,-70 59 0,101-77-94,1 1 1,1 0 0,-1 1-1,2 0 1,-1 0 0,1 1-1,1 0 1,-1 0-1,2 1 1,-8 17 0,12-26 66,1 1 1,-1 0-1,1-1 0,-1 1 1,1 0-1,0 0 0,0-1 1,0 1-1,1 0 1,-1 0-1,0-1 0,1 1 1,0 0-1,0-1 1,0 1-1,0-1 0,0 1 1,0-1-1,1 0 1,-1 1-1,1-1 0,-1 0 1,1 0-1,0 0 1,0 0-1,0 0 0,0 0 1,0-1-1,5 3 0,4 2-373,-1 0-1,1-2 0,0 1 0,0-1 0,22 4 0,-1-2-326,1-2 0,-1-2-1,1 0 1,-1-2 0,52-7 0,48-18-1490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7.5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16 3328,'0'0'89,"-1"0"1,1 0-1,0-1 0,-1 1 0,1 0 1,0 0-1,-1-1 0,1 1 1,0 0-1,-1-1 0,1 1 1,0-1-1,0 1 0,-1 0 1,1-1-1,0 1 0,0-1 1,0 1-1,-1 0 0,1-1 1,0 1-1,0-1 0,0 1 1,0-1-1,0 1 0,0-1 1,0 1-1,0-1 0,0 1 0,0 0 1,0-1-1,1 1 0,-1-1 1,0 1-1,0-1 0,0 1 1,0 0-1,1-1 0,0 1 61,0 0 0,0 1 1,0-1-1,0 1 0,-1 0 0,1-1 0,0 1 0,0 0 0,-1-1 0,1 1 0,0 0 0,-1 0 0,1 0 0,-1-1 0,1 1 0,-1 0 0,1 0 0,-1 0 0,0 0 0,1 2 0,36 120 2533,-25-77-1635,20 48 0,-20-65-532,2-1 1,19 31-1,-27-49-427,0-1-1,1 0 0,1 0 0,-1 0 1,1-1-1,1 0 0,0 0 0,0-1 1,12 7-1,-20-13-69,1 0-1,-1 0 1,0 0 0,1 0 0,-1-1 0,0 1 0,1-1 0,-1 1-1,1-1 1,-1 1 0,1-1 0,-1 0 0,1 0 0,-1 0-1,1 0 1,-1 0 0,1 0 0,-1 0 0,1 0 0,-1 0-1,1-1 1,-1 1 0,3-2 0,-2 1 1,-1-1 0,0 1 0,0 0 0,0-1 0,0 1 0,0-1 0,-1 1 0,1-1 0,0 0 0,-1 1 0,1-1 0,-1 0-1,1 1 1,-1-1 0,0 0 0,0 0 0,0-2 0,-1-14 100,0 0-1,-1 1 1,-7-25 0,5 21-24,2 7-115,0-1 0,1 0-1,1 0 1,0 0 0,1 1-1,1-1 1,0 0-1,1 1 1,7-22 0,-8 30 3,0 0 0,1 1 0,-1-1 1,1 1-1,0 0 0,1 0 1,-1 0-1,1 1 0,0-1 0,0 1 1,0 0-1,1 0 0,-1 0 0,1 0 1,0 1-1,0 0 0,1 0 0,-1 0 1,0 1-1,1 0 0,0 0 0,-1 0 1,1 1-1,0-1 0,0 2 1,9-2-1,0 2 111,-1-1 1,1 2-1,-1 0 1,1 1-1,0 0 1,-1 1-1,0 1 1,0 0-1,0 1 1,0 0-1,-1 1 1,0 1-1,0 0 1,-1 1-1,0 0 1,0 1-1,-1 0 1,0 1-1,0 0 1,17 22-1,-11-10 106,25 34 262,-40-53-439,0 0 0,0 0 0,0 0-1,-1 0 1,0 0 0,1 0 0,-1 0 0,0 0 0,-1 1-1,1-1 1,0 0 0,-1 1 0,0-1 0,0 0 0,0 6-1,-1-8-10,1 0 1,0 0-1,-1 0 0,1 0 0,-1 0 0,1 0 0,-1 0 0,1 0 0,-1 0 1,0 0-1,0 0 0,1 0 0,-1 0 0,0-1 0,0 1 0,0 0 1,0-1-1,0 1 0,0-1 0,0 1 0,0-1 0,-2 1 0,-8 6 91,11-7-102,0 0 0,0 0-1,-1 0 1,1 0 0,0 0 0,0 0 0,0 0 0,0 0 0,-1 0 0,1 0 0,0 0 0,0 0 0,0 0 0,0 0 0,-1 0-1,1 0 1,0 0 0,0 0 0,0 0 0,0 0 0,-1 0 0,1 0 0,0 0 0,0-1 0,0 1 0,0 0 0,0 0 0,-1 0 0,1 0-1,0 0 1,0 0 0,0 0 0,0-1 0,0 1 0,0 0 0,0 0 0,0 0 0,-1 0 0,1 0 0,0-1 0,0 1 0,0 0-1,0 0 1,0 0 0,0 0 0,0-1 0,0 1 0,0 0 0,0 0 0,0 0 0,0-1 0,-2-17 14,2-18-26,2 22-4,0 1 0,2 0 0,-1 0 0,2 0 0,0 1 0,0-1 1,1 1-1,1 1 0,0-1 0,1 1 0,0 0 0,0 0 0,1 1 0,0 1 0,1-1 0,18-12 0,-20 15-3,0 1 1,0 0-1,1 1 1,0-1-1,0 2 0,0-1 1,0 1-1,1 1 1,0 0-1,-1 0 1,1 1-1,0 0 0,1 1 1,-1 0-1,0 0 1,0 1-1,0 1 1,0 0-1,0 0 0,1 1 1,-2 0-1,16 5 1,73 40-59,135 84 0,-159-92 242,-56-30-98,1 0 0,-1 1 0,-1 1 0,19 15 0,-33-24-57,-1 0 0,0-1 0,0 2 0,0-1 0,0 0 0,-1 0 0,1 0 0,0 1 0,-1-1 0,0 1 0,0-1 0,1 1 0,-2 0 0,1-1 0,0 1 0,0 0 0,-1 0 0,1 0 0,-1 0 0,0-1 0,0 1 0,0 0 0,0 0 0,-1 0 0,1 0 0,-1-1 0,0 1 0,0 0 0,0 0 0,0-1 0,0 1 0,0-1 0,-1 1 0,1-1 0,-1 0 0,0 1 0,1-1 0,-1 0 0,-4 3 0,-3 4-648,0-1 0,0 0 0,-1-1 0,0 0 0,0-1 0,-1 0 0,-21 8 0,11-8-1923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8.1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20 3840,'-3'-19'2043,"17"34"-113,21 42-591,-22-30-948,-2 1 0,0 0 0,11 55 0,8 92-92,-24-138-200,15 168 1561,-9 314-1,-10-189-882,-1-298-773,0-12-77,0-1 1,-4 31 0,0-48-525,-1-10 118,-4-16-386,-41-131-3871,28 89 2816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8.5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65 5248,'10'-7'286,"1"0"0,-1 0-1,1 1 1,0 1 0,1 0 0,-1 0 0,1 2 0,0-1 0,0 1 0,0 1 0,0 0-1,1 0 1,17 1 0,5-2 1664,-11 1-1707,0 2 0,0 0 1,0 2-1,0 0 0,0 2 1,0 0-1,-1 2 0,28 10 1,-35-10-132,-1 0 0,1 1 0,-2 1 0,1 0 0,-1 1 1,0 1-1,-1 0 0,0 1 0,-1 0 0,0 1 0,0 0 0,16 25 1,-25-32 0,0 1 0,0-1 1,-1 1-1,1 0 0,-1 0 1,-1 1-1,1-1 1,-1 0-1,0 0 0,0 1 1,-1-1-1,0 1 1,0-1-1,-2 10 0,0-2 137,-2-1 0,1 0 0,-1 0 0,-1 0 0,-9 17-1,9-22-137,0-1 0,0 0 0,0 0 0,-1 0 0,0-1 0,0 0 0,-1 0 0,1 0 0,-1-1 0,-1 0 0,1 0 0,-13 6 0,-9 1 161,0 0 0,-32 8 0,57-19-244,-17 5 84,0-1 0,-1 0-1,1-2 1,-29 2 0,42-5-199,0 0 0,1 0 0,-1-1 0,0 0 0,1 0 0,-1-1 1,1 0-1,-1 0 0,1-1 0,0 1 0,0-2 0,0 1 0,0-1 0,1 0 1,-7-6-1,11 9-30,1 1 1,0-1 0,0 0-1,0 0 1,0 0 0,0 0-1,0-1 1,0 1 0,0 0-1,0 0 1,0-1-1,1 1 1,-1 0 0,0-1-1,1 1 1,-1 0 0,1-1-1,-1 1 1,1-1 0,0 1-1,0-1 1,0 1 0,0-1-1,0 1 1,0-1-1,0 1 1,0-1 0,1 1-1,-1-1 1,0 1 0,1-1-1,-1 1 1,1 0 0,0-1-1,-1 1 1,1 0 0,0-1-1,0 1 1,0 0-1,0 0 1,0 0 0,0 0-1,0 0 1,2-1 0,13-21-1542,2-27-924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1:59.9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1158 4608,'5'3'438,"0"-1"0,0-1 0,0 1-1,1-1 1,-1 0 0,1 0 0,-1-1 0,1 1 0,-1-1 0,1 0 0,-1-1 0,1 1 0,-1-1 0,1 0-1,8-4 1,13 0-319,5-1 179,-1-2 0,-1-1 0,1-1 0,-2-2 0,1-1 0,-2-1 0,0-1 0,28-21 1,-18 8 107,0-1 0,-2-1 1,-2-2-1,58-70 0,-75 79-333,-2-1 0,-1 0 0,0-1 0,-2 0 0,-1-1 0,-1-1 0,-1 0 0,-1 0-1,-2-1 1,-1 1 0,-1-1 0,1-48 0,-5 56-85,0 0 1,-1 0-1,-1 0 0,-1 0 1,-1 0-1,-1 0 0,0 0 0,-1 1 1,-2 0-1,0 1 0,-1-1 1,0 2-1,-2-1 0,0 1 1,-1 1-1,0 0 0,-1 1 1,-23-20-1,29 28 7,-1 1 0,0 1 0,-1-1 0,1 1 1,-1 1-1,0-1 0,-1 2 0,1-1 0,0 1 0,-1 1 0,0-1 1,0 2-1,0-1 0,1 2 0,-1-1 0,0 1 0,0 1 0,0 0 0,0 0 1,0 1-1,0 0 0,1 0 0,-1 1 0,1 1 0,-14 6 0,7-1 55,1 0 0,1 0-1,0 1 1,0 1 0,1 1-1,0 0 1,1 0 0,1 1-1,0 1 1,0 0 0,2 0-1,0 1 1,0 0 0,-6 18-1,1 4 148,3-1-1,1 2 1,1 0-1,3 0 0,1 0 1,1 0-1,3 1 1,4 62-1,3-40 120,3-1 1,2 0-1,2-1 0,39 101 1,-22-94-45,2-1-1,47 68 1,-23-39-63,-54-91-198,19 41-164,-21-43 109,0-1 0,0 1 0,0-1 0,0 1 0,0-1 0,1 1 0,-1-1 0,0 1 0,-1-1 0,1 1 0,0 0 0,0-1 0,0 1 0,0-1 0,0 1 0,0-1 0,-1 1 0,1-1 0,0 1 0,0-1 0,-1 1 0,1-1 0,0 0 0,-1 1 0,1-1 0,-1 1 0,0-1 0,0 1-132,-1-1 1,1 1-1,-1-1 1,1 0-1,-1 0 1,1 0-1,-1 0 1,1 0 0,-1 0-1,1 0 1,-1-1-1,1 1 1,-1 0-1,1-1 1,-2 0-1,1 0-358,0 0-1,0 0 0,0 0 0,0 0 0,0 0 0,0-1 1,1 1-1,-1-1 0,0 1 0,1-1 0,-1 1 0,1-1 1,-2-3-1,-3-10-2153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0.3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23 348 6144,'1'-2'156,"1"0"0,-1 1 1,1-1-1,0 1 0,-1-1 0,1 1 0,0 0 1,0 0-1,0 0 0,0 0 0,0 0 1,0 0-1,0 0 0,0 0 0,0 1 1,0-1-1,0 1 0,0 0 0,3 0 0,55-1 2734,-18 1-2078,-22-2-633,0-1 1,0-1-1,0 0 0,-1-2 0,1 0 1,-1-1-1,33-18 0,-43 20-90,-1-1-1,0 1 1,0-2 0,0 1-1,-1-1 1,0 0 0,0 0-1,0-1 1,-1 0-1,-1 0 1,1 0 0,-1-1-1,-1 0 1,1 0 0,-2 0-1,1 0 1,4-20 0,-7 23-51,0 0 9,0-1 0,0 1 0,0-1-1,-1 1 1,0-12 0,0 16-31,-1-1 1,0 1-1,1 0 0,-1-1 1,0 1-1,0 0 0,0 0 0,0 0 1,-1 0-1,1 0 0,-1 0 0,1 0 1,-1 0-1,0 0 0,1 0 0,-1 1 1,0-1-1,0 1 0,0 0 1,-3-2-1,-1 0 30,-1 0 1,0 1 0,0 0-1,0 0 1,-1 1-1,1 0 1,0 0-1,-1 0 1,1 1 0,0 0-1,-1 1 1,1-1-1,0 2 1,-1-1-1,1 1 1,0 0 0,-8 3-1,-13 6 215,0 1 0,-48 30 0,58-31-117,0 1 1,1 0-1,0 1 1,2 1-1,-22 23 0,32-31-73,-1 1 0,1-1 0,0 2-1,1-1 1,0 0 0,0 1 0,0 0-1,1 0 1,0 0 0,1 0 0,0 0 0,0 0-1,1 1 1,-1-1 0,2 1 0,0 9-1,0-14-44,1 0 0,0 0-1,1 0 1,-1 0 0,0 0-1,1-1 1,0 1 0,0 0-1,0-1 1,1 1 0,-1-1 0,1 0-1,0 0 1,0 0 0,0 0-1,0 0 1,0-1 0,0 1-1,1-1 1,0 0 0,-1 0-1,1 0 1,6 1 0,8 4 44,0-1 0,0-1-1,32 5 1,6-2-463,0-2 0,1-3 0,83-5 1,65-24-7892,-159 18 5596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1.0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296 97 1280,'0'-4'391,"-1"0"-1,0-1 1,0 1 0,0 0-1,0 0 1,-1 0 0,1 0 0,-1 0-1,0 0 1,-1 0 0,1 1-1,-1-1 1,1 1 0,-1 0-1,0-1 1,0 1 0,-5-3-1,2 2-41,1 1-1,-1 0 1,1 0-1,-1 1 1,0 0-1,0 0 1,0 0-1,0 1 0,0 0 1,-1 0-1,1 0 1,-10 1-1,4 0-84,0 1 0,-1 0-1,1 0 1,1 2 0,-1-1 0,0 2-1,-13 4 1,22-6-209,-1-1 0,0 1 0,1 0 0,-1 0 0,1 0 0,0 0 0,0 1 0,0-1 0,0 1 1,0 0-1,0 0 0,1 0 0,-1 0 0,1 0 0,0 0 0,0 1 0,0-1 0,1 1 0,-1-1 0,1 1 0,0 0 0,0 0 0,0 0 0,0-1 0,0 9 1,2-10-44,-1 1 0,1-1 0,-1 0 1,1 0-1,0 1 0,0-1 1,0 0-1,0 0 0,0 0 1,1 0-1,-1 0 0,1 0 1,-1 0-1,1-1 0,0 1 1,0-1-1,-1 1 0,1-1 1,4 3-1,44 21 232,-7-11-104,1-2-1,0-1 0,73 7 1,-30-4 91,49 6 81,-48-9-96,-1 4-1,-1 4 0,110 38 1,-193-55-203,1-1 0,-1 1 0,0 0 0,1 0 0,-1 0 0,0 1 0,0-1 0,0 1 0,-1-1 0,1 1 0,-1 0 0,1 0 0,-1 0 0,2 5 0,-3-7-3,0 1 1,-1 0-1,1 0 1,0 0 0,-1 0-1,1 0 1,-1 0-1,0 0 1,0 0-1,0 0 1,0 0 0,0 0-1,0 0 1,-1 0-1,1 0 1,0 0-1,-1 0 1,0 0 0,1 0-1,-1 0 1,0-1-1,0 1 1,0 0-1,0 0 1,-1-1-1,1 1 1,0-1 0,-1 1-1,-2 1 1,-3 3 39,0-1 1,-1-1 0,0 1 0,0-1-1,0-1 1,0 1 0,0-1 0,-1-1-1,-11 3 1,-88 11 420,98-15-425,-127 7 513,-21 1-116,141-7-396,1 0 1,-1-2-1,-17-1 0,27 1-141,0-1 1,1 0-1,-1 0 1,0-1-1,1 0 1,0 0-1,-1 0 1,1-1-1,-11-6 1,16 8 22,0 1 1,1 0-1,-1-1 0,1 1 1,-1-1-1,1 1 1,-1 0-1,0-1 0,1 0 1,0 1-1,-1-1 1,1 1-1,-1-1 0,1 1 1,0-1-1,-1 0 1,1 1-1,0-1 1,0 0-1,-1 1 0,1-1 1,0 0-1,0 1 1,0-1-1,0 0 0,0 1 1,0-1-1,0 0 1,0 0-1,0 1 0,0-1 1,1 0-1,-1 1 1,0-1-1,0 0 0,1 1 1,-1-1-1,0 0 1,1 1-1,-1-1 1,1 1-1,-1-1 0,0 1 1,1-1-1,-1 1 1,1-1-1,0 1 0,-1-1 1,1 1-1,0-1 1,39-20-3156,-31 17 2500,79-37-4415,-20 15 2581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1.6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617 14 4736,'-6'-3'252,"1"1"0,-1 0 1,0 0-1,0 1 0,0 0 1,1 0-1,-1 0 0,-1 0 1,1 1-1,-6 1 0,-69 8 2497,49-4-2449,-67 13 1140,-150 46 0,240-61-1309,4-2-22,-1 0 1,1 0-1,0 1 1,-1 0-1,1 0 1,0 0-1,0 1 1,0-1-1,1 1 1,-1 1-1,1-1 1,0 1-1,-6 5 1,9-8-97,1 0 0,0-1 1,0 1-1,-1 0 1,1 0-1,0-1 0,0 1 1,0 0-1,0 0 1,0 0-1,0-1 0,0 1 1,0 0-1,1 0 1,-1-1-1,0 1 0,0 0 1,1 0-1,-1-1 1,0 1-1,1 0 0,-1-1 1,1 1-1,-1 0 1,0-1-1,1 1 0,0-1 1,-1 1-1,1-1 1,-1 1-1,1-1 0,0 1 1,-1-1-1,1 0 1,0 1-1,-1-1 0,1 0 1,0 1-1,0-1 1,0 0-1,38 13 163,-36-12-155,135 27 248,164 12 0,-109-17-167,-122-14-64,-1 2-1,0 4 0,133 46 0,-192-56-24,1 1 0,-1 0 0,-1 1-1,0 0 1,15 13 0,-22-19-4,-2 1 0,1 0 0,0 0 0,0 0 0,-1 1 0,1-1 0,-1 0 1,1 1-1,-1-1 0,0 1 0,0-1 0,0 1 0,1 3 0,-2-4-1,-1-1-1,1 1 0,0 0 0,0-1 0,0 1 1,-1-1-1,1 1 0,-1-1 0,1 1 0,-1-1 1,0 1-1,0-1 0,0 0 0,1 1 0,-1-1 1,0 0-1,0 1 0,-1-1 0,1 0 0,0 0 1,0 0-1,-1 0 0,1 0 0,-3 1 0,-20 12 98,-2-1-1,0-2 0,0 0 1,-1-1-1,0-2 0,0-1 0,-1-1 1,-48 4-1,-13-5 195,-125-7-1,204 1-278,-5 1-95,0 0-1,0-1 0,0-1 1,0 0-1,1-1 0,-1-1 0,1 0 1,-22-10-1,35 14 19,0-1 0,0 1 1,0-1-1,0 1 0,0-1 0,0 1 0,1-1 0,-1 1 1,0-1-1,0 0 0,0 0 0,1 1 0,-1-1 0,0 0 0,1 0 1,-1 0-1,1 0 0,-1 1 0,1-1 0,0 0 0,-1 0 1,1 0-1,0 0 0,-1 0 0,1 0 0,0 0 0,0 0 0,0 0 1,0 0-1,0-2 0,1 1-135,0 0 1,0 0-1,1 0 1,-1 0-1,0 0 1,1 0-1,-1 0 1,1 0-1,0 1 1,-1-1-1,1 1 1,4-3-1,6-4-916,1 1 1,0 0-1,19-7 1,25-6-1197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1.9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7552,'0'28'3712,"0"37"-5760,5-54 8064,1 6-6016,-2 0 0,-4 4-1920,5-4 128,5-9 768,15 5 128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4.4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5 4864,'0'-1'52,"0"1"1,0 0-1,-1-1 1,1 1-1,0 0 0,0 0 1,0-1-1,-1 1 1,1 0-1,0 0 0,0 0 1,-1-1-1,1 1 1,0 0-1,-1 0 0,1 0 1,0 0-1,0-1 1,-1 1-1,1 0 1,0 0-1,-1 0 0,1 0 1,0 0-1,-1 0 1,1 0-1,0 0 0,-1 0 1,1 0-1,0 0 1,-1 0-1,1 0 0,0 0 1,-1 1-1,1-1 1,0 0-1,-1 0 1,1 0-1,0 0 0,-1 1 1,1-1-1,0 0 1,0 0-1,-1 0 0,1 1 1,0-1-1,-1 1 1,-2 24 2421,12 55 563,-6-51-3299,20 307 2198,-7-65-779,-13-236-912,34 278 1489,-30-276-1523,1 0 0,3-1 0,1 0 0,1-1 0,2 0 0,25 40 0,-39-72-246,1 0 0,0 0 0,-1 0 1,1-1-1,0 1 0,1-1 0,-1 0 0,0 1 0,1-1 0,-1 0 0,1 0 0,0 0 0,0-1 1,0 1-1,0-1 0,0 0 0,4 2 0,-5-3-133,0 0 1,1 0-1,-1-1 0,0 1 0,1 0 1,-1-1-1,0 0 0,1 1 0,-1-1 1,0 0-1,0 0 0,0 0 1,0-1-1,0 1 0,0 0 0,0-1 1,0 1-1,-1-1 0,1 0 1,-1 1-1,1-1 0,-1 0 0,1 0 1,1-4-1,23-27-4056,-24 15 1899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2.3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21 7424,'-27'-21'3712,"27"67"-12032,-3-29 6400,-3 11 1664,15 3 128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2.7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99 395 4480,'-1'0'212,"0"0"0,0 0 0,0 0 0,1 0 0,-1 0 0,0 0 0,0 0 0,0 0 0,0 0 0,0 0 0,1 1 0,-1-1 0,0 0 0,0 0 0,0 1 0,1-1 0,-1 1 0,0-1 0,0 1 0,1-1 0,-1 1 0,0-1 0,1 1 0,-1 0 0,1-1-1,-1 1 1,1 0 0,-1-1 0,0 2 0,-11 13 597,8-9-646,-1 1 1,1 0-1,1 0 1,-1 0-1,1 0 1,0 1-1,1-1 1,-1 1 0,2 0-1,-1-1 1,1 1-1,0 0 1,1 0-1,-1 0 1,2 0-1,-1 0 1,1 0 0,0 0-1,1 0 1,0-1-1,0 1 1,1 0-1,0-1 1,0 0-1,1 0 1,4 8 0,-2-9-69,0-1 1,1 1 0,0-1 0,0 0-1,0-1 1,0 0 0,1 0 0,0 0 0,0-1-1,0 0 1,0 0 0,0-1 0,16 2 0,7 0 118,-1-1 0,51-2 0,-34-6-56,-1-1-1,-1-3 0,0-2 1,0-1-1,-1-3 0,0-1 1,75-41-1,-103 48-114,0-1-1,0 0 1,-1-2-1,0 0 1,-1 0-1,0-1 1,-1-1 0,-1 0-1,0-1 1,-1 0-1,17-30 1,-24 37-24,0-1 0,-1 1 0,0-1 0,0 1 0,-1-1 0,0 0 0,-1 0 0,0 0 0,0 0 0,0 0 0,-2 0 0,1-1 0,-1 1 0,0 0 0,-1 0 0,0 0 0,0 1 0,-1-1 0,0 0 0,-1 1 0,0 0 0,0 0 0,-1 0 0,0 0 0,0 1 0,-8-9 0,2 4-17,-1 0 0,0 1 0,0 1 0,-1 0 0,0 1 0,-1 0 0,0 1 0,-27-12 0,17 11-25,-1 1 0,0 1 0,0 1 0,-1 2 1,-28-3-1,16 5-13,-1 2 0,1 1 1,0 2-1,0 2 0,1 1 0,-1 2 0,-56 20 1,74-21-14,0 1-1,1 1 1,0 1 0,1 0 0,0 1-1,0 1 1,-19 19 0,32-27 8,0 1 1,1 0-1,-1 0 0,1 0 0,0 1 1,0-1-1,1 1 0,0 0 1,0 0-1,0 1 0,1-1 0,-1 0 1,2 1-1,-1 0 0,1-1 0,0 1 1,0 0-1,1 0 0,0-1 1,0 1-1,0 0 0,1 0 0,0-1 1,1 1-1,-1 0 0,4 8 0,-1-7-61,1 0-1,0-1 0,0 1 1,0-1-1,1 0 0,0 0 1,0-1-1,1 0 0,-1 0 0,2 0 1,-1-1-1,0 0 0,1 0 1,0-1-1,0 0 0,0-1 1,10 4-1,10 2-523,1 0 0,0-2 0,58 7 1,-18-8-1359,103-4 0,-43-12-192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3.1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99 47 6144,'-42'-42'1774,"42"42"-1761,0-1 1,0 1 0,0 0 0,0 0-1,0 0 1,0-1 0,-1 1-1,1 0 1,0 0 0,0 0 0,0 0-1,0-1 1,0 1 0,-1 0 0,1 0-1,0 0 1,0 0 0,0 0 0,-1-1-1,1 1 1,0 0 0,0 0 0,0 0-1,-1 0 1,1 0 0,0 0 0,0 0-1,0 0 1,-1 0 0,1 0 0,0 0-1,0 0 1,-1 0 0,1 0-1,0 0 1,0 0 0,0 0 0,-1 0-1,1 0 1,0 0 0,0 1 0,0-1-1,-1 0 1,1 0 0,0 0 0,0 0-1,0 0 1,-1 0 0,1 1 0,0-1-1,0 0 1,0 0 0,0 1 0,11 29 2526,-7-20-2436,0 0 1,0 1 0,-1-1 0,-1 1 0,0-1 0,0 1-1,-1 0 1,0 11 0,-8 92 215,3-75-133,-25 250 588,-7 91 784,30-1-74,6-378-1487,2 33 62,1-1 0,11 48 0,-13-74-307,0-1 0,1 1 0,-1-1 1,2 0-1,-1 0 0,1 0 0,0 0 1,0-1-1,0 1 0,1-1 0,0 1 1,0-1-1,0 0 0,1-1 0,-1 1 1,1-1-1,0 0 0,1 0 0,10 6 1,2-9-1845,9-8 22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3.4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12 376 7296,'-11'13'3584,"41"57"-5504,-9-39 7552,-2-3-6272,8 0 0,-8 3-2304,-4-3 128,0 6 2688,0-17 128</inkml:trace>
  <inkml:trace contextRef="#ctx0" brushRef="#br0" timeOffset="1">172 29 8832,'-19'-28'4352,"-2"64"-6912,26-27 9087,5-1-10494,-10 9 127,9 7-384,3-3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4.4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6 623 1664,'1'-2'639,"0"5"1223,-8-13 2186,6 6-3823,1-1-1,0 1 0,0-1 1,1 1-1,-1-1 1,1 1-1,0-1 1,0 1-1,0 0 1,1-1-1,-1 1 1,1 0-1,0 0 1,0 0-1,4-4 0,2-8 345,15-30-68,2 1 1,2 2-1,2 0 0,2 2 1,1 1-1,3 2 0,72-63 0,-100 95-416,1-1-1,-1 2 0,2-1 0,-1 1 0,0 1 1,1-1-1,0 1 0,0 1 0,0 0 0,0 0 1,19-2-1,-23 4-46,0 1 1,1 0 0,-1 0-1,0 1 1,1-1-1,-1 1 1,0 0 0,0 1-1,0-1 1,0 1 0,0 0-1,0 0 1,0 1-1,-1 0 1,1-1 0,-1 1-1,0 1 1,0-1 0,0 1-1,0-1 1,0 1 0,5 9-1,0-1 37,-2 2 1,1-1-1,-2 1 0,0 0 0,0 0 0,-1 0 1,-1 1-1,2 15 0,2 21 101,1 55-1,-7-65 2,2 1-1,12 53 0,23-6 464,-29-99-405,-8-1-211,0 0 1,0 0-1,-1-1 0,-1 1 0,0-1 1,-1 1-1,-3-23 0,-1-10 38,3-14-83,2 0-1,2 1 1,19-102 0,-19 149 2,0 1 0,1-1 1,0 1-1,0-1 0,1 1 0,1 0 1,-1 1-1,1-1 0,8-8 1,-11 14 9,1 1 1,-1-1-1,1 1 0,0 0 1,0 0-1,0 0 1,1 0-1,-1 0 1,0 1-1,1-1 1,-1 1-1,1 0 0,-1 0 1,1 0-1,-1 1 1,1-1-1,0 1 1,-1 0-1,1 0 1,0 0-1,-1 0 0,1 1 1,0-1-1,-1 1 1,1 0-1,-1 0 1,6 3-1,5 2-12,0 1 0,-1 0 0,0 1 0,-1 0 0,0 1 0,0 0 0,-1 1 0,0 1 0,-1-1-1,0 2 1,0-1 0,11 21 0,8 16 49,45 102 1,-59-115 81,-12-29-87,16 34 169,-3 0-1,17 58 1,-40-135-136,3 0 0,0 0 0,3 0 0,1 0 0,2 0 0,1 0 0,9-38 0,-5 43-125,0 0 1,14-34 0,-16 56 24,-1 0 1,2 0-1,-1 0 1,2 0-1,-1 1 1,1 0-1,0 0 1,1 0-1,15-12 1,-15 14 8,1 0 0,0 1 0,1 0 0,-1 0-1,1 1 1,0 0 0,12-4 0,-17 8 22,1 0 1,-1 0-1,0 0 0,0 0 0,1 1 0,-1 0 0,0 0 0,0 1 1,1-1-1,-1 1 0,0 0 0,0 1 0,0-1 0,0 1 0,0 0 0,0 0 1,6 4-1,2 3 36,0 1 0,-1 0 0,-1 1 0,0 0 0,0 1 0,-1 0 0,0 0 0,-1 1 0,-1 0 0,0 1 0,-1 0 0,11 29 0,-5-7 148,-1 0-1,-3 1 1,-1 1-1,5 48 1,-9-49 28,-1 0 0,-2 1 0,-2-1 0,-1 0 0,-8 44 0,9-77-255,-1-1 0,1 1 0,-1 0 0,1-1-1,-1 0 1,0 1 0,0-1 0,-4 4 0,6-6-42,-1-1 1,1 1-1,-1-1 1,1 1-1,-1-1 1,1 1-1,-1-1 1,1 1-1,-1-1 0,0 0 1,1 1-1,-1-1 1,0 0-1,1 1 1,-1-1-1,0 0 1,0 0-1,1 0 1,-1 0-1,0 0 1,1 0-1,-1 0 1,0 0-1,0 0 1,1 0-1,-1 0 1,0 0-1,0 0 0,1-1 1,-1 1-1,0 0 1,1-1-1,-1 1 1,1 0-1,-1-1 1,0 1-1,1-1 1,-1 1-1,1-1 1,-1 1-1,1-1 1,-1 1-1,1-1 1,-1 1-1,1-1 0,0 0 1,-1 1-1,1-1 1,0 0-1,0 1 1,-1-1-1,1-1 1,-1 0-202,1-1 0,0 0 1,0 1-1,0-1 0,0 0 0,0 0 1,0 1-1,0-1 0,1 0 0,0 1 1,-1-1-1,1 1 0,0-1 0,2-3 1,1-5-597,11-33-1942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5.0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120 268 4608,'0'-6'5498,"0"6"-5429,0 0-1,1 1 0,-1-1 0,1 0 0,-1 0 0,0 0 0,1 0 0,-1 1 0,0-1 0,1 0 0,-1 0 0,0 1 0,1-1 0,-1 0 0,0 0 1,0 1-1,1-1 0,-1 0 0,0 1 0,0-1 0,0 1 0,1-1 0,-1 0 0,0 1 0,0-1 0,0 0 0,0 1 0,0-1 0,0 1 0,0-1 0,0 0 1,0 1-1,0-1 0,0 1 0,0-1 0,0 0 0,0 2 0,0 3 58,1 1 0,0-1 0,1 1 0,-1-1 0,1 1 0,0-1 0,0 0 0,1 1 0,0-1 0,0-1 0,0 1 0,0 0-1,1-1 1,-1 1 0,1-1 0,0 0 0,1-1 0,-1 1 0,1-1 0,9 6 0,7 3 249,1-2-1,1 0 1,-1-2-1,2 0 1,37 6 0,117 7 550,-166-20-855,12 1 27,-1-1-1,0 0 1,0-2 0,1-1 0,-1-1 0,0 0-1,0-2 1,-1-1 0,1-1 0,-1 0 0,-1-2 0,35-19-1,-51 25-87,0 0-1,-1 0 0,1 0 1,-1-1-1,0 0 0,0 0 0,0 0 1,0 0-1,-1 0 0,0-1 0,0 0 1,0 0-1,0 0 0,-1 0 1,1 0-1,-1 0 0,-1-1 0,1 1 1,-1 0-1,0-1 0,0 0 0,-1 1 1,1-1-1,-1 1 0,-1-1 1,-1-10-1,0 7-1,0 0 1,-1 0-1,-1 0 0,1 0 1,-1 1-1,-1 0 0,0 0 1,0 0-1,0 0 1,-1 1-1,0 0 0,-1 0 1,1 0-1,-1 1 0,-11-8 1,-9-3-26,-1 1 0,0 2-1,-1 0 1,-1 2 0,0 1 0,0 1 0,-1 2 0,0 1 0,-45-4 0,39 8-13,-1 1 0,1 1 1,-1 2-1,1 2 0,0 2 0,0 1 1,-62 19-1,86-22-56,0 2 0,0 0-1,0 0 1,0 2 0,1-1-1,0 2 1,1-1 0,-1 1 0,1 1-1,-9 10 1,17-16-5,1 0 0,0 0 1,0 0-1,0 0 0,0 1 0,0-1 0,1 0 0,-1 1 1,1-1-1,0 1 0,0 0 0,1-1 0,-1 1 0,1 0 1,0-1-1,0 1 0,0 0 0,0-1 0,0 1 0,1 0 1,0-1-1,0 1 0,0 0 0,0-1 0,0 1 0,1-1 1,-1 0-1,1 1 0,0-1 0,0 0 0,1 0 0,-1 0 1,0-1-1,1 1 0,3 3 0,6 4-345,-1 1-1,2-1 1,0-1 0,0 0-1,0-1 1,1-1-1,17 7 1,1-2-758,61 14 1,57 1-1238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5.8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224 321 4352,'-1'0'158,"1"-1"1,0 1-1,-1-1 1,1 1-1,-1-1 0,1 1 1,-1-1-1,1 1 1,-1-1-1,1 1 1,-1-1-1,1 1 0,-1 0 1,0-1-1,1 1 1,-1 0-1,0 0 1,1-1-1,-1 1 1,0 0-1,1 0 0,-1 0 1,0 0-1,0 0 1,1 0-1,-1 0 1,0 0-1,1 0 0,-1 0 1,0 0-1,1 1 1,-1-1-1,0 0 1,0 1-1,-1 0 16,0 1 0,1-1-1,-1 1 1,1 0 0,0 0-1,-1 0 1,1-1 0,0 1 0,0 0-1,0 0 1,-1 3 0,0 3-91,-1-1 1,1 1-1,1-1 0,0 1 0,0 0 1,0 11-1,1-14 37,1-1 0,0 0 1,1 1-1,-1-1 0,1 0 1,0 0-1,0 0 0,0 0 0,0 0 1,1 0-1,0 0 0,-1-1 0,1 0 1,5 5-1,53 36 1008,-42-32-817,-6-4-184,0-1 1,0-1 0,1 0 0,0 0 0,0-2 0,1 1 0,-1-2 0,1 0 0,0-1 0,0 0 0,0-1 0,15-2 0,1-1 60,0-1 0,0-1-1,-1-2 1,50-17 0,-68 19-140,0 0-1,-1-1 1,1-1 0,-1 1 0,0-2-1,-1 0 1,0 0 0,0-1-1,0 0 1,-1 0 0,13-15-1,-18 17-35,0 0-1,0-1 0,0 1 1,-1-1-1,0 1 1,0-1-1,-1 0 0,0 0 1,0 0-1,-1-1 0,1 1 1,-2 0-1,1-1 0,-1 1 1,0 0-1,0-1 0,-1 1 1,0 0-1,-1 0 0,-3-13 1,-1 4-12,0 0-1,-1 0 1,-1 1 0,0 0 0,-1 0 0,-1 1 0,0 0-1,-1 1 1,-1 0 0,0 1 0,0 0 0,-1 1 0,-1 1 0,0 0-1,0 0 1,-1 2 0,-24-12 0,18 11-51,-1 1 1,0 1-1,0 1 0,-1 1 1,0 0-1,0 2 0,0 1 1,0 1-1,0 0 0,0 2 1,0 1-1,-35 7 0,32-3-32,0 2 0,0 0 0,1 2-1,1 0 1,-1 2 0,-26 18-1,41-24-12,1 2-1,-1-1 0,1 1 0,1 0 0,0 1 0,0 0 0,-8 13 0,12-16-25,1 0 0,-1 0-1,2 0 1,-1 0-1,1 1 1,0-1-1,0 1 1,1 0 0,-1-1-1,2 1 1,-1 0-1,1 0 1,1 10 0,0-9-88,0-1 1,1 0 0,0 0 0,0 0-1,1 0 1,0 0 0,0 0 0,1-1 0,0 1-1,0-1 1,0 0 0,1 0 0,0-1 0,0 0-1,0 1 1,1-1 0,0-1 0,11 8 0,0-2-299,-1-2 0,1 1 0,0-2 0,1 0 0,0-1 0,26 5 0,62 3-1561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6.5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0 3456,'-1'1'92,"-1"0"0,0 0 0,1 0 0,-1 0 0,0 0 0,1 0 0,0 0 0,-1 0 0,1 1 0,0-1 0,-1 1 0,1-1 0,0 1 0,0-1 0,0 1 0,0 0 0,0-1 0,1 1 0,-1 0 0,1 0 0,-1 0 0,1-1 0,-1 1 0,1 0 0,0 3 0,0 62 3103,1-33-2361,25 690 3689,-20-662-4140,17 134 678,-18-170-936,1 0 1,1 0-1,2-1 1,0 0-1,16 30 1,-22-50-110,0 0 0,0 0 0,0-1 0,0 1 0,1-1 0,-1 0 0,1 0 0,0 0 0,0-1 0,1 1 0,-1-1 0,1 0 0,0 0 0,0-1 0,0 1 0,0-1 0,0 0 0,0 0 0,9 1 0,-7-2-1,-1-1 0,1 0 0,0 0 0,0-1 0,-1 0 0,1 0 0,-1 0 0,1-1 0,-1 0 0,1 0 0,-1-1 0,0 0 1,0 0-1,0 0 0,0-1 0,5-4 0,0-2 11,0 0-1,-1-1 1,0 0 0,0-1-1,-2 0 1,9-14 0,-6 9-8,1 1 0,20-23 0,107-90-252,-139 129 231,0 0 0,0-1 0,0 1 0,0 0 0,0 0 1,1-1-1,-1 1 0,0 0 0,0 0 0,1-1 0,-1 1 0,0 0 0,0 0 1,1 0-1,-1-1 0,0 1 0,0 0 0,1 0 0,-1 0 0,0 0 0,1 0 1,-1 0-1,0 0 0,0 0 0,1-1 0,-1 1 0,0 0 0,1 0 0,-1 0 1,0 1-1,1-1 0,-1 0 0,0 0 0,1 0 0,-1 0 0,0 0 1,0 0-1,1 0 0,0 1 0,-3 15-41,-18 38 65,11-32-11,6-12 40,0 0 1,1 0-1,1 1 1,-1-1-1,2 0 0,-1 1 1,1-1-1,1 0 1,0 1-1,0-1 0,1 0 1,1 0-1,0 0 1,0 0-1,0 0 1,2-1-1,-1 1 0,1-1 1,0 0-1,1-1 1,10 14-1,-11-18-16,0-1-1,-1 1 1,2-1 0,-1 1-1,0-1 1,1-1-1,-1 1 1,1-1 0,0 0-1,0 0 1,0-1 0,0 0-1,0 0 1,0 0-1,0-1 1,0 0 0,0 0-1,0 0 1,7-2 0,15-2 90,0-1 0,43-13 0,-56 13-111,0 0-1,-1-1 1,0-1-1,0-1 1,-1 0-1,0 0 1,0-1-1,-1-1 1,0 0-1,0-1 1,-1 0-1,-1-1 1,15-21-1,-12 14-31,-2-1-1,0 0 1,-1-1-1,-1 0 1,-1 0 0,0-1-1,-2 0 1,5-38-1,-10 58 11,-1 1-1,1-1 1,-1 0-1,0 0 1,1 0-1,-1 1 1,0-1-1,0 0 1,-1 0-1,1 0 1,0 1-1,-1-1 1,1 0-1,-1 0 1,0-2-1,0 4 5,0 0 1,1 0-1,-1-1 0,1 1 0,-1 0 1,1 0-1,-1 0 0,0 0 1,1 0-1,-1 1 0,1-1 0,-1 0 1,1 0-1,-1 0 0,1 0 0,-1 1 1,1-1-1,-1 0 0,1 0 1,-1 1-1,1-1 0,-1 0 0,1 1 1,-1-1-1,1 1 0,0-1 0,-1 0 1,1 1-1,-1 0 0,-5 7-34,0-1 0,0 1-1,1 0 1,-7 12 0,8-9 81,0 0-1,1 0 1,0 0 0,0 1 0,1-1 0,1 1-1,0-1 1,1 1 0,0 0 0,1-1 0,0 1-1,0-1 1,2 1 0,4 15 0,-4-17 35,0 0 0,1 0 1,0 0-1,1-1 0,0 1 1,0-1-1,1-1 0,1 1 1,-1-1-1,1 0 0,0 0 1,1-1-1,0 0 0,0-1 0,1 1 1,12 6-1,-10-8-197,-1 0-1,1-1 1,-1 0-1,1-1 1,0 0 0,0-1-1,1 0 1,16 0 0,-20-2-394,1-1 0,-1 0 0,1 0 0,-1-1 0,0 0 0,0 0 0,0-1 0,0 0 0,0 0 0,0-1 0,-1 0 0,13-9 0,16-16-2110,-2-3 43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7.1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201 1060 7040,'92'-7'2652,"-60"6"-2163,49-9 0,9-16 3945,-9-3-3993,114-59 0,-169 75-395,-1-2 1,0-1-1,-1-2 1,0 0 0,-2-1-1,0-1 1,-2-1-1,21-27 1,-32 36-7,0-1 0,-2 0 0,1-1 0,-2 0 0,0 0 0,0 0 0,-2-1-1,1 1 1,-2-1 0,0 0 0,-1 0 0,0-1 0,-2 1 0,1 0 0,-5-28 0,1 23-24,-1 1 0,-1-1 0,-1 1 0,-1 1 0,-1-1 0,0 1 1,-1 0-1,-1 1 0,-1 0 0,0 1 0,-25-27 0,16 22-46,-1 1 0,-1 2 0,-1 0 0,-1 1 0,0 1 1,-1 1-1,-1 2 0,0 0 0,-1 2 0,0 0 0,-1 3 0,0 0 1,0 1-1,0 2 0,-1 1 0,0 1 0,0 2 0,0 0 0,-37 5 0,50-1 28,-1 1-1,1 1 1,0 0-1,0 1 1,0 1-1,1 0 1,0 1-1,0 1 1,1 0-1,0 1 1,1 1-1,0 0 1,0 1-1,1 0 1,1 0-1,-16 24 1,9-10 108,1 1 1,2 1 0,1 0-1,1 1 1,1 1 0,2 0-1,1 0 1,-5 34 0,10-38 42,1 0 1,1 0 0,2 1-1,0-1 1,2 0-1,1 0 1,1 0 0,1 0-1,1 0 1,2-1-1,18 43 1,9 4 329,3-2 0,72 97 0,-41-65-149,15 17-2996,-82-115-1734,-5-7 2167,-4-7 34,2 3-382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7.5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1 438 5760,'0'2'187,"0"0"-1,1 0 1,-1 1 0,1-1-1,-1 0 1,1 0 0,0 0-1,-1 0 1,1 0 0,0 0 0,1 0-1,-1 0 1,0-1 0,0 1-1,1 0 1,-1-1 0,1 1-1,-1-1 1,1 1 0,0-1 0,0 0-1,0 1 1,0-1 0,-1 0-1,1 0 1,1-1 0,1 2-1,9 2 849,0 0 0,1-2 0,20 3 0,-9-1-1122,39 4 727,1-3 0,0-3-1,0-2 1,96-14 0,-143 11-529,1 0 0,-1-1 0,0-1-1,-1-1 1,1-1 0,-1 0-1,-1-1 1,1-1 0,24-18 0,-33 21-82,0 0-1,-1 0 1,1-1 0,-2 0 0,1-1 0,-1 1 0,0-1 0,0-1 0,-1 1 0,0-1 0,-1 1-1,0-1 1,0-1 0,-1 1 0,0-1 0,0 1 0,-1-1 0,-1 0 0,1-16 0,-1 14-20,-2 0 0,1 0 0,-2 0 1,1 0-1,-2 0 0,1 1 0,-2-1 0,1 0 1,-2 1-1,-8-17 0,8 21-14,0 1 1,0-1-1,-1 1 0,1 0 1,-2 0-1,1 1 0,-1-1 0,1 1 1,-1 1-1,-1 0 0,1 0 1,-1 0-1,1 1 0,-1 0 0,0 0 1,-12-2-1,-5 0-17,0 1 0,-1 2 0,1 0 0,-1 1 0,0 2 0,1 1 0,-1 0 0,1 2 1,-40 12-1,28-5-148,1 1 0,1 2 1,0 2-1,1 1 0,-62 42 1,89-54-15,-1 0 0,1 0 0,0 0 0,0 1 0,1 0 0,0 0 0,0 1 0,0 0 0,1 0 0,0 0 0,0 0 0,1 1 0,0 0 0,0 0 0,-3 10 0,3 37-1885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4.8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 3712,'0'-2'102,"1"0"1,0 1-1,-1-1 0,1 0 1,0 1-1,0-1 0,0 1 1,1-1-1,-1 1 1,0-1-1,0 1 0,1 0 1,-1-1-1,1 1 0,-1 0 1,1 0-1,0 0 0,-1 0 1,1 0-1,0 1 1,3-2-1,1 0 243,1 1-1,-1 0 1,0 1 0,1-1-1,-1 1 1,12 1 0,8 3 368,0 1 1,37 12-1,636 177-94,-667-188-1949,15 6-1415,-32-1 1188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9.1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1 714 3200,'1'0'185,"1"0"0,-1 1 0,0-1 0,1 0 0,-1 0 0,1 0 0,-1 0 0,1 0 0,-1 0 0,1-1 0,-1 1 0,1-1 0,-1 1 0,0-1 0,1 1 0,-1-1 0,0 1 0,1-1 0,1-1 0,23-7 2024,-12 8-1988,0 0 0,0-1 1,-1-1-1,1 0 0,0-1 0,-1 0 0,0-1 1,0-1-1,16-9 0,15-11 333,50-40 0,-37 25 457,-11 8-356,-1-2 0,65-66 0,-90 81-490,-1-2 0,-2-1 0,0 0 0,-1-1 0,-1-1 0,-2 0 0,12-30 0,-22 46-115,-1 1-1,0-1 1,0 0 0,-1 0-1,-1 0 1,1 0 0,-2-14-1,1 20-31,-1 0 0,1 0 0,-1 0-1,0 0 1,0 0 0,0 0 0,0 0-1,0 0 1,-1 0 0,-3-4 0,4 5-13,0 1-1,0 0 1,0 0 0,0 0 0,0 0 0,-1 0 0,1 1-1,0-1 1,-1 0 0,1 1 0,-1-1 0,1 0-1,-1 1 1,1 0 0,-1-1 0,1 1 0,-1 0 0,1 0-1,-1 0 1,1 0 0,-1 0 0,-2 1 0,0 0 5,0 0 0,1 1 1,-1 0-1,1 0 0,-1 0 1,1 0-1,0 1 0,0-1 0,0 1 1,0 0-1,1 0 0,-1 0 1,1 0-1,0 0 0,-1 0 1,1 1-1,1-1 0,-1 1 0,-2 7 1,-4 8 41,2 0 0,-7 28 0,8-22 9,2 0-1,0 0 0,2 0 0,1 1 0,1-1 0,5 30 0,37 153 334,-26-141-225,13 102-1,-28-147-100,-1 1 0,-1 0-1,0 0 1,-2-1 0,-7 34-1,8-49-38,-1 1-1,0-1 0,-1 0 1,1 0-1,-2-1 1,1 1-1,0-1 1,-1 1-1,-1-1 0,1 0 1,-1-1-1,0 1 1,0-1-1,0 0 1,-1 0-1,0 0 0,0-1 1,0 0-1,0 0 1,-13 5-1,13-9-9,-1 0 0,1 0-1,-1 0 1,0-1 0,1 0 0,-1 0-1,1-1 1,0 0 0,-1 0 0,-9-5-1,-4 0 53,-37-12 123,37 12-180,0 0 0,-1 1 0,0 1 0,0 1 0,-37-2 0,93 15 498,20-12 422,90-15 1,31-4 481,-99 17-852,-26 1-199,-1 2 1,1 2 0,82 10 0,-128-9-352,0 0 1,0 0 0,0-1 0,-1 0 0,1 0 0,0 0 0,0-1 0,5-1-1,-9 2-17,-1 0-1,1 0 1,-1 0-1,0 0 0,1 0 1,-1-1-1,1 1 1,-1 0-1,0 0 1,1 0-1,-1-1 0,0 1 1,1 0-1,-1-1 1,0 1-1,1 0 0,-1-1 1,0 1-1,0 0 1,0-1-1,1 1 0,-1 0 1,0-1-1,0 1 1,0-1-1,0 1 0,0 0 1,1-1-1,-1 1 1,0-1-1,0 1 0,0 0 1,0-1-1,-1-1-29,0 0-1,0 0 0,0 1 0,0-1 1,0 1-1,0-1 0,0 1 0,0-1 1,-1 1-1,1 0 0,-1-1 1,-2-1-1,-38-27-2902,38 28 2352,0 0 0,0 0 1,-1 0-1,1 0 1,-1 0-1,1 1 0,-1 0 1,1 0-1,-1 0 1,0 0-1,0 1 0,1 0 1,-1 0-1,-9 1 1,-20 8-2617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09.4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 13568,'0'-24'6783,"49"37"-7039,-28-9 6784,-2 13-11392,-8 11 128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1.5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681 185 3584,'-20'-38'864,"13"23"318,-1 1-1,-19-26 1,23 35-952,0 1 0,-1-1 0,1 1-1,-1 0 1,0 0 0,0 0 0,-1 1 0,1 0 0,-1 0 0,0 0 0,-8-2 0,-5-2-32,-1 1 0,0 1-1,0 1 1,0 0 0,0 2 0,-1 0 0,1 2 0,-1 0 0,1 1 0,-1 1 0,1 1 0,0 1 0,0 0 0,0 2-1,1 0 1,-1 2 0,-32 16 0,36-15-26,1 1 1,0 0-1,0 1 0,1 1 0,1 0 1,0 1-1,-15 19 0,24-27-141,1 0-1,0 0 1,0 0 0,0 1-1,1 0 1,0-1 0,0 1 0,1 0-1,-1 0 1,1 0 0,0 0-1,1 0 1,-1 0 0,1 0-1,1 0 1,-1 1 0,1-1 0,0 0-1,0 0 1,1-1 0,0 1-1,0 0 1,0 0 0,1-1-1,5 10 1,1 0 21,0 0-1,2-1 1,0 1-1,0-2 1,1 0-1,1 0 1,0-1-1,0-1 1,1 0-1,1-1 1,30 16-1,-25-17 17,0-1 1,1-1-1,-1 0 0,1-2 1,1 0-1,-1-2 0,1 0 1,0-2-1,30 0 0,-22-2 38,132-9 454,-137 7-459,1-1 1,-1-1 0,0-1-1,28-11 1,-30 6-17,-18 8-70,0 1 0,-1-1 0,1 1 0,0 1 0,0-1 0,1 1-1,6-2 1,-10 4-9,0-1-1,0 0 1,0 0-1,0 1 1,0-1-1,0 1 1,0 0-1,0 0 1,0-1-1,-1 1 1,1 0-1,0 1 0,0-1 1,-1 0-1,1 0 1,-1 1-1,1-1 1,-1 1-1,0-1 1,0 1-1,0-1 1,1 1-1,-1 0 1,0 2-1,11 15 40,-1-1 0,2 0 0,21 23-1,-26-34-18,0 1-1,0-1 0,1-1 0,-1 1 0,2-1 0,-1-1 0,1 0 0,19 7 0,-2-3 24,1-1-1,1-2 1,-1-1-1,1-1 1,0-2-1,0-1 1,0-1-1,37-4 1,-44 1-11,0 0 0,-1-2 1,1-1-1,-1 0 0,-1-1 1,1-2-1,-1 0 0,0-1 0,-1 0 1,-1-2-1,27-21 0,-37 26-15,-1 0-1,1 0 1,-2-1 0,1 1-1,-1-2 1,0 1-1,0-1 1,-1 0-1,-1 0 1,1 0-1,-1-1 1,-1 0-1,0 1 1,0-1 0,1-18-1,-3 19-13,-1 0 0,0-1 0,-1 1 0,0 0 0,-1 0-1,0-1 1,0 1 0,-1 0 0,0 1 0,0-1 0,-1 0 0,0 1 0,-1 0 0,0 0 0,0 0-1,-12-13 1,0 4-7,-1 2 0,0-1 0,-1 2 0,0 1 0,-1 0 0,0 1 0,-1 1 0,-1 1 0,0 1-1,0 1 1,0 1 0,-1 1 0,0 1 0,-1 1 0,-33-2 0,19 4-20,0 2 0,1 1 0,-1 1 0,1 3 0,-1 1 0,1 1 0,1 2 0,0 2 0,-35 15 0,57-19-8,0-1 1,1 2-1,0 0 1,1 0-1,-1 2 1,-20 20-1,30-28-39,0 1 0,0 0 0,1-1 0,-1 1 0,1 1 0,0-1-1,0 0 1,0 1 0,0-1 0,1 1 0,-1-1 0,1 1 0,0 0 0,0-1 0,0 1 0,0 0 0,1 0 0,0 0 0,0 0 0,0 0 0,0 0-1,0-1 1,1 1 0,0 0 0,0 0 0,0 0 0,0-1 0,0 1 0,1 0 0,-1-1 0,4 5 0,3 1-359,0 1 0,0-2 0,1 1 0,0-1 0,1 0 0,0-1 0,0 0 0,0-1 0,1 0 0,0 0 0,0-1 0,1-1 0,-1 0 0,1 0 0,23 3 0,76 7-2029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2.2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85 2560,'44'12'7957,"-19"-7"-7620,1 0 0,0-2 0,40 1 0,-1 0 491,27 4 1007,149-5-1,-235-3-1739,0 0 1,0-1-1,0 1 0,0-1 1,0 0-1,0-1 0,0 1 0,0-1 1,0-1-1,0 1 0,-1-1 1,1 0-1,-1 0 0,8-7 0,-12 9-59,-1 0 0,1 0 0,-1-1 0,0 1 0,0 0 0,0-1-1,0 1 1,0 0 0,0-1 0,0 1 0,0 0 0,0 0-1,0-1 1,-1 1 0,1 0 0,-1-1 0,1 1 0,-1 0-1,1 0 1,-1 0 0,0 0 0,1-1 0,-1 1 0,0 0-1,0 0 1,0 0 0,0 1 0,-2-3 0,-32-27 482,26 25-475,-1 0 1,1 1-1,-1 1 0,0-1 1,0 2-1,-1-1 0,1 2 1,0-1-1,-1 1 1,1 1-1,-1 0 0,0 0 1,1 1-1,0 0 1,-12 4-1,8-3-37,2 2 0,-1-1 0,0 1 0,1 1 1,0 0-1,0 1 0,0 1 0,0 0 0,1 0 0,1 1 1,-19 17-1,23-18 5,0 1 0,0 1-1,1-1 1,0 1 0,1 0 0,0 0 0,0 0 0,1 1 0,0 0 0,0-1 0,1 1-1,1 0 1,0 0 0,0 0 0,1 0 0,0 0 0,1 0 0,0 0 0,0 0 0,1 0 0,1-1-1,3 13 1,1-2 54,1 0-1,0-1 1,1 1-1,1-2 1,1 0 0,1 0-1,0-1 1,2 0-1,23 23 1,-25-29-75,0-1 1,0 0-1,1-1 1,0-1-1,0 0 1,1 0-1,0-2 1,1 1 0,-1-2-1,1 0 1,0-1-1,19 3 1,-16-5-512,0-1 1,0-1 0,0 0 0,0-2 0,0 0 0,-1-1-1,1 0 1,-1-2 0,0 0 0,20-8 0,24-13-2083,-5 7 22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2.9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97 4352,'0'0'30,"0"0"0,0 0 0,0 0 0,0 0 0,0-1 0,0 1 0,0 0 1,0 0-1,0 0 0,0 0 0,0-1 0,0 1 0,0 0 0,0 0 0,0 0 0,0 0 0,1-1 0,-1 1 1,0 0-1,0 0 0,0 0 0,0 0 0,0 0 0,0 0 0,1-1 0,-1 1 0,0 0 0,0 0 0,0 0 0,0 0 1,0 0-1,1 0 0,-1 0 0,0 0 0,0 0 0,0 0 0,1 0 0,-1 0 0,0 0 0,0 0 0,0 0 0,0 0 1,1 0-1,-1 0 0,0 0 0,0 0 0,0 0 0,0 0 0,1 0 0,-1 0 0,0 0 0,0 0 0,0 0 1,23 2 1653,30 5 767,-15 1-1743,7 1-261,1-1 0,1-2 0,-1-2 1,57-3-1,-63-4 43,1-2 1,-1-2 0,0-1-1,71-26 1,-108 32-436,0 1-1,1-1 1,-1 1 0,0-1 0,0 0-1,0 0 1,0 0 0,0-1-1,0 1 1,-1-1 0,5-5 0,-7 8-38,1-1 0,-1 0 0,0 0 0,1 0 0,-1 0 0,0 0 0,0 0 0,0 0 0,0 0 0,0 0 0,0 0 1,0 0-1,0 0 0,0 0 0,0 1 0,0-1 0,0 0 0,-1 0 0,1 0 0,0 0 0,-1 0 0,1 0 0,-1 0 0,1 1 0,-1-1 1,1 0-1,-1 0 0,0 1 0,1-1 0,-1 0 0,0 1 0,0-1 0,1 0 0,-1 1 0,0-1 0,0 1 0,0 0 0,0-1 0,0 1 1,0 0-1,1-1 0,-1 1 0,-2 0 0,-7-4 77,0 1 0,0 0 0,-1 0 0,1 1 1,-1 1-1,0 0 0,1 0 0,-1 1 0,0 0 0,1 1 0,-12 2 1,15-2-62,0 1 0,0 0 0,0 0 0,0 0 1,1 1-1,-1 0 0,1 0 0,0 0 1,0 1-1,0 0 0,0 0 0,1 1 1,0 0-1,0 0 0,0 0 0,0 0 1,-4 8-1,2-3-3,1 1-1,1 0 1,-1 0 0,2 1 0,0 0-1,0-1 1,1 1 0,-2 14-1,4-18-16,1 0 0,0 0 0,1 0 0,-1 0 0,2 0 0,-1-1 0,1 1 0,0 0-1,1 0 1,-1-1 0,2 0 0,-1 1 0,5 6 0,-2-3 8,0 0 0,1-1 1,0 0-1,1 0 0,0 0 1,1-1-1,0 0 0,0-1 1,1 0-1,0 0 0,0-1 1,0-1-1,1 0 0,0 0 1,1-1-1,14 5 0,-5-5 2,0 0-1,0-2 1,1 0 0,-1-2-1,1 0 1,-1-1-1,1-2 1,-1 0-1,0-1 1,27-7-1,-21 2-82,0-1 0,0-1-1,-1-2 1,-1 0 0,0-2-1,0-1 1,28-22 0,-1-15-399,-48 48 380,-1 0 0,0 0 0,0 0 0,-1 0 0,1-1-1,-1 1 1,0-1 0,0 1 0,0-1 0,-1 0 0,2-10 0,-3 15 68,0-1 0,0 1 0,0 0 0,0-1 0,0 1 0,0 0 0,-1-1 0,1 1 0,0 0 0,0-1 0,0 1 0,-1 0 0,1-1 0,0 1 0,0 0 0,-1-1 0,1 1 0,0 0 0,-1 0 0,1-1 0,0 1 0,-1 0 0,1 0 0,0 0 0,-1-1 0,1 1 0,-1 0 0,1 0 0,0 0 0,-1 0 0,1 0 0,-1 0 0,1 0 0,0 0 0,-1 0 1,1 0-1,-1 0 0,1 0 0,0 0 0,-1 0 0,1 0 0,0 1 0,-1-1 0,1 0 0,-1 0 0,1 0 0,0 1 0,-1-1 0,1 0 0,0 0 0,0 1 0,-1-1 0,1 0 0,0 1 0,0-1 0,-1 0 0,1 1 0,0-1 0,0 0 0,0 1 0,-1-1 0,1 0 0,0 1 0,0-1 0,0 1 0,0-1 0,0 1 0,-3 5 19,1 0 0,0 0 0,1 0 0,-1 0 0,1 0 0,0 1 0,0-1 0,1 0 0,0 1 0,0-1-1,1 0 1,0 0 0,0 1 0,0-1 0,4 10 0,4 10 43,1 0 1,17 31-1,-15-32 9,-6-12-111,1-1-1,0 1 1,1-2-1,0 1 1,1-1-1,0-1 1,16 15-1,-21-22-179,-1 0-1,1 0 1,-1-1 0,1 1-1,0-1 1,0 0 0,0 0-1,0 0 1,0 0 0,0-1-1,0 0 1,1 0-1,-1 0 1,1 0 0,-1-1-1,0 1 1,1-1 0,-1-1-1,1 1 1,-1 0 0,1-1-1,-1 0 1,0 0-1,1 0 1,-1-1 0,0 1-1,5-4 1,17-14-1966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3.2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0 8064,'-3'6'3968,"22"19"-10624,-14-8 8320,-5-2-3328,-5-10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3.8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578 23 3456,'0'-1'124,"0"0"0,0 0 0,0 0 0,-1 0 0,1 0-1,0 0 1,-1 0 0,1 0 0,-1 0 0,1 0 0,-1 0 0,1 1 0,-1-1 0,1 0 0,-1 0 0,0 0 0,0 1 0,1-1 0,-1 0 0,0 1-1,0-1 1,0 1 0,0-1 0,0 1 0,0-1 0,0 1 0,0 0 0,0-1 0,0 1 0,0 0 0,0 0 0,0 0 0,0 0 0,0 0-1,0 0 1,0 0 0,-1 0 0,-56 7 1565,35-3-1645,-40 4 294,1 3 0,1 3 0,0 2-1,0 3 1,-59 28 0,118-46-324,-1 0 0,0 0 1,0 1-1,1-1 0,-1 1 0,1-1 1,-1 1-1,1 0 0,0 0 0,0 1 0,0-1 1,0 0-1,0 0 0,0 1 0,1 0 1,-1-1-1,-1 4 0,3-4-6,1 0 1,-1-1-1,0 1 0,1 0 0,-1-1 1,1 1-1,-1-1 0,1 1 0,0 0 1,0-1-1,-1 1 0,1-1 0,0 0 1,0 1-1,1-1 0,-1 0 0,0 0 1,0 1-1,1-1 0,-1 0 0,0 0 1,1-1-1,-1 1 0,1 0 0,0 0 1,-1-1-1,1 1 0,-1-1 0,1 1 1,2-1-1,17 7 76,1-1 1,0-1-1,0-2 0,0 0 0,44 0 1,-22-1 28,117 4 205,129 9 391,-248-10-582,0 2 0,-1 2 1,0 1-1,69 28 1,-101-34-76,-1 0 0,1 0 0,-1 1 0,0 0 0,-1 1 0,1-1 0,-1 2 0,0-1 0,0 1 0,-1 0 0,7 9 1,-11-13-26,0 1 1,-1-1 0,1 1-1,0-1 1,-1 1 0,0 0 0,0 0-1,0-1 1,0 1 0,-1 0 0,1 0-1,-1 0 1,0 0 0,0 0 0,-1 0-1,1-1 1,-1 1 0,0 0-1,0 0 1,0 0 0,0-1 0,-1 1-1,1-1 1,-1 1 0,0-1 0,0 1-1,0-1 1,-5 5 0,-1 2 74,-1-1 1,0-1-1,-1 1 1,0-2-1,0 1 1,-1-1-1,0-1 1,0 0-1,-16 6 1,-14 3 284,-57 14 0,70-22-288,-211 48 895,194-48-1120,0-1 0,0-3 1,-62-3-1,106 0 41,-28-4-1709,29 5 1670,-1-1-1,0 0 0,1 0 0,-1-1 0,1 1 0,-1 0 0,0 0 0,1 0 0,-1 0 0,0-1 0,1 1 1,-1 0-1,1 0 0,-1-1 0,0 1 0,1-1 0,-1 1 0,1 0 0,-1-1 0,1 1 0,0-1 0,-1 1 1,1-1-1,-1 1 0,1-1 0,0 1 0,-1-1 0,1 0 0,0 1 0,0-1 0,-1 0 0,1 1 0,0-1 1,0 0-1,5-11-2307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4.3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6 4352,'0'-1'34,"0"1"0,0 0 0,1 0 0,-1-1 0,0 1 0,0 0 0,1-1 0,-1 1 0,0 0 0,0 0 0,1-1 0,-1 1 0,0 0 0,1 0 0,-1 0-1,0 0 1,1-1 0,-1 1 0,0 0 0,1 0 0,-1 0 0,0 0 0,1 0 0,-1 0 0,1 0 0,-1 0 0,0 0 0,1 0 0,-1 0 0,0 0 0,1 0 0,-1 0 0,0 0 0,1 0 0,-1 1 0,0-1 0,1 0 0,-1 0 0,0 0 0,1 1 0,-1-1 0,0 0 0,0 0 0,1 0 0,-1 1 0,19 23 1220,-12-11-801,0 0 0,-2 0 0,7 18 0,-5 2-356,0 0 0,-3 1-1,0 0 1,-2 40 0,-14 142 80,6-134-177,-54 859 1280,58-921-1358,3-10-181,-2 0 1,1 0-1,-2 0 1,1 0-1,-1 0 0,-1-1 1,1 1-1,-2 0 1,1-1-1,-9 14 1,12-23 219,0 1 0,0-1 0,0 0 0,0 0 0,-1 1 0,1-1 0,0 0 1,0 1-1,0-1 0,-1 0 0,1 0 0,0 0 0,0 1 0,-1-1 0,1 0 0,0 0 0,-1 0 1,1 0-1,0 0 0,-1 1 0,1-1 0,0 0 0,-1 0 0,1 0 0,0 0 0,-1 0 0,1 0 1,0 0-1,-1 0 0,1 0 0,0 0 0,-1 0 0,1-1 0,-10-12-1262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4.7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89 4736,'21'-12'399,"0"0"1,1 2-1,0 0 1,1 2-1,25-7 1,-11 8 1019,1 1 1,62-2 0,-62 7-1288,-1 2 0,1 2 0,55 10 0,-72-9-83,1 2 0,-1 0-1,0 1 1,-1 1-1,0 1 1,0 1-1,26 17 1,-41-23-10,1 1-1,-1-1 1,1 1-1,-1 0 1,0 0-1,-1 0 1,0 1 0,1 0-1,-2 0 1,1 0-1,-1 0 1,0 0-1,0 1 1,-1 0 0,1-1-1,-2 1 1,1 0-1,-1 0 1,1 7-1,-2-5 21,0 0-1,-1 0 0,0 0 0,-1 0 0,0-1 0,0 1 0,0-1 0,-1 1 0,-1-1 0,1 0 0,-1 0 0,-1 0 0,0-1 0,-8 11 1,-4 2 39,0 0 0,-1-2 1,-2 0-1,1-1 0,-2-1 0,0-1 1,-1-1-1,-1-1 0,0 0 1,-1-2-1,0-1 0,0-1 1,-1-1-1,0-1 0,-1-1 1,1-2-1,-1 0 0,0-2 1,0 0-1,0-2 0,0-1 1,-47-8-1,62 7-105,1-1 1,0 0-1,-1-1 1,1 1-1,1-2 0,-19-10 1,26 14-46,1 0 1,-1 0-1,0 0 0,1 0 1,-1 0-1,1 0 1,-1-1-1,1 1 0,0 0 1,-1-1-1,1 1 1,0-1-1,0 1 0,0-1 1,0 0-1,0 1 1,0-1-1,1 0 0,-1 0 1,1 0-1,-1 0 1,1 0-1,0 1 0,-1-1 1,1 0-1,0 0 1,0 0-1,0 0 0,1 0 1,-1 0-1,0 0 1,1 0-1,-1 1 1,1-1-1,0 0 0,-1 0 1,1 0-1,0 1 1,0-1-1,0 1 0,0-1 1,1 0-1,-1 1 1,2-2-1,4-3-499,1-1 0,-1 2 0,1-1 0,16-7 0,-15 8-22,22-13-1368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5.1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166 404 4352,'0'1'121,"0"1"0,0-1 0,0 0-1,0 0 1,0 0 0,0 1 0,1-1 0,-1 0 0,0 0 0,1 0 0,-1 0 0,1 1 0,-1-1-1,1 0 1,-1 0 0,1 0 0,0 0 0,0 0 0,1 1 0,25 26 2151,-8-7-1266,-14-16-903,0-1-1,0 1 1,0-1 0,0 0 0,1 0 0,-1-1 0,1 1-1,0-1 1,0-1 0,0 1 0,1-1 0,9 2 0,6 2 112,0-2 1,36 2 0,-12-3 132,0-2 0,0-2 0,0-2 0,55-11 1,-84 10-272,0-1 0,0 0 0,0-1 0,-1-1 0,0-1 0,17-10 0,-24 12-43,0 0 0,-1-1 0,0 0 0,0 0 0,-1-1 0,0 0 0,0 0 0,-1 0 0,0-1 0,0 0 0,5-13 0,-8 15-25,0 0 0,0-1 0,-1 1 1,0-1-1,0 1 0,-1-1 0,0 0 1,0 0-1,-1 0 0,0 0 0,0 1 1,-1-1-1,0 0 0,0 0 0,-4-11 1,1 9 4,0 0 1,-1 1-1,0-1 1,-1 1 0,0 0-1,0 1 1,-1-1 0,0 1-1,0 0 1,-12-9 0,0 2 18,-1 1 0,-1 1 0,0 1 0,0 1 0,-1 0 0,-1 2 0,1 0 0,-2 2 0,-39-8 1,28 10-6,0 2 1,-1 1-1,1 1 1,-1 3 0,1 0-1,-42 10 1,54-8-36,0 2 1,0 0-1,1 1 1,0 2-1,1 0 1,0 1-1,0 1 0,1 1 1,1 1-1,-24 20 1,39-29-73,0-1 0,0 1 0,1 0 0,-1 0 0,1 0 0,0 0 0,0 1 0,0-1 0,1 1 0,0 0 0,-1 0 0,2 0 0,-1 0 0,1 0 0,-1 0 0,1 0 0,1 0 0,-1 1 0,1-1 0,0 0 0,1 6 0,0-4-118,1-1 1,0 1-1,1 0 0,-1-1 0,1 1 1,1-1-1,-1 0 0,1 0 0,0 0 1,1 0-1,-1-1 0,1 0 1,0 0-1,0 0 0,10 6 0,-3-2-182,0-1-1,1 0 0,0-1 0,24 9 1,79 16-1541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5.3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1 302 3328,'36'35'6680,"-10"-11"-6524,0-2-1,37 25 0,-41-35 44,1 0 0,0-2-1,1 0 1,0-2-1,1-1 1,-1 0-1,1-2 1,43 3 0,-56-7-113,0 0 1,1-1-1,-1-1 1,0 0-1,0-1 1,0 0 0,0-1-1,0 0 1,-1-1-1,1 0 1,-1-1-1,0 0 1,0-1 0,-1 0-1,1-1 1,-1 0-1,-1-1 1,0 0-1,0 0 1,10-13 0,-13 14-37,0 0 0,-1 0 0,-1-1 0,1 0 0,-1 0 0,-1 0 0,1-1 0,-1 1 0,-1-1 0,1 0 0,-2 0 0,1 0 0,-1 0 0,-1 0 1,1 0-1,-1 0 0,-1 0 0,0 0 0,0 0 0,-1 0 0,0 0 0,-4-8 0,2 5-27,-2 0-1,1 1 1,-2 0 0,1 1 0,-1-1-1,-1 1 1,0 0 0,-1 1-1,1 0 1,-2 0 0,1 1-1,-1 0 1,-1 1 0,1 0-1,-12-5 1,2 3-21,0 1 0,0 1 0,0 0 0,-1 2 0,0 0 0,0 2 0,-1 0 0,1 1 0,-1 2 0,-21 1 0,29-1-25,0 2 1,0-1-1,0 2 1,0 0-1,0 0 0,1 2 1,-1 0-1,1 0 0,0 1 1,1 0-1,0 1 1,0 1-1,0 0 0,1 1 1,0 0-1,-11 12 1,19-18-1,0 0-1,0 1 1,0-1 0,0 1 0,1 0 0,-1 0 0,1 0 0,0 0 0,0 0 0,1 1 0,-1-1 0,1 0 0,0 1 0,0-1 0,1 1 0,-1-1 0,1 1 0,0 0 0,0-1 0,0 1 0,1-1 0,0 1 0,0-1 0,0 1 0,0-1 0,1 0 0,-1 1 0,1-1 0,0 0 0,1 0 0,-1 0 0,1 0 0,-1-1 0,1 1 0,0-1-1,4 4 1,4 2-202,-1 0 0,2 0 0,-1-1 0,1-1 0,1 0 0,-1 0 0,1-1 0,0-1 0,0 0 0,24 5 0,40 2-1439,-6-4-128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5.8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127 227 3200,'-3'-15'1667,"4"20"815,-4 33-765,-92 351 6368,95-388-8055,0-1-1,0 1 0,0-1 0,0 0 0,0 1 0,0-1 0,0 1 1,0-1-1,0 1 0,0-1 0,0 0 0,0 1 0,0-1 0,-1 1 1,1-1-1,0 0 0,0 1 0,0-1 0,0 1 0,-1-1 0,1 0 1,0 1-1,-1-1 0,1 0 0,0 1 0,-1-1 0,1 0 0,0 0 1,-1 1-1,1-1 0,0 0 0,-1 0 0,1 0 0,-1 0 0,1 1 1,-1-1-1,-5-17 523,0-30-135,1-13-205,3 1 0,9-85-1,-5 123-212,1 1-1,2 0 1,0 0-1,1 1 1,1-1-1,0 1 1,2 1-1,0 0 1,1 0 0,22-30-1,-23 37-22,1-1 1,0 2-1,20-18 0,-26 25 23,1 0 1,0-1-1,1 2 0,-1-1 0,0 1 0,1-1 0,0 2 0,-1-1 0,1 0 0,0 1 0,0 0 0,6 0 0,7 1-8,0 1 1,0 1-1,1 1 0,-1 0 0,-1 2 0,1 0 0,-1 1 0,1 1 0,-2 0 0,1 1 0,22 15 0,-19-10 47,-2 1 0,0 0 0,-1 1 0,0 1 0,-1 1 0,-1 0 0,-1 1 0,25 38 0,-35-48-18,-1 0 0,0 0-1,-1 1 1,0-1 0,0 1 0,0 0-1,-1 0 1,-1 0 0,0 0 0,0 0-1,0 0 1,-1 0 0,-1 0 0,0 0-1,0 0 1,0 0 0,-1 0 0,-1 0-1,0 0 1,0-1 0,0 1 0,-1-1-1,0 0 1,-1 0 0,0 0 0,-7 8-1,-3 7 59,13-18-107,0-1-1,0 0 1,0 0-1,-1 0 1,0-1 0,0 1-1,0 0 1,0-1 0,0 0-1,-1 0 1,0 0 0,1 0-1,-1 0 1,-5 2 0,9-5-43,-1 0 0,0 0 0,1 0 0,-1 0 0,0 0 0,1 1 0,-1-1 0,0 0 0,1-1 0,-1 1 0,0 0 0,1 0 0,-1 0 0,0 0 0,1 0 0,-1-1 0,0 1 0,1 0 1,-1 0-1,0-1 0,1 1 0,-1-1 0,1 1 0,-1-1 0,1 1 0,-1 0 0,1-1 0,-1 0 0,1 1 0,-1-1 0,1 1 0,0-1 0,-1 1 0,1-1 0,0 0 0,0 1 0,-1-1 0,1 0 0,0 1 0,0-1 0,0 0 0,0 1 0,0-1 1,0 0-1,0 0 0,0 1 0,0-1 0,0 0 0,0 1 0,1-1 0,-1-1 0,1-1-280,0-1-1,0 1 1,0-1 0,1 1 0,-1 0 0,1-1-1,0 1 1,3-5 0,38-26-3107,-19 17 1798,13-16-920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6.2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274 334 5376,'-1'1'66,"0"1"1,1 0-1,-1 0 0,1 0 1,-1 0-1,1 0 1,0-1-1,0 1 0,0 0 1,0 0-1,0 0 1,0 0-1,0 0 0,1 0 1,-1 0-1,0 0 1,1-1-1,0 1 0,0 0 1,-1 0-1,1-1 1,0 1-1,0 0 0,0-1 1,2 2-1,-1 1 234,6 10 2,-1-1-1,2 0 1,0-1-1,0 0 0,1 0 1,1-1-1,-1-1 0,2 0 1,0 0-1,0-1 1,0 0-1,1-1 0,1-1 1,-1 0-1,1-1 0,0 0 1,1-1-1,-1-1 1,30 5-1,-25-6-192,1 0-1,-1-2 1,1 0 0,0-2 0,-1 0-1,1-1 1,-1-1 0,1-1 0,-1 0-1,0-2 1,0 0 0,-1-1-1,0-1 1,33-19 0,-45 23-90,0 0 0,0-1 0,0 1-1,0-1 1,-1 0 0,0 0 0,0-1 0,-1 0 0,1 0 0,-1 0 0,0 0 0,-1-1 0,0 1-1,0-1 1,0 0 0,-1 0 0,0 0 0,0 0 0,-1 0 0,1-1 0,-2 1 0,1 0-1,-1-1 1,0 1 0,-1 0 0,0-1 0,0 1 0,0 0 0,-1 0 0,0 0 0,0 0 0,-1 0-1,0 0 1,-5-7 0,-6-7-3,0 1-1,-2 1 1,-1 0-1,0 1 1,-1 1-1,-1 0 0,0 2 1,-1 0-1,-1 1 1,-1 1-1,1 1 1,-2 2-1,0 0 1,-39-12-1,30 12-11,-1 2 0,1 1 1,-2 2-1,1 1 0,0 1 0,-1 2 0,1 2 0,-1 1 0,1 1 0,-47 11 1,65-10-42,1 1 0,0 0 1,0 1-1,1 0 1,-1 1-1,1 1 1,1 0-1,-1 1 1,-18 18-1,27-25-25,1 1-1,0 0 0,1 1 0,-1-1 0,1 0 0,-1 1 0,1 0 1,0-1-1,0 1 0,1 0 0,-1 0 0,1 0 0,0 0 1,0 0-1,0 1 0,0-1 0,1 0 0,0 0 0,0 1 1,0-1-1,0 0 0,1 0 0,-1 0 0,1 1 0,0-1 1,0 0-1,1 0 0,-1 0 0,1 0 0,0-1 0,0 1 0,0 0 1,1-1-1,-1 1 0,1-1 0,0 0 0,0 0 0,5 4 1,2 2-267,0 0 0,1 0 0,0-1 0,0-1 0,1 0 0,0 0 0,1-1 0,19 6 1,-1-2-478,1-2 1,49 7 0,56-2-1115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6.6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306 49 4736,'6'-31'1082,"-2"13"-475,-3 34-504,6 33 2651,-2-8-2735,-9 26 414,-2 0 0,-4-1 0,-30 108 0,0 2 331,-62 262 1504,9-43-525,81-337-1491,3 1 0,2 0 1,3 0-1,2 0 1,8 75-1,-5-127-287,0-1-1,1 1 1,0-1-1,0 1 1,0-1-1,1 0 0,0 0 1,5 7-1,-8-12-1,1 0 0,-1-1 0,1 1 0,-1 0 0,1-1-1,-1 1 1,1 0 0,0-1 0,-1 1 0,1-1 0,0 1-1,0-1 1,-1 1 0,1-1 0,0 0 0,0 1 0,0-1-1,0 0 1,-1 0 0,1 0 0,0 0 0,0 1-1,0-1 1,0 0 0,1-1 0,-1 1-65,1-1 1,-1 0-1,1 0 1,-1 0-1,1-1 0,-1 1 1,1 0-1,-1-1 1,0 1-1,0 0 1,0-1-1,0 1 0,0-1 1,0 0-1,0 1 1,0-1-1,0-2 1,19-53-3739,-7 29 1536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7.0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33 340 5248,'2'5'325,"0"0"0,1 1 1,-1-1-1,1 0 0,0 0 0,0-1 1,1 1-1,-1-1 0,1 1 0,0-1 0,0 0 1,1 0-1,-1-1 0,1 1 0,0-1 1,-1 0-1,2-1 0,-1 1 0,10 3 1,14 4 881,0 0 1,48 7-1,-43-10-1606,-8-1 523,-1-1 0,1-1 0,0-1 0,0-2 0,0 0 0,0-2 0,0-1 0,0-1 1,-1-1-1,28-8 0,-45 9-73,0-1 0,0 0 1,-1 0-1,1-1 0,-1 0 1,0 0-1,-1-1 0,1 0 1,-1 0-1,0 0 0,-1-1 0,1 0 1,4-8-1,-3 3-24,-1 1-1,0-1 1,-1 0 0,-1-1 0,0 1-1,0-1 1,-1 1 0,2-23-1,-4 24-14,-1-1 0,0 1-1,0 0 1,-1-1 0,-1 1 0,0 0-1,0 0 1,-1 0 0,0 0 0,-6-11-1,6 15 13,-1 1 0,1-1 0,-2 1 0,1 0 0,-1 0 0,0 0 1,0 0-1,0 1 0,-1 0 0,0 0 0,0 0 0,0 1 0,0 0 0,-1 0 0,-11-4 0,-1 1 69,-1 2 0,1 0 0,-1 1 0,1 1 0,-1 1 0,0 1 0,0 1 1,0 0-1,0 1 0,0 2 0,0 0 0,0 1 0,1 0 0,0 2 0,0 1 0,-30 14 0,31-13 84,0 2 0,1 0-1,0 1 1,0 1 0,1 1 0,1 0-1,0 1 1,1 0 0,0 1-1,1 1 1,1 0 0,1 1 0,0 0-1,1 0 1,1 1 0,-12 34-1,17-38-55,0 1-1,2 0 1,-1 0-1,2 0 1,0 0-1,1 0 1,0 0-1,1 0 1,1 0-1,6 25 1,-5-29-114,1 1 1,0-1-1,1 0 1,0 0-1,0 0 0,1 0 1,1-1-1,0 0 1,0-1-1,1 1 0,0-2 1,0 1-1,17 12 1,-8-10-363,0-1 0,0 0 1,1-2-1,1 0 1,-1-1-1,1 0 0,1-2 1,33 6-1,-7-6-1525,0-1 0,77-4 0,-20-4-1085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7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140 367 3584,'5'7'3672,"10"20"-50,-9-17-3438,0-1 1,1 1-1,0-2 0,1 1 0,-1-1 0,2 0 0,8 7 1,-1-5-57,1 0 0,0-2 0,0 0 0,1-1 0,0 0 0,0-2 0,0 0 0,1-1 0,0-1 0,0 0 0,0-2 0,0 0 0,0-1 0,0-1 0,0-1 0,-1-1 0,1 0 0,31-11 0,-32 9-57,-1-2 0,1 0 0,-1-2 0,-1 1 1,1-2-1,-2 0 0,1-1 0,-1-1 0,13-14 1,-20 19-53,0-1 1,-1 0 0,-1 0-1,1-1 1,-1 0 0,-1 0-1,0 0 1,0-1 0,-1 0 0,0 0-1,0 0 1,-1 0 0,-1 0-1,0-1 1,0 1 0,-1-1-1,0-13 1,-2 16-21,-1-1-1,1 1 1,-2 0-1,1 0 1,-1 0 0,0 0-1,-1 1 1,0-1-1,0 1 1,-1 0-1,0 0 1,0 0-1,0 1 1,-1 0-1,0 0 1,0 0 0,-9-5-1,-1-1-12,0 1-1,0 0 0,-1 2 1,-1 0-1,0 1 1,-25-9-1,6 9-43,1 1-1,-1 1 0,0 3 1,-1 1-1,1 1 0,0 2 1,-55 9-1,71-7 27,1 1 0,-1 1 1,1 1-1,0 1 0,1 1 0,0 0 0,0 2 1,-29 18-1,42-24-7,0 0 1,1 0-1,-1 1 0,1 0 0,0 0 1,0 0-1,0 1 0,1-1 1,0 1-1,0 0 0,0 1 1,1-1-1,0 0 0,0 1 1,1 0-1,-1 0 0,2 0 1,-1 0-1,1 0 0,0 0 0,0 0 1,1 0-1,0 0 0,0 0 1,1 1-1,0-1 0,0 0 1,3 8-1,0-4-143,1 0 0,0-1 0,1 1 0,0-1-1,0-1 1,1 1 0,1-1 0,0 0 0,0-1 0,0 0 0,1 0 0,0-1 0,1 0 0,0 0 0,0-1-1,20 9 1,9 2-745,0-2 0,0-2-1,56 12 1,6-3-865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8.1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60 3712,'-22'-54'1344,"17"49"-1012,4 12 601,3 17 247,-2-22-1385,12 498 2803,-13-228-1335,6-37-111,-40 369 0,33-589-1128,1-8-109,-1 1-1,1-1 1,0 1-1,1-1 0,0 1 1,0 0-1,1-1 0,0 1 1,0-1-1,3 12 1,-3-18-10,0 0 0,-1-1 0,1 1 1,0 0-1,0 0 0,0-1 0,0 1 0,0-1 1,0 1-1,-1 0 0,1-1 0,1 0 1,-1 1-1,0-1 0,0 0 0,0 1 0,0-1 1,0 0-1,0 0 0,0 0 0,0 0 1,0 0-1,0 0 0,0 0 0,1 0 0,-1-1 1,0 1-1,0 0 0,0-1 0,0 1 1,0 0-1,0-1 0,0 0 0,0 1 0,-1-1 1,1 1-1,1-2 0,1 0-122,21-9-1468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8.5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44 280 4352,'-13'18'2176,"13"10"-2560,0-11 3712,0 8-3328,0 13 0,0-4 0,4 7 128,1-8-256,5-3 0,11-5-1024,3-8 0</inkml:trace>
  <inkml:trace contextRef="#ctx0" brushRef="#br0" timeOffset="1">59 0 7680,'-59'21'3840,"78"-8"-7808,-7-13 7424,1 17-6144,8 8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9.4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203 281 2048,'-11'13'2013,"10"-13"-1843,0 1 0,0 0 0,0 0 1,0 0-1,1-1 0,-1 1 0,0 0 1,0 0-1,0 1 0,1-1 0,-1 0 1,0 0-1,1 0 0,-1 0 0,1 0 1,0 1-1,-1 0 0,-2 12 39,0 0 1,1 0-1,0 0 0,1 0 0,1 0 1,0 0-1,1 0 0,1 0 1,0 0-1,6 20 0,-6-25-81,2-1 0,-1 0 0,1 0 1,0 0-1,1 0 0,0 0 0,0-1 0,1 0 0,0 0 0,0 0 0,0-1 0,1 0 0,0 0 1,0-1-1,1 0 0,-1 0 0,17 7 0,-10-7-3,0-1 0,1 0 0,-1 0 0,1-2 0,0 0 0,0 0 1,0-2-1,18 0 0,-6-2 79,-1-1-1,1-1 1,45-13 0,-49 9-104,-1 0-1,0-2 0,0 0 1,-1-1-1,-1-1 0,0-1 1,0-1-1,-1-1 1,30-30-1,-43 38-87,1 0-1,-1 0 1,-1-1 0,1 0 0,-1 0-1,-1 0 1,0 0 0,0-1 0,0 1-1,-1-1 1,0 0 0,-1 0 0,0 0-1,0-1 1,-1 1 0,-1 0 0,1-1-1,-1 1 1,-1-1 0,0 1 0,0 0-1,-1 0 1,0-1 0,0 1 0,-1 0-1,-1 1 1,-6-14 0,2 8-14,-1 1 1,0 0 0,-1 0-1,0 1 1,-1 1-1,-1 0 1,0 0 0,0 1-1,-1 1 1,0 0-1,0 1 1,-1 0-1,0 1 1,-18-6 0,4 3-36,0 0 0,-1 2 1,-1 2-1,1 0 1,-1 2-1,-51-1 1,31 5-41,-1 1 0,1 3 0,0 3 0,-69 16 1,109-20 55,1 0 0,0 1 0,0 0 0,0 1 0,1 0 0,-1 0 1,1 1-1,-12 10 0,18-14 19,1-1 1,-1 1-1,1 0 0,-1 0 1,1-1-1,0 1 1,0 0-1,0 0 1,0 0-1,0 0 0,0 0 1,0 0-1,1 1 1,-1-1-1,1 0 0,0 0 1,0 0-1,-1 1 1,1-1-1,1 0 0,-1 0 1,0 0-1,0 1 1,1-1-1,-1 0 1,1 0-1,0 0 0,0 0 1,0 0-1,0 0 1,0 0-1,0 0 0,0 0 1,1 0-1,-1-1 1,1 1-1,-1-1 1,1 1-1,0-1 0,-1 1 1,1-1-1,3 2 1,7 5 0,0 0 1,0-1 0,1 0 0,0-1 0,1 0-1,-1-1 1,1-1 0,24 5 0,13 0 11,55 2 1,16-5 73,1-5 1,219-27-1,-303 16-13,-23 3-41,-16 8-31,-1-1 0,1 0 0,0 0 0,0 0 0,0 0 1,0 0-1,0 0 0,0 0 0,0 0 0,-1 0 0,1 0 0,0 0 0,0 0 0,0 0 0,0-1 0,0 1 0,0 0 0,0 0 0,0 0 0,-1 0 0,1 0 0,0 0 1,0 0-1,0 0 0,0 0 0,0 0 0,0 0 0,0 0 0,0 0 0,0-1 0,0 1 0,0 0 0,0 0 0,0 0 0,-1 0 0,1 0 0,0 0 0,0 0 0,0 0 0,0-1 1,0 1-1,0 0 0,0 0 0,0 0 0,0 0 0,0 0 0,0 0 0,0 0 0,0 0 0,0-1 0,0 1 0,1 0 0,-1 0 0,0 0 0,0 0 0,0 0 0,0 0 1,0 0-1,-7 0 20,-1 0 0,1 1 0,0 0 0,0 0 0,0 1 0,0 0 0,0 1 0,-12 5 0,-54 32 205,67-36-185,0 0 0,0 1 0,1 0 1,-1 0-1,1 0 0,0 1 0,1-1 0,-1 1 1,1 0-1,0 1 0,1-1 0,-1 1 0,1-1 0,1 1 1,-1 0-1,1 0 0,0 0 0,1 1 0,0-1 1,0 0-1,0 1 0,1-1 0,0 0 0,1 1 0,0-1 1,0 0-1,0 0 0,1 1 0,0-1 0,0 0 1,1 0-1,0-1 0,0 1 0,0-1 0,1 1 1,0-1-1,1 0 0,-1 0 0,1-1 0,0 1 0,0-1 1,7 4-1,2 2 16,0-1-1,1-1 1,1 0 0,0-1-1,0-1 1,0 0 0,1-1-1,0-1 1,0-1 0,19 3-1,-14-4-519,1-1-1,42-1 0,-45-2-742,-1-1 0,0-1-1,28-8 1,-13-4-947,-2-6-22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0.1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78 2560,'2'-1'219,"0"-1"1,0 0-1,0 0 0,0 1 1,1-1-1,-1 1 0,1 0 1,-1 0-1,1 0 1,-1 0-1,1 0 0,3-1 1,-5 3-107,0-1 1,0 1-1,0-1 1,1 1-1,-1-1 1,0 1-1,0 0 1,0 0-1,0-1 1,0 1-1,-1 0 1,1 0-1,0 0 1,0 0-1,0 0 1,-1 0-1,1 0 1,-1 0 0,1 0-1,0 0 1,-1 1-1,0-1 1,1 0-1,-1 0 1,0 0-1,0 1 1,0-1-1,1 2 1,78 320 4622,-77-316-4606,0 0-1,0 0 1,0 0 0,1 0 0,0-1 0,0 1 0,1-1 0,-1 0 0,1 0 0,8 9 0,-12-15-122,1 0 1,-1 0 0,0 0-1,1 1 1,-1-1-1,0 0 1,1 0 0,-1 0-1,0 1 1,1-1-1,-1 0 1,0 0-1,1 0 1,-1 0 0,0 0-1,1 0 1,-1 0-1,0 0 1,1 0-1,-1 0 1,0 0 0,1 0-1,-1 0 1,0 0-1,1 0 1,-1 0 0,0-1-1,1 1 1,-1 0-1,0 0 1,1 0-1,-1-1 1,0 1 0,1 0-1,-1-1 1,6-14 148,-3-22-4,-3-7-74,-1-16 32,8-66-1,-5 109-127,1 0 0,1 0 1,0 1-1,1-1 0,0 1 0,2 0 0,-1 1 1,17-26-1,-22 39 7,0-1 0,1 1 0,0-1 1,-1 1-1,1 0 0,0 0 0,0 0 0,0 0 0,0 0 1,0 0-1,1 0 0,-1 1 0,0-1 0,1 1 0,0 0 1,-1 0-1,1 0 0,0 0 0,-1 0 0,1 0 0,5 0 1,-1 2-15,-1 0 1,0 1 0,1 0 0,-1 0 0,0 0 0,0 1 0,-1 0 0,8 4-1,-2-1 44,7 5-13,-1 0 0,0 1 0,-1 1 0,0 0 0,-1 1 0,0 1 0,-2 0 0,1 1 0,12 22 0,-11-15 38,-1 1-1,-1 0 1,-2 1 0,0 0 0,-2 1 0,10 41 0,-17-59 5,-1 0 1,1-1 0,-2 1-1,1 0 1,-1 0 0,0 0-1,-2 9 1,-1-19-8,1-1-1,-1 0 1,0 1 0,1-1-1,0 0 1,0 0 0,-4-7-1,2-5-30,0 0 0,1 0 0,0 0 0,1-1 0,1 1-1,1-1 1,0 1 0,1-1 0,0 1 0,1 0 0,1-1 0,5-16 0,-4 20-38,0 0 0,0 0 0,1 0 0,1 0 0,0 1 0,1 0 0,0 0 0,0 0 0,1 1 0,1 1 0,0-1 0,0 1 0,0 1 0,20-14 1,-22 18 0,-1 1 0,1 0 0,0 0 1,0 0-1,0 1 0,1 0 0,-1 1 1,0-1-1,1 1 0,-1 1 1,1 0-1,-1 0 0,0 0 0,1 1 1,-1 0-1,1 0 0,-1 1 1,0 0-1,0 0 0,0 1 0,0 0 1,0 0-1,-1 0 0,12 8 1,-4-1 11,-1 1 0,0 0 0,0 0 0,-1 2 0,0-1 0,-1 2 0,-1-1 1,0 1-1,13 25 0,-4-1 190,2-1-1,2 0 1,1-2 0,2-1 0,2-1-1,46 44 1,-61-66-301,0 1-1,0 1 1,-1 0-1,-1 1 1,12 16 0,-19-14-2347,-6-13 883,-6-9 36,-6-16-517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1.0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37 339 2688,'-2'-1'99,"1"0"1,-1-1 0,0 1-1,1-1 1,-1 1-1,1-1 1,0 0-1,-1 0 1,1 0-1,0 0 1,0 0 0,0 0-1,0 0 1,0 0-1,1 0 1,-1 0-1,1 0 1,-1 0-1,1-1 1,0 1 0,0 0-1,0 0 1,0-5-1,1 2 1565,9 13-512,-6 1-972,0 0-1,-1 1 1,0-1 0,0 1-1,-1-1 1,-1 1 0,1 0 0,-1 12-1,2 10 39,43 470 1837,-3-20-14,-33-417-1863,-4-38-81,-2 1-1,-1 0 1,-1 0-1,-4 55 1,3-82-88,-1 0 0,0 0 0,-1 0 1,1 0-1,0-1 0,0 1 0,0 0 0,-1 0 0,1 0 0,0 0 1,-1 0-1,1 0 0,0-1 0,-1 1 0,1 0 0,-1 0 1,0-1-1,1 1 0,-1 0 0,-1 0 0,-9-10 109,-8-35-65,-10-42-269,3 0 1,5-2-1,3 0 1,4-2-1,5 1 1,3-1-1,4 0 1,4 0-1,18-122 1,-14 174 172,2 0 0,2 0 1,1 1-1,2 0 0,25-51 0,-25 64 84,1 1-1,1 1 0,1 0 1,0 1-1,2 1 0,0 0 1,1 1-1,43-30 1,-34 31 70,0 2-1,2 1 1,0 1 0,0 2 0,1 1 0,1 1 0,0 2 0,0 1 0,1 1 0,-1 2 0,1 1 0,0 2 0,0 1 0,61 9 0,-76-6-54,0 1 1,0 1 0,-1 1 0,1 0 0,-1 1 0,-1 1-1,0 0 1,0 2 0,0 0 0,14 12 0,-22-16-39,-1 1 1,0 0-1,0 0 0,0 1 1,-1-1-1,0 1 1,0 1-1,-1-1 0,0 1 1,-1 0-1,0 0 0,0 1 1,-1-1-1,0 1 1,-1-1-1,0 1 0,0 0 1,-1 0-1,0 18 1,-2-23-6,1 1 1,-1-1 0,0 1 0,-1-1-1,1 0 1,-1 1 0,0-1 0,0 0-1,-1 0 1,0 0 0,0-1 0,0 1-1,0-1 1,-7 8 0,2-5 11,1-1-1,-1 0 1,0 0-1,0-1 1,-1 0 0,1 0-1,-19 6 1,7-4 17,0-1-1,-1-1 1,1-2 0,-1 1-1,0-2 1,0-1 0,-28-2 0,22-1 2,0-1 0,0-2 0,-39-11 0,55 12-63,0 1-1,1-2 1,-1 0-1,1 0 0,0 0 1,1-1-1,-1-1 0,1 0 1,0 0-1,1-1 0,-8-8 1,15 15-32,0 0 1,0 0 0,1 0-1,-1 0 1,0 0 0,1 0-1,-1 0 1,0 0-1,1 0 1,0 0 0,-1 0-1,1 0 1,0 0 0,-1 0-1,1-1 1,0 1-1,0 0 1,0 0 0,0 0-1,0-1 1,0 1 0,0 0-1,0 0 1,1 0-1,-1 0 1,1-2 0,0 1-64,1 0 0,-1 0 1,1 1-1,-1-1 1,1 0-1,0 1 1,0 0-1,0-1 0,0 1 1,0 0-1,0 0 1,4-2-1,8-2-557,0 1-1,0 0 0,20-2 1,-31 5 538,68-8-1894,11 1-22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5.9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39 3072,'6'0'1493,"27"9"1121,56 10 1,-53-13-2299,1-2 1,-1-2 0,1-1-1,0-2 1,0-2 0,55-11-1,-44-2 395,-45 15-641,0 0-1,0-1 1,0 1 0,-1-1-1,1 1 1,-1-1-1,1 0 1,-1 0 0,0 0-1,1-1 1,-1 1-1,0 0 1,2-5 0,-4 7-52,0-1 1,0 1-1,0-1 1,0 0-1,0 1 1,0-1-1,0 1 1,0-1-1,0 1 1,0-1-1,0 1 1,-1-1-1,1 1 1,0-1-1,0 1 1,0-1-1,-1 1 1,1-1-1,0 1 1,-1-1-1,1 1 1,0 0-1,-1-1 1,1 1-1,-1 0 1,1-1-1,-1 1 1,1 0-1,-1-1 1,1 1-1,-1 0 1,1 0-1,-1 0 1,1-1-1,-1 1 1,1 0-1,-1 0 1,1 0-1,-1 0 1,1 0-1,-1 0 1,1 0-1,-1 0 1,0 0-1,0 0 1,-30 0 132,18 1-123,0 2 1,1 0-1,-1 0 0,1 1 0,0 0 0,0 1 1,1 1-1,-1 0 0,1 1 0,0 0 0,1 0 0,0 1 1,-14 13-1,9-5 5,0-1 1,0 2-1,2 0 0,0 0 1,1 1-1,1 1 0,-12 27 1,16-30-4,2 0 0,0 0 0,0 0 0,2 0 1,0 1-1,1 0 0,0 0 0,2-1 0,1 27 1,0-32-18,1-1 1,0 0-1,1 0 1,-1 0 0,2 0-1,0 0 1,0-1-1,0 1 1,2-1 0,-1 0-1,1-1 1,0 1-1,0-1 1,1 0 0,1-1-1,13 12 1,-10-10-37,1 0-1,1-1 1,0 0 0,0 0-1,0-2 1,1 0 0,0 0 0,0-1-1,1-1 1,22 4 0,-32-8-96,1-1 1,0 1-1,-1-1 1,1 0-1,-1 0 1,1 0-1,-1-1 1,1 0 0,-1 0-1,0-1 1,0 1-1,0-1 1,0 0-1,-1 0 1,6-6-1,10-7-1515,34-39 1,-53 54 1548,36-41-1856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1.3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137 330 4864,'-76'48'2432,"55"52"-3584,21-79 4864,0 11-3840,0 2 128,12 4 0,3-6 128,9-1-1408,16-7 128</inkml:trace>
  <inkml:trace contextRef="#ctx0" brushRef="#br0" timeOffset="1">76 10 7424,'-76'-9'3712,"101"30"-5248,-4-16 6912,4-1-7552,5 7 128,0 3-1664,-5-1 128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1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95 581 2304,'64'-35'2370,"89"-34"0,-122 56-2204,-6 2 87,0-1 0,-1-1 0,41-30 0,-55 35-159,0 1-1,-1-1 0,-1-1 1,1 0-1,-1 0 1,-1 0-1,1-1 1,-2 0-1,0-1 1,0 0-1,5-13 1,-8 17-13,-2-1 0,1 1-1,-1 0 1,0 0 0,0-1 0,-1 1 0,0-1 0,0 1 0,-1 0 0,0-1 0,0 1 0,-1 0 0,0 0 0,0 0-1,-1 0 1,0 0 0,0 0 0,0 1 0,-1-1 0,0 1 0,0 0 0,-8-8 0,4 5 24,0 1-1,0 1 1,-1-1 0,0 2 0,0-1-1,0 1 1,-1 0 0,0 1 0,0 0 0,-1 1-1,1 0 1,-1 0 0,-21-3 0,13 5 47,1 0 1,-1 2 0,0 0-1,1 1 1,-1 0 0,1 2-1,0 0 1,0 1 0,0 1-1,0 1 1,0 1 0,1 0-1,-20 12 1,29-15-51,0 2 0,0-1-1,0 1 1,0 1 0,1-1 0,0 1 0,1 1-1,-1-1 1,1 1 0,1 0 0,0 0-1,0 1 1,0 0 0,1-1 0,0 2-1,1-1 1,0 0 0,1 1 0,0-1-1,0 1 1,1 0 0,0-1 0,0 1 0,2 0-1,-1 0 1,3 15 0,-1-15 0,1 0 1,0 0-1,1 0 0,0 0 1,0 0-1,1-1 0,0 0 1,1 0-1,0 0 0,1-1 1,-1 0-1,1 0 1,1-1-1,0 0 0,0 0 1,0 0-1,13 6 0,11 7 158,2-2-1,0-2 0,47 17 1,-51-21-215,0-2 0,1-1 1,0-1-1,1-1 0,0-2 1,0-2-1,63 0 0,-92-3-132,1 0-1,-1 0 1,0-1-1,0 1 1,0-1-1,0 0 1,0 0-1,0 0 1,0 0-1,0 0 1,0-1-1,0 1 0,-1-1 1,5-3-1,-6 4-24,0 0-1,0-1 0,-1 1 0,1 0 1,0 0-1,-1 0 0,1-1 0,-1 1 0,0 0 1,1 0-1,-1-1 0,0 1 0,0 0 0,0-1 1,0 1-1,0 0 0,0-1 0,0 1 1,0 0-1,-1-1 0,1 1 0,0 0 0,-2-3 1,-1-2-337,0 0 0,-1 0 0,0 1 0,0-1 0,0 1 0,-1 0 0,0 0 0,0 0 0,0 1 0,0-1 0,-10-4 0,-37-17-2239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2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0 149 3072,'0'-4'125,"1"0"0,-1 1 0,1-1 0,-1 0 0,1 1 1,0-1-1,1 1 0,-1-1 0,0 1 0,1 0 0,0 0 0,0-1 0,0 1 1,0 0-1,1 1 0,2-5 0,2 2 188,-1-1 0,1 1-1,0 0 1,0 1 0,1-1 0,14-5 0,2 1 270,0 2 0,0 0 0,1 2 0,32-4 0,6 3-174,0 2-1,0 4 1,1 2 0,-1 2 0,82 18 0,-129-19-279,-1 2 0,0 0 0,0 0 0,25 15 0,-36-19-96,-1 1 0,0 0-1,1 0 1,-1 0-1,0 0 1,-1 1-1,1-1 1,0 1 0,-1-1-1,1 1 1,-1 0-1,0 0 1,0 0 0,0 1-1,0-1 1,0 0-1,-1 1 1,0-1 0,1 1-1,-1 0 1,-1-1-1,1 1 1,0 0-1,-1-1 1,0 1 0,0 5-1,-3 4 35,-1 0 1,0 0-1,-1 0 0,0-1 0,-1 1 0,0-2 1,-1 1-1,-1-1 0,0 0 0,0 0 0,-17 16 1,-14 10 214,-69 52 0,93-77-217,-173 126 659,182-134-701,1 1 0,0 0 1,1-1-1,-1 2 0,1-1 0,0 0 0,0 1 0,0 0 0,1 0 0,0 0 1,0 0-1,-2 10 0,4-13-12,1 0 0,-1 0 0,1 1 0,0-1 0,0 0 0,0 0 0,0 0 0,1 0 0,0 0 0,-1 0 0,1 0 0,0 0 0,0 0 0,0 0 0,1 0 0,-1-1 0,1 1 0,0 0 0,-1-1 0,1 1 0,0-1 0,0 0 0,1 0 0,-1 0 0,0 0 0,1 0-1,-1 0 1,6 2 0,7 4 33,0-1 0,1 0-1,0-1 1,0-1 0,0 0-1,1-2 1,-1 0 0,22 2-1,4-3-106,0-1-1,47-5 0,-12-5-754,51-2-4254,-119 9 2831,-12-9 43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2.6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1 146 3456,'15'-17'1664,"55"0"-896,-51 9 2816,21-1-3200,11 5 128,4-4 0,6-12 128,-3 6-896,9 1 0,-7 2 512,-5 1 128,-9-1-1280,-18 7 128,-1 8-640,-18 3 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3.0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 3584,'2'-2'124,"1"0"0,0 0-1,-1 0 1,1 0 0,0 0 0,0 1 0,0-1-1,0 1 1,1 0 0,-1 0 0,0 0 0,0 0-1,1 1 1,-1-1 0,0 1 0,1 0 0,-1 0-1,0 0 1,6 1 0,-4 0 228,0-1 0,0 1 0,1-2-1,-1 1 1,0 0 0,0-1 0,0 0 0,0 0 0,8-3-1,0 0-84,0 1 0,0 0 0,0 1 0,1 1 0,-1 0 0,1 1 0,0 0-1,-1 1 1,1 0 0,-1 1 0,20 6 0,-17-4-106,-1 1 0,1 1 0,-1 0 0,0 1-1,0 0 1,-1 1 0,0 1 0,25 20 0,-36-26-118,0 1 0,-1-1 0,1 0-1,-1 1 1,1-1 0,-1 1 0,-1 0 0,1 0 0,0-1 0,-1 1 0,0 0 0,0 1-1,0-1 1,0 0 0,-1 0 0,1 0 0,-1 0 0,0 1 0,-1-1 0,1 0 0,-1 0-1,1 0 1,-1 0 0,-1 0 0,-2 7 0,-3 7 57,-1 0-1,-1-1 1,-1 0 0,-12 17 0,19-29-71,-140 211 738,136-207-717,0 1 0,1 1 0,1-1 0,0 1 0,0 0 0,1 0 0,0 0 0,-4 21 0,8-28-42,-1 0 0,0 0 0,1-1 1,0 1-1,0 0 0,0 0 0,1 0 0,-1 0 1,1 0-1,0-1 0,0 1 0,0 0 1,0-1-1,1 1 0,0-1 0,-1 1 0,1-1 1,0 0-1,1 1 0,-1-1 0,1 0 1,-1-1-1,1 1 0,0 0 0,0-1 0,0 0 1,0 1-1,0-1 0,1 0 0,3 1 0,10 3-184,-1-1 0,1 0 0,-1-2-1,1 0 1,0-1 0,0 0 0,34-2-1,-8-3-2488,83-16-1,-81 3 512,-8-11-22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3.3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12 3584,'-46'-12'1792,"95"33"-2304,-22-17 3456,13-4-2432,20 4 128,11-1 128,14-3 128,10 0-1152,9-3 0,-4-1 640,-9 8 128,-6-8-1408,-15 0 0,-9 0-512,-15-1 128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3.8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90 363 4992,'-1'-1'90,"-1"0"-1,0-1 1,0 1 0,0 0 0,1 1 0,-1-1 0,0 0-1,0 1 1,0-1 0,0 1 0,0-1 0,0 1-1,0 0 1,0 0 0,-3 0 0,5 0-17,-1 1 0,1-1 0,-1 0 1,1 1-1,-1-1 0,1 0 0,-1 1 0,1-1 0,0 1 1,-1-1-1,1 1 0,0-1 0,-1 1 0,1 0 1,0-1-1,0 1 0,-1-1 0,1 1 0,0-1 1,0 1-1,0 0 0,0-1 0,0 1 0,0 0 1,0-1-1,0 1 0,0-1 0,0 1 0,0 0 0,0-1 1,1 2-1,1 5 401,0 0 0,0 1 1,1-1-1,0 0 0,1 0 0,0-1 1,7 11-1,-6-9-379,0 0 1,0 0-1,1-1 0,0 0 1,1 0-1,0 0 1,0-1-1,0 1 0,1-2 1,-1 1-1,2-1 0,-1-1 1,0 1-1,1-1 1,0-1-1,13 4 0,-3-3 8,1-1 0,0-1 0,0-1 0,0 0 0,0-2 0,0 0 1,-1-2-1,1 0 0,20-6 0,-25 5-91,1-1-1,-1 0 1,1-1 0,-2-1 0,1 0 0,-1-1 0,0-1 0,0 0 0,-1-1 0,-1 0 0,18-19 0,-25 23-35,0 0 1,0 0 0,-1-1-1,0 0 1,-1 0 0,1 0 0,-1 0-1,-1-1 1,1 1 0,-1-1-1,-1 1 1,1-1 0,-1 0 0,-1 0-1,1 0 1,-1 1 0,-1-1-1,1 0 1,-1 0 0,-1 0 0,0 1-1,0-1 1,0 1 0,-1-1 0,0 1-1,0 0 1,-1 0 0,-4-8-1,-2 1-29,0-1-1,-1 1 0,0 1 0,-1 0 0,-1 0 0,0 1 1,0 1-1,-1 0 0,-1 1 0,0 1 0,-27-14 1,18 14-27,0 0 0,-1 2 0,0 1 0,0 0 0,-1 2 0,-27-1 0,37 4 29,1 1 0,-1 0 0,0 1 0,0 1 0,1 0 0,-1 1 0,1 1 0,0 0 0,0 1 0,0 1 1,-17 9-1,28-13 37,0 0 0,1 0 1,0 0-1,-1 1 1,1-1-1,0 1 0,0 0 1,0 0-1,1 0 1,-1 0-1,1 0 0,0 1 1,0-1-1,0 1 1,0-1-1,0 1 0,1 0 1,0 0-1,-1 0 1,1 0-1,1 0 0,-1 0 1,1 0-1,-1 0 1,2 8-1,0-7 4,1 1 1,-1-1-1,1 0 1,0 1-1,1-1 0,0 0 1,-1 0-1,1 0 1,1-1-1,-1 1 1,1-1-1,0 0 0,0 0 1,0 0-1,0 0 1,1-1-1,-1 0 1,7 4-1,8 3 28,1 0 0,0-1 0,0-1 0,1-1 0,33 7 0,109 10-30,-27-5 36,-133-19 20,0 1-1,0 0 1,0 0 0,0 0-1,-1 0 1,1 1 0,0-1-1,-1 1 1,1-1 0,-1 1-1,1 0 1,-1 0 0,0 0 0,0 0-1,0 1 1,0-1 0,2 4-1,20 50 1572,-8-15-217,-11-30-1026,1-1 0,0 0 1,1 0-1,0 0 1,0-1-1,1 0 1,0 0-1,1-1 1,0 0-1,0-1 1,1 1-1,13 6 1,-11-8-647,0 0 0,0-1 0,1-1 0,-1 0-1,1 0 1,26 2 0,-11-1-2159,-17 3-255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1.8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2 325 1536,'-1'-8'563,"1"0"0,0-1 1,0 1-1,1 0 0,0-1 0,0 1 0,1 0 0,0 0 1,6-14-1,-6 6 1253,-3 13-609,1 13-902,8 126 1712,46 246 0,-36-274-1550,-5-33-139,73 563 1008,-86-613-1029,0-25-300,0 0 1,0 0 0,0 0-1,0 0 1,0 1-1,0-1 1,0 0-1,0 0 1,0 0-1,0 0 1,0 0 0,0 0-1,0 0 1,-1 0-1,1 1 1,0-1-1,0 0 1,0 0-1,0 0 1,0 0 0,0 0-1,0 0 1,0 0-1,0 0 1,-1 0-1,1 0 1,0 0 0,0 0-1,0 0 1,0 0-1,0 0 1,0 0-1,0 0 1,-1 0-1,1 0 1,0 0 0,0 0-1,0 0 1,0 0-1,0 0 1,0 0-1,0 0 1,-1 0 0,1 0-1,0 0 1,0 0-1,0 0 1,0 0-1,0 0 1,0 0-1,0 0 1,0 0 0,-1 0-1,1-1 1,0 1-1,0 0 1,0 0-1,0 0 1,0 0-1,0 0 1,0 0 0,0 0-1,0 0 1,0-1-1,0 1 1,0 0-1,0 0 1,0 0 0,0 0-1,-14-41 565,-6-47-273,4 22-235,3 0 0,3-1 0,2 0-1,2-75 1,15 11-241,5 0-1,48-196 0,-55 300 138,1 0 0,1 0-1,2 1 1,0 1 0,2-1-1,0 2 1,2 0 0,1 1-1,1 0 1,0 1 0,2 1 0,0 1-1,2 1 1,0 0 0,1 2-1,1 0 1,43-23 0,-57 35 84,1 1-1,0-1 1,0 2 0,0-1-1,1 2 1,-1-1 0,1 1-1,-1 1 1,1 0 0,0 0 0,-1 1-1,1 1 1,0 0 0,0 0-1,19 5 1,-19-1 22,0-1 0,0 1 0,0 1 0,-1 0-1,0 0 1,0 1 0,-1 1 0,0-1 0,0 2 0,-1-1 0,0 1-1,0 0 1,11 19 0,2 6 76,-3 1 0,0 0 0,-3 2 1,-1-1-1,-1 2 0,11 58 0,22 240 305,-37-251-332,8 135 145,-16-182-197,-2 0 0,-1 0 0,-13 65 0,12-93-20,1 1 0,-2-1 0,0 0 0,0 0 0,0 0 0,-1-1-1,-8 11 1,11-17-117,1 0 0,-1-1 0,0 0 0,0 1 1,-1-1-1,1 0 0,0 0 0,-1 0 0,0 0 0,1-1 0,-1 1 0,0-1 0,0 1 0,1-1 0,-1 0 0,0 0 0,0 0 0,-1-1 0,1 1 0,0-1 0,0 0 0,0 1 0,0-1 0,0-1 0,0 1 0,0 0 0,-6-2 0,8 2-37,1-1-1,-1 1 0,0 0 1,0 0-1,0-1 0,0 1 0,0 0 1,0-1-1,1 1 0,-1-1 0,0 0 1,0 1-1,1-1 0,-1 1 1,0-1-1,1 0 0,-1 0 0,0 1 1,1-1-1,-1 0 0,1 0 1,-1 0-1,1 0 0,0 1 0,-1-1 1,1 0-1,0 0 0,0 0 1,0-1-1,0 0-170,0-1 0,0 1-1,1-1 1,-1 1 0,1-1 0,0 1 0,0 0 0,0-1 0,0 1-1,0 0 1,2-2 0,4-6-956,0 1 0,0 0-1,17-15 1,14-5-1343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2.2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1 400 4480,'1'1'101,"0"0"1,0 0-1,0 0 0,0 0 1,1 0-1,-1-1 0,0 1 1,1 0-1,-1-1 0,0 1 0,1-1 1,-1 1-1,1-1 0,-1 0 1,3 1-1,16 1 356,-1 0 0,1-2 0,0 0 0,-1-1 0,1-1 0,-1-1 0,1 0 0,-1-2 0,34-12-1,-44 14-319,1-2 0,-1 1-1,0-1 1,0 0-1,0-1 1,-1 0-1,0 0 1,0-1-1,0 0 1,-1 0-1,0-1 1,-1 0-1,0 0 1,0-1-1,0 1 1,-1-1 0,-1-1-1,1 1 1,-2-1-1,1 1 1,2-14-1,-4 15-24,-1 1 1,0-1-1,-1 0 0,0 0 0,0 0 0,-1 1 1,1-1-1,-2 0 0,1 0 0,-1 1 0,0-1 0,-1 1 1,0 0-1,0 0 0,0 0 0,-1 0 0,0 0 0,-1 1 1,1-1-1,-1 1 0,0 0 0,-1 1 0,1-1 1,-11-6-1,10 8-31,0 0 0,0 1 1,0 0-1,0 0 0,0 1 1,-1 0-1,1 0 0,-1 0 1,0 1-1,1 0 0,-1 0 0,0 1 1,0 0-1,1 0 0,-1 0 1,0 1-1,0 0 0,1 0 1,-1 1-1,0 0 0,1 0 1,0 0-1,-1 1 0,1 0 1,0 1-1,1-1 0,-1 1 0,-9 7 1,4 1 49,-1-1 0,1 1 0,1 1 1,0 0-1,1 0 0,1 1 0,0 0 0,1 1 1,0 0-1,1 0 0,0 0 0,2 1 0,0-1 0,1 1 1,-3 25-1,4-27-57,1 1 0,1-1 0,0 1 1,0 0-1,2-1 0,0 0 0,0 1 0,2-1 1,-1 0-1,2 0 0,0-1 0,1 1 0,0-1 1,1 0-1,0-1 0,1 1 0,17 19 0,-18-24-94,1 0 0,1-1-1,-1 1 1,1-2 0,1 1-1,-1-2 1,1 1-1,0-1 1,0 0 0,0-1-1,1-1 1,-1 1 0,1-2-1,0 1 1,0-2 0,0 1-1,0-1 1,1-1-1,-1 0 1,0-1 0,21-3-1,-17 1-623,0-1 0,0 0 0,-1 0 0,0-2 0,0 0 0,0 0 0,0-2 0,-1 1 1,0-2-1,-1 0 0,0 0 0,0-1 0,-1 0 0,0-1 0,13-18 0,-1-15-2172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2.8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 1128 4352,'7'-1'212,"-1"0"0,0 0 0,0-1 0,0 0 0,0 0 0,0 0 0,0-1 0,0 0 0,-1 0 0,1 0 0,5-6 0,28-17 2918,66-31-1855,24-14-630,-90 45-495,-2-1-1,-1-2 0,-2-2 1,-1-1-1,-1-1 0,-2-2 1,-1-1-1,-2-2 0,30-53 1,-49 74-58,0 0 1,-2 0 0,0 0-1,-1-1 1,0 0-1,-2 0 1,0 0 0,-1-1-1,-1-32 1,-1 37-51,-2 0 0,1 0 0,-2 0 0,0 1 0,0-1 0,-1 1 0,-1 0 0,0 0 0,-1 0 0,0 0 0,-1 1 0,-1 0 0,-12-15 0,9 13-11,-2 1 1,0 0-1,-1 1 0,0 0 0,0 1 0,-1 1 0,-1 0 1,0 1-1,0 1 0,-1 1 0,0 0 0,-34-9 1,32 12-5,0 1 1,0 0-1,-1 1 1,1 1 0,-1 1-1,1 1 1,-1 1 0,1 1-1,0 0 1,-28 9-1,34-7-3,-1 0 0,0 1 0,1 1 0,0 0 0,1 0-1,0 2 1,0-1 0,0 2 0,1-1 0,1 1 0,0 1-1,0 0 1,1 1 0,-14 21 0,7-2 83,1 0-1,2 1 1,1 0 0,1 1-1,2 1 1,1 0 0,2 0-1,-3 54 1,6-24 224,4 1-1,2-1 1,20 113-1,-9-112 113,4 1-1,2-2 0,44 96 1,-19-65 251,92 137 0,-134-228-707,0 1 1,0-1-1,0 1 1,1-1-1,0 0 1,0 0 0,7 5-1,-11-9-21,1 1 1,0-1-1,-1 0 0,1 1 0,0-1 0,-1 0 1,1 0-1,0 0 0,-1 0 0,1 1 0,0-1 1,-1 0-1,1 0 0,0 0 0,0 0 0,-1-1 1,1 1-1,0 0 0,-1 0 0,1 0 0,0 0 1,0-1-1,1 0-57,-1 0 0,0 0 0,0 0 0,0-1 0,0 1 1,0 0-1,0 0 0,0-1 0,0 1 0,-1 0 0,1-1 0,0 1 1,-1-1-1,1-1 0,5-15-1401,-2 0 0,4-29 0,6-25-1349,9 2 153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3.0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 3328,'0'0'168,"-1"1"1,1-1-1,0 0 1,-1 1-1,1-1 0,-1 1 1,1-1-1,0 1 1,-1-1-1,1 1 0,0-1 1,-1 1-1,1-1 1,0 1-1,0-1 1,-1 1-1,1-1 0,0 1 1,0 0-1,0-1 1,0 1-1,0-1 0,0 1 1,0-1-1,0 1 1,0 0-1,0-1 0,0 1 1,1-1-1,-1 1 1,0 1-1,6 34 1282,-1-8-1612,42 200 1619,-22-123-759,10 63 80,38 165 349,-48-243-917,57 140 0,-76-215-155,1 0-1,1 0 1,1 0 0,0-1 0,0-1-1,2 1 1,13 13 0,-20-23-108,0-1 0,-1 0 0,2 1 0,-1-1 0,0-1 0,1 1 0,-1-1 0,1 1 0,0-1 0,0-1 0,0 1 0,0-1 0,0 0 0,0 0 0,0 0 0,0-1 0,0 1 0,0-1 0,0-1 0,1 1 0,-1-1 0,0 0 0,0 0 0,0 0 1,0-1-1,0 1 0,6-4 0,-5 1-213,0 1 0,0-1 1,-1-1-1,1 1 0,-1-1 0,0 1 1,0-2-1,0 1 0,-1 0 1,8-13-1,15-23-1547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6.2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0 3328,'-20'29'1664,"20"21"-512,0-34 1920,6 3-2816,-6 1 128,0 12 128,9 3 128,0 1-896,-9 0 128,5-10 384,4-3 0,0-14-512,1-9 128,5-5-1152,-1-6 0,4-12-128,5-2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4.1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740 88 3840,'-3'-5'506,"0"-1"0,-1 1-1,1 0 1,-1 0 0,0 0 0,0 0 0,-1 1 0,1 0 0,-1 0 0,0 0-1,0 0 1,-11-5 0,7 5-256,-1 0 0,1 1-1,-1 0 1,1 0 0,-1 1 0,0 1-1,-15-1 1,-2 2 21,-1 1-1,1 2 1,0 1-1,0 1 0,-32 10 1,36-7-121,0 1 0,1 1-1,0 0 1,1 2 0,0 1 0,1 0-1,0 2 1,1 0 0,0 1 0,2 1 0,-19 22-1,22-23-77,1 1 0,0 1 0,2 0 0,0 1-1,1 0 1,0 0 0,2 1 0,0 0-1,2 0 1,0 1 0,1 0 0,-4 42-1,9-53-48,0 0-1,0 0 1,1-1-1,0 1 1,1-1-1,0 1 1,0-1-1,1 1 1,1-1-1,-1 0 1,1 0-1,1-1 0,0 1 1,0-1-1,9 11 1,-5-9-6,1-1 0,0 0 0,0 0 0,1-1 1,0-1-1,0 0 0,1 0 0,0-1 0,0 0 0,17 4 1,-5-3 55,0 0 0,1-2 1,0-1-1,-1-2 1,1 0-1,0-1 1,0-1-1,0-2 0,0 0 1,0-2-1,42-12 1,-63 15-62,39-13 445,73-34 0,-105 43-389,0-1 1,0 0 0,-1-1-1,0 0 1,-1-1-1,1 0 1,-1 0 0,-1-1-1,0 0 1,0-1-1,11-17 1,-3-14-69,-16 41-4,0 0 1,0 0-1,0-1 0,0 1 0,0 0 1,0 0-1,0 0 0,0-1 0,1 1 0,-1 0 1,0 0-1,0 0 0,0 0 0,0 0 1,0-1-1,0 1 0,1 0 0,-1 0 1,0 0-1,0 0 0,0 0 0,1 0 1,-1 0-1,0 0 0,0 0 0,0 0 1,0 0-1,1 0 0,-1 0 0,0 0 1,0 0-1,0 0 0,1 0 0,-1 0 0,0 0 1,0 0-1,0 0 0,1 0 0,-1 0 1,0 0-1,0 0 0,0 0 0,1 0 1,-1 0-1,0 0 0,0 1 0,0-1 1,0 0-1,0 0 0,1 0 0,-1 0 1,0 0-1,0 1 0,0-1 0,0 0 1,0 0-1,0 0 0,0 0 0,0 1 0,0-1 1,1 0-1,-1 0 0,0 0 0,0 1 1,11 18-16,-6-9-59,13 17 26,0-1 0,41 43-1,-49-59 54,2 0 0,-1 0 0,1-1 0,1 0-1,0-1 1,0-1 0,0 0 0,22 8-1,-11-7 11,1-1 0,-1-1 0,1-1-1,49 4 1,-59-9-1,1 0-1,-1-1 1,1-1-1,-1 0 1,0-2 0,0 1-1,0-2 1,0 0-1,20-10 1,-18 7 23,-1-1-1,1-1 1,-2 0 0,1-1 0,-1-1 0,18-20 0,-27 27-19,-1-2 1,0 1-1,0-1 1,-1 1-1,1-1 1,-2-1-1,1 1 0,-1 0 1,0-1-1,-1 0 1,1 1-1,-1-1 1,-1 0-1,0 0 1,0 0-1,-1-1 1,0-14-1,-3 4-9,-2 0-1,1 0 1,-2 1-1,-1 0 1,0 0-1,-1 0 1,-1 1-1,0 0 0,-2 1 1,0 0-1,0 0 1,-2 1-1,0 1 1,0 0-1,-2 1 1,1 1-1,-2 0 0,1 0 1,-2 2-1,1 0 1,-2 1-1,1 1 1,-25-8-1,25 10-33,-1 2 0,-1 0 0,1 1-1,0 1 1,-1 1 0,1 0 0,-1 2 0,1 0 0,-1 1-1,1 0 1,0 2 0,0 0 0,0 1 0,0 1 0,1 1 0,0 0-1,0 1 1,1 1 0,0 0 0,0 2 0,1-1 0,1 2-1,0 0 1,0 1 0,1 0 0,1 1 0,0 0 0,1 1 0,-12 22-1,19-30 12,0 1 0,0 0-1,0 1 1,1-1-1,1 0 1,-1 1 0,1 0-1,1-1 1,-1 1-1,2 0 1,-1 0 0,1 0-1,0 0 1,3 12-1,-2-15-2,1-1 0,-1 1-1,1-1 1,1 1-1,-1-1 1,1 0 0,0 0-1,0 0 1,0 0 0,1-1-1,-1 1 1,1-1-1,0 0 1,1 0 0,-1-1-1,1 1 1,-1-1-1,1 0 1,0 0 0,0 0-1,1-1 1,8 4-1,7 0-119,1-1 0,0 0 0,0-2 0,1-1 0,-1 0 0,0-2 0,28-2 0,-9-2-89,0-2 0,0-2 0,39-13 0,-26 1-225,97-49-1,-37 15 365,-114 53 96,0 1 1,1 0-1,-1 0 0,0 0 1,1-1-1,-1 1 0,0 0 1,0 0-1,1 0 1,-1 0-1,0 0 0,1 0 1,-1 0-1,0 0 0,1 0 1,-1 0-1,0 0 1,1 0-1,-1 0 0,0 0 1,1 0-1,-1 0 0,0 0 1,1 0-1,-1 0 0,0 1 1,0-1-1,1 0 1,-1 0-1,0 0 0,0 0 1,1 1-1,-1-1 0,0 0 1,0 0-1,1 1 1,-1-1-1,0 16 116,-11 20 138,10-33-203,-2 3 15,1 1 1,0 0-1,0 0 1,1 0-1,0 0 1,0 0-1,0 0 1,1 0-1,0 1 1,1-1-1,0 0 0,0 0 1,0 0-1,1 0 1,0 0-1,0-1 1,1 1-1,-1 0 1,2-1-1,-1 0 1,1 0-1,0 0 1,0 0-1,0 0 1,1-1-1,0 0 0,0 0 1,0 0-1,1-1 1,0 1-1,6 3 1,1 0-83,1-1 0,0 0 0,0 0 0,0-1 0,1-1 0,0-1 0,0 0 0,0-1 0,0 0 0,1-1 0,-1-1 0,1-1 0,25-1 0,-18-2-985,0-1 0,1 0 1,24-9-1,-41 10 590,-1 1 0,1-1 1,-1 0-1,0-1 0,0 1 1,0-1-1,0-1 0,-1 1 1,1-1-1,-1 0 0,0 0 0,-1 0 1,1-1-1,-1 1 0,4-8 1,8-21-2027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4.7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440 24 4736,'-10'-5'736,"-1"1"0,1 1 0,-1 0 0,1 0 0,-1 1 0,-19-1 0,18 3-558,0 0 1,-1 1-1,1 1 0,0-1 0,1 2 0,-1 0 1,0 1-1,1 0 0,-14 6 0,6 1-107,0 0 0,0 1 0,1 1 0,1 1 0,0 0 0,0 1 0,2 1 0,-20 26 0,30-36 11,0 1-1,1 0 1,0-1 0,0 2-1,1-1 1,0 0-1,0 1 1,-2 9 0,4-14-53,1 0 1,-1 0-1,1 0 1,0 0-1,0 0 1,0 0-1,0 0 1,0 0-1,1 0 1,-1 0-1,1 0 1,0 0-1,0 0 1,0 0-1,0 0 1,0 0-1,1-1 1,0 1-1,-1 0 0,1-1 1,0 0-1,0 1 1,0-1-1,4 3 1,10 5-9,0-1 0,1-1-1,0 0 1,0-2 0,1 0 0,0-1 0,22 4-1,-15-3-15,142 25-5,-41-9 0,-49-9-2,-33-7 0,71 20 1,-105-23 3,1 1 0,-1 0 0,0 0 0,-1 1 0,1 0 0,-1 0 0,0 1 0,0 1 0,0 0 0,-1 0 0,0 0 0,7 9 0,-12-12 8,-1 0 0,1 0 1,-1 0-1,0 1 0,0-1 0,0 0 0,0 1 1,-1 0-1,0-1 0,1 1 0,-2 0 0,1 0 1,-1-1-1,0 1 0,0 0 0,0 0 0,0 0 1,-1-1-1,0 1 0,0 0 0,0 0 0,-1-1 1,1 1-1,-1-1 0,0 0 0,-1 1 0,1-1 1,-1 0-1,1 0 0,-1 0 0,0-1 0,-5 5 1,-1 2 12,-1 0 1,-1-1 0,0-1-1,0 1 1,0-2 0,-1 1-1,0-2 1,-1 0 0,1 0 0,-16 4-1,6-5-9,-1 0 1,0-2-1,0 0 0,0-2 0,-1-1 1,1 0-1,0-2 0,0-1 0,0 0 0,0-2 1,-42-14-1,63 18-69,1 1-1,0 0 1,0-1-1,-1 1 1,1-1 0,0 1-1,0-1 1,0 0 0,-1 0-1,1 1 1,0-1-1,0 0 1,0 0 0,0 0-1,0 0 1,1 0 0,-1 0-1,0 0 1,0 0 0,1-1-1,-1 1 1,1 0-1,-1 0 1,1 0 0,-1-1-1,1 1 1,0 0 0,-1-1-1,1 1 1,0 0-1,0-1 1,0 1 0,0 0-1,0-1 1,1 1 0,-1 0-1,0-1 1,1 1 0,-1 0-1,0 0 1,1-1-1,0 1 1,-1 0 0,1 0-1,0 0 1,-1 0 0,1-1-1,0 1 1,0 1 0,2-3-1,3-4-418,1 1 0,0 0-1,0 0 1,1 0 0,0 1-1,8-5 1,37-15-1339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5.1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203 530 5376,'33'44'5293,"-26"-35"-5020,2 1 1,-1-2-1,1 1 0,1-1 1,13 9-1,2-5-109,2 0 0,0-2 1,0-1-1,1-1 0,0-2 0,0-1 1,0 0-1,1-3 0,0 0 0,-1-2 1,46-4-1,-54 1-24,0-1 0,-1 0 1,1-1-1,-1-1 0,0-1 0,-1-1 1,30-17-1,-36 18-82,-1-1 1,0 0 0,0-1 0,-1-1-1,0 1 1,-1-2 0,0 1-1,0-1 1,-1-1 0,-1 1-1,12-24 1,-15 23-26,0-1 1,0 0-1,-1 0 0,-1 0 0,0 0 0,-1 0 0,0-1 0,-1 1 1,0 0-1,-1-1 0,-1 1 0,0 0 0,-1 0 0,0 0 1,-1 1-1,-10-24 0,6 20-27,0 0 0,0 0 0,-2 1-1,0 0 1,0 0 0,-1 1 0,-1 1 0,-1 0 0,0 1 0,0 0-1,-1 1 1,-16-11 0,9 12-21,0 0 0,0 1-1,-1 1 1,0 1 0,0 1-1,-1 1 1,0 1 0,0 2 0,0 0-1,0 1 1,0 1 0,0 1-1,-38 6 1,32-2 0,0 2-1,0 0 1,1 2-1,0 1 1,0 1-1,1 2 1,1 0 0,0 2-1,1 1 1,-26 21-1,38-25-83,0 0-1,0 0 1,1 2 0,1-1-1,1 2 1,0-1 0,0 1-1,2 1 1,0 0 0,0 0-1,-6 23 1,11-27-169,-1 0 1,2 0 0,0 1-1,1-1 1,0 1-1,0 0 1,2-1-1,-1 1 1,2-1 0,0 1-1,0-1 1,1 1-1,1-1 1,0 0 0,0 0-1,7 11 1,-1-7-416,0 0 0,21 23 1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5.7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1 112 2688,'0'-2'207,"0"1"0,1 0 0,-1 0 1,1 1-1,0-1 0,-1 0 0,1 0 0,-1 0 0,1 0 1,0 0-1,0 1 0,0-1 0,-1 0 0,1 0 0,0 1 1,0-1-1,0 1 0,0-1 0,0 1 0,0-1 0,0 1 1,0 0-1,2-1 0,35-12 2181,519-58 705,-547 70-3064,60-7 183,-65 8-234,-1 0 0,1 0 0,0 0 0,0 0 0,-1 1 1,1 0-1,0 0 0,-1 0 0,1 0 0,-1 1 0,6 2 1,-10-4-2,1 1-1,-1-1 1,1 0 0,-1 0 0,1 1 0,-1-1 0,1 0 0,-1 1 0,1-1 0,-1 1 0,0-1 0,1 1 0,-1-1 0,0 1 0,1-1-1,-1 1 1,0-1 0,0 1 0,1-1 0,-1 1 0,0-1 0,0 1 0,0-1 0,0 1 0,0 0 0,0-1 0,0 1 0,0-1 0,0 1-1,0 0 1,0-1 0,0 2 0,-17 12-1050,-28 2-1636,19-9 1045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6.2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921 0 3072,'-2'4'448,"1"0"1,-1-1-1,1 1 1,0 0-1,0 0 1,1 0-1,-1-1 1,1 1-1,0 0 1,0 0-1,0 0 1,1 0-1,0 5 1,17 59 579,-10-38-911,31 110 864,-12-44 246,27 177-1,-47-216-783,-3-1 0,-2 1-1,-3 0 1,-14 103 0,11-140-243,-1 0 0,-1 0 0,-1-1 1,-1 0-1,0 0 0,-1 0 0,-15 21 0,16-29-27,-1 0 0,0 0 0,0-1-1,-1 0 1,-1-1 0,1 0-1,-2-1 1,1 0 0,-1 0 0,0-1-1,-24 9 1,23-11-33,-1-2 0,1 1 1,-1-2-1,1 0 0,-1 0 0,0-1 0,0-1 1,1 0-1,-1-1 0,-13-3 0,-20-5 423,-69-23-1,108 29-520,-33-10 230,1-2 1,0-2-1,2-1 0,0-3 0,1 0 0,-39-31 0,59 39-188,1 0-1,0-2 1,1 1-1,0-2 1,2 0-1,0-1 1,0 0-1,2-1 1,0 0-1,1-1 1,1 0-1,1 0 1,0-1-1,-6-30 1,13 46-120,0-1 1,0 0 0,1 0 0,0 0 0,0 0 0,0 0-1,1 1 1,-1-1 0,1 0 0,0 0 0,1 1 0,-1-1 0,1 0-1,0 1 1,0 0 0,0-1 0,1 1 0,-1 0 0,1 0-1,0 0 1,0 1 0,5-5 0,0 2-272,-1 0 1,1 0-1,1 1 1,-1 0-1,1 1 0,-1-1 1,1 2-1,1-1 1,-1 1-1,10-1 0,-14 3-76,-1 0 0,0 1 0,0 0 0,1 0 0,-1 0 0,0 0 0,1 1 0,-1-1 0,0 1 0,0 0 0,1 1 0,-1-1 0,0 1 0,0-1 0,-1 1 0,1 1 0,0-1 0,0 0 0,-1 1 0,0 0 0,4 3 0,14 14-2582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6.8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157 104 3072,'65'14'8170,"-63"-13"-8058,1 0-1,0 0 0,1 0 1,-1 0-1,0 0 0,0-1 1,0 1-1,0-1 0,1 0 1,-1 0-1,4-1 0,-6 1-63,0-1-1,0 0 1,0 1 0,0-1-1,-1 0 1,1 0 0,0 0-1,-1 1 1,1-1-1,0 0 1,-1 0 0,1 0-1,-1 0 1,1 0 0,-1 0-1,0 0 1,1-1 0,-1 1-1,0 0 1,0 0-1,0 0 1,0 0 0,0 0-1,0 0 1,0 0 0,0-1-1,0 1 1,-1 0-1,1 0 1,0 0 0,-1 0-1,1 0 1,0 0 0,-1 0-1,0-1 1,-1-3 15,0 1 1,-1-1 0,1 1-1,-1-1 1,0 1-1,0 0 1,0 0 0,-1 0-1,0 0 1,1 1-1,-1-1 1,-1 1 0,1 0-1,0 0 1,-1 1-1,1-1 1,-1 1-1,0 0 1,0 0 0,-6-1-1,0-1 2,0 1 0,-1 1 0,1 0 1,-1 0-1,0 1 0,0 0 0,-21 3 0,29-2-73,1 1 0,-1 0 0,1 0 0,-1 0 0,1 0 0,-1 0 0,1 1 0,0 0 0,-1 0 0,1 0 0,0 0 0,0 0 0,0 0 0,1 1 0,-1 0 0,1-1 0,-1 1 0,1 0 0,0 0 0,0 0 0,0 1 0,-2 5 0,3-7-100,0 0-1,1 1 1,-1-1 0,1 1 0,0-1 0,0 1 0,0-1 0,0 1-1,0-1 1,0 1 0,0-1 0,1 1 0,0-1 0,-1 1 0,1-1-1,0 0 1,0 1 0,0-1 0,1 0 0,-1 0 0,0 0-1,1 1 1,-1-2 0,1 1 0,0 0 0,0 0 0,0 0 0,0-1-1,0 1 1,0-1 0,0 0 0,0 0 0,3 2 0,30 11-1940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7.3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69 3584,'16'-1'887,"0"1"1,1 1 0,-1 0-1,24 5 1,-17-2 509,47 2 0,266-25 266,-114 3-510,-220 16-1161,9 0-131,0-1 0,0 0-1,1-1 1,15-4 0,-26 5-66,-1 1 0,1-1 0,0 0 0,0 0 0,-1 0 0,1 0 0,0 0 0,-1 0 0,1 0 0,-1-1 0,0 1 0,1 0 0,-1 0 0,0 0 0,0 0 0,0 0 1,1-1-1,-1 1 0,0 0 0,-1 0 0,1 0 0,0-1 0,0 1 0,0 0 0,-1 0 0,1 0 0,-2-2 0,-5-5-1480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7.9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796 1 2816,'0'44'6933,"3"-14"-6564,1 1 1,2-1-1,1 0 0,2-1 0,0 1 1,22 42-1,0 9 203,-5-12 23,30 143 0,-51-185-495,-2 1 0,-1-1 1,-1 0-1,-1 1 0,-2-1 0,0 0 0,-2 0 0,-12 45 0,7-41 175,-2-1 0,-1 0 1,-20 37-1,27-57-143,-1-1 0,0 1 0,-1-1-1,0 0 1,0-1 0,-1 1 0,0-2 0,-1 1 0,0-1 0,0 0 0,0-1 0,-17 9 0,26-15-132,-12 6 201,0 0 0,0-1 0,-1 0 0,0-1-1,0 0 1,0-1 0,0-1 0,-1 0 0,1 0 0,-1-2 0,-21-1-1,-13-8 389,1-3 0,1-2 0,0-1 0,-62-32-1,59 26-54,22 9-153,1-2 1,0 0 0,1-1-1,-38-31 1,55 40-316,0-1 0,0 0 0,0-1 0,1 0 0,1 0 0,-1 0 0,1-1 0,0 0-1,1 0 1,0 0 0,1-1 0,0 1 0,0-1 0,1 0 0,0-1 0,-1-13 0,3 19-175,1 1 0,0 0 0,1-1 0,-1 1 0,1 0 0,0-1 0,0 1 0,0 0 1,0 0-1,1 0 0,0 0 0,0 0 0,0 0 0,0 1 0,0-1 0,1 0 0,0 1 0,0 0 0,0 0 0,0 0 0,0 0 1,0 0-1,1 1 0,0-1 0,-1 1 0,1 0 0,5-2 0,2 0-1169,-1 0 0,1 1 0,0 0 0,0 1 1,0 0-1,0 1 0,0 0 0,0 0 0,16 3 0,-7 1-1943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8.6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 3072,'9'-6'1536,"27"15"-256,-26-1 2688,11-4-3584,9 1 128,13-1 512,14 0 0,2-4-1280,2 0 128,3 4 640,-3 0 128,-6 5-1024,-10-1 128,-5-8-1536,-4 0 128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9.2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10 2688,'-20'0'1280,"35"-4"384,-4-1 512,4 10-1536,14-1 0,12 0 512,3-4 0,22 8-1408,14-12 128,11-4 768,-12 8 128,-12 0-1408,-9 0 0,3 4-896,-16 0 128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6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100 29 5888,'-62'-28'2944,"44"28"-4736,18 5 6272,0-1-5504,-5 7 128,5 8-1920,-14 1 128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19.8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1 127 3328,'6'-5'575,"1"0"0,1 0 0,-1 1 0,0-1-1,1 2 1,0-1 0,0 1 0,16-4 0,73-13 1134,-86 18-1659,337-28 1232,-279 27-900,-61 3-478,-5 0 4,1 0 1,0 0 0,0 0-1,-1 0 1,1-1 0,0 1 0,-1-1-1,1 0 1,0 0 0,-1 0-1,1-1 1,-1 1 0,0-1-1,0 0 1,6-4 0,-9 6 40,1 0 0,-1-1 0,0 1 1,0 0-1,0 0 0,0 0 0,0 0 1,0-1-1,0 1 0,0 0 0,1 0 0,-1 0 1,0-1-1,0 1 0,0 0 0,0 0 1,0 0-1,0-1 0,0 1 0,0 0 0,0 0 1,0 0-1,0 0 0,0-1 0,0 1 1,-1 0-1,1 0 0,0 0 0,0-1 1,0 1-1,0 0 0,0 0 0,0 0 0,0 0 1,0-1-1,-1 1 0,1 0 0,0 0 1,0 0-1,0 0 0,0 0 0,-1 0 0,1-1 1,0 1-1,0 0 0,0 0 0,0 0 1,-1 0-1,1 0 0,-6-5-1378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0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698 1 2816,'5'11'286,"78"214"6421,-69-178-6300,10 65 1,-10-26 293,30 252 1485,-40-281-1692,-2 0 0,-4 0 0,-16 112 1,16-156-352,-1-1 1,0 0 0,-1 0-1,0 0 1,-1 0 0,0-1-1,-1 0 1,0 0 0,-13 16-1,14-21-40,0 0-1,0-1 1,-1 0-1,0 0 1,0-1-1,0 0 1,-1 0-1,0 0 0,1-1 1,-1 1-1,0-2 1,-1 1-1,1-1 1,0 0-1,-1-1 1,-12 2-1,-4-3 110,1 0 0,-1-2-1,1 0 1,-1-2 0,1 0 0,0-2 0,1 0-1,-1-2 1,1 0 0,-26-14 0,-20-15 234,-108-77-1,133 87-377,-28-21 14,66 43-121,0 1 1,0 0-1,1-1 0,-1 0 0,1 0 0,0 0 0,1-1 1,-1 1-1,1-1 0,-3-7 0,6 11-75,-1 1-1,1 0 1,0 0 0,-1-1 0,1 1-1,0 0 1,0-1 0,0 1-1,0-1 1,0 1 0,0 0-1,0-1 1,1 1 0,-1 0 0,0-1-1,1 1 1,-1 0 0,1 0-1,-1 0 1,1-1 0,0 1 0,0 0-1,-1 0 1,1 0 0,0 0-1,0 0 1,0 0 0,0 0-1,0 0 1,0 0 0,0 1 0,0-1-1,1 0 1,-1 1 0,0-1-1,0 1 1,1-1 0,-1 1-1,0 0 1,1-1 0,-1 1 0,3 0-1,8-2-1250,0 0 1,0 1-1,22 1 0,-23 1 518,22-1-1734,-2 0 21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0.6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 5248,'6'-14'2560,"24"14"-3072,-9 6 5760,7-2-4992,29 0 128,7-1 0,7-3 0,-1 0-768,9-3 0,3-5-1024,-12-1 0,0 5-256,-21 0 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8.2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147 254 2688,'-23'4'2090,"20"-4"-1727,0 0 0,0 0-1,0 1 1,0-1 0,0 1-1,0 0 1,0 0 0,1 0-1,-5 2 1,0 2-166,0 0 0,1 0 0,-1 0 0,1 1 0,0 0 0,1 0 0,0 1 0,0 0 0,0 0 0,1 0 0,-1 0 0,2 1-1,-1-1 1,1 1 0,1 0 0,-1 0 0,1 0 0,0 0 0,1 0 0,0 1 0,0 13 0,1-10-51,0 0 1,0 0-1,1 0 0,1 0 1,0 0-1,1 0 0,0 0 1,0-1-1,2 1 0,-1-1 1,1 0-1,1 0 0,0-1 1,11 15-1,-9-16-84,1 1 0,0-2 0,0 1 0,1-2 0,0 1 0,1-1 0,0-1 0,0 1 0,0-2 0,0 0 0,1 0 0,0-1 0,16 3 0,-11-4-20,0-1 0,0-1 1,0 0-1,0-1 0,0-1 1,0-1-1,-1 0 0,1-1 0,19-7 1,-11 3 31,-1-2-1,-1-1 1,0-1 0,0-1 0,-1-1 0,0-1 0,-1-1 0,-1-1 0,-1-1 0,0 0-1,-1-1 1,-1-2 0,19-25 0,-28 34-38,-2-1 1,1 1-1,-1-1 0,-1 0 0,0-1 0,-1 1 1,0-1-1,-1 0 0,0 0 0,-1 0 1,-1 0-1,0-1 0,-1 1 0,0 0 0,-1 0 1,0-1-1,-1 1 0,-1 0 0,0 0 0,-1 1 1,0-1-1,-1 1 0,0-1 0,-1 1 1,0 1-1,-1-1 0,0 1 0,-1 1 0,-1-1 1,1 1-1,-2 1 0,1 0 0,-1 0 0,0 0 1,-1 2-1,0-1 0,-1 1 0,1 1 1,-1 0-1,0 1 0,-1 0 0,-18-5 0,12 6-67,-1 1 0,0 1 1,0 1-1,0 0 0,0 2 0,0 0 0,0 1 0,1 1 0,-1 1 0,-32 11 0,40-11-8,-1 0 0,0 1 0,1 1 0,0 0 0,1 1 0,-1 0 0,1 1 0,1 0 0,-1 0 0,1 2 0,1-1 0,0 1 1,0 0-1,1 1 0,0 0 0,-12 22 0,18-29 24,0 1 0,0 0 0,1 0 0,-1 0 0,1 0 0,0 0-1,0 0 1,1 0 0,-1 0 0,1 0 0,0 0 0,0 0 0,1 0 0,0 0 0,0 0 0,0 0 0,0 0 0,1 0 0,0 0 0,0 0 0,0-1 0,1 1 0,-1-1 0,1 0 0,0 0 0,0 0 0,1 0 0,-1 0 0,1-1 0,0 1-1,0-1 1,0 0 0,9 5 0,0 0-56,1-1-1,-1-1 0,2 0 0,-1-1 0,1-1 1,-1 0-1,1-1 0,0 0 0,0-1 0,20-1 0,11-4-345,-1-2-1,0-2 1,0-2-1,-1-2 1,0-2-1,52-23 1,-86 33 303,-1-1 0,1 0 1,0-1-1,-1 0 0,0 0 0,0-1 1,-1 0-1,11-10 0,-12 5 285,-14 11 365,-15 14 293,19-10-688,-1 0 0,1 0-1,0 1 1,0-1 0,0 1 0,1 0 0,-1-1-1,1 1 1,1 0 0,-1 0 0,1 1 0,-1-1-1,1 0 1,1 0 0,-1 1 0,1-1 0,0 0 0,0 1-1,1-1 1,-1 0 0,1 1 0,3 8 0,-1-7-12,0 0 1,0-1-1,1 1 1,-1-1-1,2 1 1,-1-1 0,1-1-1,0 1 1,0-1-1,0 1 1,1-1-1,0-1 1,0 1 0,0-1-1,13 7 1,4 0 32,1-2 0,0 0 0,1-1 0,0-1 0,0-2 0,39 5 0,32-6-4816,-65-12-210,-13 3 2411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8.7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261 565 3456,'-29'-30'3498,"27"38"652,-5 12-3430,5-12 21,1-3-638,1 0 1,1 0-1,-1 0 1,1 0-1,0 0 0,0 0 1,0 0-1,1 0 1,-1-1-1,1 1 0,0 0 1,1-1-1,-1 1 1,1-1-1,0 0 0,4 5 1,0 0 84,1-1-1,-1 0 1,1-1 0,1 1-1,-1-1 1,13 7 0,-9-9-100,-1 1 0,1-2 0,0 0 0,0 0-1,0-1 1,1-1 0,-1 0 0,1-1 0,-1 0 0,1-1 0,-1 0 0,1-1 0,-1 0 0,22-6 0,-3-1-24,-1-1 1,0-1 0,0-2 0,48-26-1,-52 23-32,0-1-1,-1-2 0,0 0 0,-2-1 1,0-2-1,-1 0 0,29-37 0,-44 47-6,1 1-1,-2-1 0,0-1 1,0 1-1,-1-1 0,0 0 1,-1-1-1,5-22 0,-8 26-1,0 0 0,0 0 0,-1 0 0,-1-1 0,0 1 0,0 0-1,0 1 1,-1-1 0,-1 0 0,1 0 0,-1 1 0,-1-1 0,-8-13 0,2 6-8,-1 2 0,0 0 0,-1 0 0,-1 1 0,0 0 0,-1 1 0,-1 1 0,1 0 0,-2 1 1,1 0-1,-1 2 0,-1 0 0,0 0 0,-27-7 0,16 6-33,-1 2 0,0 1 0,0 1 0,-1 1 0,0 2 0,1 0 0,-1 3 0,-32 3 0,33 1-33,0 1-1,0 1 1,0 1 0,1 2 0,0 1 0,1 1 0,-35 21 0,48-25 15,1 1 0,0 0 0,1 1 1,-1 0-1,2 1 0,0 0 0,0 1 1,1 1-1,0-1 0,1 2 0,1-1 1,0 1-1,1 0 0,0 1 0,-5 17 0,10-26 11,1 0 0,-1 0 0,1 0-1,0 1 1,1-1 0,-1 1-1,1-1 1,1 0 0,-1 1-1,1-1 1,0 0 0,0 1-1,1-1 1,0 0 0,0 0 0,0 0-1,1 0 1,0 0 0,6 7-1,-4-6-38,1 0-1,1-1 1,0 0 0,-1 0-1,2-1 1,-1 0-1,1 0 1,-1-1 0,1 0-1,0 0 1,1-1-1,-1 0 1,15 4 0,2-2-227,0-1 0,1-1 0,-1-1 0,0-1 1,1-1-1,-1-2 0,1 0 0,40-10 1,15-9-1614,100-40 0,-143 47 1289,81-32-1284,-88 30 992,38-27 1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9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67 4992,'-25'-66'1834,"27"87"2213,-2 37-2368,0 10-877,8 62-32,36 180 0,51 128 2411,-73-345-2675,31 123 912,59 301 1708,-110-504-3121,0 0 0,-1-1 1,-1 1-1,0 0 0,0 0 1,-1 0-1,-3 13 0,4-25-54,-1 0-1,1-1 0,0 1 1,0 0-1,0-1 1,0 1-1,0 0 0,-1-1 1,1 1-1,0-1 0,-1 1 1,1 0-1,0-1 1,-1 1-1,1-1 0,-1 1 1,1-1-1,-1 1 1,1-1-1,-1 0 0,1 1 1,-1-1-1,0 1 0,1-1 1,-1 0-1,1 0 1,-1 1-1,0-1 0,-1 0 1,-12-13-1836,-7-34-2272,10 5 1320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29.8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19 453 3200,'-2'-4'208,"-1"1"0,1-1 0,0 0-1,1 1 1,-1-1 0,1 0 0,-1 0 0,1 0 0,0-1 0,1 1 0,-1-6 0,1 7-25,1 0 1,-1 0 0,1 1 0,0-1-1,0 0 1,0 0 0,1 0 0,-1 1 0,1-1-1,-1 0 1,1 1 0,0-1 0,0 1-1,0 0 1,0 0 0,0 0 0,4-3-1,207-166 2560,-172 142-2202,0 3 0,1 1 0,68-28 0,-97 48-377,0 0 0,0 1 1,0 1-1,23-4 0,-34 6-137,0 1 1,1 0-1,-1-1 0,0 1 1,0 0-1,0 0 0,0 0 1,0 1-1,0-1 0,0 0 1,0 1-1,0-1 0,0 1 1,0 0-1,0-1 0,0 1 1,-1 0-1,1 0 0,0 1 1,0-1-1,-1 0 0,1 0 0,-1 1 1,1-1-1,-1 1 0,0-1 1,1 1-1,-1 0 0,0 0 1,0-1-1,0 1 0,0 0 1,-1 0-1,1 0 0,0 0 1,-1 0-1,1 0 0,-1 0 1,0 0-1,0 4 0,-9 95 557,5-71-347,0 0 0,2 0 0,4 54 0,-2-77-189,1 1 0,0-1-1,1 0 1,0 0 0,0-1-1,0 1 1,1 0 0,0-1-1,0 1 1,1-1 0,0 0 0,0 0-1,0 0 1,1-1 0,0 0-1,0 1 1,0-2 0,0 1-1,1-1 1,0 1 0,7 2-1,-2-1-11,1-1 0,-1 0-1,1 0 1,0-2 0,1 1-1,-1-2 1,1 0 0,-1 0-1,1-1 1,0-1 0,-1 0-1,1 0 1,0-1-1,13-4 1,-9 1-9,-1-1 0,0 0 0,-1-1 0,1-1-1,-1 0 1,-1-1 0,1-1 0,-1 0 0,-1-1 0,14-13 0,-13 10-9,0-1 1,-1-1 0,0 0 0,-2-1-1,1 0 1,-2-1 0,0 0-1,11-29 1,-16 32-6,0 0 0,-1-1-1,0 0 1,-1 1 0,-1-1 0,-1 0 0,0 0-1,0-1 1,-2 1 0,0 0 0,-4-21-1,4 32-17,0 1 0,1-1 0,-2 1 0,1-1 0,0 1 0,-1-1 0,1 1 0,-1 0 0,0 0 0,0-1 0,-4-3 0,6 7 2,-1 0 0,1 0-1,0 0 1,0-1-1,-1 1 1,1 0-1,0 0 1,-1 0 0,1 0-1,0 0 1,0 0-1,-1-1 1,1 1 0,0 0-1,-1 0 1,1 0-1,0 0 1,-1 0-1,1 0 1,0 0 0,0 1-1,-1-1 1,1 0-1,0 0 1,-1 0 0,1 0-1,0 0 1,-1 0-1,1 0 1,0 1-1,0-1 1,-1 0 0,1 0-1,0 0 1,0 1-1,0-1 1,-1 0-1,1 0 1,0 1 0,0-1-1,0 0 1,-8 30-156,7-5 208,1-1 1,1 0-1,1 1 1,1-1-1,1 0 0,1 0 1,1-1-1,1 1 1,1-1-1,1-1 1,1 1-1,14 20 1,-15-28-231,1 0 1,0 0 0,1-1-1,1 0 1,0-1 0,1-1-1,0 0 1,1 0 0,0-2 0,1 1-1,0-2 1,1 0 0,0-1-1,0-1 1,1 0 0,-1-1-1,24 5 1,-7-6-2081,-6-11-64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0.2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17 128,'0'-17'0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0.5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3200,'0'8'5418,"6"18"-3934,-1-3-941,2 31 405,25 86 0,-26-118-637,2 0 1,0-1-1,2 0 0,0 0 0,1-1 0,22 30 1,-29-46-258,-1 1 0,1-1 1,0 0-1,0-1 0,0 1 1,0-1-1,1 0 0,-1 0 1,1 0-1,0 0 1,0-1-1,0 0 0,0 0 1,1 0-1,-1-1 0,11 2 1,-13-3-39,1 0 0,-1 0 0,0-1-1,1 1 1,-1-1 0,0 1 0,0-1 0,0 0 0,0-1 0,0 1 0,0-1 0,0 1 0,0-1 0,0 0 0,-1 0 0,1 0 0,0 0 0,-1 0 0,0-1 0,0 1 0,0-1 0,0 1-1,0-1 1,0 0 0,-1 0 0,1 0 0,-1 0 0,2-5 0,2-8 16,-1 1-1,-1-2 1,0 1-1,-1 0 1,-1-31-1,0 26-5,0-1 0,7-32 0,-7 47-25,1 0 0,0 0 0,1 1 0,0-1 0,0 1-1,0-1 1,1 1 0,0 0 0,0 0 0,0 0 0,9-7-1,-8 8 0,1 1 0,0 1-1,0-1 1,0 1-1,0 0 1,0 0-1,1 1 1,-1 0 0,1 0-1,-1 0 1,1 1-1,0 0 1,0 0-1,-1 1 1,1 0 0,0 0-1,8 2 1,0 0 19,1 0 0,-1 1 1,0 1-1,0 0 1,-1 1-1,27 13 0,-13-3 61,0 2 0,-1 1-1,-1 1 1,-1 1-1,-1 1 1,38 43-1,-46-45-70,-1 1-1,-1 1 0,-1 0 1,-1 0-1,0 2 0,-2-1 1,-1 1-1,-1 1 0,8 34 0,-16-57-94,0 0-1,0 0 1,1 0-1,-1 1 1,0-1-1,0 0 1,1 0-1,-1 0 1,1 0-1,-1 0 1,1 0-1,-1 0 1,1 0-1,0 0 1,-1 0-1,1 0 1,0 0-1,0 0 1,0-1-1,1 2 1,-1-2-151,1 0-1,-1 0 1,1 0 0,-1 0-1,1-1 1,-1 1 0,0 0 0,1-1-1,-1 1 1,1-1 0,-1 0-1,0 1 1,1-1 0,1-1 0,12-8-1939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1.1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162 399 4608,'20'29'2084,"-17"-22"-1619,1-1 1,0 0-1,1 0 0,-1 0 0,1 0 1,0-1-1,1 0 0,9 7 1,0 0-332,1-1 1,1-1 0,0 0-1,0-1 1,0-1 0,1 0-1,1-2 1,-1 0 0,1-1-1,0-1 1,0-1 0,0 0-1,1-2 1,-1 0 0,32-3-1,-26 0 26,-1-2-1,0 0 1,0-1 0,-1-2-1,1 0 1,43-21-1,-60 24-136,0 0 0,0 0-1,-1 0 1,1-1 0,-1 0-1,0 0 1,0-1 0,-1 0-1,0 0 1,0 0 0,0 0-1,-1-1 1,1 0 0,-2 0-1,1 0 1,-1-1 0,0 1-1,0-1 1,-1 1 0,0-1-1,-1 0 1,0 0 0,0 0 0,0 0-1,-1-9 1,-2 5-23,0-1 1,-1 1-1,0 0 1,0 0-1,-2 0 1,1 0-1,-1 1 0,-1-1 1,0 1-1,-1 1 1,-12-16-1,5 8-4,-2 0-1,0 2 1,0-1-1,-2 2 1,-28-20 0,26 24-21,0 0 1,0 2-1,-1 0 1,-1 1-1,0 1 1,0 1-1,0 2 1,0 0 0,-1 1-1,0 1 1,-42 1-1,40 2-4,0 1-1,1 1 1,-1 2-1,1 0 0,-1 1 1,2 1-1,-1 2 1,1 0-1,0 2 0,-36 22 1,53-29 18,0 0 0,1 0 0,-1 1 1,1 0-1,0 0 0,0 1 0,0-1 0,1 1 1,0 0-1,0 1 0,0-1 0,1 0 0,0 1 0,0 0 1,-3 13-1,5-15 7,1-1 0,0 1 0,0-1 0,0 1 1,1-1-1,0 1 0,-1-1 0,2 1 0,-1-1 0,0 1 0,1-1 1,0 0-1,0 0 0,0 0 0,0 0 0,1 0 0,0 0 0,0-1 0,0 1 1,0-1-1,0 0 0,0 0 0,1 0 0,0 0 0,0-1 0,7 4 1,0 1 15,2-2 1,-1 1 0,1-2 0,0 0 0,0 0-1,0-1 1,0 0 0,0-2 0,17 1 0,21-1 95,54-6 1,-84 4-92,38-6 1,-1-3 0,62-19 0,71-11 99,-164 42 13,-27-2-117,1 0-1,0 1 1,-1-1-1,1 0 1,-1 1 0,1-1-1,-1 1 1,1-1-1,-1 1 1,1-1-1,-1 1 1,0-1-1,1 1 1,-1-1-1,0 1 1,1-1 0,-1 1-1,0 0 1,0-1-1,1 1 1,-1 0-1,0 0 1,0 3 66,0 0-1,-1 0 1,1 0 0,-1-1 0,0 1 0,0 0-1,-1 0 1,-2 5 0,-3 12 180,6-14-140,0 1 1,1 0 0,0-1 0,0 1 0,0 0 0,1 0 0,0-1 0,1 1 0,0-1 0,0 1 0,1-1 0,-1 0 0,2 0 0,-1 0 0,9 12 0,-6-9-23,1 0 0,0-1 0,0 0 0,1 0 0,1-1 0,-1 0 0,1 0 0,1-1 0,-1 0 0,12 5 0,3-1-996,0-1-1,0-1 1,1-2-1,1 0 0,32 3 1,0-4-1426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7.2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30 397 3072,'0'0'72,"0"0"1,0 0-1,0 0 1,0 0-1,0 0 1,-1 0-1,1 0 1,0 0-1,0 0 1,0 0-1,0 0 0,0 0 1,0 0-1,-1 0 1,1 0-1,0 0 1,0 0-1,0 0 1,0 0-1,0 0 1,0 0-1,-1 0 0,1 0 1,0 1-1,0-1 1,0 0-1,0 0 1,0 0-1,0 0 1,0 0-1,0 0 1,-1 0-1,1 0 1,0 1-1,0-1 0,0 0 1,0 0-1,0 0 1,0 0-1,0 0 1,0 0-1,0 0 1,0 1-1,0-1 1,0 0-1,0 0 1,0 0-1,0 0 0,0 0 1,0 1-1,0-1 1,0 0-1,0 0 1,0 0-1,0 0 1,0 0-1,0 0 1,0 1-1,2 16 1403,6 17-591,-4-23-799,1 0-1,0-1 0,1 1 0,0-1 1,0-1-1,1 1 0,1-1 0,-1 0 1,2-1-1,-1 0 0,1 0 0,18 12 1,-18-14-32,-1-1-1,1 0 1,0 0 0,1-1 0,-1 0 0,1-1 0,-1 0 0,1-1 0,0 0-1,0 0 1,0-1 0,0-1 0,1 1 0,-1-1 0,11-2 0,-1-2 70,1-1 1,-1 0 0,0-2 0,0 0-1,-1-1 1,0-1 0,-1-1 0,22-15-1,-33 20-50,1 0-1,-1-1 1,0 0 0,0-1-1,-1 0 1,0 0-1,0 0 1,-1 0-1,0-1 1,0 0-1,0 0 1,-1-1-1,-1 1 1,1-1-1,-1 0 1,-1 0-1,0 0 1,0 0-1,-1 0 1,0 0-1,0-10 1,-3 3-31,0-1-1,-1 1 1,-1 0-1,0 1 1,-1-1 0,-1 1-1,-1 0 1,0 0 0,0 0-1,-2 1 1,0 0 0,0 1-1,-2 0 1,1 1-1,-25-22 1,22 22-52,0 1 1,0 0-1,-1 1 1,-1 1-1,0 0 0,0 1 1,-1 1-1,1 0 0,-2 1 1,1 1-1,0 1 0,-1 0 1,0 1-1,0 0 1,-20 1-1,14 3-25,0 0 0,-1 2 0,-28 7 0,45-8 12,0 0-1,0 0 1,1 1-1,0 0 1,-1 0-1,-10 8 1,15-9 10,0-1 0,0 1 1,0 0-1,0 1 0,0-1 0,0 0 1,0 0-1,1 1 0,-1-1 0,1 1 1,0-1-1,0 1 0,0 0 0,0-1 1,0 1-1,0 0 0,0 3 1,1-2-1,1-1 0,-1 0 0,0 0 0,1 1 0,0-1 0,0 0 0,0 0 0,0 0 0,0 0 0,1 0 0,-1 0 0,1 0 0,0 0 0,0-1 0,0 1 0,0-1 0,0 1 0,1-1 0,-1 0 0,1 0 0,-1 0 0,4 2 0,8 5-22,1-1 0,29 14-1,-40-21 35,24 10-37,1-1 0,1-1-1,-1-2 1,1-1 0,1-1-1,48 0 1,2-5-20,98-13 0,-164 12 24,47-4-23,-60 5 71,1 0 1,0 0-1,0 1 0,0-1 0,0 1 0,0-1 0,0 1 0,0 0 0,0 0 1,-1 0-1,1 0 0,0 1 0,-1-1 0,1 1 0,-1-1 0,3 3 1,-4-3-2,-1 0 1,1 0-1,-1 0 0,1 1 1,-1-1-1,1 0 1,-1 0-1,0 0 1,0 0-1,1 0 1,-1 1-1,0-1 1,0 0-1,0 0 1,0 0-1,-1 0 1,1 1-1,0-1 1,0 0-1,-1 0 1,0 2-1,-13 28 315,5-13-184,5-8-89,0 0 0,0 0 1,1 0-1,1 1 1,-1 0-1,2-1 1,0 1-1,0 0 1,1 0-1,0 0 1,1-1-1,0 1 1,0 0-1,2 0 1,-1-1-1,1 1 0,1-1 1,0 0-1,0 0 1,1 0-1,0-1 1,1 0-1,0 0 1,0 0-1,1 0 1,0-1-1,0 0 1,1-1-1,0 0 1,1 0-1,0 0 0,0-1 1,0-1-1,12 6 1,-14-8-411,-1 0 1,1-1-1,0 1 1,1-2 0,-1 1-1,0-1 1,1 0-1,-1 0 1,0-1-1,1 0 1,-1 0-1,10-3 1,3-2-1715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2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29 567 3584,'-1'0'89,"0"-1"0,1 1 0,-1 0-1,0-1 1,0 1 0,1 0 0,-1 0 0,0-1 0,0 1 0,1 0 0,-1 0 0,0 0-1,0 0 1,0 0 0,1 0 0,-1 0 0,0 0 0,0 1 0,1-1 0,-1 0-1,0 0 1,0 1 0,1-1 0,-1 0 0,0 1 0,1-1 0,-1 1 0,0-1 0,1 1-1,-1-1 1,1 1 0,-1-1 0,1 1 0,-1-1 0,1 1 0,-1 0 0,1-1 0,-1 1-1,1 0 1,0 0 0,0-1 0,-1 1 0,1 0 0,0 0 0,0-1 0,0 1 0,0 0-1,0 0 1,0 0 0,0-1 0,0 1 0,0 0 0,0 0 0,0 0 0,0-1 0,1 1-1,-1 0 1,0-1 0,1 2 0,4 0 298,0-1-1,0 1 1,1-1 0,-1-1-1,0 1 1,1-1-1,-1 0 1,6-1 0,-7 1-475,13-1 260,0 0 0,0-2 0,0 0 0,0-1 1,-1-1-1,0 0 0,0-1 0,0-1 0,-1-1 0,0 0 0,0-1 1,-1 0-1,14-13 0,15-14 84,-3-1 0,59-70 1,-84 89-228,0 0 0,-2-1 0,0-1 0,-1 0 0,-1-1 0,10-24 0,-19 38-24,0 0 1,0 1-1,0-1 1,-1 0-1,0 0 1,-1 0 0,1 0-1,-1 0 1,-1 0-1,-1-12 1,1 14-1,-1 1 0,1 0 0,-1 0 1,0 0-1,0 0 0,0 0 0,-1 1 0,1-1 0,-1 0 1,0 1-1,0 0 0,0 0 0,-1 0 0,1 0 0,-1 0 1,1 1-1,-1-1 0,-6-2 0,6 4-9,-1-1 0,1 1 1,-1 0-1,1 0 0,-1 0 0,1 0 0,-1 1 0,0 0 1,1 0-1,-1 0 0,0 1 0,1-1 0,-1 1 0,0 0 0,-6 3 1,9-4-2,0 1 0,1-1 1,-1 1-1,0 0 0,0 0 1,0 0-1,1 0 0,-1 0 1,0 0-1,1 0 0,-1 0 0,1 1 1,-1-1-1,1 1 0,0-1 1,-1 1-1,1-1 0,0 1 1,0 0-1,0-1 0,0 1 1,1 0-1,-1 0 0,0 0 1,1 0-1,0 0 0,-1 0 1,1 0-1,0 0 0,0 0 1,0 0-1,0 0 0,0 0 1,0 0-1,1 0 0,0 2 1,1 2 4,1 1 1,0-1-1,1 0 1,0 0-1,-1 0 1,2-1 0,-1 0-1,1 1 1,0-1-1,0-1 1,0 1 0,1-1-1,-1 0 1,1 0-1,0-1 1,0 1-1,10 2 1,13 6 47,1-2 0,51 11-1,-29-9 56,16 5 30,0-4 0,0-3 1,82 2-1,-58-1 80,-93-11-211,1 0 1,-1 1-1,1-1 0,-1 0 0,1 0 0,0 1 1,-1-1-1,1 1 0,-1-1 0,1 0 1,0 1-1,-1-1 0,1 1 0,0-1 0,0 0 1,-1 1-1,1-1 0,0 1 0,0-1 0,0 1 1,0-1-1,0 1 0,0-1 0,-1 1 1,1 0-1,0-1 0,0 1 0,1-1 0,-1 1 1,0-1-1,0 1 0,0-1 0,0 1 1,0-1-1,0 1 0,1-1 0,-1 1 0,0-1 1,0 0-1,1 1 0,-1-1 0,0 1 0,1-1 1,-1 0-1,1 1 0,-1-1 0,0 0 1,1 1-1,-1-1 0,1 0 0,-1 1 0,1-1 1,-1 0-1,1 0 0,-1 0 0,1 0 1,-1 1-1,1-1 0,-1 0 0,1 0 0,-1 0 1,1 0-1,-1 0 0,1 0 0,0 0 0,-39 23 1,32-20-7,0 0-1,0 0 1,0 1-1,0 0 1,1 0-1,0 0 1,-1 1-1,2 0 1,-1 0-1,0 0 1,1 0-1,0 1 1,0-1-1,1 1 1,0 0-1,0 1 0,-4 10 1,5-12 2,1 1 0,0-1 0,1 0 0,-1 0 0,1 0 0,0 1 0,0-1 0,1 0 1,0 0-1,0 1 0,0-1 0,0 0 0,1 0 0,0 0 0,0-1 0,0 1 0,0 0 0,1-1 0,0 1 0,0-1 0,0 0 0,1 0 0,6 6 0,0-1 8,2 0-1,-1-1 0,1 0 0,0-1 0,1 0 0,0-1 0,0-1 0,0 0 0,1 0 0,-1-2 0,1 1 0,0-2 0,0 0 0,17 0 0,25-1 80,0-2 0,72-12 0,-64 6-10,-58 6-57,1 0-1,-1-1 1,0 1 0,0-1 0,0 0-1,0-1 1,0 1 0,0-1 0,-1 0 0,0-1-1,1 1 1,-1-1 0,0 0 0,-1 0-1,1-1 1,-1 0 0,7-8 0,-11 17-58,0 0 1,1 0 0,-1-1-1,1 1 1,0 0-1,0 0 1,0-1 0,1 1-1,-1-1 1,1 1-1,4 6 1,-1-1 18,0 0 0,1 0 1,0-1-1,0 0 0,10 10 0,5-1 60,1 0 0,1-2 0,0 0 0,1-2 0,0-1-1,1 0 1,1-2 0,-1-1 0,2-1 0,-1-1-1,32 3 1,-23-5 66,0-3 0,-1 0-1,1-3 1,0-1 0,0-1-1,-1-2 1,0-1 0,45-15-1,-62 16-29,-1-1 0,1-1 0,-1 0 0,27-18 1,-39 23-63,0-1 0,0 0 0,0 0 0,-1-1 0,1 1 0,-1-1 0,1 1 0,-1-1 0,0 0 0,-1 0 0,1 0 0,-1-1 0,0 1 0,0-1 0,0 1 0,0-1 0,-1 0 0,0 0 0,0 1 0,0-1 0,0-7 0,-2-1-4,-1 1 0,-1-1 0,0 1 0,0 0 1,-1 0-1,-1 0 0,0 0 0,0 1 0,-1 0 0,-1 0 1,-13-17-1,7 12-28,-1-1 0,-1 2 0,0 0 1,-1 1-1,0 0 0,-20-11 0,16 14-24,-2 0-1,1 1 0,-1 1 0,-1 1 0,0 1 1,0 1-1,0 0 0,-1 2 0,1 1 0,-1 2 0,0 0 1,0 1-1,-29 4 0,36-3-58,1 2 1,-1 0-1,1 1 1,0 0-1,0 1 0,0 1 1,1 1-1,0 0 1,0 1-1,1 0 1,0 1-1,0 1 0,1 1 1,0-1-1,1 2 1,0 0-1,1 0 0,1 1 1,-14 21-1,18-24-187,2 1 0,-1-1 0,2 0 0,-1 1 0,1 0 0,1 0 0,0 0 0,0 0 0,1 0 0,1 0 0,0 0-1,0 1 1,1-1 0,1 0 0,0 0 0,0 0 0,1 0 0,0-1 0,6 14 0,36 62-1780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2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1 3456,'-1'1'345,"0"1"-1,0-1 1,0 1 0,1-1 0,-1 1 0,0 0-1,1-1 1,-1 1 0,1 0 0,0 0-1,0-1 1,0 1 0,-1 0 0,2 0 0,-1-1-1,0 5 1,2 34 1858,9 468 1825,-1-29-1123,-10-472-2861,19 158 916,-16-150-837,0 1 0,1-1 0,1 0 0,1 0 0,0-1 0,0 0 1,2 0-1,12 18 0,-18-29-101,0 0 1,0 0 0,1-1-1,0 1 1,-1-1-1,1 0 1,0 0 0,0 0-1,0 0 1,0 0-1,0-1 1,0 1 0,1-1-1,-1 0 1,1 0 0,-1 0-1,0 0 1,8 0-1,-5-1-63,0-1 0,1 0 0,-1 0 0,0 0 0,0 0 0,0-1 0,0 0 0,0-1 0,0 1 0,5-4 0,8-6-759,-1-1 0,0 0 0,-1-1 0,0-1 0,14-17 1,49-46-4300,-45 37 2518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3.3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5 3840,'-10'-4'1920,"54"17"-1024,-14-5 3328,21 1-3840,4-1 0,30 5 512,16-2 0,3 3-1152,6 3 0,-10-10 512,-9-3 128,-21 0-1024,-15 2 0,-15-3-1152,-4 5 128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3.8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205 377 3968,'0'4'201,"-1"0"-1,1 0 1,0 0 0,0 0 0,0 0 0,1 0-1,-1 0 1,1 0 0,0 0 0,0 0-1,0 0 1,1 0 0,-1-1 0,1 1-1,0 0 1,0-1 0,0 0 0,4 5 0,-1-3 158,0 0 0,1 0 0,-1 0 0,1-1 0,1 0 0,-1 0 1,1 0-1,-1-1 0,11 4 0,6 0-43,1 0 0,1-2-1,-1-1 1,1 0 0,30-1 0,-35-3-181,1 0 1,-1-2 0,0 0-1,1-2 1,-1 0-1,0-1 1,-1-1-1,1-1 1,-1 0-1,-1-2 1,1 0-1,-2-1 1,1-1-1,-1-1 1,-1 0-1,22-21 1,-32 28-125,-1 0-1,0-1 1,-1 1 0,1-1-1,-1 0 1,0 0 0,-1 0-1,1 0 1,-1-1 0,0 1-1,-1-1 1,2-8 0,-3 10-10,0 0 1,-1 0 0,1 0-1,-1-1 1,-1 1 0,1 0-1,-1 0 1,0 0 0,0 0-1,0 0 1,-1 0 0,0 0-1,0 1 1,0-1 0,0 0-1,-1 1 1,0 0 0,-3-6 0,-8-5-11,0 0 0,-1 0 0,0 2 0,-1-1 0,0 2 0,-1 0 0,-1 1 0,0 1 0,0 1 0,-31-11 0,9 6-48,0 2 0,-1 2 0,0 1 0,-54-3 0,84 11 44,-160-7-191,156 8 174,0 1 1,0 0-1,1 1 1,-1 1-1,1 0 1,0 1-1,0 1 1,0 0-1,-16 8 1,27-11 18,1-1 1,0 0 0,0 1-1,0-1 1,0 1 0,0 0-1,0-1 1,0 1 0,0 0-1,0 0 1,1 0 0,-1 0-1,1 1 1,0-1 0,-1 0-1,1 1 1,0-1 0,-1 5 0,2-5 2,0 0 0,0 0 1,1 1-1,-1-1 0,0 0 1,1 0-1,-1 0 0,1 0 1,0 1-1,-1-1 0,1 0 1,0 0-1,1-1 0,-1 1 1,0 0-1,0 0 0,3 2 1,2 2 2,1 0 1,-1-1-1,1 1 1,0-2-1,0 1 0,1-1 1,-1 0-1,1 0 1,0-1-1,9 2 1,17 3-61,1-1 1,0-3 0,0 0 0,42-3 0,142-14-1258,33-28-1878,-250 40 3129,1 0 0,0 1 0,0 0-1,-1-1 1,1 1 0,0 0 0,-1 0 0,1 1 0,0-1-1,2 1 1,-4-1 67,0 1 0,-1-1 0,1 0 0,-1 1-1,1-1 1,-1 0 0,1 1 0,-1-1 0,1 0 0,-1 1-1,1-1 1,-1 1 0,1-1 0,-1 1 0,0 0 0,1-1-1,-1 1 1,0-1 0,1 1 0,-1 0 0,0-1 0,0 1 0,0-1-1,1 1 1,-1 1 0,-1 3 125,0 0-1,0 0 1,0 1 0,0-1-1,-1 0 1,0-1 0,-5 10-1,-2 8 446,6-14-337,1 1 0,-1 1 0,2-1-1,-1 0 1,1 0 0,1 1 0,0-1 0,0 1 0,1-1-1,0 0 1,0 1 0,4 11 0,-3-14-148,0-1 1,1 1-1,0-1 1,0 0-1,0 0 1,1 0-1,-1 0 1,2-1-1,-1 1 0,0-1 1,1 0-1,0 0 1,0-1-1,1 1 1,-1-1-1,1 0 1,0-1-1,10 5 1,35 9-1531,0-2 0,1-3 1,55 6-1,-87-15 417,22 9-781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4.6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1 264 1664,'145'-114'5888,"-124"96"-5699,1 1 1,0 2-1,2 0 1,-1 1-1,51-21 1,-56 28-24,1 1-1,0 0 1,0 1 0,0 1 0,0 1-1,1 1 1,-1 0 0,1 2 0,22 1-1,-37 0-119,0 0 0,0 0 0,0 0 0,0 1 0,-1-1 0,1 1 0,0 0-1,-1 1 1,1-1 0,-1 1 0,0 0 0,0 0 0,0 0 0,0 1 0,-1-1 0,1 1 0,-1 0-1,0 0 1,0 0 0,0 0 0,0 1 0,-1-1 0,0 1 0,0 0 0,0-1 0,-1 1-1,2 7 1,-1-3 31,-1 1-1,0-1 1,0 1-1,-1-1 1,0 1-1,0-1 1,-1 0-1,-1 1 0,0-1 1,0 0-1,-1 1 1,0-1-1,0-1 1,-6 12-1,-16 18 209,-1-1 0,-2-1 0,-34 34 0,50-57-230,-19 18 122,-3-2-1,0-1 1,-2-1 0,0-2 0,-2-2-1,-67 31 1,93-49-125,0 1 0,-1-2 0,1 0 0,-24 5 0,33-9-44,1 1 1,-1-1-1,0 0 1,1 0-1,-1 0 1,0 0-1,1 0 1,-1-1-1,0 1 0,1-1 1,-1 0-1,1 0 1,-5-1-1,6 1-3,0 0 1,0-1-1,0 1 0,0 0 0,0 0 0,0 0 0,0-1 0,0 1 1,0 0-1,1-1 0,-1 1 0,0-1 0,1 1 0,-1-1 1,1 1-1,0-1 0,0 1 0,-1-1 0,1 0 0,0 1 0,0-1 1,0 1-1,1-1 0,-1 0 0,1-1 0,0-2-1,1 1-1,0-1 1,0 1-1,1-1 0,-1 1 1,1 0-1,0 0 1,0 0-1,0 1 1,1-1-1,-1 1 1,1-1-1,0 1 1,0 0-1,0 1 1,0-1-1,6-2 0,-4 2-6,0-1 0,0 1-1,1 0 1,-1 1-1,1-1 1,0 1 0,-1 1-1,1-1 1,0 1-1,0 0 1,12 1 0,-7 3 15,0 1 1,0 1 0,0 0-1,-1 0 1,1 1 0,-2 1-1,1 0 1,-1 0 0,0 1-1,10 10 1,49 33 232,-36-32-68,0-2 0,2-1 1,0-1-1,49 13 1,-68-25-493,0 1 1,0-2-1,0 0 1,0-1 0,1 0-1,-1-2 1,0 0 0,0 0-1,0-2 1,0 0-1,0-1 1,26-10 0,-22 2-1713,-8-1-42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4.9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 3840,'30'-12'1920,"19"20"-768,-34-8 2560,12 4-3328,7-4 0,11 5 384,10 3 128,6 0-1024,0 1 0,-12 2 512,-15-5 0,8-2-1792,-3 3 128,-4 3-384,-9-20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5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39 4736,'-34'-38'2304,"13"70"-1152,21-19 2432,0-5-3200,0 9 0,5 13 0,5-1 128,11 5-640,3-10 0,1-10-384,11-10 0,4-8-1152,9-6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5.7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46 5888,'-46'-46'2944,"50"71"-3712,11-12 4608,6-5-4480,9 5 128,-11 4-2304,2-2 128,4 16 2816,-5-14 128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6.0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72 215 3456,'-1'0'68,"1"0"0,-1 0 1,1 0-1,-1 0 0,1 1 0,-1-1 1,1 0-1,-1 0 0,1 0 0,-1 1 1,1-1-1,0 0 0,-1 1 0,1-1 1,-1 0-1,1 1 0,0-1 0,-1 0 1,1 1-1,0-1 0,-1 1 0,1-1 1,0 0-1,0 1 0,0-1 0,-1 1 1,1-1-1,0 1 0,0-1 0,0 1 1,0-1-1,0 1 0,0-1 0,0 1 1,0-1-1,0 1 0,0-1 0,0 1 1,0 0-1,9 34 2671,25 35-635,-27-61-2010,0 1 0,1-1 1,1-1-1,-1 0 0,1 0 0,1-1 0,-1 0 0,1 0 1,1-1-1,-1 0 0,1-1 0,0 0 0,0-1 0,0 0 1,1-1-1,-1 0 0,1-1 0,21 2 0,6-2 214,-1-1 0,0-2-1,1-2 1,61-11 0,-80 10-216,-1-1 1,1 0-1,-1-2 1,28-12-1,-40 16-78,1-1-1,0-1 1,-1 0 0,0 0-1,0 0 1,-1-1 0,1 0 0,-1 0-1,-1-1 1,1 0 0,-1 0-1,8-13 1,-11 16-8,-1 0 1,0 0-1,0 0 1,0 0 0,0 0-1,-1 0 1,1 0-1,-1 0 1,0 0-1,-1 0 1,1 0-1,0 0 1,-1 0-1,0 0 1,0 0-1,0 1 1,-1-1-1,1 0 1,-1 1 0,0-1-1,0 0 1,0 1-1,-1 0 1,1 0-1,-6-6 1,-6-6-18,0 1 1,-1 1-1,-32-22 1,21 18 3,-1 1 1,0 1-1,-1 1 1,-1 2-1,0 0 0,-1 2 1,-52-10-1,56 15-13,0 2 0,0 1-1,0 0 1,0 2 0,0 1-1,0 1 1,0 2 0,0 0-1,-39 12 1,59-14 15,1 0 1,-1 0-1,1 0 1,-1 0 0,1 1-1,0 0 1,0 0-1,1 0 1,-1 1-1,1-1 1,-1 1-1,1 0 1,0 1-1,0-1 1,1 1-1,-1 0 1,1-1-1,0 1 1,-4 11-1,6-10-84,0 1-1,0-1 1,1 0-1,-1 1 0,1-1 1,1 0-1,-1 1 1,1-1-1,1 0 0,-1 0 1,1 0-1,0 0 1,0 0-1,0 0 0,1 0 1,0-1-1,0 1 1,6 7-1,7 8-404,1-1 1,1-1-1,1 0 0,0-1 0,1-1 1,29 19-1,59 37-1319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6.7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53 2688,'50'-31'4992,"-45"41"-3584,24 115-219,11 36 267,-27-119-1197,-7-20-25,2 0 0,0-1 0,15 29 0,-22-49-203,-1 1 0,1-1 1,0 0-1,0 1 1,0-1-1,0 0 0,1 0 1,-1 1-1,0-1 0,0 0 1,1 0-1,-1 0 1,1-1-1,-1 1 0,0 0 1,1 0-1,3 0 0,-4-1-15,-1 0-1,1 0 0,0-1 0,0 1 0,-1 0 0,1-1 0,0 1 0,0-1 0,-1 1 0,1 0 0,0-1 0,-1 1 0,1-1 0,-1 0 0,1 1 0,0-1 0,-1 0 0,0 1 0,1-1 1,-1 0-1,1 1 0,-1-1 0,0 0 0,1 0 0,-1 1 0,0-1 0,0 0 0,0 0 0,0 0 0,1 0 0,-1 1 0,0-1 0,0 0 0,-1 0 0,1 0 0,0 1 0,0-1 1,-1-1-1,22-238 475,-20 227-496,1 0 0,1 0 0,0 0 0,1 0 0,1 0 0,-1 1 0,2-1 0,0 1 0,1 1 0,0-1 0,16-20 0,-17 27 5,0-1 1,0 1-1,0 0 1,0 0-1,1 0 0,0 1 1,0 0-1,0 1 1,0-1-1,1 2 0,-1-1 1,1 1-1,0 0 1,-1 0-1,1 1 0,0 0 1,0 0-1,0 1 1,0 0-1,0 1 0,9 1 1,-2 1 11,-1 0 1,1 2-1,-1 0 0,0 0 1,0 1-1,0 1 0,-1 0 1,0 1-1,-1 1 0,1-1 1,14 16-1,-10-8 21,-1 0 1,0 2-1,-2 0 0,0 0 1,-1 1-1,20 38 1,-27-44-25,-1-1 0,1 2 0,-2-1 0,0 0 1,-1 1-1,0 0 0,-1 0 0,0 0 0,-1 0 1,-1 0-1,0 0 0,-5 27 0,3-34-1583,5-22-668,5-2 323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7.9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1308 3840,'4'-5'140,"-1"0"1,1 0-1,0 0 0,0 0 1,1 1-1,0 0 1,-1 0-1,1 0 0,1 1 1,-1 0-1,0 0 1,1 0-1,0 0 0,-1 1 1,1 0-1,0 0 1,11-2-1,36-13 1578,-3-3-1469,0-2 0,57-36-1,-88 45-179,-1 0 0,-1-1 0,0 0-1,0-1 1,-2-1 0,0-1 0,-1 0 0,17-27-1,-15 19 48,-1-2-1,-1 1 0,-2-2 0,0 1 0,-2-2 1,-1 1-1,-1-2 0,-2 1 0,4-39 0,-5 24 87,-3-1-1,-1 1 0,-9-74 1,6 101-123,-1 0 0,-1 0 0,-1 1 0,0-1 0,-1 1 1,-1 0-1,0 0 0,-2 1 0,1 0 0,-2 1 1,0 0-1,-20-22 0,11 17 68,-2 1 0,0 1 1,-1 1-1,-1 1 0,-29-15 0,35 21-81,-1 1-1,1 1 1,-2 0-1,1 2 0,-1 0 1,0 1-1,0 1 1,-20-1-1,33 4-63,-1 0-1,1 0 1,0 1 0,0 0 0,0 0 0,0 1-1,0-1 1,0 1 0,0 0 0,0 1 0,1 0-1,-1 0 1,1 0 0,-9 7 0,7-4 12,0 1 1,0 1-1,0-1 1,1 1-1,0 1 1,1-1-1,0 1 0,-6 12 1,-2 13 114,2 0-1,1 1 1,-11 69 0,21-101-118,-13 85 335,5 1 1,3 1 0,9 107-1,9-87 137,5 0 0,57 191-1,-18-84 118,-12-52-451,-45-171-847,-1 0 0,1 0 0,0 0 0,1 0 0,-1 0-1,1 0 1,0 1 0,1-1 0,-1 0 0,4-7 0,6-7-1606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37.1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119 232 4352,'1'6'137,"1"1"-1,0-1 1,0 1 0,0-1-1,1 0 1,0 0 0,0 0-1,0 0 1,1-1 0,0 1-1,0-1 1,1 0 0,-1 0-1,1 0 1,0-1 0,6 5-1,-9-8-70,2 3 153,0-1-1,0 0 1,1-1 0,-1 1-1,1-1 1,0 0-1,0 0 1,0 0 0,9 2-1,7 2-57,-1 1-67,0 0-1,1-1 1,-1-2 0,1 0 0,0-1-1,0-1 1,0-1 0,0-1 0,0-1 0,40-6-1,-48 4-53,1 0 0,-1 0 0,-1-2 0,1 1 0,-1-1 0,1-1-1,-1-1 1,-1 1 0,0-2 0,0 0 0,0 0 0,-1-1 0,0 0 0,0 0-1,-1-1 1,-1-1 0,14-20 0,-19 27-28,0-1 0,-1 0 0,0 0 0,0 0 0,0 0 0,0 0 0,-1 0 0,0 0 0,0-1 0,0 1 0,0-1 0,-1 1 0,0 0 0,0-1 0,-1 1 1,1 0-1,-1-1 0,-1 1 0,1 0 0,-1 0 0,1 0 0,-1 0 0,-1 0 0,1 0 0,-1 0 0,0 1 0,0-1 0,0 1 0,-1 0 0,1 0 0,-1 0 0,-6-4 0,-1-2 51,-1 2 0,-1 0 0,1 0-1,-1 1 1,-1 0 0,1 1 0,-1 1 0,0 0-1,0 1 1,-24-3 0,11 4 78,0 1 0,1 2 0,-1 0 0,0 2 0,1 1 0,-1 1 0,1 2 0,0 0 0,0 2 0,1 0 0,0 2 0,0 1 0,1 1 0,1 1 0,0 1 0,1 1 1,-31 26-1,47-35-97,1-1 0,-1 1 0,1 0 0,0 0 0,1 1 0,-1-1 0,1 1 0,1 0 0,-1 0 0,1 1 0,0-1 0,1 1 0,0-1 0,0 1 0,1 0 0,0 0 0,0 0 0,1 0 0,0 0 0,0 0 0,2 10 0,0-9-58,1 1 0,1 0 0,0-1-1,0 0 1,0 0 0,1 0-1,1 0 1,0-1 0,0 0-1,0 0 1,1-1 0,0 0-1,0 0 1,1 0 0,0-1-1,10 6 1,9 4-564,1-1-1,1-2 1,0 0-1,1-2 1,1-2 0,-1 0-1,1-2 1,59 5 0,23 2-1342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6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255 103 2176,'-1'0'85,"1"-1"1,-1 1-1,0-1 1,0 0-1,1 0 1,-1 1-1,0-1 1,1 0-1,-1 0 1,1 0-1,-1 0 1,1 0-1,-1 0 1,1 0-1,0 0 1,-1 0-1,1 0 1,0 0-1,0 0 1,0 0-1,0 0 1,0 0-1,0 0 1,0-2-1,13-29 2269,-9 27-2087,-1 1-1,1-1 1,0 1 0,0 0-1,0 0 1,0 0-1,1 0 1,-1 1 0,1-1-1,6-2 1,-11 6-234,0 0 1,1 0 0,-1 0 0,0 0-1,0 0 1,1 1 0,-1-1-1,0 0 1,1 0 0,-1 0 0,0 0-1,0 0 1,1 1 0,-1-1-1,0 0 1,0 0 0,0 0 0,1 1-1,-1-1 1,0 0 0,0 0-1,0 1 1,1-1 0,-1 0 0,0 0-1,0 1 1,0-1 0,0 0-1,0 0 1,0 1 0,0-1 0,0 0-1,0 1 1,0-1 0,0 0-1,0 1 1,0-1 0,0 0 0,0 0-1,0 1 1,0-1 0,0 0-1,0 1 1,0-1 0,0 0 0,0 0-1,-1 1 1,1-1 0,0 0-1,0 0 1,0 1 0,-1-1 0,1 0-1,0 1 1,-9 24 611,8-22-499,-89 236 2414,78-201-2223,-2-1-1,-32 60 1,37-81-231,0-1 0,-1 0 0,-1-1-1,-1 0 1,0-1 0,0 0 0,-1-1 0,-22 15-1,20-20-56,11-13-517,5 3 306,0 0-1,0 1 0,0-1 0,0 0 0,0 1 0,1-1 0,-1 1 0,1 0 0,3-4 1,61-82-4702,-29 48 2816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6.4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0 3840,'-4'2'6493,"0"7"-4447,-2 17-2779,4-17 1631,-44 267 497,43-242-1229,2 0 1,1 0-1,2-1 0,1 1 1,2 0-1,11 41 1,-15-72-165,0 0 0,0-1 0,0 1 0,0-1 1,1 1-1,-1-1 0,1 1 0,-1-1 1,1 0-1,0 0 0,0 0 0,0 0 0,0 0 1,0 0-1,1 0 0,-1-1 0,0 1 1,1-1-1,-1 0 0,1 1 0,0-1 0,-1 0 1,1-1-1,0 1 0,0 0 0,-1-1 1,1 0-1,0 1 0,0-1 0,0 0 0,0-1 1,-1 1-1,1 0 0,0-1 0,0 0 1,3-1-1,3 0-229,0-1 1,0 0-1,0 0 0,-1-1 1,1-1-1,-1 1 0,0-1 1,-1 0-1,1-1 1,7-7-1,2-5-932,-2-2 0,26-38 0,-9-3-761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6.7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103 230 2432,'-5'-1'111,"0"0"1,0 0-1,0 1 1,0 0-1,0 0 0,0 1 1,0-1-1,0 1 1,0 0-1,0 0 0,1 1 1,-1-1-1,0 1 1,0 0-1,1 0 0,0 1 1,-6 3-1,-1 0 2636,19-10-2102,62-1-155,-52 5-234,0-1 0,1-1 1,24-5-1,61-21 578,-14 3-185,110-15 1,394-48 1078,-586 87-1733,4-1 12,0 1 0,0-2 0,0 1-1,0-2 1,0 0 0,-1 0 0,0-1 0,0 0 0,17-11 0,-28 16-199,0-1 0,1 0 0,0 1 0,-1-1 0,1 1 0,-1-1 0,1 1 0,-1-1 0,1 1 0,0-1 0,-1 1 0,1 0 0,0 0 0,0-1 0,-1 1 0,1 0 0,0 0 0,0 0 0,-1-1 0,3 1 0,-1 0-1493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7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1507 1 3840,'-40'16'1463,"0"2"0,1 2 0,2 2 0,0 1-1,-41 34 1,-23 12-1003,-242 140 231,-24 15 133,255-147-555,-85 51-261,84-66-2483,110-57 726,11-5-64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7.6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371 319 3456,'7'-19'1472,"3"0"-1157,-2 1 219,1 1 0,1 0 0,0 0 0,2 1 1,21-24-1,-9 20-416,2 2 1,0 0 0,1 1-1,33-14 1,-40 22-21,1 0 0,0 2 0,1 0 0,-1 1 0,1 1 1,39-3-1,-59 8-69,1 0 1,0-1 0,-1 1 0,1 1-1,0-1 1,-1 0 0,1 1-1,0-1 1,-1 1 0,1 0-1,-1 0 1,1 0 0,-1 0 0,0 0-1,1 0 1,-1 1 0,0-1-1,0 1 1,0 0 0,0 0-1,0-1 1,2 4 0,-2-1 17,0-1 0,-1 1 1,1 0-1,-1 0 0,0-1 0,0 1 0,0 0 1,0 0-1,-1 0 0,1 0 0,-1 0 0,0 1 1,-1 4-1,-1 5 76,-1 0-1,0 0 1,0-1-1,-2 1 1,0-1 0,0 1-1,-10 16 1,-4-3 198,0-1-1,-31 32 1,17-22-24,-1 4 10,-1-2 0,-2-1 0,-2-3 0,-1 0 1,-2-3-1,-1-2 0,-1-1 0,-1-2 0,-87 35 1,119-57-239,0 0 0,-1-1 0,1-1 1,-1 0-1,0 0 0,0-1 1,-18-2-1,27 1-50,0 0-1,0-1 1,0 0-1,0 0 1,0 0-1,0 0 1,0-1-1,1 0 1,-1 0 0,0 0-1,1-1 1,-1 1-1,1-1 1,0 0-1,0 0 1,0-1-1,1 1 1,-1-1 0,1 0-1,-1 0 1,1 0-1,-3-6 1,5 8-26,0 0 0,0 0 0,0 0 1,0 0-1,1-1 0,-1 1 0,0 0 0,1 0 0,0 0 1,0 0-1,-1-1 0,1 1 0,1 0 0,-1 0 0,0-1 1,0 1-1,1 0 0,-1 0 0,1 0 0,0 0 1,0 0-1,0 0 0,0 0 0,0 0 0,0 0 0,0 0 1,1 0-1,-1 0 0,0 1 0,1-1 0,0 1 1,-1-1-1,1 1 0,0 0 0,0-1 0,0 1 0,0 0 1,4-1-1,1-2 3,1 2 1,0-1 0,-1 1 0,1 0-1,0 1 1,0-1 0,0 2 0,0-1-1,10 1 1,141 22 686,11 0 127,-108-20-677,0-3-1,0-2 0,73-14 1,75-27-3734,-130 20 1297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8.5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16 3328,'-1'1'191,"0"-1"0,0 0 0,0 1 0,0-1 0,0 0 0,0 1-1,0-1 1,0 1 0,0 0 0,0-1 0,0 1 0,0 0 0,1 0 0,-1-1 0,0 1 0,0 0 0,1 0 0,-1 0 0,1 0 0,-1 0 0,1 0 0,-1 0-1,1 0 1,-1 0 0,1 0 0,0 0 0,0 0 0,0 0 0,-1 3 0,3-2 13,0 1-1,0-1 1,0 1-1,0-1 1,0 0-1,0 0 1,1 0-1,-1 0 1,1 0-1,-1-1 1,5 3-1,7 4-109,0-1-1,0-1 1,1 0-1,0-1 1,0 0-1,0-2 1,1 0-1,16 2 1,-20-4 39,1 0 0,-1-1 0,1 0 0,-1-1 0,1 0-1,-1-1 1,0 0 0,1-1 0,-1-1 0,18-7 0,-28 10-107,1 0 0,-1 0-1,0-1 1,0 1 0,1-1 0,-1 1-1,0-1 1,-1 0 0,1 0-1,0 0 1,0 0 0,-1 0 0,1 0-1,-1 0 1,0 0 0,0-1-1,0 1 1,0-1 0,0 1 0,0 0-1,0-1 1,0-5 0,-1 6-16,-1 0 0,1 1 0,0-1 0,-1 0 1,0 0-1,1 0 0,-1 0 0,0 1 0,0-1 1,0 0-1,0 1 0,0-1 0,0 1 0,-1-1 0,1 1 1,0-1-1,-1 1 0,1 0 0,-1 0 0,0 0 1,1 0-1,-1 0 0,0 0 0,1 0 0,-1 0 0,0 1 1,0-1-1,0 1 0,0-1 0,0 1 0,-2 0 1,-8-2-74,0 0 0,0 2 0,0-1 1,0 2-1,0-1 0,-14 4 1,19-3-139,1 0 0,-1 1 0,1-1 0,0 2 0,-1-1 0,1 1 0,0-1 1,0 2-1,1-1 0,-1 1 0,1 0 0,-9 7 0,-8 26-1612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49.4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1482 177 2816,'0'-6'213,"1"0"-1,-1 0 1,-1 0-1,1 0 1,-1 0-1,0 0 1,0 0 0,0 0-1,-1 0 1,0 1-1,0-1 1,-1 0 0,0 1-1,1 0 1,-2 0-1,1 0 1,-1 0 0,1 0-1,-1 1 1,-1 0-1,1-1 1,-1 1 0,1 1-1,-1-1 1,0 1-1,0 0 1,-1 0-1,-5-2 1,-12-3-141,0 2-1,0 0 1,0 2-1,-1 1 1,0 0-1,0 2 1,0 0-1,0 2 1,0 1-1,-28 5 1,-31 10 378,-120 40 0,175-48-345,-26 9 88,0 2 0,2 3 1,0 1-1,2 3 0,1 2 0,-74 59 1,86-58-46,2 2 0,1 2 1,2 1-1,1 2 0,2 0 1,2 2-1,1 2 1,-26 56-1,42-76-81,1 1 0,0 1 0,2 0 0,1 0 0,1 0 0,1 0 0,0 1 0,2 0 0,1 0 0,1 0 0,1-1 0,1 1 1,1 0-1,1-1 0,2 1 0,0-1 0,1-1 0,1 1 0,1-1 0,17 30 0,-9-26-10,0-1 1,2-1-1,0 0 0,2-2 1,0 0-1,2-1 1,0-2-1,1 0 0,1-1 1,1-2-1,0 0 1,51 20-1,-41-21 18,2-2-1,0-2 1,0-1 0,1-2 0,0-2-1,0-1 1,1-2 0,-1-2-1,57-5 1,-70 0-1,0 0 0,-1-1 0,41-14 0,-56 15-43,0 1-1,0-2 1,-1 0-1,1 0 0,-1 0 1,0-1-1,-1-1 1,1 1-1,-1-1 1,0-1-1,8-10 0,-14 15-23,0 1-1,-1-1 0,1 0 0,-1 0 1,1-1-1,-1 1 0,0 0 0,0 0 1,-1-1-1,1 1 0,-1 0 0,1-1 1,-1 1-1,0-1 0,-1 1 0,1 0 1,0-1-1,-1 1 0,0 0 0,0-1 1,0 1-1,0 0 0,0 0 0,-1 0 1,1 0-1,-1 0 0,0 0 0,0 0 1,0 1-1,0-1 0,0 0 0,-1 1 1,1 0-1,-1 0 0,0 0 0,1 0 1,-1 0-1,0 0 0,0 1 0,-4-2 0,-13-2-149,12 14-29,8-7 153,0 0 0,0 0 0,0 0 0,0 0 0,1 0 0,-1 0 0,1-1 0,-1 1 0,1 0 0,0 0 1,-1 0-1,1 0 0,0-1 0,0 1 0,2 2 0,11 13-5,1 0 0,0 0-1,1-1 1,1-1 0,0-1 0,1-1 0,1 0 0,0-1 0,1-1 0,0-1-1,36 13 1,-27-14 80,0-1 0,1-2 0,0 0 0,0-3 0,1 0 0,-1-2-1,1-1 1,38-5 0,-47 2-5,-1 0 0,1-1 0,-1-2 0,0 0 0,0-1 0,-1-1 0,0-1 0,28-17 0,-37 18-3,0 1 0,0-2-1,-1 0 1,0 0-1,0-1 1,-1 0 0,-1 0-1,0-1 1,0 0-1,-1-1 1,0 0 0,-1 0-1,-1 0 1,9-26-1,-13 30-26,1 1 1,-1-1-1,0 1 0,-1-1 0,1 0 0,-2 1 0,1-1 0,-1 1 0,0-1 0,-1 1 0,1-1 0,-1 1 0,-1 0 0,0-1 0,0 2 0,0-1 0,-1 0 0,0 0 0,0 1 0,0 0 1,-1 0-1,0 0 0,0 1 0,-1-1 0,-12-8 0,4 4-22,0 0-1,-1 0 1,-1 2 0,1 0-1,-2 0 1,1 2 0,-1 0 0,0 1-1,0 0 1,-19-1 0,0 2-18,-1 1 1,0 3-1,0 0 1,1 3-1,-1 1 0,-39 10 1,49-8 16,1 1 0,-1 2-1,2 1 1,-1 1 0,1 1 0,1 1 0,0 1 0,-36 28-1,49-32 7,1 0-1,0 0 0,0 1 1,1 1-1,1-1 0,0 1 0,1 1 1,0 0-1,-7 16 0,11-22-47,1 0-1,-1 0 1,1 1 0,1-1-1,-1 1 1,1-1-1,0 1 1,1 0 0,0-1-1,0 1 1,1 0 0,0-1-1,0 1 1,1 0-1,0-1 1,0 0 0,1 1-1,5 10 1,-1-8-260,0 0 1,0 0-1,1-1 1,1 0 0,-1 0-1,1-1 1,1-1-1,0 1 1,15 8-1,-5-5-309,0-1 0,1-1-1,0 0 1,32 7 0,73 8-1691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0.4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2048,'7'9'472,"0"1"0,-1 0 0,-1 0 1,1 0-1,-1 0 0,-1 1 0,0 0 0,-1 0 0,3 13 0,12 32 631,8-2-625,3-1-1,2-1 1,2-2 0,68 80 0,-93-120-344,-3-4-49,0 1-1,0-1 1,0-1-1,1 1 0,0-1 1,13 9-1,-19-14-79,0 1 0,0-1 0,1 0-1,-1 0 1,0 0 0,0 0 0,0 0-1,1 0 1,-1 0 0,0 1 0,0-1-1,1 0 1,-1 0 0,0 0 0,0 0 0,1 0-1,-1 0 1,0 0 0,0 0 0,1 0-1,-1 0 1,0 0 0,0 0 0,1 0-1,-1-1 1,0 1 0,0 0 0,1 0-1,-1 0 1,0 0 0,0 0 0,0 0-1,1-1 1,-1 1 0,0 0 0,0 0 0,0 0-1,0 0 1,1-1 0,-1 1 0,0-14 127,-10-25 18,7 30-116,-11-39-8,4 19-8,1-2-1,1 1 1,2-1 0,1 0-1,2 0 1,0-48 0,3 75-21,0 0 0,0 0 0,0 0-1,1 0 1,0 0 0,0 0 0,0 1 0,0-1 0,1 0 0,-1 0 0,1 1 0,0-1 0,0 1 0,1-1 0,-1 1 0,0 0 0,1 0 0,0 0 0,0 0 0,0 1 0,0-1 0,0 1 0,1-1 0,-1 1-1,1 0 1,-1 1 0,1-1 0,0 1 0,0-1 0,0 1 0,0 0 0,0 0 0,0 1 0,6-1 0,5 1 35,-1 1-1,1 1 1,0 0 0,-1 0-1,0 2 1,0 0 0,0 0-1,0 1 1,-1 1 0,1 1-1,-2-1 1,1 2 0,12 9-1,-6-2 71,0 0 0,-1 1 0,-1 1 0,0 1 0,-1 0 0,-1 1 0,15 26 0,-20-28 5,4 4 178,-1 1 1,-1 0 0,-2 1 0,16 44 0,-27-82-167,0 0 1,0-1-1,2 1 1,0-1-1,0 1 1,2-1 0,0 1-1,6-18 1,1-1-145,1 0 1,32-62-1,-39 88-1,0-1 1,0 1-1,1 1 0,1-1 1,0 1-1,-1 0 0,2 0 0,-1 0 1,1 1-1,0 0 0,1 1 1,-1 0-1,1 0 0,0 0 0,0 1 1,1 0-1,-1 0 0,1 1 0,0 1 1,0-1-1,0 1 0,0 1 1,0 0-1,0 0 0,0 1 0,1 0 1,-1 0-1,0 1 0,0 0 0,0 1 1,0 0-1,0 0 0,12 6 1,16 4-15,0 1 1,-1 3 0,-1 0 0,0 3 0,46 32 0,-32-15 129,125 104 285,-152-121-243,-1 2 1,-2 1-1,0 0 0,-1 1 0,22 40 1,-35-55-55,-1 1 1,-1 0 0,1 0 0,-1 0 0,-1 1 0,0-1 0,0 1 0,0 11-1,-2-18-84,0 0-1,0 0 1,0 0-1,0 0 0,0 0 1,0 0-1,-1 0 1,0 0-1,0 0 0,0 0 1,0-1-1,0 1 1,0 0-1,-1 0 0,1-1 1,-1 1-1,0-1 1,1 1-1,-1-1 0,0 0 1,-1 0-1,1 0 1,0 0-1,-1 0 0,1 0 1,-1-1-1,1 1 1,-1-1-1,-4 2 1,-29 5-2810,33-15 768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1.4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61 2048,'0'0'46,"1"1"-1,-1-1 1,0 1-1,0 0 1,1-1-1,-1 1 1,0-1 0,1 1-1,-1-1 1,1 1-1,-1-1 1,1 1-1,-1-1 1,1 0 0,-1 1-1,1-1 1,-1 0-1,1 1 1,-1-1 0,1 0-1,0 1 1,-1-1-1,1 0 1,-1 0-1,1 0 1,0 0 0,-1 0-1,1 0 1,0 0-1,-1 0 1,1 0 0,0 0-1,-1 0 1,1 0-1,-1 0 1,1 0-1,1-1 1,-1 1 20,-1-1 1,1 1-1,0 0 0,0 0 0,0 0 1,-1-1-1,1 1 0,0 0 0,0 0 1,0 0-1,-1 1 0,1-1 0,0 0 1,0 0-1,0 0 0,-1 1 0,1-1 1,0 0-1,0 1 0,-1-1 0,1 0 1,0 1-1,0-1 0,-1 1 0,1-1 1,-1 1-1,1 0 0,0-1 0,-1 1 1,1-1-1,-1 1 0,0 0 0,1 0 1,-1-1-1,1 2 0,6 16 261,-2-1-1,1 1 0,-2 0 1,-1 1-1,3 29 1,-1-7-67,20 147-230,50 282 1561,-73-460-1556,21 99 524,71 207-1,-33-149 338,-131-301-64,37 54-998,4-1 0,3-2 0,4 0 0,4-2 0,3 0 0,4 0 0,4-1 1,8-172-1,1 237 190,0 0 0,2 0 0,0 0 0,2 1 0,0 0 0,1 0 0,1 0 0,1 1 0,0 0 0,2 1 0,0 0 0,1 0 0,1 1 0,0 1 0,1 0 0,1 1 0,1 1 0,0 0 0,0 1 0,2 1 0,-1 0 0,2 2 0,-1 0 0,1 1 0,1 0 0,0 2 0,0 0 0,0 2 0,1 0 0,0 1 0,21-1 0,26 2 317,1 3 0,125 16 1,-171-13-267,0 2 1,0 0-1,0 1 1,-1 2-1,0 0 1,-1 1-1,1 1 1,25 17-1,-41-22-47,1 0 0,0 0 0,-1 0 0,0 1-1,0 0 1,-1 0 0,0 1 0,0 0 0,0 0 0,-1 0 0,6 12 0,-8-13-8,0 0 1,-1 0 0,0 0-1,0 0 1,0 0 0,-1 0 0,0 0-1,0 0 1,-1 0 0,1 0-1,-1 0 1,-1 0 0,1 0-1,-1 0 1,0-1 0,0 1 0,-6 9-1,2-5 19,-1 0 0,0 0 1,-1 0-1,0-1 0,0-1 0,-1 1 0,0-1 0,0-1 0,-1 0 0,0 0 0,-1-1 0,1 0 1,-1-1-1,0 0 0,-14 4 0,-1-1 34,0-1 1,-1-1-1,1-1 1,-1-1-1,-46 0 1,23-6 1,1-2-1,1-2 1,-1-3 0,1-1-1,0-3 1,1-1 0,-74-35-1,114 46-77,0-1 1,1 1-1,-1-1 0,1-1 0,0 1 0,0-1 0,0 0 1,1 0-1,-9-10 0,14 14-20,-1 0 1,1-1-1,-1 1 0,0 0 1,1 0-1,0 0 0,-1 0 1,1 0-1,0 0 0,-1-1 1,1 1-1,0 0 0,0 0 1,0-1-1,0 1 0,0 0 1,0 0-1,0 0 0,1-1 1,-1 1-1,0 0 0,1 0 1,-1 0-1,1-1 0,1-1-79,0 1-1,0 0 1,1 0-1,-1 0 1,0 0-1,1 0 0,-1 1 1,1-1-1,0 1 1,-1-1-1,1 1 1,0 0-1,0 0 0,4 0 1,7-2-387,1 0-1,0 2 1,-1 0 0,1 0 0,16 3 0,-12-1-32,55 2-1420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8.3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96 369 3712,'10'-2'357,"-1"0"1,0 0-1,1 1 0,-1 0 0,1 0 1,-1 1-1,12 1 0,-15-1-124,-1 0-1,1-1 0,-1 0 1,1 0-1,-1 0 0,1-1 1,-1 0-1,0 0 0,0 0 1,0-1-1,0 1 0,0-1 1,-1 0-1,8-7 0,10-5 251,-10 8-390,-1-1 0,0 0 0,0 0-1,-1-1 1,0-1 0,0 0 0,-1 0-1,9-14 1,-15 20-12,0 0 0,-1-1 0,1 0-1,-1 1 1,0-1 0,0 0 0,0 0-1,-1 0 1,0-1 0,0 1 0,0 0-1,-1 0 1,1-1 0,-1 1 0,0 0-1,-1-1 1,0 1 0,1 0 0,-2 0 0,1 0-1,0 0 1,-1 0 0,-4-9 0,2 8 8,0 0 0,0 0 0,0 0 1,-1 0-1,0 0 0,0 1 0,0 0 1,-1 0-1,1 1 0,-1-1 0,0 1 1,-1 0-1,1 1 0,-1 0 0,0 0 1,1 0-1,-1 1 0,-1 0 1,1 0-1,0 1 0,0-1 0,-1 2 1,1-1-1,-10 1 0,5 1-24,1 0-1,-1 1 1,1 0-1,-1 1 1,1 1-1,0-1 1,0 2 0,0-1-1,1 1 1,0 1-1,0 0 1,0 1-1,1-1 1,-18 17 0,21-17-58,0 1 1,0-1-1,1 1 1,0 1 0,0-1-1,0 0 1,1 1 0,0 0-1,1 0 1,0 0 0,0 1-1,1-1 1,-1 1 0,2-1-1,0 1 1,0 0-1,0 11 1,2-8-9,1-1 1,0 0-1,0 0 0,1 0 0,0 0 1,1-1-1,1 1 0,-1-1 0,2 0 1,-1 0-1,1-1 0,15 17 0,-1-1-56,1-1-1,1-2 0,29 24 0,-43-39-374,0-1 1,1 0-1,0-1 1,0 0-1,1 0 1,-1-1 0,1 0-1,0-1 1,0 0-1,0 0 1,0-1 0,1 0-1,12 0 1,-2-5-1617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1.8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95 176 3840,'0'-1'70,"-1"1"0,0-1-1,0 0 1,0 0 0,1 1 0,-1-1 0,0 1-1,0-1 1,0 1 0,0-1 0,0 1 0,0-1 0,0 1-1,0 0 1,0-1 0,0 1 0,0 0 0,0 0-1,-1 0 1,1 0 0,0 0 0,0 0 0,0 0 0,0 0-1,0 1 1,0-1 0,0 0 0,0 1 0,0-1 0,0 0-1,0 1 1,-2 1 0,2 0 96,0 0-1,0 0 1,0 1 0,0-1-1,0 1 1,0-1 0,1 1 0,-1-1-1,1 1 1,0-1 0,0 1-1,0 0 1,0 3 0,3 20 509,0-1 1,8 28-1,-9-47-797,1 8 173,2 0 0,0 0 0,0 0 0,2-1 0,0 1 0,0-2 0,1 1 0,0-1 0,1 0 0,1-1 0,0 0 0,0 0 0,17 12 0,-11-11 65,1 0-1,0-2 0,1 0 0,0 0 0,0-2 0,1 0 1,0-2-1,0 0 0,31 6 0,-32-10-13,0 1 0,0-2 0,0-1-1,-1 0 1,1-1 0,0-1 0,0 0 0,-1-2-1,1 0 1,30-11 0,-36 9-63,0 0-1,0 0 1,0-1 0,-1 0-1,0-1 1,-1-1 0,1 0-1,-2 0 1,1-1 0,-1 0-1,-1 0 1,0-1 0,0 0 0,-1-1-1,7-15 1,-10 18-18,0 0 1,-1 0-1,0 0 0,0 0 1,-1 0-1,0 0 0,-1-1 1,0 1-1,-1-1 0,0 1 1,0-1-1,-1 1 0,0-1 1,-1 1-1,1-1 0,-2 1 1,0 0-1,0 0 0,0 0 1,-1 1-1,-1-1 0,-8-13 1,-1 5-3,0 1 0,-1 0 0,0 1 0,-1 0 0,-1 2 0,0 0 0,-1 1 0,-1 0 0,1 2 0,-2 0 1,1 1-1,-1 1 0,-1 1 0,0 1 0,0 0 0,0 2 0,0 0 0,-40 0 0,30 4-12,0 2-1,1 1 0,-58 14 0,68-12-19,0 1-1,1 1 0,0 1 0,0 0 0,1 1 1,0 2-1,-21 14 0,36-23-21,0 1-1,0-1 1,1 1 0,-1-1-1,1 1 1,-1 0 0,1 0 0,0 0-1,0 0 1,0 0 0,0 0-1,1 0 1,0 1 0,-1-1-1,1 1 1,0-1 0,0 1 0,1-1-1,-1 5 1,1-3-73,1 0 0,0 0-1,0 0 1,0 0 0,0-1 0,1 1 0,-1 0-1,1-1 1,1 0 0,-1 1 0,1-1-1,4 6 1,5 5-270,1-2 1,0 0-1,1 0 0,0-2 0,1 1 0,21 11 1,66 31-1415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2.7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53 1536,'54'-36'3605,"-53"36"-3561,0 1-1,-1 0 1,1-1 0,0 1-1,0 0 1,-1-1-1,1 1 1,-1 0 0,1 0-1,-1-1 1,1 1-1,-1 0 1,1 0-1,-1 0 1,0 0 0,1 0-1,-1 0 1,0 0-1,0 0 1,0 0 0,0 0-1,0 1 1,27 169 2657,-3-15-1498,-19-132-1066,22 87 452,-23-99-482,0 1-1,1-1 1,1 0-1,0 0 1,0-1-1,11 15 1,-17-25-90,1 0 0,-1 0 0,1 0 0,0 0 0,-1 0 0,1 0 0,0 0 0,0-1 0,-1 1 0,1 0 0,0 0 0,0 0 0,0-1 0,0 1 0,0-1 0,0 1 0,0-1 0,0 1 0,0-1 0,0 1 0,1-1 0,-1 0 0,0 0 0,0 0 0,0 0 0,0 0 0,1 0 0,0 0 0,0-1 3,-1 0 0,0 0 0,0-1 0,0 1 1,0 0-1,0-1 0,0 1 0,0-1 0,-1 1 0,1-1 0,0 1 0,-1-1 0,1 0 0,-1 1 0,0-1 0,1-2 0,1-14 129,-1 1-1,-2-28 1,-4-22 113,1 28-193,2 0-1,1-1 1,2 1-1,7-46 1,-7 75-96,1 1-1,0 0 1,1-1 0,0 1 0,0 0-1,1 1 1,1-1 0,-1 1 0,1-1-1,0 1 1,1 1 0,0-1 0,0 1-1,1 0 1,0 0 0,0 1 0,1 0-1,-1 0 1,1 1 0,1 0 0,-1 0 0,13-4-1,-6 4-20,1 0-1,-1 2 1,1 0-1,0 1 0,0 0 1,0 1-1,24 2 1,11 4-57,52 11 1,-77-11 150,-1 2 0,0 1 0,0 0 0,0 2 0,-1 1 0,-1 1 0,0 1 0,-1 1 0,0 1 0,-1 1 0,-1 1 0,25 26 0,-31-28 54,-1 0 1,0 1-1,-1 1 0,-1 0 1,-1 0-1,0 1 0,-2 0 1,0 1-1,0 0 0,-2 0 1,0 1-1,-2-1 1,0 1-1,-1 0 0,-1 1 1,-1 33-1,-2-47-35,0 0 0,0-1 0,0 1 0,-1-1-1,0 1 1,-5 8 0,7-14-85,-1 0-1,1 0 0,0 0 0,-1 0 0,1-1 1,-1 1-1,0 0 0,1-1 0,-1 1 0,1 0 1,-1-1-1,0 1 0,0-1 0,1 1 1,-1-1-1,0 1 0,0-1 0,0 1 0,0-1 1,1 0-1,-3 1 0,2-1-67,0-1 0,0 1 0,-1-1 0,1 1 0,0-1-1,0 1 1,0-1 0,0 0 0,0 0 0,0 1 0,0-1 0,0 0 0,0 0 0,0 0-1,0 0 1,1 0 0,-1 0 0,0 0 0,1 0 0,-1 0 0,0-2 0,0 1-155,1-1 1,-1 1 0,0 0 0,1-1 0,0 1 0,-1-1 0,1 1 0,0 0-1,0-1 1,1 1 0,-1-1 0,1-1 0,0-1-173,3-20-1398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3.1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179 335 2688,'0'1'33,"0"-1"0,0 1 0,0-1 1,0 0-1,0 1 0,0-1 0,1 1 0,-1-1 1,0 1-1,0-1 0,0 0 0,1 1 0,-1-1 0,0 0 1,1 1-1,-1-1 0,0 0 0,0 1 0,1-1 1,-1 0-1,1 0 0,-1 1 0,0-1 0,1 0 1,-1 0-1,1 0 0,-1 1 0,0-1 0,1 0 0,-1 0 1,1 0-1,-1 0 0,1 0 0,-1 0 0,1 0 1,19 4 374,0 0 1,0-1 0,0-2-1,0 0 1,0-1 0,0-1-1,0 0 1,0-2 0,0 0-1,24-8 1,2-3-290,-1-1 0,0-2-1,59-32 1,-102 48-110,18-9 127,-1 0-1,0-1 1,-1-2 0,0 1 0,-1-2 0,18-18 0,-34 31-127,1-1-1,-1 0 1,1 1-1,-1-1 1,0 0-1,0 0 1,0 0-1,0 0 1,0 0-1,0 0 1,-1-1-1,1 1 1,-1 0-1,1 0 1,-1 0-1,0-1 1,0 1-1,0 0 1,0 0-1,0-1 1,-1 1-1,1 0 1,0 0-1,-1 0 1,0-1-1,0 1 1,1 0-1,-1 0 1,-1 0-1,1 0 1,0 1-1,0-1 1,-1 0-1,-2-3 1,-2 0 6,1 0 0,-1 0 0,0 0 0,-1 1 0,1 0 0,-1 0 0,0 0 0,0 1 0,-11-4 0,-6 1 66,0 1 0,-1 1 0,1 1 0,-1 2 1,1 0-1,-40 4 0,27 1 54,0 1 1,0 2-1,-61 20 0,74-17-48,0 0 0,0 2 0,1 0 0,0 2-1,1 0 1,1 2 0,1 0 0,-30 30 0,41-36-29,0 0 1,0 0-1,0 1 1,2 0-1,-1 1 1,1 0-1,1 0 1,0 0-1,1 1 1,0-1-1,1 1 1,1 1-1,0-1 1,0 0-1,2 1 1,-1 0-1,2 25 1,2-29-23,0-1 1,0 0 0,1 0-1,0 0 1,1-1-1,0 1 1,0-1-1,0 0 1,1 0 0,1 0-1,-1 0 1,1-1-1,1 0 1,-1 0-1,1-1 1,0 0 0,1 0-1,0-1 1,13 8-1,5 1 44,2-1 0,-1-1 0,2-1 0,55 13 0,16-6-1072,1-4 0,1-5 0,111-4 0,-121-7-800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3.8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0 103 2560,'3'13'771,"1"0"1,1-1 0,0 1-1,1-1 1,11 19-1,22 30 604,-18-27-924,1 0 0,2-2 0,49 52 0,-72-82-419,0-1 1,1 0 0,-1 1-1,1-1 1,-1 0 0,1 0 0,-1 0-1,1 0 1,-1 0 0,1 0-1,0-1 1,0 1 0,-1 0-1,1-1 1,0 0 0,0 1-1,0-1 1,3 0 0,-4 0-18,0-1 1,0 0-1,0 1 1,-1-1-1,1 0 0,0 0 1,0 1-1,0-1 1,-1 0-1,1 0 1,0 0-1,-1 0 1,1 0-1,-1 0 0,1 0 1,-1 0-1,0 0 1,1 0-1,-1 0 1,0 0-1,0-1 0,0 1 1,1 0-1,-1 0 1,0 0-1,-1 0 1,1 0-1,0 0 1,0-1-1,0 1 0,-1 0 1,0-1-1,-20-93 246,15 73-257,0 0 0,1 0 0,2-1 0,-2-38 1,5 54-5,0 0 1,1 1 0,0-1 0,1 0 0,-1 1 0,1-1-1,1 1 1,-1 0 0,1-1 0,0 1 0,0 1 0,1-1-1,0 0 1,0 1 0,0 0 0,0 0 0,1 0-1,0 0 1,0 1 0,9-6 0,-1 2 36,1 1 0,0 0 0,0 1 0,1 1 0,0 0 0,0 1 0,0 1 0,0 0 0,1 1 0,-1 1 0,18 0 0,5 1 98,1 2-1,-1 2 0,49 11 0,-60-8-54,0 0 0,-1 2 0,0 1 0,-1 1-1,0 1 1,0 1 0,-2 2 0,1 0 0,-2 1-1,32 30 1,-42-34-5,0 1-1,0 0 1,-1 0-1,-1 2 1,0-1-1,-1 1 1,-1 0-1,0 1 1,-1 0-1,-1 0 1,0 0-1,-1 1 0,-1 0 1,-1 0-1,0 0 1,-1 1-1,-1 31 1,-1-41-19,-9 71 533,9-74-541,-1 0 1,0 0-1,-1 0 1,1-1-1,-1 1 0,0-1 1,0 1-1,-1-1 1,1 0-1,-1 1 0,0-1 1,0-1-1,-4 5 1,7-7-58,0-1 1,-1 0 0,1 1 0,0-1 0,0 0 0,-1 1-1,1-1 1,0 0 0,-1 1 0,1-1 0,-1 0 0,1 0-1,0 1 1,-1-1 0,1 0 0,-1 0 0,1 0 0,-1 0-1,1 1 1,0-1 0,-1 0 0,1 0 0,-1 0 0,1 0 0,-1 0-1,1 0 1,-1 0 0,1 0 0,-1 0 0,1-1 0,0 1-1,-1 0 1,1 0 0,-1 0 0,1 0 0,-1-1 0,1 1-1,0 0 1,-1 0 0,1-1 0,0 1 0,-1 0 0,1-1 0,0 1-1,-1 0 1,1-1 0,0 1 0,0-1 0,-1 1 0,1 0-1,0-1 1,0 1 0,0-1 0,0 1 0,-1-1 0,1 1-1,0-1 1,0 1 0,0-1 0,2-29-1550,10 6-298,15 3-192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4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233 466 3200,'-1'0'239,"0"1"-1,0 0 1,0 0 0,0 0 0,1 0 0,-1 0-1,0 1 1,1-1 0,-1 0 0,1 0 0,-1 0-1,1 1 1,0-1 0,-1 0 0,1 0-1,0 1 1,0-1 0,0 0 0,0 0 0,0 1-1,0 0 1,1 1-84,0-1 0,-1 0 0,1 1 0,0-1 1,0 0-1,1 0 0,-1 0 0,0 0 0,1 0 0,3 4 0,-1-2-119,0 0 0,1 0-1,0-1 1,0 1 0,0-1 0,0 0 0,0 0-1,1-1 1,10 4 0,23 3 196,1-3-1,0-1 1,1-2-1,-1-1 1,0-3 0,57-7-1,-74 5-110,0-2 0,0-1 0,-1-1 0,0 0 0,0-2 0,0-1 0,33-20 0,-48 26-93,0-1-1,-1 1 1,0-1-1,1-1 1,-2 1 0,1-1-1,-1 0 1,0 0-1,0-1 1,0 0 0,-1 1-1,0-1 1,-1-1-1,1 1 1,-2 0 0,1-1-1,-1 0 1,0 0-1,0 1 1,-1-1 0,0 0-1,0 0 1,-1 0-1,0 0 1,-3-16 0,1 12-20,-1-1 1,-1 1-1,0 0 1,0 0-1,-1 0 1,-1 0-1,0 1 1,0 0-1,-2 0 1,1 0-1,-1 1 1,-12-12-1,6 9-15,-1 1-1,0 1 0,0 0 1,-1 0-1,-1 2 0,1 0 1,-32-11-1,14 9-17,0 1 1,-1 2 0,0 1-1,0 2 1,0 2-1,-1 1 1,1 1-1,-56 7 1,62-2-34,-1 0-1,2 3 1,-1 0 0,1 2-1,-38 16 1,56-20 19,1 0 0,0 1 0,0 0 0,0 0 0,1 1 0,0 0 0,-14 16 0,18-18-11,0 1-1,0 0 1,1-1 0,0 1 0,0 0 0,0 1-1,1-1 1,0 0 0,0 1 0,1 0-1,0-1 1,0 1 0,0 11 0,2-11-64,0 0-1,0-1 1,1 1 0,0-1 0,0 0 0,0 1 0,1-1 0,0 0 0,0-1 0,1 1-1,-1 0 1,1-1 0,1 0 0,-1 0 0,1 0 0,0 0 0,0-1 0,0 0 0,10 6-1,11 6-660,-1 0 0,55 21 0,16-1-761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4.7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1 2816,'-3'5'166,"-1"0"0,1 0 0,0 0 0,1 0 0,-1 0 0,1 1-1,0 0 1,0-1 0,1 1 0,-1 0 0,1 7 0,-2 73 1961,4-48-1509,6 261 576,13-1 1,63 318 0,-77-590-975,1 0 1,14 35-1,-21-60-241,0-1 1,0 0-1,0 1 0,1-1 1,-1 0-1,0 1 0,0-1 1,0 0-1,0 1 0,0-1 0,0 0 1,0 1-1,1-1 0,-1 0 1,0 0-1,0 1 0,0-1 1,1 0-1,-1 0 0,0 1 1,0-1-1,1 0 0,-1 0 1,0 0-1,0 1 0,1-1 1,-1 0-1,0 0 0,1 0 1,-1 0-1,0 0 0,1 0 0,-1 0 1,0 1-1,1-1 0,-1 0 1,0 0-1,1 0 0,-1 0 1,0-1-1,1 1 0,8-10-1256,-6 6 991,11-13-1143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5.0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164 272 2816,'-2'3'194,"1"0"1,0 0-1,0 1 1,0-1-1,0 1 1,1-1-1,-1 1 0,1-1 1,0 1-1,0-1 1,0 1-1,1-1 1,-1 1-1,1-1 1,0 1-1,1 4 0,2 4 506,0-1 0,0 1 0,1-1 0,6 12 0,-4-14-608,-1 1 1,1-1-1,0-1 0,1 1 1,0-1-1,0 0 1,1-1-1,0 0 0,0 0 1,1-1-1,0 0 0,0-1 1,0 0-1,0-1 1,1 0-1,0 0 0,0-1 1,0-1-1,20 3 0,4-3 194,0-1 0,0-2 0,0-1 0,0-2 0,43-10 0,-63 11-204,1-2 1,0 1 0,-1-2-1,0 0 1,0-1 0,-1-1-1,0 0 1,0-1 0,20-17-1,-27 21-60,-1 0-1,0-1 1,-1 0 0,0 0-1,0 0 1,0-1-1,0 0 1,-1 0 0,0 0-1,-1 0 1,0 0-1,0-1 1,0 0-1,-1 1 1,0-1 0,-1 0-1,1 0 1,-2 0-1,1 0 1,-1-14 0,-2 10-12,-1 1 0,0-1 0,0 1 0,-1 0 0,-1-1 0,0 2 0,0-1 1,-1 1-1,0 0 0,-1 0 0,0 0 0,0 1 0,-1 0 0,-1 1 0,1 0 1,-1 0-1,-20-13 0,12 11-39,0 0 0,-1 0 0,-1 2 0,1 0 0,-1 2 0,0 0 1,-1 0-1,0 2 0,-35-3 0,27 6-9,1 2 0,-1 0 1,1 2-1,0 1 0,0 1 0,0 2 1,-44 16-1,48-14 0,0 1 0,1 0 0,1 2 0,0 1 0,0 0 0,1 2-1,1 0 1,1 1 0,-17 19 0,28-28-4,1 1 0,0 0 0,1 0 0,0 0 0,0 0 0,0 1-1,-3 11 1,7-17-39,0 1-1,0 0 0,0 0 1,1 0-1,0-1 0,-1 1 1,1 0-1,1 0 0,-1 0 1,0 0-1,1-1 0,0 1 1,0 0-1,0-1 1,0 1-1,1 0 0,-1-1 1,1 1-1,0-1 0,0 0 1,3 3-1,6 6-264,0-1 1,0-1-1,1 0 1,1 0-1,0-1 1,0-1-1,21 10 1,-8-4-112,69 43-1207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5.9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70 1408,'0'-1'79,"0"-1"0,1 0-1,-1 0 1,1 1 0,-1-1 0,1 0 0,0 1-1,0-1 1,0 1 0,-1-1 0,1 1-1,1-1 1,-1 1 0,0 0 0,0-1 0,0 1-1,1 0 1,-1 0 0,1 0 0,-1 0 0,1 0-1,-1 0 1,1 1 0,0-1 0,-1 0 0,1 1-1,0-1 1,-1 1 0,1 0 0,0-1 0,0 1-1,-1 0 1,1 0 0,0 0 0,0 0 0,0 1-1,-1-1 1,1 0 0,0 1 0,-1-1-1,1 1 1,0 0 0,-1-1 0,1 1 0,0 0-1,-1 0 1,0 0 0,1 0 0,-1 0 0,1 0-1,-1 1 1,0-1 0,0 0 0,0 1 0,0-1-1,0 1 1,0-1 0,0 1 0,0 0 0,-1-1-1,2 3 1,7 30 422,-1 0 1,-2 0-1,4 67 0,-3-31 139,-3-20-201,-3-33-222,0-1-1,0 0 1,2 1-1,0-1 0,0 0 1,2 0-1,0 0 0,1-1 1,12 23-1,-18-38-209,0 1 0,0-1 0,0 0 0,0 1 0,1-1 0,-1 0 0,0 1 0,0-1 0,1 0 1,-1 1-1,0-1 0,0 0 0,1 0 0,-1 1 0,0-1 0,1 0 0,-1 0 0,0 0 0,1 1 0,-1-1 0,0 0 0,1 0 0,-1 0 0,0 0 0,1 0 0,-1 0 1,1 0-1,-1 0 0,0 0 0,1 0 0,-1 0 0,1 0 0,-1 0 0,0 0 0,1 0 0,-1 0 0,0 0 0,1-1 0,-1 1 0,0 0 0,1 0 0,-1 0 0,0-1 0,1 1 1,-1 0-1,0 0 0,0-1 0,1 1 0,-1 0 0,0 0 0,0-1 0,1 1 0,-1 0 0,0-1 0,0 1 0,0 0 0,0-1 0,0 1 0,1-1 0,-1 1 0,0 0 0,0-1 1,0 1-1,0 0 0,0-1 0,0 1 0,0-1 0,0 1 0,-1-1 0,5-32 267,-8-7-58,-2-7 58,1-88 1,5 120-279,2 1 1,0 0-1,0-1 1,1 1-1,1 0 0,0 1 1,1-1-1,1 1 0,0 0 1,12-19-1,-10 20-41,1 0 0,0 0 1,0 1-1,1 0 0,1 1 0,0 0 0,0 1 0,17-10 0,-19 14-1,1 0 0,-1 1 0,1 0 0,0 0 0,1 2 0,-1-1 0,0 1 0,1 0 0,-1 1 0,1 0 0,0 1 0,10 1 0,-1 1 25,-1 1 0,0 1 0,0 1 1,-1 0-1,0 1 0,1 1 0,-2 1 0,1 1 1,-1 0-1,-1 1 0,0 1 0,18 15 1,-1 3 150,-1 1 1,-2 2 0,0 2 0,30 46 0,-51-67-17,0 0 0,-1 0 1,-1 1-1,0 1 0,8 24 0,-13-34-39,-1 1 1,0-1-1,0 1 0,0-1 0,0 1 0,-1 0 0,0-1 0,0 1 0,-1 0 0,1-1 0,-1 1 0,0 0 0,-1-1 0,0 1 0,1-1 0,-2 0 0,1 1 1,-5 7-1,6-12-85,1-1 1,0 1 0,0-1-1,-1 1 1,1 0 0,0-1-1,-1 1 1,1-1 0,-1 1 0,1-1-1,-1 1 1,1-1 0,-1 1-1,1-1 1,-1 0 0,1 1-1,-1-1 1,1 0 0,-1 1 0,0-1-1,1 0 1,-1 0 0,1 0-1,-1 1 1,0-1 0,1 0-1,-1 0 1,0 0 0,1 0-1,-1 0 1,0 0 0,1 0 0,-1 0-1,0-1 1,1 1 0,-1 0-1,0 0 1,1 0 0,-1-1-1,1 1 1,-1 0 0,0-1 0,1 1-1,-1 0 1,1-1 0,-1 0-1,-1-1-235,0 0 0,1 0-1,0 0 1,0 0 0,-1 0-1,1-1 1,1 1 0,-1 0-1,0 0 1,0-4 0,0-3-1675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6.3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91 343 2816,'17'6'563,"1"-1"-1,-1-1 1,1 0 0,-1-1-1,1-1 1,0-1-1,20 0 1,-6-2-387,-1 0 0,0-2 0,0-1 0,0-2 0,-1-1 0,1-1 0,-2-1 0,1-2 0,-1-1 0,-1-2 0,30-18 0,-52 28-159,-1 0 1,0 0-1,0-1 0,0 1 1,-1-1-1,1 0 0,-1-1 1,0 1-1,-1-1 0,1 0 1,-1 1-1,0-1 0,-1-1 1,0 1-1,0 0 1,2-8-1,-4 10-7,1-1 1,-1 0-1,0 0 0,0 1 1,-1-1-1,1 0 1,-1 0-1,0 1 0,-1-1 1,1 1-1,-1-1 1,0 1-1,0-1 0,0 1 1,0 0-1,-1 0 1,0 0-1,1 0 0,-2 1 1,1-1-1,0 1 1,-1 0-1,1 0 0,-5-3 1,-4-2 29,-1 1 0,1 0 0,-1 1 1,0 1-1,-1 0 0,1 1 0,-1 0 0,0 1 1,0 0-1,0 1 0,0 1 0,-1 1 1,1-1-1,-28 5 0,17-1 74,1 1 0,-1 2 0,2 0 0,-1 1 0,0 2 0,2 0-1,-42 24 1,46-22 16,0 1 0,0 0 0,2 2 0,-1 0 0,2 1 0,0 0 0,1 1 0,0 1 0,1 1 0,-13 23 0,24-36-84,-1 0 0,1 0 0,0 0 0,1 0 1,0 1-1,-1-1 0,2 0 0,-1 1 0,1-1 1,-1 0-1,1 1 0,1-1 0,-1 1 0,1-1 1,0 0-1,2 8 0,1-4 11,-1-1 1,1 0 0,1 0-1,-1-1 1,1 1-1,1-1 1,-1 0 0,1 0-1,8 6 1,7 6 10,2-2 0,0-1 1,0 0-1,2-2 0,30 13 0,10 1-761,1-4 0,1-2-1,102 18 1,-21-11-992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8.5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65 286 1664,'-5'-2'283,"-23"-10"209,15-7 2850,13 19-3315,0-1-1,0 1 1,0 0-1,0-1 1,0 1-1,0 0 1,0-1-1,0 1 1,0 0-1,0-1 1,0 1-1,0 0 1,0-1-1,0 1 1,0 0-1,0 0 1,-1-1-1,1 1 1,0 0-1,0-1 1,0 1-1,-1 0 1,1 0-1,0-1 1,0 1-1,0 0 1,-1 0-1,1 0 1,0-1-1,-1 1 1,1 0-1,0 0 1,0 0-1,-1 0 1,1 0-1,0 0 1,-1 0-1,1-1 1,0 1-1,-1 0 1,1 0-1,0 0 1,-1 0-1,1 0 1,0 0-1,-1 1 1,1-1-1,0 0 1,-1 0-1,1 0 1,0 0-1,-1 0 1,1 0-1,0 0 1,0 1-1,-1-1 1,1 0-1,0 0 1,0 0-1,-1 1 1,1-1-1,0 0 1,0 0-1,0 1 1,-1-1-1,1 0 1,0 1-1,0-1 1,0 1-1,-5 27 786,8-12-592,0 1 1,2 0 0,0-1 0,0 0-1,1 0 1,2 0 0,-1-1-1,2 0 1,0-1 0,0 0-1,1 0 1,1-1 0,1 0 0,0-1-1,0 0 1,16 11 0,-10-10-87,0-1 1,1 0 0,0-2 0,0 0-1,1-1 1,1-1 0,-1-1 0,1-1 0,1-1-1,-1 0 1,1-2 0,26 1 0,-20-3-26,-1-2 0,1 0 1,-1-2-1,1-2 1,-1 0-1,0-1 0,0-2 1,37-16-1,-51 18-67,0 0-1,-1-1 0,0-1 1,-1 0-1,0 0 0,0-1 1,0 0-1,-1-1 1,-1 0-1,0-1 0,0 0 1,-1 0-1,0-1 0,-1 0 1,-1 0-1,1-1 0,-2 0 1,8-25-1,-11 28-22,0 1 0,-1 0-1,0-1 1,0 1 0,-1-1-1,0 1 1,-1 0 0,0-1-1,-1 1 1,1 0 0,-2-1-1,-5-15 1,2 13-9,0 0 1,0 1-1,-1 0 1,-1 0-1,0 0 1,0 1-1,-1 0 0,-15-13 1,7 9-20,-1 1-1,0 0 1,-1 1 0,-1 1-1,0 1 1,0 0 0,-1 2 0,0 1-1,0 0 1,-39-6 0,34 10-47,0 1 0,0 1 0,0 1 1,0 1-1,0 2 0,0 1 0,0 0 1,0 2-1,1 1 0,0 1 0,1 1 0,-33 17 1,52-23 48,1 0 1,-1 0 0,0 0-1,1 0 1,-1 1 0,1 0-1,0 0 1,0 0 0,1 0 0,-1 1-1,1-1 1,0 1 0,0 0-1,1 0 1,-1 0 0,1 0-1,0 0 1,1 1 0,-1-1-1,1 1 1,0-1 0,0 1 0,1-1-1,-1 1 1,1 0 0,1-1-1,-1 1 1,1-1 0,0 1-1,0-1 1,0 1 0,1-1 0,0 0-1,0 1 1,1-1 0,-1 0-1,1 0 1,0-1 0,0 1-1,1-1 1,-1 1 0,1-1 0,5 4-1,8 7-62,2 0-1,0-1 0,1-1 1,0-1-1,1-1 1,0-1-1,29 10 1,162 42-1551,-112-41-165,1-4 1,110 4-1,-77-13-135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08.7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 8192,'0'-5'4096,"25"21"-7040,-22-7 8192,3 1-8832,-12-6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9.0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25 1536,'18'-15'722,"-11"6"3612,-9 11-4239,0 0 0,1 0 0,-1 0 0,0 0 0,1 0 0,0 1 0,-1-1 0,1 0 0,0 1 0,0-1 0,1 1 0,-1-1 0,0 1-1,1 0 1,0-1 0,-1 1 0,1-1 0,0 1 0,1 4 0,-3 8 502,-10 96 811,5 0 0,7 124 0,40 177 805,33-6-736,-65-362-1356,-3-17 9,0-1 0,2 1-1,10 26 1,-16-50-116,1-1 1,-1 1-1,1-1 0,0 1 0,0-1 0,0 0 0,0 0 1,0 0-1,0 0 0,0 0 0,1 0 0,-1 0 1,1-1-1,-1 0 0,1 1 0,0-1 0,-1 0 1,1 0-1,0 0 0,0-1 0,0 1 0,0-1 0,0 1 1,0-1-1,0 0 0,0 0 0,-1 0 0,1-1 1,0 1-1,0-1 0,0 1 0,0-1 0,3-2 1,14-3-449,-1-1 1,0 0 0,30-18-1,-34 18-213,89-42-3321,-57 22 1664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9.4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 2688,'19'8'1280,"51"-16"-128,-40 4 1024,22 0-1920,12 4 128,12 0 128,3 4 0,1 4-640,-4-4 0,-16 1 384,-10-1 0,-11 7-1024,-8-1 0,-10-3-384,-12-1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2:59.7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 2688,'12'-19'960,"-12"19"-923,0 0-1,0 0 1,0 0 0,0 0 0,1 0 0,-1-1-1,0 1 1,0 0 0,0 0 0,0 0 0,0 0-1,0 0 1,1 0 0,-1 0 0,0 0-1,0 0 1,0 0 0,0 0 0,1 0 0,-1 0-1,0 0 1,0 0 0,0 0 0,0 0 0,0 0-1,1 0 1,-1 0 0,0 0 0,0 0 0,0 0-1,0 0 1,0 0 0,1 1 0,-1-1 0,0 0-1,0 0 1,0 0 0,0 0 0,0 0 0,0 0-1,0 0 1,0 1 0,1-1 0,-1 0 0,0 0-1,0 0 1,0 0 0,0 0 0,0 1 0,0-1-1,0 0 1,0 0 0,0 0 0,0 1-1,3 44 2618,-3-41-2723,13 430 2853,-4-320-1712,46 205 0,-48-293-882,0-1 1,2 0 0,1 0 0,24 42 0,-27-55-164,1 0 1,0-1 0,1 0 0,0 0-1,1-1 1,0 0 0,1-1-1,0 0 1,0-1 0,21 12-1,-29-18-189,1 0-1,0 0 1,0-1-1,1 0 1,-1 0-1,0 0 0,0 0 1,0 0-1,1-1 1,-1 0-1,0 0 1,1 0-1,-1-1 1,0 1-1,1-1 1,-1 0-1,0 0 1,0-1-1,0 1 1,5-3-1,30-15-1650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0.1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6 2816,'-36'-6'1408,"66"27"-128,-9-21 896,9 0-1664,25 6 128,25-6 256,14 4 0,22 3-1152,-6-7 128,5 0 640,-3 4 128,-17-4-768,-16-4 128,-18-3-1408,-6 14 128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0.5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92 433 2944,'41'5'6994,"51"-4"-6415,-68-5-404,-1-1 0,0-2 0,0 0 0,-1-1 0,1-2 0,-2 0 0,0-1-1,0-2 1,28-21 0,-43 31-138,-1-1 0,1-1 1,-1 1-1,0-1 0,0 0 0,0-1 0,-1 1 0,1-1 0,-2 1 0,1-1 0,0-1 0,-1 1 1,0 0-1,-1-1 0,4-10 0,-5 11-20,-1 0 0,1-1 0,-1 1 0,0 0 0,0 0 0,-1 0 0,0 0 0,0 0 0,-1 0 0,1 1 0,-1-1 0,0 0 0,-1 1 0,1-1 0,-1 1 0,0 0 1,-1-1-1,-3-3 0,0 0-1,-1 1 0,0 0 0,-1 1 0,1 0 0,-1 0 0,0 1-1,-1 0 1,0 0 0,0 1 0,-17-6 0,-2 1 11,0 2 0,-52-8 0,67 14-27,0 1 1,0 0-1,0 1 1,0 1 0,0 0-1,0 1 1,1 0-1,-1 1 1,1 1-1,-17 6 1,24-8 8,1 0 1,-1 1-1,1 0 0,0 0 0,-1 0 1,2 1-1,-1-1 0,0 1 0,1 0 0,0 1 1,-1-1-1,2 1 0,-1 0 0,1 0 1,-1 0-1,1 0 0,1 0 0,-1 1 1,1 0-1,0-1 0,0 1 0,1 0 1,-1 0-1,1 0 0,0 0 0,1 7 1,1 1 24,1 0-1,0 0 1,1-1 0,0 1 0,1-1 0,1 0 0,0 0 0,1 0 0,0-1 0,1 0 0,1 0 0,-1 0 0,13 11 0,3 4 75,1-1 1,1-1 0,2-1 0,32 22 0,-33-28-41,1-1 1,1-2-1,0-1 1,1-1-1,1-1 1,0-2-1,56 13 1,-61-19-686,0-1 0,0 0 0,0-2 0,0-1 1,0-1-1,29-5 0,-52 6 512,-1 0-1,1 0 1,-1-1 0,0 1 0,1 0-1,-1-1 1,1 1 0,-1-1-1,0 0 1,1 1 0,-1-1-1,0 0 1,0 0 0,0 0 0,0 0-1,1 0 1,0-2 0,10-33-1816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1.0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2944,'15'51'5957,"4"61"-3870,13 62-958,2-41 812,-35-119-1392,-8-14-58,-10-19-101,13 8-368,1-1 1,0 1 0,1-1-1,0 0 1,1 0 0,0 0-1,1 0 1,0-1 0,1 1-1,1 0 1,0-1 0,1 1-1,0-1 1,0 1 0,6-20 0,-5 24-47,1 0 0,0 1 0,0-1 0,0 1 0,1 0 0,0 0 0,1 0 0,0 0 0,0 1 0,0-1 1,0 1-1,1 1 0,0-1 0,1 1 0,-1 0 0,1 0 0,0 1 0,0 0 0,0 0 0,0 1 0,1 0 1,0 0-1,-1 1 0,14-3 0,-3 3-16,1 0 1,-1 1 0,1 1-1,0 1 1,-1 1-1,1 0 1,-1 2-1,0 0 1,0 0 0,0 2-1,-1 0 1,24 13-1,-16-6 70,-1 1-1,0 1 1,-1 1-1,0 2 0,-2 0 1,0 1-1,27 32 1,-43-44 16,1 1 0,-1 0 1,-1 0-1,0 0 0,0 1 1,0-1-1,-1 1 1,0 0-1,-1 0 0,2 15 1,-3-18-9,0 1 1,-1 0-1,0 0 1,0 0-1,0-1 1,-1 1-1,0 0 1,0 0-1,-1-1 1,0 1-1,0-1 1,-1 1-1,0-1 1,-6 11 0,9-17-97,0 0 1,0-1 0,1 1 0,-1 0 0,0 0 0,0-1 0,0 1 0,0 0 0,0-1 0,0 1-1,0 0 1,0 0 0,0-1 0,0 1 0,0 0 0,0-1 0,0 1 0,0 0 0,0 0 0,0-1 0,0 1-1,0 0 1,0 0 0,0-1 0,-1 1 0,1 0 0,0 0 0,0-1 0,0 1 0,0 0 0,-1 0-1,1-1 1,0 1 0,0 0 0,0 0 0,-1 0 0,1 0 0,0-1 0,0 1 0,-1 0 0,1 0-1,0 0 1,-1 0 0,1 0 0,0 0 0,0 0 0,-1 0 0,1 0 0,0 0 0,0 0 0,-1 0 0,1 0-1,0 0 1,-1 0 0,1 0 0,0 0 0,0 0 0,-1 0 0,1 0 0,0 0 0,0 0 0,-1 1-1,1-1 1,0 0 0,0 0 0,-1 0 0,1 1 0,5-9-2012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1.4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27 3456,'-10'-26'1664,"20"56"128,-5-17 1280,-1 3-2560,2 18 0,0 0 384,3 8 128,1-6-1280,5 11 128,0-5 640,6-14 128,3-3-256,1-8 128,0-8-1152,-5-9 128,-4-9-1280,-1 1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1.7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21 5376,'-15'-21'2688,"45"38"-2560,-14-17 3712,8 0-3840,7 8 0,-1-3 128,4 3 0,8 0-768,-8 5 0,-4 11-896,-9 3 128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2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86 406 2816,'13'35'6796,"-9"-27"-6731,1 1 0,0-1 0,0 0 0,1 0-1,-1-1 1,2 1 0,-1-1 0,1 0 0,11 8 0,12-2 276,0-1 1,1-2-1,0 0 0,0-3 1,1 0-1,0-2 0,0-1 1,1-2-1,40-2 0,-56-1-248,0-1-1,-1 0 1,1-1-1,-1 0 0,0-2 1,0 0-1,-1-1 1,23-11-1,-30 13-68,-1 0-1,-1 0 1,1 0-1,-1-1 0,1 0 1,-2 0-1,1-1 1,0 0-1,-1 0 1,0 0-1,-1 0 1,1-1-1,-1 0 1,0 0-1,-1 0 1,0-1-1,0 1 1,0-1-1,2-11 1,-4 7-3,0 0 0,0 0 1,-1 1-1,-1-1 1,1 0-1,-2 0 1,0 0-1,0 1 1,-1-1-1,-1 1 1,0 0-1,-8-17 1,4 14-20,-1 0 0,0 1-1,-1-1 1,-1 2 0,1-1 0,-2 2 0,0-1 0,-18-11 0,7 6-23,-2 2 0,0 0 0,0 2 0,-1 1-1,-1 1 1,0 1 0,-1 2 0,0 0 0,-54-6 0,62 12-25,0 1-1,0 1 1,0 0 0,0 2 0,0 0 0,0 1-1,-34 11 1,45-12 27,1 2 1,-1-1-1,1 1 0,0 0 1,0 1-1,0 0 0,1 0 0,0 1 1,0 0-1,0 0 0,1 1 1,0 0-1,0 0 0,0 0 0,1 1 1,0-1-1,1 1 0,-7 16 1,8-16 11,2 0 1,-1 0 0,1 0-1,0 0 1,0 0 0,1 0 0,1 0-1,-1 0 1,1 0 0,0 0 0,1 0-1,0 0 1,0 0 0,1-1 0,0 1-1,0-1 1,1 1 0,-1-1-1,2 0 1,-1-1 0,8 9 0,-1-1 7,1 0 0,0-1 0,1 0 0,1-1 0,0-1 0,1 0 0,0-1 0,26 13 1,7 0 43,2-3 1,88 23-1,-106-35 14,0-2 0,0-1 0,0-2 0,0-1 0,57-3 0,-78-1-46,-2 1 0,1-1 1,0-1-1,0 1 0,-1-2 0,12-5 0,-17 8-11,0-1 0,-1 0 0,0-1 0,1 1 0,-1 0 0,0-1 0,0 0 0,0 0 0,0 1 0,-1-2 0,1 1 0,-1 0 0,0-1 0,0 1 0,0-1 0,0 1 0,2-8 0,-4 10-8,1 0 0,-1-1 0,0 1 1,0 0-1,0 0 0,1-1 0,-1 1 0,0 0 0,-1-1 0,1 1 0,0 0 0,0 0 0,0-1 0,-1 1 0,1 0 1,-1 0-1,1-1 0,-1 1 0,1 0 0,-1 0 0,0 0 0,0 0 0,1 0 0,-1 0 0,0 0 0,0 0 1,0 0-1,0 1 0,0-1 0,0 0 0,0 0 0,0 1 0,-3-2 0,4 2 5,-1 0 0,1 0 0,-1 0 0,1 0 0,-1 0 0,1 0 0,-1 0 0,1 0 0,-1 0 0,1 0 0,-1 0 0,1 0 0,-1 0 0,1 0 0,-1 0 0,1 1 0,-1-1 0,1 0 0,0 0 0,-1 1 1,1-1-1,-1 0 0,1 0 0,0 1 0,-1-1 0,1 0 0,-1 1 0,1 0 0,-1 0 7,1 1 1,-1-1 0,1 0 0,0 0 0,0 1 0,0-1-1,0 0 1,0 1 0,0-1 0,0 0 0,0 1 0,0-1-1,0 0 1,1 0 0,-1 1 0,1-1 0,0 2 0,3 5 52,0 0 0,1-1 1,0 1-1,0-1 1,0 0-1,1-1 0,0 1 1,9 6-1,1 1 154,0-2 0,30 19 0,-27-22-306,0 0 0,1-2 0,26 8 1,25 8-3441,-43-15 1528,-7-12-43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3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9 3328,'-2'53'2901,"-3"-1"0,-21 90 0,26-141-2900,-4 16 320,1 1 1,0 0 0,1-1 0,1 1-1,1 0 1,0 0 0,2-1 0,0 1 0,1 0-1,0-1 1,8 20 0,-12-43-178,0 0 1,0-1-1,1 1 1,0 0 0,0-1-1,1-9 1,1-22 80,-4 9-165,2 0 0,1-1 0,1 1-1,1 0 1,12-43 0,-13 62-78,1 0 0,0 1 0,0-1 0,1 1 0,0-1 0,1 1 0,0 0 0,0 1 1,1-1-1,0 1 0,0 1 0,1-1 0,0 1 0,1 0 0,0 0 0,0 1 0,0 0 0,1 0 0,11-5 0,-12 8-22,0 1 0,-1 0 0,1 1 0,0-1-1,0 2 1,0-1 0,0 1 0,0 0 0,0 0 0,0 1 0,0 0 0,0 1-1,-1 0 1,1 0 0,0 1 0,-1-1 0,0 2 0,1-1 0,-1 1-1,0 0 1,-1 0 0,1 1 0,-1 0 0,9 10 0,3 2 61,-2 1 1,0 0-1,-1 2 1,-1 0-1,-1 0 0,19 40 1,-23-40 268,-1 0 1,10 41-1,-16-54-163,0 1-1,-1 0 0,0 0 1,0 0-1,-1 0 0,0 0 1,-1 0-1,1 0 0,-1 0 1,-5 15-1,6-22-100,-1 1 0,1-1 0,-1 1-1,1-1 1,-1 0 0,0 1 0,0-1 0,0 0 0,1 0 0,-1 1-1,0-1 1,-1 0 0,1 0 0,0 0 0,0 0 0,-2 0-1,3 0-11,-1-1 0,1 0-1,-1 0 1,0 0 0,1 0 0,-1 0-1,1 0 1,-1 0 0,0 0-1,1-1 1,-1 1 0,1 0-1,-1 0 1,1 0 0,-1-1-1,1 1 1,-1 0 0,1 0-1,-1-1 1,1 1 0,-1-1-1,1 1 1,-1 0 0,1-1-1,-1 1 1,1-2 0,-3-1 22,1 0 1,0-1-1,0 1 1,1-1-1,-1 1 1,1-1-1,0 0 0,0 0 1,-1-6-1,1 3-15,2 0 0,-1 0-1,1 0 1,0 0 0,0 0-1,1 0 1,0 0 0,0 1-1,1-1 1,-1 1-1,2-1 1,4-6 0,4-7-68,2 0 0,20-22 0,-20 25-19,1 0-1,1 1 1,1 1-1,0 1 0,1 0 1,1 1-1,0 1 1,23-11-1,-34 19 14,1 1 0,-1 0 1,1 0-1,0 1 0,0 0 0,0 1 0,0 0 1,0 0-1,0 1 0,0 0 0,1 1 1,-1 0-1,0 0 0,0 1 0,0 0 1,-1 0-1,1 1 0,0 1 0,-1-1 0,0 1 1,0 1-1,15 10 0,-6-1 47,-1 1 0,0 1 0,-1 1 0,0 0 0,-2 1 0,0 0-1,-1 1 1,-1 0 0,-1 1 0,-1 0 0,0 1 0,-2 0 0,10 42 0,-14-51 114,-1 0-1,-1 0 1,0 0 0,0 0 0,-2 17 0,1-26-83,0-1-1,-1 1 1,1-1 0,0 0 0,-1 1 0,1-1-1,-1 0 1,0 1 0,0-1 0,0 0-1,0 0 1,0 0 0,0 0 0,-1 0 0,1 0-1,-1 0 1,1 0 0,-1-1 0,0 1 0,0-1-1,0 1 1,1-1 0,-1 1 0,-1-1 0,1 0-1,0 0 1,0 0 0,0 0 0,-1-1-1,1 1 1,0 0 0,-1-1 0,1 0 0,-4 1-1,4-1-42,0 0 1,1 0-1,-1-1 0,1 1 0,-1 0 0,0 0 0,1-1 0,-1 1 0,1-1 0,-1 0 0,1 1 0,-1-1 0,1 0 0,0 0 0,-1 0 0,1 0 0,0 0 0,0 0 0,0 0 0,-1 0 0,1 0 0,0-1 0,1 1 0,-3-3 1,2 2-137,1 0 1,-1 1 0,1-1-1,-1 0 1,1 0 0,0 0-1,0 0 1,-1 0 0,1 0 0,0 0-1,1 0 1,-1 1 0,0-1-1,1 0 1,-1 0 0,1 0-1,-1 0 1,1 1 0,0-1 0,0 0-1,0 0 1,0 1 0,0-1-1,0 1 1,0-1 0,0 1-1,1-1 1,-1 1 0,1 0 0,-1 0-1,2-1 1,4-2-418,-1 2 0,1-1 0,0 1 0,0 0 0,0 1 1,10-2-1,-1 1-297,29-6-1585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57.4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238 99 2688,'2'0'1280,"-100"-29"-896,98 29 1280,7-1-1408,-76-21 0,80 21 128,-59-16 128,62 17-640,0 0 0,1 0 256,-93-24 128,87 26-384,0-1 0,-34-8-768,29 9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3.6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54 449 2816,'1'-8'1058,"1"-7"3569,-3 15-4578,1 0 0,0-1 0,0 1 1,-1 0-1,1 0 0,0 0 0,0 0 0,-1-1 0,1 1 1,0 0-1,-1 0 0,1 0 0,0 0 0,0 0 0,-1 0 0,1 0 1,0 0-1,-1 0 0,1 0 0,0 0 0,-1 0 0,1 0 0,0 0 1,0 0-1,-1 0 0,1 0 0,0 0 0,-1 0 0,1 0 1,0 1-1,0-1 0,-1 0 0,1 0 0,0 0 0,0 1 0,-1-1 1,1 0-1,0 0 0,0 0 0,0 1 0,-1-1 0,1 0 0,0 0 1,0 1-1,0-1 0,0 0 0,0 1 0,-1-1 0,1 0 0,0 1 1,-4 4 73,1-1 0,-1 1 0,1 0 0,0 1 1,0-1-1,0 1 0,1-1 0,-1 1 0,2 0 1,-3 6-1,1 2 269,0 0 0,1 0-1,0 21 1,2-21-210,2-1 0,0 0 0,0 0 0,1 0 0,1 0 0,0 0 0,1 0 0,0-1 0,1 0 0,0 0 0,1-1-1,0 0 1,1 0 0,13 14 0,-14-17-93,0 0-1,1-1 1,0-1 0,0 1-1,0-1 1,0 0 0,1-1-1,0 0 1,1 0-1,-1-1 1,1-1 0,-1 1-1,1-1 1,0-1-1,0 0 1,1 0 0,-1-1-1,0-1 1,16 0-1,-3-3 6,0-1 0,-1-1 0,0-1 0,0 0 0,-1-2 0,0-1 0,0-1 0,-1 0 0,0-1-1,-1-2 1,22-16 0,-29 18-76,0 0 0,0 0 0,-1-1-1,0-1 1,-1 0 0,0 0 0,-1-1 0,-1 0-1,0-1 1,-1 0 0,-1 0 0,0 0 0,-1-1-1,0 0 1,-2 0 0,3-21 0,-5 15-35,-2 1 0,0-1 0,-1 1 0,-2-1 1,0 1-1,-1 0 0,-1 0 0,-1 1 0,-1 0 0,0 0 1,-2 1-1,0 0 0,-1 0 0,-1 1 0,-26-29 0,27 34-42,-1 1 1,-1 0-1,0 0 0,-1 2 0,0 0 0,-1 0 0,0 1 0,-31-13 0,33 17 11,1 1-1,0 1 1,-1 0-1,0 1 1,0 0-1,1 1 1,-1 0 0,0 1-1,0 1 1,0 0-1,0 0 1,-24 7-1,28-5 17,-1 0 0,1 1 0,0 0 0,1 0-1,-1 1 1,1 0 0,0 0 0,0 1-1,0 0 1,1 0 0,0 1 0,0 0 0,-9 13-1,11-14 24,1 1 1,1 0-1,-1-1 0,1 1 0,0 1 0,1-1 1,0 0-1,0 1 0,0-1 0,1 1 0,0-1 1,1 1-1,0 0 0,0-1 0,0 1 0,1 0 0,0-1 1,3 10-1,3 3 55,1 0 0,0 0 0,2-1 0,0 0 0,1-1 0,1 0 0,0-1 0,2-1 0,0 1 0,0-2 0,2 0 1,24 18-1,3-1-68,2-1 0,1-2 0,87 39 1,-57-35-1195,114 31 0,-80-37-853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09:48.6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126 1 3072,'-2'6'1036,"1"-2"-461,-1 0 0,1 0 0,-1 0 0,0 0 0,0 0 0,-1 0 1,1 0-1,-1-1 0,1 1 0,-1-1 0,0 0 0,-5 4 0,7-7 129,1 2-453,-1-1 1,1 0-1,0 0 1,-1 0-1,1 0 1,-1 0-1,1 0 1,-1-1 0,0 1-1,0 0 1,1 0-1,-1 0 1,0 0-1,0-1 1,0 1-1,1 0 1,-3 0-1,2 0-151,0-1 0,0 1-1,0 0 1,-1 0 0,1 0-1,0 0 1,0 0-1,1 0 1,-1 0 0,0 0-1,0 0 1,0 0 0,1 0-1,-1 0 1,1 1-1,-1-1 1,1 0 0,-1 0-1,1 1 1,0-1 0,-1 0-1,1 1 1,0-1-1,0 2 1,1 0-76,-1 0 0,1 0 0,0 0 0,0 0 1,0 0-1,0 0 0,1-1 0,-1 1 0,1 0 0,0-1 0,0 1 0,0-1 0,0 1 0,0-1 1,0 0-1,0 0 0,1 0 0,-1 0 0,1-1 0,0 1 0,-1-1 0,1 1 0,0-1 0,0 0 1,0 0-1,0 0 0,0-1 0,0 1 0,0-1 0,0 1 0,0-1 0,0 0 0,0 0 0,0 0 1,0-1-1,0 1 0,1-1 0,-1 0 0,-1 0 0,1 0 0,0 0 0,0 0 0,0 0 0,0-1 1,-1 0-1,1 1 0,-1-1 0,1 0 0,-1 0 0,0 0 0,0-1 0,0 1 0,3-4 0,-5 5-23,1 0-1,-1 0 0,1 0 0,-1 0 1,1-1-1,-1 1 0,0 0 0,0 0 0,0 0 1,1-1-1,-1 1 0,0 0 0,0 0 1,0 0-1,-1-1 0,1 1 0,0 0 0,0 0 1,-1 0-1,1 0 0,-1-1 0,1 1 1,-1 0-1,1 0 0,-1 0 0,0 0 0,1 0 1,-1 0-1,0 0 0,0 1 0,0-1 1,0 0-1,0 0 0,0 0 0,0 1 1,0-1-1,0 1 0,0-1 0,0 1 0,0-1 1,-2 0-1,0 0-10,2 0 15,-1-1-1,0 1 0,0 0 0,0 0 1,0 0-1,-1 0 0,1 1 1,0-1-1,0 0 0,0 1 0,-1 0 1,1-1-1,0 1 0,0 0 1,-1 0-1,1 0 0,0 0 0,-1 1 1,1-1-1,0 1 0,-3 0 0,1 1-1,0 1 0,0-1 0,0 1 0,1 0 0,-1 0-1,1 0 1,-1 1 0,1-1 0,0 1 0,0 0 0,-2 4-1,-63 107-386,68-115 364,-1 1-1,1 0 1,-1-1-1,1 1 1,-1 0-1,1-1 1,-1 1-1,1 0 1,0 0-1,0-1 1,-1 1-1,1 0 1,0 0-1,0-1 1,0 1-1,0 0 1,0 0-1,0 0 1,0-1-1,0 1 1,0 0-1,0 0 1,0 0-1,1-1 1,-1 1-1,0 0 1,0 0-1,1-1 1,-1 1-1,1 0 1,-1-1-1,1 1 1,-1 0-1,1-1 0,-1 1 1,1-1-1,-1 1 1,1-1-1,0 1 1,-1-1-1,1 1 1,0-1-1,-1 0 1,1 1-1,0-1 1,0 0-1,-1 0 1,1 1-1,0-1 1,0 0-1,-1 0 1,1 0-1,0 0 1,0 0-1,0 0 1,1 0-1,54-6-1106,-49 5 970,-1 0 45,39-8-1066,-44 9 1101,1-1-1,-1 1 0,1 0 0,-1-1 0,0 1 1,1-1-1,-1 1 0,1-1 0,-1 1 0,0-1 0,0 0 1,1 0-1,-1 0 0,0 0 0,0 0 0,0 0 1,0 0-1,0 0 0,0 0 0,0 0 0,-1 0 1,1-1-1,0-1 0,-1 0 53,0 0 1,-1 0-1,0-1 0,0 1 1,0 0-1,0 0 0,-1 0 1,1 0-1,-1 0 0,1 0 1,-1 1-1,0-1 0,0 0 1,-1 1-1,1 0 0,-5-5 1,-17-23 422,19 23-241,3 10-8,0 27 57,2-29-207,0-1 1,0 0 0,0 1 0,0-1 0,0 0-1,0 1 1,0-1 0,1 0 0,-1 1-1,0-1 1,0 0 0,0 0 0,0 1 0,0-1-1,1 0 1,-1 0 0,0 1 0,0-1 0,0 0-1,1 0 1,-1 1 0,0-1 0,0 0 0,0 0-1,1 0 1,-1 0 0,0 1 0,1-1 0,-1 0-1,0 0 1,0 0 0,1 0 0,-1 0 0,0 0-1,1 0 1,-1 0 0,0 0 0,1 0 0,-1 0-1,0 0 1,1 0 0,-1 0 0,0 0 0,0 0-1,1 0 1,-1 0 0,0 0 0,1-1-1,-1 1 1,0 0 0,0 0 0,1 0 0,-1 0-1,0-1 1,0 1 0,1 0 0,-1-1 0,15-9-78,-14 9 61,11-19-730,-12 19 702,0 1 0,0 0 0,0-1 0,0 1-1,0 0 1,0 0 0,0-1 0,0 1 0,0 0 0,0-1-1,0 1 1,0 0 0,0-1 0,0 1 0,0 0-1,0 0 1,0-1 0,0 1 0,0 0 0,-1-1-1,1 1 1,0 0 0,0 0 0,0 0 0,-1-1-1,1 1 1,0 0 0,0 0 0,0-1 0,-1 1-1,1 0 1,0 0 0,0 0 0,-1 0 0,1-1-1,-3 1-193,1 1 0,0-1-1,0 0 1,0 0 0,0 1-1,0-1 1,0 1 0,0 0-1,0-1 1,0 1-1,0 0 1,0 0 0,0 1-1,1-1 1,-1 0 0,-3 3-1,-9 10-1274,0-1-22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09:50.6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103 35 3072,'-5'5'3933,"-4"4"50,2 3-2554,7-11-1415,0 0 0,1 0-1,-1 0 1,0 0 0,1 0 0,-1 0 0,1 0 0,-1 0 0,1 0 0,0 0 0,-1-1 0,1 1 0,0 0 0,-1 0 0,1-1 0,0 1 0,0 0 0,0-1 0,-1 1-1,1-1 1,0 1 0,0-1 0,0 0 0,0 1 0,0-1 0,0 0 0,0 1 0,1-1 0,0 1 6,-1 0 0,1-1 0,-1 1 0,1 0 0,0-1 0,-1 1 0,1-1 0,0 1 1,-1-1-1,1 0 0,0 0 0,-1 0 0,1 0 0,0 0 0,-1 0 0,1 0 0,0 0 0,-1-1 0,1 1 0,3-2 0,-4 1-6,-1-1 1,1 1-1,-1 0 0,1-1 0,-1 1 0,1 0 0,-1-1 0,0 1 1,1-1-1,-1 1 0,0 0 0,0-1 0,0 1 0,0-1 0,-1 1 1,1-1-1,0 1 0,0 0 0,-1-1 0,1 1 0,-1 0 0,-1-3 1,1 1 18,0 0 1,0 0 0,0 0-1,0 1 1,-1-1 0,1 1-1,-1-1 1,0 1 0,0-1 0,1 1-1,-2 0 1,1 0 0,0 0-1,0 0 1,-1 0 0,1 0-1,-1 1 1,1-1 0,-1 1 0,0 0-1,-3-2 1,3 3-8,1 0-1,0 0 1,-1 0 0,1 0 0,0 0 0,-1 1-1,1-1 1,0 0 0,0 1 0,0 0-1,-1 0 1,1 0 0,0 0 0,0 0 0,0 0-1,0 0 1,0 0 0,1 1 0,-1-1-1,0 1 1,1-1 0,-1 1 0,1 0 0,-1 0-1,1 0 1,0 0 0,0 0 0,0 0-1,-1 2 1,1-3-26,0 0 0,0 1 0,0-1 0,0 0-1,1 1 1,-1-1 0,1 0 0,-1 1 0,1-1 0,-1 1 0,1-1 0,0 1-1,-1-1 1,1 1 0,0-1 0,0 1 0,0-1 0,1 1 0,-1-1-1,0 1 1,0-1 0,1 1 0,-1-1 0,1 0 0,-1 1 0,1-1-1,0 1 1,-1-1 0,1 0 0,0 0 0,0 1 0,0-1 0,0 0-1,0 0 1,0 0 0,0 0 0,1 0 0,-1 0 0,0-1 0,0 1-1,3 1 1,-1-1-6,0 0 0,1 0 0,-1 0 1,0 0-1,1-1 0,-1 0 0,0 1 0,1-1 0,-1 0 0,1 0 0,-1-1 0,0 1 0,1-1 0,-1 0 0,0 0 0,5-2 1,-5 2-3,-1 0 0,1 0 1,0-1-1,-1 0 0,1 1 1,-1-1-1,1 0 1,-1 0-1,0-1 0,0 1 1,0 0-1,0-1 0,0 1 1,0-1-1,2-5 1,-4 8 8,0-1 0,0 0 0,0 0 0,0 1 0,0-1 0,0 0 0,0 0 1,0 0-1,0 1 0,0-1 0,0 0 0,-1 0 0,1 1 0,0-1 0,0 0 1,-1 0-1,1 1 0,0-1 0,-1 0 0,1 1 0,-1-1 0,0 0 0,-1-1 9,0 1 0,0-1 0,0 1 0,0 0-1,0 0 1,0 0 0,0 0 0,0 0 0,0 1-1,0-1 1,-3 0 0,-3 0 17,0 1 1,0 0-1,0 0 1,1 1-1,-1 0 0,0 0 1,0 1-1,1 0 1,-1 0-1,1 1 1,0 0-1,0 0 0,-13 8 1,24-11-52,1 1 0,-1-1 0,0 1 0,0 0 0,-1 1 0,1-1 0,7 4 0,25 7-467,-37-12 480,0-1 1,0 1-1,0-1 0,0 0 0,0 1 0,0-1 0,0 0 1,0 0-1,1 1 0,-1-1 0,0 0 0,1 0 1,-1 0-1,0 0 0,1 0 0,-1 0 0,1 0 0,-1 0 1,1 0-1,0-1 0,-1 1 0,1 0 0,0 0 1,0 0-1,0 0 0,0 0 0,0-1 0,0 1 0,0 0 1,0 0-1,0 0 0,1 0 0,-1 0 0,0 0 0,1-1 1,-1 1-1,1 0 0,-1 0 0,1 0 0,0 0 1,-1 1-1,1-1 0,0 0 0,0 0 0,0 0 0,-1 0 1,1 1-1,0-1 0,0 0 0,0 1 0,0-1 1,0 1-1,0-1 0,0 1 0,0-1 0,1 1 0,-1 0 1,0 0-1,0-1 0,0 1 0,0 0 0,0 0 0,1 0 1,-1 0-1,0 0 0,0 1 0,0-1 0,2 1 1,-4-2 12,-1 1 1,1 0 0,-1 0 0,0 0-1,1 0 1,-1 0 0,1 0 0,-1 0 0,1 0-1,-1 0 1,1 1 0,-1-1 0,1 1 0,0-1-1,-1 1 1,1 0 0,-1-1 0,1 1-1,0 0 1,0 0 0,-1 0 0,-1 2 0,3-3-2,-1 1 0,0-1 1,1 1-1,-1-1 0,0 1 1,1-1-1,-1 1 0,1-1 1,-1 1-1,1-1 1,-1 1-1,1 0 0,0-1 1,-1 1-1,1 0 0,0 0 1,-1-1-1,1 1 0,0 0 1,0 0-1,0-1 1,-1 1-1,1 0 0,0 0 1,0-1-1,0 1 0,0 0 1,1 0-1,-1-1 0,0 1 1,0 0-1,0 0 0,1-1 1,-1 1-1,0 0 1,1 0-1,-1-1 0,0 1 1,1 0-1,-1-1 0,1 1 1,-1-1-1,1 1 0,-1-1 1,1 1-1,1 0 1,37 18 89,-38-19-95,1 1 0,-1-1 0,1 0 0,0 1 0,-1-1 0,1 0 0,0 0 0,-1 0 0,1 0 0,0 0 0,-1 0 0,1-1 0,0 1 0,-1 0 0,1-1 0,-1 1 0,1-1 0,-1 0 0,1 0 0,-1 1 1,1-1-1,1-2 0,-2 2 4,-1 0 0,0 0 0,0-1 0,0 1 0,0 0 0,0 0 0,0 0 0,0 0 0,0 0 0,0 0 0,0 0 0,-1 0 0,1 0 0,-1 0 0,1 0 0,0 0 0,-1 0 0,0 0 0,1 0 0,-1 0 0,1 0 0,-1 0 0,0 1 0,0-1 0,-1-1 0,2 2 0,-1-2 6,0 1 0,0 0 0,-1-1 0,1 1 0,0 0 0,-1 0 0,1 0 0,0 0 0,-1 0 0,0 0 0,1 0 0,-1 1 1,1-1-1,-1 0 0,0 1 0,1-1 0,-1 1 0,0 0 0,0 0 0,1 0 0,-1 0 0,0 0 0,0 0 0,0 0 0,-2 1 0,-2 0 85,1 1-1,-1 0 0,1 0 0,0 0 0,0 1 1,-8 5-1,13-8-83,-1 0 0,1 0-1,0 1 1,0-1 0,0 0 0,0 0 0,-1 0 0,1 0-1,0 0 1,0 0 0,0 0 0,0 1 0,0-1 0,0 0-1,-1 0 1,1 0 0,0 0 0,0 0 0,0 1 0,0-1 0,0 0-1,0 0 1,0 0 0,0 0 0,0 1 0,0-1 0,0 0-1,0 0 1,0 0 0,0 1 0,0-1 0,0 0 0,0 0-1,0 0 1,0 0 0,0 1 0,0-1 0,0 0 0,0 0-1,0 0 1,0 0 0,0 1 0,1-1 0,-1 0 0,0 0 0,0 0-1,0 0 1,0 0 0,0 1 0,0-1 0,1 0 0,-1 0-1,0 0 1,0 0 0,0 0 0,0 0 0,1 0 0,-1 0-1,0 0 1,0 0 0,1 0 0,14 6-955,-9-5-469,0 0-503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09:52.7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66 2304,'7'-35'2001,"0"4"5107,-3 37-6101,1 0 0,-1-1 0,1 0 0,11 10 0,15 11-108,-14-13-682,-1 1 0,0 1 0,-1 0 0,13 18-1,22 30 27,-35-47-113,0 1-1,-2 0 1,0 1-1,-1 0 1,-1 1-1,0 0 1,-2 1-1,14 39 0,-21-51-166,0-1-1,1 0 0,0 0 1,0 0-1,0 0 0,1 0 0,8 11 1,8 12-2968,-15-19-1368,-5-6 1941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09:53.4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1 479 2560,'7'-17'5115,"38"-46"-3340,-36 54-1474,0 0 0,0 0-1,1 2 1,16-12-1,-15 12-153,-1 0 0,0-2 0,12-11 0,-11 10-103,0 0 0,1 1 0,0 0 0,0 1 0,18-10 0,26-17-95,112-98-1031,-108 84-1142,-32 32-80,-18 12 1024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09:54.2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108 9 3072,'18'-7'5522,"-14"6"-1730,-12 14-2973,6-8-690,0-1 0,1 1 0,-1 0 0,1 0 0,0 0 0,1 1 0,-1-1 0,1 0 0,0 0 0,1 6 0,-2 21 329,-17 96 67,-53 197 0,66-306-529,-1 5-152,1 1 1,-1 27 0,9 13-3454,-2-53 1668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09:54.7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3200,'7'22'8882,"12"-6"-6639,-15-15-2219,0 1 0,-1-1 0,1 0 0,0 0 0,0 0 0,0 0 0,0 0 0,0-1 0,0 0 0,0 0 0,6-1 0,11-1 23,1 0 1,-1 1 0,0 1-1,0 1 1,1 2-1,-1-1 1,0 2 0,-1 1-1,1 1 1,-1 0-1,0 2 1,31 16 0,-43-20-176,1 0 0,-1-1 0,1 0 0,0 0 0,0-1 0,-1 0 0,2 0 0,-1-1 0,0 0 0,0-1 0,0 0 0,0-1 0,0 1 0,0-2 0,0 1 0,0-1 0,0-1 0,0 0 0,0 0 0,10-6 0,0-7-1664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51:03.7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173 424 1152,'1'-4'2414,"-2"16"-1219,-3-2-615,3-10-557,0 0 0,1-1-1,-1 1 1,1 0 0,-1 0 0,0 0-1,1-1 1,-1 1 0,1 0-1,-1-1 1,0 1 0,1 0 0,-1-1-1,1 1 1,-1-1 0,1 1-1,-1-1 1,1 1 0,0-1 0,-1 1-1,1-1 1,0 1 0,-1-1-1,1 0 1,-43-53 358,32 43-255,1 0 0,0-1 0,1 0 0,0-1 0,1 0 0,1-1 0,0 1 0,-9-27 0,13 25-41,0 1-1,0-1 1,2-1 0,0 1-1,0 0 1,2 0 0,-1 0 0,5-18-1,-4 29-60,0-1 1,0 1-1,0 0 0,1 0 0,-1 0 0,1 0 0,0 0 0,1 0 0,-1 0 0,1 0 0,0 1 0,-1-1 0,2 1 1,-1 0-1,0 0 0,1 0 0,-1 0 0,1 1 0,0 0 0,0-1 0,0 1 0,0 0 0,0 1 0,0-1 0,0 1 1,1 0-1,-1 0 0,0 0 0,1 1 0,-1-1 0,1 1 0,4 0 0,11 2 5,0 1 0,0 0 0,0 2 0,0 0 0,-1 1 0,0 1 0,28 13 0,-33-13-26,25 7 37,-34-13-29,0 0-1,0 1 1,0-1 0,0 1 0,-1 1 0,1-1-1,-1 1 1,1-1 0,-1 1 0,0 0 0,0 1-1,0-1 1,0 1 0,-1 0 0,1 0 0,-1 0-1,0 0 1,0 0 0,2 7 0,0 0 3,0 1 0,-1 0 0,-1-1 1,0 1-1,-1 0 0,0 1 0,-1-1 0,0 14 1,-2 17 49,-6 42 0,0-27-51,-3 0-1,-2 0 1,-3-2 0,-42 107 0,40-125-5,-2-1 0,-1-1 0,-2-1 0,-1-1 0,-2-1 0,-1-1 0,-57 54 0,78-82-15,0 0 1,0-1-1,0 1 1,-1-1-1,1-1 1,-1 1-1,1-1 1,-12 3-1,15-4 4,0-1 0,0 1 1,0-1-1,1 1 0,-1-1 0,0 0 0,0 0 0,0 0 1,0 0-1,0 0 0,0-1 0,0 1 0,0 0 0,0-1 1,1 0-1,-1 1 0,0-1 0,0 0 0,1 0 0,-1 0 1,0 0-1,1 0 0,-1 0 0,1-1 0,-1 1 0,1 0 1,0-1-1,0 1 0,-1-1 0,1 1 0,-1-3 0,-1-4 2,0 1-1,0-1 1,1 1-1,0-1 0,0 0 1,-1-16-1,3 23 12,0-1 0,0 1 0,0-1 0,0 1 0,0-1 0,0 1 0,0-1 0,0 1 0,1-1 0,-1 1 0,1-1 0,-1 1 0,1-1 0,0 1-1,-1 0 1,1-1 0,0 1 0,0 0 0,0 0 0,0 0 0,0-1 0,0 1 0,0 0 0,0 0 0,0 1 0,1-1 0,-1 0 0,0 0 0,1 0 0,-1 1 0,1-1 0,-1 1 0,0-1 0,1 1-1,-1 0 1,1-1 0,-1 1 0,1 0 0,0 0 0,-1 0 0,1 0 0,-1 0 0,3 1 0,3 0 45,0 0 0,-1 1 1,1 0-1,0 0 0,-1 1 0,0-1 0,1 1 1,-1 1-1,0-1 0,6 6 0,54 50 236,-14-12-58,-37-35-143,1 0 0,0-2 0,1 0 1,0-1-1,0 0 0,1-1 0,22 6 0,-30-11-44,1-1 0,0 0 0,0-1 0,0 0 0,1-1 0,-1 0 0,0-1 0,0 0 0,0-1 0,0 0 0,-1 0 0,1-1 0,19-9 0,-15 4-320,0-1 0,-1 0 1,1-1-1,-2-1 0,0 0 0,0-1 1,-1 0-1,-1-1 0,0 0 0,0-1 0,15-29 1,-13 3-1263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7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86 2048,'25'-68'3960,"-17"51"-1471,-17 47-1237,6-11-991,0-1-1,1 1 1,0 0-1,2 0 1,0 0-1,2-1 1,3 24-1,-2-13 45,1 7-25,1 1-1,1-1 0,2 0 1,19 52-1,-22-77-209,0 0 0,0-1 1,1 0-1,0 0 0,1-1 0,0 1 0,0-1 0,10 8 0,-12-12-31,1-1 1,0 0 0,0 1-1,0-2 1,1 1-1,0-1 1,-1 0-1,1 0 1,0-1-1,0 0 1,0 0-1,1-1 1,13 1 0,-15-2-11,0-1 0,0 1 0,0-2 1,-1 1-1,1-1 0,0 0 1,0 0-1,-1 0 0,0-1 0,1 0 1,-1 0-1,0 0 0,0-1 0,-1 0 1,1 1-1,-1-2 0,6-6 1,9-11 59,0-1 0,18-30 0,-29 40-94,4-4 34,-1 0 1,0 0-1,-2-1 0,0 0 1,-1-1-1,-1 0 0,0 0 1,-2-1-1,0 0 0,-1 0 1,-1 0-1,-1 0 0,-1 0 1,-1 0-1,-2-25 0,0 33-12,0-6-58,0-1-1,-2 1 1,-7-22-1,11 40 36,0 0 1,0 0 0,0 0-1,0 0 1,0 0-1,0 1 1,0-1 0,0 0-1,0 0 1,0 0-1,0 0 1,0 0 0,-1 0-1,1 0 1,0 0-1,0 0 1,0 0 0,0 0-1,0 0 1,0 0-1,0 0 1,0 0 0,0 0-1,-1 0 1,1 0-1,0 0 1,0 0 0,0 0-1,0 0 1,0 0-1,0 0 1,0 0 0,0 0-1,-1 0 1,1 0-1,0 0 1,0 0 0,0 0-1,0 0 1,0 0-1,0 0 1,0 0 0,0 0-1,0 0 1,0 0-1,0 0 1,-1 0 0,1 0-1,0-1 1,0 1-1,0 0 1,0 0-1,0 0 1,0 0 0,0 0-1,0 0 1,0 0-1,0 0 1,0 0 0,0-1-1,0 1 1,-3 16-151,1 25-78,8-1 262,1 0 0,2 0 1,2-1-1,1 0 1,2-1-1,2 0 1,1-1-1,30 45 1,-42-75-96,0 2 142,0-1 0,1 0 0,0 0 0,1 0 0,0-1 0,12 11-1,-17-17-120,-1 0-1,1 0 1,0 0-1,-1-1 1,1 1-1,0 0 1,-1-1-1,1 1 1,0-1-1,0 0 1,0 1-1,-1-1 1,1 0-1,0 0 1,0 0-1,0-1 1,2 1-1,-1-1-177,0-1-1,0 1 1,-1 0 0,1-1-1,0 0 1,-1 1 0,1-1 0,-1 0-1,0 0 1,0-1 0,1 1-1,-1 0 1,2-5 0,15-18-1632,14 0-64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8.7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 3072,'0'0'69,"1"0"-1,0-1 1,0 1 0,0 0-1,0 0 1,-1-1 0,1 1 0,0 0-1,0 0 1,0 0 0,0 0-1,0 0 1,0 0 0,0 0-1,-1 1 1,1-1 0,0 0 0,0 0-1,0 1 1,0-1 0,-1 1-1,1-1 1,0 0 0,0 1 0,-1 0-1,1-1 1,0 1 0,-1-1-1,1 1 1,0 0 0,-1-1-1,1 1 1,0 1 0,26 27 2018,-27-29-2030,11 16 254,-1 0 0,0 1 0,-1 0-1,-1 1 1,-1 0 0,8 30 0,4 7 222,-4-11 391,-1 0 1,11 66-1,-24-102-716,1-1 0,-2 1 0,1 0 0,-1 0 0,0 0 0,-1 0 0,-1 8 0,2-16-197,0 1 0,-1-1 0,1 0 0,0 0 0,0 0-1,0 1 1,-1-1 0,1 0 0,0 0 0,0 0 0,0 0 0,-1 0 0,1 0-1,0 0 1,0 0 0,0 1 0,-1-1 0,1 0 0,0 0 0,0 0 0,-1 0-1,1 0 1,0 0 0,0 0 0,-1 0 0,1 0 0,0 0 0,0-1-1,-1 1 1,1 0 0,0 0 0,0 0 0,0 0 0,-1 0 0,1 0 0,0 0-1,0-1 1,0 1 0,-1 0 0,1 0 0,0 0 0,0 0 0,0-1 0,0 1-1,0 0 1,-1 0 0,1 0 0,0-1 0,0 1 0,0 0 0,-8-12 96,1 0-95,2-1 1,0-1 0,0 1 0,1-1 0,1 1-1,0-1 1,1 0 0,1 0 0,0 0 0,1 0-1,0-1 1,1 1 0,1 0 0,0 0 0,1 1-1,0-1 1,1 0 0,1 1 0,12-26 0,-4 16-74,1 1 1,29-37 0,-35 50 27,0 1 0,1 1 0,0-1-1,0 1 1,0 1 0,1 0 0,0 0 0,0 1 0,12-4 0,-8 4 51,-1 0 0,1 1 0,0 0 1,0 2-1,0-1 0,1 2 1,-1 0-1,0 0 0,1 2 0,-1 0 1,1 0-1,-1 1 0,0 1 1,0 0-1,0 1 0,0 1 0,-1 0 1,0 1-1,0 0 0,0 1 1,-1 1-1,0 0 0,0 0 0,-1 1 1,0 1-1,0-1 0,-1 2 1,-1 0-1,0 0 0,0 1 0,-1-1 1,-1 2-1,0-1 0,9 22 1,-9-6-129,-1 1 1,-1-1 0,-1 1-1,-2 0 1,0 0 0,-3 0-1,-4 39 1,7-74-373,0 1-1,1-1 1,-1 1 0,1 0 0,0 0 0,0 0-1,1 0 1,0 0 0,-1 1 0,6-6 0,12-15-1638,-5 0 51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18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3200,'5'49'6238,"-7"21"-4533,0-31-1645,7 72 1,-4-102-7,1-1 0,0 1 0,0 0 1,1-1-1,0 1 0,1-1 0,0 0 1,0 0-1,1-1 0,7 11 0,-10-15-137,0-1 0,1 1 0,0-1 1,0 1-1,0-1 0,0 0 0,0 0 0,0 0 0,0 0 0,1-1 0,-1 0 0,1 1 0,-1-1 0,1 0 0,-1 0 0,1-1 0,0 1 0,-1-1 1,1 0-1,0 0 0,0 0 0,-1-1 0,1 1 0,0-1 0,-1 0 0,5-1 0,2-1-386,0-1-1,-1 0 1,1 0 0,-1-1-1,11-7 1,10-14-960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09.4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158 326 3584,'0'6'205,"0"-1"1,0 1-1,0 0 1,1 0-1,0-1 1,0 1-1,1 0 1,0-1-1,0 1 1,0-1-1,0 0 1,1 1 0,0-1-1,0-1 1,0 1-1,1 0 1,0-1-1,-1 1 1,2-1-1,-1 0 1,5 3-1,0 0-21,-1-1 1,1 1-1,1-2 1,-1 1-1,1-1 0,0-1 1,0 0-1,1 0 0,-1-1 1,20 3-1,-12-3 20,1-2 0,0 0 0,0-1-1,-1-1 1,1-1 0,0-1 0,-1 0 0,0-2 0,0 0-1,0-1 1,0 0 0,-1-1 0,0-2 0,0 1 0,-1-2 0,-1 0-1,28-23 1,-31 22-89,1-1-1,-1 0 1,-1-1-1,0 0 1,-1-1-1,-1 0 1,11-21 0,-17 30-100,-1-1 0,1 0 0,-2 0 0,1 0 0,-1 0 0,1 0 1,-2 0-1,1 0 0,-1 0 0,0-1 0,0 1 0,0 0 1,-1 0-1,0 0 0,0 0 0,-1 0 0,0 0 0,0 0 0,0 0 1,-1 1-1,0-1 0,0 1 0,-4-6 0,0 1-20,-2 0 0,0 0-1,0 0 1,-1 1 0,0 1 0,0 0-1,-1 0 1,0 1 0,0 0 0,-1 1-1,0 1 1,0 0 0,0 0 0,-1 1-1,1 0 1,-1 1 0,0 1 0,0 0-1,0 1 1,0 0 0,-25 3 0,7 0-49,0 2 1,0 2-1,0 0 1,1 2-1,0 2 0,0 0 1,1 2-1,-30 17 1,44-20 14,-1 0 1,1 1 0,1 1-1,0 0 1,0 0-1,2 2 1,-1 0-1,1 0 1,1 1-1,0 1 1,-8 16-1,14-24 21,1 2 0,1-1 0,-1 0 0,1 1 0,1-1 0,0 1 0,0 0 0,0 0 0,1 0-1,1 0 1,-1 0 0,2 0 0,-1 0 0,1 0 0,0 0 0,1 0 0,0-1 0,1 1-1,0 0 1,0-1 0,0 0 0,1 0 0,7 11 0,-5-12 17,-1 0 0,1 0 0,0-1-1,0 0 1,1-1 0,0 1 0,0-1 0,0 0 0,1-1 0,-1 0 0,1 0-1,0 0 1,0-1 0,1-1 0,-1 1 0,1-1 0,-1-1 0,11 2 0,0-1-2,1-1 0,-1-1 1,1-1-1,-1 0 0,1-2 1,-1 0-1,20-6 0,0-2-70,-1-3 0,-1-1 1,0-1-1,-1-2 0,-1-2 0,-1-1 0,-1-1 0,-1-2 0,-1-2 0,-1 0 1,31-37-1,-64 69 130,0 1 0,1-1 1,-1 1-1,1 0 0,0 0 0,1 0 1,0 0-1,0 0 0,0 0 1,1 0-1,0 0 0,1 0 1,1 13-1,0-1 115,1 1 1,1-1-1,1 1 0,10 26 1,-10-34-94,0-1 0,1 0 0,1 0 1,0-1-1,0 1 0,1-2 0,1 1 1,-1-1-1,1 0 0,1-1 0,0 0 1,0-1-1,0 0 0,1 0 0,0-1 1,0-1-1,1 0 0,-1 0 0,20 4 1,-18-6-436,-1-1 1,1 0-1,0-1 1,0-1-1,0 0 1,0-1-1,13-2 1,-2-3-1586,-10-5-107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0.4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52 2176,'-1'-1'139,"0"-1"1,1 1-1,-1 0 1,1-1-1,-1 1 0,1-1 1,0 1-1,-1-1 0,1 1 1,0-1-1,0 1 1,0-1-1,0 1 0,0 0 1,0-1-1,1 1 1,-1-1-1,1 1 0,-1-1 1,0 1-1,1 0 1,0-1-1,-1 1 0,1 0 1,0 0-1,0-1 1,0 1-1,0 0 0,0 0 1,0 0-1,0 0 1,0 0-1,0 0 0,0 0 1,1 1-1,-1-1 1,0 0-1,1 1 0,-1-1 1,0 1-1,1-1 0,-1 1 1,1 0-1,-1-1 1,1 1-1,-1 0 0,1 0 1,-1 0-1,2 0 1,10 1 94,0 0 0,0 1 0,-1 0 0,21 7 0,-24-6 74,59 11 619,1-3 1,1-3-1,119-2 1,-11 0-9,-78-5-407,-114 0-501,1 1 0,0 0 0,0 0 0,0 1 0,1 1 0,-1 0 0,1 1 0,0 1 0,0 0 0,0 0 0,1 1 0,-19 15 0,21-15-30,0 0-1,1 1 1,0 0-1,0 0 1,1 1-1,0 0 1,0 0-1,1 1 1,0 0-1,1 0 1,0 0-1,0 1 1,1-1-1,-4 22 1,7-23 2,0-1 1,1 0 0,0 0 0,0 0 0,1 0 0,0 0 0,0 0 0,1 0 0,0 0 0,1 0 0,-1 0 0,2-1 0,-1 0 0,7 11 0,-2-7 12,0-1 0,0 0 0,1 0 0,0-1 0,0 0 1,1 0-1,1-2 0,17 12 0,-11-9 53,0-1 0,1-1 0,0 0 0,0-2 0,1 0 0,-1-1 1,1-1-1,1 0 0,-1-2 0,0 0 0,1-1 0,23-2 0,-22-3 14,-1-1 1,0 0-1,0-1 0,-1-1 0,0-1 1,23-14-1,105-70 403,-139 87-436,4-3 7,0 1 0,-1-2 1,0 0-1,0 0 0,-1-1 1,0 0-1,-1-1 0,0 0 1,-1 0-1,0-1 0,12-24 1,-16 48-81,1-1 0,0 0 1,1 0-1,11 14 0,-4-6 123,1 0 0,1-2 0,1 0 0,0 0 0,1-2-1,1 0 1,1-1 0,0 0 0,0-2 0,1-1 0,1 0-1,0-1 1,0-1 0,1-2 0,36 9 0,-34-10 41,1-2 0,-1-1 0,1-1 0,0-1 0,-1-1 0,1-1 0,0-2 0,-1 0 0,0-2 0,0 0 0,0-1 1,0-2-1,-1-1 0,33-16 0,-48 20-98,1 1 1,-1-1-1,0-1 0,-1 0 1,1 0-1,-1 0 1,0-1-1,-1 0 0,0 0 1,0-1-1,0 1 1,-1-2-1,0 1 1,-1 0-1,0-1 0,0 0 1,-1 0-1,0 0 1,0 0-1,-1 0 0,0-1 1,-1 1-1,0-1 1,-1 1-1,0-1 0,0 1 1,-1-1-1,0 1 1,0-1-1,-1 1 1,-1-1-1,0 1 0,0 0 1,0 0-1,-1 1 1,-1-1-1,0 1 0,0 0 1,0 0-1,-10-11 1,3 7-36,0 0 1,-1 0-1,0 1 1,-1 1-1,0 0 1,0 1-1,-1 1 1,0 0 0,-1 1-1,0 0 1,0 2-1,0-1 1,-1 2-1,0 1 1,-28-3-1,12 3-37,-1 1 0,1 2 0,0 2 0,0 1 0,0 1 0,1 2 0,-42 13 0,48-10-2,1 0 0,-1 2 0,1 1 0,1 1 0,-30 22 1,42-27-32,0 1 1,1 1 0,0 0 0,0 0-1,1 1 1,1 0 0,0 1 0,1 0-1,0 1 1,0-1 0,-8 22 0,15-31 21,-1 1 0,1 0 0,0 1 1,-1-1-1,2 0 0,-1 0 0,0 0 1,1 1-1,0-1 0,0 0 0,0 0 0,1 1 1,-1-1-1,1 0 0,0 0 0,0 0 1,1 0-1,-1 0 0,1 0 0,0 0 0,0 0 1,0 0-1,1-1 0,-1 1 0,1-1 1,0 0-1,-1 0 0,2 0 0,-1 0 1,6 4-1,2 0-216,0-1 1,1 0-1,0-1 1,0 0-1,1-1 1,-1 0-1,1-1 1,0-1-1,15 2 1,16-2-621,0-1 0,1-2 0,-1-3 0,48-9 0,50-15-1429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1.0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3456,'30'139'8960,"24"424"-6008,-12-78-422,-41-472-2451,1-1-1,1 1 1,0-1-1,0 1 1,1-1-1,1-1 1,0 1 0,10 16-1,-12-24-75,0-1 0,0 1 1,0-1-1,1 1 0,-1-1 0,1 0 0,0 0 0,0-1 1,0 1-1,0-1 0,0 0 0,0 0 0,1 0 0,-1-1 1,1 1-1,-1-1 0,1 0 0,0-1 0,-1 1 0,1-1 1,0 0-1,0 0 0,-1 0 0,1 0 0,5-2 0,-1 0-176,-1 0-1,0 0 0,1 0 0,-1-1 0,0-1 1,0 1-1,0-1 0,-1 0 0,1-1 0,-1 0 0,0 0 1,9-10-1,0-2-1059,-1 0 1,-1-1 0,19-32-1,-10 4-1177,-15-4-22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1.3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17 3968,'46'-13'1920,"48"9"-1536,-63 4 3456,18 0-3328,21 4 0,-4 2 256,5-6 128,8 4-1152,1-4 128,-5 0 384,-10 0 0,-8 0-1152,-14 3 0,-7 5-768,-17 1 128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1.9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155 524 4352,'-1'-8'5085,"12"24"-3528,19 25-1266,-14-30-62,0-1-1,1 0 1,1-2-1,-1 0 1,1 0 0,0-2-1,1 0 1,0-2 0,0 0-1,0 0 1,0-2-1,21 0 1,-23-2-114,0 0 0,0-1-1,0-1 1,-1-1 0,1 0 0,-1-1-1,0-1 1,0 0 0,0-2-1,0 1 1,-1-2 0,-1 0 0,1-1-1,14-11 1,-8 2-4,0 0 0,-2-1 0,0-1 0,-1-1 0,20-31 0,-33 45-95,0-1 0,-1 1 1,0-1-1,-1 0 0,0 0 1,0 0-1,0-1 0,-1 1 0,0-1 1,-1 1-1,0-1 0,0 0 1,-1 1-1,0-1 0,-1 0 0,0 1 1,0-1-1,-1 0 0,0 1 1,0-1-1,-4-8 0,-1 3-13,0 1 0,0 0 0,-1 1 0,-1 0 0,0 0 0,-1 1 0,0 0 0,0 0 0,-1 1 0,-16-11 0,10 10-8,-1 0-1,-1 1 1,1 1-1,-2 1 0,1 0 1,-34-7-1,11 7-45,0 2 0,0 1 0,-1 3 0,1 1 0,0 2 0,-71 11 0,97-10 3,0 1-1,0 1 1,0 0-1,0 1 0,-25 12 1,33-13 19,0 1 0,0 0 0,1 1 0,0 0 0,0 0 0,0 1 0,1-1 0,0 1 0,0 1 0,0-1 0,-4 11 0,8-15 20,1 0 1,0 0-1,0 0 1,0 0 0,0 1-1,0-1 1,1 0-1,-1 1 1,1-1 0,0 0-1,0 1 1,0-1 0,1 1-1,-1-1 1,1 0-1,0 0 1,0 1 0,0-1-1,0 0 1,0 0-1,1 0 1,-1 0 0,1 0-1,0 0 1,0-1-1,0 1 1,0 0 0,6 4-1,0 1 8,0-1-1,1 0 1,0 0 0,0 0-1,1-1 1,-1-1-1,1 1 1,11 3 0,3-2 14,0-1 1,1-1 0,-1-1 0,1-1-1,0-1 1,49-2 0,-29-4 75,-1-1-1,86-21 1,-95 14-52,-2-1 0,1-1 0,48-30 0,-9 5 71,-64 34-83,-1 0-1,1-1 0,-1 0 1,0 0-1,0-1 0,7-8 1,-19 22 137,1 0 1,-1 0-1,1 1 1,1-1-1,-1 1 1,1 0-1,0-1 1,1 1-1,-1 14 1,0-7 43,1 0 1,1-1 0,0 1 0,1 0-1,1 0 1,3 15 0,-2-19-55,1 0 1,1 0-1,0 0 0,0 0 1,1-1-1,0 0 1,1 0-1,0-1 0,1 1 1,0-2-1,0 1 1,1-1-1,0 0 1,0-1-1,14 8 0,3 0-25,0-2 0,1-1 0,1-1 0,0-2 0,29 7 0,75 4-4394,-116-12 1601,-14-4-150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2.7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168 186 4480,'1'-7'258,"0"0"-1,1 0 1,0 1 0,1-1 0,-1 0-1,1 1 1,0 0 0,1 0 0,0 0 0,0 0-1,0 0 1,0 1 0,1 0 0,0 0-1,0 0 1,1 0 0,-1 1 0,1 0-1,0 0 1,0 1 0,0-1 0,1 1 0,10-3-1,10-6 30,1 3 0,0 0 0,1 1 0,0 2 1,57-5-1,-75 11-208,-1 0 1,0 0-1,0 1 1,0 0-1,1 1 1,-1 0-1,0 1 1,-1 0-1,1 0 1,-1 1-1,1 1 1,-1-1-1,0 1 1,0 1-1,-1 0 1,0 0-1,0 0 1,0 1-1,-1 1 1,11 12-1,-13-11-18,0-1-1,0 1 0,-1 0 0,-1 0 1,1 0-1,-1 1 0,-1-1 1,0 1-1,0 0 0,-1-1 1,0 1-1,-1 0 0,-1 16 0,-2 7 93,-1 0-1,-15 55 1,11-60-67,-2-1 0,-1 1-1,-1-1 1,-1-1 0,-1 0 0,-2-1 0,-1-1 0,0-1 0,-2 0 0,0-1 0,-2-1 0,-31 25 0,34-31-16,-1-2 0,0-1 0,-1 0 0,0-1-1,-1-1 1,0-1 0,-26 7 0,31-12-15,-1 0 0,1-2 0,-1 1 0,0-2 0,1 0 1,-1-1-1,0-1 0,0-1 0,1 0 0,-24-7 0,30 6-42,1-1 0,0 0 0,0 0 1,1-1-1,-1-1 0,-14-11 0,21 15-17,0 0 0,0 1 0,0-2 0,0 1 0,1 0 0,-1 0 0,0-1 1,1 1-1,0 0 0,-1-1 0,1 0 0,-1-4 0,2 5-5,0 1-1,0 0 1,0-1-1,0 1 1,0-1-1,0 1 1,1-1 0,-1 1-1,0-1 1,1 1-1,-1 0 1,1-1 0,0 1-1,-1 0 1,1 0-1,0-1 1,0 1 0,0 0-1,0 0 1,0 0-1,0 0 1,0 0-1,0 0 1,1 0 0,-1 0-1,2 0 1,4-3-13,0 1 0,0 0 0,1 0 0,0 1 0,-1-1 0,1 2 0,0-1 0,0 1 0,0 0 0,0 1 0,0 0 0,14 2 1,13 2 82,51 13 0,-79-15-48,50 14 223,-2 3 0,58 27 0,45 17 416,-133-54-540,1-2 0,-1-1 0,1-1 0,34 1 0,-54-5-181,0-2 1,0 1-1,0-1 0,1 0 0,-1 0 0,0 0 0,-1-1 0,1 0 0,0 0 0,9-5 0,-13 5-147,0 1 0,0 0 0,0-1 1,0 1-1,0-1 0,0 0 0,0 0 0,0 1 0,-1-1 0,1 0 1,-1-1-1,1 1 0,-1 0 0,0 0 0,0-1 0,0 1 0,0 0 0,0-1 1,0 1-1,-1-1 0,1 1 0,-1-1 0,0 1 0,0-1 0,0 0 1,0 1-1,0-1 0,-1-3 0,-7-18-2109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3.0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 5504,'36'-8'2688,"44"4"-3456,-50-5 4480,19 5-3456,21 0 128,6 4 384,-6 0 0,6 0-896,-6 4 0,-11 0 512,-14 5 0,-9-1-768,-17 1 0,-8 12-1408,-7 0 128,-4 4-128,-9-14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3.4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10 448 5760,'-10'21'2816,"35"30"-4352,-14-26 6016,-1 9-4480,-1 8 0,3 3 128,1-3 0,8-1-128,0-12 0,3 1-1024,1-13 0,-4-9-384,-12-12 0</inkml:trace>
  <inkml:trace contextRef="#ctx0" brushRef="#br0" timeOffset="1">95 31 9600,'-40'-30'4736,"95"47"-8064,-28-13 10111,22 17-11134,-19-12-1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4.1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1 135 2176,'19'20'3221,"2"-1"-1984,-6 5-496,-1 0-1,13 30 0,-21-40-521,0 0-1,0 0 1,1-1-1,1 0 1,0-1-1,1 0 1,1 0-1,0-1 1,0 0-1,1 0 1,19 14-1,-12-14-93,1 0 0,0-1 0,0-1 0,1-1 0,0-1 0,0 0 0,1-2 0,0 0 0,0-2-1,0 0 1,0-1 0,1-1 0,-1-1 0,0-1 0,1-1 0,-1-1 0,0 0 0,0-2 0,-1-1 0,1 0 0,-1-1 0,-1-2 0,1 0 0,-1-1 0,-1 0 0,0-2 0,27-22 0,-30 21-68,5-3 39,-1-1 0,-1-1 0,-1-1 0,21-27 1,-35 41-87,1 0 0,-1-1 1,0 1-1,0-1 1,-1 0-1,1 0 1,-2 0-1,1 0 1,0 0-1,-1 0 1,0-1-1,-1 1 1,1 0-1,-1-1 1,0 1-1,-1 0 1,0-1-1,0 1 0,0 0 1,-1 0-1,1-1 1,-1 1-1,-4-6 1,1 3-5,-1 1 0,1 0 0,-2 1 0,1-1 0,-1 1 0,0 1 0,0-1 0,-1 1 0,0 1 0,0-1 0,0 1 0,-1 0 0,0 1 0,0 0 0,0 1 0,0 0 0,-18-4 0,3 2-21,0 1-1,0 1 1,0 1-1,0 1 1,0 2-1,-29 3 1,16 0-30,-1 3 1,2 0 0,-1 3-1,1 1 1,1 1-1,0 2 1,1 2-1,1 1 1,0 2-1,1 1 1,-48 39 0,73-53-18,0 1 1,0 0 0,0 1 0,1 0 0,0-1 0,1 2 0,0-1 0,0 1 0,1 0 0,0 0 0,0 0 0,1 0-1,-3 15 1,5-19-48,1 1 0,0 0 0,0-1 0,0 1 0,1 0 0,0-1-1,0 1 1,0 0 0,1-1 0,0 0 0,0 1 0,0-1-1,1 0 1,0 0 0,-1 0 0,2 0 0,-1-1 0,1 1 0,-1-1-1,1 0 1,0 0 0,1 0 0,-1-1 0,9 6 0,6 2-260,0-1 0,0-1-1,1 0 1,0-2 0,1 0 0,-1-2 0,1 0 0,0-1 0,29 2 0,118-1-1444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4.5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1 128,'15'13'0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19.2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 4864,'-29'0'2432,"33"30"-3456,7-27 4864,-2 13-4608,5 0 128,0 0-1792,4 8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5.1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14 2176,'29'-11'1166,"-21"9"1843,-8 22-1787,-1 17-687,3 0-1,1 1 1,1-1-1,14 52 1,-11-53-328,9 49 313,5 27 265,38 120 1,-35-178-146,-23-52-384,-2-21 256,-19-91-153,13 80-350,1 0 0,2 0 0,1 0 1,0-47-1,5 58-29,0 1 0,1 0 0,1 0 0,1 0 0,0 1 0,1-1 0,1 1 0,1 1 0,0-1 0,1 1-1,1 1 1,0 0 0,1 0 0,18-18 0,-20 24 10,1 1-1,0 0 1,0 0-1,1 1 0,0 0 1,0 1-1,0 0 1,1 1-1,0 0 1,0 1-1,0 0 0,1 1 1,-1 0-1,1 1 1,-1 1-1,1 0 0,0 0 1,0 2-1,0-1 1,-1 2-1,18 3 1,-18-3 30,0 2 0,1 0 1,-2 0-1,1 1 0,0 0 1,-1 1-1,0 0 0,0 1 1,-1 0-1,0 1 0,0 0 1,-1 1-1,0 0 1,0 0-1,-1 1 0,-1 0 1,1 0-1,-1 1 0,-1 0 1,0 0-1,5 15 0,-1 4 81,0 2 0,-2-1-1,-1 1 1,-2 0-1,-1 1 1,-1 64 0,-4-63-306,0 30 857,5-47-2087,-4-17 1344,0 0-1,0 0 1,1 0-1,-1 0 1,0 0-1,1 0 1,-1 0-1,0 0 1,0 0-1,1 0 1,-1 0-1,0 0 1,0 0-1,1-1 1,-1 1-1,0 0 1,0 0-1,1 0 1,-1 0-1,0 0 1,0 0-1,1-1 1,-1 1-1,0 0 1,0 0-1,0 0 1,0-1-1,1 1 1,-1 0-1,0 0 1,0 0-1,0-1 1,0 1-1,0 0 1,0 0-1,1-1 1,-1 1-1,0 0 1,0-1-1,0 1 1,0 0-1,0 0 1,0-1-1,10-22-1806,1-3-22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5.5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69 304 5248,'1'2'162,"1"0"-1,0 0 1,0-1 0,0 1 0,0 0-1,0-1 1,0 0 0,1 0 0,-1 1 0,0-1-1,4 1 1,26 7 299,0-2 1,1-1-1,0-1 0,0-1 1,0-3-1,0 0 0,36-5 1,-50 0-392,0-1 1,-1 0-1,0-2 1,-1 0-1,1-1 1,-1 0 0,-1-2-1,0 0 1,0-1-1,-1 0 1,0-2-1,19-20 1,-30 30-42,-1-1 0,0 1 0,0-1 0,0 0 1,0 0-1,-1 0 0,1-1 0,-1 1 0,0-1 0,-1 1 0,1-1 0,-1 0 1,0 1-1,0-1 0,0 0 0,0 0 0,-1 0 0,0 0 0,0 0 0,-1 0 1,0-5-1,-1 5-17,0 0 0,0 0 1,0 0-1,-1 0 0,0 0 1,0 1-1,0-1 0,-1 1 1,1 0-1,-1 0 0,0 0 0,0 1 1,0-1-1,-1 1 0,1 0 1,-1 0-1,0 0 0,-8-3 1,-7-1 40,-1 0 0,1 1 1,-1 1-1,-1 1 1,1 1-1,0 0 0,-1 2 1,1 1-1,-1 0 1,1 2-1,-1 1 1,1 0-1,0 1 0,-26 10 1,29-9 11,1 2 0,1 0 1,0 1-1,0 0 0,0 2 1,1 0-1,-24 20 0,30-21-6,0 0-1,0 0 1,1 1 0,1 0-1,0 0 1,0 1-1,1 0 1,0 0-1,1 0 1,0 1 0,-5 21-1,8-24-29,0 0 0,1 0 0,0 0 0,0 0 0,1 0 0,0 0 0,0 0 0,1 0 0,1 0 0,-1 0 0,2 0 0,-1 0 0,1-1 0,0 1 0,6 9-1,-2-7 11,0 0-1,0-1 0,1 0 0,1-1 0,0 1 1,0-2-1,1 1 0,0-1 0,20 12 0,-1-5-189,1 0 0,0-2 0,1-1 0,0-2 0,1-1 1,1-1-1,47 5 0,-35-10-1124,59-3 1,-82 0 751,61-1-1397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6.1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218 293 2816,'0'-9'1416,"10"17"-312,2 2-531,14 14 206,31 37 0,-42-43-475,0 0 1,2-2 0,0 0 0,0-1-1,2 0 1,24 14 0,-24-19-150,0-1 0,1-1 0,-1-1 0,1-1 0,1-1 0,-1 0 0,1-1 0,0-2 1,0 0-1,0-1 0,0-1 0,0-1 0,38-7 0,-43 5-106,0-1 0,0-1 0,-1-1-1,1 0 1,-1-1 0,-1 0 0,1-1 0,-1-1 0,-1 0 0,0-1-1,0-1 1,-1 0 0,0 0 0,-1-1 0,0-1 0,-1 0-1,17-28 1,-23 34-28,0 0 0,0 0-1,-1-1 1,0 0 0,0 1-1,-1-1 1,0 0-1,0 0 1,-1 0 0,0 0-1,0-1 1,-1 1 0,0 0-1,-1 0 1,1 0 0,-2 0-1,1 0 1,-1 0 0,0 0-1,-1 0 1,0 0-1,0 1 1,-1-1 0,0 1-1,0 0 1,0 0 0,-1 1-1,0-1 1,-1 1 0,-9-9-1,-3 2-5,0 0-1,-1 1 0,-1 1 1,0 1-1,0 1 0,-1 0 1,0 2-1,-38-9 1,-3 4-27,-120-9 1,135 20-73,1 1 0,-1 2-1,-57 10 1,79-8 30,-1 2 0,1 0 1,1 2-1,-1 1 0,1 0 0,1 2 0,-32 19 0,49-25 5,0-1 0,0 1 0,0 0-1,0 0 1,1 1 0,0-1 0,0 1 0,0 0 0,1 1 0,0-1 0,0 1 0,0 0-1,1 0 1,0 0 0,1 0 0,-1 1 0,1-1 0,-1 14 0,3-16-57,0 1 1,0 0 0,1 0 0,0-1-1,0 1 1,1 0 0,-1-1-1,1 1 1,0-1 0,1 0 0,-1 0-1,1 0 1,0 0 0,0 0-1,1 0 1,0-1 0,-1 0 0,1 1-1,1-1 1,-1-1 0,1 1-1,-1-1 1,1 0 0,0 0 0,0 0-1,7 2 1,7 3-371,0-1-1,27 6 1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6.5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2304,'12'10'3158,"-11"-9"-3041,1 0 1,-1 0-1,0-1 0,0 1 1,0 0-1,0 0 0,0 0 0,0 0 1,0 0-1,0 0 0,-1 0 1,1 0-1,0 1 0,-1-1 1,1 0-1,-1 0 0,1 1 0,-1-1 1,1 0-1,-1 0 0,0 1 1,0-1-1,0 1 0,1-1 0,-2 2 1,10 230 2166,-8-126-1432,0 100 559,-3-98-686,4 1-1,6-1 0,21 110 1,-23-195-529,0-1-1,2 1 1,0-1 0,2 0-1,0-1 1,26 39 0,-30-51-175,1 0 0,1-1 0,0 0 0,0 0 0,1-1 0,0 0 0,0 0 0,1-1 0,0 0 0,0-1 0,0 0 0,1-1 0,0 0 0,0-1 0,22 6 0,-29-9-164,1 0 0,0-1 0,-1 1 0,1-1-1,0-1 1,-1 1 0,1 0 0,-1-1-1,1 0 1,0 0 0,-1 0 0,0-1-1,1 0 1,-1 1 0,0-2 0,0 1-1,0 0 1,0-1 0,4-3 0,-3 2-267,0-1 0,-1 0 0,1 0 1,-1-1-1,0 1 0,-1-1 0,1 0 1,-1 0-1,0 0 0,-1-1 0,1 1 0,1-11 1,0-24-1895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6.9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12 372 5888,'-11'68'2944,"102"6"-5376,-67-60 6016,-8 20-6016,-1-19 0</inkml:trace>
  <inkml:trace contextRef="#ctx0" brushRef="#br0" timeOffset="1">101 18 8064,'-39'-17'3968,"48"34"-7040,6-13 8064,10 5-8448,-4 2 128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6.5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633 107 1408,'-20'-40'4480,"20"37"-4419,-1 0 1,0 0-1,0 0 1,0 0-1,0 1 0,0-1 1,-1 0-1,1 1 1,-1-1-1,0 1 1,0-1-1,0 1 0,0 0 1,0 0-1,0 0 1,-1 0-1,1 0 1,-3-2-1,-1 2 95,0-1 0,1 1-1,-1-1 1,0 2 0,0-1 0,0 1-1,-1 0 1,-8-1 0,-1 2 102,0 0-1,0 1 1,0 0 0,0 2 0,1 0-1,-21 6 1,9 1-24,1 1-1,0 2 1,1 0 0,0 2 0,1 0-1,0 2 1,-31 29 0,39-32-129,1 1 1,1 1-1,0 0 0,1 1 1,1 1-1,1 0 1,0 0-1,1 1 0,1 0 1,-11 36-1,18-48-88,0-1 0,0 1-1,1 0 1,0 0 0,1 0-1,-1 0 1,1 0 0,0 0-1,1 0 1,0 0 0,0 0-1,0 0 1,1-1 0,0 1-1,1 0 1,-1-1 0,1 0-1,0 1 1,1-1 0,-1 0-1,1-1 1,1 1 0,-1-1-1,1 0 1,0 0 0,0 0-1,0 0 1,1-1 0,-1 0-1,1 0 1,8 3 0,5 4 28,1-1-1,1-1 1,-1-1 0,1-1 0,41 9 0,-20-9 72,2-2-1,46 0 0,-58-5-50,1-3 0,-1 0 0,-1-2 0,58-17 0,117-51 394,-187 66-403,0-1 1,-1-1 0,0-1 0,0 0 0,-1-1 0,20-18 0,-22 18 27,-14 10-86,-1 1 0,0 0 0,1 0 0,-1 0-1,0 0 1,1-1 0,-1 1 0,1 0 0,-1 0 0,0 0 0,1 0-1,-1 0 1,1 0 0,-1 0 0,1 0 0,-1 0 0,0 0-1,1 0 1,-1 0 0,1 1 0,-1-1 0,0 0 0,1 0 0,-1 0-1,0 0 1,1 1 0,-1-1 0,0 0 0,1 0 0,-1 1-1,0-1 1,1 0 0,-1 1 0,0-1 0,0 0 0,1 1 0,1 6-42,7 9 2,0 0 0,1-1 1,12 15-1,-16-24 45,0 0 0,0 0-1,1-1 1,-1 0 0,1 0 0,0-1 0,1 1 0,14 5 0,7 1 56,1-2 0,0-1-1,60 8 1,96-2 426,-165-13-397,0-1-1,0-2 0,0 0 1,-1 0-1,1-2 1,-1-1-1,0-1 1,0 0-1,0-1 1,-1-1-1,19-12 0,-30 16-32,0-2-1,0 1 1,0-1-1,-1 0 1,0 0-1,0-1 1,-1 0-1,0-1 1,0 1-1,0-1 1,-1 0-1,0 0 1,-1-1-1,0 1 1,0-1-1,-1 0 1,0 0 0,-1-1-1,1 1 1,-2 0-1,1-1 1,-2 1-1,1-1 1,-1 1-1,-1-1 1,-1-11-1,0 9-21,-1 0 0,-1 1-1,0-1 1,0 1 0,-1 0-1,0 0 1,-1 1 0,-1-1 0,1 1-1,-1 1 1,-1-1 0,0 1-1,0 0 1,-19-14 0,2 4-33,-1 1 0,0 1 1,-1 1-1,-46-19 0,48 25-55,0 2 0,-1 1 1,0 1-1,0 1 0,0 2 0,0 0 0,-1 2 0,1 0 1,-1 2-1,1 1 0,-1 2 0,1 0 0,0 1 0,0 2 0,1 1 1,0 1-1,0 1 0,1 1 0,1 1 0,-35 23 0,48-27-2,0 0-1,1 0 0,0 1 0,0 0 0,1 0 0,0 1 0,1 1 0,0-1 0,1 1 0,0 0 0,-5 13 0,9-19 27,1 0 1,-1 0-1,1 0 0,0 0 0,0 0 0,1 0 0,0 0 0,0 0 1,0 0-1,0 0 0,1 0 0,0 0 0,0 0 0,0 0 1,1 0-1,-1 0 0,1-1 0,0 1 0,1-1 0,-1 1 0,1-1 1,0 0-1,0 0 0,0 0 0,0 0 0,1 0 0,0-1 1,0 0-1,5 4 0,1 0-171,0-1 0,1 0 0,0-1 0,0 0-1,1-1 1,-1 0 0,1-1 0,0 0 0,17 2 0,12-1-899,55-1 0,-91-3 1002,64-3-1950,96-17 0,-58 3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7.2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0 130 2176,'7'2'464,"0"-1"1,1 0-1,-1 0 0,0-1 0,0 0 1,0 0-1,0-1 0,14-2 1,13-1-79,128-10 1768,236-52 0,-394 65-2089,12-2 100,5 0 110,-1-1 0,1-1 0,-1-1-1,0 0 1,24-13 0,-146 57 1773,72-24-1946,1 1 1,0 2 0,1 1 0,1 1-1,0 1 1,2 1 0,0 2 0,2 0 0,0 2-1,-19 27 1,34-40-53,0 0-1,1 1 1,1 0-1,0 0 1,1 0 0,1 1-1,0 0 1,0 0-1,-2 26 1,5-34-8,1 0 1,0 0-1,0 1 1,1-1-1,-1 0 1,1 0-1,1 0 1,-1 0-1,1 0 1,0 0-1,0 0 0,1 0 1,0-1-1,0 0 1,0 1-1,0-1 1,1 0-1,0 0 1,0-1-1,0 1 1,1-1-1,0 0 1,0 0-1,9 5 0,8 3 91,1-1-1,1-1 0,-1-1 0,2-1 0,-1-2 0,1 0 0,0-1 0,0-2 0,0-1 0,1 0 0,-1-2 0,1-1 0,36-6 0,-33 2-507,-1-2 0,0 0 1,0-2-1,49-22 0,-54 19-791,0 0 1,-1-2-1,-1-1 1,0 0-1,30-30 1,-19 7-1288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7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3712,'8'1'1429,"48"19"828,63 13 0,-72-23-1864,0-2 0,1-2 0,0-2 0,0-3 1,0-1-1,0-2 0,50-10 0,141-35 1143,-203 33-1338,-28 10-29,-22 10-24,-36 14 18,30-13-105,-1 1 0,1 1 0,0 1 0,1 1 0,-34 25 1,29-17-13,1 2 1,1 1-1,1 0 1,-35 48 0,51-62-35,0-1 1,0 1 0,1 1-1,0-1 1,1 0 0,0 1-1,0 0 1,1 0 0,0 0-1,0 0 1,1 0 0,0 0-1,1 0 1,0 1 0,0-1-1,1 0 1,0 0 0,1 0 0,0 0-1,0 0 1,5 10 0,-5-13 2,1 0 1,1 0 0,-1 0 0,1-1 0,0 1 0,1-1-1,-1 0 1,1 0 0,0 0 0,0-1 0,0 1 0,1-2 0,6 5-1,0-2 22,-1-1 0,1 0 1,0 0-1,0-1 0,1-1 0,18 3 0,8-3 66,0-1 1,1-1 0,60-8-1,-66 3-73,0-2-1,0-1 0,-1-1 0,-1-2 0,1-1 0,-1-1 0,33-20 0,-47 23-127,-1-1 1,-1-1 0,1-1-1,-2 0 1,0-2 0,0 1-1,-1-2 1,-1 0 0,-1 0-1,0-1 1,-1-1 0,0 0-1,11-26 1,-21 40 62,0 1 0,0 0 0,-1 0 0,1 0 0,-1-1 1,1 1-1,-1 0 0,0-1 0,0 1 0,0 0 0,0-1 0,-1 1 0,0-4 1,-6 2-213,-3 17 193,5 3 113,0 0 1,1 0 0,1 1-1,0-1 1,2 1 0,0-1 0,0 1-1,2-1 1,0 1 0,1-1 0,0 1-1,1-1 1,1 0 0,8 19 0,-9-27-52,1-1 0,0 1 1,1-1-1,0 0 1,0 0-1,0-1 1,1 0-1,0 0 1,0 0-1,1-1 0,-1 1 1,1-1-1,1-1 1,-1 0-1,0 0 1,1 0-1,0-1 0,0 0 1,12 3-1,-14-5-276,1 1 0,0-1-1,0 0 1,0-1 0,-1 0-1,1 0 1,0 0-1,0-1 1,0 0 0,0 0-1,-1-1 1,1 0 0,-1 0-1,1 0 1,-1-1 0,0 0-1,0 0 1,0-1 0,0 0-1,0 0 1,-1 0-1,0 0 1,9-11 0,8-24-1780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8.2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 9600,'-5'0'4736,"95"32"-8448,-59-32 10495,9-4-10366,-6 8-1,-8-8-768,3-13 128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8.7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612 0 512,'-58'9'5490,"-28"24"-3213,53-19-2236,-25 9 581,2 2 0,0 3 0,2 2 1,2 3-1,-54 43 0,99-71-535,0 1-1,1 0 1,0 0 0,0 1 0,-9 13-1,14-19-75,0 0 0,1 0 0,-1 1 0,1-1 0,-1 1 0,1-1 0,-1 0 0,1 1 0,0-1 0,0 1 0,0-1 0,0 0 0,0 1 0,0-1 0,0 1 0,0-1 0,1 0 0,-1 1 0,0-1 0,1 1-1,0-1 1,-1 0 0,1 0 0,-1 1 0,1-1 0,0 0 0,0 0 0,0 0 0,0 0 0,0 0 0,0 0 0,0 0 0,0 0 0,0 0 0,0 0 0,1 0 0,-1-1 0,0 1 0,1-1 0,-1 1 0,0-1 0,1 1 0,2-1 0,8 5 6,1-1-1,0-1 1,1 0 0,-1-1 0,1 0 0,-1-1 0,22-1 0,106-14-29,-61 5 38,-14 4 48,132 7-1,-171 0-43,-1 2-1,1 0 1,0 2 0,-1 2-1,0 0 1,-1 1-1,42 22 1,-62-28 6,1 1 1,0 0-1,-1 1 0,0-1 0,0 1 1,0 0-1,0 0 0,-1 1 1,0-1-1,0 1 0,0 0 1,-1 0-1,0 0 0,0 1 1,-1-1-1,4 11 0,-5-12 4,0 0 1,-1-1-1,1 1 0,-1 0 0,0-1 1,0 1-1,0 0 0,-1 0 0,0-1 1,0 1-1,0 0 0,0-1 0,-1 1 1,0-1-1,1 0 0,-2 1 1,1-1-1,0 0 0,-1 0 0,0 0 1,0-1-1,0 1 0,0-1 0,-1 0 1,-4 4-1,-15 9 143,0 0-1,-1-2 1,0-1 0,-1-1-1,-1-1 1,0-1 0,0-2-1,-38 8 1,5-6 151,-1-2-1,-109-1 1,132-7-267,15 1-21,0-1 1,-1-1-1,1-1 0,-33-7 1,54 9-71,-1-1 0,1 1 1,0 0-1,-1 0 0,1-1 1,0 1-1,-1 0 0,1-1 1,0 1-1,0-1 0,-1 0 0,1 1 1,0-1-1,0 0 0,0 0 1,0 0-1,0 0 0,-1-1 1,3 1-75,0 0 1,0 0-1,0 0 0,0 0 1,0 0-1,0 1 1,0-1-1,0 0 1,1 1-1,-1-1 0,0 0 1,0 1-1,1 0 1,-1-1-1,0 1 1,1 0-1,-1-1 0,2 1 1,40-8-2100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19.7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3 152 2816,'-1'1'140,"1"0"-1,0 0 1,0-1 0,-1 1-1,1 0 1,0 0 0,0 0-1,0-1 1,0 1 0,0 0-1,0 0 1,0 0 0,0-1 0,0 1-1,0 0 1,0 0 0,0 0-1,1-1 1,-1 1 0,0 0-1,1 0 1,-1-1 0,0 1-1,1 0 1,-1-1 0,1 1-1,0 1 1,22 30 2761,-6-8-2417,-8-5-246,-1 0 0,6 25 0,-10-29 66,1-1 0,0 1 0,1-1 0,1 0 0,9 16 0,-15-30-258,-1 1 1,0-1-1,0 0 0,0 1 0,1-1 0,-1 1 1,0-1-1,0 0 0,1 1 0,-1-1 0,0 0 0,1 1 1,-1-1-1,0 0 0,1 0 0,-1 1 0,1-1 1,-1 0-1,0 0 0,1 0 0,-1 1 0,1-1 0,-1 0 1,1 0-1,-1 0 0,1 0 0,-1 0 0,1 0 1,-1 0-1,0 0 0,2 0 0,5-15 713,-3-41-355,-2 30-186,0 7-109,2 0-1,0 1 1,1-1 0,1 1-1,0 1 1,1-1 0,2 1-1,-1 0 1,2 0 0,0 1 0,17-19-1,-19 26-16,1 0 0,0 1 0,0 0 0,0 1 0,1 0 0,0 0 0,1 1-1,0 1 1,0 0 0,0 0 0,0 1 0,1 0 0,-1 1 0,1 0 0,0 1 0,0 1 0,0-1 0,22 2-1,-15 1 64,-1 0-1,1 2 0,0 0 0,-1 1 0,22 7 0,-31-8-110,0 1 0,0 0-1,-1 0 1,0 1 0,0 0 0,0 1-1,-1-1 1,1 1 0,-1 1 0,-1-1-1,1 1 1,6 10 0,11 21 11,-1 1-1,-2 0 1,-2 2 0,-1 0 0,-3 1 0,20 80 0,-33-116-283,-1 0 1,0 1-1,1 0 1,-2-1-1,1 1 0,-1-1 1,0 1-1,0 0 1,-1-1-1,0 1 1,-3 12-1,3-12-3307,5-11 116,-8-7 859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9.1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1 128,'15'0'0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9.4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0 4480,'-4'17'376,"1"0"0,1 0-1,0-1 1,2 1 0,0 0 0,2 24 0,2-3 171,22 225 2563,-7-112-2721,7 537 161,-51 4 927,24-677-1275,-2 33-868,1-44-304,0-31-391,-1-26-196,-2-16-107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9.7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1 288 3456,'0'-6'109,"1"0"1,-1 0-1,1 0 1,1 1-1,-1-1 0,1 0 1,0 1-1,0-1 1,1 1-1,-1 0 1,1 0-1,4-6 0,1 1 164,0 1-1,0 0 0,1 0 1,0 0-1,15-9 0,1 1 120,1 1-1,0 2 0,2 0 1,33-11-1,-24 12-239,1 1 0,1 2-1,0 2 1,0 1 0,45-2-1,-65 9-100,-1-1 0,1 2 0,-1 1 0,0 0-1,1 1 1,-1 1 0,0 0 0,-1 2-1,1 0 1,-1 1 0,-1 1 0,1 0 0,17 13-1,-23-14 1,-1 2 0,0-1 0,-1 1 0,0 0-1,0 1 1,-1 0 0,0 1 0,-1-1-1,0 1 1,-1 1 0,6 13 0,-9-17 0,-1 0 0,1 0 0,-1 0 0,-1 0 0,0 0 0,0 1 0,0-1 0,-1 0 0,-1 1 0,1-1 0,-1 0 0,-1 0 0,1 0 0,-1 0 0,-1 0 0,0 0 0,0 0 0,-6 10 0,-2 1 122,-1-1 0,0-1 0,-2 0 1,0-1-1,-1 0 0,0-1 0,-2-1 0,1 0 1,-2-2-1,0 1 0,0-2 0,-1-1 0,-33 14 0,30-16-49,1-1 0,-1 0-1,0-2 1,0 0 0,-1-2-1,1-1 1,-1 0 0,0-2-1,0 0 1,1-2 0,-1 0-1,-39-10 1,52 9-113,1 0 1,0 0-1,1 0 0,-17-10 1,24 12-16,-1 1 1,1-1 0,0 0-1,0 1 1,0-1 0,0 0-1,0 0 1,0 0 0,0 0 0,0 0-1,0 0 1,1 0 0,-1 0-1,0 0 1,1-1 0,-1 1-1,0 0 1,1 0 0,0-1-1,-1 1 1,1 0 0,0-1 0,0 1-1,-1 0 1,1-1 0,0 1-1,0 0 1,1-1 0,-1 1-1,0 0 1,0-1 0,1 1 0,-1 0-1,0-1 1,1 1 0,-1 0-1,1 0 1,0 0 0,-1 0-1,1-1 1,0 1 0,1-1 0,2-2-157,-1 0 1,1 1 0,-1 0 0,1-1 0,0 1-1,0 1 1,0-1 0,1 1 0,-1-1 0,0 1 0,1 1-1,0-1 1,9-2 0,2 2-971,1-1 1,29 2-1,-13 0-36,17-4-754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0.1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29 471 5376,'-28'-8'2246,"52"17"649,32 21-2495,-46-23-311,0-1 0,0-1 1,0 1-1,1-2 0,0 0 0,13 4 0,2-5 108,0 0 1,0-2-1,1-1 1,-1-1-1,0-1 1,0-2-1,36-9 0,-24 6 80,-6 1-39,0-2 0,-1-1 1,54-24-1,-69 26-180,0-1-1,-1-1 1,0 0 0,0-1-1,-1-1 1,0 0 0,-1-1-1,17-20 1,-25 26-42,0-1 1,-1 0-1,1 0 1,-1-1-1,-1 1 1,0-1-1,0 0 1,0 0 0,-1 0-1,0 0 1,-1-1-1,0 1 1,0 0-1,-1-1 1,0 1-1,0 0 1,-1-1-1,0 1 1,0 0-1,-1-1 1,0 1-1,-1 0 1,0 0-1,0 1 1,0-1-1,-1 1 1,-1-1-1,1 1 1,-1 0-1,-8-9 1,-2 4 11,0 1 0,-1 0 1,0 1-1,0 1 0,-1 0 1,0 1-1,-1 1 0,0 1 0,0 0 1,0 1-1,-1 1 0,1 1 1,-1 1-1,-21 0 0,7 1-20,0 2 1,0 1-1,1 1 0,-1 2 1,1 2-1,0 0 0,-42 17 1,58-17-8,0-1 1,0 2-1,1 0 1,0 1 0,-18 13-1,27-17-11,1 0 1,-1 1-1,1 0 0,0-1 0,1 2 0,-1-1 0,1 0 1,0 1-1,1 0 0,-1 0 0,1 0 0,1 0 0,-4 14 1,6-19-5,-1 0 1,1 0-1,0 0 1,0 0 0,0 0-1,0 0 1,0-1 0,0 1-1,1 0 1,-1 0 0,0 0-1,1 0 1,0 0-1,-1-1 1,1 1 0,0 0-1,0 0 1,0-1 0,0 1-1,3 2 1,29 21-328,-20-17 195,1 0-82,0 0 1,0-1 0,0 0-1,1-1 1,0-1 0,0 0-1,1-1 1,20 3 0,-1 0-266,237 40-3240,-153-43 1813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0.7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77 27 3200,'-7'-23'842,"7"23"-817,0 0-1,0 0 1,0-1 0,0 1-1,0 0 1,0 0-1,0 0 1,0 0 0,0-1-1,0 1 1,-1 0 0,1 0-1,0 0 1,0 0 0,0 0-1,0 0 1,0-1 0,-1 1-1,1 0 1,0 0 0,0 0-1,0 0 1,0 0 0,-1 0-1,1 0 1,0 0-1,0 0 1,0 0 0,0 0-1,-1 0 1,1 0 0,0 0-1,0 0 1,0 0 0,-1 0-1,1 0 1,0 0 0,0 0-1,0 0 1,-1 0 0,1 0-1,0 0 1,0 0 0,0 0-1,0 0 1,-1 1-1,1-1 1,-2 4 149,-1 0-1,1 0 1,0 0-1,0 1 1,1-1-1,-1 1 1,-1 7-1,-10 40 673,1 1 0,-7 104 0,18-134-524,0 1 0,2 0 1,1-1-1,1 1 0,0-1 0,2 0 0,1 0 1,1 0-1,12 27 0,3-13 300,-21-36-589,-1 0 0,1 0-1,-1 0 1,1 0 0,-1 0 0,1 0 0,0-1 0,-1 1 0,1 0 0,0 0-1,0 0 1,0-1 0,0 1 0,-1 0 0,1-1 0,0 1 0,0-1 0,0 1-1,0-1 1,1 1 0,-1-1 0,0 0 0,0 0 0,0 1 0,0-1-1,0 0 1,0 0 0,0 0 0,0 0 0,1 0 0,-1 0 0,2-1 0,-3-2 35,1 0 0,-1 0 1,1-1-1,-1 1 1,0 0-1,-1 0 1,1 0-1,0 0 1,-1 0-1,1 0 1,-1 0-1,0 0 0,0 0 1,-1 0-1,1 0 1,-2-3-1,-2-7 27,-1-8-37,1-1 0,1 0 0,1 0 0,1 0 0,1 0 0,2-25 0,0 36-68,0 0 0,1 1 0,0-1 0,1 1 0,0-1 0,1 1 0,0 0 0,1 1 0,0-1 0,0 1 0,1 0 0,0 0 0,0 0 0,14-13 0,-9 12-7,1 1-1,0 0 0,0 0 0,1 1 1,0 1-1,0 0 0,1 1 1,-1 0-1,1 1 0,19-4 1,-10 4-7,1 1 0,0 1 0,0 2 0,1 0 0,42 5 0,-16 4 38,-1 1-1,0 3 1,0 3 0,-1 1-1,60 29 1,-81-31 0,-1 0 1,0 2-1,-1 1 0,0 1 0,-2 1 1,0 1-1,-1 1 0,25 30 0,-43-44-25,1 1-1,-1 0 0,-1 0 1,0 0-1,0 0 0,0 1 1,-1 0-1,0-1 0,-1 1 0,0 0 1,1 16-1,-3-21-165,1-1 1,-2 1-1,1-1 0,0 1 0,-1-1 1,0 1-1,1-1 0,-1 1 0,-1-1 1,1 1-1,0-1 0,-1 0 0,0 0 1,0 0-1,0 0 0,0 0 0,0 0 0,0-1 1,-1 1-1,0 0 0,1-1 0,-1 0 1,0 0-1,0 0 0,0 0 0,0 0 1,0-1-1,-1 1 0,1-1 0,0 0 1,-1 0-1,-4 1 0,-12 2-1764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1.3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127 163 4608,'-4'-7'866,"2"7"-11,1 19 740,6 53 592,-2-40-1909,-2-21-176,1 0-1,1 0 1,0 0-1,1 0 1,0 0-1,0-1 1,1 1-1,1-1 1,0 0-1,0-1 1,1 1-1,0-1 1,0-1-1,1 1 1,0-1-1,1-1 1,0 0-1,0 0 1,0 0-1,1-1 1,0-1-1,0 0 1,1 0-1,-1-1 1,1 0-1,0-1 1,0 0-1,12 2 1,7-3 66,-1-2 0,1-1 0,-1 0 0,1-3 0,54-12 0,-65 11-120,-1-1 0,0-1 0,-1 0 0,0-1 0,0-1 0,0 0 0,-2-1 0,1-1 0,-1-1 0,17-16 0,-26 22-31,0-1 1,-1 1 0,0-1-1,0 0 1,-1 0-1,1-1 1,-2 1 0,1-1-1,-1 0 1,0 0-1,-1 0 1,0 0 0,0-1-1,-1 1 1,0-1-1,0 1 1,-1-1 0,0 1-1,0-1 1,-1 1-1,0-1 1,-1 1 0,0 0-1,0 0 1,-1 0-1,0 0 1,0 0 0,-1 0-1,0 1 1,0-1-1,-1 1 1,0 0 0,0 1-1,-1-1 1,0 1-1,0 0 1,0 0 0,-1 1-1,-9-6 1,-1 0-30,-1 2 0,-1 0-1,0 1 1,0 1 0,0 0 0,-1 2 0,0 0 0,0 1 0,0 2-1,0 0 1,-1 0 0,1 2 0,0 1 0,-1 0 0,1 2 0,0 0-1,-38 12 1,34-8-20,0 1 0,1 1-1,0 1 1,1 1-1,0 1 1,0 1 0,2 1-1,0 1 1,0 1 0,1 0-1,1 2 1,1 0 0,1 1-1,-19 26 1,30-37 29,0 0 0,0 1-1,1 0 1,0-1 0,0 1 0,-3 15 0,7-21-3,-1 1 1,1-1-1,0 0 0,0 0 1,0 1-1,0-1 1,0 0-1,1 0 1,0 1-1,-1-1 1,1 0-1,0 0 1,1 0-1,-1 0 1,1 0-1,-1 0 1,1 0-1,0-1 1,0 1-1,0 0 1,0-1-1,3 3 1,6 3-140,0 0 0,0 0 0,0-2 0,1 1 0,0-1 0,0-1 0,1 0 0,-1-1 0,1-1 0,0 0 0,0 0 0,25 1 0,1-2-696,1-1 0,0-2 0,41-6 1,24-14-952,-16-9 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1.6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0 5248,'-1'1'79,"0"0"0,0 0 0,0-1 0,0 1 0,0 0 0,0 0 1,0 0-1,0 1 0,1-1 0,-1 0 0,0 0 0,1 0 0,-1 0 0,1 1 0,0-1 1,-1 0-1,1 0 0,0 1 0,0-1 0,-1 0 0,1 1 0,0-1 0,1 3 0,2 17 397,2-1 0,1 1 0,9 23-1,8 28 844,9 55-979,-5 1 0,15 201 0,-23 265 2245,-21-571-2285,2 2-1319,6-25-184,6-13-480,2-4-109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2.0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110 329 5376,'12'7'327,"0"-1"-1,1 0 1,-1-1 0,1 0 0,0-1 0,0-1-1,1 0 1,-1-1 0,1 0 0,0-1-1,-1 0 1,1-1 0,0-1 0,-1 0 0,1-1-1,-1 0 1,1-1 0,-1-1 0,0 0-1,0-1 1,13-6 0,-15 5-277,1-1 1,-1 0 0,0-1-1,-1 0 1,0 0-1,0-1 1,-1-1-1,0 1 1,-1-1-1,0-1 1,0 0-1,-1 0 1,-1 0-1,0-1 1,0 0-1,-1 0 1,-1-1-1,4-14 1,-8 23-22,1 0 1,-1 0-1,0 0 1,0-1-1,0 1 1,-1 0-1,0 0 1,1 0-1,-1 0 1,-1 1-1,1-1 1,-1 0-1,1 0 1,-1 1-1,0-1 0,-5-6 1,3 5-1,-1 0 0,0 1 0,0-1 1,0 1-1,0 0 0,-1 0 0,1 1 0,-1 0 0,-11-5 0,5 4-15,0 0-1,-1 0 0,0 1 1,1 1-1,-1 0 0,0 1 0,0 0 1,0 1-1,0 1 0,-14 1 1,5 3-4,1 1 0,0 1 0,0 0 0,1 2 0,0 0-1,0 1 1,1 2 0,-26 19 0,35-23 18,-1 0 0,1 1 0,0 0-1,1 1 1,0 0 0,1 1-1,0 0 1,0 0 0,1 1 0,1 0-1,0 0 1,1 0 0,0 1-1,1 0 1,-4 14 0,7-20-4,1-1 0,-1 1 0,1-1 0,0 1 0,0 0 0,1-1 0,0 1 0,0-1 0,1 0 0,0 1 0,0-1 0,0 0 0,1 0 0,5 10 1,-3-8 7,1 0 1,0-1-1,1 0 1,0 0-1,0 0 1,0-1-1,1 1 1,0-2-1,9 6 1,4 0 25,1-1 0,0-1 1,0 0-1,1-2 0,0-1 0,1-1 1,27 3-1,5-3-452,-1-2-1,84-7 1,-94-1-1011,1-1-1,-1-3 0,59-19 1,-41 4-643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2.4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5376,'3'12'2026,"5"1"-2460,-1-2 1216,0 0 1,-1 0-1,0 1 0,8 23 1,-1 23 86,-2 1 0,-3-1 1,0 82-1,-15-99-47,1-24-467,6-17-348,0 0 0,0 0-1,0 0 1,0 0 0,0 0-1,0 0 1,0 1-1,0-1 1,0 0 0,-1 0-1,1 0 1,0 0 0,0 0-1,0 0 1,0 0-1,0 1 1,0-1 0,0 0-1,0 0 1,0 0 0,-1 0-1,1 0 1,0 0-1,0 0 1,0 0 0,0 0-1,0 0 1,0 0 0,0 0-1,-1 0 1,1 0-1,0 0 1,0 0 0,0 0-1,0 0 1,0 0-1,-1 0 1,1 0 0,0 0-1,0 0 1,0 0 0,0 0-1,0 0 1,0 0-1,-1 0 1,1 0 0,0 0-1,0 0 1,0 0 0,0 0-1,0 0 1,0 0-1,0-1 1,0 1 0,-1 0-1,1 0 1,0 0 0,0 0-1,0 0 1,0 0-1,0 0 1,0-1 0,0 1-1,0 0 1,0 0 0,0 0-1,-2-6 19,0 0-1,1-1 0,0 1 1,0 0-1,1-1 0,0 1 1,0 0-1,0-1 1,1 1-1,0 0 0,0 0 1,1 0-1,2-10 0,5-8 19,21-46 0,-18 47-57,2 1 1,0 0 0,1 1-1,1 0 1,1 1-1,1 1 1,0 1-1,34-26 1,-43 38-12,1-1 1,0 1-1,0 1 0,1 0 1,0 0-1,-1 1 0,2 1 1,-1 0-1,17-3 1,-20 5 7,0 1-1,0 0 1,0 0 0,0 1 0,0 0 0,0 0 0,0 1 0,-1 0 0,1 1 0,-1-1 0,1 2 0,-1-1 0,0 1 0,0 0 0,7 5 0,1 2 54,0 2 0,0 0 0,-2 1-1,1 0 1,-2 1 0,0 1 0,0-1 0,13 28 0,-11-15 123,-1 0-1,-2 1 1,0 1 0,9 46-1,-18-67-325,-1 0 0,0 1 0,-1-1-1,0 15 1,-1-1-2437,1-23 2538,0 1-1,0-1 1,0 0 0,0 0-1,1 0 1,-1 0-1,0 1 1,0-1 0,0 0-1,0 0 1,1 0 0,-1 0-1,0 0 1,0 1 0,0-1-1,1 0 1,-1 0 0,0 0-1,0 0 1,1 0 0,-1 0-1,0 0 1,0 0-1,0 0 1,1 0 0,-1 0-1,0 0 1,0 0 0,1 0-1,-1 0 1,0 0 0,0 0-1,1 0 1,-1 0 0,0 0-1,0-1 1,0 1 0,1 0-1,-1 0 1,0 0-1,0 0 1,0 0 0,0-1-1,1 1 1,-1 0 0,0 0-1,0 0 1,0 0 0,0-1-1,0 1 1,0 0 0,1 0-1,-1-1 1,0 1 0,0 0-1,0 0 1,0 0-1,0-1 1,0 1 0,0 0-1,0 0 1,0-1 0,-6-11-2111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2.9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 5376,'-1'4'227,"-1"0"1,1 0-1,0 0 1,1 0 0,-1 0-1,1 1 1,0-1-1,0 5 1,22 240 3633,2 295-2452,-21-334-417,31 216-1,-30-397-831,1 0 0,1-1 0,2 1 0,1-1 0,19 41 0,-28-68-186,0 0-1,0 0 1,1 0 0,-1 0-1,1 0 1,-1 0 0,1 0-1,-1 0 1,1 0 0,0 0 0,0 0-1,-1 0 1,1 0 0,0-1-1,0 1 1,0 0 0,0-1-1,0 1 1,0 0 0,0-1 0,0 1-1,0-1 1,0 0 0,0 1-1,0-1 1,0 0 0,0 0-1,0 1 1,1-1 0,-1 0 0,0 0-1,0 0 1,0 0 0,0-1-1,0 1 1,0 0 0,2-1-1,0-1-258,1-1-1,0 0 0,-1 0 0,0 0 0,0 0 0,0-1 0,4-5 0,5-6-1056,6-5-578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3.3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34 2816,'0'0'1408,"21"12"-256,-9-12 1024,9-4-1664,13 8 0,16 1 256,4 5 0,19-6-896,8-4 0,9-4 512,-13-6 128,1-7-256,-7 2 0,-11 1-768,-4 9 0,-12 5-896,-10 15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0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28 1664,'-2'-5'-8,"-9"-17"2277,13 31 1605,9 31-2671,25 117-54,144 735 3356,-61-319-3801,-116-560-667,1-1 1,0 0 0,1 0-1,1 0 1,0-1 0,11 17-1,-14-24-59,0-1-1,0 1 1,0-1-1,0 0 0,0 0 1,0-1-1,1 1 1,-1-1-1,1 1 0,0-1 1,0 0-1,0 0 1,0-1-1,0 1 0,0-1 1,0 0-1,1 0 1,-1 0-1,0-1 0,1 0 1,-1 0-1,9 0 1,-4-2-208,-1 1 1,1-2 0,0 1 0,-1-1 0,1 0-1,-1-1 1,0 0 0,0 0 0,11-9 0,4-5-1502,33-33 1,4-3-1072,-21 16 989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3.2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 22 5888,'-55'-21'2944,"71"34"-3968,3-9 4864,20 0-3968,28 13 128,18-4 0,4-2 0,17 3 128,29-11 0,10 1 0,-8-4 0,-33 0-256,-13 4 0,-21 2-1024,-21 9 0,-13-2-384,-26 0 128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3.6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1 231 5632,'28'13'2133,"-3"-3"-1433,1-1 0,0-1-1,0-1 1,41 4 0,-44-9-640,1-2 0,-1-1 0,1-1 0,-1-1 1,0-1-1,32-10 0,-39 10-7,-2-1 0,1-1 0,-1 0-1,0-1 1,0-1 0,0 0 0,-1-1 0,-1 0 0,0-1-1,16-16 1,-26 24-32,0 1 0,-1-1 0,1 0 0,-1 0 0,0 0 0,0 0 0,0 0 0,0-1 0,0 1 0,0 0 0,0 0 0,-1-1 0,1 1 0,-1 0 0,0-1 0,1 1 0,-1 0 0,0-1 0,0 1 0,-1-1 0,1 1 0,0 0 0,-1-1 0,0 1 0,1 0 0,-1 0 0,0-1 0,0 1 0,0 0 0,-1 0 0,1 0 0,0 0 0,-1 0 0,1 1 1,-4-4-1,-4-4 62,0 1 1,-1 1 0,0 0-1,0 0 1,-19-9 0,14 10-48,0 0 0,0 1 1,-1 0-1,0 1 0,0 1 1,0 1-1,0 0 0,0 1 0,0 1 1,0 0-1,-1 1 0,1 1 0,0 1 1,0 0-1,0 1 0,1 1 0,0 0 1,-1 1-1,2 0 0,-1 2 0,1-1 1,0 2-1,0 0 0,1 1 1,1 0-1,0 1 0,0 0 0,1 1 1,-11 14-1,18-20-7,1-1 0,0 1 0,0-1-1,0 1 1,1 0 0,0 0 0,0 0 0,0 1 0,1-1 0,0 0 0,0 1 0,1-1 0,0 0-1,0 1 1,0-1 0,1 1 0,0-1 0,0 0 0,1 1 0,-1-1 0,2 0 0,-1 0 0,0 0-1,1-1 1,0 1 0,1 0 0,5 7 0,1-1-56,0 0 0,0-1 0,1 0 0,0-1 0,1 0 0,0-1 0,1-1 0,0 1 0,1-2 0,27 12 0,11-2-1136,75 16 1,-45-16-758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8.1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101 139 2432,'-1'0'78,"1"0"0,0 0 0,-1-1 0,1 1 0,0 0 1,-1 0-1,1 0 0,0-1 0,-1 1 0,1 0 0,-1 0 0,1 0 0,0 0 0,-1 0 1,1 0-1,-1 0 0,1 0 0,0 0 0,-1 0 0,1 0 0,-1 0 0,1 0 1,0 0-1,-1 0 0,1 0 0,-1 0 0,1 0 0,0 1 0,-1-1 0,1 0 0,0 0 1,-1 0-1,1 1 0,0-1 0,-1 0 0,1 0 0,0 1 0,-1-1 0,1 0 0,0 1 1,0-1-1,0 0 0,-1 1 0,1-1 0,0 1 0,0-1 0,0 0 0,0 1 0,0 0 1,-3 30 1604,4-11-1526,2 0 0,1-1 0,0 0 0,1 0 1,1 0-1,1 0 0,0-1 0,2 0 0,0-1 0,20 29 0,-20-34-40,0 0 1,1 0-1,0-1 1,1 0-1,0-1 0,1 0 1,0-1-1,0-1 1,1 0-1,0 0 0,1-1 1,0-1-1,0 0 1,20 5-1,-17-7 0,-1 0 1,2-1-1,-1-1 0,0-1 0,0 0 1,1-1-1,-1-1 0,0-1 0,0 0 1,0-2-1,0 1 0,20-9 0,-8 1 66,-1 0 0,-1-3 0,36-22 0,-50 27-110,0 0 0,-1-1-1,0-1 1,0 0 0,-1 0 0,-1-1-1,0-1 1,8-14 0,-14 21-55,-1-1-1,0 0 1,0 0 0,-1 0-1,0 0 1,0 0 0,-1 0-1,0-1 1,0 1 0,-1 0-1,1-1 1,-2 1 0,1 0-1,-1-1 1,0 1-1,-1 0 1,0 0 0,0 0-1,0 0 1,-1 0 0,0 0-1,0 0 1,-7-10 0,1 4-18,0 1 0,0 0 1,-1 0-1,-1 0 0,0 2 0,0-1 1,-1 1-1,0 1 0,-1 0 0,-17-9 1,10 9-11,0 1 0,0 1 0,0 1 0,-1 0 0,0 2 0,0 0 0,0 2 0,-40 0 0,7 4-81,-1 3 0,-68 14 0,96-14 36,-1 1 1,2 2-1,-48 19 0,67-24 39,0 0-1,1 1 1,-1-1-1,1 1 1,-1 1-1,1-1 0,0 1 1,1 0-1,-1 1 1,1-1-1,0 1 1,1 0-1,-1 1 0,1-1 1,0 1-1,1-1 1,-1 1-1,-3 14 1,6-17 4,0 0 1,0 0-1,1 0 1,0 1 0,-1-1-1,2 0 1,-1 0-1,0 0 1,1 0-1,0 0 1,0 0 0,0 0-1,0 0 1,1 0-1,-1-1 1,1 1 0,3 4-1,-1-3 6,0 0 1,0 0-1,1 0 0,0-1 1,0 1-1,0-1 0,0-1 1,1 1-1,11 5 0,1-1 7,0-1 0,0-2 0,1 1 0,0-2 0,0-1 0,28 2 0,25-4 48,0-4 1,109-19 0,-9-13 71,-147 28-94,-2-1 0,1-1 0,-1-1 0,40-23 0,-25 5 28,-35 26-62,-1 0 0,0 1 0,0-1 0,0 0 0,0 0 0,0 0 0,0-1 0,0 1 0,-1 0 0,1-1 0,-1 1 0,0-1 0,2-3 0,-3 6 5,-1-1 0,1 1-1,0-1 1,-1 1 0,1-1-1,-1 1 1,1-1 0,-1 1-1,1 0 1,-1-1 0,1 1 0,-1 0-1,1-1 1,-1 1 0,1 0-1,-1 0 1,1 0 0,-1-1-1,0 1 1,1 0 0,-1 0-1,1 0 1,-1 0 0,0 0-1,1 0 1,-1 0 0,1 0 0,-1 0-1,0 1 1,-19 0-35,15 1 40,1-1 1,-1 1 0,0 0 0,1 0-1,0 0 1,-1 1 0,1 0 0,0 0 0,0 0-1,0 0 1,1 0 0,-1 1 0,1 0-1,0-1 1,0 1 0,0 1 0,0-1 0,1 0-1,0 1 1,0-1 0,0 1 0,0-1-1,-1 6 1,-1 4 23,1 0 0,0 0-1,1 0 1,0 1 0,1-1-1,1 25 1,2-26 38,0 1 1,1-1 0,1 0-1,0-1 1,1 1-1,0-1 1,1 1 0,0-2-1,1 1 1,0-1-1,1 0 1,0 0 0,1-1-1,0 0 1,0 0-1,1-1 1,1-1 0,-1 0-1,22 12 1,-15-9-78,2-1-1,-1-2 1,1 1 0,0-2-1,1-1 1,0 0 0,0-1-1,0-2 1,1 0 0,-1-1-1,1-1 1,26-1 0,-38-1-133,6 0-555,1-1 0,-1 0 1,23-7-1,9-10-1241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9.1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60 2816,'-1'-2'208,"1"0"-1,-1 0 1,1 1 0,0-1 0,0 0 0,-1 0-1,1 1 1,0-1 0,0 0 0,1 0-1,-1 0 1,0 1 0,0-1 0,1 0-1,-1 0 1,1 1 0,0-1 0,0 0-1,1-1 1,3-18 1290,-5 20-815,19 40 362,-8-3-430,-2 0 1,6 47-1,-10-48-156,2 0-1,17 51 0,-7-50-6,-16-35-422,-1 1-1,1-1 0,0 0 0,0 0 1,0 1-1,0-1 0,0 0 1,0 0-1,0 0 0,0 0 0,0 0 1,1-1-1,-1 1 0,0 0 0,1 0 1,-1-1-1,1 1 0,-1-1 0,0 1 1,3-1-1,-1-21 227,0-7-242,1 1 0,1-1 1,2 1-1,0 1 0,2-1 0,1 1 0,1 1 1,18-31-1,-25 51-25,0 0 0,0 0 1,0 0-1,1 1 0,0-1 1,0 1-1,0 0 0,0 1 1,0-1-1,1 1 0,0 0 0,0 0 1,10-3-1,-5 3 21,0 1 0,0 0 0,0 1 0,0 0 0,0 1 1,0 0-1,15 2 0,5 3 80,0 1 1,-1 2 0,-1 1-1,50 22 1,-68-25-43,0 1 0,0 0 0,-1 0 0,0 1 0,0 1 0,-1-1 0,0 1 0,-1 1 0,0 0 0,-1 0 0,0 1 0,0-1 0,-1 1 0,0 1 0,-1-1 0,0 1 0,-1 0 0,-1 0 0,0 1 0,0-1 0,-1 1 0,-1-1 0,0 25 0,-1-34-25,-1 0 0,1 0 0,-1 0 1,0 0-1,0-1 0,0 1 0,0 0 0,-1-1 1,1 1-1,-1-1 0,0 1 0,1-1 0,-1 0 1,0 1-1,0-1 0,-5 3 0,6-4-14,1-1 0,-1 0 0,0 1 0,1-1-1,-1 0 1,0 1 0,0-1 0,1 0 0,-1 0 0,0 0-1,1 0 1,-1 0 0,0 0 0,0 0 0,1 0 0,-1 0 0,0 0-1,0 0 1,1 0 0,-1 0 0,0 0 0,1-1 0,-1 1-1,-1-1 1,1 0-2,0 0 0,-1-1 0,1 1 0,0 0 0,0-1-1,0 1 1,1-1 0,-1 1 0,0-1 0,0 1 0,1-1 0,-1 1 0,1-1-1,-1 0 1,1-2 0,-2-7-13,1 0 0,0 1 0,1-1 0,1 0 1,-1 1-1,1-1 0,1 0 0,0 1 0,1 0 0,0-1 0,0 1 0,1 0 0,1 0 0,-1 1 0,2-1 1,-1 1-1,1 0 0,1 1 0,-1-1 0,1 1 0,1 1 0,0-1 0,11-7 0,-7 5-17,1 1 0,0 0 0,0 1 0,1 1 0,0 0-1,1 1 1,0 0 0,0 1 0,0 1 0,0 1 0,0 0 0,1 0 0,0 2-1,-1 0 1,22 2 0,-12 1-12,-1 1 0,-1 1 0,1 2 0,-1 0 0,0 1 0,44 21 0,-55-21 27,0 0-1,-1 0 1,0 1 0,-1 1-1,1 0 1,-2 0-1,1 1 1,-1 0 0,-1 1-1,0 0 1,0 0-1,-1 1 1,10 22-1,-11-18 34,0 0 0,-1 1 0,4 23-1,-7-33-7,-1 0-1,-1 0 0,1 0 0,-1 0 1,0 0-1,-1 0 0,1 0 0,-1 0 0,-1 0 1,-3 13-1,3-18-272,1 1 0,-1 0 0,0-1 0,0 1 0,0-1 0,0 1 0,-1-1 0,1 0 0,0 0 0,-1 0 0,0 0 0,1 0 0,-5 1 0,-4 2-1685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19.7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 2688,'-3'-1'643,"1"9"15,6 129 2630,1-49-2587,32 594 1464,-17-507-1349,78 325 1,-89-471-752,-5-21-84,-2-1 0,1 1 0,-1 0 0,0 1-1,-1-1 1,0 0 0,0 0 0,-1 11 0,0-19 8,0 0-1,0 0 1,0 0 0,0 0 0,0 1 0,0-1-1,0 0 1,0 0 0,0 0 0,0 0-1,-1 0 1,1 1 0,0-1 0,0 0-1,0 0 1,0 0 0,0 0 0,0 0-1,-1 0 1,1 0 0,0 0 0,0 0-1,0 1 1,0-1 0,0 0 0,-1 0-1,1 0 1,0 0 0,0 0 0,0 0-1,0 0 1,-1 0 0,1 0 0,0 0-1,0 0 1,0 0 0,0 0 0,-1 0-1,1 0 1,0-1 0,0 1 0,0 0-1,0 0 1,0 0 0,-1 0 0,1 0-1,0 0 1,0 0 0,0 0 0,0 0-1,0-1 1,0 1 0,0 0 0,-1 0-1,1 0 1,0 0 0,0 0 0,0-1-1,0 1 1,0 0 0,0 0 0,0 0-1,0-1 1,-9-11-442,-88-127-3366,60 64 2390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0.0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0 221 4352,'6'-10'168,"0"1"0,0 0 0,0 1 1,1-1-1,0 1 0,1 1 0,0-1 0,0 1 0,0 1 1,1 0-1,13-8 0,4 2 416,1 2-1,0 0 1,31-6 0,-22 6 716,28-8-994,0 2 1,80-8-1,-120 22-210,0 0-1,-1 2 1,1 1 0,0 0 0,-1 2 0,1 1 0,-1 1 0,0 1-1,39 15 1,-56-19-39,0 1-1,0 0 0,-1 0 1,1 1-1,-1 0 1,1 0-1,-1 0 0,0 0 1,-1 1-1,1 0 1,-1 0-1,0 0 0,5 9 1,-7-10-16,0 1 1,0 0-1,0 0 1,-1 0-1,0 0 1,0 0-1,-1 0 0,1 0 1,-1 0-1,0 0 1,0 0-1,-1 0 1,1 0-1,-1 1 1,0-2-1,-1 1 1,-3 8-1,0 0 32,-1-1 0,0-1-1,-1 1 1,0-1 0,-1 0 0,0-1-1,-1 0 1,-12 12 0,-12 7 157,-40 27 0,61-47-193,-5 3 28,-1 0-1,0-2 1,0 0-1,-1-1 0,-20 6 1,27-11-25,1-1 0,-1 0 1,0 0-1,1-1 0,-1-1 0,0 0 1,0-1-1,0 0 0,-22-3 1,32 3-55,1 0 1,-1-1 0,0 1 0,0 0 0,1-1 0,-1 1 0,1-1 0,-1 1 0,0-1 0,1 0 0,-1 0 0,1 0 0,-1 0 0,1 0 0,0 0 0,-1 0 0,1 0 0,0 0 0,0-1 0,0 1-1,0-1 1,0 1 0,0-1 0,0 1 0,1-1 0,-1 1 0,0-3 0,1 1-94,0 0 0,0 0 0,0 0 0,1 0 0,-1 0 0,1 0-1,0 0 1,0 0 0,0 0 0,0 1 0,1-1 0,-1 0 0,1 1 0,2-4 0,3-4-434,1 0-1,1 1 1,-1 0 0,1 0 0,1 1 0,17-12 0,34-9-1379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0.4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42 251 4992,'-21'-8'2432,"0"46"-3456,21-34 4224,0 17-3200,0 13 0,0 8 128,0-1 0,0-3-128,6-2 128,9-9-384,0-12 0,4 6-896,8-21 0</inkml:trace>
  <inkml:trace contextRef="#ctx0" brushRef="#br0" timeOffset="1">6 1 7040,'-6'13'3456,"33"40"-6144,-8-53 6400,11 0-6528,10 0 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0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0 278 1152,'11'0'1369,"-6"-1"-921,0 0-1,-1 1 1,1 0-1,0 0 1,0 0-1,0 1 1,5 0-1,0 3-229,-1 0 0,1-1-1,0 0 1,1-1 0,-1 0-1,0-1 1,0 0 0,1 0 0,-1-1-1,20-3 1,-3-2 242,-1-1 1,51-19-1,-56 17-247,1-1 1,-1 0-1,-1-2 0,1 0 1,-2-1-1,0-1 0,0-1 1,21-22-1,-38 34-183,0 1 1,0-1-1,0 1 0,-1-1 1,1 0-1,0 0 0,-1 0 1,0 0-1,0 0 0,1 0 1,-1-1-1,0 1 0,-1 0 1,1-1-1,0 1 0,-1 0 1,1-1-1,-1 1 0,0-1 1,1 1-1,-1 0 1,-1-1-1,1 1 0,0-1 1,0 1-1,-1-1 0,0 1 1,1 0-1,-1-1 0,0 1 1,0 0-1,0 0 0,0 0 1,-1-1-1,1 1 0,-1 1 1,1-1-1,-1 0 0,0 0 1,1 0-1,-1 1 0,-4-3 1,-2-2 49,0 1 1,-1 1 0,1-1 0,-1 1-1,0 1 1,0-1 0,-1 1-1,1 1 1,-12-2 0,1 2 0,0 1 0,0 0 0,0 2 0,0 0 0,0 1 0,0 2 0,0 0 0,1 0 0,-1 2 0,1 0 0,-24 13-1,35-15-67,0 0 0,0 1 0,0 0 0,0 0 0,1 0 0,0 1 0,0 1 0,1-1 0,-1 1 0,1 0 0,1 0 0,-1 1 0,1 0 0,1 0 0,0 0 1,0 0-1,0 1 0,1 0 0,0 0 0,1 0 0,0 0 0,0 0 0,1 0 0,0 0 0,1 0 0,0 11 0,2-5-26,0-1 1,0 1 0,1-1 0,1 0-1,1 0 1,0 0 0,0-1 0,1 0 0,1 0-1,0 0 1,1-1 0,11 14 0,-6-12 87,1 1 0,0-2 0,1 1 0,0-2 0,1 0 0,0-1-1,1-1 1,27 12 0,-22-12-188,2-1 0,-1-1-1,1-1 1,0-1-1,1-2 1,37 3 0,-42-6-458,0 0 1,0-2-1,0-1 0,0 0 1,0-2-1,0 0 1,37-14-1,-24 5-1370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1.5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41 3584,'14'-7'505,"-1"1"-1,1 0 1,1 1 0,-1 1 0,1 0-1,-1 1 1,1 0 0,0 1 0,0 1-1,26 1 1,-21 2-287,1 0 0,-1 1 0,0 0 0,0 2 0,0 1 0,-1 0 0,27 13 0,-14-4-297,-17-9 254,0 1 0,0 1 0,-1 0 0,0 1 0,19 15 0,-30-21-134,0-1 0,-1 1 0,1 0-1,-1 0 1,0 0 0,0 0 0,0 0 0,0 1 0,0-1 0,-1 1-1,0-1 1,1 1 0,-1-1 0,-1 1 0,1 0 0,0 0 0,-1-1 0,0 1-1,0 0 1,0 0 0,0-1 0,-1 1 0,1 0 0,-1 0 0,0-1-1,0 1 1,-1-1 0,1 1 0,-3 4 0,-6 8 75,0 0 0,-2-1 0,1 0 1,-2-1-1,0-1 0,-1 0 0,0 0 0,-21 13 1,-29 28 117,25-20-89,-1-2 0,-2-2 0,-2-2 0,-61 31 0,-5 13 111,130-73-276,0-1 0,1-1 0,21-7 0,-19 4 4,0 2 0,34-3 0,-4 4-41,1 3 0,0 2 1,-1 3-1,1 2 0,62 16 0,-64-3-442,-39-15-144,0 1 1,0-2-1,0 0 1,15 3-1,40 6-3069,-42-19 1899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1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11 2432,'-20'-8'2237,"35"6"507,36 4-1325,35 9-335,125 0 0,-12-16-3892,-165 1 1400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0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17 3584,'-14'-16'1792,"19"16"-1792,4 0 3712,5 5-3328,6 6 0,8 1 128,10-5 0,8 9-640,16 13 0,-1-10 384,-10-4 0,1 9-896,-4-9 0,-2 1-768,2 3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2.6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 75 2688,'11'-6'881,"0"1"0,0-1 0,1 2 0,0 0 0,16-4 0,95-24-279,-106 28-533,0 2 0,0 0 0,1 1 0,-1 1 0,0 0 0,18 3 0,102 24 1152,-105-19-1048,-26-7-115,1 1-1,-1 0 1,1 0 0,-1 0-1,1 1 1,10 6 0,-15-7-41,-1-1 1,1 1 0,0-1-1,-1 1 1,1 0 0,-1 0 0,1 0-1,-1 0 1,0 0 0,0 0-1,0 0 1,0 0 0,0 0-1,0 0 1,-1 1 0,1-1 0,-1 0-1,1 1 1,-1-1 0,0 0-1,0 1 1,0 3 0,-2 5 23,0-1 0,-1 0-1,1 0 1,-2 0 0,0 0 0,0 0 0,-1-1 0,0 0 0,0 0 0,-1 0 0,0 0 0,-1-1 0,0 0 0,-8 7-1,-16 14 76,-1-1 0,-38 24-1,63-47-94,-69 46 79,-3-4-1,-155 67 1,198-93-21,36-21-78,0 0 1,0 0-1,0 0 0,-1 1 0,1-1 0,0 0 0,0 0 0,0 0 0,0 0 1,0 1-1,0-1 0,0 0 0,0 0 0,0 0 0,0 0 0,0 1 1,0-1-1,0 0 0,-1 0 0,1 0 0,0 0 0,0 1 0,1-1 1,-1 0-1,0 0 0,0 0 0,0 1 0,0-1 0,0 0 0,0 0 0,0 0 1,0 0-1,0 1 0,0-1 0,0 0 0,0 0 0,1 0 0,-1 0 1,0 0-1,0 1 0,0-1 0,0 0 0,0 0 0,1 0 0,-1 0 1,0 0-1,0 0 0,0 0 0,1 0 0,22 3-9,-1-1 71,1 0 1,-1 2 0,22 6-1,10 2 67,19 2 10,129 18 759,-177-30-1008,1-1 0,-1-1-1,1-1 1,-1-1 0,48-11 0,-63 10-429,-1 1 0,2 0 1,-1 1-1,11-1 1,-1 2-1255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3.0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3840,'15'4'1920,"56"13"-1280,-43-21 2304,17 4-2688,10 4 128,12 3 0,-9 10 128,-6-7-640,3-6 0,5 0-256,5-12 128,-20 8-1024,4 0 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3.5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176 412 3840,'-3'2'193,"1"-1"-1,-1 1 1,1 0 0,-1 0 0,1 0-1,0 0 1,0 0 0,0 1 0,0-1-1,0 1 1,0-1 0,1 1 0,-1 0-1,1 0 1,0-1 0,0 1 0,0 0-1,0 0 1,0 0 0,1 0 0,-1 0 0,1 0-1,0 0 1,0 0 0,0 1 0,0-1-1,1 3 1,0-1 15,1 1-1,-1 0 1,1-1 0,0 0-1,1 1 1,0-1 0,-1 0-1,1 0 1,1 0-1,-1-1 1,1 1 0,0-1-1,0 0 1,5 4 0,1-1-150,-1-1-1,1-1 1,0 0 0,0 0 0,1-1 0,-1 0 0,1-1 0,0 0 0,0 0 0,0-1 0,1-1 0,-1 0 0,0-1 0,0 0 0,23-3-1,10-2 324,-1-2 0,71-22 0,-87 21-286,-1-2 0,-1-1-1,0-1 1,-1-1 0,43-29 0,-54 33-73,-1-1 0,1-1 0,-2 0 0,1 0-1,-2-1 1,1-1 0,-2 0 0,1 0 0,-2-1 0,0 0 0,8-21 0,-14 29-16,0 0 0,-1 0 1,1 1-1,-1-1 0,-1 0 1,1 0-1,-1 0 0,0 0 0,-1 0 1,1 0-1,-1 0 0,-1 0 1,1 0-1,-1 0 0,0 1 0,0-1 1,0 1-1,-1-1 0,0 1 1,0 0-1,0 0 0,-1 0 1,0 0-1,0 1 0,-4-5 0,-6-4-11,-1 1 0,-1 0 0,0 1 0,0 0 0,-1 2 0,-27-12 0,10 7-40,-2 1 1,0 2 0,-1 2-1,1 1 1,-2 2-1,-56-2 1,15 7-123,0 3 1,-80 13-1,145-13 111,1 0-1,-1 1 1,-18 7-1,29-9 46,1 0 0,-1 0-1,1 0 1,0 0 0,-1 1 0,1-1-1,0 1 1,0 0 0,0 0 0,-3 3-1,4-4 7,1-1 0,-1 1 0,1 0-1,-1 0 1,1 0 0,0 0 0,-1 0 0,1 0-1,0 0 1,0 0 0,0 0 0,0 1 0,0-1-1,0 0 1,0 0 0,0 0 0,0 0-1,0 0 1,0 0 0,1 0 0,-1 0 0,0 0-1,1 0 1,-1 0 0,1 0 0,1 1 0,1 3-3,1 0 1,0-1-1,0 0 1,1 1 0,-1-2-1,1 1 1,0 0-1,0-1 1,0 0 0,0 0-1,1-1 1,10 5 0,6 0-9,46 8 0,21-4-114,1-3 1,155-8 0,-17-1-102,-221 1 197,48 6-274,-55-6 305,1 0-1,0 0 1,0 0-1,-1 0 1,1 0-1,0 0 1,0 1-1,0-1 0,-1 0 1,1 0-1,0 1 1,0-1-1,-1 1 1,1-1-1,0 0 1,-1 1-1,1-1 0,-1 1 1,1-1-1,0 1 1,-1 0-1,1-1 1,-1 1-1,0 0 1,1-1-1,-1 1 1,1 0-1,-1-1 0,0 1 1,0 0-1,1 0 1,-1 0-1,0-1 1,0 1-1,0 0 1,0 0-1,0-1 0,0 1 1,0 0-1,0 0 1,0 0-1,0-1 1,-1 1-1,1 0 1,0 0-1,0-1 0,-1 1 1,1 0-1,0 0 1,-1-1-1,1 1 1,-1 0-1,0 0 1,-21 28 127,14-20 20,1 0 1,1 1-1,0-1 0,-6 14 0,10-19-94,0 1-1,1 0 0,0 0 1,0 0-1,0 0 0,0 0 0,1 0 1,0 0-1,0 0 0,0 0 1,1 0-1,0 0 0,1 7 1,0-5 39,1 1 0,-1-1 0,1 0 0,1 0 0,-1 0 0,1 0 0,0 0 0,1-1 0,0 0 1,0 0-1,0 0 0,1 0 0,-1-1 0,2 0 0,-1 0 0,0-1 0,14 8 0,-8-7-328,0 0 1,0-1-1,0 0 0,1 0 0,-1-2 0,1 1 0,0-2 0,0 0 0,-1 0 0,20-2 1,-7-1-1085,0-1 0,31-7 1,-39-2-726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3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473 0 3840,'-6'10'1920,"-19"-14"-1792,14 15 3456,-4 14-3200,-10 9 0,-9-6 384,-17 16 0,2 5-896,-2-3 128,1-1 512,11-1 0,-3-16-256,17-7 128,6 0-1024,-2-21 0,12-17-1024,18-4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4.3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1 5376,'-55'25'2688,"9"58"-3200,52-58 4224,-6 9-3456,0 11 0,-6 10 256,12-2 0,15 2-640,13-9 128,-4-5 256,0-3 128,10-17-512,0 0 128,0-8-1024,-4-9 0,4-4-768,-10-13 128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24.6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31 4736,'-35'-30'1566,"36"31"-68,5 3-402,2 2-850,1 0 0,0-1 0,0 0 1,1 0-1,0-1 0,-1-1 0,17 5 0,80 11 1094,-60-12-980,97 14 34,174 2-1,145-23 1295,-356-4-1912,62 2-2027,-168 2 2247,4-1-296,0 1 0,1 0 0,-1 0 0,0 1 0,0-1 0,0 1-1,0 0 1,1 0 0,-1 1 0,0-1 0,6 4 0,-17-9-1620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4.5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9 325 2304,'-1'39'5312,"0"-33"-5125,0 0 0,1 1 1,0-1-1,0 1 0,0-1 1,1 1-1,0-1 0,0 1 1,1-1-1,-1 0 0,1 1 1,1-1-1,4 9 0,-2-8-47,0 0 0,1 0 0,0-1-1,0 0 1,0 0 0,1-1 0,0 1-1,0-1 1,0-1 0,9 5 0,2 0 36,-1-1 0,2-1 0,-1-1 0,1-1 0,0 0 1,0-1-1,1-1 0,-1-1 0,1-1 0,27-1 0,-3-3 76,-1-3 0,0-1-1,71-21 1,-82 17-146,0-1 1,0-2 0,-1-1-1,-1-2 1,0-1 0,48-39-1,-71 51-91,-1 0 1,0 0-1,0 0 0,0 0 0,-1-1 0,0 0 0,0 0 1,-1-1-1,0 1 0,0-1 0,-1 0 0,0 0 0,0 0 1,-1 0-1,2-13 0,-3 14-8,-1 0 0,0 0 0,0 0 0,-1 0 0,0 1 0,0-1 0,0 0 0,-1 0 0,0 1 1,0-1-1,-1 1 0,0 0 0,0-1 0,0 1 0,-1 1 0,0-1 0,0 1 0,-1-1 0,-6-5 0,-5-3-7,-1 0 1,0 1-1,-1 1 0,0 1 0,-1 1 0,0 0 1,-1 2-1,0 0 0,0 1 0,-1 1 0,1 1 1,-1 1-1,-1 0 0,-21 0 0,9 3-48,-1 1-1,1 1 1,-1 2 0,1 1-1,0 2 1,1 1 0,-65 23-1,68-18-23,1 1-1,1 1 1,1 1-1,-27 20 1,50-32 58,0 0 1,0 0-1,0 1 1,0 0-1,0 0 1,1 0 0,0 0-1,-1 0 1,2 1-1,-1-1 1,0 1-1,1 0 1,0 0 0,0 0-1,1 0 1,-1 0-1,1 0 1,-1 9-1,2-10 3,1 1-1,-1-1 1,1 0-1,0 0 1,0 0-1,0 0 0,0 0 1,1 0-1,0 0 1,0 0-1,0 0 0,0-1 1,1 1-1,-1-1 1,1 1-1,0-1 0,0 0 1,0 0-1,0-1 1,0 1-1,1-1 0,-1 1 1,6 1-1,12 7-71,2-1 1,-1-1-1,1-1 0,1-1 0,-1-2 1,1 0-1,0-1 0,35 1 0,15-3-557,109-11-1,51-22-1105,-15 1-860,-253 49 3075,1 1 0,-31 25 1,62-43-406,0 0 0,0-1 0,0 1 0,0 0 0,0 0 0,1 0 0,-1 0 0,1 1 0,-1-1 0,1 0 0,0 1 0,0-1 0,0 0 0,0 1 0,1-1 0,-1 1 0,1 0 0,-1-1 0,1 5 0,0-5-10,1 1 0,0 0-1,0-1 1,0 1 0,1-1 0,-1 1 0,1-1 0,-1 1 0,1-1 0,0 0 0,-1 0-1,1 0 1,0 0 0,1 0 0,-1 0 0,0 0 0,0-1 0,6 3 0,36 23 554,1-2 0,1-3 0,87 31 0,-132-53-719,1 1 0,-1 0 0,1-1 0,-1 1 0,1-1 0,0 0 0,-1 1 0,1-1 0,-1 0 0,1 0 0,-1 0 0,1 0 0,0 0 1,-1 0-1,1-1 0,-1 1 0,1 0 0,-1-1 0,1 1 0,-1-1 0,1 0 0,-1 0 0,1 1 0,-1-1 0,0 0 0,0 0 0,1 0 1,-1 0-1,1-2 0,-1-1-1681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5.0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303 1062 3328,'13'-12'506,"1"2"0,0-1 0,1 2 0,29-15 0,44-26 2553,241-197-712,-305 228-2201,-2-2 0,0 0 0,-1-1 1,-2-1-1,0-1 0,29-50 1,-42 63-93,-1 0 1,0 0 0,0 0 0,-1-1 0,0 0 0,-1 0 0,-1 0-1,0 0 1,0 0 0,-2-1 0,1 1 0,-1 0 0,-1-1 0,0 1-1,-1 0 1,0 0 0,-1 0 0,-1 0 0,1 0 0,-7-11 0,2 7-20,0 0 0,-2 1 0,0 0 0,0 1 0,-1 0 0,-1 0 0,0 1 0,-1 1 0,-1 0 0,0 1 0,0 1 0,-1 0 0,-27-14 0,26 17-33,-1 1 0,0 0 0,0 1-1,0 1 1,-1 0 0,1 2 0,-1 0-1,0 1 1,0 0 0,0 2 0,-24 3 0,12 3 7,1 3 1,0 0 0,1 2 0,0 0-1,-36 24 1,28-14 13,0 2 0,2 2-1,-50 47 1,65-51 18,1 0 1,0 1-1,2 0 0,1 2 1,1 0-1,1 0 0,1 1 1,1 1-1,2 0 1,0 1-1,-4 29 0,7-27 63,1 1 1,2-1-1,1 1 0,2-1 0,1 1 1,1 0-1,1-1 0,2 0 0,1 0 0,12 34 1,-6-30 81,1 0 1,2-1 0,2 0-1,1-2 1,1 0-1,1-1 1,2-1 0,1-1-1,1-1 1,2-1 0,47 38-1,-39-37-140,2-1-1,67 36 1,-93-56-502,1-1 0,1 0 1,-1-1-1,0 0 0,1-1 1,0-1-1,0 1 1,0-2-1,0 0 0,0 0 1,0-1-1,0-1 0,0 0 1,23-5-1,11-9-1869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5.5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206 1 2560,'-35'20'1280,"-1"88"-512,27-77 1152,3 27-1664,3 33 0,-13 23 384,1 15 0,-6-4-768,-3 0 128,3 0 384,6-11 128,11-10-256,4-17 128,0-11-640,4-30 0,7-12-1024,4-17 128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5.9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0 208 3968,'1'-6'169,"1"0"0,-1 1-1,1-1 1,0 1 0,0-1 0,1 1 0,0 0-1,0 0 1,0 0 0,0 0 0,1 1 0,0-1 0,5-3-1,0 0 113,0 0-1,1 1 1,-1 1-1,2 0 1,-1 0-1,13-4 1,16-4 198,1 1 0,73-12 0,-95 21-611,46-6 260,1 2 0,0 3 0,0 3 0,107 11 0,-153-7-46,-1 1 1,0 1 0,31 10 0,-42-12-36,0 1 0,0 0 0,-1 1 0,1-1 0,-1 1 0,0 1 0,0-1 0,0 1 0,-1 0 1,0 0-1,8 10 0,-12-12-15,1 0 1,-1 0 0,1 0-1,-1 0 1,0 0 0,0 1-1,0-1 1,-1 0 0,1 1 0,-1-1-1,0 0 1,0 1 0,0-1-1,0 1 1,-1-1 0,1 0-1,-1 1 1,0-1 0,0 0-1,0 0 1,-1 1 0,1-1-1,-1 0 1,1 0 0,-1-1-1,-2 4 1,-3 4 79,-1 1-1,0-2 1,-1 1 0,0-1-1,0-1 1,-11 9 0,-13 5 115,-2-2 1,0-1-1,-1-1 1,-1-2-1,-1-2 1,0-1-1,-1-3 1,-66 11 0,73-17-98,0-1 0,-44-2 0,65-2-121,1 1-1,0-2 0,-1 1 1,1-1-1,0-1 0,0 0 1,0-1-1,0 1 0,0-2 1,1 0-1,-10-6 0,18 11-36,0-1 0,0 0 0,0 0-1,0 1 1,0-1 0,0 0 0,0 0 0,0 0-1,0 0 1,1-1 0,-1 1 0,0 0 0,1 0-1,-1 0 1,0-1 0,1 1 0,0 0 0,-1 0 0,1-1-1,0 1 1,0 0 0,-1-1 0,1 1 0,0-1-1,1 1 1,-1 0 0,0-1 0,0 1 0,0 0-1,1 0 1,-1-1 0,1 1 0,-1 0 0,1-1-1,-1 1 1,1 0 0,0 0 0,0 0 0,1-2-1,1-1-248,0 1-1,1 0 1,-1 0-1,1 0 1,0 0-1,0 1 0,0-1 1,0 1-1,0 0 1,8-3-1,25-1-1535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1.4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29 350 1664,'24'3'1671,"0"-2"0,35-1 0,-46-2-1524,1-1-1,-1-1 0,0 0 1,0-1-1,0 0 0,-1-1 1,1 0-1,-1-1 1,-1-1-1,1 0 0,17-16 1,-20 16-17,-2 0 0,1 0 0,-1-1 1,0 1-1,-1-2 0,0 1 0,0-1 0,-1 0 1,0 0-1,-1 0 0,0-1 0,-1 1 0,0-1 1,-1 0-1,2-12 0,-4 19-92,1 0-1,-1 0 1,0 0-1,0 0 1,-1 0-1,1 1 1,-1-1 0,0 0-1,0 0 1,0 0-1,0 1 1,0-1 0,-1 0-1,0 1 1,0-1-1,0 1 1,0 0-1,0 0 1,-1 0 0,0 0-1,-2-3 1,0 3 14,0 0 1,0 0 0,1 1-1,-2 0 1,1 0-1,0 0 1,0 0 0,-1 1-1,1 0 1,-1 0-1,1 0 1,-1 1 0,-7-1-1,1 2 35,-1 0-1,0 0 1,0 1-1,1 1 1,-1 0-1,1 0 1,0 1-1,0 1 1,0 0-1,0 1 1,1 0-1,-11 8 1,12-4-16,0 0-1,0 0 1,1 1-1,0 0 1,1 1 0,1 0-1,0 0 1,0 1 0,1 0-1,1 0 1,0 0 0,1 0-1,0 1 1,1 0-1,1 0 1,0 0 0,1 0-1,0 0 1,1 0 0,1 0-1,0 0 1,5 23 0,-3-21-22,1 1 0,1-1 0,0-1 0,1 1 1,0-1-1,2 0 0,-1 0 0,2-1 1,0 0-1,1-1 0,0 0 0,1 0 1,0-1-1,1 0 0,1-1 0,0-1 0,0 0 1,28 16-1,-9-12 51,0 0 0,0-2 0,1-1 1,52 9-1,-69-17-329,0-1 0,0-1 0,0 0 0,0-1 0,0 0 0,0-2 1,0 0-1,0 0 0,0-2 0,-1 0 0,1-1 0,14-6 0,13-12-1669,0 0-150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6.3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196 5 4352,'0'0'33,"0"-1"0,0 1 0,0 0 0,0 0 1,0-1-1,-1 1 0,1 0 0,0 0 0,0-1 0,0 1 0,-1 0 1,1 0-1,0 0 0,0 0 0,0-1 0,-1 1 0,1 0 0,0 0 1,0 0-1,-1 0 0,1 0 0,0 0 0,-1 0 0,1 0 0,0 0 1,0 0-1,-1 0 0,1 0 0,0 0 0,-1 0 0,1 0 0,0 0 1,0 0-1,-1 0 0,1 0 0,0 0 0,0 0 0,-1 0 0,1 0 1,0 1-1,0-1 0,-1 0 0,1 0 0,0 0 0,0 0 0,0 1 1,-1-1-1,1 0 0,0 0 0,0 1 0,0-1 0,0 0 0,-1 0 1,1 1-1,0-1 0,-4 8 297,0-1 0,0 1 0,1 0 0,0 0 0,1 0 0,-3 17 0,-11 74 1859,9-49-2358,-39 205 1085,-33 257 703,72-433-1098,3 1 1,4-1-1,3 1 0,20 114 1,-18-170-424,0 0 1,1 0 0,2-1 0,0 0 0,2 0 0,0-1 0,1 0 0,1-1 0,2 0 0,28 34-1,-40-53-145,0 0 0,1-1 0,-1 1 0,0-1-1,0 0 1,1 0 0,-1 0 0,1 0 0,-1 0-1,1 0 1,-1-1 0,1 1 0,0-1 0,-1 0-1,1 1 1,0-1 0,-1-1 0,1 1 0,0 0-1,-1-1 1,1 1 0,-1-1 0,1 0 0,-1 0-1,1 0 1,-1 0 0,1 0 0,2-2 0,8-4-616,-1-1-1,0-1 1,19-16 0,-30 24 589,40-34-1974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6.6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21 5888,'-19'-21'2944,"78"67"-3840,-13-43 4480,9 1-3712,30 6 0,21-7 128,10 5 0,-1 5 0,-11 0 0,-3-13-384,-16 4 128,-15 0-1024,-15 4 0,-4 9-128,-11-4 128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6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158 379 4224,'-1'0'35,"1"-1"1,-1 1-1,1 0 1,-1 0-1,1 0 1,-1 0-1,1 0 0,-1 0 1,1 0-1,-1 0 1,1 0-1,-1 0 1,1 1-1,-1-1 1,1 0-1,-1 0 1,1 0-1,-1 1 0,1-1 1,-1 0-1,1 0 1,0 1-1,-1-1 1,1 1-1,-1-1 1,1 0-1,0 1 0,-1-1 1,1 1-1,0-1 1,0 0-1,-1 1 1,1-1-1,0 1 1,0-1-1,-1 2 1,12 18 860,-7-15-587,0-1 0,1 0 1,0 0-1,0 0 0,0 0 1,0-1-1,0 0 0,9 4 1,19 4 133,1-1 1,0-2-1,0-2 0,0-1 1,51 1-1,-62-6-227,0-1 0,1-1 0,-1-1 0,-1-1 1,1-1-1,-1-2 0,1 0 0,-2-1 0,27-13 0,-11-1 147,0-1-1,61-51 1,-94 70-350,0 0 0,0 0-1,-1 0 1,1 0 0,-1 0 0,0-1 0,-1 1 0,1-1 0,-1 0 0,0 0-1,0 0 1,0 0 0,-1 0 0,1 0 0,-2-1 0,1 1 0,0 0 0,-1-1-1,0 1 1,0 0 0,0-1 0,-1 1 0,0 0 0,0-1 0,-3-8 0,1 5-13,-1-1 0,0 1 1,0 0-1,-1 0 1,0 0-1,0 0 1,-1 1-1,-1 0 1,1 1-1,-1-1 1,0 1-1,-1 0 1,-10-7-1,3 5-13,0 1 0,-1 1 0,0 1 0,-1 0-1,1 1 1,-1 1 0,0 0 0,0 1 0,0 1 0,-1 1 0,-33 1-1,6 3-10,1 1-1,0 3 1,-63 18-1,107-25 25,-54 14-35,-75 32 1,114-39 30,0 0 0,1 1 1,0 0-1,0 1 0,1 1 0,0 0 1,1 1-1,0 0 0,-16 20 1,26-29-6,-1 1 1,1-1 0,0 1 0,0 0 0,0 0 0,0 0 0,1 0 0,-1 0 0,1 0 0,0 1 0,0-1 0,0 0 0,0 1 0,1-1 0,-1 1 0,1-1 0,0 0-1,0 1 1,0-1 0,0 1 0,0-1 0,1 1 0,0-1 0,0 1 0,0-1 0,0 0 0,0 0 0,1 0 0,-1 1 0,1-1 0,0 0 0,0-1 0,0 1 0,0 0-1,1-1 1,-1 1 0,1-1 0,-1 0 0,1 1 0,0-1 0,0-1 0,0 1 0,0 0 0,3 1 0,18 7-301,-1-1 1,2-1-1,-1-1 1,1-1-1,37 4 0,-57-9 241,80 9-1660,114 1 0,-62-10-85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7.5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40 299 1152,'0'0'108,"-1"0"0,1 0 0,0 0 0,-1 0 0,1 1 0,-1-1 0,1 0 0,0 0 0,-1 0 0,1 1 0,0-1 0,-1 0 0,1 0 0,0 1 1,-1-1-1,1 0 0,0 0 0,0 1 0,-1-1 0,1 0 0,0 1 0,0-1 0,0 0 0,-1 1 0,1-1 0,0 1 0,0-1 0,0 0 0,0 1 0,0-1 0,0 1 0,0-1 0,0 0 0,0 1 0,0-1 0,0 1 0,4 25 1754,-2-21-1816,0 1 0,0 0 1,1-1-1,-1 1 0,1-1 1,0 0-1,6 7 0,-1-6 165,0 1 0,0-2 0,1 1 1,0-1-1,0 0 0,1-1 0,-1 0 0,1 0 0,18 3 0,-1-1 152,1-1 0,36 2 0,-37-6-144,0-2-1,1 0 1,-1-2 0,0 0-1,0-2 1,0-1 0,-1-2-1,0 0 1,0-2 0,-1 0-1,32-20 1,-47 25-123,-1-2 0,0 1 0,-1-1 0,1 0 0,8-11 1,-15 15-69,1 0 1,0 0 0,-1-1 0,1 1 0,-1-1 0,0 1-1,0-1 1,0 0 0,-1 0 0,0 0 0,1 0-1,-1 0 1,-1 0 0,1-1 0,0 1 0,-1-7 0,-2 1-24,0 0 1,0 1-1,-1-1 1,-1 1-1,1 0 1,-1-1-1,-1 2 1,0-1 0,0 0-1,-1 1 1,0 0-1,0 0 1,-1 1-1,0 0 1,0 0 0,0 1-1,-1-1 1,-10-5-1,-1 0-23,0 1-1,-1 1 1,0 1-1,-1 1 1,1 0-1,-2 2 0,-24-5 1,18 6-21,0 1-1,-1 1 1,1 2 0,-1 1-1,-46 5 1,62-3-8,0 0 0,0 1 0,0 1 1,0 0-1,0 0 0,1 1 0,0 1 0,0 0 0,0 1 0,1 0 1,0 1-1,0 0 0,1 1 0,-11 11 0,18-17 3,0 0-1,0 0 0,1 1 1,0-1-1,0 1 0,0-1 1,0 1-1,0 0 0,1-1 1,-1 1-1,1 0 0,0 0 1,1 0-1,-1 0 1,0 0-1,1 0 0,0 0 1,0 0-1,0 0 0,1 0 1,-1 0-1,1 0 0,0 0 1,0 0-1,1 0 0,-1 0 1,1 0-1,-1-1 0,1 1 1,1-1-1,-1 1 0,0-1 1,1 0-1,-1 0 1,1 0-1,0 0 0,0 0 1,0-1-1,1 1 0,-1-1 1,0 0-1,5 2 0,20 8-555,-1 0 0,2-3-1,-1 0 1,1-1 0,0-2-1,46 4 1,32-1-936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7.9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29 4864,'-22'-24'1462,"22"23"-1458,-1 1 1,1-1 0,0 1-1,-1 0 1,1 0 0,-1-1-1,1 1 1,-1 0 0,1-1-1,-1 1 1,1 0 0,-1 0-1,1 0 1,-1 0 0,1 0 0,-1-1-1,1 1 1,-1 0 0,1 0-1,-1 0 1,1 0 0,-1 1-1,1-1 1,-1 0 0,1 0-1,-1 0 1,1 0 0,-1 0-1,0 1 1,-1 3 140,1 0 0,-1-1 0,1 1 0,0 0 0,0 1 0,0-1-1,1 0 1,-1 0 0,1 0 0,0 0 0,0 1 0,0-1 0,1 0 0,1 4 0,-2 540 1128,-7-232-306,7-253-696,-2 32 527,5 1 1,26 174-1,-27-262-712,0 0 0,1-1-1,0 1 1,7 13 0,-10-21-107,0 1 0,0 0 0,1 0 0,-1 0 0,0-1 0,1 1 0,-1 0 0,1-1 0,-1 1 0,1 0 0,-1-1 0,1 1 0,-1-1 0,1 1 0,0-1 0,-1 1 0,1-1 0,0 1 0,-1-1 0,1 1 0,0-1 0,0 0 0,-1 0 0,1 1-1,0-1 1,0 0 0,0 0 0,-1 0 0,1 0 0,0 0 0,0 0 0,0 0 0,-1 0 0,1 0 0,0 0 0,0 0 0,0-1 0,-1 1 0,1 0 0,0-1 0,0 1 0,-1 0 0,1-1 0,0 1 0,-1-1 0,1 1 0,0-1 0,-1 1 0,1-1 0,-1 1 0,1-1 0,-1 0 0,1 1 0,-1-1 0,1 0 0,-1 0 0,0 1 0,0-1 0,1 0 0,-1-1 0,36-54-2688,-12 26 917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8.5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1352 4352,'0'-1'62,"0"1"0,1-1 0,-1 1 0,1-1 0,-1 1 0,1 0 0,-1-1 0,1 1 0,-1 0 0,1-1 0,-1 1 0,1 0 0,-1 0 0,1-1 0,0 1 0,-1 0 1,1 0-1,-1 0 0,1 0 0,0 0 0,-1 0 0,1 0 0,-1 0 0,1 0 0,0 0 0,-1 0 0,1 0 0,-1 0 0,2 1 0,28 8 1682,11 3-699,-9-13-846,-1-1-1,0-1 0,0-1 0,0-2 0,-1-2 0,36-12 0,-32 10 58,-26 7-168,0 0 1,0 0-1,0-1 1,0 0-1,0 0 1,10-9-1,-17 12-74,1 0-1,-1 0 1,0 0-1,0 0 1,0 0 0,0 0-1,0 0 1,0-1-1,-1 1 1,1 0-1,0-1 1,-1 1 0,1 0-1,-1-1 1,1 1-1,-1-1 1,0 1-1,1-3 1,-2 2-9,1 1-1,-1-1 1,1 1 0,-1-1 0,0 1-1,1-1 1,-1 1 0,0-1 0,0 1-1,0 0 1,0 0 0,0-1 0,0 1-1,-1 0 1,1 0 0,0 0 0,-1 0-1,1 0 1,-1 1 0,1-1 0,-3-1-1,-3 0 0,0-1 0,0 1 0,-1 0 0,1 0 0,-1 1 1,0 0-1,1 1 0,-1-1 0,0 2 0,1-1 0,-1 1 0,-8 2 0,-2 0 15,1 1 0,0 0 1,0 2-1,-22 9 1,31-10-8,-1 0 1,1 1-1,0 0 0,0 0 1,0 0-1,1 1 1,0 1-1,0-1 1,1 1-1,0 0 0,0 0 1,1 1-1,0-1 1,1 1-1,0 0 1,0 1-1,1-1 0,0 1 1,-2 15-1,4-20 21,0 1-1,1 0 0,0 0 0,0-1 0,0 1 1,1 0-1,0-1 0,0 1 0,0 0 0,1-1 1,0 0-1,0 1 0,0-1 0,0 0 0,1 0 1,0 0-1,0 0 0,1 0 0,-1-1 0,1 0 1,0 1-1,0-2 0,0 1 0,1 0 0,0-1 1,-1 0-1,1 0 0,0 0 0,0 0 0,1-1 1,-1 0-1,0 0 0,1 0 0,-1-1 0,9 1 1,21 3 130,0-2 0,1-1 1,-1-2-1,0-1 1,1-2-1,38-8 0,-72 11-154,43-8 161,0-2 1,0-2 0,66-27 0,124-69 63,-188 83-205,0-2 1,-2-2-1,-1-2 0,-2-2 1,62-61-1,-56 43 7,-2-2 0,-3-1 0,68-113 0,-94 139-43,-2-1 1,-2-1-1,0 0 0,-2 0 1,-1-2-1,-2 1 0,-1-1 1,-1 0-1,-2 0 0,-2-1 1,0 1-1,-2-1 0,-2 1 1,-1-1-1,-11-51 0,10 67-13,-1 1-1,0 0 0,-1 1 0,-1-1 1,0 1-1,-1 1 0,0-1 1,-2 1-1,0 1 0,-12-14 1,13 18-6,0 0 0,-1 0-1,0 1 1,-1 1 0,1 0 0,-1 0 0,-1 1 0,1 1 0,-1 0 0,0 0 0,0 1 0,-1 1 0,1 0 0,-18-2 0,15 4 1,-1 0 1,1 1-1,0 1 1,0 1-1,0 0 1,0 0 0,0 2-1,1 0 1,-28 11-1,21-5-2,0 1-1,0 1 1,1 1-1,1 0 1,-33 32-1,21-14 53,1 2 0,2 2 0,1 0 0,2 2 0,2 0 0,-30 64 0,36-62 93,3 0 0,1 0 0,1 1 0,3 1 0,1 0 0,-4 71 0,11-52 177,2 0 1,3-1 0,3 0-1,15 66 1,-2-38 439,40 113 0,-47-165-678,2 0 0,1-1 1,2-1-1,1-1 0,43 54 0,-61-85-143,-1 0-1,1 0 1,0 0 0,0 0-1,0-1 1,0 1-1,-1 0 1,1 0 0,0-1-1,1 1 1,-1 0-1,0-1 1,0 1 0,0-1-1,0 0 1,0 1-1,0-1 1,1 0 0,-1 1-1,0-1 1,0 0-1,1 0 1,-1 0 0,1-1-1,28-14-2671,-28 14 2642,35-26-2316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8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488 15 5632,'-1'-1'50,"1"0"0,0 0 0,-1 0 0,1 1-1,-1-1 1,0 0 0,1 0 0,-1 1 0,0-1 0,1 0 0,-1 1 0,0-1 0,0 1 0,0-1 0,1 1 0,-1-1-1,0 1 1,0-1 0,0 1 0,0 0 0,0-1 0,0 1 0,0 0 0,0 0 0,0 0 0,0 0 0,0 0 0,0 0-1,0 0 1,0 0 0,0 0 0,0 1 0,0-1 0,0 0 0,0 0 0,1 1 0,-1-1 0,0 1 0,0-1 0,0 1-1,0-1 1,1 1 0,-1 0 0,0-1 0,0 1 0,1 0 0,-1-1 0,1 1 0,-1 0 0,0 0 0,1 0 0,0 0 0,-1 0-1,1-1 1,-1 2 0,-8 14 215,1 0 0,-12 31 0,8-16 923,-11 34-1076,2 2-1,-18 106 1,7-28-84,-97 401 448,39 7 1203,80-479-1914,3-62-329,-1-21-170,-3-22-400,4 1 59,2 0 0,1-1 0,0-51-1,4 57 620,-5-70-1080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9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31 4352,'13'-6'342,"0"1"1,0 1-1,0 0 1,1 0-1,-1 1 1,1 1-1,0 1 1,0 0-1,0 0 1,-1 1-1,1 1 1,20 4-1,-15-2-180,1 1 0,-1 0 0,0 2 0,-1 0 0,1 1-1,-1 1 1,-1 1 0,21 13 0,74 67 201,-101-81-283,-1 1 1,1 1 0,-1 0-1,-1 0 1,0 1 0,-1 0-1,11 18 1,-15-23-27,0 1 1,-1 0-1,0 0 0,-1 0 1,0 0-1,0 0 0,0 0 1,-1 1-1,0-1 0,0 1 1,-1-1-1,0 1 0,0-1 1,-1 1-1,-2 10 0,2-14-20,-1-1-1,1 0 0,-1 1 0,1-1 0,-1 0 1,0 0-1,-1 0 0,1 0 0,0 0 0,-1-1 1,0 1-1,1-1 0,-1 1 0,0-1 0,0 0 1,0 0-1,-1 0 0,1-1 0,0 1 1,-5 1-1,-8 2 54,0-1 1,0 0 0,-19 2-1,31-5-68,-32 3 184,0 0-1,0-2 1,-73-7 0,88 3-265,0-1 1,1-1-1,-1-2 0,1 1 1,0-2-1,0-1 0,1-1 1,-22-12-1,40 21 22,0 0 1,0-1-1,1 1 1,-1 0-1,0-1 1,0 1-1,1 0 0,-1-1 1,0 1-1,0-1 1,1 1-1,-1-1 1,1 1-1,-1-1 1,0 0-1,1 1 0,-1-1 1,1 0-1,-1 1 1,1-1-1,0 0 1,-1 0-1,1 0 0,0 1 1,-1-1-1,1 0 1,0 0-1,0 0 1,0 1-1,0-1 1,0 0-1,0 0 0,0 0 1,0 0-1,0 0 1,0 1-1,0-1 1,1 0-1,-1 0 0,0 0 1,0 1-1,1-1 1,-1 0-1,1 0 1,-1 1-1,1-1 1,-1 0-1,1 1 0,-1-1 1,1 0-1,-1 1 1,1-1-1,0 1 1,0-1-1,-1 1 0,1-1 1,0 1-1,0 0 1,0-1-1,8-3-458,0-1 0,0 2 0,1-1 0,11-2 0,45-7-1187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39.6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46 539 4864,'-36'-29'2432,"27"54"-3584,9-18 4352,0 18-3200,0 9 128,0 4 128,0-13 0,4 16-256,7-6 0,4 2 128,4-12 0,11-4-1408,16-10 128</inkml:trace>
  <inkml:trace contextRef="#ctx0" brushRef="#br0" timeOffset="1">287 8 6656,'-27'-8'3328,"88"54"-7552,-40-35 5760,-2 6-3328,-4 4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0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244 349 3072,'10'-22'976,"-7"23"98,-1 16 2572,-3 2-2442,1-17-1102,-1 1 0,1 0 0,-1 0 0,1 0 0,0 0 0,0 0 0,1 0 0,-1 0 0,0 0-1,1 0 1,0-1 0,0 1 0,0 0 0,0 0 0,0-1 0,0 1 0,1 0 0,-1-1 0,1 1-1,0-1 1,0 0 0,0 0 0,0 0 0,0 0 0,0 0 0,1 0 0,-1 0 0,5 2 0,2 0 31,1 1 0,1-1 0,-1-1 0,1 0 0,-1 0 0,1-1 0,0 0 0,0-1 0,0 0 1,0-1-1,19-2 0,14-3 158,71-19 0,-65 12-166,-35 9-98,-1-1 1,1-1-1,-1 0 1,0-1 0,-1 0-1,1-1 1,-1-1 0,0 0-1,16-14 1,-23 17-19,-1 0 0,0-1-1,0 1 1,0-1 0,-1 0 0,1 0-1,-1-1 1,-1 1 0,1-1 0,-1 0-1,-1 0 1,1 0 0,-1 0 0,0-1-1,-1 1 1,0-1 0,0 1 0,0 0 0,-1-1-1,0 0 1,-2-10 0,0 9-17,0 0-1,0 1 1,-1-1 0,0 1-1,0-1 1,-1 1 0,0 0-1,-1 1 1,0-1 0,0 1-1,-1 0 1,1 0 0,-1 1-1,-1-1 1,1 1 0,-1 1-1,0-1 1,-1 1 0,1 0-1,-1 1 1,0 0 0,0 0-1,0 1 1,-15-4 0,-3-1-45,-1 2 1,0 1-1,1 1 0,-1 2 1,-1 0-1,-48 4 1,38 2-7,-1 2-1,2 2 1,-1 1 0,1 2 0,1 1-1,0 2 1,0 1 0,-48 30 0,75-39 32,0 0 0,0 0 1,0 0-1,1 1 0,-14 16 1,19-19 19,0 0 1,1 0-1,-1 0 1,1 1 0,0-1-1,0 1 1,0-1-1,0 1 1,1 0 0,0 0-1,0 0 1,0 0-1,1 0 1,-1 5 0,2-7 3,0 0 0,-1 1 0,1-1 0,0 0 0,0 0 0,1 0 0,-1 0 1,1 0-1,-1-1 0,1 1 0,0 0 0,0-1 0,0 1 0,1-1 0,-1 0 1,0 1-1,1-1 0,0-1 0,-1 1 0,1 0 0,0 0 0,0-1 1,0 0-1,0 1 0,5 0 0,7 3-64,1 0 1,0-1-1,33 5 0,50 4-484,159 12-1812,-231-24 1882,-1-1 0,1-2 0,-1 0 0,0-2 0,1-1 0,-2-1 0,38-14 0,-37 5-202,-26 15 681,1 0 1,-1 0-1,0 0 1,1 0-1,-1 0 1,1 0 0,-1-1-1,0 1 1,1 0-1,-1 0 1,0-1-1,0 1 1,1 0-1,-1 0 1,0-1-1,0 1 1,1 0-1,-1-1 1,0 1-1,0 0 1,0-1-1,1 1 1,-1 0-1,0-1 1,0 1-1,0-1 1,0 1-1,0 0 1,0-1-1,0 1 1,0-1-1,0 1 1,0 0-1,0-1 1,0 1-1,0 0 1,0-1-1,0 1 1,0-1-1,0 1 1,-1 0-1,1-1 1,0 1-1,0 0 1,0-1-1,-1 1 1,1 0-1,0-1 1,0 1-1,-1 0 1,1 0-1,0-1 1,-1 1-1,1 0 1,0 0-1,-1-1 1,-4 4 238,0-1-1,0 1 1,0 0 0,0 0 0,1 1 0,-1-1-1,1 1 1,0 0 0,-7 9 0,10-10-156,-1-1-1,1 1 1,0 0 0,0 0 0,1 0 0,-1 0-1,1 0 1,-1 0 0,1 0 0,0 0 0,0 0-1,0 0 1,0 0 0,1 0 0,-1 0 0,1 0-1,0 0 1,0-1 0,0 1 0,0 0 0,0 0 0,1-1-1,-1 1 1,1 0 0,0-1 0,3 5 0,-1-1-27,1 0 1,0 0 0,0 0 0,1-1 0,0 1 0,-1-1 0,2 0 0,-1-1-1,9 5 1,-2-3-518,0-1 0,1 0 0,0-1-1,0-1 1,0 0 0,14 1 0,17-4-945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2.2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17 3200,'-9'-13'1079,"11"9"331,19 16 1167,3 2-2139,0-6-217,-1-1 1,1-1-1,0-1 1,0 0-1,0-2 1,1-1-1,28-2 1,-5 2 331,-29-1-275,110 2 1199,-114-4-1243,-1-1 0,1 0 0,-1-1 0,1 0-1,-1-1 1,21-9 0,-13-6 195,-17 10-145,-13 8 48,-4 7-229,1 0-1,0 1 0,0 0 1,-20 18-1,12-9-82,0 1 0,1 1 0,1 1-1,0 0 1,2 1 0,-20 33 0,31-45-7,0 0 0,0 0 0,1 1 0,0-1 0,0 1 0,1 0 0,0 0 1,1 0-1,0 0 0,0 0 0,1 0 0,0 1 0,0-1 0,1 0 0,1 0 0,-1 0 0,1 0 0,1 0 1,0-1-1,0 1 0,7 11 0,-4-9 8,1 0 1,1-1 0,0 0-1,0 0 1,1-1-1,0 0 1,1-1 0,-1 0-1,2 0 1,-1-1-1,1 0 1,0-1-1,1 0 1,-1-1 0,1-1-1,0 1 1,25 4-1,11-1 96,0-1-1,0-3 0,68-2 0,-73-2-41,85-10 0,-114 8-40,0-1 0,-1-1-1,0 0 1,1-1 0,-2 0 0,1-1 0,0 0 0,-1-1 0,-1 0 0,17-13-1,-17 10 25,0-1-1,-1 0 1,0 0-1,-1-1 0,0 0 1,-1-1-1,0 1 1,-1-2-1,-1 1 0,6-17 1,-8 19-33,-1 0-1,0-1 1,-1 1 0,-1-1-1,1 1 1,-2-1 0,0 1 0,0-1-1,-1 1 1,0-1 0,-1 1 0,0-1-1,-7-18 1,8 28-21,0-1 1,0 0-1,0 1 1,0-1-1,0 1 0,-1 0 1,1-1-1,-1 1 0,0 0 1,1 0-1,-1 0 0,0 0 1,0 0-1,0 0 0,-1 1 1,1-1-1,0 1 0,-1 0 1,1-1-1,-1 1 1,1 0-1,-1 0 0,1 0 1,-1 1-1,0-1 0,1 1 1,-1 0-1,0-1 0,0 1 1,1 0-1,-1 0 0,0 1 1,-3 0-1,-1 1 15,-1 0 1,1 0-1,0 1 0,0 0 1,0 0-1,1 1 0,-1 0 1,1 0-1,0 0 0,-8 8 0,2 0 30,1 1-1,0 0 0,1 1 0,1 0 0,0 1 0,1 0 0,1 0 1,0 0-1,1 1 0,-6 24 0,4-9 78,2 0-1,1 1 1,2 0-1,0 54 1,4-73-70,0 0 1,1 0-1,0 0 0,1 0 1,0 0-1,1-1 1,1 1-1,0-1 0,1 0 1,0-1-1,0 1 0,12 14 1,-12-19-35,-1-1 0,0 0 1,1 0-1,0-1 0,1 0 1,-1 0-1,1 0 0,0-1 1,0 0-1,0 0 0,1-1 0,-1 0 1,1 0-1,0-1 0,0 0 1,0 0-1,0-1 0,0 0 0,0 0 1,0-1-1,11-1 0,-1 0-65,14-2-811,0-1 0,31-7 0,-53 8 368,-2 1-1,1-1 1,0-1 0,-1 0-1,1 0 1,-1-1-1,0 1 1,0-2-1,-1 1 1,0-1-1,9-9 1,9-14-2224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0.8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39 5248,'-17'-39'1227,"22"61"391,4 4-917,-2 1 1,3 28-1,-9 7-147,-3 0 0,-10 62 0,1-21 259,8-59-398,2-9-41,-2 0-1,-2 0 1,-1-1-1,-16 53 0,22-87-367,0 0-1,0 0 1,0 0-1,0 0 1,0 0-1,0 1 1,0-1-1,0 0 1,0 0-1,0 0 1,0 0-1,0 0 0,0 1 1,0-1-1,0 0 1,0 0-1,0 0 1,0 0-1,-1 0 1,1 0-1,0 0 1,0 1-1,0-1 1,0 0-1,0 0 1,0 0-1,0 0 1,-1 0-1,1 0 1,0 0-1,0 0 1,0 0-1,0 0 1,0 0-1,-1 0 1,1 0-1,0 0 1,0 0-1,0 0 0,0 0 1,0 0-1,-1 0 1,1 0-1,0 0 1,0 0-1,0 0 1,0 0-1,0 0 1,0 0-1,-1 0 1,1 0-1,0 0 1,0 0-1,0 0 1,0-1-1,0 1 1,0 0-1,-7-12 208,0-16 3,6 14-206,2-1 1,0 0-1,0 0 1,2 1-1,0-1 1,0 1 0,1 0-1,1 0 1,1 0-1,0 0 1,0 1-1,16-22 1,4-3-78,1 1 0,59-59 0,-72 81 33,1 1-1,1 0 1,0 1 0,36-21 0,-46 30 19,1 1 0,0 0 0,0 0 0,0 0 0,0 1 0,0 0-1,0 1 1,1-1 0,-1 1 0,1 1 0,-1-1 0,1 1 0,-1 1 0,0-1 0,1 1 0,12 4 0,-14-3 1,-1 0 0,0 1 0,0 0 1,0 0-1,-1 1 0,1-1 0,-1 1 0,1 0 0,-1 0 0,-1 0 0,1 1 0,0 0 0,-1-1 1,0 1-1,0 0 0,-1 0 0,4 8 0,-2-2 29,0 0 1,-1 0-1,0 0 0,-1 1 0,0-1 1,0 1-1,-1 19 0,-3-13 38,-1 0-1,-1 0 1,-1-1 0,0 1-1,-1-1 1,-1 0 0,0-1-1,-18 28 1,-10 26 220,25-36-550,10-33 197,0 0 0,1-1-1,-1 1 1,0 0-1,1-1 1,-1 1-1,1 0 1,-1 0 0,1-1-1,-1 1 1,1-1-1,-1 1 1,1-1-1,0 1 1,-1-1 0,1 1-1,0-1 1,-1 1-1,1-1 1,0 0-1,0 1 1,-1-1-1,1 0 1,0 0 0,0 0-1,0 1 1,-1-1-1,1 0 1,0 0-1,0 0 1,0 0 0,-1 0-1,1-1 1,0 1-1,0 0 1,0 0-1,-1 0 1,2-1 0,5 0-557,0-1 1,0 0-1,0 0 1,-1 0-1,10-5 1,14-5-1305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1.2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0 570 2816,'2'1'312,"-1"0"1,1 0 0,0 0-1,-1 0 1,0 1-1,1-1 1,-1 1-1,0-1 1,0 1-1,0-1 1,0 1-1,0-1 1,0 1-1,0 0 1,0 0 0,-1 0-1,1-1 1,-1 1-1,1 0 1,-1 0-1,0 0 1,0 0-1,0 0 1,0 0-1,0 0 1,0 0-1,-1 2 1,1 7-723,0-7 486,0 0 0,1 0-1,-1 0 1,1 0 0,0 0 0,0 0 0,1 0-1,-1 0 1,1 0 0,0-1 0,0 1 0,0 0 0,0-1-1,1 0 1,-1 1 0,1-1 0,0 0 0,0 0-1,0-1 1,0 1 0,0-1 0,1 1 0,-1-1-1,1 0 1,0 0 0,0-1 0,-1 1 0,1-1-1,0 0 1,0 0 0,5 1 0,10 2 128,1-2-1,-1 0 1,1-1 0,0 0-1,26-4 1,-26 0-158,-1 0 0,0-1 0,0-1 0,0-1 0,0 0 0,-1-2 0,0 0 0,-1-1 0,1 0 0,-2-2 0,18-13 1,-25 17-46,1-1 0,-1 0 0,0-1 0,-1 0 1,0 0-1,0-1 0,-1 0 0,0 0 1,-1-1-1,0 0 0,-1 0 0,0 0 0,0-1 1,-2 1-1,1-1 0,-1 0 0,-1 0 1,1-22-1,-3 13-25,-1 0 0,-1 0 0,-1 0 0,0 1 0,-2-1 0,-1 1 0,0 0 1,-1 0-1,-1 1 0,-1 0 0,-20-31 0,21 39-16,-1-1 0,0 1 0,-1 1 0,0 0 0,0 0 0,-1 1 0,-1 1 1,1-1-1,-1 2 0,-1 0 0,1 0 0,-1 1 0,-1 1 0,1 0 0,-1 1 0,1 0 0,-1 1 0,-17-1 1,25 3 10,-1 1 1,0 0 0,1 0 0,-1 1 0,1-1-1,-1 2 1,1-1 0,-1 1 0,1 0 0,0 0-1,0 0 1,0 1 0,0 0 0,0 1 0,0-1 0,1 1-1,-8 7 1,5-4-11,0 2 0,0-1 1,1 1-1,1 0 0,-1 1 0,1-1 0,1 1 0,0 1 0,-5 13 1,9-20 35,-1 1 0,1 0 0,0 1 0,0-1 0,0 0 0,1 0 0,-1 0 0,1 0 0,1 1 0,-1-1 0,1 0 0,0 0 0,0 0 0,0 0 0,1 0 0,0 0 0,0 0 0,0 0 0,0-1 0,1 1 0,0-1 0,0 0 0,0 0 0,0 0 0,1 0 0,0 0 0,6 5 1,4 2 16,1-1 1,0 0 0,1-1 0,0-1 0,0 0 0,33 10 0,-13-7-253,1-3 0,0 0 0,0-3 0,1-1 0,52-1 0,-33-5-701,1-2 0,103-22 0,-19-13-725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2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552 13 2432,'1'0'45,"-1"-1"1,0 1-1,0 0 0,0-1 0,0 1 1,0 0-1,0 0 0,0-1 1,0 1-1,0 0 0,0-1 1,0 1-1,0 0 0,0-1 1,0 1-1,0 0 0,0 0 0,0-1 1,0 1-1,0 0 0,0-1 1,-1 1-1,1 0 0,0 0 1,0-1-1,0 1 0,-1 0 0,1 0 1,0-1-1,0 1 0,0 0 1,-1 0-1,1 0 0,0 0 1,0-1-1,-1 1 0,1 0 1,0 0-1,-1 0 0,1 0 0,0 0 1,0 0-1,-1 0 0,1 0 1,-1 0-1,0-1 46,0 1 1,0-1-1,0 1 1,0 0-1,0 0 1,0 0-1,0-1 1,-1 1-1,1 0 0,0 0 1,0 1-1,0-1 1,0 0-1,0 0 1,0 0-1,0 1 1,0-1-1,0 1 0,0-1 1,0 1-1,-2 0 1,-27 22 406,1 1-1,0 1 1,2 2 0,1 1 0,-32 44-1,-95 167 1125,128-192-1311,1 1 1,3 1 0,2 1-1,2 1 1,-13 66 0,17-43-12,3-1 1,4 2-1,3 85 1,4-136-234,1 0 1,1 0 0,2-1 0,0 0-1,1 1 1,2-2 0,0 1 0,1-1-1,2-1 1,0 1 0,1-2-1,1 0 1,1 0 0,0-1 0,25 23-1,-23-26-2,1 0-1,1-2 0,0 0 0,0-1 1,2-1-1,0 0 0,0-2 0,1 0 1,0-2-1,0 0 0,1-1 0,0-1 1,1-1-1,-1-1 0,1-2 0,25 1 1,-27-2-136,-16 0-83,0-1 1,-1 0-1,1 0 0,0 0 0,-1 0 0,1-1 0,5-1 0,-9 2 121,-1 0 1,0 0-1,0 0 0,0 0 0,1 0 0,-1 0 0,0 0 1,0 0-1,0 0 0,0 0 0,1-1 0,-1 1 0,0 0 1,0 0-1,0 0 0,0 0 0,0 0 0,1 0 0,-1 0 1,0-1-1,0 1 0,0 0 0,0 0 0,0 0 0,0 0 1,0-1-1,0 1 0,1 0 0,-1 0 0,0 0 0,0-1 0,0 1 1,0 0-1,0 0 0,0 0 0,0 0 0,0-1 0,0 1 1,0 0-1,0 0 0,0 0 0,0-1 0,0 1 0,-1 0 1,1 0-1,0 0 0,0 0 0,0-1 0,0 1 0,0 0 1,0 0-1,0 0 0,0 0 0,-1 0 0,1-1 0,0 1 1,0 0-1,0 0 0,0 0 0,-1 0 0,1 0 0,0 0 1,-15-9-1817,10 6 1180,-15-8-1379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2.8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10 2688,'-1'0'30,"1"0"0,0 0 0,0 0 0,0-1 0,0 1 0,-1 0 0,1 0 0,0 0 0,0-1 1,0 1-1,0 0 0,0 0 0,0 0 0,0-1 0,0 1 0,0 0 0,-1 0 0,1-1 0,0 1 0,0 0 0,0 0 0,0-1 0,0 1 0,0 0 1,1 0-1,-1 0 0,0-1 0,0 1 0,0 0 0,0 0 0,0-1 0,0 1 0,0 0 0,0 0 0,0 0 0,1-1 0,-1 1 0,0 0 0,0 0 0,0 0 1,0 0-1,1-1 0,-1 1 0,0 0 0,0 0 0,0 0 0,1 0 0,-1 0 0,0 0 0,0 0 0,1 0 0,-1 0 0,0-1 0,0 1 0,1 0 0,-1 0 1,0 0-1,0 0 0,0 0 0,1 0 0,-1 1 0,0-1 0,1 0 0,30 1 1881,35 11 398,-49-7-2170,142 28 1757,-135-29-1514,0-1 1,1-2-1,-1 0 0,41-5 0,-64 4-472,-1 0 1,1 0-1,0 0 0,0 0 0,0 0 0,0-1 0,0 1 0,0 0 0,0 0 1,0-1-1,0 1 0,0 0 0,0-1 0,0 1 0,-1-1 0,1 1 0,0-1 1,0 0-1,-1 1 0,1-1 0,0 0 0,-1 0 0,1 1 0,0-1 1,-1 0-1,1 0 0,-1 0 0,1 0 0,-1 1 0,0-1 0,1 0 0,-1 0 1,0 0-1,0 0 0,0 0 0,0 0 0,0 0 0,0 0 0,0 0 1,0 0-1,0 0 0,0 0 0,0 0 0,0 0 0,-1 0 0,1-1 0,-1 0-1552,1 2-22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3.5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179 22 3200,'9'-21'1535,"-9"21"-1466,0 0-1,0 0 0,0 0 1,0 0-1,0 0 0,0 0 1,1 0-1,-1 0 0,0 0 1,0 0-1,0 0 0,0 0 1,0 0-1,0 0 1,0 0-1,0 0 0,0 0 1,0 0-1,0 0 0,0 0 1,0 0-1,1 0 0,-1 0 1,0 0-1,0 0 0,0 0 1,0 0-1,0 0 0,0 0 1,0 0-1,0 0 0,0 0 1,0-1-1,0 1 0,-13 42 2021,-5 14-1283,2 0 0,-15 92 1,8-26 102,-39 342 2652,60-439-3410,-3 5 150,5-30-294,0 1 1,1 0-1,-1-1 1,0 1-1,0 0 1,0-1-1,0 1 1,0 0-1,-1-1 0,1 1 1,0 0-1,0-1 1,0 1-1,0 0 1,-1-1-1,1 1 1,0-1-1,-1 1 0,1-1 1,0 1-1,-1-1 1,1 1-1,-1-1 1,1 1-1,-1-1 1,1 1-1,-1-1 0,1 1 1,-1-1-1,1 0 1,-1 1-1,0-1 1,0 0-1,-1-2-392,1 0-1,0 0 1,0 0-1,0 0 1,0 0-1,1 0 1,-1-1-1,1 1 1,-1 0-1,1 0 1,0-1-1,0 1 0,0-4 1,8-6-1684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3.8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346 1 7296,'-65'70'3584,"75"34"-4736,-16-74 6528,-13 5-5248,-17 21 0,-13 3-1024,-17-11 0,7-12-640,4 1 128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4.2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142 136 4480,'-1'0'143,"0"0"0,-1 1 0,1-1 0,0 1 0,-1-1 0,1 1 0,0-1 0,0 1 0,-1 0 0,1 0 0,0 0 0,0-1 0,0 1 0,0 0 1,0 0-1,0 0 0,0 1 0,1-1 0,-2 2 0,-18 36 2068,-1 43-73,19-67-1954,0-1-1,2 1 1,-1 0 0,2-1-1,0 1 1,1-1-1,0 1 1,1-1-1,1 0 1,0 0-1,1 0 1,1 0-1,0-1 1,13 22 0,-12-25-101,1-1 0,-1 1 0,2-2 0,-1 1 0,1-1 0,0 0 0,1-1 0,0 0 0,0-1 0,0 0 0,1-1 0,0 0 0,0 0 0,0-1 0,1 0 0,-1-1 0,1-1 0,21 2 0,-10-3 39,1-1 1,-1-1 0,1-2-1,-1 0 1,0-2 0,0 0-1,0-1 1,31-14 0,-12 2 43,-1-1 1,-1-3 0,57-39-1,-81 50-95,0-2 0,0 0 0,-2-1 0,24-27 0,-32 33-47,-1 0-1,0 0 1,0 0 0,0 0-1,-1-1 1,-1 1-1,1-1 1,-1 0-1,-1 0 1,0 0 0,0-1-1,0-12 1,-2 11-21,-1 0 1,0 0-1,-1 1 1,0-1-1,0 1 0,-1 0 1,-1-1-1,0 1 1,0 1-1,-1-1 1,0 1-1,-1-1 1,0 2-1,0-1 0,-1 1 1,0 0-1,0 0 1,-1 0-1,0 1 1,-1 1-1,1-1 0,-1 1 1,0 1-1,-1 0 1,0 0-1,1 1 1,-1 0-1,-1 1 1,1 0-1,-17-3 0,1 3-13,1 1 0,-1 1 0,1 1-1,-1 1 1,1 1 0,-1 2-1,1 0 1,0 2 0,0 1 0,-23 9-1,-20 11-79,1 3 0,-79 49-1,133-73 70,1 1 0,-1 1-1,1 0 1,0 1 0,1 1-1,0-1 1,0 2 0,1-1-1,1 2 1,0-1 0,-12 20-1,20-30 11,1 0 0,-1 1-1,0-1 1,1 1 0,-1-1-1,1 0 1,-1 1-1,1-1 1,0 1 0,0-1-1,0 1 1,-1-1-1,2 1 1,-1-1 0,0 1-1,0-1 1,0 1 0,1-1-1,-1 1 1,0-1-1,1 0 1,-1 1 0,1-1-1,1 2 1,-1-1-13,1-1-1,0 1 1,0 0 0,0-1-1,0 0 1,0 1 0,0-1-1,1 0 1,-1 0 0,0 0-1,0 0 1,1-1-1,3 2 1,11 0-225,-1 0-1,1-1 1,27-2-1,-31 0-25,38-2-789,0-1 1,0-3-1,-1-3 1,-1-1-1,1-2 0,57-25 1,-4-9-1113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4.6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5376,'19'20'725,"1"0"0,39 29 0,-27-24-319,-20-14 473,0 0 0,0 1 0,-1 1 1,17 25-1,-14-15-580,-2 0-1,-1 1 1,12 37 0,-8-22 510,9 24-416,-3 2 0,-3 0 0,-2 1 0,-4 0 1,-2 1-1,-3 0 0,-3 1 0,-4-1 0,-2 1 0,-3-1 0,-3 0 0,-3 0 1,-34 117-1,34-156-588,-2 0 0,0 0 1,-2-1-1,-1-1 0,-1-1 1,-1 0-1,-23 24 0,40-49 143,1 0 0,0 0 0,0 0 0,0 1 0,0-1 0,0 0 0,0 0 0,-1 0 0,1 0 0,0 0 0,0 0-1,0 0 1,0 1 0,0-1 0,0 0 0,0 0 0,0 0 0,0 0 0,0 1 0,-1-1 0,1 0 0,0 0 0,0 0-1,0 0 1,0 0 0,0 1 0,0-1 0,0 0 0,0 0 0,0 0 0,0 0 0,1 1 0,-1-1 0,0 0 0,0 0-1,0 0 1,0 0 0,0 0 0,0 1 0,0-1 0,0 0 0,0 0 0,0 0 0,1 0 0,-1 0 0,0 0 0,0 1-1,0-1 1,0 0 0,13 1-1582,15-4-549,15-13-355,2-9-22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4.9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6272,'70'13'3072,"19"-23"-4352,-78 10 6656,8 0-5376,11 0 0,6 0 128,4 0 0,-6 0-512,-3-3 0,-10 3-1152,-3 0 128,-6 3-256,-12 7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5.3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8192,'36'7'4096,"164"18"-4736,-141-25 8703,17 0-7935,15 6 128,-21-6 0,-6 4 128,-12-4-512,-13 0 128,-14-10-384,-10 2 128,0 5-1792,-15 3 1,-9-10-641,-12 3 128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3.0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460 0 3328,'-15'6'1263,"-112"51"3618,60-15-3484,-87 68 0,144-101-1228,0 0 1,1 0-1,0 1 0,0 0 0,1 1 0,0 0 0,1 0 0,-12 25 0,18-33-141,0 0 0,0 1-1,0-1 1,0 1 0,0-1 0,0 1-1,1-1 1,0 1 0,0-1-1,0 1 1,0-1 0,0 1 0,1-1-1,0 1 1,-1-1 0,1 1-1,1-1 1,-1 0 0,0 1-1,1-1 1,0 0 0,-1 0 0,1 0-1,0 0 1,1 0 0,-1-1-1,0 1 1,1-1 0,0 1 0,-1-1-1,1 0 1,0 0 0,0 0-1,0-1 1,1 1 0,-1-1-1,0 1 1,5 0 0,10 4 61,0-1 0,1-1 0,-1-1 1,1 0-1,0-1 0,32-2 0,-10 1 34,170-4 519,-149-1-335,1 2 0,0 4-1,-1 1 1,83 17-1,-130-16-204,0 1 0,-1 0 0,1 1 0,-1 1-1,0 0 1,18 13 0,-28-18-79,-1 0 0,0 0 0,1 0 1,-1 1-1,0 0 0,0 0 0,-1 0 0,1 0 1,-1 0-1,1 0 0,-1 0 0,0 1 0,0-1 0,0 1 1,-1 0-1,1-1 0,-1 1 0,0 0 0,0 0 1,-1 0-1,1 0 0,-1 0 0,1 0 0,-1 0 0,-1 0 1,1 0-1,0 0 0,-1 0 0,-1 5 0,-2 2 15,-1-2-1,1 1 0,-2 0 1,1-1-1,-1 0 0,-1 0 1,1-1-1,-2 0 0,1 0 0,-1 0 1,-11 7-1,5-5 23,0 0-1,-1-2 1,-1 0 0,0 0-1,0-2 1,-22 7 0,-13-1 139,-1-2 1,0-3 0,-81 1-1,-58-12 335,51-1-1302,134 5 274,-29 2-1072,19 7-3947,16-9 2825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5.6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14 8448,'-9'-13'4224,"45"20"-4480,-32-7 4351,-4 0-5758,-10 6-1,-5-2-2432,-6 7 128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6.2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2048,'0'0'45,"0"1"1,0-1-1,0 0 1,0 0-1,0 0 1,0 1-1,0-1 1,0 0-1,0 0 0,0 1 1,0-1-1,0 0 1,0 0-1,0 0 1,0 1-1,0-1 1,0 0-1,0 0 0,1 1 1,-1-1-1,0 0 1,0 0-1,0 0 1,0 0-1,1 1 1,-1-1-1,0 0 0,0 0 1,0 0-1,0 0 1,1 0-1,-1 0 1,0 0-1,0 1 1,1-1-1,-1 0 0,0 0 1,0 0-1,0 0 1,1 0-1,-1 0 1,0 0-1,14-4 1966,8-2-899,2 9-591,-1 1-1,0 1 1,0 1-1,25 11 1,4 5 430,-31-11-573,1-2 0,1-1 1,0 0-1,0-2 1,33 6-1,-7-10-212,-1-1 1,0-3-1,0-1 1,84-19-1,-124 20-377,33-5-691,-39 7 754,0 0 0,-1-1 0,1 1 0,0 0 0,0 1 0,0-1 0,-1 0 0,1 0 0,0 1 0,0-1 0,-1 1 0,1 0 0,0-1 0,-1 1 0,1 0 0,0 0 0,-1 0 0,3 2 0,3 13-1644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6.8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5248,'45'6'2560,"95"-6"-1408,-90 3 2560,5 1-3200,26-4 128,4 0 0,4 0 128,2 4-1024,-15-4 0,-17 9 128,-14-1 128,-14 0-1664,-16 5 0,-6 8-256,-9 0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7.5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182 524 6656,'3'-4'254,"0"0"0,1 1 0,-1-1 0,1 1 0,0-1 0,0 1 0,0 0 0,0 1 0,1-1 0,8-3 0,45-14 262,-30 12 416,0-1 1,-1-1-1,49-27 1,-29 8-693,-2-3 0,48-41 0,-79 60-191,-1 0 0,0 0 0,0-1 0,-2-1 0,0 0 0,0-1 0,-2 0 0,0-1-1,0 0 1,5-18 0,-12 30-20,0-1-1,-1 0 1,0 1-1,0-1 1,0 0 0,-1 0-1,0 1 1,0-7-1,-1 10-28,1 1 0,0 0 0,-1 0 0,1 0 0,-1-1 0,1 1 0,-1 0 0,1 0 0,-1 0 0,0 0 0,1 0 0,-1 0 0,0 0 0,0 0 0,0 0 0,0 0 0,0 0 0,0 1 0,0-1 0,0 0 0,0 1 0,0-1 0,0 1 0,-1-1 0,1 1 0,0-1 0,0 1 0,-1 0 0,1 0 0,0-1 0,0 1-1,-1 0 1,1 0 0,0 0 0,-1 1 0,1-1 0,0 0 0,0 0 0,-1 1 0,1-1 0,-2 1 0,-6 2-15,-1 1-1,1 0 0,0 0 1,0 0-1,0 1 0,0 1 1,1 0-1,0 0 0,0 0 1,1 1-1,0 0 0,-9 12 1,-10 13-50,-35 59-1,58-86 59,-14 24-14,1 0-1,1 2 1,2-1 0,1 2-1,2 0 1,1 0 0,1 1-1,2 0 1,1 0 0,1 0-1,3 1 1,2 47 0,44 217 42,-43-286 15,1 0 0,-1 0 0,-1 0 0,0 0 1,-1 0-1,-2 18 0,2-26-27,-1-1 1,-1 1-1,1 0 0,0 0 1,-1-1-1,1 1 1,-1-1-1,0 1 0,-1-1 1,1 0-1,0 1 1,-1-1-1,0-1 1,0 1-1,0 0 0,0-1 1,0 1-1,0-1 1,-1 0-1,1 0 0,-1 0 1,-5 2-1,-15 4-35,0 0 0,0-2-1,-1-1 1,1 0 0,-28 0-1,-128-1-496,138-4 330,42 0 188,0 0 1,0 0 0,0 0 0,0 0-1,0 0 1,0 0 0,0 0 0,1 0-1,-1 0 1,0 0 0,0 0 0,0 0-1,0-1 1,0 1 0,0 0 0,0 0-1,0 0 1,0 0 0,0 0 0,0 0-1,0 0 1,0 0 0,0 0 0,0 0-1,0-1 1,0 1 0,0 0 0,0 0-1,0 0 1,0 0 0,0 0 0,0 0-1,0 0 1,0 0 0,0 0 0,0-1-1,0 1 1,0 0 0,0 0 0,0 0-1,0 0 1,0 0 0,0 0 0,0 0-1,0 0 1,0 0 0,18-9 23,35-9 162,36-3-27,0 5 1,2 4 0,133-2-1,-195 15-1949,51 6-1,-63-5 417,-4-1-541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47.9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 9856,'4'-5'4864,"7"10"-14592,-26-31 4992,15 26 4736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56.9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1244 2304,'-1'-1'93,"1"1"1,-1 0-1,0 0 1,1 0-1,-1 0 0,0-1 1,1 1-1,-1 0 1,1-1-1,-1 1 1,1 0-1,-1-1 0,0 1 1,1-1-1,0 1 1,-1-1-1,1 1 0,-1-1 1,1 1-1,0-1 1,-1 1-1,1-1 0,0 0 1,-1 1-1,1-1 1,0 0-1,0 1 1,0-1-1,0 0 0,0 1 1,-1-1-1,1 0 1,0 1-1,0-1 0,1 0 1,-1 1-1,0-1 1,0-1-1,7-38 341,-2 19-95,8-103 706,4 2 0,7-1 1,43-131-1,-15 114-298,76-142-1,-125 276-708,31-56 277,-31 57-282,0 1 0,1-1 0,-1 1 0,1-1 0,0 1 0,0 1 0,1-1 0,-1 0 0,10-4 0,-12 7-24,-1 1 0,1-1-1,0 1 1,0 0 0,0 0 0,-1 0-1,1 0 1,0 0 0,0 0 0,0 0 0,-1 1-1,1-1 1,0 1 0,0-1 0,-1 1-1,1-1 1,0 1 0,-1 0 0,1 0 0,-1 0-1,1 0 1,-1 0 0,1 0 0,-1 1 0,0-1-1,1 0 1,-1 1 0,0-1 0,0 1-1,0-1 1,0 1 0,0 0 0,-1-1 0,2 3-1,5 10 9,0 1-1,8 28 1,-12-35-11,278 923 236,-278-919-228,32 130 156,-6 1 1,14 196 0,-40-301-69,-1 1 0,-2-1 1,-1 1-1,-8 43 1,9-81-96,0 0 0,0 0 1,0 0-1,0 0 0,-1 0 0,1 0 1,0-1-1,-1 1 0,1 0 1,0 0-1,-1 0 0,1 0 1,-1 0-1,1-1 0,-1 1 1,0 0-1,1 0 0,-1-1 1,0 1-1,0-1 0,1 1 1,-1 0-1,0-1 0,0 1 1,0-1-1,0 0 0,0 1 1,0-1-1,0 0 0,1 1 1,-1-1-1,0 0 0,0 0 1,0 0-1,0 0 0,0 0 1,0 0-1,0 0 0,0 0 0,0-1 1,0 1-1,0 0 0,0 0 1,0-1-1,0 1 0,0-1 1,0 1-1,1-1 0,-1 1 1,0-1-1,0 1 0,1-1 1,-1 0-1,0 1 0,1-1 1,-1 0-1,0 0 0,1 0 1,-1 1-1,1-1 0,-1 0 1,1 0-1,0 0 0,-1 0 1,1 0-1,0-1 0,-16-44 44,2-1 0,-9-51 0,9 37-76,-6-37 0,3 0-1,5-1 0,4 0 1,6-117-1,6 140-5,4 0 1,3 0 0,3 1-1,3 1 1,4 0-1,30-71 1,-32 101-8,2 1-1,35-54 1,-44 79 2,0 0 0,2 1-1,0 0 1,2 1 0,-1 1-1,2 0 1,21-14 0,-34 26 25,0 0 0,0 0-1,0 1 1,1-1 0,-1 1 0,1 0 0,0 1 0,0-1 0,-1 1 0,1 0 0,0 0 0,0 1 0,0-1 0,0 1 0,0 0 0,0 0 0,0 1 0,0-1 0,5 3 0,-4-1 7,0 1 1,-1-1-1,0 2 0,1-1 1,-1 0-1,0 1 1,-1 0-1,1 0 0,-1 1 1,0-1-1,0 1 0,0 0 1,4 7-1,7 15 11,-2 0 1,-1 1-1,-1 0 1,14 57-1,16 100 149,-8 2 1,17 371-1,-47-473-22,-3 0-1,-4 0 0,-19 105 1,23-190-134,-17 62 151,17-61-148,0-1 0,0 1 0,-1-1 1,1 1-1,0 0 0,-1-1 1,1 1-1,0-1 0,-1 1 0,1-1 1,-1 1-1,1-1 0,0 1 1,-1-1-1,1 1 0,-1-1 0,0 0 1,1 1-1,-1-1 0,1 0 1,-1 1-1,1-1 0,-1 0 0,0 0 1,1 0-1,-1 0 0,0 1 0,0-1 1,-1-1 4,1 0 0,0 0 0,-1-1 0,1 1 0,0 0 0,0 0 0,-1-1 1,1 1-1,0-1 0,1 1 0,-1-1 0,0 1 0,0-1 0,1 1 0,-1-1 0,0-3 1,-8-27 42,1-1 0,1 0 0,2 0 0,0-43 1,-1 9-52,-5-69-8,7-1 1,12-142 0,1 208-47,3 0-1,3 1 1,2 1-1,4 0 1,3 2-1,3 1 1,2 0-1,44-68 1,-64 119 32,0 1 0,1 1 1,1 0-1,0 0 1,0 1-1,1 0 1,1 1-1,0 1 0,1 0 1,19-11-1,-27 18 27,0 0-1,0 0 1,0 1-1,0 0 1,0 0-1,1 1 1,-1-1-1,1 1 1,-1 1-1,1-1 1,-1 1-1,1 0 1,-1 1-1,1-1 1,-1 1-1,1 0 1,-1 1-1,1 0 1,-1 0-1,0 0 1,0 1-1,0 0 1,0 0-1,-1 0 1,1 1-1,-1 0 1,0 0-1,8 9 1,-1-1 30,-1 2-1,-1-1 1,-1 1 0,0 1 0,0 0-1,-2 0 1,0 1 0,0 0-1,7 30 1,0 14 137,8 80 1,-20-126-140,40 668 1328,-32-384-546,-10-220-567,3 37 194,-2-102-376,1 0 0,0 0 0,1 0 0,0 0 0,1-1 0,6 14 0,-8-22-63,0 0 1,0 0-1,1 0 1,0 0-1,0 0 0,0-1 1,0 0-1,0 1 0,1-1 1,-1 0-1,1-1 0,0 1 1,0-1-1,0 1 1,0-1-1,1 0 0,-1-1 1,0 1-1,1-1 0,-1 0 1,1 0-1,0 0 0,-1-1 1,1 1-1,0-1 1,-1 0-1,1-1 0,8-1 1,3-1-286,0 0 1,0-2-1,-1 0 1,0 0-1,0-1 1,0-1-1,14-10 0,11-8-1168,-2-2-1,50-47 1,-12 2-982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57.7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50 292 2944,'0'12'838,"-1"26"945,2 0-1,2 0 0,10 53 1,-11-79-1627,2-1 1,0 0 0,0 1-1,0-1 1,2-1 0,-1 1-1,1-1 1,1 0 0,0 0-1,0-1 1,1 0 0,0 0-1,1-1 1,0 0 0,12 8-1,-8-7-41,0-1 0,1-1-1,0 0 1,0-1 0,0-1 0,1 0-1,0-1 1,0 0 0,0-1-1,1-1 1,-1-1 0,1 0-1,-1-1 1,1 0 0,-1-1 0,0-1-1,1-1 1,-1 0 0,15-5-1,-11 1 26,1 0-1,-1-1 1,-1-1-1,0-1 0,0 0 1,-1-1-1,0-1 0,-1-1 1,0-1-1,-1 0 0,-1 0 1,0-2-1,22-31 0,-25 29-17,-1 0-1,-1 0 0,0-1 1,-1 0-1,-1-1 0,-1 0 0,-1 0 1,0 0-1,-2-1 0,2-30 1,-5 40-85,0 1 1,-1-1-1,0 0 1,0 1-1,-1-1 1,0 1-1,-1 0 1,0 0-1,-1 0 1,0 0-1,-1 1 1,0-1-1,0 1 1,-1 0-1,0 1 1,0-1 0,-1 1-1,0 0 1,-1 1-1,0 0 1,0 0-1,-10-6 1,3 3-17,-1 2 1,0 0-1,0 0 1,0 2-1,-1 0 1,0 1-1,0 0 1,0 2-1,-1 0 1,1 1 0,-1 1-1,0 0 1,1 1-1,-33 5 1,28-1-23,0 1 1,1 1 0,-1 1 0,2 1-1,-1 1 1,1 1 0,0 1 0,1 0-1,0 1 1,1 2 0,-22 19 0,22-16-63,1 0 1,0 1 0,2 1-1,0 0 1,1 1 0,-20 38-1,28-46-91,1 0-1,0 0 0,1 1 1,0 0-1,1-1 0,1 1 0,0 1 1,1-1-1,0 0 0,1 0 0,0 0 1,1 0-1,5 25 0,-4-31-69,0 1-1,1 0 1,0-1-1,0 0 1,0 1-1,1-1 1,0-1-1,1 1 1,0-1-1,0 1 1,0-1-1,1 0 1,-1-1-1,1 0 1,13 9-1,-3-5-237,0 0 0,1-2 0,0 0 0,0 0 0,0-2 0,19 4 0,89 14-1970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58.6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41 171 2304,'-6'-162'6997,"7"161"-6991,-1 1 0,0 0 0,0 0 0,0-1-1,0 1 1,0 0 0,0 0 0,0 0 0,0-1 0,0 1 0,0 0-1,0 0 1,0-1 0,0 1 0,0 0 0,0 0 0,0-1 0,0 1 0,0 0-1,0 0 1,0 0 0,0-1 0,0 1 0,-1 0 0,1 0 0,0-1 0,0 1-1,0 0 1,0 0 0,0 0 0,-1 0 0,1-1 0,0 1 0,0 0-1,0 0 1,-1 0 0,1 0 0,0 0 0,0 0 0,0 0 0,-1-1 0,1 1-1,0 0 1,0 0 0,-1 0 0,1 0 0,0 0 0,0 0 0,-1 0 0,1 0-1,0 0 1,-1 0 0,-8 15 984,1 33-435,2 0 0,2 0 1,3 0-1,4 59 0,-1-50-216,9 289 1069,68 421 0,-67-691-1306,4-2 1,4 0-1,2-1 0,43 93 1,-63-161-87,-1-1 0,1 0 0,1 0 0,-1-1 0,0 1 0,1 0 0,0-1 0,0 1 0,0-1 0,0 0 0,1 0 0,-1 0 0,1-1 0,0 1 0,-1-1 0,9 4 1,-8-5-8,1-1 1,0 1-1,-1-1 1,1 1 0,0-1-1,-1-1 1,1 1-1,0-1 1,0 1 0,-1-1-1,1-1 1,-1 1 0,1-1-1,-1 1 1,6-4-1,35-17-204,-11 6-1944,0 0 0,63-17-1,-65 23-14,-9-5-22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59.0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 2176,'1'2'147,"0"-1"0,0 1 0,-1-1 0,2 1-1,-1-1 1,0 0 0,0 0 0,0 1 0,1-1 0,-1 0 0,0 0 0,1 0 0,-1 0 0,1-1-1,-1 1 1,1 0 0,-1-1 0,1 1 0,0-1 0,-1 1 0,3-1 0,46 7 2252,-34-6-2334,62 6 728,0-4 1,0-3-1,0-4 1,153-27 0,-219 29-829,1-2-176,1 2 1,-1 0-1,1 1 0,26 0 1,-39 2 93,1-1 0,-1 0 1,1 1-1,-1-1 0,1 1 1,-1 0-1,1-1 0,-1 1 0,1 0 1,-1 0-1,0 0 0,1 0 1,-1 0-1,0 0 0,0 0 1,0 0-1,0 1 0,1 1 0,3 3-332,14 11-980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59.5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7 896,'0'0'59,"0"-1"1,0 1-1,0 0 0,0-1 1,0 1-1,1 0 0,-1-1 1,0 1-1,0 0 1,1-1-1,-1 1 0,0 0 1,0 0-1,1 0 0,-1-1 1,0 1-1,0 0 0,1 0 1,-1 0-1,0-1 0,1 1 1,-1 0-1,0 0 1,1 0-1,-1 0 0,1 0 1,-1 0-1,0 0 0,1 0 1,-1 0-1,0 0 0,1 0 1,-1 0-1,0 0 0,1 0 1,-1 0-1,0 0 0,1 0 1,-1 1-1,0-1 1,1 0-1,-1 0 0,0 0 1,1 0-1,-1 1 0,0-1 1,0 0-1,1 0 0,-1 1 1,0-1-1,0 0 0,1 1 1,-1-1-1,0 1 1,21 18 2563,-14-2-2331,-1 1 0,0-1 1,-1 1-1,-1 0 1,0 1-1,0 19 0,5 18 1032,16 148 724,-24-201-2057,-1-1 1,1 0-1,-1 0 0,1 0 0,0 0 0,0 1 0,0-1 1,0 0-1,0-1 0,0 1 0,0 0 0,4 3 0,-5-4-59,1-1 0,0 1-1,0-1 1,0 1 0,-1-1-1,1 1 1,0-1 0,0 0-1,0 0 1,0 1 0,0-1-1,0 0 1,0 0 0,0 0-1,0 0 1,-1 0 0,1 0-1,0 0 1,0 0 0,0 0-1,2-1 1,0-1-138,1 0 0,-1 0 0,1 0 0,-1 0 0,0 0 0,0-1 1,0 0-1,0 0 0,-1 1 0,1-2 0,-1 1 0,0 0 0,3-5 0,20-40-1223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8.0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 1664,'0'-28'5540,"0"23"-2562,0 19-2152,18 647 2758,-19-607-3488,3 0 0,2 0 0,3-1 0,2 0 0,2 0 0,2-1 0,22 53 0,-33-101-85,0 1 0,0-1 0,0 0 0,1 0 0,0 0 1,-1 0-1,2 0 0,-1-1 0,0 1 0,1-1 0,-1 0 1,1 0-1,0 0 0,0-1 0,0 1 0,0-1 1,1 0-1,-1 0 0,0 0 0,1-1 0,0 0 0,-1 0 1,1 0-1,0 0 0,7 0 0,-1-1 19,0-1 0,0 0 0,0-1-1,0 0 1,-1-1 0,1 0 0,-1 0 0,1-1 0,-1 0-1,13-8 1,-1 1-18,1 1 0,1 1 0,-1 2 0,1 0-1,1 1 1,-1 2 0,1 0 0,38 0 0,-60 5-124,0-1 1,-1 1-1,1-1 0,0 1 1,0 0-1,0 0 1,0 1-1,-1-1 0,1 0 1,0 1-1,-1-1 1,5 5-1,-6-5-288,1 1 0,0-1-1,0 0 1,0 1 0,0-1-1,0 0 1,0 0 0,0 0-1,1 0 1,-1-1 0,0 1 0,0-1-1,1 1 1,-1-1 0,0 0-1,4 0 1,4-2-1541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3:59.8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1 7296,'-54'0'3584,"95"11"-5888,-31-11 7680,9 4-8832,22 1 128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0.6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1 397 2560,'0'1'51,"0"-1"-1,0 0 1,0 0-1,1 0 1,-1 0-1,0 0 1,0 0 0,0 0-1,1 1 1,-1-1-1,0 0 1,0 0 0,0 0-1,1 0 1,-1 0-1,0 0 1,0 0 0,0 0-1,1 0 1,-1 0-1,0 0 1,0 0 0,1 0-1,-1 0 1,0-1-1,0 1 1,0 0 0,1 0-1,-1 0 1,0 0-1,0 0 1,0 0 0,0 0-1,1-1 1,-1 1-1,0 0 1,0 0 0,0 0-1,0 0 1,0-1-1,0 1 1,1 0 0,-1 0-1,0 0 1,0-1-1,0 1 1,0 0 0,0 0-1,0 0 1,0-1-1,0 1 1,0 0 0,0 0-1,0 0 1,0-1-1,0 1 1,0 0-1,0 0 1,0-1 0,0 1-1,0 0 1,0 0-1,0 0 1,-1-1 0,1 1-1,0 0 1,8 16 1679,-1 27-1146,1 1 1,2-1 0,1-1-1,3 0 1,26 55-1,-33-83-475,0-2-1,1 1 1,1-1 0,0 0-1,1-1 1,0 0-1,1 0 1,17 13-1,-19-18-61,0 0 1,1-1-1,0 0 0,0 0 0,1-1 1,-1 0-1,1-1 0,0 0 0,-1-1 1,1 0-1,1-1 0,17 0 0,-12-1 16,0-1 0,-1-1 0,1-1 0,0 0 0,-1-1 0,0 0 0,0-2 0,0 0 0,-1 0 1,0-2-1,0 0 0,0 0 0,-1-2 0,-1 0 0,0 0 0,17-17 0,-20 16-30,0-1 1,-1 1-1,-1-1 0,0-1 1,0 0-1,-1 0 1,-1 0-1,0-1 1,-1 0-1,0 0 0,-1-1 1,-1 1-1,0-1 1,-1 1-1,-1-1 1,0 0-1,-1 0 0,-3-29 1,-3 17-32,0 0 0,-1 1 0,-2 0 0,0 1 1,-2 0-1,-1 0 0,-1 1 0,-1 0 0,-1 2 0,-1-1 0,-34-35 0,38 44-32,-1 1-1,-1 0 1,0 1-1,-1 1 1,0 0-1,-1 1 1,0 0-1,0 1 1,-1 1-1,0 1 1,-1 1-1,1 0 0,-1 1 1,0 1-1,-1 0 1,1 2-1,-1 0 1,-22 1-1,40 1 26,0 0 0,1-1 0,-1 1 0,0 0 0,1 0 0,-1 0 0,0 0 0,0 0 0,1 0 0,-1 0 0,0 0 0,1 0 0,-1 0 1,0 1-1,0-1 0,1 0 0,-1 0 0,0 1 0,1-1 0,-1 0 0,1 1 0,-1-1 0,0 1 0,1-1 0,-1 1 0,1-1 0,-1 1 0,1-1 0,-1 1 0,1-1 0,0 1 0,-1 0 0,1-1 0,0 1 0,-1-1 0,1 1 0,0 0 0,0 0 0,1 1 3,-1-1 0,2 0 0,-1 0-1,0 0 1,0 0 0,0 0 0,0 0 0,1 0 0,-1 0 0,0 0 0,1-1-1,-1 1 1,1-1 0,-1 1 0,1-1 0,-1 1 0,1-1 0,2 0 0,394 57 807,-288-45-458,-73-12-388,-32 0-309,0-1-1,0 1 1,1 0-1,-1 0 1,0 1 0,0 0-1,0 0 1,0 0 0,1 0-1,-1 1 1,8 3-1,-1 3-1419,-9-6-22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1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92 465 2432,'-1'-1'70,"-1"-1"-1,1 1 1,-1-1 0,1 1 0,0-1-1,-1 1 1,1-1 0,0 0 0,0 0-1,0 0 1,0 1 0,1-1 0,-1 0-1,0 0 1,1 0 0,0 0 0,-1 0 0,1 0-1,0 0 1,0-1 0,0 1 0,0 0-1,0 0 1,0 0 0,2-4 0,-1-16 1657,1 39-1071,0-1 0,0 0 0,2 0 0,0 0 0,0 0-1,2 0 1,13 26 0,-15-33-526,1 0-1,0 0 1,0 0-1,1 0 1,0-1-1,1 0 0,0 0 1,0-1-1,1 0 1,0 0-1,0 0 1,0-1-1,1-1 1,17 9-1,-13-10-34,0-1-1,0-1 0,0 0 0,0-1 0,0 0 1,1-1-1,-1-1 0,0 0 0,0-1 1,0 0-1,0-1 0,0 0 0,0-1 1,-1 0-1,1-2 0,-1 1 0,0-1 1,20-15-1,-8 5 18,-1-1 0,-1-1 0,0-1 1,-1-1-1,-2 0 0,0-2 0,29-43 0,-42 54-94,0 0 1,-1 0-1,-1 0 0,0-1 1,0 1-1,-1-1 0,-1 0 0,0 0 1,0 0-1,-1-1 0,-1 1 1,0 0-1,-1 0 0,0 0 0,0 0 1,-2 0-1,0 0 0,0 0 1,-1 0-1,0 1 0,-1 0 0,0 0 1,-1 0-1,0 0 0,-1 1 1,0 0-1,0 1 0,-1-1 0,-1 2 1,1-1-1,-1 1 0,-1 0 1,0 1-1,-11-7 0,10 8-31,-1 0-1,0 1 0,0 0 1,-1 1-1,1 0 1,-1 1-1,0 0 1,-22-1-1,3 3-59,-1 1 0,-41 5 0,50-2 31,1 1 0,0 1 0,0 1 0,0 2 0,0 0 0,-38 20 0,52-24 23,1 1-1,-1 0 1,1 1 0,-1-1-1,2 2 1,-1-1 0,1 1-1,0 0 1,0 1 0,1 0-1,0 0 1,0 0 0,1 1-1,0-1 1,0 1 0,1 0-1,1 1 1,-5 15 0,7-21 10,0 1 1,1 0 0,0-1 0,0 1 0,0-1 0,1 1 0,-1-1 0,1 1 0,0-1 0,0 1 0,1-1 0,-1 0 0,1 0 0,0 1 0,0-1 0,4 5 0,-1-3-1,0 0 0,0-1 0,0 1 1,1-1-1,0 0 0,0-1 1,0 1-1,1-1 0,7 3 0,5 2 5,0-2-1,1 0 1,0-1-1,0-1 1,1 0-1,22 0 1,-11-4 3,1-1 1,-1-2 0,0-2 0,1 0 0,-2-2 0,36-12 0,49-8 22,197-37 341,-312 63-357,-1 0 0,0 0 0,1 0 0,-1 0 0,0 0 0,1 0 0,-1 0 0,0 0 0,1 0 0,-1 0 0,0 0 0,0 1 0,1-1 0,-1 0 0,0 0 0,1 0 0,-1 0 0,0 1 0,1-1 0,-1 0 0,0 0 0,0 0 0,0 1 0,1-1 0,-1 0 0,0 0 0,0 1 0,0-1 0,1 0 0,-1 1 0,0-1 0,0 0 0,0 1 0,0-1 0,0 0 0,0 1 0,0-1 0,0 0 0,0 0 0,0 1 0,0-1 0,0 0 0,0 1 0,0-1 0,0 0 0,0 1 0,0-1 0,0 0 0,0 1 0,0-1 0,-1 0 0,1 1 0,0-1 0,0 0 0,0 0 0,-1 1 0,1-1 0,0 0 0,0 0 0,0 1 0,-1-1 0,1 0 0,0 0 0,-1 1 0,-22 35 208,1-2-29,19-27-138,-1 1 1,1-1-1,0 1 0,1 0 1,0-1-1,0 1 0,1 0 1,0 0-1,0 0 0,1 0 0,0 0 1,0 1-1,1-1 0,0 0 1,0 0-1,1 0 0,0-1 1,1 1-1,-1 0 0,2-1 1,-1 0-1,1 1 0,0-1 1,0-1-1,1 1 0,0-1 1,0 1-1,0-1 0,1-1 1,0 1-1,7 4 0,-2-2-179,0 1-1,1-2 1,0 0-1,0 0 1,1-2-1,0 1 0,0-1 1,0-1-1,1 0 1,-1-1-1,24 2 1,-15-3-918,0-2 0,0 0 1,0-1-1,0-1 0,0-1 1,30-9-1,-13-6-1275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2.0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21 105 1280,'-1'-5'93,"1"1"0,-1 0 0,1-1-1,0 1 1,0 0 0,1-1 0,-1 1 0,1 0 0,0-1 0,0 1-1,0 0 1,1 0 0,-1 0 0,1 0 0,0 0 0,0 0 0,1 1-1,2-5 1,8-14 1044,-13 22-1085,0 1 1,0-1-1,1 0 0,-1 0 0,0 0 0,0 0 0,0 1 0,0-1 1,0 0-1,0 0 0,0 0 0,0 0 0,0 0 0,0 0 0,0 1 1,0-1-1,0 0 0,0 0 0,1 0 0,-1 0 0,0 0 1,0 0-1,0 0 0,0 1 0,0-1 0,1 0 0,-1 0 0,0 0 1,0 0-1,0 0 0,0 0 0,0 0 0,1 0 0,-1 0 0,0 0 1,0 0-1,0 0 0,0 0 0,0 0 0,1 0 0,-1 0 1,0 0-1,0 0 0,0 0 0,0 0 0,1 0 0,-1 0 0,0 0 1,0 0-1,0-1 0,-1 34 1626,-8 42 277,-20 154 51,9 1-1,20 427 0,4-598-1875,3 0-1,25 102 1,-26-139-88,1 1 0,1-1 0,1-1 1,1 1-1,1-1 0,1-1 0,0 0 0,2-1 1,30 34-1,-40-49-57,1-1 0,0 1 0,-1-1 0,1 0 0,0-1 0,1 1 0,-1-1 0,0 0 1,1 0-1,-1-1 0,1 1 0,-1-1 0,1 0 0,0-1 0,-1 1 0,1-1 0,0-1 0,0 1 0,-1-1 0,1 0 1,0 0-1,-1 0 0,1-1 0,-1 0 0,0 0 0,6-3 0,13-7-1159,0-1 0,-1 0 1,0-2-1,22-19 0,-9 5-1023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2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38 2944,'13'-13'1408,"48"-8"128,-37 17 1408,6 4-2688,-3 0 128,1 10 384,14 1 0,7-1-896,6 1 0,0 2 640,0-5 128,-4 1-256,-1-5 128,-5-4-1024,-5-4 0,-10 1-1024,6 3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2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12 4992,'-34'-11'2432,"40"56"-2816,-2-28 3712,2 0-3200,-1 4 128,-1 4 0,2-1 0,3 7-384,6 1 128,0-11 128,6 5 0,4-14-768,0 5 128,5-13-896,4-4 128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3.0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 1 7936,'-76'21'3968,"72"20"-6656,8-31 7808,11 1-8704,10 2 128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3.6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14 339 2304,'1'-15'1224,"0"16"720,-9 29 648,6-22-2456,1-1 0,-1 1 0,1-1 1,0 1-1,1-1 0,0 1 0,0 0 0,1-1 1,-1 1-1,2-1 0,-1 1 0,4 7 0,-2-2 154,1-1-1,0 0 1,1 0-1,0 0 1,1 0-1,8 12 1,-5-16-195,-1-1-1,1 0 1,0 0-1,1-1 1,-1 0-1,1 0 1,1-1-1,-1-1 1,1 1 0,0-2-1,14 4 1,6 3 93,-8-3-89,0-1 0,0-2 0,1 0 0,0-1 0,-1-2 0,1 0 1,0-2-1,0 0 0,0-2 0,-1 0 0,1-2 0,40-13 0,-40 10-33,0-1-1,0-2 0,-1 0 0,-1-1 0,0-1 0,-1-1 0,0-2 0,-1 0 0,0 0 0,-2-2 0,27-32 0,-39 43-43,0-1 0,-1-1 0,0 1 0,0-1 0,-1 0 0,0 0 1,0-1-1,-1 1 0,0-1 0,-1 1 0,0-1 0,-1 0 0,0 0 0,0 0 0,-1 0 0,0 0 0,-1 0 1,0 0-1,-1 1 0,0-1 0,0 0 0,-1 1 0,0-1 0,-1 1 0,0 0 0,-1 0 0,-7-11 1,0 5-18,-1 1 0,0 1 0,-1 1 0,0 0 0,-1 0 1,0 1-1,-1 1 0,0 1 0,-1 0 0,0 2 1,0-1-1,-1 2 0,0 0 0,0 2 0,-27-5 1,13 4-44,0 2 0,-1 1 1,1 1-1,-1 2 0,0 2 1,1 0-1,0 2 0,-34 11 1,46-10 2,1 0 0,1 2 0,-1 1 0,1 0 0,1 1 0,0 1 0,0 0 0,-21 20 0,32-26-11,0 1-1,0 0 1,0 0-1,1 0 1,0 1-1,0-1 1,1 1-1,0 0 1,0 1 0,1-1-1,-1 1 1,2-1-1,-1 1 1,1 0-1,0 0 1,1 0-1,0 1 1,0-1-1,1 0 1,0 0 0,0 0-1,1 1 1,2 12-1,-1-15-94,1 1-1,-1 0 0,1-1 0,1 1 1,-1-1-1,1 0 0,0 0 0,0 0 1,1 0-1,0-1 0,0 0 1,0 0-1,8 5 0,0 0-276,1-1 0,1-1 0,0 0 0,26 9 0,51 13-1374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4.3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50 2304,'0'-3'211,"-1"1"0,0-1-1,1 1 1,0-1 0,0 1 0,-1-1 0,2 0-1,-1 1 1,0-1 0,0 1 0,1-1 0,-1 0 0,1 1-1,0-1 1,0 1 0,2-4 0,-2 4 130,-1 25 1131,15 197 843,-1-29-918,-10 71 41,15 292 644,-15-503-1883,13 55 0,-14-92-145,0-1 0,1 0 0,0 0 0,1 0 0,1 0 0,0-1 0,1 0 0,0 0 0,11 13 1,-14-21-48,-1 0 1,1-1-1,0 1 1,1-1-1,-1 0 1,0 0-1,1 0 1,0 0-1,0-1 1,0 0-1,0 0 1,0 0-1,0-1 1,0 1-1,1-1 1,5 0 0,-10-1-54,0 0 1,-1 0 0,1-1 0,0 1-1,0 0 1,0 0 0,0-1 0,0 1-1,-1-1 1,1 1 0,0-1 0,0 1-1,-1-1 1,1 1 0,0-1 0,0 0-1,-1 1 1,1-1 0,-1 0 0,1 0 0,-1 1-1,1-1 1,-1 0 0,1 0 0,-1 0-1,0 0 1,0 1 0,1-1 0,-1 0-1,0 0 1,0 0 0,0-1 0,2-39-2244,-2 21 289,3 0-26,-2 2-22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4.9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33 365 3456,'1'1'100,"-1"0"0,1 0 0,0-1 0,-1 1 0,1 0 0,0 0-1,-1 0 1,1 1 0,-1-1 0,1 0 0,-1 0 0,0 0 0,1 0 0,-1 0 0,0 1 0,0-1 0,0 0 0,0 0 0,0 0 0,0 2 0,3 20 3134,-1-16-3079,0 1 1,1-1-1,0 0 0,1 0 1,0 0-1,0 0 0,0-1 0,1 1 1,0-1-1,0 0 0,0-1 1,1 1-1,0-1 0,0 0 1,0 0-1,1-1 0,-1 0 1,1 0-1,0-1 0,1 1 0,-1-1 1,0-1-1,1 0 0,11 2 1,1 0-12,0-2 0,1 0 0,-1-1 0,0-1 0,1-1 0,-1-1 0,0 0 0,0-2 0,0 0 0,0-2 0,-1 0 0,1-1 0,-2-1 0,1 0 0,-1-2 0,0 0 0,-1-1 0,-1-1 0,1 0 0,-2-1 0,0-1 0,0-1 0,19-25 0,-31 35-137,0 0 0,0 0 1,0 0-1,-1-1 0,0 1 1,0-1-1,0 0 0,-1 0 1,0 1-1,0-1 0,0 0 1,-1 0-1,0 0 0,0 0 1,-2-11-1,-1 6 3,1 0-1,-1 1 1,-1 0 0,0 0-1,-1 0 1,0 0 0,0 1 0,-10-13-1,4 7-6,0 2 0,-1-1-1,0 2 1,-1 0 0,-1 0 0,0 1-1,0 1 1,-1 0 0,-1 1-1,-32-14 1,30 18-42,-2 0-1,1 1 1,0 1-1,-1 1 0,0 0 1,1 2-1,-1 0 1,0 1-1,-36 8 1,43-7 9,0 1 0,1 1 0,-1 0 0,1 0 0,0 1 0,0 1 0,1 0 0,-1 1 0,1 0 0,1 0 0,-1 1 0,1 1 0,1 0 0,0 0 0,-12 15 1,18-20 19,0 0 0,0 0 1,0 1-1,1-1 1,0 1-1,0-1 1,0 1-1,1-1 1,-1 1-1,1 0 0,0 0 1,0 0-1,1 0 1,0 0-1,0-1 1,0 1-1,0 0 1,1 0-1,-1 0 0,1 0 1,1 0-1,-1-1 1,1 1-1,-1 0 1,1-1-1,1 1 1,-1-1-1,1 0 0,-1 0 1,1 0-1,5 5 1,-1-2-12,0-1 0,1 1 0,0-1 0,1-1 0,-1 0 1,1 0-1,0-1 0,0 1 0,1-2 0,-1 0 0,1 0 0,-1-1 1,1 0-1,16 1 0,34-2-367,0-4 1,0-2-1,0-2 1,-1-3-1,60-19 1,-92 18 19,-10 6 141,-16 6 257,-1-1-1,0 1 1,1 0 0,-1 0 0,0 0 0,0-1-1,0 1 1,0 0 0,1 0 0,-1 0-1,0 0 1,-1-1 0,1 1 0,0 0-1,0 0 1,0 0 0,0 0 0,-1-1-1,1 1 1,0 0 0,-1 0 0,1-1-1,0 1 1,-1 1 0,-1 3 97,1 1 0,0 0 0,1-1 0,-1 1-1,1 0 1,0 0 0,0-1 0,1 1 0,0 0 0,0 0 0,0-1 0,1 1 0,0-1-1,0 1 1,0-1 0,1 0 0,0 0 0,0 0 0,0 0 0,0-1 0,1 1 0,5 5-1,2 1 112,0 0 0,0-1 0,1 0 0,1-1 0,-1 0-1,1-1 1,19 8 0,-22-11-206,1-1-1,1 0 0,-1 0 1,0-2-1,1 1 1,0-1-1,-1-1 1,1 0-1,12-1 1,2-2-1332,0-2 0,0 0 0,25-9 0,-18-1-1068,-32 13 2239,0 0 0,0 0-1,-1 0 1,1 0 0,0-1 0,-1 1 0,1 0 0,-1 0-1,0 0 1,1 0 0,-1-1 0,0 1 0,0 0-1,0 0 1,0-1 0,0 1 0,0-2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8.4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 2304,'1'-2'319,"1"0"-1,0 0 1,0-1-1,0 1 1,0 0 0,0 1-1,0-1 1,0 0-1,1 1 1,-1-1-1,1 1 1,-1 0 0,1-1-1,0 1 1,-1 1-1,6-2 1,54-8 468,-33 7-206,20-3-160,0 2 0,1 2 1,58 6-1,-104-4-514,-1 1 0,1-1 0,0 1 0,-1-1 0,1 1-1,-1 0 1,1 0 0,-1 1 0,1-1 0,-1 1 0,0 0 0,0 0 0,0 0 0,0 0 0,0 0 0,0 1 0,-1-1-1,1 1 1,-1-1 0,1 1 0,1 4 0,6 15-1208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4:06.5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1244 2304,'13'6'1046,"1"-2"-1,0 0 1,0 0 0,0-2-1,1 1 1,25-1 0,-23-2-673,-1-2 0,0 1 0,0-2 0,0 0 0,21-8 1,0-4-21,0-1 1,0-3 0,-2 0 0,38-29 0,-13 8 0,-2-3 0,-2-2 0,80-82 0,-111 99-274,-1-2 0,-2 0-1,0-1 1,-3-1-1,0-1 1,-2 0 0,-1-2-1,18-62 1,-28 76-50,-1-1 1,-1 0-1,-1 0 0,0-1 1,-2 1-1,-1 0 0,-1-1 1,0 1-1,-7-30 0,4 37-27,0 0-1,-1 1 1,0 0-1,-1 0 1,-1 0-1,0 1 1,-1 0 0,0 0-1,-1 1 1,0 0-1,-1 0 1,0 1-1,-1 0 1,-24-17-1,21 19-26,-1 0 0,0 2-1,0-1 1,-1 2 0,0 0 0,0 1 0,-1 0-1,1 2 1,-1 0 0,0 1 0,0 0-1,0 1 1,0 1 0,0 1 0,0 0-1,-29 7 1,24-3-11,0 1-1,1 0 0,0 2 1,0 0-1,1 1 1,0 1-1,1 1 0,0 1 1,1 1-1,0 0 1,1 1-1,-20 22 1,17-14 36,1 1 0,2 1 0,0 1 0,1 1 0,2 0 0,1 1 0,1 0 1,1 1-1,1 1 0,2-1 0,1 1 0,1 1 0,1-1 0,2 1 0,1 0 1,1 0-1,2 0 0,9 59 0,-1-43 103,3 0 1,2-1 0,2 0-1,1-1 1,3-1-1,1-1 1,2-1 0,2-1-1,46 56 1,-46-66-22,1-1 1,2-1-1,1-2 1,1-1-1,1-1 1,1-2-1,1-1 1,1-1-1,0-2 1,2-1-1,70 22 1,-84-34-28,0 0 0,0-1 0,0-1 0,0-1 1,0-1-1,1-1 0,-1-1 0,0-1 0,1-1 0,-1-1 0,-1-1 1,1 0-1,-1-2 0,26-12 0,-15 3 7,0-1 0,-1-2 0,-2-2-1,0 0 1,-1-2 0,-1-1 0,-1-1 0,23-30 0,-6 2-118,-3-2 0,-2-2-1,-2-2 1,-3-1 0,-3-1 0,-3-1 0,-2-2 0,-3-1 0,-3 0 0,-3-2 0,13-108-1,-27 148-29,0-1 0,-1 0 0,-2 1 0,-1-1 0,-1 1 0,-1-1 0,-2 1 0,-9-28 0,12 45 39,-1 1 0,0 0 0,-1 0 0,0 1 0,0-1 0,-1 1 0,0 0 0,0 0 0,-1 1 0,-15-14 0,15 17 21,0-1 1,0 1-1,-1 1 1,1-1-1,-1 1 1,0 0-1,0 1 1,0 0-1,0 0 1,0 1-1,0 0 1,0 0-1,-1 1 1,1 0-1,-9 1 0,4 0-2,1 1 0,-1 1-1,1 0 1,0 1 0,0 0-1,0 0 1,1 1 0,0 1-1,0 0 1,0 1 0,0 0-1,1 0 1,-11 12 0,-1 2-21,2 1 1,0 1 0,2 1 0,-19 32 0,23-33 31,1 0 0,1 1 0,1 1 0,1 0 0,2 1 0,0-1 0,-4 32-1,3 7 18,0 112-1,10-136 61,1 0 1,2 0 0,1 0-1,3 0 1,1-1 0,2-1-1,1 1 1,29 58 0,-30-73 34,2-1 0,1 0 0,0 0 0,2-2 0,0 0-1,2-1 1,0-1 0,1 0 0,1-1 0,1-2 0,0 0 0,1-1 0,47 24 0,-43-27 47,0-2-1,1 0 1,1-2-1,49 9 1,-63-16-94,0 0 0,0-1 0,0 0 0,0-1 0,0 0 0,0-1 0,-1-1 0,1 0 1,-1-1-1,1-1 0,19-9 0,-20 8-26,-1-1 0,0 0 0,0-1 0,-1-1 0,0 1-1,0-2 1,9-10 0,-17 16-21,1 1-1,-1-1 0,-1 0 0,1 0 1,-1 0-1,1 0 0,-1-1 0,0 1 0,-1-1 1,1 1-1,-1-1 0,0 0 0,0 1 1,0-1-1,-1 0 0,1 0 0,-1 0 1,0 1-1,-1-1 0,1 0 0,-1 0 1,0 1-1,-3-10 0,4 14-4,0 0 1,0-1-1,0 1 0,0 0 1,0 0-1,0-1 0,0 1 0,0 0 1,-1-1-1,1 1 0,0 0 1,0-1-1,0 1 0,0 0 0,-1 0 1,1-1-1,0 1 0,0 0 1,-1 0-1,1 0 0,0-1 0,0 1 1,-1 0-1,1 0 0,0 0 1,0 0-1,-1-1 0,1 1 1,0 0-1,-1 0 0,1 0 0,0 0 1,-1 0-1,1 0 0,0 0 1,-1 0-1,1 0 0,0 0 0,-1 0 1,1 0-1,0 0 0,-1 0 1,1 0-1,0 1 0,0-1 0,-1 0 1,1 0-1,0 0 0,-1 0 1,1 1-1,0-1 0,0 0 1,-1 0-1,1 0 0,0 1 0,0-1 1,0 0-1,-1 0 0,1 1 1,0-1-1,0 0 0,0 1 0,0-1 1,-9 24-102,9-17 71,1 0 1,0 0 0,0 0 0,1 0-1,0 0 1,0-1 0,1 1-1,0 0 1,0-1 0,5 9-1,47 58 69,-47-65 6,0 0 0,0 0 1,1-1-1,0 0 0,0 0 0,1-1 1,-1 0-1,1-1 0,1 0 1,-1-1-1,1 0 0,16 4 0,9-1 194,1-1 0,53 1 0,-56-5-107,-2 1-14,1-2 0,0-2 0,-1 0 0,37-8 0,-57 7-85,0-1 0,0 0 0,-1-1 0,1 0 0,-1-1 0,0 0 0,0-1 0,-1 0 0,0-1 0,0 0-1,0 0 1,-1-1 0,0-1 0,9-10 0,-13 11-34,0 0 0,0-1 0,-1 1 0,-1-1 0,1 0 0,-1 0 0,-1 0 0,0-1 0,0 1 0,-1 0 0,0-1 0,0 1 0,-1-1 0,-1 1 0,1-1 0,-2 1 0,1-1 0,-1 1 0,-1 0 0,-3-11 0,2 8-33,0-1 0,-1 1 0,-1 0 0,0 1 0,0-1 0,-1 1 0,-1 0 0,0 1 0,0 0 0,-1 0 0,0 1 0,-1 0 0,0 0-1,-15-9 1,11 11-32,0 0 0,-1 2 0,0-1 0,0 2 0,-1 0 0,1 1-1,-1 0 1,1 1 0,-1 1 0,0 1 0,0 0 0,0 1 0,0 0-1,1 1 1,-1 1 0,1 1 0,0 0 0,0 1 0,0 1 0,-26 14-1,29-14 16,0 1-1,0 0 1,1 1-1,0 0 1,1 1-1,0 0 1,0 1-1,1 0 0,1 0 1,-1 1-1,1 0 1,1 0-1,0 1 1,1 0-1,0 1 0,1-1 1,1 1-1,-1 0 1,2 0-1,0 0 1,1 1-1,0-1 1,1 1-1,0 21 0,2-29 42,0 0-1,1 0 1,0 0-1,-1-1 1,2 1-1,-1-1 1,1 1-1,-1-1 1,2 0-1,-1 0 1,0 0-1,1-1 1,0 1-1,0-1 1,0 0-1,1 0 1,0 0-1,-1 0 1,1-1-1,0 0 1,1 0-1,-1 0 0,0-1 1,9 3-1,1 0 12,0 0-1,0-1 0,0 0 1,1-1-1,0-1 0,0-1 0,-1 0 1,18-1-1,9-6 35,0-3-1,0-1 1,-1-1 0,0-3-1,51-25 1,-7 5 119,-82 33-143,0 0-1,0-1 1,0 1-1,0 0 1,0 1-1,1-1 1,-1 1 0,0-1-1,0 1 1,1 0-1,-1 0 1,0 0-1,0 1 1,4 0 0,-5 0 39,1 1 0,-1-1 0,0 1 0,0-1 0,0 1 0,0 0 0,0 0 0,0 0 0,0 0 0,-1 0 0,1 0 0,-1 0 0,0 1 0,1-1 0,-1 0 0,0 1 0,1 4 0,10 21 374,1 0 0,1 0 0,1-1 0,2-1 0,1-1 0,0 0 0,2-1 0,1-2 0,1 0 0,1-1 0,0-1 0,2-1 0,0-1 0,49 25 0,-67-39-721,1-1 0,0 1 0,0-2 0,0 1 0,1-1 0,-1-1 0,1 1 0,-1-1 0,1-1 0,-1 0 0,1 0 0,-1 0 0,1-1 0,-1 0 0,16-5 0,14-18-2538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27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2176,'0'-1'77,"0"0"0,1 1 1,-1-1-1,1 0 0,-1 1 0,1-1 0,0 0 1,-1 1-1,1-1 0,0 0 0,-1 1 0,1-1 0,0 1 1,0-1-1,-1 1 0,1 0 0,0-1 0,0 1 1,0 0-1,0 0 0,-1-1 0,1 1 0,2 0 1,7-3 1567,-8 3-770,19 2 2176,-18 1-3048,0-1 0,0 1 0,-1 0 0,1-1 0,-1 1 0,0 0 0,0 1 0,0-1 0,0 0 1,-1 0-1,1 1 0,1 6 0,14 50 776,-17-56-681,36 262 2559,-25-150-2135,21 182 412,41 302-354,-61-531-999,-3 0-1,-1 139 1,-7-206 332,-1-1 0,0 0 0,0 0 0,0 0 0,0 0 1,0 0-1,0 0 0,0 0 0,0 0 0,-1 0 0,1 0 1,0 0-1,0 0 0,-1 0 0,1 0 0,-1 0 0,1 0 1,-1 0-1,1 0 0,-1 0 0,0 0 0,1-1 0,-1 1 0,0 0 1,0 0-1,0-1 0,0 1 0,1-1 0,-1 1 0,0-1 1,0 1-1,0-1 0,0 1 0,0-1 0,0 0 0,0 1 1,-2-1-1,0-1-188,1 1 0,0-1 0,-1 0 0,1 0 0,0 0 0,0 0 0,0 0 0,0 0 0,0-1 0,0 1 1,0-1-1,0 0 0,0 1 0,-1-3 0,-12-13-1517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27.6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1 313 896,'0'-12'329,"2"0"0,-1 0 0,2 0-1,0 1 1,0-1 0,1 1 0,0 0 0,1 0 0,0 0 0,1 0 0,0 1 0,0 0-1,1 0 1,1 1 0,0 0 0,0 0 0,0 1 0,1 0 0,1 1 0,-1-1-1,1 2 1,0 0 0,14-7 0,6 0 31,0 0 1,1 3-1,0 0 0,1 2 0,0 1 1,0 2-1,1 1 0,63 1 1,-56 3 84,0 2 0,0 2 0,59 14 0,-86-15-376,0 1 0,0 1 0,-1 0 0,1 0 0,-1 2 0,0-1 0,-1 1 0,0 1 0,0 0 0,0 1 0,-1 0 0,-1 0 0,1 1 1,9 13-1,-15-17-46,0 1 1,0-1 0,0 1 0,-1-1 0,0 1 0,-1 0 0,1 0-1,-1 1 1,0-1 0,-1 0 0,0 1 0,0-1 0,-1 1 0,0-1 0,0 1-1,0-1 1,-1 1 0,0-1 0,-1 0 0,0 1 0,0-1 0,-5 10 0,1-4 42,-1 0 0,-1-1 1,0 0-1,0 0 1,-1-1-1,-1 0 1,0 0-1,-1-1 1,1-1-1,-21 14 1,7-6 95,-1-1 1,-1-2 0,-34 15 0,46-24-91,0 0 0,0-1 1,-1 0-1,1-1 0,-1-1 0,0 0 0,0-1 1,-18-1-1,3-2 119,-1-1 1,-55-13 0,76 13-258,0 0 1,1 0-1,-1-1 0,1-1 1,0 1-1,0-1 1,0-1-1,1 0 1,0 0-1,0-1 1,0 1-1,-8-12 0,7 2-949,15 8-1280,-4 8 2018,0 0 0,0 0 0,1 0 0,-1 0 0,0 0 0,0 0 0,0 0 0,0 1 0,1-1 0,-1 1 0,0 0 0,3 1 0,20 13-1899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28.1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1 235 3712,'0'0'87,"0"-1"1,1 1-1,-1 0 1,1-1 0,-1 1-1,1 0 1,-1 0-1,0-1 1,1 1-1,-1 0 1,1 0-1,-1 0 1,1-1-1,-1 1 1,1 0-1,-1 0 1,1 0-1,-1 0 1,1 0 0,-1 0-1,1 0 1,0 0-1,-1 0 1,1 0-1,-1 0 1,1 1-1,-1-1 1,1 0-1,-1 0 1,0 0-1,1 1 1,-1-1-1,1 0 1,-1 1-1,1-1 1,-1 0 0,0 1-1,1-1 1,-1 0-1,1 2 1,24 15 2616,38 49-1381,-44-48-1171,0 1 0,-1 1 0,0 1 0,-2 0 0,-1 1 0,-1 0 0,19 39 0,13 76 637,-46-136-771,1 0 0,-1 1 0,1-1 0,-1 0 1,1 1-1,-1-1 0,0 0 0,0 1 0,0-1 0,0 1 0,0-1 1,0 0-1,0 1 0,0-1 0,-1 0 0,0 3 0,1-3-12,-1-1-1,1 0 0,-1 0 1,1 1-1,-1-1 1,1 0-1,-1 0 0,1 0 1,-1 0-1,1 1 1,-1-1-1,1 0 0,-1 0 1,0 0-1,1 0 0,-1 0 1,1 0-1,-1-1 1,1 1-1,-1 0 0,1 0 1,-1 0-1,1 0 1,-1-1-1,1 1 0,-1 0 1,0-1-1,-45-32 105,39 27-82,-9-9-3,0-1 0,1 0 0,1-1-1,0-1 1,2-1 0,0 1 0,-17-37 0,16 26-10,1 0 1,1-1 0,2-1 0,-11-60 0,18 78 3,1 0 1,0 0-1,1 0 1,1-1 0,0 1-1,0 0 1,6-19-1,-5 26 2,-1 0 0,2 1 0,-1-1 0,1 1 0,-1-1 0,2 1 0,-1 0 0,0 0 0,1 0-1,0 1 1,0-1 0,1 1 0,-1 0 0,1 0 0,0 0 0,0 1 0,9-5 0,5-1 112,0 1 1,1 1 0,-1 1-1,2 1 1,-1 1-1,37-4 1,-18 7-147,0 1 0,63 9 0,-95-9-627,0 1 0,0 1 0,0-1 0,0 1 0,0 0 0,-1 1 0,1-1 0,9 6 0,-11 1-1301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28.6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19 332 3840,'8'4'274,"-1"0"176,-1 0 1,1-1 0,-1 0 0,1 0 0,0-1 0,0 0 0,0 0 0,0 0 0,1-1-1,-1 0 1,0 0 0,1-1 0,-1 0 0,1 0 0,10-3 0,-2 0-227,-1-1 0,0-1 0,-1 0-1,1-1 1,-1-1 0,0 0 0,-1-1 0,1 0 0,-2-1 0,21-18 0,-25 20-118,-1-1 0,0 1 0,0-2 0,0 1 0,-1-1 0,-1 0 1,1 0-1,-1 0 0,-1-1 0,0 0 0,0 0 0,-1 0 0,-1 0 0,1 0 0,-1-1 0,0-19 0,-2 26-82,0 0 0,0 0 0,0 0 0,-1 0 0,0 0 0,0 0 0,0 0 0,0 1-1,-1-1 1,1 0 0,-1 1 0,0-1 0,0 1 0,0-1 0,0 1 0,-1 0 0,0 0 0,1 0 0,-1 1-1,0-1 1,0 0 0,0 1 0,-1 0 0,1 0 0,-1 0 0,1 0 0,-1 1 0,1-1 0,-1 1 0,0 0 0,0 0-1,0 0 1,0 0 0,0 1 0,0 0 0,-4 0 0,-3-1 64,0 1 0,0 1 0,-1 0 0,1 0 0,0 1 0,0 1 0,0 0 0,0 0 0,0 1 0,1 0 0,-16 10 0,13-5 29,0 0 0,1 1-1,0 1 1,0 0 0,1 1-1,1 0 1,0 1 0,1 0-1,0 0 1,1 1 0,1 0-1,0 0 1,1 1 0,0 0-1,1 0 1,1 1 0,1-1-1,-3 23 1,4-26-17,2 1-1,-1 0 1,2 0 0,0-1-1,0 1 1,1 0-1,1-1 1,0 1 0,0-1-1,1 0 1,1 0 0,0 0-1,1-1 1,0 0 0,1 0-1,0 0 1,0-1-1,2 0 1,-1 0 0,1-1-1,0 0 1,1-1 0,14 10-1,-7-7-53,1-2 0,-1 0 0,2-1 0,-1 0 0,1-2 0,0 0 1,1-2-1,-1 0 0,1-1 0,0-1 0,31 0 0,-33-2-883,0-2 0,0 0 0,0-1 0,0 0 0,0-2 0,-1 0 0,30-13 0,-11-2-2107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29.3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459 208 1280,'2'-38'2341,"-1"23"-1796,0 0 0,-1 0 0,0 0-1,-1 1 1,-4-21 0,4 32-446,0 0 0,0 0-1,0 0 1,-1 0 0,1 0 0,-1 0 0,1 0 0,-1 0 0,0 0-1,0 0 1,0 1 0,-1-1 0,1 1 0,-1 0 0,1 0 0,-1 0 0,0 0-1,0 0 1,1 0 0,-1 1 0,0-1 0,-1 1 0,1 0 0,0 0-1,0 0 1,-1 1 0,1-1 0,0 1 0,-5-1 0,-12 1 382,1 1 1,-1 1-1,-36 8 1,35-5-232,6-2-75,1 2 1,0 0-1,0 1 1,0 0-1,1 1 1,0 0 0,0 2-1,1-1 1,0 1-1,1 1 1,0 0-1,0 1 1,1 0-1,-17 23 1,22-26-73,0 0 1,0 1-1,0 0 1,1-1-1,1 1 1,0 1-1,0-1 0,0 0 1,1 1-1,-1 14 1,3-17-45,0 0 0,1 0 0,-1 0 0,1 0 0,1-1-1,-1 1 1,1 0 0,1-1 0,-1 1 0,1-1 0,0 0 0,0 0 0,1 0 0,0 0 0,8 10 0,-2-6 8,0 0 0,1 0 0,-1-1 0,2-1 0,-1 0-1,1 0 1,1-1 0,-1-1 0,18 7 0,-9-6 60,0 0 0,1-2 0,-1-1 0,1-1 0,30 2 0,7-6-986,0-3 0,-1-1 0,89-22 0,-140 26 637,17-4-1162,0 0 1,31-13-1,-13 0-920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29.8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108 397 3712,'7'3'474,"1"0"0,0 0 0,0-1 1,-1 0-1,14 0 0,-17-1-162,25-4 3417,5-17-3024,-19 11 45,5-4-545,0 0 0,0-1-1,-2-1 1,1 0 0,-2-2 0,0 0 0,-2-1-1,1 0 1,14-26 0,-27 39-179,-1 1 0,0 0-1,0-1 1,-1 1 0,1-1 0,-1 0 0,0 1 0,-1-1-1,1 0 1,-1 0 0,0 0 0,0 0 0,0 1 0,-1-1-1,1 0 1,-1 0 0,0 1 0,-1-1 0,1 0-1,-1 1 1,0-1 0,0 1 0,-1 0 0,1 0 0,-4-5-1,2 4 2,0-1 0,-1 1 0,0-1 0,0 1 0,0 0 0,-1 1 0,0 0 0,0 0 0,0 0 0,0 0 0,0 1 1,-1 0-1,0 0 0,1 1 0,-1 0 0,-10-2 0,3 2 41,-1 1 1,1 1 0,0 0-1,0 1 1,0 0 0,-1 2-1,1-1 1,1 2 0,-1-1-1,0 2 1,1 0 0,0 1-1,-17 9 1,22-10 4,0 1 1,0 0 0,0 0-1,0 0 1,1 1-1,0 1 1,1-1-1,-1 1 1,1 0-1,1 0 1,0 1-1,0 0 1,0-1-1,1 2 1,1-1-1,0 0 1,0 1-1,0 0 1,-1 19-1,4-20 12,0 1-1,0-1 1,1 1-1,1-1 1,0 0-1,0 1 1,0-1-1,1 0 1,1 0-1,0-1 1,0 1-1,0-1 1,1 1-1,0-1 1,1-1-1,0 1 1,0-1-1,11 9 1,-3-3 61,1 0 1,0-1-1,1-1 0,0 0 1,1-2-1,0 1 0,1-2 1,27 9-1,-17-8-385,1-2 0,-1-1 0,1-1-1,40 1 1,-54-6-265,-1 0-1,1 0 0,-1-2 0,1 1 0,-1-2 1,1 0-1,-1-1 0,0 0 0,-1-1 0,1-1 1,16-9-1,18-24-2076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0.5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93 358 2304,'-5'-6'2956,"4"21"384,4 24-1914,6-12-459,0-1 0,24 44 1,-28-61-853,0-1 1,1 0-1,0 0 1,1 0-1,0-1 1,0 0-1,0-1 1,1 1 0,0-1-1,0-1 1,13 8-1,-1-5 19,-1 0 0,1-1 0,0-1 0,1-1 0,-1-1 0,1-1 0,0 0 0,0-2 0,0-1 0,0 0 0,0-1-1,-1-1 1,1-2 0,0 0 0,26-8 0,-33 8-68,-1-1-1,1 0 0,-1-1 1,0 0-1,-1-1 0,1-1 1,-1 0-1,-1 0 1,0-1-1,0-1 0,0 0 1,-1 0-1,-1-1 0,0 0 1,0-1-1,-1 0 1,-1 0-1,0-1 0,-1 0 1,0 0-1,-1 0 0,0-1 1,3-18-1,-6 22-37,-1 0 0,0 0 0,0 0-1,-1 0 1,-1 0 0,0 0 0,0 0-1,-1 0 1,0 0 0,0 0 0,-1 1 0,-1-1-1,0 1 1,-7-13 0,2 8-3,0 1 0,-1 0-1,-1 0 1,0 1 0,0 0 0,-1 1 0,-1 1-1,-18-13 1,6 8-37,0 1 1,-1 1-1,0 1 0,-1 1 1,0 2-1,-1 0 0,-45-7 1,48 12-48,0 1 1,-1 0 0,1 2-1,-1 1 1,1 2 0,-1 0-1,1 1 1,-47 13-1,62-13-1,1 0 0,0 1 0,0 0 0,0 0 0,0 1-1,1 0 1,0 1 0,0 0 0,0 0 0,1 1 0,0 0-1,0 0 1,1 0 0,0 1 0,-8 12 0,11-13-72,0 0-1,0 1 1,1-1 0,0 0 0,0 1 0,1-1 0,0 1 0,0 0 0,1-1-1,0 1 1,0 0 0,0 0 0,1-1 0,1 1 0,-1-1 0,1 1 0,1-1-1,-1 1 1,8 12 0,0-3-429,0 0 0,2-1 0,0-1 0,1 0 0,0-1 0,2 0 0,-1-1 0,1 0 0,26 15 0,21 19-1487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1.0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13 768,'0'0'31,"0"-1"0,0 1-1,-1-1 1,1 1 0,0-1 0,0 1-1,0-1 1,0 1 0,0 0 0,1-1 0,-1 1-1,0-1 1,0 1 0,0-1 0,0 1 0,0 0-1,0-1 1,1 1 0,-1-1 0,0 1-1,0 0 1,1-1 0,-1 1 0,0 0 0,1-1-1,-1 1 1,0 0 0,1-1 0,-1 1 0,0 0-1,2-1 1,10 9 2493,-9-6-2331,-1 1 0,0-1 0,0 1 0,0 0-1,-1 0 1,1 0 0,-1 0 0,1 0 0,-1 0 0,0 1 0,1 3 0,1 263 4242,-5-142-3537,1 11-109,32 762 2582,-23-809-3165,24 155 142,-31-243-414,0 0 0,-1 0-1,1 0 1,0 0-1,1-1 1,-1 1-1,1 0 1,0-1-1,-1 0 1,2 1-1,-1-1 1,0 0-1,1 0 1,-1 0-1,5 3 1,-6-5-157,1 0 1,0-1-1,0 1 1,0-1-1,0 1 0,0-1 1,0 0-1,0 0 1,0 0-1,1 0 1,-1 0-1,0-1 0,0 1 1,0-1-1,0 1 1,0-1-1,-1 1 0,1-1 1,0 0-1,0 0 1,0 0-1,-1 0 1,1-1-1,0 1 0,-1 0 1,1-1-1,1-1 1,10-7-1805,-11-3 86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1.4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1 297 3840,'4'3'324,"1"-1"-1,-1 1 1,1-1 0,-1 0 0,1-1-1,0 1 1,0-1 0,-1 0 0,1 0-1,0-1 1,0 1 0,0-1 0,0 0-1,0 0 1,0-1 0,0 0 0,6-1 0,90-21 2536,-98 23-2887,9-5 102,-1 0 0,0 0 1,0-1-1,0 0 0,-1-1 0,0 0 0,0-1 1,0 0-1,-1-1 0,-1 0 0,11-14 0,-13 17 19,-2-1-1,1 0 0,-1-1 0,0 1 0,0-1 0,-1 1 1,0-1-1,2-10 0,-4 14-79,-1-1 0,1 1 0,-1-1-1,0 1 1,0-1 0,0 1 0,0-1 0,-1 1 0,0-1-1,0 1 1,0-1 0,-1 1 0,1 0 0,-1-1 0,-3-5 0,2 7 6,0 0 1,0 0 0,0 0 0,0 0 0,0 0-1,-1 1 1,1-1 0,-1 1 0,0 0 0,0 0 0,1 1-1,-1-1 1,0 1 0,-1 0 0,1 0 0,0 0 0,0 0-1,0 1 1,0-1 0,-1 1 0,-6 1 0,-1-1 44,0 2 1,0-1-1,0 1 1,0 1 0,0 0-1,-15 6 1,16-3 6,1 0 0,0 0 1,0 1-1,1 0 0,0 1 1,0 0-1,1 0 0,0 1 0,1 0 1,-1 0-1,2 1 0,-1 0 1,1 0-1,1 1 0,-8 20 1,10-22-8,0-1 1,0 0-1,1 0 1,0 1 0,0 0-1,1-1 1,0 1 0,1 0-1,0-1 1,0 1 0,1 0-1,0 0 1,1-1 0,0 1-1,0-1 1,1 0 0,0 1-1,0-1 1,1 0-1,0-1 1,0 1 0,7 8-1,0-3 18,2-1 0,0 0 0,0-1 0,1 0-1,0-1 1,1-1 0,0 0 0,1-1-1,0 0 1,0-2 0,0 0 0,1 0-1,21 3 1,-16-5-712,-1-1 0,0-1 0,1-1 0,-1-1 0,1 0 0,0-2 0,-1-1 1,0 0-1,0-2 0,30-10 0,6-8-1803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8.8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79 2688,'-1'-2'147,"0"-1"-1,0 1 1,0-1 0,1 1 0,-1 0 0,1-1-1,0 1 1,-1-1 0,1 0 0,0 1-1,1-1 1,-1 1 0,0-1 0,1 1-1,-1 0 1,1-1 0,0 1 0,0-1 0,0 1-1,0 0 1,0 0 0,0 0 0,1-1-1,2-1 1,-1 2 31,0 0 1,0 0-1,1 0 0,-1 0 0,1 1 0,0 0 0,-1-1 1,1 1-1,0 1 0,-1-1 0,1 0 0,0 1 1,0 0-1,0 0 0,0 0 0,4 1 0,215 7 788,-126-7-2934,-70-2 752,-3-4-64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2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0 190 3200,'0'1'332,"1"1"1,-1-1-1,0 0 1,1 1-1,-1-1 0,0 0 1,1 1-1,0-1 1,-1 0-1,1 0 1,0 0-1,0 0 0,-1 0 1,1 0-1,0 0 1,0 0-1,0 0 1,2 1-1,9 14 349,1 7-9,-1 0 0,-1 2 0,12 38 0,-16-40-45,1 0 0,2 0 0,0-1 1,25 39-1,-21-38 73,-14-23-677,1 1 0,-1 0 0,1 0 0,-1-1 1,0 1-1,1 0 0,-1 0 0,0 0 0,0 0 1,0-1-1,0 1 0,0 0 0,0 0 0,0 0 1,0 0-1,0 0 0,0 0 0,0-1 1,0 1-1,0 0 0,-1 0 0,1 0 0,0 0 1,-1 0-1,0-1-6,0-1 1,0 1 0,0-1-1,0 1 1,0-1 0,1 0-1,-1 1 1,0-1 0,0 0-1,1 0 1,-1 1 0,1-1-1,-1 0 1,1 0 0,-1 0-1,1 0 1,-1 0 0,1 0-1,0 0 1,-1 0 0,1-1-1,-11-23 43,6 3-72,0 1 0,2-1-1,0 0 1,1 0 0,1 0 0,3-33 0,0 41 3,1 0 0,0 1 0,0 0 0,2 0 0,-1 0 0,2 0 0,0 0 0,0 1 1,1 0-1,0 1 0,15-18 0,-9 15 56,-1 0 0,2 1 0,0 0 0,0 1 0,1 0 0,1 2 1,0 0-1,0 0 0,1 2 0,0 0 0,1 1 0,0 0 0,0 2 0,0 0 0,1 1 1,-1 1-1,1 1 0,0 0 0,0 1 0,0 2 0,-1 0 0,1 0 0,23 6 0,-32-5 4,-1 0 0,0 1 0,0 0 0,0 0 0,-1 1 0,1 0 0,-1 1-1,0 0 1,0 0 0,0 0 0,-1 1 0,0 0 0,0 1 0,-1 0 0,1 0-1,-1 0 1,-1 1 0,1-1 0,-2 1 0,1 1 0,3 9 0,-1 0-10,-1 1 1,0 0 0,-2 0-1,-1 1 1,0-1 0,-1 1-1,-1-1 1,-1 1 0,-3 23-1,2-22-197,-10 73 774,10-85-1041,-1 0 0,0 0 0,0 0 0,-1 0 0,-1-1 0,1 1 0,-9 12 0,14-35-4417,-9-38 336,-1 16 2051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2.5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45 4352,'-2'-6'356,"-5"-21"647,7 27-992,0 0 0,-1-1-1,1 1 1,0 0-1,0-1 1,0 1-1,0 0 1,0-1 0,0 1-1,0 0 1,0 0-1,-1-1 1,1 1-1,0 0 1,0-1 0,1 1-1,-1 0 1,0-1-1,0 1 1,0 0-1,0-1 1,0 1 0,0 0-1,0-1 1,0 1-1,0 0 1,1 0-1,-1-1 1,0 1 0,0 0-1,0 0 1,1-1-1,-1 1 1,0 0-1,0 0 1,1 0 0,-1-1-1,0 1 1,0 0-1,1 0 1,-1 0-1,0 0 1,1 0 0,-1 0-1,0-1 1,1 1-1,-1 0 1,0 0 0,0 0-1,1 0 1,-1 0-1,1 0 1,0 1 196,0-1 0,1 1 0,-1 0 0,0 0 1,0-1-1,0 1 0,0 0 0,1 0 0,-1 0 0,0 0 0,-1 0 1,1 0-1,0 0 0,0 1 0,0-1 0,-1 0 0,1 0 0,-1 1 1,1-1-1,-1 0 0,1 1 0,-1-1 0,0 0 0,1 3 0,2 39 1362,-3-29-828,34 777 5722,-24-646-5830,7 0 0,55 226 0,-70-362-670,0 0 0,1 0-1,1-1 1,-1 1 0,1-1 0,1 1 0,-1-1-1,8 9 1,-11-16-52,1 1 0,-1-1 0,1 0 0,-1 1 0,1-1 0,-1 0 0,1 0 0,0 0 0,-1 0 0,1 0 0,0-1 0,0 1 0,0 0 0,0-1 0,0 1 0,-1-1 0,5 0 0,-3 0-126,0 0 0,-1-1 0,1 0 0,0 0 0,0 0 0,-1 0 0,1 0 1,0 0-1,-1-1 0,1 1 0,-1-1 0,0 0 0,0 0 0,1 0 0,2-3 0,2-2-504,-1 0-1,0 0 1,0-1-1,0 0 1,-1 0-1,0 0 1,-1-1-1,1 1 1,-2-1-1,4-9 1,2-21-1969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2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38 4736,'40'-11'2304,"15"-3"-2304,-25 14 4736,16 0-4352,12-3 0,3 3-128,0 0 128,-6 0-768,-6 0 128,6-10-768,-13 10 128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3.2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0 320 3968,'26'-1'2399,"-1"-1"0,36-7 0,99-34 628,-118 31-2627,-34 9-316,1 1 1,-1-1-1,0-1 1,0 1-1,0-2 1,-1 1-1,0-1 1,1 0-1,-2 0 1,1-1-1,0 0 1,-1 0-1,0 0 1,-1-1-1,0 0 1,0 0-1,0 0 1,-1-1-1,0 0 1,0 0-1,-1 0 1,0 0-1,0 0 1,-1-1-1,2-9 1,-4 15-60,-1 0 0,1 0 0,-1 0 0,1 0 1,-1 0-1,0 0 0,0 1 0,0-1 0,0 0 0,-1 1 1,1-1-1,-1 0 0,0 1 0,0 0 0,1-1 0,-1 1 1,-1 0-1,1 0 0,0 0 0,0 0 0,-1 1 0,1-1 1,-1 0-1,0 1 0,1 0 0,-6-2 0,-3-2 93,-1 1 0,0 1 0,0 0 0,0 0 0,-16-1-1,18 4-9,-1 0-1,1 1 0,-1 0 0,1 1 0,0 0 0,-1 0 1,1 1-1,0 1 0,1 0 0,-1 0 0,1 1 0,-1 0 0,1 0 1,1 1-1,-1 0 0,1 1 0,0 0 0,1 0 0,-1 1 0,2 0 1,-1 0-1,1 1 0,0-1 0,-6 14 0,6-13 22,1 1-1,0 1 0,0-1 1,1 0-1,1 1 1,-1 0-1,2 0 0,0 0 1,0 0-1,1 1 0,0-1 1,1 0-1,0 1 1,1-1-1,0 0 0,1 0 1,0 0-1,1 0 0,0 0 1,1 0-1,0-1 1,0 1-1,7 9 0,3-1-48,0-1-1,1-1 1,1 0 0,1-1-1,1 0 1,0-2-1,0 0 1,2-1-1,0-1 1,0-1-1,1 0 1,23 7 0,-17-8-660,0-1 0,1-2 0,51 7 1,-54-11-547,0-2 1,0-1-1,-1-1 1,37-5-1,6-10-1945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4.2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447 40 2816,'-3'-11'1561,"3"10"-1427,-1 0 1,1 0-1,0 0 0,-1 0 0,1 0 1,0 1-1,-1-1 0,1 0 1,-1 0-1,1 0 0,-1 1 0,0-1 1,1 0-1,-1 1 0,0-1 0,0 0 1,1 1-1,-1-1 0,0 1 0,0-1 1,0 1-1,0 0 0,0-1 0,0 1 1,1 0-1,-1-1 0,0 1 1,0 0-1,-2 0 0,-8-3 103,0 1 0,0 0 0,0 0 0,0 1 0,0 1 0,0 0 0,-1 0 0,1 1-1,0 1 1,0 0 0,-13 4 0,3-1 180,0 2 0,0 0 0,1 1 0,-35 21 0,43-22-238,1 1 1,1 0-1,-1 1 0,2 0 1,-1 0-1,1 1 1,0 1-1,1-1 0,1 1 1,-1 1-1,2-1 0,-10 22 1,14-27-135,0 1-1,0-1 1,0 1 0,1-1 0,0 1 0,0 0-1,1-1 1,0 1 0,0 0 0,0 0-1,1-1 1,0 1 0,0 0 0,1-1 0,0 1-1,0-1 1,0 0 0,1 0 0,0 0 0,0 0-1,1 0 1,0 0 0,0-1 0,0 0 0,0 0-1,9 8 1,11 6 62,0 0-1,2-2 1,0-1 0,1 0-1,0-3 1,1 0 0,0-1-1,1-2 1,1-1 0,0-2-1,0 0 1,0-2 0,1-2-1,-1 0 1,1-2 0,0-2-1,49-6 1,-67 5-60,1 0 1,-1-2-1,0 1 0,0-2 1,0 0-1,18-9 0,-27 12-27,0-1 0,-1 1 0,1-1 0,0 1 0,-1-1 0,1 0 0,-1 0 0,0-1-1,0 1 1,0 0 0,-1-1 0,1 0 0,-1 0 0,0 0 0,0 0 0,0 0 0,0 0 0,-1 0 0,0-1 0,0 1 0,0-1-1,0-7 1,0 11-20,-1 1 0,0 0 0,0 0 0,1-1 0,-1 1 0,0 0 0,0 0 0,1 0 0,-1-1 0,0 1 0,1 0 0,-1 0 0,0 0 0,1 0 0,-1 0 0,0 0 0,1-1 0,-1 1 0,0 0 0,1 0 0,-1 0 0,0 0 0,1 0 0,-1 0 0,0 0 0,1 1 0,-1-1 0,1 0 0,-1 0 0,0 0 0,1 0 0,-1 0 0,0 0 0,0 1 0,1-1 0,-1 0 0,0 0 0,1 1 0,-1-1 0,0 0 0,0 0 0,1 1 0,-1-1 0,0 0 0,0 0 0,0 1 0,23 15 0,-18-12 0,19 12 66,1-1-1,1-2 0,0 0 0,1-1 1,0-2-1,48 12 0,-52-17 30,-1-1 0,1-1 1,0-1-1,-1 0 0,1-2 0,0-1 0,0-1 0,0-1 0,24-6 0,-43 8-76,1 0-1,-1 0 0,0 0 0,1-1 0,-1 0 1,0 0-1,0 0 0,0 0 0,0 0 0,-1-1 1,1 0-1,0 0 0,-1 0 0,0 0 0,0 0 0,0-1 1,0 1-1,-1-1 0,1 0 0,-1 0 0,0 0 1,0 0-1,0 0 0,-1 0 0,1 0 0,-1-1 1,0 1-1,0-1 0,-1 1 0,1-1 0,-1 1 1,0-1-1,-1-6 0,-3-3-19,0 0 0,-1 0 0,0 1-1,-1-1 1,-1 1 0,0 1 0,-1-1 0,0 1 0,-1 0-1,-1 1 1,1 0 0,-2 1 0,1 0 0,-2 0 0,1 1 0,-1 1-1,0 0 1,-1 0 0,0 2 0,0-1 0,-17-4 0,8 2-25,0 2 0,-1 1 0,1 0 0,-1 2 0,0 1 0,-1 0 0,1 2 0,0 1 0,-1 0 0,1 2 0,0 1 0,-36 8 0,48-7-11,0 0 0,0 0-1,0 1 1,1 0-1,-1 1 1,1 0 0,1 1-1,-1 0 1,1 0-1,0 1 1,1 1 0,0-1-1,-11 16 1,16-20-80,0 1 1,0-1-1,1 1 0,0 0 1,0 0-1,0 0 0,1 0 1,0 0-1,0 0 0,0 0 1,0 1-1,1-1 0,0 0 1,0 0-1,1 1 0,-1-1 1,1 0-1,0 0 0,0 0 1,1 0-1,-1 0 0,1 0 1,0 0-1,1 0 0,-1-1 1,1 1-1,0-1 0,0 0 1,0 0-1,1 0 0,0 0 1,7 6-1,5 3-519,1-2 0,0 1 0,0-2 0,1 0 0,1-2 0,-1 0-1,2-1 1,-1 0 0,1-2 0,24 4 0,51-1-1817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4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25 3968,'0'0'49,"-1"0"-1,1 0 1,-1 0 0,1 0 0,0 0-1,-1 0 1,1 0 0,-1 0-1,1 0 1,-1 0 0,1 1 0,0-1-1,-1 0 1,1 0 0,-1 0 0,1 0-1,0 1 1,-1-1 0,1 0 0,-1 0-1,1 1 1,0-1 0,-1 0 0,1 1-1,0-1 1,0 0 0,-1 1-1,1-1 1,0 1 0,0-1 0,0 0-1,-1 1 1,1-1 0,0 1 0,0-1-1,0 0 1,0 1 0,0-1 0,0 1-1,0-1 1,0 1 0,0-1-1,0 1 1,0 0 0,8 35 2257,28 47 511,-31-73-2816,25 52 834,-8-19 103,-2 1-1,22 69 1,-39-84-346,-3-29-578,0 1 0,0-1 0,0 0 0,0 1 0,0-1 0,0 0 1,0 0-1,0 1 0,0-1 0,-1 0 0,1 1 0,0-1 0,0 0 0,0 0 1,0 1-1,-1-1 0,1 0 0,0 0 0,0 1 0,-1-1 0,1 0 1,0 0-1,0 0 0,-1 1 0,1-1 0,0 0 0,0 0 0,-1 0 1,1 0-1,0 0 0,-1 0 0,1 0 0,0 0 0,-1 1 0,1-1 1,0 0-1,-1-1 0,-1 0 12,0 0 1,-1 0-1,1 0 1,0-1-1,1 1 1,-1-1-1,0 0 0,0 0 1,1 1-1,-1-1 1,1 0-1,-1 0 1,1-1-1,0 1 1,0 0-1,-1-3 1,-2-6-15,0 1 1,1-1 0,0 0-1,1 0 1,1 0 0,0 0 0,0 0-1,1-1 1,0 1 0,1 0-1,4-22 1,1 6-51,1 0 0,2 0 0,17-40 0,-22 59 45,0 0 1,0 0 0,1 0 0,-1 1 0,2-1 0,-1 1-1,1 1 1,0-1 0,0 1 0,1 0 0,0 0 0,0 1-1,1 0 1,-1 0 0,13-6 0,-7 7 46,0 0-1,-1 1 1,2 0-1,-1 1 1,0 0 0,0 1-1,0 1 1,1 0-1,21 3 1,-20-1 53,-1 0 0,0 1 0,-1 0 0,1 1 0,0 1 1,-1 0-1,23 13 0,-6 1 162,-2 1 0,28 25 0,103 79 413,-159-124-820,1 0-1,0 1 0,-1-1 0,1 1 0,-1-1 0,1 1 0,-1-1 0,1 1 0,-1-1 0,0 1 1,1-1-1,-1 1 0,0 0 0,1-1 0,-1 1 0,0 0 0,0-1 0,1 1 0,-1 0 0,0-1 1,0 1-1,0 0 0,0-1 0,0 1 0,0 0 0,0-1 0,0 1 0,0 0 0,0-1 0,-1 1 1,1 0-1,0-1 0,0 1 0,-1 0 0,1-1 0,0 1 0,-1-1 0,1 1 0,0 0 0,-1-1 1,1 1-1,-1-1 0,1 1 0,-2 0 0,-7-11-2250,-17 7-43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5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383 95 2560,'-9'-21'2945,"8"19"-2741,1 0 0,-1 0 0,0-1 0,0 1 0,0 0 1,0 0-1,0 0 0,0 0 0,-1 0 0,1 1 0,-1-1 0,1 0 0,-3-2 0,-5-1-24,-1-1-1,1 1 0,-1 0 0,0 1 0,0 0 1,-1 1-1,1 0 0,-1 1 0,1 0 0,-1 0 1,-17 0-1,8 2 113,1 0 0,-1 1 1,0 0-1,0 2 0,-29 8 0,41-9-172,1 0 0,1 1 0,-1 0 0,0 0 0,1 1 0,-8 5 0,13-9-99,0 1-1,0 0 1,0-1 0,0 1 0,1 0-1,-1 0 1,0-1 0,0 1-1,1 0 1,-1 0 0,0 0 0,1 0-1,-1 0 1,1 0 0,-1 0 0,1 0-1,0 0 1,-1 0 0,1 0-1,0 1 1,0-1 0,0 0 0,0 0-1,0 0 1,0 0 0,0 0 0,0 0-1,0 1 1,0-1 0,1 0 0,-1 0-1,0 0 1,1 0 0,-1 0-1,1 0 1,-1 0 0,1 0 0,0 0-1,-1 0 1,1 0 0,0-1 0,0 1-1,0 0 1,-1 0 0,1-1-1,0 1 1,2 0 0,10 9 75,1-1 0,1-1 0,0 0 0,0-1 0,0-1 0,18 5 0,42 18 128,107 45 278,23 10 20,-198-81-469,0 1 0,-1 0 0,0 0 1,1 1-1,-1-1 0,-1 1 0,1 1 0,-1-1 1,5 7-1,-9-10-25,1 0 0,-1 0 0,0 0 0,0 0 0,0 0 0,0 0 0,0 0 0,-1 1 1,1-1-1,-1 0 0,1 0 0,-1 1 0,0-1 0,0 0 0,0 1 0,0-1 0,0 0 0,-1 1 0,1-1 0,-1 0 0,1 1 1,-1-1-1,0 0 0,0 0 0,0 0 0,0 0 0,0 0 0,-1 0 0,1 0 0,0 0 0,-1 0 0,0-1 0,1 1 0,-4 2 0,-6 4 66,1 0-1,-1-1 0,0-1 1,-1 1-1,0-2 0,0 0 1,0 0-1,0-1 0,-1-1 1,1 0-1,-1-1 0,0 0 1,0-1-1,0 0 0,-18-2 1,2 0-45,0-2 1,0-1 0,0-1 0,0-2 0,-47-17-1,74 23-82,0 1-1,-1-1 0,1 0 1,0 0-1,0 0 0,0-1 1,0 1-1,0 0 1,0-1-1,0 1 0,0-1 1,-3-3-1,5 4-19,0 1 0,0-1 1,0 1-1,-1-1 0,1 1 0,0-1 1,0 1-1,0-1 0,0 0 0,0 1 1,0-1-1,0 1 0,0-1 0,1 1 1,-1-1-1,0 1 0,0-1 0,0 1 1,0-1-1,1 1 0,-1-1 0,0 1 1,1-1-1,-1 1 0,0-1 0,1 1 1,-1-1-1,0 1 0,1 0 0,-1-1 1,1 1-1,0-1 0,4-2-395,0 1 1,0 0-1,0-1 0,0 1 0,0 1 1,0-1-1,1 1 0,-1 0 0,8 0 1,67-6-4140,-31-2 2390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5.8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1 6144,'-25'21'3072,"35"41"-4864,-5-45 6656,5 4-4992,-1 8 128,6 1 0,6 2 128,9-15-768,5-4 128,-5-5-1024,0-4 128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6.2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46 9344,'-55'-45'4608,"91"66"-10368,-17-18 9088,2 11-6144,-6-3 128,-9 6-128,-6-4 128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6.5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18 307 2560,'-1'-1'51,"1"0"1,0 0-1,0 0 1,0 0-1,0 0 1,0 0-1,1 1 1,-1-1-1,0 0 1,0 0-1,0 0 1,1 0-1,-1 1 1,1-1-1,-1 0 1,0 0-1,1 0 0,-1 1 1,1-1-1,0 0 1,-1 1-1,1-1 1,-1 1-1,1-1 1,0 1-1,0-1 1,-1 1-1,1-1 1,1 0-1,-1 1 188,0 0 0,1 1 0,-1-1 0,0 0 0,1 0 0,-1 0 0,0 1 0,1-1 0,-1 1 0,0-1-1,0 1 1,1 0 0,-1-1 0,0 1 0,0 0 0,0 0 0,0 0 0,0-1 0,0 1 0,0 0 0,0 1 0,1 1 0,3 6 238,1 1 1,-1 0 0,6 20 0,-8-23 43,0 1-322,0 0 0,1-1 1,0 1-1,1-1 1,-1 0-1,1-1 0,0 1 1,1-1-1,0 0 1,0 0-1,0 0 0,1-1 1,0 0-1,0-1 1,0 1-1,15 6 0,2-3 45,0 0 0,0-1-1,1-2 1,30 4-1,-30-7-113,0-1 0,0-1 0,0-2 0,0 0 0,0-1 0,-1-2 0,1 0 0,-1-2 0,0-1 0,39-18 0,-54 22-84,0-1 1,0 0-1,-1 0 1,1-1 0,-1 0-1,0-1 1,-1 0-1,0 0 1,0-1-1,0 1 1,-1-2-1,0 1 1,-1 0 0,6-12-1,-8 13-32,-1 0-1,1 0 0,-1 0 1,-1-1-1,0 1 1,0 0-1,0 0 1,-1-1-1,0 1 1,0-1-1,-1 1 1,0 0-1,0 0 1,-1-1-1,0 1 1,0 0-1,0 0 1,-1 0-1,0 1 1,-5-9-1,-2 1-4,-1 0 0,0 1 0,0 0 0,-2 1 0,1 0 0,-1 1 0,-1 0 0,0 1 0,-1 1 0,0 0 0,0 1 0,0 1 0,-1 0 0,-1 1 0,1 1 0,-22-4 0,8 2-40,-1 2 0,1 1 0,0 1-1,-1 2 1,0 1 0,1 2 0,-1 0-1,-44 11 1,63-10-22,1 1-1,-1 0 1,0 1 0,1 0-1,0 1 1,0 0-1,1 1 1,0 0 0,0 0-1,0 1 1,1 1 0,0 0-1,-12 15 1,18-19-24,0-1 0,0 0 0,0 1 0,1 0 0,-1 0 0,1-1 0,0 1 1,1 1-1,-1-1 0,1 0 0,0 0 0,0 0 0,1 1 0,0-1 0,0 0 0,0 1 0,0-1 0,1 0 1,0 1-1,0-1 0,0 0 0,1 0 0,0 0 0,0 0 0,0 0 0,0 0 0,1-1 0,0 1 0,0-1 1,0 0-1,0 1 0,9 6 0,-1-1-248,0-1 1,1 0-1,1 0 1,-1-2-1,2 1 1,-1-1-1,1-1 1,-1-1-1,23 6 1,17 2-1476,64 8 0,-115-20 1733,84 7-1853,-6-11 107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29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2432,'-1'0'153,"0"1"1,0 0-1,0-1 1,0 1-1,0 0 1,0 0-1,0 0 0,0-1 1,1 1-1,-1 0 1,0 0-1,0 0 1,1 0-1,-1 0 1,1 1-1,-1-1 0,1 0 1,-1 0-1,1 0 1,0 0-1,-1 1 1,1-1-1,0 0 1,0 0-1,0 0 0,0 1 1,0-1-1,0 0 1,1 3-1,1 42 2156,5-5-1650,1 0 1,3 0-1,27 71 1,-29-92-423,0-1 1,1 0-1,1-1 1,1 0-1,0-1 1,1 0-1,1-1 1,1-1-1,23 20 1,-32-31-420,1 0 0,0 0 0,0-1 0,0 0 0,0 0 1,0-1-1,1 0 0,-1 0 0,1-1 0,-1 0 0,1 0 0,0 0 0,-1-1 0,1-1 1,0 1-1,-1-1 0,1 0 0,9-4 0,26-12-1631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6.9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 3200,'0'-1'54,"0"1"0,0 0 0,0 0 0,1-1 0,-1 1 0,0 0 0,0 0 0,0-1 0,0 1 0,0 0 0,0 0 0,0 0 0,1-1 0,-1 1 0,0 0 0,0 0 1,0 0-1,0-1 0,1 1 0,-1 0 0,0 0 0,0 0 0,1 0 0,-1 0 0,0-1 0,0 1 0,1 0 0,-1 0 0,0 0 0,0 0 0,1 0 0,-1 0 0,0 0 0,0 0 0,1 0 0,-1 0 0,0 0 0,0 0 0,1 0 0,-1 0 0,0 0 0,0 0 0,1 1 1,-1-1-1,0 0 0,0 0 0,1 0 0,-1 0 0,0 0 0,0 1 0,0-1 0,1 0 0,-1 0 0,0 0 0,0 0 0,0 1 0,0-1 0,0 0 0,1 1 0,5 25 3072,-3 44-385,7 642 1589,-10-709-4315,12 448 2203,-5-377-1810,2 1-1,4-1 0,45 142 0,-28-142 134,-19-48-652,-10-25-468,-5-11-510,-1-5-887,1 1 1,1-1-1,-2-25 0,1 9-1171,3 14 694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7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13 194 4992,'6'4'432,"1"-1"-1,0 0 1,1 0-1,-1-1 1,0 0 0,1 0-1,-1-1 1,1 0 0,0 0-1,-1-1 1,1 0 0,0 0-1,11-2 1,3-1-49,1-2-1,-1 0 0,27-10 1,34-22 74,-77 34-355,0-1 0,0 0 0,0 0 0,0 0 0,0-1 0,-1 0 0,0 0 0,0 0 0,-1-1 0,6-8 0,-9 12-95,0 0 0,0 0 0,0 0 0,-1 0 0,1 0 0,-1 0 0,0 0 0,1 0 1,-1 0-1,0 0 0,0 0 0,0 0 0,0 0 0,-1 0 0,1 0 0,0 0 0,-1 0 1,0 0-1,1 0 0,-1 0 0,0 0 0,0 1 0,0-1 0,0 0 0,0 0 0,-1 1 1,1-1-1,0 1 0,-1-1 0,-2-1 0,0 0 23,0-1-1,0 1 1,-1 1-1,1-1 1,-1 0 0,1 1-1,-1 0 1,0 0 0,0 1-1,0-1 1,-6 0 0,0 1 31,0 1 0,0 0 0,0 1 0,0 0 0,1 1 0,-1 0 0,0 1 1,1 0-1,0 0 0,0 1 0,0 0 0,0 1 0,0 1 0,1-1 1,0 1-1,0 1 0,1-1 0,0 2 0,0-1 0,0 1 0,1 0 0,-10 16 1,6-9 76,0 1 0,1 1 0,1 0 0,1 0 0,1 1 0,0 0-1,1 0 1,1 1 0,1 0 0,0-1 0,1 2 0,1 20 0,2-33-82,1 0-1,0 0 0,1-1 1,-1 1-1,1 0 0,1-1 1,-1 1-1,1-1 0,0 0 1,1 0-1,0 0 0,-1-1 1,2 1-1,-1-1 0,1 0 0,0 0 1,0 0-1,0-1 0,0 0 1,1 0-1,0 0 0,0-1 1,0 1-1,12 3 0,-7-2-208,0-1-1,0 0 0,0-1 1,1 0-1,-1-1 1,1 0-1,0-1 0,0 0 1,-1 0-1,1-2 0,0 0 1,0 0-1,21-5 0,-27 4-167,42-18-2315,-46 19 2333,0 0 1,1-1 0,-1 1-1,0-1 1,-1 1-1,1-1 1,0 0-1,0 1 1,-1-1 0,1 0-1,-1 0 1,0 0-1,1 0 1,-1-1-1,0 1 1,0 0 0,0 0-1,0-5 1,0-16-2130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8.3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 4480,'2'-1'102,"-1"0"0,0 0 0,1 0 0,-1 1-1,1-1 1,-1 0 0,1 1 0,-1 0 0,1-1 0,-1 1 0,1 0 0,-1 0 0,1-1 0,0 1 0,-1 0 0,1 1 0,2-1-1,55 9 3427,60 16-1,9 2-2283,-118-26-1281,35 8 686,1-2 1,0-2-1,86-2 0,-127-5-75,-23 0-390,-33 4-68,34 1-80,0 1 1,1 0-1,0 1 0,0 1 0,0 0 0,1 1 0,-24 15 0,30-15-1,0 0 0,0 0 1,1 1-1,0 0 0,1 0 0,0 1 1,0 0-1,1 0 0,0 0 0,0 1 1,1 0-1,-6 18 0,-4 10 78,7-21-44,2-1 0,0 1 1,1 0-1,-6 31 0,11-45-43,0 1 0,-1 0-1,1 0 1,1 0 0,-1 0-1,0 0 1,1 0-1,0-1 1,0 1 0,0 0-1,0 0 1,1-1 0,-1 1-1,1-1 1,0 1 0,0-1-1,0 0 1,1 0 0,-1 0-1,1 0 1,0 0 0,-1 0-1,1-1 1,1 0 0,-1 1-1,7 2 1,8 4 12,0-1-1,1 0 1,0-2-1,1 0 1,-1-1 0,1-2-1,0 0 1,0 0-1,1-2 1,-1-1 0,0 0-1,0-2 1,0 0-1,0-1 1,0-1-1,0-1 1,-1-1 0,0 0-1,0-2 1,22-11-1,-39 18-37,35-24 0,-35 25 0,-1-1 0,0 0 0,0 0 0,0 1 0,0-1 0,0 0 0,0 0 0,0 0 0,-1 0 0,1 0 0,0-1 0,0 1 0,-1 0 0,1 0 0,-1 0 0,1-1 0,-1 1 0,0 0 0,1 0 0,-1-1 0,0 1 0,0 0 0,0-1 0,0 1 0,0 0 0,0-3 0,-4 1 1,1 12 52,3 16 43,2-21-59,0 1 1,0-1-1,0 0 1,1 0 0,-1-1-1,1 1 1,0 0-1,0-1 1,0 0-1,1 0 1,-1 0 0,1 0-1,0 0 1,0-1-1,0 1 1,0-1-1,8 3 1,3 1 300,1 0-1,0-1 1,32 6-1,-19-6 22,1-1-1,-1-2 0,0-1 1,43-4-1,-63 3-308,1-2 0,-1 1-1,1-1 1,-1-1 0,0 1 0,0-2 0,0 1-1,0-1 1,-1-1 0,0 1 0,0-1 0,0-1-1,0 0 1,-1 0 0,0 0 0,0-1-1,11-13 1,-16 16-40,0-1-1,1 1 0,-2-1 1,1 1-1,0-1 0,-1 0 1,0 1-1,0-1 1,0 0-1,-1 0 0,1 0 1,-1 0-1,0 0 1,-1 0-1,1 0 0,-1 1 1,0-1-1,0 0 0,-1 0 1,1 1-1,-1-1 1,0 1-1,0-1 0,-1 1 1,-3-5-1,-6-10-11,-1 1 0,-1 1 1,0 0-1,-22-18 0,20 20-16,-1 1-1,-1 0 1,0 1 0,-1 2-1,-1-1 1,0 2 0,0 1-1,-1 0 1,0 2 0,-35-9 0,17 9-31,-1 2 1,0 1 0,1 1 0,-1 3-1,-43 5 1,70-4 21,1 1 1,-1 0-1,1 1 0,0 1 1,0 0-1,0 0 0,0 1 0,-11 7 1,21-10 19,-1-1 0,1 0 1,-1 1-1,1-1 1,0 1-1,0 0 0,0 0 1,0 0-1,0 0 0,0 0 1,0 1-1,0-1 1,1 0-1,-1 1 0,1-1 1,0 1-1,0 0 0,0-1 1,0 1-1,0 0 1,1 0-1,-1 0 0,1-1 1,0 1-1,0 0 1,0 0-1,0 0 0,0 0 1,0-1-1,1 1 0,0 0 1,-1 0-1,1 0 1,0-1-1,0 1 0,0-1 1,1 1-1,-1-1 0,1 1 1,3 3-1,1 2-36,0-1-1,1 0 1,1 0 0,-1-1-1,1 0 1,0 0-1,0-1 1,0 0 0,17 7-1,83 28-634,-104-39 638,22 7-344,0-2 0,0-1 0,0-1 0,1-1 0,39-1 0,126-20-2646,-133 10 2135,-57 8 890,-1 0-1,0-1 1,1 1-1,-1 0 1,1 0-1,-1 0 1,0 0 0,1 0-1,-1 0 1,1 0-1,-1 0 1,0 1-1,1-1 1,-1 1-1,0-1 1,1 1-1,-1-1 1,0 1 0,0 0-1,0-1 1,1 1-1,-1 0 1,0 0-1,0 0 1,0 0-1,0 0 1,0 0-1,-1 0 1,1 0 0,0 1-1,0-1 1,-1 0-1,1 0 1,-1 1-1,1-1 1,0 2-1,0 5 165,-1 0 0,1 0-1,-1 0 1,-1 0 0,-1 13-1,0 25 735,4-38-732,0 1 1,1 0-1,1-1 1,-1 0-1,1 0 1,1 0-1,-1 0 1,1-1-1,1 0 1,-1 0-1,1 0 1,1 0-1,-1-1 1,1 0-1,8 5 1,-4-3-406,0-1 1,0 0-1,1-1 1,0 0-1,0-1 1,0-1-1,1 1 1,-1-2 0,26 4-1,-22-2-3398,-23 2 434,-32 7-1603,30-11 3502,-11 14-1251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8.6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7808,'21'17'3840,"58"4"-5760,-54-17 9471,11 0-7551,4-4 0,-4 0-640,-8-8 1,-7 2-1025,0-5 128,-27 2-640,-9 9 128</inkml:trace>
  <inkml:trace contextRef="#ctx0" brushRef="#br0" timeOffset="1">86 279 10496,'70'0'5248,"76"21"-13696,-121-25 11008,-10-4-4992,-25-9 128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0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5248,'0'29'2560,"11"64"-768,-11-57 2560,4 5-4224,5 10 128,3-1 0,3-9 0,9-3-512,1-13 128,5-16-512,1-9 0,-1-17-1152,0-17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0.5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0 6272,'-49'4'3072,"79"26"-4224,-11-26 4992,2 0-5504,-2 5 128,7-1-1408,5-4 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0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523 978 3584,'23'-8'512,"-1"0"0,-1-2 0,1 0 0,-1-1 0,-1-2 0,0 0 0,-1-1 0,21-19 0,-16 9-305,-1 0-1,-1-2 1,-1-1 0,-1 0 0,-2-1 0,22-44 0,-34 58-155,0-1 0,0 1 0,-2-1 0,0-1 0,0 1 1,-2-1-1,0 1 0,0-1 0,-2 0 0,0 1 0,-1-1 1,0 0-1,-1 1 0,-1-1 0,-9-29 0,3 23 54,-1 1 1,-1 0-1,-1 1 0,-1 0 0,-1 0 0,0 2 0,-1-1 0,-2 2 1,1 0-1,-2 1 0,0 1 0,-1 1 0,0 0 0,-1 2 0,-27-13 1,27 14 18,-1 2 1,-1 0 0,1 1 0,-1 1 0,-1 2 0,1 0 0,-1 1-1,0 1 1,0 1 0,0 1 0,0 2 0,0 0 0,1 1 0,-1 1-1,-36 10 1,46-9-30,0 1 0,0 1 0,1 0 1,-1 1-1,1 0 0,1 1 0,0 0 0,0 1 0,0 0 0,1 1 0,-14 17 0,13-12 34,0 1 0,1 0 1,1 0-1,1 1 0,0 0 0,2 1 0,-10 35 0,10-22 70,1 1 0,1-1 0,2 1 1,1 0-1,2-1 0,1 1 0,2 0 0,0-1 0,3 0 0,10 33 0,15 25 401,5-2 1,3-1 0,4-2-1,66 94 1,-72-125-874,2-2 0,2-2 0,58 52 0,-98-100 97,-1 1 0,1-1 0,-1 1 0,1-1 1,-1 0-1,1 0 0,0 0 0,0 0 0,0 0 1,-1 0-1,1 0 0,0 0 0,0-1 0,0 1 0,0-1 1,0 0-1,1 1 0,3-1 0,-5-1-4,0 1 0,0-1-1,-1 1 1,1-1 0,0 0 0,0 1-1,0-1 1,0 0 0,-1 0 0,1 0-1,0 0 1,-1 0 0,1 0 0,-1 0-1,1 0 1,-1 0 0,1 0 0,-1 0-1,0 0 1,1 0 0,-1 0 0,0 0-1,0 0 1,0 0 0,0-1-1,0 1 1,0 0 0,0 0 0,0 0-1,0 0 1,-1 0 0,0-2 0,1-24-2637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1.3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 3456,'-1'0'112,"0"1"-1,0-1 1,0 1 0,-1 0-1,1-1 1,0 1 0,0 0 0,0 0-1,0 0 1,0-1 0,0 1-1,0 0 1,1 0 0,-1 1 0,0-1-1,0 0 1,1 0 0,-1 0-1,1 0 1,-1 1 0,1-1 0,-1 0-1,1 0 1,0 1 0,0-1-1,0 0 1,-1 1 0,1-1 0,0 0-1,1 3 1,-1 54 3403,0-54-3453,30 376 2391,65 581-2112,-94-952-639,2 10-1278,-4-17 313,-2-8-314,-1-9-215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1.6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1 155 4608,'12'-9'250,"0"1"0,1 0 1,0 0-1,0 2 0,0 0 0,1 0 0,0 1 1,16-3-1,55-18 2767,-38 10-2832,1 3 0,-1 2 0,2 2 0,0 2-1,0 2 1,0 2 0,0 3 0,53 6 0,-86-4-123,-1 0 0,0 2 1,1 0-1,-2 1 0,1 0 0,0 1 0,-1 0 0,0 2 1,-1-1-1,14 11 0,-22-14-8,-1-1 0,1 1 0,-1 0 0,0 0 0,0 1 0,-1-1 0,1 1 0,-1 0 0,0-1 0,0 2 0,0-1 0,-1 0 0,0 0 0,0 1 0,0 0 0,-1-1 0,0 1 0,0 0 0,0-1 0,-1 1 0,0 0 0,0 0 0,0 0 0,-1-1 0,1 1 0,-1 0 0,-1-1 0,1 1 0,-5 10 0,-4 5 129,0 0 0,-2-1 0,0 0 1,-1-1-1,-1 0 0,-1-1 0,0-1 0,-30 25 1,31-30-132,0 0 1,-1-1 0,0-1 0,-1 0 0,0-2 0,-1 1-1,0-2 1,0 0 0,-1-1 0,1-1 0,-27 4 0,39-9-107,-1 1 0,1-1 0,-1-1 0,1 1 1,-1-1-1,1 0 0,0 0 0,-1 0 1,1-1-1,0 0 0,0 0 0,-7-4 1,10 5-101,0-1 1,0 1-1,0 0 1,0-1-1,0 1 1,1-1-1,-1 0 1,1 1-1,-1-1 1,1 0-1,-1 0 1,1 0-1,0 0 1,0 0-1,0 0 1,0 0-1,1-1 1,-1 1-1,0 0 1,1 0-1,0-1 1,-1 1-1,1 0 1,0-1-1,0 1 1,0 0-1,1-1 1,-1 1-1,1 0 1,-1 0 0,2-4-1,7-18-1787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2.0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6 332 5248,'-6'-2'2094,"11"14"-1971,-3-8 121,0-1 1,0 1-1,1-1 1,-1 0-1,1 0 1,0 0-1,0 0 1,0 0-1,1 0 1,4 2-1,-3-2-167,-1 1 1,0 0-1,0-1 0,0 1 0,0 1 0,0-1 0,-1 1 0,0-1 0,4 8 0,24 52 294,-24-50-190,12 28-61,-1-6 399,-1 2 1,-2 0-1,14 60 0,-28-97-482,-1 1 0,1-1-1,-1 1 1,0-1-1,1 0 1,-1 1 0,0-1-1,0 1 1,0-1 0,0 1-1,0-1 1,0 1 0,-1-1-1,1 0 1,0 1-1,-1-1 1,1 1 0,-1-1-1,1 0 1,-2 2 0,1-3-16,0 0 0,1 1 0,-1-1 0,0 0 0,0 0 0,0 0-1,0 0 1,1 0 0,-1 0 0,0 0 0,0 0 0,0 0 0,0-1 0,1 1 0,-1 0 0,0 0 0,0-1 0,1 1 0,-1-1 0,0 1 0,0-1 0,1 1 0,-1-1 0,0 0 0,-45-43 392,30 23-369,0-1 0,2 0 0,0-1 0,2-1 1,1 0-1,0 0 0,2-1 0,-8-36 0,11 38-49,2-1-1,0 1 0,2-1 1,0 0-1,2 0 1,1 0-1,0 0 0,2 0 1,7-31-1,-5 41-12,0 0 1,1 1-1,0 0 0,1 0 0,0 1 1,1-1-1,1 1 0,0 1 0,0 0 1,1 0-1,20-15 0,-22 19 3,0 0-1,0 1 1,1 1 0,0 0-1,0 0 1,0 0-1,1 1 1,0 0-1,-1 1 1,1 0 0,0 1-1,1 0 1,-1 1-1,0 0 1,1 0-1,-1 1 1,11 1 0,-7 2-37,-1-1 0,1 2 0,-1 0 1,0 0-1,-1 1 0,1 1 0,23 14 1,-32-17-221,1 1 0,0-1 0,-1 1 0,1 0 0,-1 0 1,0 0-1,-1 1 0,1-1 0,-1 1 0,0 0 0,0 0 1,0 0-1,-1 1 0,1-1 0,-1 1 0,-1-1 0,1 1 1,-1-1-1,0 1 0,1 11 0,-2 5-1541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1.1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347 45 2560,'0'-3'309,"0"0"0,0-1 0,0 1-1,0 0 1,-1-1 0,1 1 0,-1 0 0,0 0 0,0-1 0,-2-3-1,2 7-243,1-1 0,0 1 0,-1 0 0,1-1-1,0 1 1,-1 0 0,1-1 0,0 1-1,-1 0 1,1 0 0,-1-1 0,1 1-1,-1 0 1,1 0 0,0 0 0,-1-1-1,1 1 1,-1 0 0,1 0 0,-1 0-1,1 0 1,-1 0 0,1 0 0,-1 0-1,1 0 1,-1 0 0,-19 14 677,0 3-533,-1 0 1,0-1 0,-2-1 0,-29 15-1,31-19-51,0 0 0,1 2 0,1 1 0,0 0 0,0 2 0,-16 17 0,34-31-155,-1-1-1,1 1 1,-1 0-1,1-1 1,0 1-1,0 0 1,-1 0-1,1 0 1,1 0-1,-1 0 1,0 0 0,0 0-1,1 0 1,-1 0-1,1 1 1,0-1-1,-1 0 1,1 0-1,0 0 1,1 5-1,0-5 3,0 0 0,0 0 0,0 0-1,0 0 1,0-1 0,1 1 0,-1 0 0,1 0-1,-1-1 1,1 1 0,0-1 0,-1 1 0,1-1 0,0 0-1,0 0 1,4 2 0,10 3 22,1 0 0,-1-1 0,1-1 0,23 3 1,-21-4-21,88 15-9,-42-9 0,85 25 1,-130-28 4,-1 0 0,0 2 0,-1 0 0,0 1-1,0 1 1,-1 1 0,0 0 0,25 23 0,-33-26 34,8 8 28,0 0 0,0 1 0,-2 1 0,0 1 0,12 20 1,-25-35-24,0 0 1,0 0-1,0-1 1,0 1 0,0 0-1,-1 1 1,0-1 0,0 0-1,0 0 1,0 0 0,-1 1-1,0-1 1,0 0 0,0 1-1,0-1 1,-1 0-1,1 1 1,-1-1 0,0 0-1,0 0 1,-1 0 0,0 0-1,1 0 1,-1 0 0,0 0-1,-1 0 1,1-1-1,-1 1 1,1-1 0,-1 0-1,0 0 1,0 0 0,-1 0-1,-6 4 1,0 0 114,0-1 1,0 0-1,-1-1 1,0 0-1,-1-1 1,1 0-1,-14 2 1,-90 13 652,74-13-512,-275 31 264,179-27-4921,110-10 2439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2.4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209 373 3328,'2'1'311,"-1"0"0,1 1 0,0-1-1,-1 0 1,1 0 0,0 0 0,0 0 0,0 0 0,0 0 0,0-1 0,0 1 0,0-1 0,0 1-1,2-1 1,22 10 1532,-19-4-1678,1 0 1,-1-1-1,1 1 0,0-2 0,1 1 0,-1-1 0,1 0 0,-1-1 0,1 0 0,0 0 0,1-1 1,-1 0-1,0-1 0,0 0 0,1 0 0,-1-1 0,1 0 0,-1-1 0,0 0 0,1-1 0,-1 1 0,13-6 1,-7 2-20,0 0 1,0-2-1,-1 0 1,1-1 0,-2 0-1,1-1 1,-1 0-1,0-1 1,-1-1 0,0 0-1,14-18 1,-19 21-135,-1 0 0,-1 0 1,1 0-1,-1-1 0,-1 0 1,0 0-1,0 0 0,-1 0 1,0-1-1,0 1 0,-1-1 0,0 0 1,-1 1-1,0-1 0,-1 0 1,0 0-1,0 0 0,-1 0 1,-3-15-1,2 19 6,0 0 0,-1 0 0,0 0 0,0 0 1,0 0-1,-1 1 0,0-1 0,0 1 0,0 0 0,-1 0 1,1 0-1,-1 1 0,0 0 0,-1 0 0,1 0 0,-1 1 1,1-1-1,-1 1 0,0 0 0,-11-3 0,4 2 44,-1 0 0,0 1 1,0 0-1,0 1 0,0 1 0,0 0 0,0 1 0,0 0 0,-15 3 0,-11 4 168,0 1 0,1 3 0,-67 25 0,85-27-117,1 1 1,0 0-1,1 1 1,0 1-1,0 1 1,1 1 0,1 1-1,-24 25 1,37-35-122,0-1 0,0 1 0,1 0-1,0 1 1,0-1 0,0 0 0,1 1 0,-3 9 0,4-14-47,1 1-1,0 0 1,-1 0 0,1-1-1,0 1 1,0 0 0,1 0-1,-1-1 1,0 1 0,0 0-1,1-1 1,-1 1 0,1 0-1,0-1 1,-1 1 0,1-1-1,0 1 1,0-1 0,0 1-1,0-1 1,0 1 0,0-1-1,0 0 1,1 0 0,-1 0-1,0 1 1,1-1 0,-1 0-1,1-1 1,-1 1 0,1 0-1,2 1 1,11 3-469,-1 0 0,1-1-1,0 0 1,1-1 0,-1-1 0,0-1-1,1 0 1,18-1 0,38 2-1435,34 9-366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3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159 286 3456,'0'0'62,"-1"0"0,1 0 0,0 0 0,0-1 0,0 1 0,-1 0 1,1 0-1,0 0 0,0 0 0,-1-1 0,1 1 0,0 0 0,0 0 0,-1 0 0,1 0 0,0 0 0,0 0 0,-1 0 1,1 0-1,0 0 0,-1 0 0,1 0 0,0 0 0,0 0 0,-1 0 0,1 0 0,0 0 0,0 0 0,-1 0 1,1 0-1,0 0 0,-1 0 0,1 0 0,0 1 0,0-1 0,0 0 0,-1 0 0,1 0 0,0 0 0,0 1 1,-1-1-1,1 0 0,0 0 0,0 1 0,0-1 0,0 0 0,0 0 0,-1 0 0,1 1 0,0 0 0,-3 22 2782,9 28-769,-4-41-1977,1 0 0,1 0 0,0 0 0,0 0 0,1 0 0,0-1 0,1 0 0,0 0 0,0-1 0,1 1 0,0-1 0,0 0 0,1-1 0,0 0 0,0 0 0,1-1 0,0 0 0,0-1 0,0 0 0,1 0 0,0-1 0,0 0 0,0 0 0,0-1 0,0-1 0,1 0 0,-1 0 0,1-1 0,0 0 0,-1-1 0,19-2 0,11-3 23,0-1-1,0-2 1,0-2-1,-2-2 1,52-22 0,-74 27-99,-1 0 1,0-1 0,0-1 0,-1 0-1,0-1 1,0-1 0,-1 0 0,-1-1 0,0 0-1,-1-1 1,0 0 0,-1-1 0,0 0-1,-1 0 1,11-26 0,-17 34-16,-1 0 0,1-1 0,-2 1-1,1-1 1,-1 0 0,0 1 0,0-1 0,0 0 0,-1 0 0,0 0 0,-1 1 0,0-1-1,0 0 1,0 0 0,-1 1 0,1-1 0,-2 1 0,1-1 0,-1 1 0,0 0 0,0 0 0,-1 0-1,1 1 1,-1-1 0,-1 1 0,1 0 0,-1 0 0,-8-6 0,1 1-4,-1 1 0,0 0-1,-1 2 1,0-1 0,-1 2 0,1 0 0,-1 0 0,0 2 0,0-1 0,-1 2 0,-17-2 0,-11 1-13,-1 1 0,0 3 1,0 1-1,-84 14 1,95-8-21,1 1 0,0 2 0,1 1 1,0 1-1,1 2 0,-57 34 1,79-43-17,1 0 0,1 1 1,-1 0-1,1 1 1,0 0-1,1 0 1,-1 0-1,1 1 1,1 0-1,-10 16 1,14-21 2,0 1 0,-1-1 0,1 1-1,1-1 1,-1 1 0,0 0 0,1-1 0,0 1 0,0 0 0,0-1 0,0 1 0,0 0 0,1 0 0,0-1 0,0 1 0,0-1 0,0 1 0,0-1 0,1 1 0,-1-1 0,1 0 0,0 0 0,0 0 0,0 0 0,1 0 0,-1 0 0,1 0 0,-1-1 0,6 5 0,4 1-222,0 0 0,0 0 0,1-1 0,0 0 0,0-1 0,1-1 0,0 0 0,0-1 0,19 4 1,15 0-1036,67 3 1,-10-6-493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3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3 3456,'0'0'23,"0"0"1,0 0 0,0 0-1,0 1 1,-1-1-1,1 0 1,0 0 0,0 0-1,0 0 1,0 0-1,0 0 1,-1 1 0,1-1-1,0 0 1,0 0-1,0 0 1,0 0 0,0 0-1,-1 0 1,1 0-1,0 0 1,0 0 0,0 0-1,-1 0 1,1 0-1,0 0 1,0 0 0,0 0-1,0 0 1,-1 0-1,1 0 1,0 0 0,0 0-1,0 0 1,0 0-1,-1 0 1,1 0 0,0 0-1,0 0 1,0-1-1,0 1 1,0 0 0,-1 0-1,1 0 1,0 0-1,0 0 1,0 0 0,0-1-1,0 1 1,0 0-1,0 0 1,0 0 0,-1 0-1,1-1 1,0 1-1,0 0 1,0 0 0,0 0-1,0 0 1,0-1-1,0 1 1,0 0-1,0 0 1,0-1 0,-1 26 1621,6 40 405,-5-63-2031,12 335 2833,-9-156-1992,2 15 523,24 299-57,-18-444-1892,-1-27-292,-9-24 817,-1 0-1,0 0 1,0 1-1,0-1 1,1 0 0,-1 1-1,0-1 1,0 0-1,1 0 1,-1 0 0,0 1-1,1-1 1,-1 0-1,0 0 1,0 0 0,1 0-1,-1 0 1,0 0-1,1 1 1,-1-1 0,1 0-1,-1 0 1,0 0 0,1 0-1,-1 0 1,0 0-1,1 0 1,-1-1 0,0 1-1,1 0 1,-1 0-1,0 0 1,1 0 0,-1 0-1,0 0 1,1-1-1,-1 1 1,0 0 0,0 0-1,1 0 1,-1-1 0,0 1-1,0 0 1,1 0-1,-1-1 1,32-59-4951,-8 37 3307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3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101 346 4864,'2'6'303,"1"0"0,0 0 0,0 0 0,1 0 1,-1 0-1,1 0 0,0-1 0,1 0 0,0 0 0,0 0 0,0-1 1,0 1-1,0-1 0,1 0 0,0-1 0,0 1 0,0-1 0,0 0 1,9 2-1,15 7 485,0-2-1,55 11 1,-72-18-710,1 0-1,0-2 1,0 1-1,1-2 0,-1 0 1,0 0-1,0-1 1,0-1-1,0-1 1,0 0-1,-1 0 0,1-2 1,-1 1-1,0-2 1,0 0-1,-1 0 1,1-1-1,-1-1 0,-1 0 1,0-1-1,0 0 1,0 0-1,-1-1 1,-1-1-1,0 1 0,14-23 1,-19 24-43,0 0 0,0-1-1,-1 1 1,-1-1 0,0 0 0,0 0 0,-1 0 0,0 0-1,0 0 1,-1 0 0,-1 0 0,0 0 0,0 0 0,-1 0 0,0 0-1,-1 0 1,0 1 0,0-1 0,-1 1 0,0 0 0,-1 0-1,0 0 1,0 1 0,-1-1 0,0 1 0,-1 1 0,0-1-1,0 1 1,-13-10 0,6 9 60,-1 0 0,0 1 1,0 1-1,-1 0 0,1 1 0,-1 1 0,0 0 0,-1 1 1,1 1-1,-1 0 0,1 1 0,-21 2 0,9 1 88,0 1 0,1 1 0,-1 2 0,1 1 0,0 0 0,-40 19-1,51-18-15,1 0 0,-1 1-1,2 0 1,-28 24-1,35-27-125,0 1-1,0 0 1,1 0 0,0 0-1,0 1 1,1 0 0,0 0-1,1 0 1,-1 1 0,-4 13-1,8-19-53,1 1-1,-1-1 0,0 1 0,1-1 0,0 1 0,0 0 0,0-1 1,0 1-1,1-1 0,-1 1 0,1-1 0,0 1 0,0-1 0,0 1 1,0-1-1,1 0 0,0 0 0,-1 0 0,1 0 0,0 0 1,0 0-1,1 0 0,-1 0 0,1-1 0,-1 1 0,1-1 0,0 0 1,0 0-1,4 3 0,3 1-262,1-1 0,-1 0 0,1-1 0,-1 0 0,1-1 0,0 0 0,23 3-1,-12-4-592,0 0 0,0-2 0,0-1-1,1 0 1,-1-2 0,0 0-1,29-10 1,18-11-1584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4.3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0 5632,'-7'141'8301,"-21"65"-5128,13-103-2894,-4 118-1,18-143 329,4 1-1,3-1 1,3 0-1,4-1 1,3 0-1,46 133 1,-52-182-478,-9-22-146,1 0-1,0 0 1,0 0 0,0 0 0,1-1 0,0 1 0,0-1-1,0 1 1,7 6 0,-9-12-38,-1 1 0,1 0 1,0-1-1,-1 1 0,1-1 0,0 1 0,0-1 1,0 0-1,0 1 0,-1-1 0,1 0 0,0 1 1,0-1-1,0 0 0,0 0 0,0 0 0,0 0 1,0 0-1,0 0 0,0 0 0,-1 0 0,1 0 1,0-1-1,0 1 0,0 0 0,0 0 0,0-1 1,-1 1-1,1-1 0,0 1 0,0-1 0,0 1 1,-1-1-1,1 1 0,0-1 0,-1 0 1,1 1-1,-1-1 0,2-1 0,27-41-3303,-16 22 1271,32-33-3054,-19 17 2581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4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51 5632,'-16'-51'2816,"81"81"-4224,-44-26 5760,3 9-4352,12-9 0,14 0 0,16 0 0,8 2 0,-4-6 0,-4 3-384,4-3 128,-11-3-1152,-17 3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5.0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147 12 4608,'16'-11'1359,"-15"11"-1277,-1 0 0,0 0 0,1 0 0,-1 0-1,1 0 1,-1 0 0,1 0 0,-1 0 0,0 1-1,1-1 1,-1 0 0,1 0 0,-1 0 0,0 1-1,1-1 1,-1 0 0,1 0 0,-1 1 0,0-1-1,0 0 1,1 1 0,-1-1 0,0 0 0,1 1-1,-1-1 1,0 1 0,0 0 0,1 2 277,0 0 0,0 1 0,0-1 0,-1 0-1,0 1 1,0-1 0,0 1 0,0-1 0,0 1 0,-1-1 0,-1 7 0,-64 248 2588,-19 90-1858,76-297-749,2 1 1,3 0-1,2 1 1,7 89-1,-2-125-265,0 0 1,1-1-1,1 1 0,0-1 0,1 1 0,15 27 0,-17-38-89,0 0 1,0 0-1,1 0 0,0 0 1,0-1-1,0 0 0,0 0 1,8 6-1,-10-9-55,1 0 0,-1 0 1,1-1-1,-1 1 0,1-1 0,0 0 0,-1 0 0,1 0 0,0 0 0,0 0 1,0-1-1,0 0 0,-1 0 0,1 0 0,0 0 0,5-1 0,-6 0-101,0 0 1,0 0-1,0 1 0,0-2 0,0 1 0,0 0 0,0-1 0,0 1 0,-1-1 0,1 0 0,-1 0 0,1 0 0,-1 0 0,0 0 0,0-1 0,0 1 0,0-1 0,0 1 0,2-5 0,-1 0-378,0 0-1,-1 0 1,0 0 0,0 0-1,0 0 1,-1-1-1,0-11 1,0-31-1777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5.4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7168,'28'8'3584,"114"-2"-5504,-98-6 7424,37 0-5504,24 3 0,-11 5 0,22-4 128,-20 1-256,-22-5 128,-13 8-640,-10-4 128,-17 5-1280,-9 6 128,-14 6-128,-11 0 0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5.7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142 292 3456,'0'8'386,"0"0"-1,1 0 1,0 0-1,0-1 1,1 1 0,0-1-1,0 1 1,1-1 0,0 0-1,0 0 1,1 0-1,-1 0 1,2 0 0,-1-1-1,1 0 1,0 0 0,0 0-1,1 0 1,-1-1-1,1 0 1,0 0 0,1-1-1,-1 0 1,1 0 0,13 5-1,-8-4-279,0-1-1,1 0 1,-1-1-1,1-1 1,0 0-1,0-1 1,0 0-1,0-1 0,0 0 1,0-1-1,20-4 1,-7 0 362,0-1 0,0-1 0,-1-1 0,42-21-1,-57 24-379,0 0-1,-1-1 0,1 0 0,-1-1 1,-1 0-1,1 0 0,-1-1 0,-1 0 0,1 0 1,-1-1-1,-1 0 0,0 0 0,0-1 0,5-12 1,-8 15-61,-1 0 1,0 0-1,0 0 1,-1 0-1,0 0 1,0-1-1,0 1 1,-1 0-1,-1-1 1,1 1-1,-1 0 1,0 0-1,-1 0 1,1-1 0,-2 1-1,1 1 1,-1-1-1,0 0 1,0 1-1,0-1 1,-1 1-1,-9-11 1,4 6-22,-1 1 0,-1 0 0,1 1 0,-1 0 0,-1 0 0,0 1 0,0 1 0,-1 0 0,1 1 0,-1 0 0,-1 1 0,1 0 0,-1 1 1,-24-3-1,0 1-37,1 2 0,-1 2 0,0 1 0,-53 6 0,68-3-24,0 1 1,0 1 0,-41 13-1,56-14-84,0 0 0,1 0 0,0 1 0,0 0 0,0 0 0,0 1 0,1-1-1,0 1 1,0 1 0,0 0 0,1-1 0,-1 2 0,1-1 0,-6 11 0,9-15 32,1 0 1,0 1-1,-1-1 0,1 0 1,0 1-1,0-1 0,0 1 1,0-1-1,1 1 0,-1 0 1,1-1-1,0 1 0,-1-1 1,1 1-1,0 0 0,1-1 1,-1 1-1,0 0 0,1-1 1,-1 1-1,1-1 0,0 1 1,0-1-1,0 1 0,0-1 1,1 1-1,-1-1 0,0 0 1,1 0-1,0 0 0,-1 0 1,1 0-1,0 0 0,3 2 1,45 35-2198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6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17 3712,'-1'-1'118,"1"0"0,-1 0 0,1 0 0,-1 0 1,0 0-1,1 0 0,-1 1 0,0-1 0,1 0 0,-1 0 0,0 1 0,0-1 1,0 0-1,0 1 0,0-1 0,0 1 0,0-1 0,0 1 0,0-1 0,0 1 1,0 0-1,0-1 0,0 1 0,0 0 0,0 0 0,-2 0 0,2 1 77,-1 0 0,1-1 0,0 1 0,0 0 0,0 0 0,0 0 1,0 1-1,1-1 0,-1 0 0,0 0 0,0 0 0,1 1 0,-1-1 0,1 0 0,-1 1 0,1-1 0,-1 2 0,-2 12 700,1 0 1,-2 30-1,4 178 719,10-1 1,73 424-1,-80-631-1625,0 0 0,1 0 1,1 0-1,0-1 0,1 1 0,1-1 1,8 13-1,-13-24-104,0 0 0,0 1 0,0-2 0,1 1 0,-1 0 0,1 0 0,-1-1 0,1 1 0,0-1 0,0 0 0,0 0 1,1 0-1,-1 0 0,0-1 0,1 1 0,-1-1 0,1 0 0,0 0 0,-1 0 0,1 0 0,0-1 0,-1 0 0,1 1 0,0-1 0,-1-1 0,1 1 0,0 0 0,0-1 1,-1 0-1,1 0 0,-1 0 0,1 0 0,-1-1 0,1 1 0,4-4 0,11-4-978,-1-2-1,0 0 1,24-21 0,4-16-1211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4.0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10 485 2432,'-10'-12'830,"16"12"-7,-4 1-689,1 0-1,-1 0 1,0 0 0,0 0 0,0 1-1,-1-1 1,1 1 0,0 0 0,-1-1 0,1 1-1,-1 0 1,2 2 0,32 65 755,-24-44-513,2 0 1,0-1 0,2-1 0,32 40 0,-19-31-82,-10-11-22,0-2 0,1 0 0,23 18 0,-41-36-251,0 0 1,0-1 0,0 1-1,0 0 1,0-1-1,0 1 1,0-1 0,0 1-1,0-1 1,0 1-1,0-1 1,0 0 0,0 1-1,0-1 1,0 0-1,0 0 1,1 0 0,1 0-1,-3 0-1,1-1 1,-1 1-1,1-1 0,-1 1 0,1 0 0,-1-1 0,1 1 0,-1-1 1,0 1-1,1-1 0,-1 1 0,0-1 0,1 1 0,-1-1 0,0 0 1,0 1-1,0-1 0,0 1 0,1-1 0,-1 0 0,0 1 0,0-1 1,0-1-1,-6-43 446,5 44-485,-7-26 99,-1 1-1,-2-1 1,0 2-1,-25-40 1,-14-31 50,37 66-174,1-1 0,2-1 1,1 0-1,2 0 0,-6-50 1,12 68 26,0 0 0,1-1 0,0 1 0,1 0 0,1 0 0,0 0 0,1 0 0,0 0 0,1 0 0,1 1 0,0-1 0,0 1 0,2 1 0,0-1 0,11-15 0,-13 22 16,1 1 1,0-1 0,0 2-1,0-1 1,0 1 0,0 0 0,1 0-1,0 0 1,0 1 0,0 0-1,0 1 1,1-1 0,-1 1-1,0 1 1,1 0 0,0 0 0,-1 0-1,1 1 1,0 0 0,-1 0-1,15 3 1,0 1-25,0 1 1,-1 0-1,0 2 1,0 0-1,0 1 1,24 15-1,2 12-1832,-33-22 555,-2-2-128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2.0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134 268 2816,'-3'1'214,"1"1"0,-1-1 0,1 1 0,-1 0 0,1 0 0,0 0 0,0 0 0,0 0 0,0 0 0,0 0 0,1 1 0,-1-1 0,0 1 0,1-1 0,0 1 0,0 0 0,0 0 0,0-1 0,0 1 0,0 0 0,1 0 0,-1 3 0,-8 77 235,9-69-295,-1 0-42,1 0 1,0 1-1,1-1 1,1 0-1,0 0 1,1 0-1,0-1 0,1 1 1,1-1-1,0 0 1,1 0-1,0 0 0,1-1 1,0 0-1,1 0 1,0 0-1,1-1 0,1-1 1,0 0-1,0 0 1,0-1-1,2 0 0,-1 0 1,1-2-1,24 13 1,-17-12 4,1-1 1,0-1 0,1-1 0,-1-1-1,1 0 1,0-2 0,0 0-1,0-2 1,0 0 0,0-1 0,-1-1-1,1-1 1,0-1 0,-1-1-1,1 0 1,-2-2 0,1 0 0,-1-2-1,23-12 1,-25 11-19,0 0-1,0-2 1,-1 0-1,-1 0 1,0-2 0,0 0-1,-2 0 1,0-2 0,12-16-1,-17 19-28,0 0-1,-1-1 1,-1 0 0,0 0-1,0 0 1,-2-1-1,0 0 1,0 0 0,-1 0-1,-1 0 1,-1-1-1,0-21 1,-3 23-19,0 0 1,0 0 0,-1 0-1,-1 0 1,-1 1-1,0-1 1,0 1-1,-1 0 1,-1 1 0,0-1-1,-1 1 1,0 1-1,-1-1 1,-11-10 0,5 7-32,0 1 1,0 0 0,-1 1 0,-1 1-1,0 0 1,-1 1 0,0 2 0,-1-1-1,-20-6 1,19 9-22,0 2 0,0 0 0,0 1 1,-1 1-1,0 1 0,1 0 0,-1 2 0,0 0 0,0 2 0,-23 4 0,20-1-24,0 2 0,0 1 0,1 1 0,0 0 0,1 2 0,0 1 0,1 0 0,-24 19 1,26-17-31,1 1 1,1 0 0,0 1 0,1 1 0,0 1 0,-23 36 0,36-49 27,0 0 0,0 1-1,0 0 1,1 0 0,0-1 0,0 2-1,1-1 1,-1 0 0,1 0-1,1 0 1,-1 0 0,1 1-1,0 6 1,1-8 8,1-1-1,-1 1 0,1 0 1,0-1-1,0 1 1,0-1-1,1 1 1,-1-1-1,1 0 0,0 0 1,0 0-1,0-1 1,1 1-1,0-1 0,-1 0 1,1 0-1,0 0 1,0 0-1,5 2 1,10 5-29,0-2 0,0 0 0,1 0 0,0-2 0,0-1 0,1 0 0,0-1 0,21 0 0,20 0-302,91-7 1,-71-3-8,0-5-1,0-3 1,130-40 0,-188 44 277,-17 6 77,1 1 0,-1 0 0,0 1 0,1 0 0,13-3 0,-21 5 10,1 0 1,0 0-1,0 0 0,0 0 1,0 0-1,0 1 1,0-1-1,0 0 0,0 0 1,0 1-1,0-1 0,0 0 1,0 1-1,-1-1 1,1 1-1,0-1 0,0 1 1,0-1-1,-1 1 1,2 1-1,-1-1 13,0 1 1,-1 0-1,1-1 1,0 1-1,-1 0 0,1-1 1,-1 1-1,0 0 1,0-1-1,0 1 1,1 0-1,-1 0 0,-1-1 1,1 1-1,-1 2 1,-2 25 370,0 0 0,3 56 0,1-74-337,0 0-1,1 0 0,1 0 1,0 0-1,0 0 0,1-1 0,0 0 1,1 0-1,0 0 0,1 0 1,7 9-1,-1-3-184,1-2 1,1 1-1,0-2 0,0 0 1,25 17-1,-26-22-395,0 0 0,0-1 0,0-1 0,1 0 0,0-1 0,0 0 0,27 5 0,4-5-1287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6.5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27 5888,'-34'-26'2944,"53"26"-4608,2 0 6016,19 0-4352,11 0 0,13 0 0,27 0 128,19 0-128,-9 6 128,14-3-128,-10-6 128,-15 3-768,-16 0 0,-13 0-768,-10 7 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6.8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20 335 3840,'3'5'341,"-1"1"0,1-1 0,0 0 0,1 0 0,-1 0 0,1-1 0,0 1 0,0-1 0,0 0 0,9 7 0,-6-5 143,-1-1 0,1 2 0,-1-1 0,-1 1 1,8 10-1,23 43 625,113 172 2326,-152-251-2704,-10-18-652,-11-8-30,-3 1 0,-36-46-1,-35-58-23,87 130-8,1-2 0,0 1 0,2-1 0,0-1 1,1 1-1,-4-24 0,10 39-21,1 0 0,-1-1 0,1 1 0,0-1 0,0 1 0,0-1 0,1 1 0,0-1 0,0 1 0,0 0 0,1-1 0,-1 1 0,1 0 0,1 0 0,-1 0 0,1 0 0,0 0 0,0 1 0,0-1 0,0 1 0,1 0 0,0 0 0,0 0 0,0 1 0,0-1 0,1 1 0,-1 0 0,1 0 0,5-2 0,10-4 2,1 1 1,0 1-1,0 1 0,1 1 1,0 0-1,0 2 1,35-1-1,11 3-1474,82 10 0,-84-2-2343,-53-7 1878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7.6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232 372 3072,'1'0'29,"-1"1"0,0-1 1,1 1-1,-1-1 0,1 0 0,0 1 1,-1-1-1,1 0 0,-1 0 0,1 1 1,-1-1-1,1 0 0,0 0 0,-1 0 0,1 0 1,-1 0-1,1 0 0,0 0 0,-1 0 1,1 0-1,0 0 0,-1 0 0,1 0 1,-1 0-1,1-1 0,0 1 0,-1 0 1,1 0-1,-1-1 0,1 1 0,-1 0 1,1-1-1,0 0 0,1-5 1304,-5 5 2484,2 2-3765,0-1 1,1 1-1,-1 0 1,0 0 0,0 0-1,0 0 1,1 0-1,-1 0 1,1 0 0,-1 0-1,0 0 1,1 0-1,0 0 1,-1 0-1,1 0 1,0 0 0,-1 1-1,1-1 1,0 0-1,0 0 1,0 0-1,0 1 1,0-1 0,0 0-1,1 0 1,-1 0-1,0 0 1,0 0 0,1 1-1,-1-1 1,1 0-1,-1 0 1,1 0-1,1 1 1,20 38 1264,-17-35-1167,0 1 1,1-1-1,-1 1 1,1-2-1,1 1 0,-1-1 1,0 0-1,1 0 1,0 0-1,0-1 0,0 0 1,8 1-1,-1 0 2,1-1-1,-1-1 0,1 0 1,-1-1-1,29-2 1,-9-3-47,0-1 1,-1-1 0,1-2-1,51-20 1,-59 18-36,0-1 1,0-1-1,-1-2 0,-1 0 0,24-19 1,-42 28-52,1 0-1,-1-1 1,-1 0 0,1 0 0,-1-1 0,0 1 0,-1-1-1,1 0 1,5-13 0,-8 15-12,-1 0 0,0 1 1,0-1-1,0 0 0,-1 1 0,1-1 0,-1 0 0,0 0 1,0 0-1,-1 1 0,0-1 0,1 0 0,-2 0 1,1 1-1,0-1 0,-1 1 0,0-1 0,-2-3 1,-3-3 8,-1 1 0,1 0 1,-2 0-1,1 1 1,-1 0-1,-1 0 1,1 1-1,-1 1 1,-1 0-1,0 0 1,0 1-1,0 0 0,0 1 1,-14-5-1,-14-3-19,0 1 0,-1 1 0,-44-4 0,9 4-63,-118-1-1,157 13 8,-1 0-1,1 3 0,1 0 1,-1 3-1,-51 15 1,86-21 51,-1-1 1,1 1 0,-1-1 0,1 1 0,-1 0-1,1-1 1,-1 1 0,1 0 0,0 0 0,-1 0 0,1 0-1,0 0 1,0 0 0,0 0 0,0 1 0,-1 1 0,2-3 2,-1 1 0,1 0 1,0-1-1,0 1 0,0 0 1,0 0-1,0-1 0,0 1 1,0 0-1,0-1 0,0 1 1,1 0-1,-1 0 0,0-1 1,0 1-1,0 0 0,1-1 1,-1 1-1,1-1 0,-1 1 1,0 0-1,1-1 0,-1 1 1,2 0-1,1 2-11,1 1 0,0-1-1,0 0 1,1-1 0,-1 1 0,1-1 0,-1 1 0,7 1 0,20 5-29,1-1 1,-1-1-1,49 4 1,104-3-164,-61-4-46,214 13-898,-334-17 1133,1 0 0,-1 0 1,0 0-1,0 1 0,0-1 0,0 1 1,0-1-1,0 1 0,0 0 1,0 1-1,3 0 0,-6-1 22,0-1 0,0 0 0,0 0 0,1 1 0,-1-1 0,0 0 0,0 0 0,0 0 0,0 1 0,0-1 0,0 0 0,0 1 0,0-1-1,0 0 1,0 0 0,0 1 0,0-1 0,0 0 0,0 0 0,0 1 0,0-1 0,0 0 0,0 0 0,0 1 0,0-1 0,-1 0 0,1 0-1,0 0 1,0 1 0,0-1 0,0 0 0,0 0 0,-1 0 0,1 1 0,0-1 0,0 0 0,-1 0 0,-19 12 366,13-9-240,1 1 0,-1-1 1,1 1-1,0 0 1,1 1-1,-1-1 1,1 1-1,0 0 0,0 0 1,0 1-1,1 0 1,-1 0-1,2 0 1,-1 0-1,1 0 1,-1 1-1,2-1 0,-5 14 1,6-15-47,0 1 1,0 0-1,1-1 0,0 1 1,0 0-1,0-1 1,1 1-1,0 0 0,0-1 1,0 1-1,0-1 0,1 1 1,0-1-1,0 0 1,1 1-1,0-1 0,-1-1 1,2 1-1,-1 0 0,0-1 1,1 1-1,0-1 1,0 0-1,8 6 0,6 3 5,1-1-1,0 0 0,1-1 0,1-1 1,0-1-1,24 7 0,-28-10-889,1-1 1,0-1-1,0 0 0,0-2 1,0 0-1,0-1 1,37-3-1,-36-1-1651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8.2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56 374 4608,'0'0'76,"1"1"1,0-1-1,0 1 1,-1-1-1,1 1 0,-1 0 1,1-1-1,0 1 1,-1-1-1,1 1 1,-1 0-1,0 0 0,1-1 1,-1 1-1,1 0 1,-1 0-1,0-1 0,0 1 1,1 0-1,-1 0 1,0 0-1,0 0 1,0-1-1,0 1 0,0 0 1,0 0-1,0 0 1,0 0-1,-1-1 1,1 1-1,0 0 0,0 0 1,-1 0-1,1-1 1,-1 2-1,0 1 128,1-1 0,-1 0 0,1 0 0,0 1 0,0-1 0,0 0 0,0 1 0,0-1 0,0 0 0,0 0 0,1 1 1,-1-1-1,1 0 0,0 0 0,1 4 0,9 9 42,0 0 0,1-1 0,0 0 0,1-1 0,1 0 1,0-1-1,0 0 0,2-2 0,-1 0 0,1 0 0,1-1 0,25 9 1,-16-12-121,1-1 1,0 0 0,0-3 0,0 0 0,0-1-1,0-2 1,0-1 0,0-1 0,0-1 0,0-2-1,-1 0 1,0-2 0,0-1 0,-1-1 0,0-1 0,-1-1-1,29-19 1,-46 26-120,1 0 1,-1-1-1,-1 0 0,1 0 1,-1-1-1,0 0 0,0 0 0,-1 0 1,0-1-1,0 0 0,-1 0 1,0 0-1,-1 0 0,1-1 0,-2 0 1,1 1-1,-1-1 0,0 0 1,-1 0-1,0 0 0,-1 0 0,1 0 1,-2 0-1,1-1 0,-2 1 1,1 0-1,-1 1 0,0-1 0,-1 0 1,0 0-1,0 1 0,-1 0 1,0 0-1,0 0 0,-1 0 0,0 0 1,-1 1-1,0 0 0,0 0 1,-12-10-1,-7-3-10,-1 1 0,-1 1-1,-1 2 1,0 0 0,-1 2 0,0 2 0,-41-13 0,22 12-78,-1 1 1,0 3 0,0 2-1,-55-1 1,79 8-12,0 0 0,-43 6-1,61-5 42,0 0-1,0 1 0,0 0 0,0 0 0,0 0 0,1 1 1,-1 0-1,1 1 0,0-1 0,0 1 0,0 0 0,0 1 0,-8 8 1,12-10 2,0 0 0,0 0 1,1 1-1,-1-1 1,1 0-1,0 1 1,-1-1-1,2 1 0,-1 0 1,0-1-1,1 1 1,0 0-1,0-1 1,0 1-1,0 0 0,0-1 1,1 1-1,-1-1 1,1 1-1,0-1 0,1 1 1,-1-1-1,0 1 1,1-1-1,0 0 1,0 0-1,3 5 0,3 4-108,1 0 0,-1-1 0,2 0-1,0 0 1,17 14 0,-8-11-152,0-1 1,1-1 0,0 0 0,0-2-1,35 13 1,111 25-2160,-142-42 2050,52 12-1118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8.6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27 4480,'1'-26'1409,"1"45"133,5 35 1416,4 37-1408,0 142 1,-8-117-1559,-15 804 4923,8-805-4347,3-90-312,-1-1 0,-10 49 0,13-73-264,-1 0-1,0 0 1,0 0 0,0 1 0,0-1 0,0 0 0,0 0-1,0 1 1,0-1 0,0 0 0,0 0 0,0 1 0,0-1-1,0 0 1,0 0 0,0 1 0,0-1 0,0 0 0,0 0 0,0 0-1,0 1 1,0-1 0,0 0 0,-1 0 0,1 0 0,0 1-1,0-1 1,0 0 0,0 0 0,0 0 0,-1 1 0,1-1-1,0 0 1,0 0 0,0 0 0,-1 0 0,1 0 0,0 0-1,0 1 1,0-1 0,-1 0 0,1 0 0,0 0 0,0 0 0,-1 0-1,1 0 1,0 0 0,0 0 0,-1 0 0,1 0 0,0 0-1,0 0 1,-1 0 0,1 0 0,-5-18-792,1-29-1620,3 35 1024,0 0 1,0 1 0,-1-1 0,-7-20 0,4 6-1037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59.3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58 2176,'0'-1'115,"0"0"1,0-1-1,0 1 0,0 0 1,0 0-1,0 0 1,0-1-1,0 1 0,0 0 1,1 0-1,-1 0 0,1 0 1,-1 0-1,0 0 1,1 0-1,0 0 0,-1 0 1,1 0-1,0 0 0,-1 0 1,1 0-1,0 0 1,0 0-1,0 1 0,0-1 1,0 0-1,0 0 1,0 1-1,0-1 0,0 1 1,0-1-1,0 1 0,0 0 1,0-1-1,1 1 1,-1 0-1,0 0 0,2 0 1,0-2 376,-2 3-372,0-1 1,0 0-1,0 1 0,-1-1 1,1 1-1,0-1 1,0 1-1,-1-1 0,1 1 1,0 0-1,-1-1 1,1 1-1,-1 0 0,1-1 1,-1 1-1,1 0 1,-1 0-1,1-1 0,-1 1 1,0 0-1,1 0 1,-1 0-1,0 0 0,0-1 1,0 1-1,0 0 1,1 0-1,-1 1 0,6 30-542,-6-30 659,6 43 1414,-3-18-979,1 0 0,1-1 0,1 1 0,1-1-1,12 26 1,-16-46-604,0 1-1,1-1 0,0 0 0,0 0 1,0 0-1,1 0 0,0-1 0,0 0 1,0 0-1,1 0 0,0-1 0,0 0 0,0 0 1,0 0-1,0-1 0,1 0 0,0 0 1,0-1-1,0 1 0,0-2 0,0 1 1,0-1-1,12 1 0,7-2 42,0-1 1,0-2-1,0 0 0,0-2 1,-1-1-1,0-1 0,37-15 1,-47 15-108,0-1 1,0 0-1,-1-1 1,0-1-1,-1 0 1,0 0-1,-1-2 1,0 1-1,0-2 1,-2 1-1,1-2 1,-2 1-1,0-1 1,0-1-1,-1 1 1,11-33-1,-18 44-26,0 0 0,0-1 0,0 1 0,0 0 0,0-1 0,-1 1 0,0-1 0,1 1 0,-1-1 0,-1 1-1,1-1 1,0 1 0,-1-1 0,0 1 0,0-1 0,0 1 0,0 0 0,0-1 0,-1 1 0,0 0 0,1 0 0,-1 0-1,0 0 1,0 1 0,-1-1 0,1 0 0,-1 1 0,1-1 0,-1 1 0,-4-3 0,6 5 15,0-1-1,0 1 1,1 0 0,-1 0 0,0-1 0,0 1 0,0 0-1,0 0 1,0 0 0,0 0 0,0 0 0,0 0 0,1 0 0,-1 0-1,0 1 1,0-1 0,0 0 0,0 1 0,0-1 0,1 0-1,-1 1 1,0-1 0,0 1 0,0-1 0,1 1 0,-1-1-1,0 2 1,-18 26-116,2 34 123,17-55 42,0 1-1,0 0 1,1-1 0,0 1-1,1-1 1,0 1 0,0-1 0,0 0-1,1 1 1,0-1 0,0-1 0,7 11-1,1 0 115,0 0-1,1-1 1,25 25-1,-26-31-68,2 0 0,-1-1-1,1 0 1,0-1-1,1-1 1,0 0 0,0-1-1,0 0 1,30 7-1,-13-6-34,0-1 0,1-2 0,56 1 0,-68-6-27,0 0 1,1-2-1,-1 0 1,0-1-1,0-1 1,-1-1-1,1-1 1,-1 0-1,-1-2 1,35-20-1,-42 22-17,0 0-1,-1-1 1,0 0-1,-1-1 1,1 0-1,-2-1 1,1 1-1,-2-2 1,1 1-1,-1-1 1,-1 0-1,0-1 1,0 1-1,-1-1 0,-1 0 1,0-1-1,-1 1 1,3-18-1,-5 24-14,0-1-1,-1 1 1,0 0 0,0-1-1,-1 1 1,0 0-1,0-1 1,0 1-1,-1 0 1,0 0-1,0 0 1,0 0-1,-1 0 1,0 1 0,-4-7-1,4 8 1,0 1-1,0 0 0,0-1 1,-1 1-1,1 1 0,-1-1 1,0 0-1,0 1 1,0 0-1,0 0 0,0 0 1,0 1-1,-1-1 1,1 1-1,-1 0 0,1 0 1,-1 0-1,1 1 1,-1 0-1,1 0 0,-10 1 1,1 1 19,0 0 1,0 2 0,0-1-1,0 2 1,1-1 0,-1 2-1,1 0 1,0 0-1,1 1 1,0 1 0,0 0-1,-13 12 1,16-13 56,0 0 0,1 1 0,-1 0 1,2 0-1,-1 0 0,1 1 0,0 0 0,1 0 0,0 1 1,1-1-1,0 1 0,0 0 0,1 1 0,0-1 0,1 0 1,-1 12-1,3-11 43,1 0 0,1 0 0,0-1 0,0 1 1,1 0-1,0-1 0,1 0 0,0 1 0,1-2 0,0 1 1,0 0-1,11 12 0,9 11 523,55 55-1,-73-81-535,12 12 113,0-1-1,2 0 0,0-2 1,1-1-1,0 0 1,34 15-1,-45-25-490,0 0 1,1 0-1,-1-1 0,1-1 0,0 0 1,0-1-1,0 0 0,0-1 0,1 0 1,-1-1-1,0-1 0,0 0 1,1 0-1,-1-1 0,0 0 0,12-5 1,19-13-2558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39.8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11 284 1536,'0'0'51,"0"1"1,0-1-1,0 0 1,0 0-1,0 1 0,0-1 1,0 0-1,0 0 1,-1 1-1,1-1 0,0 0 1,0 0-1,0 0 1,0 1-1,0-1 1,0 0-1,-1 0 0,1 0 1,0 1-1,0-1 1,0 0-1,-1 0 0,1 0 1,0 0-1,0 0 1,0 0-1,-1 1 0,1-1 1,0 0-1,0 0 1,-1 0-1,1 0 0,0 0 1,0 0-1,-1 0 1,1 0-1,0 0 1,0 0-1,-1 0 0,1 0 1,0 0-1,0 0 1,0 0-1,-1 0 0,1-1 1,0 1-1,0 0 1,-1 0-1,1 0 0,0 0 1,0 0-1,0 0 1,-1-1-1,1 1 1,0 0-1,0 0 0,0 0 1,-1-1-1,5-20 787,13-27-656,-11 37 44,0 1 0,0 0-1,0 1 1,1 0 0,1 0-1,0 0 1,11-9 0,65-49 1339,-71 58-1378,1 1 0,-1 1 0,1 0 1,1 0-1,0 1 0,-1 1 1,2 1-1,-1 0 0,0 1 0,18-2 1,-25 5-103,0-1 1,0 1 0,0 0 0,0 1-1,0 0 1,0 0 0,-1 1 0,1 0-1,0 0 1,-1 1 0,1 0 0,-1 0-1,0 1 1,0 0 0,0 0 0,0 1-1,-1-1 1,0 1 0,0 1 0,0-1 0,9 13-1,-5-3 48,-1 1-1,0 0 0,-1 1 1,0 0-1,-2 0 0,0 1 1,-1 0-1,-1 0 1,0 0-1,1 34 0,-3-1 194,-2 1-1,-12 81 0,8-111-248,0-1 0,-1 0-1,-1-1 1,-1 0 0,-1 0 0,-1 0 0,0-1-1,-2 0 1,0-1 0,-1 0 0,-1-1-1,0 0 1,-17 15 0,22-24-48,-1 1-1,0-2 1,-1 1 0,1-1-1,-1 0 1,-1-1 0,1-1-1,-1 1 1,0-2 0,0 1-1,-1-2 1,1 1 0,-1-1 0,0-1-1,0 0 1,0-1 0,0-1-1,0 1 1,0-2 0,0 0-1,0 0 1,0-1 0,0 0-1,-15-6 1,24 7-31,0 0-1,0 0 0,0 0 1,0 0-1,1-1 1,-1 1-1,0-1 0,1 0 1,-1 1-1,1-1 0,0 0 1,-1-1-1,1 1 1,0 0-1,0-1 0,0 1 1,1-1-1,-1 1 1,1-1-1,-1 0 0,1 0 1,-1-4-1,2 5-3,0 0-1,0-1 1,0 1-1,1 0 0,-1 0 1,1-1-1,0 1 1,-1 0-1,1 0 1,0 0-1,0 0 1,0 0-1,1 0 1,-1 0-1,0 0 1,1 0-1,-1 0 1,1 1-1,0-1 0,0 1 1,-1-1-1,1 1 1,0 0-1,0 0 1,0 0-1,0 0 1,1 0-1,-1 0 1,3-1-1,7-1-22,1 0-1,-1 1 0,1 0 1,-1 1-1,1 0 1,0 1-1,23 2 1,5 0 30,23-3-347,0 3-1,0 2 1,93 19-1,-142-16-931,-14-4-3993,-1-3 3223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0.2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5376,'9'0'2688,"82"17"-3456,-62-13 5248,16 0-4096,21 5 128,4-1 128,-5-8 0,5 0-896,0 0 0,-4-8 256,-11 3 128,-11 1-1024,-14 4 0,-3 4-896,-12 9 128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0.5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80 397 4736,'-4'9'2304,"8"23"-2048,2-1 3584,-6-14-3712,5 11 0,11 6 0,-1 4 128,4-10-768,1-3 128,5-4-1024,5-12 128</inkml:trace>
  <inkml:trace contextRef="#ctx0" brushRef="#br0" timeOffset="1">52 0 8704,'-36'4'4352,"20"13"-6912,16-17 8448,10 8-8192,5-2 128,-4-3-1792,5 14 0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1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159 331 2560,'0'-1'227,"-1"1"-1,0 0 1,0 0 0,0 0 0,1 0-1,-1 0 1,0 0 0,0 0-1,0 0 1,0 0 0,1 1 0,-1-1-1,0 0 1,0 0 0,0 1-1,1-1 1,-1 0 0,0 1 0,1-1-1,-1 1 1,0-1 0,1 1 0,-1-1-1,0 1 1,1 0 0,-1-1-1,1 1 1,-1 0 0,1-1 0,0 1-1,-1 0 1,1 0 0,-1 0 0,1 1-58,0 0 0,1 1 1,-1-1-1,0 0 1,1 0-1,0 0 1,-1 0-1,1 0 1,0 0-1,0 0 1,0 0-1,2 3 1,48 55 185,-47-55 322,4 3-538,0-1-1,1 0 1,0 0 0,0 0 0,1-1 0,-1-1 0,1 0 0,1 0 0,-1-1 0,1 0 0,0 0 0,17 2 0,-12-3-39,0-2 0,0 0 0,0 0 0,1-2 1,-1 0-1,0-1 0,-1 0 0,26-8 0,-26 5-42,0 0 0,0-1 1,-1 0-1,0-2 0,0 1 0,-1-2 0,1 0 0,19-18 0,-25 19-6,0 0 0,-1 0 0,0 0 0,-1-1-1,0 0 1,0 0 0,-1-1 0,0 0-1,0 0 1,-1 0 0,-1 0 0,5-22-1,-7 24-34,1-1-1,-2 1 1,1-1-1,-1 1 0,-1-1 1,0 1-1,0-1 0,0 1 1,-1 0-1,0-1 0,-1 1 1,0 0-1,0 0 0,-8-13 1,5 12 17,0 1 0,-1-1 0,-1 1 0,1 0-1,-1 1 1,0 0 0,-1 0 0,0 0 0,0 1 0,-13-6 0,1 2 11,0 2-1,-1 0 1,0 1 0,0 1-1,0 1 1,-1 1-1,0 1 1,0 1 0,0 1-1,-26 3 1,25 0-97,1 1 0,1 2 0,-1 0 1,1 1-1,0 1 0,-25 12 0,33-12 8,0 0-1,1 1 0,0 0 1,1 1-1,0 0 0,0 1 1,1 1-1,1 0 1,-1 0-1,-9 16 0,18-25 16,0 1 0,0-1 0,0 1-1,0 0 1,1 0 0,0 0 0,-1 0-1,1 0 1,0 0 0,0 0-1,1 0 1,-1 1 0,1-1 0,-1 0-1,1 0 1,0 1 0,1-1-1,-1 0 1,0 0 0,1 0 0,0 1-1,-1-1 1,1 0 0,1 0 0,-1 0-1,0 0 1,1 0 0,-1 0-1,1-1 1,0 1 0,0 0 0,0-1-1,0 0 1,1 1 0,-1-1 0,1 0-1,4 4 1,7 2-214,0 0-1,0 0 1,1-1 0,-1-1-1,1-1 1,25 7 0,16 1-1379,1-2 1,83 5 0,-55-14-427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2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3200,'0'1'147,"0"0"0,-1 0 0,1 1-1,0-1 1,0 0 0,0 1 0,0-1 0,0 0 0,0 0 0,1 1-1,-1-1 1,0 0 0,1 0 0,-1 1 0,1-1 0,-1 0 0,1 0 0,1 2-1,17 33 2033,-9-18-1858,97 311 1758,-70-201-979,-31-109-869,-1-5 30,-1 1 0,0 0 0,-1 0 0,2 29 0,-5-44-249,0 0 0,0 0 0,0 0 0,0 0 0,0-1 0,-1 1 0,1 0 0,0 0 0,0 0 0,0 0 0,0 0 0,0 0 0,0 0 1,0 0-1,-1 0 0,1 0 0,0 0 0,0 0 0,0 0 0,0 1 0,0-1 0,0 0 0,0 0 0,-1 0 0,1 0 0,0 0 0,0 0 0,0 0 0,0 0 0,0 0 0,0 0 0,0 0 0,0 0 0,0 0 0,0 1 0,0-1 1,-1 0-1,1 0 0,0 0 0,0 0 0,0 0 0,0 0 0,0 0 0,0 0 0,0 1 0,0-1 0,0 0 0,0 0 0,0 0 0,0 0 0,0 0 0,-4-12 215,0-17-152,2 1 1,2-1-1,0 0 0,2 0 0,1 1 0,2-1 0,0 1 0,2 0 1,13-34-1,-12 41-54,1 0 0,1 1 0,1 0 0,1 0 0,1 1-1,0 1 1,1 0 0,1 1 0,1 0 0,0 1 0,1 1 0,26-17 0,-29 23-2,0 1 0,0 0 0,1 2 0,0-1 0,0 2 0,0 0 0,1 1 0,29-4-1,-33 7-1,0 0-1,0 1 1,0 0-1,0 1 1,0 1-1,-1 0 1,1 0-1,0 1 0,-1 0 1,1 1-1,-1 1 1,17 9-1,-14-5 16,0 0-1,-1 0 1,0 2 0,-1-1-1,0 2 1,-1-1 0,0 2-1,-1-1 1,-1 1-1,9 15 1,-8-9 10,-1 1 0,0 0 0,-2 0-1,0 1 1,-1 0 0,-1 0 0,2 24 0,-6-36-113,4 33 199,1 48-1,-6-79-663,0 0-1,-1 0 0,0-1 0,-1 1 0,0 0 0,-1-1 1,0 1-1,0-1 0,-10 19 0,-4-14-1468,-6-6-43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1.7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38 2432,'-12'-6'624,"9"7"495,15 16 1797,11 15-2,49 144-369,-39-91-1047,3-1 1,48 81-1,-149-310 251,55 122-1734,1-1 0,1 0 0,1 0 0,1 0 0,1-1 0,-3-47 1,7 61-15,2 0 0,-1 0 0,1 1 0,1-1 0,0 0 1,1 1-1,0 0 0,0-1 0,1 1 0,0 1 1,1-1-1,0 0 0,1 1 0,0 0 0,0 0 1,1 1-1,0 0 0,12-11 0,-14 15 15,1 0 1,0 1-1,1-1 0,-1 1 1,0 0-1,1 1 0,0-1 1,0 1-1,0 1 0,-1-1 1,1 1-1,1 0 0,-1 1 0,0 0 1,0 0-1,0 0 0,0 1 1,0 0-1,0 1 0,0-1 1,0 1-1,8 4 0,-3-2 31,0 1 0,0 1 0,-1-1 0,0 2 0,0 0 0,0 0 0,-1 1 0,0 0 0,0 1 0,-1 0 0,14 17 0,-5 4 69,-1 1 0,-2 1 0,-1 0 0,-1 1 0,-2 1 0,-2 0 1,0 0-1,3 38 0,-9-48-1305,-1 0-1,-1 0 1,-3 27 0,3-55 703,0 0-1,0-1 1,1 1 0,-1 0 0,1 0 0,0 0 0,0 0-1,0 0 1,0 0 0,1 0 0,-1 1 0,1-1 0,0 1-1,0 0 1,1 0 0,5-5 0,2-2-614,9-17-1204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2.1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57 352 5120,'7'5'425,"1"0"-1,0 0 1,0-1 0,0 0 0,1-1 0,0 1 0,-1-2-1,1 1 1,0-1 0,18 1 0,-4-1 519,0-1-1,-1-1 1,31-3 0,-39 0-854,0 0 0,-1-1 0,1 0 0,-1-1 0,0 0 1,-1-1-1,1-1 0,-1 0 0,0 0 0,-1-1 0,0-1 0,0 0 1,-1 0-1,10-12 0,-13 14-37,-1-1 0,1 0 0,-2 0 0,1 0 0,-1-1-1,0 0 1,-1 0 0,1 0 0,-2-1 0,0 1 0,0-1 0,-1 0 0,0 0 0,0 0 0,-1 0 0,0 0-1,-1 0 1,-1 0 0,-2-19 0,2 25-45,-1 0 0,0-1-1,0 1 1,0 0 0,0 0-1,-1 0 1,1 1 0,-1-1-1,0 1 1,0-1 0,0 1-1,-1 0 1,1 0 0,-1 1-1,0-1 1,0 1 0,0-1-1,0 1 1,0 0 0,0 1-1,0-1 1,-8-1 0,2 1 29,0-1 1,0 2 0,0-1 0,-1 1 0,1 1 0,0 0-1,-1 0 1,1 1 0,-12 3 0,-1 2 94,1 1 1,0 1-1,0 1 1,1 1-1,0 1 1,1 1 0,0 1-1,1 1 1,-22 19-1,30-24-39,1 1 0,0 0-1,0 1 1,1 0 0,0 0-1,1 1 1,0 0 0,1 1-1,1 0 1,0 0 0,0 0 0,1 1-1,1 0 1,0-1 0,1 1-1,-1 16 1,5-19-37,-1 0 0,2 0 0,0 0 0,0 0 0,1 0 0,0-1-1,1 0 1,0 1 0,1-1 0,0-1 0,0 1 0,1-1 0,0 0 0,1 0 0,0-1 0,1 1-1,-1-2 1,15 12 0,-6-6-32,1 0 1,0-1-1,1-1 0,0-1 0,1 0 0,0-2 1,1 0-1,34 9 0,-27-11-146,0-2 1,0-2-1,0 0 1,50-3-1,-55-2-835,0 0-1,0-1 1,31-9 0,-44 10 346,-1-1 1,0 0-1,0 0 0,0 0 1,-1-1-1,0 0 0,8-6 1,7-8-1950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3.2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67 327 2816,'-24'16'6698,"24"-8"-6532,1-1 0,1 1-1,-1-1 1,1 1-1,0-1 1,1 0-1,0 0 1,0 0 0,1-1-1,7 12 1,-3-6 71,0 0 0,2-1 1,-1 0-1,21 16 0,-15-15-74,0-2-1,2 0 0,-1-1 0,1 0 1,0-1-1,1-1 0,0-1 1,0-1-1,0 0 0,1-1 1,-1-1-1,1-1 0,0 0 1,0-2-1,23-2 0,-12 0-63,-1-2 0,0-1-1,0-2 1,0-1 0,-1-1-1,-1-1 1,1-1 0,-1-2-1,29-18 1,-44 23-61,-1 0 0,0-1 0,0 0-1,-1-1 1,0 0 0,-1-1 0,0 0 0,0 0-1,-2-1 1,1 0 0,9-22 0,-13 26-27,-1 0 1,0-1-1,-1 1 1,1-1-1,-2 0 1,1 0-1,-1 0 0,-1 1 1,0-1-1,0 0 1,0 0-1,-1 0 1,-1 0-1,1 0 1,-2 1-1,1-1 0,-1 1 1,0 0-1,-8-14 1,4 10-6,0 1 1,-1 0 0,-1 0-1,0 1 1,0 0-1,-1 1 1,0 0-1,0 0 1,-1 1 0,-1 1-1,1 0 1,-21-9-1,14 9-10,0 0-1,-1 2 0,0 0 0,0 1 0,0 1 1,0 1-1,0 1 0,-22 1 0,5 2-29,1 2 0,0 2 0,-1 1 0,2 1 0,-1 2 0,2 2-1,-1 1 1,2 1 0,-34 21 0,49-25-28,0 1 0,0 0-1,1 1 1,1 1 0,-27 29-1,38-37 16,0 0 1,0 0-1,0 0 0,1 1 0,0-1 0,0 1 1,1 0-1,0 0 0,0 0 0,0 0 0,0 0 0,1 1 1,0-1-1,1 0 0,-1 1 0,1-1 0,0 0 1,1 1-1,0-1 0,0 1 0,0-1 0,3 7 1,-2-6-61,1 1 0,0-1 1,0-1-1,1 1 0,0 0 1,0-1-1,1 0 1,0 0-1,0 0 0,0 0 1,1-1-1,0 0 0,0 0 1,8 5-1,-2-4-132,0 0-1,0 0 1,0-1 0,0-1-1,1 0 1,-1-1-1,24 3 1,6-4-598,0-1-1,0-1 1,0-3 0,47-9-1,9-6-719,1-5 128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3.5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3072,'-2'2'161,"1"0"1,0 0 0,0 0-1,0 0 1,0 0-1,1 0 1,-1 0-1,0 1 1,1-1 0,0 0-1,-1 0 1,1 0-1,0 1 1,0-1-1,0 0 1,1 4-1,9 47 2196,-5-29-1978,91 349 2751,-34-159-1438,-37-114-997,110 412 1511,-131-497-2180,-3-10-69,0 0 0,0-1 0,0 1 0,1-1 0,0 1 0,0-1-1,0 0 1,0 0 0,1 1 0,-1-1 0,7 6 0,-9-10-2,1 0 0,-1 1 0,0-1 0,1 0 1,-1 0-1,1 0 0,-1 0 0,0 0 0,1 0 0,-1 0 0,1 0 0,-1 0 0,1 0 0,-1 0 0,1 0 0,-1 0 1,0 0-1,1 0 0,-1 0 0,1 0 0,-1 0 0,0-1 0,1 1 0,-1 0 0,1 0 0,-1 0 0,0-1 0,1 1 0,-1 0 1,0-1-1,1 1 0,-1 0 0,0-1 0,0 1 0,1 0 0,-1-1 0,0 1 0,0-1 0,0 1 0,1 0 0,-1-1 0,0 1 1,0-1-1,13-27-1985,-8 14 1066,8-13-1020,1 0-64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3.9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1 296 4864,'10'-1'597,"1"0"1,-1 0-1,1 1 0,18 3 1,-16-2 31,-1 0 0,0-1 0,21-2 1,-12-1-476,1-1 0,-1-1 0,0-1 0,0-1 0,26-12 0,-39 15-101,-1 0 0,0 0 0,0-1 0,-1 0 0,1 0 0,-1-1 0,0 0 0,0 0 0,-1 0-1,0-1 1,0 0 0,-1 0 0,1 0 0,-1 0 0,-1-1 0,0 1 0,3-10 0,-5 13-15,0 1 0,0-1 1,0 0-1,0 0 0,-1 0 1,0 0-1,0 0 0,0-1 0,0 1 1,-1 0-1,1 0 0,-1 0 0,0 1 1,0-1-1,-1 0 0,1 0 0,-1 0 1,0 1-1,0-1 0,0 1 0,0 0 1,-1-1-1,1 1 0,-1 0 1,0 0-1,0 1 0,0-1 0,0 0 1,0 1-1,-1 0 0,-6-3 0,4 1 46,-1 1 0,0 1-1,0 0 1,0 0 0,0 0-1,0 0 1,0 1 0,0 1-1,-1-1 1,1 1 0,0 0-1,0 1 1,-1-1 0,1 2 0,0-1-1,0 1 1,-9 3 0,3 0 36,0 1 1,0 1 0,1 0 0,0 1 0,0 0 0,1 0 0,0 1 0,1 1 0,0 0-1,0 0 1,1 1 0,0 1 0,1-1 0,0 1 0,1 0 0,1 1 0,0 0-1,0 0 1,1 0 0,1 1 0,0-1 0,1 1 0,1 0 0,0 0 0,0 1 0,2-1-1,0 0 1,0 0 0,1 0 0,1 0 0,1 0 0,4 16 0,-4-23-88,0 1 1,0-1-1,1 0 0,-1 0 1,2 0-1,-1 0 1,1-1-1,0 1 0,0-1 1,1-1-1,0 1 1,0-1-1,0 0 0,8 4 1,-3-2-59,1-1 0,0-1 0,0 0 0,0 0 0,1-2 0,-1 1 0,27 2 0,-11-3-736,-1-2 1,1-1 0,0-2 0,0 0-1,-1-2 1,0-1 0,39-12 0,-23 2-1672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4.6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802 846 5504,'4'-3'243,"-1"0"1,1-1-1,0 1 1,0 1 0,0-1-1,0 0 1,1 1-1,-1 0 1,1 0-1,-1 0 1,1 1-1,0 0 1,0 0 0,-1 0-1,7 0 1,-3-1-12,0 1 1,0-1 0,0 0 0,0-1 0,-1 0 0,1 0 0,11-7 0,37-25-64,-2-3 0,-1-2 1,51-52-1,-90 79-120,-1-1 0,-1 0 1,0-1-1,-1 0 0,-1-1 0,0 0 1,-1-1-1,-1 0 0,0 0 1,-2-1-1,0 1 0,-1-2 0,0 1 1,-2 0-1,0-1 0,0-20 0,-3 27 0,0 1 1,-1 0-1,-1-1 0,0 1 0,0 0 1,-1 0-1,-1 0 0,0 1 0,0-1 0,-1 1 1,0 0-1,-1 0 0,0 0 0,0 1 0,-1 0 1,-1 0-1,1 1 0,-1 0 0,-13-10 1,9 9 20,-1 1 1,0 1 0,0 0 0,0 0 0,-1 2 0,0 0 0,0 0 0,0 1 0,-1 1 0,0 0 0,1 1-1,-1 1 1,0 0 0,-24 3 0,10 0 15,0 2 0,0 1 0,0 1 0,1 1-1,0 2 1,0 1 0,1 1 0,1 1 0,0 2 0,0 0 0,-29 23-1,36-21-20,0 0 1,1 1-1,0 1 0,2 0 0,0 2 0,1 0 0,1 0 0,1 1 0,1 1 0,1 0 0,1 1 0,0 0 0,-9 41 0,8-13 66,4 0 0,1 0-1,2 0 1,3 1 0,2-1-1,2 1 1,3-1 0,18 76-1,18 35 539,80 196-1,-91-275-471,0 0 4,2 3 22,-4 0 1,24 118-1,-48-178-191,-1 0-1,-2 0 1,0 0-1,-2 0 0,0 0 1,-2 0-1,-1 0 1,-2 0-1,0-1 1,-1 1-1,-2-1 0,-18 41 1,18-51-51,-1 0 0,-1-1 0,0 0-1,-1 0 1,-1-1 0,0-1 0,-1 0 0,0 0 0,-1-1 0,0-1 0,0 0 0,-1-1 0,-1-1 0,1-1 0,-1 0 0,-23 7 0,25-9-174,-2-1 0,1-1 0,0 0 0,-1-1 0,1-1 0,-1 0 0,1-1 0,-1-1 1,0 0-1,1-1 0,-1-1 0,1 0 0,0-1 0,0 0 0,0-2 0,1 0 0,0 0 0,-17-11 0,14 5-302,2 0-1,-1-2 0,1 1 0,1-2 0,0 0 0,2 0 0,-1-2 0,2 1 0,0-1 0,1-1 0,1 0 0,0-1 0,2 1 0,0-1 0,-7-32 0,-2-25-1680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4.9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46 4992,'4'-4'2432,"11"21"-3072,6-17 4736,13 0-4096,21-5 128,15 1-128,-4 0 128,-1-3-128,1 1 0,-11 2-128,-11 0 128,-8 0-1280,-12-5 128,7 5-256,-11-3 128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5.3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1 332 5248,'0'36'2560,"24"22"-3712,-14-44 5120,-1 3-4352,7-6 128,-1 6-1792,0-4 128,-4-9 1792,-11-4 0</inkml:trace>
  <inkml:trace contextRef="#ctx0" brushRef="#br0" timeOffset="1">190 21 8064,'-55'-21'3968,"31"48"-6784,24-20 8704,3 10-9344,-3 4 128,-9 0-384,-10-8 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5.8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2304,'7'12'5796,"28"59"-3635,24 81-926,45 96 2202,-104-248-3422,0 1-1,0-1 1,0 0 0,0 0-1,0 1 1,0-1 0,0 0-1,0 1 1,0-1 0,0 0-1,0 0 1,0 1 0,0-1 0,0 0-1,0 1 1,0-1 0,1 0-1,-1 0 1,0 1 0,0-1-1,0 0 1,0 0 0,1 0-1,-1 1 1,0-1 0,0 0-1,1 0 1,-1 0 0,0 1 0,0-1-1,1 0 1,-1 0 0,0 0-1,0 0 1,1 0 0,-1 0-1,0 0 1,1 0 0,-1 0-1,0 0 1,0 0 0,1 0 0,-1 0-1,0 0 1,1 0 0,-1 0-1,0 0 1,1 0 0,-1 0-1,0 0 1,1 0 0,2-22 316,-4-43-186,1 56-84,-3-43 10,6-57-1,-1 93-88,0-1 1,1 0-1,1 1 1,0-1-1,1 1 0,1 0 1,13-25-1,-15 35 2,0 0 0,1 1 0,0-1-1,1 1 1,-1 0 0,1 0 0,0 0 0,0 1 0,0 0-1,0 0 1,1 1 0,0-1 0,0 2 0,0-1-1,0 1 1,0 0 0,0 0 0,1 1 0,-1 0 0,1 0-1,8 1 1,-7-1 10,0 1 0,0 1-1,0-1 1,0 2 0,0-1-1,0 1 1,-1 1 0,1-1 0,-1 1-1,1 1 1,-1 0 0,0 0-1,0 0 1,-1 1 0,1 0-1,-1 1 1,11 11 0,-8-6 35,-2 0 0,1 1 0,-2 0 0,1 0 0,-2 0 0,0 1 0,0 0 1,-1 1-1,-1-1 0,3 17 0,-1-5-114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6.2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 3456,'0'0'1664,"19"24"-4736,-8-31 1792,8-3 1152,6-11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3.4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23 3584,'-4'-23'1483,"12"39"434,11 53 464,-10 148-970,-4-61-177,7 106 660,9 114 212,-10-269-1653,36 154 1,-40-230-404,2 0 1,1-1-1,15 30 0,-22-53-67,0 0 0,1 0 0,0 0 0,0 0 0,1-1 0,0 1 0,0-1-1,0-1 1,1 1 0,0-1 0,0 0 0,1 0 0,-1 0 0,1-1 0,0 0-1,0-1 1,12 5 0,-15-7-113,0 0 0,1-1 0,-1 0 1,0 0-1,1 0 0,-1 0 0,1 0 0,-1-1 0,0 0 0,1 0 0,-1 0 0,0 0 1,0-1-1,7-3 0,51-36-3061,-54 34 2549,23-16-1427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6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99 21 8448,'-70'-21'4224,"41"32"-6656,43-1 8448,-3-6-8960,8 3 128,2 14-1152,-6-17 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7.2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34 1280,'-1'5'846,"3"-6"119,10-11 986,14-14-209,-40 82 1714,7-33-3076,1 1 1,1-1 0,1 1-1,1 0 1,0 43-1,3-63-362,0 1-1,1 0 0,-1-1 1,1 1-1,0 0 1,1-1-1,-1 0 0,1 1 1,0-1-1,0 0 0,0 1 1,1-1-1,-1-1 1,1 1-1,0 0 0,0-1 1,0 1-1,1-1 0,-1 0 1,1 0-1,-1 0 1,1 0-1,0-1 0,0 0 1,1 0-1,-1 0 0,0 0 1,1 0-1,-1-1 1,1 0-1,-1 0 0,1 0 1,0-1-1,-1 1 0,1-1 1,0 0-1,5-1 1,11 0-338,-1-2 0,0 0 0,1 0 0,-1-2 0,32-12 0,41-19-1344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8.3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2816,'4'1'1259,"13"2"-398,0 0 1,0-1 0,0 0 0,29-2-1,-23-1-725,0 2-1,33 4 0,-40-3 130,0-1 1,0 0-1,0-1 0,0-1 0,30-6 0,37-2 768,-83 9-1014,0 0 0,1 0 0,-1 0 0,0 0 0,0 0 0,1 0 0,-1 0 0,0 0 0,1 0 0,-1 0 1,0 0-1,1 0 0,-1 0 0,0 0 0,0 0 0,1 0 0,-1 1 0,0-1 0,0 0 0,1 0 0,-1 0 0,0 0 0,0 1 0,1-1 0,-1 0 0,0 0 0,0 0 0,0 1 0,1-1 0,-1 0 1,0 0-1,0 1 0,0-1 0,0 0 0,0 0 0,1 1 0,-1-1 0,0 1 0,-7 11 309,-21 12 116,-17 2 135,33-21-445,1 1-1,0 0 1,1 1-1,-1 0 1,1 1-1,1 0 1,-1 0-1,1 1 1,1 0-1,-13 18 1,15-18-83,1 0 1,0 1-1,0-1 1,1 1 0,1 0-1,-1 0 1,1 0 0,1 1-1,0-1 1,1 1 0,0-1-1,1 21 1,1-24-35,0 0-1,1 0 1,-1 0 0,2-1 0,-1 1 0,1-1-1,0 0 1,0 0 0,0 0 0,1 0 0,0 0-1,1-1 1,-1 1 0,1-1 0,0 0 0,0-1-1,0 1 1,1-1 0,0 0 0,10 5 0,-4-3 9,0-1 1,1 0-1,0-1 1,-1 0-1,1-1 1,0-1-1,0 0 1,1-1-1,-1 0 1,0-1-1,17-2 1,19-3 88,80-20 0,-94 17-45,-11 3-51,0-1-1,-1-1 1,0 0-1,0-2 1,0-1-1,-1-1 1,-1-1-1,0 0 1,0-2-1,-2 0 1,0-2-1,0 0 1,-1-1-1,17-21 0,-32 34-25,-1-1 0,1 1 0,-1-1-1,1 0 1,-1 1 0,-1-1-1,1 0 1,-1 0 0,1 0-1,-2-1 1,1 1 0,0 0 0,-1 0-1,0-1 1,0 1 0,-2-9-1,1 12 8,1-1 0,-1 1 0,0-1 0,1 1 0,-2-1 0,1 1 0,0-1-1,0 1 1,-1 0 0,1 0 0,-1 0 0,1 0 0,-1 0 0,0 0 0,0 0 0,0 0-1,0 1 1,0-1 0,0 1 0,-1 0 0,1-1 0,0 1 0,-1 0 0,1 0-1,-1 1 1,1-1 0,-1 0 0,1 1 0,-1 0 0,0-1 0,1 1 0,-1 0 0,-3 1-1,-8-1 4,0 2-1,0 0 0,0 0 0,0 1 0,0 1 0,1 0 1,-1 1-1,1 1 0,-20 11 0,27-13 23,0 0-1,0 0 0,1 1 1,-1 0-1,1 0 0,0 0 1,1 1-1,-1 0 0,1 0 1,0 0-1,1 0 1,-1 1-1,1-1 0,1 1 1,-1 0-1,1 0 0,0 0 1,1 0-1,0 0 0,-1 12 1,2-8 47,1 0 0,0 0 0,0 0 0,1-1 0,0 1 0,1 0 0,1-1 0,-1 0 0,2 0 0,-1 0 0,1 0 0,1-1 0,0 0 0,13 16 0,-7-11 36,0-1-1,1 0 1,0-1-1,1-1 1,1 0-1,0 0 1,0-2-1,18 9 1,-16-11-135,0-1 0,0-1 1,0 0-1,1-1 1,0-1-1,0 0 0,0-2 1,0 0-1,27-2 0,-16-2-867,0-1 0,0-1 0,-1-2-1,0-1 1,29-12 0,-4-4-1559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9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0 1536,'-2'2'190,"0"0"0,0 0-1,0 0 1,1 0 0,-1 0 0,1 0 0,-1 1 0,1-1 0,0 0-1,0 1 1,0-1 0,0 1 0,0-1 0,1 1 0,-1-1-1,1 1 1,0 0 0,0-1 0,0 5 0,4 60 2846,-2-57-3320,24 161 2467,-21-150-1769,1 0-1,0-1 1,2 1-1,0-1 0,1-1 1,12 20-1,-17-34-286,0 1 0,1-1 0,-1 0 0,1 0-1,8 6 1,-13-10-113,1 0-1,-1-1 1,1 1-1,-1-1 1,1 1-1,0-1 1,-1 0-1,1 1 1,0-1-1,-1 1 1,1-1-1,0 0 1,0 0-1,-1 0 1,1 1-1,0-1 1,0 0-1,0 0 1,-1 0-1,1 0 1,0 0-1,0 0 1,-1 0-1,1-1 1,0 1-1,0 0 1,0 0-1,-1-1 1,1 1-1,0 0 1,-1-1-1,1 1 1,0 0-1,-1-1 1,1 1-1,0-1 1,-1 1-1,1-1 1,-1 0-1,1 1 1,-1-1-1,1 0 1,-1 1-1,0-1 1,1 0-1,-1 1 1,0-1-1,1 0 1,-1 0-1,0 1 1,0-1-1,0 0 1,0 0-1,0 1 1,0-1-1,0 0 1,0 0-1,0 0 1,5-36 78,-3 0 0,-1-37 0,2-20 16,-3 88-108,1-12 0,1-1 0,8-31 0,-8 44 0,0 0 0,0 0 0,1 0 0,0 0 0,0 0 0,1 1 0,0-1 0,0 1 0,0 0 0,0 0 0,7-5 0,-7 5 15,1 1 0,0-1 1,0 1-1,0 0 0,1 0 1,-1 0-1,1 1 0,0 0 1,0 0-1,0 1 0,0-1 1,1 1-1,-1 1 1,1-1-1,-1 1 0,1 0 1,0 1-1,-1-1 0,1 1 1,0 1-1,-1-1 0,1 1 1,-1 0-1,12 4 1,8 3 58,-1 2 1,1 1 0,-2 1-1,0 1 1,0 1 0,-1 1-1,-1 1 1,0 1 0,-2 1-1,0 0 1,22 28-1,-36-38-31,-1-1-1,0 1 1,-1 1-1,0-1 1,0 1-1,-1-1 1,0 1-1,-1 0 1,2 10-1,-3-17-32,-1 0-1,0 1 1,1-1 0,-1 1-1,0-1 1,0 1-1,0-1 1,-1 0 0,1 1-1,-1-1 1,1 1-1,-1-1 1,0 0 0,0 0-1,0 1 1,0-1-1,0 0 1,0 0 0,-1 0-1,1 0 1,-1 0-1,1 0 1,-1-1-1,0 1 1,0 0 0,1-1-1,-1 1 1,0-1-1,-1 0 1,1 0 0,0 0-1,0 0 1,0 0-1,-1 0 1,1 0 0,0-1-1,-4 1 1,1-1-10,0 1 0,-1-1 0,1 0 0,0-1 0,-1 0 0,1 1 0,0-2 0,0 1 0,0 0 0,-1-1 0,2 0 0,-1 0 0,0-1 0,0 0 0,1 1 0,-1-1 0,1-1 0,0 1 0,0-1 0,0 1 0,0-1 0,1 0 0,0-1 0,0 1 0,0 0 0,0-1 0,0 0 0,1 0 0,0 0 0,0 0 0,1 0 0,-1 0 0,1 0 0,0 0 0,0-1 0,1 1 0,-1 0 0,1-1 0,1 1 0,-1 0 0,1-1 0,0 1 0,0 0 0,0 0 0,1 0 0,-1 0 0,4-5 0,2-2-23,1 0 0,0 1 0,1 0 0,0 0 0,1 1 0,0 0 0,1 1 0,0 0 0,0 1 1,1 0-1,0 1 0,0 0 0,1 1 0,0 0 0,22-6 0,-8 4 17,0 1 1,1 2-1,0 0 1,0 2-1,0 1 1,51 3-1,-63 0 35,-1 1-1,0 0 0,1 1 1,-1 1-1,0 0 0,0 1 0,-1 1 1,0 0-1,27 16 0,-34-16 24,0-1-1,0 1 0,0 0 1,-1 0-1,0 1 0,0 0 1,0 0-1,-1 1 0,0-1 1,-1 1-1,0 0 1,0 0-1,-1 1 0,0-1 1,0 1-1,-1 0 0,0-1 1,1 13-1,-2 12 46,-1 0 0,-2 0 0,-1 0 0,-2 0 0,-1-1-1,-14 43 1,14-49-476,-3-13-1157,9-13 1464,-1 0 0,1-1-1,0 1 1,0 0 0,-1 0 0,1-1 0,0 1-1,0 0 1,0-1 0,0 1 0,-1 0 0,1-1-1,0 1 1,0 0 0,0-1 0,0 1-1,0-1 1,0 1 0,0 0 0,0-1 0,0 1-1,0 0 1,0-1 0,0 1 0,0-1 0,0 1-1,0 0 1,1-1 0,-1 1 0,0 0 0,0-1-1,0 1 1,0 0 0,1 0 0,-1-1 0,0 1-1,0 0 1,1-1 0,13-23-2232,5-5-21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5:49.6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142 314 6144,'2'6'230,"0"0"0,0 0 0,0 0 0,1 0 0,0 0 1,0-1-1,0 1 0,1-1 0,-1 0 0,8 7 0,-2-2 183,-4-4 31,0-1 1,1 0-1,-1 0 1,1-1-1,1 1 1,-1-1-1,8 4 1,6 0-468,-1 0 1,37 8-1,-40-11 396,5-1-256,1 0 0,0-1 0,0-1 0,0-1-1,0-1 1,1 0 0,-1-2 0,0-1 0,0-1 0,-1-1 0,1 0 0,21-10 0,-29 10-6,0-2 0,0 0 1,-1 0-1,1-1 0,-2-1 0,1 0 1,-1-1-1,11-11 0,-16 13-44,0-1 0,0 1 0,-1-1 0,0 0 0,-1 0 0,0-1 0,0 0 0,-1 0 0,-1 0 0,1 0 0,-1 0 0,1-14 0,-3 17-46,0 0 0,-1 1 0,1-1 0,-2 1 0,1-1 0,-1 1 0,0-1 0,0 1 0,-1-1 0,1 1 0,-1 0 0,-1 0 0,1 0 0,-1 0 0,-1 0 0,1 0 0,-1 1 0,0 0 0,-6-7 0,1 3 10,-1 0-1,0 1 1,-1 1-1,1 0 1,-2 0-1,1 1 1,-1 0-1,0 1 1,-19-6-1,-1 3 67,1 1-1,-1 2 1,-1 1 0,1 2-1,0 1 1,-1 1 0,1 2-1,0 1 1,-1 2-1,2 1 1,-1 1 0,1 2-1,0 1 1,1 1 0,0 2-1,-39 22 1,58-27-123,-1 0 0,2 1 0,-1 0 0,1 0 1,0 1-1,1 0 0,-12 18 0,19-25-78,0 0 1,0 0-1,0-1 0,1 2 0,-1-1 0,1 0 1,0 0-1,0 0 0,0 1 0,0-1 0,1 0 1,-1 1-1,1-1 0,0 1 0,0-1 0,0 0 0,0 1 1,1-1-1,-1 1 0,1-1 0,0 0 0,0 0 1,0 1-1,0-1 0,1 0 0,-1 0 0,1 0 1,0 0-1,0 0 0,0-1 0,0 1 0,0-1 1,1 1-1,4 3 0,1 0-293,1-1 1,0 0 0,0 0-1,1-1 1,-1 0-1,1 0 1,0-1-1,0-1 1,0 1 0,0-2-1,14 2 1,89 3-2036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0.1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0 1664,'0'1'75,"-1"-1"-1,0 1 1,1 0 0,-1 0-1,1 0 1,-1-1 0,1 1-1,-1 0 1,1 0 0,-1 0-1,1 0 1,0 0 0,0 0-1,-1 0 1,1 0 0,0 0-1,0 0 1,0 0 0,0 0-1,0 0 1,0 0 0,0 0-1,1-1 1,-1 1 0,0 0-1,0 0 1,1 0 0,0 1-1,11 54 3057,-5-23-2155,58 499 3960,-56-443-4496,4 464 976,-14-374-2320,-4-127-1379,3-48 598,-3-13-107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0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0 281 4480,'6'-10'175,"-1"-1"0,2 1 0,-1 0 0,2 0 0,-1 1 0,1 0 0,1 0 0,-1 1 0,1 0 0,1 1 0,0 0 0,0 0 0,19-9 0,-19 10-1,26-15 805,0 2 1,69-25-1,-66 29-739,-11 5-94,0 2-1,1 0 1,0 2-1,0 1 1,1 1-1,-1 1 1,1 2-1,-1 1 1,52 7-1,-66-4-44,0 0-1,0 1 0,0 0 1,-1 2-1,0-1 0,0 2 1,0 0-1,25 17 0,-30-17 20,-1 1 0,1 0-1,-1 0 1,-1 0-1,0 1 1,0 0-1,0 1 1,-2 0-1,1 0 1,-1 0 0,0 0-1,-1 1 1,4 13-1,-5-12-7,-1-1 0,1 1 0,-2 0 0,0 0 0,0 0 0,-1 0 0,-1 0 0,0-1 0,0 1 0,-1 0 0,-1 0 0,0-1 0,-1 1 0,-7 17 0,-2-6 60,0 0-1,-2 0 1,0-2-1,-1 0 1,-26 26-1,35-41-128,1 1 0,-1-1 0,-1-1 0,1 1-1,-1-1 1,0-1 0,0 1 0,0-1 0,-1-1-1,1 1 1,-1-1 0,0-1 0,0 0 0,-11 1-1,-2-1-55,-1-1 0,1-1 0,-1-1 0,-32-6-1,49 5-73,0 1-1,0-1 1,1 0-1,-1 0 1,1-1-1,0 1 0,-1-1 1,-4-5-1,9 8 16,0 0 0,0-1 0,0 1-1,0-1 1,1 1 0,-1-1 0,0 0-1,1 1 1,-1-1 0,0 0 0,1 0-1,-1 1 1,1-1 0,-1 0 0,1 0-1,-1 0 1,1 1 0,0-1 0,-1 0-1,1 0 1,0 0 0,0 0 0,0 0-1,0 0 1,0 0 0,0 0 0,0 0-1,0 0 1,0 0 0,0 0 0,0 1-1,0-1 1,1 0 0,-1 0-1,0 0 1,1 0 0,-1 0 0,1 0-1,-1 1 1,1-1 0,-1 0 0,1 0-1,-1 1 1,1-1 0,0 0 0,0 1-1,-1-1 1,1 1 0,0-1 0,0 1-1,-1-1 1,1 1 0,0-1 0,0 1-1,0 0 1,1-1 0,49-18-3917,-14 0 1941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0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 14 4736,'-25'-13'951,"25"13"-869,-1 0 1,1-1 0,-1 1 0,1 0-1,-1 0 1,0 0 0,1 0 0,-1 0 0,1 0-1,-1 0 1,1 0 0,-1 0 0,0 1-1,1-1 1,-1 0 0,1 0 0,-1 0-1,1 1 1,-1-1 0,1 0 0,-1 1 0,1-1-1,-1 0 1,1 1 0,-1 0 0,0 2 288,-1 0 1,1 1 0,0 0 0,0-1-1,1 1 1,-1-1 0,1 1 0,0 0 0,0-1-1,0 1 1,0 0 0,2 5 0,6 183 2084,5 53-1947,9-22 1357,100 418 1,-111-592-2077,-7-31-281,0 0-1,12 29 0,-16-46 401,0 0 0,1 0 0,-1 0-1,1 0 1,-1 0 0,1-1 0,-1 1 0,1 0 0,-1 0 0,1-1 0,0 1 0,-1 0 0,1-1 0,0 1 0,-1-1-1,1 1 1,0-1 0,0 1 0,0-1 0,0 1 0,-1-1 0,1 0 0,0 0 0,0 1 0,0-1 0,0 0 0,0 0 0,0 0-1,0 0 1,0 0 0,0 0 0,0 0 0,-1 0 0,1 0 0,0-1 0,0 1 0,0 0 0,0-1 0,0 1 0,0 0-1,-1-1 1,1 1 0,0-1 0,0 1 0,-1-1 0,1 0 0,0 1 0,-1-1 0,1 0 0,0 0 0,31-38-2972,-31 37 2942,24-36-2311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1.2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6656,'21'-6'3328,"153"2"-4992,-113 0 6912,24 4-5504,10-9 0,2 9 0,7 0 128,-9 0 128,-10-4 128,-15 8-1152,-9-4 0,-22 13-512,-8 1 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1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0 292 5632,'29'55'2816,"32"12"-3712,-41-54 4992,5 8-4352,0 0 0,-5-10-2432,-1 6 128,2-9 2560,-6-16 0</inkml:trace>
  <inkml:trace contextRef="#ctx0" brushRef="#br0" timeOffset="1">321 12 9600,'-51'-11'4736,"51"18"-8448,11-3 10495,-7 5-10750,17-5-1,-21 9-256,-25 16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3.7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3328,'52'4'1664,"47"19"-640,-70-20 1792,17 6-2688,16-9 0,7 0 128,8 4 0,-3-4-384,-2-4 128,-7 4-256,-4-9 0,-13 2-896,-7 11 0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2.1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100 308 3584,'-2'2'466,"-1"-1"0,1 1 0,0 0-1,0 1 1,0-1 0,0 0 0,0 0 0,0 1 0,0-1 0,1 1-1,-1 0 1,1-1 0,0 1 0,-2 5 0,3-1-130,-1 0 1,1-1 0,1 1-1,-1-1 1,1 1-1,3 11 1,-2-6-270,1-1 1,-1 0-1,2-1 1,0 1-1,0-1 1,1 1-1,0-1 1,0 0 0,1-1-1,1 0 1,0 0-1,0 0 1,1-1-1,-1 0 1,2 0-1,-1-1 1,1 0 0,1 0-1,-1-1 1,1 0-1,0-1 1,0 0-1,0-1 1,1 0-1,0 0 1,0-2 0,0 1-1,0-1 1,17 1-1,-7-3 11,0 0-1,1-2 0,-1-1 1,0 0-1,-1-1 0,1-2 1,-1 0-1,1-1 0,-2-1 1,1 0-1,25-17 0,-29 15-13,0 0-1,0-1 0,-1-1 0,-1-1 0,0 0 1,0-1-1,-2 0 0,0-1 0,0-1 1,-2 0-1,1 0 0,-2-1 0,8-18 0,-14 26-39,0 0-1,0-1 1,-1 1-1,0-1 1,-1 1-1,0-1 1,0 1-1,-1-1 0,-1 0 1,1 1-1,-1-1 1,-1 0-1,0 1 1,0 0-1,-1-1 0,0 1 1,-1 0-1,0 0 1,0 1-1,-1-1 1,0 1-1,0 0 0,-12-13 1,7 11-11,0 0 0,-1 0-1,0 1 1,-1 0 0,0 1 0,0 1 0,-1-1 0,1 2 0,-2 0-1,1 1 1,0 0 0,-1 1 0,0 0 0,0 1 0,-24-1-1,11 2-25,0 2 0,0 1 0,1 1 0,-1 2 0,1 0 0,0 2 0,-50 18 0,58-17-30,-1 1 1,2 1-1,-1 0 0,1 2 0,0 0 0,1 1 0,1 0 0,0 2 0,0 0 1,2 0-1,-17 22 0,25-28-64,0 0 0,0 0 0,0 0 1,1 1-1,1 0 0,-1-1 0,1 1 1,1 1-1,0-1 0,0 0 0,0 14 0,2-18-4,0 0 0,0 0 0,1 0 0,0 0 0,0 0 0,0 0 0,0 0 0,1 0 0,0 0 0,0-1 0,0 1 0,0-1 0,1 0 0,0 1 0,0-1 0,0 0 0,0-1 0,1 1 0,0 0-1,-1-1 1,1 0 0,0 0 0,5 3 0,1-1-207,0 0 0,1-1 0,-1 0 0,1 0 0,0-1 0,0-1 0,0 1 0,18 0 0,3-2-960,59-5 0,9-7-642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2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21 3328,'-11'-14'813,"5"7"-184,4 26 2409,8 69-1779,3-1 0,39 164 0,-6-43 254,43 377 984,-70-473-2199,-8-61-128,19 119 369,-20-142-439,1 0 0,2-1 0,21 49 0,-28-72-157,0 0 0,0 0 1,0-1-1,0 1 0,1 0 0,-1-1 0,1 0 0,0 1 1,0-1-1,0 0 0,1-1 0,-1 1 0,0 0 0,1-1 0,0 0 1,0 0-1,0 0 0,0 0 0,0-1 0,0 0 0,4 2 0,-4-4-178,-1 1-1,1 0 0,-1-1 0,1 1 1,-1-1-1,0 0 0,1 0 0,-1 0 0,0-1 1,0 1-1,1-1 0,-1 0 0,0 0 0,-1 0 1,1 0-1,0 0 0,-1 0 0,1-1 1,-1 0-1,0 1 0,0-1 0,0 0 0,0 0 1,0 0-1,2-5 0,8-21-1833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2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0 287 4608,'8'5'1770,"12"0"-1364,-1-1 0,1-1-1,0-1 1,0-1-1,0-1 1,0 0-1,0-2 1,0 0 0,0-1-1,25-8 1,-34 8-322,-1 0 1,0-1 0,0-1-1,-1 1 1,1-2 0,-1 1 0,0-1-1,0-1 1,11-10 0,-15 12-5,-1 0 1,1-1-1,-1 1 1,-1-1-1,1 0 1,-1 0-1,0 0 1,0 0-1,-1 0 1,0-1-1,0 1 1,-1-1 0,1 0-1,-1 1 1,-1-1-1,1-9 1,-2 11-49,0 0 1,0 0-1,0 0 1,-1 0 0,1 1-1,-1-1 1,0 0-1,-1 0 1,1 1-1,-1 0 1,0-1 0,0 1-1,0 0 1,-1 1-1,1-1 1,-1 0-1,0 1 1,0 0 0,0 0-1,-1 0 1,1 0-1,-1 1 1,1 0 0,-1 0-1,-6-2 1,5 1 11,-1 1 0,1 0 0,-1 0 0,1 0 0,-1 1 0,0 0 1,1 0-1,-1 1 0,0 0 0,0 0 0,0 0 0,1 1 0,-1 0 0,0 0 0,1 1 1,-1 0-1,1 0 0,-10 5 0,7 0 59,-1 1 0,1 0 1,0 0-1,1 1 0,0 0 0,1 0 1,-1 1-1,2 0 0,0 0 0,-10 21 1,7-8 95,0 0 1,2 1-1,1 0 1,-5 31-1,10-50-174,1 1 1,-1-1-1,1 0 0,0 0 1,0 0-1,1 0 0,0 0 1,-1 0-1,2 0 0,-1 0 1,0 0-1,1-1 0,0 1 0,0 0 1,1-1-1,5 9 0,-3-8 0,0 1 0,0-1 0,0 0 0,1-1 0,0 1-1,0-1 1,0 0 0,1-1 0,-1 1 0,12 3 0,2-1-191,0 0 1,0-2 0,1 0 0,-1-2-1,1 0 1,0-1 0,30-3 0,-36 1-384,-1-1 0,0-1 1,0 0-1,-1 0 1,1-2-1,-1 0 1,0 0-1,0-1 1,0-1-1,-1 0 0,0-1 1,0 0-1,18-17 1,-1-10-1628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3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211 1133 3712,'4'-4'145,"1"-1"-1,0 1 1,0 1 0,1-1-1,-1 1 1,1 0 0,0 0-1,0 0 1,0 1 0,0 0-1,0 0 1,0 0 0,9 0-1,-6 0 174,-1 0-1,1 0 0,0-1 0,-1 0 0,0 0 0,14-9 0,2-6 167,-1-1 0,-1-2 0,34-37 0,-14 11-500,6-3 376,-3-3-1,66-100 1,-87 114-156,-2-1 0,-2-1 1,-1 0-1,-2-2 0,13-53 0,-26 81-145,-1 0 0,-1 0-1,0-1 1,-1 1 0,-1 0 0,0-1 0,-1 1 0,-1-1-1,0 1 1,-1 0 0,-8-23 0,8 30-14,0 0 1,-1 0-1,0 1 0,0-1 1,-1 1-1,0 0 0,0 0 1,-1 1-1,1 0 1,-2 0-1,1 0 0,-1 0 1,1 1-1,-2 0 0,1 1 1,0 0-1,-1 0 0,0 0 1,0 1-1,0 0 1,0 0-1,-13-1 0,-2 0 65,-1 1 1,1 1-1,-1 2 0,0 0 0,1 1 0,-1 2 0,1 0 0,0 2 1,0 0-1,0 1 0,0 2 0,1 0 0,1 2 0,-1 0 0,1 1 1,1 1-1,0 1 0,1 1 0,1 1 0,0 0 0,-24 27 0,19-17 12,2 2-1,0 0 1,2 1-1,1 1 1,1 0-1,2 1 1,1 1-1,1 1 1,2 0-1,1 0 1,2 1-1,1 0 1,1 1-1,-1 54 0,7-44 67,2-1 0,2 0 0,1 0-1,3 0 1,1-1 0,3 0 0,1 0-1,2-1 1,1-1 0,3-1-1,1-1 1,2 0 0,1-1 0,49 57-1,-35-50-13,-8-9 313,48 46-1,-67-73-683,-1 0 0,1 0-1,0-1 1,1 0 0,0-1-1,0 0 1,0-1 0,1 0-1,0-1 1,14 4-1,-23-8-49,0 1-1,1 0 0,-1-1 1,1 0-1,-1 0 0,1 0 1,-1 0-1,1-1 0,-1 1 0,1-1 1,-1 0-1,0 0 0,1 0 1,-1 0-1,0 0 0,0-1 1,5-3-1,28-24-2461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4.0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0 3456,'-3'3'148,"0"-1"0,1 1 0,-1 0 0,1 0 1,0 0-1,0 0 0,0 0 0,0 0 0,0 1 0,1-1 0,-1 0 1,1 1-1,0 0 0,0-1 0,0 7 0,0 4 325,1 0-1,0 0 1,3 16-1,0-1 878,5 189 427,-27 293-1,-1-102-1457,19-278 135,19 147-1,-15-252-612,-1-2-257,0 1-1,2-1 1,1 0 0,1 0 0,2 0 0,10 24 0,-13-41-1248,-4-16-21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4.4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1 148 4864,'9'-9'331,"1"1"-1,0 0 1,1 1-1,0 0 1,15-7 0,119-45 565,-122 51-388,1 1 0,0 1 1,0 1-1,0 0 0,1 2 1,0 2-1,31 0 0,-19 5-324,-1 1-1,0 1 0,49 16 1,-65-16-127,1 2 0,-1 0 0,-1 1 0,0 1 0,0 0 0,-1 2 0,0 0 0,-1 1 0,0 1 0,-1 1 0,-1 0 0,25 31 0,-32-36 50,-1 1 0,0 0 0,-1 1 0,0-1 0,0 1 0,-2 0-1,1 0 1,-2 1 0,1-1 0,-2 1 0,0 0 0,0 0 0,-1 0 0,-1 0-1,0 0 1,-1 0 0,0 0 0,-1 0 0,0-1 0,-1 1 0,-1 0 0,-6 16 0,4-16 27,0 0 0,-1 0 0,0 0 1,-1-1-1,-1-1 0,0 1 1,0-1-1,-1-1 0,0 0 1,-1 0-1,0-1 0,-21 14 0,23-18-77,0-1-1,-1 1 0,1-2 1,-1 1-1,0-1 0,0-1 1,0 0-1,0 0 0,0-1 1,-1 0-1,1-1 0,0 0 1,0-1-1,-1 0 0,1 0 1,0-1-1,0-1 0,-15-5 0,5 1-24,-45-20-115,61 26 27,1-2-1,0 1 1,-1 0 0,1-1 0,0 1-1,0-1 1,1 0 0,-1 0-1,0 0 1,1 0 0,0-1-1,0 1 1,0-1 0,-2-5-1,3 7-34,1 0-1,-1 0 0,1-1 0,0 1 1,0 0-1,0 0 0,1 0 0,-1-1 1,0 1-1,1 0 0,-1 0 0,1 0 0,0 0 1,0 0-1,0 0 0,0 0 0,0 0 1,0 0-1,0 0 0,1 0 0,-1 1 1,1-1-1,-1 1 0,1-1 0,0 1 0,-1-1 1,1 1-1,0 0 0,3-2 0,0-1-205,40-27-2028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4.7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1 6656,'-46'34'3328,"57"36"-3712,-1-49 4608,5 13-4224,4 4 0,2 0-1280,-2-10 0,7-7 256,5 3 0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5.1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8 7808,'-65'-8'3840,"45"46"-5760,25-30 7040,1 5-8576,-12 4 128,1 8-256,16-1 0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5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93 279 1024,'0'18'2240,"2"-1"1,4 29 0,-3-32-1773,1 0 0,0-1 1,1 0-1,0 0 0,1 0 1,11 17-1,-11-21-341,1 1 0,1-1 0,-1 0 0,1-1 0,1 0 0,0 0 0,0-1 0,0 0 0,1-1 0,0 1 0,0-2 0,1 0 0,-1 0 0,1-1 0,17 4 0,-3-2 14,1-2 0,0-1 0,0-2 1,0 0-1,0-2 0,0 0 1,0-2-1,-1-1 0,1-1 0,26-9 1,-26 7-69,-1-2-1,0-1 1,0-1 0,-1-1 0,0-1 0,-1-2 0,-1 0-1,0-1 1,32-32 0,-47 42-55,-1-1-1,0 0 1,-1-1-1,1 1 1,-2-1-1,1 0 1,-1 0-1,0-1 1,-1 1-1,1-1 1,-2 0-1,1 0 1,-2 0-1,1 0 1,-1 0-1,0 0 1,-1-1-1,0 1 1,0 0-1,-1 0 1,-1 0-1,1-1 1,-1 1-1,-1 1 1,0-1-1,0 0 1,-1 1-1,0-1 1,0 1-1,-1 0 1,0 0-1,0 1 1,-1 0-1,0 0 1,0 0-1,-1 0 1,1 1-1,-12-7 1,-3 0-1,-1 1 1,0 1-1,-1 1 1,0 1-1,0 1 1,-1 1-1,0 1 0,0 1 1,0 1-1,-39 0 1,19 2-15,0 3 1,1 2-1,-1 2 1,1 1 0,-48 15-1,56-12-47,-60 27 0,83-30 29,-1 0-1,1 0 0,1 2 1,-1-1-1,1 2 0,1-1 1,-18 19-1,26-26 11,1 1 0,-1 0 0,1 0 0,-1 0 0,1 0 0,0 0 0,-1 0-1,1 0 1,0 0 0,0 0 0,1 0 0,-1 1 0,0-1 0,1 0 0,-1 1 0,1-1 0,0 0 0,0 1 0,0-1 0,0 0 0,0 1 0,0-1 0,1 0 0,-1 1 0,1-1 0,0 0 0,-1 1 0,1-1 0,0 0-1,0 0 1,1 0 0,-1 0 0,0 0 0,1 0 0,-1 0 0,4 2 0,1 2-30,0-2 1,0 1-1,1-1 0,-1 0 1,1 0-1,0-1 1,0 0-1,1 0 0,13 3 1,2-2-69,0 0 1,-1-2 0,1-1-1,37-2 1,91-18-388,-114 14 340,77-20-337,-89 17 340,1 2 0,-1 0 1,1 2-1,0 1 0,0 1 0,34 2 0,-57 0 162,-1 0 0,1 1 0,-1 0 0,1-1 0,-1 1 0,0 0 0,1 0 0,-1 0-1,0 0 1,0 1 0,0-1 0,0 0 0,0 1 0,0 0 0,0-1 0,0 1 0,-1 0 0,1 0 0,-1 0 0,1 0 0,-1 0 0,0 0 0,1 1 0,-1-1 0,-1 0 0,1 1 0,0-1-1,0 4 1,1 7 225,0-1-1,-1 1 0,-1-1 1,-2 21-1,1 0 179,2-23-254,-1 0-1,2 0 1,-1 0 0,2 0 0,-1 0 0,1 0-1,1 0 1,0-1 0,0 0 0,0 0 0,2 0-1,-1 0 1,1-1 0,0 0 0,1 0 0,-1 0-1,2-1 1,11 10 0,-9-10-269,1 0 0,0-1 0,0 0 0,1 0 0,-1-1 0,1-1-1,0 0 1,1-1 0,-1 0 0,1-1 0,-1 0 0,1-1 0,-1-1 0,18 0 0,63-7-3884,-52-3 1685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6.3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1 108 3072,'13'23'1494,"-1"-3"122,-1 1 0,-1 0-1,13 40 1,-3-1-775,3-1-1,2-1 1,3-2-1,35 55 1,-61-109-801,-1 1 1,0 0 0,1-1-1,0 0 1,-1 1 0,1-1-1,0 0 1,0 0 0,1 0-1,-1 0 1,0 0 0,1-1-1,-1 1 1,1-1 0,-1 1-1,6 1 1,-7-3-34,-1 0 1,1 0-1,-1 0 1,1 0-1,-1 0 1,0 0-1,1 0 1,-1 0-1,1-1 1,-1 1-1,0 0 1,1 0-1,-1 0 1,1-1-1,-1 1 1,0 0-1,1 0 1,-1-1-1,0 1 1,0 0-1,1-1 1,-1 1-1,0 0 1,0-1-1,1 1 1,-1 0-1,0-1 1,0 1-1,0-1 1,1 1-1,-1 0 1,0-1-1,0 1 1,0-1-1,0 0 1,-6-33 182,-4 8-138,-6-19 29,2 0 1,-11-53 0,23 83-87,0 1 0,1 0-1,0-1 1,1 0 0,1 1 0,0 0 0,1-1 0,0 1 0,2 0-1,-1 0 1,9-20 0,-6 20-6,1 0 0,0 1 0,1 0 0,0 1 0,1 0 0,0 0 0,1 1 0,16-15 0,-18 19 29,0 1 0,1 0-1,0 1 1,0 0 0,0 0 0,1 1-1,0 0 1,-1 1 0,1 0 0,1 1-1,-1 0 1,0 0 0,12 0-1,-9 2 23,0 0-1,1 0 0,-1 1 0,0 1 1,0 0-1,0 1 0,-1 0 0,1 1 1,-1 1-1,1 0 0,-2 1 0,1 0 1,15 10-1,-12-4 86,0 0 0,0 1 0,-1 1 0,-1 0 0,0 1 0,-1 0 0,-1 1 0,13 24 0,-7-7 36,-2 1 0,-1 0 0,-1 1 0,-2 1 0,-2 0 0,-1 0 1,-2 1-1,-2 0 0,0 42 0,-9-45-860,-3-29 30,-4-15-33,-28-47-5484,26 31 3733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4.5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36 461 2816,'2'-1'77,"0"0"-1,-1-1 1,1 1-1,0 0 1,0 0 0,0 1-1,0-1 1,-1 0 0,1 1-1,0-1 1,0 1-1,0 0 1,1-1 0,-1 1-1,0 0 1,0 0 0,0 1-1,0-1 1,0 0 0,0 1-1,0-1 1,0 1-1,0-1 1,2 2 0,31 4 1825,-14-6-1465,-6 1-134,1-1 0,-1-1-1,0 0 1,1-1 0,-1 0 0,0-1-1,21-8 1,4-5 184,-1-1 0,0-3 0,-1 0 0,-2-3 1,52-41-1,-83 61-446,-1 0 1,-1 0 0,1 0 0,0-1 0,-1 0 0,0 0 0,0 0 0,0 0-1,0 0 1,-1 0 0,1-1 0,-1 1 0,0-1 0,-1 0 0,1 0-1,-1 0 1,0 1 0,0-1 0,0 0 0,-1 0 0,0 0 0,0-1-1,0 1 1,0 0 0,-1 0 0,0 0 0,0 1 0,0-1 0,-3-6-1,0 3-7,0 1-1,-1-1 1,0 0-1,-1 1 1,1 0-1,-1 0 1,-1 1 0,1 0-1,-1 0 1,0 0-1,-1 1 1,1 0-1,-1 0 1,0 1-1,-13-5 1,2 1 18,0 1 0,0 1 0,-1 1 0,0 1 0,0 0 0,0 2 0,-1 0 0,1 1 0,0 1 0,-26 4 0,35-3-28,0 2-1,-1-1 1,1 2-1,0-1 1,1 2 0,-1-1-1,1 1 1,0 1 0,0 0-1,1 0 1,-1 1 0,1 0-1,1 1 1,-1 0 0,1 0-1,1 0 1,0 1 0,0 1-1,-10 17 1,8-10 12,1 1-1,1 0 1,1 0 0,0 1 0,1-1-1,1 1 1,1 0 0,1 0 0,1 1-1,0-1 1,1 0 0,1 0 0,1 1-1,1-1 1,1 0 0,0-1 0,1 1-1,1-1 1,1 0 0,14 27 0,-12-28 2,1 0 0,1 0 0,0-1 0,1 0 1,1-1-1,1-1 0,0 0 0,1 0 0,0-2 1,1 0-1,0-1 0,1 0 0,0-1 0,1-1 1,0-1-1,0 0 0,1-2 0,0 0 0,38 6 0,-36-9-505,0-2-1,36-2 1,-48 1 28,0-1 0,0 0 0,0-1 0,0 0-1,0 0 1,0-1 0,-1 0 0,12-7 0,-18 9 267,-1 0-1,1-1 1,-1 1-1,1-1 1,-1 1-1,1-1 1,-1 0-1,0 0 1,0 1 0,0-1-1,1-3 1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6.7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1 418 4352,'2'0'294,"1"1"1,-1 0-1,0-1 0,1 1 1,-1 0-1,0 0 1,0 1-1,0-1 0,0 0 1,0 1-1,0-1 1,0 1-1,0 0 0,2 3 1,8 13 62,1 0 1,1 0 0,0-1 0,1-1-1,1 0 1,1-1 0,0-1 0,1-1-1,0 0 1,1-2 0,1 0 0,28 12-1,-31-17-129,1 0-1,1-2 1,-1 0-1,1-1 1,0-1 0,-1 0-1,1-2 1,0 0-1,0-1 1,0-1-1,-1 0 1,1-2-1,31-10 1,-37 10-168,0-1 1,0-1-1,-1 0 1,0-1-1,0 0 1,-1-1-1,0 0 1,0-1-1,-1 0 0,0 0 1,-1-1-1,0-1 1,0 1-1,-1-2 1,0 1-1,-1-1 0,-1 0 1,0 0-1,6-19 1,-7 17-31,-1 0 0,-1 0 0,0 0 1,-1-1-1,0 1 0,-2-1 0,1 0 0,-2 1 0,0-1 1,-1 1-1,0-1 0,-1 1 0,-1 0 0,0 0 0,-1 0 1,0 0-1,-1 1 0,-1 0 0,0 0 0,0 1 1,-2 0-1,1 0 0,-2 1 0,1 0 0,-2 1 0,1-1 1,-1 2-1,-1 0 0,0 0 0,0 1 0,0 1 1,-1 0-1,0 1 0,-1 0 0,1 1 0,-1 0 0,0 1 1,-1 1-1,1 0 0,-27-1 0,19 4 1,-1 2 1,1 0-1,0 2 1,0 0-1,1 2 0,-1 0 1,1 1-1,0 2 0,1 0 1,0 1-1,0 1 1,1 0-1,0 2 0,1 0 1,1 1-1,-18 19 0,26-24-16,1 1 0,0 0 0,1 1 0,0 0 0,1 0 0,0 0 0,0 1-1,2-1 1,-1 1 0,1 1 0,-2 14 0,4-21-96,1 0 1,1 0-1,-1 0 0,1 0 0,0 0 1,0 0-1,1 0 0,0 0 1,0 0-1,0 0 0,1 0 0,0 0 1,0-1-1,0 1 0,1-1 1,0 1-1,0-1 0,0 0 0,1 0 1,-1 0-1,1-1 0,0 1 1,1-1-1,-1 0 0,8 6 0,2-3-412,0 1 0,0-2 0,0 0-1,0 0 1,1-1 0,0-1-1,17 2 1,43 1-1832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8.2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80 421 3456,'-19'-2'2615,"-4"2"3077,22 1-5639,0 0 0,0 0 0,0 0 0,0 0-1,0 1 1,0-1 0,1 0 0,-1 0 0,0 1 0,1-1 0,-1 1 0,1-1 0,-1 0 0,1 1-1,-1-1 1,1 1 0,0-1 0,0 1 0,0 1 0,-1 1 42,1 1 0,0-1 0,0 1-1,0-1 1,0 0 0,1 1 0,0-1 0,0 1 0,0-1 0,0 0-1,1 0 1,-1 0 0,1 0 0,0 0 0,5 7 0,-2-5 37,0 0 1,1 0 0,-1-1 0,1 0-1,0 0 1,1 0 0,-1 0 0,10 3-1,4 2 110,0-1-1,0-2 0,1 0 0,0-1 1,34 5-1,-17-6-53,0-2 0,-1-1 0,1-2 0,0-2 0,47-8 0,-59 6-112,0-2 0,0-1 0,0-1 0,-1-1 1,0-1-1,-1-2 0,0 0 0,27-19 0,-40 23-47,0-1-1,-1 0 1,0 0 0,0-1-1,-1-1 1,11-16 0,-15 21-15,-1-1 1,-1 1 0,1-1-1,-1 0 1,-1 0-1,1 0 1,-1-1 0,0 1-1,-1 0 1,0-1 0,0 1-1,-1-1 1,0-13-1,-1 9 9,-1 1-1,-1-1 0,0 1 0,0 0 0,-1 0 0,-1 0 1,0 0-1,0 1 0,-1 0 0,-14-18 0,9 14-3,-1 1-1,-1 0 0,0 2 1,0-1-1,-1 1 0,-27-15 1,15 12-32,-1 1 0,-1 2 0,0 0 0,0 2 0,-1 1 0,0 1 0,0 2 0,-42-3 0,36 7-75,0 1-1,-1 1 0,1 2 0,-43 10 0,64-11-21,1 2 0,-1 0 0,1 0 0,0 1 0,0 1 0,1 0 0,0 1 0,0 0 0,0 1 0,1 0 0,0 1 0,0 0 0,-15 18 0,24-24 18,-1 0 1,0 0-1,1 1 0,0 0 0,0-1 0,0 1 0,0 0 0,0 0 0,1 0 0,0 0 0,0 0 0,0 0 0,0 1 0,0-1 0,1 0 0,0 0 0,0 1 0,0-1 0,1 5 0,1-5-31,0 1 0,0-1 0,0 0 0,0 0 0,1-1 0,-1 1 0,1 0 0,0-1 0,0 0 0,0 1 0,1-1 0,-1 0 0,1-1 0,-1 1 0,1-1 0,0 0 0,8 4 0,23 8-793,0-2-1,1-1 1,0-1-1,1-2 1,68 5-1,-11 0-858,-18 2 239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8.7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895 19 3328,'6'-18'1131,"1"21"-854,-6-2-63,0 1-1,1-1 0,-1 0 0,1 0 1,-1 0-1,1 0 0,-1-1 1,1 1-1,-1 0 0,1-1 1,0 1-1,2 0 0,-1 0-117,0 0 0,-1 0 1,1 0-1,0 0 0,-1 0 0,1 1 0,-1 0 0,0-1 0,1 1 1,-1 0-1,0 0 0,0 0 0,0 0 0,0 0 0,-1 1 1,1-1-1,0 1 0,1 4 0,22 55 1323,-19-45-1294,4 15 407,-2 0 0,8 61 0,3 14 688,159 501 1947,-144-504-2857,-28-84-142,0-1-1,0 2 1,-2-1 0,-1 0-1,-1 1 1,1 27 0,-4-42-87,1 1 0,-1-1 0,0 0 0,-1 0 0,1 0 0,-1 0 0,0 0 0,-1 0 0,0 0 0,1-1 0,-2 0 0,1 1 0,-1-1 0,1 0 0,-2 0 0,1-1 0,0 1 0,-1-1 1,0 0-1,0 0 0,0-1 0,0 0 0,-1 1 0,-10 3 0,-2 0 99,0-1 1,0-1 0,-1 0-1,1-2 1,-1 0 0,0-1-1,0-1 1,-24-2 0,-157-22 857,199 23-1036,-60-12 212,0-3-1,1-2 0,0-3 1,2-2-1,1-3 0,0-3 1,2-1-1,2-4 0,-63-48 1,100 68-195,0 0 1,1-2 0,1 1-1,0-2 1,1 0 0,1-1 0,0 0-1,2-1 1,0 0 0,0 0 0,-7-25-1,12 27-71,1-1-1,1 1 0,0-1 0,1 0 1,1 0-1,1 0 0,0 0 0,1 0 0,1 1 1,1-1-1,0 0 0,1 1 0,1 0 1,7-17-1,-7 22-75,0-1 1,1 1-1,0 1 0,1-1 1,0 1-1,1 0 0,0 1 1,1-1-1,12-9 0,-4 5-333,1 1-1,0 1 0,1 1 1,34-16-1,8 4-1735,1 3-1,96-20 1,-155 40 2092,103-22-2711,-9 1 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9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182 350 2560,'4'1'455,"1"0"0,-1-1-1,1 1 1,-1-1 0,1 0 0,-1 0 0,1-1 0,0 1 0,-1-1-1,0 0 1,1 0 0,-1 0 0,1-1 0,-1 0 0,5-2 0,5-3-222,-1 0 1,0-1 0,16-12 0,-11 7 68,-2-1 1,0-1-1,-1 0 0,16-22 1,-27 33-222,-1 0 0,0 0 0,0 0 0,-1 0 1,1 0-1,-1-1 0,0 0 0,0 1 0,0-1 0,-1 0 1,0 0-1,0 0 0,0 1 0,0-1 0,-1 0 1,0-1-1,0 1 0,0 0 0,0 0 0,-1 0 0,0 1 1,0-1-1,-1 0 0,-2-8 0,1 8-42,-1-1 0,1 1-1,-1 0 1,0 1-1,0-1 1,0 0 0,-1 1-1,0 0 1,0 0 0,0 1-1,0-1 1,0 1 0,-1 0-1,1 1 1,-9-4 0,4 4 9,0-1 0,0 1 0,0 1 0,0 0 0,0 0 0,0 1 0,0 0 1,0 1-1,-11 1 0,7 1 9,1 0 0,-1 0 0,0 1 0,1 1 0,0 1 0,0-1 0,0 2 0,1 0 0,0 0 1,0 2-1,1-1 0,0 1 0,-18 20 0,22-19-43,0 0-1,1 1 1,0-1 0,0 1 0,1 1 0,1-1-1,0 1 1,0 0 0,2 0 0,-1 0-1,0 19 1,2-21-4,1 0 1,0 0-1,0 1 0,1-1 1,1 0-1,0 0 0,0 0 1,1-1-1,0 1 0,1 0 1,0-1-1,1 0 0,-1 0 1,10 12-1,-3-9-79,0 1 0,0-2 0,2 0 0,-1 0 0,1-1 0,1-1 0,0 0 0,0-1 0,1 0 0,0-1 0,0-1 0,31 9 1,-13-7-1024,1-2 1,0-1-1,0-2 1,1-1-1,40-2 1,-37-4-957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09.8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 4480,'3'-9'1245,"0"9"10,3 20 991,0 33-891,1 56 522,6-1 1,47 196-1,-55-272-1411,-7-26-142,-5-20-69,-3-14-222,1-1 0,2-1 1,0 1-1,3-1 0,0 0 0,2 0 0,1 0 0,4-40 0,0 48-58,0 0 1,1 1-1,2-1 0,0 1 0,1 0 0,2 0 0,0 1 1,1 0-1,0 1 0,2 0 0,26-33 0,-33 46 15,0 1 0,0 0 0,1 0-1,-1 0 1,1 0 0,0 1 0,1 0 0,-1 0 0,1 1-1,-1 0 1,1 0 0,0 1 0,0-1 0,1 1 0,-1 1-1,0 0 1,1 0 0,-1 0 0,0 1 0,1 0-1,12 1 1,-9 1 45,-1 1 0,1 0 0,-1 0 0,0 1-1,0 0 1,-1 0 0,1 1 0,-1 1 0,0 0 0,0 0-1,-1 0 1,0 1 0,0 1 0,11 12 0,-3 1 122,-1-1 1,-2 2-1,0 0 0,-1 0 1,-1 2-1,9 25 1,36 153 1081,-19-62-892,-16-102-1091,-12-32-1297,-11-24-1531,-6-5 1076,-3-16-64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0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164 396 4992,'0'-2'145,"0"-1"-1,0 0 1,1 0 0,-1 1-1,1-1 1,0 0 0,0 1 0,0-1-1,0 1 1,1-1 0,-1 1-1,0 0 1,1 0 0,0-1 0,0 1-1,-1 0 1,1 0 0,0 0-1,1 1 1,-1-1 0,0 1 0,0-1-1,1 1 1,3-2 0,9-4 467,0 1 0,1 1 1,21-5-1,30-11-813,-55 15 275,-2 1-1,1-2 0,0 0 1,-1 0-1,-1 0 0,1-2 1,-1 1-1,0-1 0,-1 0 1,9-13-1,-15 18-26,1 0 0,-1 0-1,0 0 1,-1 0 0,1 0 0,-1-1-1,1 1 1,-1 0 0,-1-1 0,1 1 0,-1-1-1,1 1 1,-1-1 0,-1 1 0,1-1 0,-1 1-1,1-1 1,-1 1 0,0 0 0,-1-1 0,1 1-1,-1 0 1,0 0 0,0 0 0,0 0 0,-1 0-1,1 1 1,-1-1 0,0 1 0,0-1-1,-5-4 1,2 2 31,-1 1 0,0-1 0,0 1 0,0 0-1,0 1 1,-1 0 0,0 0 0,0 0 0,0 1 0,0 0 0,0 1-1,-1 0 1,1 0 0,-1 1 0,-9-1 0,4 2 19,0 0-1,1 1 1,-1 1 0,0 0 0,1 0 0,-1 2 0,1 0 0,0 0-1,-17 9 1,17-7-21,1 0 0,0 2 0,0-1-1,1 1 1,0 1 0,0 0 0,1 1-1,0 0 1,-10 13 0,15-15-35,0-1-1,0 1 1,1-1 0,0 1 0,0 0 0,1 1 0,0-1-1,0 1 1,1-1 0,0 1 0,1 0 0,0 0 0,0 0-1,1 15 1,2-9 10,1-1 0,0 0 0,0 1-1,2-1 1,-1-1 0,2 1 0,0-1 0,1 0-1,0 0 1,1 0 0,0-1 0,1-1 0,0 1-1,1-1 1,0-1 0,1 0 0,0-1 0,19 13-1,-8-8-29,0-1 0,2 0 0,-1-2 0,1-1-1,1-1 1,0-1 0,0-1 0,0-1 0,45 4-1,-63-10-246,1 1-1,-1-1 0,0-1 0,0 1 0,0-1 0,0-1 0,0 1 1,0-1-1,8-3 0,-10 2-230,1 0 0,-1 0 0,0 0 0,0 0 0,0-1 0,-1 0-1,1 0 1,-1 0 0,0-1 0,0 1 0,0-1 0,-1 0 0,0 0 0,0 0 0,0 0 0,0-1 0,3-11 0,6-29-1847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0.9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82 5120,'21'9'696,"0"-1"0,1 0 1,0-2-1,1-1 0,-1-1 0,1 0 1,0-2-1,32-1 0,-14-2-49,0-3 0,0-1-1,75-19 1,-103 20-556,0 1 0,0-2 0,0 1 1,-1-2-1,0 0 0,0 0 0,0-1 0,-1-1 0,0 0 0,15-13 1,-26 20-84,0 1 1,1 0 0,-1 0 0,1-1 0,-1 1 0,0 0 0,1-1 0,-1 1 0,0 0 0,0-1 0,1 1 0,-1-1-1,0 1 1,0 0 0,0-1 0,1 1 0,-1-1 0,0 1 0,0-1 0,0 1 0,0-1 0,0 1 0,0-1-1,0 1 1,0 0 0,0-1 0,0 1 0,0-1 0,0 1 0,0-1 0,-1 0 0,-13-2 242,-25 11 109,18 0-236,0 2 0,1 0 0,0 1 0,1 0 0,-21 18 0,29-21-69,1 1 1,-1 0 0,2 0-1,0 1 1,0 1 0,0-1 0,1 1-1,1 1 1,-11 21 0,16-27-42,0-1 1,0 1 0,1-1-1,0 1 1,0 0 0,0 0-1,1 0 1,-1-1 0,2 1-1,-1 0 1,0 0 0,1 0-1,0-1 1,1 1 0,-1 0-1,1-1 1,4 9 0,-2-6 26,1 0 1,0-1-1,1 1 1,-1-1-1,1 0 1,1-1-1,-1 0 0,1 0 1,1 0-1,10 7 1,-4-5 6,1 0 0,0 0 0,0-2 0,0 0 0,1 0 0,0-2 0,0 0 0,0 0 0,0-2 0,1 0 0,-1-1 0,21-1 0,93-25-372,-61 10 72,-56 13 116,0-2 1,0 1-1,0-2 1,0 0-1,-1 0 1,0-1 0,0 0-1,-1-1 1,1-1-1,-2 0 1,1 0-1,-1-1 1,0 0-1,-1-1 1,0 0-1,0-1 1,-1 0-1,-1 0 1,11-21 0,-17 28 72,0 1 1,0 0-1,0 0 1,0-1-1,0 1 1,-1-1-1,0 1 1,0-7-1,-4 3-47,-6 22 292,8-9-121,0 1 1,0-1-1,1 1 0,0-1 1,0 1-1,0 0 0,1-1 1,0 1-1,0 0 0,1 0 1,0-1-1,0 1 0,1-1 1,-1 1-1,1-1 1,1 1-1,-1-1 0,1 0 1,0 0-1,6 8 0,1 0-71,0 1 0,1-1-1,1-1 1,0 0 0,1 0-1,20 14 1,-28-23-391,-1-1 1,1 0 0,0 0-1,0 0 1,1-1-1,-1 1 1,0-1 0,1 0-1,-1-1 1,1 0-1,0 1 1,6-1 0,-2-1-1648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1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5 9216,'-52'-4'4608,"73"45"-13312,-11-23 9472,1-1-2176,-1 3 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1.9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549 82 2688,'-1'-4'218,"1"1"1,-1 0-1,1-1 1,-1 1-1,0 0 0,0 0 1,0 0-1,-1 0 1,1 0-1,-1 0 1,0 0-1,0 0 0,0 0 1,0 1-1,0-1 1,0 1-1,-1 0 1,1 0-1,-1-1 0,0 2 1,1-1-1,-1 0 1,0 0-1,0 1 1,0 0-1,-1-1 0,1 1 1,0 1-1,-6-2 1,-4-1 21,0 0 0,0 2 0,-1-1 1,1 2-1,0 0 0,-17 2 0,8 1 160,-1 1-1,1 1 0,-1 1 1,1 1-1,1 1 0,0 0 1,-31 19-1,37-18-226,1 0 0,0 1 0,0 1 0,1 0 0,1 0 0,0 2 1,0-1-1,1 2 0,1-1 0,-15 27 0,23-36-147,0 0-1,0 0 1,0 0 0,1 1-1,-1-1 1,1 0 0,0 1-1,1-1 1,-1 1 0,1-1-1,0 1 1,0-1 0,0 0-1,0 1 1,1-1 0,0 1-1,0-1 1,0 0 0,2 6-1,1-4 3,-1 1 0,1-1 0,1 0 0,-1 0 0,1 0 0,0-1 0,0 0 0,1 0 0,-1 0 0,12 7-1,2 0 2,2-1 1,-1-1-1,2 0 0,-1-2 0,1 0 0,35 6 0,-25-10-3,0-2 0,0-1 0,0-1 0,0-2 0,0-1 0,-1-2 0,45-11 0,5 0 0,-50 12-74,0-2 0,0-1 0,-1-1 0,-1-2 0,1-1 0,-1-1 0,35-21 0,-60 30 28,1-1-1,-1 0 1,0 1-1,0-1 1,-1 0-1,1-1 1,-1 1-1,0-1 1,0 1-1,0-1 1,3-7-1,-6 10 9,1 1 0,0-1 0,-1 1 0,0-1-1,1 0 1,-1 1 0,0-1 0,1 0-1,-1 1 1,0-1 0,0 0 0,-1 1 0,1-1-1,0 0 1,0 1 0,-1-1 0,1 0 0,-1 1-1,1-1 1,-1 1 0,0-1 0,0 1 0,0-1-1,0 1 1,0 0 0,0-1 0,0 1 0,0 0-1,0 0 1,0 0 0,-1 0 0,1 0-1,-1 0 1,1 0 0,-1 0 0,1 0 0,-1 1-1,1-1 1,-1 1 0,-2-1 0,3 0 11,0 1 1,0 0-1,0-1 1,1 1-1,-1 0 1,0 0-1,0 0 1,0 0-1,0 0 1,0 0-1,1 0 1,-1 0-1,0 0 1,0 0-1,0 0 1,0 0-1,1 1 1,-1-1-1,0 0 1,0 0-1,0 1 0,1-1 1,-1 1-1,0-1 1,1 1-1,-1-1 1,0 1-1,1 0 1,-1-1-1,0 1 1,1-1-1,-1 1 1,1 0-1,0 0 1,-1-1-1,1 1 1,-1 0-1,1 0 1,0 0-1,0-1 1,-1 1-1,1 0 1,0 0-1,0 1 1,0 0 0,0 1 0,0 0 0,0-1 0,0 1 0,0 0 0,0-1 1,1 1-1,0-1 0,-1 1 0,1-1 0,0 1 0,0-1 0,0 1 0,3 2 1,8 8 3,0 0 1,1-1 0,0-1 0,1 0 0,1-1 0,15 9 0,5 4 46,-15-9-277,2-1-1,0-1 1,0-1 0,27 10-1,-34-16-511,0-1 0,0 0 1,0-2-1,22 3 0,-8-5-1310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2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35 9856,'-45'-35'4864,"87"56"-6784,-29-17 9727,13 13-8063,-7-4 128,-3-5-3456,-5 1 129,-11-9 2687,-30 4 128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5.3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343 813 2944,'-1'-2'1622,"2"8"-385,2 20 318,14 41-465,-2-31-546,2 0 1,33 51-1,-43-77-406,0 0 0,0-1 0,1 0 0,0 0-1,1-1 1,0 0 0,0-1 0,1 1-1,0-2 1,0 0 0,1 0 0,0 0 0,12 3-1,-13-6-50,1 0 0,-1-1 0,1 0-1,0-1 1,0 0 0,-1-1 0,1 0 0,0 0-1,0-1 1,0-1 0,18-5 0,-14 2 7,0 0 0,-1-1 0,1-1 0,-2-1 0,1 0 0,-1 0 1,20-18-1,-16 12-16,-2-2 0,1 0 0,-2 0 0,0-1 0,-1-1 0,-1-1 0,-1 0 0,0 0 0,-2-1 0,0 0 0,11-40 0,-15 41-38,-2-1 0,-1 1 0,0-1 0,-1 0 0,-1 1 0,-1-1 0,-1 0 0,0 1 1,-2-1-1,-11-35 0,6 29 0,-2 1 1,-1 0 0,-1 0-1,-1 1 1,-2 1-1,0 1 1,-21-23 0,-1 5-14,-2 2-1,-2 1 1,-1 3 0,-2 1 0,-2 2 0,0 3 0,-65-29 0,69 38-74,-1 2 0,-84-21 0,103 32 4,1 2-1,0 1 0,-1 1 0,0 0 1,1 2-1,-1 1 0,-27 5 1,50-6 39,0 0 0,0 1 0,0-1 1,0 1-1,0-1 0,0 1 0,1 0 1,-1 0-1,0 0 0,0 0 0,1 0 1,-1 0-1,1 0 0,-3 2 1,4-2 1,-1 0 0,1-1 1,0 1-1,-1 0 1,1-1-1,0 1 0,0 0 1,-1 0-1,1-1 1,0 1-1,0 0 0,0 0 1,0-1-1,0 1 1,0 0-1,0 0 0,1-1 1,-1 1-1,0 0 1,0 0-1,0-1 0,1 1 1,-1 0-1,1 1 1,2 2-3,1 0 1,-1 0 0,1 0 0,-1 0 0,1-1-1,1 1 1,-1-1 0,0 0 0,6 2 0,19 13 47,2-1 1,0-2-1,0-1 1,2-2 0,0-1-1,0-1 1,0-2-1,1-2 1,1-1 0,53 2-1,24-13-6,215-40 1,-200 25-841,-108 18 155,0 0 1,34 1-1,-48 2 408,-1 0-1,1 1 0,0-1 0,-1 1 0,1 0 1,-1 1-1,1-1 0,-1 1 0,0-1 1,0 1-1,1 1 0,-1-1 0,-1 0 0,1 1 1,0 0-1,4 5 0,9 15-1701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4.9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743 23 2048,'-8'-6'864,"7"5"-679,-1-1 0,1 1 1,-1-1-1,1 1 1,-1 0-1,1 0 1,-1 0-1,0 0 1,1 0-1,-1 0 1,0 1-1,0-1 1,0 0-1,0 1 1,1 0-1,-1-1 1,0 1-1,0 0 0,0 0 1,0 0-1,0 0 1,0 0-1,0 0 1,0 1-1,0-1 1,0 1-1,1-1 1,-1 1-1,0 0 1,-2 1-1,-18 4 135,0 1 0,1 0 0,0 2 0,1 0 0,-1 1 0,2 2 0,-31 22 0,3 4 43,2 2 1,2 2-1,1 2 1,3 1-1,1 3 0,3 1 1,-49 90-1,66-103-289,1 0-1,2 2 0,2 0 1,1 1-1,2 0 0,2 0 1,1 1-1,3 0 1,1 0-1,1 1 0,3-1 1,8 58-1,-2-59-30,2 0 0,2-1-1,1 0 1,2-1 0,2-1-1,1 0 1,2-1 0,42 59-1,-20-31-57,-19-28 81,31 38 1,-45-64-251,0 1 0,1-2 1,0 1-1,0-2 0,1 1 0,0-1 1,0 0-1,16 7 0,-22-12-153,1-1 1,-1 0-1,0 1 0,1-1 0,-1-1 1,1 1-1,-1-1 0,1 0 0,-1 0 1,1 0-1,-1 0 0,1-1 0,4-1 1,10-2-1584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5.6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223 641 3712,'-23'-23'1767,"21"22"2375,7 8-3758,-1 0 0,-1 1 0,1-1 0,-1 1 1,-1-1-1,4 15 0,8 21-385,-6-24 350,1-1 0,1 1 1,1-2-1,0 1 0,1-2 0,22 24 1,-28-34-285,-1-1 1,2 0-1,-1 0 0,0-1 1,1 0-1,0 0 1,0 0-1,0-1 0,1 0 1,-1 0-1,1-1 1,-1 0-1,1 0 1,0-1-1,0 0 0,0 0 1,0-1-1,0 0 1,-1 0-1,12-2 1,-1-2 4,0-1 0,0 0 0,0-1 1,0-1-1,-1-1 0,0 0 0,16-12 1,8-8 170,54-47 1,-75 58-150,-1-2 1,0 0-1,-1 0 1,-1-2-1,-1 0 1,-1-1-1,12-25 1,-20 34-66,-1-1 1,-1 0 0,0 0 0,-1 0 0,0-1 0,-1 1 0,-1-1 0,0 0 0,-1 0 0,-1 0 0,0 0 0,-1 0 0,-5-26-1,2 22-35,-1 1 0,-1 0 0,-1 1 0,0-1 0,-1 1 0,-1 1-1,0-1 1,-2 1 0,0 1 0,0 0 0,-1 1 0,-1 0-1,-1 1 1,0 0 0,0 1 0,-1 1 0,-1 0 0,0 1-1,0 1 1,-1 0 0,0 1 0,0 1 0,-1 1 0,0 0 0,-1 1-1,1 1 1,-1 1 0,1 1 0,-1 0 0,0 2 0,0 0-1,0 1 1,-25 4 0,11 1-69,1 1 1,0 2-1,0 1 0,1 1 0,1 2 0,-39 21 1,51-23 37,0-1 0,1 2 0,0 1 1,1 0-1,1 0 0,0 2 0,0 0 1,2 1-1,0 0 0,0 1 0,-10 20 0,20-31 33,0 0-1,0 0 0,1 1 0,0-1 0,0 1 0,0-1 0,1 1 0,0-1 0,0 1 0,1 0 0,0 0 0,0-1 1,1 1-1,-1 0 0,1-1 0,1 1 0,-1 0 0,1-1 0,0 0 0,1 1 0,0-1 0,0 0 0,0 0 0,0-1 0,1 1 1,7 8-1,-3-6 2,1 0 0,0 0 1,0 0-1,0-1 1,1-1-1,0 0 0,1 0 1,-1-1-1,1 0 1,0-1-1,0 0 0,0-1 1,1 0-1,17 2 1,2-2-35,0-2 1,1-1 0,-1-1 0,0-2 0,0-1-1,31-8 1,175-63-543,-65 18-213,-171 56 788,0 0 1,0 1-1,0-1 0,0 1 0,0 0 1,1-1-1,-1 1 0,0 0 1,0 0-1,0-1 0,1 1 1,-1 0-1,0 0 0,0 0 1,1 1-1,-1-1 0,0 0 1,0 0-1,0 1 0,1-1 1,-1 0-1,0 1 0,0-1 1,0 1-1,0 0 0,0-1 1,0 1-1,0 0 0,1 1 1,-1 1 26,0 0 0,-1 0 0,1 0 0,-1 0 1,1 0-1,-1 0 0,0 0 0,0 1 1,-1 4-1,0 14 193,1-15-157,-1 10 93,1 0 0,0 0 0,1 0 0,1 0 0,0 0 0,1-1-1,1 1 1,1-1 0,0 1 0,1-2 0,11 21 0,-1-7 83,1-2 0,2 0 0,42 46 0,-50-61-882,1-2 0,1 0 0,16 11 0,5-5-1463,0-10-85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9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1290 2137 2816,'6'-24'1898,"-5"22"-1698,0 0 0,0-1 0,0 1-1,0 0 1,-1-1 0,1 1 0,-1-1-1,0 1 1,0-1 0,0 1 0,0-1-1,0 1 1,0-1 0,-1 1 0,1-1-1,-1 1 1,0 0 0,0-1 0,1 1 0,-2 0-1,-1-5 1,-117-217 2488,-98-218-1342,121 234-1071,-123-241-125,202 410-150,-190-347-22,181 348-76,19 29 33,1 0-1,1-1 1,-1 0-1,1 0 1,-7-18 0,13 26 51,-1 0-1,1 0 1,0 0 0,0 0 0,0-1 0,0 1 0,0 0 0,1 0 0,-1 0 0,1 0 0,-1 0 0,1 0 0,0 0 0,0 0 0,0 0 0,0 0 0,0 0 0,0 1-1,0-1 1,0 0 0,2-1 0,37-35-213,-28 28 145,0 0 79,0 1-1,1 1 1,-1 0 0,2 1-1,-1 0 1,1 1 0,20-7-1,1 3 7,69-10 0,-94 19 12,-1 0 0,1 1-1,0 0 1,-1 1 0,1 0 0,-1 0 0,1 1 0,14 5 0,71 34 259,-72-29-197,0-1 0,40 11 1,246 70 434,-305-91-501,1 0 0,-1 0 1,0 1-1,0 0 0,0 0 1,0 0-1,0 0 0,0 0 1,0 1-1,-1 0 0,1 0 1,-1 0-1,0 0 1,0 0-1,0 1 0,0-1 1,-1 1-1,1 0 0,-1 0 1,0 0-1,0 0 0,-1 0 1,1 0-1,-1 1 0,0-1 1,0 0-1,0 1 1,0-1-1,-1 1 0,0 4 1,0-2 9,-1 0 1,0 0 0,-1 0 0,0 0 0,0 0 0,0 0 0,-1 0 0,0-1 0,0 1 0,-1-1-1,0 0 1,0 0 0,0 0 0,-1-1 0,1 1 0,-1-1 0,-1 0 0,-7 6 0,-121 74 165,91-60-153,-76 57 1,-105 89-35,103-83 0,57-44-5,-102 52 1,-30 19 162,108-64 85,63-39-117,1 2 0,0 1 0,-24 19 0,47-33-113,-1 0 1,1 0 0,0 0 0,-1 1-1,1-1 1,0 0 0,0 1 0,0-1 0,0 0-1,0 1 1,1-1 0,-1 1 0,0 0 0,1-1-1,-1 1 1,1 0 0,-1-1 0,1 1-1,0 0 1,0-1 0,0 1 0,0 0 0,0 0-1,0 2 1,1-1 2,1 0-1,-1 0 1,0 0-1,1 0 1,0-1 0,0 1-1,0 0 1,0-1-1,0 0 1,0 1-1,0-1 1,5 3 0,3 2 0,0-1 0,0 0 1,1 0-1,0-1 0,0 0 1,15 4-1,258 50 183,-8-2-185,-195-39-78,109 12 0,-142-25 107,0-3 0,1-2-1,81-10 1,-117 8-14,0-1-1,0 0 1,0-1 0,0 0-1,0-1 1,-1-1 0,0 0-1,0 0 1,17-13 0,-26 17-17,0-1 0,-1 1 0,1-1 0,-1 0 0,1 0 0,-1 0 0,0 0 0,0 0 0,0 0 0,-1 0 0,1-1 0,-1 1 0,0-1 0,0 1 0,0-1 0,1-4 0,-2 3-3,-1 0 0,1 1-1,-1-1 1,0 1 0,0-1 0,0 1-1,-1-1 1,1 1 0,-1 0 0,0 0-1,-1 0 1,1 0 0,-1 0 0,1 0-1,-1 1 1,-5-6 0,-9-8-2,-1 1 1,0 0-1,-1 1 1,-1 1 0,0 1-1,-1 1 1,-1 1-1,1 1 1,-2 0-1,1 2 1,-1 1-1,-45-9 1,-8 4-48,0 3 0,-132 2 0,163 8 3,0 1 0,0 3-1,-81 18 1,103-13-41,35-5-123,43-3-883,-53-2 954,241-14-7187,-213 8 5269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0.9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845 2 1408,'-13'0'143,"8"-1"104,-1 1-1,1 0 1,-1 0-1,1 1 1,0-1 0,-1 1-1,1 0 1,0 1 0,0-1-1,-1 1 1,1 0 0,-8 5-1,-47 29 650,-61 49 0,-4 31 652,54-46-792,33-32-426,2 0 0,1 3 0,3 0 0,1 2 0,2 2 0,2 0 0,2 2 0,2 1 0,3 1 0,-22 73 0,31-81-196,2 0 0,1 0-1,3 1 1,1 0 0,2 0 0,2 0 0,2 0 0,1-1 0,2 1-1,3-1 1,1 1 0,1-2 0,27 65 0,-22-71-55,2-1 1,1 0-1,1-2 1,2 0-1,1-1 1,1-2-1,1 0 1,2-1 0,1-2-1,30 23 1,-21-21 34,9 6 85,64 36 0,-70-40-562,-39-28 246,-1-1-1,1 0 1,-1 0 0,1 0-1,-1 1 1,1-1 0,-1 0-1,0 0 1,1 0 0,-1 0-1,1 0 1,-1 0 0,0 0-1,1 0 1,-1-1 0,1 1-1,-1 0 1,1 0 0,-1 0-1,1-1 1,-1 1 0,1 0-1,-2-1 1,-11-26-3232,13 18 1429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1.4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746 173 2944,'-1'-7'261,"0"0"-1,0 0 1,0 1 0,-1-1 0,0 0-1,0 1 1,-1-1 0,1 1 0,-1 0-1,-1 0 1,1 0 0,-10-10 0,7 9-63,-1 1 1,0 1 0,0-1-1,-1 1 1,0 0-1,0 1 1,0 0 0,0 0-1,-14-4 1,1 2 26,-1 1 1,0 0 0,0 2-1,0 0 1,0 1 0,0 2-1,0 0 1,-1 1 0,1 2-1,0 0 1,0 1 0,1 1-1,-1 1 1,1 1 0,0 1-1,1 1 1,-30 17 0,35-17-116,1-1-1,1 2 1,-1 0 0,2 0-1,-1 1 1,2 1 0,-1 0 0,2 1-1,-1 0 1,2 0 0,0 1-1,0 1 1,2-1 0,-1 1 0,2 0-1,0 1 1,1 0 0,1 0 0,0 0-1,1 0 1,1 1 0,0-1-1,1 1 1,2 17 0,0-18-54,1 1-1,1-1 1,0 0-1,2 1 1,-1-1 0,2-1-1,0 1 1,1-1 0,1 0-1,0-1 1,1 0 0,0 0-1,1-1 1,1 0 0,0 0-1,1-2 1,0 1 0,1-1-1,0-1 1,0 0 0,1-1-1,24 11 1,-9-6-192,0-1 1,0-1-1,1-2 0,1-1 1,51 8-1,-36-12-1836,70 1 1,-55-6-77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1.8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60 4480,'30'7'2176,"104"-7"-2048,-103-3 2944,9-1-3072,5-2 128,1 2-128,3 0 128,2-3-128,-6 1 0,-5-1-128,-9 3 0,-7-6-512,-9 3 128,-5 3-768,-5 8 128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2.1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3840,'4'41'1920,"1"18"-1152,-5-30 3072,0 12-3456,4 10 128,2 16 256,-1-1 0,-1 0-1024,2-1 128,0-3 512,-3-12 128,9-9-384,-8-10 128,1-16-896,-5 6 128,0-12-1152,10-5 0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3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231 232 3840,'1'2'177,"-1"-1"0,1 1 0,0 0 0,-1-1 0,0 1 0,1 0 0,-1 0 0,0 0-1,0-1 1,0 1 0,0 0 0,0 0 0,0-1 0,0 1 0,-1 0 0,0 2 0,0 17 2319,3-10-2326,1 1 0,0-1 0,1 0 0,0 1 0,0-2 0,2 1 0,-1 0 0,1-1 0,1 0 0,0-1 0,0 1 0,1-1 0,0-1 0,14 12 0,-11-11-50,0 0 0,0-1 0,1 0 0,0-1 0,0-1-1,1 0 1,0 0 0,0-1 0,0-1 0,1 0 0,26 4 0,-14-7 22,-1-1 1,1-1 0,-1-1-1,0-1 1,0-1-1,0-2 1,0 0-1,-1-1 1,0-2-1,31-15 1,-43 17-100,1 0 1,-1-1-1,-1 0 1,1-1-1,-1 0 1,-1-1-1,0 0 1,16-21 0,-20 23-32,-1-1 0,0 0 1,0 0-1,-1 0 1,-1-1-1,1 1 0,-1-1 1,-1 0-1,0 0 1,0 0-1,-1 0 0,0 0 1,-1-15-1,-1 16-9,-1 0-1,1 0 1,-1 1-1,-1-1 1,0 1-1,0-1 1,0 1-1,-1 0 1,0 0-1,-1 0 0,0 1 1,0 0-1,-1 0 1,0 0-1,0 0 1,0 1-1,-1 0 1,0 0-1,0 1 1,0 0-1,-1 0 1,0 1-1,-10-4 1,-1-1-5,-1 1 0,0 1 0,0 1 0,-1 0 0,0 2 0,0 0 1,0 2-1,-36 0 0,7 4-23,0 2 0,1 2 0,0 3 1,-55 16-1,79-17-10,0 0 1,0 2-1,1 1 1,0 0-1,1 2 1,1 1-1,0 1 1,1 1-1,-27 25 1,42-35-33,0 0 1,1 0 0,0 0 0,0 1 0,0 0 0,1 0-1,0 0 1,1 0 0,-1 1 0,1-1 0,1 1 0,-1 0 0,-1 14-1,4-16-31,0 1 0,0-1-1,1 0 1,0 0 0,0 0-1,0 0 1,1 0 0,0 0-1,0 0 1,1 0 0,0 0-1,0-1 1,0 0 0,0 1-1,1-1 1,0 0 0,0-1-1,5 5 1,0-1-151,0 0 0,1-1 1,0-1-1,1 0 0,-1 0 0,1-1 1,0 0-1,1-1 0,-1 0 0,1 0 0,-1-2 1,1 1-1,0-2 0,0 1 0,21-2 1,12 0-879,1-3 1,74-14-1,-29 0-174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3.6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2688,'6'11'1209,"0"0"0,-1 0 0,0 1 0,4 16 0,-2 5-123,5 52 1,-6-35-132,69 798 3312,-44-561-2990,-12-132-507,-18-148-709,0 1-1,0-1 1,1 1-1,0-1 0,0 0 1,1 1-1,0-1 1,0-1-1,1 1 0,-1 0 1,2-1-1,-1 0 1,1 0-1,0 0 0,0 0 1,0-1-1,1 0 1,0 0-1,9 6 0,-10-8-112,1-1 0,-1 0 0,1 0 0,-1 0-1,1 0 1,0-1 0,-1 0 0,1-1 0,0 1-1,0-1 1,0 0 0,-1 0 0,1-1 0,0 1-1,0-1 1,-1-1 0,1 1 0,0-1 0,-1 0-1,1 0 1,-1-1 0,0 0 0,0 0 0,0 0-1,8-7 1,2-3-1114,-1 0 0,0-1 0,16-22 0,29-28-4367,-33 42 3208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4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3584,'0'-1'43,"0"1"0,0-1 1,0 0-1,0 1 0,0-1 0,0 0 1,1 1-1,-1-1 0,0 1 0,1-1 1,-1 0-1,0 1 0,1-1 0,-1 1 1,0-1-1,1 1 0,-1-1 0,1 1 0,-1-1 1,1 1-1,0 0 0,-1-1 0,1 1 1,-1 0-1,1-1 0,0 1 0,-1 0 1,1 0-1,-1-1 0,1 1 0,0 0 1,-1 0-1,1 0 0,0 0 0,0 0 1,-1 0-1,1 0 0,0 0 0,-1 0 1,1 1-1,-1-1 0,1 0 0,0 0 1,-1 0-1,1 1 0,0-1 0,-1 0 0,1 1 1,-1-1-1,1 1 0,-1-1 0,1 1 1,0 0-1,33 43 3351,-18-21-2446,1 3-345,0 1 0,-2 0 1,22 55-1,23 96 240,-37-105-899,64 175 2065,15 48 184,-90-256-1918,-2 0-1,-2 1 0,-1 0 0,1 67 0,-8-78-125,-2 1-1,-1-1 1,-1 0 0,-1 0-1,-2-1 1,-1 1 0,-13 29-1,14-42-411,0 0-1,0-1 1,-2 0-1,0 0 0,-1-1 1,0 0-1,-1-1 0,-1 0 1,0-1-1,-1 0 1,0-1-1,-1 0 0,-28 17 1,-17-2-2062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5.8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138 290 3072,'1'-2'152,"0"0"0,-1 1 0,1-1-1,0 1 1,0-1 0,0 1 0,0-1 0,1 1 0,-1 0 0,0-1 0,1 1-1,-1 0 1,1 0 0,-1 0 0,1 0 0,-1 0 0,1 0 0,0 1 0,-1-1-1,1 1 1,0-1 0,-1 1 0,1-1 0,0 1 0,2 0 0,58-3 2630,-25 2-2964,-24-2 364,1-1 0,0-1 0,-1 0 0,0-1 0,-1-1 1,1 0-1,19-15 0,-25 18-124,-4 2-6,0 0 1,0-1-1,1 1 1,-2-1-1,1 0 1,0 0-1,0 0 1,-1 0-1,0 0 1,0-1-1,0 1 1,0-1-1,0 0 1,-1 1-1,1-1 1,-1 0-1,0 0 1,0 0-1,-1 0 1,1 0-1,-1 0 1,0 0-1,0 0 1,0 0-1,0 0 1,-1 0-1,0 0 1,0 0-1,0 0 1,-1-4-1,0 3 17,0 0 1,-1 0-1,1 1 0,-1-1 0,0 1 1,0-1-1,0 1 0,-1 0 1,0 0-1,0 0 0,0 1 1,0-1-1,0 1 0,0 0 0,-1 0 1,0 0-1,0 1 0,1 0 1,-1 0-1,0 0 0,-1 0 1,-6 0-1,-1 0 22,-1 2 0,1 0 0,-1 0 0,1 1 0,0 1 0,-1 0 0,1 1 0,0 1 0,0 0 0,1 0 0,-1 2 0,1-1 1,0 1-1,1 1 0,-1 0 0,1 1 0,1 0 0,-1 1 0,1 0 0,1 0 0,-14 18 0,15-17-75,1-1 1,0 1-1,0 1 0,1-1 0,1 1 1,0 0-1,0 1 0,1-1 1,1 1-1,0-1 0,0 1 1,1 0-1,1 0 0,0 1 0,0-1 1,1 0-1,1 0 0,0 0 1,1 0-1,0 0 0,1 0 1,0 0-1,1-1 0,7 16 0,-2-11-6,1 0 0,0-1 0,1 0 0,1 0 0,0-1 0,27 22 0,-1-5-45,59 37 0,-78-56-431,0-2 0,1 0-1,1-1 1,22 7 0,-33-12 16,1-1 1,-1-1 0,1 0-1,-1 0 1,1-1 0,0-1-1,0 0 1,-1 0 0,1-1-1,11-2 1,10-11-1620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4.8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439 18 2048,'-2'-2'159,"1"1"-1,-1-1 1,0 1 0,1-1 0,-1 1 0,0 0-1,0 0 1,0 0 0,0 0 0,0 0-1,-1 0 1,1 0 0,0 1 0,0-1-1,0 1 1,-1 0 0,1-1 0,0 1-1,0 0 1,-1 1 0,1-1 0,0 0 0,-1 0-1,-3 2 1,-61 12 1798,64-13-1889,-33 8-24,-2 0 717,0 2-1,-65 28 1,96-36-674,1 1 0,0-1 0,-1 2 0,2-1 1,-1 0-1,0 1 0,1 0 0,0 0 0,0 1 0,0 0 1,1-1-1,0 1 0,0 1 0,0-1 0,1 1 1,0-1-1,0 1 0,1 0 0,0 0 0,0 0 0,-2 15 1,4-13-33,0 0 1,0 0 0,1 0 0,0 0 0,1 0 0,0 0-1,0-1 1,1 1 0,0 0 0,1-1 0,0 0-1,0 0 1,0 0 0,1 0 0,0-1 0,1 0-1,10 11 1,-5-8-60,1 0 0,0-1-1,1-1 1,0 0 0,0 0-1,1-1 1,0-1 0,0 0 0,0-1-1,1-1 1,0 0 0,0-1-1,0-1 1,0 0 0,29 0-1,-5-3-641,0-1 0,0-2 0,0-2-1,-1-1 1,41-14 0,1-6-1018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5.4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18 2048,'-12'-14'973,"29"11"507,-15 4-1367,-1 0 1,1 0-1,-1 1 0,0-1 0,0 0 1,0 1-1,1-1 0,-1 1 1,0-1-1,-1 1 0,1-1 0,0 1 1,0 0-1,-1-1 0,1 1 0,-1 0 1,1 0-1,-1 2 0,2 2 82,23 83 1110,19 128 0,-12-46-75,-20-119-959,191 741 2871,-179-734-2758,-24-59-379,0 0 1,0 0 0,0 0-1,0 0 1,0 0-1,0 0 1,0 0-1,0 0 1,0-1 0,0 1-1,0 0 1,0 0-1,0 0 1,0 0-1,1 0 1,-1 0 0,0 0-1,0 0 1,0 0-1,0 0 1,0 0-1,0 0 1,0 0 0,0 0-1,0 0 1,0 0-1,0 0 1,0-1-1,0 1 1,0 0 0,1 0-1,-1 0 1,0 0-1,0 0 1,0 0-1,0 0 1,0 0-1,0 0 1,0 0 0,0 0-1,0 0 1,0 0-1,0 0 1,0 0-1,1 0 1,-1 0 0,0 1-1,0-1 1,0 0-1,0 0 1,0 0-1,0 0 1,0 0 0,0 0-1,0 0 1,0 0-1,0 0 1,0 0-1,0 0 1,1-14 145,-3-19-41,2 31-86,-1-22-18,1 1 1,1-1 0,1 1 0,1 0 0,1-1 0,1 1-1,2 1 1,0-1 0,11-24 0,-14 39-35,1-1 0,-1 1 0,2 0 0,-1 0 0,1 0 0,0 1 0,1 0 0,0 0 0,0 0 1,16-10-1,-18 13 12,1 1 1,0 1 0,1-1 0,-1 1 0,0 0 0,1 0-1,-1 1 1,1 0 0,-1 0 0,1 1 0,0-1 0,-1 1-1,1 1 1,0-1 0,-1 1 0,1 1 0,9 2 0,-8-2 16,1 1 0,-1 0 0,0 1 1,0-1-1,0 1 0,-1 1 1,1 0-1,-1 0 0,0 0 0,0 1 1,-1 0-1,1 0 0,-2 1 0,8 9 1,-6-5 34,0 1 1,-1 0-1,-1 0 1,0 0-1,-1 1 1,0 0-1,0 0 1,-2 0-1,2 13 1,-1 11 108,-2 1 0,-2-1 0,-7 50 0,-1 45-384,24-153-3686,-6-2 2005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5.8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1 262 3712,'9'6'482,"1"-1"1,0 0-1,0-1 1,0 0-1,1-1 1,-1 0-1,1 0 0,0-1 1,0 0-1,0-1 1,0-1-1,12 0 1,18 0-180,0-1 0,1-3 0,-1-1 1,40-11-1,-67 13-254,0-1 0,-1-1 1,0 0-1,0-1 0,0 0 0,-1-1 0,1 0 1,-2-1-1,1-1 0,-1 0 0,-1 0 1,1-1-1,-2 0 0,1-1 0,10-15 1,-18 23-35,-1 1 0,1-1 0,0 0 0,-1 0 1,1 0-1,-1 0 0,0 0 0,0 0 0,0 0 0,0 0 1,-1-1-1,1 1 0,-1 0 0,0 0 0,0-1 0,0 1 1,0 0-1,-1-1 0,1 1 0,-1 0 0,-1-4 1,0 3-10,0 1 1,0 0 0,-1-1 0,0 1-1,1 0 1,-1 0 0,0 1 0,0-1-1,0 0 1,-1 1 0,1 0 0,-1 0-1,1 0 1,-7-2 0,-4-2 18,-1 2 1,1 0 0,-1 1-1,0 0 1,0 1-1,0 1 1,-25 0 0,23 3 28,1 0 0,0 0 0,0 2 0,1 0 1,-1 1-1,1 0 0,-1 1 0,2 1 0,-1 1 1,1 0-1,0 0 0,1 2 0,0-1 0,0 2 1,-17 18-1,22-20-35,1 1-1,-1 0 1,2 0 0,-1 0 0,2 1-1,-1 0 1,2 0 0,-1 0 0,1 1-1,1-1 1,0 1 0,1 0 0,0 0 0,1 0-1,0 0 1,1 0 0,0 0 0,1 0-1,0 0 1,1 0 0,4 15 0,-2-16-325,0-1 0,1 1 0,0-1 0,0 0 1,1 0-1,0-1 0,1 0 0,0 0 1,0 0-1,1-1 0,0 0 0,1 0 1,0-1-1,18 12 0,20 10-1507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6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158 326 1792,'1'-19'972,"-1"7"1878,-16 15-336,14-2-2448,0 1 1,-1 0 0,1-1-1,0 1 1,0 0 0,1 1-1,-1-1 1,0 0 0,1 0-1,-1 1 1,1-1-1,0 1 1,0-1 0,0 1-1,0 0 1,0-1 0,0 1-1,1 0 1,-1 0 0,1-1-1,0 1 1,0 0 0,0 0-1,0 0 1,1-1 0,-1 1-1,1 0 1,0 3-1,2 6 224,0 0-1,0 1 1,1-2-1,0 1 1,7 11-1,-7-16-193,1 1-1,0-2 1,0 1 0,0 0-1,1-1 1,0 0 0,0 0-1,1-1 1,-1 0 0,1 0-1,0-1 1,1 1 0,-1-1-1,1-1 1,0 0 0,0 0-1,0 0 1,0-1 0,0 0 0,1-1-1,-1 0 1,0 0 0,14-1-1,5-1 13,-1-1 0,0-1-1,0-1 1,0-2 0,0 0 0,24-11 0,-18 7-42,-1-2 0,-1-2 1,0 0-1,-1-2 0,-1-1 1,0-2-1,-2 0 0,34-32 1,-54 45-59,-1 0 1,1-1 0,-1 1-1,0-1 1,-1 0-1,1-1 1,-2 1-1,1-1 1,-1 0-1,0 0 1,0 0 0,-1 0-1,-1 0 1,1 0-1,0-16 1,-2 16-7,-1 1-1,0 0 1,0 0 0,-1 0 0,1 0-1,-2 0 1,1 1 0,-1-1 0,0 0 0,0 1-1,-1 0 1,0 0 0,0 0 0,0 0-1,-1 1 1,1-1 0,-1 1 0,-9-6 0,1 1-6,-1 1 0,0 0 0,0 1 0,-1 1 0,0 0 0,0 1 0,-1 1 0,0 0 0,0 1 0,0 1 0,-21-2 0,-7 2-48,1 1 0,-1 3 0,-45 7 0,53-4 17,0 2 0,1 1 0,-68 24 1,88-26 10,1 2 0,-1-1 0,1 2 0,1 0 0,-1 1 0,1 0 0,1 1 0,0 0 0,0 1 0,1 0 0,-13 17 0,22-24-8,-1-1 1,1 1 0,0 0-1,0 0 1,1 0 0,-1 0-1,1 0 1,0 0-1,0 0 1,0 0 0,0 0-1,1 0 1,-1 1 0,1-1-1,0 0 1,1 0-1,-1 1 1,1-1 0,0 0-1,0 0 1,0 0-1,0 0 1,1 0 0,0 0-1,-1 0 1,2 0 0,-1-1-1,0 1 1,1-1-1,-1 1 1,1-1 0,5 4-1,3 4-124,2 0 1,-1-1-1,1 0 0,1-1 0,0 0 0,0-1 0,17 6 0,19 6-787,1-3 0,1-1 1,0-3-1,92 11 0,-10-11-849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6.9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3 128,'2'-1'167,"-1"1"-1,1-1 1,0 1 0,0 0-1,0-1 1,0 1-1,0 0 1,0 0 0,-1 0-1,1 0 1,0 1 0,0-1-1,0 0 1,0 1 0,0 0-1,-1-1 1,1 1 0,0 0-1,0 0 1,-1 0-1,1 0 1,-1 0 0,1 0-1,-1 0 1,1 0 0,0 2-1,9 5 562,-6-6-632,-1 1-1,1-1 1,-1 1 0,0 1 0,0-1 0,0 0 0,0 1 0,-1 0 0,0 0 0,1 0 0,2 6 0,-6-8-83,0-1 0,0 0-1,-1 0 1,1 0 0,-1 0-1,1 0 1,-1 0 0,1 0-1,-1 1 1,0-2 0,1 1-1,-1 0 1,0 0 0,0 0-1,0 0 1,0 0 0,0-1-1,0 1 1,-1 1 0,-18 20 288,17-16-226,2 1 0,-1 0 0,1 0 0,0 0 0,0 0 0,1 1 0,0-1 0,0 0 0,3 11-1,-3-11-12,5 107 986,-16 169 0,-35 115 186,-6 75 1345,51-449-2463,-3 62 310,4-80-391,1-1 0,-1 1 0,1-1 0,0 1-1,0-1 1,0 0 0,1 1 0,0-1 0,0 0-1,0 0 1,6 9 0,-7-14-51,-1 1 0,1 0 1,-1-1-1,1 1 0,0-1 1,-1 1-1,1-1 0,-1 1 0,1-1 1,0 0-1,-1 1 0,1-1 1,0 0-1,0 1 0,-1-1 1,1 0-1,0 0 0,0 0 0,-1 0 1,1 0-1,0 0 0,0 0 1,-1 0-1,1 0 0,0 0 0,0 0 1,-1 0-1,2-1 0,20-15-948,9-31-2096,-16 19 1247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7.4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15 299 3840,'-1'1'54,"1"-1"0,-1 0 0,0 1 1,0-1-1,1 0 0,-1 1 0,0-1 0,1 1 1,-1-1-1,0 1 0,1-1 0,-1 1 0,1 0 1,-1-1-1,1 1 0,-1 0 0,1-1 0,0 1 0,-1 0 1,1 0-1,0 0 0,-1-1 0,1 1 0,0 0 1,0 0-1,0 0 0,0-1 0,0 1 0,0 0 1,0 0-1,0 0 0,0 0 0,0-1 0,0 1 1,0 0-1,1 0 0,-1 0 0,0-1 0,1 1 0,0 1 1,22 44 1801,-7-16-46,-13-24-1658,0 1 0,0-1 0,1 0 0,0 0 0,0 0 0,0-1 0,1 0 0,-1 1 0,1-2 0,1 1 0,-1 0 0,1-1 0,8 5 0,-3-4-45,-1 0 0,1 0 0,0-1 1,0-1-1,0 0 0,0 0 0,20 1 0,-7-3 88,1-1 0,-1-1 0,0 0-1,1-2 1,-1-1 0,0-1 0,30-11 0,-38 10-157,-1 0 0,0-1 0,0 0 0,-1-1 0,0-1 0,0 0 0,-1-1 0,0-1 0,-1 0 1,0 0-1,-1-2 0,0 1 0,17-28 0,-24 34-52,-1-1-1,0 0 1,-1-1 0,1 1-1,-1-1 1,0 1 0,-1-1 0,0 1-1,0-1 1,-1 0 0,0 1 0,0-1-1,-1 0 1,0 1 0,0-1-1,-1 0 1,0 1 0,0 0 0,-1-1-1,-4-7 1,3 5-16,-1 1-1,-1 0 1,0-1-1,0 2 1,-1-1 0,0 1-1,0 0 1,-1 0-1,0 1 1,0 0 0,-1 1-1,1 0 1,-17-8 0,3 5-44,-1 1-1,0 1 1,0 1 0,0 1 0,-1 2 0,1 0 0,-1 1 0,0 2 0,0 0 0,0 1 0,1 2 0,-1 0 0,1 2 0,-1 0 0,2 2 0,-39 15 0,54-19 51,0 0 1,1 0-1,-1 1 0,0 0 1,1 0-1,0 1 0,0 0 1,1-1-1,-1 2 1,1-1-1,0 1 0,0 0 1,1 0-1,0 0 0,-5 10 1,7-12 12,1 0 0,0 0 0,0 0 0,0 0 0,0 0 0,1 0 0,0 1 0,0-1 0,0 0 0,0 0 0,1 0 0,-1 0 0,1 1 0,0-1 0,1 0 0,-1 0 0,1 0 0,-1-1 0,1 1 0,0 0 0,0-1 0,1 1 0,-1-1 0,1 1 0,0-1 1,0 0-1,0 0 0,0-1 0,5 4 0,2 1 10,0 0 1,1 0 0,-1-1 0,1-1-1,1 0 1,-1 0 0,18 3-1,93 18-132,-64-15-125,-10-4-188,-1-1 0,1-3 0,67-4 0,-41 0-613,-75 2 1139,0 0 0,0-1 0,0 1 1,0 0-1,0-1 0,0 1 0,0 0 0,0 0 0,0 0 0,0 0 0,0 0 0,1 0 0,-1 0 0,0 0 0,1 0 0,-1 0 0,0 0 0,1 0 0,0 1 0,-1-1 0,1 0 0,0 0 0,-1 1 0,1-1 0,0 0 0,0 0 0,0 3 0,-2 42 1327,2-42-1223,1 7 90,0-1 1,0 0-1,1 0 1,0 0-1,1 0 1,0 0-1,0 0 1,1-1-1,0 1 0,1-1 1,0 0-1,1 0 1,0-1-1,0 0 1,0 0-1,1 0 1,1-1-1,13 12 1,-8-10-58,-1 0 0,1-1 0,1 0 0,-1-1 0,2-1 0,-1 0 0,0-1 0,1 0 0,0-1 0,0-1 0,31 3 0,-19-4-755,1-2 0,-1 0 0,0-2 1,1-1-1,51-13 0,-31-7-1788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8.7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115 293 2432,'-1'0'110,"1"0"0,0 0 1,0 0-1,0 0 0,-1 0 1,1 0-1,0 1 0,0-1 0,0 0 1,-1 0-1,1 0 0,0 0 1,0 0-1,0 0 0,-1 0 0,1 0 1,0 1-1,0-1 0,0 0 0,0 0 1,-1 0-1,1 0 0,0 1 1,0-1-1,0 0 0,0 0 0,0 0 1,0 1-1,0-1 0,0 0 1,-1 0-1,1 0 0,0 1 0,0-1 1,0 0-1,0 0 0,0 1 0,0-1 1,0 0-1,0 0 0,0 0 1,1 1-1,-1-1 0,0 0 0,0 0 1,0 0-1,0 1 0,0-1 1,0 0-1,0 1 0,6 24 1292,15 26-1623,-7-31 687,0-1 0,1-1 0,2 0 0,35 31 0,-43-42-331,0 0-1,1-1 0,0 1 0,0-2 0,0 0 0,1 0 1,0-1-1,0 0 0,0-1 0,0 0 0,1-1 0,15 2 1,-8-4-28,0 0 1,-1-1-1,1-1 1,-1-1-1,0 0 1,1-1 0,-2-2-1,29-11 1,-37 14-86,-1-1 0,0-1 0,0 0 0,0 0 0,-1 0 0,0-1 0,0 0 0,0-1 0,-1 1 0,0-1 0,0 0 0,0-1 0,-1 0 0,-1 0 0,1 0 0,-1 0 0,0 0 0,-1-1 0,4-14 0,-6 12-7,0 0 1,-1 1 0,0-1 0,-1 0 0,0 1 0,0-1 0,-1 0 0,-1 1 0,1 0 0,-2-1-1,0 1 1,0 0 0,0 1 0,-2-1 0,-7-10 0,3 4-16,0 1 0,-1 1 0,-1-1 1,-1 2-1,0 0 0,0 1 0,-2 0 0,-21-14 1,16 15-15,0 1 1,-1 1-1,-1 1 1,1 1-1,-1 0 1,0 2-1,-1 1 1,0 0-1,-42 0 1,48 4-13,0 0 1,0 1-1,0 1 1,0 1 0,1 0-1,-1 1 1,1 1-1,0 1 1,0 0 0,0 1-1,1 0 1,0 1-1,-23 18 1,35-24 19,0 0 0,1 0 0,-1 0 0,1 1-1,0-1 1,0 1 0,0-1 0,0 1 0,0 0 0,0 0 0,1 0 0,-1 0 0,1 0 0,0 0 0,0 0 0,0 1 0,1-1-1,-1 0 1,0 6 0,2-5-5,-1 1-1,1-1 1,0 0-1,1 0 1,-1 0-1,1 0 1,-1 0-1,1 0 1,0 0-1,1-1 1,-1 1-1,1 0 1,3 3-1,6 6-8,1-1-1,1-1 1,0 0-1,0-1 1,32 17 0,-18-13 33,2-2 0,-1-1 0,2-1 0,-1-2 0,1-1 1,0-1-1,1-2 0,44 1 0,-39-5-103,1-1 0,0-2 0,-1-1 0,1-2 0,-2-2 0,61-21 0,-93 28 71,-1-1 0,1 1 1,-1-1-1,1 0 0,-1 0 1,0-1-1,0 1 0,0-1 1,0 1-1,0-1 0,3-4 1,-6 6 13,0 0 1,1 1 0,-1-1-1,0 1 1,1-1 0,-1 0-1,0 1 1,0-1 0,1 0 0,-1 1-1,0-1 1,0 0 0,0 1-1,0-1 1,0 0 0,0 1-1,0-1 1,0 0 0,0 1-1,-1-1 1,1 0 0,0 1 0,0-1-1,0 1 1,-1-2 0,0 1 1,-1 0 0,1 0 0,0 0 0,-1 0 0,1 0 0,0 0 0,-1 0 0,1 0 0,-1 1 0,0-1 0,1 1 0,-1-1 0,1 1 0,-1-1 0,-2 1 0,1-1 32,0 0 1,-1 1-1,1-1 1,0 1-1,0 0 1,-1 0-1,1 0 1,0 0-1,0 0 1,0 1 0,-1 0-1,1-1 1,0 1-1,0 0 1,0 1-1,0-1 1,0 0-1,0 1 1,1 0-1,-1-1 1,0 1-1,1 0 1,-1 1 0,1-1-1,-3 3 1,3-1 21,0 0 0,1 0 0,-1-1 0,1 1 1,0 0-1,0 1 0,1-1 0,-1 0 0,1 0 1,0 0-1,0 0 0,0 0 0,0 0 0,1 1 1,0-1-1,0 0 0,0 0 0,0 0 0,3 6 1,4 8 170,0-1 0,2 0 0,0 0 0,1-1 1,0 0-1,1-1 0,1 0 0,0-1 0,1 0 1,30 21-1,7 1-218,111 57 1,-152-88-685,1-1-1,-1 0 1,1 0 0,15 2 0,-25-6 604,17 4-2228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9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16 396 2176,'3'12'4022,"5"10"-2363,2 3-855,-7-13-642,0 0 0,1-1 0,0 1 0,1-1 0,1 0 0,-1 0 0,2-1 0,-1 0 0,2 0 0,15 17 0,-19-22-73,1-1 0,0 0-1,1 0 1,-1 0 0,1 0-1,-1-1 1,1 0 0,0 0-1,0-1 1,0 1 0,1-1-1,-1-1 1,1 1 0,-1-1 0,1 0-1,-1-1 1,1 0 0,-1 0-1,1 0 1,-1-1 0,12-1-1,16-7 85,0-2 0,-1-1 0,0-1 0,-1-2 0,-1-1 0,0-2 1,-1-1-1,45-37 0,-65 47-155,0 0 1,0-1 0,-1-1-1,0 1 1,0-2 0,-2 1-1,1-1 1,-1 0 0,-1 0-1,0-1 1,6-21 0,-10 24-10,0 0 0,0 0 1,-1 0-1,0 0 1,-1 0-1,0 0 0,-1 0 1,0 0-1,0 0 1,-1 0-1,-1 0 1,1 0-1,-2 0 0,1 1 1,-1 0-1,-8-14 1,7 14-11,0 0 0,-1 1 1,0-1-1,0 1 0,-1 0 0,0 1 1,0 0-1,-1 0 0,1 0 1,-2 1-1,1 0 0,-1 1 1,0 0-1,0 0 0,0 1 1,-1 0-1,0 0 0,1 1 0,-1 1 1,0 0-1,0 0 0,-1 1 1,1 0-1,0 1 0,0 0 1,-1 0-1,1 1 0,0 1 1,0-1-1,-18 7 0,0 3-29,0 2 0,1 0-1,0 2 1,1 1 0,1 1-1,0 1 1,-37 37 0,46-40 2,1 2 0,1 0 0,1 0 0,0 1 0,-12 24 0,19-31 11,1 0 0,0 0 0,1 1 0,1-1 0,-1 1 0,2 0 0,0 0 0,0 0 0,1 0 0,1 16 0,0-20-7,1 0 1,0 0-1,1-1 1,-1 1-1,2 0 1,-1 0-1,1-1 1,0 0-1,0 1 1,1-1-1,0 0 1,0-1-1,1 1 1,11 11-1,-8-10-69,1-1 0,0 0-1,0-1 1,0 0 0,1 0-1,0-1 1,0 0 0,1-1-1,17 5 1,0-2-325,1-2 0,-1-1 0,1-2 0,0 0 1,-1-2-1,1-2 0,44-6 0,46-17-1246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29.9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20 2432,'-6'-17'822,"5"15"234,1 4 154,7 33 1142,44 289-366,69 529 1596,-112-762-3353,25 174 331,-26-248-1160,3-24-725,10-38-2049,-11 25 1996,10-15-414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0.3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93 380 3072,'4'0'326,"1"-1"1,-1 1 0,1-1-1,-1 0 1,1 0-1,-1-1 1,0 1 0,0-1-1,1 0 1,-1 0-1,-1 0 1,1-1-1,0 0 1,0 1 0,5-7-1,21-11 102,6 0 81,61-44 1,-84 54-456,0-1 0,-1 0 0,0-1 0,-1-1 0,-1 1 0,0-2 0,12-21 0,-19 30-40,-1 1 0,0-1 0,0 0 1,0-1-1,-1 1 0,0 0 0,0 0 0,0-1 1,0 1-1,-1 0 0,0-1 0,-1-8 1,1 12-6,-1-1 1,1 1 0,-1 0 0,0-1 0,0 1-1,0 0 1,0-1 0,0 1 0,0 0 0,0 0-1,-1 0 1,1 0 0,-1 0 0,0 0 0,1 1-1,-1-1 1,0 1 0,0-1 0,0 1 0,0-1 0,-1 1-1,1 0 1,0 0 0,0 0 0,-1 0 0,1 1-1,0-1 1,-5 0 0,-3 0 41,1 1 1,0 1-1,0-1 0,0 1 0,0 1 0,0 0 1,0 0-1,0 1 0,0 0 0,1 1 1,-12 6-1,-16 9 256,-39 29 0,67-43-256,-5 5 54,0-1 1,1 2-1,0 0 1,1 0-1,0 1 0,1 0 1,1 1-1,-1 0 1,2 1-1,0 0 0,1 0 1,0 1-1,1 0 1,-5 17-1,9-22-46,-1 1 1,2-1-1,-1 0 0,1 1 0,1-1 1,0 0-1,0 1 0,1-1 0,1 1 1,0-1-1,0 0 0,1 0 0,0 0 1,0 0-1,1-1 0,1 1 0,-1-1 1,2 0-1,-1 0 0,1-1 0,1 1 1,14 14-1,-13-16-59,1 0 0,0 0 0,0-1-1,1-1 1,0 1 0,0-1 0,0-1 0,1 0 0,-1 0 0,1-1 0,0 0-1,0-1 1,0-1 0,13 1 0,-4-1-464,0-1 1,0-1-1,0-1 0,0-1 0,-1 0 1,1-2-1,19-6 0,12-13-1349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6.5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61 305 2560,'-1'0'96,"0"0"1,-1-1-1,1 1 0,0 0 1,0 0-1,0 1 0,-1-1 1,1 0-1,0 0 0,0 0 0,0 1 1,0-1-1,-1 1 0,1-1 1,0 1-1,0-1 0,0 1 1,0 0-1,0-1 0,0 1 1,0 0-1,0 0 0,1 0 1,-1 0-1,0-1 0,-1 3 1,0 1 183,1 0 0,-1 0 0,0 0 1,1 0-1,0 0 0,0 0 0,-1 8 0,1-1-101,0 0-1,1 0 0,0 0 0,1 0 1,0 0-1,1 0 0,0 0 0,1 0 1,0 0-1,1-1 0,0 1 0,0-1 1,1 0-1,1 0 0,-1-1 0,2 0 0,-1 0 1,1 0-1,0-1 0,13 12 0,-10-12-86,0 0 0,1 0 0,0-1 0,0 0 0,0-1 0,1 0 0,0-1 0,0 0 0,1-1-1,-1 0 1,1-1 0,0 0 0,-1-1 0,1-1 0,0 0 0,1-1 0,14-1 0,3-4 20,0-1 0,0-1 0,0-1 0,-1-2 0,-1-1 1,1-2-1,31-19 0,-41 21-64,-1 0 1,0-2-1,-1-1 0,-1 0 1,0-1-1,-1-1 0,0 0 1,-1-1-1,-1-1 1,21-36-1,-31 46-19,0 0 1,-1 0-1,0-1 0,0 1 1,-1 0-1,0-1 0,0 0 1,-1 0-1,0 1 0,-1-1 1,0 0-1,0 0 0,-1 0 1,0 1-1,-1-1 0,0 0 1,0 1-1,-1-1 0,0 1 1,0 0-1,-1 0 0,0 0 1,0 1-1,-11-15 0,5 10 13,-1 0 0,0 0 0,-1 1 0,0 1 0,-1 0 1,1 1-1,-2 0 0,0 1 0,0 0 0,0 1 0,-1 1 0,-28-9 0,15 10-31,1 0 0,-1 2 1,0 1-1,-1 1 0,1 2 1,0 1-1,0 1 0,0 1 1,1 1-1,0 2 0,-1 0 0,2 2 1,0 2-1,0 0 0,1 1 1,-36 24-1,52-30-87,1 0 1,1 0 0,-1 1-1,1 1 1,0-1-1,1 1 1,0 0 0,0 0-1,1 1 1,0-1-1,0 1 1,1 0 0,0 1-1,1-1 1,0 1-1,0 0 1,1 0-1,0-1 1,1 1 0,0 1-1,1-1 1,0 0-1,0 0 1,1 0 0,1 0-1,0 0 1,0 0-1,0-1 1,1 1 0,1-1-1,0 1 1,0-1-1,1 0 1,0-1 0,0 1-1,1-1 1,0 0-1,1 0 1,0-1 0,0 0-1,0 0 1,12 7-1,2 0-309,0-2-1,1 0 0,0-2 0,1 0 0,0-2 1,0 0-1,1-2 0,0-1 0,0 0 1,1-2-1,25 0 0,81 1-1427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0.8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346 0 3712,'-33'12'1296,"1"1"1,0 2-1,1 1 1,-31 22-1,35-20-1025,1 1 0,-29 29 1,51-45-258,0 1 1,1-1-1,0 1 0,0 0 1,0 0-1,0 0 1,1 1-1,-1-1 0,1 1 1,0-1-1,-2 10 1,4-12 7,0 1 0,-1-1-1,2 0 1,-1 0 0,0 0 0,0 0 0,1 0 0,-1 0 0,1 0 0,0 0 0,-1 0 0,1 0 0,0 0 0,0 0 0,0 0 0,0-1-1,1 1 1,-1 0 0,0-1 0,1 1 0,0-1 0,-1 1 0,1-1 0,-1 0 0,1 0 0,0 0 0,0 0 0,0 0 0,0 0-1,0 0 1,4 0 0,13 5 26,1-1 0,0 0 0,0-2 0,1-1 0,22 1 0,40 4 70,-48-1 24,0 2 0,34 12 0,-58-16-56,1 0-1,-1 1 0,0 0 1,0 1-1,0 0 0,-1 1 1,0 0-1,0 1 0,12 11 1,-20-16-43,1 1 1,-1-1 0,0 0 0,0 1 0,0 0 0,0-1 0,-1 1-1,0 0 1,1 0 0,-1 0 0,-1 0 0,1 0 0,0 0 0,-1 0-1,0 0 1,0 0 0,0 0 0,-1 0 0,1 0 0,-1 0 0,0 0 0,0 0-1,0 0 1,-1 0 0,1 0 0,-1-1 0,0 1 0,0-1 0,0 1-1,-6 5 1,0 2 42,-1 0 0,-1-1 0,0 0 0,0-1 0,-1 0 0,0 0 0,-17 10 1,-16 3 78,-1-1 0,-1-2 0,0-2 0,-51 12 0,-27 2-3038,122-31 2567,0 1 1,0-1 0,0 0 0,0 0-1,1 1 1,-1-1 0,0 0 0,0-1 0,0 1-1,0 0 1,0 0 0,-2-1 0,-1-7-1743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1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322 6 2816,'-7'-2'331,"-1"1"1,0 0 0,0 0-1,0 1 1,0 0-1,0 0 1,0 1-1,0 0 1,0 0 0,0 1-1,1 0 1,-1 1-1,1-1 1,-1 1-1,1 1 1,-13 7 0,-8 7-44,2 1 0,-42 37 0,56-45-304,6-6 138,0 0 1,1 0-1,0 0 0,0 1 0,-7 10 1,11-15-112,1 0 0,-1 0 0,1 0 0,-1 1 0,1-1 0,0 0-1,-1 0 1,1 0 0,0 0 0,0 1 0,0-1 0,0 0 0,0 0 0,0 1 0,0-1 0,0 0 0,0 0 0,1 0 0,-1 0 0,0 1 0,1-1 0,-1 0 0,1 0 0,-1 0 0,1 0 0,0 0 0,-1 0 0,1 0 0,0 0 0,0 0 0,0 0-1,0-1 1,0 1 0,0 0 0,0 0 0,0-1 0,0 1 0,0-1 0,0 1 0,0-1 0,0 1 0,0-1 0,3 1 0,47 16 28,1-1 0,64 10 0,24 7 57,53 33-72,-164-54 31,0 1 0,-1 1 0,-1 2 0,32 24 0,-54-36-23,0-1 0,-1 1 1,0 0-1,0 0 0,0 0 0,0 0 1,-1 1-1,1 0 0,-1 0 0,0 0 0,-1 0 1,1 0-1,-1 0 0,0 1 0,0-1 1,-1 1-1,1 0 0,-1-1 0,-1 1 1,1 0-1,-1-1 0,0 1 0,0 0 0,-1 0 1,1-1-1,-1 1 0,-1 0 0,1-1 1,-1 1-1,0-1 0,0 1 0,-1-1 0,1 0 1,-1 0-1,0 0 0,-1 0 0,1-1 1,-1 1-1,0-1 0,0 0 0,0 0 0,-1 0 1,1-1-1,-1 0 0,0 0 0,-8 4 1,-8 4 71,-1-2 1,0 0-1,0-1 1,-1-2-1,-38 7 1,4-6 136,-66 2 0,115-9-253,0 1-12,0 0 0,0-1 1,0 0-1,1-1 0,-1 1 1,0-1-1,0-1 0,0 1 1,1-1-1,-1-1 0,1 0 1,-11-4-1,17 6-19,1 0 0,-1 0 0,0 0 1,1 0-1,-1 0 0,1 0 0,-1 0 0,1 0 1,0 0-1,-1 0 0,1 0 0,0 0 0,-1 0 1,1 0-1,0 0 0,0 0 0,0 0 0,0 0 1,0 0-1,0 0 0,1 0 0,-1 0 0,0-1 1,0 1-1,1 0 0,-1 0 0,1 0 0,-1 0 0,1 1 1,-1-1-1,1 0 0,0 0 0,-1 0 0,1 0 1,0 0-1,0 1 0,-1-1 0,1 0 0,0 1 1,0-1-1,1 0 0,40-28-1658,14 2 59,16-5-22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1.8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0 282 2432,'3'0'361,"0"1"-1,-1-1 1,1 1-1,0 0 1,-1 0 0,1 0-1,-1 1 1,0-1-1,1 0 1,-1 1 0,0 0-1,0-1 1,0 1 0,0 0-1,3 3 1,38 49 1324,-33-40-1464,1 0 1,1 0-1,18 17 1,-15-21-59,1 1-1,0-2 1,1 0-1,-1-1 1,2-1-1,-1 0 1,1-2 0,0 0-1,0 0 1,0-2-1,1 0 1,0-2-1,-1 0 1,1-1 0,0 0-1,-1-2 1,1 0-1,-1-1 1,0-1-1,1-1 1,-2 0 0,1-1-1,-1-1 1,0-1-1,0-1 1,-1 0-1,0-1 1,27-22 0,-35 24-141,-1 0 0,1 0 1,-1-1-1,-1 0 1,0-1-1,0 0 0,-1 0 1,0 0-1,0 0 1,-1-1-1,-1 1 1,0-1-1,0 0 0,-1 0 1,-1 0-1,0 0 1,0-23-1,-2 25-17,0-1 0,0 1 0,-1-1 0,-1 1 0,1 0 0,-1 0 0,-1 0-1,0 0 1,0 1 0,-1-1 0,0 1 0,0 0 0,-1 0 0,0 1 0,0 0 0,0 0 0,-1 0 0,-1 1 0,1 0 0,-1 0 0,-11-6 0,9 7-6,-1 1 0,1-1 0,-1 2 0,0 0 0,0 0 0,0 1 1,0 0-1,0 1 0,-13 0 0,-12 2-58,-50 6 1,85-6 56,-17 2-26,0 0 0,1 2 0,-1 0 0,1 1-1,0 1 1,1 0 0,0 1 0,0 1 0,0 1 0,1 0 0,1 1 0,0 1 0,0 0 0,1 0 0,1 2 0,0-1 0,-15 24 0,17-21-252,0 0 0,1 1 0,1 0 1,0 1-1,2-1 0,0 1 0,0 1 0,2-1 0,1 1 0,-2 24 0,7 35-1640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2.5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 1536,'0'-1'26,"0"1"1,0-1-1,0 1 0,0-1 1,0 1-1,0-1 0,0 0 0,0 1 1,0-1-1,0 1 0,0-1 1,1 0-1,-1 1 0,0-1 1,0 1-1,1-1 0,-1 1 1,0-1-1,0 1 0,1-1 1,-1 1-1,1-1 0,-1 1 1,0 0-1,1-1 0,-1 1 1,1 0-1,-1-1 0,1 1 0,-1 0 1,1-1-1,-1 1 0,1 0 1,-1 0-1,1 0 0,0 0 1,-1-1-1,1 1 0,-1 0 1,1 0-1,0 0 0,-1 0 1,1 0-1,-1 0 0,1 0 1,-1 1-1,1-1 0,0 0 0,-1 0 1,1 0-1,-1 1 0,1-1 1,-1 0-1,1 0 0,-1 1 1,2 0-1,30 1 2719,-30-2-2670,-1 0-1,0 0 0,1 1 1,-1-1-1,0 0 0,1 0 1,-1 1-1,0-1 1,1 1-1,-1-1 0,0 1 1,0 0-1,0-1 0,0 1 1,1 0-1,-1 0 0,0 0 1,0 0-1,0 0 1,-1 0-1,1 0 0,0 0 1,0 0-1,-1 0 0,1 0 1,0 2-1,18 41 122,-13-29-117,1-1 121,0 3 245,0-1-1,2 0 0,0 0 0,16 20 1,-23-33-494,1 0 1,-1 0-1,1 0 1,0-1 0,0 1-1,0-1 1,0 0-1,0 1 1,0-1 0,1-1-1,-1 1 1,1 0-1,-1-1 1,1 0 0,0 0-1,0 0 1,-1 0-1,1-1 1,0 1 0,0-1-1,0 0 1,0 0-1,-1 0 1,1-1 0,0 1-1,0-1 1,4-1-1,30-14-1252,7-8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2.8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0 4864,'-24'8'2432,"64"16"-3456,-25-18 4352,0 2-4736,0-1 128,6 14-1024,13 2 0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3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3328,'10'23'6144,"-7"-13"-6022,0 1-1,0 0 1,-1 0 0,0 0 0,-1 0 0,-1 1 0,1-1 0,-2 0 0,-2 18 0,1 13 344,1 0 178,0 9 1055,2-48-1332,1-7-84,5-30-97,-4 15-159,1 1 1,1 0-1,1 0 1,0 0 0,2 1-1,0 0 1,1 0-1,0 1 1,1 0 0,16-18-1,-20 26-3,1 0 1,1 1-1,-1 0 0,1 0 1,0 1-1,1-1 0,0 2 0,-1 0 1,2 0-1,-1 0 0,1 1 1,-1 0-1,1 1 0,0 0 0,1 1 1,-1 0-1,0 1 0,0 0 1,21 0-1,-14 4 54,-1-1-1,0 2 1,1 0 0,-2 1 0,1 1-1,-1 1 1,1 0 0,-2 0 0,1 2-1,-1 0 1,0 0 0,-1 1 0,0 1-1,-1 0 1,15 18 0,-7-6 36,-1 1 0,-2 1-1,0 0 1,-1 1 0,-2 1 0,-1 0 0,17 49-1,-23-59-157,4 10-989,-11-27 918,0 1 1,0-1-1,1 1 1,-1-1-1,0 1 1,0-1-1,0 1 1,0-1-1,0 1 1,0-1-1,0 1 1,0-1-1,0 1 1,0-1-1,0 1 1,0-1-1,0 1 1,0-1-1,0 1 1,-1-1-1,1 1 1,0-1-1,0 1 1,-1-1-1,1 1 1,0-1-1,0 1 1,-1-1-1,1 0 1,-1 1-1,1-1 1,0 0-1,-1 1 1,-13 3-1955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3.7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0 2816,'-15'2'997,"20"5"1484,9 9-541,-5 14-1576,-1 0-1,-2 0 1,5 57-1,-5-30-345,59 681 2414,-64-729-2451,-1-2-35,1-1-1,-1 1 1,0-1-1,0 1 1,0-1-1,-1 1 1,0-1-1,-1 1 1,1-1-1,-5 11 1,5-16 17,1-1 1,0 0-1,-1 1 1,1-1-1,0 0 1,-1 0 0,1 1-1,-1-1 1,1 0-1,-1 0 1,1 0-1,0 1 1,-1-1 0,1 0-1,-1 0 1,1 0-1,-1 0 1,1 0-1,-1 0 1,1 0-1,-1 0 1,1 0 0,-1 0-1,1 0 1,-1 0-1,1 0 1,-1-1-1,1 1 1,0 0-1,-1 0 1,1 0 0,-1-1-1,1 1 1,0 0-1,-1 0 1,1-1-1,-1 1 1,1 0 0,0-1-1,-1 1 1,1-1-1,0 1 1,0 0-1,-1-1 1,1 1-1,0-1 1,0 1 0,0-1-1,0 1 1,-1 0-1,1-1 1,0 0-1,-11-25-1509,1-8 53,-9-6 64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4.1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89 3712,'0'-2'54,"1"0"0,0 0 0,0 0 0,0 1 1,0-1-1,1 0 0,-1 0 0,0 1 0,1-1 0,-1 1 0,1-1 1,-1 1-1,1-1 0,0 1 0,0 0 0,0 0 0,-1 0 1,1 0-1,0 0 0,0 0 0,0 1 0,1-1 0,-1 1 0,0-1 1,0 1-1,0 0 0,0 0 0,0 0 0,0 0 0,1 0 0,-1 0 1,3 1-1,1 0 280,0-1 0,1-1 0,-1 1 0,0-1 0,1-1-1,-1 1 1,8-3 0,17-7 23,1 1 0,0 2 0,1 1 0,0 2 0,64-3 0,169 17-194,-257-8-185,34 2 233,1 1 0,77 20 0,-110-21-185,1 0 1,-1 1 0,-1 0 0,1 0 0,-1 1-1,1 1 1,-2 0 0,1 0 0,-1 1-1,1 0 1,-2 1 0,1 0 0,-1 0 0,-1 1-1,1 0 1,5 10 0,-10-13-7,0 0 0,-1 0 0,0 0 0,0 1 0,0-1 0,-1 0 0,0 1 0,0-1 0,-1 1 0,0 0 0,0-1 0,0 1 0,-1-1 0,0 1-1,0-1 1,0 1 0,-1-1 0,0 0 0,-1 0 0,1 0 0,-1 0 0,0 0 0,-8 10 0,5-7 32,0-1 0,-1 0 0,-1 0 0,1-1 0,-1 1 0,0-2 0,-1 1 0,1-1 0,-1 0 0,-1-1 0,1 0 0,-1-1 0,0 0 0,-11 3 0,-2-2 25,-1 0 1,0-2 0,0-1 0,0-1 0,0-1-1,0-1 1,0-1 0,0-1 0,0-1 0,1-1-1,0-1 1,0-1 0,0-2 0,1 0 0,0-1-1,-36-23 1,56 32-133,0 0 0,0 0 0,0 0 0,0 0 0,1-1-1,-1 1 1,0 0 0,1-1 0,-1 0 0,1 1 0,-1-1 0,1 0 0,0 0-1,-1 0 1,1 0 0,0 0 0,1 0 0,-1 0 0,0 0 0,0 0-1,1 0 1,0-1 0,-1 1 0,1 0 0,0 0 0,0-4 0,1 4-81,0 0 0,1 0 0,-1 0 0,0 1 0,1-1 0,-1 0 1,1 1-1,0-1 0,0 1 0,0 0 0,-1-1 0,1 1 0,0 0 1,0 0-1,1 0 0,-1 0 0,0 1 0,0-1 0,0 1 0,0-1 1,1 1-1,-1 0 0,0-1 0,5 2 0,32-2-1549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4.5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143 249 2816,'-18'-13'865,"12"10"1623,15 16 68,0-1-2370,1-1-1,0 0 1,1-1-1,0 0 1,0-1 0,1 0-1,1-1 1,-1 0-1,1-1 1,0 0 0,1-1-1,0-1 1,0 0-1,0-1 1,0 0 0,1-2-1,23 3 1,-25-4-94,0 0 0,1-1 0,-1-1 0,1 0 1,-1-1-1,0-1 0,0 0 0,0 0 0,0-1 0,-1-1 0,1 0 1,-1-1-1,0 0 0,-1-1 0,0 0 0,0-1 0,0 0 1,-1-1-1,15-16 0,-21 21-85,-1 0 1,0 1-1,0-1 1,0-1-1,0 1 1,-1 0-1,1-1 1,-1 1-1,-1-1 1,1 0-1,-1 0 1,1 1-1,-1-1 0,-1 0 1,1 0-1,-1 0 1,1 0-1,-2 0 1,1 0-1,0 0 1,-1 0-1,0 0 1,0 0-1,-1 0 1,1 0-1,-1 1 1,0-1-1,0 1 0,-3-5 1,-2 0 4,1 0 1,-2 1-1,1-1 0,-1 2 0,0-1 1,0 1-1,-1 1 0,0-1 1,-1 1-1,1 1 0,-1 0 1,-15-6-1,-1 2-37,1 2-1,-1 0 1,0 2 0,-1 0-1,0 2 1,1 1 0,-32 2-1,39 1 2,-1 0 0,1 2 0,0 0-1,0 1 1,0 1 0,0 0 0,1 2-1,0 0 1,0 1 0,-27 17 0,41-22 16,0 0 0,-1 0 0,1 0 0,0 1 0,1 0 1,-1 0-1,1 0 0,-1 0 0,1 0 0,0 1 0,1 0 1,-1-1-1,1 1 0,-2 7 0,3-9 2,1 0-1,-1 0 1,1 0-1,0 1 1,0-1 0,0 0-1,1 0 1,-1 0 0,1 0-1,-1 0 1,1 0-1,0 0 1,0 0 0,1-1-1,-1 1 1,1 0-1,-1 0 1,1-1 0,0 1-1,0-1 1,0 0-1,0 1 1,0-1 0,5 3-1,14 10-465,1-1 0,1-1-1,0-1 1,0-1-1,1-2 1,50 15 0,28 1-1192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4.8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50 4608,'-39'-42'2304,"39"39"-2432,3-1 3200,7 8-2944,1 3 128,4 10 256,1 4 128,3 17-768,5 4 0,3 3 512,-3 6 128,7 2-128,-7-15 0,1-4-1152,-4-13 128,-2 4-896,2-12 128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7.0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0 2816,'-2'4'333,"-1"1"0,1-1 0,0 0 1,0 1-1,1 0 0,0-1 0,-1 1 0,1 0 0,1 0 1,-1 0-1,1 5 0,-2 62 1251,2-67-1641,4 132 1117,6-1-1,55 263 1,-40-263-385,-5 0 1,2 191-1,-21-302-637,-1 3 65,2 1-1,0 0 1,12 47 0,-13-70-121,1 1 0,0-1 1,0 0-1,1 0 0,-1 0 1,1-1-1,1 1 0,-1-1 1,1 1-1,0-1 1,0 0-1,0-1 0,1 1 1,-1-1-1,1 1 0,1-2 1,-1 1-1,0 0 0,1-1 1,0 0-1,-1 0 1,9 2-1,-10-4-141,0-1 0,1 1 1,-1-1-1,0 0 0,0 0 1,0 0-1,0-1 0,1 1 0,-1-1 1,0 0-1,0 0 0,0-1 1,0 1-1,0-1 0,-1 0 0,1 0 1,0 0-1,-1 0 0,0-1 1,1 1-1,-1-1 0,0 0 0,0 0 1,2-3-1,10-13-1526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5.2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 78 7168,'-55'-74'3584,"46"70"-4992,18 4 6528,6 0-5120,1 4 0,-5 4-2048,-7 5 128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5.6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532 133 2304,'-3'-4'243,"1"1"0,0-1 0,1 0 0,-1 1 0,0-1 0,1 0 0,0 0 0,0 0 0,0 0 0,1 0 0,-1-6 0,-2-13 958,2 20-1136,-1 0 0,1 0 0,-1 0-1,1 0 1,-1 0 0,0 0 0,0 0 0,0 1-1,-1-1 1,1 1 0,-1 0 0,1 0 0,-1 0-1,0 0 1,1 0 0,-1 0 0,0 1 0,0-1-1,-1 1 1,1 0 0,0 0 0,0 0 0,-1 0-1,1 1 1,-4-1 0,-5-1-8,-1 0 0,0 1 0,1 1 0,-1 0 0,-18 3 0,14-1 42,0 1 0,0 0 0,0 1 0,0 1 0,1 1 1,0 1-1,0 0 0,1 1 0,-1 0 0,2 1 0,-1 1 0,1 0 0,1 1 1,0 1-1,1 0 0,-18 21 0,20-18-20,0 0 0,1 0-1,1 1 1,0 0 0,1 0-1,-9 30 1,14-39-45,1-1 0,0 1-1,0 0 1,1-1 0,-1 1-1,1 0 1,1-1 0,-1 1-1,1 0 1,1-1 0,-1 1-1,1-1 1,0 0 0,0 1 0,1-1-1,0 0 1,0 0 0,0 0-1,1-1 1,8 10 0,-4-6 6,1-1 0,0 0 0,1 0 0,-1-1 0,1-1 0,1 0 0,-1 0 0,21 7 0,5 0 14,57 11 1,-59-18-386,0-1 1,0-2-1,1-2 0,-1-1 1,1-1-1,-1-2 0,50-11 1,25-9-1078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6.2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0 3584,'-4'28'424,"2"-1"0,0 1 1,2-1-1,1 1 0,1-1 0,7 32 0,-6-39-87,37 377 3800,-1-19-4114,-12-231 343,20 166 1252,-51-274-1095,0-37-56,4-25-134,3-7-294,2-1-1,0 0 1,2 1 0,1 0-1,2 1 1,16-36 0,-21 54-66,0 0 1,1 1 0,0-1-1,1 1 1,0 1 0,0-1-1,1 1 1,1 0 0,-1 1-1,1 0 1,1 0 0,0 1-1,0 1 1,0-1 0,0 2-1,1-1 1,0 1 0,1 1-1,13-4 1,-17 6 19,1 1 0,-1 0 0,1 1 1,-1 0-1,1 0 0,0 1 0,-1 0 0,1 0 0,-1 1 0,0 0 1,1 0-1,-1 1 0,0 0 0,-1 1 0,1 0 0,0 0 1,-1 1-1,0-1 0,0 1 0,11 12 0,-11-10 35,0 1 0,-1-1 1,0 1-1,0 1 0,-1-1 0,0 1 0,0 0 0,-1 0 0,0 0 1,-1 0-1,0 1 0,-1 0 0,1-1 0,-2 1 0,0 0 0,0 0 0,-1 18 1,-11 53 182,6-54-381,-3 49 1,13-77-567,0 0 0,0-1 0,0 1 0,0-2 0,0 1 0,-1 0 0,8-6 0,18-15-1056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6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4 569 3584,'-3'37'1792,"12"30"-2048,-3-50 3072,-3 0-2560,3 7 0,9 1 128,0 9 0,4-13-1536,8 0 0,17-4 128,-3-9 128</inkml:trace>
  <inkml:trace contextRef="#ctx0" brushRef="#br0" timeOffset="1">116 6 7040,'-15'-6'3456,"89"19"-7424,-48-9 7552,-1 13-6016,5 4 0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7.6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136 349 2688,'-6'-13'1338,"4"14"707,4 22 1079,0-12-3253,-2-5 204,1-1 0,0 1-1,1-1 1,-1 0 0,1 1-1,0-1 1,0 0 0,1 0 0,0-1-1,-1 1 1,2 0 0,-1-1-1,0 0 1,1 0 0,0 0-1,5 5 1,-1-4 54,0 0-1,0 0 1,0-1 0,0 0 0,1 0 0,-1-1-1,1 0 1,18 3 0,8-2 256,0-1 0,1-2-1,69-6 1,-78 3-260,0-2 0,0-2-1,-1 0 1,35-13 0,-45 13-76,0-1 0,-1 0 1,0-1-1,0-1 0,-1 0 0,0-1 0,-1 0 1,14-14-1,-23 20-42,0 0 0,0-1 0,-1 1 0,0 0 1,1-1-1,-2 0 0,1 0 0,0 0 0,-1 0 0,0 0 0,0-1 1,-1 1-1,1 0 0,-1-1 0,-1 0 0,1 1 0,-1-1 1,0 1-1,0-1 0,0 0 0,-1 1 0,0-1 0,0 1 0,0-1 1,-1 1-1,1 0 0,-1-1 0,-1 1 0,1 0 0,-1 0 0,0 1 1,-7-10-1,-1 0 7,-2 0 0,0 0 0,0 2 0,-1-1 0,-1 2 0,0 0 0,0 1 0,-34-17 1,16 13-37,0 2 1,-1 2 0,0 1-1,-1 1 1,1 2 0,-1 1-1,-1 2 1,1 2 0,0 1-1,-1 2 1,1 1 0,-49 11-1,71-11-1,1 0-1,-1 1 1,1 1-1,0 0 1,0 0-1,0 1 0,-13 11 1,22-16 18,0 1 0,1 0 0,-1 0-1,0 0 1,1 1 0,0-1 0,0 1 0,0-1 0,0 1 0,0 0 0,0 0-1,0 0 1,1 0 0,0 0 0,-1 0 0,1 0 0,1 0 0,-1 0-1,0 1 1,1-1 0,-1 0 0,1 1 0,0-1 0,0 0 0,0 1 0,1-1-1,-1 0 1,1 0 0,0 1 0,0-1 0,0 0 0,0 0 0,2 3 0,1 0 5,-1 0 0,1-1 0,0 0 0,1 0 0,-1 0 0,1-1 0,0 1 0,0-1 0,1 0 0,-1 0 0,1-1 0,0 0 0,10 5 0,10 2 0,53 13 0,-72-21 0,53 11-9,1-3 1,95 4 0,124-12-501,-235-2 264,1-2 0,-1-2-1,48-11 1,-91 15 218,1-1 1,-1 1-1,0-1 1,0 0-1,1 1 1,-1-1-1,0 0 1,0 0-1,0 0 1,0-1-1,0 1 1,0-1-1,0 1 1,0-1-1,-1 1 1,4-5-1,-5 5 14,1 0-1,-1 0 1,0 0-1,0 0 1,0 0-1,1 0 1,-1 0-1,0 0 1,0 0-1,-1 0 0,1-1 1,0 1-1,0 0 1,0 0-1,-1 0 1,1 0-1,-1 0 1,1 0-1,-1 0 1,1 0-1,-1 0 1,1 0-1,-1 0 1,-1-1-1,-3-3 1,0 1 0,0-1 1,0 1-1,0 0 0,-1 0 0,0 1 0,0 0 0,0 0 1,-11-4-1,-2 1 38,0 1 0,0 1 0,-1 1 0,-23-1 0,37 3 19,0 1 0,0 0 0,0 0 0,0 0 0,0 1 0,0 0 0,0 0 0,0 1 0,0 0 0,0 0 0,1 0 0,-1 1 0,1 0 0,-1 0 0,1 0 0,0 0 0,-7 7 0,10-8-11,1 0 0,-1 0 0,1 0 0,-1 0 0,1 0 1,0 0-1,0 1 0,0-1 0,0 0 0,0 1 0,0-1 0,1 0 0,-1 1 0,1-1 0,0 1 1,0-1-1,0 1 0,0-1 0,0 5 0,2-2 16,-1 0 0,1 0 0,-1 0 0,1-1 0,1 1 0,-1 0 0,1-1 0,-1 0 0,5 5 0,4 4 118,1 0-1,0-1 0,1 0 1,23 15-1,4 0 35,1-3 1,1-1-1,1-2 0,87 29 1,8-15-3641,-135-35 3355,1 1-140,0 0 0,1 0 0,-1-1-1,0 1 1,1-1 0,-1 0 0,8-2 0,-7 1-16,0-1 0,0-1 0,-1 1 0,1-1 0,-1 0 0,0 0 0,5-3 0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8.6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62 2176,'1'0'51,"-1"1"1,0-1-1,0 0 0,1 0 1,-1 0-1,0 0 1,1 1-1,-1-1 0,0 0 1,0 0-1,1 0 0,-1 0 1,0 0-1,1 0 0,-1 0 1,0 0-1,1 0 1,-1 0-1,0 0 0,1 0 1,-1 0-1,0 0 0,0 0 1,1 0-1,-1 0 0,0 0 1,1 0-1,-1 0 1,0-1-1,1 1 0,-1 0 1,0 0-1,0 0 0,1 0 1,-1-1-1,0 1 1,0 0-1,1 0 0,-1-1 1,0 1-1,0 0 0,0 0 1,0-1-1,1 1 0,-1 0 1,0-1-1,0 1 1,0 0-1,0 0 0,0-1 1,0 1-1,0 0 0,0-1 1,0 1-1,0 0 0,0-1 1,0 1-1,0 0 1,0-1-1,0 1 0,0 0 1,0-1-1,0 1 0,-1 0 1,1 0-1,0-1 1,0 1-1,0-1 0,1 2 72,1 0 1,0 0-1,0 0 0,0 0 0,0 0 0,-1 1 1,1-1-1,-1 0 0,1 1 0,-1-1 1,1 1-1,-1 0 0,2 2 0,11 32 332,-2 0 0,-2 1 0,10 58 0,-13-51 218,3-1 1,21 60-1,-22-86-299,-2-15 15,-5-4-368,-1-1 1,0 1 0,0 0 0,0-1 0,0 1-1,-1-1 1,1 1 0,-1-1 0,0 1-1,1-1 1,-1-3 0,2-40-26,3 0 1,1 0-1,3 0 1,1 1-1,29-75 1,-37 113-3,2 1 0,-1-1 0,0 1 0,1 0 0,0 0 0,1 1 0,-1-1 0,1 1 0,0 0 0,1 0 0,-1 1 0,1 0 0,0 0 0,0 0 0,0 0 0,0 1 0,1 0 0,-1 0 1,1 1-1,0 0 0,0 0 0,0 0 0,0 1 0,0 0 0,0 1 0,0 0 0,0 0 0,0 0 0,0 1 0,0 0 0,0 0 0,0 0 0,0 1 0,0 1 0,0-1 0,-1 1 0,1 0 0,-1 0 0,0 1 1,0 0-1,0 0 0,6 5 0,20 22 120,0 0 1,-3 2 0,0 1-1,-2 2 1,-2 0 0,-1 2-1,33 71 1,-55-105-75,-1 1 1,1-1-1,-1 1 0,0-1 1,0 1-1,0 0 0,0-1 1,-1 1-1,0 0 1,0-1-1,-1 10 0,0-13-25,1 0-1,-1 0 0,1 1 1,-1-1-1,0 0 1,1 0-1,-1 0 0,0 0 1,0 0-1,0 0 0,0 0 1,0 0-1,0 0 1,0 0-1,0 0 0,0-1 1,0 1-1,0 0 0,-1-1 1,1 1-1,0-1 0,0 1 1,-1-1-1,1 0 1,0 1-1,-1-1 0,1 0 1,0 0-1,-1 0 0,1 0 1,0 0-1,-1 0 1,1 0-1,0-1 0,-1 1 1,1-1-1,0 1 0,0 0 1,-1-1-1,1 0 1,-2 0-1,1-1-4,-1 1 0,0-1-1,1 1 1,-1-1 0,1 0 0,0 0 0,-1 0 0,1-1 0,0 1-1,0 0 1,0-1 0,1 1 0,-1-1 0,1 0 0,-1 1 0,1-1-1,0 0 1,0 0 0,0 0 0,0 0 0,1 0 0,-1 0 0,1 0-1,-1 0 1,1 0 0,1-4 0,-1-6-8,0 0 1,1 0-1,1 0 0,5-23 0,-4 27-20,0 1 1,0-1-1,1 1 0,0-1 0,1 1 0,0 0 0,0 1 0,0-1 1,1 1-1,0 0 0,1 0 0,-1 1 0,1 0 0,0 0 0,1 1 1,0 0-1,-1 0 0,2 0 0,-1 1 0,0 1 0,1-1 0,0 1 1,15-3-1,1 2-22,1 0 0,-1 1 0,1 2 1,-1 1-1,1 1 0,0 1 0,35 7 1,-33-4 39,1 0 0,-1 3 0,-1 0 0,1 1 0,-1 2 0,-1 1 0,0 1 0,-1 1 0,0 1 0,-1 1 0,35 31 0,-52-40 31,-1 1-1,0-1 1,0 1 0,-1 0 0,1 0 0,-2 1 0,1 0 0,-1 0 0,-1 0 0,0 0 0,0 0 0,-1 1 0,0-1 0,0 1-1,-1 0 1,0-1 0,-1 1 0,0 0 0,-2 14 0,-1-7 29,0 0 0,-2-1 0,1 1 1,-2-1-1,0 0 0,-1-1 0,-1 1 0,0-1 0,-1-1 0,-12 17 1,18-28-75,0 0 1,0 1 0,0-1 0,-1 0-1,1 0 1,-1-1 0,-6 4 0,9-5-38,0-1 1,1 1-1,-1-1 0,0 1 1,0-1-1,0 0 1,0 0-1,1 1 1,-1-1-1,0 0 0,0 0 1,0 0-1,0 0 1,0 0-1,1 0 1,-1 0-1,0 0 0,0-1 1,0 1-1,0 0 1,0 0-1,1-1 1,-1 1-1,0 0 1,0-1-1,0 1 0,1-1 1,-1 1-1,0-1 1,1 0-1,-1 1 1,0-1-1,1 1 0,-1-1 1,1 0-1,-1 0 1,1 1-1,0-1 1,-1 0-1,1 0 0,0 0 1,-1 1-1,1-1 1,0 0-1,0-1 1,-1 0-131,1 0 0,0 0 0,0 0 1,0 0-1,0 0 0,0-1 0,0 1 0,1 0 1,-1 0-1,1 0 0,-1 0 0,1 0 1,0 0-1,0 0 0,0 0 0,0 1 1,0-1-1,2-2 0,19-18-1632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39.1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129 248 2688,'10'-3'474,"-1"1"0,1 0 0,0 0 1,-1 1-1,1 0 0,19 1 0,-20 1-230,1-1 0,0-1-1,-1 1 1,1-1 0,-1-1 0,1 0-1,17-6 1,-9 0-97,-1-1 0,0-1 1,-1 0-1,0-1 0,20-18 0,-32 26-111,-1 0 1,0-1-1,0 1 1,0-1-1,0 0 0,-1 0 1,1 0-1,-1 0 1,0 0-1,0 0 1,-1-1-1,2-5 0,-2 7-17,-1 0 0,0 0 0,0 0 0,-1 0 0,1 0-1,-1 0 1,1 0 0,-1 0 0,0 0 0,0 0 0,0 0-1,0 1 1,-1-1 0,1 0 0,-1 1 0,1-1 0,-1 1-1,0 0 1,0-1 0,0 1 0,-3-2 0,0 0 11,1 1 0,-1 0 1,0 0-1,0 1 0,0-1 0,0 1 1,0 0-1,-1 1 0,1-1 0,-1 1 1,1 0-1,-1 0 0,1 1 1,-12 0-1,-7 0 150,-1 2 0,-24 6 0,45-8-150,-13 4 114,1-1 0,-1 2 0,1 0 0,-1 2 0,2-1 0,-1 2 0,1 0 0,-28 20 0,37-24-73,0 1 0,0 0-1,1 0 1,0 0 0,0 1-1,0 0 1,0 0 0,1 0-1,0 0 1,0 1 0,1 0 0,0-1-1,0 1 1,0 1 0,1-1-1,0 0 1,1 0 0,-1 1-1,1-1 1,1 1 0,-1 0 0,2 11-1,1-9-3,0 0 0,0 0 0,1 0 0,0 0 0,0 0 0,1 0-1,1-1 1,0 0 0,0 0 0,0 0 0,1 0 0,1-1 0,0 0 0,7 7 0,-2-4 40,1-2 0,0 1 1,0-2-1,1 1 1,0-2-1,0 0 1,1 0-1,23 6 1,-8-5-586,1-2 1,0 0 0,0-2-1,0-2 1,0-1 0,1-1 0,-1-1-1,58-11 1,-48-2-1507,-13-5 43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0.0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29 2688,'-1'0'43,"1"0"1,-1 0-1,1 0 1,-1-1-1,1 1 0,-1 0 1,1-1-1,0 1 1,-1 0-1,1-1 0,0 1 1,-1 0-1,1-1 1,0 1-1,-1-1 0,1 1 1,0-1-1,-1 1 1,1-1-1,0 1 0,0-1 1,0 1-1,0-1 1,0 1-1,0-1 0,-1 1 1,1-1-1,0 1 1,0-1-1,0 1 0,1-1 1,-1 1-1,0-1 1,0 1-1,0-1 0,0 1 1,0-1-1,1 1 1,-1-1-1,0 1 0,0-1 1,1 1-1,-1 0 1,0-1-1,1 1 0,-1-1 1,0 1-1,1 0 1,-1-1-1,1 1 0,-1 0 1,1-1-1,-1 1 1,0 0-1,1 0 1,0-1-1,5 0 335,-1 1 0,1-1 0,-1 1 0,1 0 0,-1 0 0,8 1 0,87 19 991,-67-11-699,45 4 0,160 3 796,-197-15-1197,0-3-1,0-1 0,71-14 0,-110 17-258,-1-1 0,0 1 1,1 0-1,-1 0 0,0-1 1,1 1-1,-1-1 0,0 1 1,0-1-1,1 0 0,-1 1 1,0-1-1,0 0 0,0 0 1,0 0-1,0 0 0,2-2 1,-3 3-6,0-1 0,0 1 1,0-1-1,-1 1 0,1-1 1,0 1-1,0-1 0,0 0 1,0 1-1,-1-1 0,1 1 1,0-1-1,0 1 0,-1-1 1,1 1-1,0 0 0,-1-1 0,1 1 1,-1-1-1,1 1 0,0 0 1,-1-1-1,1 1 0,-1 0 1,1-1-1,-1 1 0,0 0 1,-5-3 16,1 1 0,0-1 0,-1 2 1,1-1-1,-1 0 0,-11 0 0,-5 1-20,-1 1-1,1 2 1,0 0-1,0 1 1,-1 1-1,2 1 1,-1 2-1,1 0 1,0 1-1,0 0 1,1 2 0,0 1-1,-32 23 1,47-31 7,0 1 1,0 1-1,0-1 1,1 1-1,-1 0 1,1 0-1,1 0 1,-1 0 0,0 1-1,1-1 1,0 1-1,1 0 1,-1 0-1,1 0 1,0 0-1,1 0 1,-1 1 0,1-1-1,1 1 1,-1-1-1,1 1 1,0-1-1,2 12 1,0-10 4,0 0 1,1-1-1,0 1 1,0 0 0,1-1-1,-1 0 1,2 0-1,-1 0 1,1 0-1,0 0 1,1-1-1,-1 0 1,1-1-1,0 1 1,1-1-1,0 0 1,14 8-1,9 1 40,0-1-1,2-1 0,-1-2 1,1-1-1,1-2 0,0-1 1,0-1-1,0-2 0,40-2 1,-41-1-19,-1-2 0,1-1 0,-1-1 0,0-2 0,0-1 0,-1-2 0,1-1 0,-2-1 0,0-1 0,0-2 0,-1-1 0,-1-1 0,39-31 0,-63 45-38,0 0 0,-1-1 1,1 1-1,0-1 0,-1 0 0,0 0 0,0 0 0,0 0 0,0 0 1,0 0-1,0-1 0,-1 1 0,0-1 0,0 1 0,0-1 0,0 1 1,0-1-1,-1 0 0,1 1 0,-1-1 0,0 0 0,0 0 0,-1 1 1,1-1-1,-1 0 0,0 1 0,1-1 0,-2 1 0,1-1 0,0 1 1,-1-1-1,0 1 0,1 0 0,-1 0 0,0 0 0,-1 0 0,-2-3 1,0-1-20,-1 1 1,0 1 0,0-1 0,0 1-1,-1 0 1,0 1 0,0-1 0,0 1 0,0 1-1,-1-1 1,1 1 0,-1 1 0,0-1 0,0 1-1,0 1 1,-9-2 0,4 3-1,-1 0 0,1 1 0,0 1 0,0 0 0,1 0 0,-1 1 0,0 1 0,1 0 0,0 1 0,0 0 0,0 1 0,0 0 0,1 1 0,0 0 0,-10 9 0,15-10 21,1-1 0,-1 1 0,1 0-1,0 0 1,0 1 0,0-1 0,1 1-1,0 0 1,1 0 0,0 1 0,0-1-1,0 1 1,1-1 0,0 1 0,0 0-1,1 0 1,0 0 0,0 0 0,1 0-1,0 0 1,1 0 0,0 0 0,0 0-1,0 0 1,4 10 0,1-3 24,-1 0 0,2 0 0,0 0 0,1-1-1,0 0 1,1-1 0,1 0 0,0 0 0,1-1 0,0 0 0,1-1 0,0 0 0,1-1 0,0 0 0,0-1 0,1-1-1,0 0 1,1-1 0,24 9 0,-7-5-756,1-2-1,1-1 1,-1-1-1,1-2 0,0-2 1,1-1-1,-1-1 1,42-5-1,-28-4-1079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1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22 121 1664,'-1'0'-12,"-17"-2"2826,16 17 1072,2-2-3726,0 10 164,0 1 1,2-1-1,0 1 1,2-1 0,0 0-1,2 0 1,0 0-1,2-1 1,0 0-1,2-1 1,0 1-1,1-2 1,25 34 0,-36-53-308,0 0 1,1-1-1,-1 1 1,0-1 0,1 1-1,-1-1 1,0 1-1,1-1 1,-1 1 0,1-1-1,-1 1 1,1-1 0,-1 0-1,1 1 1,0-1-1,-1 0 1,1 1 0,-1-1-1,1 0 1,0 0-1,-1 0 1,1 1 0,-1-1-1,1 0 1,0 0 0,-1 0-1,1 0 1,0 0-1,-1 0 1,1 0 0,0-1-1,0 1 1,10-20 286,-7-35-144,-8 8-118,2-1-1,4-47 1,-1 81-51,0 1-1,1 0 0,1 0 1,0 0-1,1 1 0,0-1 1,1 1-1,0 0 0,1 0 1,1 0-1,0 1 1,12-16-1,-13 21-7,0 1 0,0-1 0,1 1 0,0 0 0,0 0 0,0 1 1,1 0-1,-1 1 0,1-1 0,0 1 0,0 1 0,0-1 0,0 2 0,1-1 0,-1 1 0,0 0 0,1 1 1,-1 0-1,1 0 0,-1 1 0,1 0 0,-1 0 0,0 1 0,0 0 0,15 6 0,-6-2-1,0 1-1,-1 1 1,0 0-1,0 1 1,-1 1-1,0 0 1,0 1-1,-2 1 1,1 0 0,-1 1-1,12 16 1,-12-10 38,-1 0 0,0 0 0,-2 2 0,0-1 0,-2 1 0,10 30 0,-15-40 15,0 0 0,-1-1-1,0 1 1,-1 0 0,0 0 0,0 0-1,-1 0 1,-1 0 0,0 0-1,0 0 1,-1 0 0,0-1-1,-1 1 1,-8 19 0,10-29-29,1 0 1,0 0 0,0-1-1,0 1 1,-1 0-1,1-1 1,0 1-1,-1 0 1,1-1-1,-1 1 1,1 0-1,0-1 1,-1 1-1,1-1 1,-1 1-1,0-1 1,1 1-1,-1-1 1,1 1 0,-1-1-1,0 0 1,1 1-1,-1-1 1,0 0-1,0 0 1,1 1-1,-1-1 1,0 0-1,1 0 1,-1 0-1,0 0 1,0 0-1,1 0 1,-1 0 0,0 0-1,0 0 1,1 0-1,-1-1 1,0 1-1,0 0 1,1 0-1,-1-1 1,0 1-1,1 0 1,-1-1-1,0 1 1,1-1-1,-1 1 1,1-1 0,-1 1-1,1-1 1,-1 1-1,1-1 1,-1 1-1,1-1 1,0 0-1,-1 0 1,-1-2 5,0 0 0,0 0 0,0-1 0,1 1 0,-1 0 0,1-1 1,0 1-1,0-1 0,0 0 0,0-3 0,1-2-17,0 0 0,1 0 0,0-1-1,0 1 1,1 1 0,1-1 0,-1 0 0,1 0 0,1 1 0,-1 0 0,1 0-1,1 0 1,0 0 0,0 0 0,0 1 0,1 0 0,0 0 0,1 1 0,-1-1-1,1 2 1,0-1 0,1 1 0,-1 0 0,15-7 0,-7 2-29,1 2 0,-1 0 1,2 0-1,-1 2 0,1 0 0,0 1 0,0 1 1,0 0-1,1 1 0,-1 1 0,27 0 1,-25 3 5,0 1 0,0 1 0,0 0 0,-1 2 0,0 0 1,0 1-1,0 1 0,0 0 0,25 16 0,-31-15 21,0 0-1,0 0 1,-1 1-1,0 1 0,-1 0 1,0 0-1,0 1 1,-1 0-1,-1 1 1,0 0-1,-1 0 1,0 1-1,6 15 1,-11-21 23,0-1 1,0 1 0,-1 0 0,0 0-1,0 0 1,-1 0 0,0-1 0,0 1-1,0 0 1,-1 0 0,0 0 0,-1 0-1,1-1 1,-1 1 0,-1 0-1,1-1 1,-1 0 0,0 0 0,0 0-1,-7 9 1,6-9 21,-1 0-1,0 0 0,-1 0 1,1 0-1,-1-1 0,0 0 1,-1 0-1,1-1 0,-1 0 1,0 0-1,0 0 0,0-1 1,0 0-1,-1 0 0,1-1 1,-1 0-1,-15 2 1,22-4-145,-1 0 1,0 1-1,0-1 1,0 0 0,0 0-1,0-1 1,0 1 0,0 0-1,0-1 1,0 1-1,0-1 1,0 1 0,0-1-1,0 0 1,1 0 0,-1 0-1,0 0 1,-1-1 0,3 1-15,-1 0 0,1 0 0,0 0 0,-1 0 0,1 0 0,0 0 1,0 0-1,0 0 0,0 0 0,0 0 0,0 0 0,0 0 1,0 0-1,0 0 0,0 0 0,1 0 0,-1 0 0,0 0 1,1 0-1,-1 0 0,1 0 0,-1 0 0,1 1 0,-1-1 1,1 0-1,0 0 0,-1 0 0,1 1 0,0-1 0,0 0 0,-1 1 1,1-1-1,0 1 0,2-2 0,16-12-1692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1.5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161 349 3072,'2'2'198,"0"0"0,-1 0 0,1 0 0,-1 0 0,0 0 0,0 0 0,0 0 0,0 1 0,0-1 0,0 0 0,-1 1 0,1-1 0,-1 1 1,1-1-1,-1 1 0,0 3 0,-3 53 2807,1-13-1996,2-38-910,1 0 1,0 1-1,0-1 0,1 0 1,0 0-1,1 0 0,-1-1 1,2 1-1,-1-1 0,1 1 1,0-1-1,0 0 0,1 0 1,0-1-1,0 0 0,1 0 1,0 0-1,0 0 0,0-1 1,0 0-1,1 0 0,0-1 1,0 1-1,1-2 0,-1 1 1,1-1-1,-1 0 0,1-1 1,0 1-1,0-2 0,11 2 1,3-1 44,1 0 1,-1-2 0,0-1 0,0 0 0,0-2 0,0 0 0,25-8-1,-2-3 11,-1 0-1,61-32 0,-79 33-113,-1-1 1,-1-1-1,0-1 0,0-1 1,-2-2-1,0 0 1,23-28-1,-36 37-32,-1 0-1,-1-1 1,0 0 0,-1 0 0,0-1-1,0 0 1,-1 0 0,4-14 0,-8 17-2,1 1 0,-1-1 1,0 0-1,0 1 0,-1-1 0,0 0 1,-1 1-1,0-1 0,-1 0 1,1 1-1,-2-1 0,1 1 1,-5-11-1,1 7-7,-1 1 0,1-1 0,-2 1 0,0 1 0,0 0-1,-1 0 1,0 0 0,0 1 0,-1 0 0,-1 1 0,1 0 0,-1 1 0,-1 0 0,1 1 0,-1 0 0,0 0 0,-1 2 0,1-1 0,-1 2 0,-16-4 0,-3 2-6,0 1 1,0 1 0,0 1 0,0 2 0,0 2 0,0 1-1,-41 8 1,28-1-39,0 1 0,1 2 0,-83 38 0,111-44 32,0 2 0,0 0 0,1 1 1,0 0-1,1 1 0,0 1 0,1 0 0,0 1 1,1 0-1,1 1 0,0 0 0,0 1 1,-8 17-1,16-24-63,-1 0 1,1 1-1,0 0 1,1-1-1,-1 1 1,2 0-1,0 0 1,0 1-1,0-1 0,1 0 1,0 0-1,1 0 1,0 0-1,1 0 1,0 0-1,0 0 1,1 0-1,0 0 1,0-1-1,1 0 0,0 1 1,1-2-1,5 9 1,3 1-225,0-1 0,1 0 0,1-2 0,0 1 0,1-2 0,0 0 0,1-1 0,1 0 0,24 11 0,-5-6-326,0-1-1,63 17 0,104 13-1187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7.5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136 391 3584,'75'-25'4869,"-49"18"-4696,0-1-1,-1-2 1,0 0 0,0-1-1,-1-2 1,0 0 0,26-21-1,-46 30-126,0 1 0,0-1 0,0 0-1,-1 0 1,1 0 0,-1 0 0,0-1-1,0 1 1,0-1 0,-1 0 0,0 1-1,0-1 1,0-1 0,0 1 0,-1 0 0,0 0-1,0 0 1,0-1 0,-1 1 0,0 0-1,0-1 1,0 1 0,-1-1 0,0 1-1,0 0 1,0 0 0,0-1 0,-1 1-1,-2-5 1,0 3 18,0-1-1,0 1 1,-1 1 0,0-1-1,0 1 1,-1 0-1,1 0 1,-1 0 0,-1 1-1,1 0 1,-1 0-1,0 0 1,0 1 0,0 0-1,0 1 1,-1-1-1,0 2 1,-10-4 0,9 4 1,0 0 0,0 1 0,0 0 0,0 0 1,-1 1-1,1 0 0,0 1 0,0 0 0,0 0 0,0 1 1,0 0-1,0 1 0,-15 6 0,13-3-11,0 0 0,1 1-1,0 0 1,0 0 0,1 1 0,0 0-1,0 1 1,1 0 0,-11 15 0,6-3 18,0 0 1,1 1-1,1 0 1,1 1 0,1 1-1,1-1 1,1 1-1,2 1 1,-6 38 0,11-51-15,0 0 0,0 0 1,1 0-1,0 0 1,1 0-1,1 0 1,0 0-1,0-1 0,1 1 1,1-1-1,0 0 1,0 0-1,1-1 1,0 1-1,1-1 0,0-1 1,1 1-1,0-1 1,0-1-1,1 1 1,0-2-1,20 14 1,-5-5 78,1-2 0,0 0 1,1-2-1,0-1 1,1-1-1,0-1 1,0-1-1,49 7 1,-67-14-298,0 0 1,1-1-1,-1 0 1,1 0-1,-1-1 1,0 0-1,17-5 1,-24 6-6,0-1 0,0 1 0,0-1 1,0 0-1,0 0 0,0 0 0,0 0 1,0 0-1,0-1 0,-1 1 0,1 0 1,0-1-1,-1 1 0,1-1 0,-1 0 1,0 0-1,1 1 0,-1-1 1,0 0-1,0 0 0,0 0 0,-1 0 1,1 0-1,0 0 0,-1 0 0,1-1 1,-1 1-1,0 0 0,1 0 0,-1 0 1,0 0-1,0-1 0,-1 1 0,1 0 1,0 0-1,-1 0 0,1 0 0,-2-4 1,-11-25-2012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3.0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2176,'2'-1'220,"-1"0"0,1 1 0,0-1-1,-1 1 1,1-1 0,0 1 0,-1 0 0,1 0 0,0 0 0,0 0 0,-1 0 0,4 0 0,-1 4-110,0-1 0,0 1 0,-1-1 1,0 1-1,1 0 0,-1 0 1,-1 1-1,1-1 0,-1 1 0,1-1 1,-1 1-1,-1 0 0,1 0 0,-1 0 1,2 8-1,1 11 153,2 47 0,-6-64-143,3 65 733,-3-30-426,2-1 0,2 0-1,14 66 1,-18-106-411,0 0 0,0 0 1,1 0-1,-1-1 0,0 1 0,0 0 0,1 0 0,-1 0 1,0-1-1,1 1 0,-1 0 0,1 0 0,-1-1 0,1 1 1,0 0-1,-1-1 0,1 1 0,0 0 0,-1-1 1,1 1-1,0-1 0,1 1 0,-1-1-6,-1 0 1,1 0-1,0 0 0,0 0 1,-1 0-1,1-1 1,0 1-1,-1 0 0,1-1 1,0 1-1,-1 0 0,1-1 1,-1 1-1,1-1 0,0 1 1,-1-1-1,1 1 0,-1-1 1,0 1-1,1-1 0,0 0 1,2-4 13,-1 1 0,1 0 0,-1-1 0,0 0 0,0 0 0,2-8 0,11-79 188,-11 60-191,1 0 1,14-47-1,-14 67-38,-1 0 0,2 0-1,-1 1 1,2 0 0,-1 0-1,2 1 1,-1 0-1,1 0 1,1 0 0,9-8-1,-11 12-1,1 0-1,0 0 1,0 1 0,0-1-1,0 2 1,1-1-1,0 1 1,0 1-1,0-1 1,0 2-1,0-1 1,1 1-1,-1 0 1,1 1-1,12 0 1,-11 2 23,1 0 1,0 0-1,0 1 1,0 1-1,-1 0 0,1 1 1,-1 0-1,0 1 1,0 0-1,-1 0 0,14 10 1,-12-7 47,0 1 0,0 1 1,-1 0-1,0 0 1,0 1-1,-1 1 0,-1-1 1,0 2-1,-1-1 1,0 1-1,-1 1 0,0-1 1,-1 1-1,0 0 1,-2 1-1,1-1 0,-2 1 1,0 0-1,1 25 1,-4-13 64,-2 0 1,-6 38 0,5-53-19,0 0 1,0 0 0,-1 0 0,0 0 0,-1-1 0,-1 0 0,-9 16 0,15-27-117,0-1 1,0 1-1,0 0 1,0 0 0,0 0-1,0-1 1,0 1 0,0 0-1,0 0 1,0 0-1,0 0 1,0-1 0,0 1-1,0 0 1,0 0-1,0 0 1,0 0 0,0-1-1,0 1 1,0 0-1,0 0 1,0 0 0,0 0-1,0-1 1,0 1 0,-1 0-1,1 0 1,0 0-1,0 0 1,0 0 0,0 0-1,0 0 1,0-1-1,-1 1 1,1 0 0,0 0-1,0 0 1,0 0 0,0 0-1,-1 0 1,1 0-1,0 0 1,0 0 0,0 0-1,0 0 1,-1 0-1,1 0 1,0 0 0,0 0-1,0 0 1,-1 0-1,1 0 1,0 0 0,0 0-1,0 0 1,0 0 0,-1 0-1,1 0 1,0 1-1,0-1 1,0 0 0,0 0-1,0 0 1,-1 0-1,1 0 1,0 1 0,0-15-1190,7 0-330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3.8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0 127 2176,'3'-5'220,"-1"1"0,1-1 0,0 1 0,0 0 0,0 0 0,0 0 0,1 0 0,-1 0 0,1 1 0,0 0 0,1 0 0,-1 0 0,0 0 0,1 0 0,6-2 0,8-4 277,1 0 1,29-8 0,-31 12-522,-1-1 193,1 1 0,-1 1 1,1 0-1,30-2 0,-44 6-126,0 0 1,-1 0 0,1 0-1,-1 0 1,1 1 0,-1 0 0,1-1-1,-1 1 1,0 0 0,1 1-1,-1-1 1,0 1 0,0-1-1,0 1 1,0 0 0,0 0-1,0 0 1,0 0 0,-1 1-1,1-1 1,-1 1 0,0 0 0,0 0-1,1-1 1,-2 1 0,1 1-1,0-1 1,-1 0 0,1 0-1,0 6 1,0 2 44,-1 0 0,0 0 0,-1 0 0,0 0 0,-1 0-1,-1 0 1,1 0 0,-2-1 0,1 1 0,-9 20 0,5-12 34,0 1 0,-2 24 0,7-38-98,0 0 0,1 0-1,0-1 1,1 1 0,-1 0 0,1-1 0,0 1 0,0 0-1,1-1 1,0 0 0,0 1 0,3 6 0,-1-7-4,-1 0 0,1-1 0,1 1-1,-1-1 1,0 0 0,1 0 0,0-1 0,0 1 0,0-1 0,1 0 0,-1 0 0,0-1 0,1 0 0,0 0 0,0 0 0,0-1 0,-1 1 0,1-1 0,0-1 0,1 1 0,7-1 0,10 0 62,0-1 0,0-1 0,46-9 1,-53 7-51,0 0 0,-1-1 0,1-1 0,-1-1 0,0 0 0,-1-1 0,0-1 0,16-11 0,-23 14-17,0-1-1,-1 0 1,1-1 0,-1 1 0,0-1 0,-1 0 0,0-1 0,-1 0 0,1 0 0,-2 0 0,1 0 0,-1-1 0,-1 0 0,4-15 0,-5 16-22,8-41-102,-10 48 101,1-1-1,-1 1 1,0 0 0,0 0 0,0-1-1,0 1 1,0 0 0,0 0 0,-1 0-1,1-1 1,-1 1 0,1 0 0,-1 0-1,0 0 1,0 0 0,-2-3 0,3 5 2,0 0 1,-1-1 0,1 1 0,-1 0 0,1 0-1,-1 0 1,1 0 0,-1 0 0,1 0 0,-1 0-1,1 0 1,0 0 0,-1 0 0,1 0 0,-1 0-1,1 0 1,-1 0 0,1 0 0,-1 1-1,1-1 1,0 0 0,-1 0 0,1 0 0,-1 1-1,1-1 1,0 0 0,-1 1 0,1-1 0,0 0-1,-1 1 1,1-1 0,0 0 0,-1 1 0,1-1-1,0 1 1,0-1 0,0 0 0,-1 1 0,1-1-1,0 1 1,0-1 0,0 1 0,0 0 0,-8 22-43,7-23 47,-3 17 13,0 0-1,1 1 0,1-1 0,1 1 1,0 0-1,1-1 0,1 1 1,1 0-1,0-1 0,8 29 0,-7-36-45,0 0-1,1-1 1,0 1-1,1-1 0,0 0 1,0 0-1,1 0 1,1 0-1,-1-1 0,1 0 1,0-1-1,1 0 1,0 0-1,0 0 0,0-1 1,1 0-1,0-1 1,19 9-1,-1-3-1330,6-2-171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4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18 768,'11'-17'1997,"-10"17"-1940,-1 0 1,1 0-1,-1 0 1,0 0-1,1 0 0,-1-1 1,0 1-1,1 0 1,-1 0-1,1 1 0,-1-1 1,0 0-1,1 0 1,-1 0-1,1 0 0,-1 0 1,0 0-1,1 0 1,-1 1-1,0-1 0,1 0 1,-1 0-1,0 1 1,0-1-1,1 0 0,-1 0 1,0 1-1,1-1 1,-1 0-1,0 1 0,19 39 2076,-11-20-2154,101 262 4010,-109-285-3942,-1-1-1,1 1 1,0-1 0,0 0 0,0 1-1,0-1 1,0 1 0,1-1 0,0 0-1,0 1 1,0-1 0,3-5 0,24-51 33,-10 25-21,-13 22-64,1 1 1,0 0 0,1 0 0,1 1-1,0-1 1,0 2 0,15-15 0,-16 19-12,0 0 1,0 1-1,1 0 1,0 0 0,-1 1-1,2 0 1,-1 0-1,0 1 1,1 0-1,-1 1 1,1-1-1,13 0 1,-13 1-7,1 2 1,0-1-1,0 1 0,0 0 0,0 1 1,0 0-1,-1 1 0,1 0 1,0 1-1,-1 0 0,0 0 0,12 6 1,-15-5 21,1 0 0,-1 0 1,0 0-1,-1 1 0,1 0 0,-1 0 1,0 1-1,0-1 0,0 1 1,-1 0-1,0 1 0,0-1 0,-1 1 1,1-1-1,-1 1 0,3 14 1,-1-2 99,-1 0 0,0 1 0,-2-1 0,0 1 0,-2 0 0,0 0 0,-1-1 0,-1 1 1,0 0-1,-2-1 0,-1 0 0,-8 25 0,13-44-93,0 0 0,0-1-1,0 1 1,0 0 0,-1 0 0,1 0 0,0 0 0,0 0-1,0 0 1,0 0 0,0-1 0,0 1 0,-1 0 0,1 0-1,0 0 1,0 0 0,0 0 0,0 0 0,-1 0 0,1 0-1,0 0 1,0 0 0,0 0 0,0 0 0,-1 0 0,1 0-1,0 0 1,0 0 0,0 0 0,-1 0 0,1 0 0,0 0-1,0 0 1,0 0 0,0 0 0,0 1 0,-1-1 0,1 0-1,0 0 1,0 0 0,0 0 0,0 0 0,0 0 0,0 0-1,-1 1 1,1-1 0,0 0 0,0 0 0,0 0 0,0 0-1,0 1 1,0-1 0,0 0 0,0 0 0,0 0 0,0 0-1,0 1 1,0-1 0,0 0 0,0 0 0,0 0 0,0 0-1,0 1 1,0-1 0,0 0 0,0 0 0,-5-21 199,2-33 5,4 36-189,0 0 1,2 0 0,0 0 0,1 0 0,1 1-1,1 0 1,0 0 0,1 0 0,1 1-1,0 0 1,2 1 0,-1-1 0,16-17 0,-18 25-52,-1 0 0,1 1 0,1-1 0,-1 1 0,1 1 0,1 0 0,-1 0 0,1 0 0,0 1 0,0 0 0,1 1 0,-1 0 0,1 0 0,0 1 0,0 1 0,0-1 0,0 2 0,0-1 0,1 1 0,-1 1 0,0 0 0,1 1 0,-1-1 0,18 5 0,-3 2-49,-1 1 0,0 1-1,-1 1 1,0 1 0,0 1 0,-1 0-1,-1 2 1,38 32 0,-44-32 83,-2-1 0,0 2 0,0 0 0,-2 0 0,0 1-1,0 0 1,-2 1 0,0 0 0,-1 1 0,0 0 0,-2 0 0,7 27 0,-12-39 8,-1 1 0,1-1 0,-1 0 0,0 1 0,-1-1 0,1 0 0,-1 0 0,-1 1 0,1-1 0,-1 0 0,0 0 0,0 0 0,-1 0 0,0-1 0,0 1 0,0-1 0,0 0 0,-6 7 0,6-9-1,1 0 1,-1 0-1,0 0 0,0-1 1,0 1-1,0-1 1,-1 1-1,1-1 0,-1 0 1,0 0-1,1-1 1,-1 1-1,0-1 0,0 0 1,0 0-1,0 0 1,0 0-1,0-1 0,0 0 1,0 0-1,0 0 1,0 0-1,0 0 1,0-1-1,0 0 0,0 0 1,0 0-1,0 0 1,-5-3-1,5 2-255,0 0 0,0-1 0,0 1 0,0-1 1,1 0-1,-1 0 0,1 0 0,-1-1 0,1 1 0,0-1 0,1 0 1,-4-5-1,8-4-1293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5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79 206 1920,'2'-1'164,"1"0"1,-1 0-1,0 0 1,1 0-1,-1 0 1,0 0 0,1 0-1,-1 1 1,1-1-1,-1 1 1,1 0-1,-1 0 1,1 0-1,-1 0 1,1 0-1,3 1 1,19-2 643,6-5-493,0-2-1,-1-1 1,0-1 0,-1-1-1,0-2 1,-1-1 0,35-23-1,-60 35-294,0 0-1,-1 1 1,1-1-1,-1-1 1,0 1-1,0 0 1,1 0-1,-1-1 0,-1 0 1,1 1-1,0-1 1,-1 0-1,1 0 1,-1 0-1,2-5 1,-3 7-11,0 0 0,0 0 1,0 0-1,0 0 0,0-1 1,0 1-1,-1 0 0,1 0 1,0 0-1,-1 0 0,1 1 1,0-1-1,-1 0 0,1 0 1,-1 0-1,1 0 1,-1 0-1,0 0 0,1 1 1,-2-2-1,-1 0 7,1 0 0,-1 1 0,1-1 0,-1 1 0,1 0-1,-1 0 1,0 0 0,0 0 0,1 0 0,-7 0 0,-14-3 69,-1 1 1,1 1-1,-1 1 0,0 2 1,0 0-1,-36 6 0,49-4-28,0 0 1,0 0-1,1 1 0,-1 0 1,1 1-1,0 0 1,0 1-1,0 0 0,1 1 1,0 0-1,0 0 0,1 1 1,0 0-1,0 0 0,-12 17 1,15-16 1,-1-1 1,1 1 0,1 0-1,0 0 1,0 0-1,0 1 1,1-1 0,1 1-1,0 0 1,0 0-1,1 0 1,0 0 0,1 0-1,0 0 1,0 0-1,1 0 1,1 0 0,0 0-1,0-1 1,0 1-1,2 0 1,-1-1 0,1 0-1,0 0 1,1 0-1,0 0 1,0-1 0,1 0-1,0 0 1,1 0-1,0-1 1,0 0 0,9 7-1,0 0 42,1-1-1,0 0 1,1-2-1,0 0 0,0-1 1,1-1-1,0 0 1,25 6-1,-33-12-320,1 0 0,-1-1 0,0 0 0,1-1 0,-1 0 0,1-1 0,-1-1 0,1 1-1,-1-2 1,0 0 0,1 0 0,-1-1 0,0 0 0,0-1 0,-1 0 0,19-10 0,25-25-1508,8-6 43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5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69 2944,'12'-2'272,"-1"1"0,0 0 0,1 1 1,-1 1-1,21 3 0,46 2 1956,35-3-892,-60 0-1077,0-3-1,93-10 1,-112 5-3,0-2 0,0-2 0,43-16 0,-76 24-248,1 1 0,-1-1-1,1 0 1,-1 1 0,1-1 0,-1 0 0,0 0 0,1 0-1,-1 0 1,0 0 0,0-1 0,0 1 0,0 0-1,0-1 1,0 1 0,1-2 0,-6-3 73,-14 8-18,0 2-49,0 2 0,0 0 0,0 1-1,-22 12 1,33-15 1,1 1 0,-1-1 0,1 1 0,0 1 0,1-1 0,-1 1-1,1 0 1,0 0 0,1 0 0,-1 1 0,1 0 0,1 0 0,-5 10 0,3-4 36,0 0 1,1 0-1,1 0 0,0 1 1,1-1-1,0 1 1,1 0-1,1-1 1,0 1-1,0 0 1,4 15-1,-2-19-12,1-1 0,0 1 0,0-1 0,1 0 0,0 0 0,1 0 0,0-1 0,0 0 0,1 0 0,0 0 0,0-1 0,1 1 0,0-2 0,0 1 0,1-1 0,14 10 0,-12-10-48,1-1 1,1 0-1,-1 0 0,1-1 1,0-1-1,0 0 1,0 0-1,0-1 1,0-1-1,1 0 1,-1 0-1,0-1 1,1-1-1,13-2 0,-6-1-502,0 0-1,0-1 0,-1 0 0,1-2 0,-1-1 0,-1 0 0,32-19 0,-14 2-1024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6.1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25 573 2560,'-25'0'1280,"25"51"-768,4-39 1792,-4 5-1792,5 4 128,-5 3 0,0 14 0,0 0-896,6 4 0,4-8-256,5-2 128,9-5-768,7-12 128</inkml:trace>
  <inkml:trace contextRef="#ctx0" brushRef="#br0" timeOffset="1">360 115 8064,'-100'-114'3968,"96"120"-6272,4 1 8448,4 1-9472,-8 13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6.1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2560,'1'-2'160,"0"1"-1,0-1 1,1 1 0,-1 0-1,1-1 1,-1 1-1,1 0 1,-1 0 0,1 0-1,0 0 1,0 0 0,-1 1-1,1-1 1,0 0 0,0 1-1,0-1 1,0 1 0,0 0-1,2 0 1,43-6 1873,-15 10-730,61 16 0,-37-7-1263,62 16 1422,76 14 555,-161-38-2006,0-1-1,0-1 0,64-5 0,-93 2-245,0-1 0,0 1 1,0-1-1,-1 0 0,1 0 1,0-1-1,-1 1 0,1-1 1,0 0-1,-1 0 0,5-3 1,-6 3-1430,-2 2-128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4224,'0'0'47,"0"0"-1,-1 0 1,1 0-1,0 0 1,0 0 0,0 0-1,-1 0 1,1 1 0,0-1-1,0 0 1,0 0 0,-1 0-1,1 0 1,0 0 0,0 1-1,0-1 1,0 0-1,-1 0 1,1 0 0,0 1-1,0-1 1,0 0 0,0 0-1,0 0 1,0 1 0,0-1-1,0 0 1,0 0 0,-1 1-1,1-1 1,0 0-1,0 0 1,0 0 0,0 1-1,0-1 1,0 0 0,1 0-1,-1 1 1,0-1 0,0 0-1,0 0 1,0 1 0,0-1-1,0 0 1,0 0-1,0 0 1,0 1 0,1-1-1,8 22 3022,6 14-592,6 160-172,29 6-1275,-41-174-966,1-1 0,1-1 0,2 0 1,0 0-1,20 27 0,-33-53-133,1 1 1,-1-1-1,1 1 1,-1-1-1,1 1 1,-1-1-1,1 1 0,-1-1 1,1 1-1,-1-1 1,1 1-1,0-1 1,-1 0-1,1 0 1,0 1-1,-1-1 1,1 0-1,0 0 0,-1 0 1,1 1-1,0-1 1,-1 0-1,1 0 1,0 0-1,0 0 1,-1 0-1,1-1 0,0 1 1,-1 0-1,1 0 1,0 0-1,-1-1 1,1 1-1,0 0 1,-1 0-1,2-1 1,23-22-3201,-17 15 2692,16-18-1470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7.6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0 2176,'0'1'50,"0"-1"0,0 0 0,0 0 0,0 1 0,0-1 0,0 0-1,0 0 1,0 1 0,0-1 0,0 0 0,0 0 0,0 0 0,0 1 0,0-1 0,-1 0 0,1 0 0,0 1 0,0-1 0,0 0 0,0 0 0,0 0 0,0 1-1,-1-1 1,1 0 0,0 0 0,0 0 0,0 0 0,-1 0 0,1 1 0,0-1 0,0 0 0,0 0 0,-1 0 0,1 0 0,0 0 0,0 0 0,-1 0-1,1 0 1,0 0 0,0 0 0,0 0 0,-1 0 0,1 0 0,0 0 0,0 0 0,-1 0 0,1 0 0,0 0 0,0 0 0,-1 0 0,1 0 0,0 0 0,0 0-1,0 0 1,-1-1 0,1 1 0,0 0 0,0 0 0,0 0 0,-1 0 0,1-1 0,0 1 0,0 0 0,0 0 0,0-1 0,-2 31 2234,2-20-2168,-6 184 2358,9 0 1,56 379 0,-49-511-2228,3 0 0,3 0 1,2-2-1,39 90 1,-55-147-211,-1 0 0,0 0 0,1 0 0,0-1 0,0 1 0,0 0 0,0-1 0,0 1 0,0-1 0,5 4 0,-6-6-22,0 0 0,0 1-1,-1-1 1,1 0 0,0 0-1,0 0 1,0 0 0,0 0-1,-1 0 1,1 0 0,0 0-1,0 0 1,0 0 0,-1 0-1,1-1 1,0 1 0,0 0-1,0 0 1,-1-1 0,1 1 0,0-1-1,-1 1 1,1-1 0,0 1-1,-1-1 1,1 1 0,0-1-1,-1 1 1,1-1 0,-1 0-1,1 1 1,-1-1 0,1 0-1,-1 0 1,0 1 0,1-1-1,-1 0 1,0 0 0,0 1-1,0-1 1,1-1 0,5-14 144,-1 0 1,-1 0-1,0 0 0,-1 0 1,2-19-1,-4 20-172,1-1-1,1 1 0,0 0 1,1-1-1,12-26 0,-13 37 2,0 1 0,0-1 0,1 1 0,-1 0 0,1 0 0,0 0 0,0 1 0,1-1 0,-1 1 0,1 0 0,-1 0 0,1 0 0,0 1 0,0 0 0,0 0 0,0 0 0,1 0-1,-1 1 1,0 0 0,1 0 0,-1 1 0,1-1 0,10 2 0,12 0 91,0 1 1,0 2-1,39 9 0,-48-8 21,41 9 199,-1 3 0,96 42-1,-151-57-278,1 0 0,0 0 0,-1 1 0,0 0-1,1 0 1,-1 0 0,0 0 0,-1 1 0,1-1 0,-1 1-1,1 0 1,-1 0 0,0 0 0,0 1 0,-1-1-1,1 1 1,-1-1 0,0 1 0,1 5 0,-2-5 8,0-1 1,-1 1-1,0-1 1,0 1-1,0-1 1,0 1-1,-1-1 1,0 0-1,0 1 1,0-1 0,0 0-1,-1 1 1,1-1-1,-1 0 1,0 0-1,-1 0 1,1 0-1,-1-1 1,1 1-1,-1-1 1,-5 6-1,-5 2 56,1-1 0,-2 1 0,1-2 0,-1 0 0,-1-1 0,0 0 0,0-1 0,-23 7 0,-133 31 381,144-40-406,8 0-59,-87 14 175,96-18-304,-1 0 1,0 0-1,0-1 1,1-1-1,-1 0 1,0 0 0,-16-5-1,26 6 17,-1 0-1,1 0 1,-1-1 0,1 1 0,-1 0-1,1-1 1,0 1 0,-1-1-1,1 0 1,0 1 0,-1-1-1,1 0 1,0 0 0,0 0 0,0 0-1,0 0 1,0 0 0,0 0-1,0 0 1,0 0 0,0 0 0,0-1-1,0 1 1,1 0 0,-1-1-1,1 1 1,-1 0 0,1-1-1,-1 1 1,1-1 0,0 1 0,0 0-1,0-1 1,0 1 0,0-1-1,0 1 1,0-1 0,0 1 0,0-1-1,1 1 1,-1-1 0,0 1-1,1 0 1,0-1 0,-1 1-1,1 0 1,0-1 0,1-1 0,3-3-550,0-1 1,0 1-1,1 0 1,0 1-1,0-1 1,0 1-1,10-6 1,24-11-2027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18.1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 4352,'5'-1'185,"-1"1"1,1 0 0,0 0-1,-1 0 1,1 1-1,-1 0 1,1 0 0,0 0-1,7 3 1,84 41 1072,-84-38-584,0 0 0,-1 1 0,0 0 0,0 1 0,16 18 0,-12-9-527,-1 1 1,-1 0-1,20 42 0,-12-23 575,32 63 33,-5 2 0,-4 1 0,-4 3 1,39 170-1,-72-247-530,-1 0 0,-1 0 0,-2 1 0,-1-1 0,-1 1 0,-1 0 0,-2-1 0,-2 1 0,0-1-1,-14 46 1,7-42-86,-2 0 0,-2 0 0,-23 39 0,31-61-647,-1 0-1,-1-1 1,0 0-1,0 0 1,-1-1-1,-1 0 1,0-1-1,0 0 1,-1 0-1,1-1 0,-19 8 1,-4 1-1881,4-11-43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4.6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242 381 3072,'-1'0'62,"1"0"1,-1 1-1,0-1 0,0 0 1,0 0-1,0 0 1,0 0-1,0 1 0,0-2 1,0 1-1,0 0 0,0 0 1,0 0-1,0 0 1,0 0-1,0-1 0,0 1 1,0 0-1,0-1 0,0 1 1,0-1-1,0 1 1,0-1-1,1 0 0,-1 1 1,0-1-1,0 0 1,1 1-1,-1-1 0,0 0 1,1 0-1,-1 0 0,1 0 1,-1 1-1,1-1 1,-1-1-1,-1-2 2046,5 9-1909,-1 0 1,1 0 0,-1 0-1,0 0 1,-1 1 0,2 6-1,9 27-274,-3-21 381,0-2-1,1 1 0,0-1 0,19 21 0,-23-31-232,0 0 0,0 0 0,1-1 0,0 0 0,0 0 0,0 0 0,1-1 0,-1 0 0,1-1 0,0 1 0,0-1 0,12 2 0,-7-2 6,0-1 0,1 0 1,-1-1-1,1 0 0,0-1 0,-1 0 1,1-1-1,-1-1 0,1 0 0,-1-1 1,0-1-1,0 0 0,0 0 0,0-2 1,-1 1-1,0-1 0,0-1 0,0 0 0,-1-1 1,17-15-1,-8 6 48,0-2 0,-1 0 0,-1-1 0,-1 0 0,0-2 0,-2 0-1,17-33 1,-27 45-87,0 0 0,-2 0 0,1 0-1,-1-1 1,-1 0 0,0 0 0,0 0-1,-1 0 1,0-11 0,-2 14-18,1 0 1,-2 0-1,1 1 1,-1-1-1,0 0 0,-1 1 1,1 0-1,-2 0 1,1 0-1,-1 0 1,0 0-1,0 0 0,-1 1 1,-5-6-1,-2 0-5,1 2-1,-2 0 1,0 0-1,0 1 1,0 0-1,-1 1 0,0 1 1,-1 0-1,0 1 1,0 1-1,0 0 1,0 1-1,-1 1 1,0 0-1,0 1 1,-27 0-1,-3 3-68,1 1 1,0 2-1,0 2 0,-71 20 1,91-19 3,0 1 1,1 1-1,0 2 0,-29 15 1,43-20-12,1 0 0,-1 0 0,1 1 1,1 0-1,-1 1 0,1-1 0,0 2 0,1-1 0,0 1 0,0 0 1,1 1-1,-6 11 0,10-16-65,1 1 0,-1 0-1,1 1 1,0-1 0,1 0 0,-1 0 0,1 0-1,1 0 1,-1 1 0,1-1 0,0 0 0,0 0-1,1 0 1,0 0 0,0 0 0,0-1 0,1 1 0,-1 0-1,1-1 1,1 0 0,-1 0 0,1 0 0,0 0-1,0 0 1,0-1 0,1 0 0,6 6 0,58 37-1668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8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51 3328,'-5'-7'597,"14"9"204,36 19 998,37 16-132,-52-29-1495,0-2 0,0-1 0,0-2 0,1 0 0,-1-2 0,1-2 0,38-5 0,-9-4 350,-1-3 1,94-33 0,-149 45-486,2-1 58,1 1 1,-1-1-1,0-1 1,0 1 0,0-1-1,0 0 1,-1-1 0,1 1-1,-1-1 1,0 0-1,0 0 1,5-7 0,-11 5 422,-10 6-196,-13 6 75,2 5-219,0 1 0,1 1 0,0 0 0,-33 31 0,35-29-129,3-1-12,1 0 0,0 1 0,1 1 0,1 1 1,0 0-1,2 0 0,-1 2 0,2-1 1,1 1-1,0 0 0,2 1 0,0 0 1,-6 29-1,11-37-27,0 1 1,0 0 0,2 0 0,-1 0-1,2 0 1,0 0 0,0 0-1,1 0 1,1 0 0,4 13 0,-3-17-11,0 1 0,0-1 0,1 0 0,0 0 0,1-1 0,0 0 0,0 0 0,1 0 0,0-1 0,0 0 0,1 0 0,0 0 0,0-1 0,10 5 1,8 4-81,1-2 0,0-1 1,0-2-1,1 0 0,1-2 1,0-1-1,0-1 0,0-2 1,1 0-1,-1-3 0,1 0 1,-1-2-1,1-1 1,52-10-1,-76 10-263,1 0 0,0 0 0,-1-1 1,0 0-1,1 0 0,-1-1 0,0 0 0,-1 0 0,1 0 0,-1-1 1,0 1-1,0-1 0,5-7 0,3-8-1470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39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0 127 1024,'25'-5'512,"5"5"0,-15-4 512,4 0-768,12 0 128,-5 1 0,-1-7 128,5-7-768,10 6 128,0-3 384,5 3 0,1 2-128,-3 1 0,-1-5-256,-8 5 128,-4 2-640,-5 6 128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0.1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112 0 1152,'3'37'575,"2"-1"0,1 0 0,1-1 0,2 1 0,27 66 0,19 72-292,-34-58-155,-4 2 0,-6 0 0,-7 204 0,-15-186 15,9-120-112,-1 0 1,-1 0-1,0 0 1,-1 0-1,-1-1 0,-8 18 1,13-32-23,0 1 0,1-1 1,-1 1-1,0-1 0,0 1 1,0-1-1,0 1 0,0-1 0,0 0 1,0 1-1,0-1 0,0 0 1,-1 0-1,1 0 0,-1 0 0,1 0 1,-1 0-1,1 0 0,-1-1 1,1 1-1,-1 0 0,1-1 0,-1 1 1,0-1-1,0 0 0,1 0 1,-1 1-1,0-1 0,1 0 0,-1 0 1,0-1-1,1 1 0,-1 0 1,0-1-1,0 1 0,1-1 0,-1 1 1,1-1-1,-1 0 0,-2-1 1,-1-2 13,1 1 1,-1-1-1,1 0 1,0-1-1,0 1 1,1-1 0,-1 0-1,1 1 1,0-1-1,-3-9 1,-123-319 125,127 311-657,2 22 470,0-1-1,1 1 1,-1 0-1,0-1 1,0 1-1,1 0 1,-1-1-1,1 1 1,-1 0-1,0-1 1,1 1-1,-1 0 1,1 0-1,-1-1 1,0 1-1,1 0 1,-1 0-1,1 0 1,-1 0-1,1 0 1,-1-1-1,1 1 1,-1 0-1,1 0 1,-1 0-1,1 0 1,-1 0-1,0 1 1,1-1-1,-1 0 1,1 0-1,-1 0 1,1 0-1,-1 0 1,1 1-1,-1-1 1,0 0-1,1 0 1,0 1-1,18 8-750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0.7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8 1536,'-9'-7'768,"39"24"128,-15-17 1024,10-10-1792,9 20 0,11-6 0,10-1 128,6-3-768,9 4 128,6 6-256,-6-7 128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1.5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1152,'26'10'512,"29"-10"-128,-36 0 640,8 0-768,1 0 0,14 3-256,7 1 128,6 0-256,6 2 128,-6-6 128,-6 0 0,2-6-384,-11 2 128,-4 0-256,-12 4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2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624 1 1152,'-5'6'167,"1"1"0,0 0 1,0 0-1,1 0 0,0 0 0,0 0 0,1 1 1,0-1-1,0 1 0,0 0 0,1-1 1,0 15-1,0 14 219,6 51-1,-3-71-514,12 144 477,-8 1 1,-21 259-1,9-362-314,2-9 50,-2-1 1,-22 80 0,25-116-49,-1 0 1,-1 0 0,0-1-1,0 1 1,-1-1 0,0 0-1,-1-1 1,-1 1 0,0-2 0,0 1-1,-1-1 1,0 0 0,0 0-1,-1-1 1,-14 9 0,14-12 4,1-1 0,-1 0 0,0 0 0,0-1 0,0 0 0,-1-1 0,1 0 0,-1-1 0,1 0 0,-1 0 0,1-1 0,-1-1 0,1 0 0,-1 0 0,1-1 0,-1 0 0,1-1 0,0 0 0,-18-9 0,15 6-16,0 0 0,0-2 1,1 1-1,1-2 0,-1 1 0,1-2 1,1 1-1,-1-1 0,2-1 0,-1 0 0,2 0 1,-1-1-1,-12-25 0,13 20 7,1 0-1,1 0 1,1-1-1,0 1 1,1-1-1,1-1 1,1 1-1,0-24 1,1 36-62,1 0 0,1 0 0,-1 0 0,1 1-1,0-1 1,1 0 0,-1 1 0,1-1 0,0 1 0,1-1 0,-1 1 0,1 0 0,0 0 0,0 0 0,1 0 0,-1 1 0,1-1-1,0 1 1,0 0 0,1 0 0,-1 0 0,1 1 0,0 0 0,0 0 0,0 0 0,0 0 0,0 1 0,1 0 0,9-3-1,10 1-779,5 8-86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2.7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10 2176,'-5'-10'1024,"35"10"-256,-9 0 1408,13 0-1792,12 4 0,14 2 256,10-3 128,16 5-1024,-7-8 128,-9 0 384,-9-4 0,-6 0-896,-10-5 0,-11 9-512,-3 0 128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51:28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423 1 768,'-5'1'297,"0"0"-1,0 0 1,1 0-1,-1 1 1,0 0 0,1 0-1,0 0 1,-1 1 0,1-1-1,0 1 1,0 0-1,0 0 1,1 0 0,-6 7-1,-51 59 480,60-69-775,-26 38 244,1 0 0,1 2-1,3 1 1,1 0 0,-23 71-1,-47 230-24,79-292-222,-2 21-20,3 0 1,4 1 0,2 0-1,4 0 1,11 94 0,-7-137 66,2-1-1,0-1 1,2 1 0,1-1 0,1 0-1,1-1 1,1 0 0,20 29 0,4 0 155,4-1-1,60 65 1,192 212 99,-286-325-339,-2 0 0,1 0 0,-1 0 0,1 0 0,-2 1 0,1-1 0,4 15 0,-6-18-920,2-5-85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7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577 63 2304,'-1'-4'1024,"1"0"-651,-1 0 1,0 1-1,0-1 1,0 0-1,0 1 1,-1-1-1,0 1 0,1 0 1,-1-1-1,-5-5 1,5 8-296,0-1 0,0 1 0,-1-1 0,1 1 0,-1 0 0,1 0 0,-1 0-1,1 0 1,-1 0 0,1 0 0,-1 1 0,0 0 0,1-1 0,-1 1 0,0 0 0,0 0 0,1 0 0,-4 1 0,-22 2 53,-1 1-1,1 1 1,1 1-1,-1 1 1,1 2-1,0 1 1,1 1-1,0 1 1,1 1-1,0 2 1,1 0-1,1 1 1,0 2-1,2 0 1,0 1-1,-34 41 1,50-54-118,1 0 1,-1 1 0,1 0-1,0 0 1,1 0-1,-1 1 1,1-1 0,1 1-1,0-1 1,0 1 0,0 0-1,1 0 1,0 0-1,1 0 1,-1 0 0,2 0-1,-1 0 1,1 0 0,0 0-1,1 0 1,0 0 0,0 0-1,1-1 1,0 1-1,0-1 1,0 0 0,1 0-1,0 0 1,1 0 0,0-1-1,0 1 1,0-1-1,1-1 1,-1 1 0,10 6-1,4 2 26,1 0 0,1-2-1,0 0 1,0-2 0,1 0 0,0-1-1,1-1 1,-1-2 0,2 0-1,-1-1 1,1-1 0,-1-2 0,1 0-1,43-3 1,1-4-717,0-3-1,0-3 1,128-40-1,-141 34-729,-3-4-21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8.4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96 511 1536,'64'9'5909,"-41"4"-4856,-1 0-1,25 22 0,-39-29-863,0-1 0,0 0 0,1-1 0,0 0 0,0 0 0,0-1 0,0 0 0,0 0-1,0-1 1,1 0 0,-1-1 0,1 0 0,0-1 0,-1 0 0,1 0 0,0-1 0,10-2 0,-5 0-58,1 0 0,-1-1 1,0-1-1,0 0 1,0-1-1,-1 0 1,0-1-1,0-1 0,24-19 1,-23 15-76,0-1 0,-2 0 0,0-1 0,0-1 0,-1 0 0,-1-1 0,-1 0 1,0 0-1,8-19 0,-14 24-48,0 0 1,-1 0-1,0 0 0,0 0 1,-1-1-1,-1 1 1,0-1-1,0 1 0,-1-1 1,-1 1-1,0-1 1,-1 1-1,0-1 1,0 1-1,-1 0 0,-7-18 1,5 19-21,0-1 1,0 1-1,-1 0 0,0 1 1,0-1-1,-1 1 0,0 0 1,-1 1-1,0 0 0,-1 0 1,1 1-1,-1 0 0,-1 0 1,-10-5-1,8 6-14,-1 0-1,-1 1 1,1 1 0,-1 0-1,0 1 1,0 0 0,0 1-1,0 1 1,0 0 0,-18 1 0,7 2-19,-1 1 0,1 2 0,0 0 1,0 2-1,0 0 0,1 2 1,1 1-1,-1 0 0,1 2 1,1 1-1,0 1 0,-22 18 1,34-23 16,-1 1 0,2 0 1,0 0-1,0 1 0,1 0 1,0 1-1,1 0 0,0 0 1,1 0-1,-7 20 1,10-26-10,1 1 0,0 0 1,1 0-1,0 0 1,0 0-1,0 0 0,1 0 1,0 0-1,0 0 1,0 0-1,1 0 0,1 0 1,-1 0-1,1 0 0,0 0 1,0-1-1,1 1 1,0-1-1,0 1 0,1-1 1,7 10-1,-3-8-142,0 0-1,0 0 0,1-1 0,0 0 1,0-1-1,1 0 0,0-1 0,0 0 1,0 0-1,1-1 0,-1 0 1,1-1-1,0 0 0,12 1 0,9 1-756,1-2-1,0-2 0,53-3 1,0-7-856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49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11 3584,'-1'-2'101,"0"1"-1,0 0 1,-1 0 0,1 1 0,-1-1-1,1 0 1,-1 0 0,1 1 0,-1-1-1,0 1 1,1-1 0,-1 1 0,-3-1-1,5 1-35,0 1 0,-1-1 0,1 0 0,-1 0 0,1 1 0,0-1 0,-1 0 0,1 0 0,0 1 0,-1-1 0,1 0 0,0 1 0,0-1 0,-1 0 0,1 1 0,0-1 0,0 1 0,0-1 0,-1 0 0,1 1 0,0-1 0,0 1 0,0-1 0,0 0 0,0 1 0,0-1 0,0 1 0,0-1 0,0 1 0,0-1-1,0 0 1,0 1 0,15 52 2782,-9-35-3510,47 145 2455,-36-113-1406,-13-36-253,1 1 0,1-1 0,13 25 0,-16-33-80,1-1 301,-4-9 54,-1-14-306,1 4-75,1 0 1,0 0 0,1 0-1,0 0 1,1 0-1,1 1 1,0-1-1,1 1 1,8-15-1,-9 20-44,1 1 0,0 0-1,0 0 1,0 0-1,1 0 1,0 1-1,0 0 1,0 0-1,1 1 1,0 0-1,0 0 1,1 1-1,-1-1 1,1 1 0,0 1-1,13-4 1,0 3 121,1 0 1,0 2-1,0 1 1,0 1-1,0 0 1,0 2-1,-1 0 1,1 2-1,25 7 1,-37-8-38,-1 1 0,0 0 0,0 1 0,0 0 0,0 0 0,-1 1 0,0 0 0,0 1 0,0-1 0,-1 2 0,0-1 0,-1 1 0,1 0 0,-1 0 0,-1 0 0,0 1 0,8 16 0,-5-6 52,-1 0-1,0 0 1,-1 0-1,-1 1 1,-1 0-1,0 0 1,0 39 0,-7-37 74,-4-29-12,5 2-162,0 0 1,0 0 0,1 0-1,0-1 1,0 1 0,-1-9-1,4-20-19,1 0 0,1 1 0,2-1 0,1 1 0,22-60 0,-25 83-17,1 1 0,0-1 0,1 1 0,0 0 0,1 0 0,0 1 0,0-1 0,1 2 0,0-1 0,0 1 0,0 0 0,1 1 0,0 0 0,1 0 0,-1 1-1,1 0 1,0 1 0,0 0 0,1 1 0,-1 0 0,1 0 0,0 1 0,0 1 0,-1-1 0,1 2 0,0 0 0,0 0 0,0 1 0,16 3 0,15 5 105,1 1 1,-1 3 0,-1 1 0,0 2 0,43 24 0,-73-33 35,0 1 0,-1 0 0,0 0 0,0 1-1,-1 0 1,0 0 0,-1 1 0,14 21 0,-8-9 221,-2 1 0,0 0 1,12 37-1,-23-54-312,0 0 0,0 1 0,0-1 0,-1 0 0,0 1 0,-1-1 0,1 0 0,-3 9-1,3-12-24,0 0 0,-1 1-1,0-1 1,0 0-1,0 0 1,0 0-1,0 0 1,-1 0 0,1 0-1,-1-1 1,1 1-1,-1 0 1,0-1-1,0 1 1,-1-1-1,1 0 1,0 1 0,-1-1-1,-3 2 1,5-3-94,0-1 0,0 0 0,0 1 0,0-1 0,0 0 0,0 0 0,0 1 0,0-1 0,0 0 0,0 0 0,0 0 0,0 0 0,1 0 1,-1 0-1,0-1 0,0 1 0,0 0 0,0 0 0,0-1 0,0 1 0,0 0 0,0-1 0,0 1 0,1-1 0,-1 1 0,0-1 0,0 0 0,1 1 0,-1-1 0,0 0 1,1 1-1,-1-1 0,0 0 0,0-1 0,-9-8-3327,5 6 981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38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164 444 2816,'49'-29'4421,"34"2"-3074,-11 4-1142,-44 10 155,-1-1 0,-1-2 0,0-1 0,35-28 0,-48 34-197,-7 7-63,-1-1 1,0 0-1,1 0 1,-1 0 0,-1-1-1,1 0 1,-1 0-1,0 0 1,-1 0-1,1-1 1,-1 1 0,4-13-1,-6 14-45,0 1-1,0 0 1,-1 0-1,0-1 0,1 1 1,-1 0-1,-1-1 1,1 1-1,-1 0 1,1-1-1,-1 1 1,-1 0-1,1 0 1,0 0-1,-1 0 0,0 0 1,0 0-1,0 0 1,-1 1-1,1-1 1,-1 1-1,-4-5 1,1 2 35,-1 0 0,0 0 1,0 0-1,0 1 0,-1 0 1,1 1-1,-1-1 1,0 2-1,-1-1 0,1 1 1,-1 0-1,1 1 1,-16-3-1,10 4 34,-1 0 1,1 1 0,-1 1-1,1 0 1,-1 1-1,1 0 1,0 1-1,-15 5 1,9-1 51,-1 1 0,2 0 1,-1 2-1,1 0 0,0 1 0,1 1 1,1 1-1,0 1 0,1 0 0,0 1 1,-20 25-1,26-26-61,0 1 0,2 0 0,-1 0 0,2 1 0,0 0 0,1 0 0,1 1 0,0 0 0,2 0 0,0 0 0,0 0 0,2 0 0,0 1 0,3 32 0,-1-37-55,1 0 0,1 0-1,0 0 1,0 0 0,2 0 0,-1-1 0,2 1 0,0-1 0,0-1 0,1 1-1,0-1 1,1 0 0,1-1 0,-1 0 0,2 0 0,-1-1 0,1 0 0,1-1-1,21 14 1,-12-11-36,0-1-1,1-1 0,1-1 0,-1 0 0,1-2 1,0-1-1,1 0 0,37 2 0,-42-6-546,1-2-1,-1 1 1,0-2-1,1 0 1,-1-2-1,30-8 0,-41 10 142,-1-1 0,0 1-1,0-1 1,0-1 0,0 1-1,0-1 1,-1 0 0,1 0-1,-1 0 1,0-1 0,0 0-1,6-9 1,17-32-2199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0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19 2816,'-1'-1'84,"1"1"-1,-1 0 1,1-1 0,-1 1-1,1-1 1,-1 1 0,1-1-1,-1 1 1,1-1 0,0 1-1,-1-1 1,1 1 0,0-1-1,-1 0 1,1 1 0,0-1-1,0 1 1,0-1 0,-1 0-1,1 1 1,0-1 0,0 0-1,0 1 1,0-1 0,0 0-1,0 1 1,0-1 0,1 0-1,-1 0 1,5 2 1074,3 18-496,114 666 3071,-45-194-2580,-72-468-1119,5 30 141,24 70 0,-31-113-152,-1 0 0,0 0 0,0 0 1,-1 0-1,-1 20 0,0-28-58,0-1 0,0 1 0,0 0 0,0 0 0,-1-1 0,1 1 0,-1 0-1,1 0 1,-1-1 0,0 1 0,1-1 0,-1 1 0,0 0 0,0-1 0,0 0 0,0 1 0,-2 0-1,2-1-32,-1-1-1,1 1 0,0-1 0,-1 1 0,1-1 0,0 0 0,-1 0 1,1 0-1,-1 0 0,1 0 0,0 0 0,-1 0 0,1 0 0,-1-1 0,1 1 1,0-1-1,-1 1 0,1-1 0,0 1 0,0-1 0,-1 0 0,1 1 1,0-1-1,0 0 0,-2-2 0,-17-14-1360,-6-10-107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0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0 147 3584,'10'-9'267,"0"0"1,0 1-1,1 0 1,0 1-1,0 0 0,0 1 1,15-6-1,89-27 2313,-101 35-2179,24-7 126,0 3 0,0 1 1,64-4-1,-77 11-459,0 0-1,0 1 0,0 2 1,-1 0-1,0 2 1,41 13-1,-56-15 6,-1 1-1,1 0 1,-1 0-1,0 1 1,-1 0-1,1 0 1,-1 1 0,0 0-1,-1 0 1,1 0-1,-1 1 1,0 0-1,-1 0 1,6 11 0,-8-13-35,0 1 1,0 0-1,-1 0 1,0 0-1,0 0 1,0 0 0,-1 1-1,0-1 1,-1 0-1,1 1 1,-1-1-1,0 1 1,-1-1 0,1 0-1,-1 1 1,-1-1-1,1 0 1,-1 0-1,0 1 1,-5 8 0,-1 0 63,-2 0 0,1 0 1,-2-1-1,0-1 0,-1 0 1,0 0-1,-1-1 1,0-1-1,-29 19 0,26-19-33,-2-1 0,1-1 0,-2 0-1,1-2 1,-1 0 0,0 0 0,0-2-1,-28 4 1,29-7-135,-6 1 124,0-1 0,-40-1 0,58-1-199,1-1 0,-1 1 0,1-1 0,-1 0-1,1-1 1,-1 1 0,1-1 0,0 0 0,0-1 0,0 1 0,0-1 0,0 0 0,1 0 0,-1 0 0,1-1-1,0 0 1,-5-5 0,9 9 64,-1-1-1,1 1 0,0-1 1,-1 1-1,1-1 1,0 1-1,0-1 0,0 1 1,-1-1-1,1 1 1,0-1-1,0 1 0,0-1 1,0 1-1,0-1 1,0 0-1,0 1 0,0-1 1,0 1-1,0-1 1,0 1-1,0-1 0,0 1 1,1-1-1,-1 1 1,0-1-1,0 1 0,1-1 1,-1 1-1,0-1 1,1 1-1,-1-1 0,0 1 1,1 0-1,0-1 1,17-12-2032,-13 10 1785,19-10-1468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0.9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219 622 3712,'16'-9'664,"0"-2"1,-1 0-1,13-13 1,35-25 2181,-59 46-2792,48-30 628,94-80-1,-134 103-612,0-1 1,-1-1-1,-1 1 0,0-2 1,0 1-1,-1-1 1,-1-1-1,0 0 1,-1 0-1,-1 0 1,0-1-1,-1 0 1,5-22-1,-9 31-60,0 1 1,0-1-1,-1 0 0,0 1 0,0-1 1,-1 1-1,1-1 0,-1 1 1,0-1-1,-1 1 0,1 0 0,-1-1 1,0 1-1,-1 0 0,1 0 0,-1 0 1,-4-6-1,2 6-1,0 0 1,0 1-1,0 0 0,0-1 0,-1 2 1,0-1-1,0 0 0,0 1 1,0 0-1,0 1 0,-1 0 1,-8-3-1,-8 1-19,0 0 1,0 2 0,-1 1-1,1 0 1,0 2 0,0 1-1,-26 4 1,31-2 23,-1-1 0,1 2-1,0 1 1,1 0 0,0 1 0,0 1 0,0 0-1,1 2 1,0 0 0,0 0 0,1 1 0,1 1-1,0 1 1,1 0 0,0 1 0,1 0 0,1 1-1,0 0 1,1 1 0,0 0 0,1 0 0,1 1-1,1 0 1,1 1 0,0 0 0,1 0 0,1 0-1,0 0 1,-1 37 0,5-28 90,0 0 1,2 0-1,1-1 0,1 1 1,1-1-1,1 1 1,2-1-1,0-1 0,2 0 1,1 0-1,14 23 1,-10-22 2,2 0 0,1-1 1,1-1-1,1-1 0,0 0 1,2-2-1,1 0 0,1-2 1,40 26-1,-60-42-190,52 27-679,-54-29 584,0 0 0,0 0 0,1 0 0,-1-1 0,0 1 0,0-1 0,0 1 0,0-1 0,0 0 1,1 1-1,-1-1 0,0 0 0,0-1 0,1 1 0,-1 0 0,0-1 0,0 1 0,0-1 0,0 1 0,0-1 0,1 0 1,-1 0-1,3-2 0,6-13-1613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1.4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156 206 3840,'4'-2'319,"1"0"1,-1 0-1,1 1 0,0 0 1,-1 0-1,1 0 0,0 0 1,-1 1-1,1 0 0,0 0 1,5 1-1,29-4 862,-25 0-995,-1-1 0,0-1 0,-1-1-1,1 1 1,13-10 0,-21 12-122,0 0-1,0 0 1,-1 0 0,1-1-1,-1 1 1,0-1 0,0 0-1,0 0 1,-1 0 0,1-1-1,-1 0 1,0 1-1,0-1 1,-1 0 0,3-7-1,-4 10-53,-1-1-1,0 1 0,1 0 0,-1 0 0,0 0 1,0-1-1,-1 1 0,1 0 0,0 0 0,-1 0 1,1 0-1,-1-1 0,0 1 0,1 0 0,-1 0 1,0 0-1,0 0 0,-1 1 0,1-1 0,-3-3 1,0 2 11,1 0 1,-1 0 0,1 0 0,-1 1-1,0-1 1,0 1 0,0 0 0,-1 0-1,-7-2 1,1 1 6,0 1 0,0 0 0,1 1-1,-1 0 1,0 0 0,0 1 0,0 1 0,-14 2 0,9 0-25,1 1 0,0 1 0,0 0 0,0 1 1,0 1-1,1 0 0,0 1 0,1 1 0,-19 14 1,25-17 1,1 0 0,-1 1 0,1 0 0,1 0 0,-1 0 0,1 1 0,0 0 0,1 0 0,0 0 0,0 0 0,1 1 0,0 0 0,0 0 0,1-1 0,0 1 0,1 1 1,0-1-1,0 11 0,1-9 12,1-1 1,0 1-1,0-1 1,1 1-1,0-1 1,1 1-1,0-1 1,1 0-1,0-1 1,0 1-1,1-1 1,1 1 0,-1-2-1,2 1 1,-1 0-1,9 7 1,-7-8-8,2 1 1,-1-2 0,1 0-1,1 0 1,-1 0 0,1-2 0,0 1-1,1-1 1,-1-1 0,1 0-1,0-1 1,0 0 0,17 2 0,1-2-488,1-2 1,1 0-1,-1-3 1,0 0-1,-1-2 1,1-1 0,-1-2-1,37-12 1,-20-1-1060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2.0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246 38 3200,'-8'-5'188,"1"0"0,-1 1 0,0 0 0,0 1 0,0-1 0,0 1 1,-1 1-1,1 0 0,-1 0 0,1 1 0,-1 0 0,0 0 0,0 1 0,1 0 0,-12 2 0,15-2-133,0 1-1,0 0 0,0 0 1,0 1-1,1-1 1,-1 1-1,1 0 0,-1 1 1,1-1-1,0 1 1,0-1-1,0 1 0,0 1 1,0-1-1,0 0 0,1 1 1,0 0-1,0 0 1,0 0-1,0 0 0,1 0 1,-1 1-1,1-1 1,0 1-1,0-1 0,1 1 1,0 0-1,-2 6 0,3-9-21,0 1-1,0-1 1,0 1-1,0-1 0,1 0 1,-1 1-1,1-1 0,-1 1 1,1-1-1,0 0 1,0 1-1,0-1 0,0 0 1,0 0-1,1 0 1,-1 0-1,1 0 0,-1 0 1,1 0-1,0 0 0,-1-1 1,1 1-1,0-1 1,0 1-1,0-1 0,0 0 1,4 2-1,7 3 77,0 1 1,1-2-1,20 6 0,-18-6-2,271 75 1063,-45-13-207,-233-65-874,1 2-1,-1-1 1,-1 2-1,1-1 0,13 10 1,-20-13-64,-1 0 0,1 0 0,-1 0 0,1 0 0,-1 0 0,1 1 0,-1-1 0,0 0 0,0 1 0,1 0-1,-1-1 1,0 1 0,-1 0 0,1-1 0,0 1 0,0 0 0,-1 0 0,1 0 0,-1-1 0,1 1 0,-1 0 0,0 0 0,0 0 0,0 0 0,0 0 0,0 0 0,0 0 0,-1 0 0,1-1 0,0 1 0,-1 0 0,0 0 0,1 0 0,-1-1 0,-1 3 0,-3 2 44,1 0 0,-1-1 0,0 1 0,0-1 0,-1-1 1,1 1-1,-1-1 0,-10 6 0,-58 28 307,64-33-329,-29 10 92,-1-1-1,0-3 1,-1-1 0,0-2-1,0-1 1,-1-3 0,-79-1-1,106-3-121,-1 0-1,1-2 1,0 1 0,0-2-1,-1 0 1,2-1-1,-1 0 1,-17-9 0,30 13-54,1 0 0,-1-1 1,1 1-1,0-1 1,-1 1-1,1-1 0,0 0 1,0 1-1,-1-1 0,1 0 1,0 0-1,0 0 1,0 0-1,0 0 0,0 0 1,0 0-1,0-1 1,0 1-1,1 0 0,-1 0 1,0-1-1,1 1 1,-1 0-1,1-1 0,0 1 1,-1-1-1,1 1 1,0 0-1,0-1 0,0 1 1,0-1-1,0 1 1,0-1-1,0 1 0,0-1 1,0 1-1,1 0 1,-1-1-1,1 1 0,-1 0 1,1-1-1,0 1 1,1-3-1,1 1-151,0-1 0,0 0 0,0 1 0,0 0 0,1 0 1,0 0-1,0 0 0,-1 1 0,2-1 0,-1 1 0,0 0 0,7-2 0,39-8-1625,13 6 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2.6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496 0 4480,'-18'6'647,"0"0"1,0-1 0,0-2-1,-31 4 1,22-4 29,1 1 0,-27 8 0,4 4-407,1 1 0,-79 42 1,124-58-262,0 0-1,0 1 1,0-1 0,1 1 0,-1 0 0,0 0 0,1 0-1,-1 1 1,1-1 0,0 0 0,-1 1 0,1 0 0,1-1-1,-1 1 1,0 0 0,1 0 0,-1 0 0,-1 5 0,3-6 6,0 1 1,0-1 0,0 0-1,1 0 1,-1 1-1,1-1 1,-1 0 0,1 0-1,0 0 1,0 0-1,0 0 1,0 1 0,0-2-1,0 1 1,0 0 0,1 0-1,-1 0 1,1-1-1,-1 1 1,3 1 0,6 5 42,1 0 0,-1-1 0,1 0 0,1-1 0,0 0 0,-1-1 0,19 6 0,34 5 20,2-2 0,82 6 1,49 9 91,-166-22-125,6 0 140,57 20-1,-84-23-113,0 0 1,0 1 0,0 0-1,-1 0 1,0 1 0,0 1-1,0-1 1,0 1 0,14 17 0,-21-22-48,-1 0 1,1 0-1,0 0 1,-1 0-1,1 0 1,-1 1-1,0-1 1,0 1-1,0-1 1,0 1 0,0 0-1,0-1 1,-1 1-1,1 0 1,-1-1-1,0 6 1,0-6-3,-1 0-1,0 0 1,1 0 0,-1 0 0,0 0 0,0 0 0,0 0-1,0 0 1,0-1 0,0 1 0,-1 0 0,1-1-1,-1 1 1,1-1 0,-1 1 0,-3 1 0,-7 4 54,0 0 1,0-1 0,-1-1 0,0 0-1,-19 4 1,6-1-45,-30 11 78,-98 20 1,135-35-77,-1-2 1,0 0 0,0-1-1,1-1 1,-1-1 0,0-1-1,0 0 1,-37-11 0,51 11-61,0-1 1,0 1 0,0-1-1,0 0 1,1-1 0,-1 1-1,1-1 1,0 0-1,0-1 1,0 1 0,1-1-1,-1 0 1,1 0-1,1 0 1,-1-1 0,1 1-1,-1-1 1,2 0-1,-1 0 1,-2-7 0,5 12-46,0-1 1,0 0 0,1 1 0,-1-1 0,0 1 0,1-1 0,-1 1 0,1-1 0,-1 1 0,1-1 0,0 1 0,0 0 0,-1-1 0,1 1-1,0 0 1,0 0 0,0-1 0,1 1 0,-1 0 0,0 0 0,0 0 0,1 0 0,-1 1 0,2-2 0,40-18-1842,-34 17 1565,46-17-1509,8 3 43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2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 5760,'-21'28'2816,"37"27"-4096,-11-43 5760,5 14-4480,-1 10 0,3-5-128,-3-3 0,1 2-1152,5-5 128,9-8-256,7-9 0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6:53.3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29 10240,'-20'0'5120,"59"-4"-9984,-24 1 11263,6-3-8958,0-2 127,-6 1-1664,-1 7 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17.3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3072,'4'75'5877,"21"136"-4885,-18-164-213,0 70-1,-20-179-138,10 44-643,1 0-1,1 0 0,1 0 0,0 0 1,2 0-1,0 0 0,1 0 0,0 0 1,11-28-1,-10 37 0,0 0 1,0 0 0,1 1-1,0 0 1,1 0-1,0 0 1,0 1-1,1-1 1,0 2-1,0-1 1,1 1-1,-1 0 1,1 0-1,1 1 1,-1 0-1,1 1 1,0 0 0,0 0-1,14-3 1,-11 3 53,0 1 0,0 1 0,0 0 0,0 1 0,0 0 0,0 1 0,0 0 0,1 1 0,-1 0 0,0 1 1,0 1-1,0 0 0,-1 0 0,1 1 0,-1 0 0,0 1 0,0 1 0,0 0 0,-1 0 0,1 1 0,-2 0 1,18 17-1,-20-17 0,0 1 0,0 1 0,-1-1 0,0 1 1,-1 0-1,0 0 0,0 0 0,-1 1 0,0 0 0,-1 0 1,0 0-1,-1 0 0,0 1 0,1 13 0,-2-9 1,0 1 0,-1-1-1,-1 0 1,0 1-1,-1-1 1,-1 0-1,-1 0 1,0 0 0,-7 18-1,10-29-122,-1 1 1,0-1-1,1 1 0,-2-1 0,1 0 0,0 0 0,-1 0 0,0 0 1,0 0-1,0-1 0,0 1 0,-1-1 0,1 0 0,-1 0 0,0 0 1,0 0-1,0-1 0,-4 3 0,7-5 33,1 0-1,0 0 1,0 1 0,0-1 0,-1 0-1,1 0 1,0 0 0,0 0 0,-1 0-1,1 0 1,0 0 0,0 0-1,-1 0 1,1 0 0,0 1 0,0-1-1,-1 0 1,1 0 0,0 0 0,0-1-1,-1 1 1,1 0 0,0 0 0,0 0-1,-1 0 1,1 0 0,0 0 0,0 0-1,-1 0 1,1 0 0,0-1-1,0 1 1,0 0 0,-1 0 0,1 0-1,0 0 1,0-1 0,0 1 0,0 0-1,-1 0 1,1 0 0,0-1 0,0 1-1,0 0 1,0 0 0,0-1 0,0 1-1,0 0 1,0 0 0,0-1-1,0 1 1,0 0 0,0 0 0,0-1-1,0 1 1,0 0 0,0 0 0,0-1-1,0 1 1,0 0 0,0 0 0,0-1-1,0 1 1,0 0 0,0 0-1,1-1 1,-1 1 0,0 0 0,13-8-1753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17.7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1 372 2816,'11'-3'694,"-1"2"0,1 0 0,0 0 0,0 1 0,0 0 0,18 3 0,7 0-27,-20-4-490,0-1 0,0 0 0,0-1 0,-1 0 0,1-2 0,-1 0 0,20-9 0,98-57 641,-121 64-620,5-3-44,-1-1 1,0-1-1,0 0 1,27-29-1,-39 36-103,0-1-1,0 1 1,0-1 0,0 1 0,-1-1-1,0 0 1,0 0 0,2-9-1,-4 12-12,-1 0-1,1 0 0,-1-1 0,0 1 0,1 0 1,-1 0-1,-1-1 0,1 1 0,0 0 1,-1 0-1,0-1 0,0 1 0,0 0 1,0 0-1,0 0 0,-1 0 0,-2-4 1,1 2 13,-1 1 0,0 0 0,0 0 0,0 0 0,0 1-1,0 0 1,-1 0 0,0 0 0,1 0 0,-1 0 0,0 1 0,0 0 0,-1 0 0,1 1 0,0-1 0,-1 1 0,1 0 0,-1 1 0,1-1 0,-1 1 0,-8 1 0,-4-1 54,1 2-1,0 1 1,-1 0 0,1 1-1,-24 9 1,26-8-86,1 1 1,0 1-1,0 0 0,1 1 1,0 0-1,0 1 1,1 1-1,0 0 0,0 1 1,-18 23-1,24-28-15,2 2 0,-1-1 0,1 0 0,0 1 0,0 0-1,1 0 1,0 0 0,1 0 0,-1 0 0,2 1 0,-1-1 0,1 0 0,0 1 0,1 0-1,0-1 1,1 1 0,-1-1 0,2 1 0,-1-1 0,1 1 0,5 12 0,-3-10-30,0-1 1,1 0 0,0 0 0,0 0-1,1-1 1,1 0 0,0 0 0,0 0 0,0-1-1,1 0 1,0-1 0,1 1 0,0-1 0,0-1-1,1 0 1,-1 0 0,1-1 0,0-1 0,1 1-1,-1-1 1,20 4 0,-7-4-95,0-1 1,0-1 0,0-1-1,0-1 1,0-1-1,0-1 1,0 0-1,-1-2 1,38-12-1,-9 1-1565,0 2-128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1.5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331 1 4480,'-25'16'2176,"-21"50"-1536,32-47 2304,-10 13-2944,-4 23 128,-6 4-512,-7 7 0,-16 5-768,-5 0 128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18.3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206 827 3456,'17'-5'754,"-1"-1"1,0-1-1,0 0 0,-1-2 1,0 1-1,22-18 0,0-3-55,40-41-1,-59 52-628,-1-1 0,0-1 0,-2-1 0,0 0 0,-1-1 0,-1 0-1,-2-1 1,0-1 0,-1 0 0,-2 0 0,0-1 0,-1 0 0,-2 0 0,-1-1 0,0 1 0,-2-1 0,-3-51 0,1 68-13,-1 1-1,-1-1 1,0 0 0,0 1 0,0-1 0,-1 1 0,0 0 0,-1 0 0,0 0 0,0 0-1,-1 0 1,0 1 0,0 0 0,0 0 0,-1 0 0,0 1 0,-1 0 0,1 0 0,-1 1-1,0-1 1,-1 2 0,1-1 0,-1 1 0,0 0 0,0 0 0,0 1 0,-1 0-1,1 1 1,-1 0 0,0 0 0,1 1 0,-1 0 0,0 0 0,0 1 0,-13 2 0,4 0 35,0 1 0,0 0 1,0 2-1,0 0 1,1 1-1,0 1 0,0 0 1,1 1-1,0 1 0,0 1 1,1 0-1,0 1 1,1 1-1,1 0 0,-1 1 1,2 0-1,0 1 1,0 0-1,-15 26 0,15-19-38,1-1 0,1 2 0,1-1 0,0 1 0,2 1-1,0-1 1,2 1 0,1 0 0,0 1 0,2-1 0,0 1-1,2-1 1,1 1 0,0-1 0,7 28 0,-2-23 42,2 0 0,1-1 1,1 0-1,1 0 0,1-1 1,2-1-1,0 0 0,2 0 1,1-2-1,36 40 0,-41-50-191,1-1 0,0 0 0,1-1 0,0 0 0,1-1 0,0-1 0,1 0 0,0-1 0,0-1 0,1-1 0,0 0 0,0-1 0,0 0-1,0-2 1,1 0 0,0-1 0,0-1 0,32-2 0,-43 1-256,-1-1 1,1 0-1,-1-1 0,0 0 0,0 0 0,0 0 1,0 0-1,0-1 0,0 0 0,0 0 0,-1-1 1,0 0-1,0 0 0,0 0 0,0 0 0,0-1 1,5-7-1,17-36-1953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19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0 433 2688,'1'-6'230,"0"1"0,1 0 0,-1-1 0,1 1 0,0 0 0,0 0 0,0 0 0,1 0 0,0 0-1,0 1 1,0-1 0,1 1 0,-1 0 0,1 0 0,7-6 0,11-9 826,38-26 0,-53 40-1087,15-10 132,208-136 905,-192 130-720,0 1 1,2 2-1,0 2 0,56-15 0,-87 29-233,-1 0-1,1 0 0,0 1 0,0 0 0,0 0 0,0 1 1,0 1-1,0-1 0,0 1 0,-1 1 0,1 0 1,0 0-1,-1 1 0,1-1 0,-1 2 0,0 0 0,0 0 1,9 5-1,-12-4-5,1 0 0,-1 0-1,0 1 1,0 0 0,0 0 0,-1 0 0,0 0 0,0 0 0,0 1-1,-1 0 1,0 0 0,-1 0 0,1 0 0,-1 0 0,-1 0 0,1 1-1,-1-1 1,-1 0 0,1 1 0,-1-1 0,0 1 0,-2 8 0,-1 10 46,-2 1 0,0-1 0,-2 0 0,-1 0 0,-1-1 0,-1 0 0,-1-1 0,-2 0 0,0 0 0,-17 21 1,27-41-75,0 0 0,-1-1 0,1 0 0,-1 0 0,1 0 0,-1 0 0,0 0 0,0-1 1,-1 1-1,1-1 0,0 0 0,-1 0 0,1-1 0,-1 0 0,0 1 0,1-1 0,-10 0 1,12-1-20,-1 0 0,1 0 1,0-1-1,0 1 1,-1-1-1,1 1 1,0-1-1,0 0 1,0 0-1,0 0 1,0 0-1,0 0 1,0 0-1,0-1 1,1 1-1,-1-1 1,0 1-1,1-1 1,-1 1-1,1-1 1,-1 0-1,1 0 1,0 0-1,0 0 1,0 0-1,0 0 0,0 0 1,0 0-1,1 0 1,-1 0-1,1-1 1,-1 1-1,1 0 1,0 0-1,0-1 1,0 1-1,0 0 1,1-3-1,-1-1-18,1 0 0,0 0 0,0 0 0,0 1 0,1-1 0,0 0-1,0 0 1,0 1 0,1 0 0,0-1 0,0 1 0,0 0 0,1 0 0,0 1-1,0-1 1,0 1 0,0 0 0,1 0 0,-1 0 0,1 0 0,0 1 0,0 0 0,0 0-1,1 0 1,6-2 0,5-2-24,0 1-1,0 1 1,1 0-1,0 1 1,0 1 0,35-2-1,147 8-196,-119 1 252,138-12 0,-182 5 56,-7 0 22,1 0 0,48-13 1,-73 14-72,-1 1 0,1-1 0,-1 0 1,0 0-1,1 0 0,-1-1 0,0 0 1,0 0-1,-1 0 0,1-1 0,-1 1 1,1-1-1,-1 0 0,-1 0 0,1-1 1,0 1-1,-1-1 0,0 0 0,0 0 1,3-7-1,-5 8-3,-1 1 1,1-1-1,-1 1 1,0-1-1,0 1 0,0-1 1,0 1-1,-1-1 1,0 1-1,1 0 0,-1-1 1,0 1-1,-1 0 1,1-1-1,0 1 1,-1 0-1,0 0 0,0 0 1,0 0-1,0 1 1,0-1-1,-1 0 0,1 1 1,-1-1-1,1 1 1,-1 0-1,0 0 1,-4-2-1,-3-3 17,-1 1 1,0 0-1,0 1 1,0 0 0,-1 0-1,-18-4 1,20 7-14,-1 1 1,1 0-1,0 0 1,-1 1 0,0 0-1,1 1 1,-1 0 0,1 0-1,0 1 1,0 1 0,-1 0-1,-9 4 1,15-4-6,-1-1 0,0 1 1,1 0-1,-1 1 0,1-1 1,0 1-1,0 0 0,0 1 1,1-1-1,0 1 0,0 0 1,0 0-1,0 0 0,1 0 0,-1 1 1,2-1-1,-1 1 0,0 0 1,1 0-1,0 0 0,-1 6 1,1-2 4,0-1 0,1 0 1,0 1-1,1-1 0,0 1 1,0-1-1,1 0 0,0 1 1,0-1-1,1 0 0,1 1 1,-1-1-1,2 0 0,-1-1 1,1 1-1,0-1 0,1 1 1,0-1-1,0-1 0,1 1 1,0-1-1,12 12 0,-7-8-55,0 1-1,1-1 1,1-1 0,0 0-1,0-1 1,1-1 0,0 0-1,0 0 1,1-2-1,0 0 1,0 0 0,0-2-1,1 1 1,0-2 0,0 0-1,0-1 1,21-1 0,87 0-2782,-78-1 768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0.5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109 385 3200,'19'-14'4608,"7"45"-2923,-12-23-1549,0 0 0,0-2 0,1 1 0,0-2 0,0 0 0,0-1-1,1 0 1,-1-1 0,1-1 0,0 0 0,0-1 0,0-1 0,0-1 0,-1 0 0,18-4 0,-3 1 51,-1-2-1,-1-2 1,1 0 0,-1-2 0,-1-1 0,1-1-1,30-19 1,-51 26-136,0 1 0,0-1 0,0 0 0,-1-1 0,0 1 0,0-1-1,0-1 1,0 1 0,-1-1 0,0 0 0,-1 0 0,0 0 0,0-1 0,0 0 0,4-13-1,-7 15-18,0-1 0,0 0 0,-1 0 0,0 0 0,0 0-1,0 1 1,-1-1 0,0 0 0,0 0 0,-1 1-1,0-1 1,0 1 0,-1-1 0,1 1 0,-1 0 0,-1 0-1,1 0 1,-1 0 0,-6-7 0,2 4-15,-1-1-1,0 1 1,-1 0-1,0 1 1,0 0 0,-1 1-1,0 0 1,0 1 0,-1 0-1,0 1 1,0 0 0,0 0-1,0 2 1,-1-1 0,1 2-1,-1-1 1,0 2 0,-16-1-1,6 2-47,-1 1-1,1 1 0,-1 0 1,1 2-1,0 1 0,0 1 1,0 1-1,1 1 1,-24 12-1,40-18-6,0 1 1,1 0-1,0 0 1,-1 1-1,1 0 1,1-1-1,-1 2 1,1-1-1,-1 1 1,1-1-1,0 1 1,1 0-1,-1 0 1,1 1-1,0-1 1,1 1-1,-1 0 1,1 0-1,0-1 1,0 1-1,1 1 1,0-1-1,0 0 0,0 0 1,1 0-1,0 1 1,0-1-1,1 7 1,-1-8-27,1 0 0,-1 0 0,1 0 0,0-1 0,0 1 0,1 0 1,-1 0-1,1-1 0,0 1 0,0-1 0,1 0 0,-1 0 0,1 0 0,0 0 0,7 7 0,-4-5-48,0-1-1,1-1 1,-1 1-1,1-1 1,0 0 0,0-1-1,1 1 1,14 3-1,8 0-312,0-1-1,0-2 1,1-1-1,30-1 1,-51-2 278,67 3-796,-25 0-431,74-5 0,-118 0 1114,-9-1 240,-19-5 549,13 6-151,0 1 0,-1-1 0,1 1 0,-1 1 0,-10-1 0,17 1-304,0 1-1,0-1 0,0 0 0,1 0 0,-1 0 0,0 1 0,0-1 0,1 0 0,-1 1 0,0-1 0,0 1 0,1-1 1,-1 1-1,1-1 0,-1 1 0,0-1 0,1 1 0,-1-1 0,1 1 0,-1 0 0,1 0 0,0-1 0,-1 1 0,1 0 1,0-1-1,-1 1 0,1 0 0,0 0 0,0 1 0,6 28 671,-1-20-670,0 0 0,0-1 0,1 0 0,7 8 0,33 34 172,-24-27-91,33 45-1,-19-17-15,84 132 461,-104-153-462,0-1 0,-2 2 0,-2 0 0,12 48 0,-18-54 20,-1 0 0,-2 1 0,0 0 0,-2 0 0,-1 0-1,-2 0 1,-7 43 0,7-58-87,0 0 1,-1-1-1,0 0 0,-1 0 0,0 0 1,-1 0-1,-1 0 0,1-1 0,-2 0 1,1 0-1,-1-1 0,-1 0 0,0 0 0,0 0 1,0-1-1,-1-1 0,0 1 0,-1-2 1,-18 11-1,7-8 66,1-2-1,-1-1 1,0 0 0,-1-2 0,1 0-1,-1-1 1,0-2 0,1 0 0,-1-1 0,-26-4-1,4-2 123,0-1-1,1-3 1,-84-30-1,92 26-184,1-2-1,0-2 1,1-1-1,1-1 1,1-2-1,0-1 1,2-1-1,-45-49 1,69 68-115,0-1 0,1 0 0,0 0 0,0 0 0,0 0 1,1-1-1,0 1 0,0-1 0,1 0 0,-1 0 0,2 0 0,-1 0 1,1 0-1,-1-13 0,3 11-100,0 0 0,0 1 0,1-1 0,0 0 0,1 1 0,-1-1 0,2 1 0,-1 0 1,1 0-1,0 0 0,9-11 0,-2 4-365,1 1 0,1 0 0,0 1 1,1 0-1,0 1 0,1 0 0,22-13 0,11-2-1310,58-25-1,-6 15-252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1.3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3 244 2176,'-1'-4'218,"0"1"0,1-1 0,-1 0 1,1 0-1,0 0 0,0 0 0,1 0 0,-1 1 1,1-1-1,0 0 0,0 0 0,0 1 0,0-1 1,1 0-1,-1 1 0,1-1 0,0 1 0,0 0 0,0 0 1,1 0-1,-1 0 0,1 0 0,5-5 0,11-11-48,0 1-1,27-20 0,-38 32-47,63-42 818,-64 44-806,0 1 0,0-1 1,1 1-1,-1 1 0,1 0 1,-1 0-1,1 0 0,0 1 1,8-1-1,-14 3-87,1-1 0,0 1 1,0-1-1,0 1 0,-1 0 0,1 0 0,0 0 0,-1 1 1,1-1-1,-1 1 0,1-1 0,-1 1 0,0 0 1,1 0-1,-1 0 0,0 0 0,0 0 0,-1 0 1,1 1-1,0-1 0,-1 1 0,0-1 0,1 1 0,-1 0 1,0-1-1,1 4 0,3 9 171,0 1 1,-1 0-1,2 20 0,-5-27-146,2 16 257,0 45 1,-4-56-248,0-1 0,2 0-1,-1 1 1,2-1-1,0 0 1,0 0 0,1 0-1,1 0 1,0 0-1,7 13 1,-9-23-69,0-1 1,0 0-1,0 0 0,0 0 0,1 0 1,-1 0-1,0 0 0,1 0 1,0-1-1,-1 1 0,1-1 0,0 0 1,0 0-1,0 0 0,0 0 1,-1-1-1,1 1 0,1-1 1,-1 1-1,0-1 0,0 0 0,0 0 1,0 0-1,0-1 0,0 1 1,3-2-1,4 0 21,0 0 0,1-1 0,-1 0 0,0-1 0,0 0 0,12-8 0,-8 2-4,0 0-1,-1-1 1,0-1 0,0 0-1,-2 0 1,1-1 0,-2-1-1,0 0 1,0-1 0,-2 0-1,0 0 1,0 0-1,-1-1 1,-1-1 0,-1 1-1,-1-1 1,4-19 0,-13-1-53,-2 32-41,0 23 1,4-1 37,1 0 0,0 0 0,2 1 0,-1-1-1,2 0 1,0 0 0,2 1 0,7 32 0,-6-40 22,-1 1-1,2 0 1,0-1 0,0 0 0,0 0-1,2 0 1,-1-1 0,1 1 0,0-2 0,1 1-1,0-1 1,0 0 0,1-1 0,17 12 0,-17-14-38,-5-1-189,0-1-1,1 0 1,-1 0-1,1 0 0,0-1 1,0 1-1,0-1 1,0 0-1,0-1 1,0 1-1,1-1 1,-1 0-1,0 0 1,1-1-1,-1 0 1,1 0-1,-1 0 1,1 0-1,4-2 1,10-5-1561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1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13 312 3584,'34'0'1970,"0"-2"-1,54-9 1,-74 7-1869,-1 0 0,1-1 0,-1-1 0,0 0 0,-1 0 0,1-2 0,-1 1 0,-1-2 0,1 1 0,-2-2 0,1 1 0,-1-1 0,-1-1 0,15-19 0,-22 27-69,0 0 1,-1-1 0,1 1 0,-1 0 0,1 0 0,-1-1-1,0 1 1,0-1 0,-1 1 0,1-1 0,-1 1-1,1-1 1,-1 0 0,0 1 0,-1-1 0,1 1 0,-1-1-1,1 0 1,-1 1 0,0-1 0,0 1 0,-1 0-1,1-1 1,-1 1 0,1 0 0,-1 0 0,0 0-1,0 0 1,-1 0 0,1 0 0,0 1 0,-1-1 0,0 1-1,0 0 1,1 0 0,-7-4 0,0 0 41,-1 0 0,1 1-1,-1 0 1,0 1 0,-1 0 0,1 1 0,0 0 0,-1 0 0,0 1-1,-21-1 1,23 2-28,0 2 0,0 0-1,-1 0 1,1 0 0,0 1-1,0 1 1,0-1 0,1 1-1,-1 1 1,1 0 0,0 0-1,0 1 1,0 0 0,0 0-1,-10 10 1,13-10-36,0 0 0,1 1 0,-1-1 0,1 1 0,0 1-1,1-1 1,0 0 0,0 1 0,0-1 0,1 1 0,0 0 0,0 0 0,0 0 0,1 0 0,0 0-1,1 0 1,0 1 0,0-1 0,0 0 0,3 12 0,-2-10-14,1-1 0,1 1 0,-1 0 0,2-1 0,-1 0 0,1 1 0,0-1 0,0-1 0,1 1 0,1-1 0,-1 0 0,10 10 0,-5-7 20,1-1 1,0-1 0,0 0 0,1 0-1,-1-1 1,2-1 0,20 9 0,-11-8-448,0 0 1,0-1-1,1-2 0,0 0 1,0-1-1,0-2 1,0 0-1,0-1 1,36-6-1,-23-2-1254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2.3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0 213 3840,'14'18'2095,"-1"1"0,17 37 0,-22-38-1870,0 1 0,-2 0 1,-1 1-1,0 0 1,4 36-1,-6-37-14,1 4 410,-6-23-292,-5-13-61,-3-5-170,2-1-1,0 0 1,1 0-1,1-1 1,0 1-1,2-2 0,-4-31 1,8 41-135,0 1 0,1-1 0,0 1 0,1 0 0,0 0-1,0-1 1,1 1 0,0 0 0,1 1 0,0-1 0,1 1 0,0 0 0,0 0 0,1 0 0,0 1 0,14-15 0,-9 10 26,1 2 1,1 0 0,-1 0 0,2 1-1,-1 1 1,1 0 0,1 0 0,28-10-1,-30 14 51,-1 2 0,1 0-1,0 0 1,0 1 0,1 1 0,-1 0-1,0 1 1,0 0 0,1 1-1,-1 1 1,19 4 0,-14-1 61,-1 0 1,1 1-1,-1 1 1,0 0-1,-1 2 1,1 0-1,-2 1 1,1 0-1,-2 1 1,20 18-1,-26-21-45,0 0 0,-1 0 0,0 1-1,0 0 1,-1 0 0,-1 1 0,1 0-1,-1 0 1,-1 0 0,0 0 0,0 1-1,-1-1 1,-1 1 0,0 0 0,0 0-1,-1 0 1,0 0 0,-1 14 0,-1-8 101,-1 1 1,-1 0 0,-7 26 0,-10-2-913,-13-6-3985,27-36 2820,2-7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2.7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3712,'4'6'1557,"1"2"-1111,-1 0 0,0 0 0,0 0 0,0 0 0,-1 1 0,0-1 1,-1 1-1,0 0 0,0 0 0,0 10 0,68 533 2306,-66-518-2517,1 0-1,1 0 1,2 0 0,19 47 0,-24-72-231,1-1 0,1 1-1,0-1 1,0-1 0,0 1-1,1-1 1,0 0 0,1 0-1,9 8 1,-11-11-76,1 0-1,0-1 1,0 0 0,0 0 0,0 0 0,0-1-1,1 0 1,-1 0 0,1 0 0,-1-1-1,1 0 1,-1-1 0,1 1 0,10-2 0,-7 0-301,0 0 1,-1-1 0,1-1-1,-1 1 1,0-2-1,1 1 1,-2-1 0,1-1-1,0 1 1,13-11 0,9-11-1420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3.1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1 105 3712,'30'-21'1792,"70"12"-1664,-69 9 2944,24-4-2944,3-9 128,13 1-128,14-1 128,6 2-384,-12 1 128,-9 3-384,-13 3 0,-17 4-768,-15 11 128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3.4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0 318 3840,'136'2'3157,"-129"-2"-2859,0 0 1,1-1-1,-1 0 0,0-1 0,0 1 1,0-1-1,0-1 0,0 1 0,0-1 1,11-7-1,7-2-59,1 1-12,-1-1 1,0-1-1,37-27 0,-55 35-179,0-1 1,0 0-1,-1 0 0,0-1 1,0 0-1,8-13 0,-12 16-3,0 0 0,0 0 0,0 0 0,-1 0-1,1 0 1,-1-1 0,0 1 0,0 0 0,-1 0 0,1-1 0,-1 1-1,0-1 1,0 1 0,-2-8 0,1 9-13,1-1 1,-1 0-1,0 1 0,-1-1 0,1 1 1,-1-1-1,0 1 0,1 0 1,-1-1-1,-1 1 0,1 0 1,0 0-1,-1 1 0,0-1 0,1 0 1,-1 1-1,0 0 0,-5-3 1,2 2 11,0 0 1,0 1 0,0 0-1,0 0 1,-1 0 0,1 1-1,0 0 1,-1 0-1,1 1 1,-8 0 0,-2 0 29,0 2 0,0 0 0,0 1 0,1 1 0,-1 0 0,1 1 0,0 1 0,-15 7 0,16-5-17,1 1 1,0 0-1,0 0 1,1 2-1,0 0 1,-13 15-1,19-20-34,2-1 0,-1 1 0,1 0 0,0 1-1,0-1 1,0 1 0,1 0 0,0 0 0,0 0 0,1 0-1,0 0 1,1 0 0,-1 1 0,1-1 0,0 12 0,3-7-16,0 0 0,0-1 1,1 1-1,1-1 1,0 0-1,1 0 1,0 0-1,0-1 1,1 0-1,1 0 1,0 0-1,0-1 1,1 0-1,0 0 1,0-1-1,1 0 1,0 0-1,0-1 1,1 0-1,18 9 0,-1-2-343,0-1-1,1-2 0,1 0 0,-1-2 0,2-1 0,-1-2 0,31 4 0,23-8-1455,-5-10-21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4.6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5 490 3328,'-2'-8'391,"1"0"1,0 0-1,0 0 0,1-1 0,0 1 1,1 0-1,0 0 0,0 0 1,1-1-1,-1 1 0,2 1 1,-1-1-1,5-9 0,8-16-84,27-47-1,-41 80-317,12-23 131,1 0 0,2 1 0,0 1 1,1 1-1,1 0 0,1 1 0,1 1 1,0 1-1,2 1 0,25-15 0,-37 26-81,0 1 0,1 0 0,-1 1 0,1 0 0,0 1 0,0 0 0,0 1 0,0 0 0,0 1 0,1 0 0,-1 1 0,20 3 0,-22-2-23,-1 0-1,1 1 0,0-1 1,-1 2-1,0-1 0,0 1 1,0 0-1,0 1 0,-1 0 1,1 0-1,-1 1 1,0 0-1,-1 0 0,0 0 1,0 1-1,7 10 0,0 5 19,-2 0 1,0 0-1,-2 1 0,0 0 0,-2 0 0,9 48 0,-8-16 150,-3 0-1,-1 57 1,-4-113-106,-4-23 266,2-1-1,2-47 1,3 55-405,0 0 0,0 1 1,2-1-1,0 1 0,1 0 0,8-16 0,-9 23 26,0 1-1,1-1 1,0 1-1,1 1 0,-1-1 1,1 1-1,1 0 0,0 0 1,0 1-1,0 0 0,16-8 1,-9 6 4,0 1 1,0 1-1,0 0 1,1 1-1,0 1 0,0 0 1,0 1-1,1 1 1,-1 0-1,1 2 1,19 0-1,-24 2 32,-1-1-1,1 2 0,0-1 0,-1 2 0,0-1 1,0 2-1,0-1 0,0 2 0,-1-1 0,0 1 1,0 1-1,0 0 0,-1 0 0,0 1 1,0 0-1,11 14 0,-17-17 38,0 0 1,1 0-1,-1 0 1,-1 1-1,1-1 1,-1 1-1,0 0 0,-1 0 1,1-1-1,-1 1 1,0 0-1,0 0 0,-1 10 1,0-6 51,-1 1 0,0-1 0,0 0 0,-1 1 0,-1-1 0,0 0 1,-4 11-1,5-18-77,1 0-1,-1-1 1,0 1 0,1-1 0,-1 1 0,0-1 0,-1 1 0,1-1 0,0 0 0,-1 0 0,1 0 0,-1-1 0,0 1 0,1 0 0,-1-1 0,0 0 0,0 0-1,0 0 1,0 0 0,0 0 0,0 0 0,0-1 0,0 1 0,0-1 0,-1 0 0,1 0 0,0 0 0,0-1 0,0 1 0,0-1 0,0 1 0,0-1 0,0 0 0,0 0-1,0-1 1,0 1 0,0-1 0,1 1 0,-1-1 0,0 0 0,1 0 0,0 0 0,-1 0 0,1 0 0,0-1 0,0 1 0,0-1 0,0 1 0,1-1 0,-1 0-1,1 1 1,0-1 0,-1 0 0,1 0 0,0 0 0,1 0 0,-1 0 0,1-1 0,-1 1 0,1-4 0,1 0-32,0 0 0,0 1 0,0-1 0,1 0 0,0 1 0,1 0 0,0-1 0,-1 1 0,2 0 0,-1 0 0,1 1 0,0-1 0,0 1 0,6-6 0,-1 3-9,0 0 0,1 0 1,-1 1-1,2 0 0,-1 1 0,1 0 0,15-5 0,2 1-22,0 1-1,0 2 1,0 1-1,1 1 1,55-2-1,-61 5 28,-1 1-1,1 2 1,-1 0-1,1 1 1,-1 2-1,0 0 1,0 1 0,0 2-1,31 12 1,-28-6 42,-11-7 53,-1 1 0,1 0 0,-1 1 0,24 20 0,-33-24-52,0 0 1,-1 1-1,1-1 0,-1 1 1,0 0-1,0-1 1,-1 2-1,1-1 0,-1 0 1,0 0-1,-1 1 1,1-1-1,-1 1 1,0-1-1,0 1 0,-1 0 1,0 8-1,-1-2 29,-1 0 1,0 0-1,-1 0 0,0 0 0,-1 0 0,-8 16 0,-10 36-51,15-37-975,3-15-3977,-4-12 3269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2.5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91 378 2048,'-12'3'1353,"5"1"959,9 9-930,0 1-1544,2 7 374,1 1-1,0-1 1,2 0 0,1-1-1,0 0 1,1 0 0,1 0-1,24 33 1,-28-45-158,1 0 1,0 0 0,0 0-1,1-1 1,-1-1-1,2 1 1,-1-1-1,1 0 1,-1-1-1,2 0 1,-1-1 0,0 0-1,1 0 1,0-1-1,0 0 1,0-1-1,0 0 1,0 0 0,0-1-1,19 0 1,-13-3-32,1 0 0,0-1 0,-1-1 0,0-1 0,0 0 0,0-1-1,0 0 1,-1-1 0,0-1 0,0-1 0,-1 0 0,0-1 0,-1 0 0,0-1 0,-1 0 0,0-1 0,-1-1 0,0 0 0,-1 0 0,14-25 0,-14 22 19,-1 0 0,-1 0 0,-1-1 0,0-1 0,-1 1 0,-1-1 0,-1 0 0,0 0 0,-1-1 0,-1 1 0,-1 0 0,-1-1 0,0 0 0,-1 1 0,-1 0 0,-1-1 0,-1 1 0,-9-27 0,9 35-14,0 0 1,0 1-1,-1-1 1,-1 1-1,0 0 1,0 1-1,0 0 1,-1 0-1,-1 0 1,1 0-1,-1 1 1,0 1-1,-1-1 1,0 2-1,-17-10 1,11 9-7,1 0 0,-1 2 0,0 0 0,0 0 0,0 1 0,0 1 0,-1 1 0,1 0 0,-1 1 0,-16 2 0,7 1-60,1 1 1,0 0-1,0 2 0,0 1 1,1 1-1,0 1 0,0 1 0,1 1 1,1 1-1,0 0 0,0 2 1,1 1-1,-26 24 0,35-28-178,2-1 0,0 2 0,0-1 0,1 1 0,-10 18-1,16-27 118,1 0 0,0 0 0,0 0 1,0 0-1,0 0 0,0 0 0,1 0 0,-1 0 0,1 1 0,0-1 0,0 0 0,0 0 0,0 0 0,0 0 0,1 0 0,0 0 0,-1 1 0,1-1 0,0 0 0,1-1 0,-1 1 0,0 0 0,1 0 0,0 0 0,-1-1 0,1 1 0,0-1 0,0 0 0,5 5 0,28 17-1309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5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0 218 2432,'7'11'3081,"-6"-11"-3012,-1 1 0,1-1 0,-1 1 0,1-1 1,-1 1-1,1-1 0,-1 1 0,1 0 0,-1-1 1,1 1-1,-1-1 0,0 1 0,1 0 0,-1-1 0,0 1 1,1 0-1,-1 0 0,0-1 0,0 1 0,0 0 0,0 0 1,0 0-1,1 9 76,0-1 1,0 0 0,1 0-1,1 0 1,-1 0 0,1 0-1,1-1 1,-1 1 0,2-1-1,-1 0 1,1 0-1,0 0 1,1-1 0,0 0-1,0 0 1,0 0 0,1-1-1,0 0 1,0 0 0,1 0-1,7 3 1,-1 0-45,-1-2 0,1 1 0,0-2 0,1 0 0,0-1 0,0 0 0,0-1 0,0-1 0,0 0 0,1-2 0,28 1 0,-21-4 11,1-1 0,0-1 0,-1-1 0,0-1 0,0-1 0,-1-1 0,0-1 0,0-1 0,-1 0 0,0-2 0,-1-1 0,0 0 0,-1-2 0,-1 0 0,18-19 0,-30 28-66,-1 0 1,0 0-1,0 0 1,-1-1-1,0 0 1,0 0 0,0 0-1,-1 0 1,0 0-1,0-1 1,-1 0-1,0 1 1,1-14 0,-2 15-27,-1 0 1,-1 0 0,1 0-1,-1 0 1,0 0 0,0 1-1,-1-1 1,0 0 0,0 1 0,0-1-1,0 1 1,-1 0 0,0 0-1,0 0 1,-1 0 0,1 0 0,-1 1-1,-8-8 1,2 4 11,-1 0 1,0 0-1,0 1 1,0 0-1,-1 1 1,0 1-1,0 0 1,-1 0-1,-16-3 1,-6 0 15,0 2 0,-43-2 0,45 7-61,0 1 0,-1 2-1,1 1 1,0 2 0,0 1-1,1 1 1,-48 18 0,73-22-34,0 0 1,0 1-1,1 0 1,-1 0 0,1 0-1,0 0 1,0 1 0,0 0-1,1 1 1,-1-1-1,2 1 1,-7 8 0,9-11-31,1-1 1,-1 1-1,1 0 1,-1 0-1,1-1 1,0 1-1,0 0 1,0 0-1,1 0 1,-1 0-1,1 1 1,-1-1-1,1 0 1,0 0-1,0 0 1,1 0-1,-1 0 1,1 0-1,-1 0 1,1 0-1,0 0 1,0 0-1,0 0 1,1 0-1,-1 0 1,1-1-1,-1 1 1,1 0-1,0-1 1,0 0-1,4 5 1,8 4-402,1-1-1,0-1 1,0 0-1,1-1 1,0 0-1,31 9 1,55 13-1314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5.8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180 336 3328,'-2'10'6018,"1"-7"-5933,1-1 0,-1 1 0,1 0 0,-1 0 1,1 0-1,0 0 0,0 0 0,0 0 0,1 0 1,-1 0-1,1 0 0,-1 0 0,1 0 0,2 5 1,2 0-38,0 0 0,0 0 1,0 0-1,1-1 0,0 0 1,0 0-1,1-1 0,0 0 0,0 0 1,1 0-1,0-1 0,10 6 1,-8-7 10,1 0 0,0 0 0,0-1 1,0 0-1,0-1 0,0-1 1,1 1-1,-1-2 0,0 0 0,14-1 1,11-3 68,0-1 0,0-2 0,0-1 0,-1-3 0,-1 0 0,1-2 0,-2-2 0,36-20 0,-57 28-60,-1 0 1,1 0 0,-1-1 0,-1-1 0,0 0 0,0 0 0,0-1 0,9-13-1,-16 18-49,1 0-1,-2 0 1,1 0-1,0 0 1,-1 0-1,0 0 1,0-1-1,-1 1 1,0-1-1,1 1 1,-2-1-1,1 0 1,-1 1-1,0-1 1,0 0-1,0 1 1,-1-1-1,0 0 1,0 1-1,-1-1 1,1 1-1,-3-6 1,-1 1 5,-1 1 0,0-1-1,0 1 1,0 0 0,-1 1 0,-1-1 0,0 2 0,0-1-1,0 1 1,-1 0 0,0 1 0,0-1 0,0 2 0,-1 0-1,0 0 1,-12-4 0,-7-1-28,0 0 0,-1 2-1,0 2 1,-52-6 0,46 9-68,-1 1 0,1 2 1,-1 1-1,1 3 0,-1 0 0,1 2 1,1 2-1,-1 2 0,1 0 0,-59 29 1,88-36 4,1-1 0,0 2 0,-1-1 0,1 1 0,1-1 0,-1 1 0,1 0 0,-1 1 0,1-1 0,0 1 0,1 0 0,-1 0 0,1 0 0,0 1 0,0-1 0,1 1 0,-3 8 0,4-9-27,0 0 0,1 0 0,0 1 0,0-1 0,0 0 0,1 0 0,0 0 0,0 0 0,0 0 0,0 0 0,1 0 1,0 0-1,0 0 0,0 0 0,0-1 0,1 1 0,0-1 0,0 0 0,0 0 0,6 5 0,0 2-207,1-1 0,1 0 0,0-1 0,0 0 0,1 0 0,0-2 0,0 1 0,16 5 0,54 12-1363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6.2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1280,'2'1'241,"-1"-1"1,1 1-1,-1-1 1,1 1-1,-1-1 0,1 1 1,-1 0-1,0 0 1,0 0-1,1 0 0,-1 0 1,0 0-1,0 0 1,0 0-1,0 0 0,0 1 1,0-1-1,1 3 0,6 15 100,-1 0 0,-1 1-1,-1 0 1,-1 0-1,3 28 1,1 5 154,21 157 721,4 304 0,-33-501-1225,0 2-38,0-1-1,1 1 1,1-1-1,0 0 1,1 1-1,7 22 1,-10-36 1,1-1 0,-1 1 0,0 0 0,0 0 0,0 0 0,1 0 0,-1-1 0,0 1 0,1 0 0,-1 0 0,1-1 0,-1 1 0,1 0 0,-1-1 0,1 1 1,-1 0-1,1-1 0,0 1 0,-1-1 0,1 1 0,0-1 0,-1 1 0,1-1 0,0 0 0,0 1 0,-1-1 0,1 0 0,0 0 0,0 1 0,0-1 0,0 0 0,-1 0 0,1 0 0,0 0 1,0 0-1,0 0 0,0 0 0,1-1 0,13-10-1234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6.6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4 333 4480,'1'3'194,"-1"0"0,1 1 1,0-1-1,0 0 0,0 1 1,0-1-1,1 0 0,-1 0 1,1 0-1,0 0 0,0 0 1,3 4-1,36 36 2139,-22-24-1539,-6-6-679,1-1 1,0-1-1,1 0 0,1-1 1,-1-1-1,2 0 0,-1-1 1,1 0-1,0-2 0,1 0 1,-1-1-1,1-1 0,0 0 0,0-1 1,1-1-1,-1-1 0,21-2 1,-21 1 8,0-1 0,-1-1 0,1 0 0,0-2 0,-1 0 0,0-1 0,0-1 0,0 0 0,-1-1 1,0-1-1,0 0 0,-1-1 0,0-1 0,0-1 0,-1 0 0,-1-1 0,21-21 0,-29 26-93,0 0-1,-1 0 1,0 0 0,0-1-1,0 1 1,-1-1-1,0 0 1,-1 0 0,0 0-1,0 0 1,0-1-1,-1 1 1,-1 0-1,1-1 1,-1 1 0,-1-1-1,1 1 1,-2 0-1,1-1 1,-4-8 0,2 5-19,-1 1 0,-1-1 0,0 1 0,0 1 0,-1-1 0,-1 1 0,0 0 0,0 0 0,-1 1 0,0 0 0,-1 0 0,1 1 0,-14-9 0,2 4-32,-1 0-1,0 2 1,-1 1 0,0 0-1,0 2 1,-1 0 0,0 2-1,0 1 1,-1 0 0,0 2-1,1 0 1,-1 2 0,0 1-1,0 1 1,0 0 0,0 2-1,0 1 1,1 1 0,0 1 0,-24 10-1,38-13-12,1 0 1,0 1-1,-1 0 0,1 1 0,1 0 1,-1 0-1,1 1 0,0-1 0,0 2 1,0-1-1,1 1 0,0 0 0,1 0 0,-1 1 1,1-1-1,-6 15 0,8-15-11,1 0-1,0 1 0,0-1 1,0 0-1,1 1 1,0 0-1,1-1 0,0 1 1,0 0-1,0-1 1,1 1-1,0-1 1,1 1-1,0-1 0,0 1 1,0-1-1,1 0 1,0 0-1,0 0 1,6 7-1,-3-4-147,1 0 0,1-1 0,0 0 0,0 0 0,1 0 0,0-1 0,0-1 0,1 0 0,0 0 0,0-1 0,22 10 0,67 21-1493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6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6144,'0'17'3072,"61"4"-4352,-52-21 4864,-9 4-6400,-9 5 0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7.3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59 9344,'-15'-8'4608,"51"-18"-11520,-36 26 9216,-6-4-4608,-24-17 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8.0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283 470 2048,'0'-1'161,"0"1"-1,0-1 1,-1 0 0,1 0-1,0 1 1,-1-1 0,1 0-1,-1 1 1,1-1 0,-1 0-1,1 1 1,-1-1 0,1 1-1,-1-1 1,1 1 0,-1-1-1,0 1 1,1-1 0,-1 1-1,0 0 1,0-1 0,1 1 0,-1 0-1,0 0 1,0 0 0,1-1-1,-1 1 1,0 0 0,0 0-1,-1 0 1,1 1-61,-1-1 1,0 1-1,0 0 0,0 0 1,0-1-1,1 1 0,-1 0 1,0 1-1,1-1 1,-1 0-1,1 0 0,-2 2 1,-1 1-49,0 0 0,1 0-1,0 1 1,0-1 0,0 1 0,0-1 0,1 1 0,0 0 0,-3 6 0,5-2 26,-1 0 1,1 0-1,0 0 1,1 0-1,0 0 1,0 0-1,1 0 0,0 0 1,1-1-1,0 1 1,0-1-1,1 1 1,0-1-1,0 0 1,1-1-1,0 1 0,1-1 1,-1 0-1,1 0 1,1-1-1,-1 1 1,1-1-1,0-1 0,1 1 1,-1-1-1,1-1 1,0 0-1,0 0 1,0 0-1,1-1 0,-1 0 1,1 0-1,9 0 1,3 0-37,0-2-1,0-1 1,0 0 0,0-2 0,0 0 0,0-2 0,0 0 0,-1-1 0,0-1-1,0-1 1,0-1 0,-1 0 0,0-2 0,19-12 0,-17 8 42,-1 0 1,-1-1-1,0-1 1,-1-1 0,-1 0-1,-1-2 1,0 0-1,-1 0 1,-2-1-1,0-1 1,20-44-1,-28 54-58,-1-1 1,-1 0-1,0-1 0,-1 1 0,0 0 1,-1-1-1,-1 0 0,0 1 0,0-1 0,-1 1 1,-1-1-1,0 1 0,0 0 0,-2 0 0,1 0 1,-2 0-1,1 0 0,-2 1 0,1 0 0,-2 0 1,1 0-1,-1 1 0,-1 0 0,0 0 0,0 1 1,-1 0-1,0 0 0,-1 1 0,0 1 1,0-1-1,-1 2 0,0-1 0,0 1 0,-20-7 1,2 3-28,0 1 0,0 1 0,-1 2 0,0 1 0,0 1 0,-1 2 0,1 1 1,-41 4-1,30 1-44,1 2 0,0 1 0,0 2 0,1 2 0,-64 27 0,91-33 0,0 1 0,1 0-1,0 1 1,1 0 0,0 1-1,0 0 1,0 0 0,1 1 0,0 1-1,-11 15 1,18-22 31,-1 1 1,1-1-1,0 1 0,1 0 1,-1-1-1,1 1 1,-1 0-1,1 0 0,1 0 1,-1 0-1,0 0 0,1 0 1,0 0-1,0 0 0,0 1 1,0-1-1,1 0 1,0 0-1,-1 0 0,1 0 1,1 0-1,-1-1 0,1 1 1,-1 0-1,1 0 1,0-1-1,1 1 0,-1-1 1,0 0-1,1 0 0,0 0 1,0 0-1,0 0 1,0 0-1,0-1 0,5 3 1,4 3-3,0-1 0,1 0 0,-1-1 0,2 0 0,-1-1 0,0-1 0,1 0 0,0 0 0,0-2 0,0 0 0,0 0 0,0-2 0,23 0 0,3-3-24,1-1 0,-1-2 0,61-18 0,18-9 132,-3-6 1,132-64-1,-239 99-37,38-17 110,-46 20-145,1 0 0,0 0-1,0 1 1,0-1 0,0 1 0,0-1 0,0 1 0,0 0 0,0 0-1,0 0 1,0 0 0,0 0 0,0 0 0,0 0 0,0 1 0,0-1 0,0 1-1,3 0 1,-5 1-3,0-1 0,1 1-1,-1-1 1,0 1 0,0-1-1,0 1 1,0-1 0,0 1-1,0-1 1,-1 1 0,1-1-1,0 1 1,-1-1 0,1 1-1,-1-1 1,0 0 0,1 1-1,-1-1 1,-1 2 0,-1 4 55,-7 18 63,1 1 0,1 0 0,1 0 0,1 1 0,2-1 0,-2 41 1,6-54-107,0 1-1,1-1 1,1 1 0,0-1 0,1 0 0,0 0 0,1 0 0,1 0-1,0-1 1,0 0 0,1 0 0,1 0 0,0 0 0,1-1 0,9 11 0,-7-12-72,-1-1 0,1 0 0,0-1 0,1 0 1,0 0-1,0-1 0,1 0 0,0-1 0,15 5 0,-17-7-367,0-1-1,0 0 1,1-1-1,-1 0 1,1 0-1,0-1 1,0-1-1,-1 0 1,1 0-1,0-1 1,15-3-1,6-5-1402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8.5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59 2432,'0'-2'69,"1"0"-1,-1 0 1,1 0 0,0 0 0,0 0-1,0 0 1,0 0 0,0 0-1,0 0 1,0 1 0,1-1 0,-1 1-1,1-1 1,-1 1 0,1-1 0,-1 1-1,1 0 1,0-1 0,0 1-1,-1 0 1,1 0 0,0 1 0,0-1-1,0 0 1,0 1 0,0-1-1,0 1 1,1-1 0,-1 1 0,4 0-1,14-2 565,0 0-1,27 1 0,-32 2-286,195 7 956,64-2 361,-211-6-1539,-38 1-422,0-2 1,1 0-1,31-7 1,-37 0-855,-4-4-128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29.0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1 4608,'-12'13'2304,"28"29"-2176,-11-22 4096,5 22-3968,-5 13 0,1 4 256,-6 11 128,4-4-768,-4-3 128,0-1 384,6-7 0,-6-4-128,0-15 128,-6 2-640,6-13 0,-4-8-1536,4-8 128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0.9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407 0 2816,'0'1'56,"0"-1"0,0 0 0,0 1 0,0-1 0,0 0 0,0 0-1,0 1 1,0-1 0,0 0 0,0 1 0,-1-1 0,1 0 0,0 0 0,0 1 0,0-1 0,0 0 0,-1 0 0,1 0 0,0 1 0,0-1 0,-1 0 0,1 0-1,0 0 1,0 0 0,-1 1 0,1-1 0,0 0 0,0 0 0,-1 0 0,1 0 0,0 0 0,-1 0 0,1 0 0,0 0 0,-1 0 0,1 0 0,0 0 0,0 0-1,-1 0 1,1 0 0,0 0 0,-1 0 0,1 0 0,-1-1 44,0 1 1,0 0-1,0 0 0,1 0 1,-1 0-1,0 0 0,0 0 0,0 0 1,0 0-1,1 0 0,-1 0 1,0 1-1,0-1 0,0 0 0,1 0 1,-1 1-1,0-1 0,0 1 1,1-1-1,-1 1 0,0-1 0,1 1 1,-1-1-1,0 1 0,1-1 1,-1 1-1,0 1 0,-28 30 233,2 2 0,1 1-1,2 1 1,-29 56 0,17-20-22,2 2 0,4 1 0,4 1-1,2 1 1,4 1 0,-19 158 0,34-183-204,3 1-1,1-1 1,3 0 0,3 0 0,17 82 0,-16-108-40,2 1 0,1-2 0,1 1 0,2-2 1,0 1-1,2-2 0,0 1 0,2-2 1,1 0-1,0-1 0,2-1 0,26 24 1,33 17 281,119 73 0,-50-37-834,-30-25-3419,-77-48 2219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3.1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1000 1 1664,'13'16'2645,"-12"-15"-2531,1 1 0,-1-1 0,0 0 1,0 0-1,0 1 0,0-1 0,0 1 0,0-1 0,0 1 0,-1-1 1,1 1-1,0 0 0,-1-1 0,0 1 0,1 0 0,-1-1 0,0 1 1,0 0-1,1 1 0,1 42 283,3-2-1,2 1 1,1-1 0,23 68 0,1-27 232,25 78 470,-32-76-726,-5 2 0,-3 0 1,10 178-1,-27-226-104,-7 60 1,4-85-131,0 0 0,-1 0 1,0 0-1,-1 0 1,-1-1-1,-14 27 1,12-28 7,0 0 0,0-1 0,-1 0 1,-1 0-1,0-1 0,-1 0 1,0-1-1,0 0 0,-1 0 1,-1-2-1,1 1 0,-2-2 0,1 1 1,-1-2-1,0 0 0,0-1 1,0 0-1,-1-1 0,0 0 1,-27 2-1,7-5 41,0-1 0,0-1 1,0-2-1,1-2 0,-1-1 1,1-1-1,0-2 0,1-2 0,0-1 1,-50-25-1,36 12-82,0-2 1,2-3-1,1-1 1,1-2-1,2-2 0,-43-47 1,64 60-90,0-2 0,1 0 0,1 0 0,2-2 0,-22-43 1,34 60-49,0-1 1,1 1 0,1-1 0,-1 1 0,1-1 0,1 0 0,0 0 0,0 1 0,2-13 0,-1 15-23,1 1 0,1 0 0,-1 0 0,1 0 0,0 0 0,0 0 0,1 0 0,0 1 0,0-1 0,0 1 0,1 0 0,-1 0 0,1 0 0,1 0 0,7-7 0,-6 7-191,0 1 0,1 0-1,-1 0 1,1 0-1,0 1 1,0 0-1,0 0 1,0 1-1,0 0 1,13-2-1,6 0-1574,46 1-1,-17 1 106,19-9-483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7.5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36 159 2304,'-1'0'100,"0"-1"0,0 1 0,1-1 0,-1 1 0,0 0 0,0-1 0,0 1 0,1-1 0,-1 1 0,0 0 0,0 0 0,0 0 0,0 0 0,0-1 0,0 1 0,0 0 0,1 1 0,-1-1 0,0 0 0,0 0 0,0 0 0,0 0 0,0 1 0,0-1 0,1 0 0,-1 1 0,0-1 0,0 1 0,0-1 0,1 1 0,-1-1 0,0 1 0,1-1 0,-1 1 0,0 0 0,0 4 92,-1-1 1,2 0 0,-1 1-1,0-1 1,1 0 0,0 1-1,0 5 1,0 3-46,1 0-1,0 0 0,1 0 1,0 0-1,1 0 0,1-1 1,0 1-1,0-1 1,1 0-1,1 0 0,0-1 1,1 0-1,9 14 1,-6-13-43,1 0 0,1-1 0,-1 0 1,1-1-1,1 0 0,0 0 1,1-2-1,0 0 0,28 12 0,-21-11-33,1-2 0,0-1 0,1 0-1,0-2 1,-1 0 0,1-2-1,1 0 1,-1-2 0,0-1 0,0 0-1,0-2 1,0 0 0,-1-2 0,1-1-1,24-9 1,-29 8 10,0-1 1,0-1-1,-1-1 0,0 0 1,0-1-1,-2-1 0,1 0 1,-1-1-1,23-27 0,-34 34-54,0 0 0,0 0 0,0 0 0,-1 0 0,1-1 0,-1 0 0,-1 1 0,0-1 0,0 0 0,0 0 0,-1-1 0,0 1 0,0 0-1,0 0 1,-1-1 0,-1 1 0,1 0 0,-1 0 0,0-1 0,-1 1 0,1 0 0,-2 0 0,1 0 0,-1 0 0,0 1 0,0-1-1,0 1 1,-1 0 0,-7-9 0,0 1 0,-1 1-1,0 0 0,0 1 1,-1 1-1,-1 0 0,0 0 1,0 2-1,-1 0 0,0 0 1,-1 1-1,0 1 0,0 1 1,-1 0-1,1 1 0,-1 1 1,-27-3-1,12 3-88,0 1 1,0 2-1,0 1 1,0 2-1,-1 1 0,2 1 1,-1 2-1,-34 11 1,53-13-2,-1 2 1,1-1 0,0 1 0,1 1 0,0 1 0,0 0 0,-18 15 0,26-20 32,1-1 0,0 1 0,0 0-1,0 0 1,0 0 0,1 1 0,-1-1 0,1 1 0,0-1 0,0 1 0,0 0 0,0 0 0,1 0 0,0 0 0,-1 0-1,1 0 1,1 0 0,-1 0 0,1 0 0,-1 1 0,1-1 0,1 0 0,-1 0 0,0 0 0,1 0 0,0 1 0,0-1 0,0 0-1,1 0 1,1 4 0,3 2-77,-1-1 0,1 0 0,1-1-1,0 1 1,0-1 0,0 0-1,1-1 1,0 0 0,1 0 0,-1-1-1,1 0 1,1 0 0,-1-1 0,13 5-1,-2-3-244,0-1 0,0 0 0,0-2-1,1 0 1,-1-1 0,33-1 0,32-1-1056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7.9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0 2560,'-2'1'122,"0"0"1,0 0-1,1 0 0,-1 0 1,0 0-1,1 0 0,-1 1 1,0-1-1,1 0 0,0 1 1,-1-1-1,1 1 0,0 0 1,0-1-1,0 1 0,0 0 1,0 0-1,0 0 0,0 0 1,1-1-1,-1 1 0,0 0 1,1 3-1,-3 55 2068,3-34-1940,-1 63 444,5 1 1,21 122-1,1 4 401,-9-19-161,9-1-1,8-1 0,65 207 1,-98-397-888,0 1 1,1-1 0,0 0 0,0 0-1,0 0 1,6 8 0,-7-12-44,-1-1-1,0 0 1,0 0 0,1 0-1,-1 1 1,0-1 0,1 0-1,-1 0 1,0 0 0,0 0-1,1 0 1,-1 0 0,0 0-1,1 0 1,-1 0 0,0 0 0,1 0-1,-1 0 1,0 0 0,1 0-1,-1 0 1,0 0 0,1 0-1,-1 0 1,0 0 0,1 0-1,-1 0 1,0-1 0,0 1-1,1 0 1,-1 0 0,0 0-1,1-1 1,-1 1 0,15-21-275,-11 14-33,-1 0 1,2 1-1,-1-1 1,1 1-1,0 0 1,0 0 0,1 0-1,-1 1 1,1 0-1,10-7 1,26-15-1616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8.7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2432,'5'1'368,"1"0"-1,0 0 1,0 1-1,-1 0 1,1 0 0,-1 0-1,1 0 1,-1 1-1,0 0 1,0 0 0,0 0-1,0 1 1,5 5-1,57 60 140,-24-11-25,-2 2-1,-3 1 1,44 100-1,-54-106-295,11 27 89,-3 2 1,-5 1-1,24 99 0,-38-113-47,-4 0 0,-3 1 0,-2 1-1,-4 97 1,-6-131-46,-2-1 1,-2 1-1,-1-1 1,-2-1 0,-1 1-1,-2-1 1,-2-1-1,-34 64 1,44-94-146,0 0 1,0 0 0,-1 0 0,1-1 0,-1 1 0,-1-1 0,-8 6-1,12-9-71,1-1 0,-1 0-1,1 0 1,-1 1 0,0-1-1,1 0 1,-1-1-1,0 1 1,0 0 0,0 0-1,1-1 1,-1 1-1,0-1 1,0 0 0,0 0-1,0 1 1,0-1-1,0 0 1,0-1 0,0 1-1,0 0 1,0-1-1,0 1 1,0-1 0,0 1-1,1-1 1,-1 0 0,0 0-1,0 0 1,1 0-1,-1 0 1,-1-1 0,2 1-127,0 0 0,0 0 0,0 0 0,1-1 0,-1 1 1,0 0-1,1 0 0,-1 0 0,1 0 0,0-1 0,-1 1 1,1 0-1,0-1 0,0 1 0,0 0 0,0 0 0,0-1 1,0 1-1,0-3 0,0-4-1166,0-10-465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9.0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 3456,'42'0'1664,"7"0"-1664,-28 0 2688,8-6-2816,1 6 128,0-7 0,0 7 0,1 0-768,-10 7 128,3-1-256,-9 1 0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9.4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42 4736,'9'8'2304,"82"22"-2048,-60-30 4736,8-6-4608,16 6 0,6-7 0,-6-1 128,0-1-768,-6-3 128,-3-1-256,-10 0 0,3 9-1408,-8-3 128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0.1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641 0 2176,'-7'3'404,"1"0"0,0 0 1,0 1-1,0 0 0,0 0 0,1 0 1,0 1-1,-1-1 0,-7 12 0,3-6-222,-82 76 469,49-47-186,1 2 1,-43 54 0,39-30-146,3 2 0,3 2 0,-54 128 0,77-154-186,3 1 0,1 0 0,2 1-1,2 0 1,2 1 0,2 0 0,2-1 0,5 88 0,3-82 86,2-1 0,3 0 0,1 0 0,3-1 0,2 0 0,1-2 0,45 85 0,-40-92 25,2-1 1,1-1-1,46 54 0,-35-51-34,37 40 378,-64-73-547,0-1-1,0 0 0,1 0 1,-1 0-1,1-1 0,1-1 1,11 5-1,-20-9-170,1 0 0,-1 0 0,1-1-1,0 1 1,0-1 0,-1 1 0,1-1 0,0 0 0,0 0 0,0-1 0,-1 1-1,1 0 1,0-1 0,-1 0 0,1 0 0,0 0 0,-1 0 0,1 0 0,-1 0-1,1 0 1,-1-1 0,0 1 0,1-1 0,-1 0 0,3-3 0,6-3-1463,3-1-200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8.2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0 121 2176,'1'1'142,"0"0"0,-1 0-1,1-1 1,0 1 0,0 0 0,0-1 0,0 1 0,0 0 0,0-1-1,0 0 1,0 1 0,0-1 0,0 1 0,0-1 0,1 0 0,-1 0-1,0 0 1,0 0 0,0 0 0,0 0 0,0 0 0,1 0 0,-1 0-1,0 0 1,1-1 0,37-5 906,-5-4-795,1 1 1,0 2-1,56-5 1,43-8 417,-64 3-327,-23 5-208,0 1 0,0 3 0,1 1 0,84 0 0,-66 4-2184,-51 7 875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8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484 0 2816,'22'61'4266,"2"41"-2835,-20-82-1240,26 95 54,62 156 1,2-1 383,-79-216-525,-2 1 0,-3 0 0,4 61 0,-13-98-49,-1 0 0,-1 0 1,0 0-1,-2 0 0,0 0 0,-1 0 1,0 0-1,-2-1 0,-13 31 0,14-38 18,-1 1 0,0-1 0,-1-1 0,1 1 0,-2-1 0,0 0 0,0-1 0,0 1 0,-1-2-1,0 1 1,-1-1 0,0-1 0,0 0 0,0 0 0,-1-1 0,-13 5 0,-8 1 328,-66 14 0,84-23-294,-1-1 1,0 0 0,0-1 0,1 0-1,-1-2 1,0 1 0,-17-5 0,2-2 48,0-1 0,1-1 1,0-2-1,1-1 1,0-1-1,1-1 1,0-2-1,-47-38 1,71 52-202,-1 0 0,1 0 1,0-1-1,0 1 1,0-1-1,0 0 0,1 0 1,-1 0-1,1 0 0,0 0 1,0 0-1,1-1 1,-1 1-1,1-1 0,0 1 1,0-1-1,1 1 1,-1-1-1,1 1 0,0-1 1,1-6-1,1-1-186,1 0-1,1-1 0,0 1 1,1 1-1,0-1 1,8-11-1,-9 17-193,0 0 1,0 0-1,1 1 1,0-1-1,0 1 1,0 0-1,0 1 1,1-1-1,0 1 1,0 1-1,9-5 0,-13 6 315,31-15-1682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49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71 3328,'0'0'1664,"29"-8"-1664,-8 4 2944,9 0-2688,15-5 128,14 1 128,7-1 128,14 5-768,0 0 0,-5-3 384,-8 1 128,-9 2-384,-12 0 0,-1 4-768,-14 4 128,-7 0-640,1 5 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0.0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18 2944,'-5'-3'373,"5"1"-289,-1 1 0,0 0-1,0 0 1,0 0 0,0 0 0,0 1 0,0-1 0,0 0-1,0 0 1,0 1 0,-1-1 0,1 0 0,0 1-1,0-1 1,0 1 0,-1 0 0,1-1 0,0 1 0,-1 0-1,-1 0 1,2 5 312,0 0 0,1 0 0,-1 0-1,1 0 1,0 1 0,1-1 0,0 6-1,-1-7-41,2 126 521,6 1-1,43 223 1,19 32-94,10 45-474,-61-362-191,-15-56-34,1 0 0,-2 0 0,0 0 0,0 0 0,-1 0-1,-1 1 1,0-1 0,-2 24 0,1-36-72,0-1 0,0 0-1,0 1 1,0-1 0,0 0-1,0 1 1,0-1 0,0 0-1,0 1 1,0-1 0,0 0-1,0 1 1,-1-1 0,1 0-1,0 0 1,0 1-1,0-1 1,0 0 0,-1 0-1,1 1 1,0-1 0,0 0-1,-1 0 1,1 1 0,0-1-1,0 0 1,-1 0 0,1 0-1,0 0 1,-1 0 0,1 1-1,0-1 1,-1 0 0,1 0-1,0 0 1,-1 0 0,1 0-1,0 0 1,0 0 0,-1 0-1,1 0 1,-1 0 0,-14-12 224,-11-23-73,20 23-165,0-1 0,1 0 1,1 1-1,0-2 0,1 1 1,0 0-1,1-1 0,0 1 0,1-1 1,1 0-1,1-21 0,0 28-20,0 0 0,0 0 1,1 0-1,0 0 0,0 0 0,1 1 0,0-1 1,0 1-1,0-1 0,1 1 0,0 0 0,0 0 1,0 1-1,1-1 0,0 1 0,0 0 0,1 0 1,-1 0-1,1 1 0,0 0 0,0 0 0,0 1 1,1 0-1,7-3 0,1 0 42,0 1 0,0 1 0,1 0 0,0 1 0,-1 1 0,1 0 0,0 2 0,0-1 0,0 2 0,0 0 0,0 1 1,27 7-1,28 11 243,-2 3 0,-1 3 1,101 54-1,-160-75-191,1 0 0,-1 0-1,0 1 1,0 1 0,-1-1 0,0 1 0,0 1-1,0-1 1,-1 2 0,8 10 0,-14-18-37,0 0 0,-1 1 0,1-1 0,0 1 0,0-1 1,-1 1-1,1-1 0,-1 1 0,1 0 0,-1-1 0,0 1 0,1 0 0,-1-1 0,0 1 1,0 0-1,0-1 0,-1 1 0,1 0 0,0-1 0,-1 1 0,1-1 0,-1 1 1,0 2-1,-1-1 28,0 0 0,0 0 1,-1 0-1,1 0 1,-1 0-1,0-1 0,1 1 1,-1-1-1,0 1 1,-4 1-1,-7 4 106,0-2 0,1 1-1,-2-2 1,-19 6 0,-16 0 22,-2-3 0,1-2 1,-1-2-1,0-3 0,0-2 1,0-2-1,-58-11 0,77 8-522,0-2 0,1-2-1,-37-15 1,13 5-2045,53 19 1961,-1 0 0,1-1 0,-1 1 0,1-1 0,0 0 0,0 1 0,0-1 0,0-1 0,0 1 0,-4-4 0,-8-13-1908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4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1 239 2560,'3'-1'212,"0"-1"0,0 0 0,0 1 1,1 0-1,-1 0 0,0 0 0,1 0 0,-1 1 0,1-1 0,-1 1 1,1 0-1,-1 0 0,1 0 0,-1 1 0,5 0 0,69 14 1866,-33-6-1641,-13-5-201,0-1 0,0-2-1,47-4 1,-68 3-121,0-1-1,-1 0 0,1-1 1,-1 0-1,0-1 1,0 0-1,0 0 0,0-1 1,0 0-1,-1-1 0,0 1 1,0-2-1,0 1 1,0-1-1,11-12 0,-16 15-70,-1 0 0,1-1 0,-1 1 1,0-1-1,0 1 0,0-1 0,-1 0 0,1 0 0,-1 0 0,0 0 0,0 0 0,0 0 0,-1 0 0,1 0 0,-1-1 0,0 1 0,0 0 0,0 0 0,-1 0 0,0 0 0,0 0 0,0 0 1,0 0-1,0 0 0,-1 0 0,0 0 0,1 1 0,-2-1 0,1 0 0,0 1 0,-1 0 0,1-1 0,-1 1 0,-5-4 0,2 1 31,-1 1 0,1-1 0,-1 1 0,0 1 0,0 0 0,-1 0 0,1 0 0,-1 1 0,0 0 0,0 0 0,0 1-1,0 0 1,-1 0 0,1 1 0,0 0 0,-13 1 0,7 1-23,0 1 0,1 1 0,-1 1 0,1 0 0,-1 0-1,1 1 1,1 1 0,-1 0 0,1 1 0,0 0 0,0 1-1,1 1 1,0-1 0,0 2 0,1-1 0,1 2 0,0-1 0,0 1-1,1 1 1,0-1 0,1 1 0,0 1 0,-7 18 0,8-17-33,1 1 0,0-1 0,1 1 0,1 0 0,0 0 0,1 0 0,1 0 0,0 0 0,1 1 0,1-1 0,0 0 1,1 0-1,1 0 0,0 0 0,1 0 0,0-1 0,2 1 0,-1-1 0,2-1 0,0 1 0,13 19 0,-7-17-17,1-1 0,0 0 1,1-1-1,1-1 0,0 0 0,1-1 0,0-1 0,1 0 0,0-1 1,1-1-1,0-1 0,0-1 0,1 0 0,-1-2 0,1 0 0,1-1 0,-1-1 1,1-1-1,36-1 0,-43-3-209,-1 0 0,0-1 1,0 0-1,0 0 0,0-2 0,-1 0 1,1 0-1,-1-1 0,-1 0 0,1-1 1,-1-1-1,0 0 0,14-13 0,1-3-707,-2-1 0,-1-1-1,-1-1 1,20-32-1,-41 58 916,1-1-1,-1 0 1,0 0-1,0 0 1,-1-1-1,1 1 1,0 0-1,-1 0 1,1 0-1,-1-1 1,1-2-1,-5 3 754,-5 14-84,6-7-545,1 0 0,-1 0 0,1 0 1,0 0-1,1 1 0,-1-1 0,1 1 0,0-1 1,1 1-1,-1-1 0,1 1 0,0 0 1,1-1-1,-1 1 0,1-1 0,0 1 0,3 7 1,-1-4-2,1-1 1,0 0 0,0 1-1,1-2 1,1 1-1,-1 0 1,1-1 0,0 0-1,13 11 1,-3-5 11,-1-1 1,2-1-1,-1 0 0,2-1 1,-1-1-1,1-1 0,1-1 1,-1 0-1,28 6 1,-29-11-87,-1-1 1,1 0 0,-1-1 0,1-1-1,-1-1 1,1 0 0,-1-1 0,0-1-1,0 0 1,0-1 0,-1-1 0,1-1-1,13-8 1,-18 10-22,-2 0-1,1-1 1,0 0-1,-1-1 1,0 0-1,-1 0 1,0-1-1,0 0 0,0-1 1,-1 0-1,-1 0 1,1 0-1,-1-1 1,-1 0-1,0 0 1,0-1-1,-1 1 1,-1-1-1,5-17 1,-7 11-2,0 1 0,-1-1 0,-1 1 0,0-1 0,-2 1 0,1 0 0,-2-1 1,0 1-1,-1 1 0,-1-1 0,0 1 0,-1 0 0,-1 0 0,0 1 1,-1 0-1,-1 0 0,0 1 0,-13-13 0,7 9-6,-1 1 0,0 0 0,-1 2 0,-1 0 0,0 1 0,-1 1 0,-1 1 1,0 0-1,0 2 0,-1 0 0,0 2 0,-28-6 0,27 8-1,0 2 1,0 0 0,0 2-1,0 0 1,0 2-1,-1 0 1,1 2-1,0 1 1,1 0 0,-26 9-1,33-7-78,1-1-1,0 2 1,0 0-1,0 1 1,1 0-1,0 1 1,1 0-1,0 1 1,1 1-1,0 0 1,0 0-1,1 1 1,0 0-1,1 1 1,1 0-1,-8 15 1,9-14-201,1 0 0,0 0 0,1 1 1,1-1-1,0 1 0,1 0 0,0 0 0,2 1 0,-1 16 1,2-21-16,1 0 0,1-1 0,-1 1 0,2-1 1,0 0-1,0 0 0,0 0 0,1 0 1,1 0-1,0-1 0,0 0 0,1 0 0,11 14 1,42 34-1775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1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 2176,'6'-3'183,"0"-1"0,1 1-1,-1 0 1,1 1 0,0 0 0,-1 0 0,1 0 0,0 1 0,0 0-1,0 0 1,0 1 0,0 0 0,0 0 0,0 1 0,0 0 0,0 0-1,0 0 1,0 1 0,0 0 0,-1 1 0,1-1 0,-1 1 0,1 0-1,-1 1 1,0 0 0,0 0 0,10 9 0,22 27 124,-1 2 1,-3 2 0,32 51-1,-12-18 255,-14-16-332,-4 1 0,-2 1-1,-3 2 1,-3 1 0,-3 1 0,-3 1 0,-2 2 0,13 97 0,-23-95-78,1 73 0,-11-111-89,-1 1 0,-1 0 0,-2-1 0,-10 39 0,11-60-70,-1 0 0,0 0 0,0 0 1,-2-1-1,0 1 0,0-1 0,-1-1 1,0 0-1,-1 0 0,0 0 1,-1-1-1,0 0 0,-1 0 0,0-1 1,-1-1-1,1 1 0,-2-2 0,-20 12 1,4-13-867,27-5 833,1-1 0,-1 0 1,1 0-1,-1 0 1,1 0-1,0 0 0,-1 0 1,1 0-1,-1 0 1,1 0-1,-1 0 1,1 0-1,-1 0 0,1 0 1,0-1-1,-1 1 1,1 0-1,-1 0 0,1 0 1,0-1-1,-1 1 1,1 0-1,-1 0 0,1-1 1,0 1-1,-1 0 1,1-1-1,0 1 0,0 0 1,-1-1-1,1 1 1,0 0-1,0-1 0,-1 1 1,1-1-1,0 1 1,0-1-1,0 1 1,0 0-1,0-1 0,0 1 1,0-1-1,0 1 1,0-1-1,0 1 0,0-1 1,0 1-1,0-1 1,0 1-1,0 0 0,0-1 1,0 1-1,1-1 1,-1 0-1,9-18-1389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2.0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31 6144,'-16'-14'3072,"22"14"-3712,4-3 5888,-1 3-5248,6 0 128,-5 0-128,1 0 0,-11 0-1408,0 0 0,-11-4-384,-14-6 128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2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840 3 896,'-3'-1'175,"0"0"0,0 1 0,0 0 0,0 0 0,0 0 0,0 0-1,0 0 1,0 0 0,0 1 0,0-1 0,-5 3 0,-21 2 1331,13-3-1328,0-1 0,1 2 0,-1 0 1,1 1-1,0 1 0,0 0 0,0 1 0,1 1 0,0 0 0,0 1 0,1 0 0,-24 20 0,-3 6 366,1 2 0,-53 64 0,49-47-246,2 3 0,3 1 0,2 2 0,3 1 1,3 2-1,-26 73 0,32-65-109,3 2 0,2 0 0,4 1 0,4 1 0,-5 110 0,15-130-89,2 0 1,3 0-1,17 86 1,-14-111-90,1 1 0,2-1 0,1-1 0,2 0 0,0 0 0,2-1 0,31 43 1,-8-22 30,3-2 1,1-2 0,3-1-1,1-3 1,101 68 0,-142-105-211,-1 0 1,1 0 0,0-1-1,0 1 1,0-1 0,0 0 0,1 0-1,-1-1 1,0 0 0,1 0-1,-1 0 1,1 0 0,-1-1 0,1 0-1,-1 0 1,1-1 0,-1 1-1,8-3 1,11-5-1390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3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763 78 2304,'15'-18'3861,"-15"16"-3796,0 0-1,0 0 1,-1 0-1,1-1 1,0 1-1,-1 0 1,1 0-1,-1 0 1,0 0-1,0 0 1,0 0-1,0 0 1,0 1-1,0-1 1,0 0-1,-1 0 1,1 1-1,-1-1 1,1 1-1,-1-1 1,1 1-1,-3-2 1,-1 1 8,1-1 1,-1 1-1,0 1 1,0-1-1,0 1 1,0-1-1,0 1 1,0 1-1,-6-1 1,-13 0 159,0 2 0,0 1 0,-27 6 0,41-7-56,-53 10 502,-109 33 0,142-34-547,0 2 1,1 1 0,1 1 0,0 1 0,-40 31 0,57-37-96,1 0 0,1 1 1,-1 0-1,2 1 1,-1 0-1,1 0 0,1 1 1,0-1-1,1 2 1,0-1-1,1 1 0,-6 21 1,8-22-27,0 0 1,1 0 0,0 1-1,1-1 1,0 1 0,1-1-1,1 1 1,0-1 0,0 1 0,1-1-1,1 0 1,0 1 0,1-1-1,5 13 1,0-8 27,1-1 0,1 0-1,0-1 1,0 0 0,2-1 0,0 0 0,1-1 0,0 0 0,0-1-1,2-1 1,-1 0 0,2-1 0,-1-1 0,1 0 0,27 9-1,14 1-134,1-2-1,1-3 0,92 11 1,-121-23-739,0-1 1,0-2 0,50-8 0,-77 9 715,47-5-1545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3.7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59 3584,'30'-6'1792,"41"12"-1152,-41-2 2432,10-1-2944,5-3 0,4 0 0,6 0 128,0-3-256,2-7 0,2 10 128,-4-8 0,-4 1-256,-6-6 0,-10-1-896,-11 7 128,-3 3-384,-21 4 128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4.0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3456,'3'28'1664,"22"39"-1280,-19-50 2944,-1 24-3072,-5 1 128,0 13 0,-5-2 128,5 2-768,-6 4 128,2-10 384,-1-2 0,1-1-384,-2-18 0,6 3-1152,10-7 0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4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1 123 2432,'0'0'53,"0"-1"0,0 1-1,0 0 1,0 0 0,0-1 0,0 1 0,0 0-1,0-1 1,0 1 0,0 0 0,0 0 0,0-1 0,0 1-1,0 0 1,0 0 0,0-1 0,0 1 0,0 0-1,0-1 1,0 1 0,0 0 0,0 0 0,1 0 0,-1-1-1,0 1 1,0 0 0,0 0 0,1-1 0,-1 1-1,0 0 1,0 0 0,0 0 0,1 0 0,-1-1 0,0 1-1,0 0 1,1 0 0,-1 0 0,0 0 0,0 0-1,1 0 1,-1 0 0,0 0 0,0 0 0,1 0 0,26-14 1048,33-6-131,385-42 1357,-332 51-2073,-88 8-663,1 0-1,-1 3 1,1 0-1,36 5 0,-55 0-763,-6 10 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6.4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304 1 1152,'0'1'166,"0"1"0,-1-1 1,1 1-1,0-1 0,0 1 0,0 0 1,0-1-1,0 1 0,0-1 0,1 1 0,-1-1 1,0 1-1,1-1 0,-1 1 0,1-1 1,0 1-1,-1-1 0,1 0 0,0 1 0,0-1 1,0 0-1,0 1 0,0-1 0,0 0 1,0 0-1,0 0 0,2 1 0,12 19 65,21 72 340,-4 0-1,-4 2 1,27 167 0,-44-194-455,5 32 59,-4 0-1,-1 172 1,-12-259-119,-1 0 1,0 1-1,-1-1 1,0 0-1,-1 0 1,0-1-1,-1 1 1,-1-1-1,-9 16 1,13-23-13,-1-1 1,-1 1 0,1 0 0,-1-1 0,0 0-1,0 0 1,0 0 0,0 0 0,-1-1 0,0 1 0,1-1-1,-1 0 1,0-1 0,-1 1 0,1-1 0,0 0-1,-1 0 1,1-1 0,-1 1 0,0-1 0,1-1 0,-1 1-1,0-1 1,-9 0 0,-8-5 71,1-1-1,-1 0 1,1-2-1,0-1 1,1 0-1,0-1 1,1-2-1,0 0 1,1-1 0,0-1-1,-31-30 1,41 35-92,0 0 0,1 0 0,1-1 1,-1 0-1,2 0 0,-1 0 1,1-1-1,1 0 0,-6-18 0,9 25-83,1-1-1,1 0 0,-1 1 0,1-1 1,-1 1-1,1-1 0,0 0 1,1 1-1,-1-1 0,1 0 0,0 1 1,0-1-1,1 1 0,-1 0 1,1-1-1,0 1 0,0 0 0,0 0 1,1 0-1,-1 0 0,1 0 1,0 1-1,0-1 0,1 1 0,-1 0 1,1 0-1,5-4 0,16-10-1305,5 0-64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8:56.8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3072,'6'4'1536,"55"-13"-896,-37 9 1536,10 0-1792,12 0 0,15-4 128,9-4 0,-6-5-768,2 5 128,-1 5 0,-10-3 0,-4 12-1024,-17 1 128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1.4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46 2816,'-1'-1'135,"1"0"1,0 0 0,-1-1-1,1 1 1,-1 0-1,1-1 1,0 1-1,0 0 1,0-1-1,0 1 1,0 0 0,0-1-1,0 1 1,0 0-1,1-1 1,-1 1-1,0 0 1,1 0-1,-1-1 1,1 1 0,0 0-1,-1 0 1,1 0-1,0-1 1,0 1-1,-1 0 1,1 0-1,0 0 1,1 0 0,-1 0-95,0 0 0,-1 0 1,1 1-1,0-1 1,0 0-1,-1 1 0,1-1 1,0 1-1,0-1 0,0 1 1,0 0-1,0-1 1,-1 1-1,1 0 0,0 0 1,0-1-1,0 1 1,0 0-1,0 0 0,0 0 1,0 0-1,0 0 1,0 0-1,0 0 0,0 1 1,0-1-1,0 0 0,0 1 1,0-1-1,0 0 1,-1 1-1,1-1 0,0 1 1,0-1-1,0 1 1,-1 0-1,1-1 0,0 1 1,-1 0-1,1-1 1,0 1-1,-1 0 0,2 1 1,63 130 1472,117 120-569,-163-228-866,95 107 561,-114-130-640,1-1 0,-1 1 0,1-1-1,-1 1 1,1-1 0,-1 1-1,0-1 1,1 1 0,-1-1 0,0 1-1,1 0 1,-1-1 0,0 1 0,0 0-1,1-1 1,-1 1 0,0 0 0,0-1-1,0 1 1,0 0 0,0-1 0,0 1-1,0 0 1,0-1 0,0 1 0,-1 0-1,1-1 1,0 1 0,0-1 0,0 1-1,-1 0 1,1-1 0,0 1 0,-1-1-1,1 1 1,-1 0 0,0 0-1,-24 5-3530,25-6 2102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5.2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4 245 2688,'-3'-4'4329,"2"10"-1906,8 29-1416,13 49-1214,-15-68 344,48 162 1196,-43-151-1064,1 0 0,1-1 0,2 0 1,22 32-1,-36-57-252,1 0 0,-1 0 1,1 0-1,0 1 1,-1-1-1,1 0 0,0-1 1,0 1-1,0 0 1,-1 0-1,1 0 0,0 0 1,0-1-1,0 1 1,0 0-1,0-1 0,1 1 1,-1-1-1,0 1 1,0-1-1,0 0 0,0 1 1,1-1-1,1 0 1,-2 0-3,0-1-1,0 0 1,0 0 0,0 0 0,-1 0 0,1 0 0,0 0 0,0 0-1,-1 0 1,1 0 0,-1 0 0,1 0 0,-1 0 0,0 0 0,1-1-1,-1 1 1,0 0 0,0 0 0,1-2 0,0-66 277,-5 11-186,3 0 0,8-83 0,-3 116-111,0 0 0,1 0 1,2 1-1,1 0 1,0 0-1,2 1 1,0 0-1,17-26 1,-18 36 4,0-1-1,1 1 1,0 1 0,1 0 0,0 0-1,1 1 1,0 0 0,1 1 0,16-10 0,-22 16 10,0 1 1,0 0 0,0 0 0,0 1-1,1 0 1,-1 0 0,0 0 0,1 1-1,0 0 1,-1 1 0,1 0 0,-1 0 0,1 1-1,0 0 1,-1 0 0,1 0 0,-1 1-1,0 0 1,0 1 0,1 0 0,10 6 0,-3-1 27,0 1 0,-1 1 1,-1 0-1,0 1 0,0 1 1,-1 0-1,0 0 0,-1 1 1,10 16-1,-8-9 1,-1 1 0,-1 0 1,0 0-1,-2 1 0,13 46 0,-15-41 10,-2 1 0,0-1-1,-2 1 1,-1 32 0,-2-47-9,-1 0-1,0 0 1,-1 0 0,0 0 0,-1 0 0,0-1 0,-2 1 0,1-1 0,-1 0 0,-13 23 0,17-34-35,1 0 1,-1 1-1,0-1 1,1 0-1,-1 0 1,0 0-1,0 0 1,0 0-1,1 1 0,-1-1 1,0-1-1,-1 1 1,1 0-1,0 0 1,0 0-1,0-1 1,0 1-1,-1 0 1,1-1-1,0 1 0,-1-1 1,1 1-1,0-1 1,-1 0-1,1 0 1,0 0-1,-1 0 1,-1 0-1,2-1-1,-1 0 0,0 0 0,1 0 0,-1-1 0,1 1 0,-1-1 0,1 1 0,0-1 0,0 1 0,0-1 0,0 0 0,0 1 0,0-1-1,0 0 1,0 0 0,0-3 0,-3-9 15,0 0 0,1 0 0,1 0 0,-1-21 0,4 21-34,0 0 0,0 0 0,2 0 0,-1 0 0,2 0 0,0 0 0,0 1 0,2-1 0,-1 1 0,2 0 0,0 1 0,0 0 0,1 0 1,16-18-1,-19 24 2,1 0 0,0 0 0,1 1-1,-1 0 1,1 0 0,0 1 0,0 0 0,1 0 0,-1 0 0,1 1 0,0 0 0,0 1 0,0-1 0,0 2 0,0-1 0,0 1 0,0 0 0,1 1 0,-1 0 0,0 0 0,0 1 0,1 0 0,-1 0 0,0 1 0,0 0 0,12 5 0,-12-3 11,0 0 1,0 1 0,0 0-1,-1 1 1,0-1-1,0 1 1,0 0-1,0 1 1,-1 0-1,0 0 1,-1 0-1,0 1 1,0 0 0,0 0-1,3 9 1,6 14 1,-2 1 1,14 53 0,-24-75 17,0 1 1,0 0 0,-1 0 0,-1-1 0,0 17 0,-1-21-57,1 0 0,-1-1 0,0 1 1,0-1-1,-1 1 0,1-1 0,-1 1 0,-1-1 0,1 0 0,-1 0 0,-5 8 0,8-13 3,0 0 0,0 0 0,0 1-1,0-1 1,0 0 0,-1 0 0,1 0-1,0 0 1,0 1 0,0-1 0,0 0 0,-1 0-1,1 0 1,0 0 0,0 0 0,0 0-1,-1 0 1,1 0 0,0 0 0,0 1 0,0-1-1,-1 0 1,1 0 0,0 0 0,0 0-1,0 0 1,-1 0 0,1 0 0,0 0 0,0-1-1,-1 1 1,1 0 0,0 0 0,0 0-1,0 0 1,-1 0 0,1 0 0,0 0 0,0 0-1,0 0 1,0-1 0,-1 1 0,1 0-1,0 0 1,0 0 0,0 0 0,0-1 0,-1 1-1,-5-15-1400,2-17-1076,4 12 592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1.8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620 3 2688,'-2'0'106,"0"-1"0,1 1 1,-1-1-1,1 1 0,-1 0 0,0 0 1,1-1-1,-1 1 0,0 0 0,1 1 1,-1-1-1,0 0 0,1 0 0,-1 1 0,0-1 1,1 1-1,-1-1 0,1 1 0,-1 0 1,1-1-1,-1 1 0,1 0 0,0 0 1,-1 0-1,1 0 0,0 0 0,0 1 1,0-1-1,-2 2 0,-34 50 1783,18-23-1696,-8-1-19,-2-1-1,-36 28 0,3-3 75,14-10 44,-1-3-1,-72 45 1,10-14-932,111-71 612,0 0 0,0 0-1,-1 0 1,1 0 0,0 0 0,0 0 0,-1 0 0,1 0 0,0 1 0,0-1 0,-1 0-1,1 0 1,0 0 0,0 1 0,0-1 0,-1 0 0,1 0 0,0 0 0,0 1 0,0-1 0,0 0-1,0 0 1,0 1 0,-1-1 0,1 0 0,0 0 0,0 1 0,0-1 0,0 0 0,0 1-1,0-1 1,0 0 0,0 0 0,0 1 0,0-1 0,0 0 0,0 1 0,0-1 0,1 0 0,-1 0-1,0 1 1,0-1 0,0 0 0,0 0 0,0 1 0,0-1 0,1 0 0,-1 0 0,0 0-1,0 1 1,0-1 0,1 0 0,-1 0 0,0 0 0,0 0 0,1 1 0,-1-1 0,0 0 0,0 0-1,1 0 1,-1 0 0,0 0 0,14 9-1145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2.2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1 143 2304,'13'-6'1152,"23"6"-384,-21-4 1152,6 0-1408,4 1 128,5-7 128,25 6 128,4-3-1152,11-3 0,-4-5 768,10-2 0,-2-4-256,-4 4 0,-4 4-512,-11 5 0,-9 4-1024,-12 8 128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2.6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1 2432,'-2'0'219,"1"0"0,-1 0 0,0 0 0,0 1 0,1-1 0,-1 0 0,0 1 1,1 0-1,-1-1 0,0 1 0,1 0 0,-1 0 0,1 0 0,-1 0 0,1 0 0,0 0 0,-1 0 0,1 0 0,0 0 0,0 1 0,0-1 1,-2 2-1,1 2-51,0-1 0,0 0 0,0 1 0,1 0 1,-1-1-1,1 1 0,0 0 0,0 6 0,0 13-175,1 1-1,5 40 0,-3-45 753,0 3-537,6 74 1149,31 149 1,-38-243-1338,4 16 129,0 0 1,-1 1-1,-1-1 1,-1 1 0,-1 0-1,-1 31 1,-1-49-250,1 0 1,0 0 0,-1 0 0,0 0 0,1-1 0,-1 1 0,0 0 0,0 0 0,0 0 0,0-1 0,0 1-1,0 0 1,-1-1 0,1 1 0,-1-1 0,1 0 0,-1 1 0,1-1 0,-1 0 0,0 0 0,1 0 0,-1 0-1,0 0 1,0 0 0,0-1 0,0 1 0,0 0 0,0-1 0,0 0 0,-3 1 0,-10-7-1565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4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166 166 1152,'-2'-4'167,"2"2"77,-1 0 0,1 0 0,-1 1 0,1-1 0,-1 0 0,0 1 0,0-1 0,0 0 0,0 1 1,0-1-1,0 1 0,0 0 0,0-1 0,-1 1 0,1 0 0,-2-2 0,-1 3-106,1 0 0,0 1 1,0-1-1,0 1 0,0 0 0,0-1 0,0 1 0,0 1 0,0-1 0,0 0 0,-3 3 0,-1-1 19,0 1-1,0 1 1,0-1 0,1 1 0,0 0-1,0 1 1,0-1 0,0 1-1,1 0 1,0 1 0,0-1-1,1 1 1,0 0 0,0 0-1,1 0 1,-1 1 0,2-1-1,-1 1 1,1 0 0,0 0-1,-1 9 1,2-8-116,0-1 0,0 1 0,1 0 0,0 0 0,1-1 0,0 1 0,0 0 0,1-1 0,0 1 0,0-1 0,1 1 0,0-1 0,1 0 0,0 0 0,0 0 0,0-1 0,1 0 0,0 0 0,7 7 0,-3-5-19,0-1 0,0 0-1,1-1 1,1 0 0,-1 0 0,1-1 0,0-1 0,0 0 0,1 0 0,-1-1 0,1-1 0,15 3 0,-8-3 22,0-1 0,0-1 1,0-1-1,0-1 1,0-1-1,0 0 0,23-7 1,-21 3-5,0-2 1,-1-1-1,0 0 1,0-2-1,-1 0 1,-1-1-1,0 0 1,0-2-1,17-17 1,-30 26-14,1 0 0,-1 0 1,0 0-1,0-1 0,-1 1 0,1-1 0,-1 0 0,-1 0 1,1-1-1,-1 1 0,0-1 0,0 0 0,-1 0 1,0 0-1,0 0 0,-1 0 0,0 0 0,0 0 0,-1-1 1,0 1-1,0 0 0,0 0 0,-1-1 0,0 1 1,-1 0-1,0 0 0,0 0 0,0 0 0,-1 1 0,0-1 1,0 0-1,0 1 0,-8-10 0,1 2-11,-1 0 0,0 0 0,-1 1 0,0 1 0,-1 0-1,-1 1 1,0 0 0,0 1 0,-1 0 0,0 1 0,-1 1 0,-32-12 0,29 14-80,-1 2 0,0 0 0,1 1 0,-1 0 0,0 2 0,0 0 0,0 2 0,0 0 0,0 1 0,0 1 0,-36 11 0,52-13 37,-1 0 0,1 1 0,0 0 1,0 0-1,0 1 0,0-1 1,1 1-1,-1-1 0,1 1 1,-1 0-1,1 0 0,0 1 0,0-1 1,1 1-1,-1 0 0,1-1 1,-1 1-1,1 0 0,0 0 0,-2 8 1,3-9 14,1 0 1,-1 0-1,1 1 1,0-1-1,0 0 0,0 1 1,0-1-1,0 0 1,1 1-1,-1-1 1,1 0-1,0 0 1,0 0-1,0 1 0,0-1 1,1 0-1,0-1 1,-1 1-1,1 0 1,0 0-1,0-1 1,0 1-1,1-1 0,-1 1 1,0-1-1,1 0 1,0 0-1,3 2 1,13 7 6,-1-1 0,1-2 1,1 1-1,0-2 0,0-1 0,24 5 1,129 14 36,-163-24-31,11 1 1,-1-2 0,1 0 1,0-1-1,-1-1 0,1-2 1,-1 1-1,0-2 1,36-14-1,-40 12 83,-8-4-35,-12 17 28,0 61 253,2-49-213,1 1-1,0-1 0,2 0 0,4 35 1,-1-34-20,1-1 1,1 0-1,1 0 1,0-1 0,1 0-1,17 26 1,-20-35-86,0 0 0,1-1 0,0 1-1,1-1 1,0-1 0,0 1 0,0-1 0,1 0 0,0-1-1,0 1 1,0-2 0,0 1 0,1-1 0,0 0 0,9 2 0,-10-6-233,-1 1 1,0-2 0,1 1 0,-1-1-1,0 0 1,1 0 0,-1-1 0,0 0-1,0 0 1,0-1 0,0 0 0,-1 0-1,1-1 1,-1 1 0,0-2 0,0 1-1,11-10 1,3-15-1466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4.6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88 3584,'30'-4'1792,"80"4"-1152,-70 0 2304,9-4-2816,2-5 128,13 1 0,6 1 0,-9-10-384,-6 3 0,-4 7-128,-11-3 0,0 6-896,-16 1 0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4.9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 2944,'-2'44'5139,"5"94"-3601,2-83-1143,12 60 0,-8-66-683,5 96-1,-16-133-948,-7-2-64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5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 1536,'4'-6'2384,"-4"5"-2300,1 1 0,-1-1 0,1 1 0,-1-1 0,1 1 0,-1-1 0,1 1 0,0-1 0,-1 1 0,1 0 0,0-1 0,-1 1 0,1 0 0,0 0 0,-1 0 0,1 0 0,0-1 0,0 1 0,-1 0 0,1 0 0,0 0 0,-1 0 0,1 0 0,0 1 0,0-1 0,-1 0 0,2 0 0,9 3 222,0-1 1,0 0 0,19 0-1,5 1 132,11 4-132,1-2 1,0-1 0,-1-3-1,1-2 1,0-2 0,0-2-1,62-16 1,-25-7-2206,-73 29 705,-5 10-86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6.1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437 1 2688,'-1'0'90,"0"1"1,0-1-1,0 1 0,0-1 1,0 1-1,0 0 0,0-1 1,0 1-1,0 0 0,0 0 1,0 0-1,1 0 0,-1 0 1,0 0-1,1 0 1,-1 0-1,0 0 0,1 0 1,0 0-1,-1 0 0,1 0 1,0 0-1,-1 1 0,1-1 1,0 0-1,0 0 0,0 0 1,0 1-1,0-1 0,0 0 1,0 0-1,0 0 0,1 3 1,6 43 2341,3-16-2105,2 1 0,28 53-1,-17-39-48,96 221 592,-94-199-690,-2 0-1,15 79 0,-35-130-138,0-1 0,-1 1 1,-1 0-1,-1 0 0,0 0 0,-1 0 0,0 0 0,-7 27 0,5-36 18,1 0 1,-1-1-1,0 1 0,-1-1 1,0 0-1,0 0 1,0 0-1,-1-1 0,0 1 1,0-1-1,-1 0 1,0-1-1,0 1 0,0-1 1,-1 0-1,0-1 0,1 1 1,-2-1-1,-13 5 1,4-3 47,-1-1 1,0-2-1,1 1 0,-1-2 1,-1 0-1,1-2 1,0 0-1,0 0 1,0-2-1,0 0 1,0-1-1,0-1 1,-27-10-1,16 4 6,0-2 1,1 0-1,1-2 0,0-1 0,1-1 1,0-1-1,-28-26 0,44 34-116,1 0 0,0 0 0,1-1-1,0 0 1,1-1 0,-9-15 0,14 24-24,1 0 0,0 0 0,0 0-1,0 0 1,0 0 0,1 0 0,-1 0 0,1 0 0,-1 0 0,1 0 0,-1-1-1,1 1 1,0 0 0,0 0 0,0-1 0,1 1 0,-1 0 0,0 0-1,1 0 1,-1 0 0,1-1 0,0 1 0,0 0 0,0 0 0,0 0 0,0 0-1,0 1 1,0-1 0,1 0 0,-1 0 0,1 1 0,-1-1 0,1 1 0,0-1-1,-1 1 1,1 0 0,0-1 0,0 1 0,0 0 0,0 0 0,0 1 0,0-1-1,4-1 1,11-4-810,0 1 0,0 0-1,33-4 1,-7 6-848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6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39 3200,'-24'-17'1536,"48"-4"-1280,-9 34 1536,6-9-1664,8-4 128,7 4 384,9 1 0,14-5-768,17 4 128,5 4 384,-7-4 0,-13-4-640,-12 9 128,-7-1-1024,-14 12 0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7.2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0 2432,'-1'0'69,"0"0"0,0 0 0,0 0 0,0 0 0,0 0 0,0 0 0,0 1 0,0-1 0,0 0 0,0 0 0,0 1 0,0-1 0,1 1 1,-1-1-1,0 1 0,0-1 0,0 1 0,1-1 0,-1 1 0,0 0 0,0-1 0,1 1 0,-1 0 0,1 0 0,-1-1 0,0 1 0,1 0 0,0 0 0,-1 0 0,1 0 0,-1 0 0,1 0 0,0-1 0,0 1 0,0 0 0,-1 0 1,1 0-1,0 0 0,0 2 0,-7 56 1290,5-40-1256,-4 83 435,5 1 1,3-1 0,29 181-1,-11-173-132,44 141-1,-60-220-217,-6-16-51,2-15-134,0 0 0,0 0 0,0 0 0,0 1 0,0-1 0,0 0 0,0 0 0,0 0 0,0 0 0,0 1 0,-1-1 0,1 0 0,0 0 0,0 0 0,0 0 0,0 0 0,0 0 0,-1 1 0,1-1 0,0 0 0,0 0 0,0 0 0,0 0 0,-1 0 0,1 0 0,0 0 0,0 0 0,0 0 0,0 0 0,-1 0 0,1 0 0,0 0 0,0 0 0,0 0 0,-1 0 0,1 0 0,0 0 0,0 0 0,0 0 0,0 0 0,-1 0 0,1 0 0,0 0 0,0 0 0,0 0 0,0 0 0,-1-1 0,1 1-2,0 0 0,0 0 1,-1 0-1,1 0 0,0-1 0,0 1 0,-1 0 0,1 0 0,0 0 0,0-1 0,0 1 0,0 0 0,-1 0 0,1-1 0,0 1 0,0 0 0,0-1 0,0 1 0,0 0 0,0 0 0,0-1 1,0 1-1,0 0 0,0-1 0,0 1 0,0 0 0,0 0 0,0-1 0,0 1 0,0 0 0,0-1 0,0 1 0,0 0 0,0 0 0,0-1 0,0 1 0,1 0 0,-1 0 0,0-1 1,0 1-1,0 0 0,0 0 0,1 0 0,-1-1 0,0 1 0,0 0 0,1 0 0,-1 0 0,0-1 0,0 1 0,1 0 0,-1 0 0,1 0 0,14-8-57,-15 7 55,17-5-45,0 0-1,0 1 0,0 1 0,0 0 0,1 1 0,29 0 1,109 10 52,-53-1 209,-83-5-145,-1 0 1,0 2-1,1 0 1,-1 1 0,0 0-1,-1 2 1,1 0-1,-1 2 1,0 0-1,-1 0 1,0 2-1,20 14 1,-35-23-50,1 1-1,-1 0 1,0 0 0,1 0 0,-1 0-1,0 1 1,0-1 0,-1 0 0,1 1-1,0-1 1,-1 1 0,1 0 0,-1 0-1,0-1 1,0 1 0,0 0 0,0 0-1,-1 0 1,1 0 0,-1 0 0,0 0-1,0 5 1,-1-5 8,0 1 1,0-1-1,-1 1 0,1-1 0,-1 0 0,0 0 1,0 1-1,0-1 0,0 0 0,-1-1 0,1 1 0,-1 0 1,1-1-1,-1 1 0,0-1 0,0 0 0,-4 2 1,-10 6 80,1-2 1,-2 0-1,1 0 1,-1-2-1,0 0 1,0-1 0,0-1-1,-22 2 1,-22-1 256,-66-2 1,124-3-349,-15 0 62,0-1 0,-1-2-1,1 1 1,-33-11 0,45 11-206,1 0-1,-1 0 1,1 0-1,0-1 1,0 0 0,0-1-1,0 1 1,0-1-1,1 0 1,0 0-1,0-1 1,0 0 0,0 0-1,1 0 1,0 0-1,-6-11 1,9 15 25,1 0 0,-1 1 1,1-1-1,0 0 0,-1 0 0,1 0 0,0 0 1,0 0-1,0 0 0,0 0 0,0 0 1,0 0-1,0 0 0,0 0 0,0 0 0,1 0 1,-1 0-1,0 0 0,0 0 0,1 0 1,-1 1-1,1-1 0,-1 0 0,1 0 0,-1 0 1,2-1-1,1-2-534,-2-4-1051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5.6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137 346 3072,'15'3'786,"0"-2"-1,0 0 1,0-1 0,0 0 0,-1-1 0,17-4-1,-12 2-615,-1-2-1,0 0 0,0-1 1,-1-1-1,1 0 1,-2-1-1,1-1 0,-1-1 1,0 0-1,-1-1 1,-1-1-1,1 0 0,13-17 1,-24 24-87,0 1 0,0-1 0,-1 0 0,1-1 0,-1 1 0,-1 0 0,1-1 0,-1 0 0,0 1 0,0-1 0,2-12 0,-4 14-47,0 0 0,-1 0 0,1 0 0,0 1 0,-1-1-1,0 0 1,0 0 0,0 1 0,-1-1 0,1 1 0,-1-1-1,1 1 1,-1-1 0,-1 1 0,1 0 0,0 0 0,-1 0-1,1 0 1,-1 1 0,-3-4 0,-3-1 42,0 1-1,-1-1 1,0 2 0,0-1-1,0 1 1,0 1 0,-1 0-1,0 0 1,0 1 0,0 0 0,0 1-1,0 1 1,-1 0 0,1 0-1,-1 1 1,1 0 0,0 1-1,-1 0 1,1 1 0,-20 6-1,18-5-12,0 2 0,0-1-1,1 1 1,-1 1 0,1 1-1,1-1 1,-1 2-1,1-1 1,0 2 0,1 0-1,0 0 1,0 0-1,1 2 1,0-1 0,1 1-1,0 0 1,-8 16 0,5-6-17,2 1 0,0 0 1,2 1-1,0 0 0,2 0 1,-4 27-1,8-37-27,1 1 1,0 0 0,1-1-1,0 1 1,1-1-1,0 1 1,2-1-1,-1 0 1,1 0 0,1 0-1,0 0 1,9 13-1,-5-11-6,2 0-1,0-1 0,1 0 1,0-1-1,1 0 1,0-1-1,1-1 0,0 0 1,1 0-1,0-2 0,30 15 1,4-3-1082,1-1-1,88 21 1,-132-39 793,-1-1-1,0 0 1,1 0 0,-1 0 0,1-1-1,-1 0 1,1 0 0,-1 0-1,1-1 1,-1 1 0,1-1 0,-1-1-1,7-1 1,22-18-1667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8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0 768,'6'1'576,"6"0"-176,-1 0 1,0 1-1,0 0 1,0 1-1,0 0 0,-1 1 1,1 0-1,-1 1 1,0 0-1,0 1 0,0 0 1,16 13-1,16 20-20,-1 1 0,-2 3-1,-2 0 1,58 91 0,-51-54-28,-3 2 1,-3 2 0,30 104-1,-56-148-303,-1 0 0,-3 1 0,-1 0 0,-3 1-1,0-1 1,-3 1 0,-2-1 0,-1 1 0,-11 57-1,6-71-5,-1 0 1,-2 0-1,0-1 0,-2-1 0,0 0 0,-23 34 0,27-47-15,-1-1-1,0 1 0,-1-2 0,-1 1 0,1-2 0,-2 1 1,1-1-1,-2-1 0,1 0 0,-1-1 0,0 0 1,-1-1-1,-22 8 0,6-16-376,30 1 312,1 0-1,-1 0 1,0 0-1,0-1 1,0 1 0,1 0-1,-1 0 1,0 0-1,0-1 1,1 1-1,-1 0 1,0 0-1,0-1 1,0 1-1,0 0 1,0 0-1,1-1 1,-1 1-1,0 0 1,0-1-1,0 1 1,0 0 0,0 0-1,0-1 1,0 1-1,0 0 1,0-1-1,0 1 1,0 0-1,0-1 1,0 1-1,0 0 1,0 0-1,-1-1 1,1 1-1,0 0 1,0 0-1,0-1 1,0 1 0,0 0-1,-1 0 1,1-1-1,0 1 1,0 0-1,-1 0 1,1-1-1,0 1 1,0 0-1,-1 0 1,1 0-1,0 0 1,0 0-1,-1-1 1,1 1 0,0 0-1,0 0 1,-1 0-1,1 0 1,0 0-1,-1 0 1,1 0-1,-1 0 1,15-4-1371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8.4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 5376,'0'-17'2688,"0"5"-3328,0 12 4608,10-5-3968,-4 5 0,-6 0-384,0 0 128,0 0-1024,9 5 128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9.0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869 0 2304,'-3'2'166,"1"0"0,-1-1 0,1 1 0,-1-1 0,0 0 1,0 0-1,0 0 0,1 0 0,-1 0 0,0-1 0,0 1 0,0-1 0,0 0 0,0 0 1,0 0-1,0 0 0,0 0 0,0-1 0,-4-1 0,-1 1 38,1 1-1,0 0 1,0 0 0,0 0-1,-13 3 1,-106 42 1012,90-36-1068,0 2 0,1 1-1,1 1 1,0 3 0,1 0 0,0 2 0,1 2 0,2 0 0,0 2-1,-37 36 1,44-35-15,2 1-1,0 0 1,2 2-1,1 0 1,1 1-1,1 1 1,1 0-1,2 1 1,0 1-1,3 0 1,0 1-1,-7 45 1,11-34-84,2-1 0,2 1 0,1 0 0,3 0-1,7 50 1,5-12 50,43 136 0,-40-169-61,2-1-1,2 0 1,2-2 0,2 0 0,1-2 0,3-1 0,1-1 0,45 44 0,-48-61-383,-27-22 278,1-1 0,0 1-1,0-1 1,0 1 0,0 0 0,0-1-1,0 0 1,0 1 0,0-1 0,0 0-1,0 1 1,0-1 0,1 0-1,-1 0 1,0 0 0,0 0 0,0 0-1,0 0 1,0 0 0,0 0-1,0 0 1,1-1 0,-1 1 0,2-1-1,3-3-1318,8 4-150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9.5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596 84 1536,'0'-3'161,"0"0"0,-1 0 0,1 0 0,0 0 0,-1 0 0,0 0 0,0 0 0,0 0 0,0 0 0,0 1 0,0-1 0,-1 0 0,1 1 0,-1-1 0,0 1 0,0-1 0,0 1 0,0 0 0,-3-3 0,0 2-35,0 0 0,0 0 0,0 0 0,0 1 0,0 0 0,-1 0 0,1 0 0,0 1 0,-12-2 0,2 2 2,-1 0 0,1 1 0,-1 0 0,0 1 0,1 1 0,-29 7 0,14 0 296,14-6-260,0 1 1,0 1-1,1 0 1,-1 2-1,1-1 1,1 2 0,-1 0-1,1 1 1,-23 18-1,20-9-25,0 0 0,1 1 0,1 1 0,1 0 1,0 1-1,2 1 0,1 0 0,-15 39 0,21-48-110,1 0 0,0 1-1,1-1 1,0 1 0,1 0 0,1 0 0,0-1-1,1 1 1,0 0 0,1 0 0,1 0 0,0 0 0,1-1-1,0 1 1,1-1 0,1 0 0,7 14 0,-6-15-19,1 0 0,1 0 1,0-1-1,1-1 1,0 0-1,1 0 0,0 0 1,0-1-1,1-1 1,0 0-1,0 0 0,24 11 1,-11-9-302,-1-2 1,1 0-1,1-2 1,-1-1-1,1-1 1,28 2-1,23-1-1010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09.8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3328,'14'0'1664,"92"-10"-1664,-66 10 1792,20 0-1664,5 6 0,5-2 128,15 0 0,-15-1-384,-9 1 128,-6-4 0,-10 6 128,-5-2-384,-15-1 0,-5-3-768,1 4 128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0.2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2816,'10'29'1408,"20"18"-1152,-26-40 1920,1 14-2048,-5 21 128,0 7 384,-5 6 0,5 0-768,0 8 128,0-10 256,5-6 128,5-15-128,1-1 128,-1-10-512,5-10 128,0-2-1152,-5-9 0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0.7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 3072,'15'-8'1536,"61"26"-1024,-46-15 1536,1 1-1920,8 0 0,22-4 256,9 0 0,4 4-384,2-4 0,-10 0 128,-17 0 128,-9 0-640,-10 5 128,-5-10-768,-14 14 0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1.2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265 1 2816,'0'2'400,"1"1"1,-1 0-1,1-1 1,0 1-1,0 0 0,0-1 1,0 1-1,0-1 1,0 1-1,1-1 0,-1 0 1,4 4-1,14 30 539,0 3-749,2 0 1,1-2-1,35 45 1,-25-37 14,31 58 1,-59-97-192,97 209 275,-89-183-200,-1 0-1,-1 0 1,-2 1 0,7 67 0,-14-96-71,-1 1 0,0-1 0,0 1 1,-1-1-1,1 1 0,-1-1 0,0 0 0,0 1 1,0-1-1,-1 0 0,0 0 0,0 0 0,0 0 1,0 0-1,0 0 0,-1 0 0,1-1 0,-1 1 1,0-1-1,0 0 0,-1 0 0,1 0 0,-1 0 1,1-1-1,-1 1 0,0-1 0,0 0 1,0 0-1,0 0 0,-5 1 0,-14 4 78,0-2 1,0 0-1,-1-1 0,-38 1 0,14-1 32,22-2-80,-1-1-1,1-2 1,0 0-1,0-1 1,1-2-1,-1-1 1,1-1 0,-1-1-1,2-1 1,-1-1-1,1-1 1,-24-15 0,44 23-102,0-1 1,0 0 0,1 0 0,-1 0-1,1 0 1,0 0 0,0-1-1,0 0 1,0 1 0,0-1 0,-2-5-1,5 8-10,-1 0 0,1 0 0,-1-1 0,1 1 0,0 0 0,0 0 0,-1 0 0,1 0 0,0-1 0,0 1 0,0 0 0,0 0 0,0 0 0,1 0 0,-1-1 0,0 1 0,0 0 0,1 0 0,-1 0 0,1 0 0,-1 0 0,1 0 0,-1 0 0,1 0 0,0 0 0,-1 0 0,1 0 0,0 0 0,0 0 0,0 1 0,0-1 0,0 0 0,0 0 0,0 1 0,0-1 0,0 1 0,0-1 0,0 1 0,0-1 0,0 1 0,0 0 0,0 0 0,0-1 0,1 1 0,-1 0 0,0 0 0,2 0 0,25-1-1472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1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63 3200,'4'-13'1536,"21"9"-1024,-14 0 1792,8-1-1920,11-7 0,10 9 0,11-7 0,10 3-640,-3 3 128,-6 4 0,-7 0 0,-11 0-1024,-13 11 128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2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1 260 2048,'14'13'1595,"0"0"0,22 29 0,20 21-1004,-43-49-360,0-2-1,1 1 1,0-2 0,0 0 0,2-1-1,-1 0 1,1-1 0,1-1 0,-1-1 0,29 9-1,-23-11-60,1-1-1,-1-1 0,1-1 0,0-1 1,0-2-1,0 0 0,-1-1 0,1-1 1,-1-1-1,34-11 0,-37 10-77,-1-2-1,0 0 0,-1-1 1,1-1-1,-1-1 1,-1 0-1,0-1 1,-1-1-1,0 0 1,0-1-1,-2-1 0,18-21 1,-26 30-73,-2-1 1,1 1-1,0-1 0,-1 0 0,0 0 1,-1 0-1,1 0 0,-1 0 1,0-1-1,-1 1 0,1-1 1,-1 1-1,-1-1 0,1 0 1,-1 1-1,0-1 0,-1 0 0,1 1 1,-1-1-1,-1 1 0,1-1 1,-1 1-1,0-1 0,-1 1 1,1 0-1,-1 0 0,0 0 1,-1 1-1,0-1 0,-6-8 0,-2 2-15,0 0 0,0 0 0,-1 1 0,-1 1-1,0 0 1,0 1 0,0 0 0,-1 1-1,-1 1 1,-29-10 0,17 9-94,1 1 1,-1 2-1,0 0 1,-1 2-1,1 1 0,0 1 1,-1 2-1,1 0 1,-1 2-1,1 2 0,0 0 1,1 2-1,-1 1 1,-47 20-1,68-25 39,1 0 1,-1 0-1,0 1 1,1-1-1,0 2 0,0-1 1,0 1-1,0-1 1,1 2-1,-6 5 1,10-9 24,0 1 0,-1-1 0,1 1 1,0 0-1,0-1 0,0 1 1,1 0-1,-1 0 0,1-1 1,-1 1-1,1 0 0,0 0 1,0 0-1,0-1 0,1 1 1,-1 0-1,1 0 0,-1 0 1,1-1-1,0 1 0,0 0 0,0-1 1,0 1-1,1-1 0,-1 1 1,1-1-1,-1 0 0,4 4 1,2 3-112,1 1 1,0-1-1,1-1 1,0 0 0,0 0-1,1 0 1,0-1-1,0-1 1,13 7 0,5 0-519,2-1 0,43 11 1,16 5-754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6.1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 4992,'3'-14'1503,"3"33"420,4 45 795,-14 235-1245,-2-95-1346,3-5 418,1 126 642,6-252-975,2 0 0,23 101 0,-25-159-188,0-1 0,1 0 1,0 0-1,1-1 0,1 0 1,0 0-1,1 0 0,0-1 1,1 0-1,12 13 0,-17-20-126,1-1-1,-1 0 1,1 0-1,0 0 1,0-1-1,0 0 1,1 0-1,-1 0 1,1 0-1,0-1 1,-1 0-1,1 0 1,0 0-1,0-1 1,0 0-1,1 0 1,-1-1-1,0 0 1,0 0-1,0 0 1,0-1-1,1 1 1,-1-1-1,0-1 0,0 0 1,-1 1-1,8-4 1,22-15-1626,-5-3-85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2.5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35 2048,'11'-29'1278,"-5"24"-282,-4 21 591,-18 186 657,3-90-1565,8 628 2905,19-524-2688,47 231 0,-47-334-235,-12-115-723,0 1-1,0-1 1,0 0 0,0 1 0,0-1-1,0 0 1,0 0 0,0 0 0,-1 0-1,3-5 1,6-5-512,14-13-1111,1-4-128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3.0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2816,'0'0'43,"0"0"-1,0 0 1,0 0 0,0 0-1,0 0 1,1 0 0,-1 0 0,0 0-1,0 0 1,0 0 0,0 0-1,0 0 1,0 0 0,0 0-1,0-1 1,0 1 0,0 0 0,1 0-1,-1 0 1,0 0 0,0 0-1,0 0 1,0 0 0,0 0-1,0 0 1,0 0 0,0-1 0,0 1-1,0 0 1,0 0 0,0 0-1,0 0 1,0 0 0,0 0-1,0 0 1,0 0 0,0-1 0,0 1-1,0 0 1,0 0 0,0 0-1,0 0 1,0 0 0,0 0-1,0 0 1,0 0 0,0-1 0,0 1-1,0 0 1,14 12 1509,21 23-98,13 28-939,-2 1 1,-3 2-1,51 107 0,79 229 1113,-144-331-1520,6 25 351,45 190 0,-76-265-342,-1-1 1,0 1-1,-2 0 1,0-1 0,-2 1-1,-4 29 1,5-43-73,-1 0 0,-1 0-1,1-1 1,-1 1 0,0-1 0,-1 1 0,0-1 0,0 0 0,0 0 0,-1 0 0,1 0 0,-1 0-1,-1-1 1,1 0 0,-1 0 0,0 0 0,0 0 0,0-1 0,-1 0 0,0 0 0,1-1 0,-11 5 0,12-6-114,0-1 0,1 0 0,-1-1 0,0 1 0,0-1 1,0 1-1,0-1 0,0 0 0,0-1 0,-7 0 0,9 0-72,0 1 0,0-1 0,0 1-1,0-1 1,0 0 0,1 0 0,-1 0 0,0 0-1,1 0 1,-1 0 0,0 0 0,1 0-1,0-1 1,-1 1 0,1-1 0,0 1 0,-1-1-1,1 1 1,0-1 0,0 0 0,1 0-1,-1 1 1,0-1 0,0-2 0,-5-20-1651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3.4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4352,'25'0'2176,"39"7"-2560,-49-7 3200,6 0-3200,9 4 128,5-4-1664,-5 0 0,0 6 1920,-5 1 0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3.7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 5504,'80'4'2688,"60"-4"-3712,-95 0 5760,10-10-5376,-15 3 128,2-7-2432,-18 7 128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4.4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50 3072,'0'0'1536,"25"-21"-768,-10 21 1664,12-4-1920,13 0 0,9-2 256,11 3 0,1-1-1024,13 0 0,-4 0 640,-4 4 128,-11 0-640,-9 0 128,-6 0-1408,-10 0 128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4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88 4864,'40'3'2432,"95"-24"-2432,-96 18 3584,7-9-3456,20 3 0,-1-8-128,-5 5 128,1 3-1024,-12 1 128,-3 12-512,-22 0 0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5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61 256 2560,'1'-8'169,"-2"-11"2567,1 19-2694,0-1 1,0 1-1,-1 0 1,1-1 0,0 1-1,0 0 1,-1 0-1,1-1 1,0 1 0,0 0-1,-1 0 1,1-1-1,0 1 1,-1 0 0,1 0-1,0 0 1,-1 0-1,1-1 1,0 1 0,-1 0-1,1 0 1,0 0-1,-1 0 1,1 0-1,-1 0 1,1 0 0,0 0-1,-1 0 1,1 0-1,0 0 1,-1 0 0,1 0-1,0 1 1,-1-1-1,1 0 1,0 0 0,-1 0-1,1 0 1,0 1-1,-1-1 1,1 0 0,0 0-1,-1 0 1,1 1-1,0-1 1,0 0 0,-1 1-1,1-1 1,-4 4 52,1-1-1,-1 0 1,1 1 0,0 0 0,0 0-1,0 0 1,1 0 0,-1 0-1,1 0 1,0 1 0,0-1 0,1 1-1,-1-1 1,1 1 0,-1 9 0,-1 2 64,2 1 1,0-1 0,1 22-1,2-23-90,-1-1-1,2 0 1,0 0-1,0 0 1,1 0-1,1 0 1,0-1 0,1 0-1,1 0 1,0 0-1,0-1 1,1 0-1,1-1 1,0 0-1,1 0 1,0-1-1,0 0 1,1 0-1,24 15 1,-20-16-19,0-1 0,0-1-1,1 0 1,0-1 0,0-1 0,0 0 0,1-1 0,0-1 0,0 0 0,-1-1 0,1-1 0,1-1-1,-1 0 1,0-2 0,0 0 0,26-6 0,-2-4 104,-1-2 0,0-1 0,-1-2 0,-1-2 0,-1-2 0,-1-1 0,0-1 1,40-37-1,-67 53-124,0-1 0,-1 0 0,0 0 0,-1-1 0,1 0 0,-2 0 0,1 0 0,-1-1 0,-1 0 0,0 0 1,0-1-1,-1 0 0,-1 0 0,1 0 0,-2 0 0,1 0 0,-2 0 0,0-1 0,0 1 0,-1-1 0,0 1 0,-1 0 1,0-1-1,-1 1 0,0 0 0,-1-1 0,0 1 0,-1 1 0,0-1 0,-1 0 0,0 1 0,0 0 0,-1 0 0,-1 1 1,1 0-1,-2 0 0,1 0 0,-12-9 0,6 8-33,0 0 1,-1 0-1,0 1 1,-1 1-1,0 0 0,0 2 1,-1-1-1,1 2 1,-2 0-1,1 1 1,0 0-1,-1 2 0,-27-2 1,19 3-53,0 1-1,0 1 1,0 1 0,0 2 0,0 0-1,0 2 1,1 0 0,-36 16 0,45-15-33,0 0 1,1 2 0,-1 0 0,2 0-1,-1 1 1,-12 14 0,21-20 38,1 1 0,0 0 0,-1 0-1,2 1 1,-1-1 0,1 1 0,0 0 0,-3 8 0,5-11 27,0 1 0,0-1 0,0 0-1,1 1 1,-1-1 0,1 0 0,0 1 0,0-1 0,1 1-1,-1-1 1,1 0 0,-1 1 0,1-1 0,0 0 0,0 0-1,3 6 1,1 1 11,1-1 1,-1 0-1,1-1 0,1 1 0,0-1 0,0-1 0,0 1 1,1-1-1,0-1 0,1 1 0,15 8 0,-10-8-9,1 0 0,-1-1 0,1-1-1,0-1 1,0 0 0,1-1 0,17 2-1,19-3-28,0-2-1,0-2 0,87-16 1,-137 18 49,144-24 128,-143 24-111,-1 0 0,1 0 0,0-1 1,-1 1-1,1-1 0,-1 1 1,1-1-1,0 0 0,-1 1 0,0-1 1,1-1-1,-1 1 0,0 0 0,1-1 1,-1 1-1,0-1 0,0 1 0,0-1 1,0 0-1,2-3 0,-4 5-11,0 0 0,0 0 0,-1 0 0,1 0 0,0 0-1,0 0 1,0 0 0,-1 0 0,1 0 0,0 0 0,0 0-1,0 0 1,-1 0 0,1 0 0,0 0 0,0 0 0,-1 0 0,1 0-1,0 0 1,0 0 0,0 0 0,-1-1 0,1 1 0,0 0-1,0 0 1,0 0 0,0 0 0,-1 0 0,1-1 0,0 1 0,0 0-1,0 0 1,0 0 0,0 0 0,0-1 0,-1 1 0,1 0-1,0 0 1,0 0 0,0-1 0,0 1 0,0 0 0,0 0 0,0 0-1,0-1 1,0 1 0,0 0 0,0 0 0,0-1 0,0 1-1,0 0 1,0 0 0,0 0 0,0-1 0,0 1 0,0 0 0,0 0-1,1 0 1,-1-1 0,0 1 0,0 0 0,0 0 0,0 0-1,0-1 1,1 1 0,-18 9 291,13-5-254,1 1 1,-1-1-1,1 1 1,0-1-1,0 1 1,0 0-1,1 0 1,0 0-1,0 1 1,0-1-1,0 1 1,1-1-1,0 1 1,0-1-1,1 1 0,0 7 1,0-4 3,1 1-1,1 0 1,0-1 0,0 1 0,1-1-1,0 0 1,1 0 0,8 16 0,1-5 13,-1 0 0,2-1 1,1-1-1,0 0 0,1-2 1,1 1-1,25 17 1,-11-11-104,2-2 1,0-2 0,39 18 0,-53-29-675,0-1 0,0-1-1,1-1 1,28 5 0,-9-10-1139,-22-10 43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6.8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652 50 2432,'-3'-3'473,"0"-1"1,0 1-1,-1 0 1,1 0-1,-1 0 0,0 1 1,1-1-1,-1 1 1,0 0-1,-5-2 0,0 0-145,0 1 0,-1 1 0,1-1-1,-13 0 1,-9 0-212,-61 4-1,82 0 104,-13 1-151,-1 1 0,0 2 0,1 0 1,-1 1-1,2 2 0,-1 0 1,1 2-1,0 0 0,1 1 0,0 2 1,1 0-1,1 1 0,0 0 0,-33 35 1,45-42-33,1 1 1,1 0-1,-1 1 1,1-1-1,1 1 0,0 0 1,0 0-1,0 0 1,2 1-1,-1-1 1,1 1-1,0 0 1,1 0-1,0 0 1,1 0-1,0-1 1,0 1-1,1 0 1,0 0-1,1 0 0,0 0 1,1-1-1,4 13 1,-1-8 57,0 0 0,1-1-1,1 1 1,0-2 0,1 1 0,0-1 0,1 0-1,0-1 1,0 0 0,2-1 0,-1 0 0,1-1 0,1 0-1,21 12 1,-2-7 162,1-1 0,1-2 0,0-1 0,0-1 0,1-2 0,0-2 0,0-1 0,1-2 0,-1-1 0,0-1 0,1-3 0,-1-1 0,68-16 0,-86 15-88,-1 0 0,27-14 0,-40 18-266,-1 0-1,0 0 1,1 0-1,-1 0 1,0 0-1,0-1 1,0 1 0,0-1-1,0 1 1,0-1-1,0 0 1,-1 0-1,1 1 1,0-1-1,-1-1 1,0 1-1,1 0 1,-1 0-1,0 0 1,0-1-1,0 1 1,-1 0-1,1-1 1,0 1 0,-1-1-1,1-4 1,-2 6-106,1-1 0,-1 1 0,0 0 0,1-1 1,-1 1-1,0 0 0,0 0 0,0 0 0,0 0 1,0 0-1,0 0 0,0 0 0,0 0 1,0 0-1,-1 0 0,1 1 0,0-1 0,-2 0 1,2 0-21,-17-2-1952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8.3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77 1536,'25'-8'768,"24"-5"128,-28 9 896,3-5-1536,7 5 0,8 4 256,13 0 128,6 0-768,-7-4 0,8 0 512,2-5 0,5 5-128,-7-4 128,2 3-384,-10 1 0,-12 4-896,-8 0 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8.6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2432,'3'7'725,"0"0"-1,-1 0 1,0 0 0,-1 0-1,1 0 1,-1 0-1,0 10 1,9 86-770,-8-89 245,31 299 1549,-33-296-1769,0-15-108,-1 1 0,1-1 0,0 0 0,0 0 0,0 1 0,0-1-1,0 0 1,0 1 0,1-1 0,-1 0 0,1 0 0,0 0 0,-1 1 0,1-1 0,2 4 0,1-3-1152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6.4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32 3712,'-23'-32'1792,"60"32"-1280,-19 0 2176,16 6-2432,9 13 0,-2 12 0,35 1 128,4 0-512,18-2 128,10-7 256,-8 5 0,-20-5-640,-11-10 128,-16-6-1024,-12 5 128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9.3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39 2432,'5'-4'281,"0"0"0,1 1 1,-1 0-1,1 0 0,-1 0 0,1 1 1,0 0-1,0 0 0,0 0 0,1 1 1,-1 0-1,10 0 0,93-2 1738,-61 3-2169,323-4 1835,-366 4-1879,0 0-1,0 0 0,0 0 1,0 1-1,0 0 0,0 0 1,7 3-1,-16 2-1874,-6-2 917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19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673 0 1408,'0'4'324,"0"-1"0,0 1 1,1-1-1,-1 1 0,1-1 1,0 1-1,-1-1 0,1 1 0,1-1 1,-1 0-1,1 0 0,-1 0 0,1 1 1,3 3-1,3 11-68,168 498 2282,-155-442-2308,-3 1-1,-3 1 0,9 124 1,-24-190-153,0 0 0,0 0 0,-1 1 0,0-1 0,-1 0 0,0 0 0,-1-1 0,0 1 0,0 0 0,-1-1 0,0 0 0,-1 0 0,0 0 0,0 0 0,-1-1 0,0 0 0,0 0 0,-1 0 0,0-1 0,-1 0 0,-10 7 0,4-4 90,-1-1-1,0-1 0,-1 0 1,0-1-1,0-1 0,0-1 1,-1 0-1,0-1 0,0-1 1,0 0-1,-33 0 0,23-3-32,-1-2 1,1-1-1,0-1 0,0-1 0,0-1 1,1-1-1,0-2 0,0-1 0,-43-23 0,31 11-37,0-2-1,1-2 0,1-1 1,2-2-1,-40-42 0,68 65-102,0-1-1,0 0 1,0 0-1,1 0 1,0-1-1,1 0 0,0 0 1,0 0-1,0-1 1,1 1-1,0-1 1,1 0-1,-2-15 1,3 19-51,2 0 0,-1-1 0,1 1 0,-1 0 0,1 0 0,1 0 0,-1 0 0,1 0 0,0 0 0,0 0 0,0 0 1,1 0-1,0 1 0,0-1 0,0 1 0,0 0 0,1 0 0,-1 0 0,1 1 0,0-1 0,0 1 0,1 0 0,-1 0 0,9-4 1,3-1-624,0 1 1,0 0 0,1 2 0,0 0 0,35-6 0,18-4-1134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1.2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22 2432,'0'-21'1152,"0"25"-512,6-4 1280,4 0-1792,5 9 128,4-9 128,17 0 128,13 0-512,8 0 0,-2 4 256,3-4 128,9 0-640,-3 0 128,-3 0-896,-16 0 128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1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482 0 1664,'-6'2'467,"0"0"0,0 0 0,0 1 0,0 0 0,0 0 0,1 0 0,-8 7 0,-4 5-277,1 0 0,-21 26 0,5-5 496,4-5-470,2 1 1,1 1-1,1 0 0,2 2 1,2 1-1,-30 71 0,24-46-63,3 1 0,3 1 0,2 1 0,3 1 0,-8 80 0,20-110-65,1 1 1,2 0 0,1 0-1,2 0 1,1-1-1,2 1 1,2-1 0,1-1-1,2 1 1,1-1-1,1-1 1,20 35 0,7 0 167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2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1 128,'0'0'0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2.9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2688,'18'8'1038,"0"1"0,-1 0-1,19 14 1,-14-7-572,-1 1 1,0 2-1,27 30 0,-1 9-7,55 90-1,-74-100-242,-1 1-1,-3 1 1,-2 1 0,-2 1-1,-3 1 1,18 93 0,-19-50-1,-4 1 0,-3 194 0,-9-255-149,-3 0-1,0 0 1,-13 47 0,13-70-35,0-1 0,-2 0-1,1 0 1,-2 0-1,1-1 1,-2 0-1,1 0 1,-2 0 0,1-1-1,-1 0 1,-1-1-1,-17 17 1,23-25-30,-97 74 584,89-68-752,0-1 1,0 0-1,0-1 1,-1 0-1,1 0 0,-1-1 1,-21 4-1,32-8 67,0 1 0,0-1 0,0 0 0,1 0 1,-1 1-1,0-1 0,0 0 0,0 0 0,1 0 0,-1 0 0,0 0 0,0 0 0,0-1 0,1 1 0,-1 0 0,0 0 0,0 0 0,1-1 0,-1 1 0,0 0 0,0-1 0,1 1 0,-1-1 0,0 1 0,1-1 0,-1 1 0,1-1 0,-1 1 1,1-1-1,-1 0 0,1 1 0,-1-1 0,1 0 0,-1 0 0,1-1-1436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3.7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116 205 2816,'3'-10'224,"0"0"1,0 0-1,1 1 0,0-1 1,1 1-1,0 0 0,1 1 0,-1-1 1,2 1-1,-1 0 0,1 0 1,0 1-1,1 0 0,0 0 1,0 1-1,0 0 0,1 0 1,0 1-1,9-5 0,-3 3-141,0 0 0,1 1 0,0 1 0,0 0 0,0 2 0,0-1 0,0 2 0,1 0 0,-1 1 0,1 1 0,19 1 0,-31 0-49,1-1-1,0 1 0,0 1 0,-1-1 0,1 1 0,-1 0 0,1 0 0,-1 1 0,0-1 0,0 1 1,0 0-1,0 1 0,0-1 0,-1 1 0,0 0 0,1 0 0,-1 0 0,-1 1 0,1-1 0,-1 1 1,0 0-1,0 0 0,0 0 0,0 0 0,-1 1 0,0-1 0,0 1 0,-1-1 0,2 11 1,-1-2 2,-1-1 0,-1 1 1,0-1-1,-1 1 0,0-1 1,-1 0-1,-1 1 0,0-1 1,-1 0-1,0 0 0,-10 20 1,0-6 34,-1-2 0,-1 0 0,-2-1 0,0-1 1,-1 0-1,-1-1 0,-1-2 0,-1 0 0,-25 17 1,26-22 12,0-1 1,-1-1-1,-1-1 1,1-1 0,-2-1-1,0-1 1,0-2-1,0 0 1,-1-1 0,-44 4-1,34-14-7,23 2 100,24 6 231,162 62 872,-128-52-1292,0-3 0,0-1 0,1-2 0,1-3 0,-1-1 0,1-3 1,-1-1-1,58-9 0,-18-5-1545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7.1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71 2816,'-1'-2'148,"1"0"0,0 0 0,0 0 0,0-1 0,0 1 0,0 0 0,0 0 0,1 0 0,-1 0 0,1-1 0,-1 1 0,1 0 0,1-2 0,-2 4-65,1-3 151,0 0 1,0 0-1,1 1 1,-1-1-1,1 1 1,-1-1 0,1 1-1,0 0 1,0 0-1,0 0 1,0 0 0,0 0-1,4-3 1,-5 5-206,-1 0 0,1-1 1,-1 1-1,1 0 0,-1 0 1,1 0-1,-1-1 0,1 1 0,-1 0 1,1 0-1,-1 0 0,1 0 1,-1 0-1,1 0 0,0 0 1,-1 0-1,1 0 0,-1 0 0,1 0 1,-1 0-1,1 0 0,-1 0 1,1 1-1,-1-1 0,1 0 1,-1 0-1,1 1 0,-1-1 1,1 0-1,-1 1 0,1-1 0,-1 0 1,0 1-1,1-1 0,-1 1 1,1-1-1,-1 0 0,0 1 1,0-1-1,1 1 0,-1-1 0,0 1 1,0-1-1,0 1 0,1 0 1,-1-1-1,0 1 0,0-1 1,0 1-1,0-1 0,0 1 1,0-1-1,0 1 0,0 0 0,0-1 1,0 1-1,-1-1 0,1 2 1,5 95 964,21 119-1,-13-120-676,-5-40-186,29 280 506,14 224 109,-51-559-744,2 14 86,0 1 1,-1-1 0,0 0-1,-1 1 1,-3 17 0,3-33-80,0 1 1,0-1 0,0 0 0,0 0 0,0 1 0,0-1 0,0 0 0,0 1 0,0-1 0,0 0 0,0 0 0,0 1 0,-1-1 0,1 0-1,0 0 1,0 1 0,0-1 0,0 0 0,-1 0 0,1 0 0,0 1 0,0-1 0,0 0 0,-1 0 0,1 0 0,0 0 0,0 1-1,-1-1 1,1 0 0,0 0 0,0 0 0,-1 0 0,1 0 0,0 0 0,-1 0 0,1 0 0,0 0 0,0 0 0,-1 0 0,1 0-1,0 0 1,0 0 0,-1 0 0,0 0 0,-12-12 160,-9-19-146,15 21-50,1 0 0,1 0 1,0-1-1,-7-21 1,11 29 18,1-1 1,-1 1-1,1-1 1,-1 1 0,1-1-1,0 0 1,0 1-1,1-1 1,-1 1 0,1-1-1,0 1 1,0-1-1,0 1 1,0-1 0,1 1-1,-1 0 1,1 0-1,0 0 1,3-6 0,3-1 6,0 0 0,1 0 0,-1 0 0,2 1 0,-1 1 0,2-1 0,-1 2 0,1-1 0,23-11 0,-17 12 38,0 1 0,0 0 0,1 1 0,0 1 1,0 1-1,24-1 0,118 1 383,-104 3-341,-21 1 93,0 0 1,52 10 0,-71-8-130,0 1 1,-1 1-1,1 0 0,-1 1 0,-1 1 0,1 0 0,22 15 0,-31-17-31,0 1 0,-1 0-1,1 0 1,-1 0 0,0 1-1,0 0 1,-1 0 0,0 0-1,0 0 1,-1 0 0,0 1-1,0 0 1,-1 0 0,0-1-1,0 1 1,-1 1 0,0-1-1,0 0 1,-1 0 0,-1 10-1,1-9 16,0 0-1,-1 0 1,-1-1-1,1 1 1,-1 0-1,-1-1 1,1 0 0,-1 1-1,-1-1 1,0 0-1,0 0 1,0-1-1,-1 0 1,0 1-1,-1-1 1,1-1-1,-2 1 1,-9 8-1,-1-4 56,-1 0-1,0-1 0,0-1 1,-1-1-1,0 0 0,-1-2 0,1 0 1,-1-1-1,0-1 0,-1-1 1,1-1-1,-1-1 0,-33-2 0,19 0-25,0-2-1,0-2 0,0-1 0,0-2 1,1-1-1,1-1 0,0-2 0,0-2 1,1-1-1,-57-36 0,38 24-308,49 26 120,0 0 0,1 1 0,-1-1 1,0 0-1,1 1 0,-1 0 0,0-1 0,0 1 0,0 0 0,1 0 0,-1 0 0,0 0 0,0 0 0,0 0 0,1 1 0,-1-1 0,0 0 0,0 1 0,1 0 0,-1-1 0,0 1 0,1 0 0,-1 0 0,0 0 0,1 0 0,0 0 0,-3 2 1,-7 19-2045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8.0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18 152 1536,'4'50'6762,"-4"-43"-6553,0 13 219,0-1 1,2 1-1,5 29 0,-6-43-388,1 0 0,0 0-1,0-1 1,0 1 0,1 0 0,0-1 0,0 0 0,0 0 0,1 0 0,0 0 0,0-1 0,0 1 0,0-1 0,1 0-1,9 7 1,7 1 58,0-1 0,0 0 0,1-2 0,0-1 0,1 0 0,0-2 0,0 0 0,0-2 0,1 0 0,0-2 0,40-1 0,-43-1 11,0-2 1,-1 0 0,1-2-1,0 0 1,-1-1-1,0-1 1,0-1-1,-1-1 1,0-1-1,0 0 1,-1-2-1,0 0 1,27-22 0,-40 29-85,0-1 0,0 1 0,-1-1 0,1 0 0,-1 0 0,0-1 0,0 1 0,-1-1-1,0 0 1,0 0 0,0 0 0,-1 0 0,0 0 0,0-1 0,0 1 0,-1-1 0,0 1 0,0-1 0,-1 1 0,1-1 0,-2 0 0,1 1 0,-1-1 0,0 0 0,0 1 0,-1-1 0,1 1 0,-2 0 0,1 0 0,-1-1 0,0 1 0,0 1 0,0-1 0,-6-7 0,-3-1-9,1 1-1,-2 0 1,1 1 0,-2 1-1,0 0 1,0 0-1,-1 2 1,0-1-1,0 2 1,-1 0 0,-26-8-1,20 9-21,-1 2-1,0 1 0,0 0 1,-1 2-1,1 1 1,-1 0-1,1 2 1,-31 4-1,31-1-42,-1 0-1,2 2 1,-1 0-1,0 1 0,1 1 1,-30 17-1,45-22-12,-1 1 1,1 1-1,0-1 0,1 1 0,-1 1 0,1-1 1,0 1-1,0 0 0,0 0 0,1 1 0,0-1 1,0 1-1,1 1 0,0-1 0,0 0 0,1 1 1,0 0-1,0 0 0,1 0 0,0 0 0,-2 12 1,4-13-82,1 0 0,-1 0 0,1 0 1,0-1-1,1 1 0,0 0 1,0-1-1,0 1 0,1-1 0,-1 0 1,2 0-1,-1 0 0,1 0 1,0 0-1,0-1 0,0 0 0,1 0 1,-1 0-1,12 8 0,6 4-722,0-2 0,1-1 0,38 19 0,0-3-564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28.8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42 2304,'15'-40'4650,"-15"39"-4052,0 1-86,5 16 362,16 21-487,-2 1 0,-2 1 0,-1 0 1,-3 2-1,0-1 0,8 60 0,71 491 2005,-64-382-1862,24 62 371,-24-141 246,-28-130-1107,0 0 1,0 0-1,1 0 0,-1 0 1,0 0-1,0 0 0,0 0 1,0 0-1,0 0 0,0 0 1,0 0-1,0 0 0,0 0 1,1 0-1,-1 0 0,0 0 1,0 0-1,0 0 0,0-3-36,0 1-1,1-1 0,-1 0 0,1 0 0,0 0 0,0 1 1,0-1-1,0 0 0,0 1 0,0-1 0,1 1 0,-1-1 1,3-2-1,16-10-8,0 1 0,1 0 0,1 1 1,0 2-1,1 0 0,0 1 0,1 2 1,26-7-1,49-20-976,-88 30 783,-3 1-215,1 1-1,-1 0 0,0 0 1,1 1-1,0 0 0,14-2 1,-18 4-1763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5.3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95 364 2048,'0'0'124,"-1"0"0,1 0 0,-1 0 1,1 0-1,0 0 0,-1 0 0,1 0 0,-1 0 0,1 0 0,-1 0 1,1 0-1,-1 0 0,1 0 0,-1 1 0,1-1 0,0 0 0,-1 0 1,1 1-1,-1-1 0,1 0 0,0 0 0,-1 1 0,1-1 0,0 0 1,-1 1-1,1-1 0,0 1 0,-1-1 0,1 0 0,0 1 0,-1 0 1,-7 24 1300,7-20-1336,0 0 1,0 0-1,0 0 1,1 0-1,0 0 1,0 0 0,1 0-1,-1 0 1,3 6-1,1-3 44,0 0 0,1-1 0,0 1 0,0-1 0,1 0 0,0-1 1,0 1-1,1-1 0,0-1 0,0 1 0,0-1 0,0 0 0,1-1 0,0 0 0,0 0 0,0 0 0,17 4 0,-3-2 16,1-1-1,-1 0 0,1-2 1,0 0-1,39-1 0,-42-4-61,-1-1-1,1 0 0,-1-2 1,0 0-1,0-1 0,0-1 0,-1 0 1,0-2-1,22-13 0,-18 8 32,0 0-1,-1-2 1,-1 0-1,-1-1 1,-1-1-1,27-33 1,-39 44-87,-1 0-1,0 0 1,-1-1 0,0 0 0,0 0 0,-1 0 0,1 0 0,-2 0 0,1-1 0,-1 1 0,-1-1 0,0 0 0,0 1 0,0-1 0,-1 0 0,0 0-1,-1 0 1,0 1 0,-3-11 0,1 10-2,0-1 0,-1 1 0,0 0 0,-1 0 0,0 1-1,-1-1 1,1 1 0,-1 0 0,-1 1 0,0 0 0,0-1 0,0 2-1,-1-1 1,0 1 0,0 1 0,-18-10 0,6 5-44,-1 2-1,0 0 1,-1 1 0,0 1 0,0 1-1,0 1 1,-1 1 0,-44 0 0,22 4-68,1 2 0,-1 2 0,-70 17 0,102-18 12,0 0 1,0 0 0,0 2 0,1 0 0,0 0-1,0 1 1,0 0 0,1 1 0,-20 18-1,26-22 7,1 1 0,-1 0 0,1 0 0,0 0 0,1 0 0,-1 0 0,1 1 0,0-1 0,0 1 0,1 0 0,0 0 0,0 0-1,0 0 1,1 0 0,0 1 0,0-1 0,1 0 0,-1 1 0,1-1 0,1 0 0,-1 1 0,1-1 0,2 9 0,1-4-109,1 1 0,0-1 0,1 0 0,1 0 0,-1 0 0,2-1 1,-1 0-1,2 0 0,-1-1 0,1 0 0,0-1 0,1 0 0,0 0 1,14 7-1,2 1-397,2-1 1,-1-1 0,2-1-1,50 14 1,15-2-839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6.9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0 359 3840,'0'0'42,"1"-1"0,-1 1 0,0 0 0,1 0 1,-1 0-1,0 0 0,0 0 0,1 0 0,-1 0 0,0 0 0,1 0 1,-1 0-1,0 0 0,1 0 0,-1 0 0,0 0 0,0 0 0,1 0 1,-1 0-1,0 1 0,0-1 0,1 0 0,-1 0 0,0 0 1,0 0-1,1 1 0,-1-1 0,0 0 0,0 0 0,1 0 0,-1 1 1,0-1-1,0 0 0,0 0 0,0 1 0,0-1 0,1 0 0,-1 0 1,0 1-1,0-1 0,17 24 801,-1 1 1,-1 0 0,-2 1-1,0 1 1,-2 0-1,15 52 1,28 64-641,-46-126 13,0-1-1,1 0 0,1 0 1,1-1-1,0 0 0,15 14 1,-26-29-199,0 1 0,1 0 1,-1-1-1,1 1 1,-1-1-1,1 1 0,-1-1 1,1 1-1,0-1 1,-1 1-1,1-1 0,0 1 1,-1-1-1,1 0 1,0 0-1,-1 1 0,1-1 1,0 0-1,-1 0 1,1 0-1,0 1 0,0-1 1,-1 0-1,1 0 1,0 0-1,1-1 0,4-15 283,-11-29-45,-4 12-186,0 0 1,-19-39 0,-6-22-2,12 28-7,-17-96 0,36 142-73,0-1 0,1 0-1,1 0 1,1 0 0,1 0 0,0 1 0,2-1-1,0 0 1,9-27 0,-9 41-3,0-1 0,1 1 0,0 0 1,0 1-1,0-1 0,1 1 0,0 0 0,0 0 0,0 0 0,1 0 1,0 1-1,0 0 0,0 1 0,1-1 0,8-4 0,-11 7 1,1 0 0,0 0 0,0 0 0,0 1 0,0-1 0,0 1 0,0 0 0,0 0-1,0 1 1,0 0 0,0 0 0,0 0 0,0 0 0,1 1 0,-1 0 0,0 0 0,0 0 0,0 1-1,-1 0 1,1 0 0,0 0 0,-1 0 0,8 5 0,6 6-90,-9-8-255,-2 0-1,1 0 1,0 1 0,-1 0-1,0 0 1,0 1 0,-1 0-1,0 0 1,0 0 0,-1 1-1,6 9 1,-1 13-1326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0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92 1280,'-13'-19'4245,"13"17"-3861,0 2 0,0 0-320,91-10 1792,-5-3-1371,-55 8-301,53-4 0,101-7 188,22-1-701,-184 17-425,1 1 1,38 7-1,-48-1-441,-4 6 22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0.6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 2688,'-8'0'1472,"7"0"426,6 9-746,14 49-466,-3 2 0,13 89 0,-8-34-13,-11-71-506,-4-26-81,-2 1 0,0-1 0,-1 1 0,-1 0-1,0 0 1,-3 33 0,1-52-100,0-1 0,0 1-1,0 0 1,-1 0 0,1 0 0,0 0-1,0-1 1,0 1 0,-1 0 0,1 0 0,0 0-1,0 0 1,0 0 0,-1 0 0,1 0 0,0-1-1,0 1 1,0 0 0,-1 0 0,1 0-1,0 0 1,0 0 0,-1 0 0,1 0 0,0 0-1,0 0 1,0 0 0,-1 0 0,1 1-1,0-1 1,0 0 0,-1 0 0,1 0 0,0 0-1,0 0 1,0 0 0,-1 0 0,1 0 0,0 1-1,0-1 1,0 0 0,0 0 0,0 0-1,-1 0 1,1 1 0,0-1 0,0 0 0,0 0-1,0 0 1,0 1 0,0-1 0,0 0-1,0 0 1,-1 1 0,1-1 0,0 0 0,0 0-1,0 1 1,-12-30-1650,4 10 626,-6-4-242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1.0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71 3456,'-4'-13'1664,"74"5"-2048,-45 8 2816,0 0-2304,11-4 128,13 4 128,12-13 128,9 9-640,0 0 128,-6-5 256,-3 5 0,9 0-128,-21 1 128,-3 3-512,-20-4 0,-12 8-896,-18 7 0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1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604 0 3328,'-2'7'410,"0"0"0,1 0-1,0 0 1,0 0 0,1 0 0,0 0 0,0 0-1,2 9 1,12 63 2117,-7-40-2577,5 15 237,3 0 1,2-1-1,36 78 0,20 60 323,-56-135-314,16 95 1,-31-134-150,0 0 1,-1 0 0,-1 0-1,0 0 1,-1 0 0,-1 0-1,0 0 1,-2 0 0,0-1-1,-10 26 1,7-29 44,-1 0 0,-1 0-1,0 0 1,-1-1 0,0-1 0,-1 0-1,0 0 1,-1-1 0,0-1 0,-1 0-1,-21 12 1,18-12 18,1 0-1,-1-2 0,-1 0 1,1-1-1,-1 0 0,0-2 1,0 0-1,-1 0 0,1-2 1,-20 1-1,10-6 15,0 0 0,1-2 1,0-1-1,0-1 0,0-1 0,1-1 1,0-2-1,1 0 0,0-1 0,1-2 0,0 0 1,2-2-1,-1 0 0,2-1 0,0-1 1,-18-23-1,33 36-132,0 0 1,1-1-1,0 0 1,0 0 0,1 0-1,-1 0 1,1-1-1,0 1 1,1-1-1,0 0 1,0 1-1,0-1 1,1 0-1,0 0 1,1 0-1,-1-1 1,1 1-1,1 0 1,-1 0 0,1 0-1,0 0 1,1 0-1,0 0 1,0 1-1,0-1 1,1 0-1,0 1 1,0 0-1,1-1 1,-1 2-1,2-1 1,-1 0-1,0 1 1,1-1 0,0 1-1,0 1 1,1-1-1,-1 1 1,13-8-1,-13 10-154,1-1-1,0 1 0,0-1 1,0 2-1,0-1 1,0 1-1,0 0 0,0 0 1,0 0-1,0 1 0,1 0 1,9 1-1,75 16-3141,-40-3 1384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2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3072,'10'0'1536,"26"0"-768,-17 0 1664,1 0-1920,11 0 128,12 0 0,24 0 128,7 0-1024,1 3 128,-14-3 512,0 4 128,-3 0-384,-22 0 0,-11 9-1408,-35 0 0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2.7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543 15 1152,'-1'0'45,"1"0"1,-1 0-1,1 0 1,-1 0-1,1 0 1,-1 0-1,1 0 1,-1 0-1,1 0 1,0-1-1,-1 1 1,1 0-1,-1 0 1,1 0-1,-1 0 1,1-1-1,0 1 1,-1 0-1,1 0 1,-1-1-1,1 1 1,0 0-1,-1-1 1,1 1-1,0 0 1,0-1-1,-1 1 1,1 0-1,0-1 1,0 1-1,-1-1 1,1 1-1,0-1 1,0 1-1,0 0 1,0-1-1,0 1 1,0-1-1,0 1 1,0-1-1,0 1 1,0-1-1,0 0 0,-1-1 1146,-6 11-671,-62 59 1144,-32 38-533,60-66-587,3 1 0,1 2 0,-41 63-1,54-66-246,3 0 0,1 2 0,2 0-1,2 1 1,1 0 0,3 2-1,-12 81 1,20-91-94,1 1 0,2 0 0,2 0 1,1-1-1,2 1 0,2-1 0,1 0 0,1 0 0,2 0 0,23 51 0,-10-39 113,2-2 0,2 0-1,2-2 1,2-2 0,42 44 0,-7-16 742,143 112 0,-19-46-1016,-173-120-2004,-14-4-235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6.6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83 284 2048,'-1'0'69,"1"-1"1,0 1 0,-1 0-1,1 0 1,0 0-1,-1 0 1,1 0-1,0 0 1,-1-1-1,1 1 1,-1 0-1,1 0 1,0 0-1,-1 0 1,1 1-1,0-1 1,-1 0 0,1 0-1,-1 0 1,1 0-1,0 0 1,-1 0-1,1 0 1,0 1-1,-1-1 1,1 0-1,0 0 1,-1 1-1,1-1 1,0 0 0,0 0-1,-1 1 1,1-1-1,0 0 1,0 1-1,0-1 1,-1 0-1,1 1 1,0-1-1,0 0 1,0 1-1,0-1 1,0 0-1,-1 1 1,-14 34 1304,10-20-962,0 1 0,-5 30-1,9-37-329,0 0-1,1 1 0,0-1 1,0 0-1,1 0 0,1 1 1,-1-1-1,1 0 0,1 0 1,0-1-1,0 1 0,0 0 1,1-1-1,1 0 0,-1 0 1,1 0-1,1 0 0,0-1 1,0 0-1,0 0 0,0-1 1,1 1-1,0-2 0,1 1 1,-1-1-1,1 0 0,0 0 1,1-1-1,-1 0 0,1-1 1,12 4-1,-5-3-8,0-1 0,-1 0 0,1-2 0,0 0-1,0 0 1,0-2 0,0 0 0,0-1 0,0 0 0,-1-1 0,25-8 0,-4-1 23,-1-1 0,0-2 1,-1-1-1,-1-2 0,48-34 0,-71 45-72,0-1-1,-1-1 1,-1 1-1,0-1 1,0-1-1,0 0 1,-1 0-1,-1 0 1,6-13-1,-8 15-9,-1 0 0,-1 0 0,0 0 0,0-1 1,0 1-1,-1 0 0,0-1 0,-1 1 0,0-1 0,-1 1 0,1-1 0,-1 1 0,-1-1 1,-3-11-1,0 5-8,-1 1 0,0 0 0,-1 0 0,-1 0 0,0 1 0,-1 0 1,0 1-1,-1-1 0,-1 2 0,1 0 0,-2 0 0,0 1 0,0 0 0,0 1 1,-1 1-1,-1 0 0,0 0 0,0 2 0,-23-9 0,15 7-25,-1 1 0,0 2-1,0 0 1,0 1 0,0 1 0,-1 1-1,0 1 1,1 2 0,-1 0-1,1 1 1,-1 2 0,-29 7 0,35-6-26,0 1 0,0 1 0,1 1 0,-1 0 0,2 1 0,-22 15 0,34-22 32,1 1 1,-1 0-1,1 0 0,0 0 1,0 0-1,0 0 0,0 0 0,0 1 1,1 0-1,0-1 0,-1 1 1,1 0-1,1 0 0,-1 0 0,1 1 1,-1-1-1,1 0 0,0 0 1,1 1-1,-1-1 0,1 0 0,0 1 1,0-1-1,0 1 0,0-1 1,1 0-1,0 1 0,0-1 1,0 0-1,1 1 0,-1-1 0,1 0 1,2 4-1,2 1 5,-1 0 0,1 0 1,1-1-1,-1 0 0,2 0 0,-1 0 1,1-1-1,0 0 0,0-1 0,1 0 1,0 0-1,0-1 0,0 0 0,1 0 1,0-1-1,0-1 0,0 0 0,0 0 1,0 0-1,14 0 0,8 0 35,0-1 0,-1-1 0,1-2 1,0-1-1,50-10 0,-67 9 3,0-1-1,0 0 1,0-1-1,-1-1 1,0 0-1,0 0 1,0-2-1,-1 0 1,0 0-1,-1-1 1,1-1-1,19-21 1,-29 24 251,-10 22 35,5-1-207,1 0-1,0-1 1,1 1 0,1 0-1,0 0 1,0 0-1,1 0 1,1-1-1,1 1 1,0-1-1,0 0 1,1 0 0,1 0-1,0-1 1,1 0-1,0 0 1,1 0-1,15 16 1,-12-15-235,0-1-1,1-1 1,0 0 0,1-1-1,0 0 1,0-1 0,1-1-1,0 0 1,1-1-1,0 0 1,0-1 0,0-1-1,1 0 1,-1-1 0,1-1-1,17 2 1,8-7-1687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7.3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70 225 3200,'0'32'5221,"-2"-23"-5063,1 0 1,1 0 0,-1 1-1,2-1 1,-1 0 0,1 0-1,1 1 1,-1-1 0,2 0 0,-1-1-1,7 16 1,3-6 19,0-1 0,1 1-1,1-2 1,1 0 0,17 14 0,-24-23-137,1-1 0,0-1 0,0 1 0,1-1 0,0-1 0,0 0 0,0 0 0,0-1 0,0 0 0,1-1 0,-1 0 0,14 0 0,-1-1 51,1-1 1,-1-1-1,1-1 1,-1-1-1,0-1 1,0-2-1,0 0 1,-1-1-1,0-1 0,0-1 1,0-1-1,-2-1 1,1-1-1,27-21 1,-40 26-59,-1 1 1,1-1 0,-1-1-1,-1 1 1,1-1 0,-1 0 0,-1-1-1,0 1 1,0-1 0,0 0-1,-1 0 1,-1-1 0,1 1 0,3-20-1,-6 21-20,-1-1-1,0 0 0,0 0 0,-1 0 1,0 0-1,0 0 0,-1 1 1,0-1-1,-1 0 0,0 1 0,0 0 1,0 0-1,-1 0 0,-1 0 1,1 0-1,-12-13 0,5 9-21,0 0 0,-1 0-1,-1 1 1,0 1-1,0 0 1,0 0 0,-2 2-1,1 0 1,-1 0 0,0 1-1,0 1 1,-1 1-1,0 0 1,0 1 0,0 1-1,0 0 1,-1 1 0,1 1-1,-32 2 1,25 0-94,-1 1-1,1 1 1,0 2 0,0 0-1,0 2 1,0 0 0,1 1-1,1 1 1,-1 2 0,1 0-1,1 1 1,0 1 0,-23 20-1,35-26-61,0 0 0,1 1 0,0 0 0,1 0 0,0 0 0,0 1 0,1 0 0,-8 15 0,12-20 32,-1 0 0,1-1 0,0 1 0,0 0 0,0 0-1,1 0 1,-1 0 0,1 0 0,0 0 0,0-1 0,0 1 0,1 0 0,0 0 0,-1 0 0,1 0 0,0 0-1,1-1 1,-1 1 0,1 0 0,-1-1 0,1 0 0,0 1 0,1-1 0,4 6 0,32 21-1383,13 0 86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7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33 2048,'-4'-8'374,"-3"-15"809,7 22 204,0 1-747,0 0-214,0 0 172,1 18 682,9 119 106,-5 0 1,-16 174-1,2-125-575,3-3 608,32 317 0,-21-461-1178,3-1 1,11 38 0,-15-62-135,1 0-1,0-1 1,1 0 0,1 0-1,0 0 1,1-1 0,0 0-1,16 18 1,-22-28-97,1 0-1,-1 0 1,1 0 0,-1 0-1,1-1 1,0 1 0,0-1-1,0 1 1,0-1 0,0 0-1,0 0 1,0 0 0,0-1 0,0 1-1,0-1 1,0 0 0,0 0-1,1 0 1,-1 0 0,0 0-1,0-1 1,0 1 0,0-1-1,0 0 1,0 0 0,0 0 0,4-2-1,8-5-291,-1 0 0,1-1 0,-1 0 0,14-14 0,-1 2-478,49-35-1330,8-28-214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39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63 1536,'0'0'30,"-1"0"0,1-1 0,-1 1 0,1-1 1,0 1-1,-1 0 0,1-1 0,-1 1 0,1-1 0,0 1 0,0-1 0,-1 1 1,1-1-1,0 1 0,0-1 0,0 0 0,-1 1 0,1-1 0,0 1 0,0-1 0,0 1 1,0-1-1,0 0 0,0 1 0,0-1 0,0 1 0,0-1 0,1 1 0,-1-1 1,0 1-1,1-2 0,17-10 1672,38-1 1065,-51 12-2696,103-11 890,212 4 0,-218 9-771,33 1-1769,-108 5 534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7.2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4352,'-5'0'2176,"5"53"-1920,0-34 3456,0 6-3584,0 2 0,5 9 0,1 6 128,-3-6-384,3 6 128,2-6 128,3-8 0,3-8-640,1-6 128,2-1-1024,3-13 128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0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3072,'7'43'5640,"1"4"-4880,20 250 541,-31-173-1237,5-123-1640,4-8 501,6-6-71,8-3-262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1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10 2560,'-9'-9'909,"13"19"556,-2-4-1054,1 0-1,-1 0 1,0 0-1,0 0 1,-1 0-1,2 11 1,15 636 2637,0 17-1595,-19-622-1144,-1 15 87,3-48 5,2-22 242,1-17-607,1 1-1,2 0 1,0 1-1,18-38 1,-20 50-60,1 0 0,0 0 1,1 1-1,0 0 0,0 0 1,1 1-1,0 0 0,1 0 1,-1 0-1,1 2 0,18-11 1,-9 8-4,0 1-1,0 0 1,1 2 0,0 0 0,0 1 0,1 1 0,-1 1 0,1 1 0,28 0 0,-12 3 102,1 2 1,-2 1-1,1 2 1,46 13-1,-56-9 43,0 0-1,-1 1 0,-1 2 1,0 1-1,-1 0 0,0 2 1,27 25-1,-46-38-71,0 0 0,0 1 0,-1-1 0,1 1 1,-1 0-1,0 0 0,0 1 0,0-1 0,-1 1 0,1-1 0,-1 1 0,0 0 0,-1 0 1,1 0-1,-1 0 0,0 0 0,0 0 0,0 0 0,-1 0 0,0 0 0,0 7 1,-1-8 4,-1 0-1,1 0 1,0 0 0,-1-1 0,0 1 0,0 0 0,0-1 0,0 1 0,-1-1 0,1 0 0,-1 0 0,0 0-1,0 0 1,0 0 0,0 0 0,0-1 0,-1 0 0,1 0 0,-1 0 0,1 0 0,-1 0 0,0 0 0,0-1-1,0 0 1,0 0 0,-8 1 0,-12 2 97,-1-1 0,1-2 0,-1 0 0,1-2 0,-26-3 0,-124-26 339,117 18-411,-3-2-38,34 8-367,0 0-1,0 2 0,-40-2 1,62 6 175,1 0 0,0 0 0,-1 0 0,1 0 0,0 1 0,-1 0 0,1 0 0,0 0 0,-7 2 0,9-2-41,-1 0 0,1 1 0,0-1 0,-1 0 0,1 0 0,0 1 0,0-1 0,0 1 0,0-1 0,0 1 0,0-1 0,0 1 0,1 0 0,-1-1 0,0 1 0,1 0 0,-1 0 0,1-1 0,0 4 0,0-4 139,0-1-1,0 0 1,0 1-1,0-1 1,0 0 0,0 0-1,0 1 1,0-1 0,0 0-1,0 0 1,0 1-1,-1-1 1,1 0 0,0 0-1,0 1 1,0-1 0,0 0-1,0 0 1,0 1-1,-1-1 1,1 0 0,0 0-1,0 0 1,0 1-1,-1-1 1,1 0 0,0 0-1,0 0 1,0 0 0,-1 0-1,1 1 1,0-1-1,0 0 1,-1 0 0,1 0-1,0 0 1,-1 0 0,1 0-1,0 0 1,0 0-1,-1 0 1,-20-12-2269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1.7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463 131 2560,'2'-3'1152,"1"0"-952,-1 0 1,1 0-1,-1 0 1,0 0 0,0 0-1,-1 0 1,1-1-1,-1 1 1,1-1-1,-1 1 1,0-1-1,0 1 1,-1-1-1,1 0 1,-1 0-1,0 1 1,0-1-1,0 0 1,0 1-1,-1-1 1,1 0-1,-1 1 1,0-1 0,-3-6-1,2 7-120,0 0 0,0 1 0,-1-1 0,1 1 0,-1-1 0,1 1 0,-1 0 0,0 0 0,0 0 0,0 1 0,0-1 0,-1 1 0,1-1 0,0 1 0,-1 0 0,1 1 0,0-1 0,-1 0 0,1 1 0,-1 0 0,-4 0 0,-11 0 120,1 0-1,-31 6 1,46-6-170,-16 3 85,0 1-1,1 1 0,-1 1 0,1 0 0,1 1 0,-1 1 1,1 1-1,1 0 0,-1 1 0,2 1 0,-1 1 1,2 0-1,-1 1 0,2 0 0,0 1 0,-17 24 1,26-31-71,0 0 1,0 0 0,1 1 0,0 0 0,1-1 0,-1 1 0,2 0 0,-1 0-1,1 0 1,0 0 0,1 0 0,0 1 0,0-1 0,1 0 0,0 0 0,0 0-1,1 0 1,0 0 0,0 0 0,1-1 0,0 1 0,0-1 0,1 1 0,0-1-1,0 0 1,1-1 0,0 1 0,10 10 0,10 2 47,1-1 0,0-1 1,1-1-1,1-2 0,1 0 0,0-2 1,42 12-1,-22-12-373,0-1 1,1-3-1,98 5 1,-64-10-1384,-2 0-149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2.6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 1152,'3'-4'235,"1"1"-1,-1-1 1,1 1 0,0 0-1,0 0 1,0 1 0,0-1-1,0 1 1,0 0 0,1 0-1,-1 0 1,1 0-1,0 1 1,-1 0 0,1 0-1,0 0 1,0 1 0,0 0-1,-1 0 1,1 0 0,0 0-1,0 1 1,0-1 0,8 4-1,-2-2-117,-1 1-1,1 1 0,-1 0 1,0 0-1,0 1 1,0 1-1,0-1 0,-1 1 1,0 1-1,11 10 0,38 43 550,-2 4-1,-3 1 0,87 143 0,-89-116-308,-4 2 1,65 183 0,-98-234-136,-2 1 1,-2 0 0,-2 1-1,4 76 1,-12-89-39,-1 1-1,-1-1 0,-2 0 1,-1 0-1,-1 0 1,-2-1-1,-16 41 1,10-38-18,-1 0 0,-2-1 0,-1-1 0,-1-1-1,-2-1 1,-1 0 0,-2-2 0,-34 33 0,24-27-2,18-17-68,-1-1 1,-27 21-1,40-34-83,-1 0 0,0 0 0,1-1 0,-1 1 0,0-1 0,0 0 0,0 0 0,-1 0 0,1-1 0,0 0 0,-1 0 0,1 0 0,-1-1 0,1 0 0,-10-1 1,15 1-75,-1-1 1,0 1 0,0-1-1,0 0 1,1 1 0,-1-1-1,0 0 1,1 0 0,-1 0-1,1 0 1,-1 1 0,1-1 0,-1 0-1,1 0 1,-1 0 0,1 0-1,0 0 1,0 0 0,-1 0-1,1 0 1,0 0 0,0 0 0,0 0-1,0 0 1,0 0 0,0 0-1,0 0 1,1 0 0,-1 0-1,0 0 1,1 0 0,-1 0 0,0 0-1,1 0 1,-1 0 0,2-1-1,17-38-3019,8 15 989,3 4 22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3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 4352,'15'-4'2176,"61"8"-2432,-51-4 3840,9 0-3328,2 0 0,9 0 128,10-4 0,0 4-512,-9-4 0,-12-3-256,2 7 128,-12-6-1152,-9 12 128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3.4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 5760,'21'-8'2816,"85"33"-2560,-66-21 4864,5 9-4992,14-9 0,11-1 128,-19 3 0,-5-6-1408,-6 0 0,9 0-640,-4 0 128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4.1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 2688,'3'8'1280,"33"-8"-384,-17 0 1280,2 0-1664,9 0 0,10-8 128,0 2 128,-4 3-1024,4 3 128,5 0 512,-1 0 128,1 3-384,-5-3 128,-10 6-1024,-9-6 0,-6 12-512,-11 5 0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4.5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5248,'15'0'2560,"55"-13"-3200,-55 13 4736,10 4-4096,15-4 0,11 0 0,-2-4 128,0 4-384,-3-4 128,-10 1-1280,-12 6 128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5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141 232 2560,'-1'0'138,"0"0"0,0 0 0,1 0 0,-1 0 1,0 0-1,0 1 0,1-1 0,-1 0 0,0 1 0,0-1 0,1 1 1,-1-1-1,1 1 0,-1-1 0,0 1 0,1-1 0,-1 1 0,1-1 0,-1 1 1,1 0-1,-1-1 0,1 1 0,0 0 0,-1-1 0,1 1 0,0 0 1,-1 1-1,-4 31 1376,13 39-1179,-1-47-87,1 0-1,1 0 0,1-1 1,1 0-1,1-1 1,2-1-1,0 1 1,1-2-1,25 28 1,-29-39-170,1 0 1,-1-1 0,2 0-1,-1-1 1,1-1 0,0 0-1,1 0 1,-1-1 0,1-1-1,1-1 1,-1 0 0,1 0-1,-1-1 1,1-1 0,0-1-1,0 0 1,0-1 0,0-1-1,29-4 1,-25 2 21,0-1 0,0-1 0,0-1 0,-1 0 0,0-2-1,0 0 1,-1 0 0,0-2 0,0 0 0,-1-1 0,-1-1 0,0 0 0,0-1 0,24-29 0,-33 33-67,1 0 1,-1-1 0,-1 0 0,0 0-1,0 0 1,-1-1 0,0 0 0,-1 0-1,0 0 1,-1 0 0,0 0 0,-1 0 0,0-1-1,0 1 1,-2 0 0,1-1 0,-1 1-1,-1 0 1,-6-21 0,3 16-9,0 0 0,-1 1 0,-1 0 1,-1 0-1,0 1 0,-1 0 0,-1 0 0,0 1 0,0 0 1,-1 1-1,-1 0 0,-25-20 0,17 18-32,0 1 0,-1 1-1,0 1 1,-1 1 0,0 0 0,-1 2-1,1 1 1,-2 0 0,1 2 0,-1 1-1,1 0 1,-40 1 0,35 3-29,-1 2 0,1 2 0,1 0 0,-1 2 0,1 0 0,0 2 0,0 2 0,1 0 0,0 1 0,-35 22 0,53-28 7,1 0 1,1 0-1,-1 0 1,1 0-1,0 1 1,0 0-1,0 1 1,1-1-1,0 1 1,0 0-1,1 0 1,0 1-1,0-1 1,1 1-1,-5 14 0,7-17 12,0 1-1,0-1 1,1 1-1,-1-1 1,1 1-1,0-1 0,1 1 1,-1-1-1,1 1 1,0-1-1,1 0 0,-1 1 1,1-1-1,0 0 1,0 0-1,1 0 0,-1 0 1,1 0-1,0-1 1,1 1-1,-1-1 0,1 0 1,0 0-1,6 5 1,3 1 9,1 0 1,0-1-1,1-1 1,0 0-1,1-1 1,-1 0-1,1-1 1,0-1-1,1-1 1,-1 0-1,1-1 1,0-1-1,0 0 1,0-2-1,0 0 1,21-2-1,-12-1 32,1-1-1,0-2 0,-1 0 1,0-2-1,-1 0 1,0-2-1,0-1 0,-1-1 1,37-24-1,-52 29 34,-13 9 2,-12 20-132,12-8 77,1 0 0,1 0 1,0 1-1,1-1 0,1 0 0,0 1 1,1-1-1,0 0 0,1 0 0,1 0 1,7 21-1,0-3 47,2 0 0,1-1 1,30 53-1,-35-73-11,0 1 1,1-1 0,0-1-1,0 1 1,1-1-1,0-1 1,1 0-1,0-1 1,0 0-1,1 0 1,18 8 0,-23-13-188,1 1 0,0-1 0,0 0 0,1-1 0,-1 0 0,0 0 0,1-1 0,0 0 0,-1 0 0,1-1 0,-1 0 0,1-1 0,0 0 0,-1 0 0,1-1 0,-1 0 0,0 0 0,0-1 0,12-5 0,9-11-1517,-3 1-128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6.0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727 200 3456,'2'-3'362,"0"0"1,0-1-1,0 1 0,0-1 1,-1 0-1,0 1 0,1-1 0,-1 0 1,-1 0-1,1 0 0,0 0 1,-1 1-1,0-1 0,0 0 1,-1-5-1,0 5-194,0-1-1,0 0 1,-1 1-1,1-1 1,-1 1 0,0-1-1,-1 1 1,1 0-1,-1 0 1,-6-7 0,2 3-47,0 1 1,-1 0 0,0 0 0,-1 1 0,1 0 0,-1 1 0,0 0-1,-1 0 1,1 1 0,-19-6 0,13 7 4,0 0 0,0 1 0,0 0 0,-1 1 0,1 1 0,-1 1 0,1 0 0,0 1 0,0 0 0,-20 7 0,-3 3 10,0 2-1,-61 32 0,81-36-112,2 0 1,-1 1-1,2 1 1,-1 1-1,2 0 0,0 1 1,0 1-1,1 0 1,1 1-1,1 0 0,0 0 1,1 1-1,1 1 1,0 0-1,2 0 0,-11 37 1,13-37 8,1 0-1,1 0 1,0 1 0,1-1 0,1 1 0,1-1 0,1 1-1,0-1 1,2 0 0,0 1 0,1-1 0,0-1 0,2 1-1,0 0 1,1-1 0,1 0 0,0-1 0,13 19 0,-10-20 22,1 0 1,0-1 0,1 0 0,0-1-1,1-1 1,0 0 0,1-1 0,1-1-1,-1 0 1,2-1 0,21 9-1,-15-10-314,0-1 0,0-1 0,1-1 0,0-1-1,0-1 1,0-1 0,0-1 0,30-3-1,-26-1-1509,-10-8-150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7:47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5632,'10'20'2816,"22"-8"-3840,-23 4 4608,-3 0-6016,-6 11 0,-9-8-256,-6 1 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6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42 3200,'15'-17'1536,"51"21"-640,-47-8 1280,17 0-1664,10-1 0,9 5 128,15-4 128,0-4-1024,-6 5 0,3 3 640,-8 0 128,-5 0-896,-8 3 128,-6-3-1024,-10 12 0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7.9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2816,'4'5'292,"-1"1"0,1-1 1,-1 1-1,0 0 0,0 1 0,-1-1 0,3 10 1,16 64 2187,-14-53-2178,145 919 3158,-139-835-3315,1-3 87,22 226 432,-35-321-575,0-5-21,0-1 0,-1 0 0,1 1 0,-1-1 0,-1 0-1,0 1 1,0-1 0,0 0 0,-4 12 0,5-19-59,0 0 1,0 0-1,0 1 0,0-1 0,0 0 1,-1 0-1,1 1 0,0-1 1,0 0-1,0 0 0,0 0 1,0 0-1,-1 1 0,1-1 0,0 0 1,0 0-1,0 0 0,-1 0 1,1 1-1,0-1 0,0 0 1,-1 0-1,1 0 0,0 0 0,0 0 1,-1 0-1,1 0 0,0 0 1,0 0-1,-1 0 0,1 0 1,0 0-1,0 0 0,-1 0 0,1 0 1,0 0-1,0 0 0,-1 0 1,1 0-1,0-1 0,-8-10 123,0-20-81,7 29-18,-2-10-46,1 0 0,1-1 0,0 0 0,0 1 0,1-1 0,0 1 0,2-1 0,-1 1 0,1-1 0,1 1 0,0 0 0,1 0 0,0 0 0,1 0 0,1 1 0,-1-1 0,2 2 0,-1-1 0,2 1 0,-1 0-1,1 0 1,1 1 0,0 0 0,0 0 0,1 1 0,0 0 0,0 1 0,1 0 0,0 1 0,0 0 0,0 1 0,1 0 0,0 1 0,0 0 0,21-4 0,24-3 61,116-7 1,-148 17 0,0 1 0,0 2 0,0 0 1,0 2-1,0 0 0,0 2 0,28 10 1,-38-9-12,0 0 1,-1 1 0,0 0-1,-1 1 1,0 0-1,0 2 1,-1-1 0,0 1-1,-1 1 1,0 0 0,9 14-1,-16-21-3,-1-1-1,0 1 0,0 0 1,-1 0-1,0 0 0,1 0 0,-2 0 1,1 1-1,0-1 0,-1 0 1,0 1-1,-1-1 0,1 1 0,-1 0 1,0-1-1,0 1 0,-1-1 1,1 1-1,-1-1 0,-1 1 0,1-1 1,-1 1-1,0-1 0,0 0 1,0 0-1,-1 0 0,1 0 0,-1-1 1,-1 1-1,1-1 0,-1 1 1,1-1-1,-1 0 0,-8 5 1,1 0 44,-1-1 1,0 0-1,0-1 1,0 0-1,-1-1 1,0 0 0,-1-1-1,1-1 1,-24 5-1,-13-1 111,-71 3 0,45-6-107,-59 10-2,-132 8-759,239-21-565,19 1-2634,19-14 1808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8.7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16 196 3456,'0'0'108,"-1"-1"-1,1 1 1,0 0-1,-1-1 1,1 1 0,-1 0-1,1-1 1,0 1 0,-1 0-1,1 0 1,-1-1 0,1 1-1,-1 0 1,1 0-1,-1 0 1,1 0 0,-1 0-1,1 0 1,-1 0 0,1 0-1,-1 0 1,1 0 0,-1 0-1,1 0 1,-1 0-1,1 0 1,0 0 0,-1 0-1,1 0 1,-1 1 0,0-1-1,0 16 2562,2-4-2873,-1-1 300,0 0 1,1 0-1,1 0 1,0-1-1,0 1 0,1-1 1,0 1-1,1-1 0,0 0 1,1 0-1,7 11 0,-4-9 43,1 0-1,1-1 0,0 0 0,1-1 0,-1 0 0,2 0 0,21 13 0,-17-13-29,1 0 0,0-2 0,1 0 0,0-1 0,0-1-1,1 0 1,0-1 0,0-2 0,0 0 0,0 0 0,0-2-1,25-1 1,-27-1-38,-1-1 0,1 0-1,-1-1 1,0 0-1,0-2 1,-1 0 0,1-1-1,-1 0 1,0-1 0,-1-1-1,1 0 1,-2-1 0,1 0-1,18-19 1,-20 18-3,-2-1-1,0-1 1,0 0 0,-1 0 0,0-1-1,-1 0 1,-1-1 0,10-24 0,-14 31-49,-2 0 1,1 0 0,-1 0-1,0 0 1,0-1 0,0 1 0,-1 0-1,-1 0 1,1 0 0,-1-1 0,0 1-1,-1 0 1,0 0 0,0 0 0,0 1-1,-1-1 1,0 0 0,0 1-1,-1 0 1,-7-11 0,2 5-14,-1 1-1,-1 0 1,0 1 0,0 0-1,-1 1 1,0 0 0,-1 1-1,0 0 1,0 1 0,0 0-1,-1 1 1,0 1 0,-1 0-1,1 1 1,-1 1 0,0 0-1,1 1 1,-31-1 0,24 3-23,0 0 0,0 2 0,0 0 0,0 2 0,0 0 1,1 1-1,-1 1 0,2 1 0,-1 1 0,1 1 0,0 0 1,0 1-1,-20 17 0,31-22-22,1 1 1,0 0-1,0 1 0,1-1 1,0 1-1,0 1 1,1-1-1,0 1 0,0 0 1,1 0-1,0 0 0,-5 15 1,7-17-26,1 0 1,0-1-1,1 1 1,-1 0-1,1 0 1,0 0-1,0 0 1,1 0 0,0-1-1,0 1 1,0 0-1,1 0 1,0-1-1,0 1 1,0-1-1,1 0 1,0 0-1,0 0 1,0 0-1,0 0 1,6 5-1,8 9-454,2-1 0,0-1 0,1 0 0,1-1 0,0-2 0,45 23 0,14 2-1274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49.7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2432,'0'-1'126,"1"1"-1,0 0 1,-1 0 0,1 0-1,0 0 1,-1 0 0,1 0 0,0 0-1,-1 0 1,1 0 0,0 0-1,-1 0 1,1 0 0,0 1-1,-1-1 1,1 0 0,-1 0-1,1 1 1,0-1 0,-1 0 0,1 1-1,-1-1 1,1 1 0,-1-1-1,1 1 1,-1-1 0,1 1-1,-1-1 1,0 1 0,1-1 0,-1 1-1,0 0 1,1-1 0,-1 1-1,0-1 1,0 1 0,1 0-1,-1-1 1,0 1 0,0 0-1,0-1 1,0 1 0,0 0 0,0 0-1,9 43-675,-8-37 884,129 645 4039,-103-515-3488,13 216 1,-27 144 607,-14-475-1332,2 1 1,0-1-1,1 0 1,1 0-1,1 0 1,11 35-1,-14-57-152,-1 1-1,0-1 0,1 1 0,-1-1 0,1 1 0,0-1 0,-1 1 0,1-1 1,-1 1-1,1-1 0,0 0 0,-1 1 0,1-1 0,0 0 0,-1 1 0,1-1 1,0 0-1,-1 0 0,1 0 0,0 0 0,0 0 0,-1 0 0,1 0 0,0 0 1,-1 0-1,1 0 0,0 0 0,0 0 0,-1 0 0,1-1 0,0 1 0,-1 0 1,1 0-1,0-1 0,-1 1 0,1-1 0,0 1 0,-1 0 0,1-2 0,33-22 91,-22 15-32,41-29-49,74-46-16,-111 74 2,1 2-1,0 1 0,1 0 0,0 1 0,0 1 1,22-4-1,-23 6 24,-12 1-36,0 1 1,0 0-1,0 0 0,0 0 1,0 1-1,0 0 0,0 0 1,1 0-1,-1 1 0,0-1 1,0 1-1,5 2 0,-9-3-36,-1 1 0,0-1 0,1 0 0,-1 0 0,0 1 0,1-1 0,-1 1 0,0-1 0,1 0 0,-1 1-1,0-1 1,0 1 0,0-1 0,1 0 0,-1 1 0,0-1 0,0 1 0,0-1 0,0 1 0,0-1-1,0 1 1,0-1 0,0 0 0,0 1 0,0-1 0,0 1 0,0-1 0,0 1 0,0-1 0,0 1 0,0-1-1,-1 1 1,1-1 0,0 0 0,0 1 0,-1-1 0,1 1 0,0-1 0,0 0 0,-1 1 0,1-1-1,0 0 1,-1 1 0,1-1 0,-1 1 0,-24 17-2147,-23-1 123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2.1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501 4 2560,'-2'-1'250,"1"1"0,0-1 0,-1 1-1,1-1 1,-1 1 0,1 0 0,0-1 0,-1 1 0,1 0 0,-1 0 0,1 0 0,-1 0-1,1 0 1,-1 0 0,1 1 0,-1-1 0,1 0 0,-1 1 0,1-1 0,0 1-1,-1 0 1,-1 1 0,-12 12-365,2 0 453,-1-1 0,-1-1 0,-15 12 0,-35 30-48,25-7-156,2 2-1,1 1 0,-46 88 1,64-98-18,1 0 0,2 1 0,1 1 0,3 0 0,1 1 1,3 0-1,1 1 0,-2 73 0,8-56 131,3 0 1,2 1-1,3-1 1,24 98-1,-22-121-150,36 118 448,-39-142-472,0 0 0,0 0 1,2 0-1,0 0 0,0-1 1,1-1-1,1 1 0,11 11 1,-7-13 29,0-1 0,1 0 1,0-1-1,0 0 1,1-1-1,17 5 0,50 29 560,-57-24-1043,-23-14-258,1 0 0,0 0 1,-1 0-1,0 0 0,0 0 0,0 1 0,2 4 1,2 7-1283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3.0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2432,'20'28'5422,"32"61"-4871,57 74 1028,-64-83-966,-4 2-1,32 88 1,-57-123-347,-2 0 0,-2 1 0,-2 1 0,-2 0 0,2 70 0,-9-76-65,-2 0 0,-3 0 0,-1-1 0,-1 1 0,-3-1 0,-23 67 0,23-84-103,-2 0 0,-1-1 0,-1 0 0,0-1 0,-2 0-1,-1-1 1,-1-1 0,0-1 0,-2 0 0,0-1 0,-38 28 0,53-45-32,-28 18-518,32-20 428,0 0 0,0 0-1,-1 0 1,1 0 0,0 1 0,0-1-1,-1 0 1,1 0 0,0 0-1,0 0 1,-1 0 0,1 0 0,0 0-1,0 0 1,-1 0 0,1 0 0,0 0-1,0 0 1,-1 0 0,1 0 0,0 0-1,0 0 1,-1 0 0,1-1 0,0 1-1,0 0 1,-1 0 0,1 0-1,0 0 1,0 0 0,0-1 0,-1 1-1,1 0 1,0 0 0,0 0 0,0-1-1,-1 1 1,7-21-1463,17-7-906,-13 19 1565,11-17-1092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3.4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3968,'21'-14'1920,"53"-6"-1408,-44 20 2944,6-4-3328,8 0 128,1-4 128,1 3 0,-6 5-512,-1 0 0,3 0 256,-13 5 128,1-1-128,-4 4 0,-12-12-640,-3 4 0,-2 0-896,-3-4 128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3.7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3 3840,'-2'-2'1461,"6"9"126,2 3-934,-1 1 1,0-1-1,0 1 0,3 13 0,9 121-34,0 225 0,-13-306-2902,-3-37 854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4.3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 2688,'0'-2'106,"0"1"-1,0 0 1,1-1-1,-1 1 1,1 0-1,-1-1 1,1 1 0,-1 0-1,1 0 1,0-1-1,-1 1 1,1 0-1,0 0 1,0 0 0,0 0-1,0 0 1,0 0-1,0 0 1,0 0 0,0 1-1,0-1 1,1 0-1,-1 1 1,0-1-1,0 1 1,1-1 0,-1 1-1,0-1 1,1 1-1,-1 0 1,1 0 0,-1 0-1,0 0 1,3 0-1,56 3 1523,-49-2-1661,80 4 682,1-4-1,117-14 1,48-1-1080,-232 18-1254,-19 2 405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4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454 1 3200,'9'67'4948,"1"-9"-4008,35 350 297,4-74-403,0 8-211,-45-287-415,-2 0-1,-3 0 1,-2 0 0,-13 68 0,14-110-104,-1-1 0,0 1 0,-1-1 0,0 1 0,-1-1 0,-1-1 0,0 1 0,-12 17 0,15-24-59,-1-1 0,0 0-1,0 0 1,-1 0 0,1 0-1,-1-1 1,0 0 0,1 1 0,-2-2-1,1 1 1,0-1 0,0 1-1,-1-2 1,1 1 0,-1 0 0,0-1-1,1 0 1,-1-1 0,0 1-1,0-1 1,-8-1 0,2 0-13,0-1 1,0-1-1,0 0 1,1-1-1,-1 0 0,1-1 1,0 0-1,0-1 1,0 0-1,1-1 0,0 0 1,-17-15-1,-3-7 77,0-1-1,-34-47 1,51 61-126,-16-21-321,-29-48 0,51 75 253,1-1 1,1 1 0,0-1-1,0-1 1,1 1-1,1-1 1,0 0-1,0 1 1,1-1 0,0-13-1,2 22-129,0-1-1,1 0 1,-1 0-1,1 1 1,0-1-1,0 0 1,0 1-1,0-1 1,1 1-1,-1-1 1,1 1-1,0 0 1,0-1-1,0 1 1,1 0-1,-1 0 1,5-3-1,21-13-1598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08.3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15 896,'5'3'384,"11"5"128,-3-8 512,5 0-896,3 0 0,0 0 256,5-5 0,-5 2-512,1 3 0,-1 0 384,0 0 0,0-3-128,2 3 128,-7-7-256,2 7 0,-2 0-512,2-8 0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5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22 3328,'-4'5'1664,"38"-26"-768,-19 16 2048,12 5-2688,7 0 128,5 5 0,7-5 128,3 4-640,8-4 128,-8 8 256,1-4 0,-9 5-640,-1-1 0,-15 5-896,-4 12 0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19:55.8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590 0 2816,'-3'1'159,"0"-1"0,1 1 0,-1 0 0,1-1 0,-1 1 0,1 0 0,-1 0 0,1 1 0,-1-1 0,1 1 0,0-1 0,0 1 0,0-1 0,0 1 0,0 0 0,-3 4 0,-30 43 1442,18-25-1361,-82 99 684,59-77-398,3 2 0,1 2 1,-56 104-1,56-71-174,3 1 0,4 2 0,5 1 0,2 1 0,5 1 0,4 0 0,-3 150 0,16-192-228,2-1 0,2 0 0,2 0 0,2-1 1,2 1-1,3-2 0,1 0 0,1 0 0,3-1 0,44 76 0,-24-54 111,3-2 0,3-2-1,76 84 1,-66-93 36,35 38 226,-92-90-2234,-3-12-1283,1-4 972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05.7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59 390 1408,'0'0'68,"-1"0"-1,1 0 1,-1 0 0,1 0-1,-1 0 1,1-1 0,0 1 0,-1 0-1,1 0 1,-1 0 0,1-1-1,-1 1 1,1 0 0,0 0 0,-1-1-1,1 1 1,0 0 0,-1-1-1,1 1 1,0 0 0,-1-1-1,1 1 1,0-1 0,-1 1 0,1 0-1,0-1 1,0 1 0,0-1-1,0 1 1,-1-1 0,1 1-1,0-1 1,0 1 0,0-1 0,0 1-1,0 0 1,0-1 0,0 1-1,0-1 1,0 1 0,1-1-1,-1 1 1,0-1 0,0 1 0,0-1-1,0 1 1,1-1 0,-1 1-1,0-1 1,1 0 49,-1 0 0,0 0 0,0 0 1,1 0-1,-1-1 0,0 1 0,0 0 0,0 0 0,0 0 0,-1 0 0,1 0 0,0-1 0,0 1 0,-1 0 1,1 0-1,-1-1 0,1 2-91,0-1 0,0 1 1,-1 0-1,1 0 0,0-1 1,0 1-1,0 0 0,0-1 1,-1 1-1,1 0 0,0 0 0,0 0 1,-1-1-1,1 1 0,0 0 1,0 0-1,-1 0 0,1 0 1,0-1-1,-1 1 0,1 0 0,0 0 1,-1 0-1,1 0 0,0 0 1,-1 0-1,1 0 0,0 0 1,-1 0-1,1 0 0,0 0 0,0 0 1,-1 0-1,1 0 0,0 0 1,-1 0-1,1 1 0,0-1 1,-1 0-1,1 0 0,0 0 0,0 0 1,-1 1-1,1-1 0,0 0 1,0 0-1,-1 0 0,1 1 1,0-1-1,0 0 0,0 0 0,-1 1 1,1-1-1,0 0 0,0 1 1,0-1-1,0 0 0,0 1 1,0-1-1,0 0 0,0 1 1,-6 21 615,5-20-377,-7 38 303,1 0 0,-2 62 0,8-82-520,1 0 1,2 0-1,0 0 0,1 0 1,0 0-1,2 0 1,7 19-1,-7-28-34,1-1 0,0-1 1,0 1-1,1-1 0,0 0 0,1 0 0,0-1 1,0 0-1,1 0 0,0-1 0,0 0 0,1-1 1,0 0-1,0-1 0,0 0 0,1 0 1,-1-1-1,16 4 0,1 0 54,0-2 0,1-1 0,0-1 0,-1-1 0,1-1 1,44-4-1,-53 0 4,0-1 1,1-1 0,-1-1 0,-1 0-1,1-2 1,-1 0 0,0-1-1,-1 0 1,0-2 0,27-19 0,-30 19-13,-2-1 0,1 0 0,-2 0 0,1-1 1,-2-1-1,1 0 0,-2 0 0,0-1 0,0 0 0,-1 0 1,-1-1-1,-1 0 0,6-18 0,-6 7-28,0 1 1,-2-1-1,-1 0 0,-1 0 0,-1 0 0,-2 0 0,0 0 0,-2 0 1,-1 0-1,-13-47 0,12 56-29,0 1 0,-2 1 0,0-1-1,-1 1 1,0 1 0,-1-1 0,-1 1 0,0 1 0,-1 0 0,0 0-1,-1 1 1,-1 1 0,0 0 0,0 1 0,-1 0 0,0 1 0,-26-13 0,18 13-9,-1 2 1,0 0 0,0 1 0,0 1-1,-1 1 1,0 1 0,1 1 0,-1 1-1,0 2 1,0 0 0,0 1 0,-36 9-1,46-8-6,1 1-1,-1 0 0,1 0 0,0 1 0,0 1 1,1 0-1,0 1 0,0 1 0,0 0 0,1 0 1,0 1-1,1 0 0,0 1 0,0 0 0,1 1 1,1 0-1,0 0 0,0 1 0,1 0 0,0 0 1,1 1-1,-8 23 0,11-27-2,1 0 1,0 0-1,0 0 1,1 0-1,1 0 1,-1 0-1,1 1 1,1-1-1,0 0 1,0 0-1,0 0 1,1 0-1,1 0 1,0 0 0,0-1-1,0 1 1,1-1-1,1 0 1,5 9-1,-2-7 8,1 0 1,-1-1-1,2 0 0,-1 0 0,1-1 1,1-1-1,-1 0 0,1 0 1,0-1-1,1 0 0,0-1 0,0 0 1,13 3-1,7-1 38,-1 0 0,1-3 1,1 0-1,-1-3 0,0 0 1,0-2-1,1-1 0,-1-2 1,0-1-1,-1-2 0,1-1 0,-1-1 1,-1-2-1,49-23 0,-72 31-2,0-1 0,-1 1 0,1-1 0,-1 0 0,0-1 0,0 1 0,-1-1 0,1 0 0,-1-1 0,0 0 0,0 1 0,-1-1 0,7-12 0,-11 18-25,0-1 1,0 1-1,0 0 1,1 0-1,-1 0 1,0-1-1,0 1 1,0 0-1,0 0 1,0 0-1,0-1 1,0 1-1,0 0 1,0 0-1,0-1 1,0 1-1,0 0 1,0 0-1,0-1 1,0 1-1,0 0 1,0 0-1,0 0 1,0-1-1,0 1 1,-1 0 0,1 0-1,0 0 1,0-1-1,0 1 1,0 0-1,0 0 1,-1 0-1,1-1 1,0 1-1,0 0 1,0 0-1,0 0 1,-1 0-1,1 0 1,0 0-1,0 0 1,-1-1-1,1 1 1,0 0-1,0 0 1,0 0-1,-1 0 1,1 0-1,0 0 1,0 0-1,-1 0 1,1 0-1,0 0 1,0 0-1,0 0 1,-1 0 0,1 0-1,0 0 1,0 1-1,-1-1 1,1 0-1,0 0 1,0 0-1,0 0 1,-1 0-1,1 0 1,0 1-1,-16 11 303,14-7-280,0-1 0,0 1-1,1 0 1,-1 0 0,1 1-1,0-1 1,1 0 0,-1 0-1,1 0 1,0 1 0,0-1-1,1 0 1,-1 0 0,3 6-1,20 76 126,-22-82-149,6 15 43,1 1 0,1-2 0,0 1 0,2-1 0,0-1 1,22 28-1,-26-37-7,1 0 1,0-1-1,0 0 0,1 0 1,0-1-1,1 0 1,-1 0-1,1-1 0,1 0 1,-1-1-1,1-1 1,0 1-1,20 4 0,-26-8-68,1-1 0,-1 0-1,1 0 1,0-1-1,-1 0 1,1 0 0,-1 0-1,1 0 1,-1-1-1,0 0 1,1 0 0,-1 0-1,0-1 1,-1 0-1,1 0 1,0 0 0,5-6-1,11-8-837,-1-2-1,24-29 1,-14 15-737,11-12-444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06.4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104 358 3584,'-5'10'1294,"1"0"0,0 0 1,1 0-1,0 1 0,-2 13 0,4-16-1171,0 0 0,1 0-1,0 0 1,1 0 0,0 0-1,0 0 1,0 0 0,1-1-1,1 1 1,-1 0-1,1-1 1,0 0 0,1 1-1,0-1 1,0-1 0,0 1-1,1-1 1,0 1 0,11 9-1,-7-6-54,0-1 0,1-1 0,0 0 0,0 0 0,1-1 0,0 0 0,0-1 0,1 0 0,-1-1 0,1 0 0,1-1 0,-1-1 0,0 1 0,1-2-1,0 0 1,-1 0 0,1-2 0,0 1 0,0-2 0,0 1 0,0-2 0,-1 0 0,1 0 0,-1-1 0,1-1 0,20-8 0,-10 1 17,-1-1 1,1 0-1,-2-2 1,0 0-1,-1-2 1,0 0-1,28-31 1,-40 37-57,0 0 1,0 0 0,-1-1-1,-1 0 1,0 0-1,0-1 1,-1 1-1,-1-1 1,0 0-1,0-1 1,-1 1 0,-1-1-1,0 1 1,-1-1-1,0 0 1,-1 1-1,-1-15 1,0 13-24,-1 1 1,0-1-1,-1 1 0,0 0 1,-1 0-1,0 0 1,-1 1-1,-1-1 0,0 1 1,0 0-1,-2 1 1,1 0-1,-1 0 0,-1 0 1,0 1-1,0 0 1,-1 1-1,0 0 0,-1 1 1,0 0-1,0 0 1,-1 1-1,0 1 0,0 0 1,0 0-1,-1 2 1,0-1-1,0 2 0,-24-5 1,17 7-21,-1 0 0,1 2 0,-1 0 0,1 1 0,-1 1 0,1 1 0,0 1 1,0 1-1,1 0 0,0 2 0,0 0 0,0 1 0,-19 13 0,24-14-12,1 0 0,0 2 0,0-1 0,1 2 1,1 0-1,0 0 0,0 1 0,1 0 0,0 1 0,2 0 0,-1 0 0,1 1 0,1 0 0,1 1 0,0-1 0,0 1 0,-5 27 1,10-34 9,0-1 0,1 0 0,0 0 1,0 0-1,1 0 0,-1 0 1,1 0-1,1 0 0,0 0 1,0 0-1,0 0 0,0-1 1,1 1-1,6 9 0,-3-8-36,0 0-1,0 0 0,1-1 1,0 1-1,0-2 0,1 1 1,0-1-1,0 0 1,13 7-1,-3-4-153,0-1 1,1-1 0,0 0-1,0-1 1,0-1-1,0-1 1,1-1-1,0 0 1,37-1 0,-19-5-969,1-2 1,-1-1 0,0-1-1,66-24 1,-46 13-512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06.8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29 2944,'-9'-28'3754,"-7"56"-1130,9-12-2424,2 1 0,0 0 1,1-1-1,0 1 0,2 1 0,0-1 0,0 30 0,18 127 1695,-6-96-1273,10 157 2268,-14 354 1,-10-520-2439,0-4 101,2 0 1,3-1 0,13 93-1,-12-146-447,1 0-1,0-1 0,0 1 0,1-1 1,0 0-1,1 0 0,0 0 1,1 0-1,12 15 0,-15-22-75,0 0 0,0 0 0,0 0 0,0 0 0,1-1-1,-1 0 1,1 1 0,-1-1 0,1-1 0,0 1 0,0 0 0,-1-1 0,1 0 0,0 0 0,0 0 0,1 0-1,-1-1 1,0 0 0,0 0 0,0 0 0,0 0 0,0 0 0,0-1 0,0 0 0,0 0 0,0 0-1,0 0 1,8-4 0,0-2-368,1-1 0,-1 0-1,0-1 1,-1 0 0,0 0-1,0-2 1,-1 1 0,17-24-1,20-19-1864,5-1-484,-9 10-129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09.1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 3072,'21'2'1331,"-1"-1"0,1-1 0,28-3 0,-30 2-1215,852-23 1420,-860 24-1735,-5-1-92,-1 1-1,1 0 0,0 1 1,-1-1-1,1 1 0,8 2 1,-13 1-989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09.5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3072,'0'5'529,"1"1"1,0-1-1,0 0 1,0 0-1,1 0 0,3 9 1,8 29 777,32 552 1104,-44-555-2564,-1-34-1067,0-25-735,0 3 675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10.4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2688,'0'1'42,"0"-1"0,0 0 1,0 0-1,0 0 0,0 1 0,0-1 1,0 0-1,1 0 0,-1 0 0,0 0 1,0 1-1,0-1 0,0 0 0,0 0 0,0 0 1,1 0-1,-1 1 0,0-1 0,0 0 1,0 0-1,1 0 0,-1 0 0,0 0 1,0 0-1,0 0 0,1 0 0,-1 0 1,0 1-1,0-1 0,0 0 0,1 0 1,-1 0-1,0 0 0,0 0 0,0 0 0,1 0 1,-1 0-1,0-1 0,0 1 0,0 0 1,1 0-1,-1 0 0,0 0 0,0 0 1,0 0-1,1 0 0,-1 0 0,0-1 1,0 1-1,0 0 0,0 0 0,1 0 1,-1 0-1,0 0 0,0-1 0,0 1 0,0 0 1,0 0-1,0 0 0,0-1 0,1 1 1,-1 0-1,0 0 0,0 0 0,0-1 1,0 1-1,0 0 0,0-1 0,1 2 25,0 1 1,-1-1-1,1 0 0,0 0 0,0 0 0,-1 0 1,1 0-1,-1 1 0,1-1 0,-1 0 0,0 1 0,1-1 1,-1 0-1,0 1 0,0 1 0,-3 53 573,4 78 1,2-38-23,-4 96 499,17 579 1606,4-644-2202,-5-46 110,-12-59-379,-7-36 136,-3-35 124,6 34-531,2 1 1,0 0-1,1-1 1,0 1 0,1 0-1,1 0 1,0 0 0,10-21-1,-10 28 9,0 0-1,0 1 1,0 0 0,1 0-1,-1 0 1,2 0 0,-1 1-1,0 0 1,1 0-1,0 0 1,1 1 0,-1 0-1,1 0 1,-1 0-1,1 1 1,0 0 0,0 1-1,8-3 1,19-2 29,-1 1 0,1 1 0,0 2 0,-1 1 0,1 2 0,0 2 0,0 0 0,0 3 0,-1 1 0,1 1-1,-2 1 1,1 3 0,-1 0 0,-1 2 0,0 1 0,-1 2 0,35 23 0,-33-18 104,-14-10 5,0 1 0,-1 1 0,0 0 0,19 21 0,-33-31-93,0 0 0,0 0 0,-1 0 0,0 0 0,1 1 0,-1-1 0,-1 1 0,1-1 0,0 1 0,-1-1 0,0 1 0,0 0 0,0 0 0,0 0 0,0 0 0,-1 0 0,0 0 0,0 0 0,0 0 0,0 0 0,0-1 0,-1 1 0,0 0 0,0 0 0,0 0 0,0 0 0,-1-1 0,1 1 0,-4 4 0,0 0 61,-1-1 0,0 0 0,0 0 0,0 0-1,-1-1 1,0 0 0,0 0 0,-1-1-1,0 0 1,0 0 0,0-1 0,0 0-1,-1 0 1,1-1 0,-1 0 0,0-1 0,-16 3-1,1-2 130,1 0 0,-1-2-1,1-1 1,-1-1 0,-41-6-1,40 1-109,1-1-1,0-1 0,0-1 0,1-1 0,-26-15 1,20 10-159,-1 1 1,-38-13-1,64 26-149,1-1 0,-1 1 0,0 0 1,1 0-1,-1 0 0,0 0 0,0 1 0,0 0 0,0 0 0,0 0 0,0 0 0,1 0 1,-1 1-1,0-1 0,0 1 0,0 0 0,1 1 0,-1-1 0,0 0 0,1 1 1,0 0-1,-1 0 0,-4 4 0,-8 20-2132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11.2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634 102 2560,'2'0'74,"0"-1"0,-1 0 0,0 0 0,1 0 1,-1 0-1,1 0 0,-1 0 0,0 0 0,0 0 0,0-1 0,0 1 0,0 0 1,0-1-1,0 1 0,0-1 0,0 1 0,-1-1 0,1 0 0,0 1 0,-1-1 1,0 1-1,1-1 0,-1 0 0,0-2 0,1 2 202,-1-1-1,1 0 1,-1 1-1,1-1 0,0 1 1,0-1-1,0 1 1,0-1-1,4-4 1,-5 7-232,0-1 0,0 0 0,1 0 0,-1 1 1,0-1-1,0 0 0,0 0 0,0 1 0,0-1 0,0 0 1,0 0-1,0 1 0,0-1 0,0 0 0,-1 0 0,1 1 1,0-1-1,0 0 0,-1 0 0,1 1 0,0-1 0,-1 0 1,1 1-1,-1-1 0,1 1 0,-1-1 0,1 0 1,-1 1-1,1-1 0,-1 1 0,0 0 0,1-1 0,-1 1 1,0-1-1,1 1 0,-1 0 0,0-1 0,0 1 0,1 0 1,-1 0-1,0 0 0,0 0 0,-1-1 0,-33-8-110,9 7 272,0 2 0,-1 0 0,1 2-1,1 1 1,-1 1 0,0 1 0,1 2 0,0 0 0,-43 19-1,38-12-86,1 1 0,0 1-1,1 2 1,1 1 0,1 0 0,1 2-1,-34 36 1,52-49-81,0 0 0,0 0-1,1 1 1,1-1 0,-1 1 0,1 0 0,1 1-1,0-1 1,0 1 0,-3 14 0,6-18-14,0 0 0,1 0 0,-1 1 0,2-1 1,-1 0-1,0 0 0,1 0 0,0 0 0,1 0 0,-1 0 0,1 0 1,1 0-1,-1 0 0,1-1 0,0 1 0,0-1 0,0 0 0,7 9 1,7 4 76,0-1 0,1 0 1,0-2-1,2 0 1,-1-1-1,2 0 0,0-2 1,0-1-1,1 0 1,35 11-1,3-4 132,0-1-1,117 14 1,-118-23 36,79-1 0,-116-8-419,0 0 0,-1-1 0,1-1 0,0-1 0,-1-1 0,38-14 0,-54 17-151,0-1 0,0 0 0,-1 0 0,1 0 0,-1-1 0,7-5 0,-4 2-429,8-4-1190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12.0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 2304,'0'-1'83,"0"1"1,1-1-1,-1 0 1,1 1-1,-1-1 1,1 1-1,0-1 1,-1 1-1,1-1 1,-1 1-1,1-1 1,0 1-1,-1-1 1,1 1-1,0 0 1,0-1-1,-1 1 1,1 0-1,0 0 1,0 0-1,0-1 1,-1 1-1,1 0 1,0 0-1,0 0 1,0 0-1,-1 1 1,1-1-1,1 0 1,36 11 1558,-27-6-1340,0 1-1,0 0 0,-1 1 0,16 12 0,-3 2-207,315 320 2139,-290-287-1862,-3 3 0,-3 2 0,-2 2-1,52 105 1,-64-103-132,-3 0-1,-2 1 0,-4 1 0,-2 1 0,12 96 1,-24-116-20,-1-1 0,-2 1 1,-2 0-1,-3 0 1,-1-1-1,-16 71 1,8-78 14,-2-2 1,-2 0 0,-1-1-1,-1 0 1,-2-1-1,-2-2 1,-1 0 0,-1-1-1,-2-1 1,-51 46 0,71-71-170,0 1 0,-1-2 0,1 1 0,-1 0 0,0-1 0,0-1 0,0 1 0,-1-1 0,1 0 0,-1-1 0,0 0 0,0 0 0,-9 1 0,6-3-140,0 0 0,0-1 0,0 0 0,0-1 0,0 0 0,0 0 0,1-1 0,-20-9-1,-28-1-2528,44 11 1881,-33-5-1581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08.7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2048,'8'0'1024,"44"-3"-1024,-31 3 1536,10-5-1536,-6 5 128,1-3 128,-1 3 0,5 0-1024,1 3 128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37.5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8 128,'0'-7'0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38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300 766 2048,'-1'0'71,"1"-1"0,0 0 0,0 1 0,0-1 0,-1 1 0,1-1 0,0 0 0,-1 1 0,1-1 0,-1 1 0,1-1 0,0 1 0,-1-1 0,1 1 0,-1 0 0,1-1 0,-1 1 0,0 0 0,1-1 0,-1 1 1,1 0-1,-1-1 0,1 1 0,-1 0 0,0 0 0,1 0 0,-1 0 0,0 0 0,1 0 0,-1 0 0,0 0 0,1 0 0,-1 0 0,0 0 0,1 0 0,-1 0 0,1 0 0,-1 0 0,0 1 0,1-1 0,-1 0 0,1 1 0,-1-1 0,0 0 0,1 1 0,-1-1 0,1 0 0,-1 1 0,1-1 0,0 1 0,-2 0 0,0 2 117,0 0 0,0-1 0,0 1 0,0 0 0,1 0-1,-1 0 1,1 0 0,0 1 0,0-1 0,-1 4 0,-8 65 579,3 1 0,4 84 1,2-70-382,-5 72 55,1 191 63,8-303-466,2 1 0,1 0 0,3-1 0,2 0 0,19 51 0,-20-74 0,1 0 1,2 0-1,0-1 0,1-1 1,2 0-1,0-1 0,1 0 1,1-2-1,40 35 0,-47-46 14,0 1-1,0-1 1,1-1-1,-1 0 0,2-1 1,-1 0-1,1-1 1,0 0-1,0-1 0,0 0 1,0-1-1,1-1 1,0 0-1,-1-1 1,1 0-1,0-1 0,-1 0 1,1-2-1,0 1 1,-1-2-1,14-3 1,-17 2-8,0-1 1,-1 1 0,1-2-1,-1 1 1,0-1 0,-1-1-1,1 1 1,-1-2 0,-1 1-1,1-1 1,6-10 0,7-11 124,34-60 0,-30 39-99,-1-2 0,-4 0 0,-1-1 0,-3-1 0,-2-1 0,-3 0 0,8-91 0,-12 13 13,-6 0 1,-17-141 0,7 188-61,-3 1 0,-4 0 0,-4 2 0,-41-111 1,43 146-9,-3 1 1,-2 1-1,-1 1 1,-3 1 0,-2 2-1,-1 0 1,-2 2-1,-59-57 1,78 85-7,-1 1 1,0 0 0,0 1-1,-1 1 1,-1 0 0,1 1-1,-1 0 1,-1 2-1,1 0 1,-26-6 0,29 10-10,1 0 0,-1 1 0,0 0 0,1 1 0,-1 1 0,0 0 0,1 0 0,-1 2 0,1-1 0,0 2 0,0-1 0,0 2 0,0-1 0,1 2 0,-14 8 1,4 0-9,0 1 1,1 1-1,1 0 1,1 2 0,1 0-1,0 2 1,1-1 0,1 2-1,1 0 1,1 1 0,1 0-1,1 1 1,1 0 0,1 0-1,1 1 1,1 1 0,-4 25-1,3-5-6,2 0 1,2 0-1,2 1 0,2-1 0,2 1 1,2-1-1,2 0 0,19 75 1,-14-82 13,0-1 1,3 0 0,1-1-1,2-1 1,1 0 0,29 42 0,-32-58-25,0 0 0,1-1 1,1-1-1,0-1 1,2 0-1,0-2 1,0 0-1,1-1 1,1-1-1,0 0 1,36 12-1,-22-10-580,0-2-1,1-2 1,0-1 0,0-1-1,1-3 1,0-1-1,0-1 1,1-2-1,-1-2 1,0-1 0,53-11-1,-17-7-1208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39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311 51 2304,'-35'-45'4608,"35"45"-4563,-1-1 1,1 1 0,-1-1-1,0 1 1,1-1-1,-1 1 1,1 0-1,-1-1 1,0 1 0,0 0-1,1 0 1,-1-1-1,0 1 1,1 0-1,-1 0 1,0 0 0,0 0-1,1 0 1,-1 0-1,0 0 1,0 0-1,1 0 1,-1 0 0,0 0-1,0 1 1,1-1-1,-1 0 1,0 0-1,1 1 1,-2 0 0,-24 11 265,23-11-371,-33 19 666,-56 41 1,82-54-508,0 0 0,1 1 0,0 1 0,1 0 1,0 0-1,0 0 0,1 1 0,1 0 0,-1 0 0,-6 16 1,13-24-86,-1 1 0,1-1 0,0 1 0,0-1 1,0 0-1,0 1 0,0-1 0,1 1 0,-1-1 0,1 0 1,0 1-1,-1-1 0,1 0 0,0 1 0,0-1 0,0 0 1,1 0-1,-1 0 0,1 0 0,-1 0 0,1 0 1,-1 0-1,1-1 0,0 1 0,0-1 0,0 1 0,0-1 1,0 0-1,4 2 0,5 4 98,1 0 1,0-1-1,26 9 0,86 21 242,-74-24-230,-1 3-1,72 32 0,-106-40-108,-1 1 0,0 0-1,0 1 1,-1 0 0,0 2 0,-1-1 0,0 1 0,-1 1 0,0 0 0,-1 1 0,0 0 0,9 18 0,-17-28 6,0 0 1,-1 0-1,1 1 1,-1-1 0,0 0-1,0 1 1,0-1 0,-1 1-1,1-1 1,-1 1-1,0-1 1,0 1 0,0-1-1,0 1 1,-1-1-1,1 1 1,-1-1 0,0 1-1,-2 4 1,0-3 48,0 1 0,0 0 0,-1-1-1,0 1 1,0-1 0,0 0 0,-1 0 0,1-1 0,-11 8 0,1-2 140,0-1 1,-1 0 0,0-2-1,0 0 1,-1 0-1,0-1 1,-24 5 0,20-7-4,0-2 1,-1 0 0,1-1 0,0-1 0,0-1 0,-22-4 0,30 3-160,-1 0 0,1-1 0,0-1 0,-1 0 0,1-1 0,1 0 0,-1 0 0,1-2 0,0 1 0,-17-14 0,28 19-79,0 1-1,-1 0 0,1 0 0,0-1 0,-1 1 0,1 0 0,0-1 0,0 1 0,-1 0 0,1-1 0,0 1 0,0 0 1,0-1-1,-1 1 0,1-1 0,0 1 0,0 0 0,0-1 0,0 1 0,0-1 0,0 1 0,0 0 0,0-1 0,0 1 1,0-1-1,0 1 0,0-1 0,0 1 0,0 0 0,0-1 0,0 1 0,0-1 0,1 1 0,-1 0 0,0-1 0,0 1 1,0-1-1,1 1 0,-1 0 0,0-1 0,1 1 0,-1 0 0,0 0 0,1-1 0,-1 1 0,0 0 0,1 0 0,-1-1 1,0 1-1,1 0 0,-1 0 0,1 0 0,-1 0 0,0 0 0,1-1 0,-1 1 0,1 0 0,-1 0 0,0 0 0,1 0 1,-1 0-1,1 0 0,0 1 0,32-4-2725,37 14-1467,-26-6 2048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39.7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431 46 2432,'-8'-7'450,"0"1"0,-1 0 0,0 0 0,-19-9 0,24 14-291,0 0 1,0 0-1,0 0 1,0 0-1,0 1 1,0 0-1,0-1 0,0 2 1,0-1-1,0 0 1,0 1-1,0-1 1,0 1-1,1 0 0,-1 1 1,0-1-1,-4 3 1,-20 9-9,-13 4 356,0 3 1,1 1-1,1 2 0,-40 31 1,77-52-491,0 0 0,0 0 0,0 0 0,0 0 0,0 0 0,1 0 0,-1 0 0,1 0 0,-1 1 0,1-1 0,0 0 0,0 1 0,0 0 0,0-1 0,0 1 0,0-1 0,1 1 0,0 0 0,-1 0 0,1 4 0,1-2-2,0 0 0,0-1 0,0 1 0,1 0 0,0-1-1,0 0 1,0 1 0,0-1 0,0 0 0,1 0 0,3 4-1,7 7 29,0-1-1,1-1 0,0 0 0,33 21 0,-28-22-24,2-2-1,-1 0 0,1-2 0,1 0 0,24 5 0,-17-5-1,0 2-1,30 14 1,-12-1 33,-8-5 187,47 31-1,-74-41-172,0 1 0,-1 0 0,0 0 0,0 1 0,-1 1 0,-1 0 0,16 22 0,-23-30 8,0 1 0,-1-1 1,1 1-1,-1-1 1,0 1-1,0 0 0,0-1 1,0 1-1,0 0 1,-1 0-1,0-1 0,0 1 1,0 0-1,0 0 1,0 0-1,-1 0 0,0-1 1,0 1-1,0 0 1,0-1-1,0 1 1,-1-1-1,0 1 0,1-1 1,-1 0-1,-1 1 1,1-1-1,0 0 0,-1 0 1,1-1-1,-7 6 1,-3 3 208,-1-1 1,-1 0-1,0-1 1,0 0-1,-29 12 1,21-11-131,0-1 1,-1-1-1,0-2 1,0 0 0,0-1-1,-1-1 1,0-1 0,0-2-1,0 0 1,0-1 0,0-2-1,0 0 1,1-2 0,-1 0-1,-37-13 1,53 14-765,-7-2-476,8 4-2795,15 1 1560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1.0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11 241 1664,'1'1'82,"0"0"0,-1 0-1,1 0 1,0 0 0,0 0 0,0 0 0,0 0 0,0 0-1,0-1 1,0 1 0,0 0 0,0-1 0,0 1-1,0 0 1,1-1 0,-1 1 0,0-1 0,0 0 0,0 1-1,1-1 1,1 0 0,36 1 2025,-17-2-1769,-7 1-114,-1 0 0,1-1-1,0 0 1,-1-2 0,1 1 0,14-6 0,-23 6-128,-1-1 1,1 0 0,-1 0-1,1 0 1,-1 0 0,0-1-1,-1 0 1,1 0 0,0 0-1,-1-1 1,0 0 0,0 0-1,-1 0 1,1 0 0,-1 0-1,0-1 1,3-6 0,-5 8-58,1 0 1,0 0-1,-1-1 1,0 1-1,0 0 0,0-1 1,0 1-1,-1-1 1,1 1-1,-1-1 1,-1 1-1,1-1 1,0 1-1,-1 0 1,0-1-1,0 1 1,-1 0-1,1-1 1,-1 1-1,0 0 0,0 0 1,0 0-1,0 0 1,-1 1-1,1-1 1,-1 1-1,0-1 1,0 1-1,-1 0 1,1 0-1,-1 0 1,1 1-1,-1-1 0,0 1 1,-4-2-1,2 1-22,0 0-1,0 0 0,0 1 1,0 0-1,0 0 1,0 1-1,-1 0 0,1 0 1,-1 0-1,1 1 0,-1 0 1,1 0-1,-1 0 0,1 1 1,-1 0-1,1 1 0,0-1 1,0 1-1,-1 0 1,1 1-1,1-1 0,-1 1 1,-10 7-1,8-3-21,1 1 0,0 1 0,0-1 0,0 1 0,1 0 0,1 0 0,0 1 0,0-1 0,1 1 0,0 0 0,0 1 0,1-1 0,-2 14 0,1-3-26,1 1 0,1 0 0,1 0 0,0-1 0,5 39 0,-1-45 35,1 0 0,0-1 0,1 1 0,0-1-1,2-1 1,-1 1 0,1-1 0,1 0 0,1 0 0,-1-1 0,2 0 0,0-1-1,0 0 1,1-1 0,0 0 0,26 17 0,-25-19 15,1 0-1,0 0 1,1-2 0,0 1 0,0-2-1,0 0 1,1 0 0,0-2-1,0 0 1,0 0 0,0-2-1,0 1 1,0-2 0,0 0 0,0-1-1,29-6 1,-29 4 3,-1-1 0,0-1 0,-1 0 0,1-1 0,-1 0 0,0-1-1,-1-1 1,23-17 0,-27 18-10,-1 0 0,0-1 0,0 0 0,-1 0-1,0-1 1,-1 1 0,1-1 0,-2 0 0,1-1-1,-1 1 1,-1-1 0,0 1 0,3-19 0,-3 13-10,0 0 0,-2 0 0,0 1 0,0-1 0,-2 0 0,0 0 1,0 0-1,-2 0 0,-4-17 0,7 32-2,0-1-1,0 1 1,0 0-1,0 0 1,0-1-1,0 1 1,0 0 0,0-1-1,0 1 1,0 0-1,0 0 1,0-1-1,0 1 1,0 0 0,0 0-1,0-1 1,1 1-1,-1 0 1,0 0-1,0-1 1,0 1 0,0 0-1,1 0 1,-1 0-1,0-1 1,0 1-1,0 0 1,1 0 0,-1 0-1,0 0 1,0 0-1,0-1 1,1 1-1,-1 0 1,0 0 0,1 0-1,-1 0 1,0 0-1,0 0 1,1 0-1,-1 0 1,0 0 0,0 0-1,1 0 1,-1 0-1,0 0 1,0 0-1,1 0 1,-1 0 0,0 0-1,0 0 1,1 1-1,-1-1 1,0 0 0,0 0-1,1 0 1,-1 0-1,0 0 1,0 1-1,0-1 1,1 0-1,22 8 6,-20-6-4,10 2 69,0-1 1,0 0-1,1 0 1,-1-1-1,1-1 1,-1 0 0,1-1-1,0-1 1,-1 0-1,24-5 1,10-5 421,74-28 1,-107 34-462,23-6 183,38-14 110,-72 24-295,1 0 1,-1-1 0,0 0 0,0 1 0,0-1 0,0 0-1,0 0 1,0-1 0,-1 1 0,1-1 0,-1 1 0,1-1 0,-1 0-1,0 0 1,0 0 0,2-4 0,-4 7-24,0 0 1,0-1 0,0 1-1,0 0 1,0 0-1,1 0 1,-1-1-1,0 1 1,0 0-1,0 0 1,0 0 0,0 0-1,0-1 1,0 1-1,0 0 1,0 0-1,0 0 1,0-1-1,0 1 1,0 0 0,0 0-1,0 0 1,0-1-1,0 1 1,-1 0-1,1 0 1,0 0-1,0-1 1,0 1 0,0 0-1,0 0 1,0 0-1,0 0 1,-1 0-1,1-1 1,0 1-1,0 0 1,0 0 0,0 0-1,-1 0 1,1 0-1,0 0 1,0 0-1,0 0 1,0-1-1,-1 1 1,1 0 0,0 0-1,0 0 1,-1 0-1,-14 4 138,-15 13 18,15-6-78,0 1-1,1 0 1,0 1 0,1 1-1,0 0 1,2 1 0,-1 0 0,2 1-1,0 0 1,1 1 0,-9 21-1,14-28-36,0 0-1,1 1 1,0-1-1,1 1 1,0-1-1,0 1 1,2 0-1,-1-1 1,1 1-1,0 0 0,1 0 1,1 0-1,0-1 1,0 1-1,1-1 1,0 1-1,0-1 1,2 0-1,-1-1 1,1 1-1,7 9 0,-5-8-52,1-1 0,1 0 0,0-1 0,0 0 0,1 0 0,0-1-1,1 0 1,0-1 0,0 0 0,0-1 0,1 0 0,0-1-1,0 0 1,1-1 0,-1 0 0,25 3 0,-15-4-583,0-1 0,0-2 0,0 0 0,0-1 0,0-2 0,-1 0 0,1-1 0,0-1 0,24-10 0,16-11-1480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1.8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21 269 2304,'-2'2'257,"0"0"-1,1 0 1,-1 0 0,0 0-1,1 1 1,-1-1 0,1 1-1,-1-1 1,1 1 0,0-1 0,0 1-1,1 0 1,-1 0 0,0-1-1,1 1 1,0 0 0,-1 0-1,2 5 1,8 59 582,-2-33-518,-4-11-80,2 0 0,1 0 0,1 0-1,1-1 1,0 0 0,2-1 0,18 31 0,-22-43-152,0 0 0,0 0 0,0-1 1,1 0-1,1 0 0,-1-1 0,1 0 1,0 0-1,1-1 0,-1 0 1,1-1-1,1 0 0,-1 0 0,1-1 1,0 0-1,-1 0 0,2-1 0,-1-1 1,13 3-1,-12-4-3,-1-1 0,0 0 0,1 0 0,-1-1-1,0 0 1,0 0 0,0-2 0,0 1 0,0-1 0,0 0 0,10-6 0,-14 6-48,-1 0 1,0-1-1,-1 1 1,1-1-1,0 0 1,-1-1-1,0 1 0,0-1 1,-1 1-1,1-1 1,-1 0-1,0-1 1,0 1-1,0 0 1,-1-1-1,0 1 1,0-1-1,-1 0 1,1 0-1,-1 0 1,0-6-1,0-5-3,-1-1-1,0 1 0,-2-1 0,0 1 1,0 0-1,-2 0 0,0 0 1,-13-31-1,-2 2 25,-47-78 0,48 95-59,-2 1 0,-1 1 0,-1 0 0,-2 2 0,0 0 0,-2 2 0,0 1 0,-36-23 0,37 34-19,25 11 19,0 0 0,-1 0 0,1 0-1,0 0 1,0 1 0,-1-1 0,1 0 0,0 0 0,0 0 0,0 1-1,-1-1 1,1 0 0,0 0 0,0 1 0,0-1 0,0 0 0,0 0-1,-1 1 1,1-1 0,0 0 0,0 0 0,0 1 0,0-1 0,0 0-1,0 1 1,0-1 0,0 0 0,0 1 0,0-1 0,0 0-1,0 0 1,0 1 0,0-1 0,0 0 0,0 1 0,1-1 0,-1 0-1,0 0 1,0 1 0,0-1 0,1 0 0,1 6 3,0-1 1,1 0 0,0 0-1,0 0 1,0-1-1,7 8 1,1-2 58,1 0 0,0-1 1,1-1-1,-1 0 0,2-1 0,-1 0 1,1-1-1,0 0 0,0-1 1,24 4-1,21 3 310,75 6 0,-118-16-308,7 0 75,0 0 0,30-3 0,-46 1-316,-1 0 1,1-1-1,-1-1 1,1 1-1,-1-1 1,0 0 0,1 0-1,-1-1 1,0 0-1,0 0 1,-1 0-1,11-8 1,4-1-3280,-10 11 1515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2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67 394 2944,'0'0'72,"0"0"0,0 0 0,-1-1 0,1 1 1,0 0-1,0 0 0,-1-1 0,1 1 0,0 0 0,-1 0 0,1 0 0,0 0 1,-1 0-1,1-1 0,0 1 0,-1 0 0,1 0 0,0 0 0,-1 0 0,1 0 0,0 0 1,-1 0-1,1 0 0,-1 0 0,1 0 0,0 0 0,-1 1 0,1-1 0,0 0 1,-1 0-1,1 0 0,0 0 0,-1 0 0,1 1 0,0-1 0,0 0 0,-1 0 1,1 1-1,0-1 0,0 0 0,-1 1 0,-5 19 1876,7 24-269,1-36-1576,1 0 1,0 0-1,0 0 1,1-1 0,0 0-1,1 1 1,0-2-1,0 1 1,0 0-1,1-1 1,0 0-1,0-1 1,0 1 0,1-1-1,0 0 1,0-1-1,0 1 1,0-2-1,1 1 1,10 3 0,-6-3 45,1 0 0,-1-1 1,1-1-1,0 0 1,-1-1-1,1 0 0,0-1 1,0 0-1,0-1 1,0-1-1,-1 0 0,20-5 1,-23 4-74,0-1-1,0 0 1,-1 0 0,0-1-1,1 0 1,-2 0 0,1-1-1,-1 0 1,0 0 0,0-1-1,0 0 1,-1 0-1,0-1 1,-1 1 0,7-13-1,-5 7-19,-1 1 0,-1-1 0,0-1 0,0 1 1,-2-1-1,0 0 0,0 1 0,-1-1 0,0-24 0,-2 24-54,0 0 0,-1 0 1,-1 0-1,0 0 0,-1 0 1,0 1-1,-1-1 0,-1 1 1,0 0-1,-1 1 1,0-1-1,-1 1 0,0 0 1,-1 1-1,0-1 0,-1 2 1,0-1-1,-1 1 1,0 1-1,-1-1 0,0 2 1,0 0-1,-1 0 0,0 1 1,0 0-1,-1 1 1,0 1-1,0 0 0,0 0 1,0 1-1,-1 1 0,0 1 1,1 0-1,-1 0 0,-16 1 1,19 1-37,-1 1 0,1 0 1,-1 1-1,1 0 0,0 1 1,0 0-1,0 1 0,0 0 1,1 1-1,-12 7 0,17-9 19,0 0-1,0 1 1,1 0 0,-1 0-1,1 0 1,0 0-1,1 1 1,-1 0-1,1-1 1,0 1 0,0 1-1,0-1 1,0 0-1,1 1 1,0-1 0,1 1-1,-1 0 1,1-1-1,0 1 1,0 0-1,1 0 1,0 7 0,0-6 4,0 1 1,1 0 0,1 0 0,-1 0 0,1-1-1,0 1 1,1-1 0,0 1 0,0-1 0,1 0-1,0 0 1,0-1 0,0 1 0,1-1 0,0 0-1,0 0 1,1 0 0,-1-1 0,1 0 0,0 0-1,1 0 1,-1-1 0,12 6 0,3 0 45,0-1 0,1 0 0,0-2 0,0 0 0,1-2 0,41 5 0,-49-9-4,-1-2 0,0 0 1,1 0-1,-1-1 0,0-1 1,0 0-1,0-1 0,-1-1 1,18-8-1,-12 6-8,-1 0 0,1 1 0,36-5 0,-54 11-12,1 0 0,-1 0 1,0 0-1,1 0 0,-1 1 0,0-1 0,1 0 1,-1 1-1,0-1 0,0 1 0,0-1 1,1 1-1,-1 0 0,0 0 0,0-1 1,0 1-1,0 0 0,0 0 0,0 0 0,0 0 1,-1 0-1,1 0 0,0 0 0,0 1 1,-1-1-1,1 0 0,-1 0 0,1 0 1,-1 1-1,0-1 0,1 3 0,8 53 310,-7-36-105,0-10-71,0 1 0,0-1 0,1 0 0,8 19 0,9 11 132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3.4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180 132 2432,'0'-2'147,"-1"1"0,1 0 0,-1-1 1,1 1-1,0 0 0,-1-1 0,1 1 0,0-1 1,0 1-1,0-1 0,0 1 0,0 0 0,0-1 0,1 1 1,-1-1-1,0 1 0,1 0 0,-1-1 0,1 1 1,0 0-1,0-2 0,23-27 2488,-8 11-2620,-12 14 41,0 1 0,0 0 1,0 0-1,0 0 0,0 1 1,1 0-1,-1-1 0,1 2 0,0-1 1,0 0-1,0 1 0,1 0 1,-1 0-1,0 1 0,1-1 0,-1 1 1,1 0-1,0 1 0,-1-1 1,1 1-1,-1 0 0,1 1 1,0-1-1,-1 1 0,1 0 0,-1 1 1,1-1-1,-1 1 0,0 0 1,0 0-1,0 1 0,0 0 0,0-1 1,0 2-1,7 5 0,-7-2-23,0 0-1,0 0 1,0 0-1,-1 1 1,0 0-1,0 0 1,-1 0 0,0 0-1,0 0 1,-1 1-1,0 0 1,-1-1-1,0 1 1,0 0-1,-1-1 1,0 1-1,0 0 1,-1 0-1,0-1 1,-4 16-1,-5 12 75,-2 1 0,-1-1 0,-26 48 0,28-60-23,-11 25 223,-3-1 0,-47 67 0,62-100-194,-2 0 1,1-2-1,-2 1 1,0-2-1,-1 1 1,0-2-1,0 0 1,-2-1-1,1 0 1,-1-1-1,-22 9 1,35-17-92,0 0 1,-1-1 0,1 1 0,0 0 0,-1-1 0,1 0 0,0 0-1,-1 0 1,1 0 0,-1 0 0,1-1 0,0 1 0,-4-2 0,6 2-18,1-1 1,-1 1 0,0 0-1,1-1 1,-1 1 0,0 0-1,1-1 1,-1 1 0,1-1-1,-1 1 1,1-1 0,-1 1-1,1-1 1,-1 1 0,1-1-1,-1 0 1,1 1 0,0-1-1,-1 0 1,1 1 0,0-1-1,-1 0 1,1 0 0,0-1-3,0 1 0,1 0 0,-1-1 0,0 1 0,1-1 0,-1 1 0,1 0 0,-1 0 1,1-1-1,-1 1 0,1 0 0,0 0 0,0 0 0,0-1 0,0 1 0,0 0 0,1-1 1,3-2 6,0 0 0,0 1 0,1-1 0,-1 1 1,1 0-1,0 0 0,0 1 0,0 0 1,0 0-1,1 0 0,8 0 0,-4 0 16,1 0 0,0 1 0,0 0-1,0 1 1,16 2 0,80 26 203,-80-19-99,1-1 0,53 6-1,-72-13-146,-1 0 1,1-1-1,-1-1 0,1 0 0,-1 0 1,1-1-1,-1 0 0,0 0 1,0-1-1,0 0 0,0-1 0,0 0 1,8-5-1,-12 6-79,14-8-552,-19 10 567,0 1 0,1 0 1,-1 0-1,0-1 0,1 1 1,-1 0-1,0-1 1,1 1-1,-1 0 0,0-1 1,0 1-1,0 0 0,1-1 1,-1 1-1,0 0 0,0-1 1,0 1-1,0-1 0,0 1 1,0 0-1,0-1 1,1 1-1,-1-1 0,0 1 1,0-1-1,-1 1 0,1 0 1,0-1-1,0 1 0,0-1 1,0 1-1,0 0 0,0-1 1,-1 1-1,1 0 0,0-1 1,0 1-1,0-1 1,-1 1-1,1 0 0,0 0 1,-1-1-1,1 1 0,0-1 1,-11-6-1840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3.8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37 3200,'-10'-25'1536,"50"21"-128,-30-3 1536,5 7-2816,6 4 128,9 3 128,4 6 0,6-1-512,5 5 128,-5-4 256,-4 8 0,-6-10-128,-5 3 128,-4-7-896,-6 3 0,-2-7-768,8 5 128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4.1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20 368 3328,'-19'0'1664,"19"28"-768,0-14 2048,3 10-2688,-3 18 0,0-8 0,12 4 0,-3 4-384,1-4 0,5-6-256,0-11 0,0-8-896,10-9 128</inkml:trace>
  <inkml:trace contextRef="#ctx0" brushRef="#br0" timeOffset="1">101 0 5632,'0'14'2816,"10"-7"-3968,-10-3 5248,0 5-4096,0 12 0,3-4-2432,9 12 0,12 5 2176,1-2 128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0.3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381 48 2432,'1'-1'98,"0"0"-1,-1 0 1,1 0 0,0 0-1,-1 1 1,1-1 0,0 0 0,-1 0-1,0 0 1,1 0 0,-1 0-1,1-1 1,-1 1 0,0 0 0,0 0-1,0 0 1,0 0 0,1 0-1,-1 0 1,-1 0 0,1-1-1,0 1 1,0 0 0,0 0 0,-1 0-1,1 0 1,0 0 0,-1 0-1,1 0 1,-1 0 0,1 0 0,-1 0-1,0 0 1,1 0 0,-1 0-1,0 1 1,0-1 0,1 0-1,-1 0 1,0 1 0,0-1 0,0 1-1,0-1 1,0 0 0,0 1-1,0 0 1,0-1 0,0 1 0,0 0-1,0-1 1,0 1 0,-1 0-1,-1 0 1,-5-1-42,-1 0 0,0 1-1,0 0 1,0 1 0,-15 2-1,3 1-13,0 2 1,1 0-1,0 1 0,1 1 0,-1 1 0,1 0 0,1 2 0,-26 18 0,35-22-17,0 1-1,1 0 1,0 0 0,0 1-1,0 0 1,1 0 0,-9 16-1,13-19-18,0 0 1,1 1-1,-1-1 0,1 1 0,0 0 0,1-1 0,0 1 0,0 0 0,0 0 0,1 0 0,0 0 1,0-1-1,2 12 0,0-11-1,1 1 1,0 0 0,0-1-1,0 1 1,1-1 0,0 0-1,1 0 1,-1-1-1,1 0 1,1 1 0,-1-1-1,1-1 1,0 1 0,0-1-1,1 0 1,0-1-1,10 6 1,5 2 21,1 0-1,0-2 1,0-1 0,33 9-1,-24-12-222,1-2 0,-1 0-1,1-3 1,-1 0-1,1-2 1,-1-2-1,36-6 1,-52 7-110,44-6-739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4.9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145 164 2304,'-1'-1'116,"0"0"0,0 1 0,0-1 0,-1 0 0,1 0 0,0 1-1,0-1 1,0 1 0,0-1 0,-1 1 0,1 0 0,0-1 0,0 1 0,-1 0 0,1 0 0,0 0 0,-1 0 0,1 0 0,0 0 0,0 0 0,-1 0 0,-1 1-1,-32 17 2864,30-15-2758,2-1-171,1 0 0,0 1-1,0-1 1,0 0 0,1 1-1,-1 0 1,0-1 0,1 1-1,0 0 1,0 0 0,0 0-1,0-1 1,0 1 0,0 0-1,1 0 1,0 1 0,-1-1-1,1 0 1,0 0 0,0 0-1,1 0 1,-1 0-1,1 0 1,-1 0 0,1 0-1,0 0 1,2 4 0,1 4 187,0 1 1,0-1 0,1 0-1,0 0 1,10 14-1,-7-16-121,0 0-1,1 0 1,-1-1 0,2 0-1,-1-1 1,1 0-1,0-1 1,1 1-1,0-2 1,0 0 0,0 0-1,0-1 1,1 0-1,-1-1 1,1-1-1,0 1 1,0-2 0,0 0-1,0 0 1,0-1-1,24-3 1,-19 1-50,0-1 1,0 0-1,-1-1 1,1 0-1,-1-2 0,0 0 1,-1 0-1,1-2 1,-1 0-1,-1-1 0,1 0 1,-1-1-1,-1 0 1,0-2-1,11-12 1,-19 20-53,-1-2 1,0 1-1,0 0 1,-1-1-1,1 0 0,-1 0 1,-1 0-1,1 0 1,-1 0-1,0-1 1,0 1-1,-1-1 1,0 1-1,0-1 1,0 0-1,-1 1 1,0-1-1,0 0 1,-1 1-1,0-1 1,0 1-1,-1-1 1,1 1-1,-1-1 1,-1 1-1,1 0 1,-1 0-1,0 0 1,-7-9-1,3 5-10,-1 0 0,0 1-1,0 0 1,-1 0 0,-1 1 0,1 0-1,-1 1 1,-1 0 0,1 0 0,-1 1-1,0 1 1,-1 0 0,1 0-1,-25-6 1,16 8-22,-1 0 0,0 2 0,0 0 0,0 1 0,1 1 0,-1 1-1,0 1 1,1 1 0,-1 0 0,1 2 0,-25 10 0,34-12 0,0 1-1,0-1 1,1 2 0,0 0 0,0 0-1,0 1 1,1 0 0,0 0 0,0 1-1,1 0 1,0 1 0,1 0 0,0 0 0,0 0-1,1 1 1,0 0 0,0 1 0,1-1-1,1 1 1,0 0 0,-4 16 0,7-19-41,1 0 1,0-1 0,0 1 0,1 0 0,0 0 0,0-1 0,0 1 0,1-1-1,0 1 1,1-1 0,0 0 0,0 0 0,0 0 0,1 0 0,0 0 0,1-1 0,-1 0-1,1 0 1,0 0 0,1 0 0,-1-1 0,9 6 0,3 3-379,1-1 0,1-1 0,0 0 0,1-1 1,0-2-1,31 12 0,45 6-1291,11-1 43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5.6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18 2560,'0'0'59,"-1"0"-1,1-1 1,-1 1 0,1 0-1,-1 0 1,1 0 0,-1 0-1,1-1 1,-1 1 0,1 0-1,0-1 1,-1 1 0,1 0-1,-1-1 1,1 1 0,0 0 0,-1-1-1,1 1 1,0 0 0,0-1-1,-1 1 1,1-1 0,0 1-1,0-1 1,0 1 0,-1-1-1,1 1 1,0-1 0,0 1-1,0-1 1,0 1 0,0-1-1,0 1 1,0-1 0,0 1 0,0-1-1,0 1 1,0-1 0,0 1-1,1-1 1,-1 1 0,0-1-1,1 1 40,0 0-1,0 1 0,0-1 0,-1 0 0,1 1 1,0 0-1,0-1 0,-1 1 0,1-1 0,0 1 1,-1 0-1,1-1 0,-1 1 0,1 0 1,-1-1-1,1 1 0,-1 0 0,0 0 0,1 0 1,-1 0-1,0-1 0,1 1 0,-1 0 0,0 0 1,0 0-1,0 0 0,0 0 0,0 0 1,0 0-1,3 31 526,-1 0 1,-3 32-1,1 6 24,20 255 2660,-19-322-3280,0 2 35,-1 0 0,1 0 0,-1 0 0,0 0 0,0-1 0,0 1 0,-1 0 0,0 0 0,0 0 0,0 0 0,0-1 0,-1 1 1,-4 7-1,6-12-56,0 0 0,-1 0 0,1 0 1,-1 0-1,1 0 0,0 0 1,-1-1-1,1 1 0,-1 0 0,1 0 1,0 0-1,-1 0 0,1-1 1,0 1-1,-1 0 0,1-1 0,0 1 1,0 0-1,-1 0 0,1-1 1,0 1-1,0 0 0,-1-1 0,1 1 1,0-1-1,0 1 0,0 0 1,0-1-1,0 1 0,-1-1 1,1 1-1,0 0 0,0-1 0,0 1 1,0-1-1,0 1 0,0 0 1,0-1-1,0 1 0,1-1 0,-1 0 1,-6-25 113,3 4-103,1 0 0,1 0 0,1-1 0,1 1 0,0 0 0,2 0 0,1 0 0,0 0 0,2 0 0,0 1 0,2 0 0,0 1 0,1-1 0,24-36 1,-26 49 11,0 0 0,1 1 0,0 0 0,0 0 0,1 0 1,0 1-1,0 0 0,0 1 0,1 0 0,0 1 0,0 0 1,0 0-1,0 1 0,0 0 0,1 1 0,19-2 0,-20 3 31,-1 0-1,1 1 1,0 0-1,-1 0 1,1 1-1,-1 0 1,1 1-1,-1 0 1,0 0-1,1 1 1,-1 0-1,0 1 1,-1 0-1,1 0 0,-1 1 1,0 0-1,0 0 1,0 1-1,8 8 1,-3 2 41,-1 1 0,0 1 1,-1 0-1,-1 0 0,-1 1 1,0 0-1,-1 0 0,-2 1 1,0 0-1,-1 1 0,-1-1 1,0 1-1,-2 0 0,-1 0 1,-2 42-1,1-60-160,-1 0 0,1 0-1,-1 1 1,0-1 0,0 0 0,0 0-1,0 0 1,-1 0 0,1 0 0,-4 4-1,5-7 10,0 0 0,0 0-1,0 1 1,-1-1 0,1 0-1,0 0 1,0 0-1,0 0 1,-1 1 0,1-1-1,0 0 1,0 0 0,-1 0-1,1 0 1,0 0-1,0 0 1,0 0 0,-1 0-1,1 0 1,0 0 0,-1 0-1,1 0 1,0 0-1,0 0 1,-1 0 0,1 0-1,0 0 1,0 0 0,-1 0-1,1 0 1,0 0-1,0 0 1,0 0 0,-1 0-1,1 0 1,0-1 0,0 1-1,-1 0 1,1 0-1,-7-21-3063,3-1 853,3-7-43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5.9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4224,'-6'21'2048,"25"30"-1920,-13-39 3584,-6 5-3712,6 3 128,-3 7 0,3 9 0,4-2-896,1-5 128,8-9-640,17-6 128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6.3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46 6272,'-49'-45'3072,"68"86"-4096,-4-29 5888,0 9-7808,10 17 128,0-8-512,-4-2 128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6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5 2944,'0'-1'97,"-1"1"1,1 0 0,0-1-1,0 1 1,-1 0-1,1-1 1,0 1-1,-1 0 1,1 0-1,0 0 1,-1-1-1,1 1 1,-1 0 0,1 0-1,0 0 1,-1 0-1,1 0 1,0-1-1,-1 1 1,1 0-1,-1 0 1,1 0-1,0 0 1,-1 0-1,1 0 1,-1 1 0,1-1-1,0 0 1,-1 0-1,1 0 1,-1 0-1,1 0 1,0 0-1,-1 1 1,1-1-1,0 0 1,-1 1 0,-10 18 2205,2 30-740,8-15-1397,1 1 0,1-1 1,10 57-1,-7-74-81,0 0 0,1 0 0,1-1 0,0 1 0,1-1 0,1 0 0,0-1 0,1 0 0,13 16 0,-19-27-64,1 1 1,0-1-1,0 0 1,0 0-1,0-1 1,1 1-1,-1-1 1,1 0-1,0 0 1,0 0-1,0-1 1,0 0-1,1 0 1,-1 0-1,9 2 1,-9-4-110,-1 0 0,1 0 1,-1 0-1,0-1 1,1 0-1,-1 1 0,1-2 1,-1 1-1,0 0 1,0-1-1,0 0 0,0 0 1,0 0-1,0 0 1,0-1-1,-1 1 0,1-1 1,-1 0-1,6-6 1,4-5-617,-2 0 0,0-1 0,10-17 0,9-17-832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7.0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25 4608,'-6'-25'2304,"33"29"-2816,-24-4 4480,13 0-3968,-7 8 0,6-3 0,6 3 128,-11 1-1408,14 3 0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7.7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1 3200,'-1'1'320,"1"0"1,-1 1-1,1-1 0,0 0 1,0 1-1,-1-1 0,1 1 1,0-1-1,0 0 1,0 1-1,1-1 0,-1 1 1,0-1-1,0 0 0,1 1 1,-1-1-1,1 1 1,-1-1-1,2 2 0,15 51-282,-11-35 578,10 32-667,-2 0 573,3-1 0,42 87 0,-34-108-118,-13-24-87,-11-6-300,-1 0 0,0 1 0,1-1 0,-1 1 0,0-1 0,1 0 0,-1 1 0,0-1 0,0 0 1,0 0-1,0 1 0,0-1 0,0 0 0,0 1 0,0-1 0,0 0 0,0 1 0,0-1 0,0 0 0,0 1 0,-1-1 0,1 0 0,-1 0 0,-3-16 35,1 0 1,1 0-1,0 0 0,1-1 0,1 1 0,1 0 0,0 0 0,1-1 0,1 1 1,6-21-1,-6 30-32,0 0 1,0 0-1,1 0 1,0 1-1,1-1 1,-1 1-1,1 0 1,1 0-1,-1 1 1,1-1-1,0 1 1,1 1-1,-1-1 1,1 1-1,0 0 1,1 0 0,-1 1-1,1 0 1,0 1-1,0 0 1,0 0-1,11-3 1,-6 4 42,-1 0 1,1 0 0,0 1-1,0 1 1,-1 0 0,1 1 0,0 0-1,-1 1 1,1 0 0,-1 1 0,1 1-1,-1 0 1,0 0 0,-1 1 0,1 1-1,-1 0 1,0 1 0,0 0-1,18 15 1,-21-14-17,1 0 0,-1 0 0,0 1-1,-1 0 1,0 1 0,-1 0 0,0 0-1,0 0 1,-1 0 0,0 1 0,-1 0 0,0 0-1,-1 0 1,0 1 0,-1-1 0,0 1 0,-1-1-1,0 1 1,-1 0 0,0-1 0,-4 23 0,4-32-27,-1 1 0,1-1 1,-1 1-1,0-1 1,1 0-1,-1 1 1,0-1-1,-1 0 1,1 0-1,0 1 1,-1-1-1,1 0 0,-1 0 1,0-1-1,1 1 1,-1 0-1,0 0 1,0-1-1,-4 3 1,5-4-10,1 0 1,-1 1 0,0-1-1,0 0 1,0 0 0,1 0-1,-1 0 1,0 0 0,0 0-1,0 0 1,0 0-1,1 0 1,-1 0 0,0 0-1,0-1 1,0 1 0,1 0-1,-1-1 1,0 1 0,0 0-1,1-1 1,-1 1 0,0-1-1,-1-1 6,0 0 1,0 0-1,1 0 0,-1 0 1,1 0-1,0 0 0,0-1 0,0 1 1,0 0-1,0 0 0,-1-5 0,-1-6-9,1 1 0,1-1-1,0 0 1,1 0-1,0 0 1,1 0 0,0 0-1,1 0 1,1 0-1,0 1 1,0-1 0,1 1-1,1 0 1,0 0-1,10-16 1,-10 18-22,1 0-1,0 1 1,0 0 0,1 0 0,0 0-1,1 1 1,0 0 0,0 0 0,1 1-1,-1 0 1,2 1 0,-1 0 0,1 0-1,0 1 1,0 1 0,0-1 0,1 1-1,16-3 1,-15 6-13,-1 1 0,0 0 1,1 1-1,-1 0 0,0 1 0,0 0 0,13 4 1,29 6 5,-35-9 81,0 1 0,-1 1-1,1 1 1,-1 0-1,0 2 1,-1 0-1,0 0 1,0 2-1,-1 0 1,0 1-1,-1 0 1,0 1-1,0 1 1,-2 0-1,1 0 1,-2 2-1,0-1 1,12 21-1,-7-8 168,-1-1-1,-1 2 1,-1 0 0,-2 0-1,-1 1 1,-1 1 0,7 43-1,-18-30-1,2-42-478,0 1-1,-1 0 1,1-1-1,-1 1 0,0-1 1,1 1-1,-1 0 1,0-1-1,0 0 0,0 1 1,0-1-1,0 0 0,0 1 1,0-1-1,-1 0 1,1 0-1,0 0 0,-1 0 1,1 0-1,-1 0 0,-1 0 1,-7 0-2072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8.3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0 3200,'0'0'105,"-1"0"0,1 0 0,-1 1 0,1-1 0,-1 0 0,1 0 0,-1 0 0,1 0 0,-1 1 0,1-1 1,0 0-1,-1 1 0,1-1 0,0 0 0,-1 1 0,1-1 0,0 0 0,-1 1 0,1-1 0,0 0 0,0 1 0,-1-1 0,1 1 0,0-1 0,0 1 0,0-1 0,-1 1 1,1-1-1,0 0 0,0 1 0,0-1 0,0 1 0,0-1 0,0 1 0,0-1 0,0 2 0,3 24 813,-1-15-838,116 626 1800,-52-331-965,-65-303-904,8 42 167,3 53 0,-11-85-129,0-1-1,-1 0 1,-1 0 0,0 0-1,-1 0 1,0 0-1,-1 0 1,0-1-1,-9 20 1,12-29-60,0-1 0,-1 0 0,1 1 0,-1-1 0,1 0 0,-1 0 1,1 1-1,-1-1 0,0 0 0,0 0 0,0 0 0,0 0 0,0 0 0,0 0 0,0 0 0,0 0 0,0 0 0,0 0 1,0-1-1,0 1 0,-1 0 0,1-1 0,0 1 0,-1-1 0,1 0 0,0 1 0,-1-1 0,1 0 0,0 0 0,-1 1 1,1-1-1,-1 0 0,1-1 0,0 1 0,-1 0 0,1 0 0,0-1 0,-1 1 0,1 0 0,0-1 0,-1 1 0,1-1 1,0 0-1,0 0 0,0 1 0,-1-1 0,1 0 0,0 0 0,0 0 0,0 0 0,0 0 0,1 0 0,-2-2 0,-4-4-264,0 0 0,1 0-1,0-1 1,1 0 0,0 0-1,-6-15 1,-7-37-1133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8.6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58 3584,'15'1'251,"-1"-1"1,1 0-1,-1-1 1,1-1-1,-1 0 1,0-1-1,0-1 1,0 0-1,23-10 1,-13 5 155,-11 4-176,1 2-1,0-1 0,0 1 0,1 1 0,-1 1 1,1 0-1,-1 1 0,0 0 0,1 1 0,-1 1 1,0 0-1,23 7 0,-8-3 148,-17-3-334,0 1 0,-1 0-1,1 0 1,-1 1 0,1 1 0,-2 0 0,1 0-1,-1 1 1,0 1 0,0-1 0,-1 2-1,0-1 1,0 1 0,-1 1 0,0-1 0,-1 1-1,0 1 1,-1-1 0,0 1 0,0 0 0,-1 1-1,-1-1 1,0 1 0,0 0 0,-1 0 0,-1 0-1,0 0 1,-1 1 0,0-1 0,-1 1-1,0-1 1,-1 0 0,0 1 0,-1-1 0,-1 0-1,0 0 1,-6 16 0,4-18 14,0-1 1,-1-1-1,0 1 1,0-1-1,-1 0 1,0 0-1,-1 0 0,0-1 1,0-1-1,0 1 1,-1-1-1,0-1 0,0 1 1,0-2-1,-1 1 1,1-1-1,-1-1 1,-19 5-1,17-5 7,0-1 1,0 0-1,0 0 0,-1-1 0,1-1 1,0 0-1,-1-1 0,1 0 1,0-1-1,0 0 0,0-1 0,0 0 1,0-1-1,0 0 0,-19-11 1,30 14-147,-1 0 1,1-1 0,-1 1 0,1 0-1,0-1 1,-1 1 0,1-1 0,0 0 0,0 1-1,0-1 1,0 0 0,0 0 0,1 1-1,-1-1 1,1 0 0,-1 0 0,1 0-1,-1 0 1,1 0 0,0 0 0,0 0 0,0 0-1,0 0 1,0 0 0,1 0 0,-1 0-1,0 1 1,1-1 0,0 0 0,-1 0-1,1 0 1,0 0 0,0 1 0,0-1 0,0 0-1,0 1 1,0-1 0,1 1 0,-1-1-1,0 1 1,1 0 0,-1-1 0,1 1-1,0 0 1,2-1 0,28-10-1605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9.1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40 186 3072,'-1'8'792,"0"0"1,0-1-1,0 1 0,1 0 1,0 0-1,1 11 0,0-7-683,1 0-1,0 1 1,0-1-1,2 0 1,-1 0-1,1 0 1,1-1-1,0 1 1,1-1-1,0 0 1,1-1-1,0 1 1,0-1-1,1-1 0,1 0 1,-1 0-1,1 0 1,1-1-1,0 0 1,0-1-1,0 0 1,23 10-1,-17-10 28,0-1-1,0 0 1,1-1 0,0-1-1,0 0 1,1-1-1,-1-2 1,1 1 0,-1-2-1,1 0 1,-1-1-1,0-1 1,1-1-1,-1 0 1,0-1 0,17-7-1,-19 6-45,-1-2 0,1 0 0,-1 0 0,0-1-1,0-1 1,-1-1 0,23-21 0,-30 25-70,0 0 1,0-1-1,0 0 1,-1-1-1,0 1 0,-1-1 1,0 0-1,0 0 1,0 0-1,-1-1 0,-1 1 1,1-1-1,-1 0 1,-1 1-1,2-14 1,-3 16-21,-1 0 0,1 0 0,-1 0 0,0 0 0,0 1 0,0-1 0,-1 0 0,0 0 0,0 1 0,-1 0 0,1-1 0,-6-6 0,-1 0 3,0 0 1,-1 1 0,-14-13 0,16 17 2,-8-8 5,0 1-1,0 1 1,-1 1 0,-1 0-1,0 1 1,-1 1 0,0 1-1,-1 0 1,0 2 0,0 0-1,0 1 1,-1 1 0,0 1-1,0 1 1,0 1 0,0 1-1,0 0 1,0 2 0,-1 0-1,1 2 1,-24 5 0,35-6-40,1 0 1,0 1 0,0 0-1,0 1 1,0 0 0,1 0 0,-1 1-1,1 0 1,0 0 0,0 1 0,1 0-1,0 0 1,0 1 0,0 0 0,1 0-1,0 0 1,0 1 0,1 0 0,-5 10-1,7-11-22,0 1 1,1-1-1,0 1 0,0-1 0,1 1 1,0 0-1,0 0 0,0-1 0,1 1 1,1 0-1,-1 0 0,1 0 0,1-1 0,-1 1 1,1 0-1,1-1 0,-1 0 0,1 1 1,1-1-1,-1 0 0,1 0 0,0-1 0,1 1 1,5 5-1,-1-1-295,0-1 1,0 0-1,1 0 1,14 9-1,62 33-1467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1.0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134 267 1536,'-13'-4'309,"-17"-1"2859,30 6-3116,0-1-1,-1 1 0,1 0 1,0 0-1,-1 0 1,1 0-1,0 0 0,0 0 1,0 0-1,0 0 0,0 0 1,0 0-1,0 0 1,0-1-1,0 1 0,1 0 1,-1 0-1,0 0 1,0 0-1,1 0 0,-1 0 1,1 0-1,-1-1 1,1 1-1,-1 0 0,2 1 1,13 30 117,5 5 385,-10-18-86,0-1 1,25 34-1,-31-47-399,1 0 0,0 0 0,0-1 0,0 1-1,0-1 1,1 0 0,0-1 0,-1 1 0,1-1 0,1 0 0,-1-1-1,0 1 1,10 1 0,-4-2-13,0-1-1,0-1 1,0 0 0,0 0-1,0-1 1,0-1-1,0 0 1,0-1 0,0 0-1,-1 0 1,0-1 0,1-1-1,-1 0 1,-1-1-1,1 0 1,-1 0 0,0-1-1,-1-1 1,0 1 0,13-15-1,-15 16-23,0-1 1,0-1-1,-1 1 0,0-1 0,-1 0 0,0 0 1,0-1-1,0 0 0,-1 0 0,-1 0 0,0 0 1,0 0-1,0-1 0,-1 1 0,-1-1 0,0 0 1,0 1-1,-1-1 0,0 0 0,0 0 0,-1 1 1,-1-1-1,1 0 0,-2 1 0,-5-16 0,3 14-10,-1 0 0,-1 0-1,0 1 1,0 0 0,-1 1 0,0 0-1,-1 0 1,0 0 0,0 1-1,-1 1 1,0 0 0,0 0-1,-1 0 1,0 2 0,0-1 0,0 1-1,-1 1 1,0 0 0,1 1-1,-1 0 1,-1 1 0,1 0-1,0 1 1,0 0 0,-19 2 0,16-1-47,0 1 0,1 1 1,-1 0-1,0 1 0,1 0 0,0 1 1,0 1-1,0 0 0,1 1 1,0 0-1,0 1 0,0 1 1,1 0-1,0 1 0,0 0 1,1 1-1,0 0 0,1 0 1,0 1-1,1 1 0,-10 16 1,17-26 14,0 1 1,1 0 0,0 0 0,-1-1 0,1 1-1,0 0 1,1 0 0,-1 0 0,0 1 0,1-1-1,0 0 1,0 0 0,0 0 0,0 0-1,0 0 1,0 0 0,1 0 0,0 1 0,-1-1-1,1 0 1,0 0 0,1-1 0,-1 1 0,0 0-1,1 0 1,0-1 0,-1 1 0,1 0 0,0-1-1,0 0 1,1 0 0,-1 1 0,4 1-1,1 2-17,1-1-1,0-1 0,-1 0 0,2 0 1,-1 0-1,0-1 0,1 0 0,0-1 1,-1 1-1,17 0 0,-3-1-21,1-2 0,0-1 1,0 0-1,0-2 0,31-8 0,113-39-394,-44 12 134,-118 36 291,-1 1-1,0 0 1,1 0 0,-1 0 0,1 1 0,-1-1-1,1 1 1,-1 0 0,1 1 0,-1-1 0,6 2-1,-7-1 19,-1 1-1,1-1 0,-1 0 0,0 1 0,1-1 0,-1 1 1,0 0-1,0 0 0,-1 0 0,1 0 0,0 0 1,-1 0-1,1 1 0,-1-1 0,1 0 0,-1 1 0,0-1 1,0 1-1,1 4 0,8 22 265,0-1-1,2-1 1,2 1-1,18 28 1,-26-47-168,1 0-1,0 0 1,0-1-1,1 0 1,0-1 0,0 1-1,1-1 1,0-1-1,0 0 1,0 0 0,1-1-1,0 0 1,0 0-1,19 5 1,-1-3-978,2-1 0,52 4 1,-30-15-655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49.9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 2304,'1'-1'119,"-1"-1"1,1 1-1,0 0 0,0 0 1,0 1-1,0-1 0,0 0 1,0 0-1,0 0 0,0 1 1,0-1-1,0 0 0,0 1 1,0-1-1,0 1 0,1-1 1,-1 1-1,0 0 0,0-1 1,1 1-1,-1 0 0,0 0 1,0 0-1,1 0 0,-1 0 1,0 0-1,1 1 0,-1-1 1,0 0-1,0 0 0,1 1 1,1 0-1,45 19 1931,-44-18-2065,38 19 522,1-2-1,0-2 0,2-2 1,67 13-1,-88-23-325,1-2 0,0-1 0,-1-1 0,1 0 0,0-2 0,0-2 0,0 0 0,-1-1 0,0-1 0,28-10 0,-51 15-173,-1 0 0,1 0 0,0 0 0,-1 0 0,1 0 1,-1 0-1,1 0 0,-1-1 0,1 1 0,-1 0 0,1 0 1,-1 0-1,1 0 0,-1-1 0,1 1 0,-1 0 1,0 0-1,1-1 0,-1 1 0,1 0 0,-1-1 0,0 1 1,1-1-1,-1 1 0,0 0 0,1-1 0,-1 1 0,0-1 1,0 1-1,1-1 0,-1 1 0,0-1 0,0 1 0,0-1 1,0 1-1,0-1 0,0 1 0,1-1 0,-1 1 0,0-1 1,-1 1-1,1-1 0,0 1 0,0-1 0,0 1 1,0-1-1,0 1 0,-1-2 0,0 2 6,0-1-1,0 0 1,-1 0 0,1 1 0,0-1-1,-1 0 1,1 1 0,0 0 0,-1-1-1,1 1 1,-1 0 0,1 0 0,-1-1-1,1 1 1,-1 0 0,1 0-1,-1 1 1,-1-1 0,-10 2 36,-1 1-1,1 1 1,0 0 0,0 0 0,0 1 0,1 1-1,0 0 1,0 1 0,0 0 0,1 1-1,0 0 1,0 1 0,1 0 0,0 1 0,1 0-1,0 0 1,1 1 0,0 0 0,0 1-1,1 0 1,1 0 0,0 0 0,1 1 0,0 0-1,1 0 1,0 0 0,1 0 0,0 1-1,2-1 1,-1 1 0,2-1 0,1 27 0,1-31-7,0 0 0,0 0 0,1-1 0,0 1 0,1-1 0,0 0 0,0 0 0,0 0 0,1 0 1,1-1-1,-1 0 0,1 0 0,0 0 0,1-1 0,0 0 0,0 0 0,0 0 0,1-1 1,-1-1-1,1 1 0,13 5 0,-1-1 20,0-1 0,1-1 0,0-1 0,0-1-1,0 0 1,0-2 0,1 0 0,23-1 0,-22-2-158,1-2 0,-1 0 0,28-8 1,-26 4-850,0-2 0,0-1 0,-1 0 0,45-26 1,-14 4-1105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0.5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 62 2048,'0'-2'129,"3"-6"703,1 0 0,0 0-1,0 1 1,0-1 0,12-13 0,-20 53 2038,3-12-2732,-38 406 5348,29-297-4359,4-57-582,-12 273 1228,19-291-1575,2-1-1,2-1 1,2 1 0,20 73-1,-23-112-142,0-1 0,1 0 0,0 0-1,0 0 1,2 0 0,11 16 0,-15-25-33,0-1 0,0 1 0,1-1 1,-1 0-1,1 0 0,0 0 1,0 0-1,0-1 0,1 0 1,-1 0-1,0 0 0,1 0 0,-1-1 1,1 1-1,0-1 0,-1-1 1,1 1-1,0 0 0,0-1 1,0 0-1,-1 0 0,8-2 0,7 0-133,1-2-1,-1 0 0,0-1 0,0-1 0,-1-1 1,24-12-1,101-64-6365,-109 62 3774,-8 1 122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0.8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12 3072,'0'-11'1536,"-4"14"-384,4-3 2176,15 0-2816,4 0 0,21 0 512,1 4 0,3 0-1280,7-4 128,4 6 768,0-3 0,-6 1-256,8 4 128,-17 1-1408,-10 3 128,-5 5-896,-10 0 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1.8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1 404 2048,'7'54'6831,"-5"-48"-6726,0 0 1,0-1-1,1 0 0,-1 1 1,1-1-1,1 0 0,-1 0 0,1-1 1,0 1-1,0-1 0,0 1 1,0-1-1,1-1 0,0 1 1,0-1-1,0 1 0,0-1 0,9 3 1,-2 0 46,1 0 0,0-1 0,0 0 0,0-1 0,1-1 0,0 0 0,-1-1 0,1 0 0,0-1 0,0 0 0,0-2 0,0 1 0,0-2 0,0 0 0,22-6 0,-23 5-74,0 0 1,-1-1 0,1-1 0,-1 0-1,0-1 1,0 0 0,0-1 0,-1 0-1,0-1 1,-1 0 0,1-1 0,10-12 0,-11 9-18,0 0 1,-1-1-1,-1 0 1,0-1 0,-1 1-1,-1-2 1,0 1-1,-1-1 1,0 0-1,-1 0 1,2-17 0,-5 23-42,0 0 1,-1 0 0,-1 0-1,1 0 1,-1 0 0,-1 0-1,0 0 1,0 0 0,0 0-1,-1 0 1,-1 1 0,1 0-1,-2-1 1,1 1 0,-1 1-1,0-1 1,0 1 0,-1 0 0,0 0-1,-10-8 1,1 2-8,0 0-1,-1 2 1,0 0 0,-1 0 0,-1 2 0,0 0-1,-19-6 1,25 10-27,0 2 0,0-1 1,-1 2-1,1-1 0,-1 2 0,0 0 0,1 0 0,-1 1 0,0 0 1,0 2-1,-22 4 0,30-5-1,0 0 0,0 0-1,0 1 1,0 0 0,1 0 0,-1 0 0,0 1-1,1 0 1,0 0 0,-1 0 0,1 0 0,0 0 0,1 1-1,-1 0 1,1 0 0,0 0 0,-1 0 0,2 0-1,-1 1 1,0-1 0,1 1 0,0 0 0,0 0 0,1 0-1,-3 8 1,4-7-1,0 1-1,0-1 1,0 1-1,1 0 1,0-1-1,0 1 0,0-1 1,1 1-1,0-1 1,1 0-1,-1 0 1,1 0-1,0 0 1,1 0-1,-1-1 1,1 1-1,0-1 1,0 0-1,9 7 1,5 5 36,1-1 0,0-1 0,1 0 0,1-1 0,1-2 0,-1 0 1,2-1-1,0-1 0,0-2 0,0 0 0,1-1 0,1-1 0,-1-2 1,1 0-1,-1-2 0,1 0 0,33-3 0,-53 0-17,-1 0-1,1 0 1,-1 0 0,0-1-1,0 0 1,0 1-1,5-4 1,27-8 19,-34 13-13,0-1-1,0 1 1,1-1 0,-1 1 0,0-1-1,0 0 1,-1 0 0,1 0 0,0 0-1,0 0 1,2-1 0,0 0 22,-5 14 104,0-3-43,1 7 12,0-1 1,2 1 0,0-1-1,0 0 1,2 1 0,-1-1 0,2-1-1,0 1 1,1-1 0,9 17-1,-10-25-64,-1 0 0,1-1 0,0 0 0,1 0 0,-1 0 0,1-1-1,0 0 1,0 0 0,0 0 0,1 0 0,-1-1 0,1 0-1,0-1 1,0 0 0,0 0 0,0 0 0,0-1 0,9 1-1,-1 0-504,0-1-1,-1 0 0,1-2 1,0 1-1,0-2 0,-1 0 0,1 0 1,16-6-1,-27 7 112,0-1 0,-1 1 1,1-1-1,0 0 0,-1 0 0,1 0 1,-1 0-1,1 0 0,-1-1 0,0 1 0,3-4 1,5-21-1823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2.3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4 125 2816,'-3'-1'1039,"2"1"725,2 1-1527,0 1 1,0-1 0,0 1 0,0 0-1,-1-1 1,1 1 0,0 0 0,-1-1-1,0 1 1,1 0 0,-1-1 0,0 1 0,0 0-1,0 0 1,0-1 0,0 1 0,-1 3-1,-2 40 835,1 0 0,3 0 0,8 63 0,-5-68 42,-4-35-749,1-17-175,0 1-173,5-51 68,2-1 0,24-86 1,-29 140-83,1 0 0,0 0 0,0 1 1,1 0-1,0-1 0,1 2 1,0-1-1,0 1 0,0 0 1,1 0-1,0 0 0,1 1 1,-1 0-1,1 1 0,15-8 1,-17 10 49,0-1 0,0 2 1,0-1-1,1 1 0,-1 0 1,1 0-1,0 0 0,-1 1 1,1 0-1,0 1 0,0 0 1,0 0-1,0 0 0,0 1 1,-1 0-1,1 0 0,0 0 1,-1 1-1,1 0 0,-1 1 1,1-1-1,8 6 0,6 6 187,0 1 0,-1 1 1,0 1-1,-1 1 0,-1 0 0,-1 1 0,22 32 0,-33-42-170,0 1 0,-1 0 1,1 0-1,-2 0 1,0 1-1,0 0 0,-1-1 1,0 1-1,0 1 0,-2-1 1,1 0-1,-1 0 1,-1 1-1,0-1 0,-1 0 1,0 1-1,-1-1 1,0 0-1,-4 12 0,4-14-164,-6 12 523,8-20-492,0-1 0,0 0 0,-1 1 1,1-1-1,0 0 0,0 1 0,-1-1 0,1 0 1,0 0-1,-1 1 0,1-1 0,0 0 0,-1 0 0,1 1 1,0-1-1,-1 0 0,1 0 0,0 0 0,-1 0 1,1 0-1,-1 0 0,1 1 0,0-1 0,-1 0 0,1 0 1,-1 0-1,1 0 0,-1 0 0,1-1 0,0 1 0,-1 0 1,1 0-1,0 0 0,-1 0 0,1 0 0,-1 0 1,1-1-1,0 1 0,-1 0 0,1 0 0,-1-1 0,1 1-55,0-1 0,-1 1 0,1 0 0,0-1 0,-1 1 0,1-1-1,0 1 1,0 0 0,-1-1 0,1 1 0,0-1 0,0 1-1,0-1 1,0 1 0,0-1 0,0 1 0,0-1 0,0 1 0,0 0-1,0-1 1,0 1 0,0-1 0,0 1 0,0-1 0,0 1 0,0-1-1,0 1 1,1-1 0,-1 1 0,0 0 0,0-1 0,1 1-1,-1-1 1,0 1 0,0 0 0,1-1 0,-1 1 0,1-1 0,8-10-2442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3.1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22 2176,'-1'0'61,"1"-1"-1,-1 1 1,1 0-1,-1-1 1,1 1-1,-1 0 1,1-1 0,-1 1-1,1-1 1,0 1-1,-1-1 1,1 1 0,0-1-1,-1 1 1,1-1-1,0 1 1,0-1 0,-1 0-1,1 1 1,0-1-1,0 1 1,0-1-1,0 0 1,0 1 0,0-1-1,0 1 1,0-1-1,0-1 1,0 2-3,0 0 0,0 0 0,0 0 0,0-1 0,0 1 0,0 0 0,0 0 0,0 0 0,0-1 0,0 1 0,0 0 0,0 0 0,0 0 0,0-1 0,0 1 0,0 0 0,0 0 0,0 0 0,0-1 0,0 1 0,0 0 0,-1 0 0,1 0-1,0 0 1,0-1 0,0 1 0,0 0 0,0 0 0,-1 0 0,1 0 0,0 0 0,0 0 0,0 0 0,-1-1 0,1 1 0,0 0 0,0 0 0,0 0 0,0 0 0,-1 0 0,1 0 0,0 0 0,0 0 0,-1 0 0,1 0 0,0 0 0,0 0 0,0 0 0,-1 0 0,1 0 0,0 0 0,0 1 0,0-1 0,0 0 0,-1 0 0,1 0 0,0 0 0,-9 44 966,7-16-691,2 0 1,1-1-1,1 1 0,7 34 1,3 37 303,-3 163 929,4 45-231,-8-108-770,6 51-85,-11-245-480,15 83 195,-14-84-166,0 1 1,0 0 0,0 0-1,1-1 1,0 1 0,0-1-1,0 0 1,0 1 0,1-1 0,0 0-1,-1-1 1,1 1 0,1 0-1,6 5 1,-7-8-16,0-1 0,1 0 1,-1 1-1,0-2 0,1 1 0,-1 0 0,0-1 0,0 1 0,1-1 1,-1 0-1,0 0 0,0 0 0,0 0 0,0-1 0,0 0 0,0 1 1,5-5-1,12-4 30,70-29 73,68-25-1493,-136 55 596,-20 8 507,-1 0 0,1 0-1,0 1 1,-1-1 0,1 1 0,0-1-1,0 1 1,-1 0 0,1-1 0,0 1-1,0 0 1,-1 0 0,1 0-1,0 0 1,0 1 0,-1-1 0,1 0-1,0 1 1,0-1 0,-1 1 0,1 0-1,-1-1 1,3 2 0,-2-1-1519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3.5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2816,'1'1'90,"0"1"-1,0-1 1,0 0-1,1 0 1,-1 0-1,0-1 1,0 1 0,1 0-1,-1 0 1,1-1-1,-1 1 1,0-1 0,1 1-1,-1-1 1,1 1-1,-1-1 1,1 0 0,0 0-1,-1 0 1,1 0-1,2 0 1,-1 0 286,128 20 4318,-41-9-4076,114 0 0,-138-12-282,76 3-352,-141-2-91,1 0 0,-1 0 0,0 1-1,0-1 1,0 1 0,0-1 0,0 0 0,1 1 0,-1 0-1,0-1 1,0 1 0,0 0 0,-1-1 0,1 1 0,0 0-1,0 0 1,0 0 0,-1 0 0,1 0 0,0 0 0,-1 0-1,1 0 1,-1 0 0,1 0 0,-1 0 0,1 0 0,-1 1 0,0-1-1,1 0 1,-1 0 0,0 0 0,0 1 0,0-1 0,0 0-1,0 0 1,0 0 0,-1 1 0,1-1 0,0 0 0,-1 0-1,1 0 1,-1 2 0,-4 9-1322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3.8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0 3328,'0'27'1664,"-15"1"-1280,15-14 3072,0 6-3328,0 5 0,0 0 128,6 5 0,9-5-512,0-1 128,10-3-1024,15-4 128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4.2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4 6912,'-18'-4'3456,"27"8"-4608,-3 0 6400,-3 9-8704,7 16 128,-23 1-256,-23-5 128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5.2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1 301 2304,'27'2'5979,"102"-9"-4641,-114 3-1035,0 0 1,0-1-1,0-1 1,-1-1-1,0 0 0,0 0 1,-1-2-1,23-17 1,-17 10 84,0-1 0,-1-1 0,0-1 1,26-36-1,-41 51-352,0 0 0,-1 0 0,0 0 0,1 0 0,-1 0-1,-1-1 1,1 1 0,-1 0 0,0-1 0,0 1 0,0-1 0,0 0 0,-1 1 0,0-1 0,0 0 0,0 1 0,0-1 0,-3-7 0,3 12-36,0 0 0,0-1 1,0 1-1,0 0 1,0 0-1,0-1 1,0 1-1,-1 0 1,1 0-1,0 0 1,0-1-1,0 1 1,0 0-1,-1 0 1,1 0-1,0 0 1,0-1-1,0 1 1,-1 0-1,1 0 1,0 0-1,0 0 1,-1 0-1,1 0 0,0 0 1,0 0-1,-1 0 1,1 0-1,0 0 1,0 0-1,-1 0 1,1 0-1,0 0 1,0 0-1,-1 0 1,1 0-1,0 0 1,0 0-1,-1 0 1,1 0-1,0 1 1,-10 10 43,-1 18 20,9-3-79,1 1 1,1-1-1,2 1 1,0-1 0,2 1-1,11 41 1,4 33 8,-15-72 62,4 18-24,-3 1-1,-2-1 0,-1 1 1,-8 64-1,4-101 1,0-1 0,-1 1 0,-1-1 0,0 0 0,0 0 0,-1 0 0,0-1 0,-1 1 0,0-1 0,0-1 0,-14 15 0,16-20-15,0 1 0,-1-1 0,0 0 1,0 0-1,0 0 0,0-1 0,0 1 0,0-1 0,-1-1 0,1 1 0,-1-1 0,1 0 0,-1 0 1,0 0-1,-9-1 0,0 0 60,-1-1 1,1 0-1,0-1 1,-25-7 0,37 9-46,0-1 1,0-1-1,0 1 1,1 0 0,-1-1-1,0 1 1,0-1-1,1 0 1,-1 0 0,1 0-1,0 0 1,0 0 0,-4-4-1,6 5-14,-1 1 0,1-1 0,0 0 0,0 1 0,-1-1 0,1 1 0,0-1-1,0 1 1,0-1 0,0 0 0,0 1 0,0-1 0,-1 1 0,1-1 0,1 0 0,-1 1 0,0-1-1,0 1 1,0-1 0,0 0 0,0 1 0,0-1 0,1 1 0,-1-1 0,0 1 0,1-2 0,0 1 15,1 0 0,-1 0 1,1 0-1,-1 0 1,1 0-1,-1 0 1,1 0-1,0 1 0,-1-1 1,1 0-1,0 1 1,-1-1-1,5 1 0,107-11 1641,-17 4-766,-13-3-445,-24 4-283,-1-3-1,66-19 1,-114 24 359,-3 0-2172,-1 3-9304,-3 1 8377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2.2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98 1536,'-26'-21'3179,"61"78"-1750,-22-30-1106,0 1 1,-2 0-1,-1 1 1,-2 0 0,8 47-1,-31-211 1064,15 131-1388,-1-14-93,1 0 1,1 0-1,1 0 1,0 0-1,8-26 1,-9 40 74,1 0 0,0 0 0,0 0 0,0 0 0,0 1 0,0-1 0,0 1 0,1-1 0,0 1 0,0 0 0,0 0 0,0 0 0,0 0 0,1 1 0,-1 0 0,1-1 0,-1 1 0,1 0 1,0 1-1,0-1 0,0 1 0,0-1 0,0 1 0,0 0 0,1 1 0,-1-1 0,0 1 0,0 0 0,5 0 0,-1 1 29,0 0 1,0 0-1,0 1 0,0 0 0,-1 1 1,1 0-1,-1 0 0,1 0 1,-1 1-1,0 0 0,-1 0 0,1 1 1,-1 0-1,0 0 0,0 1 0,0-1 1,-1 1-1,0 0 0,7 12 1,9 13 229,-1 1 1,27 65 0,-40-83-166,-5-9-20,0-1-1,-1 1 1,1-1 0,-1 1 0,0 0 0,1 9 0,-8-22 64,0 1 1,0 0-1,1-1 1,-7-13-1,10 13-136,0-1 0,0 1 0,1 0 0,0 0 0,0-1 0,1 1 0,0 0 0,1-1 1,0 1-1,0 0 0,1-1 0,0 1 0,0 0 0,1 0 0,0 1 0,0-1 0,1 0 0,0 1 0,0 0 0,1 0 0,0 0 0,0 1 0,0-1 0,1 1 0,0 1 1,0-1-1,1 1 0,0 0 0,0 0 0,0 1 0,0 0 0,1 0 0,14-5 0,-11 5-11,1 0 1,0 1-1,1 0 0,-1 1 1,0 0-1,1 1 1,12 0-1,-17 2 25,-1 0 1,0 0-1,1 1 1,-1-1-1,0 2 1,0-1-1,0 1 1,0 0 0,0 0-1,-1 1 1,0 0-1,1 0 1,6 7-1,5 6 102,0 1-1,-1 1 1,-1 0-1,0 2 1,-2-1-1,13 25 1,-5-3 176,-2 1 0,21 62 0,-40-104-298,0 1-21,0 0 1,0 0-1,-1 0 0,1 1 0,0-1 0,-1 0 0,1 0 0,-1 0 1,0 0-1,0 1 0,0-1 0,0 0 0,0 0 0,0 1 0,-1-1 1,0 3-1,1-5 3,0 0 1,0 0 0,-1 0 0,1 0-1,0 0 1,0 0 0,0 0-1,0 0 1,-1 0 0,1 0-1,0 0 1,0 0 0,0-1 0,-1 1-1,1 0 1,0 0 0,0 0-1,0 0 1,0 0 0,-1 0-1,1 0 1,0 0 0,0-1 0,0 1-1,0 0 1,0 0 0,0 0-1,-1 0 1,1 0 0,0-1 0,0 1-1,0 0 1,0 0 0,0 0-1,0-1 1,0 1 0,0 0-1,0 0 1,0 0 0,0 0 0,0-1-1,0 1 1,0 0 0,0 0-1,0 0 1,0-1 0,0 1 0,0 0-1,0 0 1,0 0 0,0 0-1,0-1 1,1 1 0,-1-11-1368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5.6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2688,'1'0'141,"1"-1"-1,0 1 1,-1 0 0,1 0 0,0 0-1,0 0 1,-1 0 0,1 1 0,0-1 0,-1 0-1,1 1 1,0 0 0,-1-1 0,1 1-1,-1 0 1,1-1 0,-1 1 0,1 0-1,-1 0 1,2 2 0,33 28 2407,-4 17-1923,-1 2 0,-3 0 0,41 101 0,-9-18 416,-59-130-1024,38 74 963,47 139 1,-79-191-791,0 1 1,-1-1-1,-2 1 1,-1 1-1,-1-1 1,-1 0-1,-1 1 1,-1-1-1,-10 51 1,-53 142 827,33-121-757,21-71-900,-1 0-1,-2-1 0,0-1 0,-18 26 0,30-50 418,0 1 1,0-1 0,1 1 0,-1-1 0,0 1-1,-1-1 1,1 0 0,0 0 0,0 1 0,0-1 0,-1 0-1,1 0 1,-1 0 0,1 0 0,-1 0 0,1 0-1,-1-1 1,-2 2 0,-7-7-1848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6.4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104 192 1280,'6'0'1637,"-8"12"533,-13 16 167,12-23-2216,1 0 0,-1 0 1,1 1-1,0-1 0,1 0 0,-1 1 1,1-1-1,0 1 0,1-1 0,-1 1 1,1 0-1,0-1 0,0 1 1,1-1-1,0 1 0,0 0 0,0-1 1,1 0-1,-1 1 0,6 9 0,-1-1 116,1 0 0,0 0-1,1 0 1,0-1-1,2 0 1,16 18-1,-16-20-108,2-1 0,-1 0 0,1 0 0,1-1-1,0-1 1,0 0 0,0-1 0,1 0 0,0-1 0,1 0-1,-1-2 1,1 1 0,28 3 0,-30-7-71,0 0 0,-1-1 0,1 0 0,-1-1 0,1-1 0,0 0 0,-1-1 0,0 0 0,0-1 0,0 0 0,0-1 0,-1 0 0,1-1 0,-1 0 0,-1-1 0,1 0 0,11-11 0,-8 7 1,-1-2 0,0 0 0,-1 0 0,0-1 0,-1-1-1,-1 0 1,-1 0 0,14-29 0,-19 35-34,-1 0 0,-1 0 0,1 0 0,-1 0 0,-1 0 1,0 0-1,0 0 0,-1 0 0,0-1 0,0 1 0,-1 0 0,-1 0 0,1 0 0,-1 0 0,-1 0 0,0 0 1,0 0-1,-1 1 0,-6-12 0,5 10-13,-1 0-1,0 0 1,0 0 0,-2 1-1,1 0 1,-1 0 0,0 0-1,-1 1 1,0 1 0,0 0-1,-10-7 1,0 5-26,0 1 0,0 1 0,-1 1 0,0 0 1,0 2-1,0 0 0,-1 1 0,1 1 0,-1 1 0,0 1 0,-31 3 1,31-1-28,2 1-1,-1 1 1,0 1 0,1 0 0,0 1 0,0 2 0,0 0 0,1 0 0,1 2 0,-1 0 0,1 1 0,-21 19 0,31-23 12,0 0 0,1 1 0,0 0 0,1 0 0,0 0 1,0 1-1,1-1 0,0 1 0,0 0 0,1 1 1,0-1-1,1 0 0,-2 11 0,3-14-19,0 0 1,1-1-1,-1 1 1,1 0-1,0 0 0,1 0 1,0 0-1,0 0 0,0-1 1,0 1-1,1 0 1,0-1-1,0 1 0,1-1 1,-1 0-1,1 1 0,0-1 1,1-1-1,-1 1 0,1 0 1,0-1-1,7 6 1,1-1-182,1-1 0,0-1 0,1 0 1,0-1-1,0 0 0,0-1 0,1-1 1,0 0-1,0-1 0,0-1 1,0 0-1,0-1 0,28-1 0,2-4-854,1-1 1,-1-2-1,59-18 0,-19 1-452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7.2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1280,'8'147'5344,"22"73"-3575,-13-105-1586,38 598 3358,-38-471-2719,-10-190-392,2-1 0,24 83 0,-32-132-410,-1 0 1,0-1-1,1 1 0,-1-1 0,0 1 1,1 0-1,0-1 0,-1 1 1,1-1-1,0 0 0,0 1 1,0-1-1,0 0 0,0 1 0,0-1 1,0 0-1,1 0 0,-1 0 1,0 0-1,1 0 0,-1 0 1,0 0-1,1 0 0,-1-1 0,1 1 1,-1-1-1,4 2 0,-3-3-3,0 0-1,0 0 1,0 0-1,1 0 0,-1 0 1,0-1-1,-1 1 0,1 0 1,0-1-1,0 0 1,-1 1-1,1-1 0,0 0 1,-1 0-1,0 0 0,1 0 1,-1 0-1,0 0 0,1-3 1,78-147-1958,-63 130 1033,-17 21 891,1 1 0,-1 0 0,0 0 0,1-1 0,-1 1 0,1 0 0,-1 0-1,1 0 1,-1-1 0,0 1 0,1 0 0,-1 0 0,1 0 0,-1 0 0,1 0 0,-1 0 0,1 0 0,-1 0 0,1 0 0,-1 0 0,1 0 0,-1 1 0,0-1 0,1 0 0,-1 0-1,1 0 1,-1 0 0,1 1 0,2 2 10,-1 0 1,1 0-1,-1 1 0,0-1 0,0 1 1,0-1-1,-1 1 0,3 6 0,-3-6 97,1 1-1,0 0 1,1 0 0,-1-1-1,1 1 1,0-1-1,6 7 1,3 0 125,1-2-1,0 0 1,1-1 0,0 0-1,1-1 1,-1 0 0,1-2-1,0 1 1,1-2 0,-1 0 0,1-1-1,0 0 1,30 0 0,-31-4-124,-1 0 1,0-1 0,0 0 0,0-1-1,0-1 1,-1 0 0,1-1-1,-1-1 1,0 0 0,-1 0 0,1-1-1,-1-1 1,0 0 0,-1-1 0,0 0-1,10-11 1,-16 16-61,-1 0 1,1-1-1,-1 0 0,1 0 0,-1 0 1,-1 0-1,1-1 0,-1 1 0,0-1 1,0 0-1,-1 0 0,0 0 0,0 0 0,0-1 1,-1 1-1,0-1 0,0 1 0,0 0 1,-1-1-1,0 1 0,0-1 0,-1 1 1,0-1-1,0 1 0,0-1 0,-1 1 1,-4-10-1,0 3-36,-1 0 0,0 1 0,-1-1 0,-1 1 0,0 1 0,0 0 0,-1 0 0,-1 1 0,0 0 0,0 1 0,-1 0 0,0 1 0,0 0 0,-1 1 0,0 0 0,0 1 0,-1 1 0,0 0 0,-22-5 0,23 8-41,0-1 0,0 2 0,0 0 0,-1 0 0,1 1 0,0 1 1,-1 0-1,1 1 0,0 0 0,0 1 0,0 0 0,1 1 0,-1 1 0,1 0 1,0 1-1,0 0 0,0 1 0,1 0 0,0 1 0,1 0 0,-15 14 0,22-19 36,0 1 0,0 0 0,0 0 0,0 0 0,1 0 0,0 0 0,-1 1 0,2-1 0,-1 0 0,0 1 0,1 0 0,0-1 0,0 1-1,0 0 1,1 0 0,0-1 0,0 1 0,0 0 0,0 0 0,1 0 0,0-1 0,0 1 0,0 0 0,0-1 0,1 1 0,-1-1-1,1 1 1,1-1 0,-1 0 0,1 0 0,-1 0 0,1 0 0,0 0 0,0 0 0,5 3 0,1 0 13,1-1 1,0 0-1,0 0 1,0-1-1,0 0 1,1-1-1,0 0 0,0-1 1,0 0-1,0-1 1,0 0-1,1-1 1,-1 0-1,13-1 1,13-3 16,1-1 1,72-19 0,-75 14-29,0 2 1,1 1 0,42-1 0,-75 7-1,1 0 0,0 0 1,-1 1-1,1 0 0,0-1 0,-1 1 0,1 0 0,-1 1 0,0-1 0,1 1 1,-1-1-1,0 1 0,0 0 0,0 0 0,0 1 0,0-1 0,0 0 0,-1 1 0,1 0 1,-1 0-1,0 0 0,1 0 0,-2 0 0,4 4 0,2 9 0,-1 0-1,0 0 1,-1 1 0,3 21-1,13 36 120,-15-61-147,0-1 0,1 1 0,0-2 0,0 1 1,2-1-1,-1 0 0,1-1 0,1 0 0,16 14 0,-14-15-548,1-1 1,0 0-1,0-1 0,0 0 1,16 5-1,2 2-1421,-10-8-43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8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33 367 2304,'-1'-1'186,"0"1"0,1 0 1,-1-1-1,0 1 0,0 0 1,0 0-1,0 0 0,0 0 0,0 0 1,0 0-1,0 0 0,0 0 1,0 0-1,0 1 0,0-1 0,0 0 1,0 1-1,0-1 0,0 0 1,0 1-1,0-1 0,1 1 0,-1 0 1,0-1-1,0 1 0,1-1 1,-2 2-1,1 0-69,0 0-1,0 0 1,1 0 0,-1 0-1,0 0 1,1 0 0,-1 0-1,1 0 1,0 0 0,0 0 0,0 0-1,0 3 1,1 7-131,1-1 0,0 0 0,7 21 0,-4-16 289,1-1 1,1 0-1,0 0 0,1 0 1,0-1-1,1 0 0,1 0 0,0-1 1,22 21-1,-24-27-175,1 0 0,0-1 0,0 0 0,0 0 0,0-1 0,1 0 0,0-1-1,0 0 1,1-1 0,-1 0 0,1 0 0,-1-1 0,1-1 0,0 0 0,20 0 0,-7-3 28,0-2 0,-1 0 0,1-1 0,-1-2 0,0 0 0,-1-2 0,0 0 0,0-2 0,-1 0 0,0-1 0,-1-1 0,0-1 0,-1-1 0,-1-1 0,0 0 0,-1-1 0,22-30 0,-33 37-96,1-1-1,-2 0 1,1 0-1,-1 0 1,-1-1 0,0 0-1,-1 0 1,0 0 0,-1 0-1,0 0 1,-1-1 0,0 1-1,-1 0 1,-1-1 0,0 1-1,0 0 1,-1-1 0,-1 1-1,0 0 1,0 0 0,-1 1-1,-1-1 1,0 1 0,-1 0-1,0 0 1,-1 1 0,0-1-1,0 1 1,-1 1 0,-11-11-1,7 8-38,0 1-1,-1 1 0,-1 0 1,1 1-1,-2 0 1,1 1-1,-1 1 1,0 0-1,0 1 0,-1 0 1,0 2-1,0 0 1,0 0-1,-27-1 1,30 5-24,0 0 0,1 0 1,-1 1-1,1 1 1,-1 0-1,1 1 0,0 0 1,0 1-1,0 0 1,1 1-1,-1 0 1,1 1-1,0 0 0,1 1 1,-1 0-1,1 1 1,1 0-1,-1 0 0,-15 20 1,19-20 19,0 0 0,1 1 0,0 0 0,1 0 0,0 0 0,0 0 0,1 1 0,0-1 0,1 1 0,0 0 0,0 0 0,1 0 0,1-1 0,-1 1 1,1 0-1,1 0 0,0 0 0,1 0 0,0 0 0,0 0 0,1-1 0,0 1 0,1-1 0,0 0 0,0 0 0,1 0 0,0 0 0,0-1 0,1 0 0,1 0 0,-1-1 0,1 1 0,0-1 0,1-1 0,0 0 0,15 10 1,-9-9 22,0 0 1,1-1 0,-1-1-1,1 0 1,0-1 0,0-1-1,29 3 1,-34-6-3,1 1 0,-1-1 1,1-1-1,-1 0 0,1-1 0,-1 0 1,0 0-1,0-1 0,0 0 0,0-1 1,0 0-1,14-9 0,-8 2-36,0 0-1,-1-1 0,23-23 1,-38 35 25,1 0 0,-1-1 0,0 1 0,0 0 0,0 0 0,0-1 0,0 1 0,1 0 0,-1 0 0,0 0 0,0-1 0,0 1 1,1 0-1,-1 0 0,0 0 0,0 0 0,1 0 0,-1 0 0,0-1 0,0 1 0,1 0 0,-1 0 0,0 0 0,1 0 0,-1 0 1,0 0-1,0 0 0,1 0 0,-1 0 0,0 0 0,0 0 0,1 0 0,-1 0 0,0 1 0,0-1 0,1 0 0,-1 0 0,0 0 1,0 0-1,1 0 0,-1 0 0,0 1 0,0-1 0,1 0 0,-1 0 0,0 0 0,0 1 0,0-1 0,0 0 0,1 0 1,-1 1-1,0-1 0,0 0 0,0 0 0,0 1 0,0-1 0,0 0 0,0 0 0,0 1 0,0-1 0,3 18-68,-3-17 67,11 275 262,-11-264-243,-9 737 3695,8-498-2560,3-273-2200,1-1 0,1 1 0,1 0 0,1 0 0,0 1 0,2 0 0,14-28 0,10-6-1469,-6-5-43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9.1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0 224 2304,'52'-32'5551,"27"-16"-4724,-43 30-326,-7 3 132,1 1 0,44-14-1,-65 26-492,-1 0 1,1 0-1,-1 0 0,1 1 0,-1 1 0,1-1 0,0 1 0,-1 1 1,1 0-1,0 0 0,-1 1 0,1-1 0,-1 2 0,9 3 1,-13-4-74,-1 0 1,0 0-1,1 0 1,-1 0-1,0 1 1,0-1 0,-1 1-1,1 0 1,-1 0-1,1 0 1,-1 0-1,0 0 1,0 1 0,0-1-1,-1 1 1,1-1-1,1 7 1,2 7 125,-2 1 0,4 31 0,4 20 316,-9-62-458,-1-1 0,2 0 0,-1 0 0,1 0 1,0 0-1,0 0 0,0 0 0,1-1 0,0 1 1,0-1-1,0 0 0,1 0 0,0-1 0,0 1 1,0-1-1,0 0 0,1-1 0,-1 1 0,1-1 0,0 0 1,0-1-1,0 1 0,1-1 0,-1 0 0,0-1 1,1 1-1,0-1 0,-1-1 0,1 1 0,-1-1 1,1 0-1,0-1 0,-1 1 0,7-3 0,-4 1 10,0-1 0,0 0-1,0-1 1,0 0 0,-1 0 0,0-1-1,0 0 1,0 0 0,0-1-1,-1 0 1,0 0 0,-1-1-1,1 0 1,-1 0 0,0-1-1,-1 1 1,0-1 0,0-1-1,-1 1 1,6-13 0,-2-1 1,0 1 0,-1-1 0,-1-1 0,-2 1 0,0-1 0,-1 0 0,0-32 0,-6 12-78,0 33-54,-2 30 71,3 6 123,0-1 1,2 0 0,0 1-1,2-1 1,1 0 0,1 0-1,14 49 1,-14-62-77,0 0 1,0-1 0,1 0-1,0 0 1,1 0-1,0 0 1,1-1-1,0 0 1,1-1 0,0 1-1,0-1 1,1-1-1,0 0 1,1 0-1,0-1 1,0 0 0,0 0-1,17 7 1,-23-13-117,-1 0 1,0 0 0,1 0-1,-1 0 1,1 0 0,-1-1-1,1 1 1,-1-1 0,1 0-1,0 0 1,-1-1 0,1 1-1,-1-1 1,1 0 0,-1 1-1,1-2 1,-1 1 0,0 0-1,0-1 1,1 1 0,-1-1-1,0 0 1,0 0 0,0 0-1,-1 0 1,1-1 0,4-4-1,-1-2-976,1 0 0,-1 0 0,0-1-1,-1 1 1,0-2 0,-1 1-1,5-14 1,-3 5-1537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9.6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0 2944,'-1'1'259,"0"-1"0,0 0 0,0 0 1,0 0-1,0 1 0,0-1 0,0 1 0,0-1 1,1 1-1,-1-1 0,0 1 0,0-1 0,0 1 1,0 0-1,1-1 0,-1 1 0,0 0 0,1 0 1,-1 0-1,0 0 0,1-1 0,-1 1 0,0 2 1,-10 34 2426,6 41-351,6-61-2206,-1-1 1,2 0-1,0 0 0,1 0 1,1 0-1,1 0 0,8 22 0,-11-33-53,1 0 0,-1 0 0,1 0 0,0 0 0,0 0 0,0-1 0,1 1 0,-1-1 0,1 0 0,0 0-1,1 0 1,-1-1 0,1 1 0,-1-1 0,1 0 0,0-1 0,0 1 0,0-1 0,1 0 0,-1 0 0,0-1-1,1 1 1,-1-1 0,1 0 0,9 0 0,-10-2-231,1 0 0,-1 0 0,1-1 0,-1 1 1,0-1-1,0 0 0,0-1 0,0 1 0,0-1 0,0 0 0,-1 0 0,1-1 0,-1 1 0,0-1 0,0 0 0,0 0 0,0 0 0,-1-1 0,4-6 1,13-12-1526,6-4-496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0:59.9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5504,'0'42'2688,"41"21"-1152,-28-39 4096,3 14-5376,20-6 128,3 12 0,16-19 127,-3-5-767,2-16 1,5-21-1537,13-11 128,-17-20-384,-15-5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0.8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5248,'25'8'2560,"11"5"-3456,-27-6 4608,3 7-4992,1 3 128,8 7-1408,-6-10 0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0.5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3072,'5'75'8540,"-3"-59"-7761,1-1 0,0 1 0,12 28 0,-13-38-792,0-1 1,0 0-1,1-1 0,0 1 0,0 0 0,0-1 1,0 1-1,1-1 0,0 0 0,0 0 0,0-1 1,0 1-1,8 4 0,-8-6-58,1-1 1,-1 1-1,1-1 0,-1 0 0,1 0 1,0 0-1,-1-1 0,1 1 0,0-1 1,0 0-1,-1-1 0,1 1 0,0-1 1,-1 0-1,1 0 0,-1 0 0,1-1 1,7-3-1,-5 2-361,0-1 0,-1 0 0,1 0 0,-1 0 0,0 0 0,0-1 0,7-8 0,9-19-1381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1.6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6 2304,'0'0'65,"0"-1"0,0 1 0,0 0 0,0 0-1,0-1 1,0 1 0,0 0 0,0 0 0,0-1 0,-1 1 0,1 0 0,0 0 0,0 0-1,0-1 1,0 1 0,-1 0 0,1 0 0,0 0 0,0-1 0,0 1 0,-1 0 0,1 0 0,0 0-1,0 0 1,-1 0 0,1 0 0,0 0 0,0-1 0,-1 1 0,1 0 0,0 0 0,0 0-1,-1 0 1,1 0 0,0 0 0,0 0 0,-1 0 0,1 0 0,0 1 0,0-1 0,-1 0 0,1 0-1,0 0 1,0 0 0,-1 0 0,1 0 0,0 0 0,0 1 0,-1-1 0,1 0 0,0 0-1,-1 1 86,0 0-1,0-1 0,0 1 0,0 0 0,0 0 0,0 0 0,0-1 0,0 1 0,0 0 0,1 0 1,-1 0-1,0 1 0,1-1 0,-1 0 0,1 0 0,-1 2 0,-1 6-34,1-1-1,0 1 1,1-1-1,0 1 1,1-1 0,-1 1-1,1-1 1,1 0-1,0 1 1,0-1 0,1 0-1,5 12 1,8 16 323,30 48 0,-17-32 503,-9-21-31,-14-34-264,-4-17-282,-1-2-278,0-1 0,1 1 1,2-1-1,6-23 0,-9 39-53,1 0 0,0 1 0,1-1 0,-1 0 0,1 1 0,1 0 0,-1-1 0,1 1-1,0 1 1,0-1 0,1 0 0,-1 1 0,1 0 0,1 0 0,-1 1 0,1-1 0,6-3 0,-1 2 69,1 1 1,-1 0 0,1 1-1,0 1 1,1 0 0,-1 0 0,0 1-1,1 1 1,-1 0 0,1 0-1,0 1 1,-1 1 0,1 0 0,-1 1-1,0 1 1,1-1 0,-1 2-1,0 0 1,0 0 0,-1 1 0,0 1-1,1 0 1,-2 0 0,1 1-1,-1 0 1,10 10 0,-3-3 73,-1 0-1,-1 1 1,0 1 0,-1 1 0,0 0-1,19 34 1,-27-40-149,0 0-1,-1 1 0,-1 0 1,0 0-1,0 0 1,-1 0-1,-1 1 0,0-1 1,-1 1-1,0-1 1,-1 1-1,0-1 0,-3 16 1,-4-12-1444,2-1-3950,14-15 3042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2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1 465 2560,'54'-4'1852,"-46"4"-1558,0 0-1,0 0 1,0-1 0,0 0-1,0 0 1,-1-1 0,1 0-1,0 0 1,-1-1-1,0 0 1,8-4 0,11-8-86,0-2 1,-2 0 0,0-2-1,-1 0 1,30-34 0,-45 45-151,-1-1 0,0 0 1,0 0-1,-1 0 1,0-1-1,-1 0 1,0 0-1,0 0 1,-1-1-1,-1 1 1,0-1-1,0 0 0,-1 0 1,0 0-1,-1-1 1,0 1-1,-2-21 1,0 27-44,0 1-1,0-1 1,0 1 0,0 0 0,-1-1 0,1 1 0,-1 0 0,0 0 0,0 0 0,-1 0-1,1 0 1,-1 0 0,0 1 0,0-1 0,0 1 0,-1 0 0,1 0 0,-1 0-1,0 1 1,1-1 0,-1 1 0,0 0 0,-1 0 0,1 0 0,0 0 0,0 1 0,-1 0-1,1 0 1,-1 0 0,1 0 0,-1 1 0,1-1 0,-1 1 0,0 1 0,1-1-1,-1 0 1,1 1 0,-1 0 0,1 0 0,0 1 0,-1-1 0,-7 5 0,-2 0 61,0 1 0,1 1 0,0 0 0,0 1 0,1 1 0,0 0 0,1 0 0,0 1 0,0 0 0,1 1 0,1 0 0,0 1 0,1 0 0,0 0 0,1 1 0,0 0 0,1 1 0,1-1 0,0 1 0,1 0 0,1 0 0,0 0 0,1 0 0,1 1 0,0-1 0,1 1 0,1-1 0,0 1 0,1-1 0,1 0 0,5 20 0,-4-21-28,-1-1 1,1-1-1,1 1 1,0 0-1,1-1 1,0 0-1,1-1 1,1 1 0,0-1-1,0-1 1,1 1-1,0-1 1,1-1-1,0 0 1,0 0-1,1-1 1,0-1 0,0 1-1,1-2 1,0 0-1,1 0 1,-1-1-1,1 0 1,0-1-1,0-1 1,0 0-1,0-1 1,21 1 0,-11-2-443,0-1 0,0-1 0,1-1 1,-1 0-1,-1-2 0,1-1 1,-1-1-1,1-1 0,-2-1 1,41-20-1,-5-4-1419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2.3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18 1536,'-10'6'643,"12"-13"-354,3-9 1872,-10 16-787,-1 13-871,4 52 159,9 99 0,-2-70 41,34 393 1867,-8-131-1620,-29-329-853,0-10-8,0 1 0,-1 0 1,-2-1-1,1 1 0,-2 0 0,0-1 0,-6 19 1,8-35-101,-1 1 1,1 0 0,-1-1 0,1 1 0,-1-1-1,0 1 1,0-1 0,0 1 0,0-1 0,0 1 0,0-1-1,0 0 1,0 0 0,-1 1 0,1-1 0,0 0-1,-3 1 1,3-2-29,0 1 1,0-1-1,0 0 0,0 0 0,0 0 0,0 0 0,0 0 0,0 0 0,-1 0 1,1-1-1,0 1 0,0 0 0,0 0 0,1-1 0,-1 1 0,0-1 1,0 1-1,0-1 0,0 1 0,0-1 0,-1 0 0,-2-4-222,0 1-1,0 0 1,0-1-1,1 1 1,-1-1-1,1 0 1,0 0-1,-4-11 1,-9-34-1403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2.7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55 2432,'4'-24'908,"10"26"-366,-13-1-428,1 0 0,0 0 0,0-1 0,0 1-1,0 0 1,0-1 0,0 0 0,0 1-1,0-1 1,0 0 0,0 0 0,0 0 0,0 0-1,0 0 1,1-1 0,-1 1 0,3-2-1,12-5 259,0 1 0,1 0 0,0 1 0,0 1-1,0 1 1,33-2 0,209 7 412,-217 1-367,0 2 1,0 2-1,83 24 0,-114-26-311,1 0 0,-1 0 0,-1 1-1,1 1 1,-1 0 0,0 0 0,-1 1-1,18 17 1,-24-21-53,0 0 0,-1 1-1,1-1 1,-1 0 0,0 1 0,0 0 0,-1 0-1,1 0 1,-1 0 0,0 0 0,-1 0-1,1 0 1,-1 1 0,0-1 0,0 1 0,-1-1-1,1 1 1,-1-1 0,-1 1 0,1-1 0,-1 1-1,0-1 1,-1 7 0,-3 0 40,0 1 0,-1-1 0,0 0 0,-1-1 0,-1 1 0,1-2 0,-2 1 0,1-1 0,-1 0 0,-1-1 0,0 0 0,0 0 0,-1-1 0,0 0 0,0-1 0,-15 6 0,0 0 20,-1-2-1,-1-1 0,0-1 1,0-1-1,0-1 0,-41 3 1,47-8-89,1-1 0,-1-1 1,0-1-1,1-1 0,-25-6 1,32 5-8,0 0 0,1-1 0,-1-1 0,1 0 0,0-1 0,0 0 0,1-1 0,-22-16 0,32 22-84,0 0 0,1-1 0,-1 1 0,0-1 0,0 1 0,1-1 1,-1 0-1,1 0 0,-1 0 0,1 0 0,0 0 0,0 0 1,0 0-1,0 0 0,0 0 0,0 0 0,1-1 0,-1 1 1,1 0-1,-1-1 0,1 1 0,0 0 0,0-1 0,0 1 1,0 0-1,0-1 0,1 1 0,-1 0 0,1-1 0,0 1 1,-1 0-1,1 0 0,0-1 0,0 1 0,0 0 0,1 0 0,-1 0 1,0 0-1,1 1 0,-1-1 0,1 0 0,0 0 0,3-2 1,6-5-682,1 0 1,0 1 0,0 0 0,1 1 0,19-9 0,17-5-1173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3.1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43 180 3072,'-4'47'5397,"2"-36"-5187,-1-1 0,1 1 0,1 0 0,0 0 1,1 0-1,0 0 0,1 0 0,0 0 0,0 0 0,1 0 0,1 0 0,6 18 0,-6-23-121,-1 1-1,2-1 0,-1 0 0,1 0 0,0 0 1,0-1-1,1 1 0,-1-1 0,1 0 0,0 0 1,1 0-1,-1-1 0,1 0 0,0 0 0,0-1 1,0 1-1,0-1 0,1 0 0,0-1 1,-1 0-1,9 2 0,5-1 70,0-1 0,1-1 0,-1 0 1,0-2-1,0 0 0,0-2 0,0 0 0,0-1 0,0-1 1,33-13-1,-42 14-120,1-1 1,-1 0 0,0-1-1,0 0 1,-1 0 0,1-1-1,-1-1 1,-1 1 0,0-2-1,0 1 1,0-1 0,-1-1 0,-1 1-1,1-2 1,-2 1 0,1-1-1,-2 1 1,8-20 0,-11 23-28,-1 0 1,0 0 0,0 0-1,-1 0 1,0 0 0,0 0 0,0 0-1,-1 0 1,0 0 0,-1 0 0,0 0-1,0 0 1,0 0 0,-1 1 0,0-1-1,0 1 1,0 0 0,-1 0-1,0 0 1,0 0 0,-8-7 0,-1 0-10,0 0 0,0 1 1,-1 0-1,-1 1 1,0 1-1,0 0 0,-19-7 1,16 9-13,0 2 1,-1 0-1,0 1 1,0 1-1,0 1 1,-1 0-1,1 2 1,-1 0 0,1 1-1,-1 1 1,1 1-1,-1 1 1,1 0-1,0 2 1,0 0-1,0 1 1,-19 9-1,34-13 5,0 0 0,1 0-1,-1 0 1,0 1 0,1-1-1,-1 1 1,1 0 0,0 0-1,0 0 1,0 0 0,1 0-1,-1 1 1,1-1 0,-1 1-1,1 0 1,0 0 0,1 0-1,-1 0 1,1 0 0,0 0-1,-1 0 1,2 0 0,-1 1-1,0 4 1,2-3 0,0-1-1,0 1 1,0-1 0,0 1-1,1-1 1,0 0 0,0 0-1,1 0 1,-1 0 0,1 0-1,0 0 1,1-1 0,-1 1-1,1-1 1,-1 0 0,1 0-1,1 0 1,8 6 0,6 2-206,1 0 1,1 0 0,-1-2-1,2-1 1,-1-1 0,42 11 0,-16-9-537,-1-2 0,68 4 1,-22-11-1046,-10-1-128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3.5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33 3072,'-16'-30'1777,"16"28"3486,4 8-5162,-2 0 1,1 0-1,0 0 1,-1 0 0,0 0-1,-1 1 1,2 12-1,2 5 367,4 10 25,0 1 0,2 0 1,15 34-1,-23-61-486,1 0-1,0-1 0,0 1 1,0-1-1,1 0 0,0-1 1,1 1-1,0-1 1,0 0-1,0 0 0,0-1 1,1 0-1,0 0 1,10 5-1,-12-8-201,-1-1 0,1 0 1,-1 0-1,1 0 0,0 0 1,0-1-1,-1 0 0,1 0 0,7-1 1,-10 1 72,28-3-1542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3.8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49 6144,'-46'-49'3072,"80"49"-3200,-18 0 4736,4 0-4608,-1 0 128,2 0-256,-6 0 128,-5 0-1664,5 4 0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5.4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1 671 2432,'52'-22'4876,"-35"13"-4489,-1 0 0,25-19 0,-24 12-237,1-1 1,-2 0-1,0-1 0,-2-1 1,0-1-1,0 0 0,-2 0 1,-1-2-1,0 1 1,-2-1-1,-1-1 0,0 0 1,-2 0-1,0 0 0,-2-1 1,0 1-1,-2-1 0,-1 0 1,0 0-1,-5-29 0,2 26-93,-2 0 0,-14-45 0,54 87 50,-22-8-107,0-1 0,0 0 0,0-1 0,1 0 0,17 2 0,33 12 0,-42-10 37,0-1 1,1-1 0,-1 0 0,1-2-1,1-1 1,-1-1 0,1-1 0,-1-1-1,1-1 1,-1-1 0,1-2 0,47-10-1,-55 8-15,-22 5-17,-26 14-10,23-6 19,0 0 0,1 0 0,0 1 0,0 0 0,1 0 0,0 0 0,0 1 0,1 0 0,1 0 0,0 0 0,0 1 0,1-1 0,0 1 0,1 0 0,-2 20 0,2-8 27,1 1 0,1-1 0,0 1 0,2-1 0,1 1 0,9 34 1,-10-49-9,1 0 1,0 0 0,1-1 0,0 1-1,0-1 1,1 0 0,0 0-1,0 0 1,1-1 0,0 1 0,0-2-1,1 1 1,0-1 0,15 11 0,-17-13-16,1-1 1,0 0 0,0-1-1,1 1 1,-1-1 0,1 0-1,-1-1 1,1 0 0,-1 0 0,1 0-1,0-1 1,-1 0 0,1 0-1,0 0 1,-1-1 0,1 0-1,0-1 1,-1 1 0,0-1 0,1-1-1,9-4 1,-3 1 11,-1-1-1,0-1 1,-1 0 0,1-1-1,-1 0 1,-1-1 0,0 0-1,0 0 1,-1-1 0,-1 0 0,13-21-1,-7 6-49,-1 0 0,-1-1 0,-2 0 0,13-46 0,-20 40-67,-5 27 31,-4 19 71,2 5 38,1 0 1,0-1-1,1 1 0,1 1 1,1-1-1,0 0 0,1 0 1,1 0-1,1 0 0,1 0 1,0-1-1,1 1 0,15 31 1,-15-41-124,1 0 1,0 0 0,0-1 0,0 1 0,1-1 0,1-1 0,-1 0 0,1 0 0,0 0 0,0-1-1,18 9 1,-23-12-105,1 0 0,-1-1 0,1 1 0,0-1 0,-1 0 0,1 0 0,0 0 0,0 0 0,0-1 0,0 1-1,-1-1 1,1 0 0,0-1 0,0 1 0,0 0 0,0-1 0,0 0 0,-1 0 0,1 0 0,0-1 0,-1 1 0,1-1-1,-1 0 1,1 0 0,-1 0 0,0 0 0,0 0 0,0-1 0,0 1 0,0-1 0,2-3 0,8-22-1618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5.7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8 5376,'-6'-7'2688,"31"20"-3840,-14-2 5504,-1 3-4864,5-3 128,10 10-2432,5-8 128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6.6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10 1280,'0'0'91,"-1"0"0,1 0 0,-1 0 0,1 0 0,0 0 0,-1 0 0,1 0-1,-1 0 1,1 0 0,0 0 0,-1 1 0,1-1 0,-1 0 0,1 0 0,0 1 0,-1-1 0,1 0 0,0 0 0,-1 1 0,1-1 0,0 0 0,0 1 0,-1-1 0,1 0 0,0 1-1,0-1 1,0 1 0,-1-1 0,1 0 0,0 1 0,0-1 0,0 1 0,0-1 0,0 1 0,0 0 0,3 23 1295,21 37-954,-16-43 108,3 11 137,1-1 0,2-1 1,24 38-1,-37-63-664,0-1-1,-1 0 1,1 0 0,0 0-1,0 0 1,0 1 0,0-1-1,0-1 1,0 1 0,0 0-1,0 0 1,1 0 0,-1 0-1,0-1 1,0 1 0,1-1-1,-1 1 1,0-1 0,3 1-1,-3-1 8,0 0 0,0 0-1,0-1 1,0 1 0,0 0-1,0-1 1,0 1 0,0-1 0,0 1-1,0-1 1,0 0 0,0 1-1,0-1 1,0 0 0,0 1-1,-1-1 1,1 0 0,0 0 0,0-1-1,5-8 118,-1 1 0,-1-1 0,0 0 0,4-14-1,-3 9-80,1 2 1,0 0 1,1 0-1,0 0 1,1 1-1,0 0 1,1 1-1,0 0 1,1 0-1,0 1 1,1 0-1,0 1 1,1 0-1,16-10 1,-20 15-14,0-1 0,0 1 0,1 0-1,0 1 1,0 0 0,-1 0 0,2 1 0,-1 0 0,0 1 0,0 0 0,1 0-1,-1 1 1,0 0 0,1 1 0,-1 0 0,0 0 0,0 1 0,0 0 0,0 1 0,0 0-1,16 8 1,-14-5 13,1 1-1,-1 0 1,0 1 0,-1 0-1,0 1 1,0 0-1,-1 1 1,0 0-1,0 0 1,-1 1 0,-1 0-1,0 1 1,0-1-1,-1 1 1,-1 0 0,0 1-1,-1-1 1,0 1-1,-1 0 1,0 0-1,-1 0 1,1 17 0,-1-18 12,0 0 1,-1 0 0,-1 1 0,0-1 0,0 0-1,-1 0 1,-1 1 0,0-1 0,-1 0 0,-4 12 0,7-24-66,0 0 0,0 0 0,0 0 0,0 0 0,0 0 0,0-1 1,0 1-1,0 0 0,0 0 0,0 0 0,0 0 0,0 0 0,-1 0 1,1 0-1,0 0 0,0 0 0,0 0 0,0-1 0,0 1 0,0 0 1,0 0-1,0 0 0,-1 0 0,1 0 0,0 0 0,0 0 0,0 0 1,0 0-1,0 0 0,0 0 0,0 0 0,-1 0 0,1 0 0,0 0 1,0 0-1,0 0 0,0 0 0,0 0 0,0 0 0,-1 0 1,1 1-1,0-1 0,0 0 0,0 0 0,0 0 0,0 0 0,0 0 1,0 0-1,0 0 0,0 0 0,-1 0 0,1 1 0,-1-24 101,4-28-24,1 38-84,0 0 0,1 0 0,1 1 0,0 0-1,0 0 1,1 0 0,1 1 0,0 0 0,1 1 0,0 0 0,0 0 0,1 1 0,0 0 0,1 0 0,0 1-1,0 1 1,0 0 0,22-9 0,-24 12-10,-1 0 1,1 1-1,0 0 0,1 0 0,-1 1 0,0 0 0,1 1 0,-1 0 1,1 0-1,0 1 0,-1 0 0,1 1 0,-1 0 0,1 0 1,-1 1-1,0 1 0,0 0 0,1 0 0,-2 0 0,1 1 1,0 0-1,-1 1 0,0 0 0,0 0 0,0 1 0,12 12 1,0 3 63,-1 1 1,-1 1 0,-1 0 0,-1 1 0,15 32-1,-24-43 16,-2 0-1,1 1 0,-1-1 1,-1 1-1,-1 0 0,0 0 1,-1 1-1,0-1 0,-1 1 1,-1-1-1,0 1 0,-3 15 1,-2-11-264,4-17 67,0-1 0,0 0 0,1 0 0,-1 1 0,0-1 0,1 1 0,-1-1 0,1 1 0,0-1 0,-1 0 0,1 1 0,0 0 0,0-1 0,0 1 0,0-1 0,0 1 0,0-1 0,1 1-1,-1-1 1,0 0 0,1 1 0,-1-1 0,1 1 0,0-1 0,-1 0 0,1 1 0,0-1 0,1 2 0,7-1-1811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7.2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1 3072,'-1'22'1429,"42"163"2155,-13 36-2827,-1 261 1,-27-455-585,-8 53 1,7-71-130,-1 0 0,0 0 1,-1 1-1,0-2 0,0 1 0,-1 0 0,0-1 1,-1 1-1,-5 7 0,9-15-77,0 1 1,1-1-1,-1 0 0,0 0 1,0 1-1,0-1 0,0 0 1,0 0-1,0 0 0,0 0 1,0-1-1,0 1 0,-1 0 1,1 0-1,0-1 0,0 1 1,-1 0-1,1-1 1,-1 0-1,1 1 0,0-1 1,-1 0-1,1 0 0,-1 1 1,1-1-1,-1 0 0,1 0 1,0-1-1,-1 1 0,1 0 1,-1 0-1,1-1 0,-1 1 1,1-1-1,0 1 0,-1-1 1,1 0-1,0 1 0,0-1 1,0 0-1,-1 0 0,1 0 1,0 0-1,-1-1 0,-2-3-229,1 1-1,0-1 1,-1 0-1,2 0 0,-1 0 1,1 0-1,-1-1 0,1 1 1,-1-8-1,-7-35-1038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7.6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0 215 1536,'5'-49'623,"-5"46"-551,1 0 0,1 1 1,-1-1-1,0 1 0,1-1 0,-1 1 1,1 0-1,-1 0 0,1 0 0,0-1 1,0 2-1,0-1 0,0 0 0,5-2 1,32-27 1955,-32 25-1830,1 0 0,-1 0-1,1 1 1,0 0 0,0 1 0,17-7 0,11-2 66,-1 2 0,2 2-1,-1 1 1,1 2 0,1 2 0,43-1 0,-60 6-109,0 0 0,-1 1 0,1 1 0,0 0 0,-1 2-1,0 1 1,0 0 0,0 1 0,-1 2 0,0 0 0,0 0 0,29 22 0,-29-15-50,0 0 0,-2 0 0,0 2 0,-1 0 0,0 1 0,23 40 0,-34-52-72,0 1-1,-1 1 0,0-1 0,0 0 0,-1 1 0,0 0 0,0 0 0,-1 0 0,-1 0 0,1 0 0,-1 0 0,-1 1 0,0-1 0,0 0 0,-1 0 0,0 0 0,0 1 0,-1-1 0,0 0 0,-6 14 0,3-15 20,0 0 1,-1-1-1,0 0 0,0 0 1,0 0-1,-1-1 0,0 0 1,0 0-1,-1-1 0,1 0 1,-1 0-1,-14 5 0,-7 3 141,-1-1 0,-35 8 0,36-11-28,0-1 0,-1-2 1,-52 5-1,81-11-204,0 0-1,0 0 1,1 1 0,-1-1-1,0 0 1,0 0-1,0 0 1,1 0 0,-1 0-1,0 0 1,0 0 0,0-1-1,1 1 1,-1 0 0,0 0-1,0 0 1,1-1 0,-1 1-1,0-1 1,1 1 0,-1 0-1,0-1 1,1 1-1,-1-1 1,0 1 0,1-1-1,-1 0 1,1 1 0,-1-1-1,1 0 1,-1 1 0,1-1-1,0 0 1,-1 1 0,1-1-1,0 0 1,0 0 0,-1 1-1,1-1 1,0 0-1,0 0 1,0 0 0,0 1-1,0-1 1,0 0 0,0 0-1,0 0 1,0 1 0,1-1-1,-1 0 1,0 0 0,0 0-1,1 1 1,-1-1 0,0 0-1,1 1 1,0-2-1,1-2-277,0 0-1,1 0 1,0 0-1,0 0 0,0 1 1,0-1-1,0 1 0,7-5 1,24-13-1347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3.5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2048,'-1'3'357,"1"0"-1,0 1 1,0-1-1,0 0 1,1 0-1,-1 1 1,1-1 0,0 0-1,0 0 1,0 0-1,2 5 1,21 49-135,-5-29 13,50 76 837,-62-91-824,0 0 0,0 1 0,-1 0 0,-1 0 0,6 29 0,-10-42-239,-1-1 0,0 1 0,0-1 1,1 1-1,-1-1 0,0 1 0,0-1 1,0 1-1,0-1 0,0 1 0,1-1 1,-1 1-1,0-1 0,0 1 0,0 0 1,-1-1-1,1 1 0,0-1 0,0 1 1,0-1-1,0 1 0,0-1 0,-1 1 0,1-1 1,0 1-1,0-1 0,-1 1 0,1-1 1,0 1-1,-1-1 0,1 0 0,-1 1 1,1-1-1,0 0 0,-1 1 0,1-1 1,-1 0-1,1 1 0,-1-1 0,1 0 1,-1 0-1,1 1 0,-1-1 0,1 0 1,-2 0-1,1 0 8,0-1 0,-1 1 0,1-1 0,0 1-1,0-1 1,-1 0 0,1 0 0,0 1 0,0-1 0,0 0 0,0 0 0,0 0 0,0 0 0,0 0 0,0 0 0,1-1 0,-1 1-1,0-1 1,-4-7-22,1 0 0,1-1 0,0 1 0,0-1 0,0 0 0,2 0 0,-1 0 0,1 0 0,0 0 0,1 0 0,1 0 0,-1 0-1,2 0 1,-1 0 0,1 1 0,1-1 0,-1 0 0,2 1 0,7-18 0,-6 17-2,1 1-1,-1-1 1,1 1-1,1 0 1,0 0 0,0 1-1,1 0 1,0 0-1,0 1 1,1 0 0,0 0-1,0 1 1,0 0-1,1 1 1,0 0 0,0 1-1,21-7 1,-24 9 29,1 0 0,0 1 0,-1 0 0,1 0 0,0 1 0,0 0 0,0 0 0,0 1 1,-1 0-1,1 0 0,0 1 0,-1 0 0,1 0 0,-1 1 0,0 0 0,1 0 0,-1 1 0,-1 0 1,1 0-1,-1 0 0,1 1 0,-1 0 0,0 0 0,-1 1 0,0 0 0,0 0 0,8 12 0,9 17 160,-2 1-1,-2 1 1,-1 1-1,14 45 1,-10-24 62,-12-42-223,-8-15-32,0-1 1,0 1-1,1-1 0,-1 1 1,-1 0-1,1 0 0,0-1 1,0 1-1,-1 0 1,1 0-1,-1 0 0,1 0 1,-1 0-1,0-1 0,0 1 1,0 0-1,0 0 0,0 0 1,0 0-1,0 0 1,-1 0-1,1 0 0,-1 2 1,0-4-30,1 0 1,0 0 0,-1 0 0,1 0 0,0 1 0,-1-1-1,1 0 1,0 0 0,-1 0 0,1 0 0,0 0-1,-1 0 1,1 0 0,0 0 0,-1 0 0,1 0 0,0-1-1,-1 1 1,1 0 0,0 0 0,-1 0 0,1 0-1,0 0 1,0-1 0,-1 1 0,1 0 0,0 0 0,0 0-1,-1-1 1,1 1 0,0 0 0,0 0 0,-1-1-1,1 1 1,0 0 0,0-1 0,0 1 0,0 0 0,0 0-1,-1-1 1,1 1 0,0 0 0,0-1 0,0 1-1,0 0 1,0-1 0,0 1 0,0-1 0,-1-13-1369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8.0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17 2560,'-9'-17'1280,"15"38"-512,-6-10 1408,0 24-2176,0 2 128,0 13 0,0 1 0,0-6-128,3 1 0,-3-8-384,6-8 128,3-1-640,16-22 128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8.3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0 5120,'-35'8'2560,"35"9"-3584,4-13 4992,2 9-6528,3 0 0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9.0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186 365 1792,'-3'-21'3629,"-4"44"-2311,-1 48-377,8-65-850,0 0 0,0 0 0,1 0 0,0 0 0,0 0 0,1 0 0,0-1 0,0 1 0,0 0 0,0-1 0,1 1-1,0-1 1,0 0 0,1 0 0,-1 0 0,1-1 0,0 1 0,0-1 0,1 0 0,-1 0 0,1 0 0,0-1 0,0 1 0,0-1 0,1 0 0,-1-1 0,1 0 0,-1 1 0,1-2 0,0 1 0,0-1 0,0 1 0,7-1 0,-2 0-26,0 0-1,-1-1 1,1 0-1,0-1 1,0-1-1,-1 1 1,1-2 0,-1 1-1,0-1 1,1-1-1,-1 0 1,-1 0-1,14-8 1,-11 5 14,-1-1-1,1 0 1,-1 0 0,0-1 0,-1 0 0,0-1-1,-1 0 1,0-1 0,0 0 0,7-14 0,-10 15-45,-1 0 0,-1 0 0,0-1 0,0 1 1,-1-1-1,-1 0 0,0 0 0,0 0 0,-1-1 1,0 1-1,-1 0 0,-1 0 0,0-1 0,0 1 1,-1 0-1,0 0 0,-1 0 0,0 0 1,-1 1-1,0-1 0,-1 1 0,0 0 0,-9-14 1,5 11-46,0 1 1,0 1 0,-1 0 0,-1 0 0,0 1 0,0 0 0,-1 1 0,0 0 0,-1 1 0,0 0 0,0 1 0,0 0 0,-1 1 0,0 1 0,0 0 0,-1 1 0,-21-3 0,17 5-35,1 0 1,0 1 0,-1 1 0,1 1 0,0 1-1,-1 0 1,1 2 0,0 0 0,0 0 0,1 2 0,-1 0-1,1 1 1,-25 15 0,39-20 38,-1-1 1,1 1-1,0 0 1,0 0-1,1 0 1,-1 1-1,0-1 1,1 1-1,-1-1 1,1 1-1,0 0 1,0 0-1,0 0 1,0 0-1,1 0 1,-1 0-1,1 0 1,0 1-1,-1-1 1,2 1-1,-1-1 0,0 1 1,1-1-1,-1 1 1,1-1-1,0 1 1,0-1-1,1 1 1,-1-1-1,1 1 1,0-1-1,-1 1 1,2-1-1,-1 0 1,0 1-1,1-1 1,2 5-1,1-1 3,0-1 1,0 0-1,0 0 0,1-1 1,0 1-1,0-1 0,0 0 0,1-1 1,-1 0-1,1 0 0,0 0 1,0-1-1,1 0 0,-1 0 0,1-1 1,13 3-1,18-2 2,1-2 0,0-1 1,0-2-1,0-2 0,44-9 1,74-7-17,-150 19 16,0 1 0,0 0 0,-1 1 1,1-1-1,0 2 0,10 2 0,-16-4 2,0 1 0,-1-1 0,1 1 0,0 0-1,-1 0 1,1 0 0,-1 0 0,1 0 0,-1 0 0,1 0-1,-1 0 1,0 0 0,0 1 0,1-1 0,-1 1 0,0-1-1,0 1 1,0-1 0,-1 1 0,1 0 0,0-1 0,-1 1-1,1 0 1,-1-1 0,1 1 0,-1 0 0,0 0 0,1 0-1,-1-1 1,0 1 0,-1 3 0,-2 18 110,-1-1 1,-9 26 0,7-30 21,1 1 1,1-1-1,1 1 1,-1 25 0,3-38-87,2 1 0,-1-1 1,1 0-1,0 0 1,0 1-1,1-1 1,0 0-1,0 0 0,1 0 1,-1 0-1,1-1 1,0 1-1,1-1 1,-1 0-1,1 1 0,0-2 1,0 1-1,1 0 1,0-1-1,-1 0 0,2 0 1,-1 0-1,0-1 1,1 0-1,-1 0 1,1 0-1,11 4 0,-1-3-435,0 1-1,0-2 0,0 0 0,0-1 1,1-1-1,-1 0 0,0-1 0,1-1 0,29-6 1,-12 3-1404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09.5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77 2304,'9'-8'457,"1"1"1,0 0-1,0 0 1,0 1-1,1 0 1,0 1-1,0 0 1,22-6-1,-16 7-197,0 0-1,0 1 0,1 1 1,-1 1-1,1 1 1,-1 0-1,35 5 1,-41-3-160,-1 1 1,1 0-1,-1 0 1,0 1-1,0 0 1,0 1 0,0 0-1,-1 1 1,0 0-1,0 0 1,-1 1-1,1 0 1,-2 1-1,10 10 1,-11-10-40,-1 1 0,0-1 0,0 1 0,-1 0 0,0 0 0,-1 0-1,0 0 1,0 1 0,-1-1 0,0 1 0,-1 0 0,0 0 0,-1-1 0,0 1 0,0 0 0,-1 0 0,0 0 0,-1-1-1,0 1 1,0 0 0,-1-1 0,-5 11 0,-1 2 23,-1-1 0,0 0-1,-2 0 1,0-1 0,-1-1-1,-1 0 1,-1-1 0,-22 22 0,-29 15 255,45-40-118,1 2 0,-35 38 0,54-54-212,0 0 0,0 1-1,0-1 1,0 1 0,0-1-1,0 0 1,0 1 0,0 0-1,1-1 1,-1 1-1,1-1 1,-1 1 0,1 0-1,-1-1 1,1 1 0,0 0-1,0 2 1,0-3-5,0 0 0,1 0 0,-1 0 0,1 0 0,-1 0 0,1-1 0,-1 1-1,1 0 1,0 0 0,-1-1 0,1 1 0,0 0 0,0-1 0,-1 1 0,1-1 0,0 1 0,0-1 0,0 1 0,0-1 0,0 0 0,0 1-1,1-1 1,8 2 4,0 0 0,0-1 0,0 0 0,18-2 0,-15 1-16,40 3 316,77 13 1,-18-1-1588,-37-11-3435,-69-4 3050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0.0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42 2432,'-9'-21'1152,"34"8"-768,-16 9 1536,6 4-1536,6 0 128,4-4 384,5 4 0,0 4-1152,10 9 128,-6-9 640,6 0 128,2 0-384,-8 1 128,-4-1-768,0 0 128,-5-8-1024,0 0 128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0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 2560,'61'-3'2209,"-46"2"-1832,1-1 0,-1 2 0,1 0 0,-1 1 0,1 1 0,-1 0 1,0 1-1,0 0 0,0 1 0,16 7 0,-19-5-344,0 0 1,0 1-1,0 0 0,-1 1 0,16 14 1,-22-17 29,-1 0 1,0 1-1,0-1 1,0 1-1,0 0 0,-1 0 1,0 0-1,0 0 1,-1 1-1,0-1 1,0 1-1,0-1 1,0 9-1,0 6 78,-1 0 1,-1-1-1,-1 1 0,0 0 1,-2 0-1,0-1 0,-2 1 1,0-1-1,-1 0 0,-1 0 1,-1-1-1,0 0 0,-2-1 1,0 1-1,-20 25 0,17-27-44,-10 13 268,2 2 0,0 0 0,-24 53 1,44-82-344,-1 0 1,1 0 0,0 0-1,0 0 1,0 0 0,1 0-1,-1 0 1,1 0 0,0 0-1,0 0 1,0 1 0,0-1 0,0 0-1,1 0 1,-1 0 0,1 0-1,0 0 1,2 5 0,-2-6 3,1 0 0,0 0 1,-1 0-1,1 0 1,0 0-1,1 0 0,-1 0 1,0-1-1,0 1 0,1-1 1,-1 0-1,1 1 1,-1-1-1,1 0 0,-1-1 1,6 2-1,4 0 21,0-1 0,0 0 0,0-1 0,-1 0-1,1-1 1,0 0 0,0-1 0,15-4 0,-8 0-326,-1 0 0,1 0 0,25-15 0,-36 16-452,0 0-1,0 0 1,0-1 0,-1 0-1,10-10 1,-8 6-1082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0.7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2816,'0'-6'1408,"25"12"-640,-16-2 1792,12 0-2048,4-1 128,11 1 128,3 2 128,1-6-1280,11 8 128,-7-5 768,-2-3 0,-3-3-640,-8 3 128,-7 0-1408,1 3 128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1.3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46 249 1664,'1'2'254,"0"-1"0,1 1 0,-1 0 0,1-1 0,-1 1 0,1-1 0,0 0 1,-1 0-1,1 1 0,0-1 0,0 0 0,0 0 0,0 0 0,0-1 0,0 1 0,0-1 0,0 1 0,0-1 0,4 1 0,5 0 39,0 0 0,0-1 1,0-1-1,12-1 0,9-4-8,-1 0 0,41-16 0,-65 19-193,0 0 0,-1 0 0,1-1-1,-1-1 1,0 1 0,0-1 0,0 0-1,-1 0 1,0 0 0,0-1 0,8-11-1,-11 15-74,0-1-1,0 0 0,0 0 0,-1-1 1,1 1-1,-1 0 0,0-1 1,0 1-1,0 0 0,0-1 1,0 0-1,-1 1 0,1-1 0,-1 1 1,0-1-1,0 1 0,-1-1 1,1 0-1,-1 1 0,0-1 1,0 1-1,0-1 0,0 1 0,0 0 1,-1 0-1,1-1 0,-4-4 1,0 2 1,-1 0 1,1 0-1,-1 1 0,0-1 1,0 1-1,-1 1 1,0-1-1,1 1 1,-1 0-1,-1 1 0,1-1 1,0 1-1,-1 1 1,0 0-1,0 0 1,1 0-1,-1 1 0,0 0 1,0 1-1,0-1 1,-11 2-1,10 0 11,-1 1-1,1 0 0,-1 0 1,1 0-1,0 1 1,0 1-1,0 0 1,0 0-1,1 0 0,0 1 1,0 1-1,0-1 1,0 1-1,1 1 1,0-1-1,0 1 1,-10 15-1,11-14 29,1 0 0,0 0 1,1 0-1,0 1 0,0 0 0,1 0 0,0 0 1,1 0-1,0 1 0,0-1 0,1 0 0,-1 18 1,3-14 25,1 1 0,0-1 0,0 0 1,1 0-1,1 0 0,0 0 1,1 0-1,10 18 0,-5-15 31,-1-1-1,2 0 1,0-1 0,1 0-1,1-1 1,0 0-1,0-1 1,19 12-1,-21-15-64,2-1 0,-1 0-1,1-1 1,0 0 0,1-1-1,0-1 1,0 0 0,0 0-1,0-2 1,23 4 0,-31-8-261,0 1 1,0-1-1,0 0 1,0 0-1,0 0 1,-1-1-1,1 0 1,0 0 0,-1-1-1,0 1 1,1-1-1,-1 0 1,0-1-1,-1 1 1,1-1-1,0 0 1,-1 0-1,6-7 1,-5 6-102,24-17-1500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1.7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23 1664,'36'-14'3244,"-27"11"-2243,4 1-761,0 0-1,1 1 0,-1 1 1,1 0-1,-1 1 1,1 0-1,-1 1 1,0 0-1,1 1 1,14 6-1,33 5-334,-22-8 671,-1-3 0,1-1 0,52-3 0,-88 1-543,1-1 1,-1 0 0,0 1-1,1-1 1,-1 0 0,0 0-1,0-1 1,0 1 0,0-1-1,5-2 1,7-5 214,-15 9-243,0 0-1,-1 0 1,1 1-1,0-1 1,0 0-1,0 0 0,0 0 1,0 0-1,0 0 1,0 1-1,-1-1 1,1 0-1,0 0 1,0 0-1,0 0 0,0 1 1,0-1-1,0 0 1,0 0-1,0 0 1,0 1-1,0-1 1,0 0-1,0 0 1,0 0-1,0 1 0,0-1 1,0 0-1,0 0 1,0 0-1,0 0 1,0 1-1,0-1 1,0 0-1,1 0 0,-1 0 1,0 0-1,0 1 1,0-1-1,0 0 1,0 0-1,0 0 1,1 0-1,-1 0 0,0 0 1,0 1-1,0-1 1,0 0-1,1 0 1,-1 0-1,0 0 1,0 0-1,0 0 1,1 0-1,-1 0 0,0 0 1,0 0-1,0 0 1,0 0-1,1 0 1,-1 0-1,0 0 1,0 0-1,0 0 0,1 0 1,-1 0-1,0 0 1,-10 16 98,-47 15 149,45-25-248,1 0 0,-1 0 1,1 1-1,0 1 0,-14 12 0,13-8 82,1 1 0,1 0 0,0 0 0,1 1 1,0 0-1,1 1 0,1 0 0,-7 19 0,10-27-32,2 1-1,-1 0 1,1 1-1,1-1 1,-1 0-1,1 0 1,1 1-1,-1-1 1,2 1-1,-1-1 1,1 0-1,0 1 1,1-1-1,0 0 1,0 0-1,1 0 1,0 0-1,4 8 1,-3-11-16,0 0 0,0 0-1,0 0 1,1-1 0,0 1 0,0-1-1,0 0 1,0-1 0,0 1 0,1-1 0,0 0-1,0-1 1,0 1 0,0-1 0,0 0 0,0-1-1,0 1 1,1-1 0,-1 0 0,7-1 0,1 1-153,-1-1 1,1-1 0,0 0 0,0 0-1,-1-2 1,1 0 0,-1 0 0,17-7-1,-25 8-77,19-9-2293,51-13 0,-47 20 693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2.2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0 158 2432,'1'-1'144,"0"0"1,0 0-1,1 0 1,-1 0-1,0 0 1,0 0 0,1 0-1,-1 1 1,1-1-1,-1 0 1,1 1-1,-1-1 1,1 1-1,-1 0 1,1 0-1,-1-1 1,1 1-1,-1 0 1,1 0-1,-1 0 1,1 0-1,-1 1 1,1-1-1,-1 0 1,3 1-1,49 13 2504,-39-10-2440,-5-2-196,1 0 1,-1-1-1,0 0 1,1-1-1,-1 0 1,0 0-1,1-1 0,9-2 1,74-22 838,-76 19-769,-12 4-57,1-1 0,-1 0-1,0 0 1,0 0-1,-1-1 1,1 0 0,-1 0-1,0 0 1,1 0 0,-2-1-1,1 1 1,-1-1-1,4-6 1,-6 10-20,0-1-1,0 1 1,0-1 0,0 0-1,0 1 1,0-1 0,-1 0-1,1 1 1,0-1 0,-1 0-1,0 0 1,1 0 0,-1 1-1,0-1 1,0 0 0,0 0-1,0 0 1,0 0 0,0 0-1,-1 1 1,1-1 0,-1 0-1,1 0 1,-1 1 0,0-1-1,1 0 1,-1 1 0,0-1-1,0 0 1,0 1 0,-1-1-1,1 1 1,0 0 0,0-1-1,-1 1 1,1 0 0,-1 0-1,1 0 1,-1 0 0,1 0-1,-1 0 1,0 0 0,1 1-1,-5-2 1,-2 0 23,-1 0-1,0 0 1,0 1 0,0 0-1,0 1 1,0 0 0,0 0-1,0 1 1,0 0 0,0 1-1,0 0 1,1 0 0,-1 1-1,0 0 1,1 0 0,0 1-1,0 0 1,0 1 0,0-1 0,1 2-1,0-1 1,0 1 0,-12 12-1,11-10 45,0 1 0,1 0-1,0 0 1,0 0 0,1 1-1,0 0 1,1 1 0,0-1 0,0 1-1,1 0 1,1 0 0,0 0-1,0 0 1,1 1 0,0-1-1,1 1 1,1 0 0,1 16 0,0-17-129,0 0 0,1-1 0,1 1 0,-1 0 0,2 0 0,0-1 0,0 0 1,1 0-1,0 0 0,0 0 0,1-1 0,1 0 0,0 0 0,0-1 0,0 0 0,1 0 1,0-1-1,1 1 0,0-2 0,0 1 0,0-2 0,1 1 0,0-1 0,0 0 0,0-1 1,17 5-1,31 4-1607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6.1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 0 2560,'-6'8'253,"1"0"-1,0 1 1,0-1-1,1 1 1,0 0 0,1 0-1,0 0 1,0 1-1,1-1 1,0 1 0,1-1-1,-1 18 1,2 14 1112,6 64 0,-6-102-1363,18 196 1459,85 384 0,-89-537-1248,1 0-1,39 82 1,-46-112-153,1 0 1,1 0-1,0-1 0,1 0 1,0-1-1,2 0 0,-1-1 1,2 0-1,0-1 0,28 19 1,-36-28-34,-1 0 0,1 0 0,-1-1 0,1 0 0,0 0 0,0 0 0,0 0 0,0-1 0,0 0 0,1-1 0,-1 1 0,0-1 0,0 0 0,1-1 0,-1 0 0,8-1 0,-5-1-1,-1 0 0,0-1-1,0 0 1,0 0 0,0 0-1,-1-1 1,0 0 0,0-1 0,0 0-1,8-9 1,2-5 11,-1 0 0,-1-2 1,-1 0-1,-1 0 0,-1-1 0,18-48 0,-21 46-38,5-8 23,-3 0-1,0 0 1,-2-1-1,-2-1 1,6-58-1,-17 81-131,-3 17 31,-5 20 12,10-7 49,0 0 1,1 0-1,1-1 0,1 1 0,5 31 0,26 87 253,-29-125-211,1-1-1,0 1 1,1-1-1,0 0 1,0-1-1,1 0 1,1 1-1,-1-2 1,1 1 0,15 13-1,-17-18-9,0 1 1,1-1-1,0-1 1,0 1-1,0-1 1,0 0-1,0 0 1,1 0-1,-1-1 1,1 0-1,0 0 0,0-1 1,-1 0-1,1 0 1,0-1-1,0 0 1,0 0-1,9-1 1,-1-2 13,1-1 0,-1 0 0,0-1 0,0-1 0,0 0 0,0-1 0,-1 0 0,-1-2 0,1 1 0,-1-2 0,-1 1 0,1-2 0,-2 0 0,1 0 0,-2-1 0,17-24 0,-16 20-17,-1 0 1,-1-1 0,0 0-1,-1-1 1,-1 0 0,-1 0 0,-1-1-1,0 1 1,-2-1 0,0 0-1,0 0 1,-2 0 0,-2-33 0,-10-2-72,-2 30-15,12 23 72,1 1 0,0 0 0,-1-1 0,1 1 0,-1-1 1,1 1-1,-1 0 0,1 0 0,-1-1 0,1 1 0,-1 0 0,1 0 1,-1-1-1,1 1 0,-1 0 0,0 0 0,1 0 0,-1 0 1,1 0-1,-1 0 0,1 0 0,-1 0 0,1 0 0,-1 0 0,0 0 1,1 0-1,-1 1 0,1-1 0,-1 0 0,1 0 0,-1 1 0,1-1 1,-1 0-1,0 1 0,-4 3 11,1 0-1,-1 1 1,1-1 0,0 1-1,0 0 1,0 0 0,1 0-1,0 1 1,0-1 0,0 1-1,1 0 1,0 0 0,0 0-1,0 0 1,1 0 0,-1 0-1,2 0 1,-1 0 0,1 1-1,0-1 1,0 0 0,0 0-1,3 9 1,2 17 120,1 0 0,2-1 0,15 39-1,-15-46-54,-4-13-55,-1-1 0,2 0 0,0 0 0,0 0 0,0-1 0,1 1 0,1-1 0,-1-1 0,2 1 0,-1-1 0,1-1 0,0 1 0,1-1 0,0-1 0,0 1 0,11 5 0,-9-7-367,1 0 0,0-1-1,0 0 1,0-1 0,0 0 0,0-1-1,0 0 1,25 0 0,7-2-1571,-17 0-128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4.0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13 2560,'-6'-12'2051,"16"36"15,62 498 1892,-50-318-2556,60 251 1,-75-425-1233,2 0 1,20 45 0,-26-68-149,0 0 1,1 0-1,0-1 1,0 1 0,1-1-1,-1 0 1,1 0-1,0 0 1,1-1-1,0 0 1,0 0 0,0 0-1,0-1 1,1 0-1,-1 0 1,10 3 0,-14-6-81,0-1 0,0 0 1,0 0-1,0 0 0,0 0 1,0 0-1,0 0 0,0 0 1,0-1-1,0 1 0,0-1 1,0 0-1,0 1 0,0-1 1,0 0-1,0 0 0,-1 0 1,1 0-1,0-1 0,-1 1 1,1 0-1,-1-1 0,1 1 1,-1-1-1,0 1 0,2-3 1,35-55-2789,-23 33 1745,6-7-691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3.4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5 2176,'-9'-4'995,"12"8"740,-1-2-1518,-1 1 0,1-1 1,0 0-1,-1 1 0,1-1 0,-1 1 1,0-1-1,0 1 0,0-1 1,1 6-1,12 119 718,18 120 1991,-23-221-2331,-9-26-580,0 0-1,1 0 1,-1 0-1,0 0 1,0 0-1,1 0 0,-1 0 1,0 0-1,1 0 1,-1 0-1,0 0 1,0 0-1,1 0 0,-1 0 1,0 0-1,0 0 1,0-1-1,1 1 1,-1 0-1,0 0 0,0 0 1,1 0-1,-1 0 1,0-1-1,0 1 1,0 0-1,1 0 0,-1 0 1,0-1-1,0 1 1,0 0-1,0 0 1,0 0-1,0-1 0,1 1 1,-1 0-1,0 0 1,0-1-1,0 1 1,0 0-1,0 0 0,0-1 1,0 1-1,9-46 548,-7 4-332,-2 16-213,1 1-1,1-1 1,2 1 0,0 0-1,1 0 1,2 0-1,12-31 1,-16 51 11,1 1 0,-1-1 1,1 1-1,0-1 1,0 1-1,0 0 1,1 1-1,0-1 1,-1 1-1,1 0 0,0 0 1,0 0-1,1 1 1,-1 0-1,0 0 1,1 0-1,0 1 1,-1 0-1,1 0 0,0 0 1,-1 1-1,1-1 1,0 1-1,0 1 1,0-1-1,-1 1 1,1 0-1,0 0 0,-1 1 1,1 0-1,-1 0 1,0 0-1,1 1 1,-1-1-1,0 1 1,0 0-1,-1 1 0,9 7 1,-2 2 53,-2 0-1,0 0 1,0 1 0,-1 1-1,-1-1 1,0 1 0,-1 0-1,-1 1 1,-1 0 0,6 31-1,-6-19 36,-1 0 0,-1 0 0,-2 0 0,-1 0 0,-6 44 0,-8-20 273,15-50-375,0-1 0,-1 0 0,1 1 1,-1-1-1,1 1 0,-1-1 0,1 0 0,-1 0 0,0 1 0,0-1 1,1 0-1,-1 0 0,0 0 0,0 0 0,0 0 0,0 0 0,0 0 1,-1 0-1,1-1 0,0 1 0,0 0 0,-1-1 0,1 1 0,0 0 1,-1-1-1,1 0 0,0 1 0,-1-1 0,1 0 0,-1 0 0,-1 0 0,1 0-5,1-1 0,0 0 0,1 0 0,-1 0 0,0 0-1,0 0 1,0 0 0,0 0 0,1 0 0,-1 0-1,1 0 1,-1 0 0,1-1 0,-1 1 0,1 0-1,-1 0 1,1 0 0,0-1 0,0 1 0,0 0-1,0-1 1,0 1 0,0-2 0,2-33 32,2 3-17,2 0 0,1 0 0,1 1 0,2 0 0,1 0 0,22-41 0,-28 63-40,1 0 0,1 0 0,-1 1 0,2 0 0,-1 0 0,1 1 0,0 0 0,1 0 0,0 1 0,0 0 0,1 1 0,0 0 0,0 0 0,0 1 0,1 0-1,0 1 1,0 0 0,0 1 0,0 0 0,0 1 0,1 0 0,14 0 0,-14 2 1,1 1 0,0 1 0,0 0 0,0 1 0,-1 0 0,0 1 0,1 0 0,-1 1 0,-1 0 0,1 1 0,-1 0-1,0 1 1,0 0 0,-1 1 0,0 0 0,0 1 0,13 16 0,-7-8 30,-1 1 1,-1 1-1,0 0 0,-2 1 0,0 0 1,-1 1-1,-1 0 0,13 42 0,-20-53 32,-1-1 0,-1 1 0,0-1 0,0 1 0,0-1 0,-2 1 0,1 0 0,-1-1 0,0 1 0,-1-1 0,0 1 0,-1-1 0,0 0 0,0 0 0,-1 0 0,0 0 0,-1-1 0,0 0 0,0 1 0,-1-2 0,0 1 0,0-1 0,-14 13 0,20-19-65,-1-1 0,1 1-1,-1-1 1,1 1 0,-1 0-1,0-1 1,1 1-1,-1-1 1,0 0 0,1 1-1,-1-1 1,0 1 0,1-1-1,-1 0 1,0 0-1,0 1 1,1-1 0,-1 0-1,0 0 1,0 0 0,0 0-1,1 0 1,-1 0 0,0 0-1,0 0 1,0 0-1,1 0 1,-1 0 0,0-1-1,0 1 1,1 0 0,-1-1-1,0 1 1,0 0-1,1-1 1,-1 1 0,0-1-1,1 1 1,-1-1 0,1 1-1,-1-1 1,1 1-1,-1-1 1,1 0 0,-1 1-1,1-1 1,-1 0 0,1 0-1,0 1 1,-1-1-1,1 0 1,0 0 0,0 1-1,-1-2 1,1-1-246,-1 1 1,1-1-1,-1 0 1,1 0-1,0 1 1,0-1-1,0 0 1,0 1-1,1-1 1,-1 0-1,1 0 1,-1 1-1,1-1 1,0 1-1,0-1 0,2-3 1,19-17-1999,8-1-43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3.8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117 323 2816,'1'2'379,"0"-1"1,-1 1-1,1-1 0,0 1 1,0 0-1,-1 0 0,1-1 1,-1 1-1,1 0 0,-1 0 1,0-1-1,0 1 0,0 0 1,0 0-1,0 3 0,3 23 336,0-19-601,1 1 1,0-1-1,0 0 0,1 0 1,0 0-1,0 0 1,1-1-1,0 0 0,1 0 1,0-1-1,0 0 1,1 0-1,-1 0 0,1-1 1,1 0-1,-1-1 1,13 6-1,-9-5 75,1 0 0,0-1 1,1 0-1,-1-1 0,1-1 1,0 0-1,-1-1 0,1 0 0,0-1 1,1-1-1,26-3 0,-24 1-65,-2-1 0,1 0-1,0-2 1,-1 0-1,0 0 1,29-15 0,-35 13-85,1 1 1,-1-1 0,0-1-1,-1 0 1,1 0-1,-2 0 1,1-1 0,-1 0-1,-1-1 1,10-15 0,-9 12-12,-1 0 0,0 0 0,0-1 0,-2 1 0,1-1 1,-2 0-1,0 0 0,0-1 0,-2 1 0,0-1 1,-1-28-1,-1 34-25,-1-1 1,0 1-1,-1 0 0,0 0 1,0 0-1,-1 0 0,0 0 1,-1 0-1,0 1 0,0 0 1,-1 0-1,0 1 0,0-1 1,0 1-1,-1 0 0,0 1 1,-1 0-1,0 0 1,-9-5-1,4 3 0,-2 1 0,1 0 1,0 1-1,-1 0 0,0 2 0,-1-1 0,1 2 1,-1 0-1,1 1 0,-1 1 0,0 0 1,-18 2-1,13 0 39,0 2 1,0 0-1,0 2 1,1 0 0,-1 1-1,1 1 1,0 1-1,-34 19 1,40-18-64,0 0 0,1 0 0,0 1 0,0 1 0,1 0 0,0 1 0,1 0 1,1 1-1,0 0 0,0 1 0,-10 21 0,15-24-88,0 1-1,1 0 1,0 0-1,1 0 1,0 1 0,1-1-1,1 1 1,0-1 0,0 1-1,1 0 1,1-1-1,0 1 1,1-1 0,0 1-1,1-1 1,5 14 0,-4-15-185,1 0 0,0 0 0,0 0 1,1-1-1,0 0 0,1 0 0,1-1 1,-1 1-1,1-2 0,1 1 0,-1-1 1,20 14-1,-4-9-345,0 0 0,26 9 1,-48-21 613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4.4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0 2944,'-2'2'270,"1"0"1,-1 1 0,1-1-1,0 0 1,0 1-1,0-1 1,0 1-1,1-1 1,-1 1-1,0-1 1,1 1-1,0 0 1,0-1 0,0 1-1,0 3 1,2 47 1786,-1-45-2257,0 8 335,2 0 0,0 0 0,0-1 0,2 1 0,0-1 0,0 0-1,15 26 1,-15-32-62,-1-1-1,2 1 0,-1-1 0,1-1 1,1 1-1,-1-1 0,1 0 0,0 0 1,1-1-1,0 0 0,0-1 0,0 1 1,15 6-1,-20-10-182,0-1 1,0 0-1,0 0 1,0-1-1,1 1 1,-1-1-1,0 1 1,0-1-1,0 0 1,0 0-1,0 0 0,1-1 1,-1 1-1,0-1 1,0 1-1,0-1 1,0 0-1,0 0 1,0-1-1,0 1 1,-1-1-1,1 1 0,0-1 1,-1 0-1,1 0 1,-1 0-1,0 0 1,1 0-1,-1-1 1,0 1-1,-1-1 1,1 1-1,0-1 0,-1 0 1,1 0-1,1-5 1,-1-20-1299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4.8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 4480,'-6'7'2176,"27"7"-3072,-18-11 4352,3 11-3456,4-11 128,-5 1-2432,5 4 128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5.3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343 908 2688,'3'-2'116,"0"-1"0,1 0 0,0 1 0,-1 0 1,1 0-1,0 0 0,0 0 0,0 0 0,0 1 0,1 0 0,-1 0 1,0 0-1,0 0 0,1 1 0,5 0 0,-5 0 88,1-1 1,-1 1-1,1-1 0,0 0 0,-1-1 1,0 1-1,1-1 0,-1 0 0,0 0 1,0-1-1,5-3 0,32-19 317,-1-3 0,-1-1 0,-2-2 0,54-56 0,-75 68-428,0 1-1,-2-2 1,0 0 0,-1-1 0,-1-1 0,-1 0 0,-1-1 0,-1 0 0,-1 0 0,11-46 0,-18 54-48,-1 0 0,0 1 0,-1-1 1,0 0-1,-1 1 0,-1-1 1,0 0-1,-1 1 0,-1 0 0,0 0 1,-1 0-1,0 0 0,-1 1 0,-1-1 1,0 2-1,-1-1 0,-14-17 0,14 20 19,0 1 0,-1 0 0,0 0 0,-1 1-1,0 0 1,0 0 0,-1 1 0,0 1 0,0 0-1,-1 0 1,1 1 0,-1 1 0,0 0 0,0 1-1,-1 0 1,1 0 0,-1 2 0,0-1 0,1 2-1,-22 0 1,14 3 38,1 0 1,0 1-1,0 1 0,0 1 0,0 0 0,1 2 0,0 0 1,1 1-1,0 0 0,0 2 0,1 0 0,0 1 1,1 0-1,0 1 0,1 1 0,1 0 0,0 1 0,-15 24 1,-3 7 183,3 1 0,2 2 0,2 0 0,2 2 1,3 0-1,1 1 0,-17 94 0,24-80 115,3 1-1,3 0 1,3 1 0,2-1-1,20 131 1,-16-172-247,2-1 0,0 1 1,2-2-1,1 1 0,1-1 0,0 0 1,2-1-1,1 0 0,22 29 0,-27-42-294,0-1-1,0 1 0,1-2 0,0 1 0,1-1 0,0 0 0,0-1 0,0-1 0,1 1 0,0-2 0,0 1 1,1-1-1,-1-1 0,1 0 0,0-1 0,0 0 0,1-1 0,-1-1 0,0 1 0,1-2 0,16-1 0,38-13-2333,-2-6-107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6.1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41 339 1024,'-27'0'696,"26"-1"-598,1 1 0,-1 0 0,0-1 0,0 1 0,1 0 0,-1-1 0,0 1 0,1-1 0,-1 1 0,1-1 0,-1 1 0,0-1 0,1 0 0,-1 1 0,1-1 0,-1 0 0,1 1 0,0-1 0,-1 0 0,1 1 0,0-1 0,-1 0-1,1 0 1,0 0 0,0 1 0,0-1 0,0 0 0,0 0 0,0 0 0,0 0 0,0 0 308,16-34 809,-5 12-883,2 0 0,0 1 0,2 1-1,0 0 1,1 1 0,2 1 0,27-25 0,-32 34-259,0 0 0,1 0 0,0 2 0,0 0 0,1 0 1,0 2-1,0 0 0,1 0 0,0 2 0,0 0 0,0 0 1,30-1-1,-31 4-22,0 2 1,0-1-1,0 2 0,0 0 1,0 1-1,0 0 1,-1 2-1,1-1 1,-1 2-1,0 0 1,-1 0-1,1 1 0,-1 1 1,-1 0-1,19 16 1,-16-11-5,-1 1 0,0 1 0,-1 0 0,0 1 0,-1 0 0,-1 1 0,-1 0-1,0 1 1,-1 0 0,-1 0 0,7 25 0,-11-29-23,-1 0-1,0-1 0,-1 1 0,0 1 1,-1-1-1,-1 0 0,0 0 1,-1 0-1,-1 0 0,0 0 1,-1 0-1,-5 16 0,1-12 31,-1 0 0,0-1 0,-1 1 0,-1-2 0,-1 0 0,0 0 1,-1-1-1,-18 18 0,28-30-35,0-1 0,0 0 0,-1 0 0,1 0 1,-1 0-1,0 0 0,0-1 0,1 1 0,-1-1 1,-4 2-1,6-3-20,-1 0 0,1 1 0,0-1 0,0 0 1,0 0-1,0 0 0,-1 0 0,1 0 0,0 0 0,0 0 1,0 0-1,0-1 0,-1 1 0,1 0 0,0-1 0,0 1 1,0-1-1,0 1 0,0-1 0,-1 0 0,1-1-52,-1 0-1,1 0 1,0 0 0,0 0-1,0 0 1,0 0 0,0 0-1,1-1 1,-1 1-1,0 0 1,1 0 0,0-1-1,0 1 1,-1 0-1,1-1 1,1 1 0,-1 0-1,0 0 1,0-1-1,1 1 1,-1 0 0,1 0-1,0-1 1,0 1 0,0 0-1,0 0 1,2-2-1,17-33-1332,13-4-150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6.5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1 334 2944,'9'27'1408,"1"22"-512,-5-28 1280,-1 4-2176,7-4 128,5 9 128,3-5 128,5-1-1024,6-3 128,12-12-384,2-9 0</inkml:trace>
  <inkml:trace contextRef="#ctx0" brushRef="#br0" timeOffset="1">160 1 4480,'-46'28'2176,"58"6"-6144,-9-26 4096,13 9-768,-5-7 0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7.6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 2432,'0'0'59,"0"0"0,0-1 0,0 1 0,0 0 0,0 0 0,0-1 0,1 1-1,-1 0 1,0 0 0,0-1 0,0 1 0,0 0 0,0 0 0,0-1 0,0 1 0,1 0 0,-1 0 0,0-1 0,0 1 0,0 0 0,1 0 0,-1 0 0,0 0 0,0-1 0,0 1-1,1 0 1,-1 0 0,0 0 0,0 0 0,1 0 0,-1 0 0,0 0 0,0 0 0,1 0 0,-1-1 0,0 1 0,1 0 0,-1 0 0,0 0 0,0 1 0,1-1 0,-1 0 0,0 0-1,0 0 1,1 0 0,-1 0 0,0 0 0,0 0 0,1 0 0,-1 0 0,0 1 0,0-1 0,1 0 0,-1 0 0,0 0 0,0 0 0,0 1 0,0-1 0,1 0 0,-1 0 0,0 1-1,0-1 1,0 0 0,0 1 0,20 27 1487,13 42-1078,31 122 2007,-65-202-2453,0 1 0,2-1 0,-1 1 0,1-1 0,0 1 1,1 0-1,0-1 0,1 1 0,0 0 0,0 0 0,1 0 1,7-12-1,-6 10-2,1 0 0,0 0 1,1 0-1,1 1 0,-1 0 1,2 0-1,-1 0 1,1 1-1,1 1 0,13-10 1,-17 15-12,1 0 1,-1 0 0,1 1 0,0 1 0,0-1 0,0 1-1,0 0 1,0 0 0,0 1 0,0 0 0,0 0 0,0 1-1,0 0 1,0 0 0,-1 0 0,1 1 0,0 0 0,12 6-1,-5-1 19,0-1-1,-1 2 0,1 0 1,-2 0-1,0 1 0,0 1 1,18 18-1,-17-13 23,-2 0 0,18 29 0,-25-37-24,0 0 0,0 1 0,-1-1 0,0 1 0,0 0 0,-1 0 0,0 0 0,2 13 0,-12 10 349,8-30-351,-1-1 1,1 1-1,0 0 0,0-1 0,0 1 0,-1-1 0,1 1 0,0 0 1,-1-1-1,1 1 0,0-1 0,-1 1 0,1-1 0,-1 1 1,1-1-1,-1 1 0,1-1 0,-1 0 0,1 1 0,-1-1 0,1 0 1,-1 1-1,0-1 0,1 0 0,-1 0 0,0 1 0,1-1 0,-1 0 1,0 0-1,1 0 0,-1 0 0,1 0 0,-1 0 0,0 0 0,1 0 1,-1 0-1,0 0 0,1 0 0,-1-1 0,0 1 0,0-3-1,1 0-1,0 0 1,0 0-1,1 0 0,-1 0 1,1 0-1,-1 1 1,1-1-1,0 0 1,0 0-1,0 0 1,0 1-1,1-1 0,2-4 1,-2 3 24,9-16-89,2 0-1,0 0 1,2 1 0,0 1-1,24-24 1,-38 41 40,2-2-9,0 0-1,0 1 1,1-1-1,-1 1 1,0-1 0,1 1-1,-1 0 1,1 0-1,0 1 1,0-1-1,-1 1 1,1 0-1,0 0 1,0 0-1,0 0 1,7 0 0,-4 2-28,0-1 0,0 1 1,0 0-1,0 1 0,0 0 1,0 0-1,-1 0 0,1 1 1,6 3-1,3 4-40,1 0 1,-2 1 0,1 0-1,-2 2 1,0-1-1,15 18 1,9 8 46,-26-28-42,-2 1 0,1-1 0,16 24 0,-25-30 28,0 0 0,0-1 0,0 1 1,0 0-1,-1 0 0,1 0 0,-1 1 0,0-1 1,-1 0-1,1 0 0,-1 1 0,1-1 1,-1 0-1,0 1 0,-1-1 0,1 0 0,-3 8 1,1-1-3155,-3-31 1536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8.4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0 2048,'-6'19'668,"1"-1"1,1 1 0,1 0-1,0 0 1,2 0-1,0 28 1,14 122 1414,-7-113-1742,129 958 2304,-134-980-1926,-4-31-112,0-20-312,3 6-267,0-1-1,0 1 0,1-1 0,1 1 1,0 0-1,0-1 0,2 1 0,-1 0 1,1 1-1,0-1 0,12-18 0,-7 13-49,1 0 0,1 0-1,1 1 1,0 0 0,1 1-1,22-19 1,-29 28-10,1 1 1,1-1 0,-1 1-1,0 0 1,1 1-1,0 0 1,0 0 0,0 0-1,0 1 1,0 1-1,1-1 1,-1 1-1,0 1 1,1-1 0,-1 2-1,1-1 1,-1 1-1,16 3 1,4 4-76,1 0 0,-1 2 1,51 27-1,-71-34 121,-1 2 1,0-1-1,0 1 0,0 0 0,-1 1 1,1 0-1,-1 0 0,-1 0 1,1 1-1,-1-1 0,0 1 1,0 1-1,-1-1 0,0 1 0,-1-1 1,1 1-1,-2 0 0,1 1 1,-1-1-1,0 0 0,0 1 1,-1-1-1,-1 0 0,1 1 0,-1 0 1,-1-1-1,-2 15 0,1-6 57,-1-1-1,-1 1 1,-1-1-1,0 0 1,-1 0-1,-1 0 0,0-1 1,-1 0-1,-1 0 1,0-1-1,-1 0 1,0-1-1,-15 15 1,15-19-15,-1 0 0,1 0-1,-2-1 1,1 0 0,-1-1 0,0-1 0,0 1 0,-20 5 0,28-10-47,0-1 0,0 0 0,0 0 0,0-1 0,-1 1 0,1-1 0,0 0 0,0 0 0,-1 0 0,1-1-1,0 0 1,0 1 0,0-2 0,-1 1 0,1 0 0,0-1 0,1 1 0,-1-1 0,0 0 0,0-1 0,1 1 0,-1-1 0,1 1 0,0-1-1,0 0 1,0 0 0,0 0 0,0-1 0,1 1 0,0-1 0,-4-5 0,2 0-254,0 0-1,0-1 1,0 0 0,1 1-1,1-1 1,0 0 0,0 0-1,1-1 1,0 1 0,1 0-1,0 0 1,1-1 0,0 1-1,0 0 1,1 0 0,0 0-1,1 0 1,0 0 0,1 1-1,0-1 1,6-10 0,25-17-1547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8.9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44 236 2816,'-6'10'284,"0"0"1,1 1-1,0-1 1,1 1-1,0 0 1,0 0 0,1 0-1,1 0 1,0 1-1,0-1 1,2 1-1,-1-1 1,1 1-1,1-1 1,0 1-1,0-1 1,1 1-1,1-1 1,0 0-1,7 16 1,-7-17-213,1 0 0,1-1 0,0 0 1,0 0-1,1 0 0,0 0 0,1-1 0,0 0 0,0 0 1,11 7-1,-13-10-14,1-1 0,0 0 1,1 0-1,-1-1 0,1 0 0,0 0 1,0 0-1,0-1 0,0 0 0,0-1 1,0 1-1,0-1 0,1-1 0,-1 1 1,11-2-1,-5-1 3,1 0 0,-1-1 0,0-1 0,0 0 0,-1 0 0,1-1 0,-1-1 0,0 0 0,0-1 0,-1 0 0,0-1 0,0 0 0,12-13 0,-5 3-6,-1 0-1,-1-1 1,0-1 0,-2-1 0,0 0 0,13-27-1,-21 34-41,0-1 0,-1 0 0,-1 0 0,-1 0 0,0 0 0,0-1 0,-2 1 0,0-1 0,-1-24 0,-1 29-11,0 0 1,0 0 0,-1 1 0,0-1-1,-1 0 1,0 1 0,-1-1 0,0 1-1,-1 0 1,0 0 0,0 1 0,-1 0-1,0-1 1,-9-8 0,11 15 4,0-1 0,0 1 0,0 0 1,0 0-1,0 0 0,-1 1 0,0-1 0,1 1 0,-1 0 0,0 1 0,0-1 1,0 1-1,0 0 0,0 0 0,-9 0 0,4 1 5,1 1 0,0 0 0,0 0 0,0 1 0,0 0 0,1 1 0,-1 0-1,-12 6 1,6-2 5,1 1-1,0 0 0,1 1 0,0 1 1,0 0-1,1 1 0,0 0 0,1 1 1,-18 24-1,22-24-113,0 0-1,1 0 1,1 1 0,0-1-1,0 1 1,1 0 0,-3 21-1,6-26-73,0-1-1,0 1 1,1 0 0,0 0-1,1-1 1,-1 1 0,1 0-1,1-1 1,0 1 0,0-1-1,0 1 1,1-1-1,0 0 1,5 10 0,30 27-1365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4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3200,'34'0'1536,"10"-33"-1024,-18 25 2176,16 5-2432,13 0 128,5 3 0,9 3 0,-1 0-512,0 2 0,-16-2 384,-8 4 128,-7-7-256,-2 0 0,-10 0-640,-3 3 0,-5-3-768,5 5 128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19.7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1 771 2816,'0'0'44,"0"0"1,0-1 0,0 1-1,0-1 1,0 1-1,-1-1 1,1 1-1,0 0 1,0-1-1,0 1 1,0-1 0,0 1-1,0-1 1,0 1-1,1-1 1,-1 1-1,0 0 1,0-1-1,0 1 1,0-1 0,0 1-1,1 0 1,-1-1-1,0 1 1,0-1-1,1 1 1,-1 0-1,0-1 1,1 1 0,-1 0-1,0 0 1,1-1-1,-1 1 1,0 0-1,1 0 1,-1-1-1,1 1 1,16-18 438,-7 10-141,0 1 0,1 0 1,0 0-1,0 1 0,0 1 0,19-7 0,10-4 228,-38 15-550,333-170 1837,-316 159-1698,0-1-1,-1-1 0,0 0 0,-1-1 1,-1-1-1,0-1 0,-1 0 1,17-27-1,-24 31-94,0 0 0,-1-1 1,0 0-1,-1 0 1,-1 0-1,0-1 0,-1 0 1,0 0-1,-2 0 0,1 0 1,-2 0-1,0-1 0,-1-16 1,-1 27-59,1 0 1,-1 0 0,0 0-1,-1 0 1,1 0 0,-1 0-1,0 0 1,0 1 0,0-1-1,0 1 1,-1-1 0,0 1-1,0 0 1,0 0 0,0 0-1,-1 1 1,0-1 0,1 1-1,-1 0 1,-1 0 0,1 0-1,0 0 1,-9-3 0,5 3 0,0 0 0,0 1 1,-1 0-1,1 0 1,-1 1-1,1 0 0,-1 1 1,1 0-1,-1 0 0,0 0 1,1 1-1,-15 4 1,5 0 22,0 0 0,1 1 1,0 1-1,0 0 0,1 1 1,0 1-1,0 1 0,1 0 1,0 1-1,1 1 1,1 0-1,-1 1 0,2 0 1,0 1-1,1 1 0,0-1 1,1 2-1,0 0 0,2 0 1,0 0-1,0 1 1,2 0-1,0 1 0,1-1 1,-3 24-1,3 7 175,3 0 0,6 86 0,24 97 290,-25-205-474,77 339 499,-60-285-1040,-20-79 460,0-1 1,0 1 0,0-1 0,0 0 0,0 1 0,0-1-1,1 1 1,-1-1 0,0 1 0,0-1 0,0 0-1,0 1 1,1-1 0,-1 0 0,0 1 0,0-1 0,1 0-1,-1 1 1,0-1 0,1 0 0,-1 1 0,0-1 0,1 0-1,-1 0 1,1 1 0,-1-1 0,0 0 0,1 0-1,-1 0 1,1 0 0,-1 1 0,0-1 0,1 0 0,-1 0-1,1 0 1,-1 0 0,1 0 0,-1 0 0,0 0 0,1 0-1,-1 0 1,1-1 0,-1 1 0,1 0 0,-1 0-1,0 0 1,1 0 0,0-1 0,22-17-2423,-5 4 717,10 2-48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0.0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0 290 3328,'6'12'468,"-2"0"1,1 0-1,2 17 0,3 6 2629,-8-30-3022,1 0-1,-1 0 1,1-1-1,0 1 1,0-1-1,0 0 1,1 0-1,-1 0 1,1 0-1,0-1 1,0 1-1,0-1 0,1 0 1,-1 0-1,1-1 1,0 0-1,-1 1 1,1-1-1,0-1 1,0 1-1,1-1 1,-1 0-1,9 1 1,10 1 27,0-1 1,0-1-1,42-4 1,-45 0 0,0 0 0,0-2 0,0 0 1,-1-1-1,0-1 0,0-1 0,-1-1 1,23-13-1,-31 15-63,1 0 1,-1-1-1,-1 0 1,0 0-1,0-1 1,0-1-1,-1 1 1,-1-1-1,1-1 0,-2 0 1,0 0-1,0-1 1,-1 1-1,7-18 1,-11 23-25,-1-1 0,1 1 0,-1-1 1,-1 1-1,1-1 0,-1 1 1,0-1-1,-1 0 0,1 1 0,-1-1 1,-1 1-1,1-1 0,-1 1 1,0 0-1,-1-1 0,1 1 0,-1 0 1,-1 1-1,1-1 0,-1 0 1,0 1-1,0 0 0,0 0 0,-1 0 1,1 0-1,-1 1 0,-9-6 0,1 1-2,1 1 0,-1 1-1,0 0 1,0 0-1,-1 1 1,1 1-1,-2 1 1,1 0 0,0 0-1,-1 2 1,-16-2-1,15 4-25,0 0-1,0 1 0,0 1 1,0 0-1,1 1 0,-1 1 1,-22 9-1,28-9 2,0 0 0,0 1 0,0 0 0,1 1-1,0 0 1,0 0 0,0 1 0,1 0 0,0 1 0,1 0 0,-10 12 0,14-16-79,1 0 0,-1 1 1,1-1-1,0 0 1,0 1-1,1 0 0,0-1 1,0 1-1,0 0 1,0 0-1,1 0 0,-1-1 1,1 1-1,0 0 1,1 0-1,-1 0 0,1 0 1,0-1-1,0 1 1,1 0-1,-1-1 0,1 1 1,0-1-1,0 1 1,1-1-1,-1 0 1,1 0-1,0 0 0,0 0 1,0-1-1,1 1 1,-1-1-1,1 0 0,0 0 1,0 0-1,0 0 1,0-1-1,1 1 0,4 1 1,46 15-1447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0.6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5 106 1664,'-1'0'38,"1"0"0,0 0 0,0 0-1,0 0 1,-1 0 0,1 0 0,0 0 0,0 0 0,0-1 0,-1 1 0,1 0-1,0 0 1,0 0 0,0 0 0,0 0 0,0-1 0,-1 1 0,1 0 0,0 0-1,0 0 1,0-1 0,0 1 0,0 0 0,0 0 0,0 0 0,0-1-1,0 1 1,0 0 0,0 0 0,0 0 0,0-1 0,0 1 0,0 0 0,0 0-1,0-1 1,0 1 0,0 0 0,0 0 0,0 0 0,0-1 0,0 1 0,0 0-1,0 0 1,0 0 0,1-1 0,-1 1 0,0 0 0,0 0 0,0 0 0,0 0-1,0 0 1,1-1 0,-1 1 0,0 0 0,0 0 0,0 0 0,1 0 0,-1 0-1,22-13 1509,28-5-505,-5 12-509,2 3 0,-1 1 0,51 6 0,-50-1-136,0-3 0,0-1 0,47-8 0,139-40 564,-232 49-955,0-1-1,-1 1 1,1 0 0,0-1-1,0 1 1,0 0-1,-1 0 1,1 0 0,0 0-1,0 0 1,0 0 0,0 0-1,-1 0 1,1 0 0,0 0-1,0 0 1,0 0 0,0 1-1,-1-1 1,1 0-1,0 1 1,1-1 0,-9 15 42,-38 25-516,31-28-133,10-9 354,1 0 1,0 0-1,0 1 1,0-1-1,1 1 1,-1-1-1,1 1 1,-1 0 0,1 0-1,1 0 1,-1 0-1,0 0 1,1 1-1,-1 4 1,1 8-1161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1.1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440 34 1024,'0'-1'36,"-1"0"1,1 0-1,0 0 0,0 0 1,1 0-1,-1 1 0,0-1 0,0 0 1,0 0-1,1 0 0,-1 0 1,0 0-1,1 0 0,-1 1 1,1-1-1,-1 0 0,1 0 1,-1 1-1,1-1 0,-1 0 1,1 1-1,0-1 0,-1 0 0,1 1 1,0-1-1,0 1 0,0-1 1,-1 1-1,1 0 0,0-1 1,0 1-1,1-1 0,0 0 92,0 0 0,1 0 0,-1-1-1,0 1 1,1 1 0,-1-1-1,1 0 1,-1 1 0,1-1 0,0 1-1,-1 0 1,1-1 0,3 2 0,-2 0-34,0 1 0,-1 0 1,1 0-1,-1 0 0,0 1 1,1-1-1,-1 1 0,0-1 1,0 1-1,-1 0 0,1 0 1,-1 1-1,1-1 0,-1 0 1,0 1-1,0-1 0,-1 1 1,1 0-1,-1 0 0,2 4 1,3 13 290,-1 0 0,4 32 1,-6-35 18,25 192 1547,14 74-702,-33-237-1023,-3 1-1,1 91 1,-8-108-36,-1-1-1,-2 1 0,-1-1 0,-2 0 1,-17 50-1,21-74-138,1-1 0,-1 0 1,0 0-1,-1 0 0,1 0 0,-1 0 0,0-1 0,0 0 1,0 0-1,-1 0 0,0 0 0,1-1 0,-1 1 1,0-1-1,-1-1 0,1 1 0,-1-1 0,1 0 1,-1 0-1,1 0 0,-1-1 0,0 0 0,0 0 0,0 0 1,-6-1-1,-6 1 68,1-1 0,0-1 0,-1-1 0,1 0 0,0-1 0,0-1 0,-24-9 0,14 2-43,1-2 0,-1 0 1,2-2-1,0-1 1,1-1-1,1-1 1,0-1-1,1-1 1,2-1-1,0 0 0,-18-26 1,34 40-139,0 1 1,0-1-1,0 0 0,1 0 1,0 0-1,0 0 1,1-1-1,0 1 0,1-1 1,-2-13-1,2 18-100,1 0 1,0-1-1,1 1 0,-1-1 0,1 1 0,-1 0 0,1-1 1,0 1-1,0 0 0,0 0 0,1 0 0,-1-1 0,1 2 1,0-1-1,0 0 0,0 0 0,0 0 0,0 1 0,0-1 1,1 1-1,-1 0 0,1 0 0,0 0 0,0 0 1,4-2-1,21-9-1758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1.5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 2432,'-11'-3'4658,"34"15"-2813,39 15-1287,-30-19-142,0-2 1,0-1-1,0-2 1,0-1-1,1-1 0,41-5 1,29 2 124,-72 1-580,-25 0-243,-1 0 0,0 1 0,1 0 0,-1 0-1,1 0 1,-1 0 0,1 1 0,-1 0 0,0 0-1,1 1 1,-1-1 0,0 1 0,8 4 0,-4 6-1382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2.5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472 86 1664,'0'-4'247,"-1"0"1,0-1-1,0 1 0,0 0 1,0 0-1,-1 0 1,1-1-1,-1 2 0,0-1 1,-1 0-1,1 0 0,0 1 1,-1-1-1,0 1 0,0 0 1,-5-5-1,4 6-124,0 0 0,0 0 0,-1 0-1,1 0 1,0 1 0,-1 0 0,1 0 0,-1 0 0,0 0-1,1 1 1,-1 0 0,1 0 0,-1 0 0,0 0-1,1 1 1,-6 1 0,-11 2 101,1 1 0,0 1 0,1 0 0,-1 2 0,1 0 0,1 1 0,-1 1 0,2 1 0,-1 1 0,2 0 0,-1 1 0,2 1 0,0 0 0,0 1 0,2 1 0,0 0 0,-18 29 0,27-38-166,0-1 0,1 1 0,0 0 1,0 0-1,0 0 0,1 1 0,0-1 0,1 0 0,-1 1 1,1-1-1,1 1 0,-1 0 0,2-1 0,-1 1 0,1-1 0,0 1 1,0-1-1,1 1 0,0-1 0,0 0 0,1 1 0,0-1 0,0-1 1,1 1-1,0 0 0,8 11 0,-2-7 7,-1-1-1,1 0 1,1 0 0,-1-1-1,2 0 1,-1-1-1,1 0 1,1-1 0,-1 0-1,1-1 1,0-1-1,1 0 1,21 5 0,-11-5-9,0-2 1,1-1-1,0-1 1,-1-1 0,47-6-1,-32 0 37,-1-1 0,74-26 0,-109 32-90,13-4 51,0-1 1,0-1-1,-1 0 1,0 0-1,0-2 1,15-11-1,-30 20-51,0 0-1,0 0 1,0-1-1,0 1 1,0 0-1,0 0 1,0 0-1,0 0 1,0-1-1,0 1 1,1 0-1,-1 0 1,0 0-1,0 0 1,0-1-1,0 1 1,0 0-1,0 0 1,0 0-1,0 0 1,0-1-1,-1 1 1,1 0-1,0 0 1,0 0-1,0 0 1,0-1-1,0 1 1,0 0-1,0 0 1,0 0-1,0 0 1,0-1-1,-1 1 1,1 0-1,0 0 1,0 0-1,0 0 1,0 0-1,0 0 1,-1 0-1,1 0 1,0 0-1,0-1 1,0 1 0,0 0-1,-1 0 1,1 0-1,0 0 1,0 0-1,0 0 1,0 0-1,-1 0 1,1 0-3,-1 0 0,1 0 0,0 1 1,-1-1-1,1 0 0,0 0 1,-1 0-1,1 0 0,0 0 0,0 1 1,-1-1-1,1 0 0,0 0 1,0 0-1,-1 1 0,1-1 1,0 0-1,0 0 0,0 1 0,-1-1 1,1 0-1,0 1 0,0-1 1,0 0-1,0 0 0,0 1 0,0-1 1,-1 0-1,1 1 0,0-1 1,0 0-1,0 1 0,0-1 0,0 0 1,0 1-1,0-1 0,0 0 1,1 1-1,-1-1 0,0 0 0,0 1 1,0-1-1,0 0 0,0 1 1,0-1-1,1 0 0,-1 1 1,3 8 10,1 0 0,0 0 1,0-1-1,1 1 0,0-1 1,0 0-1,1 0 0,0-1 0,1 0 1,-1 0-1,1 0 0,1-1 1,-1 0-1,1 0 0,0-1 1,12 6-1,-6-3 34,1-1 0,0 0-1,0-1 1,0-1 0,0 0 0,1-1-1,0-1 1,0-1 0,20 2 0,-21-6 3,-1 0 0,0 0 0,1-2 0,-1 1 0,0-2-1,-1 0 1,1-1 0,-1 0 0,0-1 0,-1 0 0,1-1 0,-2 0 0,1-1 0,-1-1 0,20-21 0,-25 24-31,0-2-1,-1 1 1,0 0-1,0-1 1,-1 0-1,0 0 1,0 0-1,-1-1 1,0 1-1,-1-1 1,0 0-1,-1 1 0,0-1 1,0 0-1,-1 0 1,0 0-1,-1 0 1,-4-17-1,4 15-3,-2-1 1,1 1-1,-2 0 0,0 1 1,0-1-1,-1 1 0,0-1 0,-1 1 1,-1 1-1,0-1 0,0 1 1,0 1-1,-2-1 0,-14-13 0,11 15 9,-1 1 0,0 0 0,0 1 0,-1 0 0,1 1 0,-1 1-1,0 0 1,-1 1 0,1 0 0,0 1 0,-1 1 0,1 0-1,-1 1 1,0 1 0,1 0 0,-28 6 0,19-2-34,-1 0 1,1 2-1,0 1 1,1 1-1,-1 1 1,2 0-1,0 2 1,0 1-1,-28 22 0,42-29-23,0 0-1,0 0 0,1 1 0,0 0 0,0 1 0,0-1 0,1 1 0,0 0 0,1 1 0,0-1 0,0 1 0,1-1 0,0 1 0,0 0 0,1 1 0,-2 12 0,4-13-154,0 0 0,1-1 0,0 1 0,0-1 0,1 1 0,0-1-1,0 1 1,1-1 0,0 0 0,0 0 0,1 0 0,0-1-1,1 1 1,-1-1 0,2 0 0,-1 0 0,1-1 0,6 7 0,63 47-1986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3.4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30 2176,'-1'-4'232,"-11"-19"2574,6 21-1197,1 14-539,4 1-854,0 0 1,1 0-1,0 0 0,1 0 0,0 1 0,1-1 1,4 12-1,29 93 1280,-23-85-1351,16 39 668,-18-51-281,-2-1 1,9 35-1,-13-39 175,-3-26-408,1-25-131,0 25-152,0 0 0,0 1 0,1-1 0,1 1 0,-1 0 0,1 0 0,1 0 0,0 0 0,0 1 0,1-1 0,0 2 0,0-1 0,1 1 0,-1-1 0,16-10 0,15-10-8,-11 7 28,0 2 1,53-29-1,-69 44-26,-1 0 0,1 0 0,0 1 0,0 0 0,0 1-1,0 0 1,1 0 0,-1 1 0,0 0 0,1 1 0,-1 1 0,0-1 0,13 4 0,-7-2 56,0 2 0,0 0 0,0 1 1,-1 1-1,16 7 0,-25-9-27,1 1-1,0-1 0,-1 1 1,0 1-1,0-1 0,-1 1 1,1 0-1,-1 0 0,0 0 1,-1 1-1,0 0 0,4 8 1,18 48 212,-21-49-180,0 0-1,0-1 1,2 0 0,-1 0 0,2 0-1,11 15 1,-2-17-587,-15-12 162,-1 1 0,1-1 0,-1 1 0,1-1 0,-1 1 0,0-1 0,1 1 0,-1-1 0,0 0 0,0 0 0,1 0 0,-1 0-1,0 0 1,0 0 0,1-2 0,11-8-974,15-8-741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4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 3712,'6'-4'1792,"-6"-1"-384,0 5 2176,0 0-3456,0 0 0,0 0 128,0 5 0,0-1-896,0 0 128,-6 3-768,12 3 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25.6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1 768,'10'0'384,"-10"13"-384,0-13 384,5 4-768,-1 5 128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1.0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0 2816,'15'19'4309,"-16"4"-3551,-2 0-1,-1 1 1,-1-1-1,-13 38 1,-9 46 461,25-96-1071,1 0-1,0-1 1,1 1 0,0 0-1,0 0 1,2 0 0,-1-1-1,4 12 1,-5-20-138,1 1-1,-1-1 1,1 0 0,-1 0-1,1 0 1,0 0 0,0 0-1,0 0 1,0 0 0,0 0-1,0 0 1,1 0 0,-1-1-1,1 1 1,-1-1 0,1 1-1,-1-1 1,1 1 0,0-1-1,0 0 1,0 0 0,0 0 0,0 0-1,0 0 1,0 0 0,0 0-1,0-1 1,0 1 0,0-1-1,1 0 1,-1 1 0,0-1-1,0 0 1,0 0 0,4-1-1,5-2-237,0 0 0,-1-1 0,1 0 0,-1 0 0,19-13 0,-1 2-949,13-8-466,2-7-42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4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1 384 3072,'1'2'70,"1"0"-1,0-1 1,-1 1-1,1-1 1,0 0 0,0 1-1,0-1 1,0 0 0,0 0-1,0 0 1,0 0-1,0-1 1,1 1 0,-1 0-1,0-1 1,0 0 0,1 1-1,-1-1 1,0 0 0,1 0-1,-1-1 1,0 1-1,0 0 1,1-1 0,-1 1-1,0-1 1,0 0 0,4-1-1,30-5 2157,-19 5-2055,0 0-1,0-2 1,0 0 0,0-1-1,-1-1 1,0 0 0,0-1-1,0-1 1,-1 0 0,0-1-1,-1-1 1,0 0 0,0-1-1,-1-1 1,-1 0 0,19-23-1,-23 25-83,0-1 0,-1-1-1,-1 1 1,0-1-1,0-1 1,-1 1 0,0-1-1,-1 1 1,2-15-1,-5 24-61,-1-1 0,1 0 0,-1 1 0,0-1 0,0 0 0,0 1 1,-1-1-1,1 0 0,-1 1 0,0-1 0,0 1 0,0-1 0,-1 1 0,1-1 0,-1 1 0,1 0 0,-1 0 0,0 0 0,-1 0 0,1 0 0,0 0 0,-1 1 0,0-1 0,1 1 0,-1-1 0,0 1 0,0 0 0,0 0 0,-1 0 0,1 1 0,0-1 0,-1 1 0,1 0 0,-1 0 0,1 0 0,-8-1 0,4 1 45,-1 0-1,1 0 0,-1 1 0,1 0 0,-1 0 1,0 1-1,1 0 0,-1 0 0,1 1 1,0 0-1,-1 0 0,1 0 0,0 1 1,0 1-1,1-1 0,-1 1 0,0 0 0,1 0 1,0 1-1,-10 9 0,8-5 68,-1 0-1,1 1 1,1-1 0,-1 2-1,2-1 1,-1 1-1,2 0 1,-1 1 0,1-1-1,1 1 1,-5 22 0,5-17 2,1 0 0,1 1 0,1-1 0,1 0 0,0 1 0,1-1 0,1 1 0,0-1 0,1 0 0,1 0 0,1 0 0,1-1 0,0 0 0,1 0 0,0 0 0,1-1 0,1 0 0,1 0 0,0-1 0,1 0 0,0-1 0,1-1 0,0 1 0,1-2 0,1 0 0,0 0 0,0-2 0,1 0 0,0 0 0,31 12 0,-30-15-122,-1-1 0,1 0 1,0-1-1,0-1 0,0 0 1,1-1-1,-1-1 1,22-1-1,-31 0-249,0-1 0,0 0 0,0-1 0,0 1 0,-1-1 0,1-1-1,0 1 1,-1-1 0,1 0 0,-1-1 0,0 1 0,0-1 0,-1 0 0,1-1 0,-1 0 0,0 1 0,0-2 0,0 1 0,-1 0 0,1-1 0,5-10 0,3-19-2200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1.5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42 5120,'-30'-42'2560,"30"46"-1024,0-4 4224,0 0-5120,0 0 128,3 4 383,-3-4 129,6 4-1664,0 0 128,-6-4 896,0 0 128,0 0-1024,0 0 128,3-8-2176,18 4 129,4 8-385,-16-12 128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3.5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15 344 2432,'-6'-19'742,"4"16"-602,1 0-1,0 0 1,0 0 0,0-1-1,0 1 1,1 0-1,-1 0 1,1-1-1,0 1 1,-1 0 0,2-1-1,-1 1 1,0 0-1,1-1 1,-1 1-1,1 0 1,0-1 0,0 1-1,0 0 1,1 0-1,-1 0 1,1 0 0,0 0-1,0 1 1,0-1-1,0 0 1,4-4-1,7-7-79,1 1 0,0 0 0,1 0-1,0 1 1,1 1 0,24-12 0,29-23 396,-55 36-361,1-1 0,1 2 1,0 0-1,0 1 0,0 0 0,1 2 0,0 0 0,1 1 1,-1 0-1,1 1 0,0 2 0,23-2 0,-28 4-47,-1 1 1,0 0-1,1 0 0,-1 2 1,0-1-1,0 2 0,-1-1 0,1 2 1,-1-1-1,1 2 0,-1-1 1,-1 2-1,1-1 0,-1 2 1,-1-1-1,1 1 0,-1 0 0,15 18 1,-17-17 18,-1-1 0,0 1 0,0 0 0,0 0-1,-1 1 1,-1 0 0,0 0 0,0 0 0,-1 0 0,0 1 0,-1-1 0,0 1 0,0-1 0,-1 1 0,-1 0 0,0 0 0,0-1 0,-1 1 0,0 0 0,-1-1 0,-1 1 0,1-1 0,-2 1 0,1-1 0,-1 0 0,-1 0 0,0-1 0,0 0 0,-1 1 0,0-2-1,-1 1 1,0-1 0,0 0 0,0 0 0,-14 10 0,10-11 74,0 0 0,-1-1 0,0 0 0,0-1-1,0 0 1,0 0 0,-1-2 0,0 0 0,0 0 0,1-1-1,-16 0 1,23-1-152,1-1 0,-1-1 0,1 1 0,-1 0 0,1-1 0,-1 0 0,1 0-1,-1-1 1,1 1 0,0-1 0,0 0 0,0 0 0,0 0 0,0-1 0,0 1 0,1-1 0,-1 0-1,1 0 1,-1 0 0,1 0 0,0-1 0,1 1 0,-1-1 0,1 0 0,-1 0 0,1 0-1,0 0 1,0 0 0,1 0 0,-1-1 0,1 1 0,0-1 0,0 1 0,0-10 0,0 9-213,1-1 0,0 0 0,0 0 0,0 0 0,0 0 0,1 0 0,0 0 0,1 1 0,-1-1 0,1 0 0,3-8 0,22-21-1568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3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86 227 2432,'0'-3'186,"0"1"1,1-1 0,-1 1-1,1-1 1,0 1-1,0-1 1,0 1-1,0 0 1,0-1-1,1 1 1,-1 0-1,0 0 1,1 0-1,0 0 1,-1 0-1,1 0 1,0 1-1,0-1 1,0 1 0,0-1-1,0 1 1,1 0-1,-1-1 1,0 1-1,1 0 1,2 0-1,11-5-20,0 1-1,1 1 0,17-2 0,1-1 175,-30 5-244,1 0-1,0 0 1,0-1-1,-1 1 1,1-1-1,-1-1 0,0 1 1,0-1-1,0 0 1,-1 0-1,1 0 1,5-8-1,-8 11-71,-1-1-1,0 0 1,0 0-1,0 0 1,0 0-1,0 0 1,0 0-1,0 0 1,0 0-1,-1 0 1,1 0-1,-1 0 1,0 0-1,1 0 1,-1-1-1,0 1 0,-1 0 1,1 0-1,0 0 1,0-1-1,-1 1 1,1 0-1,-1 0 1,0 0-1,0 0 1,0 0-1,0 0 1,0 0-1,0 0 1,0 1-1,0-1 1,-1 0-1,1 1 0,-1-1 1,1 1-1,-1-1 1,-2-1-1,-1 0 42,-1 0 0,1 0 1,-1 1-1,1-1 0,-1 1 0,0 1 0,0-1 0,1 1 0,-1 0 0,0 0 0,0 1 0,-1-1 0,1 1 0,0 1 0,0-1 1,0 1-1,0 0 0,1 0 0,-1 1 0,-10 4 0,4-2 96,-1 1 0,1 0 0,0 2 0,0-1 0,1 1 0,0 1 0,0 0 0,-16 15 0,21-15-75,0 1-1,0-1 0,0 1 1,1 0-1,1 0 1,0 1-1,0-1 0,0 1 1,1 0-1,1 0 1,0 0-1,0 1 1,1-1-1,0 0 0,1 0 1,0 1-1,1-1 1,0 0-1,0 1 0,1-1 1,1 0-1,3 11 1,-3-10-37,1-1 1,0 1 0,0-1-1,1 0 1,0-1 0,1 1-1,0-1 1,1 0 0,-1 0 0,2-1-1,-1 0 1,1 0 0,0-1-1,1 0 1,0-1 0,0 1-1,0-2 1,1 1 0,0-1-1,18 6 1,-11-8-400,0 0-1,0-1 1,1 0-1,-1-2 1,0 0-1,1-1 1,-1-1-1,0 0 1,0-2 0,0 0-1,0 0 1,-1-2-1,23-10 1,7-10-1698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4.5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296 1 4480,'-45'4'2176,"10"75"-896,20-54 2176,-9 26-3328,-22 15 128,-20 14-2944,1 17 128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5.8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1 2944,'-3'5'352,"0"1"0,0 0 0,0 0 0,1 0 0,0 0 0,0 1 0,1-1 0,0 1 0,0-1 0,0 1 0,1-1 0,0 1 0,0-1 0,1 1 0,1 7 0,5 25-77,21 65 0,-4-22 305,-22-73-477,0 0 4,0 0 0,0 1 0,1-1 0,0 0 1,1 0-1,0 0 0,0-1 0,9 13 0,-12-76 512,-1 27-555,-1-21 49,8-56-1,-5 90-127,1 0-1,0 1 0,1-1 1,0 1-1,1 0 1,1 0-1,0 1 1,11-17-1,-15 26 12,1 0-1,-1 1 1,1-1 0,0 1-1,1 0 1,-1 0 0,0 0-1,1 0 1,0 1 0,0-1-1,-1 1 1,1 0-1,1 0 1,-1 0 0,0 1-1,0 0 1,1-1 0,-1 1-1,0 1 1,1-1 0,-1 1-1,1 0 1,-1 0 0,1 0-1,-1 0 1,1 1 0,-1 0-1,1 0 1,6 2 0,-1 1 32,-1-1 0,-1 1 0,1 1 0,-1 0 0,1 0 0,-1 0 0,-1 1 0,1 0 0,-1 1 0,0 0 0,0 0 1,10 16-1,-2-1 225,-2 1 0,-1 0 1,-1 1-1,-1 1 0,-1 0 1,-1 0-1,9 52 0,-16-73 393,-2-11-269,-1-32-173,1 22-190,0 0-1,2 0 0,5-33 0,-3 41-21,1 0 1,-1 1-1,2-1 0,-1 1 0,1 0 1,1 0-1,-1 0 0,1 1 0,1 0 1,-1 0-1,1 0 0,1 1 0,-1 0 1,1 1-1,0-1 0,0 1 0,0 1 1,1 0-1,0 0 0,0 1 0,0 0 1,0 0-1,0 1 0,0 0 0,1 1 1,-1 0-1,1 0 0,-1 1 0,1 0 0,-1 1 1,1 0-1,17 5 0,-2 0-88,6 1 59,50 20 0,-70-22 80,-1 0-1,1 1 1,-1 0 0,0 1-1,-1 0 1,1 0-1,15 18 1,-14-13 136,-1 1 1,0 0-1,-1 0 0,12 25 1,-19-35-128,0 1 1,0 0-1,-1-1 1,1 1-1,-1 0 0,0 0 1,0 0-1,0 0 0,0 1 1,-1-1-1,0 0 1,0 0-1,0 0 0,0 0 1,-1 0-1,1 1 1,-1-1-1,0 0 0,0 0 1,-1 0-1,1-1 1,-1 1-1,-2 4 0,-18 23-446,-30 53-1,51-81 73,-1 1 1,1-1-1,1 1 0,-1-1 0,0 1 0,1-1 0,-1 1 1,1-1-1,0 1 0,1-1 0,-1 1 0,0-1 0,1 1 1,1 5-1,1 4-973,2 0-881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6.5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4 2304,'-4'-4'1076,"10"8"470,13 21 333,9 43-852,-10-26-793,-1 1 0,18 79-1,-7 17 866,10 168-1,-37-297-1028,-1 0 0,-1 1 0,1-1 1,-2 0-1,1 0 0,-4 11 0,4-20-56,1 1 0,-1-1 0,1 0 0,-1 1 0,0-1 0,1 1 0,-1-1 0,0 0 0,0 0 0,0 1 0,0-1 0,0 0 0,0 0 0,-1 0 0,1 0 1,0 0-1,0 0 0,-3 1 0,2-2-19,0 0 1,0 0-1,0 0 0,0 0 1,1 0-1,-1 0 1,0-1-1,0 1 1,0-1-1,1 1 0,-1-1 1,0 1-1,1-1 1,-1 0-1,0 0 1,1 0-1,-1 0 0,1 0 1,0 0-1,-3-3 1,-7-5-396,0-1 1,1-1 0,0 1 0,1-1 0,0-1-1,-11-20 1,6-21-1030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6.8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0 228 2432,'2'-8'186,"1"0"0,-1 0 0,1 0 0,0 0 0,1 1 0,0-1 0,0 1 0,1 0 0,0 0 0,0 1 0,0 0 0,1 0 0,0 0 0,0 0 0,13-8 0,0 0 294,0 1 0,1 1 0,1 1 0,34-14 0,-33 18-347,1 0 0,-1 1 0,1 2-1,0 0 1,0 1 0,0 2 0,1 0 0,-1 2 0,0 0 0,0 1 0,0 2 0,43 11 0,-51-10-49,-1 0 0,0 0 1,-1 1-1,1 1 1,-1 1-1,-1-1 0,1 2 1,-1 0-1,-1 0 0,1 1 1,-2 1-1,0 0 0,0 0 1,0 1-1,-2 0 0,0 0 1,0 1-1,-1 0 1,0 1-1,-1 0 0,5 18 1,-9-25-28,-1 0 0,1 1-1,-1-1 1,-1 1 0,1 0 0,-1-1 0,-1 1 0,1-1 0,-1 1 0,0-1 0,-1 1 0,0-1 0,0 0 0,-1 1 0,0-1 0,0 0 0,0-1-1,-1 1 1,0-1 0,-1 1 0,1-1 0,-1-1 0,0 1 0,-1-1 0,1 1 0,-1-1 0,0-1 0,-8 6 0,3-3 37,-1-1 0,1 0 0,-1 0 0,0-1 0,-1 0 1,1-1-1,-1-1 0,0 0 0,0-1 0,0 0 0,0-1 0,0 0 0,0-1 1,0-1-1,-22-3 0,9-2 44,1-1 0,-47-21 0,60 22-321,0 0 1,0-1 0,0 0-1,1 0 1,0-1-1,1-1 1,-15-15 0,22 15-1418,14 0-192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7.3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1 256 3328,'3'0'210,"0"-1"-1,0 1 1,-1 0 0,1-1-1,0 1 1,-1 0 0,1 1-1,0-1 1,0 0 0,-1 1 0,1 0-1,0-1 1,-1 1 0,1 0-1,-1 1 1,1-1 0,-1 0-1,3 3 1,0 0 40,0 0 0,0 0 1,-1 1-1,1 0 0,-1 0 0,0 0 0,5 9 0,2 8-45,-1 0-1,-1 0 1,7 26-1,-15-46-202,6 20-7,7 21 433,-2 0 1,9 61-1,-21-102-388,1 1 1,-1-1-1,0 0 1,0 0-1,0 1 1,0-1-1,0 0 0,0 1 1,-1-1-1,1 0 1,-1 0-1,0 1 1,1-1-1,-1 0 1,0 0-1,0 0 0,0 0 1,-1 0-1,1 0 1,0 0-1,-1 0 1,0-1-1,1 1 0,-1-1 1,-2 3-1,2-4-13,0 1 0,0-1 0,1 1 0,-1-1-1,0 0 1,0 0 0,0 0 0,0 0 0,0 0 0,0 0-1,0-1 1,0 1 0,0-1 0,0 1 0,0-1-1,0 0 1,1 1 0,-1-1 0,0 0 0,0 0 0,1 0-1,-1-1 1,1 1 0,-1 0 0,1-1 0,-1 1-1,1-1 1,0 1 0,-2-4 0,-12-15-12,1-2 1,0 1-1,2-2 1,1 0-1,1 0 0,0-1 1,2 0-1,1 0 1,1-1-1,1 0 0,1 0 1,1 0-1,2-1 1,0 1-1,2-1 0,0 1 1,10-49-1,-7 63-53,0-1 0,1 1 0,0-1 0,1 2 0,0-1 0,1 0 0,0 1 0,0 1 0,1-1 0,0 1 0,1 0 0,0 1 0,0 0 0,21-12 0,-22 15 6,0 0 1,0 1-1,0 0 0,1 1 0,-1 0 1,1 0-1,0 1 0,0 0 0,0 1 0,0-1 1,1 2-1,-1 0 0,0 0 0,0 0 1,0 1-1,0 0 0,0 1 0,0 0 0,0 1 1,9 3-1,16 11 85,-1 1 0,43 31 0,-41-26-389,58 30 1,-37-22-1862,-27-14 661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7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1 301 3584,'7'5'406,"0"0"-1,1 0 1,-1 0-1,1-1 1,0 0 0,1-1-1,-1 0 1,1 0-1,-1 0 1,1-1 0,0-1-1,0 0 1,0 0 0,9 0-1,2-1-160,1 0-1,-1-1 1,1-1-1,-1-1 1,24-7 0,-27 4-162,-1 0 1,0-1-1,-1-1 1,1 0-1,-2-2 0,1 1 1,-1-2-1,0 0 1,20-21-1,-29 27-45,-1 0 1,0-1-1,0 1 0,-1-1 0,1 1 0,-1-1 0,0 0 1,-1 0-1,1-1 0,-1 1 0,-1 0 0,2-10 0,-3 11-20,0 0 0,0 1 0,0-1-1,-1 0 1,0 0 0,0 1-1,0-1 1,-1 1 0,1-1 0,-1 1-1,0-1 1,-1 1 0,1 0 0,-1 0-1,1 0 1,-1 0 0,-1 1-1,1-1 1,-4-3 0,-1 1 31,1 1-1,-1 0 1,0 0 0,0 1-1,0 0 1,-1 1 0,0-1-1,1 2 1,-1-1 0,0 1-1,-1 0 1,1 1-1,0 0 1,0 1 0,0 0-1,-1 0 1,1 1 0,-16 3-1,11-2 34,0 1-1,0 0 0,0 2 0,1-1 0,-1 1 0,1 1 1,0 1-1,1 0 0,0 0 0,0 1 0,-19 16 1,23-15 0,0 1-1,1 0 1,0 0 0,1 0 0,0 1 0,1 0 0,0 0 0,0 0 0,1 1 0,1-1 0,-3 15 0,4-18-39,0 1-1,1 0 1,1 0-1,-1 0 1,1 1-1,1-1 1,0 0-1,0 0 1,0 0-1,1-1 1,1 1-1,0 0 1,0-1-1,0 1 1,8 12 0,0-7 24,1 0 0,0-1 0,1 0 1,0-1-1,1 0 0,0-1 0,1-1 1,25 14-1,-8-7-282,2-2-1,0-1 1,46 12 0,-53-20-590,0-1 0,1-1 1,0-2-1,-1-1 1,1-1-1,38-4 1,6-7-1372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9.0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1 384 2304,'15'34'5504,"-11"-17"-5263,0 1 1,-1-1 0,0 1-1,-2 0 1,-1 33-1,2 9 379,0-31-332,2 0 0,2-1-1,0 0 1,17 45 0,-17-57-149,1 0-1,1 0 1,0 0 0,1-1 0,1 0 0,0-1-1,1 0 1,23 21 0,-29-30-93,0-1 0,0 1 0,0-1 1,1-1-1,0 1 0,0-1 0,0 0 0,0 0 0,0-1 1,1 0-1,-1 0 0,1 0 0,0-1 0,-1 0 0,1 0 1,0-1-1,0 0 0,-1 0 0,1-1 0,0 1 0,-1-1 1,1-1-1,0 0 0,-1 1 0,1-2 0,10-4 0,-5 0-13,0 0-1,-1-1 0,0 0 0,-1 0 0,0-2 0,0 1 0,-1-1 0,0 0 0,0-1 1,-1 0-1,-1 0 0,9-17 0,-8 10-4,-1 0 0,0 0 0,-2 0 1,0-1-1,-1 0 0,0 0 0,-2 0 0,0-1 1,-2 1-1,0-1 0,-1 1 0,0 0 0,-6-22 1,-7-18 38,-2 1 1,-43-100-1,51 136-73,-2 1 0,-1 0 0,0 1 0,-1 0 0,-2 1 0,0 0 0,-1 1-1,0 1 1,-2 0 0,0 1 0,0 1 0,-2 1 0,-30-18 0,45 29-5,0 1 0,-1-1-1,0 1 1,1 0 0,-1 1 0,0-1 0,0 1 0,0 0 0,-9 0-1,12 1 5,1 0-1,-1 0 1,1 0-1,-1 0 1,1 0-1,-1 0 0,1 1 1,-1-1-1,1 1 1,-1-1-1,1 1 1,0-1-1,-1 1 0,1 0 1,0 0-1,-1 0 1,1-1-1,0 1 1,0 0-1,0 1 0,0-1 1,0 0-1,0 0 1,0 0-1,0 1 1,1-1-1,-1 0 0,0 1 1,1-1-1,-1 1 1,1-1-1,-1 0 1,1 1-1,0-1 0,-1 3 1,2 0-2,-1-1 1,0 0-1,1 0 0,0 1 1,0-1-1,0 0 0,0 0 1,0 0-1,1 0 0,-1 0 1,1 0-1,0 0 1,0-1-1,0 1 0,0-1 1,0 1-1,0-1 0,1 0 1,-1 0-1,5 3 0,6 5-41,1-2-1,0 1 1,15 6-1,24 8 112,1-2 1,1-2-1,1-3 0,0-2 1,1-3-1,0-2 0,108 2 1,-135-17-658,0 0-2499,-14 9 1282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8.7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256 0 2816,'-24'33'1408,"19"31"-512,0-46 1408,-8 11-2048,-8 17 0,-18 12 128,-3 13 128,-14 7-1792,6 1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39.6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1 252 3584,'0'8'707,"0"-2"-100,-1 0 0,2 0 0,-1 0-1,1 0 1,0 0 0,0 0 0,0 0-1,3 6 1,-2-8-560,0 0 0,1 0 0,-1-1 0,1 1 0,0-1 0,0 0 1,0 0-1,6 5 0,3 0 12,0 0 0,1-1 0,0-1 0,0 1 0,1-2 0,-1 0 1,1-1-1,0 0 0,1-1 0,-1-1 0,1 0 0,-1-1 0,21-1 0,-22 0 12,0 0 0,0-1 0,0-1 0,0 0 0,0-1 0,0 0 0,0-1 0,-1-1 0,0 0 0,0 0 0,0-1 0,-1-1-1,0 0 1,0 0 0,10-10 0,-17 13-43,0 0 0,0-1 0,0 1 0,-1-1-1,1 0 1,-1 0 0,-1 0 0,1 0 0,-1-1-1,0 1 1,0-1 0,0 1 0,-1-1 0,0 0 0,0 1-1,0-1 1,-1 0 0,0 0 0,0 0 0,0 0-1,-1 1 1,0-1 0,0 0 0,0 0 0,-1 1 0,0-1-1,-2-5 1,-2 0 5,0-1 0,-1 1 0,0 0 0,-1 1 0,0 0-1,0 0 1,-1 0 0,-1 1 0,0 1 0,0 0 0,-12-8 0,8 7-14,-1 1 0,0 0-1,-1 2 1,0-1 0,0 2 0,-33-7 0,38 10-44,-1 0-1,0 1 0,-1 0 1,1 1-1,0 0 0,0 1 1,0 1-1,0 0 1,0 0-1,-18 7 0,25-6 9,0-1 0,0 1-1,1 1 1,-1-1 0,1 1-1,0-1 1,0 1 0,0 0-1,0 1 1,1-1 0,0 0-1,0 1 1,0 0 0,0 0-1,1 0 1,0 0 0,0 0-1,0 1 1,0-1 0,1 0-1,0 1 1,0-1 0,1 1-1,0 0 1,0-1 0,0 1-1,1 6 1,0-1-11,0-1 0,0 0 1,1 1-1,0-1 0,1 0 0,0 0 0,1 0 0,0-1 1,1 1-1,0-1 0,0 0 0,1 0 0,12 14 1,-5-12 34,0 0 0,1-1 1,0-1-1,1 0 0,0-1 1,0-1-1,23 8 0,-4-3 24,1-3-1,52 9 0,-69-15 8,0-1 1,0-1-1,0-1 1,1-1-1,-1 0 0,0-1 1,0-1-1,0-1 1,29-10-1,-47 36 815,-1-14-727,0 1 0,1-1 0,0 1-1,0-1 1,0 1 0,2-1 0,-1 1 0,1-1 0,3 11 0,0-12-85,-1-1-1,1 0 1,0 0 0,1-1 0,-1 1 0,1-1-1,0 0 1,1-1 0,-1 1 0,1-1-1,0-1 1,0 1 0,13 4 0,8 0-800,0-1-1,42 5 1,-57-10 226,45 7-1280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0.5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2560,'42'5'4373,"6"14"-3796,1-2 0,1-2 0,0-2 0,83 9 0,-37-13 199,150-5 0,-227-6-605,-1 0 0,1-1-1,-1-1 1,0 0 0,20-9-1,-86 19 769,19 2-699,0 2 0,1 1 0,0 1 0,-42 25 0,60-30-204,0 0 0,1 0-1,0 0 1,0 1-1,1 1 1,0 0 0,0 0-1,1 0 1,1 1 0,-1 0-1,1 0 1,1 1 0,0-1-1,1 1 1,-5 14 0,7-15 3,0 0 1,0 1-1,1-1 1,0 0 0,0 1-1,1-1 1,1 0 0,0 1-1,0-1 1,1 0 0,1 1-1,-1-1 1,2-1 0,-1 1-1,1 0 1,10 15 0,-8-14-6,1-2 0,1 1 0,0-1 0,0 0 0,1-1 0,0 1 1,0-2-1,1 0 0,0 0 0,0 0 0,1-1 0,0-1 0,22 8 0,-13-6-111,0-2 0,0 0 0,1-1-1,-1-1 1,1-2 0,0 1-1,0-2 1,0-1 0,0-1-1,0 0 1,-1-2 0,1 0-1,-1-1 1,0-1 0,22-11-1,-29 12-302,5-3-413,0 1 0,-1-2 0,0-1 0,-1 0 0,0 0 1,24-22-1,0-11-1255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1.5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16 2560,'-6'0'655,"9"2"1153,11 9 1169,-12-9-2883,0-1 1,0 0-1,0 0 1,1 0-1,-1 0 1,0 0-1,1 0 1,-1-1-1,0 1 1,1-1 0,-1 1-1,1-1 1,-1 0-1,5 0 1,10 1-148,63 14 694,148 20 1411,-200-33-1818,0-2 0,0 0 0,0-2 0,-1-1 0,1-1 0,35-10 0,-60 13-209,0 0 1,1 0-1,-1-1 1,0 1 0,0 0-1,0-1 1,0 0-1,0 0 1,0 0 0,-1 0-1,1 0 1,0-1-1,-1 1 1,0-1 0,0 0-1,0 1 1,0-1-1,0 0 1,2-4 0,-4 6-16,0 0 1,0 0 0,0 0-1,0 0 1,0 0 0,-1 0 0,1 1-1,0-1 1,0 0 0,0 0-1,-1 0 1,1 0 0,-1 0 0,1 0-1,0 1 1,-1-1 0,1 0 0,-1 0-1,0 1 1,1-1 0,-1 0-1,0 1 1,1-1 0,-1 1 0,0-1-1,0 1 1,1-1 0,-1 1-1,0-1 1,0 1 0,0 0 0,0 0-1,0-1 1,1 1 0,-1 0 0,0 0-1,0 0 1,0 0 0,0 0-1,0 0 1,0 0 0,-1 0 0,-42 0 296,37 1-248,-5 1 10,-1 0 1,1 0 0,0 2 0,0-1-1,0 1 1,0 1 0,1 0 0,0 1-1,0 0 1,0 1 0,-17 14 0,16-9-7,0 1 0,0 0 0,2 1 0,0 1 0,0-1 0,2 2 0,0-1 0,0 1 0,2 0 0,0 1 0,0-1 0,-2 19 0,6-24-30,1 0 0,0-1 0,0 1 0,2 0 0,-1 0 0,1 0 1,0-1-1,1 1 0,1-1 0,0 1 0,0-1 0,1 0 0,0 0 0,0 0 0,1-1 1,1 1-1,0-1 0,0 0 0,1-1 0,14 16 0,-10-15-5,0 0 0,1-1 0,0 0 0,0-1 0,1 0 1,0-1-1,0-1 0,0 0 0,1 0 0,-1-2 0,1 1 0,0-2 0,0 0 0,1-1 0,-1 0 0,0-1 0,0 0 0,21-4 0,-9 0 29,1-1 0,-1-1 0,0-1 0,-1-1 0,0-2 0,0 0 0,-1-2 0,44-28-1,-27 15-34,-41 25-20,0 0 0,0 0 0,1 0 1,-1 0-1,0-1 0,1 1 0,-1 0 0,0 0 1,1 0-1,-1 0 0,0 0 0,1 0 0,-1 0 1,0 0-1,1 0 0,-1 0 0,0 0 0,1 0 1,-1 0-1,0 0 0,1 0 0,-1 0 1,0 0-1,1 0 0,-1 1 0,0-1 0,0 0 1,1 0-1,-1 0 0,0 0 0,1 1 0,-1-1 1,0 0-1,0 0 0,0 1 0,1-1 0,-1 0 1,0 0-1,0 1 0,0-1 0,0 0 0,1 1 1,-1-1-1,0 0 0,0 1 0,0-1 1,0 0-1,0 1 0,0-1 0,0 0 0,0 1 1,0-1-1,0 17-4,0-16 15,0 7-5,0 0 1,1 0-1,1-1 1,-1 1-1,1 0 1,1-1-1,-1 1 1,1-1 0,1 1-1,-1-1 1,1 0-1,0-1 1,1 1-1,0-1 1,0 0-1,0 0 1,1 0-1,0-1 1,0 1-1,0-2 1,0 1-1,1-1 1,0 0 0,9 4-1,-2-4 16,0 0 1,0-1-1,0-1 0,0 0 0,1-1 1,-1-1-1,0 0 0,1-1 0,-1-1 1,0 0-1,21-6 0,-27 6-6,0-1 0,-1 0 0,1 0-1,0-1 1,-1 0 0,0 0 0,0-1 0,0 0-1,-1 0 1,0-1 0,0 0 0,0 0 0,-1 0-1,1-1 1,-2 1 0,1-1 0,-1 0 0,0-1-1,0 1 1,-1-1 0,4-11 0,-4 7 3,-1-1 1,0 0 0,0 1-1,-1-1 1,-1 0-1,0 0 1,-1 0-1,0 1 1,-1-1 0,-1 0-1,0 1 1,0-1-1,-2 1 1,1 0 0,-1 1-1,-1-1 1,-10-16-1,7 15-15,-1-1 0,0 1 0,-1 1-1,0 0 1,-1 0 0,0 1 0,0 1-1,-2 0 1,1 1 0,-1 0 0,0 1 0,-1 0-1,-17-5 1,17 7-45,0 2 0,0-1 0,-1 2 0,0 0 0,0 1 0,1 1 0,-33 0 0,43 2 24,0-1 0,0 1 0,0 0 0,0 1 0,0-1 0,1 1 0,-1 0 0,0 0 0,1 0 0,0 1 0,-1-1 0,1 1 0,0 0 0,0 1 0,1-1 0,-1 0 0,1 1 0,-1 0 0,1 0 0,0 0 0,1 0 0,-1 1 0,1-1 0,0 1 0,0-1 0,0 1 0,0 0 0,-1 7 0,2-4 8,0-1-1,1 0 0,0 0 1,0 1-1,0-1 0,1 0 1,0 0-1,1 1 0,-1-1 0,1 0 1,1 0-1,-1-1 0,1 1 1,1 0-1,-1-1 0,1 0 1,8 11-1,5 4 11,0-1-1,1-1 1,32 26-1,-33-31-3,1-2-1,1 0 1,0-1-1,0-1 0,1-1 1,0-1-1,37 10 1,-11-6 55,0-3 0,72 5 0,-116-14-50,0 0 0,0 1 0,0-1 0,0 0 0,1 0 0,-1 1 0,0-1 0,0 1 0,0 0 0,0 0 0,0 0 0,-1 0 0,1 0 0,0 0 0,0 0 0,-1 0 0,1 1 0,0-1 0,-1 1 0,1-1 0,-1 1 0,0 0 1,0-1-1,0 1 0,1 0 0,-2 0 0,1 0 0,0 0 0,0 0 0,-1 0 0,1 0 0,-1 0 0,1 4 0,1-2-13,-1-2 2,0 1 0,0-1 1,1 0-1,-1 1 0,1-1 1,-1 0-1,1 0 1,0 0-1,0-1 0,0 1 1,0 0-1,0-1 0,0 1 1,0-1-1,1 0 0,-1 0 1,1 1-1,-1-2 0,4 2 1,-1 0-11,0-1 0,-1 0 0,1 0 0,-1-1 0,1 0 0,0 0 0,-1 0 0,1 0 0,0 0 0,5-2 0,1-2-542,0 1 0,-1-2 0,0 1 0,0-2 0,0 1 0,-1-1 0,1 0 0,-1-1 1,-1 0-1,0-1 0,0 0 0,0 0 0,-1-1 0,12-17 0,4-32-1766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1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1 5376,'-34'25'2688,"99"58"-2304,-44-49 4992,18 11-5248,22 3 128,0-3 0,24-3 0,19-17-512,12-12 128,18-9-1280,-7-8 128,-2-9-512,-15-4 0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2.3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567 62 2304,'-2'-3'184,"1"-1"-1,-1 1 1,0 0-1,0-1 1,0 1-1,-1 0 1,1 0 0,-1 1-1,1-1 1,-1 1-1,0-1 1,0 1 0,0 0-1,0 0 1,-1 0-1,1 0 1,0 1-1,-1-1 1,1 1 0,-1 0-1,0 0 1,1 0-1,-7 0 1,-7-2 277,0 0 0,-1 2 0,-30 0 0,24 3-181,0 2 0,0 0 0,0 1 0,0 1 0,1 2 0,0 0 0,1 2 0,-1 0 0,2 1 0,-35 25 0,46-29-107,1 0 1,0 1-1,1 0 0,0 0 0,0 1 1,1 0-1,0 1 0,0-1 0,1 1 1,-8 18-1,12-20-106,-1 0 0,1 0-1,1 0 1,-1 0 0,1 0 0,1 0 0,-1 1 0,1-1 0,1 0 0,0 0 0,0 0-1,0 1 1,1-1 0,0-1 0,1 1 0,5 11 0,-3-9-26,1 1 0,0-2 0,0 1 0,1-1 0,0 0 0,1 0 1,0-1-1,0 0 0,1-1 0,0 0 0,1 0 0,-1-1 0,1 0 0,0 0 0,1-1 0,-1-1 1,1 0-1,19 5 0,5-1-57,0-2 1,1-1 0,-1-1-1,63-3 1,-70-2-413,-1-1 0,0-2 0,0-1 0,-1 0-1,1-2 1,-1-2 0,-1 0 0,1-1 0,-2-2 0,1 0 0,-2-2 0,0-1 0,0 0 0,34-33 0,10-14-1492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2.9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85 1 2816,'-1'-1'41,"0"1"0,0 0-1,0 0 1,0 0 0,0 0 0,0 0 0,0 0-1,0 0 1,0 1 0,0-1 0,0 0 0,0 0-1,0 1 1,0-1 0,0 1 0,0-1 0,0 1-1,0-1 1,1 1 0,-1 0 0,0-1 0,0 1-1,1 0 1,-1-1 0,0 1 0,1 0 0,-1 0-1,0 0 1,1 0 0,-1 0 0,1 0 0,0 0-1,-1 0 1,1 0 0,-1 1 0,0 39 316,1-30-50,-28 437 5452,2-104-3283,25 49 2665,4-423-4941,1-1 1,2 0-1,1 1 1,20-56-1,-20 70-223,0 1-1,1 1 0,1-1 0,0 1 0,1 1 0,1-1 0,0 2 0,0 0 0,1 0 0,1 1 0,0 0 1,0 1-1,1 1 0,15-8 0,-21 13 6,1 0 1,-1 1-1,0 0 1,1 0-1,-1 1 1,1 0-1,0 0 1,0 1-1,0 0 1,0 1-1,0 0 1,10 2-1,-11-1 22,-1 1 1,0 0-1,1 1 1,-1-1-1,0 1 0,-1 1 1,1-1-1,-1 1 0,1 1 1,-1-1-1,0 1 1,-1 0-1,1 0 0,-1 1 1,0-1-1,5 9 0,0 1 56,-1 0-1,0 1 0,-2 0 0,0 0 0,0 0 0,-2 1 0,0 0 0,-1 0 1,2 21-1,-3-16 60,-1 1 1,-1 0 0,-1 0 0,-1 0-1,-1-1 1,-9 39 0,7-47-13,0 0-1,-1 1 1,-9 16 0,11-26-80,0 0-1,0 0 1,0 0 0,0 0-1,-1 0 1,0-1-1,0 0 1,0 0 0,-1 0-1,1 0 1,-7 4-1,10-8-52,1 1-1,0-1 0,-1 0 0,1 0 0,0 1 0,-1-1 1,1 0-1,0 0 0,-1 1 0,1-1 0,-1 0 1,1 0-1,-1 0 0,1 0 0,0 1 0,-1-1 0,1 0 1,-1 0-1,1 0 0,-1 0 0,1 0 0,0 0 1,-1 0-1,1 0 0,-1-1 0,1 1 0,-1 0 0,1 0 1,0 0-1,-1 0 0,1-1 0,-1 1 0,4-15-1715,17-18-1518,2 9 721,10-1-42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3.3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76 161 2688,'0'0'58,"0"0"0,-1 0 0,1-1 0,0 1 1,0 0-1,-1-1 0,1 1 0,0 0 0,0-1 0,0 1 0,0 0 1,-1-1-1,1 1 0,0-1 0,0 1 0,0 0 0,0-1 0,0 1 0,0-1 1,0 1-1,0 0 0,0-1 0,0 1 0,0-1 0,0 1 0,0 0 0,1-1 1,-1 1-1,0-1 0,0 1 0,0 0 0,0-1 0,1 1 0,-1 0 1,0-1-1,0 1 0,1 0 0,-1-1 0,0 1 0,1 0 0,-1 0 0,0-1 1,1 1-1,-1 0 0,0 0 0,1 0 0,-1 0 0,0-1 0,1 1 1,-1 0-1,1 0 0,-1 0 0,0 0 0,1 0 0,-1 0 0,1 0 0,-1 0 1,0 0-1,1 0 0,-1 0 0,1 0 0,-1 0 0,0 0 0,1 1 1,-1-1-1,1 0 0,-1 0 0,1 1 0,30 11 2245,-19-5-2040,2-1 0,-1 0-1,1-1 1,-1 0-1,1-1 1,1-1 0,-1 0-1,0 0 1,1-2-1,-1 0 1,1-1 0,17-1-1,-21 0-156,-1 0-1,1-1 0,-1 0 1,0-1-1,0 0 1,0 0-1,0-1 1,0 0-1,-1-1 1,0 0-1,0-1 1,0 0-1,-1 0 0,1-1 1,-2 0-1,1 0 1,12-16-1,-18 20-91,0 1 0,-1-1 0,1 1 0,-1-1 0,1 0 0,-1 1 0,0-1 0,0 0 0,0 0 1,0 0-1,-1 0 0,1 0 0,-1 0 0,0 0 0,0-5 0,0 6-3,-1 0 0,0 0 0,1 0 0,-1 0 0,0 0 0,0 0 0,0 0 1,0 0-1,0 0 0,-1 1 0,1-1 0,-1 0 0,1 1 0,-1-1 0,1 1 0,-4-3 0,-2 0 21,1 1-1,0 0 0,-1 0 1,0 1-1,1 0 1,-1 0-1,0 0 0,0 1 1,0 0-1,0 1 0,-14 0 1,4 2 40,0 0 1,1 2 0,-1 0 0,1 0 0,0 2 0,0 0 0,1 1 0,0 1-1,0 0 1,0 1 0,1 0 0,1 1 0,-17 16 0,12-10 68,2 0 0,0 2 0,0 0 0,2 0 1,1 2-1,0 0 0,1 0 0,1 1 0,-9 24 0,16-34-65,1 0-1,1 1 0,-1-1 1,2 0-1,0 1 0,0-1 1,1 1-1,0 0 0,1-1 1,0 1-1,1-1 0,0 1 1,1-1-1,1 0 0,-1 0 1,2 0-1,-1-1 0,2 0 1,7 13-1,-4-9-12,1 0 0,1-1 0,0 0 0,1-1 0,1 0 0,-1-1 0,2-1 0,-1 0 0,2 0 0,-1-1 0,1-1 0,23 9 0,-8-8-547,1-1 1,0-1-1,0-2 1,0-1-1,1-2 0,-1-1 1,1-1-1,46-6 1,-9-5-1970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51:41.5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1 1280,'0'1'87,"1"0"0,-1 0 1,1-1-1,-1 1 0,1 0 0,0 0 0,-1 0 1,1-1-1,0 1 0,0 0 0,-1-1 1,1 1-1,0-1 0,0 1 0,0-1 0,0 1 1,0-1-1,-1 1 0,1-1 0,0 0 1,0 1-1,0-1 0,0 0 0,0 0 0,0 0 1,0 0-1,0 0 0,0 0 0,0 0 1,0 0-1,0-1 0,0 1 0,0 0 0,0 0 1,0-1-1,0 1 0,0-1 0,0 1 0,0-1 1,0 1-1,-1-1 0,2 0 0,1 0-65,-1-1 0,1 1-1,-1 0 1,1 1 0,0-1 0,-1 0-1,1 1 1,0 0 0,0-1-1,4 1 1,1 2 57,0 0-1,0 1 1,0 0-1,0 0 1,0 1 0,0 0-1,-1 0 1,0 0-1,0 1 1,0 0 0,0 1-1,-1 0 1,0 0-1,0 0 1,6 8-1,10 16 35,-1 1 1,20 41-1,-15-28-46,-4-5 68,-1 0 0,-2 2 0,-2 0 1,-2 0-1,-1 2 0,-2 0 0,-3 0 0,-1 1 0,-2 0 0,-2 0 0,-2 1 0,-1-1 1,-3 1-1,-15 87 0,8-88-24,-2 0 1,-2 0-1,-2-1 0,-1-1 1,-3 0-1,-1-2 1,-2 0-1,-28 37 0,-16 20-17,-77 98-145,80-110-2402,47-63 1173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4.8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21 3200,'0'-1'60,"0"1"0,-1 0 1,1 0-1,-1 0 0,1-1 0,0 1 1,-1 0-1,1 0 0,0-1 0,0 1 1,-1 0-1,1-1 0,0 1 0,-1 0 1,1-1-1,0 1 0,0-1 0,0 1 1,0 0-1,-1-1 0,1 1 0,0-1 0,0 1 1,0-1-1,0 1 0,0 0 0,0-1 1,0 1-1,0-1 0,0 1 0,0-1 1,0 1-1,0 0 0,1-1 0,-1 1 1,0-1-1,0 1 0,0 0 0,0-1 1,1 1-1,-1-1 0,0 1 0,0 0 1,1-1-1,-1 1 0,0 0 0,1 0 1,-1-1-1,0 1 0,1 0 0,-1 0 0,1-1 1,-1 1-1,0 0 0,1 0 0,-1 0 1,1 0-1,-1-1 0,0 1 0,1 0 1,-1 0-1,1 0 0,-1 0 0,1 0 1,2 0 159,-1 0 1,1 0-1,-1 0 1,1 0 0,0 0-1,-1 0 1,1 1 0,-1-1-1,1 1 1,-1 0-1,0-1 1,3 2 0,3 4-2,-1-1 1,1 1 0,-1 0 0,-1 1 0,1 0 0,-1 0-1,-1 0 1,1 0 0,-1 1 0,0 0 0,-1 0-1,0 1 1,0-1 0,3 13 0,4 16 526,-1 1 0,5 42-1,-10-50-519,5 44 357,6 36 0,-13-100-549,0 0 0,0 0 0,0 0 0,2 0 0,-1-1 0,1 0 0,0 0 0,9 10-1,-12-16-83,0-1 0,0 0 0,0 0 0,0 0-1,0 0 1,1-1 0,-1 1 0,1-1 0,-1 1-1,1-1 1,0 0 0,-1 0 0,1 0-1,0 0 1,0 0 0,0-1 0,0 1 0,0-1-1,0 0 1,0 0 0,-1 0 0,1 0-1,0-1 1,0 1 0,0-1 0,0 0 0,0 1-1,0-1 1,-1 0 0,1-1 0,0 1-1,3-3 1,5-3-513,1-1 0,-1 0 1,0 0-1,-1-1 0,18-20 0,18-30-1506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5.1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 7296,'-9'17'3584,"60"4"-4608,-38-18 6272,2 1-5376,0 0 0,0-4-1792,-3-4 128,-3 0 896,6-3 128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19.9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45 390 1152,'0'-1'158,"-1"1"-1,0-1 1,0 0-1,1 1 1,-1-1-1,0 0 1,0 1-1,0-1 1,0 1-1,0 0 1,0-1-1,0 1 1,0 0-1,0-1 1,0 1 0,0 0-1,0 0 1,0 0-1,0 0 1,0 0-1,0 0 1,0 0-1,-1 0 1,2 2-73,-1-1 0,1 1 0,-1-1 0,1 1 0,0-1 0,0 1 0,0-1 0,0 1 0,0-1 1,0 1-1,0-1 0,0 1 0,1-1 0,-1 1 0,1-1 0,-1 0 0,1 1 0,1 2 0,5 12 99,2 1 0,0-2 0,0 1-1,2-1 1,0-1 0,0 1 0,2-2-1,0 0 1,0-1 0,1 0 0,0-1 0,32 19-1,-38-26-120,0 0-1,0-1 1,1 0-1,0 0 1,0-1-1,-1 0 0,1-1 1,0 0-1,1 0 1,-1-1-1,0 0 1,14-2-1,-9-1 3,0 0 0,-1 0 0,0-2 0,0 0 0,0 0-1,0-1 1,20-13 0,-17 8 10,0 0 0,-1-1 0,0-1 0,-1 0-1,-1-1 1,0-1 0,-1 0 0,-1 0 0,0-2 0,-1 1 0,0-1-1,6-18 1,-12 24-58,0-1 0,0 1 1,-2-1-1,1 1 0,-1-1 0,-1 0 0,0 0 0,-1 0 0,0 0 0,-1 0 0,0 0 0,-1 0 0,-1 1 0,1-1 0,-2 0 0,0 1 0,0 0 1,-1 0-1,0 0 0,-1 1 0,0-1 0,-1 2 0,0-1 0,0 1 0,-1-1 0,0 2 0,-1 0 0,0 0 0,0 0 0,-1 1 0,0 0 0,0 1 0,-1 0 1,1 1-1,-1 0 0,0 1 0,-1 0 0,1 1 0,-23-4 0,14 5-51,-1 1 1,1 1-1,-1 1 0,0 1 1,1 0-1,0 2 0,-1 0 1,1 1-1,1 2 0,-1-1 0,1 2 1,0 1-1,1 0 0,0 2 1,1 0-1,0 1 0,0 0 1,-19 20-1,33-29 22,0-1-1,1 1 1,-1 0 0,1 0 0,0 0-1,-1 1 1,2-1 0,-1 0-1,0 1 1,1-1 0,-1 1-1,1 0 1,0 0 0,0-1 0,0 1-1,1 0 1,0 0 0,-1 0-1,1 0 1,0-1 0,1 1 0,-1 0-1,1 0 1,0 0 0,0-1-1,0 1 1,0 0 0,1-1-1,-1 1 1,1-1 0,0 1 0,0-1-1,0 0 1,5 5 0,0 0-6,0 0 1,1-1-1,0 1 1,1-2-1,0 1 1,0-1-1,0-1 1,1 1-1,-1-2 1,1 1-1,18 4 1,10 0-1,0-2-1,1-1 1,0-3 0,0 0-1,0-3 1,65-7 0,-37-3-275,0-2-1,-1-4 1,65-23 0,-109 30 58,-21 12 239,-1 0 0,0 0 0,0 0 0,0 0 0,0 0 1,-1 0-1,1 0 0,-1 0 0,0 0 0,0 0 0,0 0 0,-2 3 0,0 7 50,1 0 35,0 0 1,2 0 0,-1 0 0,2 0-1,0 0 1,0 0 0,1 0 0,1 0-1,0-1 1,9 24 0,-8-26-25,1 1 0,0-1 0,0 0 0,1-1 0,0 1 0,1-1 1,0-1-1,1 1 0,-1-1 0,2 0 0,-1-1 0,1 0 0,11 7 0,12 1-465,1-2-1,1-2 1,0-1 0,58 10-1,-78-17 142,59 12-1042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5.5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716 1 2560,'-3'0'296,"-1"0"1,1 0-1,-1 0 1,1 1-1,-1-1 1,1 1-1,-1 0 1,1 0-1,0 0 1,-1 0-1,1 1 1,0-1-1,0 1 1,-4 3-1,-11 3 249,-31 14 442,0 1-1,2 3 1,1 1 0,1 3-1,-63 53 1,81-58-566,0 2 0,2 1-1,1 0 1,1 2 0,2 1-1,1 0 1,1 2-1,-26 63 1,31-60 13,1 0 1,2 1-1,1 0 0,-8 75 1,17-98-341,0-1-1,1 1 1,0-1 0,2 0 0,-1 1 0,2-1 0,0 0 0,0 0 0,1 0-1,1 0 1,0-1 0,0 1 0,2-1 0,-1-1 0,2 1 0,-1-1 0,15 15-1,-1-6-5,1-1-1,1 0 1,1-2 0,0-1-1,1-1 1,1-1-1,0-1 1,31 10-1,0-3 156,1-3-1,117 19 0,-148-33-202,1-2 1,-1-1-1,1-1 0,-1-1 1,48-10-1,13-9-3589,-58 4-1421,-19 8 2133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6.1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2816,'3'-1'218,"-1"0"0,1 0 0,0 1 0,-1-1 0,1 0 0,0 1 0,0 0 0,0 0 0,-1 0 0,1 0 0,0 0 0,5 1 0,33-1 2985,-31 0-2955,0 0 1,1 0-1,-1 1 1,0 0-1,1 1 0,-1 0 1,0 0-1,0 1 0,0 1 1,-1-1-1,1 2 0,-1-1 1,0 1-1,12 9 1,12 10-62,-2 0 0,39 39 1,-44-36 246,-2 0 0,0 2 1,-2 1-1,-1 0 0,-1 2 1,-2 0-1,-1 1 0,-2 1 0,-1 1 1,-1 0-1,-3 0 0,0 1 0,5 52 1,-13-74-332,-1 0 0,0 0 0,-2 0 0,1 0 1,-2 0-1,0 0 0,0 0 0,-2-1 0,1 1 0,-2-1 1,-11 26-1,11-31-130,0 1-1,0-1 1,-1 0 0,0 0-1,0 0 1,0-1 0,-1 0-1,-1-1 1,1 1 0,-1-1 0,0-1-1,0 1 1,-1-1 0,1-1-1,-1 0 1,0 0 0,-19 5-1,25-8-132,0-1 0,0 1 0,0-1 1,0 1-1,0-1 0,0 0 0,-1 0 0,1-1 0,0 1 0,0-1 0,0 1 0,0-1 0,-5-2 0,7 3-4,-1-1 0,1 0 0,0 0-1,-1 0 1,1 0 0,0-1 0,0 1 0,-1 0 0,1-1 0,0 1 0,0 0 0,0-1-1,1 1 1,-1-1 0,0 1 0,0-1 0,1 0 0,-1 1 0,1-1 0,0 0 0,-1 1-1,1-1 1,0 0 0,0 0 0,0-1 0,4-24-2289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6.8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49 236 3072,'-1'-2'288,"-1"1"0,1-1 1,0 0-1,-1 0 0,1 0 0,0 0 1,0 0-1,0 0 0,0-1 1,1 1-1,-1 0 0,0-5 0,2 6-67,-1-1 0,1 0 0,-1 1 0,1-1 0,0 1 0,0-1 0,0 1 0,0 0 0,0-1 0,0 1 0,0 0 0,0-1 0,3 0 0,10-13 42,12-26-297,-22 34 196,0 0 0,1 0 0,-1 0 0,1 1 0,9-9 0,-2 4 98,1 0 0,0 2-1,1-1 1,0 2 0,15-8-1,-24 14-168,-1 0-1,1 0 0,-1 0 1,1 1-1,0-1 0,0 1 1,0 0-1,0 1 1,0-1-1,0 1 0,0 0 1,0 0-1,0 1 1,-1-1-1,1 1 0,0 0 1,0 0-1,0 1 0,0 0 1,6 3-1,-8-3-45,-1 0-1,1 0 1,-1 0-1,0 0 1,0 1 0,0-1-1,0 1 1,0 0-1,0-1 1,-1 1-1,1 0 1,-1 0 0,0 0-1,0 0 1,0 0-1,0 0 1,-1 0-1,1 0 1,-1 1 0,0-1-1,0 0 1,0 0-1,0 0 1,0 1-1,-1-1 1,1 0 0,-1 0-1,0 0 1,0 0-1,0 0 1,-3 5-1,-5 12 92,0-1 0,-2 0 0,-19 27-1,22-35-34,4-4-64,-20 27 358,-30 35 0,45-59-288,1-1 0,-2 0 0,1-1 1,-2 0-1,1 0 0,-1-1 0,0 0 0,-13 5 0,2-3 136,14-7-128,0 1 1,0 0-1,1 0 0,-1 1 0,1 0 1,0 0-1,0 1 0,-8 7 0,15-12-94,-1 1-1,1-1 1,0 0-1,0 1 1,0-1-1,0 0 1,-1 1-1,1-1 1,0 1-1,0-1 0,0 0 1,0 1-1,0-1 1,0 1-1,0-1 1,0 0-1,0 1 1,1-1-1,-1 1 1,0-1-1,0 0 1,0 1-1,0-1 0,0 0 1,1 1-1,-1-1 1,0 0-1,0 1 1,1-1-1,-1 0 1,0 1-1,0-1 1,1 0-1,-1 0 1,0 1-1,1-1 0,-1 0 1,0 0-1,1 0 1,-1 0-1,1 1 1,-1-1-1,0 0 1,1 0-1,-1 0 1,0 0-1,1 0 0,-1 0 1,1 0-1,27 6 461,-22-5-299,45 18 892,-40-14-862,0-1 0,1 0-1,-1 0 1,16 2 0,6-3 99,0-1 0,0-1-1,0-2 1,0-1 0,0-1 0,46-12 0,-26 6-110,-41 7-556,0 1 1,0-2-1,0 0 0,0 0 0,0-1 0,11-5 0,4-6-5127,-30 5 2389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7.8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0 163 3200,'34'-21'5801,"-31"18"-5521,0 1 1,0-1-1,0 1 0,1 0 0,-1 0 1,1 0-1,-1 1 0,1-1 0,-1 1 1,1 0-1,0 0 0,0 0 0,0 0 1,5 0-1,35 1 47,3 2 214,-1-3-1,1-1 0,-1-3 1,62-14-1,-99 16-474,-1 0 0,0-1 1,0 0-1,0 0 0,0-1 0,-1 0 0,0 0 0,0-1 0,8-8 0,-14 13-66,0 1-1,-1-1 0,1 1 0,0-1 0,-1 1 0,1-1 0,-1 0 0,1 1 1,-1-1-1,0 0 0,1 1 0,-1-1 0,0 0 0,1 0 0,-1 1 0,0-1 0,0 0 1,1 0-1,-1 0 0,0 1 0,0-1 0,0 0 0,0 0 0,0 0 0,0 1 1,-1-1-1,1 0 0,0 0 0,0 1 0,0-1 0,-1 0 0,1 0 0,0 1 0,-1-1 1,1 0-1,-1 1 0,1-1 0,-1 0 0,1 1 0,-1-1 0,1 1 0,-1-1 1,0 1-1,1-1 0,-1 1 0,0-1 0,1 1 0,-1 0 0,0-1 0,1 1 0,-1 0 1,0 0-1,0-1 0,0 1 0,0 0 0,-3-1-249,0 0 1,0 0-1,1 0 1,-1 1-1,0-1 1,0 1-1,0 0 1,0 0-1,1 1 0,-5 0 1,5 0-89,0 0 1,1 1 0,-1-1-1,1 1 1,-1 0-1,1 0 1,0 0-1,0 0 1,-1 0-1,-2 4 1,-9 10-1732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8.2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3712,'50'11'10009,"80"1"-8690,124-14 2200,-242 4-3637,-12-2 49,-1 0-1,1 1 0,0-1 1,0 0-1,0 0 1,0 0-1,0 0 0,0 0 1,0 0-1,0 0 0,0 0 1,0 1-1,0-1 1,0 0-1,0 0 0,0 0 1,0 0-1,-1 0 0,1 0 1,0 1-1,0-1 1,0 0-1,0 0 0,1 0 1,-1 0-1,0 0 0,0 0 1,0 0-1,0 1 1,0-1-1,0 0 0,0 0 1,0 0-1,0 0 0,0 0 1,0 0-1,0 0 1,0 1-1,0-1 0,0 0 1,1 0-1,-1 0 0,0 0 1,0 0-1,0 0 1,0 0-1,0 0 0,0 0 1,0 0-1,1 0 0,-1 0 1,0 0-1,0 0 1,0 0-1,0 0 0,0 0 1,0 0-1,0 0 0,1 0 1,-1 0-1,0 0 1,0 0-1,0 0 0,0 0 1,0 0-1,0 0 0,1 0 1,-1 0-1,0 0 1,-8 0-2235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8.8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3968,'2'1'294,"-1"0"1,0-1 0,0 1-1,0 0 1,1 0-1,-1 0 1,0 0-1,0 0 1,-1 1 0,1-1-1,0 0 1,0 0-1,-1 1 1,1-1-1,0 0 1,-1 1 0,1-1-1,-1 1 1,0-1-1,1 1 1,-1-1-1,0 0 1,0 1 0,0-1-1,0 4 1,1 47 2882,-1-46-3133,1 60 987,10 74 1,-6-110-523,0 0 0,2 0 0,1-1 0,22 52-1,-29-79-514,0 0-1,-1 0 1,1 0-1,0-1 0,0 1 1,0 0-1,0-1 0,1 1 1,-1 0-1,0-1 1,1 1-1,-1-1 0,1 0 1,-1 0-1,1 1 0,0-1 1,-1 0-1,1 0 1,0 0-1,0-1 0,0 1 1,0 0-1,0-1 0,0 1 1,0-1-1,0 0 1,0 0-1,0 1 0,0-1 1,0 0-1,0-1 0,0 1 1,0 0-1,0-1 1,0 1-1,-1-1 0,4 0 1,4-4-562,0 0 1,1 0-1,-2-1 1,1 0-1,-1-1 1,10-8 0,-12 8 14,1-1 1,-1 1 0,0-1-1,0 0 1,-1-1 0,0 1 0,0-1-1,3-10 1,7-20-1901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9.1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87 7424,'-39'-41'3712,"99"54"-5760,-50-26 8064,5-1-6016,0 7 128,-5-1 256,1-5 128,-2 13-640,-3-4 128,-2 8-128,-4 13 128,0 0-1536,11 8 0,-1-1-512,5 14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9.5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3200,'5'1'633,"0"1"0,0 0 1,0 0-1,0 0 0,-1 1 0,1-1 0,-1 1 1,0 0-1,0 1 0,7 6 0,9 6-174,349 222 5087,-345-214-5902,-23-23 251,-1-1 1,0 1-1,1 0 1,-1 0-1,0-1 1,1 1-1,-1 0 1,0 0-1,0-1 1,1 1-1,-1 0 1,0 0-1,0-1 1,0 1-1,0 0 1,0 0-1,0 0 1,0-1 0,-1 1-1,1 0 1,0 0-1,0-1 1,-1 1-1,1 0 1,0 0-1,-1-1 1,1 1-1,0 0 1,-1-1-1,1 1 1,-1 0-1,1-1 1,-1 1-1,0-1 1,1 1-1,-1-1 1,0 1-1,1-1 1,-1 0 0,0 1-1,1-1 1,-1 0-1,0 1 1,0-1-1,0 0 1,-16 6-1944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49.9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402 0 3840,'-30'34'1920,"-4"2"-768,19-22 2560,-15 10-3456,-6-3 0,-4 0 0,0 9 0,4-5-640,11 3 0,1-11-896,3 4 0</inkml:trace>
  <inkml:trace contextRef="#ctx0" brushRef="#br0" timeOffset="1">1 188 4608,'15'-8'2304,"66"-22"-1664,-52 26 3200,16-4-3456,10-1 128,0 1 0,-9-1 0,9 5-768,0 4 128,-10-17-256,-5 13 0,1 1-1280,-16 3 128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0.3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0 3840,'-13'11'1920,"37"58"-896,-20-41 2048,7 6-2560,-1 12 128,-4-1 256,-6 3 0,0 1-1152,0-8 0,-6-6 640,0-11 128,2-7-1280,4 4 128,4-4-1024,2 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0.9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433 99 2304,'-46'-13'2404,"39"10"-2176,1 1-1,-1-1 1,0 2-1,0-1 1,-1 1-1,1 0 0,-14 0 1,1 3-24,0 0 0,0 2 0,0 0 1,1 1-1,0 1 0,0 1 0,0 1 0,1 1 1,-33 19-1,44-23-141,1-1 1,-1 1-1,1 0 0,0 0 1,0 0-1,1 1 1,0 0-1,0 0 1,0 1-1,0-1 1,1 1-1,1 0 1,-1 0-1,1 0 0,0 1 1,0-1-1,1 1 1,0 0-1,1 0 1,-1-1-1,2 1 1,-1 0-1,1 0 1,0 0-1,1 0 0,-1 0 1,5 14-1,0-5-22,0 0-1,2 0 0,0-1 0,1 0 1,0 0-1,1-1 0,1 0 0,1-1 0,0 0 1,1 0-1,0-1 0,1-1 0,0 0 1,1-1-1,0-1 0,1 0 0,0 0 1,20 8-1,-8-6 11,1-2-1,0 0 1,1-2 0,0-1 0,0-1-1,0-2 1,1-1 0,0-1-1,0-1 1,37-5 0,-22 0 136,-1-2 1,45-12-1,-75 14-112,-1 0 0,1-1 0,-1 0 0,0-1 0,0 0 0,-1-1 0,0 0 0,0-1 0,-1-1 0,17-15 0,-6-7 245,-21 30-318,-1 0 1,1 0-1,-1-1 0,1 1 1,-1 0-1,1 0 1,-1 0-1,1 0 0,-1-1 1,0 1-1,0 0 0,0 0 1,0-1-1,0 1 0,0 0 1,0 0-1,0-1 0,0 1 1,0 0-1,-1 0 0,1 0 1,-1-1-1,1 1 1,-1 0-1,1 0 0,-1-1 1,0 2-16,1 0 0,-1 0 1,1 0-1,-1 0 1,1 1-1,-1-1 1,1 0-1,-1 0 0,1 0 1,0 1-1,-1-1 1,1 0-1,-1 0 1,1 1-1,0-1 1,-1 0-1,1 1 0,0-1 1,-1 1-1,1-1 1,0 0-1,0 1 1,0-1-1,-1 1 0,1-1 1,0 1-1,0-1 1,0 1-1,0-1 1,0 0-1,0 1 0,0-1 1,0 1-1,0-1 1,0 1-1,0-1 1,0 1-1,0-1 0,0 1 1,0 0-1,-2 22-218,3-19 197,0 0 0,0 0 0,1-1 0,0 1 0,0-1 0,0 1 0,0-1 1,0 1-1,1-1 0,-1 0 0,1 0 0,0-1 0,0 1 0,0 0 0,0-1 0,4 3 0,63 35-255,-51-30 238,1 0 64,0-2 0,1 0 0,-1-1 0,2-1 0,-1-1 0,1 0 0,-1-2 0,1-1 0,0-1 0,0 0 0,0-2 1,0 0-1,0-2 0,31-7 0,-39 7 39,0-1-1,-1 0 1,1-1 0,0 0 0,-1-1-1,0-1 1,-1 0 0,0-1 0,0 0-1,0-1 1,-1 0 0,0-1 0,-1 0-1,0-1 1,-1 0 0,0 0 0,-1-1-1,0 0 1,0-1 0,-2 1 0,1-1-1,6-23 1,-10 20-1,0 1-1,-1-1 1,-1 0-1,0 0 1,-1 1-1,-1-1 0,0 0 1,-2 0-1,1 1 1,-2-1-1,0 1 1,-1 0-1,-13-28 1,11 28-37,-1 0 1,0 0-1,-1 0 1,-1 1 0,0 1-1,-1 0 1,-1 0-1,0 1 1,0 0-1,-1 1 1,-1 1 0,-21-14-1,21 18-30,1 1 0,0 0 0,-1 1 0,0 1-1,0 0 1,0 1 0,0 0 0,0 1 0,-1 1-1,1 0 1,-15 2 0,-1 2-48,-1 1 1,1 1-1,1 2 1,-33 13-1,39-12 4,1 2-1,0 0 0,1 2 1,0 0-1,0 2 0,2 0 1,0 1-1,1 1 0,-22 25 1,31-33 16,1 1 1,1 0 0,0 0 0,0 0-1,1 1 1,0 0 0,1 0 0,1 1-1,-1 0 1,2-1 0,0 1 0,0 0 0,1 1-1,0-1 1,1 0 0,1 1 0,0-1-1,1 0 1,0 1 0,4 18 0,-2-22-85,0 0-1,1-1 1,0 0 0,0 0 0,0 0 0,1 0 0,1-1 0,-1 0-1,1 0 1,0 0 0,1-1 0,10 9 0,-3-5-167,1 0 0,0-2 0,0 1 1,1-2-1,21 8 0,57 11-1134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0.6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8 5248,'-19'-4'2560,"19"0"-1536,4 12 2688,2 16-2944,-1 7 128,5 10 640,-1 1 127,12 0-1919,4 7 0,5-15 1280,4 0 0,2-18-640,0-7 128,4-13-2048,5-5 128,10-12-1151,-15-13-1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1.0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70 10368,'-49'-53'5120,"159"44"-7296,-85 9 9727,5-8-7551,-5 8 0,-5 0-2048,-4 0 0,-13 17 385,-16-5 127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1.4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18 5632,'9'0'2816,"52"17"-1152,-40-14 2944,7 1-4224,2 2 0,6-6 256,10-10-1,3 7-895,6-11 129,-4 11 510,-7-1 1,-3 0-896,-10 0 1,-7-1-1409,-8 5 0,-16 0-256,-6 13 128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1.8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80 5376,'4'-34'2688,"35"17"-1664,-18 17 4992,4-7-5120,-1 7 127,7 7 385,5-7 128,4-7-2048,-1 3 128,-3 0 1152,-7-2 128,-3 3-1536,-7-1 0,-4 4-1792,-3 7 1,-12 3-257,0 1 128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2.5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15 2432,'-29'-4'7360,"29"5"-7192,0 1 0,0-1 0,1 0 0,-1 0 0,0 0 0,1 0 0,-1 1 0,1-1 0,-1 0 0,1 0 0,0 0 0,-1 0 0,1 0 0,0 0 0,0 0 0,-1 0 0,1-1 0,0 1 0,0 0 0,0 0 0,0-1 0,0 1 0,2 0 0,12 4 275,-1-1 1,1 0 0,-1-1-1,1-1 1,0 0 0,0-1 0,0-1-1,0 0 1,21-4 0,252-40 2948,-284 44-3347,47-5 307,-49 4-335,-1 1 0,1-1 0,-1 1 0,1 0 0,0 0-1,-1 0 1,1 0 0,-1 0 0,1 0 0,-1 0 0,1 1-1,-1-1 1,1 0 0,-1 1 0,1-1 0,-1 1 0,1 0-1,-1-1 1,0 1 0,1 0 0,1 2 0,-4-1-28,-1-1 0,0 1 0,1 0 0,-1-1 1,0 1-1,0-1 0,0 1 0,0-1 0,0 0 1,0 0-1,-1 0 0,1 0 0,0 0 0,0-1 1,-1 1-1,1-1 0,-3 1 0,0 0-114,-4 2-633,0 0 1,-1-1 0,1 0-1,-1 0 1,-10-1 0,20-1 682,0 0 1,0 0 0,0 0 0,1 0-1,-1 0 1,0 0 0,0 0-1,0 0 1,0 0 0,1 0-1,-1 0 1,0 0 0,0 0-1,0 0 1,1 0 0,-1 0-1,0 0 1,0 0 0,0-1 0,0 1-1,0 0 1,1 0 0,-1 0-1,0 0 1,0 0 0,0 0-1,0-1 1,0 1 0,0 0-1,1 0 1,-1 0 0,0 0-1,0-1 1,0 1 0,0 0 0,0 0-1,0 0 1,0-1 0,0 1-1,0 0 1,0 0 0,0 0-1,0-1 1,0 1 0,0 0-1,0 0 1,0 0 0,0 0 0,0-1-1,0 1 1,0 0 0,-1 0-1,1 0 1,0 0 0,0-1-1,0 1 1,0 0 0,0 0-1,0 0 1,-1 0 0,1 0-1,0-1 1,0 1 0,0 0 0,0 0-1,0 0 1,-1 0 0,1 0-142,10-5-2600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3.3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1 496 3840,'1'1'482,"-1"0"0,1-1 0,0 1 1,0-1-1,0 1 0,0-1 0,0 0 0,0 0 0,0 1 1,0-1-1,1 0 0,-1 0 0,0 0 0,0 0 0,0 0 1,0 0-1,0 0 0,2-1 0,18-4 853,11-6-649,1-2-1,-2-1 1,0-2 0,-1-1 0,0-1 0,44-36 0,-59 41-463,0 0-1,-1-1 0,-1-1 1,0 0-1,-1-1 0,0-1 1,-2 1-1,0-2 0,-1 1 1,0-1-1,-2-1 0,0 1 1,5-22-1,-10 32-175,0 0-1,-1 0 1,0 0-1,0-1 1,-1 1-1,0 0 1,-1 0-1,1-1 1,-1 1-1,-3-10 1,4 18-47,-1 0 1,1 0-1,0 0 0,0 0 1,0 0-1,0 1 0,0-1 0,0 0 1,0 0-1,0 0 0,0 0 1,-1 0-1,1 0 0,0 0 1,0 0-1,0 0 0,0 0 1,0 1-1,0-1 0,-1 0 0,1 0 1,0 0-1,0 0 0,0 0 1,0 0-1,0 0 0,-1 0 1,1 0-1,0 0 0,0 0 1,0 0-1,0 0 0,0 0 0,-1-1 1,1 1-1,0 0 0,0 0 1,0 0-1,0 0 0,0 0 1,0 0-1,-1 0 0,1 0 1,0 0-1,0 0 0,0-1 0,0 1 1,0 0-1,0 0 0,0 0 1,0 0-1,0 0 0,0 0 1,-1-1-1,1 1 0,0 0 1,0 0-1,0 0 0,0 0 0,0 0 1,0-1-1,0 1 0,0 0 1,0 0-1,0 0 0,0 0 1,0 0-1,1-1 0,-5 19 6,3 23-12,2 51 42,4 0-1,31 165 1,-27-224-24,19 46-1,-18-53-11,-1-1-1,-1 2 1,6 32-1,-14-57 6,1 0 0,-1 0 0,0 0 0,0 0 0,0 0 0,0 0 0,0 0 0,0 0 0,-1 0 0,1 0 0,-1 0 0,1 0 0,-1 0 0,0 0 0,1 0 0,-1 0 0,0-1 0,0 1 0,-1 0 0,1-1 0,0 1 0,-1 0 0,1-1 0,0 0 0,-1 1 0,0-1 0,1 0 0,-1 0 0,0 0 0,0 0 0,1 0-1,-1 0 1,0 0 0,0-1 0,0 1 0,0-1 0,0 1 0,0-1 0,0 0 0,-4 0 0,-8 1 41,-1-2-1,1 1 1,-1-2-1,-22-4 1,25 3-8,-56-10-131,30 4 88,1 3 1,-64-4-1,87 12-166,26 2 107,26 3 107,198-7 1014,6 1 1001,-163 5-1120,-69-1-703,-29-12-3008,-10 2-65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6.7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277 197 1152,'-1'0'77,"1"1"1,-1 0 0,1-1-1,-1 1 1,1-1-1,-1 1 1,1-1-1,-1 1 1,0-1-1,1 1 1,-1-1-1,1 1 1,-1-1-1,0 0 1,0 1-1,1-1 1,-1 0 0,0 0-1,0 1 1,1-1-1,-1 0 1,0 0-1,0 0 1,0 0-1,1 0 1,-1 0-1,0 0 1,0 0-1,1 0 1,-1-1-1,-1 1 1,1 0 31,0 0-1,0 0 1,0-1-1,0 1 1,0 0-1,0 0 1,0 0 0,0-1-1,0 1 1,0 0-1,1-1 1,-1 1 0,0-1-1,0 1 1,0-1-1,0 0 1,1 1-1,-1-1 1,0 0 0,1 1-1,-1-1 1,1 0-1,-1 0 1,1 0 0,-1 1-1,1-1 1,-1 0-1,1 0 1,-1-2-1,1-2 110,1 0 0,0 0 0,0 0 0,0 0 0,1 0 0,0 1 0,-1-1 0,2 0 0,-1 1 0,0-1 0,1 1 0,0 0 0,0 0 0,0 0 0,1 0 0,-1 0 0,1 1 0,0-1 0,0 1 0,5-3 0,12-7 59,0 1-1,0 1 1,24-9 0,-18 8 182,-18 7-363,0 1 0,0 1 0,1 0 0,-1 0 0,1 1 0,0 0 0,-1 0 0,1 1 0,0 1 0,16 0 0,-22 1-77,-1 0 0,0 0 0,1 0 0,-1 0 0,0 0 1,0 1-1,1-1 0,-1 1 0,0 0 0,-1 0 0,1 0 0,0 0 0,0 0 0,-1 1 0,0 0 0,1-1 0,-1 1 0,0 0 0,0 0 1,0 0-1,-1 0 0,1 0 0,-1 0 0,0 1 0,0-1 0,0 0 0,0 1 0,0-1 0,-1 1 0,0-1 0,1 1 0,-2 5 1,3 13 61,-1 0 0,-1 0 1,-1 0-1,-1 0 0,-1 0 1,0 0-1,-2-1 0,-1 0 1,-1 0-1,0 0 0,-2-1 1,0 0-1,-1 0 0,-1-1 1,-20 26-1,-6-2 263,-1-2 1,-3-2-1,-1-2 0,-2-1 1,-1-2-1,-57 31 0,91-59-243,0 0-1,0-1 0,-1 0 1,1-1-1,-1 0 0,-22 3 1,32-6-75,-1-1 0,1 0 0,-1 0 0,1 0 0,-1 0 0,1 0 0,-1 0 0,1-1 0,-1 1 0,1-1 0,0 0 0,-1 0 0,1 1 0,0-2 0,-1 1 1,-2-2-1,3 1-3,1 0 1,-1 0-1,1 0 1,0 0 0,0 0-1,0 0 1,0 0-1,0-1 1,0 1-1,1 0 1,-1 0 0,1-1-1,-1 1 1,1 0-1,0-1 1,0 1-1,0-1 1,0 1 0,1 0-1,-1-1 1,1-3-1,1 1 15,0-1-1,-1 0 1,2 0 0,-1 0-1,1 1 1,0 0-1,0-1 1,0 1-1,1 0 1,0 1-1,0-1 1,0 0 0,0 1-1,1 0 1,0 0-1,-1 1 1,1-1-1,1 1 1,-1 0-1,1 0 1,-1 1-1,7-3 1,-1 1 50,0 1 0,0 0 0,0 0 0,1 1 0,-1 1 0,0 0 0,1 0 0,-1 1 0,1 1 0,-1-1 0,13 4 0,7 5 398,57 23 0,-59-19 41,56 14 1,-73-24-417,-1-1 1,0-1-1,1 0 0,-1 0 1,1-1-1,-1-1 1,1 0-1,20-5 1,-4-1-93,-1-1 0,0-1-1,-1-2 1,0-1 0,-1 0 0,0-2 0,-1-1 0,42-35 0,-60 44-386,0-1 0,-1 1 0,0-2 0,0 1 0,6-13 0,-9 17-182,0-1-1,-1 1 0,1-1 0,-1 0 1,1 1-1,-1-1 0,-1 0 0,1 0 1,0 0-1,-1 0 0,0 0 0,0 0 1,-1-7-1,-3 9-2607,0 2-43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1:57.3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189 9 3456,'0'0'75,"-1"0"0,1-1 0,1 1 1,-1 0-1,0-1 0,0 1 0,0-1 0,0 1 1,0 0-1,0-1 0,0 1 0,0 0 0,1-1 1,-1 1-1,0 0 0,0-1 0,0 1 0,1 0 0,-1 0 1,0-1-1,0 1 0,1 0 0,-1 0 0,0-1 1,1 1-1,-1 0 0,0 0 0,1 0 0,-1 0 1,0-1-1,1 1 0,-1 0 0,0 0 0,1 0 0,-1 0 1,1 0-1,0 0 0,19 4 2621,17 15-569,-8-1-1462,0 2-1,-2 1 1,-1 1 0,-1 1 0,29 34 0,-39-39-229,12 12 387,-1 1 0,-1 1 1,-3 1-1,0 2 0,20 43 1,-26-41-274,-2 2 0,-2 0 0,-1 1-1,-2 0 1,7 72 0,-14-86-376,-2 0-1,-1 0 0,-1 0 0,-1 0 0,-1-1 1,-1 1-1,-1-1 0,-2 0 0,0 0 1,-15 29-1,-1-10 63,-2-2 1,-1 0-1,-2-2 1,-2-1-1,-2-2 1,-1 0-1,-1-3 0,-3-1 1,0-2-1,-2-1 1,-63 35-1,67-44-171,25-13-97,-1 0 0,0-1 0,0-1 0,-1 0 0,0-1 0,0 0 0,0-1-1,0 0 1,-22 3 0,32-7-1262,3 0 1204,7 0-2728,15 0-404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4.9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990 117 3072,'7'-17'1485,"-5"13"-872,0-1 0,0 1 0,0-1-1,-1 0 1,1 0 0,0-9 0,-2 13-537,0-1 1,0 0-1,0 0 1,-1 1-1,1-1 1,-1 0 0,1 1-1,-1-1 1,0 0-1,1 1 1,-1-1-1,0 1 1,0-1-1,0 1 1,0 0 0,0-1-1,0 1 1,-1 0-1,1 0 1,0 0-1,-1-1 1,1 2-1,-1-1 1,1 0-1,-3-1 1,-5-2 118,-1 0-1,0 1 1,1 0 0,-1 1-1,0 0 1,0 1-1,0 0 1,-1 0 0,1 1-1,0 1 1,0-1 0,-17 5-1,-15 3 313,-67 24 0,95-27-403,-24 6 88,1 3 0,0 1 0,0 1 0,2 2 0,0 2 0,2 1 0,-35 27 0,10 0 64,-143 132 469,195-173-706,-1 0-1,1 0 1,1 1-1,-1 0 1,1 0-1,1 0 1,-1 1-1,2-1 1,-1 1-1,1 0 1,-3 15-1,5-20-16,1 1 1,0-1-1,0 0 0,0 1 0,1-1 0,-1 0 0,1 0 0,0 1 0,0-1 0,0 0 0,1 0 0,0 0 0,0 0 0,0-1 0,0 1 0,0 0 0,1-1 0,-1 1 0,1-1 0,0 0 0,0 0 0,0 0 0,1 0 0,-1-1 0,1 1 0,6 3 0,33 15 24,1-1 0,0-2 0,2-2 0,52 12 0,58 19-28,-106-28 2,6 0 0,-1 2 0,-1 3 0,85 51 0,-90-42 65,-1 3-1,66 65 1,-94-82 41,-2 1 1,0 1-1,-1 1 1,-2 1-1,0 0 1,-1 1-1,19 47 1,-31-65-43,-1-1 0,0 1 0,0 0 1,0 0-1,-1 0 0,0 0 0,0 0 0,0-1 1,-1 1-1,0 0 0,0 0 0,-1 0 0,1-1 1,-1 1-1,0 0 0,-6 8 0,-1 3 271,-1 0 0,-1-1 1,-25 28-1,24-32-141,-1 0 0,-1-1 0,0 0 1,0-1-1,-1-1 0,-1 0 0,1-1 1,-23 8-1,-10 1 500,-81 19 0,87-26-519,-1-2 0,1-2 0,-1-2 1,0-2-1,0-2 0,0-1 0,0-3 0,0-1 1,1-2-1,0-2 0,0-2 0,1-1 1,-59-28-1,93 37-171,-14-7-10,0-1 0,1-1-1,-32-24 1,47 33-19,0-2 1,1 1-1,-1 0 0,1-1 0,0 0 1,1 0-1,-1 0 0,1-1 1,0 1-1,1-1 0,-1 0 0,1 1 1,0-1-1,0 0 0,1 0 0,0 0 1,0-1-1,0-9 0,1 10-64,1 0-1,1 0 1,-1 1-1,1-1 1,0 0-1,0 1 1,0-1-1,1 1 1,0 0-1,0 0 1,1 0-1,-1 0 1,1 1-1,0-1 1,0 1-1,0 0 1,6-4 0,-3 2-283,0 1 1,1-1-1,0 1 1,0 0 0,0 1-1,0 0 1,1 0 0,0 1-1,0 0 1,11-2-1,0 4-800,0 1-1,0 1 1,-1 0-1,1 2 1,29 7-1,-17-4-431,36 10-1468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5.6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60 3712,'1'-7'4093,"1"8"-1432,5 17-524,9 44-2811,-12-46 1545,4 16-411,1 4 197,16 41 0,-20-65-543,0-1 0,1 1 1,0-1-1,1-1 0,0 1 0,0-1 0,13 13 1,-17-20-81,0 0 0,0 0 0,1-1 1,-1 1-1,1-1 0,-1 1 1,1-1-1,0 0 0,0 0 1,0-1-1,0 1 0,0-1 0,0 0 1,0 0-1,1 0 0,-1-1 1,0 1-1,0-1 0,7-1 1,-5 0 6,1 0 0,-1-1 0,0 0 0,1 0 1,-1-1-1,0 0 0,0 0 0,-1 0 0,1-1 1,-1 0-1,8-7 0,0-1 10,0-1 1,-2 0-1,1-1 0,-2 0 1,0-1-1,-1 0 0,0-1 1,12-30-1,-15 29-8,-1-1-1,0-1 1,-2 1 0,0-1-1,-1 1 1,0-1 0,-2 0-1,0 1 1,-5-32 0,1 37 150,1 12-14,-2 22 135,3 37 130,3-43-387,2-1-1,0 1 0,1-1 1,0 0-1,1 0 0,1-1 1,0 1-1,1-1 0,0 0 1,1-1-1,0 0 0,1 0 1,0-1-1,1 0 0,1-1 1,0 0-1,0 0 0,0-1 0,1-1 1,1 0-1,-1-1 0,1 0 1,1 0-1,17 5 0,-1-2-94,-2-1-1724,-5-7-3584,-23-2 2893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1.8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36 2432,'-3'-4'154,"1"1"0,-1 1 1,0-1-1,0 0 0,0 1 0,-1-1 1,1 1-1,-1 0 0,1 0 0,-1 0 1,0 1-1,0 0 0,1-1 0,-1 1 1,0 0-1,0 1 0,0-1 0,0 1 1,0-1-1,0 1 0,-1 1 0,1-1 1,-5 1-1,4 0-130,1 0-1,-1 0 1,1 0 0,-1 1 0,1 0 0,0 0 0,0 0 0,-1 0-1,1 0 1,1 1 0,-1 0 0,0 0 0,1 0 0,-1 0-1,1 0 1,0 1 0,0-1 0,0 1 0,1 0 0,-4 6-1,2-2 29,1 0-1,0 0 0,1 0 0,-1 1 0,2-1 0,-1 1 0,1 0 1,0 16-1,1-21-35,1 1 0,0 0 0,-1-1 1,2 1-1,-1-1 0,0 0 0,1 1 0,0-1 0,0 0 1,0 0-1,1 0 0,-1 0 0,1 0 0,0-1 1,0 1-1,0-1 0,1 0 0,4 5 0,12 5 28,-1-1-1,2 0 0,0-1 0,0-1 0,37 11 0,120 25 329,-158-42-341,144 24 190,12 2 47,-147-23-198,0 1-1,-1 1 1,48 23 0,-73-31-55,-1 0 0,0 0 0,0 0 0,-1 0 0,1 1 0,0-1 0,0 0 0,-1 1 0,1 0 0,-1-1 0,1 1 0,-1 0 0,1-1 0,-1 1-1,1 2 1,-2-3-1,0 0 0,1 0 0,-1 0-1,0 0 1,0 0 0,0 0-1,0 0 1,0 0 0,0 0-1,-1 0 1,1 0 0,0 0 0,0 0-1,-1 0 1,1 0 0,-1 0-1,1 0 1,-1 0 0,1 0-1,-1 0 1,1-1 0,-2 2 0,-3 2 40,1 0 1,-1 0-1,0 0 1,-1-1-1,1 0 1,0 0-1,-1-1 1,-8 4-1,-17 3 98,-1-1-1,0-1 1,0-1-1,0-2 1,0-2 0,-1-1-1,-35-3 1,10-3-18,0-2 0,1-3 0,-61-19 0,74 6-191,43 23 30,0-1 0,1 1 0,-1 0-1,1-1 1,-1 1 0,1 0-1,-1-1 1,1 1 0,-1-1 0,1 1-1,0-1 1,-1 1 0,1-1-1,0 1 1,-1-1 0,1 1 0,0-1-1,0 0 1,-1 1 0,1-1-1,0 1 1,0-1 0,0 0 0,0 0-1,1 0-55,0 0-1,0 1 1,0-1-1,0 0 0,0 1 1,0-1-1,0 1 1,0 0-1,0-1 1,0 1-1,1 0 0,-1 0 1,0-1-1,0 1 1,0 0-1,0 0 0,1 0 1,-1 0-1,2 1 1,32 2-1325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6.2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224 1152 4608,'18'-25'1508,"-10"13"-586,0 1 0,1 0 0,0 0 0,1 1 0,15-14 0,11-4-307,-1 2 197,43-43 1,11-18-1020,-34 36 682,71-87 0,-111 118-363,-1 0 0,-1 0-1,-1-2 1,0 1 0,-2-2 0,0 1-1,-2-1 1,10-40 0,-16 49-62,0 0 1,-1 0-1,-1-1 1,0 1-1,0 0 0,-2 0 1,0 0-1,-1 0 1,0 0-1,-1 0 0,0 1 1,-1-1-1,-1 1 1,0 1-1,0-1 1,-11-13-1,8 12-2,-1 1 1,-1 0-1,0 1 1,0 0-1,-2 1 1,1 0-1,-1 1 1,-1 1-1,0 0 1,0 1-1,0 0 1,-1 1-1,-22-7 1,20 9 19,-1 1-1,0 0 1,0 2 0,0 0 0,0 1-1,0 1 1,0 1 0,0 0-1,0 1 1,0 1 0,1 1 0,-1 0-1,1 2 1,0 0 0,0 1 0,1 0-1,-31 20 1,28-15 29,2 1-1,0 0 1,0 1-1,1 2 1,1-1-1,1 2 1,0 0-1,1 0 0,1 1 1,0 1-1,2 0 1,0 1-1,1 0 1,-9 32-1,8-12 70,2 1 0,2 1-1,2-1 1,2 0 0,1 1-1,2 0 1,2-1-1,2 1 1,13 52 0,6-3 257,3-1 0,4-1 0,45 86 1,-60-141-264,2 0 1,2-1-1,41 54 1,-49-73-189,0 0 0,1 0 0,1-2 0,0 1 0,0-2 0,2 0 0,-1-1 0,1 0 0,32 13 0,-42-21-277,0 0 0,0-1 0,1 0 0,-1-1 0,1 1-1,-1-1 1,1 0 0,-1-1 0,1 1 0,-1-1 0,0-1-1,1 1 1,-1-1 0,0 0 0,0-1 0,0 1 0,0-1 0,-1 0-1,1-1 1,-1 1 0,0-1 0,6-5 0,24-23-2404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7.0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1 599 3328,'2'-15'3188,"-2"12"-2869,0 1 0,0-1 0,1 0 1,-1 1-1,1-1 0,-1 0 0,1 1 0,0-1 0,0 1 0,2-4 0,33-73 659,-20 39-597,2 1 0,1 1 0,2 1 0,2 1 0,40-50 0,-41 62-253,0 1 0,1 1 0,2 2 0,0 0 0,1 1 0,36-19 0,-52 33-97,0 0 0,1 1 1,0 0-1,0 1 1,0 0-1,0 1 1,0 0-1,1 1 1,12 0-1,-15 1-23,-1 1-1,0 0 1,0 1-1,0-1 1,0 2-1,0-1 1,-1 1-1,1 0 1,-1 1-1,1 0 1,-1 0-1,0 0 1,-1 1-1,8 7 1,2 3 25,-1 2 0,0-1 0,-1 2 0,-1 0 1,0 1-1,-2 0 0,0 1 0,-1 0 0,-1 1 0,8 28 1,-10-25 83,-1 0 0,0 1 0,-2-1 0,-1 1 0,-1 0 0,-1 0 0,-2 0 1,0 0-1,-5 27 0,4-44-26,0-1-1,0 1 1,0-1 0,-1 0 0,0 1 0,0-1 0,-1-1-1,0 1 1,0 0 0,-1-1 0,0 0 0,0 0-1,0 0 1,-1-1 0,0 0 0,0 0 0,0 0 0,0-1-1,-1 0 1,0 0 0,0 0 0,0-1 0,0 0-1,-1-1 1,1 0 0,-1 0 0,1 0 0,-1-1 0,0 0-1,0 0 1,1-1 0,-1 0 0,0-1 0,-11-1-1,-19-5 295,-64-19 0,90 22-369,-1 0 1,1-1-1,0-1 1,0 0-1,1 0 0,0-2 1,0 1-1,-18-17 1,28 23-44,0 1 0,0-1 0,0 0-1,0 0 1,0 0 0,0 0 0,0-1 0,0 1 0,1 0 0,-1 0 0,0 0 0,1-1 0,-1 1 0,1 0 0,-1-1 0,1 1 0,0 0 0,-1-1-1,1 1 1,0 0 0,0-1 0,0 1 0,0-1 0,0-2 0,1 3-67,0 0 0,0 0 0,1-1 0,-1 1 0,0 0 0,0 0 0,0 0 0,1 1 0,-1-1-1,0 0 1,1 0 0,-1 1 0,1-1 0,-1 1 0,1-1 0,-1 1 0,1 0 0,1-1 0,10 0-890,0-1 0,0 2 0,25 2 0,2 3-878,30 2-1033,-6-15 463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7.5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49 456 3840,'-48'-43'3136,"47"48"1597,11 14-3961,-7-14-764,0 0 0,1-1 0,-1 1-1,1-1 1,0 0 0,0 0 0,5 4 0,10 2 177,1-1 1,0 0 0,0-2 0,0 0-1,1-2 1,0 0 0,0-1-1,0-1 1,0-1 0,1-1 0,-1-1-1,1-1 1,32-5 0,-30 2-60,-1-1 1,1-1-1,-1-2 1,0 0-1,-1-1 0,0-1 1,-1-1-1,0-1 1,0-1-1,-2-1 0,32-27 1,-42 31-24,0 1 0,0-1 0,-1-1 0,0 0 0,-1 0 0,0 0 0,-1-1 0,0 0 0,-1 0 0,4-13 0,-7 17-33,0 1 0,0 0 1,-1 0-1,-1-1 0,1 1 1,-1-1-1,0 1 0,-1-1 0,1 1 1,-2 0-1,1-1 0,-1 1 0,0 0 1,0 0-1,-1 0 0,0 0 1,0 1-1,-1-1 0,-7-9 0,5 8 4,-1 0 0,-1 0 0,1 1-1,-1 0 1,0 0 0,-1 1 0,1 0-1,-1 1 1,0 0 0,-1 0 0,-11-3 0,6 2 22,-1 2 1,0 0 0,-1 1 0,1 0-1,0 2 1,-28 0 0,20 2-20,0 1 0,1 1 0,0 1 0,-1 1 0,2 1 1,-1 2-1,1 0 0,0 1 0,0 1 0,-20 13 0,28-13-34,1 0 1,-1 0-1,2 2 1,0-1-1,0 2 0,1-1 1,-16 25-1,24-32-36,0 0-1,1 0 1,-1 1-1,1-1 1,0 1-1,0 0 1,1-1-1,0 1 1,0 0-1,-1 12 1,3-14-15,-1 0 0,1 0 0,-1 0 0,1 0 0,1-1 1,-1 1-1,0 0 0,1 0 0,0-1 0,0 1 0,0-1 0,0 1 1,1-1-1,-1 0 0,1 0 0,0 0 0,5 4 0,5 4-81,1-1-1,0-1 1,0 0-1,1-1 1,0-1-1,1 0 1,0-1-1,0-1 1,0 0-1,0-1 1,1-1-1,20 2 1,16-3-1079,1-1 0,79-11 1,-57 3-545,105-10-3408,-103 6 2539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8.1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60 3584,'-4'-12'570,"2"8"-292,0-1 0,1 0 0,-1 1 0,1-1 0,0 0 0,0 1 0,0-8 0,1 12-189,0 0 0,0-1 0,1 1-1,-1 0 1,0 0 0,0 0 0,0 0-1,0-1 1,0 1 0,0 0-1,0 0 1,0 0 0,1 0 0,-1-1-1,0 1 1,0 0 0,0 0-1,0 0 1,1 0 0,-1 0 0,0 0-1,0 0 1,0 0 0,1-1-1,-1 1 1,0 0 0,0 0 0,0 0-1,1 0 1,-1 0 0,0 0 0,0 0-1,0 0 1,1 0 0,-1 0-1,0 0 1,0 0 0,0 0 0,1 1-1,-1-1 1,0 0 0,0 0-1,0 0 1,0 0 0,1 0 0,-1 0-1,0 0 1,0 1 0,0-1 0,0 0-1,0 0 1,1 0 0,-1 0-1,0 0 1,0 1 0,0-1 0,0 0-1,0 0 1,0 0 0,0 1-1,0-1 1,0 0 0,0 0 0,0 0-1,1 1 1,-1-1 0,10 13 302,-2 4 23,-2 1 0,0 0-1,-1 1 1,0-1-1,-2 1 1,0 0 0,0 29-1,4 20 417,-5-50-631,60 545 3740,-13 43-1123,-41-485-2069,-8-120-741,1 0 1,-1 0-1,1 0 1,-1 0-1,1 0 1,0 0-1,-1-1 1,1 1-1,0 0 1,0 0-1,-1 0 1,1-1-1,0 1 1,0-1-1,0 1 1,0-1-1,0 1 1,0-1-1,0 1 1,0-1-1,0 0 1,0 1-1,0-1 1,1 0-1,-1 0 1,0 0-1,0 0 0,0 0 1,0 0-1,0 0 1,2-1-1,36-6-192,-25 2-271,0-2 0,0 0 0,0 0 0,-1-1 0,22-19 0,-22 17-494,0 1 0,0 0 0,1 0 0,0 2 0,21-9 1,48-7-4789,-46 10 2902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8.4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6 3712,'-3'-5'1289,"5"4"327,12 9 1773,26 11-1214,1-11-1843,0-1 0,1-2-1,-1-2 1,1-2 0,0-1 0,0-3 0,0-1 0,47-11 0,-69 10-296,74-12 63,-88 16-372,1 1 1,0-1-1,0 1 0,-1 1 1,1 0-1,0 0 1,-1 0-1,1 0 0,0 1 1,-1 0-1,8 4 1,7 8-1648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9.0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1 4608,'-1'1'216,"0"0"0,0 1 1,1-1-1,-1 1 0,0-1 1,1 1-1,-1-1 0,1 1 0,-1 0 1,1-1-1,0 1 0,0 0 1,0-1-1,0 1 0,0 0 1,0-1-1,0 1 0,1 3 0,-1 10 2352,-11 136 2204,7-45-3777,12 140 0,5-104 413,7 0 0,61 226 0,-75-345-1326,2 0-1,1 0 1,0-1-1,2 0 1,0-1-1,2 0 0,0-1 1,1-1-1,1 0 1,21 21-1,-31-36-85,0 0-1,0-1 1,0 0 0,0 0-1,0 0 1,1 0-1,0-1 1,-1 1 0,1-2-1,0 1 1,0-1-1,0 1 1,0-2 0,0 1-1,0-1 1,0 0-1,0 0 1,0 0 0,0-1-1,0 0 1,10-3-1,-4 0-352,-1 0 0,1-1 0,-1-1-1,-1 0 1,1 0 0,-1-1 0,0 0 0,-1 0-1,16-17 1,20-17-2480,17-20-2048,-40 29 2069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9.3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34 4992,'0'-17'2432,"29"4"-2304,-14 9 4224,6 4-3840,3 4 128,7 2 256,5 1 128,3-3-1408,11 0 128,-5-4 768,6 6 128,-2-6-512,-3 0 0,-6 0-1280,-6 0 0,-4 11-768,-9 2 0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19.8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168 499 3200,'60'3'6442,"-36"6"-5876,11 4 598,58 15 0,-80-25-967,1-1 1,-1 0 0,1-2-1,-1 1 1,1-2-1,-1 1 1,0-2 0,14-3-1,-3 0 95,-1-2 0,0-1-1,-1-1 1,0-1-1,32-19 1,-40 20-145,0 0 0,0-1 0,-1-1 0,-1 0 0,0-1-1,0-1 1,-1 1 0,16-26 0,-24 33-96,0-1 0,0 0 0,-1 0 1,1 0-1,-1 0 0,0 0 0,-1 0 0,0 0 0,0-1 0,0 1 0,-1 0 1,0-1-1,0 1 0,0 0 0,-2-10 0,-1 7 6,1 0 1,-2 0-1,1 0 0,-1 0 1,0 1-1,-1-1 0,0 1 0,0 0 1,-11-11-1,3 5 1,0 1 0,-1 0-1,0 1 1,-1 1 0,-1 0 0,0 1 0,0 1-1,-1 0 1,0 1 0,-22-6 0,9 5-42,1 2 0,-2 2 0,1 0 0,0 2 1,-1 1-1,-44 4 0,55 0-44,0 0 0,0 1 1,0 2-1,0 0 0,1 1 0,0 0 1,0 2-1,1 0 0,0 2 0,-32 20 1,42-23 1,0 0 0,1 0 0,0 1 0,0-1 0,0 2 0,1-1 0,0 1 0,1 0 0,0 0 0,0 0 0,-4 12 0,7-14-69,0 0-1,0 0 0,0 0 0,1 0 0,0 1 0,0-1 0,1 0 0,0 1 1,1-1-1,-1 0 0,1 0 0,0 1 0,1-1 0,0 0 0,0 0 0,6 13 0,1-6-352,0-1 1,1 1-1,1-2 0,0 1 0,0-2 0,1 1 0,24 16 0,46 22-1856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0.4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11 3840,'-5'-10'5730,"15"35"-3311,8 82-333,-12-60-1763,15 54 0,-17-86-129,1 0 1,0 0-1,1-1 1,1 0-1,0 0 1,1-1-1,17 21 1,-23-31-242,0-1-1,0 1 1,0-1 0,1 0 0,-1 0 0,1 0-1,-1 0 1,1-1 0,0 1 0,0-1 0,-1 1-1,1-1 1,0 0 0,1 0 0,-1 0 0,0-1-1,0 1 1,0-1 0,0 0 0,0 0 0,1 0-1,-1 0 1,0 0 0,4-2 0,0 1-278,0-1-1,-1-1 1,0 0 0,1 0 0,-1 0 0,0 0-1,0-1 1,-1 0 0,1 0 0,6-8 0,20-27-1723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0.8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14 5760,'-15'-13'2816,"42"16"-3712,-12 7 4736,-6-10-4352,1 0 0,-1 4-1792,6 0 0,1 3 2304,-5 6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2.4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141 415 2560,'-1'-1'198,"-1"0"1,1 1-1,-1 0 0,0-1 1,1 1-1,-1 0 1,1 0-1,-1 0 0,1 0 1,-1 0-1,1 0 1,-1 0-1,0 1 0,1-1 1,-1 0-1,1 1 0,-2 0 1,1 1-79,1 0 0,0 0 0,0 1 1,-1-1-1,1 0 0,1 0 0,-1 1 0,0-1 1,1 0-1,-1 1 0,0 4 0,0-2-68,0 1-1,0-1 1,0 1-1,0-1 1,1 1-1,0 0 1,0-1-1,1 1 1,0-1-1,0 1 0,0-1 1,0 1-1,1-1 1,0 0-1,0 1 1,0-1-1,1 0 1,0 0-1,0-1 1,0 1-1,0-1 1,1 1-1,0-1 1,0 0-1,0 0 1,0-1-1,0 1 1,1-1-1,0 0 1,0 0-1,0-1 1,0 1-1,0-1 1,11 3-1,4 0 33,0-1 1,0 0-1,1-1 0,0-2 0,0 0 0,-1-1 1,1-1-1,26-5 0,-26 3-15,-1-1 1,1-1-1,-1-1 1,0-1-1,0-1 0,0 0 1,21-14-1,-31 15-29,0 1 0,-1-1-1,1-1 1,-1 0 0,-1 0 0,0 0 0,0-1-1,-1-1 1,0 1 0,0-1 0,-1 0 0,0-1-1,-1 0 1,6-18 0,-6 15-18,-2 1-1,0-1 1,-1 0 0,0-1 0,-1 1-1,0 0 1,-2 0 0,1-1-1,-2 1 1,0 0 0,-1 0-1,0 0 1,-9-23 0,8 26-34,-2 0 1,1 1-1,-2-1 0,1 1 1,-1 0-1,-1 1 1,0 0-1,0 0 0,-1 0 1,0 1-1,0 1 1,-1-1-1,0 2 0,0-1 1,-1 1-1,-20-8 1,7 7-51,1 0 1,-1 2-1,-1 1 1,1 1-1,0 1 1,-1 0-1,1 2 1,-1 2-1,1 0 1,-1 1-1,1 1 1,0 1-1,0 2 1,1 0-1,0 2 1,-31 15-1,44-18 11,0 0-1,0 1 0,1 0 0,-1 1 0,2 0 1,-1 1-1,-10 13 0,17-18 38,-1-1-1,1 1 1,0 0-1,0 0 1,1 0-1,-1 0 1,1 0-1,0 0 1,0 1 0,0-1-1,1 0 1,-1 1-1,1-1 1,0 0-1,0 1 1,1-1-1,-1 0 1,1 1 0,0-1-1,0 0 1,0 0-1,4 8 1,0-4 6,0 0 1,0-1-1,0 0 1,1 0-1,0 0 1,1-1-1,0 1 1,-1-2-1,2 1 1,-1-1-1,1 0 1,0 0-1,0-1 1,0 0-1,0-1 1,1 0-1,-1 0 1,11 1-1,13 4 44,0-2 0,0-2-1,56 1 1,-25-7 79,0-3 0,63-13-1,53-5 54,-177 23-167,1 0 1,-1 0 0,1 0 0,-1 0-1,1 1 1,-1-1 0,1 1-1,-1-1 1,1 1 0,-1 0-1,1 0 1,-1 0 0,0 0 0,0 0-1,1 1 1,-1-1 0,0 1-1,0-1 1,0 1 0,-1 0-1,1 0 1,0 0 0,-1 0 0,1 0-1,0 2 1,4 7 19,-2-1 1,0 1-1,0-1 0,4 20 1,-6-20 3,1 0 0,0 0 1,0 0-1,9 17 0,-7-21 42,0 1 0,0-1 0,0 0 0,1 0 0,0 0 1,0-1-1,1 0 0,-1 0 0,12 6 0,5 0-205,42 15 0,-25-11-897,14 8-266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1.2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 49 4736,'-1'1'240,"1"0"-1,-1 0 1,0 0 0,1 0-1,-1 0 1,0 0 0,1 1-1,-1-1 1,1 0 0,0 0-1,-1 0 1,1 1 0,0-1-1,0 0 1,0 0 0,0 1 0,0-1-1,0 0 1,1 3 0,-1 43 3326,1-28-3457,4 285 3709,-9-280-2986,4-24-805,-1 1-1,1-1 1,0 0-1,-1 0 1,1 0 0,0 0-1,0 0 1,-1 0-1,1 0 1,0 0-1,-1 1 1,1-1-1,0 0 1,0 0-1,-1 0 1,1 0-1,0-1 1,-1 1 0,1 0-1,0 0 1,-1 0-1,1 0 1,0 0-1,0 0 1,-1 0-1,1 0 1,0-1-1,0 1 1,-1 0-1,1 0 1,0 0-1,0-1 1,-1 1 0,1 0-1,0 0 1,0-1-1,-1 1 1,-2-4 65,1 0 1,-1 0 0,1 0-1,-1 0 1,1 0-1,0-1 1,-1-5 0,-3-8-61,1-1 1,1 1 0,1-1 0,1 1-1,1-1 1,0 0 0,1 0-1,1 0 1,1 1 0,1-1 0,0 0-1,1 1 1,1 0 0,14-32-1,-15 42-49,0 1 0,1-1 0,0 1 0,0 0 0,1 1 0,0-1 0,0 1-1,1 0 1,-1 1 0,1-1 0,0 1 0,1 1 0,-1-1 0,1 1 0,0 1-1,0-1 1,0 1 0,1 1 0,15-4 0,-2 3 11,1 0 0,0 1 0,0 1 0,0 1 0,0 1 0,35 7 0,-28-3 62,0 2 0,-1 1 0,0 1 0,0 1 0,-1 2 0,-1 1 0,0 1 0,34 24 0,-49-30 4,1 2 0,-2 0 0,0 0 0,0 1 0,0 0 0,-2 1 0,1 0 0,-2 0 0,0 1 0,0 1 0,-1-1 0,0 1-1,-2 0 1,1 0 0,-2 1 0,0 0 0,-1 0 0,3 24 0,-6-31-90,0 0-1,0 0 1,-1 0 0,0 0-1,0 0 1,-1 0 0,0 0 0,0-1-1,-1 1 1,0-1 0,-6 11-1,-32 42-3424,21-35 1024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1.8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516 11 4352,'-54'-6'3069,"42"4"-2322,1 1 0,-1 0 1,0 0-1,-14 2 0,-8 3-485,0 1 0,1 2-1,0 1 1,0 1 0,1 2 0,0 1 0,1 2-1,1 1 1,0 1 0,-30 23 0,60-39-260,-1 0 1,1 0-1,0 1 0,-1-1 0,1 0 1,-1 1-1,1-1 0,0 0 1,-1 1-1,1-1 0,0 0 1,0 1-1,-1-1 0,1 1 0,0-1 1,0 1-1,0-1 0,-1 0 1,1 1-1,0-1 0,0 1 1,0-1-1,0 1 0,0-1 0,0 1 1,0-1-1,0 1 0,0-1 1,0 1-1,0-1 0,0 1 1,1 0-1,14 11 82,28 3 12,194 26-77,-148-29-7,96 26 0,-176-36-12,33 9 32,0 1 0,-1 3 0,73 35 0,-109-46-9,1-1 0,-1 1 0,0 0 0,0 1 0,-1-1 0,1 1 0,-1 0 0,0 0-1,0 0 1,-1 0 0,1 1 0,-1 0 0,-1 0 0,1 0 0,-1 0 0,0 0 0,0 0 0,0 0 0,-1 1 0,0-1 0,-1 0 0,1 8 0,-1-5 63,-1 0 0,0 0-1,0 0 1,-1 0-1,0 0 1,0 0 0,-1-1-1,0 1 1,-1-1 0,0 0-1,0 0 1,0 0-1,-1 0 1,-1-1 0,-11 13-1,2-6 57,-1 0 1,0-1-1,-1-1 0,-1-1 0,0 0 0,0-1 1,-1-1-1,0-1 0,-1-1 0,0 0 1,0-1-1,0-2 0,0 0 0,-1-1 0,0-1 1,0-1-1,0-1 0,0 0 0,1-2 1,-33-6-1,48 7-162,-1 0 0,1-1 1,0 1-1,-1-1 0,1-1 0,0 1 1,0-1-1,1 1 0,-1-1 0,0-1 1,1 1-1,0-1 0,0 1 0,0-1 1,-4-5-1,7 6-56,-1 0 0,1 1 0,-1-1 0,1 0 0,0 0 0,0 0 0,0 0 0,1 0 0,-1-1 0,1 1 0,0 0 0,0 0 0,0 0 0,0 0 0,0 0 0,1-1 0,-1 1 0,1 0 0,0 0 0,0 0 0,0 0 0,0 0 0,1 0 0,-1 1 0,1-1 0,3-3 0,1-3-382,1 1 0,1 0 0,-1 0 0,1 1 1,1 0-1,-1 0 0,1 1 0,0 1 0,1-1 1,-1 1-1,1 1 0,14-5 0,39-13-1867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2.2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15 446 4864,'-9'6'2432,"9"36"-2176,0-31 3968,0 6-3712,-6 8 0,6 9 0,6 11 128,3-3-896,3-4 0,-3-8 128,1-2 0,5-14-1536,0-10 0</inkml:trace>
  <inkml:trace contextRef="#ctx0" brushRef="#br0" timeOffset="1">101 1 128,'0'7'0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2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0 256 3328,'1'0'156,"-1"-1"0,1 0 1,0 0-1,-1 0 0,1 1 0,0-1 0,0 0 1,0 1-1,-1-1 0,1 1 0,0-1 1,0 1-1,0-1 0,0 1 0,0 0 0,0-1 1,0 1-1,0 0 0,0 0 0,0 0 1,0-1-1,0 1 0,0 0 0,0 0 0,0 1 1,0-1-1,0 0 0,0 0 0,0 0 1,0 1-1,0-1 0,0 1 0,1-1 0,44 21 1736,-18-9-1650,-13-8-27,0-1-1,0 0 1,0-2-1,0 1 1,1-2-1,-1 0 1,0-1 0,23-4-1,3-5 783,69-24 0,-74 22-591,-24 7-182,1 0 1,-1-1-1,0 0 1,0-1-1,0 0 1,19-17-1,-28 22-168,0 0-1,-1 0 0,0 0 0,1-1 1,-1 1-1,0-1 0,0 1 1,0-1-1,-1 0 0,1 1 1,-1-1-1,1 0 0,-1 0 0,0 0 1,0 0-1,0 0 0,-1-1 1,1 1-1,-1 0 0,1 0 1,-1 0-1,0-1 0,0 1 0,-1 0 1,1 0-1,-1 0 0,1-1 1,-1 1-1,0 0 0,0 0 1,-1 0-1,1 0 0,-1 1 0,1-1 1,-3-3-1,-1 1 28,0 0 0,0 0 0,-1 1 0,0 0 0,1 0 0,-1 0-1,-1 0 1,1 1 0,-1 0 0,-10-3 0,4 2-14,0 0 1,-1 1-1,1 0 0,-21-1 1,26 3-59,0 1 1,0 1 0,0-1-1,0 1 1,0 1 0,0-1-1,1 1 1,-1 1-1,0 0 1,1 0 0,0 0-1,0 1 1,0 0 0,0 0-1,0 0 1,1 1 0,0 0-1,0 1 1,0-1 0,1 1-1,0 0 1,-6 9-1,8-9-9,-1 1-1,1-1 0,1 1 0,-1 0 1,1 0-1,0 0 0,1 0 0,-1 0 1,1 0-1,1 1 0,-1-1 0,1 0 1,1 1-1,-1-1 0,1 0 0,1 0 0,-1 0 1,1 0-1,0 0 0,1 0 0,0 0 1,0-1-1,0 1 0,8 10 0,3 4 48,1-1 0,1 0-1,1-1 1,0-1-1,1-1 1,1 0-1,42 27 1,-48-35-65,1-2 1,1 1-1,-1-2 1,1 0-1,0 0 1,1-2-1,-1 0 0,1 0 1,0-2-1,0 0 1,0-1-1,0 0 1,27-3-1,-33 0-442,-1 1 1,1-2-1,-1 1 0,1-1 1,-1-1-1,16-8 0,-21 10 51,0-1-1,0 1 0,0-1 1,0 0-1,-1 0 1,1 0-1,-1 0 0,0-1 1,0 1-1,0-1 1,-1 0-1,1 0 0,-1 0 1,0 0-1,0-1 1,2-5-1,2-22-2173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3.7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59 4736,'-11'-11'2666,"18"23"1158,21 39-288,-14 2-3052,3-1-1,2 0 1,2-1-1,2-2 1,47 74-1,-53-99 97,-22-33 10,-25-46 78,24 46-714,-5-13 76,0-1-1,1 0 0,1 0 1,1-1-1,1 0 0,1-1 1,-4-42-1,9 60-41,1 0-1,1 0 1,0 0 0,0 0-1,0 0 1,1 0 0,0 0-1,0 0 1,0 0 0,1 0-1,0 1 1,1 0 0,-1-1-1,1 1 1,0 0-1,1 1 1,0-1 0,0 1-1,0 0 1,0 0 0,1 1-1,-1-1 1,1 1 0,1 1-1,-1-1 1,0 1 0,1 0-1,-1 0 1,1 1 0,0 0-1,0 0 1,0 1-1,0-1 1,0 2 0,1-1-1,-1 1 1,9 0 0,0 1 80,1 0 0,-1 1 1,0 1-1,0 1 0,0 0 1,0 1-1,0 0 0,22 13 1,-28-13-5,0 2 0,-1-1 0,0 1 1,0 1-1,-1 0 0,0 0 0,0 0 1,-1 1-1,0 0 0,0 1 1,-1-1-1,0 1 0,5 15 0,-6-13 23,-1 0 0,0 1 1,-1 0-1,0-1 0,-1 1 0,0 23 0,-1-30-37,-1 0 0,0 0 1,-1-1-1,1 1 0,-1 0 1,0 0-1,-1-1 0,1 1 0,-1-1 1,0 1-1,-1-1 0,1 0 1,-1 0-1,0 0 0,0 0 0,-1 0 1,-5 6-1,8-11-40,0 1 0,-1 0-1,1-1 1,0 1 0,0 0 0,0-1 0,-1 0 0,1 1-1,0-1 1,-1 0 0,1 0 0,0 1 0,-1-1 0,1 0-1,-1 0 1,1-1 0,0 1 0,-1 0 0,1 0-1,0-1 1,-1 1 0,1 0 0,0-1 0,0 0 0,-1 1-1,1-1 1,0 0 0,0 1 0,0-1 0,0 0 0,0 0-1,0 0 1,0 0 0,0 0 0,0 0 0,1 0-1,-1 0 1,0-1 0,1 1 0,-2-2 0,-2-4 15,-1 0 0,2 0 1,-1-1-1,1 1 0,-4-15 1,4 12-31,2 0 1,-1 0 0,1 0-1,1-1 1,0 1 0,0 0-1,1-1 1,0 1 0,1 0-1,0 0 1,0 0 0,8-17-1,-4 13-22,1 1-1,1-1 0,0 2 1,1-1-1,1 1 1,0 0-1,22-20 0,-22 23-17,0 1-1,1 0 1,1 1-1,-1 0 1,1 0-1,0 1 1,0 1-1,1 0 1,0 1-1,0 0 1,0 1-1,0 1 1,20-2-1,9 2-84,1 3 0,80 11 0,-83-7 112,-13-2 20,0 1-1,0 1 1,0 1-1,-1 2 1,0 0-1,0 2 1,-1 1-1,0 1 1,-1 1-1,-1 1 1,0 1-1,-1 1 1,22 21-1,-40-33 17,0 0 0,-1 0 0,1 0-1,-1 0 1,0 1 0,-1-1-1,1 1 1,-1 0 0,0-1 0,0 1-1,0 0 1,-1 0 0,0 1-1,0-1 1,0 0 0,0 0 0,-1 0-1,0 1 1,0-1 0,-1 0-1,1 1 1,-1-1 0,0 0 0,-1 0-1,1 0 1,-1 0 0,-2 6 0,0-3 7,-1 0 0,1-1-1,-1 1 1,-1-1 0,1 0 0,-1-1 0,0 0 0,-1 1 0,0-2 0,1 1 0,-2-1 0,1 0 0,-1-1 0,1 1 0,-15 4 0,18-7-208,1-1 0,0 0 0,0 0 0,-1 0 0,1-1 0,0 1 0,-1-1-1,1 0 1,-1 0 0,1 0 0,-1 0 0,1 0 0,0-1 0,-1 0 0,1 1 0,0-1 0,-1-1-1,1 1 1,0 0 0,0-1 0,0 1 0,0-1 0,-5-4 0,8 6 86,0-1 0,0 1 0,-1-1 1,1 1-1,0-1 0,0 1 0,0-1 0,0 1 1,0 0-1,-1-1 0,1 1 0,0-1 0,0 1 1,0-1-1,0 1 0,1-1 0,-1 1 1,0-1-1,0 1 0,0-1 0,0 1 0,0-1 1,0 1-1,1 0 0,-1-1 0,0 1 0,0-1 1,1 1-1,-1 0 0,0-1 0,1 1 0,-1 0 1,0-1-1,1 1 0,-1 0 0,1-1 0,-1 1 1,0 0-1,1 0 0,-1 0 0,1-1 0,-1 1 1,1 0-1,-1 0 0,1 0 0,0 0 1,22-6-3120,-2 3 400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4.1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101 305 3968,'1'-2'208,"0"0"0,1 1 0,-1-1 0,1 0 1,-1 1-1,1-1 0,0 1 0,0-1 0,0 1 0,-1 0 1,1-1-1,1 1 0,-1 0 0,0 1 0,0-1 0,0 0 0,0 1 1,4-1-1,52-11 2881,-44 10-3008,87-26 1760,-33 7-1719,-56 17 115,0 0 0,0 0 0,-1-1 0,1-1 0,-1 0 0,0 0 0,-1-1 0,13-11 0,-21 17-199,1-1 0,-1 0-1,0 0 1,0 0-1,0 0 1,0 0-1,0 0 1,-1-1 0,1 1-1,-1-1 1,1 1-1,-1-1 1,0 0-1,0 1 1,0-1 0,-1 0-1,1 0 1,-1 0-1,1 1 1,-1-1-1,0 0 1,0 0 0,0 0-1,0 0 1,-1 0-1,1 1 1,-1-1-1,1 0 1,-1 0 0,0 0-1,0 1 1,-1-1-1,1 1 1,0-1-1,-1 1 1,0-1 0,1 1-1,-1 0 1,0 0-1,0 0 1,-4-3-1,-1-1 14,0 1-1,0 0 1,0 0-1,-1 1 1,1-1-1,-1 2 1,-1-1-1,1 1 0,0 0 1,-1 1-1,1 0 1,-1 1-1,0-1 1,1 2-1,-1-1 0,0 1 1,0 0-1,0 1 1,-15 3-1,-1 1 84,0 2 0,0 0 0,1 1 1,0 2-1,-32 17 0,46-21-81,0 0 0,1 0 1,0 1-1,0 0 0,1 1 1,0 0-1,0 0 0,0 1 1,1 0-1,1 0 0,-1 0 1,2 1-1,-1 0 0,1 0 1,1 1-1,0 0 0,0-1 1,1 1-1,1 0 0,-1 0 1,2 1-1,0-1 0,0 0 1,1 1-1,0-1 0,1 0 1,3 15-1,-1-14-10,2 0-1,-1 0 1,2 0-1,0 0 1,0-1 0,1 1-1,0-2 1,1 1-1,0-1 1,0 0-1,1-1 1,1 0 0,0 0-1,0-1 1,0-1-1,1 1 1,0-2 0,1 1-1,0-2 1,20 8-1,-3-2-310,0-2-1,60 11 0,57-5-4277,-113-15 2114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4.8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0 213 2944,'2'6'670,"0"0"1,0 0-1,0 0 1,1 0-1,0 0 1,0-1-1,0 1 1,1-1-1,0 0 0,0 0 1,6 6-1,9 12 31,0 5-734,-10-14 282,0 0 1,1-1-1,0 0 1,1-1-1,0 0 1,1-1-1,25 19 1,-12-16-52,0-1 0,1-1 0,1-2 0,0 0 0,0-2 0,0-1 1,1-1-1,0-1 0,1-1 0,-1-2 0,1-1 0,-1-1 0,1-2 0,-1 0 0,0-2 0,0-1 0,0-2 1,-1 0-1,1-2 0,-2-1 0,1-1 0,-2-1 0,0-2 0,0 0 0,-1-2 0,-1 0 0,27-25 0,-38 29-107,0 0 1,-1-1-1,0 0 0,12-21 0,-20 31-71,-1 0 0,0-1 0,0 1 1,-1-1-1,1 0 0,-1 1 0,1-1 1,-1 0-1,-1 0 0,1 0 0,0 0 1,-1 0-1,0 0 0,0 0 0,0 0 0,0 0 1,-1 0-1,0 0 0,0 0 0,0 0 1,0 1-1,0-1 0,-1 0 0,1 0 0,-5-6 1,-8-5 17,-1-1 1,0 2-1,-1 0 0,-1 1 1,0 1-1,-1 0 1,0 1-1,0 1 0,-21-8 1,2 6-22,0 1 1,-1 2-1,1 2 1,-2 1-1,-56-1 1,29 6-46,0 2 0,-103 17 0,150-14-5,0 1-1,1 0 1,0 1 0,0 1-1,0 1 1,-32 19-1,43-22 1,0-1 0,1 1 0,-1 1 0,2-1 0,-1 1-1,0 0 1,1 0 0,-7 11 0,10-13-1,0 0 0,0 0 0,1 0 0,-1 0 0,1 1 0,0-1 0,0 0 0,0 0 0,1 1 0,0-1 0,-1 1 1,2-1-1,-1 0 0,0 1 0,1-1 0,1 8 0,1-6-46,0 0-1,1 0 1,-1 0 0,1-1 0,0 1-1,0-1 1,1 0 0,0 0 0,0 0 0,0-1-1,0 1 1,1-1 0,-1-1 0,1 1-1,0-1 1,0 0 0,1 0 0,12 3 0,5 2-339,1-1 0,0 0 0,41 3 0,12-4-1378,1-3-1,-1-4 1,99-14 0,-76 1-251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5.2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20 3072,'-8'-19'699,"5"18"849,5 32 1767,1-8-2733,0 99 536,2 25-188,-2-118-697,132 960 5165,-122-921-5147,-3-10 149,3-1 0,25 69 0,-38-126-409,0 0-1,0 1 1,0-1-1,0 1 1,0-1-1,1 1 1,-1-1-1,0 1 1,0-1-1,0 0 1,1 1-1,-1-1 0,0 1 1,0-1-1,1 0 1,-1 1-1,0-1 1,1 0-1,-1 0 1,0 1-1,1-1 1,-1 0-1,1 0 1,-1 1-1,0-1 1,1 0-1,-1 0 1,1 0-1,-1 0 1,1 1-1,-1-1 1,1 0-1,9-13-769,5-34-1209,-13 37 1443,33-78-3295,-10 38 1536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5.6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1 101 4608,'0'31'2304,"15"31"-2048,-10-51 3584,-5 14-3712,0 2 128,10 1-128,15 6 128,1-5-384,8 1 128,-3-15-768,-7-5 0,12-7-768,10-10 128</inkml:trace>
  <inkml:trace contextRef="#ctx0" brushRef="#br0" timeOffset="1">211 14 7424,'-49'4'3712,"88"-17"-5632,-23 9 7296,-1 4-7168,-6 4 128,12 9-1920,-6 4 128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6.1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12 2688,'0'-2'173,"-5"-7"1957,5 13-31,2 18-549,22 509 3014,-4-185-2408,-12-203-1475,-1-40-179,-8 132 0,1-234-541,0 0 1,0 0 0,0 1-1,0-1 1,0 0 0,0 0-1,-1 0 1,1 0-1,0 0 1,-1 0 0,1 0-1,0 0 1,-1 0-1,1 0 1,-1 0 0,0 0-1,1 0 1,-1 0 0,-1 0-1,2-1-10,-1 0-1,1 0 0,-1 0 1,1 0-1,-1 0 1,0 0-1,1 0 0,-1 0 1,1 0-1,-1-1 1,1 1-1,-1 0 0,1 0 1,-1-1-1,1 1 1,-1 0-1,1-1 0,-1 1 1,1 0-1,-1-1 1,1 1-1,0-1 0,-1 1 1,1-1-1,-1 0 1,-27-45-2798,23 36 2247,-14-25-1469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4.0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515 39 2688,'-33'-18'1802,"31"16"-1641,-1 0 1,0 0 0,0 0-1,0 0 1,0 0 0,-1 1 0,1-1-1,0 1 1,-1 0 0,1 0-1,-1 0 1,-4 0 0,-14 1 1,0 1 0,0 0 0,0 2 0,0 1 0,0 0 1,0 2-1,1 0 0,0 2 0,0 0 0,1 1 0,0 1 0,1 1 1,0 1-1,1 0 0,0 1 0,-21 22 0,33-30-134,0 1 0,0 1 0,1-1 0,-1 1 0,2 0-1,-1 0 1,1 0 0,0 1 0,0 0 0,1 0 0,0 0 0,1 0 0,0 0 0,0 0 0,0 0-1,1 1 1,1-1 0,-1 1 0,1-1 0,1 1 0,-1-1 0,2 1 0,-1-1 0,1 0 0,0 1-1,1-1 1,0 0 0,0-1 0,6 12 0,0-4-1,-1 1 0,2-1 0,0-1 0,1 0 0,1 0 0,0-1 0,0 0 0,1-2 0,1 1 0,0-1 0,1-1 0,0-1 0,21 11 0,-15-11 23,1-1 1,-1-1-1,2-1 0,-1-1 1,0-1-1,1-1 1,32 1-1,-42-4-1,1 0-1,-1-1 0,0-1 1,0 0-1,0-1 0,0 0 1,0-1-1,-1-1 0,0 0 1,1 0-1,-2-1 1,1-1-1,-1 0 0,13-10 1,-12 6 1,0 0 1,-1-1 0,0-1 0,0 0 0,-2 0-1,10-16 1,48 104 98,-50-63-123,1 0 0,0-2 1,1 0-1,0-1 0,1-1 1,-1 0-1,40 8 0,-33-11 26,1 0-1,0-2 1,0-1-1,0-1 0,49-4 1,-60 1 21,0-1 0,-1-1 1,0 0-1,0-1 0,0 0 0,0-1 0,-1-1 1,0-1-1,-1 0 0,1 0 0,-1-1 0,-1-1 1,17-17-1,-22 20-29,-1 0 1,0-1 0,0 1-1,-1-1 1,0-1-1,0 1 1,-1-1 0,0 0-1,-1 0 1,0 0-1,0 0 1,-1-1 0,0 1-1,-1-1 1,0 1-1,0-1 1,-1 1 0,-1-1-1,1 0 1,-1 1-1,-1-1 1,0 1 0,-4-11-1,2 10-24,0-1-1,-1 1 1,0 0 0,-1 1-1,0-1 1,-1 1 0,0 0-1,0 1 1,-1-1 0,0 2-1,-1-1 1,1 1-1,-1 0 1,-18-9 0,13 8-22,0 1 0,0 1 0,0 0 0,-1 1 0,0 0 0,0 1 0,0 1 0,0 0 0,-1 1 0,-18 1 0,11 2-24,0 1 0,0 1 0,0 1 1,1 2-1,0 0 0,0 1 0,0 1 0,1 1 0,-27 15 1,38-17 2,-1 0 1,1 0 0,0 1-1,1 0 1,0 1 0,0 0 0,1 0-1,-9 14 1,12-16 1,1 0-1,0 0 1,1 1-1,-1 0 1,2 0 0,-1 0-1,1 0 1,0 0-1,1 0 1,0 0 0,0 1-1,1-1 1,0 12 0,2-13-84,-1 0 0,1 0 1,0 1-1,1-1 0,0 0 0,0-1 1,0 1-1,1-1 0,0 1 1,0-1-1,1 0 0,-1 0 1,1-1-1,1 0 0,-1 1 1,1-2-1,0 1 0,0-1 1,0 0-1,1 0 0,11 5 1,5 2-424,1-2 1,0 0-1,0-1 1,1-2-1,27 5 1,50 1-1266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6.4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1 3584,'-2'0'165,"0"0"1,0 0-1,1 0 1,-1 1 0,0-1-1,0 0 1,1 1-1,-1 0 1,0-1-1,1 1 1,-1 0-1,1 0 1,-1 0-1,1 0 1,-1 0-1,1 0 1,0 0 0,0 0-1,-1 1 1,1-1-1,-1 2 1,0 0 137,0 1 0,0 0 0,0 0 0,0 0 0,1 0 0,0 1 0,0-1 0,-1 7 0,0 8 253,2 0-1,0 0 1,2 20 0,-2-36-572,64 432 2012,-4-40-558,-60-394-1441,4 34 164,-2 0-1,-3 42 1,1-69-277,-1 0 0,0-1 0,0 1 0,-1 0 0,0-1 0,0 1 0,-1-1 0,0 0 0,0 0 0,0 0 0,-1 0 0,0-1 0,-1 1 0,1-1 0,-1 0 0,-7 6 0,11-11-31,0 0-1,0 0 1,0 0 0,0-1-1,-1 1 1,1 0 0,0-1 0,-1 1-1,1-1 1,0 1 0,-1-1-1,1 0 1,-1 1 0,1-1-1,0 0 1,-1 0 0,1 0 0,-1 0-1,1 0 1,-2-1 0,-7-5-1901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7.1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0 273 2688,'7'-8'371,"0"0"0,1 1 0,0 0 0,0 0 0,0 1 0,1 0 0,0 0 0,14-6 0,25-16 898,-10 6-958,0 1 1,1 3-1,1 1 1,1 1-1,43-9 1,-12 7-217,1 3 0,86-6 0,-90 18 208,0 2-1,0 3 0,0 3 0,-1 3 0,73 19 1,-117-22-168,-1 2 1,0 1 0,0 1 0,-1 1 0,0 0-1,-1 2 1,0 1 0,-1 0 0,0 2-1,-1 0 1,24 25 0,-33-29-44,0 1 1,-1 0-1,0 0 1,-1 1-1,-1 0 0,0 1 1,-1 0-1,0 0 1,-1 0-1,0 1 0,-1-1 1,-1 1-1,-1 0 1,0 0-1,0 0 0,-2 0 1,0 0-1,-1 1 0,-2 16 1,-3-7 29,-1 1 0,0-1 0,-2 0 0,-1 0 0,-1-1 0,-2 0 0,0-1 0,-1-1 0,-1 0 0,-1-1 0,-1 0 0,-28 25 0,-9 4 212,-2-3 0,-1-2 0,-85 48 0,110-74-184,-2-1-1,0-2 0,-1-1 1,0-2-1,-1-1 0,-1-2 1,1-1-1,-2-3 0,1 0 1,-1-3-1,-58-1 0,94-2-141,0 0 0,0 0-1,1 0 1,-1-1 0,0 1-1,0 0 1,1-1 0,-1 1-1,0-1 1,1 0 0,-1 1-1,1-1 1,-3-2 0,3 3-8,1 0 1,0-1 0,-1 1-1,1-1 1,0 1-1,0-1 1,-1 1 0,1-1-1,0 1 1,0-1 0,0 1-1,0-1 1,0 1 0,-1-1-1,1 1 1,0-1-1,0 1 1,0-1 0,0 1-1,0-1 1,1 0 0,-1 1-1,0-1 1,0 1-1,0-1 1,0 1 0,1-1-1,-1 0 1,2-2-9,0 0 0,0 1 0,1-1 0,-1 0 0,1 1 0,-1 0 0,1-1 0,0 1 0,0 0 0,0 1 0,0-1 0,5-2 0,14-4 24,0 0 0,1 1 1,0 2-1,0 0 0,0 2 0,0 0 1,0 1-1,35 3 0,-4 3 227,0 3 0,82 21-1,-121-24-142,0 1 0,0 0 0,0 2 0,-1-1 0,0 2 0,-1 0 0,0 0 0,0 2 0,-1-1 0,0 2 0,0-1 0,-1 2-1,-1-1 1,0 1 0,-1 1 0,16 27 0,0 9 333,-2 1 0,-3 1-1,21 77 1,-40-127-428,0 5 41,1-1-1,1 1 1,-1-1-1,1 0 1,0 0 0,0 0-1,1 0 1,-1-1 0,9 9-1,-12-13-85,1 1 0,0 0-1,0 0 1,0 0 0,0-1 0,0 1 0,1-1-1,-1 1 1,0 0 0,0-1 0,0 0-1,0 1 1,1-1 0,-1 0 0,0 0 0,0 0-1,1 1 1,-1-1 0,0-1 0,0 1-1,1 0 1,-1 0 0,0 0 0,0-1 0,1 1-1,-1 0 1,0-1 0,0 1 0,0-1-1,0 0 1,0 1 0,0-1 0,0 0 0,0 0-1,0 1 1,0-1 0,0 0 0,0 0-1,0 0 1,-1 0 0,1 0 0,0 0 0,-1 0-1,1-1 1,-1 1 0,1 0 0,-1 0 0,1-2-1,5-10-1175,-1 0 0,0 0 0,-1 0 0,-1 0 1,4-24-1,-1-16-1728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7.8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101 180 2816,'21'-48'4629,"-16"40"-4482,0 0-1,1 1 1,1 0-1,-1 0 1,1 0-1,0 0 1,0 1 0,1 1-1,0-1 1,0 1-1,0 0 1,11-3-1,1-1 58,0 1-1,1 1 1,0 0-1,25-3 1,-38 9-113,0-1-1,1 2 1,-1-1 0,1 1 0,-1 0 0,1 1 0,-1 0-1,1 0 1,-1 1 0,0 0 0,1 1 0,-1-1 0,9 6-1,-13-6-30,0 1 0,0 0 0,0 0 0,0 0 0,0 0 0,-1 1 0,1-1 0,-1 1-1,0 0 1,0 0 0,-1 0 0,1 1 0,-1-1 0,0 1 0,0-1 0,0 1 0,-1-1 0,0 1-1,0 0 1,0 0 0,0 0 0,-1 0 0,0 9 0,-1 1 52,-1 1 0,0-1 0,-2 0 0,1 0 0,-2 0 0,0 0 0,-1 0 0,0-1 0,-1 0 0,-1-1 0,0 1 0,-1-1 0,-13 14 0,-11 12 204,-3-1 1,-67 55-1,85-79-216,-1 0 0,0-1 0,-34 16 0,43-24-72,-1 0 0,0-1 1,1 0-1,-1-1 0,0 0 1,-1-1-1,1 0 0,0-1 1,-15 0-1,24-1-20,0 0 1,-1 0-1,1 0 0,-1-1 1,1 1-1,0-1 1,0 1-1,-1-1 0,1 0 1,0 0-1,0 0 1,0 0-1,0 0 0,-3-3 1,4 3-8,1 1 0,-1-1 0,0 0 0,1 0 0,0 0 0,-1 1 0,1-1 0,0 0 0,-1 0 0,1 0 0,0 0 0,0 0 0,0 0-1,-1 0 1,1 0 0,0 0 0,0 0 0,1 1 0,-1-1 0,0 0 0,0 0 0,0 0 0,1 0 0,0-1 0,1-3-4,0 1 0,1 1-1,-1-1 1,1 0-1,0 0 1,0 1 0,1 0-1,-1 0 1,1 0 0,0 0-1,-1 0 1,9-3-1,-4 2 37,0 1-1,1 0 0,-1 1 1,1 0-1,-1 0 0,1 1 1,0 0-1,0 1 0,-1-1 1,1 2-1,0-1 0,0 1 0,-1 1 1,1 0-1,0 0 0,-1 0 1,14 7-1,14 7 506,-1 1 0,57 40 0,-25-16 424,-54-34-827,1-1-1,-1 0 1,1-1 0,0 0 0,0-1 0,1-1-1,-1-1 1,1 0 0,0 0 0,26-2 0,-12-2-1114,0-2-1,0-1 1,0-1 0,34-13 0,-16 0-1581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8.4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13 3712,'-16'-13'1792,"16"38"-384,0-8 1920,0 4-2944,6-4 0,0 17 512,3 8 0,6 11-1152,4-2 128,8-6 640,1-3 0,3-4-512,-5-17 0,-1-8-1664,-1-9 128,-14-21-128,-10-4 0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8.8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5 7936,'-9'-4'3968,"45"29"-5888,-32-12 8320,1-2-6656,-10 6 128,-11 0-2816,1 12 128,2-3 2304,-8-11 0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9.3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151 295 3584,'-2'1'203,"0"0"0,0 0 0,0 1 0,1-1 0,-1 1-1,0-1 1,1 1 0,-1 0 0,1-1 0,0 1 0,0 0 0,0 0 0,-1 0 0,2 0 0,-1 0 0,0 0 0,0 0 0,1 1-1,-1-1 1,1 0 0,0 0 0,-1 0 0,1 1 0,0-1 0,0 0 0,1 0 0,-1 1 0,1 3 0,0 4 117,0 0 1,1 0-1,0 0 1,1 0-1,5 15 1,0-9-218,0 0 1,1-1-1,0 0 1,1-1-1,1 0 1,0-1 0,1 0-1,0-1 1,15 12-1,-17-17 6,-1 0 0,2-1-1,-1 0 1,1 0 0,-1-1 0,2 0-1,-1-1 1,0-1 0,1 0 0,0 0-1,-1-1 1,1 0 0,0-1 0,17-1-1,6-3 92,-1-1-1,0-1 1,0-2 0,0-1-1,-1-2 1,41-18 0,-51 17-71,0 0 0,-1-1 0,0-1 0,-1-2 0,0 0 0,-1-1 0,-1-1 0,-1 0 0,21-26 0,-34 36-75,0 0 1,0-1-1,0 0 0,-1 1 0,0-1 0,-1-1 1,1 1-1,-2-1 0,1 1 0,-1-1 0,-1 0 1,1 0-1,-1 1 0,-1-1 0,0 0 0,0 0 1,-3-17-1,0 16-8,1 0 0,-2 0-1,1 0 1,-2 0 0,1 1 0,-1 0 0,-1 0 0,1 0 0,-1 0 0,-1 1 0,0 0-1,0 1 1,-1-1 0,-15-11 0,3 6 5,1 1-1,-2 1 1,0 1-1,0 1 1,-1 1-1,0 0 1,0 2-1,-1 1 1,1 0 0,-1 2-1,0 1 1,-30 0-1,14 3-31,-1 1 0,1 2 0,-1 1 0,1 3 0,1 1 0,-54 19-1,61-16-59,1 1-1,0 2 1,-37 24-1,59-35 3,1 1 0,0 1-1,0-1 1,0 1 0,0 0-1,1 0 1,0 1-1,0 0 1,1 0 0,0 1-1,0-1 1,1 1 0,0 0-1,0 0 1,1 0 0,0 1-1,-2 8 1,4-12 14,1-1 0,0 0 0,0 1 0,0-1-1,1 1 1,-1-1 0,1 0 0,0 1 0,0-1 0,1 0 0,-1 0 0,1 0 0,0 0 0,0 0 0,5 7 0,-2-5-14,1 0 0,-1 0 0,1-1 0,0 1 0,1-1 0,-1-1 0,1 1 0,8 3 0,8 3-169,0-1 0,0-2 0,1 0 0,41 7 0,-26-9-294,0-1 0,1-2 0,-1-2 0,44-4 0,157-31-3409,-134 17 1863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29.7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0 3840,'-9'17'871,"1"0"0,1 0 0,0 1 0,1 0 0,1 0-1,-4 28 1,-8 117 2171,16-142-3156,-7 125 1129,6 0 0,6 0 1,7 0-1,57 274 1,-21-164 606,-23-112-599,1-55-106,-79-162-4885,33 47-1002,11 14 2261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0.0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71 337 4736,'2'1'258,"1"0"1,-1-1-1,1 0 0,-1 0 1,1 1-1,-1-1 1,1-1-1,0 1 0,-1 0 1,1-1-1,-1 1 1,1-1-1,3-1 0,46-5 2141,-39 7-2279,1 0-1,-1 0 1,0-2 0,0 1 0,0-2 0,0 0 0,-1 0 0,1-1-1,-1-1 1,1 0 0,-2-1 0,1 0 0,-1-1 0,1 0 0,-2-1 0,1 0-1,-1 0 1,-1-1 0,1-1 0,10-13 0,-16 17-77,0 0 0,-1 0 1,1-1-1,-1 1 0,0-1 0,-1 1 0,1-1 1,-1 0-1,-1 0 0,1 0 0,-1-1 0,0 1 1,-1 0-1,0 0 0,0 0 0,-1-1 0,1 1 1,-3-7-1,2 10-20,-1 0 0,1 0 0,-1 0 0,0 0 0,0 0 0,0 1 0,0-1 0,-1 1 0,1 0 0,-1-1 0,0 1 0,0 0 0,0 1 0,0-1 0,-1 0 0,1 1 0,-1 0 0,1 0 0,-1 0 0,0 0 0,0 1 0,0-1 0,0 1 0,0 0 0,0 0 0,0 1 0,0-1 0,-1 1 0,1 0 0,0 0 0,-6 1 0,-5 0 62,0 2 0,0-1 0,1 2 1,-1 0-1,1 1 0,0 0 0,0 1 0,1 1 0,0 0 0,-16 12 0,8-5 83,2 2-1,0 0 1,0 1-1,2 1 1,-21 27-1,34-39-125,-1 1-1,1 0 0,0 0 0,1 0 0,-1 1 0,2 0 0,-1-1 0,1 1 0,0 0 1,0 0-1,1 0 0,1 0 0,-1 0 0,1 0 0,0 1 0,1-1 0,0 0 0,0 0 0,1 0 1,0 0-1,0-1 0,1 1 0,0 0 0,0-1 0,1 0 0,0 0 0,0 0 0,1 0 1,0-1-1,0 1 0,0-1 0,1 0 0,0-1 0,0 1 0,0-1 0,1-1 0,0 1 0,0-1 1,0 0-1,14 5 0,9 2 20,1-2 0,0 0 0,1-2 0,35 3 0,-47-9-547,0 0 0,0-1-1,1-1 1,-1-1 0,0-1 0,-1 0 0,37-12 0,28-13-3994,-57 13 2155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0.5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61 4736,'-1'2'105,"1"-1"1,0 1 0,0-1-1,-1 1 1,1 0-1,0-1 1,0 1-1,1 0 1,-1-1-1,0 1 1,0-1 0,1 1-1,-1-1 1,1 1-1,-1-1 1,1 1-1,0-1 1,0 1-1,0-1 1,-1 0 0,1 1-1,0-1 1,1 0-1,0 2 1,13 19 1590,-11 3 2289,-1 17-3238,2-1 0,1 1 1,15 48-1,-5-18 743,-10-50-624,-6-31-188,-6-38-130,6 44-570,-2-16 36,1-1 0,0 0-1,2 1 1,0-1 0,1 0 0,1 1 0,1 0 0,0 0 0,2 0 0,0 0-1,11-22 1,-12 31-40,0 1 0,1 0 0,0 0 0,0 0 0,1 0 0,0 1 0,1 0 0,-1 1 0,1 0 0,1 0 0,0 1 0,-1 0 0,2 0 0,-1 1 0,1 0 0,0 0 0,0 2 0,0-1 0,0 1 0,1 0 0,19-1 0,-18 3 31,0 1 1,1 1-1,-1 0 0,0 0 0,0 2 0,0-1 0,0 1 0,0 1 0,-1 0 0,1 1 0,10 6 0,11 8 238,-1 0 0,39 33 0,-58-42-95,0 1 1,0 1-1,-1 0 1,-1 1-1,0 0 0,-1 1 1,0 0-1,12 26 1,-17-30-62,-1 0 0,0 0 1,0 1-1,-2-1 0,1 1 0,-1 0 1,-1 0-1,0 0 0,0 0 1,-1 0-1,-1 0 0,0 0 0,0 0 1,-4 13-1,1-8-170,0-1 1,-1 0-1,-1 0 0,0 0 1,-1-1-1,-1 0 0,-17 24 1,24-37-101,1 0 0,-1 0 1,0 0-1,0 0 0,0 0 0,0 0 1,1-1-1,-1 1 0,0 0 1,-1-1-1,1 1 0,0 0 1,0-1-1,0 0 0,0 1 1,0-1-1,0 0 0,-1 1 0,1-1 1,0 0-1,0 0 0,0 0 1,-1 0-1,1 0 0,0 0 1,0 0-1,0-1 0,-1 1 0,1 0 1,0-1-1,0 1 0,0-1 1,0 1-1,0-1 0,0 1 1,0-1-1,0 0 0,-2-1 1,-2-12-2634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1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19 3072,'-9'-18'2884,"4"29"104,4 44-67,1-44-3522,9 475 5315,2-210-2584,0-47-697,-4-122-786,6 0 0,42 173 1,-52-264-606,-1-8-48,9 30-386,-10-37 316,-1 0-1,0 0 1,1-1 0,-1 1-1,1 0 1,-1 0 0,1-1 0,-1 1-1,1 0 1,0-1 0,-1 1-1,1-1 1,0 1 0,-1 0-1,1-1 1,0 0 0,0 1-1,0-1 1,-1 1 0,1-1-1,0 0 1,0 0 0,0 0 0,0 1-1,0-1 1,-1 0 0,1 0-1,0 0 1,0 0 0,0 0-1,0 0 1,0-1 0,0 1-1,-1 0 1,1 0 0,2-1-1,120-60-9629,-86 41 7125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4.6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2688,'1'0'225,"0"0"1,0-1-1,0 1 1,0 0-1,1 0 1,-1 0-1,0 0 1,0 0-1,0 0 1,0 0-1,0 0 1,1 1-1,-1-1 1,0 0-1,0 1 1,0-1-1,0 1 1,0-1-1,0 1 1,0-1-1,0 1 0,0 0 1,0 0-1,1 1 1,43 28-33,-32-21-7,3 2-60,1-1 0,1 0 0,0-1 0,0-1 0,34 10 0,-40-15-57,1-1 0,-1 0 0,1 0 0,-1-1 0,1-1 0,0 0 0,-1-1 0,1-1-1,0 0 1,13-4 0,-15 3-31,15-3 104,0-2-1,0 0 1,-1-2 0,26-14 0,-30 4-73,-21 20-62,0-1 0,1 1 0,-1-1 0,0 0 1,0 1-1,0-1 0,0 1 0,0-1 1,1 0-1,-1 1 0,0-1 0,0 1 1,-1-1-1,1 0 0,0 1 0,0-1 0,0 1 1,0-1-1,0 1 0,-1-1 0,1 0 1,0 1-1,0-1 0,-1 1 0,0-1 1,-1-1 2,0 0 0,0 1 0,0-1 0,-1 1 0,1 0 0,-1 0 0,1 0 0,-1 0 0,1 0 0,-1 1 0,1-1 0,-1 1 0,0-1 0,1 1 0,-1 0 0,-3 0 0,-11 2 32,-1 0 1,1 1 0,0 1-1,0 0 1,1 2 0,-1 0-1,1 0 1,0 2 0,1 0-1,0 0 1,0 2 0,1 0-1,0 0 1,1 1 0,0 1-1,0 0 1,2 1 0,-1 1-1,-9 15 1,13-17 36,0 0 1,2 0-1,-1 0 0,1 1 1,1-1-1,1 1 0,0 1 1,0-1-1,1 1 0,-2 26 1,5-30-22,0 0 1,1 1 0,0-1 0,1 0 0,0 1-1,1-1 1,0 0 0,0-1 0,1 1 0,0-1-1,1 1 1,0-1 0,0 0 0,1-1-1,12 14 1,-11-14-11,1-1-1,-1 0 1,2 0-1,-1 0 0,1-1 1,0-1-1,1 0 1,-1 0-1,1 0 1,0-1-1,10 2 1,13 3 24,0-3 0,39 4 0,-45-7-175,12 1-809,1-3 0,-1-1 0,54-7 0,-84 6 541,-1 0 0,0-1-1,1 0 1,13-6 0,20-17-1442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1.4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 4608,'45'29'2304,"40"-29"-2944,-41 9 4864,28-9-3968,2-13 0,11 13 0,0-8 128,1-9-512,-11 0 0,-5 10-384,-5-7 0,-14 14-896,-11 0 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1.8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3712,'0'24'1792,"0"50"-1152,5-57 2432,-1 10-2944,5-6 0,7-6 128,-1 2 0,6-8-1280,-1-9 128,-6-5-256,12-7 128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2.1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21 122 7168,'-21'-25'3584,"42"29"-5248,-15-8 7424,-3 1-5632,3-7 0,0-11-896,-6 0 0,0 1-768,-12-1 0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2.6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685 771 3200,'67'5'6903,"-55"-3"-6637,0-1 1,0 0-1,0-1 0,0 0 1,0-1-1,22-4 1,-6-2-128,-1-2 0,1 0 1,-2-2-1,1-1 0,-2-1 0,0-1 1,0-2-1,-1 0 0,-1-1 1,-1-2-1,0 0 0,-2-1 0,0-1 1,-1-1-1,-2-1 0,21-33 1,-34 48-112,0 0 0,0 0 0,-1-1 1,0 0-1,0 1 0,-1-1 0,0 0 0,-1 0 1,0 0-1,0-1 0,-1 1 0,0 0 1,-1 0-1,0 0 0,-2-12 0,-1 9-5,0 0 0,-1 1 0,0-1-1,-1 1 1,0 1 0,0-1 0,-1 1-1,-1 0 1,0 0 0,-10-9 0,-7-4-13,0 2 1,-1 2 0,-2 0 0,1 1 0,-2 2 0,0 1 0,-51-18 0,64 27-8,0 1 0,-1 1 0,1 1 0,-1 0 0,0 1 0,0 1 0,0 0 0,1 1 0,-1 1 0,0 1 0,0 0 0,-31 9 0,38-8 23,0 1 0,1 0 0,0 0 0,0 1 0,1 0 0,-1 1 0,1 0-1,0 0 1,0 0 0,1 1 0,0 1 0,0-1 0,1 1 0,0 0 0,0 0 0,1 1 0,0 0 0,0 0 0,1 0 0,0 0-1,1 1 1,0-1 0,-2 11 0,0 11 156,2 0 0,1 0-1,1 0 1,1 0 0,9 56-1,42 163 883,-21-119-445,12 125 981,10 315 0,-49-523-1341,-1 1-1,-3 0 0,-14 94 0,11-124-121,-1 0 1,0 0-1,-1 0 0,-1-1 0,-1 0 0,-1-1 0,0 1 0,-1-2 1,-1 1-1,0-2 0,-2 1 0,-24 23 0,14-19 84,0-1 0,-2-1-1,0-1 1,-1-2 0,-33 15-1,41-22-158,-1 0-1,0-1 1,0-1-1,-1-1 1,0-1-1,0-1 1,0-1-1,-31 1 1,44-4-122,0 0 1,0 0-1,0 0 1,1 0 0,-1-1-1,1-1 1,-1 1 0,1-1-1,0 0 1,0 0 0,0-1-1,0 1 1,0-1-1,-8-8 1,7 4-206,0 0 0,1 0 0,0 0 0,0-1 0,0 1 0,1-2 0,1 1 0,-1 0 0,-2-13 0,2 9-432,2 0 0,0 0 0,0-1 0,1 1 1,1-1-1,0 0 0,1 0 0,0 1 0,1-1 0,1 0 0,0 1 0,1-1 0,1 1 0,9-24 0,9 0-2033,0 2 42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2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63 4608,'0'-4'2304,"6"0"-2048,-6 4 4352,9-4-4096,16 1 128,16-7 128,18 3 0,11-3-1024,0 2 0,-15 1 640,-9 1 128,-1 6-512,-9 0 0,-11 0-768,-6 6 0,-4 5-1152,-4-1 0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3.2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7 222 4864,'-6'-17'2432,"27"42"-1920,-12-16 3328,-3 16-3712,-2-1 128,1 10 0,1-9 0,-6 5-640,4-5 0,7-4-1024,4 0 0</inkml:trace>
  <inkml:trace contextRef="#ctx0" brushRef="#br0" timeOffset="1">312 80 5760,'5'0'2816,"31"-21"-3328,-32 8 4352,2 1-3968,-2 3 128,1 5-1152,5-13 0,-5 13 256,-5 14 0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4.2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568 66 3072,'-1'0'137,"0"0"-1,1 0 1,-1 0-1,0-1 1,0 1 0,1 0-1,-1 0 1,0-1 0,1 1-1,-1-1 1,0 1-1,1 0 1,-1-1 0,0 1-1,1-1 1,-1 0 0,1 1-1,-1-1 1,1 1 0,0-1-1,-1 0 1,1 1-1,-1-1 1,1 0 0,0 0-1,0 1 1,-1-1 0,1 0-1,0 0 1,0 1 0,0-1-1,0 0 1,0-1-1,0 1-5,-1-1-1,1 0 1,0 1-1,-1-1 1,1 1-1,-1-1 1,0 1-1,1-1 1,-1 1-1,0 0 1,0-1-1,0 1 1,0 0-1,0 0 1,0-1 0,0 1-1,-1 0 1,0-1-1,-6-1 79,-1-1 0,1 1 1,-1 1-1,0-1 0,0 2 0,0-1 0,0 1 1,0 0-1,0 1 0,-16 1 0,-15 4 273,-45 9 0,38-5 413,29-6-668,1 1 1,-1 1-1,1 1 0,0 0 0,1 1 1,-32 18-1,40-20-141,0 0 0,1 1 0,-1 0 0,1 0 0,0 1 0,1 0-1,-1 0 1,1 1 0,1-1 0,0 1 0,0 1 0,0-1 0,1 1 0,-6 16 0,9-22-79,1 0 0,0 1 0,0-1 0,0 1 0,0-1 1,0 0-1,0 1 0,1-1 0,0 0 0,0 1 0,0-1 0,0 0 0,0 0 1,0 0-1,1 0 0,0 0 0,0 0 0,-1 0 0,2 0 0,-1-1 0,0 1 1,0-1-1,1 1 0,0-1 0,-1 0 0,1 0 0,0 0 0,3 1 0,4 3 8,1 0-1,-1-1 0,1 0 0,0 0 0,0-2 0,0 1 1,14 1-1,44 3 57,0-4-1,0-3 1,79-9 0,40 1 798,-185 7-856,-1 1 0,0 0 1,0 0-1,0 0 0,0 0 1,0 0-1,0 1 0,0-1 1,0 1-1,0-1 0,-1 1 1,1 0-1,0-1 0,-1 1 1,0 0-1,1 0 0,-1 0 1,0 0-1,0 1 0,0-1 0,1 2 1,17 25-51,-9-22 61,1 0 1,-1 0 0,1-1-1,0 0 1,1-1 0,0-1-1,-1 0 1,1 0 0,1-1-1,-1 0 1,0-1-1,1-1 1,-1 0 0,1-1-1,21-1 1,-20 0 30,-1-1 0,1-1-1,-1 1 1,0-2 0,0 0 0,0 0-1,0-2 1,-1 1 0,0-2 0,0 1 0,-1-2-1,1 1 1,-1-2 0,11-10 0,-18 15-34,0 0 0,-1 0 0,1 0 1,-1 0-1,0-1 0,0 1 0,-1-1 0,1 0 1,-1 0-1,0 0 0,0 0 0,-1 0 0,1 0 1,-1 0-1,-1-1 0,1 1 0,-1 0 1,1-1-1,-1 1 0,-1 0 0,0-7 0,-1 6-2,0 1-1,0-1 0,-1 1 0,0 0 1,0 0-1,0 0 0,0 0 0,-1 0 1,0 1-1,0-1 0,0 1 1,0 0-1,-1 1 0,0-1 0,0 1 1,0-1-1,0 2 0,0-1 0,-10-3 1,-8-3-22,0 1 0,0 1 0,-1 1 0,0 1 0,-40-3-1,52 7-31,0 1 0,0 0 0,0 0-1,0 1 1,0 1 0,0 0 0,0 0-1,1 1 1,-1 1 0,1 0 0,0 1-1,0 0 1,-16 10 0,23-12 5,0 0 0,0 0 0,1 0 0,-1 1 0,1 0 0,0-1 0,0 1 0,0 1 0,0-1 0,1 0 0,-1 1 0,1-1 0,0 1 0,1-1 0,-2 6 0,2-7-10,1 1 0,0-1 1,0 0-1,0 1 0,0-1 1,1 0-1,-1 1 0,1-1 1,0 0-1,0 0 0,0 1 1,0-1-1,1 0 0,-1 0 1,1 0-1,0-1 0,0 1 0,0 0 1,0-1-1,0 1 0,1-1 1,-1 0-1,1 1 0,3 1 1,5 3-139,1 0 0,0 0 0,1-1 0,-1-1 0,1 0 0,1-1-1,-1 0 1,0-1 0,1 0 0,21 1 0,-2-2-367,0-1 0,1-2 0,41-6 0,-10 0-163,60-11-376,-96 15 1605,-20 17 1003,4 15-1179,-6-18-201,1 1 0,1-1 0,-1-1 1,2 1-1,0-2 0,0 1 0,0-1 1,22 13-1,-27-19-348,0 0-1,-1 0 1,1-1 0,0 0 0,0 0 0,1 0 0,-1-1-1,0 0 1,0 0 0,1 0 0,-1-1 0,1 1-1,-1-1 1,1-1 0,-1 1 0,0-1 0,1 0-1,-1 0 1,0 0 0,1-1 0,-1 0 0,0 0 0,0 0-1,-1 0 1,8-6 0,7-15-1801,-3-18-43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4.5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5632,'1'0'32,"-1"0"-1,0 0 1,0 1 0,0-1-1,0 0 1,0 0 0,0 1-1,1-1 1,-1 0 0,0 0-1,0 1 1,0-1 0,0 0 0,0 0-1,0 1 1,0-1 0,0 0-1,0 1 1,0-1 0,0 0-1,0 0 1,0 1 0,0-1-1,0 0 1,-1 0 0,1 1 0,0-1-1,0 0 1,0 0 0,0 0-1,0 1 1,-1-1 0,1 0-1,0 0 1,0 0 0,0 1 0,-1-1-1,1 0 1,0 0 0,0 0-1,0 0 1,-1 0 0,1 0-1,0 1 1,0-1 0,-1 0-1,1 0 1,0 0 0,0 0 0,-1 0-1,1 0 1,0 0 0,0 0-1,-1 0 1,1 0 0,0 0-1,-1 0 1,1 0 0,0 0-1,0 0 1,-1-1 0,1 1 0,0 0-1,0 0 1,0 0 0,-1 0-1,1 0 1,0-1 0,0 1-1,2 35 106,4 78 5060,32 643-726,0-231-1881,-38-505-2655,2-7-195,-2 0-1,1 1 0,-2-1 1,0 0-1,0 0 0,-1 0 1,-1 0-1,-7 20 0,8-17-2990,5-13 1672,2-10-417,4-8-564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4.9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 5120,'6'-3'2560,"100"48"-1792,-66-35 4480,15 1-4736,24 6 128,12 0 128,25 0 0,9-9-1024,-10 5 0,-14-9 512,-12 0 127,-23-1-1150,-11-3-1,-11 10-1280,-24 7 0,-20-13 0,-24-4 0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5.3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155 342 5248,'-3'0'420,"1"1"-1,0 0 1,0 0 0,0 0 0,1 0 0,-1 0-1,0 0 1,0 1 0,0-1 0,1 1 0,-1-1-1,1 1 1,-1 0 0,1-1 0,0 1 0,0 0-1,0 0 1,0 0 0,0 0 0,-1 4 0,1-3-242,1 0 0,0 0 1,0 0-1,0 0 1,0 0-1,0 0 1,1 0-1,-1 1 1,1-2-1,0 1 0,0 0 1,0 0-1,2 4 1,2 1-17,0 1 1,1-1 0,0 0 0,0 0-1,1 0 1,0-1 0,0 0-1,12 8 1,-8-8 21,1 0 0,0-1 0,0 0 0,1-1 0,-1-1-1,1 0 1,1 0 0,-1-1 0,0-1 0,1-1 0,-1 0 0,1 0 0,-1-1-1,1-1 1,-1 0 0,0-1 0,1 0 0,-1-2 0,0 1 0,0-1 0,18-9-1,-20 8-107,-1 0-1,1 0 1,-1-1-1,0-1 0,-1 1 1,1-2-1,-1 1 1,-1-1-1,0-1 1,0 1-1,0-1 0,-1-1 1,0 0-1,-1 0 1,0 0-1,-1 0 0,0-1 1,-1 0-1,0 0 1,0 0-1,-1-1 0,-1 1 1,0-1-1,1-20 1,-3 22-51,0 0 1,0 0 0,-1 0 0,0 1-1,-1-1 1,0 0 0,0 0 0,-1 1-1,-1 0 1,1-1 0,-1 1 0,-1 0-1,0 1 1,0-1 0,-1 1 0,0 0-1,0 1 1,-1-1 0,0 1 0,0 0-1,-1 1 1,1 0 0,-1 0 0,-1 1-1,1-1 1,-1 2 0,0 0-1,-14-5 1,-4-1-80,0 2 0,-1 0 0,0 2 0,0 2 0,-55-3 0,63 6-33,1 2 0,0 1 0,0 0 0,0 1 0,1 1 0,-1 1 0,1 0 0,0 2 0,-30 14 0,41-17-3,0 0 1,1 0 0,0 0 0,0 1-1,0 0 1,0 0 0,-9 12 0,14-15-39,-1 1 0,0 0 1,1-1-1,-1 1 1,1 0-1,0 0 1,0 0-1,0 0 1,0 0-1,1 0 1,-1 0-1,1 0 1,0 0-1,0 0 1,0 1-1,0-1 0,0 0 1,1 0-1,-1 0 1,1 0-1,1 4 1,28 46-2327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8.0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0 128,'7'19'0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6.9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123 133 2688,'3'-4'220,"0"-1"0,0 1 0,0 0 0,1 0 0,0 0 0,0 0 0,0 1 0,0-1 0,0 1 0,10-5 0,16-13 709,-21 13-782,1 2 0,0-1 0,1 1 0,0 1 0,0 0 0,0 1 0,0 0 0,1 0 0,22-3 0,-5 3-3,-1 1 1,1 1-1,30 3 1,-51-1-49,0 0 0,0 1 0,0 0 0,0 1 0,0 0 0,0 0 0,0 0 0,-1 1-1,1 0 1,-1 1 0,10 6 0,-12-6-38,0 0 0,-1 0 0,0 1-1,0-1 1,0 1 0,0 0 0,0 0-1,-1 1 1,0-1 0,-1 1 0,1 0 0,-1-1-1,0 1 1,0 0 0,-1 0 0,2 8-1,-1 0 27,-1 1 0,-1 0 0,0 0 0,0 0 0,-2 0 0,0 0-1,0 0 1,-2-1 0,1 1 0,-2-1 0,0 0 0,-1 0 0,-12 22 0,-1-5 73,-2 0 1,0-1 0,-2-2-1,-41 40 1,52-56-82,0-1 1,-1 0-1,-1-1 1,0-1-1,0 0 1,0-1-1,-1 0 1,-1-2-1,-30 10 1,37-13-44,-1-1 0,0 0 1,0-1-1,0 0 0,0 0 1,0-1-1,0 0 1,0-1-1,0-1 0,0 1 1,0-1-1,0-1 0,1 0 1,-1 0-1,1-1 1,0 0-1,-13-8 0,10 4-26,0-1 0,0 0-1,-18-18 1,28 24-7,0 1-1,0-1 1,0 1 0,0-1 0,0 0-1,1 0 1,-1 0 0,1 0 0,0 0-1,-2-5 1,3 7 0,0-1 0,0 1 0,0-1 0,0 0 0,0 1 0,0-1-1,1 1 1,-1-1 0,0 1 0,1-1 0,-1 1 0,1-1 0,0 1 0,-1 0 0,1-1-1,0 1 1,0 0 0,0-1 0,0 1 0,0 0 0,0 0 0,0 0 0,2-1 0,1 0-1,-1 0 1,1 0 0,0 0-1,0 1 1,0 0-1,0 0 1,1 0 0,-1 0-1,0 0 1,0 1 0,0 0-1,1 0 1,-1 0 0,8 1-1,61 14 28,-15 2 129,1-3 1,88 10-1,57-9-518,-202-15 248,1 0 0,-1 1 0,0-1 0,0 1 1,0-1-1,0 1 0,1 0 0,-1 0 0,0 0 1,0 0-1,-1 0 0,1 0 0,0 1 0,2 1 0,9 7-1485,2 0-86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6.5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287 4 2816,'-8'-2'220,"1"1"0,0 1 0,-1-1 0,1 1 0,0 1 0,-1-1 0,1 1 0,0 1 0,0-1 1,0 1-1,0 0 0,0 1 0,0 0 0,0 0 0,1 0 0,-1 1 0,1 0 0,-11 9 0,-14 8-141,11-8 183,-34 29-1,51-39-217,0 0-1,0 0 1,0 0 0,0 0-1,0 1 1,0-1 0,1 1-1,0 0 1,0 0 0,0 0-1,0 0 1,0 0-1,1 0 1,0 0 0,0 1-1,-1 5 1,3-7-33,-1-1 0,1 1 0,-1-1-1,1 0 1,0 1 0,0-1 0,0 0 0,0 0-1,0 1 1,0-1 0,1 0 0,-1 0 0,1 0 0,0-1-1,-1 1 1,1 0 0,0-1 0,0 1 0,0-1-1,0 1 1,0-1 0,0 0 0,1 0 0,-1 0 0,0 0-1,1 0 1,-1-1 0,3 1 0,12 3 85,-1 0 1,35 2 0,-36-4-82,44 4-9,162 23 103,-184-22-74,0 2 0,-1 1 0,66 29 1,-94-35 14,1 1 0,-1-1 0,0 1 0,-1 1 1,1 0-1,-1 0 0,6 7 0,-11-12-29,-1 1 0,1 0 0,-1-1 0,0 1-1,1 0 1,-1 0 0,0-1 0,0 1 0,0 0 0,-1 0 0,1 0-1,0 0 1,-1 1 0,1-1 0,-1 0 0,0 0 0,0 0 0,0 0-1,0 0 1,0 0 0,0 1 0,0-1 0,-1 0 0,1 0 0,-1 0 0,1 0-1,-1 0 1,0 0 0,0 0 0,0 0 0,0 0 0,0 0 0,0-1-1,-1 1 1,1 0 0,-2 1 0,-7 5 71,0 0-1,0-1 1,-1 0-1,0-1 1,0 0-1,0-1 1,-1 0-1,0 0 1,0-2-1,0 1 1,0-1-1,0-1 1,-1-1-1,1 1 1,-1-2-1,-17-1 1,-10 0 90,0-3-1,0-2 1,-73-19 0,51 6-223,45 13-3246,36 10 1751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6.7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673 50 3328,'1'-1'148,"-1"0"1,0 0 0,1 0-1,-1-1 1,0 1-1,0 0 1,0 0-1,0 0 1,0-1-1,-1 1 1,1 0-1,0 0 1,0 0 0,-1-1-1,1 1 1,-1 0-1,1 0 1,-1 0-1,1 0 1,-1 0-1,0 0 1,1 0-1,-1 0 1,0 0 0,0 0-1,0 1 1,0-1-1,0 0 1,0 0-1,0 1 1,0-1-1,0 1 1,0-1-1,-2 0 1,-1-1 55,-1 0 1,1 0 0,0 0-1,-1 1 1,0-1-1,1 1 1,-1 0-1,-7 0 1,-57 3 612,0 3 1,-114 24 0,167-25-746,0 0 1,0 2-1,0 0 1,1 0-1,0 1 1,0 1-1,1 1 0,0 0 1,0 1-1,1 0 1,-15 16-1,18-16-29,1 0 0,0 1 0,1 0 0,0 1 0,1 0 0,0 0 0,1 0 0,0 1 0,1 0 0,1 0 0,0 0 1,0 1-1,1 0 0,0 13 0,2-17-39,1 0 1,1 0 0,0 0 0,0-1 0,1 1 0,0 0-1,1-1 1,0 1 0,1-1 0,0 0 0,0 0-1,1-1 1,0 1 0,0-1 0,1 0 0,0 0 0,0-1-1,1 0 1,0 0 0,15 11 0,1-1 17,0-1 0,1-1 1,1-2-1,0 0 0,54 18 0,-51-22 19,1-1-1,1-1 0,-1-2 1,1-1-1,0-1 1,0-2-1,43-3 0,-51 0 19,-1-1-1,0 0 1,0-2-1,-1 0 0,0-2 1,1 0-1,-2-1 1,1-1-1,-2-1 0,1-1 1,20-15-1,-33 21-30,0 0 1,0-1-1,-1 0 0,0 0 0,0 0 1,0-1-1,-1 0 0,5-8 0,-8 12-20,1 1-1,-1-1 1,0 0-1,0 0 1,0-1-1,0 1 1,0 0-1,-1 0 1,0 0-1,1 0 1,-1-1-1,0 1 1,0 0-1,-1 0 1,1 0-1,-1-1 1,0 1-1,0 0 1,0 0-1,0 0 1,0 0-1,-2-3 1,3 5-2,0 1 0,-1-1 0,1 1 0,0-1 0,0 1 0,0-1 0,-1 1 0,1-1 0,0 1 0,-1-1 0,1 1 0,0-1 0,-1 1 0,1-1 0,-1 1 0,1-1-1,-1 1 1,1 0 0,-1-1 0,1 1 0,-1 0 0,1 0 0,-1-1 0,1 1 0,-1 0 0,1 0 0,-1 0 0,1 0 0,-1 0 0,0 0 0,1 0 0,-1 0 0,1 0 0,-1 0 0,0 0 0,1 0 0,-1 0 0,1 0 0,-1 0 0,1 0 0,-1 1 0,1-1 0,-1 0 0,1 0 0,-1 1 0,1-1 0,-1 0 0,1 1 0,-1-1 0,1 1 0,-1-1 0,1 1 0,0-1 0,-1 0 0,1 1 0,0-1 0,-1 1 0,1 0 0,0-1 0,0 1 0,0-1 0,-1 1 0,1 0 0,-1 2 15,0 0 0,0 0 1,0 0-1,1 0 1,-1 0-1,1 0 1,-1 0-1,1 0 1,0 1-1,1 5 0,1-4 20,0 0 0,0 1 0,1-1 0,0 0-1,-1 0 1,2 0 0,-1-1 0,1 1-1,-1-1 1,1 0 0,0 0 0,1 0-1,7 5 1,-2-2 38,1-2-1,-1 1 1,1-1-1,0 0 1,1-1-1,12 3 0,12 0 154,1-1 0,0-2 0,43 0 0,-49-5-75,0 0 0,0-2 0,-1-2 0,1-1 0,-1-1 0,0-1 0,-1-2 0,0 0 0,0-3 0,-1 0 0,-1-2 0,0 0 0,35-28 0,-56 38-107,0 0 0,0 0-1,0 0 1,-1-1 0,0 0 0,0 0 0,0 0 0,-1 0 0,0-1 0,0 0 0,4-10 0,-7 12-30,0 1 0,0-1 0,0 0 1,-1 1-1,0-1 0,0 0 0,0 1 1,0-1-1,-1 0 0,1 1 0,-1-1 1,-1 1-1,1-1 0,-1 1 0,1 0 0,-1 0 1,0-1-1,-1 1 0,1 0 0,-6-5 1,0-2 3,-1 1 0,-1 0 0,1 1 1,-2 0-1,1 1 0,-1 0 1,0 0-1,-1 1 0,0 1 0,0 0 1,0 1-1,-1 0 0,0 1 0,0 0 1,0 1-1,0 0 0,-1 1 0,1 1 1,-15 0-1,-8 1 32,0 2-1,1 1 1,-1 2-1,1 1 1,0 2 0,-36 13-1,42-12-104,1 3 0,0 0-1,-38 23 1,53-27 16,0 0 1,1 2-1,0-1 1,0 1-1,1 1 0,0 0 1,1 1-1,-14 21 1,22-31 11,0 0 0,1 1 0,-1-1 0,1 1 1,-1-1-1,1 1 0,0 0 0,0-1 0,0 1 1,1 0-1,-1 0 0,1 0 0,-1-1 0,1 1 0,0 0 1,0 0-1,0 0 0,0 0 0,1 0 0,-1 0 1,1 0-1,0-1 0,-1 1 0,2 0 0,-1 0 0,0-1 1,0 1-1,1-1 0,-1 1 0,1-1 0,0 0 1,0 1-1,0-1 0,0 0 0,0 0 0,0 0 1,0-1-1,1 1 0,-1-1 0,1 1 0,-1-1 0,1 0 1,0 1-1,3 0 0,11 4-349,1 0 0,0-1 0,0-1 0,0-1 0,31 2-1,101 1-5794,227-20 0,-281 6 3712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7.2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10 126 3840,'-1'0'37,"1"0"-1,-1 0 1,1 0 0,-1 0 0,1 1-1,-1-1 1,1 0 0,-1 0-1,1 1 1,0-1 0,-1 0 0,1 1-1,0-1 1,-1 0 0,1 1 0,0-1-1,-1 0 1,1 1 0,0-1-1,0 1 1,-1-1 0,1 1 0,0-1-1,0 0 1,0 1 0,0-1 0,0 1-1,0-1 1,0 1 0,0-1 0,0 1-1,0-1 1,0 1 0,0-1-1,0 1 1,0-1 0,0 1 0,0-1-1,0 1 1,0-1 0,1 1 0,-1-1-1,0 0 1,0 1 0,1-1-1,-1 1 1,0-1 0,1 0 0,-1 1-1,0-1 1,1 0 0,-1 1 0,1-1-1,-1 0 1,0 0 0,1 1 0,-1-1-1,1 0 1,0 1 0,17 21 4180,29 88-988,-6-11-1295,80 139 156,-121-238-1994,-1 0 0,1 0-1,0 0 1,0 0 0,0 0 0,0 1 0,0-1-1,0 0 1,0 0 0,0 0 0,0 0-1,-1 0 1,1 0 0,0 0 0,0 0 0,0 0-1,-16-22 563,-23-38-149,19 24-407,2-1 0,-27-76-1,41 97-101,0 0-1,0 1 1,1-1-1,1-1 0,1 1 1,1 0-1,0 0 0,1-1 1,0 1-1,6-25 0,-4 33 24,-1 0 0,2 0 0,-1 0 1,1 1-1,0-1 0,0 1 0,1 0 0,0 0 0,1 0 0,-1 1 0,1 0 0,0 0 0,1 0 0,-1 1 0,1 0 0,0 0 0,1 0 0,-1 1 0,1 1 0,0-1 0,0 1 0,0 0 0,0 1 0,0 0 0,17-2 0,-5 2 92,1 1 0,-1 0 0,0 2 0,1 0 0,-1 1 0,0 1 1,0 1-1,0 1 0,36 14 0,-30-9 10,-2 2 1,1 0 0,-2 2 0,1 0-1,37 32 1,-50-35-36,0 0 0,0 0 0,-1 1 0,-1 0 0,0 1 0,0 0 0,-1 1 0,-1 0 0,0 0 0,-1 0 0,7 28 0,-8-22-36,0-1-1,-2 1 0,0-1 1,-2 1-1,0 0 0,-1 0 1,-1 0-1,0 0 0,-9 36 1,9-54-234,0 1 1,0-1 0,0 0 0,0 0 0,0 0-1,0 0 1,-1-1 0,1 1 0,-1 0 0,1 0-1,-1-1 1,0 1 0,0-1 0,-2 2 0,-8 4-2019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7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5 2816,'0'0'15,"-9"-4"1450,11 6 184,-1 0-1422,0-1 1,0 1-1,0 0 1,0-1-1,0 1 1,0 0-1,0 0 1,0 0 0,-1-1-1,1 1 1,-1 0-1,1 0 1,-1 3-1,1 43 1122,1-1-1,3 1 0,14 61 0,-14-88-1072,1 0 0,1 0-1,0 0 1,2-1-1,0 0 1,1-1 0,1 0-1,1-1 1,23 28-1,-32-44-353,-1 0 0,1 1 0,-1-1 0,1 0 0,0 0 0,0-1-1,0 1 1,0-1 0,1 1 0,-1-1 0,0 0 0,0 0 0,1-1 0,-1 1-1,1 0 1,-1-1 0,1 0 0,-1 0 0,0 0 0,1 0 0,-1-1-1,1 0 1,-1 1 0,0-1 0,7-3 0,-3 1-296,0 0 0,1 0 0,-2-1 0,1 0 1,0-1-1,-1 0 0,0 0 0,0 0 0,0 0 1,6-10-1,20-36-1802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8.1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14 8576,'-34'-4'4224,"83"-6"-6016,-37 10 8447,-3 10-6399,1-10 128,-1 4-2176,-9-4 129,12 9 127,-18-1 128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8.8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185 525 3712,'-1'0'178,"0"0"0,0 1 0,0-1 0,0 1 0,0 0 0,0-1 0,0 1 1,1 0-1,-1-1 0,0 1 0,1 0 0,-1 0 0,0 0 0,1-1 0,-1 1 0,1 0 0,-1 0 0,1 0 0,0 0 0,-1 0 1,1 0-1,0 0 0,0 0 0,0 0 0,0 0 0,-1 0 0,2 2 0,-4 42 2832,2-30-2430,1 1-387,0-1 0,2 0 0,-1 1 1,2-1-1,0 0 0,1-1 0,0 1 1,1 0-1,1-1 0,0 0 0,1-1 1,1 1-1,0-1 0,0-1 0,2 1 1,15 16-1,-19-24-156,0 0 0,1 0-1,-1-1 1,1 0 0,0 0 0,0 0 0,0-1 0,0 0-1,1 0 1,-1-1 0,1 0 0,0 0 0,-1-1 0,1 0 0,0-1-1,0 1 1,0-1 0,0-1 0,-1 0 0,1 0 0,0 0-1,0-1 1,-1 0 0,1-1 0,7-3 0,1-1 6,-1 0-1,1-1 1,-2-1 0,1 0 0,-1-1 0,-1 0 0,0-2 0,0 1-1,-1-1 1,16-22 0,-17 19-24,0-1-1,-1 0 0,-1 0 1,-1-1-1,0 0 1,-2 0-1,1-1 0,-2 0 1,3-20-1,-6 24-2,-1 0-1,0 0 0,-1 0 1,-1 0-1,0 0 0,-1 0 1,0 0-1,-1 0 1,-1 0-1,0 1 0,-1-1 1,-11-20-1,-2 0 4,-1 2-1,-2 0 1,-1 1-1,-2 1 1,0 1 0,-41-37-1,50 53-41,-1 0 0,0 1 0,0 0 1,-1 1-1,0 1 0,-1 1 0,0 1 0,-1 0 0,0 2 0,0 0 0,0 0 0,-1 2 1,0 1-1,-20-1 0,19 3-17,1 1 0,0 2 0,-21 3 0,35-4 6,-1 0-1,1 1 1,0 0 0,-1 0-1,1 0 1,1 1 0,-1 0 0,0 0-1,1 1 1,-1 0 0,1-1-1,0 2 1,-6 5 0,10-9 26,0 0 0,0 0 0,0 0 1,0 0-1,1 0 0,-1 1 0,0-1 0,0 0 0,1 0 1,-1 1-1,1-1 0,-1 1 0,1-1 0,-1 0 0,1 1 1,0-1-1,0 1 0,0-1 0,0 1 0,0-1 0,0 1 1,0-1-1,0 1 0,1-1 0,-1 0 0,0 1 0,1-1 1,-1 1-1,1-1 0,0 0 0,-1 1 0,1-1 0,0 0 1,0 0-1,0 0 0,0 1 0,0-1 0,0 0 0,0 0 1,0-1-1,0 1 0,1 0 0,1 1 0,5 2-20,-1 1 1,1-2-1,0 1 0,1-1 0,16 4 0,12-1 4,0-2 1,1-1 0,-1-2-1,1-1 1,55-9 0,12 1 120,-8 1-77,-49 3 73,1 1 0,82 7 0,-131-4-124,0 0 0,0 0 1,0 0-1,0 0 0,1 0 1,-1 0-1,0 0 0,0 0 0,0 0 1,0 0-1,0 0 0,1 0 1,-1 0-1,0 1 0,0-1 1,0 0-1,0 0 0,0 0 0,0 0 1,0 0-1,1 0 0,-1 1 1,0-1-1,0 0 0,0 0 0,0 0 1,0 0-1,0 1 0,0-1 1,0 0-1,0 0 0,0 0 1,0 0-1,0 1 0,0-1 0,0 0 1,0 0-1,0 0 0,0 0 1,0 1-1,0-1 0,0 0 0,0 0 1,0 0-1,0 0 0,-1 0 1,1 1-1,0-1 0,0 0 0,0 0 1,0 0-1,0 0 0,0 0 1,-1 1-1,-11 13-1668,-21 13-1206,8-14 857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9.2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1 328 3584,'10'4'583,"0"0"-1,0 0 1,1-1-1,0-1 1,0 0 0,-1 0-1,1-1 1,0 0-1,0-1 1,0-1 0,0 1-1,0-2 1,19-4 0,-4-1-397,0-1 0,0-1 0,-1-2 0,32-18 1,103-65 1477,-154 90-1593,0-1 0,0 1 0,-1-1 0,1 0 0,-1 0 0,-1-1 0,1 0 0,-1 0-1,4-6 1,-6 9-54,-1 1-1,0-1 1,1 0-1,-1 1 0,0-1 1,-1 0-1,1 0 0,0 0 1,-1 0-1,0 1 1,1-1-1,-1 0 0,0 0 1,-1 0-1,1 0 0,0 0 1,-1 0-1,0 0 1,0 1-1,0-1 0,0 0 1,0 0-1,0 1 0,-1-1 1,1 1-1,-3-3 1,0 0 2,-1 1 1,1 0 0,-1 0 0,0 0-1,0 1 1,0-1 0,-1 1 0,1 1 0,-1-1-1,0 1 1,0 0 0,0 0 0,0 1-1,0-1 1,0 1 0,-10 0 0,-10 0 81,0 1 0,-42 5 1,48-2-67,-1 0 0,1 1 0,0 1 0,1 1 0,-1 1 0,1 1 0,0 0 0,-22 15 0,33-18-24,-1 0 0,1 1 0,1 0 0,-1 1 0,1-1 0,0 1 0,1 1-1,0-1 1,0 1 0,0 0 0,1 1 0,0-1 0,1 1 0,0 0-1,0 0 1,1 1 0,0-1 0,1 0 0,-2 16 0,3-18-3,1 0 1,0 0-1,0 0 1,1 1-1,0-1 0,0 0 1,0 0-1,1-1 1,0 1-1,1 0 1,-1-1-1,1 1 0,1-1 1,3 7-1,-1-5 18,1 0 0,0-1 0,0 1-1,0-2 1,1 1 0,0-1 0,0 0 0,17 9-1,7 0 72,1-2-1,1 0 0,0-3 0,47 9 0,-74-17-82,49 7-1768,0-3-1,0-1 0,96-6 1,-114-5-422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39.7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476 101 2944,'7'-12'651,"19"-30"2292,-26 41-2860,1 0 1,-1 1 0,1-1-1,-1 0 1,0 0-1,1 1 1,-1-1 0,0 0-1,0 0 1,1 0-1,-1 0 1,0 1 0,0-1-1,0 0 1,0 0-1,0 0 1,0 0 0,0 1-1,0-1 1,-1 0 0,1 0-1,0 0 1,0 0-1,-1 1 1,1-1 0,0 0-1,-1 0 1,1 1-1,-1-1 1,1 0 0,-1 1-1,1-1 1,-1 0 0,0 1-1,1-1 1,-1 1-1,0-1 1,1 1 0,-1-1-1,0 1 1,0 0-1,0-1 1,-20-4 306,1 1 0,-1 1 0,0 1 0,0 1-1,0 1 1,0 0 0,1 2 0,-1 0 0,0 1 0,1 2 0,-28 8 0,35-9-247,-1 1 0,1 1 0,0 0 0,0 0 0,1 1 0,0 1 0,0 0 0,1 1 0,0 0 0,0 0 0,1 1 0,0 1 0,1 0 0,0 0 0,1 1 0,0 0 0,-9 19 0,14-23-98,0 0-1,0 0 1,1 0-1,0 0 1,0 0-1,1 1 1,0-1-1,0 0 1,1 1-1,0-1 1,1 1-1,0-1 1,0 0-1,0 1 1,1-1-1,1 0 1,-1 0-1,1 0 1,1 0-1,0-1 1,0 1-1,0-1 1,1 0-1,0 0 1,0-1-1,0 1 0,1-1 1,0 0-1,1-1 1,-1 1-1,1-1 1,0-1-1,0 1 1,11 4-1,7 1 9,0 0 0,1-1 0,1-2 0,-1-1 0,1-1 0,0-1 0,0-2-1,47 0 1,-3-7-1093,0-2 0,79-19-1,-72 15-1732,-60 10 1727,0-1 1,0-1 0,18-6 0,-35 9 975,-1 0 1,1 0-1,-1 0 1,1 0-1,-1-1 1,1 1-1,-1 0 1,0 0-1,1 0 1,-1-1-1,0 1 1,1 0-1,-1 0 1,1-1-1,-1 1 1,0 0-1,0-1 1,1 1 0,-1 0-1,0-1 1,1 1-1,-1 0 1,0-1-1,0 1 1,0-1-1,0 1 1,1-1-1,-1 1 1,0 0-1,0-1 1,0 1-1,0-1 1,0 1-1,0-1 1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0.3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290 37 3072,'-2'-3'214,"0"1"0,1-1 0,-1 1 0,0 0 0,0-1 0,-1 1-1,1 0 1,0 0 0,-1 0 0,1 0 0,-1 1 0,0-1 0,1 1 0,-1 0 0,0-1 0,0 1 0,0 1 0,0-1 0,0 0 0,0 1 0,0-1-1,-6 1 1,1 1 72,1 1-1,-1 0 0,1 1 0,-1 0 1,1 0-1,0 0 0,0 1 0,-7 5 1,2-1-170,1-1 1,0 2 0,0-1 0,1 2 0,0-1-1,0 1 1,2 1 0,-1 0 0,1 0-1,1 0 1,0 1 0,0 0 0,1 1-1,1 0 1,0-1 0,1 2 0,0-1 0,-3 27-1,6-35-83,1-1-1,0 1 1,1-1-1,-1 1 1,1 0-1,0-1 1,0 1-1,0-1 1,1 0 0,0 1-1,0-1 1,0 0-1,0 0 1,0 0-1,1 0 1,0-1-1,0 1 1,0-1-1,0 1 1,0-1-1,1 0 1,-1 0-1,1-1 1,0 1-1,0-1 1,0 0-1,0 0 1,0 0-1,1 0 1,-1-1 0,1 1-1,5 0 1,11 2 37,1 0 0,-1-1 0,1-1 0,0-1 0,31-3 0,-28 0-204,-1-2 0,1-1 1,-1 0-1,0-2 1,31-13-1,-2-3-1737,59-36 0,-55 22 79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0.9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0 3072,'-2'2'209,"1"0"0,0 0 0,0 0 0,0 0-1,0 0 1,1 0 0,-1 0 0,0 0 0,1 0 0,-1 0 0,1 1 0,0-1 0,0 0-1,0 0 1,0 0 0,0 0 0,1 5 0,8 50 1786,-4-33-1798,28 177 1925,79 264 1,-52-238-780,76 247 556,-103-375-1024,-35-131-160,2-44-1,1 61-721,0 1-1,1-1 0,0 1 0,1-1 0,1 1 0,0 0 0,1 0 0,1 1 0,0-1 0,0 1 0,15-20 0,-14 24-45,1 0 0,0 0-1,1 1 1,-1 0-1,2 0 1,-1 1 0,1 0-1,0 1 1,1 0-1,-1 1 1,1 0 0,0 0-1,1 1 1,18-4-1,-22 6 12,1 0-1,-1 1 1,0 0-1,1 0 1,-1 1-1,1 0 1,-1 0-1,1 1 1,14 3-1,-18-2 60,-1 0-1,1 0 1,0 0-1,-1 1 1,1 0-1,-1 0 1,0 0-1,0 0 1,0 1-1,-1-1 1,1 1-1,-1 0 1,0 0-1,0 0 1,0 1-1,0-1 1,2 8-1,3 3 134,-2 1 0,0 0-1,-1 1 1,-1-1-1,0 1 1,2 33-1,-7 103 938,-2-59-767,4-104-934,0 0-1,1 0 1,0 0 0,0 1 0,1-1-1,1 0 1,-1 1 0,10-15 0,5-9-2062,29-36 0,-12 20 223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1.3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10 535 4864,'-10'10'2432,"10"7"-2432,0-6 4736,0 14-4224,0 18 128,0 7 128,4-1 0,11 2-1024,-5-2 0,5 3 640,0-11 128,6-9-640,3-18 0,7-14-1024,8-8 0,7-18-768,-16-20 0</inkml:trace>
  <inkml:trace contextRef="#ctx0" brushRef="#br0" timeOffset="1">80 60 8704,'-10'-17'4352,"84"-8"-5760,-53 17 8575,-6 3-9343,-5 1 1,-10 8-2433,-10-4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6.9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0 2816,'-7'32'1323,"6"216"2858,-32 397-3108,10-317-333,22-312-675,1-1-144,0 0-1,-2 0 1,0 0-1,-1 0 1,0-1 0,-9 24-1,12-37 41,0 0-1,0 0 1,-1 0-1,1-1 0,-1 1 1,1 0-1,0 0 0,-1 0 1,0 0-1,1-1 1,-1 1-1,1 0 0,-1 0 1,0-1-1,0 1 0,1-1 1,-1 1-1,0-1 1,0 1-1,0-1 0,0 1 1,0-1-1,0 0 0,1 1 1,-1-1-1,0 0 1,-1 0-1,0 0-48,1 0 0,-1-1 0,1 0 1,0 1-1,0-1 0,-1 0 0,1 0 0,0 1 0,0-1 1,0 0-1,0 0 0,0 0 0,0 0 0,0-1 0,0 1 1,-1-2-1,-12-22-1192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1.9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14 397 2048,'-13'13'1093,"13"-20"1956,1 3-2795,0 1-1,1 0 1,0-1-1,-1 1 1,1 0-1,1 0 1,-1 0-1,0 1 1,6-6-1,57-48 969,45-35 1311,-49 48-1866,112-86 671,-173 128-1362,50-36-23,-21 28-1221,-28 9 1132,0 0 0,-1 0 0,1 0 0,0 0 0,0 0-1,0 0 1,0 1 0,0-1 0,0 0 0,-1 0 0,1 1 0,0-1 0,0 1 0,0-1 0,-1 1 0,1-1 0,0 1-1,-1 0 1,1-1 0,0 1 0,-1 0 0,1-1 0,-1 1 0,1 0 0,-1 0 0,1 1 0,1 13-1656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2.3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10 347 4608,'-10'-30'2304,"45"13"-2176,-20 6 3968,15-10-3840,15-10 128,10 3 256,-3-10 128,3 0-1024,5-4 128,-1 1-1152,7 20 0,-22 10-256,-18-6 0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3.0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20 3072,'1'-2'185,"1"1"1,-1-1-1,1 1 0,-1-1 1,1 1-1,-1 0 0,1 0 1,0-1-1,-1 1 0,1 0 1,0 0-1,0 1 0,0-1 1,0 0-1,0 1 0,0-1 1,0 1-1,0-1 0,0 1 1,0 0-1,0 0 0,0 0 1,0 0-1,0 0 1,0 1-1,0-1 0,0 1 1,0-1-1,0 1 0,0 0 1,0-1-1,0 1 0,0 0 1,-1 0-1,1 1 0,0-1 1,-1 0-1,4 3 0,4 6 176,0 1 0,-1 0 0,0 1 0,-1-1-1,6 15 1,17 22 123,0-12 456,-9-14-315,-2 2 1,32 50-1,-50-73-667,-1 1 0,1-1-1,-1 1 1,0-1 0,0 1 0,1-1 0,-1 1 0,0-1 0,0 1 0,0-1-1,-1 1 1,1-1 0,0 1 0,-1-1 0,1 1 0,-1-1 0,1 1 0,-1-1 0,1 1-1,-1-1 1,-2 3 0,-22 27-3459,25-30 3428,-12 8-1847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3.5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3840,'0'0'1920,"41"0"-640,-26 6 2304,4 1-3200,6 10 128,1 12 384,-1 5 128,0-6-1280,-4-1 128,-2 5 640,-10 2 128,2-9-640,-11 3 0,0-7-1792,0 6 0,-11-6 0,2 7 128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4.2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2176,'8'10'5637,"11"19"-3680,11 67-58,-5 1 0,18 136-1,-42-226-1762,4 26 349,-5-33-462,0 1-1,0 0 1,1-1 0,-1 1 0,0 0-1,0 0 1,0-1 0,0 1-1,0 0 1,0-1 0,0 1 0,0 0-1,0 0 1,-1-1 0,1 1 0,0 0-1,0-1 1,-1 1 0,1 0 0,0-1-1,-1 1 1,1 0 0,0-1-1,-1 1 1,1-1 0,-1 1 0,1-1-1,-2 1 1,-1-4 18,1-1-1,0-1 1,0 1-1,0 0 1,0 0-1,1-1 1,-1 1-1,1-1 1,-1-5-1,-2-10-21,0-1-1,2 1 0,0-1 1,1 0-1,1 0 0,1 0 0,1 1 1,1-1-1,7-27 0,-7 37-34,1 0 0,0 0-1,1 0 1,0 0-1,1 1 1,0 0 0,0 0-1,1 1 1,1-1 0,0 1-1,0 1 1,0 0 0,1 0-1,0 0 1,1 1 0,0 1-1,0 0 1,13-6-1,1 1-28,0 1-1,1 1 0,0 1 1,0 1-1,1 2 0,-1 0 0,1 2 1,42 0-1,-57 3 92,0 0-1,0 2 1,0-1 0,-1 1 0,1 1-1,0 0 1,-1 0 0,1 1-1,-1 1 1,0 0 0,-1 0 0,1 1-1,-1 0 1,0 0 0,0 1-1,-1 0 1,0 1 0,0 0 0,-1 0-1,0 1 1,-1-1 0,11 20-1,-8-10 106,-1 0-1,-1 1 0,0 0 0,-2 0 0,0 1 0,-1 0 0,-1-1 0,-1 1 1,-1 40-1,-4-7 274,-3-1 0,-19 80 0,25-130-435,0-1 1,0 0 0,0 1-1,-1-1 1,1 0 0,0 1 0,-1-1-1,1 0 1,-1 1 0,0-1-1,1 0 1,-1 0 0,0 0-1,0 0 1,0 0 0,1 0-1,-1 0 1,0 0 0,0 0-1,-1 0 1,1 0 0,0 0 0,-2 0-1,2-1-81,0 0-1,0-1 1,0 1-1,0-1 1,1 1-1,-1-1 1,0 0-1,0 1 1,0-1-1,1 0 1,-1 0-1,0 1 1,1-1-1,-1 0 1,1 0-1,-1 0 1,1 0-1,-1 0 1,1 0-1,-1 0 1,1 0 0,0 0-1,0 0 1,-1 0-1,1 0 1,0 0-1,0 0 1,0 0-1,0 0 1,1-1-1,-2 1-36,1 1 0,0-1 1,0 1-1,0-1 0,0 0 0,0 1 0,0-1 0,0 0 0,0 1 1,0-1-1,0 0 0,0 1 0,0-1 0,1 1 0,-1-1 0,0 0 1,0 1-1,1-1 0,-1 1 0,0-1 0,1 1 0,-1-1 0,0 1 1,1-1-1,-1 1 0,1-1 0,-1 1 0,1-1 0,-1 1 0,1 0 1,-1-1-1,1 1 0,0 0 0,-1-1 0,1 1 0,-1 0 0,1 0 1,0 0-1,-1 0 0,2-1 0,8-2-1670,0-8-761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5.0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15 286 2944,'-2'-2'214,"1"0"-1,-1 0 1,1 0 0,0 0-1,0 0 1,0-1 0,0 1 0,0 0-1,0 0 1,1-1 0,-1 1-1,1 0 1,-1-1 0,1 1 0,0-1-1,0 1 1,0 0 0,0-1-1,1 1 1,-1-1 0,1-1 0,1-2-32,0 1 1,0 0-1,1 0 1,-1 0-1,1 1 1,0-1-1,1 0 1,6-7-1,3 0-124,0 0 0,0 1 0,1 1 0,30-18 0,-23 20 258,0 0-1,1 1 1,0 1-1,0 1 0,33-3 1,-25 3 95,-26 4-335,1 1-1,-1-1 0,0 1 1,1 0-1,-1 0 0,0 0 1,1 1-1,-1 0 0,0-1 1,0 2-1,0-1 0,1 0 0,-1 1 1,0 0-1,-1-1 0,1 2 1,7 3-1,-7-1 25,1 0 0,-1-1 0,1 1 0,-1 1 0,-1-1 0,1 0 0,-1 1 0,0 0 1,0 0-1,3 11 0,1 10 166,0 0 1,-3 1-1,0 0 1,0 38-1,-4-55-215,-1 51 263,-1-48-233,1 0 1,1 0-1,0 1 0,0-1 0,2 0 1,0 0-1,0 0 0,8 22 0,-8-33-64,0 0-1,-1 0 1,1 0-1,0-1 1,1 1-1,-1-1 1,0 1-1,1-1 0,0 0 1,-1 1-1,1-1 1,0-1-1,0 1 1,0 0-1,0-1 1,0 1-1,1-1 0,-1 0 1,0 0-1,1-1 1,-1 1-1,1-1 1,-1 1-1,0-1 1,1 0-1,-1 0 1,1-1-1,-1 1 0,1-1 1,4-1-1,1 0 10,0-1 0,0 0 0,0 0 0,0-1-1,-1-1 1,1 1 0,-1-1 0,0-1 0,14-12-1,7-11 40,-1-1 0,-2-1 0,-1-2 0,31-53-1,-43 63-57,-1 1 0,-1-1-1,-1-1 1,-1 1 0,-2-2-1,0 1 1,-1-1 0,3-39-1,-9 55-10,0 0-1,-1 0 0,0 0 1,-3-12-1,4 20 0,0 0 1,0 0-1,0 1 0,-1-1 1,1 0-1,0 0 0,-1 1 1,1-1-1,0 0 0,-1 0 1,1 1-1,-1-1 0,1 0 1,-1 1-1,1-1 0,-1 1 1,0-1-1,1 1 0,-1-1 1,0 1-1,1-1 0,-1 1 1,-1-1-1,1 1-7,0 1 0,-1-1 0,1 1 1,0-1-1,0 1 0,0 0 0,0-1 0,0 1 0,0 0 1,0 0-1,0 0 0,0 0 0,0 0 0,0 0 0,0 0 1,0 0-1,1 0 0,-1 0 0,1 0 0,-2 3 0,-2 5 1,0 1 0,1-1 0,0 1 0,1 0 0,0 0 0,0 0 0,1 0 0,1 0 0,-1 0 0,2 0 0,-1 0 0,1 0 0,1 0 0,0 0 0,0 0 0,1 0 0,0-1 0,8 15 0,-3-5 80,0 0-1,2-1 0,0-1 0,1 1 1,1-2-1,1 0 0,0 0 1,20 17-1,0-7 112,1-1-1,72 38 1,-74-45-1231,-16-6-1787,-16-7 827,-12-3 311,-11-5-732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8.8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30 3200,'-1'1'91,"1"-1"1,0 0-1,-1 0 1,1 0-1,0 0 1,0 0-1,-1 0 0,1 1 1,0-1-1,0 0 1,0 0-1,-1 0 1,1 1-1,0-1 1,0 0-1,0 0 1,0 1-1,-1-1 0,1 0 1,0 0-1,0 1 1,0-1-1,0 0 1,0 0-1,0 1 1,0-1-1,0 0 0,0 1 1,0-1-1,0 0 1,0 0-1,0 1 1,0-1-1,0 0 1,0 1-1,0-1 0,0 0 1,0 0-1,0 1 1,1-1-1,1 29 2141,10 34-555,-3-18-1135,2 0 0,3 0 0,1-1 0,25 50 0,-24-53 170,-13-34-38,-2-31-418,-1 2-231,1 0 0,1 0-1,2 0 1,0 1 0,1-1 0,0 1 0,11-24-1,-9 31-42,0-1 0,0 1 0,2 1 0,-1 0 0,2 0 0,0 1 0,0 0 0,1 0 0,0 1 0,23-16 0,-27 22 6,8-6-30,1 0 1,0 1-1,1 0 1,26-10 0,-39 18 45,0 1 0,0-1 0,1 1 1,-1 0-1,0 1 0,0-1 0,0 1 0,1 0 0,-1 0 1,0 0-1,0 0 0,0 1 0,1-1 0,-1 1 0,0 0 1,0 1-1,0-1 0,0 1 0,0 0 0,-1 0 0,1 0 1,0 0-1,-1 1 0,1-1 0,-1 1 0,4 4 1,3 5 49,-1 0 1,0 0-1,-1 1 1,-1 0-1,0 1 1,-1 0 0,0 0-1,-1 0 1,6 27-1,-1 15 231,4 73-1,-7-55 10,-6-71-267,-1-1 0,1 1 1,-1 0-1,0 0 1,0 0-1,0-1 0,0 1 1,-1 0-1,1 0 1,-1 0-1,1-1 1,-1 1-1,-1 3 0,-9-32 357,5 9-377,2-1-1,0 0 0,2 0 0,-1 0 0,2 0 0,1-1 0,0 1 0,1 0 0,1 0 0,8-33 0,-7 38-32,1 1-1,0 0 1,0 0-1,2 0 1,-1 1-1,1 0 1,1 0-1,0 0 1,1 1-1,0 0 1,0 0-1,1 1 1,0 0-1,1 0 1,0 1-1,15-9 0,-17 13 1,0 1 0,0 0-1,0 0 1,1 1-1,-1 0 1,1 1-1,-1 0 1,1 0-1,0 0 1,-1 1-1,1 1 1,0-1-1,-1 1 1,1 1-1,14 4 1,11 5-50,0 1 0,46 24 0,-63-28 66,21 10-24,0 2-1,-1 2 1,41 32-1,-65-44 59,-1 0 0,0 1 0,-1 0 0,0 1 0,-1 1 0,0 0 0,-1 0 0,-1 0 0,0 1 0,0 1 0,8 25-1,-14-33-19,-1 1 0,0-1 0,-1 1 0,1 0 0,-2-1 0,1 1 0,-1-1 0,0 1 0,-1-1 0,1 1 0,-1-1 0,-1 0 0,0 1 0,0-1 0,0-1 0,-8 12 0,4-6-581,-1 0 1,0 0 0,-1-1-1,-1 0 1,0-1 0,0 0-1,-1-1 1,-13 9 0,-10 4-1472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9.1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45 447 2432,'8'1'476,"0"-1"1,-1-1 0,1 1-1,0-1 1,-1-1-1,1 0 1,0 0-1,-1 0 1,0-1-1,0 0 1,12-6-1,30-10 1016,-13 10-1584,-26 7 234,0 0-1,-1 0 1,1-1-1,-1 0 1,1-1-1,-1 0 1,0 0-1,-1-1 1,17-11-1,-13 6 113,-1-1 1,0 0-1,0 0 0,10-16 1,-18 23-184,0 0 1,-1 1 0,1-1 0,-1 0 0,0 0 0,0 0 0,-1-1 0,1 1 0,-1 0-1,0-1 1,0 1 0,0-1 0,-1 1 0,1-1 0,-1 1 0,0-1 0,0 1-1,-1-1 1,-1-6 0,0 8-40,1 1 0,-1-1 0,0 1 0,-1-1 0,1 1 1,0 0-1,-1 0 0,1 0 0,-1 0 0,1 0 0,-1 0 0,0 1 0,0-1 0,0 1 0,0 0 0,0 0 0,0 0 0,0 0 0,0 1 0,0-1 0,0 1 0,-1 0 0,1 0 0,-6 0 0,-9 1 83,1-1-1,-1 2 0,-21 5 1,24-3-62,-1 1 1,1 0-1,0 2 0,1 0 1,-1 0-1,1 1 0,1 1 1,0 0-1,0 1 0,1 1 1,0 0-1,0 0 0,2 1 1,-1 0-1,-13 23 1,19-28-30,0 1 0,1 0 0,0 0 0,0 0 0,0 0 1,1 1-1,1-1 0,-1 1 0,1 0 0,1 0 0,0 0 1,0 0-1,1 0 0,0 0 0,0 0 0,1 0 0,0 0 0,1 0 1,0 0-1,0 0 0,1-1 0,0 1 0,0-1 0,1 0 1,1 0-1,-1 0 0,1 0 0,0-1 0,7 8 0,1-2 15,1 0 0,1-1-1,0-1 1,1 0-1,0-1 1,0 0-1,1-2 1,0 0-1,1 0 1,-1-2-1,2 0 1,20 3-1,-3-2 114,-1-2-1,1-1 0,0-2 0,0-1 0,54-6 0,-80 4-124,0 0 0,0-1 0,0-1 0,0 1 0,11-5 0,-19 6-133,-1 1 0,1-1 0,-1 0 0,0 0 0,1 1 1,-1-1-1,0 0 0,1 0 0,-1 0 0,0-1 0,0 1 0,0 0 0,0 0 1,0-1-1,0 1 0,0 0 0,0-1 0,-1 1 0,1-1 0,0 1 0,-1-1 1,1 1-1,-1-1 0,0 1 0,1-1 0,-1 0 0,0 1 0,0-1 0,0 1 1,0-1-1,0 0 0,-1 1 0,1-1 0,0 1 0,-1-1 0,1 0 0,-1 1 0,-1-3 1,-13-32-4482,1 8 2262</inkml:trace>
  <inkml:trace contextRef="#ctx0" brushRef="#br0" timeOffset="1">718 118 3456,'1'1'1125,"0"0"-925,0 0-1,0 0 1,0 0-1,0 0 1,0-1-1,0 1 1,0 0-1,0-1 1,0 1-1,1-1 1,-1 0 0,0 1-1,0-1 1,0 0-1,1 1 1,-1-1-1,0 0 1,0 0-1,1 0 1,-1 0-1,0 0 1,0-1-1,1 1 1,-1 0 0,0-1-1,0 1 1,0 0-1,2-1 1,30-3 360,-1 1 0,2 3 1,44 3-1,2 0-519,286-17 3074,-357 14-2773,-10 1-112,-22 6-4,-32 11-22,26-3-156,0 2 0,1 2 0,1 0 0,0 2 0,-26 27 0,45-39-30,0-1 0,1 2 0,0-1 0,1 1 0,0 0 0,0 1 0,1-1 0,-4 12 0,7-14 5,0-1-1,0 1 1,1-1 0,0 1 0,1 0-1,-1 0 1,2-1 0,-1 1 0,1 0-1,0 0 1,0-1 0,1 1 0,4 9-1,-4-10 10,1 0 0,0-1 0,0 1 0,0-1 0,1 0 0,0 0 0,1 0 0,-1 0 0,1-1 0,0 0 0,0 0 0,1 0 0,-1 0 0,12 6 0,-8-7 10,0 0 0,0 0 1,0-1-1,0 0 0,0-1 0,1 0 0,-1-1 0,1 0 0,-1 0 0,11-1 0,5-2 19,-1-1 0,0-1 0,0-1 0,0-1-1,0-1 1,-1-1 0,41-21 0,-57 26-48,24-13 23,0-1 0,36-27-1,-61 40-42,0 0-1,-1 0 1,0-1-1,1 0 1,-1 0 0,-1 0-1,1 0 1,-1-1-1,0 0 1,0 0-1,-1 0 1,0 0-1,0-1 1,0 1-1,-1-1 1,0 1-1,0-1 1,1-11-1,-6 4-40,-3 18-50,-3 24-161,8-16 236,2 0 0,0 0 0,0 0 1,1 0-1,0 0 0,1-1 0,1 1 0,0-1 0,0 0 0,1 0 0,0 0 1,1 0-1,1-1 0,-1 0 0,1-1 0,1 1 0,17 15 0,-16-16-164,0-1-1,1 0 1,0-1-1,1 0 1,-1-1-1,1 0 1,1-1-1,-1 0 1,21 6-1,-23-9-342,0 0-1,1-1 1,-1 0-1,0 0 1,1-1-1,-1 0 1,1-1-1,9-1 1,14-10-1710,-7-18 43</inkml:trace>
  <inkml:trace contextRef="#ctx0" brushRef="#br0" timeOffset="2">1739 27 7680,'-59'0'3840,"88"-14"-5888,-14 11 8320,6 3-6272,-1-10 128,-6 10-1664,1 0 0,-4 13 256,-16-5 128</inkml:trace>
  <inkml:trace contextRef="#ctx0" brushRef="#br0" timeOffset="3">2707 468 3968,'0'4'264,"0"0"0,0 1 0,0-1 0,0 0 0,1 0 0,0 0 0,0 0 0,0 0 0,0 0 0,1 0 0,-1 0 0,1-1 0,0 1 0,0-1 0,0 1 0,1-1 0,-1 0 0,1 1 0,0-1 0,0-1 0,0 1 1,0 0-1,0-1 0,6 4 0,-4-4-146,0-1-1,0 1 1,0-1 0,0 0 0,0 0 0,1-1 0,-1 0 0,0 0 0,0 0 0,0 0 0,1-1 0,-1 0 0,0 0 0,0 0 0,0-1 0,0 0 0,0 1 0,0-2 0,6-3 0,4-3 6,0-1 0,-1-1 1,0 0-1,-1 0 1,-1-2-1,0 1 0,16-22 1,4-10 412,27-53 0,-51 84-477,-1-1-1,-1-1 1,0 1 0,-1-1-1,-1 0 1,0-1 0,-1 1 0,1-17-1,-3 27-46,0 0-1,-1 0 0,0 1 1,0-1-1,0 0 0,-1 0 1,0 0-1,0 0 1,0 0-1,0 1 0,-1-1 1,1 1-1,-1-1 0,-1 1 1,1-1-1,0 1 0,-1 0 1,0 0-1,0 0 1,0 1-1,-1-1 0,1 1 1,-1-1-1,0 1 0,0 1 1,0-1-1,0 0 0,-7-3 1,7 5 14,-23-8 47,26 9-73,1 0-1,0 0 0,-1 0 0,1 0 0,0-1 0,-1 1 0,1 0 0,0 0 0,-1 0 0,1 0 0,0 0 0,-1 0 0,1 0 1,0 1-1,-1-1 0,1 0 0,0 0 0,-1 0 0,1 0 0,0 0 0,-1 0 0,1 1 0,0-1 0,-1 0 0,1 0 0,0 0 1,0 1-1,-1-1 0,1 0 0,0 0 0,0 1 0,0-1 0,-1 0 0,1 1 0,0-1 0,0 0 0,0 1 0,0-1 0,0 0 1,-1 1-1,1-1 0,0 0 0,0 1 0,0-1 0,0 0 0,0 1 0,0-1 0,0 0 0,0 1 0,0-1 0,1 0 1,-1 1-1,0-1 0,0 0 0,0 1 0,0-1 0,0 0 0,1 1 0,-1-1 0,0 0 0,0 0 0,0 1 0,1-1 0,-1 1 1,2 1 1,0 1 1,0 0 0,1-1 0,-1 1 0,0-1 0,1 0 0,0 0 0,-1 0 0,1 0 0,0 0 0,0-1 0,0 1 0,0-1-1,0 0 1,5 2 0,57 13 151,-46-12-120,31 4 43,0-2 0,78 0 0,-43-4 97,-60-1-71,0-2-1,1-1 1,-1-2-1,43-10 0,-55 13 25,-16 5 82,-22 7 117,13-8-248,1 0 1,0 0 0,0 1-1,0 0 1,1 1-1,-1 0 1,1 1-1,0 0 1,1 1 0,-1 0-1,-12 13 1,16-14-55,0 0 1,1 1 0,0-1-1,0 1 1,1 0 0,0 0-1,0 1 1,1-1 0,0 1-1,0 0 1,0 0 0,1 0-1,1 0 1,-1 0-1,1 0 1,1 1 0,0 13-1,1-13-9,0 0-1,1 0 0,0 0 0,1 0 0,0-1 0,1 1 0,-1-1 0,1 0 1,1 0-1,0 0 0,0 0 0,1-1 0,-1 0 0,1 0 0,1 0 1,0-1-1,0 0 0,7 5 0,-5-5 8,0 0 0,0 0 0,1-1-1,-1-1 1,1 0 0,0 0 0,1 0 0,-1-2 0,0 1 0,1-1 0,-1-1 0,1 0-1,0 0 1,-1-1 0,17-2 0,12-5 43,72-25 0,-35 9-24,-63 19-24,46-12 60,56-25 1,-99 35-55,-1-1 1,0 0-1,-1-2 1,1 0-1,-2 0 1,1-1 0,-1-1-1,19-21 1,-29 30-15,-1-1 0,0 0 0,0 1 0,-1-1 0,1 0 0,0 0 0,-1-1 0,0 1 0,0 0 0,0 0 0,0-1 1,0 1-1,-1 0 0,1-1 0,-1 1 0,0-1 0,0 1 0,0 0 0,-1-1 0,0-4 0,0 5-7,0 1-1,0 0 0,0 0 1,0 1-1,-1-1 0,1 0 1,0 0-1,-1 1 0,1-1 1,-1 0-1,0 1 0,0 0 1,1-1-1,-1 1 0,0 0 1,0 0-1,0 0 0,0 0 1,-1 0-1,1 1 0,0-1 1,0 1-1,0-1 0,0 1 1,-1 0-1,1 0 0,0 0 1,0 0-1,-1 0 0,1 0 1,0 0-1,-3 2 0,-4-1-16,0 1-1,1 0 0,-1 1 1,1 0-1,-1 0 0,1 1 1,0-1-1,1 2 0,-1-1 1,1 1-1,0 1 0,0-1 1,0 1-1,1 1 0,0-1 1,0 1-1,0 0 0,1 0 1,0 0-1,1 1 0,-1 0 1,1 0-1,1 0 0,0 0 1,0 1-1,-3 15 0,4-13 7,0 0-1,1 0 0,0 0 0,1 0 0,0 0 0,0 0 0,1 0 0,1 0 1,0 0-1,1-1 0,0 1 0,0-1 0,1 1 0,0-1 0,1 0 1,0-1-1,1 1 0,0-1 0,0 0 0,1 0 0,12 11 0,-6-9 39,1 0-1,1 0 0,0-2 0,1 0 1,0 0-1,0-2 0,0 0 0,1 0 1,0-2-1,1 0 0,-1-1 0,1-1 1,0-1-1,0 0 0,0-1 0,-1-1 1,1-1-1,0 0 0,0-1 0,0-2 1,-1 1-1,1-2 0,-1 0 0,0-1 1,-1-1-1,1-1 0,-1 0 0,-1-1 1,0 0-1,0-2 0,0 1 0,-2-2 1,1 0-1,-2-1 0,1 0 0,14-21 1,-15 3 67,-13 25-93,-8 18-102,5-6-100,-27 52 220,30-56-205,0 0 0,0-1 1,0 1-1,0 0 0,1 0 1,-1 0-1,1-1 0,-1 1 1,1 0-1,0 0 0,0 0 1,0 0-1,0 0 1,0 0-1,0 0 0,0 0 1,1 0-1,-1 0 0,1-1 1,-1 1-1,1 0 0,0 0 1,-1 0-1,1-1 0,0 1 1,0 0-1,1-1 1,1 3-1,11 4-2141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49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75 249 2432,'0'0'43,"-1"0"0,1 0 0,-1 0 0,1 0 1,-1 0-1,1 0 0,-1 0 0,1 0 0,-1 0 0,1 0 0,-1 1 1,1-1-1,0 0 0,-1 0 0,1 0 0,-1 1 0,1-1 0,-1 0 0,1 0 1,0 1-1,-1-1 0,1 0 0,0 1 0,-1-1 0,1 0 0,0 1 0,-1-1 1,1 1-1,0-1 0,0 0 0,-1 1 0,-1 4 3441,-8 16-924,7-9-2386,1-1 0,-1 1 0,2 0 1,0 0-1,0 0 0,1 0 0,0 0 0,1 0 1,1 0-1,0 0 0,1-1 0,0 1 1,0-1-1,1 1 0,1-1 0,0 0 0,0-1 1,1 1-1,1-1 0,-1 0 0,2-1 0,-1 0 1,1 0-1,1 0 0,0-1 0,0 0 1,0-1-1,1 0 0,16 9 0,-10-9-81,0 0 0,0 0 0,1-2-1,0 0 1,0-1 0,0 0 0,0-2 0,1 0-1,-1-1 1,1 0 0,-1-2 0,1 0 0,-1-1-1,34-8 1,-27 3 2,0 0-1,-1-2 1,-1 0-1,1-2 1,-1 0-1,-1-1 1,0-2 0,-1 0-1,-1-1 1,21-20-1,-33 28-54,0-1-1,0 0 0,-1 0 1,0 0-1,-1-1 1,0 1-1,0-1 1,-1-1-1,0 1 0,-1-1 1,0 1-1,0-1 1,-1 0-1,0 0 1,-1 0-1,0 0 0,0 0 1,-1 0-1,-1-1 1,0 1-1,0 0 1,-1 0-1,0 0 1,-1 0-1,0 1 0,0-1 1,-1 1-1,-1 0 1,1 0-1,-1 0 1,-1 0-1,-9-11 0,2 6-9,-1-1-1,0 2 0,-1 0 0,-1 0 0,0 1 0,-1 2 0,0-1 0,-1 2 0,0 0 0,0 1 0,-1 1 0,-31-8 0,12 7-49,0 2 0,0 1-1,-1 2 1,1 2 0,-64 5-1,82-2-34,1 1-1,0 0 0,0 1 1,-24 9-1,37-11 19,0 0-1,0 1 1,0 0 0,0 0 0,1 1-1,-1-1 1,1 1 0,0 0 0,0 1-1,0-1 1,1 1 0,-1 0 0,1 0-1,0 1 1,-4 8 0,7-12 21,0 0 0,0 1 1,0-1-1,0 0 0,1 1 1,-1-1-1,1 1 0,0-1 1,0 1-1,0-1 0,0 1 0,0-1 1,0 0-1,1 1 0,-1-1 1,1 1-1,-1-1 0,1 0 1,0 1-1,0-1 0,0 0 0,0 0 1,1 0-1,-1 0 0,1 0 1,-1 0-1,1 0 0,0 0 1,3 3-1,5 3-40,0-1 0,1 0 0,0 0 1,18 8-1,-25-13 38,28 12-51,1-1 0,0-1 1,1-2-1,51 9 0,139 7 86,-144-19 139,-77-7-141,-1 0-1,1 1 1,-1-1 0,0 1-1,1-1 1,-1 1-1,0 0 1,0 0 0,1 0-1,-1 0 1,0 0 0,0 1-1,0-1 1,0 0-1,0 1 1,-1 0 0,1-1-1,0 1 1,-1 0-1,1 0 1,-1 0 0,1 2-1,2 3 90,-2 1 0,1-1 0,-1 1 0,0-1 0,1 12 0,-2-10 21,1-1-1,-1 0 1,1 0-1,1 0 0,5 11 1,-4-12-5,1 0 0,1-1 1,-1 0-1,1 0 0,0 0 0,1-1 1,-1 1-1,1-2 0,0 1 0,0-1 1,1 0-1,-1 0 0,1-1 1,9 3-1,10 2-46,0 0 0,51 6 0,-36-11-741,-32-3-498,-1 0 0,1 1-1,-1 0 1,1 1 0,14 4 0,-22-3-1544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0.5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124 890 3328,'4'1'348,"0"0"1,0-1 0,0 1-1,0-1 1,0 0 0,-1 0-1,1 0 1,0-1-1,6-1 1,60-11 2085,-24 5-1485,-26 3-770,0 0-1,0-1 1,-1 0 0,0-2-1,0 0 1,0-2-1,-2 0 1,1 0 0,-1-2-1,29-26 1,-5 1 425,-1-3-1,59-78 1,-82 96-465,-2-1 0,0 0 0,-1-1 0,-1-1 0,-2 0 1,12-36-1,-19 51-102,-2 1 0,1-1 0,-2 0 0,1 0 1,-1 1-1,0-1 0,-1 0 0,-1 0 0,1 0 1,-1 0-1,-1 0 0,0 0 0,0 1 0,-1-1 1,-1 1-1,1 0 0,-1 0 0,-1 0 0,0 0 0,0 1 1,-8-11-1,2 8-3,0-1-1,-1 2 1,0-1 0,-1 2-1,0 0 1,-1 0 0,1 1-1,-2 1 1,1 0 0,-1 1-1,0 1 1,-17-4 0,2 2-8,-1 2 1,1 1-1,-1 1 1,0 1 0,-38 4-1,55-1-2,-1 0 0,1 1 1,0 0-1,1 1 0,-1 1 0,1 0 0,-1 1 0,1 1 0,0 0 0,1 0 0,0 1 1,0 1-1,0 0 0,1 1 0,0 0 0,1 0 0,0 1 0,0 1 0,1 0 0,1 0 1,0 1-1,-13 23 0,8-9 98,1 1 0,2 0 0,0 1 0,2 0-1,1 0 1,2 1 0,0 0 0,2 0 0,1 34 0,3-13 163,2-1 0,2 1 1,2-1-1,21 72 0,0-39 241,70 147 1,15 36 233,-99-212-548,-13-49-207,-1-1 0,1 1 0,-1-1 0,0 1 0,0-1 0,0 1 0,0-1 0,0 1 0,-1-1 0,0 1 0,0-1 1,-1 6-1,2-9-27,0 0 0,0-1 1,-1 1-1,1 0 0,0 0 1,0 0-1,0 0 0,0-1 1,0 1-1,0 0 0,0 0 1,0 0-1,0 0 0,0 0 1,0 0-1,0-1 0,-1 1 1,1 0-1,0 0 1,0 0-1,0 0 0,0 0 1,0 0-1,0 0 0,-1 0 1,1 0-1,0 0 0,0 0 1,0-1-1,0 1 0,0 0 1,-1 0-1,1 0 0,0 0 1,0 0-1,0 0 0,0 0 1,-1 0-1,1 0 0,0 0 1,0 1-1,0-1 0,0 0 1,0 0-1,-1 0 0,1 0 1,0 0-1,0 0 0,0 0 1,0 0-1,1-18-1113,6 3-26,1-1 1,0 2-1,2-1 1,-1 1-1,2 0 1,0 1-1,0 0 1,1 1-1,21-16 1,2-4-1272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7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4 164 2432,'-1'-4'94,"0"0"1,1 0-1,-1 0 1,1 0-1,-1 0 1,1 0-1,0 0 1,1 0-1,-1 0 1,1 0-1,0 0 1,0 0-1,0 1 1,0-1-1,1 0 1,-1 0-1,5-6 1,-2 5 81,0 1 0,1-1 0,-1 1 0,1 0 0,0 0 0,0 1 0,1 0 0,-1-1 0,1 2 0,-1-1 0,1 1 0,7-2 0,14-6 45,1 2-1,0 2 1,1 0-1,-1 2 1,1 1-1,0 1 1,0 2-1,0 1 1,0 1-1,44 9 1,-54-7-118,0 1 0,-1 1 0,1 0 1,-1 2-1,0 0 0,-1 1 1,0 1-1,-1 0 0,0 1 0,0 1 1,-1 1-1,-1 0 0,0 1 1,0 0-1,-2 1 0,18 27 0,-26-34-36,0-1 0,0 1 0,-1 0 0,0 0 0,-1 0 0,0 0 0,0 1 0,-1-1 0,0 1 0,0-1 0,-1 1 0,0-1 0,-1 1 0,0-1 0,0 0 0,-1 1 0,0-1 0,0 0 0,-1 0 0,0 0 0,0 0 0,-1 0 0,0-1 0,0 0 0,-1 1 0,0-2-1,0 1 1,-10 9 0,8-8 11,0-1 0,0-1-1,0 1 1,-1-1 0,0 0-1,0-1 1,-1 0-1,1 0 1,-1-1 0,0 0-1,-1 0 1,1-1-1,-1-1 1,1 1 0,-1-2-1,0 1 1,1-1 0,-1-1-1,0 1 1,0-2-1,0 1 1,0-2 0,1 1-1,-15-5 1,13 2-28,1-1 0,0 0 0,1 0 1,0-1-1,-1-1 0,2 1 0,-1-1 0,1-1 0,0 0 1,-7-9-1,13 15-93,-1-1-1,2 1 1,-1-1 0,0 1 0,0-1 0,1 0 0,-1 0 0,1 0 0,0 0-1,0 0 1,0 0 0,0 0 0,1 0 0,-1 0 0,1 0 0,0 0 0,0 0-1,0-1 1,0 1 0,1 0 0,-1 0 0,1 0 0,-1 0 0,1 0 0,0 0-1,1 0 1,-1 0 0,0 0 0,1 0 0,0 1 0,-1-1 0,1 0-1,0 1 1,0 0 0,0-1 0,1 1 0,-1 0 0,1 0 0,2-1 0,0 0-217,-1 0 0,1 0 0,0 1 0,0 0 0,0 0 0,0 0 0,1 1 0,-1 0 0,7-1 0,-1 0-191,35-9-1362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0.9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0 369 6272,'0'37'3072,"0"1"-4096,0-26 7040,4-3-6016,-4-1 0,11 1-128,4-5 128,4-4-1408,12-4 0,5-9-384,-8-15 0</inkml:trace>
  <inkml:trace contextRef="#ctx0" brushRef="#br0" timeOffset="1">372 1 10368,'-67'0'5120,"98"25"-7168,-22-16 10879,2 12-9215,-1-4 128,-1 4-4736,-3 0 129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2.2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767 102 2176,'0'-4'59,"0"-4"404,1 0 0,-2 0 1,1 0-1,-1 0 1,-1 0-1,-3-14 0,4 20-376,0 0-1,0 1 0,0-1 0,-1 0 0,1 0 0,-1 1 1,1-1-1,-1 1 0,1-1 0,-1 1 0,0 0 1,0 0-1,1 0 0,-1 0 0,0 0 0,0 0 0,0 0 1,0 0-1,0 1 0,-1-1 0,1 1 0,0 0 0,0 0 1,0-1-1,0 1 0,0 0 0,-1 1 0,1-1 1,-2 1-1,-6 1 70,0 0 0,0 0 0,0 1 1,1 0-1,-1 1 0,1 0 0,0 1 0,0 0 1,-15 11-1,-74 66 2145,79-65-2047,-18 18 194,3 2-1,1 1 1,2 2 0,2 1-1,1 1 1,-36 75 0,22-25 256,5 2 1,-36 132 0,52-138-281,4 0 0,4 2 0,4-1 0,3 2 0,4-1 0,5 0 0,27 178 0,-19-216-254,1 0 1,3-1 0,2-1-1,2-1 1,2 0 0,3-2-1,1 0 1,2-2 0,3-1-1,1-1 1,2-1 0,2-3-1,2 0 1,55 44 0,-91-81-216,1-1 0,0 1 1,0-1-1,0 1 0,0-1 1,0 0-1,0 0 0,0 0 1,0 0-1,0 0 0,3 0 1,1-7-1683,-8-11-277,-10-15-3329,3 15 2432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2.7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74 599 7168,'13'9'3029,"43"32"-1621,-50-37-1100,0-1-1,1 0 1,0 0-1,0 0 1,0-1-1,0 0 1,0 0-1,0-1 1,0 0-1,0 0 1,15-1 0,-2-2-244,0 0 0,32-9 0,-30 5-25,-1-1 0,-1-1 0,1-1 1,-1-1-1,0-1 0,-1 0 1,-1-2-1,0 0 0,0-1 1,-2-1-1,1 0 0,-2-1 1,16-22-1,-22 27 2,-2 0 0,0-1 1,0 0-1,-1 0 0,0-1 0,-1 0 0,-1 0 1,0 0-1,-1 0 0,2-15 0,-4 18-14,-1-1 0,0 1 0,0-1 0,-1 1 0,-1-1 0,0 1 0,0 0 0,-1 0 0,0 0 0,-1 0 0,0 0 0,0 1 0,-1 0 0,-9-13-1,5 9-2,0 1-1,-1 0 0,-1 0 1,0 1-1,-1 1 0,0 0 0,0 0 1,-1 1-1,0 1 0,-1 0 0,0 1 1,0 0-1,-1 1 0,1 1 1,-1 0-1,-1 1 0,1 1 0,0 0 1,-1 1-1,0 1 0,-24 0 0,18 2-4,0 0 0,1 1-1,-1 1 1,1 1-1,0 1 1,-27 10 0,40-12-20,-1 0 1,1 1 0,0 0 0,0 1 0,0 0 0,0 0 0,1 0 0,0 1 0,0 0-1,0 1 1,1-1 0,0 1 0,0 1 0,1-1 0,0 1 0,0 0 0,-4 11-1,7-15 1,1 0-1,0 0 0,0-1 0,0 1 0,1 0 0,-1 0 1,1 0-1,0 0 0,0 0 0,0 0 0,1 0 0,-1 0 1,1 0-1,0-1 0,0 1 0,0 0 0,1 0 0,2 5 0,0-3 8,0 1-1,1-1 0,0 0 0,0-1 0,0 1 0,1-1 0,0 0 0,0 0 0,7 4 0,11 4-66,1 0 0,0-1 0,0-2 0,36 10-1,4-4-1498,1-3 0,96 7-1,-97-14-33,8 0-583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3.4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167 406 3072,'2'4'1472,"3"4"-484,-1 1 0,0 0 0,0 0 0,4 16 0,5 43 640,8 27-1092,-15-79-385,0 1 1,1-1 0,1-1 0,0 1 0,1-1 0,1-1 0,0 0-1,19 20 1,-23-28-60,0 0-1,1-1 0,-1 0 1,1 0-1,0 0 0,0-1 1,1 0-1,-1-1 1,1 0-1,-1 0 0,1 0 1,0-1-1,0 0 0,1-1 1,-1 0-1,0 0 0,0-1 1,1 1-1,-1-2 1,15-2-1,-9 0-46,-1-1-1,0-1 1,1 0 0,-2-1 0,1 0 0,-1-1-1,0 0 1,0-1 0,-1-1 0,0 1 0,0-2-1,-1 0 1,0 0 0,-1 0 0,0-2 0,-1 1-1,0-1 1,-1 0 0,0 0 0,-1-1 0,0 0-1,-1 0 1,-1 0 0,0-1 0,-1 0 0,0 0-1,-1 0 1,0 0 0,-2-27 0,-2 18-8,-2 1 0,0 0-1,-1 0 1,-2 1 0,0 0 0,-1 0 0,-1 0 0,-1 1-1,-1 0 1,0 1 0,-2 1 0,0-1 0,-1 2 0,-1 0-1,0 1 1,-25-20 0,17 17-8,-1 2 0,0 1 0,-1 1 0,-1 1 0,0 1 0,-1 1 0,0 1 0,-1 2 0,0 1 0,0 1 0,-1 1 0,-32-2-1,43 7 11,4-1-14,0 0-1,0 1 0,0 1 0,0 1 0,0 0 0,-1 0 0,1 2 0,-21 5 0,34-7-17,0-1-1,1 0 0,-1 0 1,0 0-1,1 0 0,-1 1 0,1-1 1,-1 0-1,0 1 0,1-1 0,-1 0 1,1 1-1,-1-1 0,1 1 0,-1-1 1,1 1-1,-1-1 0,1 1 0,0-1 1,-1 1-1,1 0 0,0-1 0,-1 1 1,1-1-1,0 1 0,0 0 0,-1-1 1,1 1-1,0 1 0,13 13 177,32 5 86,7-5-43,0-2-1,0-3 0,56 5 1,163 1 565,-235-14-692,48 3 152,84-1 416,-166-4-705,-1 1 1,0-1-1,0 0 0,1 0 1,-1 0-1,0 0 1,1-1-1,-1 1 1,0 0-1,0-1 0,1 1 1,-1 0-1,0-1 1,0 0-1,0 1 1,1-1-1,-1 0 0,0 1 1,0-1-1,0 0 1,0 0-1,0 0 1,1-1-1,-3 1-77,0 0 0,1 1 0,-1-1 0,0 0 0,1 1 0,-1-1 0,0 1 0,0-1 0,0 1 0,1-1 0,-1 1 0,0-1 0,0 1 0,0 0 0,0 0 0,0-1 0,0 1 0,0 0 0,0 0 0,0 0 0,0 0 0,0 0 0,0 0 0,1 0 0,-1 0 0,0 1 0,0-1 0,0 0 0,-2 1 0,-8 1-962,6-1 585,1 0 0,0-1 0,0 1 0,0-1 0,0 0 0,0-1 0,-8 0 0,-45-10-2196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4.1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0 401 2432,'9'-17'4180,"-5"33"-1956,-2 44-1289,-2-56-957,0 28 469,1-1 0,2 1 0,1 0 0,1-1 0,17 54 0,-19-75-320,1 1 1,1-1-1,0 0 0,0 0 0,0 0 1,1-1-1,1 1 0,0-2 0,0 1 1,1-1-1,0 0 0,0 0 0,1-1 1,-1-1-1,2 1 0,-1-1 0,1-1 1,0 0-1,0 0 0,15 5 1,-9-7-40,0 1 1,0-2-1,0 0 1,0-1 0,0-1-1,1 0 1,-1-1-1,0-1 1,0 0 0,0-2-1,-1 1 1,25-11-1,-21 7 2,0-1 0,-1-1-1,-1-1 1,0 0-1,0-2 1,-1 0 0,0 0-1,-1-2 1,25-27-1,-32 31-44,0-1 0,0 0 0,-1-1 0,0 0 0,-1 0 0,-1 0 0,0-1 0,0 0 0,-1 1 0,-1-2 0,0 1 0,-1 0 0,0-1 0,-1 1 0,-1-1 0,0 1 0,-1-1 0,0 1 0,-1-1 0,-1 1-1,0 0 1,0 0 0,-1 0 0,-1 0 0,-1 1 0,1 0 0,-15-21 0,0 3-7,-1 0 1,-1 2-1,-2 1 0,0 1 1,-2 1-1,-1 1 0,-31-21 1,35 29-81,-1 1 1,0 1 0,-1 1-1,-1 1 1,0 1 0,0 2-1,-1 0 1,0 2 0,-46-6-1,68 13 7,-1 0 0,0 0 0,1 1 0,-1-1 0,0 1-1,1 1 1,-6 1 0,10-3 26,0 0 0,1 1 0,-1-1 0,0 0 0,1 0 0,-1 1 0,1-1 0,-1 0 0,1 1 1,-1-1-1,0 0 0,1 1 0,0-1 0,-1 1 0,1-1 0,-1 1 0,1-1 0,-1 1 0,1-1 0,0 1 0,0 0 0,-1-1 0,1 2 0,0-1 4,1 0-1,-1 0 1,1-1-1,-1 1 0,1 0 1,-1 0-1,1 0 1,0-1-1,-1 1 1,1 0-1,0-1 0,0 1 1,0 0-1,-1-1 1,1 1-1,0-1 1,0 1-1,0-1 0,0 0 1,0 1-1,1-1 1,25 8 54,1-1 1,-1-1 0,1-2 0,0-1-1,51 0 1,-28-1 14,352 32 854,-384-31-603,-17 2-1256,-25 6-2700,3-2 1359,-1 4-150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4.5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7 414 4352,'1'2'151,"1"0"0,0-1 0,-1 1 0,1-1 0,0 1 0,0-1 0,0 0 0,0 0 0,0 0 0,0 0 0,0 0 0,3 0-1,56 13 1472,-30-15 2006,0-16-3086,-17 8-83,79-38 779,68-40-892,-146 77-240,-1 1 0,0-2 0,-1 0 0,-1-1 0,1 0 0,-2-1 0,0 0 1,11-18-1,-19 27-79,0 0 0,-1-1 0,0 1 0,0-1 0,0 1 0,-1-1 1,1 1-1,-1-1 0,0 0 0,0 0 0,-1-6 0,0 8-11,0 0-1,-1 0 1,0 0-1,0 0 0,0 0 1,0 0-1,0 0 1,0 1-1,-1-1 1,1 0-1,-1 1 0,0-1 1,0 1-1,0 0 1,0-1-1,0 1 0,0 0 1,-5-3-1,-3-1 13,0 0 0,0 1 0,0 0 0,-1 0 0,0 1 0,0 1 0,0 0 0,0 0 0,-1 1-1,-18-1 1,2 1 29,1 2-1,-1 1 1,-36 5 0,51-3-17,-1 0 1,1 1 0,0 0-1,0 1 1,0 1 0,1 0-1,0 1 1,0 0 0,0 1-1,1 0 1,0 1 0,1 0-1,0 1 1,0 0 0,1 0-1,-12 18 1,15-19 21,1-1 0,0 1 0,0-1-1,1 1 1,0 1 0,0-1 0,1 0 0,1 1 0,-1 0 0,2 0-1,-1-1 1,1 1 0,1 0 0,0 0 0,0 0 0,1 0-1,0 0 1,1 0 0,0 0 0,0-1 0,1 1 0,1-1 0,5 12-1,-2-9 16,1 0 0,1 0 0,0-1-1,1 0 1,0 0 0,0-1-1,1-1 1,1 0 0,0 0 0,0-1-1,0-1 1,1 0 0,0-1-1,0 0 1,1-1 0,0 0 0,17 3-1,15 1-314,1-1-1,0-2 1,91-1-1,-111-4-749,0-2-1,0 0 1,0-2-1,0-1 1,42-11 0,-18-8-1572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5.0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86 393 5504,'8'13'2346,"9"3"-1650,4 5 1426,0 1 0,22 29 0,-17-16-1518,-3 0 0,-1 2 1,-1 1-1,-2 0 1,23 71-1,-40-103-462,-1 0-1,0 0 1,-1 1-1,1-1 1,-1 0-1,0 0 1,-1 0-1,0 0 1,0 0-1,0 0 1,0 0-1,-1 0 1,-3 8-1,4-12-97,0 0 0,0-1 0,-1 1 0,1 0 0,0 0-1,-1 0 1,1-1 0,-1 1 0,0-1 0,1 1-1,-1-1 1,0 0 0,0 0 0,0 1 0,0-1 0,0-1-1,0 1 1,0 0 0,0 0 0,-1-1 0,1 1 0,0-1-1,0 0 1,-1 0 0,1 0 0,0 0 0,0 0 0,-1 0-1,1 0 1,0-1 0,0 1 0,0-1 0,0 0-1,-1 0 1,1 1 0,0-1 0,0 0 0,-1-2 0,-6-1 3,1-1 1,0 0-1,1-1 0,-1 0 1,1 0-1,0 0 1,1-1-1,-11-14 1,-40-67 276,45 67-307,-7-12-78,2 0 0,1-1 0,1 0 0,2-1 0,2-1 0,-10-49 0,18 65 21,0-1 1,2 0-1,0 1 1,1-1-1,2 0 0,0 1 1,1-1-1,0 1 0,2 0 1,1 0-1,0 0 1,2 1-1,9-20 0,-10 28-6,0 1-1,0-1 1,0 1-1,2 1 1,-1 0-1,1 0 1,0 0-1,1 1 1,0 1-1,0 0 0,1 0 1,0 1-1,0 0 1,1 1-1,-1 0 1,1 1-1,0 0 1,0 1-1,0 1 1,17-2-1,6 0 0,1 2 0,-1 2 0,1 1 0,-1 2 1,65 13-1,-72-11 229,-10-2-555,-1 1 0,0 0 1,1 1-1,24 11 0,-38-14 3,0 0 1,0 1 0,0-1-1,0 1 1,-1 0 0,1 0 0,-1 0-1,0 0 1,0 1 0,0-1-1,0 1 1,-1 0 0,1 0 0,-1 0-1,0 0 1,0 0 0,0 0-1,-1 1 1,0-1 0,0 0 0,0 1-1,1 6 1,-2 4-2255,0-13 43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5.4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1 492 4480,'2'14'992,"0"-1"0,2 0 0,-1 0 0,2 0-1,0 0 1,0 0 0,8 12 0,-9-19-421,0 0 0,1 0 0,0-1 0,0 1 0,0-1 0,0 0 1,12 7-1,32 11-766,-26-16 548,1-2 1,0 0 0,1-1-1,-1-2 1,1-1 0,-1 0-1,36-5 1,-42 2-173,1-1 0,0-1 0,-1 0 0,0-1 0,0-2 0,0 1 1,-1-2-1,0 0 0,-1-2 0,21-13 0,-11 1-8,0 0 1,-1-2-1,-1 0 0,-2-2 1,36-51-1,-48 61-119,0-1 0,-1 0-1,0-1 1,-2 0 0,0 0 0,-1 0-1,-1-1 1,0 0 0,-2 0 0,0 0 0,0-35-1,-3 47-28,-1 0-1,0-1 1,0 1-1,0 1 1,-1-1-1,0 0 1,-1 0-1,1 0 1,-1 1-1,-1 0 0,1-1 1,-1 1-1,0 1 1,0-1-1,-1 0 1,0 1-1,0 0 1,0 0-1,0 1 1,-12-8-1,6 6 4,0 0 1,0 1-1,0 0 0,-1 1 1,0 0-1,0 1 0,0 0 0,0 1 1,0 1-1,0 0 0,-20 0 1,5 2-10,-1 1 1,1 2-1,0 0 1,0 2-1,-32 11 1,42-11-15,0 1 1,1 1-1,0 0 0,0 2 1,1 0-1,0 0 0,0 1 1,1 1-1,-14 16 0,14-13-12,1 0 0,1 1 0,0 1 0,2 0 0,-12 24 0,19-36 0,1 0 0,-1 0 0,1 0 0,1 0 0,-1 0 1,1 1-1,0-1 0,0 1 0,0-1 0,1 1 1,0 0-1,0-1 0,0 1 0,1-1 0,0 1 0,0-1 1,0 1-1,1-1 0,0 0 0,0 0 0,0 0 0,1 0 1,-1 0-1,5 6 0,0-4-65,0 0 0,1-1 1,0 1-1,0-2 0,0 1 0,1-1 0,0 0 1,0-1-1,0 0 0,1 0 0,18 4 0,7 0-721,0-2-1,42 3 0,159-6-4367,-230-4 4968,89 1-2644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6.5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1077 3456,'3'5'597,"1"-2"1,-1 1-1,1 0 1,0-1-1,0 0 1,1 0-1,-1 0 1,1 0-1,-1-1 1,9 4-1,-2-3-125,-1 1-1,1-2 1,0 1-1,18 0 1,-7-2-283,0-1 1,0 0-1,-1-2 0,37-8 1,-23 0-41,0-1 0,-1-2 0,54-28 0,92-66 791,-139 79-803,-1-1 1,-2-2 0,-1-2-1,-2-1 1,50-62 0,-64 69-80,-2-1 0,0-1 0,-2 0 0,-1-1 1,-2-1-1,-1 0 0,-1-1 0,-2-1 1,7-34-1,-15 53-28,0 0 0,-1 1 0,0-1 0,-1 0 0,0 0 0,-2 0 0,1 0 0,-2 1 0,0-1 0,0 1 1,-7-17-1,5 20-13,0 0 0,-1 0 0,1 1 0,-2-1 1,0 2-1,0-1 0,0 1 0,-1 0 0,0 0 1,-1 1-1,1 0 0,-2 0 0,1 1 0,-17-8 0,8 7 4,1 0-1,-2 1 1,1 1-1,-1 1 1,1 1-1,-1 0 1,0 2-1,0 0 0,0 1 1,0 0-1,0 2 1,0 0-1,0 2 1,0 0-1,1 1 1,-33 13-1,35-12-11,0 1-1,0 1 1,1 0 0,0 1-1,1 0 1,0 2 0,0-1-1,1 2 1,1 0 0,0 0-1,0 1 1,1 0 0,1 1-1,0 1 1,1-1 0,1 2-1,0-1 1,-10 30-1,12-16 60,0 0-1,2 0 0,1 1 1,1 0-1,2 0 0,1-1 0,8 50 1,-1-35 59,2-1 0,1 0 0,3 0 0,27 59 0,-24-68 18,2-1 1,2 0-1,40 49 1,84 78 599,25 29-1902,-164-183-1074,-6-12-562,-1-4 1994,1-25-1761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6.9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1 6912,'-10'104'3456,"20"62"-4480,-10-107 6016,-6 13-5888,-3 19 0,-7 2-2688,-8-10 128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7.6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84 413 3456,'5'11'722,"2"0"0,-1-1 0,1 1 0,1-1 0,-1-1 1,2 1-1,12 10 0,-12-13-542,0 0 0,1 0 0,0-1 0,19 9 0,-14-9-110,1 0 0,0-1 0,0-1 0,1-1 0,0 0 0,-1-1 0,1 0 0,0-2 0,0 0 1,0-1-1,0 0 0,20-5 0,-6-2 77,0-1-1,0-1 1,-1-2 0,0-1 0,39-23 0,-63 33-120,0 0 1,-1-1-1,1 0 0,-1 0 0,0 0 1,1-1-1,-2 0 0,1 0 1,-1 0-1,1 0 0,-2-1 1,1 0-1,0 1 0,-1-1 0,0-1 1,-1 1-1,1 0 0,-1-1 1,-1 1-1,1-1 0,-1 0 1,0 1-1,0-1 0,-1 0 0,0 0 1,0 1-1,-1-1 0,0 0 1,0 0-1,0 1 0,-1-1 0,-3-7 1,-1-3 24,-2 0 0,0 0 0,0 0-1,-2 1 1,0 0 0,-1 1 0,-1 0 0,0 1 0,-1 0 0,-21-17 0,20 20-73,0 0 1,-1 1-1,0 1 0,-1 0 0,0 2 1,0-1-1,-1 2 0,0 0 1,0 1-1,0 1 0,0 0 0,-1 2 1,0 0-1,0 1 0,1 0 1,-1 2-1,0 0 0,0 1 1,1 0-1,-1 2 0,1 0 0,0 1 1,0 1-1,0 0 0,1 1 1,0 1-1,0 1 0,1 0 0,0 1 1,1 0-1,0 2 0,1-1 1,-23 26-1,31-30-20,-1-1-1,2 1 1,-1 0 0,1 0 0,0 1-1,1-1 1,-1 1 0,2 0 0,-1 0 0,1 0-1,0 0 1,0 0 0,1 0 0,1 1-1,-1-1 1,2 12 0,0-9-114,1 0 1,1-1-1,0 1 1,0 0-1,1-1 1,0 0 0,1 0-1,0 0 1,1 0-1,0-1 1,0 0-1,9 10 1,61 59-1382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7.5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49 251 640,'-2'1'305,"1"0"0,-1 0 0,0 0 0,0 0 1,0 0-1,1 0 0,-1 0 0,1 1 0,-1-1 0,1 0 0,-1 1 0,1 0 0,0-1 1,0 1-1,0 0 0,0-1 0,0 1 0,0 0 0,0 0 0,0 3 0,0-1-68,0 0-1,1 0 1,0 0-1,0 0 0,0 0 1,0 0-1,0 0 0,1 0 1,0 0-1,1 4 1,1 1 23,0 0 0,1-1 0,0 1 0,0-1 0,1 0 1,0 0-1,0 0 0,12 11 0,-8-10-10,1 0 0,0-1 1,0 0-1,1-1 0,0 0 0,0-1 0,0 0 1,1-1-1,0 0 0,0-1 0,1 0 0,-1-1 1,17 2-1,-18-4-132,0 0 1,0-2-1,1 1 0,-1-1 1,0-1-1,0 0 1,0-1-1,0 0 0,-1 0 1,1-1-1,-1-1 1,0 0-1,0 0 0,0-1 1,13-10-1,-9 5 8,-1 0 0,0 0 0,-1-1 0,-1 0 0,1-1 0,-2 0 0,0-1 0,9-18 0,-15 24-64,0 1-1,-1-1 1,0 0 0,-1 0-1,1 0 1,-1 0-1,-1 0 1,0 0-1,0 0 1,-1-1 0,0 1-1,0 0 1,-1-1-1,0 1 1,0 0-1,-1 0 1,0 0-1,-5-13 1,3 12-18,0-1 0,0 1-1,-1-1 1,-1 1 0,1 1-1,-1-1 1,-1 1 0,0 0 0,0 1-1,0-1 1,-1 1 0,0 1 0,-1-1-1,1 1 1,-1 1 0,0 0 0,-1 0-1,1 1 1,-13-4 0,5 5-42,-1 1 0,1 1 0,-1 0 0,1 2 0,-1 0 1,1 1-1,-1 0 0,1 2 0,0 0 0,0 1 0,1 0 0,-1 2 0,1 0 1,1 0-1,-1 2 0,1 0 0,1 0 0,0 2 0,-18 16 0,27-23-19,0 1-1,0 0 0,1 1 1,0-1-1,0 1 0,1-1 1,-1 1-1,1 0 1,0 1-1,1-1 0,-1 0 1,1 1-1,1 0 0,-1-1 1,1 1-1,0 0 0,1-1 1,0 1-1,0 0 0,0 0 1,2 11-1,0-11-1,1 1 0,-1-1 0,1 0 0,0 0 0,1-1 0,0 1 0,0-1 0,0 0 0,1 0 0,-1 0 0,2 0 0,-1-1 0,1 0 0,-1 0 0,1 0 0,1-1 0,-1 0 0,1 0 0,7 3 0,7 2-4,1-2-1,-1 0 0,2-1 0,-1-2 1,1 0-1,-1-1 0,1-1 0,0-1 0,0-2 1,0 0-1,32-6 0,6-4 69,0-3 1,113-43-1,-99 22 232,-75 35-266,1 0 0,-1 0-1,0 0 1,0 1 0,1-1-1,-1 0 1,0 0 0,0 0-1,1 0 1,-1 1 0,0-1-1,0 0 1,1 0 0,-1 1-1,0-1 1,0 0 0,0 0-1,0 1 1,1-1 0,-1 0-1,0 1 1,0-1 0,0 0-1,0 0 1,0 1-1,0-1 1,0 0 0,0 1-1,0-1 1,0 0 0,0 1-1,0-1 1,0 0 0,0 1-1,0-1 1,0 0 0,0 0-1,0 1 1,-1-1 0,1 0-1,0 1 1,0-1 0,0 0-1,0 0 1,-1 1 0,-4 25 296,3-18-187,1 1-55,0 0 0,0 0 0,1 1 1,0-1-1,1 0 0,0 0 0,0 0 1,1 0-1,0 0 0,1 0 0,0 0 1,0 0-1,1-1 0,0 0 0,1 1 1,-1-2-1,1 1 0,1 0 0,0-1 1,0 0-1,9 8 0,-7-8-54,0-1 0,1 1 0,0-1 0,1-1 0,-1 1 0,1-2 0,0 1-1,0-2 1,0 1 0,0-1 0,1-1 0,0 0 0,-1 0 0,1-1 0,0 0 0,0-1 0,0 0-1,13-3 1,-8 0-349,1 0 0,-2-1 0,1-1 0,0-1 0,-1 0 0,16-9 0,-8 2-1599,-1-1 1,-1-1 0,21-20 0,-14 13-880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8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1 494 4864,'3'0'395,"0"-1"0,0 0-1,0 0 1,0 0 0,0 0 0,-1 0 0,1 0 0,0-1 0,0 1-1,-1-1 1,1 0 0,-1 0 0,0 0 0,4-4 0,33-38 2920,-27 28-3444,190-202 1189,-175 193-917,2 1 0,0 2 1,1 1-1,2 1 0,64-30 1,-82 44-49,1 0 1,-1 2-1,1 0 0,0 1 1,0 0-1,0 1 0,0 1 1,1 0-1,-1 1 0,29 4 1,-34-2 2,-1 0 1,0 1 0,0-1-1,0 2 1,0 0-1,0 0 1,-1 0 0,1 1-1,-1 0 1,-1 1 0,1-1-1,-1 2 1,0-1-1,0 1 1,-1 0 0,1 0-1,-2 1 1,9 13-1,-6-3 53,0 0 0,0 1-1,-2-1 1,-1 1 0,0 1-1,-1-1 1,-1 1 0,-1 0-1,-1 0 1,0-1 0,-2 1-1,0 0 1,-2 0 0,-6 28-1,6-33-58,0 0 0,-2-1 0,1 1 0,-2-1-1,0 0 1,-1-1 0,0 1 0,-1-2 0,0 1-1,-1-1 1,-1 0 0,0 0 0,0-2 0,-1 1-1,0-1 1,-1-1 0,0 0 0,-1 0 0,-24 11-1,33-18-63,0 0-1,-1 0 0,1 0 1,-1-1-1,0 0 0,1 0 1,-1 0-1,0-1 0,1 1 1,-1-1-1,0 0 0,0 0 1,1-1-1,-1 0 1,0 0-1,0 0 0,1 0 1,-1 0-1,1-1 0,0 0 1,-1 0-1,1 0 0,0-1 1,-7-5-1,6 4-78,1-1 0,0-1 0,0 1 0,0 0 0,1-1 0,0 0 0,0 0 0,0 0 0,0 0 0,1 0 0,0 0 0,1-1 0,-1 1 0,1-1 0,1 1 0,-1-1 0,1-8 0,0 10-196,0-1 0,0 1 0,1-1 0,0 1 0,0-1 0,0 1-1,0 0 1,1-1 0,0 1 0,0 0 0,1 0 0,-1 0 0,1 1 0,0-1 0,0 1 0,1-1 0,-1 1 0,1 0 0,7-6 0,-3 5-399,-1 0 0,1 1 0,0 0 0,0 0 0,0 1 0,1 0 0,-1 1 0,1 0 0,-1 0 0,1 1 0,13-1 0,5 2-2170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8.9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3 390 3328,'0'0'55,"-1"0"1,1 1-1,0-1 1,0 0-1,0 1 0,0-1 1,-1 0-1,1 0 1,0 1-1,0-1 0,0 0 1,0 1-1,0-1 1,0 0-1,0 1 0,0-1 1,0 0-1,0 1 1,0-1-1,0 0 0,0 1 1,0-1-1,0 0 1,0 1-1,0-1 0,1 0 1,-1 1-1,0-1 1,0 0-1,0 1 0,1-1 1,-1 0-1,0 0 1,0 1-1,0-1 0,1 0 1,-1 0-1,0 0 1,1 1-1,-1-1 0,14 17 4351,-11-15-4275,0-1 0,1 0 0,-1 0 0,0 0 0,0 0 0,1 0 0,-1-1 0,1 1 0,-1-1 0,0 0 0,1 0 0,-1 0 0,1-1 0,-1 1 0,0-1 0,1 0 0,-1 1-1,4-3 1,61-23-59,-35 6 394,-2-1 1,-1-1-1,0-1 1,-2-2-1,45-51 0,-12 14 128,-40 42-199,-1-2-1,-1 0 1,30-47-1,-46 58 329,-5 8 159,1 4-853,1 0 0,0 0 0,-1 0 0,1-1 0,0 1 1,0 0-1,-1 0 0,1 0 0,0 0 0,0 0 0,0-1 0,0 1 0,0 0 0,0 0 0,0 0 0,1 0 0,-1 0 0,0-1 0,0 1 0,1 0 0,-1 0 0,0 0 0,1-1 1,-1 1-1,1 0 0,0 1 0,15 25 47,1 0 1,2-2 0,30 35-1,23 30-84,-45-53 19,-8-12 74,-1 0 0,-2 2 0,0 0 0,15 37 0,-28-56-45,0-1 1,-1 0-1,0 1 1,0-1-1,-1 1 1,0-1-1,0 1 1,-1 0-1,0-1 1,0 1-1,-1 0 1,0-1-1,0 1 1,-1-1 0,0 1-1,0-1 1,-1 0-1,0 0 1,0 0-1,-1 0 1,1 0-1,-1-1 1,-6 7-1,5-8 4,1 0-1,-1 0 0,-1 0 0,1-1 0,-1 0 1,0 0-1,0 0 0,0-1 0,-13 5 0,-64 15 323,27-9-182,40-9-188,0-1 0,0 0 0,0-1 1,0-1-1,-21 0 0,32-2-105,1 0 0,0 0 0,-1-1 0,1 1 0,0-1 0,-1 0 0,1 0 0,0-1-1,0 1 1,0-1 0,0 0 0,0 0 0,0 0 0,1 0 0,-1-1 0,1 1 0,-1-1 0,1 0 0,0 0 0,0-1-1,0 1 1,1-1 0,-1 1 0,1-1 0,-4-7 0,5 8-43,1 1-1,-1-1 1,1 0-1,0 0 1,-1 0 0,1 0-1,0 1 1,1-1-1,-1 0 1,0 0 0,1 0-1,0 0 1,0 1 0,0-1-1,0 0 1,0 1-1,0-1 1,1 1 0,-1-1-1,1 1 1,-1 0-1,1-1 1,0 1 0,0 0-1,0 0 1,0 0-1,1 0 1,-1 1 0,0-1-1,6-2 1,6-5-534,2 0 1,-1 1-1,28-9 1,-23 10 290,1 1 1,0 1 0,0 0 0,0 2 0,1 1 0,25 0 0,130 14 855,-10 0 1796,-143-12-1759,-1-1-1,1-1 0,-1-1 1,0-1-1,25-7 1,-25 3-223,0 0 1,-1-2 0,0 0-1,-1-2 1,0 0 0,0-1-1,-2-1 1,1-1 0,-2-1-1,0-1 1,-1 0 0,22-29-1,-35 40-226,0 0 0,-1 0-1,1 0 1,-1 0-1,-1-1 1,1 0-1,-1 1 1,0-1 0,-1 0-1,1 0 1,-1 0-1,-1 0 1,1 0-1,-1 0 1,-1 0 0,1 0-1,-1 0 1,0 0-1,-3-9 1,2 11-17,0 1-1,0 0 1,-1 0-1,1 0 1,-1 0 0,0 0-1,0 1 1,0-1-1,0 1 1,0 0 0,-1 0-1,0 0 1,1 0 0,-1 1-1,0-1 1,-1 1-1,1 0 1,0 0 0,0 1-1,-1-1 1,1 1-1,-1 0 1,0 0 0,1 1-1,-1-1 1,1 1 0,-1 0-1,0 0 1,-8 2-1,-2 0 102,0 1 0,0 1 0,1 0-1,-1 1 1,1 1 0,0 0 0,1 1-1,0 0 1,0 1 0,0 1-1,1 0 1,0 0 0,1 1 0,0 1-1,-10 12 1,14-14-2,0 0 0,0 1 0,1 0 1,0 0-1,0 0 0,1 1 0,1 0 0,-7 22 0,10-26-54,-1 1-1,1 0 0,1 0 1,-1 0-1,1 0 0,1 0 1,-1 0-1,2 0 1,-1 0-1,1 0 0,0-1 1,0 1-1,7 13 1,-3-11-12,0-1 1,1 1 0,0-1-1,1-1 1,-1 0 0,2 0 0,-1 0-1,1-1 1,0 0 0,12 6-1,22 12-38,47 20-1,-42-22-289,-22-10-1471,1-2 1,1 0 0,55 12-1,-31-17-1337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4:59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21 459 2944,'-1'0'121,"1"-1"1,-1 1-1,1-1 0,0 1 0,-1-1 1,1 1-1,-1-1 0,1 1 1,-1-1-1,1 1 0,-1 0 1,1-1-1,-1 1 0,0 0 0,1-1 1,-1 1-1,1 0 0,-1 0 1,0 0-1,1 0 0,-1-1 1,0 1-1,1 0 0,-1 0 1,0 0-1,1 0 0,-1 1 0,0-1 1,1 0-1,-1 0 0,0 0 1,1 0-1,-1 1 0,5 21 2286,22 30-1450,-18-39-689,0-1 0,1 0 1,0-1-1,1 0 0,0 0 1,1-1-1,0-1 1,1 1-1,0-2 0,0 0 1,1 0-1,0-1 0,0-1 1,1 0-1,0-1 0,0 0 1,0-1-1,25 3 1,-19-5-173,1-1 1,-1 0 0,1-2 0,-1-1-1,1 0 1,-1-1 0,0-2 0,0 0 0,0-1-1,-1 0 1,0-2 0,35-19 0,-21 7 47,0-1-1,-2-2 1,0-1 0,-1-2 0,38-43 0,-56 57-75,-1-1 0,0-1 0,-1 0 0,0 0 0,-2-1 0,0 0 0,0-1 0,-1 0 0,-1 0 0,-1 0 0,0-1 0,-1 1 0,-1-1 0,2-31 0,-5 41-41,-1 1-1,1-1 1,-1 0-1,-1 1 1,1-1-1,-1 1 1,0-1-1,-1 1 1,1 0-1,-1 0 1,-1 0-1,1 0 1,-1 0-1,-7-8 1,4 7 9,0 1 1,0 0-1,-1 0 1,1 0 0,-1 1-1,-1 0 1,1 1-1,-1 0 1,-12-4-1,-4 1 12,0 1 0,0 1 0,0 1 0,-1 1 0,0 2 0,-44 2 0,36 2-44,0 1 0,0 2-1,1 1 1,0 2 0,1 1-1,-38 16 1,52-17-16,0-1-1,1 2 0,0 1 1,0 0-1,1 1 0,1 0 1,0 1-1,1 1 0,0 1 1,1 0-1,-21 30 0,31-39-18,-1 1-1,0-1 1,1 1-1,1 0 0,-1 0 1,1 0-1,0 1 1,1-1-1,-1 0 1,2 1-1,-1-1 0,1 1 1,0-1-1,0 1 1,3 12-1,-1-15-19,-1 1 0,1-1 0,0 0 1,1 1-1,0-1 0,-1 0 0,2 0 0,-1-1 0,0 1 1,1-1-1,0 0 0,0 0 0,0 0 0,1 0 0,-1-1 1,1 1-1,0-1 0,0-1 0,0 1 0,6 2 0,4 0-158,0 0 0,-1-1 0,1 0-1,1-1 1,-1-1 0,0-1-1,1 0 1,-1-1 0,26-3-1,6-4-1161,81-23 0,-112 25 1074,228-62-4035,-132 32 2262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0.0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1 3072,'-3'2'313,"0"1"-1,0-1 1,0 1 0,1 0-1,-1-1 1,0 1 0,1 1-1,0-1 1,0 0 0,0 0-1,0 1 1,1-1 0,-1 1-1,1 0 1,0-1 0,0 1-1,-1 7 1,-1 9 567,1 1-1,1 23 1,0-25-1062,5 105 1331,4 1 0,36 172 0,-29-202-265,19 74 673,7-3 0,75 197 0,-99-318-1373,36 115 379,-49-145-475,-1 1 0,0-1 0,-1 1 0,0 0 0,-1 0 0,-1 0 0,-4 29 0,4-44-93,0 0 0,0-1 1,0 1-1,0 0 0,0 0 0,0 0 0,0-1 0,0 1 0,-1 0 1,1 0-1,0 0 0,-1-1 0,1 1 0,0 0 0,-1 0 1,1-1-1,-1 1 0,1 0 0,-1-1 0,1 1 0,-1-1 1,0 1-1,1 0 0,-1-1 0,0 0 0,1 1 0,-1-1 1,0 1-1,0-1 0,1 0 0,-1 1 0,0-1 0,0 0 1,0 0-1,1 0 0,-1 0 0,0 0 0,0 1 0,0-2 1,1 1-1,-1 0 0,0 0 0,0 0 0,0 0 0,0 0 0,1-1 1,-1 1-1,0 0 0,0-1 0,1 1 0,-1 0 0,0-1 1,1 1-1,-1-1 0,0 1 0,1-1 0,-1 0 0,1 1 1,-2-2-1,-31-36-1988,32 35 1755,0 1 0,-1-1-1,1 0 1,0 1 0,0-1-1,0 0 1,1 0 0,-1 0-1,1 1 1,0-1 0,-1 0-1,1 0 1,1 0-1,-1 0 1,0 0 0,1 0-1,0-4 1,2 0-540,0 1 0,0-1-1,0 1 1,1 0 0,7-11 0,8-10-1910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0.4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1 262 5120,'2'6'167,"0"-1"0,1 0-1,-1 0 1,1 0 0,1 0 0,-1-1 0,1 1 0,0-1 0,-1 0 0,2 0 0,-1 0-1,0-1 1,1 1 0,0-1 0,9 5 0,-4-2 256,35 17 3312,-31-17-3334,0-1-1,0-1 1,1 0 0,23 3 0,-23-6-303,0 0 0,1-1 1,-1 0-1,0-1 0,0-1 1,0 0-1,0-1 1,0-1-1,0 0 0,0-1 1,-1-1-1,0 0 0,23-15 1,-26 14-16,0 0 1,-1-1-1,0 0 0,-1-1 1,0 0-1,0-1 0,-1 0 1,0 0-1,0 0 1,-1-1-1,-1 0 0,0-1 1,0 0-1,-2 0 0,1 0 1,4-19-1,-8 27-57,-1-1 1,1 0-1,-1 0 0,1 0 0,-2 0 0,1 1 1,0-1-1,-1 0 0,0 0 0,0 1 1,0-1-1,-1 0 0,1 1 0,-1-1 0,0 1 1,-1 0-1,1 0 0,-1-1 0,0 2 1,0-1-1,0 0 0,0 1 0,-1-1 0,1 1 1,-1 0-1,0 0 0,0 0 0,0 1 1,0-1-1,-5-1 0,0 0 49,0 0 1,0 1-1,0 0 0,0 1 0,-1-1 0,1 2 1,-1 0-1,1 0 0,-1 0 0,0 1 1,1 1-1,-1 0 0,1 0 0,-13 3 0,9 0 28,0 1 0,1 1 0,-1 0 0,1 0-1,0 1 1,1 1 0,0 0 0,0 0 0,1 1 0,0 1-1,0-1 1,1 2 0,-15 21 0,18-24-36,2 0 1,-1 0-1,1 0 0,0 1 1,1-1-1,0 1 1,0 0-1,1 0 1,0 0-1,0 0 0,1 1 1,1-1-1,-1 0 1,1 1-1,1-1 0,0 0 1,0 1-1,1-1 1,0 0-1,1 0 1,5 13-1,0-5 10,1-1 0,1 0 0,0-1 0,1 0 0,1 0 0,0-1 0,1-1-1,0 0 1,1-1 0,1 0 0,0-1 0,29 16 0,-17-13-458,0-1-1,46 14 0,-30-14-2159,49 7 1,-88-18 2148,1-1 0,0-1 1,0 1-1,0-1 0,0 0 1,0 0-1,0 0 1,0 0-1,0-1 0,-1 0 1,1 0-1,0-1 1,6-2-1,-11 4 310,1 0 0,-1-1 0,0 1 0,0-1 0,0 1-1,0-1 1,1 1 0,-1 0 0,0-1 0,0 1 0,0-1 0,0 1 0,0-1 0,0 1 0,0-1-1,0 1 1,0-1 0,0 1 0,0 0 0,-1-1 0,1 1 0,0-1 0,0 1 0,0-1 0,0 1-1,-1 0 1,1-1 0,0 1 0,0 0 0,-1-1 0,1 1 0,-1-1 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1.6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1424 3456,'3'1'472,"-1"0"0,1-1 0,-1 1 0,1-1 0,0 0-1,-1 0 1,1 0 0,-1 0 0,1 0 0,0 0 0,3-1 0,11 0 286,-4 2-573,1 0 1,-1 0-1,0-1 1,0-1-1,1 0 1,-1-1-1,0-1 0,0 0 1,0 0-1,0-1 1,-1-1-1,17-8 1,48-32 573,-2-2-1,-2-4 1,105-95 0,-142 111-642,-1-2-1,-2 0 1,-2-2-1,-1-2 1,-2-1-1,-2-1 1,40-91 0,-49 91-52,-1-1 1,-3 0 0,-1-1 0,-3 0 0,7-79 0,-15 106-39,-2 0-1,0 0 0,0 0 0,-2 0 1,0 1-1,-2-1 0,-9-27 0,9 33-15,-1 1 0,0 0 0,0 0 0,-1 1 0,-1 0-1,1 0 1,-2 0 0,1 1 0,-1 0 0,-1 1 0,0 0-1,-11-7 1,9 8 0,0 1-1,0 0 0,0 1 1,-1 0-1,0 1 0,0 0 1,0 1-1,0 1 1,0 0-1,-1 0 0,1 2 1,-1 0-1,1 0 0,0 1 1,-23 5-1,9 0 6,0 1 0,1 2 0,0 1 0,0 0 0,1 2 0,-36 24-1,41-22 21,1 1 0,1 0 0,0 2 0,1 0 0,1 1 0,1 0 0,0 1 0,1 1 0,2 0 0,-19 40 0,16-27 91,2 1-1,1 0 0,1 1 1,3 0-1,1 0 0,-5 60 0,11-63-33,1 0 0,2 1 0,1-1 0,2 0 0,1 0 1,2-1-1,0 0 0,3 0 0,0-1 0,2 0 0,1-1 0,1 0 0,2-1 0,0-1 0,2-1 0,1-1 0,2 0 0,0-2 0,1 0 0,1-1 0,1-2 0,1-1 0,1 0 0,49 24 0,-32-21-22,1-3 1,0-1 0,1-2-1,1-2 1,1-3 0,0-1-1,0-3 1,67 3-1,-79-10-35,-1-1 0,1-2 0,-1-2-1,1-1 1,-1-1 0,-1-2 0,1-2-1,-2-1 1,0-2 0,0-1 0,-1-1-1,33-23 1,-31 15-53,-1-1-1,-1-2 1,-1-1-1,-1-2 1,-2 0-1,-1-2 1,-1-1-1,-2-1 1,-2-1-1,-1-2 1,-1 0 0,-2 0-1,-2-2 1,-2 0-1,-1-1 1,-2 0-1,-2-1 1,-1 0-1,-3 0 1,-1-1-1,-3-74 1,-2 85-58,-2-1 0,0 1 0,-3 0 0,0 0 0,-20-54 0,21 73 52,0 0-1,-1 0 0,0 1 1,0 0-1,-1 0 1,-1 1-1,0 0 0,-1 0 1,0 1-1,0 0 1,0 0-1,-2 1 0,1 1 1,-1 0-1,0 0 1,0 1-1,-14-6 0,10 7 5,-1 0-1,1 2 0,-1-1 0,0 2 1,0 0-1,-1 1 0,1 1 0,0 0 1,0 1-1,0 1 0,0 0 0,0 2 1,0-1-1,1 2 0,-1 0 0,1 1 1,0 1-1,1 0 0,0 0 0,0 2 1,0 0-1,1 0 0,0 2 0,1-1 1,1 2-1,-14 14 0,9-2-10,0 1 0,2 1 1,1 0-1,1 1 0,1 0 0,-8 30 0,4 2 17,-16 118 0,29-144 41,1-1 0,1 1 0,2 0 0,2 0 0,0 0 0,3-1 0,0 0 0,2 0 0,2-1 0,1 0 0,1-1 0,27 46-1,-14-35 53,1 0 0,2-2 0,1-2 0,2 0 0,2-2 0,1-2 0,78 57 0,-93-77-61,0-1 0,1-2 0,0 0 0,0-1 0,1-1 0,1-1 0,-1-1 0,1 0 0,0-2 0,0-1 0,1-1 0,-1-1 0,0-1 0,27-3 0,-35 1-13,0 0-1,0-1 0,-1 0 0,1-1 1,-1-1-1,1 0 0,-1-1 0,-1 0 0,1-1 1,-1-1-1,0 0 0,-1-1 0,0 0 0,-1-1 1,1-1-1,-2 1 0,0-2 0,0 1 0,-1-1 1,0-1-1,-1 0 0,10-21 0,-15 26 3,0-1-1,0 0 0,-1 0 0,0 0 1,0-1-1,-1 1 0,0 0 0,-1-1 0,0 1 1,-1 0-1,0-1 0,0 1 0,-1 0 1,0 0-1,-4-12 0,4 17-7,0 0 1,0-1-1,0 1 1,0 0-1,-1 1 0,1-1 1,-1 0-1,0 1 0,0-1 1,0 1-1,-1 0 1,1 0-1,-1 0 0,0 1 1,0-1-1,0 1 0,0 0 1,0 0-1,0 0 1,0 1-1,-1-1 0,1 1 1,-1 0-1,1 0 0,-1 1 1,1-1-1,-1 1 0,1 0 1,-1 0-1,0 1 1,1 0-1,-7 1 0,0 0 12,0 1 0,0 1 0,1 0-1,-1 0 1,1 1 0,0 0-1,0 1 1,0 0 0,1 1 0,0 0-1,0 0 1,1 1 0,0 0-1,0 1 1,1-1 0,0 2 0,0-1-1,-6 14 1,5-7 44,0 0 0,1 0 0,2 0 0,-1 1 1,2 0-1,0 0 0,1 0 0,1 1 0,0-1 0,2 1 0,1 20 0,0-29-24,1 0 0,0 0 0,1 0 0,0 0 0,0-1 0,1 1 0,0-1 0,1 0 0,-1 0-1,2 0 1,-1-1 0,1 0 0,0 0 0,0 0 0,1-1 0,0 0 0,0 0 0,1 0 0,0-1 0,13 6-1,5 3-32,0-2 0,1-1-1,0-1 1,1-1-1,37 6 1,-31-8-1006,0-2 1,1-2 0,0-1 0,-1-1 0,60-8-1,-84 6 453,-7 1 367,-1 0 0,1 1 0,-1-2-1,1 1 1,-1 0 0,1 0-1,-1-1 1,0 0 0,1 1 0,-1-1-1,1 0 1,-1 0 0,0 0 0,0 0-1,0-1 1,0 1 0,0 0-1,0-1 1,0 0 0,0 1 0,0-1-1,-1 0 1,1 0 0,-1 0 0,1 0-1,1-4 1,-1-15-2650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2.4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5888,'11'11'547,"0"-1"0,0 0 0,1-1 0,0 0 0,15 7-1,47 35 4855,20 25-3156,98 74-458,-38-49-1983,37 26 1139,-143-84-669,-46-40-239,1 0 1,-1 0-1,1 1 0,-1-1 0,0 0 1,0 1-1,-1-1 0,1 1 0,-1 0 1,1-1-1,-1 1 0,-1 0 0,2 6 1,-2-9-47,-1 0 1,1 0-1,0 0 1,-1-1-1,1 1 1,0 0-1,-1 0 1,1-1-1,-1 1 1,1 0-1,-1-1 1,0 1-1,1-1 1,-1 1-1,0 0 1,1-1-1,-1 1 1,0-1-1,0 0 1,1 1-1,-1-1 1,0 0-1,0 1 1,0-1-1,1 0 1,-1 0-1,0 0 1,0 0 0,0 0-1,0 0 1,0 0-1,0 0 1,1 0-1,-1 0 1,-1 0-1,-39-6-1045,36 5 826,-14-1-944,1-2 1,0 0 0,0-1 0,0-1-1,1-1 1,-19-10 0,10 0-1387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2.8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1212 4 3584,'-4'-1'149,"1"0"1,0 0-1,0 1 1,-1 0-1,1-1 1,0 1-1,-1 0 0,1 0 1,0 1-1,-1-1 1,1 1-1,0 0 1,-1 0-1,1 0 0,0 0 1,0 0-1,0 1 1,0-1-1,-4 3 1,-3 2 530,-205 100 7194,-258 156-5466,54-46-1000,396-197-4223,22-18 2725,1-1 1,0 0-1,0 1 0,-1-1 1,1 0-1,0 1 0,0-1 1,0 0-1,0 1 0,-1-1 1,1 0-1,0 1 0,0-1 0,0 1 1,0-1-1,0 0 0,0 1 1,0-1-1,0 1 0,0-1 1,0 0-1,0 1 0,1-1 1,-1 1-1,0-1 0,0 0 1,0 1-1,0-1 0,0 0 1,1 1-1,-1-1 0,0 0 1,0 1-1,1-1 0,-1 0 1,0 1-1,1-1 0,-1 0 1,0 0-1,1 0 0,-1 1 1,0-1-1,1 0 0,-1 0 1,0 0-1,1 0 0,-1 1 1,1-1-1,-1 0 0,0 0 1,1 0-1,-1 0 0,1 0 1,-1 0-1,0 0 0,1 0 1,-1 0-1,0 0 0,1-1 1,-1 1-1,1 0 0,-1 0 1,1 0-1,9-3-2363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4.4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41 2688,'-1'-1'60,"1"0"1,-1-1 0,1 1-1,0 0 1,-1 0-1,1 0 1,0-1-1,0 1 1,0 0-1,0 0 1,0-1 0,0 1-1,1 0 1,-1 0-1,0-1 1,0 1-1,1 0 1,-1 0-1,1 0 1,-1 0-1,1 0 1,0-1 0,-1 1-1,1 0 1,0 0-1,0 1 1,0-1-1,0 0 1,0 0-1,0 0 1,0 0-1,0 1 1,0-1 0,0 1-1,0-1 1,0 1-1,0-1 1,1 1-1,-1-1 1,0 1-1,0 0 1,0 0 0,1 0-1,-1 0 1,0-1-1,0 2 1,1-1-1,-1 0 1,0 0-1,0 0 1,1 1-1,1 0 1,7 1 352,0 0 0,-1 1 0,1 0 1,-1 1-1,0 0 0,9 6 0,20 15 166,-1 1 0,-2 2 0,-1 1 0,53 60 1,105 146 1367,-173-210-1747,138 193 1462,-128-172-1160,-2 1 1,40 97 0,-49-96-259,-3 2-1,-1-1 1,-3 2-1,-2 0 1,-3 0-1,-1 0 1,-3 0-1,-8 92 1,2-111-157,-1 0 0,-1-1 0,-2 1 0,-1-1 0,-1-1 0,-2 0 0,-1 0 0,-1-1 0,-2-1 0,-1-1 0,-1 0 0,-1-1 0,-1-1 0,-1-1 0,-28 24 0,26-26-78,18-16-87,-1 0 0,0 0 1,0 0-1,0-1 0,-1 0 1,0-1-1,0 1 0,0-1 1,-12 5-1,18-9 42,1 0-1,0 0 1,0 0-1,0 0 1,0 0-1,-1 0 1,1 0 0,0 0-1,0 0 1,0 0-1,0 0 1,-1 0-1,1 0 1,0 0-1,0 0 1,0 0 0,0 0-1,-1 0 1,1 0-1,0 0 1,0 0-1,0 0 1,0 0-1,-1 0 1,1 0 0,0 0-1,0 0 1,0-1-1,0 1 1,0 0-1,-1 0 1,1 0-1,0 0 1,0 0 0,0 0-1,0-1 1,0 1-1,0 0 1,0 0-1,0 0 1,0 0-1,-1-1 1,1 1 0,0 0-1,0 0 1,0 0-1,0 0 1,0-1-1,0 1 1,0 0-1,6-13-1152,11-9-584,65-33-3112,-42 18 2325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8.4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18 100 1792,'-16'-16'912,"14"15"-225,5 3 50,22 33 1151,-12-12-1834,64 110 1406,-65-114-1195,1 0-1,2-1 1,-1-1-1,29 26 1,-41-42-231,-1 1 0,1-1 0,0 0 0,-1 0-1,1 1 1,0-1 0,0 0 0,0 0 0,0-1 0,0 1 0,0 0 0,0-1 0,0 1-1,0-1 1,0 0 0,1 1 0,-1-1 0,0 0 0,0 0 0,0-1 0,0 1 0,0 0-1,0-1 1,1 1 0,1-2 0,-1 0-3,0 1 0,-1-1 0,1 0 0,-1-1 0,1 1 0,-1 0 0,0-1 0,1 0 0,-1 1 0,0-1 0,-1 0 0,1 0 0,-1 0 0,1 0 0,-1 0 0,1-5 0,14-56 219,-13 47-217,1-1 1,1 0-1,12-27 1,-9 27-35,1 0-1,1 1 1,1 0 0,1 1-1,0 0 1,1 1-1,23-22 1,-32 33 1,1 0 1,0 0-1,0 1 0,0 0 1,0 0-1,1 0 1,-1 0-1,1 1 0,-1 0 1,1 0-1,0 0 0,0 1 1,0 0-1,0 0 1,0 1-1,0-1 0,0 1 1,0 1-1,0-1 0,0 1 1,0 0-1,0 0 0,0 1 1,0 0-1,0 0 1,-1 0-1,1 1 0,-1-1 1,6 5-1,4 3 53,-1 1 0,0 0 0,-1 1 0,0 1 1,0 0-1,-1 0 0,-1 2 0,-1-1 0,10 17 0,7 20 446,31 80 0,-21-45 276,-36-83-993,1 0 1,-1 0-1,1 0 1,0-1-1,0 1 0,0-1 1,0 1-1,0-1 1,4 3-1,-2-8-1339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4.8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4 5248,'-21'-3'2560,"36"48"-2944,-9-35 4992,3 7-4352,7 15 128,-1-7-128,0 5 128,0-2-896,6-7 0,-6-4-1024,4 0 128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5.2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13 7040,'-46'-13'3456,"67"23"-4608,-11-10 5888,-1 0-4864,-3 3 0,-2 1-1664,1 9 0,16 8 1024,-6 0 0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5.7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1028 3968,'6'-4'194,"-1"-1"1,1 2-1,0-1 0,0 1 0,1 0 1,-1 0-1,1 0 0,-1 1 1,1 0-1,0 0 0,0 1 1,9-1-1,-2 0 774,-1 0 1,0-1-1,24-8 1,49-19 705,-39 15-988,-1-2 1,49-27-1,-42 15-616,-2-2 0,-1-3 0,81-70 0,-111 85 30,0-1 1,-1-1 0,-1 0-1,-1-2 1,-1 0-1,-2 0 1,0-2 0,-1 0-1,-1 0 1,12-40 0,-21 54-79,-1 0 0,0-1 1,0 1-1,-1 0 0,0 0 1,-1-1-1,-1 1 1,0 0-1,0-1 0,-1 1 1,0 0-1,-1 0 1,0 0-1,-1 1 0,0-1 1,-1 1-1,0 0 1,-1 0-1,0 0 0,0 1 1,-1 0-1,0 0 0,-1 1 1,0-1-1,0 2 1,-15-12-1,7 8 67,-1 0 0,1 1 0,-2 1 1,1 0-1,-1 1 0,0 2 0,-1-1 0,0 2 0,0 1 0,0 0 0,0 1 0,-1 1 1,1 1-1,-37 2 0,32 2 85,1 0-1,1 2 1,-1 0 0,1 1 0,-1 2 0,-27 13-1,37-14-52,1 0 0,0 0 0,0 1 0,1 1 0,0 0-1,1 1 1,0 0 0,0 0 0,1 1 0,0 0 0,-13 23-1,13-15 47,0-1 0,1 1-1,1 1 1,1 0 0,1 0-1,0 0 1,2 0 0,0 1-1,2-1 1,1 40 0,6 3 317,2-2 0,22 79 0,-4-51 341,4-1 0,76 154 0,-8-21 454,-93-207-1947,-1 1-1,0 0 1,2 18-1,-5-25-347,3 3-1950,-3-22-234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6.0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2560,'1'0'186,"0"1"1,0-1-1,-1 1 0,1-1 1,0 1-1,0 0 1,-1-1-1,1 1 0,0 0 1,-1 0-1,1 0 0,0-1 1,-1 1-1,1 0 1,-1 0-1,0 0 0,1 0 1,-1 0-1,0 0 1,1 0-1,-1 0 0,0 0 1,0 0-1,0 0 0,0 0 1,0 0-1,0 0 1,0 0-1,-1 2 0,4 48 2081,-2-43-2467,58 647 4723,-24-466-3713,14 101-383,-46-270-420,-1 0 1,-1 0-1,-1 24 0,0-40-118,-1 0 0,1 0 0,-1 0 1,0 0-1,0 1 0,0-1 0,0 0 0,-1-1 0,1 1 0,-1 0 0,0 0 0,0-1 1,-1 1-1,1-1 0,-1 0 0,1 1 0,-1-1 0,0 0 0,0-1 0,-1 1 0,-3 2 1,5-4-28,1 0 0,0-1 0,0 1 0,-1-1 1,1 1-1,0-1 0,-1 1 0,1-1 1,-1 0-1,1 0 0,0 0 0,-1 0 1,1 0-1,-1 0 0,1 0 0,0 0 0,-1-1 1,1 1-1,-1 0 0,1-1 0,0 1 1,-1-1-1,-1-1 0,-12-12-1803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6.4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2 141 3968,'0'-2'58,"-1"1"0,1-1-1,0 1 1,0-1 0,-1 1 0,1-1 0,0 1 0,0-1 0,1 1 0,-1-1-1,0 0 1,0 1 0,1-1 0,-1 1 0,1 0 0,-1-1 0,1 1 0,0-1-1,0 1 1,-1 0 0,1-1 0,0 1 0,0 0 0,0 0 0,0 0 0,0 0-1,1 0 1,-1 0 0,0 0 0,0 0 0,1 0 0,-1 0 0,1 1 0,-1-1-1,0 1 1,1-1 0,2 0 0,1-1 347,0 0 0,0-1 0,-1 1 0,1-1 0,-1 0 0,6-5 0,-3 2-211,0 0-1,1 1 0,0 0 1,0 1-1,1 0 0,-1 0 1,1 0-1,0 1 0,13-2 1,85-13 881,-99 17-990,37-3 85,1 3 1,-1 1 0,0 2-1,0 2 1,0 2 0,60 16-1,-89-17-35,0 0 1,-1 1-1,1 1 0,-1 0 0,-1 1 0,1 1 0,-1 0 0,-1 0 1,0 2-1,0 0 0,16 18 0,-24-23-53,0-1-1,0 1 1,-1 0 0,0 0-1,0 0 1,-1 1-1,0-1 1,0 1 0,0 0-1,-1 0 1,0 0 0,0 0-1,-1 0 1,0 0 0,0 0-1,-1 1 1,0-1-1,0 0 1,0 1 0,-1-1-1,0 0 1,-1 0 0,0 0-1,0 0 1,0 0 0,-1 0-1,0-1 1,-7 13-1,2-8 43,-1 0-1,0 0 1,0-1-1,-1 0 1,0 0-1,-1-1 1,0-1-1,-1 0 1,0-1-1,0 0 1,0 0-1,-1-1 1,0-1-1,0 0 1,-1-1-1,1-1 1,-21 4-1,5-3 10,-1-1 0,0-1 0,1-2-1,-1-1 1,0-1 0,1-2 0,-40-9 0,61 11-361,0-1 1,0 0-1,0 0 1,0-1-1,-12-8 0,36 2-3227,54-8-1409,-22 0 2304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6.8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186 461 4992,'3'0'192,"-1"1"1,0 0-1,1-1 0,-1 1 1,0 0-1,1 1 1,-1-1-1,0 0 0,0 1 1,0-1-1,0 1 0,0-1 1,-1 1-1,1 0 1,0 0-1,1 2 0,12 12 3130,147 118-592,-129-100-2252,-31-32-434,-1-1-1,1 0 0,-1 1 1,0-1-1,0 1 0,0 0 1,1-1-1,-1 1 0,-1 0 1,1 0-1,0 0 0,0-1 1,-1 1-1,1 0 0,-1 0 1,0 0-1,1 0 0,-1 4 1,-1-5-30,1-1 0,0 1 0,-1-1 1,1 1-1,-1-1 0,0 0 0,1 1 1,-1-1-1,1 0 0,-1 1 0,0-1 1,1 0-1,-1 0 0,1 1 0,-1-1 1,0 0-1,1 0 0,-1 0 0,0 0 1,1 0-1,-1 0 0,0 0 1,0 0-1,1 0 0,-1 0 0,0 0 1,1-1-1,-1 1 0,1 0 0,-2-1 1,-27-11 212,18 7-128,-17-7-30,1-2 1,0 0 0,0-2 0,2-1 0,0-1 0,1-1 0,-27-29 0,33 30-51,2 0-1,0-1 1,1-1 0,1-1 0,1 0-1,1-1 1,1 0 0,0 0-1,-9-35 1,17 49-1,1 0 0,1-1 0,-1 1 0,1-1 0,1 1 0,0 0 0,0-1 0,0 1 0,1-1 0,1 1 0,-1 0 0,1-1 0,0 1-1,1 0 1,0 0 0,1 1 0,-1-1 0,1 1 0,1-1 0,0 1 0,-1 0 0,2 1 0,-1-1 0,1 1 0,0 0 0,1 1 0,-1 0 0,1 0 0,0 0 0,13-6 0,-1 1 86,1 1 1,-1 0 0,2 2 0,-1 1-1,1 0 1,0 1 0,0 2-1,1 0 1,-1 1 0,1 1 0,21 2-1,-13 1 105,1 1-1,-1 1 1,0 2-1,32 11 0,-48-12-905,-1 1-1,1 0 0,16 11 0,-22-11-479,1-1 0,0-1 1,0 0-1,1 0 0,14 4 0,7-3-1276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7.2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179 327 4224,'11'4'1903,"1"0"1,-1 0 0,0 1-1,20 13 1,44 20-670,-58-33-1031,0 0 0,1 0 0,0-2 1,0 0-1,0-1 0,0-1 0,0-1 1,1-1-1,-1 0 0,29-6 0,-22 2 20,0-1 0,-1-1 1,1-2-1,-1 0 0,-1-2 0,43-25 0,-59 31-171,1 0 0,-1-1 0,0 1 0,-1-1-1,0-1 1,0 1 0,0-1 0,-1 0 0,0-1 0,6-10 0,-9 14-33,-1 1 0,1-1 0,-1 0 0,0 0 0,0 0 0,0 0 0,-1 0 0,1 0 0,-1 0 0,0 0 0,0 0 0,-1 0 0,1 0 0,-1 0 0,0 0-1,0 0 1,0 0 0,0 0 0,-1 1 0,1-1 0,-1 0 0,0 1 0,0-1 0,-5-5 0,-5-4 29,1 1 0,-2 0 0,0 0 0,0 1-1,-1 1 1,0 0 0,-1 1 0,0 1 0,-1 0 0,1 1 0,-2 1 0,1 0 0,0 1-1,-1 1 1,-18-2 0,-4 1 63,0 1-1,0 2 1,0 3-1,0 0 1,-63 12-1,75-8-14,0 1-1,0 1 1,1 1-1,-27 13 0,44-17-99,1-1-1,0 2 1,0-1-1,0 1 1,0 0-1,1 1 1,0 0 0,0 0-1,0 1 1,1-1-1,0 1 1,0 1-1,1-1 1,0 1-1,-7 15 1,11-20-135,0 0 1,1 0-1,-1 1 1,1-1-1,-1 0 1,1 1-1,0-1 1,0 0-1,1 1 1,-1-1-1,1 0 1,0 0-1,0 1 1,0-1 0,0 0-1,0 0 1,1 0-1,-1 0 1,1 0-1,3 4 1,0 0-265,0-1 1,1 0 0,0 0 0,0-1 0,0 0-1,1 0 1,-1 0 0,10 4 0,58 25-2307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8.0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12 188 4352,'-1'2'359,"0"-1"-1,0 1 1,0 0 0,0 0 0,1 0-1,-1 0 1,0 0 0,1 1 0,0-1-1,-1 0 1,1 0 0,0 0 0,0 0-1,0 0 1,1 4 0,1 47 1408,-1-46-1914,0 8 277,1-1 0,0 0 1,1 0-1,1 0 0,0-1 1,1 1-1,0-1 1,1 0-1,1 0 0,0-1 1,12 17-1,-12-20-64,0-1 0,1 0 1,0 0-1,0 0 0,1-1 0,0-1 1,0 1-1,1-1 0,0-1 0,0 0 0,0 0 1,1-1-1,-1 0 0,1-1 0,13 2 1,-2-1 35,1-1 1,0-2-1,0 0 1,-1-1 0,1-2-1,0 0 1,0-1-1,-1-1 1,44-15-1,-55 15-68,-1 0-1,0 0 0,0-1 1,0-1-1,-1 1 0,0-2 1,0 1-1,0-1 0,-1-1 1,0 1-1,0-1 0,-1-1 0,0 1 1,-1-1-1,0-1 0,0 1 1,-1-1-1,0 0 0,-1 0 1,0 0-1,0-1 0,3-17 1,-6 18-10,0-1 1,-1 1-1,0 0 1,-1 0-1,0 0 1,0-1-1,-1 1 1,0 0-1,-1 1 1,0-1 0,-1 0-1,0 1 1,0 0-1,-1 0 1,0 0-1,-1 0 1,0 1-1,0 0 1,-1 0 0,0 1-1,-14-12 1,3 4 2,0 1 1,0 1 0,-1 1-1,-1 0 1,0 2 0,-1 0-1,0 1 1,-39-10 0,41 14-28,1 2 0,-1 0 0,0 2 0,0 0 0,0 0 0,0 2 0,0 1 0,0 0 0,0 1 0,-23 7 0,34-8-25,0 1-1,1-1 1,-1 2-1,1-1 1,-1 1 0,1 0-1,0 0 1,0 1-1,1 0 1,0 0-1,0 1 1,0 0-1,0 0 1,1 0-1,0 1 1,0-1 0,1 1-1,0 0 1,0 1-1,0-1 1,1 1-1,0 0 1,1-1-1,0 1 1,-2 14 0,3-15-68,0 0 1,1 0 0,0 0 0,1 0-1,-1 0 1,1 0 0,1-1 0,-1 1 0,1 0-1,0 0 1,1-1 0,0 1 0,7 11 0,-5-10-159,2 0 1,-1 0 0,1 0 0,0-1 0,1 0 0,-1-1 0,2 0-1,14 9 1,6 0-606,0-1-1,1-2 0,1-2 0,0 0 1,34 5-1,34 6-1084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8.3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12 2944,'-1'-1'58,"1"0"-1,-1 1 1,0-1 0,1 0 0,-1 0-1,0 1 1,0-1 0,1 0 0,-1 1-1,0-1 1,0 1 0,0-1 0,0 1-1,0 0 1,0-1 0,0 1 0,0 0-1,0-1 1,0 1 0,0 0 0,0 0-1,0 0 1,0 0 0,0 0 0,0 0-1,-1 0 1,1 1 68,-1 0 0,1 0-1,0 0 1,1 1 0,-1-1 0,0 0-1,0 0 1,0 0 0,1 1 0,-1-1 0,1 0-1,-1 1 1,1-1 0,-1 0 0,1 1-1,0-1 1,-1 2 0,-1 16 1011,1 1 0,2 28 0,-1-26-1182,8 233 1993,12 0 1,67 331-1,-62-481-1777,-25-105-198,1 0 0,-1 0 1,0 1-1,0-1 0,0 0 1,1 0-1,-1 0 0,0 0 1,0 0-1,1 0 0,-1 0 1,0 0-1,1 1 0,-1-1 0,0 0 1,0 0-1,1 0 0,-1 0 1,0 0-1,0 0 0,1-1 1,-1 1-1,0 0 0,0 0 1,1 0-1,-1 0 0,0 0 0,0 0 1,1 0-1,-1 0 0,0-1 1,0 1-1,1 0 0,-1 0 1,0 0-1,0-1 0,0 1 1,0 0-1,1 0 0,-1 0 0,0-1 1,0 1-1,20-19-1542,20-29-1730,-19 18 1358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8.7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34 167 3840,'29'47'3455,"-22"-35"-2371,-1 0 0,2-1 0,0 0-1,17 19 1,-5-10-665,1-2 1,1 0-1,1-2 0,33 19 0,-41-27-249,0-1 0,1 0 0,0-1 0,1-1 1,-1-1-1,1 0 0,0-1 0,25 2 0,-23-5 17,0-1 0,1 0 0,-1-2 0,-1 0-1,1-1 1,0 0 0,-1-2 0,0 0 0,28-15 0,-39 17-126,0 0 0,0 0-1,0-1 1,0 0 0,-1-1 0,0 0 0,0 0-1,-1 0 1,0 0 0,8-13 0,-10 13-35,0 1 0,-1-1 1,0 0-1,0 0 1,-1 0-1,1 0 0,-1 0 1,-1 0-1,1 0 1,-1 0-1,0 0 0,0 0 1,-1 0-1,0-1 1,0 1-1,-2-6 0,0 2 9,-1 0 1,-1 0-1,0 0 0,0 1 0,-1-1 0,0 1 0,0 1 0,-1-1 0,0 1 0,0 0 0,-1 1 0,-1 0 0,-12-10 0,5 7 96,0 0 0,-1 0 0,0 2 0,0 0 0,0 1 0,-33-9 0,24 10 67,0 2-1,-1 1 1,1 0-1,-1 2 1,0 2-1,1 0 1,-46 8-1,59-6-100,0 0 0,0 0 1,1 1-1,-1 0 0,1 1 0,0 1 0,0 0 0,1 1 0,-1 0 0,2 0 0,-1 1 1,1 1-1,0 0 0,1 0 0,0 1 0,0 0 0,-7 12 0,14-18-146,-1 1-1,1 0 1,0 0-1,0 0 0,0 0 1,1 0-1,-1 0 1,1 0-1,1 0 1,-1 1-1,1-1 0,0 0 1,0 1-1,0-1 1,1 0-1,-1 0 1,2 1-1,-1-1 0,0 0 1,1 0-1,0 0 1,0 0-1,0-1 1,1 1-1,0 0 0,0-1 1,0 0-1,0 0 1,1 0-1,5 5 0,5 5-787,1-1-1,1-1 0,-1-1 0,2 0 0,-1-1 0,36 15 0,26 3-2127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9.0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355 316 2432,'-5'5'587,"1"1"-1,0 0 1,0 0 0,0 1 0,1-1 0,-4 12-1,4-10-387,1 0 0,0-1 0,1 1 0,0 0 0,0 0 0,1 0-1,0 0 1,0 0 0,3 13 0,-2-14-149,0-1-1,1 1 1,0-1 0,0 0-1,1 0 1,-1 0 0,2 0-1,-1 0 1,0 0 0,1-1 0,0 0-1,1 0 1,-1 0 0,1 0-1,0 0 1,0-1 0,0 0-1,0 0 1,1-1 0,0 1-1,6 2 1,2-1 46,-1-1-1,1-1 1,0 0 0,0-1-1,0 0 1,0-1-1,0-1 1,0 0 0,0-1-1,0 0 1,0-1 0,0-1-1,-1 0 1,1-1 0,-1 0-1,18-9 1,-21 9-45,0-1 0,0 0 0,-1-1 1,0 0-1,0 0 0,0-1 0,0 0 0,-1-1 1,-1 0-1,1 0 0,-1-1 0,-1 1 0,1-2 0,-1 1 1,-1-1-1,0 0 0,0 0 0,-1 0 0,-1 0 1,1-1-1,1-13 0,-4 13-23,-1 1-1,-1 0 1,1-1-1,-1 1 1,-1 0 0,0-1-1,-1 1 1,0 0-1,0 1 1,-1-1 0,0 0-1,-1 1 1,0 0-1,0 0 1,-1 0 0,-13-14-1,4 6 22,-1 0 0,0 1 0,-1 1-1,-1 1 1,-1 0 0,-30-17 0,25 19-84,0 1 1,-1 1-1,-1 1 1,0 1 0,0 2-1,0 0 1,-1 2 0,0 1-1,1 1 1,-1 1 0,0 1-1,0 2 1,0 1-1,0 1 1,1 1 0,0 1-1,-48 18 1,68-21 4,0-1-1,0 1 1,1 0-1,-1 1 1,1 0 0,0-1-1,0 2 1,1-1-1,-1 0 1,1 1 0,0 0-1,-6 9 1,8-10-14,1-1-1,-1 1 1,1 0 0,-1 0 0,1 0-1,1 0 1,-1 0 0,0 1 0,1-1-1,0 0 1,0 0 0,0 0 0,1 1-1,-1-1 1,1 0 0,0 0 0,0 0-1,0 0 1,4 6 0,-2-4-85,1 1 1,-1-1-1,2 0 0,-1 0 0,1 0 1,0 0-1,0-1 0,0 0 1,1 0-1,0 0 0,0-1 0,0 0 1,1 0-1,12 6 0,3-1-481,0-1-1,1-1 0,32 6 1,26 2-926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9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6 2688,'0'0'68,"0"0"0,-1 0 0,1 0 0,0 0 1,0 0-1,-1 0 0,1 0 0,0 0 0,0 1 0,0-1 0,-1 0 0,1 0 1,0 0-1,0 0 0,-1 0 0,1 0 0,0 0 0,0 0 0,-1 0 0,1 0 1,0-1-1,0 1 0,0 0 0,-1 0 0,1 0 0,0 0 0,0 0 0,-1 0 1,1 0-1,0-1 0,0 1 0,0 0 0,0 0 0,-1 0 0,1 0 0,0-1 1,0 1-1,0 0 0,0 0 0,0 0 0,-1-1 0,1 1 0,0 0 0,0 0 1,0-1-1,0 1 0,0 0 0,0 0 0,0-1 0,0 1 0,1 0 104,-1 1 0,1-1-1,-1 1 1,1 0-1,-1-1 1,1 1-1,-1 0 1,0-1 0,1 1-1,-1 0 1,0-1-1,0 1 1,1 0 0,-1-1-1,0 1 1,0 0-1,0 0 1,0-1 0,0 1-1,0 0 1,0 0-1,0-1 1,0 1-1,0 0 1,-1 1 0,30 379 3885,-9-189-1821,38 222 1009,-10-97-1925,-47-299-1306,4 25-122,-4-42 60,-1-1 0,0 1-1,0 0 1,1-1-1,-1 1 1,0 0-1,1-1 1,-1 1-1,1-1 1,-1 1-1,1-1 1,-1 1-1,1-1 1,-1 1-1,1-1 1,0 1-1,-1-1 1,1 0-1,0 0 1,-1 1-1,1-1 1,0 0 0,-1 0-1,1 1 1,0-1-1,-1 0 1,1 0-1,0 0 1,0 0-1,-1 0 1,1 0-1,0 0 1,-1-1-1,1 1 1,0 0-1,-1 0 1,1 0-1,0-1 1,-1 1-1,1 0 1,0-1 0,-1 1-1,1 0 1,-1-1-1,1 1 1,0-1-1,-1 1 1,1-1-1,0 0 1,17-11-1800,0-1 1,0-1 0,-2 0-1,27-29 1,-21 7-841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9.6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4864,'-1'-1'52,"1"1"1,0 0 0,0 0-1,-1 0 1,1 0-1,0 0 1,-1 1-1,1-1 1,0 0-1,0 0 1,-1 0 0,1 0-1,0 0 1,-1 0-1,1 0 1,0 0-1,0 1 1,-1-1-1,1 0 1,0 0 0,0 0-1,0 1 1,-1-1-1,1 0 1,0 0-1,0 0 1,0 1-1,0-1 1,-1 0 0,1 0-1,0 1 1,0-1-1,0 0 1,0 1-1,0-1 1,0 0 0,0 0-1,0 1 1,0-1-1,0 0 1,0 1-1,0-1 1,0 0-1,0 1 1,0-1 0,0 0-1,0 0 1,0 1-1,0-1 1,0 0-1,1 0 1,-1 1-1,0-1 1,0 0 0,0 0-1,0 1 1,1-1-1,-1 0 1,0 0-1,0 0 1,1 1-1,-1-1 1,0 0 0,31 13 3204,45 3-1153,25-9-1646,123-8 1,-88-1-2080,-133 2 0,-7-4-2070,-1 0 1878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09.9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0 4608,'-2'16'1941,"23"123"4075,39 244-3523,-29-218-2703,18 75 935,12 84 85,-57-287-875,10 56-23,-12-86-191,-1 0 0,1-1 1,1 1-1,-1-1 0,1 1 0,0-1 0,1 0 0,0 0 0,0 0 0,6 7 0,5-4-1619,5-8-150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0.3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38 3968,'-9'-4'1920,"45"8"-384,-21-4 2560,10 4-3456,14 0 0,11-4 384,5 5 128,15-1-1536,11-4 128,-1-9 768,-1 1 128,-3-5-640,-15 1 128,-6 7-1152,-16-3 0,-8 8-1024,-16 8 128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0.6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35 387 4608,'1'5'221,"1"0"1,-1 0-1,1 0 1,0 0-1,1 0 1,-1 0-1,1 0 1,0-1-1,0 1 0,0-1 1,1 0-1,-1 0 1,1 0-1,0-1 1,0 1-1,7 3 1,-9-5-19,26 14 3466,9-8-2916,-18-5-269,10 3-170,0-2 0,0 0 0,1-3-1,-1 0 1,1-2 0,53-7 0,-62 4-182,1-1 0,-2 0 1,1-2-1,-1 0 0,0-2 1,0 0-1,-1-1 0,0 0 1,32-26-1,-46 32-97,0 0 0,0-1-1,0 0 1,-1 0 0,0 0 0,0 0-1,-1-1 1,1 1 0,-1-1-1,0 0 1,-1 0 0,1 0 0,-1 0-1,0-1 1,-1 1 0,0 0 0,0-1-1,0 1 1,-1-1 0,0 0-1,0 1 1,0-1 0,-1 1 0,0-1-1,0 1 1,-1 0 0,0-1 0,-5-11-1,1 6 28,0-1 0,-1 1 0,0 0 0,-1 1 0,0 0 0,-1 0 0,0 1 0,-1 0 0,0 1 0,-1 0 0,0 0 0,-21-12 0,10 10 39,0 1-1,-1 1 1,1 1-1,-2 1 1,1 1-1,-1 1 1,0 1-1,0 1 1,-33 0 0,40 3-26,0 0 0,0 1 0,1 1 0,-1 1 1,0 0-1,1 2 0,0-1 0,0 2 0,0 0 1,0 1-1,1 1 0,1 0 0,-1 1 0,-17 14 1,26-18-51,0 1 1,1-1 0,-1 1 0,1 0 0,0 1 0,1-1-1,-7 13 1,10-16-97,-1 1 0,1-1 0,0 1 0,0-1 0,0 1-1,1-1 1,-1 1 0,1 0 0,0-1 0,0 1 0,0 0 0,1-1 0,-1 1-1,1 0 1,0-1 0,0 1 0,0-1 0,0 1 0,3 3 0,4 6-444,0 0 0,2 0 1,-1-1-1,1 0 0,1-1 1,0-1-1,16 13 1,50 32-2174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1.6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7 224 3712,'-1'2'364,"0"0"0,1-1-1,-1 1 1,0 0 0,0 0 0,1 0 0,-1 0 0,1 0 0,0 0-1,-1 0 1,1 0 0,0 0 0,0 0 0,0 0 0,1 3-1,1 37 2328,-1-34-2554,0 0 0,1 0 0,0 0 1,1 0-1,0 0 0,0 0 0,1 0 0,-1-1 1,2 0-1,-1 0 0,1 0 0,7 7 0,-3-4 54,1-1 0,0 0 0,0 0-1,1-1 1,0-1 0,25 13-1,-11-9 50,0-1 1,1-2-1,0 0 0,1-1 0,-1-2 0,54 4 0,-58-8-111,-1-1 0,1-1 0,-1-1-1,1-1 1,-1 0 0,39-13-1,-51 13-81,0-1 0,-1 1 0,1-2 0,-1 1 0,0-1 0,0 0 0,-1-1 0,1 0-1,-1 0 1,-1 0 0,1-1 0,-1 0 0,0-1 0,-1 1 0,1-1 0,-2 0 0,1 0 0,4-12-1,-5 11-18,-1-1-1,0 1 0,-1-1 1,0 0-1,0 1 0,-1-1 1,-1 0-1,1 0 0,-2 0 1,1 0-1,-1 0 0,-1 0 1,0 0-1,0 1 0,-1-1 1,0 1-1,-1-1 0,0 1 1,0 0-1,-1 1 0,0-1 1,0 1-1,-1 0 0,0 0 1,-1 0-1,0 1 0,0 0 1,0 1-1,-1-1 0,0 2 1,-17-10-1,2 0-36,0 2-1,-1 1 1,-1 1-1,0 1 1,0 2-1,-1 0 1,0 1-1,-45-5 1,64 12-8,-1 0 1,0 0-1,1 0 0,-1 1 1,1 0-1,-1 1 1,1 0-1,0 0 0,-1 0 1,1 1-1,0 0 1,1 1-1,-1-1 0,0 1 1,1 0-1,0 1 1,0 0-1,0 0 1,1 0-1,0 0 0,0 1 1,0 0-1,0 0 1,1 1-1,0-1 0,-3 9 1,5-12-19,0 1 0,1 0 0,0 0 0,0-1 0,0 1 1,0 0-1,1 0 0,-1 0 0,1 0 0,0 0 0,0 0 0,1 0 1,-1 0-1,1 0 0,0 0 0,0-1 0,0 1 0,0 0 0,1 0 1,-1-1-1,1 1 0,0-1 0,0 0 0,1 1 0,-1-1 0,1 0 1,-1 0-1,1 0 0,0-1 0,0 1 0,0-1 0,5 4 0,11 7-302,1-1-1,1 0 1,0-1-1,26 9 1,-37-16 146,15 6-303,1-1 0,0-1 0,0-2 1,37 5-1,-46-9 185,0-1 0,0 0 0,0-1 1,0-1-1,0-1 0,0-1 0,0 0 0,19-6 1,-32 6 302,0 1 0,0-1 0,0 1 0,0-1 0,0-1 0,0 1 0,-1 0 0,1-1 0,-1 0 0,0 0 0,0 0 1,0 0-1,-1 0 0,0 0 0,1-1 0,-1 1 0,2-10 0,-4 14 78,-1 1 1,1-1-1,0 1 1,-1-1-1,1 1 1,-1-1-1,1 1 1,-1-1-1,1 1 1,-1-1-1,1 0 0,-1 1 1,1-1-1,-1 0 1,0 0-1,1 1 1,-1-1-1,0 0 1,1 0-1,-1 0 0,0 0 1,1 0-1,-1 0 1,0 0-1,1 0 1,-1 0-1,1 0 1,-1 0-1,0 0 1,1 0-1,-1 0 0,0-1 1,1 1-1,-1 0 1,1 0-1,-1-1 1,0 1-1,1-1 1,-1 1-1,1 0 0,-1-1 1,1 1-1,-1-1 1,1 1-1,0-1 1,-1 1-1,1-1 1,0 0-1,-1 1 1,1-1-1,0 1 0,-1-2 1,4 16 241,0-1 1,0 0-1,1 0 1,1 0-1,0 0 1,1-1 0,0 1-1,1-2 1,1 1-1,-1-1 1,2 0-1,0 0 1,19 17-1,-19-19-459,1 0-1,0-1 0,1 0 1,-1-1-1,2 0 0,-1 0 1,1-1-1,0-1 0,0 0 1,0-1-1,1 0 0,-1-1 1,1 0-1,23 2 0,-32-5-380,-1 0-1,0 0 0,0 0 0,1-1 1,-1 1-1,0-1 0,0 0 0,0 1 1,1-2-1,-1 1 0,0 0 0,3-2 1,-4-12-1906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2.0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0 4864,'-1'2'128,"-1"0"0,1 0 0,0 0 0,-1-1 0,1 1 0,0 1 0,0-1 0,0 0 0,1 0 0,-1 0 0,0 0 0,1 1 0,-1-1 0,1 0 0,0 0 0,0 5 0,-1 13 554,1 0 0,5 38 1,1-3 3222,23 324 30,31 240-2751,-49-548-998,22 157 320,-29-182-544,-2 1-1,-7 85 0,4-116-256,-2 0-1,1-1 1,-2 1-1,0-1 0,-1 0 1,-11 24-1,15-38 187,1 0-1,-1 0 0,1 0 1,-1 0-1,0 0 1,1 0-1,-1 0 0,0 0 1,0 0-1,1 0 1,-1-1-1,0 1 0,0 0 1,0 0-1,0-1 1,0 1-1,0-1 1,0 1-1,0-1 0,-1 1 1,1-1-1,0 0 1,0 1-1,0-1 0,0 0 1,-1 0-1,1 0 1,0 0-1,0 0 0,0 0 1,-1 0-1,1 0 1,0-1-1,0 1 0,0 0 1,0-1-1,0 1 1,-1-1-1,1 1 1,0-1-1,0 0 0,0 1 1,0-1-1,1 0 1,-1 0-1,0 1 0,0-1 1,0 0-1,0 0 1,0-2-1,-19-30-2215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2.4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0 137 4736,'2'-4'168,"-1"-1"1,1 0-1,0 1 1,0-1-1,0 1 1,1 0-1,-1 0 1,1 0 0,0 0-1,0 0 1,1 1-1,-1-1 1,1 1-1,-1 0 1,6-3-1,2 0 604,0 1-1,1 0 1,-1 0 0,20-3-1,0-2 376,-6 2-779,0 1-1,0 2 1,0 0-1,1 2 1,50-1-1,-58 5-306,0 1 0,0 1 0,0 0 1,-1 1-1,1 1 0,-1 1 0,0 0 0,-1 1 0,20 12 0,-21-11 129,0 2 1,-1 0-1,1 0 1,-2 2-1,0-1 1,0 2-1,-1 0 1,-1 0-1,0 1 1,-1 0-1,0 1 1,-1 0-1,12 30 0,-19-40-117,-1 0-1,0 0 1,-1-1-1,1 1 1,-1 0-1,0 0 0,0-1 1,0 1-1,-1 0 1,0 0-1,0-1 1,0 1-1,0 0 1,-1-1-1,0 1 0,0-1 1,0 0-1,0 1 1,-1-1-1,1 0 1,-1 0-1,0-1 0,-1 1 1,-4 4-1,-6 5 172,0-2 0,-1 0-1,0 0 1,-29 14 0,34-20-134,-1 0-1,1-1 1,-1 0 0,0-1 0,-1 0 0,1 0-1,0-1 1,-16 0 0,-2-2 322,-55-6-1,46 2-170,29 3-355,1 0 0,-1-1 0,1 0 0,0-1 0,-1 1 0,1-2 1,0 1-1,1-1 0,-1 0 0,1-1 0,-1 0 0,1 0 0,1 0 1,-10-10-1,33 16-4152,34 17-1385,-29-14 2815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2.7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1 5248,'2'23'2145,"0"0"0,6 28-1,5 40 1790,-3 330-1475,7 89-1527,9-319-484,6 92-170,-32-272-340,0 0 0,-1-1 1,0 1-1,-5 19 0,6-29 21,0 0-1,-1 0 1,1 0-1,0 0 1,-1 0 0,1 0-1,-1 0 1,1 0 0,-1 0-1,0 0 1,1 0-1,-1 0 1,0 0 0,0 0-1,1 0 1,-1-1-1,0 1 1,0 0 0,0-1-1,0 1 1,0-1 0,-2 1-1,2-1-40,-1 0 0,0 0 0,1-1-1,-1 1 1,0-1 0,1 0 0,-1 1 0,1-1-1,-1 0 1,1 0 0,-1 0 0,1 0 0,0 0-1,-1 0 1,1-1 0,0 1 0,0 0 0,0-1 0,0 1-1,-1-3 1,-17-25-1384,1 0-1,1-1 1,-15-40 0,29 63 1230,-33-74-2217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3.1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62 4864,'2'-4'191,"1"0"0,0 1 0,-1 0 0,1-1 0,1 1 0,-1 0 0,0 1 0,1-1 0,-1 0 0,1 1 0,0 0 0,0 0 1,0 0-1,0 0 0,7-1 0,6-1 1101,0 1 1,31-2 0,-29 3-271,9 0-681,0 1 0,0 2 0,0 1 0,-1 1 1,1 1-1,0 1 0,33 12 0,-42-11-186,-1 1 1,1 1-1,-1 1 0,-1 1 0,1 0 1,-2 1-1,1 1 0,-2 1 1,1 0-1,23 27 0,-37-37-107,1 0 0,-1 0 1,0 0-1,0 0 0,0 0 0,-1 1 0,1-1 0,-1 1 1,0-1-1,1 1 0,-2-1 0,1 1 0,0-1 0,-1 1 0,0 0 1,1 0-1,-2-1 0,1 1 0,-1 3 0,0-1 11,-1-1 0,0 1 0,0-1 0,0 0 0,-1 0-1,0 0 1,0 0 0,0-1 0,0 1 0,-1-1 0,-5 6 0,-3 0 30,1 0 1,-2-1-1,1 0 1,-1-1-1,0 0 0,-1-1 1,0-1-1,-22 8 1,27-11-57,-1-1 1,0-1 0,0 1 0,0-2-1,0 1 1,0-1 0,0-1 0,-17-2-1,-1-4-165,-45-15-1,30 7-567,29 7-1248,26 1-81,31 2-1140,1 4 716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9.4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2816,'31'124'5184,"-6"-17"-4135,14 142-1,-8 119 109,-12-125-17,-11-174-814,2 56 735,-14-99-822,1-24-397,2-17-520,1 7 182,0 0 0,0 0 0,1 0 0,0 0 0,1 1 0,-1-1 0,6-12 0,5-6-1296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3.4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66 340 3328,'2'1'441,"-1"0"1,1 0-1,0 0 1,0 0-1,0 0 1,-1-1-1,1 1 1,0 0-1,0-1 1,0 0-1,0 1 0,0-1 1,0 0-1,0 0 1,2-1-1,47-5 1852,40-22-2412,-71 20 421,-1-1 0,0-1 1,0 0-1,-1-1 0,31-26 0,-45 34-278,0 0-1,0-1 0,-1 0 1,1 0-1,-1 0 1,0 0-1,0-1 1,-1 1-1,1-1 1,-1 1-1,0-1 1,0 0-1,0 0 1,-1 0-1,0 0 1,0 0-1,0 0 1,0-1-1,-1 1 0,0 0 1,0 0-1,-1 0 1,1-1-1,-1 1 1,0 0-1,0 0 1,-1 0-1,0 0 1,-2-5-1,2 5-11,-1 0 0,0-1 0,0 2-1,0-1 1,0 0 0,-1 1 0,0-1-1,0 1 1,0 0 0,0 0 0,-1 1 0,0-1-1,1 1 1,-1 0 0,0 0 0,-1 1 0,1-1-1,-9-1 1,5 1 24,0 2-1,-1-1 1,0 2 0,1-1-1,-1 1 1,1 0-1,-1 1 1,0 0 0,1 1-1,-15 4 1,10-2 20,0 1-1,0 0 1,1 1 0,-1 0-1,1 1 1,1 1 0,-1 0-1,1 1 1,1 0 0,-1 1-1,2 0 1,-1 0-1,2 1 1,-13 18 0,19-21 4,0-1 1,0 1-1,1 0 1,0 0-1,0 0 1,1 0-1,0 0 1,0 0-1,1 0 1,0 0-1,0 0 0,1 0 1,1 0-1,-1 0 1,1 0-1,0 0 1,1 0-1,0 0 1,4 8-1,0-1 10,1-1-1,1 1 1,0-2-1,0 1 1,1-1-1,1-1 1,1 0-1,19 17 0,-11-14-253,1 0 0,0-2-1,1-1 1,26 11-1,-33-17-641,0 0-1,0-1 0,1-1 0,21 2 1,2-4-1478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3.9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59 6016,'-1'29'1612,"1"0"1,1 1-1,2-1 1,8 42 0,39 123 3750,-8-29-4454,-41-164-886,-1 1 0,1-1 0,-1 1 0,1-1 0,-1 1 0,0-1 0,0 1 0,1 0 0,-1-1-1,0 1 1,-1-1 0,1 1 0,0 0 0,0-1 0,-1 1 0,1-1 0,-1 1 0,1-1 0,-1 1-1,0-1 1,1 1 0,-1-1 0,-2 3 0,2-4-7,-1 0 0,1-1 0,-1 1 0,1 0 0,0 0 0,-1-1 0,1 1 0,0-1 0,-1 1 0,1-1 0,0 0 0,0 0 0,-1 1 0,1-1 0,0 0 0,0 0 0,0 0 0,0 0 0,0 0 0,0 0 0,0 0 0,0-1 0,1 1 0,-1 0 0,0 0 0,0-3 0,-9-13 5,1 0 1,1 0-1,1-1 0,0 1 1,1-2-1,1 1 1,1-1-1,-3-35 0,4 26-46,2 0 0,1-1 0,2 1 0,0 0 0,9-36 0,-8 50-6,1 1 0,1 1 0,0-1 0,1 1 0,0 0 0,0 0 0,2 0 0,-1 1 0,2 0 0,-1 1 0,1 0 0,1 0 0,19-15 0,-22 20 17,0 0 0,0 0 1,0 1-1,1 0 1,0 0-1,0 1 1,0 0-1,0 1 1,0-1-1,1 1 0,-1 1 1,1 0-1,-1 0 1,1 1-1,-1 0 1,1 0-1,-1 1 1,1 0-1,-1 0 0,1 1 1,-1 1-1,14 4 1,-4 1 60,0 1 1,-1 1 0,0 1-1,0 0 1,-1 1 0,-1 1-1,0 0 1,-1 1-1,0 1 1,23 31 0,-22-21 72,0 0 0,-1 1 0,-2 0 0,-1 1 1,-1 1-1,13 55 0,-11-37 40,-4-21-37,-2 1 0,5 36-1,-10-58-109,-1 1 0,1 0-1,-1 0 1,0 0-1,0 0 1,-1 0 0,0 0-1,0-1 1,0 1 0,0 0-1,-1-1 1,1 1-1,-1 0 1,0-1 0,-1 0-1,1 0 1,-1 0-1,-5 7 1,6-9-56,-1 0 0,1-1 0,0 1 0,-1-1 1,1 0-1,-1 1 0,0-1 0,1 0 0,-1-1 0,0 1 0,1 0 0,-1-1 0,0 1 1,0-1-1,0 0 0,1 0 0,-1 0 0,0-1 0,0 1 0,0 0 0,1-1 0,-1 0 0,0 0 1,1 0-1,-1 0 0,-3-2 0,5 2-154,-1 0 1,0 0-1,0 0 0,0 0 0,1 0 1,-1 0-1,0-1 0,1 1 1,0-1-1,-1 0 0,1 1 1,0-1-1,0 0 0,-1 0 0,1 1 1,1-1-1,-1 0 0,0 0 1,0 0-1,1 0 0,-1 0 1,1 0-1,0 0 0,0-1 1,-1 1-1,1 0 0,0 0 0,1 0 1,-1 0-1,0 0 0,1 0 1,-1 0-1,1 0 0,1-3 1,16-16-3758,-8 12 2276,1-11-1138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4.5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43 432 5248,'-2'-9'2237,"3"13"1188,12 31 4015,-3-13-7337,-6-13 31,1 0 0,0-1 1,0 0-1,1 0 0,0 0 0,1-1 1,-1 0-1,1 0 0,1-1 0,-1 0 1,1 0-1,0 0 0,1-1 1,-1 0-1,1-1 0,17 6 0,1 0 256,-19-7-313,-1 0 0,1 0 0,0-1 0,0 0 0,0 0 0,0-1 0,1 0 0,-1 0 1,0-1-1,12-1 0,1-3-16,-2-1 1,1 0 0,0-1-1,32-16 1,-44 18-51,1-1 0,-1 0-1,0-1 1,0 1 0,-1-2 0,0 1-1,0-1 1,0 0 0,-1 0-1,0-1 1,0 0 0,7-13 0,-7 7-20,0 0 0,-1 0 0,0 0 1,-1-1-1,-1 0 0,0 1 0,-1-1 1,-1 0-1,0 0 0,-1 0 1,0 0-1,-2-1 0,-4-22 0,1 17-45,-1 1 1,-1 0-1,-1 1 0,0-1 0,-2 2 0,0-1 0,-1 1 0,-1 1 0,-16-19 0,23 30 27,0 1 0,-1 1-1,1-1 1,-1 1 0,0 0-1,-1 0 1,1 0-1,-1 1 1,1 0 0,-1 1-1,0-1 1,0 1 0,0 1-1,0-1 1,-1 1 0,1 0-1,0 1 1,0 0-1,-1 0 1,1 0 0,0 1-1,0 0 1,-1 1 0,-10 3-1,-4 2-57,1 0 0,1 1 0,-1 1 0,1 1 0,1 1 0,-35 25-1,41-25 8,0 0-1,1 1 1,0 0-1,1 1 1,-12 16-1,18-21 2,0 0-1,0 0 1,0 1 0,1 0-1,1-1 1,-1 2-1,1-1 1,1 0 0,0 1-1,-1 9 1,2-15 8,1 0 0,0-1 0,1 1 1,-1 0-1,0-1 0,1 1 0,0-1 1,0 1-1,0-1 0,0 1 0,0-1 1,1 0-1,0 1 0,0-1 0,0 0 0,0 0 1,4 5-1,-1-4-65,0 0-1,0 0 1,0 0 0,0-1 0,1 0-1,-1 0 1,1 0 0,0-1 0,9 3-1,9 0-437,-1-1 1,0 0-1,1-2 0,31-1 0,-15-1-68,0-1 0,0-2 0,-1-2 0,70-18 0,-108 22 674,0 1-1,1-1 1,-1 1 0,0-1-1,0 1 1,1-1 0,-1 1-1,0 0 1,1 0 0,-1 0-1,1-1 1,-1 1 0,0 1-1,1-1 1,-1 0 0,0 0-1,1 0 1,-1 1 0,0-1-1,3 2 1,-3 0 122,0 0 0,0 0 1,0 1-1,0-1 0,0 0 0,-1 1 0,1-1 0,-1 0 1,1 1-1,-1-1 0,0 5 0,6 34 1576,3-1 1,1 0-1,2 0 0,26 58 0,-32-83-1402,1 0 0,0-1 0,2-1 0,-1 1 0,2-1 0,13 15 0,-16-21-626,-1-1-1,1 0 1,1-1-1,-1 1 0,10 4 1,-11-7-360,0 0 1,0-1-1,0 1 0,1-1 1,-1-1-1,1 1 0,10 0 1,4-4-2438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5.7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166 357 2688,'-23'8'4825,"21"-8"-4703,0 0 0,-1 1 0,1-1 0,0 0 0,0 1 0,0 0 1,0 0-1,0-1 0,0 1 0,0 0 0,0 1 0,1-1 0,-1 0 1,0 0-1,0 1 0,1-1 0,-1 1 0,1 0 0,0-1 0,-1 1 0,1 0 1,0 0-1,0 0 0,0 0 0,0 0 0,0 0 0,1 0 0,-1 0 1,0 0-1,1 0 0,0 0 0,-1 0 0,1 0 0,0 1 0,0-1 1,1 3-1,0 4 94,0 0 1,1 1 0,0-1-1,1 0 1,0 0 0,1 0-1,-1 0 1,2-1-1,-1 1 1,1-1 0,1 0-1,-1-1 1,1 1 0,1-1-1,-1 0 1,15 11 0,-12-9-119,2-1 0,-1 0 1,1-1-1,1 0 1,-1-1-1,1 0 0,0 0 1,0-2-1,1 1 1,0-2-1,25 5 0,-22-8-56,1 0-1,0-1 0,0-1 0,-1-1 0,1-1 1,-1 0-1,0-1 0,0 0 0,0-1 0,-1-1 0,25-15 1,-18 8 36,0-1 1,0-1 0,-2-1 0,0 0-1,-1-2 1,28-34 0,-40 44-31,0-1 0,-1 1 0,0-1 0,-1 0 0,0-1 0,0 1 0,-1-1 0,-1 0 0,0 0 0,0 0 0,-1 0 0,1-20 0,-3 22-21,-1 1 0,0-1 0,0 1 0,-1 0 0,0-1 0,0 1 0,-1 0 0,0 0 0,0 0-1,-1 1 1,0-1 0,0 1 0,-1 0 0,0 0 0,-1 0 0,1 1 0,-9-8 0,-1 0-22,-1 0 0,0 1 0,-1 0-1,-1 1 1,0 2 0,0-1 0,-1 2 0,0 1-1,-1 0 1,0 1 0,0 1 0,0 1 0,-1 1 0,0 1-1,1 1 1,-1 1 0,0 0 0,0 2 0,0 0-1,0 1 1,0 1 0,0 1 0,1 1 0,0 1 0,0 1-1,0 1 1,1 0 0,0 2 0,1 0 0,-30 21-1,39-24-22,0 0-1,1 1 0,0-1 0,1 1 0,0 1 0,0 0 0,1 0 0,0 0 1,0 1-1,1-1 0,0 1 0,-4 15 0,7-18-14,0 1 0,1 0 0,0 0 0,0-1 0,1 1-1,0 0 1,0 0 0,1 0 0,0-1 0,0 1 0,1 0 0,0-1 0,0 1-1,1-1 1,0 0 0,0 0 0,0 0 0,6 8 0,1-2-167,0 1 0,0-2 1,2 1-1,-1-2 0,1 1 0,1-2 1,0 0-1,1 0 0,0-1 0,0-1 1,1 0-1,0-1 0,0-1 0,0 0 1,1-1-1,22 4 0,-1-3-616,-1-1 0,1-2 0,-1-2-1,1-1 1,-1-1 0,54-11 0,31-10-1488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6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0 3072,'0'1'108,"-1"0"0,0-1-1,0 1 1,1 0 0,-1 0 0,0-1 0,1 1-1,-1 0 1,1 0 0,-1 0 0,1 0 0,0 0-1,-1 0 1,1 0 0,0 0 0,-1 0 0,1 0-1,0 0 1,0 0 0,0 0 0,0 0 0,0 2-1,7 30 2983,0-5-1342,24 145 87,7-1-1,93 254 1,24 91 1173,-152-496-2845,-1-7-560,-1-24-649,-2-68-4650,2 46 3243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6.5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29 396 3840,'0'0'76,"0"1"0,0 0-1,0 0 1,0 0 0,1 0 0,-1 0 0,0-1-1,1 1 1,-1 0 0,1 0 0,-1-1 0,1 1 0,-1 0-1,1-1 1,-1 1 0,1 0 0,0-1 0,-1 1 0,1-1-1,0 1 1,0-1 0,-1 1 0,1-1 0,0 1-1,0-1 1,0 0 0,-1 0 0,3 1 0,24 3 410,-22-3-57,13 1 326,0-1 0,-1-1 0,1 0 1,0-2-1,0 0 0,28-6 0,-30 3-608,-1 1 0,-1-2 1,1 0-1,-1-1 1,0 0-1,0-1 1,-1-1-1,0 0 1,-1-1-1,0 0 1,0-1-1,-1 0 1,-1 0-1,0-2 1,0 1-1,-1-1 0,-1 0 1,0-1-1,9-22 1,-15 31-121,0 0 0,0 0 0,-1 0 1,1 0-1,-1-1 0,-1 1 0,1 0 0,-1-1 1,1 1-1,-2 0 0,1-1 0,-1 1 0,1 0 0,-1-1 1,-1 1-1,1 0 0,-1 0 0,0 0 0,0 0 1,0 0-1,-1 1 0,0-1 0,0 0 0,0 1 1,0 0-1,-1 0 0,-7-7 0,4 5 22,-1 1 1,1 0-1,-1 0 0,0 1 1,0 0-1,0 0 0,0 1 1,-1 0-1,1 0 0,-1 1 1,0 0-1,0 1 0,0 0 1,0 0-1,0 1 0,-11 1 1,6 0 55,0 1 0,1 1 0,-1 0 0,1 0 0,0 2 0,0-1 0,1 2 0,-1 0 0,1 0 0,0 1 0,1 0 0,-1 1 0,2 1 0,-1 0 0,1 0 0,0 1 0,1 0 0,0 1 0,1 0 0,0 0 0,1 0 0,0 1 0,1 1 0,0-1 0,1 1 0,0 0 0,1 0 0,1 0 0,0 1 0,1-1 1,0 1-1,1 0 0,0-1 0,1 1 0,1 0 0,0-1 0,1 1 0,7 24 0,-3-21-28,2 1-1,0-2 1,1 1 0,0-1 0,1-1 0,1 0-1,1 0 1,0-1 0,1-1 0,0 0 0,1 0 0,0-2-1,1 0 1,1 0 0,-1-1 0,2-1 0,-1-1 0,32 11-1,-32-13-254,1-1-1,-1-1 0,1-1 0,0 0 0,0-1 0,0-1 0,0-1 1,0 0-1,21-4 0,-25 2-457,1-1 0,-1 0 0,0-1 0,0-1 0,-1 0 0,0-1 0,0 0 0,0-1 0,0 0 0,-1-1 0,0 0 0,13-13 0,13-20-2052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7.2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601 773 4992,'150'-64'7647,"-89"36"-6270,-10 3-887,-1-2 1,-1-2 0,-1-2-1,-2-2 1,-1-3-1,-2-1 1,53-58 0,-88 86-390,-1 0-1,1-1 1,-2 1 0,1-1 0,-2-1 0,1 1-1,-1-1 1,-1 0 0,0 0 0,0 0 0,-1-1-1,-1 1 1,2-14 0,-4 18-58,0 0 1,-1 0-1,1 0 1,-1-1-1,-1 1 1,1 0-1,-1 0 1,-1 0-1,1 1 0,-1-1 1,0 1-1,-1-1 1,1 1-1,-1 0 1,0 0-1,-1 0 1,0 1-1,0 0 1,0 0-1,0 0 0,-1 0 1,-9-6-1,1 3 0,1 1 0,-1 0 0,-1 0 0,0 1 0,1 1 0,-2 1 0,1 0 0,0 1 0,-1 0-1,0 2 1,1-1 0,-1 2 0,0 0 0,-31 5 0,-11 6 82,1 2 0,-94 34 0,146-46-120,-14 6 54,1 0 0,-1 1-1,1 0 1,1 2 0,0 0-1,0 1 1,1 0 0,0 2-1,1 0 1,0 0 0,2 2-1,-1-1 1,2 2 0,0 0-1,0 0 1,2 1 0,0 1-1,1-1 1,1 2 0,1-1-1,0 1 1,1 0 0,-4 29-1,4-8 92,2-1-1,2 1 1,2 0 0,1 0-1,12 72 1,61 196 505,-37-171-416,169 527 401,-182-599-567,-4 1 1,21 124-1,-36-155-21,-2 1 1,-2-1 0,-1 1-1,-2 0 1,-1-1-1,-2 1 1,-12 45-1,11-58-10,-1-1 0,-1 0 0,-1 0 0,-1-1 0,-1 0 0,-26 37 0,26-44-24,-1-1 0,0-1 0,-1 0 0,0 0-1,0-1 1,-2-1 0,1 0 0,-1-1 0,-1-1 0,-19 8 0,14-8-52,-1 0 0,0-2 1,0-1-1,0 0 0,-1-2 1,1 0-1,-1-2 0,0 0 0,1-2 1,-1 0-1,-26-6 0,38 5-184,0 0-1,-1-1 0,2-1 1,-1 1-1,0-2 0,1 1 0,-1-2 1,1 1-1,1-1 0,-1-1 1,1 0-1,0 0 0,1-1 1,0 0-1,0 0 0,0-1 1,1 0-1,1-1 0,0 1 0,0-1 1,0 0-1,1-1 0,-6-20 1,8 18-345,0-1-1,1 1 1,0-1 0,1 0 0,1 0 0,1 0 0,-1 0 0,5-17-1,5-17-1916,16-47-1,0-1-502,-10 24 551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7.6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72 4864,'-1'-4'284,"1"0"1,-1 0-1,1 1 0,0-1 1,0 0-1,0 0 0,1 0 1,-1 1-1,1-1 0,0 0 1,0 0-1,2-3 0,-2 5-50,1 1 0,-1-1-1,1 1 1,0-1-1,-1 1 1,1 0-1,0-1 1,0 1-1,0 0 1,0 0 0,0 1-1,0-1 1,0 0-1,0 1 1,0-1-1,1 1 1,-1 0 0,0-1-1,0 1 1,0 0-1,1 1 1,-1-1-1,0 0 1,3 1 0,28 3 924,54 14 0,-3 0-1299,-15-5 910,-28-4-374,77 5 0,-104-14-1053,0 0 1,0-1 0,21-4 0,-26 3-257,0-1 0,0 0 1,-1 0-1,1 0 0,-1-1 1,10-6-1,-2 0-1411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7.9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0 385 6784,'0'21'3328,"40"38"-3968,-28-44 7168,3 19-6656,4 4 128,-4 17 0,6-13 0,-6-10-1408,9-2 128,1-19-768,-15-11 128</inkml:trace>
  <inkml:trace contextRef="#ctx0" brushRef="#br0" timeOffset="1">152 63 8576,'-46'4'4224,"77"-16"-4480,-31 12 8063,0 0-7807,0 0 128,4-9 0,1 5 0,-5-9-1024,0-2 128,0 5-1536,10 7 1,1 3-257,-17 13 0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8.5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85 5376,'2'2'529,"1"-1"0,-1 1 0,0-1 0,1 1 0,-1 0 1,0-1-1,0 1 0,0 0 0,0 0 0,-1 1 0,1-1 0,-1 0 1,1 1-1,-1-1 0,0 1 0,2 4 0,34 73 1966,-7-15-1698,41 49 549,8 18 1596,-76-125-2535,-5-8-150,-12-17-60,-16-33-119,20 28-92,2-1 0,0-1 0,2 1 0,1-1 0,-3-26 0,7 37-1,0 0-1,1-1 0,0 1 1,1 0-1,1 0 0,0 0 1,1 0-1,0 1 0,1-1 1,8-17-1,-7 23 0,0 0 1,0 1-1,1 0 1,0 0-1,0 0 1,1 1-1,0-1 1,0 1-1,0 1 1,13-8-1,-14 9 12,1 1-1,-1-1 1,1 1-1,0 0 0,0 1 1,0 0-1,0 0 1,0 0-1,0 1 1,0 0-1,1 1 0,-1-1 1,12 2-1,-1 3 67,-1 0 0,0 2 0,-1 0-1,1 0 1,-1 2 0,0 0 0,-1 1 0,0 0-1,0 1 1,20 19 0,-18-12 112,0 0-1,0 1 1,-2 1 0,0 0-1,-2 1 1,0 1 0,11 24 0,23 57 188,-40-126-6623,6-46 0,-12 31 3168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29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1 371 2304,'37'3'1777,"47"-1"0,-59-2-1086,-7 0-609,0-2 0,0 0 0,-1-2 0,1 0 0,-1 0 0,0-2 0,-1 0 0,1-1-1,29-17 1,-33 17 7,0-2-1,-1 1 0,0-2 0,0 0 0,-1 0 0,0-1 1,-1 0-1,0-1 0,-1 0 0,0-1 0,11-22 0,-17 31-36,-1-1-1,0 1 1,0-1-1,-1 0 0,0 0 1,1 0-1,-2 0 1,1 0-1,0 0 1,-1 0-1,0 0 0,0 0 1,-1 0-1,1 0 1,-1 0-1,0 0 0,-1 0 1,1 0-1,-1 0 1,0 1-1,-3-8 0,1 8-2,1-1-1,-1 1 0,0 0 1,-1 0-1,1 1 0,0-1 0,-1 1 1,0 0-1,0 0 0,0 0 0,0 1 1,0 0-1,-1 0 0,1 0 0,0 1 1,-1 0-1,0 0 0,-10-1 0,2 1 44,0 1 0,0 0 0,0 1 0,0 0 0,0 2 0,0-1 0,0 2 0,1-1 0,-1 2 0,1 0 0,0 1 0,-15 8 0,21-10-41,1 0 0,0 1 1,0-1-1,0 1 0,0 1 0,1-1 0,0 1 0,0-1 0,0 1 1,1 1-1,0-1 0,0 1 0,1-1 0,0 1 0,0 0 1,0 1-1,1-1 0,0 0 0,0 1 0,1-1 0,0 1 0,1-1 1,-1 1-1,2 12 0,1-8 29,0 0 0,1-1 0,1 1 1,0 0-1,0-1 0,1 0 0,1 0 0,0 0 0,0-1 1,1 0-1,0 0 0,1 0 0,0-1 0,1 0 0,-1-1 1,2 0-1,-1 0 0,1-1 0,16 9 0,-7-5-396,1-1-1,-1 0 1,1-2 0,1 0-1,0-2 1,0 0-1,0-1 1,1-1 0,-1-1-1,27 0 1,-1-9-1519,-10-7 22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8.9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126 256 5888,'21'29'2944,"3"50"-2688,-14-54 5632,-5 1-5888,5 3 128,5-5 0,10-3 128,-4 0-1152,-6-4 128,9-7-1152,1-10 128</inkml:trace>
  <inkml:trace contextRef="#ctx0" brushRef="#br0" timeOffset="1">31 0 9984,'-30'10'4992,"39"1"-10240,-3-11 9344,13 10-7552,-13 7 128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9.4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3 118 2304,'-1'-12'538,"0"0"0,1 1 0,0-1 0,0 0 0,1 1 0,1-1 0,0 0 0,4-12 0,-11 84 4918,9 62-2805,7 24-69,35 165-1,-3-113-960,100 278 0,-137-457-1559,5 14 73,1 1 1,1-2-1,2 0 1,2 0-1,31 45 1,-46-73-151,1-1 0,0 0 0,0 0 0,1 1 0,-1-2 0,0 1 0,1 0 0,0-1 0,0 0 0,-1 0-1,1 0 1,1 0 0,-1-1 0,0 1 0,0-1 0,0 0 0,1 0 0,-1-1 0,1 1 0,-1-1 0,0 0 0,1 0 0,-1 0 0,9-3 0,-8 2-221,1-1 0,-1 0 0,-1-1 0,1 1 0,0-1 0,-1 0 0,1 0 0,-1-1 0,0 1-1,0-1 1,0 0 0,0 0 0,-1 0 0,0 0 0,1-1 0,-2 0 0,1 1 0,-1-1 0,1 0 0,1-6-1,31-87-5266,-19 50 2431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19.8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80 6272,'-45'-30'3072,"109"43"-3456,-39-13 5376,16 0-4736,18 8 0,17-8 128,9-8 0,21-5-512,4-4 0,-6 5 256,-13-1 128,-11 6-1024,-20 7 0,-14 3-1152,-16 5 128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0.1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98 449 5760,'3'10'509,"1"-1"1,0 0-1,0 0 1,1 0-1,0 0 1,1-1-1,0 0 1,0 0-1,1 0 1,0-1-1,0 0 1,1 0-1,0-1 1,0 0-1,0-1 1,1 1-1,14 5 1,-4-1 402,1-2 0,0 0 0,22 5 0,-23-8-876,2-1 0,37 2 0,-37-6 100,-1-1 0,0 0 0,1-2-1,-1-1 1,0 0 0,-1-2-1,1 0 1,-1-1 0,0-1 0,-1 0-1,18-12 1,-17 8 6,0-1 0,0 0 1,-1-2-1,-1 0 0,-1 0 0,0-2 0,-1 0 1,-1-1-1,21-33 0,-29 41-107,-1 0 0,-1 0-1,0 0 1,0 0 0,-1 0 0,0-1-1,-1 0 1,0 1 0,0-1 0,-1-17 0,-1 20-13,-1 0 1,0 0 0,-1 1 0,1-1-1,-1 0 1,-1 1 0,0 0 0,0-1-1,0 1 1,-1 0 0,0 1 0,0-1-1,0 1 1,-1 0 0,-8-9 0,-3 1 10,0 0 0,-1 1 0,-1 1 0,0 1 1,-1 0-1,0 1 0,0 1 0,-1 1 1,0 1-1,-1 1 0,1 0 0,-1 2 0,0 0 1,-25-1-1,12 3 84,-1 2 1,1 1 0,-1 1 0,1 2-1,0 1 1,0 2 0,0 2-1,-34 13 1,54-17-58,0 1 0,0 1 1,1 0-1,0 1 0,0 1 1,1 0-1,0 0 0,1 1 0,-17 19 1,22-22-37,1 0 1,-1 0-1,2 1 1,-1 0 0,1 0-1,0 0 1,1 0-1,0 0 1,0 1-1,1 0 1,0 0 0,0-1-1,1 1 1,0 0-1,1 0 1,0 0 0,1 11-1,2-4-288,0 0 1,1 0-1,0 0 0,2-1 0,0 0 1,0 0-1,2 0 0,-1-1 0,2 0 0,0-1 1,1 0-1,11 12 0,-5-8-361,1-1 1,0-1-1,1-1 0,1 0 1,0-2-1,0 0 0,43 18 1,31 2-2469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1.1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499 84 3456,'-31'-35'3430,"29"32"-3203,-1-1 0,1 1-1,-1-1 1,0 1 0,0 0 0,0 0-1,0 0 1,-1 1 0,1-1 0,-1 1-1,0-1 1,1 1 0,-1 1-1,0-1 1,0 0 0,-1 1 0,1 0-1,0 0 1,0 0 0,-7 0 0,-4 1-58,0 1 0,0 0 0,0 1 0,0 1 0,1 1 0,-1 0 0,1 0 1,-1 2-1,2 0 0,-1 0 0,1 1 0,0 1 0,0 0 0,-18 16 0,16-12-5,1 0 0,0 2 0,1-1-1,0 2 1,1 0 0,1 0-1,0 1 1,1 0 0,1 1-1,1 0 1,-8 22 0,13-28-110,0 0 1,1 1 0,0-1-1,1 1 1,0 0-1,1-1 1,0 1 0,1 0-1,1-1 1,-1 1 0,2-1-1,0 0 1,0 1-1,1-1 1,0 0 0,11 18-1,-8-17-20,1 0 1,0-1-1,1 0 0,0 0 0,0-1 1,1 0-1,1-1 0,-1 0 1,2-1-1,-1 0 0,1-1 0,0 0 1,25 10-1,-10-8 24,0-1 0,1-1 1,0-1-1,0-2 1,1-1-1,-1-1 0,1-1 1,42-5-1,-54 3-12,-1-1 0,1-1-1,0-1 1,-1 0 0,0-1 0,0-1 0,-1-1 0,1 0 0,-1-1-1,-1 0 1,0-1 0,0-1 0,-1 0 0,0-1 0,21-22-1,-26 22 24,-1-1-1,0 1 0,7-19 0,-5 12-63,3 53-5,-9-26-2,1-1 0,0-1 0,0 1 1,0-1-1,1 1 0,0-1 0,1 0 1,-1-1-1,1 0 0,1 1 0,-1-2 1,1 1-1,0-1 0,0 0 0,0-1 1,13 6-1,7 4 41,2-2 1,0-1-1,40 9 1,-45-14 33,0 0 0,0-2 0,1-1 0,-1-1 0,1-1 0,-1-1 0,1-1 0,-1-1 0,1-1 0,-1-1 0,0-2 0,0 0-1,-1-1 1,0-2 0,0 0 0,-1-2 0,0 0 0,27-19 0,-42 25-49,1 0 0,-1-1-1,-1 1 1,1-1 0,-1-1-1,0 1 1,0-1-1,-1 0 1,0 0 0,0-1-1,0 0 1,-1 0 0,-1 0-1,1 0 1,-1 0 0,-1-1-1,1 1 1,-2-1 0,1 0-1,-1 0 1,0 0-1,-1 1 1,0-1 0,0 0-1,-1 0 1,0 0 0,-1 0-1,0 1 1,0-1 0,-1 1-1,0-1 1,-1 1-1,1 0 1,-2 0 0,1 0-1,-7-7 1,0-2 6,-2 1 0,0 1 0,-1 0-1,-1 0 1,0 1 0,-1 1 0,0 1 0,-1 0 0,-1 2 0,0-1-1,0 2 1,-23-8 0,16 7 15,-2 1-1,1 2 1,-1 1-1,0 1 1,0 1 0,-1 1-1,1 1 1,-48 4-1,8 7 31,-102 28 0,154-33-62,0 0 1,1 1 0,0 0 0,0 1-1,0 1 1,1 0 0,0 1-1,0 1 1,1 0 0,0 0 0,1 1-1,0 1 1,-16 18 0,24-25-59,0 0 0,0 1 0,0-1 0,0 1 1,1 0-1,0-1 0,0 1 0,0 0 0,0 0 0,1 0 1,0 1-1,0-1 0,0 0 0,1 0 0,0 1 0,0-1 1,0 0-1,1 0 0,-1 1 0,1-1 0,0 0 0,1 0 1,-1 0-1,1 0 0,0 0 0,1 0 0,-1-1 0,1 1 1,0-1-1,0 1 0,0-1 0,0 0 0,7 6 1,3 2-543,0 0 0,1 0 0,0-1 0,1-1 1,0 0-1,0-1 0,1-1 0,26 9 1,42 11-2145,21-3 22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1.8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20 3456,'-1'0'101,"1"-1"0,-1 1-1,1-1 1,0 1 0,-1-1 0,1 0 0,0 1 0,0-1 0,-1 1-1,1-1 1,0 1 0,0-1 0,0 0 0,0 1 0,0-1-1,0 0 1,0 1 0,0-1 0,0 1 0,0-1 0,0 0 0,0 1-1,0-1 1,0 0 0,0 1 0,1-1 0,-1 1 0,0-1-1,18-1 2436,40 20 676,-34-9-2924,39 0 464,1-2-1,0-3 1,107-7 0,-135 2-474,-21 1-161,1-1 1,0 0-1,0-2 0,0 0 1,-1 0-1,1-1 0,24-11 0,-53 20-13,0 0 0,0-1-1,-25 4 1,-34 11 249,57-12-254,-1 0 0,1 1-1,1 1 1,-1 0-1,1 1 1,1 0 0,0 1-1,0 0 1,1 2-1,1-1 1,0 1 0,-10 17-1,14-20-29,1 1 0,1 1 0,0-1 0,0 1 0,1 0 0,1 0 0,0 0-1,0 1 1,1-1 0,1 1 0,0-1 0,1 1 0,1 0 0,-1-1 0,2 1 0,5 21 0,-4-24-27,0 0 0,1 0 1,1 0-1,0-1 1,0 0-1,0 0 0,1 0 1,1-1-1,-1 0 0,1 0 1,1-1-1,-1 0 0,1 0 1,1 0-1,-1-1 1,1-1-1,0 1 0,0-1 1,1-1-1,-1 0 0,21 6 1,-8-4-162,0-1 0,1-1 0,0 0 1,0-2-1,0-1 0,0-1 0,0 0 0,0-2 1,25-5-1,-37 5-680,0-1 1,1 0 0,20-10-1,-28 11 385,1 0 0,-1-1 0,0 1 0,0-1 0,-1 0 0,1 0 0,-1 0 0,1 0 0,-1 0 0,0-1 0,0 0 0,4-6 0,1-15-2167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2.6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58 4352,'-1'0'71,"1"0"1,0 0 0,-1 0-1,1 0 1,0 0-1,-1 0 1,1-1-1,0 1 1,-1 0-1,1 0 1,0 0 0,0-1-1,-1 1 1,1 0-1,0 0 1,0-1-1,-1 1 1,1 0-1,0-1 1,0 1 0,0 0-1,0-1 1,-1 1-1,1 0 1,0-1-1,0 1 1,0 0-1,0-1 1,0 1 0,0 0-1,0-1 1,0 1-1,0-1 1,0 1-1,0 0 1,0-1-1,0 1 1,1 0 0,-1-1-1,0 1 1,0 0-1,0-1 1,1 1-1,18-5 3784,33 6 260,-50-1-4225,151 18 1628,-97-9-842,1-3 1,-1-2-1,79-5 0,-34-6 119,-36 3-115,114-23 0,-177 27-654,0-1 0,0 1 0,0-1 0,0 0 0,0 0 0,0 0 0,0 0 0,0 0 0,-1 0 0,1 0 1,0-1-1,-1 1 0,1-1 0,0 1 0,-1-1 0,2-1 0,-3 2-18,0 1 1,0-1-1,0 1 1,0 0-1,1-1 1,-1 1-1,0-1 1,0 1-1,0 0 1,0-1-1,0 1 1,0-1-1,0 1 1,0-1-1,0 1 1,0 0-1,0-1 1,-1 1-1,1-1 1,0 1-1,0 0 1,0-1-1,0 1 1,-1 0-1,1-1 1,0 1-1,0-1 1,-1 1-1,-19-7 199,7 6-140,-1 2 0,1 0 1,0 0-1,0 1 0,-18 5 0,-19 3 63,32-7-83,0 1 1,1 0-1,0 2 0,0-1 0,1 2 0,-1 1 0,1 0 0,1 0 0,0 2 0,0 0 0,-14 13 1,20-15-18,1 0 1,0 0 0,0 0 0,1 1 0,0 0 0,1 1 0,0-1 0,1 1-1,-1 0 1,2 1 0,0-1 0,0 1 0,1 0 0,0 0 0,1 0 0,0 1-1,1-1 1,-1 16 0,3-12-2,0 1 0,1-1 0,1 0-1,0 1 1,1-1 0,1-1 0,0 1-1,1-1 1,0 0 0,1 0 0,1-1-1,0 1 1,1-2 0,1 1 0,-1-1 0,18 15-1,-14-16-2,0 0 0,1-1-1,1-1 1,0 0 0,0 0 0,0-2-1,1 0 1,0-1 0,1 0-1,-1-2 1,1 0 0,0 0-1,0-2 1,28 1 0,-17-2-123,0-2 0,0-1 0,0-1 0,-1-1 0,1-2 0,26-8 0,-42 10-202,0-1 0,0 0 0,-1 0 0,1-1 1,-2-1-1,1 0 0,-1 0 0,1-1 0,-2 0 0,0-1 0,0 0 0,0-1 0,-1 1 1,0-2-1,7-13 0,16-36-1969,-18 33 930,1 1-1,1 0 1,1 1-1,26-31 1,-42 55 1360,1 1 1,-1-1-1,1 1 1,-1-1-1,0 1 0,1-1 1,-1 1-1,1-1 1,-1 1-1,1 0 0,0-1 1,-1 1-1,1 0 1,-1-1-1,1 1 1,0 0-1,-1 0 0,1 0 1,-1 0-1,1 0 1,0-1-1,-1 1 0,1 0 1,0 0-1,-1 0 1,1 1-1,0-1 0,-1 0 1,1 0-1,0 0 1,-1 0-1,1 1 0,-1-1 1,1 0-1,0 1 1,-1-1-1,1 0 0,-1 1 1,1-1-1,-1 0 1,1 1-1,-1-1 1,0 1-1,1-1 0,-1 1 1,1 0-1,-1-1 1,0 1-1,1-1 0,-1 1 1,0-1-1,0 1 1,1 0-1,13 44 1868,-10-32-1513,7 27 1083,-6-21-769,0-1 1,2 0 0,0 0 0,1 0 0,15 24 0,-17-32-568,3 4 226,0 0-1,1-1 0,0-1 1,18 18-1,-25-27-494,1 0-1,-1-1 1,1 1 0,0-1-1,-1 0 1,1 0 0,0 0-1,0 0 1,1-1-1,-1 0 1,0 0 0,0 0-1,1 0 1,-1 0 0,0-1-1,1 0 1,-1 0 0,1 0-1,-1-1 1,0 1-1,1-1 1,4-1 0,-1-1-462,0 0-1,0 0 1,0-1 0,0 0 0,-1 0 0,0-1 0,0 0-1,0 0 1,0-1 0,-1 0 0,0 0 0,8-10 0,8-24-2209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2.9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 8832,'-40'9'4352,"51"20"-8320,-7-20 9984,2 16-9856,-21 13 128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3.4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279 0 3712,'0'2'170,"0"-1"0,0 0 0,0 1 1,-1-1-1,1 1 0,0-1 0,-1 1 0,1-1 0,0 0 0,-1 1 1,0-1-1,1 0 0,-1 0 0,0 1 0,0-1 0,0 0 1,1 0-1,-1 0 0,-1 0 0,1 0 0,0 0 0,0 0 1,0 0-1,0-1 0,0 1 0,-1 0 0,-1 0 0,-45 8 2625,1-1-1693,33-1-1017,1-1 1,0 2-1,0-1 0,0 2 0,1 0 1,-13 12-1,20-16 0,0-1 1,0 1-1,0 0 0,1 0 1,-1 0-1,1 1 0,1 0 1,-1 0-1,1 0 1,0 0-1,0 0 0,1 0 1,0 1-1,0-1 0,-2 13 1,4-16-81,1-1 1,-1 0-1,1 1 1,-1-1-1,1 0 1,0 1 0,0-1-1,0 0 1,0 0-1,0 0 1,1 0-1,-1 0 1,0 0 0,1 0-1,0 0 1,-1 0-1,1-1 1,0 1-1,0-1 1,0 1 0,0-1-1,0 0 1,0 0-1,3 1 1,6 3-11,0-1 1,0 0-1,17 3 1,-22-6 11,38 6 38,0-2 1,0-1-1,85-6 1,-69 0 49,16-1 96,-40 0-39,1 2 1,-1 1-1,0 2 1,0 1 0,0 2-1,43 11 1,-75-14-95,1-1 0,0 1 1,-1 0-1,0 0 1,1 0-1,-1 1 0,0 0 1,0-1-1,0 1 1,0 1-1,-1-1 0,0 0 1,1 1-1,-1 0 1,0 0-1,-1 0 0,1 0 1,-1 0-1,1 1 1,-1-1-1,-1 1 1,1-1-1,-1 1 0,1 0 1,-1-1-1,-1 1 1,1 0-1,-1 0 0,0 0 1,0 0-1,0 0 1,0-1-1,-1 1 0,0 0 1,0 0-1,0-1 1,-1 1-1,0 0 1,0-1-1,0 1 0,-4 5 1,-2 4 121,-1-1 0,-1 0 0,0 0 0,-1-1 0,0 0 0,-1 0 0,0-2 0,-14 10 0,-6 3 211,0-3 1,-47 23-1,18-18-53,-1-3 0,-1-3 1,-87 15-1,142-32-325,-4 0-203,0-1 0,0-1 0,0 1 0,1-2 0,-1 0 0,0 0 0,-18-5 0,18 3-573,5 3-1842,14 3 563,17 2-841,6-4 67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4.0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 3456,'1'0'57,"-1"0"-1,0-1 1,0 1 0,0 0-1,0-1 1,0 1 0,1 0-1,-1-1 1,0 1 0,0 0-1,1-1 1,-1 1 0,0 0 0,0-1-1,1 1 1,-1 0 0,0 0-1,1 0 1,-1-1 0,0 1-1,1 0 1,-1 0 0,1 0-1,-1 0 1,0 0 0,1-1-1,-1 1 1,1 0 0,-1 0 0,0 0-1,1 0 1,-1 0 0,1 0-1,-1 0 1,0 1 0,1-1-1,-1 0 1,0 0 0,1 0-1,-1 0 1,1 1 0,0-1 15,0 0 1,0 1-1,0-1 0,0 1 1,0-1-1,0 1 0,0 0 1,0-1-1,-1 1 0,1 0 1,0-1-1,0 1 0,-1 0 1,1 0-1,-1 0 0,1 0 1,0 0-1,-1 0 0,0 0 1,1 0-1,-1 0 0,1 0 1,-1 1-1,62 536 3412,-45 1-1742,-11-231-589,39 212-1537,-43-484-298,-4-18-2604,-3-39 1494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31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17 353 2304,'0'0'59,"-1"0"-1,0 0 1,1 0-1,-1 0 1,0 1 0,1-1-1,-1 0 1,0 0-1,1 0 1,-1 0 0,1 1-1,-1-1 1,0 0 0,1 1-1,-1-1 1,1 0-1,-1 1 1,1-1 0,-1 1-1,1-1 1,-1 1 0,1-1-1,-1 1 1,1-1-1,0 1 1,-1 0 0,1-1-1,0 1 1,-1-1-1,1 1 1,0 0 0,0-1-1,0 1 1,-1 1 0,6 31 1532,-1-20-1350,1-1 0,1 0 1,9 17-1,-10-20-164,1 0-1,0 0 1,0 0 0,1-1 0,0 0 0,1 0-1,-1-1 1,1 0 0,1 0 0,-1-1 0,1 0-1,0-1 1,1 0 0,-1 0 0,1-1 0,0 0-1,0 0 1,0-2 0,13 3 0,3-2 104,1-1 1,0-1 0,0-2-1,0-1 1,-1-1 0,1-1-1,-1-1 1,0-1 0,0-2-1,31-13 1,-41 14-106,-1 0 0,0-2 0,-1 0 0,1 0 0,-2-1-1,1-1 1,18-19 0,-24 21-26,-1-1-1,0 1 1,0-1-1,-1 0 1,0-1-1,-1 0 1,0 0-1,-1 0 1,0 0 0,0 0-1,2-21 1,-5 21-25,0 1 1,0-1-1,-2 0 1,1 0-1,-1 0 1,-1 0-1,0 0 1,-1 0 0,0 1-1,0-1 1,-1 1-1,0 0 1,-1 0-1,0 1 1,-1-1-1,0 1 1,-1 0-1,1 0 1,-17-14 0,13 13-25,-1 1 0,-1 0 1,1 0-1,-1 2 1,-1-1-1,1 1 0,-1 1 1,-1 1-1,1 0 1,-1 0-1,0 1 0,0 1 1,0 0-1,0 1 1,-16 0-1,6 3-17,0 0-1,1 2 1,-1 1 0,1 0 0,0 2-1,0 1 1,1 0 0,-27 14-1,37-16-4,1 1-1,-1 0 1,1 1-1,0 0 1,1 0-1,0 2 1,0-1-1,0 1 1,1 0-1,1 1 1,0 0-1,0 1 1,1 0-1,0 0 1,0 0-1,-8 23 1,14-29-6,0 1 0,0 0 0,0 0 0,1 0-1,0 0 1,0 0 0,0 0 0,1-1 0,0 1 0,0 0 0,1 0 0,-1 0 0,1-1 0,0 1-1,1-1 1,-1 0 0,1 1 0,0-1 0,1-1 0,-1 1 0,1 0 0,0-1 0,6 6 0,1 1-91,0-2 1,1 0-1,0 0 1,0-1 0,1 0-1,0-1 1,0-1 0,18 6-1,-3-3-124,1-1-1,0-2 0,1-1 1,0-1-1,-1-1 0,1-2 0,36-3 1,-20-3-78,-1-2 0,0-1 0,0-3 0,44-16 0,-79 23 273,0 0 1,0 0-1,0-1 0,12-9 1,-20 13 50,0 0-1,0 0 1,0-1 0,0 1 0,0-1-1,-1 1 1,1-1 0,-1 0 0,1 1-1,-1-1 1,1 0 0,-1 0 0,0 0-1,0 0 1,0 0 0,0 0 0,-1 0 0,1-1-1,0 1 1,-1 0 0,1 0 0,-1-1-1,0 1 1,0 0 0,0 0 0,0-1-1,-1-3 1,1 5 15,0 1 0,0-1-1,-1 1 1,1-1 0,0 0 0,-1 1-1,1-1 1,0 1 0,-1-1 0,1 1-1,0-1 1,-1 1 0,1-1 0,-1 1-1,1 0 1,-1-1 0,1 1 0,-1 0-1,1-1 1,-1 1 0,1 0-1,-1 0 1,0-1 0,1 1 0,-1 0-1,1 0 1,-1 0 0,0 0 0,1 0-1,-1 0 1,-1 0 0,-23 10 523,18-6-365,0 1 0,0 0 0,1 1 0,-10 10 0,9-5-23,0 0 0,1 1 0,0 0 0,1 0 0,0 1 0,0-1 0,2 1 0,0 0 0,0 0 0,-1 27 0,1 13 374,7 74 0,-3-108-441,2 33 195,2 29 369,-6 86 1,0-141-482,-3 0 0,0 1 0,-1-1-1,-2-1 1,0 1 0,-2-2 0,-16 33 0,24-53-294,-1 0 1,0 0 0,0 0-1,-1-1 1,1 0-1,-1 1 1,0-1 0,0 0-1,0 0 1,0 0-1,0-1 1,-1 1-1,-5 3 1,1-8-1498,2-12-171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4.3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0 136 4352,'4'-9'241,"1"0"0,-1 0 1,1 1-1,1-1 0,0 1 0,0 1 0,0-1 1,1 1-1,0 0 0,1 0 0,0 1 1,14-9-1,-16 11 48,1 1 1,-1 0-1,1 0 1,-1 1-1,1 0 1,0 0-1,0 1 1,0-1-1,0 1 1,0 1-1,10 0 1,3-1-223,235-2 926,-216 6-927,-1 2 0,1 1 0,-1 2 0,60 21 0,-70-19 64,0 1 0,0 2 0,-1 1 0,-1 1 0,0 1 1,-2 2-1,24 20 0,-41-32-66,0 1 0,0 0 0,-1 0 0,0 0 1,0 1-1,-1 0 0,0 0 0,0 0 0,-1 1 0,0 0 0,0 0 1,-1 0-1,-1 0 0,1 0 0,-1 1 0,-1-1 0,0 1 1,0-1-1,-1 1 0,0-1 0,-1 1 0,0-1 0,0 1 0,-1-1 1,0 1-1,-5 10 0,2-7 41,0-1 0,-1 0 1,-1-1-1,0 1 0,0-1 0,-1-1 1,0 0-1,-1 0 0,0 0 0,-1-1 1,0 0-1,0-1 0,-1 0 0,0-1 1,0 0-1,-1-1 0,0 0 0,0-1 1,0 0-1,-16 3 0,4-2 33,0-1-1,-1-1 0,0-1 1,1-1-1,-1-1 0,0-1 1,0-2-1,0 0 0,-47-12 1,58 10-102,-1 0 1,1-2 0,0 1-1,-13-9 1,22 12-92,1-1 0,-1 0 0,1 0 0,-1 0 1,1-1-1,0 1 0,0-1 0,1 0 0,-1 0 0,1 0 0,0-1 0,0 1 1,0-1-1,-2-5 0,4 8-40,1 0-1,0 0 1,-1 0 0,1 0-1,0 0 1,0 1 0,1-1 0,-1 0-1,0 0 1,0 0 0,1 0 0,0 0-1,-1 0 1,1 1 0,0-1 0,0 0-1,-1 1 1,1-1 0,1 0-1,-1 1 1,0-1 0,0 1 0,1 0-1,-1-1 1,0 1 0,1 0 0,-1 0-1,1 0 1,0 0 0,2-1 0,4-3-419,0 1 0,0 1 0,0-1 0,0 1 0,12-2 0,36-4-1790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4.7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313 411 4352,'0'0'166,"0"0"0,0 0 0,0-1 0,0 1 0,-1 0 0,1 0 0,0 0 0,0 0 0,0-1 0,0 1 0,-1 0 0,1 0 0,0 0 0,0 0 0,0 0 0,-1 0 0,1 0 0,0 0 0,0-1 0,0 1 0,-1 0 0,1 0 0,0 0 0,0 0 0,0 0 0,-1 0 0,1 0 0,0 0 0,0 0 0,-1 0 0,1 1 0,0-1 0,0 0 0,0 0 0,-1 0 0,1 0 0,0 0 0,0 0 0,0 0 0,-1 0 0,1 1 0,0-1 0,0 0 0,0 0 0,0 0 0,-1 0 0,1 1 0,0 14 2059,10 21-2285,-6-29 128,1-1-1,0 0 1,0 0 0,0 0 0,1-1-1,0 0 1,0 0 0,0 0-1,0-1 1,1 0 0,0 0 0,0-1-1,0 0 1,0 0 0,0 0-1,1-1 1,-1 0 0,1-1 0,-1 1-1,1-2 1,0 1 0,-1-1-1,1 0 1,0 0 0,8-3 0,15-1 62,-1-2 0,0-1 0,-1-1 0,56-24-1,-66 24-90,0-1 0,-1-1 0,0 0 0,0-1 0,-1-1-1,-1-1 1,0-1 0,15-16 0,-26 25-17,-1 1 1,0-2-1,0 1 1,0 0-1,-1-1 1,0 1-1,0-1 1,0 0-1,-1 0 1,0 0-1,0 0 1,0 0-1,-1-1 1,0 1-1,0-1 1,-1 1-1,0 0 1,0-1-1,0 1 1,-1-1-1,0 1 1,0 0-1,-1-1 1,1 1-1,-1 0 1,-1 0-1,1 0 0,-1 0 1,-6-9-1,0 2 21,-1 0-1,0 1 1,-1 1-1,-1-1 1,0 2-1,0 0 1,-1 0-1,0 1 0,-1 0 1,1 2-1,-2-1 1,1 2-1,-30-10 1,14 7 21,-1 2 1,0 1-1,0 1 1,0 1-1,-64 2 1,52 4-24,-1 2 1,1 1-1,-56 16 0,84-17-66,1 0-1,0 0 1,0 2-1,1 0 1,0 0-1,0 1 1,0 1-1,1 0 0,0 1 1,1 0-1,-1 1 1,2 0-1,-17 20 1,25-28-45,0 1 1,0 0 0,1-1-1,-1 1 1,1 0 0,-1 0 0,1 0-1,0 0 1,0 0 0,1 0-1,-1 1 1,0-1 0,1 0-1,0 0 1,0 0 0,0 1-1,0-1 1,1 0 0,-1 0-1,1 0 1,-1 0 0,1 0-1,0 1 1,1-1 0,-1-1-1,0 1 1,1 0 0,0 0-1,-1 0 1,1-1 0,0 1 0,0-1-1,1 0 1,-1 1 0,0-1-1,1 0 1,3 2 0,7 5-381,1-1 0,-1 0 1,2-1-1,-1-1 1,1 0-1,25 7 1,85 11-1855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5.4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2944,'5'5'373,"-1"-1"1,0 1-1,1-1 0,0 0 1,0-1-1,10 6 0,-8-5 13,0 1-1,0-1 1,-1 1-1,0 1 1,0-1-1,8 10 1,10 17 265,-1 1 1,-2 1 0,-1 1-1,-2 1 1,-1 1-1,-2 0 1,-2 1 0,-1 1-1,-3 0 1,9 58 0,-18-95-578,0 1 0,0 0 0,0 0 1,0 0-1,-1-1 0,1 1 0,-1 0 1,0 0-1,0-1 0,0 1 0,0 0 1,-2 3-1,3-5-56,0-1 0,-1 0 0,1 1 0,0-1 0,-1 0 0,1 1 0,0-1 0,0 0 0,-1 1 0,1-1 0,-1 0 0,1 0 0,0 1 0,-1-1 0,1 0 0,-1 0 0,1 0 0,0 0 0,-1 0 0,1 1 0,-1-1 0,1 0-1,-1 0 1,1 0 0,0 0 0,-1 0 0,1 0 0,-1 0 0,0-1 0,0 1-1,0-1-1,0 0 0,0 0 1,0 0-1,0 0 0,0 0 0,0 0 1,0 0-1,0 0 0,0 0 1,1-1-1,-1 1 0,0 0 1,0-3-1,-4-8 12,1 0 0,0-1 0,1 1 0,1-1 0,0 0 0,0 0 1,1 1-1,1-1 0,0 0 0,1 0 0,1 0 0,4-20 0,-3 18-49,1 0-1,1 1 1,0-1-1,1 1 0,1 0 1,0 1-1,1 0 1,0 0-1,1 0 0,14-14 1,-13 16 52,1 0-1,0 1 1,1 0 0,0 1-1,0 0 1,1 1 0,0 1 0,1 0-1,0 0 1,0 2 0,0 0-1,1 0 1,-1 1 0,1 1 0,0 0-1,0 1 1,0 1 0,0 1-1,1 0 1,-1 0 0,0 2 0,0 0-1,0 1 1,15 4 0,-21-4 36,0 1 0,0 0-1,0 0 1,0 1 0,0 0 0,-1 0 0,0 1 0,0 0 0,-1 1-1,1-1 1,-1 1 0,-1 1 0,1 0 0,-2 0 0,1 0 0,-1 0 0,0 1-1,0 0 1,-1 0 0,-1 0 0,1 0 0,2 15 0,-2-10 25,-1 1 0,-1 0 1,0 0-1,-1 0 0,-1 0 1,0 0-1,-1 0 0,0 0 1,-2-1-1,1 1 0,-2 0 0,0-1 1,-1 0-1,-8 18 0,-10 6-244,9-23-818,14-15 922,0 0 1,0 0 0,0 0-1,0 0 1,-1 1 0,1-1-1,0 0 1,0 0 0,0 0 0,-1 0-1,1 0 1,0 0 0,0 0-1,0 0 1,0 0 0,-1 0 0,1 0-1,0 0 1,0 0 0,0 0-1,-1 0 1,1 0 0,0 0-1,0 0 1,0 0 0,-1 0 0,1 0-1,0 0 1,0 0 0,0 0-1,0-1 1,-1 1 0,1 0 0,0 0-1,0 0 1,0 0 0,0 0-1,-1 0 1,1-1 0,0 1-1,0 0 1,0 0 0,0 0 0,0 0-1,0-1 1,0 1 0,0 0-1,0 0 1,0 0 0,0-1 0,0 1-1,-1 0 1,1 0 0,0 0-1,0-1 1,1 1 0,-2-3-303,1 0 1,0 0 0,1 1-1,-1-1 1,0 0 0,1 0-1,0 1 1,0-1-1,0 0 1,0 1 0,2-5-1,-1 3-86,7-23-2124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5.8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90 294 5504,'7'65'6789,"13"-8"-3915,-15-47-2846,1 0 1,1-1-1,-1 1 1,1-2-1,1 1 1,0-1-1,0 0 1,1-1-1,-1 1 1,2-2-1,-1 1 1,1-2-1,0 1 1,15 5-1,-4-3 107,0-1 1,1-1-1,-1-1 0,1-1 1,0-1-1,0-1 0,0-1 0,1 0 1,-1-2-1,23-4 0,-25 2-44,-1 0 0,1-2 0,-1 0 1,0-1-1,-1-1 0,1-1 0,-1 0 0,-1-1 0,0-1 0,0-1 0,24-20 0,-32 22-35,-1 0-1,1-1 1,-2 0-1,1 0 1,-1-1-1,-1 1 0,0-1 1,0-1-1,-1 1 1,-1-1-1,0 0 1,0 0-1,-1-1 0,2-23 1,-4 27-37,-1 1 1,0-1 0,0 1-1,-1-1 1,0 1-1,0-1 1,-1 1-1,0 0 1,-1 0 0,0 0-1,0 0 1,-1 0-1,0 0 1,0 1 0,-1 0-1,0 0 1,0 0-1,0 1 1,-1-1-1,0 1 1,0 0 0,-1 1-1,-7-5 1,-7-3 10,-1 2 1,0 0-1,-1 2 1,0 0 0,0 1-1,-1 2 1,-36-6-1,23 7-53,1 1 0,-1 2-1,0 1 1,-49 7 0,63-3 8,1 1 0,0 1 0,0 2-1,1 0 1,-1 1 0,2 1 0,-33 19 0,45-24-19,1 0 1,-1 1-1,1 0 0,1 1 1,-1-1-1,1 1 0,0 0 0,0 1 1,0 0-1,1 0 0,0 0 1,1 0-1,0 1 0,0-1 0,0 1 1,1 0-1,0 1 0,1-1 1,0 0-1,0 1 0,1-1 0,-1 13 1,2-14-69,0 0 1,1-1 0,0 1 0,1-1-1,-1 1 1,1-1 0,0 1 0,1-1-1,0 0 1,0 0 0,0 0 0,0 0-1,1-1 1,0 1 0,0-1 0,7 6-1,-2-3-158,0-1-1,0-1 0,0 0 0,1 0 1,0-1-1,0 0 0,1 0 1,20 5-1,3-2-597,0-2 0,0-1 0,0-2 0,0-2 0,44-2 0,24-12-1318,-7-7 107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6.2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33 4992,'-1'-2'62,"0"-1"0,-1 1 0,1-1 0,-1 1 0,1 0 0,-1 0 0,0-1 0,0 1 0,0 0 0,0 1-1,0-1 1,0 0 0,-5-2 0,6 4-16,1 1 0,-1-1-1,0 0 1,0 1 0,1-1-1,-1 1 1,1-1 0,-1 1-1,1-1 1,-1 1 0,1-1-1,-1 1 1,1 0 0,-1-1-1,1 1 1,-1 0 0,1 0-1,0-1 1,0 1 0,-1 0-1,1-1 1,0 1 0,0 0-1,0 0 1,0 0 0,0-1-1,0 1 1,0 0 0,0 0-1,0-1 1,0 2-1,1 33 1575,7 53-1,-2-23-509,94 930 5652,-69-804-5478,52 260 782,-78-431-2033,-2-10-74,0-1-1,-1 1 0,0 0 0,0-1 1,-1 1-1,0 0 0,-1 0 0,0 0 0,-3 17 1,-2-19-1451,4-14-337,4-16-887,29-23-2532,-20 24 2560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6.7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0 362 5120,'6'0'390,"-1"1"1,0-1-1,0 1 1,0 1-1,0-1 1,0 1-1,0 0 1,0 0-1,-1 0 0,7 5 1,37 14 3143,-29-17-3343,-1-2 0,1 0 1,0 0-1,0-2 0,0 0 0,0-2 0,0 0 0,0-1 1,0-1-1,-1 0 0,1-1 0,22-11 0,-23 9-96,-2-1-1,1 0 0,-1-1 1,-1 0-1,0-2 0,0 0 1,-1 0-1,0-2 0,-1 1 1,0-2-1,-1 0 0,19-30 1,-28 39-70,0 0 0,0 0 0,-1 0 0,0-1 0,0 1 0,-1-1 0,1 0 0,-1 1 0,0-1 0,-1 0 0,1 0 0,-1 0 0,0 1 0,-1-1 0,1 0 1,-1 0-1,0 0 0,-1 1 0,1-1 0,-1 1 0,0-1 0,-1 1 0,1 0 0,-1 0 0,0 0 0,-1 0 0,1 0 0,-1 0 0,0 1 0,0 0 0,0 0 0,0 0 0,-1 0 0,0 1 0,1 0 0,-1 0 0,-1 0 0,1 0 0,0 1 1,-1 0-1,1 0 0,-1 0 0,0 1 0,1 0 0,-10-1 0,-2 1 105,0 1 0,1 1 0,-1 1 0,0 0 0,1 1 0,-1 0 0,1 2 0,0 0 0,0 1 0,1 0 1,0 1-1,0 1 0,-25 17 0,23-14 45,1 2 1,0 0 0,0 1 0,1 0 0,1 2-1,0-1 1,2 2 0,-1 0 0,2 0 0,-15 31-1,21-38-111,2-1 0,-1 1 1,1 0-1,1 0 0,0 1 0,0-1 0,1 0 0,1 1 0,-1-1 0,2 0 0,-1 1 0,1-1 0,1 0 0,0 1 0,0-1 1,1 0-1,7 15 0,-5-15-68,1 0 0,0 0-1,1 0 1,0-1 0,0 0 0,1 0 0,0-1 0,1 0 0,0 0 0,0-1 0,0 0 0,1-1 0,0 0-1,0 0 1,18 6 0,29 7-1788,1-3 0,92 14 0,-73-18-895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7.2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9 261 3328,'2'50'7849,"0"-32"-6760,0 0-1,8 30 0,-6-38-996,-1-1 0,2 1 1,-1-1-1,1 0 0,1 0 0,-1-1 0,1 1 0,1-1 0,0-1 0,0 1 0,0-1 0,1-1 1,11 9-1,-7-8 98,1 0 0,0 0 0,0-1-1,1-1 1,-1 0 0,1-1 0,0-1 0,25 4 0,-13-5 19,0-1-1,0-1 0,1-1 1,-1-1-1,0-2 0,0 0 1,-1-2-1,1-1 0,-1-1 0,26-12 1,-30 10-94,-2-1 1,1-1 0,-2-1-1,1-1 1,-2 0-1,0-1 1,-1-1-1,0-1 1,23-33 0,-33 42-76,0-1 1,-1 0 0,-1-1 0,0 1-1,0-1 1,0 0 0,-1 0-1,-1 0 1,0 0 0,1-14 0,-3 17-24,0-1 0,0 1 1,-1 0-1,0 0 0,-1 0 1,0 0-1,0 0 0,0 0 1,-1 0-1,0 1 0,0-1 1,-1 1-1,0 0 0,0 0 1,0 0-1,-7-6 0,0 1 2,0 0 0,-1 2 0,-1-1 0,0 2 0,0 0 0,0 0-1,-1 1 1,0 1 0,-1 0 0,1 1 0,-1 0 0,0 2 0,0-1 0,-27-1-1,8 3-1,0 1 0,0 1 0,-1 2 0,1 1 0,-56 14-1,67-12-31,0 2-1,1 0 0,0 1 0,0 2 0,1 0 1,0 1-1,-20 15 0,34-22-10,1 1 0,-1 0 0,1 0 1,1 1-1,-1 0 0,1 0 0,0 0 0,0 1 0,0 0 0,1 0 1,0 0-1,1 0 0,0 0 0,0 1 0,0 0 0,1-1 1,0 1-1,0 0 0,1 0 0,0 0 0,1 0 0,0 1 1,1 13-1,0-16-65,1 0 1,-1 0 0,1 0-1,0-1 1,1 1 0,-1 0-1,1-1 1,0 0 0,1 1-1,-1-1 1,1-1 0,0 1-1,0 0 1,1-1 0,-1 0-1,1 0 1,0 0 0,0-1-1,0 1 1,11 4 0,4 0-329,-1 0 1,1-1-1,1-1 1,38 6-1,14-3-1671,-1-4-1,133-7 1,-82-9-470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7.7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 16 2944,'-20'-15'2722,"20"15"-2613,0 0 0,-1 0-1,1 0 1,0 0 0,0 0 0,-1 0 0,1-1 0,0 1 0,0 0 0,-1 0 0,1 0 0,0 0 0,0 0 0,-1 0-1,1 0 1,0 0 0,0 0 0,-1 0 0,1 0 0,0 0 0,0 0 0,-1 1 0,1-1 0,0 0 0,0 0 0,-1 0-1,1 0 1,0 0 0,0 0 0,0 1 0,-1-1 0,1 0 0,0 0 0,0 0 0,0 0 0,0 1 0,-1-1-1,1 0 1,0 1 0,0 19 3554,3 3-4285,-2-18 81,7 38 2483,23 76 0,-27-106-1694,1-1 0,0 0 0,0 0 0,1 0 0,1-1 1,0 0-1,0 0 0,1-1 0,1 0 0,16 16 0,-14-18-60,58 41 284,-64-46-569,-1-1-1,1 1 1,0-1-1,0 0 1,0 0 0,0-1-1,0 0 1,0 0-1,0 0 1,1 0 0,-1-1-1,0 0 1,7 0-1,3-4-731,0 0 0,0-1 0,0 0-1,-1-1 1,0 0 0,0-2-1,23-15 1,7-17-1624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8.3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289 1402 4864,'3'-4'207,"-1"1"0,1 0 0,0 0 0,0 0-1,0 0 1,0 1 0,0-1 0,1 1 0,6-4 0,34-15 328,-17 10 723,-1-2 0,24-16 0,-23 12-879,209-142 1806,-192 125-2122,-2-2 0,-1-2 0,42-50 0,-58 58 99,0-2 0,-2 0 0,-2-2-1,-1 0 1,-1-1 0,25-69 0,-38 83-106,0 0 0,-1-1 0,-1 0 1,-1 0-1,-1 1 0,-1-1 0,-1-1 1,-1 1-1,-1 1 0,-1-1 0,-1 0 1,-1 0-1,-14-39 0,13 44-18,-1 1-1,0-1 1,-1 2-1,-1-1 1,-1 1-1,0 1 1,-1 0 0,0 0-1,-1 1 1,-1 0-1,0 1 1,-1 1-1,0 0 1,0 1-1,-1 0 1,-1 1-1,1 1 1,-2 1 0,1 0-1,-1 1 1,0 0-1,0 2 1,0 0-1,-34-3 1,17 5 96,0 2 1,0 1-1,0 1 0,0 3 1,0 0-1,1 2 1,0 2-1,0 1 1,1 1-1,-32 16 0,40-15-15,1 1-1,1 0 1,0 2-1,0 1 0,2 0 1,0 2-1,1 0 0,1 1 1,0 1-1,2 1 1,0 0-1,2 1 0,-19 35 1,19-24 10,2 0 1,1 2 0,1-1-1,2 1 1,1 0-1,2 1 1,2-1-1,1 1 1,1 0 0,2 0-1,7 37 1,2-6 186,4 0 0,3 0 0,2-2 0,51 114 1,-43-119 33,3-1 0,52 77 0,-66-113-597,2 0 0,0-1 0,2-1-1,0-1 1,1 0 0,1-2 0,1-1 0,26 16 0,-39-27-361,1-1 0,0 0 0,0 0 0,0-1 0,1-1 0,-1 0 0,24 3 0,23-4-2335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8.9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4224,'10'164'8251,"0"-35"-6220,-2 82-3,4 223-1389,-1-10 1652,-4-253-3226,-5-28-4496,-3-180 3106,-3-14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33.0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262 15 1664,'-24'-6'2271,"-6"-2"-190,18 9-1915,1 0 0,-1 1 0,1 0 1,-12 5-1,-33 6-37,48-12-15,0 0 0,0 1 0,0 0 0,0 1 0,1-1 1,-10 6-1,16-7-101,0-1 0,0 1 0,0-1 0,0 1 1,0-1-1,0 1 0,0 0 0,0 0 0,0-1 1,0 1-1,0 0 0,0 0 0,1 0 0,-1 0 1,0 0-1,1 0 0,-1 0 0,1 1 0,-1-1 1,1 0-1,-1 0 0,1 0 0,0 0 0,0 1 1,-1-1-1,1 0 0,0 0 0,0 0 0,0 1 1,1-1-1,-1 0 0,0 0 0,0 0 0,0 1 1,1-1-1,-1 0 0,1 0 0,-1 0 0,1 0 1,-1 0-1,1 0 0,0 0 0,0 0 0,-1 0 1,1 0-1,0 0 0,0 0 0,0 0 0,0-1 1,2 2-1,7 6 10,1-1-1,-1-1 1,2 0 0,-1-1 0,0 0 0,1 0 0,0-1-1,0-1 1,17 3 0,24 8 111,-11 0-101,11 2-51,94 44-1,-134-54 42,0 1 1,-1 1-1,0 0 0,0 0 1,0 1-1,-1 1 0,-1 0 1,1 1-1,-2 0 0,1 0 0,-2 1 1,10 15-1,-17-25 12,1 0 0,-1 1 0,0-1 0,0 1 0,0-1 0,0 1 0,0-1 0,0 1 0,-1 0 0,1-1 0,-1 1 0,0 0 0,0-1 0,0 1 0,0 0 0,0 0 0,-1-1 0,1 1 0,-1 0 0,0-1 0,-2 6 0,1-6 16,0 1-1,0-1 0,0 0 1,0 0-1,-1 0 0,1 0 1,-1 0-1,0 0 0,1-1 0,-1 1 1,0-1-1,0 0 0,0 0 1,0 0-1,-6 1 0,-7 1 114,-1-1 1,0-1-1,0-1 0,1 0 0,-29-4 0,35 2-116,1-1 1,0 0-1,0 0 1,0 0-1,0-2 1,0 1-1,-10-7 1,16 9-152,-1 0 1,1-1-1,0 1 0,-1-1 1,1 1-1,0-1 1,1 0-1,-1 0 0,0 0 1,1 0-1,0-1 1,0 1-1,0-1 1,0 1-1,0-1 0,1 0 1,-1 0-1,1 0 1,-1-6-1,4-5-1326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9.2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0 260 3712,'10'-18'347,"0"1"-1,1 0 1,1 1 0,0 1-1,2 0 1,-1 1-1,19-15 1,-24 23-16,0 0 0,0 1 1,1 0-1,0 1 0,0 0 0,0 0 0,1 1 1,-1 0-1,14-2 0,4-1-123,46-14 234,2 4 0,-1 3 0,2 4 0,-1 2-1,1 4 1,81 8 0,-133-3-256,-1 2-1,1 0 1,0 2-1,-1 0 1,0 2 0,-1 0-1,1 2 1,-2 0-1,33 22 1,-46-27-101,0 1 0,0 0 1,-1 1-1,0-1 0,0 1 1,0 1-1,-1-1 1,0 1-1,-1 0 0,0 1 1,0-1-1,-1 1 0,0 0 1,0 0-1,-1 0 0,0 1 1,-1-1-1,0 1 0,-1 0 1,0-1-1,0 1 0,-1 0 1,0 0-1,-1-1 0,-3 18 1,1-11 78,-1-1 1,-1-1-1,-1 1 1,0-1-1,-1 0 0,-1 0 1,0 0-1,0-1 1,-1-1-1,-1 1 1,0-1-1,-1-1 0,-20 17 1,14-15 21,1-1-1,-2 0 1,1-2 0,-1 0 0,-1-1 0,0 0-1,0-2 1,-1 0 0,-40 7 0,25-9-20,-1-1 0,0-2 1,-1-2-1,-42-4 1,59 2-203,0-1 1,0-1-1,0-1 0,0-1 1,1 0-1,0-1 1,1-1-1,-36-21 1,52 27-65,0 1 1,0 0 0,0-1 0,0 0-1,0 1 1,1-1 0,-1 0 0,0 0-1,1 0 1,0 0 0,-1 0 0,1 0-1,0 0 1,-2-5 0,3 6-42,0 0 0,0-1 0,0 1 0,0-1 0,0 1 0,0-1 0,0 1 0,0-1 0,1 1 0,-1-1 0,0 1 0,1 0 0,-1-1 0,1 1 0,0 0 0,-1-1 0,1 1 0,2-2 0,1-2-358,0 1-1,1 0 0,0 0 1,0 0-1,0 1 0,1-1 1,-1 1-1,1 1 0,0-1 1,7-2-1,35-9-2209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29.7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320 461 6016,'36'19'4150,"-31"-17"-3779,1 0 1,-1 1 0,0 0-1,0 0 1,0 0 0,0 0-1,-1 1 1,1 0-1,-1 0 1,0 0 0,0 0-1,4 6 1,-5-4-241,15 22 275,24 50 0,-39-71-328,0 0-1,0 0 0,0 0 1,-1 1-1,0-1 0,-1 1 1,0-1-1,0 1 1,0 0-1,-1 0 0,0-1 1,-1 1-1,-1 11 0,0-16-35,0 1-1,0-1 0,0 0 0,0 0 0,0 0 0,0 0 0,-1 0 0,0-1 0,1 1 0,-1-1 0,0 1 0,0-1 0,-1 0 0,1 0 0,0-1 1,-1 1-1,1-1 0,-1 1 0,1-1 0,-1 0 0,1 0 0,-1-1 0,-7 1 0,-6 1 65,-1 0-1,1-2 1,-31-2-1,31 0-60,0-1-1,0-1 0,0 0 1,0-1-1,0-1 0,1 0 1,0-1-1,1-1 0,-1 0 0,2-2 1,-23-16-1,27 18-47,1-1-1,0 0 1,0 0-1,1-1 1,1 0-1,0 0 1,0-1-1,1 0 1,0 0-1,0-1 1,2 1 0,-1-1-1,2 0 1,-1-1-1,2 1 1,0 0-1,-1-16 1,3 10-35,0-1 0,2 1 1,0 0-1,1 0 0,1 0 1,1 1-1,0-1 0,1 1 1,1 0-1,1 0 0,0 1 1,1 0-1,18-22 0,-7 12-27,1 1 1,1 1-1,2 1 0,0 1 0,1 1 0,53-33 0,-67 47 74,1 0 0,-1 1-1,1 1 1,0 0-1,1 0 1,-1 1-1,1 1 1,0 0-1,0 1 1,0 0-1,0 1 1,0 0-1,1 1 1,19 3-1,-31-3-8,0 0 0,1 1-1,-1-1 1,0 1-1,0 0 1,0-1 0,1 1-1,-1 0 1,0 0-1,0 1 1,0-1 0,-1 0-1,1 1 1,0-1-1,0 1 1,-1-1 0,1 1-1,-1 0 1,1 0-1,-1 0 1,0 0 0,0 0-1,0 0 1,0 0-1,0 0 1,0 0 0,-1 0-1,1 1 1,-1-1 0,1 0-1,-1 0 1,0 1-1,0-1 1,0 0 0,0 1-1,0-1 1,-1 3-1,0 0-274,1-1-1,1 1 0,-1-1 1,1 1-1,-1-1 0,1 1 1,1-1-1,1 6 1,0-6-121,1-1 1,-1 1 0,1-1-1,-1 0 1,1 0 0,0-1 0,0 1-1,0-1 1,0 0 0,1 0-1,-1 0 1,1-1 0,-1 1 0,1-1-1,-1 0 1,6 0 0,25 7-1909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0.1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93 385 3840,'0'1'156,"-1"-1"0,1 1 0,0-1 0,0 1 0,0 0 1,0 0-1,0-1 0,0 1 0,0 0 0,0-1 0,0 1 0,0 0 0,0-1 0,0 1 0,1 0 1,-1-1-1,0 1 0,0 0 0,1-1 0,-1 1 0,0-1 0,1 1 0,-1-1 0,1 1 0,-1-1 1,0 1-1,1-1 0,-1 1 0,1-1 0,0 1 0,-1-1 0,1 0 0,-1 1 0,1-1 1,0 0-1,-1 1 0,1-1 0,0 0 0,0 0 0,29 15 3584,-7-6-3432,-3-1 69,0 0 1,1-1-1,-1-1 1,1-1-1,0-1 1,1-1-1,38 1 0,-24-5-60,0-2-1,0-1 0,0-2 0,45-13 0,-68 15-263,-1 0 1,0-1-1,0 0 0,0-1 0,0 0 0,-1-1 1,0 0-1,-1-1 0,1 0 0,-2-1 0,1 0 1,-1 0-1,0-1 0,-1 0 0,11-18 0,-16 23-42,-1-1 0,0 0 0,0 0 0,0-1 0,0 1 0,-1 0 0,0-1 0,0 1 0,-1-1 0,0 1 0,0-1 0,-1 1-1,1-1 1,-1 1 0,-1 0 0,1-1 0,-1 1 0,0 0 0,-1 0 0,1 0 0,-1 0 0,0 1 0,-1-1 0,-6-7 0,2 1 22,-1 1 0,-1 1 1,0 0-1,-1 0 0,0 1 1,0 0-1,-1 1 0,0 0 1,0 1-1,-22-10 0,8 9 64,0 1 0,-1 0-1,1 3 1,-1 0 0,-1 1-1,1 2 1,0 1-1,0 1 1,0 1 0,0 1-1,0 1 1,0 2-1,1 1 1,0 1 0,0 1-1,-44 23 1,61-27-50,0 1-1,1 0 1,0 0 0,1 1-1,-1 0 1,1 0-1,1 0 1,-1 1 0,1 0-1,1 1 1,-1-1 0,1 1-1,1 0 1,0 0 0,-4 12-1,7-14-92,-1-1 0,1 1 0,0 0-1,1-1 1,0 1 0,0 0 0,0-1 0,1 1-1,0 0 1,0-1 0,1 1 0,0 0 0,0-1-1,0 0 1,1 0 0,0 1 0,0-2 0,0 1-1,1 0 1,0-1 0,0 1 0,1-1 0,9 9-1,0-2-414,0-1 0,1 0 0,0-1 0,1 0 0,0-1 0,1-1 0,-1-1-1,22 7 1,-10-6-629,0-1 0,1-1 1,0-2-1,51 2 0,35-10-1726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0.8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103 305 2560,'0'-1'228,"-1"-1"-1,1 0 1,0 1-1,-1-1 1,1 1 0,-1-1-1,1 1 1,-1-1-1,0 1 1,1-1 0,-1 1-1,0 0 1,0-1 0,-2 0-1,3 2-131,0 0 0,-1 0-1,1 0 1,-1 0 0,1 0-1,0 0 1,-1 0 0,1 0 0,0 0-1,-1 0 1,1 0 0,0 0 0,-1 0-1,1 1 1,0-1 0,-1 0-1,1 0 1,0 0 0,-1 1 0,1-1-1,0 0 1,0 1 0,-1-1 0,1 0-1,0 0 1,0 1 0,0-1-1,-1 0 1,1 1 0,0-1 0,0 0-1,0 1 1,0-1 0,0 1 0,0-1-1,-2 4 84,1 0-1,0 0 1,1 0-1,-1 0 1,0 0-1,1 0 1,0-1-1,0 1 1,0 0-1,1 0 1,0 6-1,4 3 57,1-1-1,0 1 0,0-1 0,1 0 1,1 0-1,0-1 0,1 0 1,0-1-1,0 1 0,1-2 1,1 1-1,-1-2 0,1 1 0,1-1 1,0-1-1,0 0 0,0-1 1,1 0-1,0-1 0,23 6 0,-19-6-168,0 0 0,0-2 0,1 0 0,0-1 0,-1-1-1,1 0 1,0-1 0,0-1 0,-1-1 0,1-1-1,-1 0 1,1-1 0,-1-1 0,-1-1 0,31-13-1,-40 15-36,0 0-1,0 0 0,-1-1 0,1 0 0,-1 0 0,0 0 0,-1-1 0,1 1 0,-1-1 0,0-1 0,-1 1 0,0-1 0,0 0 0,0 0 0,-1 0 0,1 0 1,-2-1-1,1 1 0,-1-1 0,0 0 0,-1 1 0,0-1 0,0-8 0,-2 3 10,0-1 1,-1 1-1,0 0 1,-1 0-1,-1 0 1,0 0-1,0 0 1,-2 1-1,1 0 0,-2 0 1,1 1-1,-18-22 1,12 18-22,-1 1 0,0 0 0,-1 1 0,0 0 0,-1 1 0,-1 1 0,0 0 0,0 1 0,-1 1 0,-1 1 0,1 0 0,-1 1 0,-24-5 0,16 6-56,0 0 0,0 3 1,-1 0-1,1 1 0,-1 2 0,0 1 1,1 1-1,-1 1 0,-27 7 0,46-9-30,1 1-1,0 0 0,1 1 1,-1 0-1,0 0 0,1 0 1,-1 1-1,1 0 0,0 0 0,0 0 1,1 1-1,-9 8 0,12-10-23,0 0-1,0 0 0,0 1 1,0-1-1,0 0 0,1 1 1,-1-1-1,1 1 1,0-1-1,0 1 0,1 0 1,-1-1-1,1 1 0,-1 0 1,1-1-1,0 1 0,1 0 1,-1 0-1,1-1 0,0 1 1,-1 0-1,1-1 0,1 1 1,-1-1-1,1 1 1,1 3-1,3 1-196,-1-1 1,1 0-1,0 0 1,0 0-1,1 0 1,0-1-1,0 0 1,0-1-1,1 0 1,0 0-1,0 0 1,0-1-1,14 5 1,10 3-884,1-1-1,43 9 1,9-5-875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1.2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0 3712,'-5'15'726,"1"0"1,0 0-1,1 0 1,1 0-1,0 0 0,1 1 1,0-1-1,4 28 1,-3 6 436,9 112 207,57 313 0,-6-80-57,-57-361-1273,-3-22-364,1 1 1,0-1-1,1 0 0,5 20 1,6-40-3219,6-10 1644,5-2-22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1.5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94 320 5376,'4'9'502,"1"0"1,0-1-1,1 1 1,0-1-1,0 0 1,1 0-1,0-1 1,0 0 0,0 0-1,1-1 1,0 0-1,1 0 1,-1-1-1,1 0 1,0 0-1,1-1 1,-1-1-1,20 6 1,-6-3-286,0-1 0,1-1 0,-1-2 0,1 0 0,0-1 1,-1-1-1,25-4 0,-34 2-105,0-1 1,-1 0-1,0-1 0,1-1 1,-1 0-1,-1 0 0,1-1 1,-1-1-1,0 0 0,15-12 1,-22 15-84,1-1 1,-1 1 0,0-1 0,0 0-1,-1 0 1,1-1 0,-1 0 0,-1 1-1,1-1 1,-1 0 0,0-1 0,0 1-1,-1 0 1,1-1 0,-2 0 0,1 1-1,-1-1 1,0 0 0,0 0 0,-1 0-1,1 0 1,-3-11 0,0 6-7,-1 0 0,0 0 1,-1 0-1,0 0 1,-1 1-1,0 0 0,-1 0 1,0 0-1,-1 1 0,0-1 1,-1 2-1,0-1 0,0 1 1,-1 0-1,-1 1 0,1 0 1,-1 0-1,0 1 0,-1 1 1,0 0-1,0 0 0,0 1 1,-1 0-1,-23-6 1,16 6-30,0 1 0,-1 0 0,1 2 0,-1 0 0,0 1 1,1 1-1,-1 1 0,0 1 0,1 0 0,-1 2 1,1 0-1,0 1 0,0 1 0,0 1 0,-19 10 0,25-10-24,0 1-1,1 0 0,0 1 0,1 1 0,0-1 0,1 2 0,0-1 1,-14 20-1,21-27 21,0 1 1,0 1-1,1-1 0,0 0 1,-1 1-1,1-1 1,1 1-1,-1 0 1,1-1-1,-1 1 1,1 0-1,1 0 1,-1 0-1,1 0 0,0 0 1,0 0-1,0 0 1,1 0-1,0 0 1,0 0-1,0-1 1,0 1-1,1 0 1,0-1-1,0 1 0,0-1 1,0 1-1,5 5 1,5 4-215,1 0 0,1-1 0,0 0 0,1-2 0,0 1 0,0-2 0,1 0 0,1-1 0,0 0 0,0-2 0,29 10 0,-12-7-900,1-1 1,0-2-1,1-1 1,-1-2-1,44-1 1,-11-5-1181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1.9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0 4480,'-1'104'8243,"-1"5"-3918,-8 235-3497,3-98 1413,6 285-193,-1-519-2553,-3-16-448,-2-22-1195,6 17 1582,-10-51-3731,-3 15 1481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2.2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12 4352,'-16'-7'333,"5"3"689,16 5 386,60 23 2997,11 0-3093,82 15 0,-119-32-1222,0-2-1,1-2 1,0-1-1,45-5 1,29-9 536,-49 4-662,125 0 0,-189 8-69,1 0 0,0 0 0,0 0 0,0 1 0,0-1 0,-1 0-1,1 1 1,0-1 0,0 1 0,-1 0 0,1 0 0,0 0 0,-1-1 0,2 3 0,-2-3 4,-1 1 0,1 0 0,-1 0 0,1-1 0,-1 1 0,0 0 1,0 0-1,1 0 0,-1-1 0,0 1 0,0 0 0,0 0 1,0 0-1,0 0 0,0-1 0,0 1 0,0 0 0,0 0 0,0 0 1,0 0-1,-1-1 0,1 1 0,0 0 0,-1 0 0,1-1 1,0 1-1,-1 0 0,0 1 0,-8 10-1840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2.6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0 5760,'-3'19'2538,"16"129"5825,-25 332-4428,-1 4-7891,13-488 3531,-1 0 0,1 0 0,-1 0 0,0 0 0,0 0 0,-1 0 0,1 1 0,-1-1 1,0 1-1,0-1 0,-3-4 0,-28-36-2156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3.0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6272,'42'21'3072,"98"-13"-2816,-81-1 6144,17 14-6016,19-8-1,-4 8 257,3-4 0,-8-5-768,-1-3 0,-15-1-256,-9-3 128,-7 7-1663,-2-3-1,-18 3-384,-19-3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7.3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 2560,'0'-6'1280,"33"6"-128,-22 0 768,12 0-1792,4 0 128,6 6 256,11-2 0,0 0-640,-11 5 0,1-3 384,3-2 128,3 4-384,-3 3 0,3-3-1152,-6 1 128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33.4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79 0 2688,'0'0'72,"0"0"-1,-1 1 1,1-1 0,-1 0-1,1 0 1,-1 0 0,1 0-1,0 0 1,-1 1 0,1-1-1,-1 0 1,1 0 0,0 1-1,-1-1 1,1 0 0,0 0-1,-1 1 1,1-1-1,0 0 1,0 1 0,-1-1-1,1 1 1,0-1 0,0 0-1,-1 1 1,1-1 0,0 1-1,0-1 1,0 1 0,0-1-1,0 0 1,0 1 0,0-1-1,0 1 1,0-1 0,0 1-1,0 0 1,-7 34 1777,2-12-1557,-14 64 312,3 1 1,5 0 0,-1 140-1,15-105-137,5-1 0,24 126-1,-25-209-246,18 55 0,-21-82-181,1 1-1,0-1 1,0-1 0,1 1 0,1-1 0,0 0 0,1 0 0,11 12 0,-17-21-193,1 1 0,-1-1 0,1 0 1,0 0-1,0 0 0,0 0 0,0-1 1,0 1-1,0-1 0,0 1 0,1-1 1,-1 0-1,0-1 0,1 1 0,-1-1 1,1 1-1,-1-1 0,1 0 1,-1 0-1,1 0 0,-1-1 0,1 1 1,-1-1-1,0 0 0,1 0 0,-1 0 1,0 0-1,4-3 0,17-12-1275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3.4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2 343 5248,'0'3'222,"1"0"0,-1-1 1,1 1-1,0 0 0,-1-1 1,1 1-1,1-1 0,-1 1 1,0-1-1,0 1 0,1-1 1,0 0-1,-1 0 0,1 1 1,3 1-1,1 4 701,10 14 1593,1-1 0,24 26-1,-22-29-1509,1 0-1,31 21 0,-33-28-896,0 0 0,0-1-1,0-1 1,1 0-1,1-2 1,0 0 0,0-1-1,40 6 1,-40-12 11,0 0 0,-1-1 1,1-1-1,0-1 1,-1-1-1,0 0 0,0-2 1,0 0-1,-1-1 1,1-1-1,-2-1 0,1 0 1,-1-1-1,-1-1 1,0-1-1,0 0 0,24-26 1,-29 28-110,-2-1 1,0-1 0,0 1 0,-1-2-1,0 1 1,-1-1 0,0 0-1,-1 0 1,-1-1 0,8-27 0,-12 30 9,1 1 1,-1-1 0,-1 0 0,0 1 0,0-1-1,-1 0 1,0 1 0,-1-1 0,-1 1 0,1-1-1,-2 1 1,1 0 0,-1 0 0,-1 1 0,0-1-1,-7-9 1,5 8-13,0 1 0,-1 1-1,-1-1 1,1 1 0,-2 0 0,1 1-1,-1 0 1,0 1 0,-1 0 0,-12-6-1,6 5 11,-1 0-1,-1 2 0,1 0 0,-1 0 1,0 2-1,-20-2 0,6 3 2,0 1 0,0 2 0,0 1 0,-1 2 0,2 1 0,-1 2 0,-46 14 0,60-14-89,1 1 0,0 1-1,1 1 1,0 0 0,0 2-1,-25 19 1,34-23-14,0 0 1,0 0-1,1 0 0,0 1 1,0 0-1,1 1 0,0-1 1,0 1-1,1 1 0,1-1 1,-1 1-1,1-1 0,-4 20 1,7-22-179,1 0 0,-1 0 0,2 0 0,-1 0 0,1 0 0,0 0 0,0 0-1,1 0 1,0-1 0,1 1 0,-1 0 0,1-1 0,0 0 0,1 0 0,-1 0 0,8 9 0,-4-5-355,1-1 0,0 0 0,1 0-1,0-1 1,0 0 0,1-1-1,0 0 1,15 8 0,35 11-2349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4.2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11 3072,'-6'-10'1752,"6"32"1104,7 36 984,54 164-875,-49-187-2671,2 0 1,1-1-1,2 0 0,1-1 1,1-1-1,2-1 1,1-1-1,2-1 0,31 31 1,-53-57-276,1-1 1,0 0 0,-1 0-1,1 0 1,0 0 0,0-1-1,0 1 1,0-1 0,0 0-1,0 0 1,0 0 0,1 0-1,-1 0 1,0-1-1,0 1 1,1-1 0,-1 0-1,0 0 1,1 0 0,-1-1-1,0 1 1,1-1 0,-1 0-1,0 0 1,0 0 0,0 0-1,0 0 1,0-1 0,0 1-1,0-1 1,0 0-1,0 0 1,-1 0 0,4-4-1,6-5 34,0-1-1,-1 0 1,-1-1-1,0 0 1,13-24-1,-4 7-15,-2 0 0,-1-1 0,-2-1 0,-1-1 0,-1 0 0,-2 0-1,-1-1 1,-2 0 0,-1-1 0,1-35 0,-6 50 7,0 6-57,-1 0 0,0 0 0,-1 0 0,-3-22-1,4 36 14,0 0 0,0 0 0,0 0 1,0-1-1,0 1 0,0 0 0,0 0 0,0 0 0,0-1 0,0 1 0,0 0 0,0 0 0,0 0 0,0-1 0,0 1 0,0 0 0,0 0 0,0 0 0,0 0 0,0-1 0,0 1 0,-1 0 0,1 0 0,0 0 0,0 0 0,0-1 0,0 1 0,0 0 0,0 0 0,-1 0 0,1 0 0,0 0 0,0 0 0,0-1 0,0 1 0,-1 0 0,1 0 0,0 0 0,0 0 0,0 0 0,-1 0 0,1 0 0,0 0 0,0 0 0,0 0 0,0 0 0,-1 0 0,1 0 0,0 0 0,0 0 0,0 0 0,-1 0 0,1 0 0,0 0 1,0 0-1,0 0 0,-1 0 0,1 1 0,0-1 0,0 0 0,0 0 0,0 0 0,-1 0 0,1 1 0,-9 19-3,-4 36 26,13-33 54,1 0 0,1 0 1,0 0-1,2-1 0,1 1 1,1-1-1,0 0 0,16 34 1,1-9 195,1-2 0,56 78-1,-70-110-195,1 0-1,0-1 1,1 0-1,22 16 1,-28-23-164,0 0 0,1-1 0,-1 1 0,1-2 1,0 1-1,1-1 0,-1 0 0,0 0 0,1-1 0,0 0 0,-1-1 1,9 2-1,-14-4-109,0 1 1,1-1-1,-1 1 1,0-1-1,0 0 1,-1 0-1,1 0 1,0 0-1,0 0 1,0 0-1,-1 0 1,1-1-1,0 1 1,-1 0-1,1-1 1,-1 0-1,0 1 1,1-1-1,-1 0 1,0 0-1,2-3 1,0-1-457,0 0 0,-1 0 0,0-1 0,0 1 0,3-14 0,-3-24-1908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4.8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410 66 4480,'0'-4'341,"0"0"1,-1 0 0,1 1-1,-1-1 1,0 0 0,0 0-1,0 1 1,-1-1-1,1 1 1,-1-1 0,0 1-1,0 0 1,0 0 0,-4-5-1,4 7-148,0 0 0,-1 0-1,1 0 1,-1 0 0,1 1 0,-1-1 0,1 1-1,-1-1 1,0 1 0,1 0 0,-1 0-1,0 0 1,1 0 0,-1 0 0,0 1-1,1-1 1,-1 1 0,1 0 0,-1 0-1,1 0 1,-4 2 0,-24 8 103,0 2 1,1 1-1,1 1 1,-41 29-1,54-34-116,1 1 1,1 1-1,-1 0 0,2 1 1,0 1-1,0 0 0,2 0 1,0 1-1,-14 25 0,23-38-170,0 1-1,0-1 1,0 0-1,1 0 1,-1 1-1,1-1 1,-1 0 0,1 1-1,0-1 1,-1 1-1,1-1 1,1 0-1,-1 1 1,0-1-1,1 0 1,-1 1 0,1-1-1,-1 0 1,1 1-1,0-1 1,0 0-1,0 0 1,0 0-1,1 0 1,-1 0 0,1 0-1,-1 0 1,1 0-1,-1-1 1,1 1-1,0-1 1,0 1-1,4 2 1,5 2 16,0 0 1,0-1-1,1 0 1,0-1-1,13 4 1,-10-4 22,63 17 70,2-4-1,93 8 1,-103-18 48,-1 4 0,-1 2 0,91 31 0,-154-42-116,0-1-1,0 1 0,0 0 0,-1 0 0,1 1 0,-1-1 0,0 1 0,0 0 0,0 0 0,0 0 0,0 1 0,-1-1 1,1 1-1,-1 0 0,0 0 0,0 0 0,0 0 0,-1 1 0,0-1 0,1 1 0,-2-1 0,1 1 0,0 0 0,-1 0 1,0 0-1,0 0 0,-1 0 0,1 0 0,-1 0 0,0 0 0,0 0 0,-1 0 0,1 0 0,-1 0 0,0 0 1,-1 0-1,1 0 0,-1-1 0,0 1 0,0-1 0,-1 1 0,1-1 0,-1 1 0,0-1 0,-5 5 0,-1 3 100,-1-1 0,0-1 0,-1 0 0,0 0 0,0-1 0,-1-1 0,0 0 0,-1 0 0,0-1 0,0-1 0,-1 0 0,-14 4 0,8-4-25,0-1-1,-1-1 0,0 0 0,0-2 1,0-1-1,0 0 0,-39-5 0,55 4-226,-1 0 0,1-1 0,0 0 0,0 0 0,0 0 0,0-1 0,0 0 0,0 0-1,0 0 1,0-1 0,1 1 0,-1-1 0,-5-5 0,9 7 10,1 0 1,-1 0-1,1 1 0,0-1 1,-1 0-1,1 0 0,0 0 1,0 0-1,0 0 1,0 0-1,0 0 0,0 0 1,0 0-1,0 0 0,0 0 1,0 0-1,1 0 0,-1 0 1,0 1-1,1-1 0,-1 0 1,0 0-1,1 0 0,-1 0 1,1 1-1,-1-1 1,1 0-1,0 0 0,-1 1 1,1-1-1,0 0 0,0 1 1,-1-1-1,3 0 0,30-22-2417,-19 16 1540,1 0 0,0 1 0,16-3 0,6-3-787,27-16-1081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5.3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 4736,'-1'6'1497,"0"1"0,0-1 0,1 1 0,0 0 0,0-1 0,0 1 0,4 12 0,0 11-1356,7 21 282,2-1 0,21 53 0,-25-77 78,-4-12-371,0-1-1,1-1 0,1 1 1,0-1-1,1 0 0,0-1 1,1 1-1,0-2 0,1 1 1,0-2-1,1 1 0,13 9 1,-16-14-104,-1 0 0,0-1 1,1 0-1,0 0 0,0 0 1,0-1-1,1-1 1,-1 1-1,1-1 0,-1-1 1,1 0-1,0 0 0,0 0 1,-1-1-1,1-1 0,0 1 1,-1-1-1,1-1 1,0 0-1,-1 0 0,10-4 1,-6 0-5,1-1 1,-1 0 0,-1-1-1,1-1 1,-1 0 0,-1 0-1,0-1 1,17-21 0,-11 10 43,-1 0 0,0-1 1,20-42-1,-28 47-45,-1 1 1,0-1-1,-2 0 0,0 0 1,0 0-1,-2 0 0,0-1 1,-1 1-1,-1-1 0,-1 1 1,0-1-1,-7-31 0,8 48-7,0 0 0,-1 0 0,1-1 0,-1 1 0,1 0 0,-1 0 0,0 0 0,1 0 0,-1 0 0,0 0 0,0 0 0,0 0 0,0 0 0,0 0 0,0 0 0,0 1 0,0-1 0,0 0 0,0 1 0,0-1 0,-2 0 0,2 1 2,1 0 0,-1 0 0,0 0 0,0 0 0,1 0 0,-1 1-1,0-1 1,1 0 0,-1 0 0,0 1 0,0-1 0,1 0 0,-1 1 0,1-1 0,-1 1 0,0-1-1,1 0 1,-1 1 0,1 0 0,-1-1 0,1 1 0,-1-1 0,1 1 0,-1 0 0,1-1-1,0 1 1,-1 0 0,1-1 0,0 1 0,0 0 0,-1-1 0,1 1 0,0 0 0,0 0 0,0-1-1,0 2 1,-1 15 153,1 0-1,0 0 1,1 0-1,1 0 1,1-1-1,0 1 1,1 0 0,1-1-1,7 18 1,-1-10-134,1-1 1,1 0-1,1-1 1,1 0-1,1-1 1,1-1-1,1-1 1,0 0 0,2-1-1,0-1 1,26 17-1,-44-32-450,0 0 1,1 0-1,-1-1 0,0 1 0,1-1 0,-1 0 1,1 1-1,0-1 0,-1 0 0,1 0 0,0-1 1,0 1-1,0-1 0,0 1 0,-1-1 0,1 0 1,5 0-1,-15-3-2678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5.8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1 201 2304,'0'1'2883,"2"22"2524,-2-8-4946,2-1 0,0 0-1,6 20 1,-5-28-292,2 1 1,-1-1-1,1 0 1,0-1-1,0 1 1,0-1-1,1 0 1,0-1-1,0 1 1,0-1-1,0 0 0,1-1 1,0 1-1,0-1 1,0 0-1,0-1 1,9 2-1,3 1 55,0-1 0,1-1 0,-1 0 0,1-2 0,29-1 0,-19-3-78,0-1-1,-1-1 0,0-2 1,0-1-1,-1-1 0,0-2 1,0-1-1,-1 0 0,-1-2 1,0-2-1,-1 0 0,-1-1 1,0-2-1,-1 0 0,23-27 1,-39 38-119,0-1 0,-1 0 0,0 0 0,0 0 1,-1-1-1,-1 1 0,1-1 0,-1-1 0,-1 1 0,4-18 0,-4-32 101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6.2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0 317 9728,'25'-12'3712,"81"-41"-3798,-78 38 29,-1-1 0,0-1 1,-2-2-1,25-22 0,-24 20-469,-23 19 489,0 0 1,0-1-1,0 1 1,-1 0 0,1-1-1,-1 0 1,1 0-1,-1 0 1,0 0-1,0 0 1,0 0 0,0 0-1,-1-1 1,1 1-1,-1-1 1,0 1 0,1-5-1,-3 5 12,1 0 0,-1 0 1,0 1-1,0-1 0,0 0 0,0 0 0,-1 1 1,1-1-1,-1 0 0,1 1 0,-1 0 0,0-1 0,0 1 1,0 0-1,0 0 0,0 0 0,-1 0 0,1 0 0,-5-2 1,4 2 143,-1 0 0,1 0 1,-1 1-1,1-1 0,-1 1 0,0 0 1,0 0-1,1 0 0,-1 1 1,0-1-1,0 1 0,0 0 1,0 0-1,0 0 0,0 1 1,0-1-1,1 1 0,-1 0 0,0 0 1,0 0-1,1 0 0,-1 1 1,0 0-1,1 0 0,0 0 1,-5 3-1,6-1 103,1 1 0,0-1 0,0 1 1,0-1-1,0 1 0,1 0 0,0-1 0,0 1 1,0-1-1,0 1 0,1 0 0,-1-1 0,3 8 1,-1-1 164,0-2-191,0-1 0,0 1-1,1 0 1,0-1-1,0 0 1,1 1-1,0-2 1,1 1 0,0 0-1,0-1 1,0 0-1,1 0 1,10 9 0,10 7 117,0-1 1,38 23 0,-7-4 17,-39-27-352,0-1-1,1-1 1,22 12 0,-40-23-140,0-1 1,1 1-1,-1-1 1,1 0-1,-1 1 1,1-1-1,-1 0 1,0 0 0,1 0-1,-1 0 1,1 0-1,-1 0 1,1 0-1,-1 0 1,1-1-1,-1 1 1,0 0-1,1-1 1,-1 1-1,0-1 1,1 0 0,-1 1-1,0-1 1,0 0-1,2-1 1,23-31-4509,-14 16 2737,8-10-884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7.1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16 559 1536,'-2'-1'322,"1"0"-1,0 0 1,-1-1 0,1 1 0,0-1-1,0 1 1,0-1 0,0 1 0,0-1-1,1 1 1,-1-1 0,0 0 0,1 0-1,-1 1 1,1-1 0,0 0 0,-1-3-1,3-44 1949,24-52-347,-18 80-1619,0 0-1,2 1 1,1-1 0,0 2 0,1 0 0,1 0 0,1 2 0,1-1-1,17-15 1,-8 11 18,1 0 0,0 2 0,2 1 0,0 0 0,51-23 0,-65 36-235,1 2 0,0 0 0,0 0 0,0 2-1,0-1 1,1 2 0,-1 0 0,1 1 0,-1 0 0,1 1 0,-1 0-1,0 2 1,0-1 0,0 2 0,0 0 0,24 10 0,-25-8-5,0 0 1,-1 0 0,1 1 0,-1 1-1,-1 0 1,0 0 0,0 1-1,0 1 1,-1 0 0,-1 0-1,0 1 1,0 0 0,-1 1 0,0 0-1,-1 0 1,0 0 0,5 17-1,-8-11 13,-1 1-1,-1-1 0,0 1 0,-1-1 0,-2 1 0,-3 33 0,1-17 15,-1-7-169,2-25-96,1-1 0,0 1 0,0 0 0,1 1 0,-1-1 1,1 0-1,0 0 0,-1 0 0,1 0 0,1 0 0,-1 0 0,0 1 0,1-1 0,-1 0 0,1 0 0,0 0 1,0 0-1,0 0 0,3 4 0,13-1-2169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8.0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277 1169 3200,'-7'-3'2691,"22"3"138,27-3-392,-11-7-2122,-1-1-1,-1-2 1,0-2-1,-1 0 1,-1-2-1,0-1 1,-1-1 0,-1-1-1,-1-1 1,27-31-1,-23 20-61,-2-2 0,-1-1 0,-2-1-1,-1-1 1,-2 0 0,-1-2 0,15-49-1,-26 64-195,-1 0-1,-1-1 1,-1 1-1,-2-1 0,0 0 1,-1 0-1,-2 0 1,-1 0-1,-4-31 0,2 40-35,0 1 0,-1-1 0,0 1-1,-2 0 1,0 0 0,0 0 0,-1 1-1,-1 0 1,0 1 0,-1-1 0,-1 2-1,0-1 1,-1 1 0,0 1 0,-18-15-1,13 14-1,-1 0 0,0 2 0,-1 0 0,0 1 0,0 0 0,-1 2 0,0 0 0,0 1 0,-1 1 0,0 1 0,0 1 0,0 0 0,0 2 0,0 0 0,0 1 0,-1 1 0,1 1 0,0 1 0,0 1 0,1 0 0,-1 2 0,1 0 0,0 1 0,0 1 0,1 1-1,-32 20 1,34-19 19,2 1 0,-1 0-1,1 1 1,1 1-1,0 0 1,1 0-1,1 1 1,0 1-1,1 0 1,0 0-1,1 1 1,1 0 0,0 1-1,1 0 1,1 0-1,1 1 1,1-1-1,0 1 1,1 0-1,1 0 1,0 0-1,2 0 1,0 1 0,3 18-1,41 228 992,-25-164-671,185 657 1944,-164-631-2172,-35-106-164,-6-23-1017,-6-39-1235,7 29 1410,1 0 0,0 1 0,0-1-1,1 0 1,1 1 0,0-1 0,0 1 0,1 0 0,1 0-1,0 0 1,0 1 0,1 0 0,14-18 0,0 3-1556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8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0 403 4736,'18'19'1455,"-14"-14"-1094,1 1 1,-1-1-1,1-1 0,0 1 0,0 0 0,1-1 1,-1 0-1,1-1 0,0 1 0,0-1 1,0 0-1,0-1 0,1 1 0,-1-1 0,1 0 1,-1-1-1,14 2 0,4-3-172,-1-1 0,1-1 0,-1-1 0,0-1 0,1-1 0,-2 0 0,1-2-1,25-12 1,-4-1 333,0-2-1,78-52 0,-104 62-416,-1-1 0,-1-1 1,0 0-1,-1-1 0,0 0 0,14-22 0,-25 32-76,-1 0 0,0 0 0,0-1-1,-1 0 1,1 1 0,-1-1-1,0 0 1,-1 0 0,1 0 0,-1 0-1,0-8 1,-1 9-14,-1 1-1,1-1 1,-1 1-1,0-1 1,0 1 0,-1 0-1,1-1 1,-1 1-1,0 0 1,0 0 0,0 0-1,-1 0 1,1 1-1,-1-1 1,0 1 0,0-1-1,-5-3 1,1 1 19,-1 1-1,1-1 1,-1 1 0,-1 1 0,1 0 0,-1 0-1,0 0 1,0 1 0,0 1 0,0-1 0,0 2-1,0-1 1,-1 1 0,-13 0 0,-9 2 58,1 0 0,0 2 0,-33 8-1,38-6-3,1 2-1,0 0 0,0 2 0,0 1 0,1 1 1,1 1-1,-33 21 0,46-25-34,-1 0 0,1 1 1,0 0-1,1 1 0,0 0 0,0 0 0,-8 15 0,12-18-22,1 1-1,1 0 0,-1 0 0,2 0 0,-1 0 0,1 0 0,0 0 0,0 1 1,1-1-1,0 1 0,1-1 0,0 12 0,1-9-13,0-1 0,1 1 0,0-1 0,1 0 0,0 0 0,1 0 0,0 0 0,0 0 0,1-1 0,1 1 0,-1-1 0,1-1-1,1 1 1,0-1 0,0 0 0,14 11 0,-9-9-29,1-1-1,1 0 0,-1-1 1,1-1-1,1 0 1,-1-1-1,1 0 0,0-2 1,0 0-1,24 4 0,-5-5-1011,0-1 0,0-1 0,0-2 1,0-1-1,0-2 0,-1-2 0,38-10 0,-28 7-1408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8.8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236 1 9600,'-40'79'4736,"-24"67"-7424,33-87 9983,-10 34-11646,-18 32 127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33.7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16 3584,'-18'-15'1792,"83"51"-2304,-31-30 3072,5 2-2176,21 2 128,25 1 0,19 4 128,24-9-896,-8-3 128,4-3 512,-9-3 128,-11 0-384,-24 3 0,-12 3-1024,-16 0 128,-21 6-512,-15 8 128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9.2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 0 5888,'-36'21'2944,"17"68"-1152,19-68 3072,4 8-4608,11 22 128,6 2-1,13-2 1,8-6-640,7-7 128,0-21-255,8-5-1,2-20-1536,-14-1 0,10-33-128,-15-17 0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39.5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132 12 9344,'-112'-12'4608,"93"41"-6784,23-25 9855,7 5-7679,8 3 0,2-3-2560,3-5 1,16 13 1407,-19-6 0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0.0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2432,'2'21'2841,"2"-1"0,0 0 0,9 23 1,-5-14-3477,26 68 5648,-41-101-3269,-5-12-1418,10 12-297,0 0 1,0-1 0,0 1 0,1 0-1,0-1 1,-1 1 0,2 0-1,-1-1 1,0 1 0,1-1-1,0 0 1,0 1 0,0-1 0,1 1-1,0-1 1,0 1 0,0-1-1,0 1 1,0 0 0,1-1 0,0 1-1,0 0 1,0 0 0,0 0-1,1 1 1,0-1 0,0 0-1,0 1 1,0 0 0,0 0 0,0 0-1,1 0 1,0 0 0,5-3-1,1 1 14,0 0 1,1 1-1,-1 0 0,1 1 0,0 0 0,0 1 0,0 0 0,1 1 0,-1 0 0,0 1 0,0 0 0,1 0 0,11 3 0,92 9 585,-72-9-462,0 1 0,81 20 0,-112-20-104,0 0-1,-1 0 1,1 1-1,-1 1 1,-1-1-1,1 2 1,-1 0-1,0 0 0,0 0 1,-1 1-1,0 1 1,-1 0-1,1 0 1,12 19-1,-18-20-4,1 0-1,-1-1 1,0 1 0,-1 0-1,0 1 1,0-1-1,-1 0 1,0 1 0,0-1-1,-1 0 1,0 1-1,-1-1 1,1 1 0,-4 10-1,0 3 35,-2 0-1,0-1 1,-2 1-1,-11 22 1,16-37-450,0 0 1,-1 0-1,0-1 1,0 0 0,-1 0-1,0 0 1,0 0-1,0-1 1,-9 7 0,14-12 317,0 0 1,0 0-1,0 0 1,0 0-1,0 0 0,0 0 1,0 0-1,0-1 1,0 1-1,0 0 1,0 0-1,0 0 1,0 0-1,0 0 1,0 0-1,0 0 1,0 0-1,-1 0 1,1 0-1,0-1 1,0 1-1,0 0 0,0 0 1,0 0-1,0 0 1,0 0-1,0 0 1,0 0-1,0 0 1,0 0-1,-1 0 1,1 0-1,0 0 1,0 0-1,0 0 1,0 0-1,0 0 0,0 0 1,0 0-1,0 0 1,-1 0-1,1 0 1,0 0-1,0 0 1,0 0-1,0 0 1,0 0-1,0 0 1,0 0-1,0 0 1,0 0-1,-1 0 0,1 0 1,0 0-1,0 0 1,0 0-1,0 0 1,0 1-1,0-1 1,0 0-1,0 0 1,0 0-1,0 0 1,0 0-1,0 0 1,0 0-1,0 0 1,0 0-1,0 1 0,2-16-3030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0.8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649 810 4992,'53'3'4716,"-22"0"-3173,0-2-1,45-3 1,-51-3-1372,1-1 1,-1-1-1,0-1 1,0-1-1,-1-2 1,-1 0-1,0-1 1,0-2-1,21-16 1,-17 10 88,0-2 1,-2 0 0,0-2 0,-2-1 0,-1-1 0,27-39 0,-39 50-167,-1-1 0,0 0 0,-1-1 0,0 0 0,-2 0 0,0-1-1,-1 0 1,0 0 0,1-22 0,-5 30-64,-1-1-1,0 0 1,-1 1 0,0-1-1,-1 1 1,0-1-1,0 1 1,-1-1 0,-1 1-1,1 0 1,-2 1-1,1-1 1,-2 1-1,1-1 1,-1 2 0,0-1-1,-9-9 1,5 8 1,-1-1 0,0 2 0,0-1 0,-1 2 0,0-1 0,0 1 0,-1 1 0,0 1 0,-1 0 0,-18-6 1,11 6 19,0 1 1,-1 1-1,0 1 1,1 0-1,-1 2 1,-34 2-1,25 2 31,-1 1-1,1 2 0,0 1 0,1 1 0,-1 2 1,2 1-1,0 1 0,0 2 0,-50 31 0,66-35-28,1-1-1,-1 2 1,1 0-1,1 0 0,0 1 1,1 1-1,0 0 1,1 0-1,1 1 0,0 0 1,-11 25-1,11-16 5,1-1 0,1 2 0,1-1 0,1 1 0,2-1 0,0 1 0,1 28 0,6 12 64,3 0 1,3 0-1,2-2 1,4 1-1,23 60 1,-3-20 126,129 405 1009,-140-409-935,-4 2 0,-4 1 1,5 116-1,-23-44 135,-1-150-365,-2 1 0,-1-1 0,-1 1 0,-16 44 1,17-59-58,0-1 1,-1 1 0,0-1 0,-1 0-1,0 0 1,-1-1 0,1 0 0,-2 0 0,1 0-1,-1-1 1,0 0 0,0-1 0,-15 10 0,10-10-17,-1 1 0,1-2 0,-1 0 0,0 0 1,0-1-1,0-1 0,0-1 0,-1 0 0,-18 1 1,13-3-196,-1-1 0,1 0 1,0-2-1,-1 0 0,2-1 1,-1-1-1,0-1 1,1-1-1,0-1 0,0 0 1,1-1-1,0-1 0,1-1 1,-25-19-1,17 5-641,1-1 0,1-1 0,2-1 0,0-1 0,2 0 0,1-2 0,2 0 0,1-1 0,-13-38 0,24 58 261,1-1 1,0 0 0,1 0-1,0 0 1,1 0 0,1 0-1,0 0 1,1-1-1,4-22 1,2 4-1007,2 0 0,20-49 0,1 13-379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1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6144,'6'6'3072,"39"1"-3328,-26-3 7168,8 0-6528,13 1 127,20-1 257,-5-4 0,10-4-1024,5-1 128,-10 1 512,-10-4 0,-11 5-1152,-12-3 128,-12 6-1407,-11 9 127,2-1-512,-6 1 128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1.6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230 364 5888,'1'6'899,"0"0"1,1-1-1,-1 1 0,1-1 1,0 0-1,1 1 0,-1-1 1,1 0-1,0 0 0,7 8 1,-3-1-20,-3-6-740,0-1 1,0 1-1,0-1 1,1 1-1,0-1 1,0-1-1,0 1 1,0-1-1,1 1 1,0-2-1,0 1 1,0-1-1,0 0 0,13 5 1,-10-6-64,1 0 0,0 0 0,-1-1 0,1 0 0,0-1 0,-1 0 0,1-1 0,0 0 0,16-4 0,-3-1 38,-1-1 0,1-2 0,-2 0 0,1-1 0,-1-1 0,0-2 0,36-28 0,-54 39-108,17-14 47,0 0 0,-1-1-1,-1-1 1,19-26 0,-34 40-53,0 0 0,0 0-1,0 0 1,0-1 0,-1 0 0,0 1 0,0-1-1,0 0 1,0 0 0,-1 0 0,0 0 0,0 0 0,0-1-1,-1 1 1,1 0 0,-1 0 0,-1 0 0,1-1-1,-1 1 1,0 0 0,0 0 0,0 0 0,-1 0-1,1 0 1,-1 0 0,-1 0 0,-3-6 0,-2 0-13,-1 1 1,1 0 0,-2 1 0,1 0-1,-1 0 1,-1 1 0,0 0-1,0 1 1,0 1 0,-1-1-1,-13-4 1,1 1-39,-1 2 1,-1 0-1,0 2 0,-42-6 1,24 9-63,1 1 0,-1 3 0,0 1 0,1 3 0,-1 1 0,1 2 0,-67 22 0,101-27 76,0 1-1,0 0 1,1 0 0,0 1 0,0-1 0,0 2 0,-7 6 0,14-11 20,-1 0 0,1 0 0,0 0 0,0 0 0,0 1 0,0-1 0,0 0 0,1 1 0,-1-1 0,0 0 0,1 1 1,-1-1-1,0 1 0,1-1 0,0 1 0,-1 0 0,1-1 0,0 4 0,0-4-5,1 1-1,0 0 0,-1-1 1,1 1-1,0-1 1,0 1-1,0-1 0,0 1 1,0-1-1,0 1 1,1-1-1,-1 0 0,0 0 1,1 0-1,-1 0 0,1 0 1,-1 0-1,1 0 1,-1 0-1,4 1 0,10 4-116,0 0 0,0-1 0,0-1-1,1 0 1,-1-1 0,1-1-1,0-1 1,0 0 0,16-1 0,22-4-588,70-14 0,-47 6-2,-29 4 286,-20 3 67,0 1 0,0 2 1,35 0-1,-61 2 386,-1 0 1,0 0 0,1 1-1,-1-1 1,1 0 0,-1 1-1,0-1 1,1 1 0,-1-1-1,0 1 1,0 0 0,1 0-1,-1-1 1,0 1-1,0 0 1,0 0 0,0 0-1,0 0 1,0 0 0,0 0-1,0 1 1,-1-1 0,1 0-1,0 0 1,-1 1 0,1-1-1,-1 0 1,1 1 0,-1-1-1,0 0 1,1 3 0,-2 51 1294,-2-29-639,4-8-156,1 0-1,1 0 1,0 0 0,1-1-1,1 1 1,0-1 0,2 0-1,0 0 1,15 26 0,-15-31-367,1-1 0,-1 1 0,2-1 0,-1-1 1,1 1-1,1-1 0,0-1 0,1 0 0,-1-1 1,2 0-1,-1 0 0,1-1 0,16 7 0,-19-11-540,0-1 0,1 0 0,-1-1 0,0 0 0,1 0 0,-1-1 0,0 0 0,1-1 0,-1 0 0,0 0 0,1-1 0,-1 0 0,0-1 0,0 0 0,-1 0 1,1-1-1,-1 0 0,1-1 0,-1 0 0,0 0 0,-1 0 0,1-1 0,-1 0 0,-1-1 0,1 0 0,-1 0 0,0 0 0,0-1 0,-1 1 0,0-1 0,6-15 0,10-56-2420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1.9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 7552,'-1'0'116,"0"0"0,-1 0 0,1 0 0,0 0 0,0 0 0,-1 0 1,1 0-1,0 1 0,0-1 0,0 1 0,-1-1 0,1 1 0,0-1 0,0 1 0,0 0 1,0-1-1,0 1 0,0 0 0,0 0 0,0 0 0,0 0 0,1 0 0,-1 0 0,0 0 1,0 1-1,0 1-32,1 0 1,1-1 0,-1 1-1,0-1 1,1 1-1,-1 0 1,1-1 0,0 1-1,-1-1 1,3 3 0,9 43 5778,3 290-722,2-76-5186,-8-96 1091,51 292 1,-56-441-1224,0 0 0,1 0 1,1 0-1,0 0 0,1-1 0,10 16 1,-16-31 72,-1 0 1,1 0 0,-1 0-1,0-1 1,1 1 0,0 0-1,-1 0 1,1-1 0,-1 1-1,1 0 1,0-1 0,0 1-1,-1-1 1,1 1 0,0-1-1,0 1 1,0-1-1,-1 0 1,1 1 0,0-1-1,0 0 1,0 0 0,0 1-1,0-1 1,0 0 0,0 0-1,0 0 1,1 0 0,-1-1-72,1 0 0,-1 1 0,0-1 0,1 0 0,-1 0 1,0 0-1,0 0 0,0-1 0,0 1 0,0 0 0,0 0 0,0 0 1,0-1-1,1-2 0,2-3-513,-1-1-1,0 1 1,-1-1 0,0 1 0,2-12 0,-2-30-2384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2.3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7808,'4'13'3840,"93"23"-4992,-57-19 7679,15-7-6015,-1-6 128,26-4 128,17 0 128,-3-4-1152,7-6 0,-10 3 640,-12-7 128,-14 7-1152,-14 3 128,-36 4-2048,-21-17 129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2.7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326 0 7424,'5'73'4783,"-2"-33"-2692,-1 4 2768,31 432-374,-16-305-4554,-12-115 352,34 273 1265,-31-282-1381,3-1 0,2 0 0,2-1 0,39 82 0,-49-117-244,0-1 0,1 0 0,0 0 0,0 0 0,1-1 0,11 11 0,-16-17-48,-1-1-1,1 1 0,0-1 1,0 0-1,0 0 0,-1 0 1,1 0-1,0 0 0,0 0 1,1 0-1,-1-1 0,0 1 1,0-1-1,0 0 0,0 1 1,0-1-1,1 0 0,-1 0 1,0 0-1,0-1 0,0 1 1,0 0-1,1-1 0,-1 0 1,0 1-1,0-1 0,0 0 1,0 0-1,0 0 0,-1 0 1,1 0-1,0-1 0,0 1 1,-1 0-1,1-1 0,-1 0 1,1 1-1,1-4 0,2 0-395,-1-1-1,-1 1 1,1-1 0,-1 0-1,0 0 1,0 0-1,-1-1 1,0 1-1,0 0 1,0-1-1,-1 0 1,0 1-1,0-1 1,-1 0-1,0 1 1,0-1-1,-2-11 1,-7-32-2700</inkml:trace>
  <inkml:trace contextRef="#ctx0" brushRef="#br0" timeOffset="1">0 618 7168,'25'13'3584,"51"-5"-4352,-42-8 7679,7 0-6143,24-4 0,30-4 128,11-1 0,-2 14-1280,2-1 0,-6-4 640,-30 4 128,-9 0-2048,-17 0 128,7 13-1023,-27-4-1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3.0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 1 8064,'-46'45'3968,"35"56"-2560,11-71 6911,0 8-7935,0 4 0,11-6 256,4 1 0,10-6-896,-6-3 128,2-15 128,3-1 128,1-16-1920,5-7 128,12 1-1280,-8-11 1,-9-17-129,-4 10 128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8:34.3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25 257 3584,'-1'0'89,"0"1"0,1-1 0,-1 1 0,1-1-1,-1 1 1,0-1 0,1 1 0,-1-1 0,1 1 0,-1-1 0,1 1 0,0-1 0,-1 1 0,1 0 0,0-1 0,-1 1 0,1 0-1,0-1 1,0 1 0,-1 0 0,1 0 0,0-1 0,0 1 0,0 0 0,0 0 0,0-1 0,0 1 0,0 0 0,1 1-1,15 21 2360,-11-18-2225,1 0 0,0-1 0,0 0 1,1 0-1,-1 0 0,9 3 0,1-3-149,0 0 0,0-1 0,0 0 0,1-2 0,-1 0 0,1 0 0,-1-2 0,1 0 0,-1-1 0,1-1 0,-1 0 0,22-8 0,-27 8-39,-1 0 0,0-1 0,-1 0 0,1-1 0,-1 0 1,1-1-1,-2 1 0,1-2 0,-1 1 0,0-1 0,0-1 0,0 1 0,-1-1 0,-1-1 0,1 1 1,-1-1-1,-1 0 0,1 0 0,6-20 0,-10 24-26,-1 1 0,0-1 0,0 0 0,0 1-1,-1-1 1,0 0 0,0 1 0,0-1 0,0 0 0,-1 1 0,0-1 0,0 0 0,0 1-1,-1-1 1,1 1 0,-1-1 0,0 1 0,0 0 0,-1 0 0,1 0 0,-1 0 0,0 0-1,0 1 1,0-1 0,0 1 0,-1 0 0,1 0 0,-1 0 0,0 0 0,0 1 0,0-1-1,-6-1 1,-5-4 16,-1 1 0,0 1-1,0 1 1,-1 1 0,0 0-1,0 0 1,-24 0 0,24 3-57,0 0 1,-1 1-1,1 1 1,0 1-1,0 0 1,0 2-1,0 0 1,0 0-1,-16 8 1,27-10 20,1 1 0,0-1 0,0 1 1,1 0-1,-1 1 0,1-1 0,-1 1 0,1 0 0,0 0 1,1 0-1,-1 0 0,1 1 0,-1-1 0,1 1 0,1 0 1,-1 0-1,1 0 0,0 1 0,0-1 0,0 0 0,1 1 1,0-1-1,0 1 0,0-1 0,0 1 0,1 0 0,0-1 1,1 1-1,-1-1 0,1 1 0,2 8 0,0-3-8,0 1-1,0-1 0,1-1 1,1 1-1,0 0 0,0-1 1,1 0-1,0 0 0,1-1 1,8 10-1,-1-4 0,1 0 1,0-2-1,1 0 0,1 0 0,20 11 0,19 5 181,1-2-1,100 33 1,-152-59-137,15 6 88,8 2 375,-1 0 0,0 2-1,-1 0 1,-1 2 0,1 1 0,40 31 0,-28-13 62,54 44 1093,-23-35-4900,-31-24 1189,3 12 0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3.6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40 146 10112,'-40'-24'4992,"74"3"-6016,-22 13 11391,-3-1-9983,-9 9 128,6-12 0,-2-1 128,1-8-896,-1 8 0,-4 2-640,0-3 0,0 14-2176,0 10 128,-9 5-383,-16 15-1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3.9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9344,'-9'9'4608,"49"16"-4096,-25-21 4735,0 1-5375,0 3 0,0-4-3711,1-1-1,-11 7 3328,-10-3 128</inkml:trace>
  <inkml:trace contextRef="#ctx0" brushRef="#br0" timeOffset="1">180 596 12928,'-19'0'6399,"59"56"-13310,-31-35 13182,-3 0-10878,-15-8-1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4.9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60 187 2432,'-4'2'362,"1"-1"-1,0 2 1,0-1-1,0 0 1,0 1 0,0-1-1,1 1 1,-1 0-1,1 0 1,0 0 0,-1 0-1,1 0 1,1 0 0,-1 0-1,0 1 1,1-1-1,0 1 1,0 0 0,0-1-1,-1 5 1,0 9 89,0 1 0,1-1 0,1 21 0,0-17 7,0 18 1196,9 74 0,-6-100-1454,-1 0 1,2 0-1,0 0 0,1 0 1,0-1-1,0 1 0,2-1 1,-1-1-1,13 16 0,-6-10-76,2-1-1,0-1 0,1 0 1,0-1-1,1 0 0,1-1 0,0-2 1,1 1-1,0-2 0,0-1 0,1 0 1,0-1-1,1-2 0,0 0 1,36 5-1,-32-7-95,0-3 0,1 0 1,-1-1-1,1-1 0,-1-2 0,0 0 1,0-2-1,0-1 0,-1-1 0,0-1 1,0-1-1,-1 0 0,28-18 0,-27 13 2,-1-1 0,-1-2-1,0 0 1,-1-1-1,-1-1 1,0-2-1,20-26 1,-28 30-5,-1 0 0,0 0 0,-1-1 0,-1-1 0,0 0 0,-2 0 0,0 0 0,-1-1 0,-1 0 0,3-26 0,-8 36-15,0 0 0,0 0 0,-1 1 0,0-1 0,0 0 0,-1 1 0,0-1 0,-1 1 0,0 0 0,-1 0 0,0 0 0,0 0 0,-11-15 0,7 10 0,-1 0 0,0 1 1,-1 0 0,-1 0 0,0 1-1,0 0 1,-2 1 0,1 1 0,-1 0-1,-1 0 1,0 1 0,0 1 0,0 1-1,-1 0 1,-26-9 0,6 5-17,-1 2 1,-1 1-1,1 2 1,-1 1-1,-47 0 1,33 5-28,0 3 0,-87 14 0,105-11 7,1 2-1,1 1 1,0 2 0,0 1 0,-33 18 0,57-26 14,0 0 0,0 1 0,0 0 0,1 0 0,0 0 0,0 1 0,1 0 0,-9 12 1,12-17 6,1 1 1,0 0 0,0-1 0,0 1 0,1 0 0,-1 0 0,0 0-1,1 0 1,-1 0 0,1-1 0,-1 1 0,1 0 0,0 0-1,0 0 1,0 0 0,0 0 0,0 0 0,1 0 0,-1 0 0,0 0-1,1 0 1,0 0 0,-1 0 0,1-1 0,0 1 0,0 0-1,0 0 1,0-1 0,0 1 0,0-1 0,1 1 0,-1-1 0,0 1-1,1-1 1,-1 0 0,1 0 0,0 0 0,-1 1 0,1-2 0,2 2-1,5 3-3,0-1 1,0 0-1,1-1 0,-1 0 0,1-1 0,0 0 0,-1 0 0,1-1 0,13 0 0,16-1-27,39-6 0,-70 5 35,70-11-35,-1-3-1,88-30 1,-33 8 34,154-33-127,-285 69 128,-1 1 0,1 0 0,0-1 0,0 1 0,0 0 0,0 0 0,0-1 0,0 1 0,0 0 0,0 0 0,0 0 0,0 0 0,0 0 0,0 1 0,0-1 0,0 0 0,0 0 0,0 1 0,0-1 0,0 0 0,0 1 0,0-1 0,0 1 0,-1-1-1,1 1 1,0-1 0,0 1 0,-1 0 0,1-1 0,0 1 0,-1 0 0,1 0 0,0 0 0,-1-1 0,1 1 0,-1 0 0,1 0 0,-1 0 0,0 0 0,1 0 0,-1 0 0,0 0 0,0 0 0,0 0 0,0 0 0,0 0 0,0 0 0,0 2 0,-1 6 2,-1 1 1,1-1-1,-2 0 1,-5 14 0,2-1 28,-2 9 96,1 1 0,1-1 0,3 1 0,0 1 0,2-1 0,3 36 0,0-51-29,0 0 0,1 0 0,1 0 0,0-1 0,2 1 0,0-1 0,0 0 0,2-1 0,0 0 0,1 0 0,0 0 0,1-1 0,15 17 0,-12-19-30,0 1-1,0-1 1,1-1-1,1 0 1,0-2-1,0 1 1,1-2-1,0 0 1,1-1-1,19 6 1,-23-9-331,0-1 1,1-1 0,-1 0 0,1-1-1,24 0 1,-26-2-552,1-1 1,0 0-1,-1-1 0,0 0 0,1-1 0,18-8 1,-29 11 552,1 0 0,0-1 0,-1 1 0,0-1 0,1 0 0,-1 0 1,0 1-1,0-1 0,0-1 0,0 1 0,0 0 0,0 0 1,-1-1-1,1 1 0,-1-1 0,0 1 0,1-1 0,-1 0 1,-1 1-1,1-1 0,1-4 0,-1-12-2576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5.3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402 0 8448,'-49'67'4224,"7"105"-5120,29-123 9727,-54 93-13438,7-7-1,-14-19-384,-23-12 0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5.8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26 422 2304,'-1'-9'409,"2"7"-279,-1 0 1,0 0-1,-1 0 1,1 1 0,0-1-1,-1 0 1,1 0 0,0 1-1,-1-1 1,0 0-1,0 1 1,1-1 0,-1 0-1,-2-1 1,3 2 1618,0 1-725,0 0 0,0 0 619,5 23 426,7 2-491,1 5 598,28 44-1,-34-65-1961,0 1-1,0-1 1,1 0-1,1-1 1,-1 1-1,1-2 0,1 1 1,10 5-1,-7-4-61,1-2-1,0 0 0,0-1 0,1 0 0,-1-1 0,1-1 0,0 0 0,1-1 1,-1 0-1,27 0 0,-20-4-79,-1-1 0,-1 0 0,1-2 1,0 0-1,-1-1 0,0-2 0,28-11 0,-17 4 14,0-1-1,-1-2 0,-1-1 1,-1-1-1,0-1 1,26-27-1,-43 38-46,-1-1 0,0 0 0,-1-1 0,0 0 0,-1 0 1,0-1-1,-1 0 0,0 0 0,-1-1 0,0 0 0,-1 0 0,0 0 0,-1-1 0,-1 1 0,0-1 0,-1 0 1,0-20-1,-3 25-15,0-1 1,-1 1 0,0 0-1,-1 0 1,0 0 0,0 0-1,-1 0 1,0 1 0,0-1 0,-1 1-1,0 0 1,-1 1 0,0-1-1,0 1 1,-1 0 0,1 1-1,-1-1 1,-1 1 0,1 1-1,-1-1 1,0 1 0,-16-6-1,2 0 12,-1 1 0,0 2 0,-1 0-1,0 1 1,0 2 0,0 0-1,-39-1 1,37 4-91,0 2 1,-1 1-1,1 1 1,0 1-1,0 1 1,0 2-1,1 0 1,0 2-1,0 0 1,0 2-1,1 1 1,1 1-1,0 1 1,1 1-1,0 0 1,1 2-1,-20 20 1,32-27-267,0 1 1,1 1 0,0-1 0,1 1 0,0 1 0,1-1 0,1 1-1,-6 16 1,8-20-4,1 0-1,-1 1 1,2-1-1,-1 1 1,1-1-1,1 1 1,-1 0 0,2-1-1,-1 1 1,1 0-1,0-1 1,1 1-1,2 8 1,0-10-133,-1 0 1,1 0-1,0 0 1,1 0 0,10 12-1,-12-15 231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6.5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695 7 3840,'0'-1'157,"-1"1"-1,1 0 1,0-1-1,0 1 1,0 0 0,-1-1-1,1 1 1,0 0 0,-1-1-1,1 1 1,0 0 0,0-1-1,-1 1 1,1 0-1,0 0 1,-1 0 0,1-1-1,-1 1 1,1 0 0,0 0-1,-1 0 1,1 0-1,-1 0 1,1 0 0,0 0-1,-1 0 1,1 0 0,-1 0-1,1 0 1,0 0 0,-1 0-1,1 0 1,-1 0-1,1 0 1,-1 1 0,-23 10 2323,-33 32-2167,34-24 1,-31 23 567,2 4 0,3 1-1,1 2 1,3 3 0,2 1 0,-38 62-1,51-69-535,3 1-1,2 1 0,3 1 0,1 1 1,2 1-1,-14 67 0,23-76-182,3 1-1,1 0 0,2 0 0,2 0 1,2 0-1,2 0 0,2 0 0,12 62 1,-4-57-88,2-1 0,3 0 0,32 67 0,-35-87-41,2 0 1,1-1 0,1 0 0,1-2 0,1 0 0,43 39 0,-31-37-10,2-1 0,1-2 0,1-1 0,1-2 0,1-1 0,0-2 0,66 19 0,-15-13-1865,0-4-1,134 12 0,-144-23-867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7.1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4992,'1'0'99,"-1"0"1,1 0 0,0 0-1,0 0 1,0 0-1,0 0 1,-1 0-1,1 0 1,0 0-1,0 0 1,0 0-1,-1 0 1,1 1 0,0-1-1,0 0 1,0 0-1,-1 1 1,1-1-1,0 1 1,-1-1-1,1 1 1,0-1 0,0 1-1,17 12 860,48 28 3586,-23-15-3951,-2 2-1,0 1 1,-2 3 0,-1 1 0,38 44 0,194 233 388,-225-248-422,-2 2 0,-3 2-1,41 93 1,-66-121-354,-1 0-1,-2 1 1,-1 1 0,-3 0 0,-1 0 0,-2 1-1,-1 0 1,-3 0 0,-1 0 0,-2 0 0,-2 0-1,-1-1 1,-3 1 0,-1-1 0,-1-1 0,-22 51-1,10-29-127,10-24-20,-2 1-1,-30 55 1,40-85-505,-1 0 1,0 0-1,0-1 1,-1 0 0,0 0-1,0 0 1,-1-1-1,1 1 1,-2-2 0,1 1-1,0-1 1,-1 0-1,0 0 1,0-1 0,-1 0-1,-13 4 1,-13-5-2562,4-3 43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7.6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49 7424,'-20'-41'3712,"35"33"-4736,-10 8 7423,5 4-6399,5 4 128,-6 5-767,1-6-1,1 7-1152,4 3 128,-11-6-384,-13-1 0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8.2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765 6 3072,'1'-5'1096,"0"11"-157,-5 22 482,-6-11-1041,-1-1 1,-1-1-1,0 0 1,-1 0 0,-23 19-1,-14 17-82,44-44-259,-209 242 2453,179-201-1797,2 1 0,3 1 1,-40 84-1,26-25-60,5 2 0,5 2 1,5 1-1,4 2 0,6 0 0,5 2 1,5-1-1,6 131 0,5-210-566,2 1 1,2-1-1,1 0 0,2 0 1,1-1-1,3 0 0,0-1 1,3 0-1,1-1 0,1-1 1,2 0-1,1-2 0,2 0 1,1-1-1,47 48 0,239 207 550,-308-286-622,3 4-10,1 0 0,-1 0 0,0 0 0,-1 0-1,1 0 1,-1 1 0,1 0 0,-1 0 0,-1 0 0,1 0-1,-1 0 1,0 0 0,0 1 0,0-1 0,1 8 0,-3-13-24,0 1 0,0-1 0,0 1 0,1-1 0,-1 1 0,0-1 1,0 1-1,0 0 0,0-1 0,0 1 0,0-1 0,-1 1 0,1-1 0,0 1 1,0-1-1,0 1 0,0-1 0,-1 1 0,1-1 0,0 1 0,0-1 0,-1 1 1,1-1-1,0 1 0,-1-1 0,1 0 0,0 1 0,-1-1 0,1 0 0,-1 1 1,1-1-1,-1 0 0,1 1 0,-1-1 0,1 0 0,-1 0 0,1 0 0,-1 0 1,1 1-1,-1-1 0,1 0 0,-1 0 0,1 0 0,-1 0 0,1 0 0,-1 0 1,0 0-1,1 0 0,-1 0 0,1-1 0,-1 1 0,1 0 0,-1 0 0,1 0 1,-1-1-1,1 1 0,-1 0 0,1 0 0,-1-1 0,1 1 0,-1-1 1,-28-26-3118,4-11 402,-4-9 43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8.9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35 3584,'-18'-35'1643,"17"36"-1439,0-1 1,1 0 0,-1 1 0,0-1 0,1 1 0,-1-1-1,1 1 1,-1-1 0,1 1 0,-1-1 0,1 1 0,-1-1-1,1 1 1,0 0 0,-1-1 0,1 1 0,0 0 0,0-1-1,-1 1 1,1 0 0,0 0 0,0-1 0,0 1 0,0 0 0,0-1-1,0 2 1,-9 30 1219,0 10-575,2 1 0,2-1-1,1 82 1,23 131 2100,-11-180-2360,66 686 2419,-71-734-2954,-1-1 22,0 1 0,2-1 1,2 0-1,0 0 1,10 27-1,-16-53-74,0 0 0,0 0 0,0 0 1,0 0-1,0 1 0,0-1 0,1 0 0,-1 0 0,0 0 0,0 0 0,0 1 1,0-1-1,0 0 0,0 0 0,0 0 0,0 0 0,0 1 0,0-1 0,0 0 1,1 0-1,-1 0 0,0 0 0,0 0 0,0 0 0,0 1 0,0-1 0,0 0 1,1 0-1,-1 0 0,0 0 0,0 0 0,0 0 0,0 0 0,1 0 0,-1 0 1,0 0-1,0 0 0,0 0 0,0 0 0,1 0 0,-1 0 0,0 0 0,0 0 1,0 0-1,1 0 0,-1 0 0,0 0 0,0 0 0,0 0 0,0 0 0,1 0 1,-1 0-1,0 0 0,0-1 0,0 1 0,0 0 0,0 0 0,1 0 0,5-16 54,2-27-2,-7 39-33,5-35 52,21-71 0,-22 95-86,1 0 0,1 1 0,0 0 0,1 0 0,0 1 0,1 0 1,18-21-1,-6 11 12,1-1-16,0 1 0,31-26 1,-43 42 5,-1 1 0,1 0 0,0 0 0,0 1 0,1 0 0,0 1 1,0 0-1,0 0 0,0 2 0,12-3 0,-2 3-1,-1 0 0,1 1 1,0 1-1,0 1 0,0 1 1,0 0-1,-1 2 0,1 1 0,-1 0 1,25 11-1,-31-10 23,1 1 1,-1 1-1,-1 0 1,1 1-1,-1 0 1,-1 1-1,0 0 0,0 1 1,-1 1-1,-1 0 1,0 0-1,0 1 1,-1 0-1,8 18 1,-10-19 57,-1 1 0,-1 0 1,0 0-1,-1 0 1,-1 1-1,0 0 0,0-1 1,-2 1-1,1 0 0,-2 16 1,-1-19 20,0 1 0,-1-1 0,0-1 1,-1 1-1,0 0 0,-1-1 0,0 1 1,-1-1-1,0 0 0,0-1 0,-1 1 1,-1-1-1,-10 13 0,-3-3 24,0 0 1,-1-2-1,-1 0 0,-1-2 0,0 0 0,-1-1 1,0-2-1,-1 0 0,-1-2 0,0-1 0,0-1 1,-1-1-1,0-1 0,0-1 0,0-2 0,-46 0 1,59-3-232,1-2 0,0 0 0,0 0 0,1-1 0,-1-1 0,0 0 0,-19-10 0,30 12-29,-1 1 1,1 0-1,0-1 0,-1 1 0,1-1 0,0 0 0,0 0 1,0 1-1,0-1 0,1-1 0,-1 1 0,0 0 0,1 0 0,0-1 1,-1 1-1,1-1 0,-1-4 0,2 4-70,0 0-1,0 0 1,0 0 0,1 0-1,-1 0 1,1 1 0,0-1-1,0 0 1,0 0 0,0 1-1,0-1 1,1 1 0,-1-1-1,1 1 1,0-1 0,0 1-1,0 0 1,0 0 0,0 0-1,0 0 1,3-2 0,18-15-1918,1 1 1,30-18 0,1 6-1088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22.2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33 127 1664,'-13'-6'4680,"0"1"-3721,13 6-913,-1-1-1,1 1 1,-1-1 0,1 1 0,-1 0 0,1-1-1,-1 1 1,1 0 0,0-1 0,-1 1 0,1 0-1,0-1 1,0 1 0,-1 0 0,1 0 0,0-1-1,0 1 1,0 0 0,0 0 0,0-1 0,0 1-1,0 0 1,0 0 0,1 1 0,7 192 1202,-5-174-1116,0 1 0,2-1 0,0 0 0,1 0 0,1 0 0,0-1 0,14 24 0,-19-39-120,1 0 1,0 0 0,0 0-1,0 0 1,1 0 0,-1-1-1,1 1 1,0-1 0,0 0-1,0 0 1,0-1 0,1 1-1,-1-1 1,1 0 0,0 0-1,-1 0 1,1-1 0,0 1-1,0-1 1,0 0 0,0-1-1,0 1 1,0-1 0,0 0-1,0 0 1,0-1 0,0 0-1,0 0 1,0 0 0,0 0-1,6-3 1,8-6 4,1-1 1,-2 0-1,28-23 0,-39 27-13,0 0-1,0 0 1,-1-1-1,1 0 0,-2 0 1,1 0-1,-1-1 0,-1 0 1,1 0-1,3-13 1,-4 2 15,0 1 1,-1-1-1,-1 0 1,-1 0-1,-1 0 1,0 0-1,-6-31 1,3 24 5,1 0 0,2 0 0,3-33 0,14 0-4,-16 58 86,-7 29 298,1 4-373,1 1 0,2-1-1,1 1 1,5 45 0,25 127 152,-17-135-164,-9-52-43,2 1-1,9 25 1,-13-38 14,0-1-1,1-1 0,0 1 0,-1 0 1,1 0-1,1-1 0,-1 1 0,0-1 1,1 1-1,0-1 0,0 0 1,0 0-1,0 0 0,0-1 0,1 1 1,3 2-1,-5-6-41,0 1 1,-1-1-1,1 0 1,-1 1-1,1-1 0,-1 0 1,1 0-1,-1 0 1,0 0-1,1 0 1,-1 0-1,0 0 0,0-1 1,0 1-1,0 0 1,0-1-1,0 1 0,0-1 1,1-2-1,19-34-1646,16-34-1226,-10 28 1494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9.3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321 1 8832,'-59'104'4352,"32"34"-6912,12-96 9471,-19 21-10878,-11 7 127,-25 9-512,0 1 0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49.6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1 203 4992,'0'2'120,"-1"-1"0,1 1-1,0 0 1,0-1 0,1 1 0,-1 0 0,0-1 0,1 1 0,-1 0 0,1-1-1,-1 1 1,1-1 0,-1 1 0,1-1 0,0 1 0,0-1 0,0 0-1,0 1 1,0-1 0,0 0 0,0 0 0,1 1 0,2 1 0,0 1 373,60 98 3518,-62-99-3914,86 104 1704,-75-94-1780,0 0 1,2-1-1,-1-1 1,1 0-1,27 14 1,-17-12 280,1-2 0,0 0 0,1-2 1,0-1-1,0-1 0,0-2 1,1 0-1,0-2 0,0-1 0,48-3 1,-58 0-174,1-2 0,-1 0 1,0-1-1,0 0 0,-1-2 1,0 0-1,1-1 0,-2-1 1,1 0-1,-1-1 0,-1-1 1,0-1-1,0 0 0,-1 0 1,0-2-1,-1 0 0,17-21 1,-17 17-31,-1-1 1,0 0 0,-1 0-1,17-40 1,-26 50-77,1 1 1,-1-1-1,0 1 0,-1-1 0,1 0 1,-2 0-1,1 0 0,-1 0 1,0 0-1,-1 1 0,0-1 0,0 0 1,-1 0-1,1 0 0,-2 1 0,1-1 1,-5-7-1,0 3-2,-1 0 1,0 1-1,-1 0 0,0 1 1,-1-1-1,0 2 0,-1-1 1,0 2-1,0-1 0,-1 2 1,0-1-1,0 1 0,0 1 1,-1 1-1,0 0 0,-1 0 0,-13-2 1,-1 0-4,-1 1 1,1 1 0,-1 2 0,0 1-1,0 1 1,0 2 0,-40 5-1,35 0-25,1 1-1,-1 1 1,2 2-1,-1 1 0,-40 21 1,60-26-131,2 0 0,-1 1 0,1 0 0,0 1 0,0 0 1,1 1-1,0 0 0,0 1 0,1 0 0,1 0 0,0 1 0,0 0 1,1 0-1,0 1 0,1 0 0,-6 17 0,11-26-12,0 0 0,0 1 0,0-1 0,1 1 0,-1-1 0,1 0 0,0 1 0,0-1 0,1 1 0,-1-1 0,0 1 0,1-1 0,0 1 0,0-1 0,0 0 0,0 1 0,1-1 0,-1 0 0,1 0 0,0 0 0,0 0 0,0 0 0,4 4 0,0-2-167,-1-1 1,1 1-1,0-1 1,0 0-1,0-1 1,1 0-1,-1 1 0,1-2 1,0 1-1,12 2 1,64 4-2372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0.0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4736,'66'91'4141,"-35"-50"-2229,-2 2 0,26 47 0,119 321 1313,-152-354-3314,7 21 789,-3 1 0,-3 2 1,16 110-1,-33-140-454,-2 1 0,-1-1 0,-4 1 0,-1 0 0,-3-1-1,-18 84 1,23-134-245,-47 171 450,38-143-420,-2-1 0,-1-1 0,-29 50 0,3-36-1208,18-30-1081,19-11 2115,1-1 1,-1 1-1,1 0 0,0 0 0,-1-1 1,1 1-1,-1 0 0,1-1 0,0 1 1,-1 0-1,1-1 0,0 1 0,-1-1 1,1 1-1,0 0 0,0-1 0,-1 1 1,1-1-1,0 1 0,0-1 0,0 1 1,0-1-1,0 1 0,-1-1 0,1 1 1,0-1-1,0 1 0,0-1 0,1 1 1,-1-1-1,0 1 0,0-1 0,0 1 1,0-1-1,0 1 0,0-1 0,1 1 1,-1-1-1,4-15-2694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0.4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7040,'40'21'3456,"66"-6"-4736,-91-9 6016,0 5-5376,0 2 0,0-5-2304,1-4 128,-1 5 2816,4 3 128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0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60 8448,'91'0'4224,"43"-21"-6528,-94 11 8959,2 3-9214,1 3 127,3-6-1792,-10 3 0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1.3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36 587 3712,'0'-1'43,"-1"-9"2422,-1 13 1183,-10 10-2124,10-11-1361,0 1 1,0-1 0,0 1-1,0-1 1,0 1 0,1-1-1,0 1 1,-1 0-1,1 0 1,0 0 0,0 0-1,1 0 1,-1 0 0,1 0-1,-1 0 1,1 4 0,3 53 13,-3-57-128,2 14 303,1 17 544,1 0 0,13 45 0,-14-69-759,0 0 0,1 0 0,0-1 0,1 1 0,0-1 0,0 0 0,1-1 0,0 1 0,1-1 0,-1 0 0,2-1 0,10 10 0,-5-7-35,1 0 0,0-2 0,0 1 0,1-2 0,0 0 0,0-1 0,0 0 1,1-1-1,0-1 0,0 0 0,26 1 0,-20-4-42,0-1 0,0-1 0,0-1 0,0-1 0,-1-1 0,1-1 0,39-14 0,-20 2-10,-1-3 0,-1-1 0,0-2 0,-2-1 0,-1-2 0,-1-2 0,-1-1-1,32-35 1,-51 48-22,-2 0-1,1 0 1,-2-2-1,0 1 1,-1-1-1,-1-1 1,14-37-1,-19 41-15,-1 0 0,0 0 0,-2-1 0,1 1 0,-2-1 0,0 1 0,-1-1-1,-1 0 1,0 1 0,-1-1 0,-5-20 0,0 13-14,0 1-1,-1-1 1,-2 2 0,0-1-1,-1 1 1,-1 1-1,-1 0 1,-1 1 0,-1 1-1,0 0 1,-1 0 0,-1 2-1,-1 0 1,0 1-1,-1 1 1,-1 1 0,0 0-1,0 2 1,-1 0 0,-1 1-1,0 1 1,0 1-1,-1 2 1,0 0 0,0 1-1,0 1 1,-1 1 0,1 2-1,-1 0 1,0 1 0,1 1-1,-1 2 1,1 0-1,0 1 1,-36 12 0,29-5-17,1 0 0,1 2 0,-32 19 1,44-23-8,2 1 1,0 0 0,0 1-1,0 1 1,2 0 0,-1 1 0,-9 14-1,13-14-16,1 1-1,-11 27 0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1.7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 0 10496,'0'0'5248,"-65"150"-4736,56-112 5247,-3 11-5759,9 23 128,6-9-128,9-5 128,7-4-256,5 0 128,3-19 0,7 2 0,2-12-768,-2-17 0,-4-5-1536,6-3 129,-1-3-641,4-9 128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2.0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1 343 4608,'13'-5'664,"1"0"0,-1 0 0,1 2 0,0 0 0,0 0 0,0 1 0,0 1 0,20 0 0,-3 0 1189,113-9-1256,143-30 1,-257 39-5633,-26 1 3222</inkml:trace>
  <inkml:trace contextRef="#ctx0" brushRef="#br0" timeOffset="1">291 0 5248,'0'8'2282,"6"60"3589,3 36-1097,-5-46-4416,2-1-1,2 0 1,22 72-1,-9-38 795,-19-74-1591,0 0 1,-2 0-1,1 0 1,-2 0-1,-4 29 1,1-10-3139,0-21 953,-5-13 43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6.7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556 60 3072,'3'-20'2137,"2"-13"1909,-10 27-2534,-10 12-930,8 0-222,1 0 0,0 1 0,0 0 0,0 0 0,1 0 0,0 1 0,0 0 0,-6 15 0,-9 15 560,-46 75 1121,5 4 0,-56 151-1,0 60 77,86-225-1345,-24 139-1,46-183-475,2 1 1,4 0-1,6 110 0,1-128-147,3 1 0,1-1 0,2-1 0,2 0 0,1 0 0,25 49 0,-14-48 20,1-2 0,3-1 0,1-2-1,60 62 1,38 48 513,-112-126-552,0 1-1,-1 0 1,-2 1 0,0 1-1,12 33 1,-20-34-2925,-20-40-2905,12 11 5235,-16-18-3119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2.5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29 2944,'1'-6'441,"-1"5"-340,0 0-1,0 1 0,0-1 0,0 0 1,0 0-1,0 0 0,0 0 1,1 0-1,-1 0 0,0 0 0,0 0 1,1 0-1,-1 1 0,1-1 0,-1 0 1,1 0-1,-1 0 0,1 1 0,-1-1 1,1 0-1,0 1 0,-1-1 1,1 0-1,0 1 0,0-1 0,-1 1 1,1-1-1,1 1 0,-1 5 3818,-5 15-2840,4-20-954,-13 55 1844,3 2 0,-4 61 0,12-88-1394,2 1-1,1 0 0,1 0 0,1 0 0,12 44 1,-12-63-452,1-1 0,1 1 0,0-1 0,1 0 0,0-1 0,1 1 0,14 16 0,-19-24-158,0 0 0,0-1 0,0 1-1,0-1 1,1 0 0,-1 0 0,1 0-1,-1 0 1,1 0 0,0 0 0,0-1-1,0 1 1,0-1 0,0 0 0,0 0-1,0 0 1,0 0 0,0-1 0,1 1-1,-1-1 1,0 0 0,0 0 0,1 0-1,-1 0 1,0-1 0,0 1-1,1-1 1,-1 0 0,0 0 0,0 0-1,0 0 1,0 0 0,4-3 0,10-9-1247,-1 0 0,0-1 0,-1-1 0,0 0 0,-2-1 0,24-35 0,-5-11-1405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23.0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67 144 2048,'0'0'81,"-1"0"-1,1 0 1,0 1 0,0-1-1,0 0 1,-1 1 0,1-1-1,0 0 1,0 1 0,0-1-1,0 0 1,0 1 0,0-1-1,0 1 1,0-1 0,0 0-1,0 1 1,0-1 0,0 0-1,0 1 1,0-1 0,0 0-1,0 1 1,0-1 0,0 0-1,1 1 1,-1-1 0,0 0-1,0 1 1,0-1 0,1 0-1,-1 1 1,0-1 0,0 0 0,0 0-1,1 1 1,-1-1 0,0 0-1,1 0 1,-1 0 0,0 0-1,1 1 1,-1-1 0,0 0-1,1 0 1,-1 0 0,0 0-1,1 0 1,-1 0 0,1 0-1,20 8 926,-13-10-773,0-1 1,0 1-1,0-1 0,-1-1 1,13-7-1,-11 6 9,3-1 15,-1-1-1,-1 1 0,16-14 0,-23 18-219,0 0-1,-1-1 1,1 1 0,-1-1-1,0 0 1,0 0 0,0 0 0,0 0-1,0 0 1,0 0 0,-1-1-1,0 1 1,0 0 0,0-1 0,0 1-1,0-1 1,0-5 0,-1 8-27,0-1 1,0 1 0,0 0-1,0-1 1,0 1-1,0 0 1,-1-1 0,1 1-1,0 0 1,-1-1 0,1 1-1,-1 0 1,0 0-1,1 0 1,-1-1 0,0 1-1,0 0 1,1 0-1,-1 0 1,0 0 0,0 0-1,0 0 1,0 1 0,-1-1-1,1 0 1,0 0-1,-2 0 1,-1 0 9,1 0 1,-1 0-1,0 1 0,1 0 1,-1-1-1,0 1 0,1 0 1,-1 1-1,1-1 0,-6 2 1,-8 2 46,0 1 0,0 1 0,-17 8 0,34-14-67,-7 4-2,0-1 0,1 1-1,-1 1 1,1-1 0,0 1 0,0 0 0,0 0 0,1 1-1,0 0 1,0 0 0,0 0 0,1 1 0,0-1 0,0 1-1,1 0 1,0 0 0,0 0 0,0 1 0,1-1 0,0 1-1,1-1 1,-1 1 0,1 0 0,1-1 0,0 1-1,1 14 1,1 0-8,1 0 0,0 0 0,2-1 0,1 1 0,0-1 0,2 0 0,0 0 0,15 25 0,-18-38 25,-1-1 0,1 1 1,1-1-1,-1 0 0,1-1 1,1 1-1,11 9 0,-16-14-8,1 0-1,-1-1 1,1 1-1,0 0 1,0-1-1,0 0 0,0 0 1,0 1-1,0-2 1,0 1-1,0 0 1,1-1-1,-1 1 1,0-1-1,0 0 0,1 0 1,-1 0-1,0-1 1,0 1-1,0-1 1,1 0-1,-1 0 1,3-1-1,6-5-370,-1 0-1,0-1 1,0 0-1,-1 0 1,0-2-1,0 1 1,-1-1 0,0 0-1,-1-1 1,0 0-1,12-23 1,-6 2-1044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2.9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18 8192,'-15'-17'4096,"71"28"-6144,-42-5 8703,1 1-6655,0 1 128,6 5-767,-16-5 127,5-3-640,-4-1 128,-3 0-1152,13 0 128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3.3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79 348 3584,'-7'-9'3771,"2"5"411,-9 9-2130,12-3-1960,-1 0-1,1 0 1,0 0 0,0 0 0,1 1-1,-1-1 1,0 1 0,1-1-1,0 1 1,-1-1 0,1 1 0,0 0-1,0 0 1,1-1 0,-1 1 0,1 0-1,-1 0 1,1 4 0,-4 53 1087,5-39-875,1 0 0,1-1 0,1 1-1,1-1 1,1 0 0,0-1-1,2 1 1,0-1 0,1-1-1,1 1 1,1-2 0,0 1-1,1-1 1,1-1 0,1-1-1,0 0 1,22 18 0,-14-14-171,1-1-1,1-1 1,0 0 0,2-2 0,0-1 0,0-2 0,1 0 0,0-2 0,1 0 0,1-2 0,46 6 0,-54-12-75,0-1 0,1 0 0,-1-2 0,1-1 0,-1-1 1,0 0-1,0-2 0,0 0 0,-1-2 0,1 0 1,-2-1-1,1-1 0,-1-1 0,0 0 0,-1-2 0,20-16 1,-26 18-44,-1 0 1,0-1 0,0 0-1,-1-1 1,-1 0 0,0-1-1,0 0 1,-2 0 0,1-1-1,-2 0 1,0 0 0,0 0-1,-2-1 1,0 0 0,0 0-1,-1 0 1,-1 0 0,-1-1 0,0 1-1,-1-1 1,-1 1 0,0 0-1,-4-22 1,-2 7-11,-1 0 0,-2 0 0,0 1 0,-2 1 0,-2-1 0,0 2 0,-1 0 0,-2 1 0,-1 1 0,-22-25 0,25 33-7,-1 1 0,0 1 0,-1 0-1,0 1 1,-1 1 0,-1 1-1,0 0 1,0 2 0,-1 0 0,-1 1-1,1 1 1,-2 1 0,1 1 0,-41-6-1,37 10 2,1 1 0,-1 1 0,0 2 0,0 0 0,1 2 1,-1 0-1,1 2 0,0 1 0,0 1 0,1 1 0,0 0 0,1 2 0,-28 18 0,35-20-126,1 1-1,0 1 1,0 0 0,1 1-1,0 0 1,1 1 0,1 0-1,0 1 1,1 1 0,0 0-1,1 0 1,1 0 0,1 1-1,0 1 1,1-1 0,0 1-1,1 0 1,1 0 0,-2 27-1,6-36-104,0 0 1,1 0-1,0 1 0,0-1 0,1 0 0,0 0 0,0 0 0,1 0 0,0 0 1,1-1-1,-1 1 0,1-1 0,1 0 0,-1 0 0,1-1 0,1 1 0,-1-1 1,1 0-1,0 0 0,9 6 0,6 3-745,-1 0 0,2-2 0,0 0 1,1-2-1,35 13 0,26 6-1860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3.8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1240 58 2048,'1'-5'486,"-1"0"0,0-1 0,-1 1 0,1 0 0,-1 0 0,0 0 0,-3-8 0,4 12-400,0 1 1,-1-1 0,1 1 0,0-1 0,-1 1 0,1-1 0,-1 1 0,1-1 0,-1 1 0,1-1 0,-1 1 0,1 0 0,-1-1 0,1 1 0,-1 0 0,1-1 0,-1 1 0,0 0 0,1 0 0,-1 0 0,1 0 0,-1-1-1,0 1 1,-1 0 0,-24 12 508,2 7 254,1 2 1,0 0 0,2 1-1,0 1 1,-31 47-1,-73 142 2209,75-122-2104,-310 476 3014,248-411-3008,-97 180 0,199-318-893,-129 211 634,115-190-1005,23-34-3488,3-6 3373,1 1 0,-1-1-1,1 1 1,-1-1 0,1 1 0,-1 0 0,1 0 0,0 0 0,0 0 0,3 0 0,6-3-752,21-8-1901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5:55.5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156 27 2432,'-1'0'21,"1"-1"0,0 1 0,0 0 0,0 0 0,0-1 0,0 1 0,0 0 0,0 0 0,0-1 0,0 1 0,0 0 0,1 0 0,-1-1 0,0 1 0,0 0 0,0 0 0,0 0 0,0-1 0,0 1 0,0 0 0,1 0 0,-1 0 0,0-1 1,0 1-1,0 0 0,1 0 0,-1 0 0,0 0 0,0-1 0,0 1 0,1 0 0,-1 0 0,0 0 0,0 0 0,1 0 0,-1 0 0,0 0 0,0 0 0,1 0 0,-1 0 0,0 0 0,0 0 0,1 0 0,-1 0 0,0 0 0,0 0 0,1 0 0,-1 0 0,0 0 0,0 0 0,1 0 0,27 2 1159,15-2 749,-11-10-221,-27 8-1516,1 0 0,-1 0 0,1 0 0,-1 1 0,1 0-1,-1 0 1,1 0 0,0 1 0,-1 0 0,1 0 0,0 1 0,6 0 0,-3 2 143,0 0 0,-1 0-1,1 1 1,-1 0 0,1 1 0,-2-1 0,1 2-1,0-1 1,-1 1 0,0 0 0,0 1-1,9 11 1,8 12 442,36 59-1,-36-50-345,57 93 518,-5 3 0,-7 4 1,69 196-1,-121-284-796,-3 0 0,-1 2 1,-3-1-1,-2 1 0,-3 1 0,-2-1 0,-2 1 1,-2 0-1,-3-1 0,-11 55 0,4-45 99,-3 0 0,-2-1-1,-3-1 1,-31 66 0,-131 219 1118,3-9-265,169-317-1041,-1 0 1,0 0 0,-2-2 0,-1 1 0,0-1 0,-1-1 0,-24 23 0,26-31-77,1 0 0,-1-1 0,0 0 0,-1-1 0,0 0 0,0-1 0,0-1 0,-1 0 0,0-1-1,0 0 1,0-1 0,-24 2 0,-115 6-5423,141-11 4342,-23 1-1979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1.2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30 3584,'-2'0'185,"1"0"-1,0 0 1,-1 0 0,1 0 0,0 0 0,0 0-1,-1 1 1,1-1 0,0 0 0,0 1 0,-1-1-1,1 1 1,0 0 0,0-1 0,0 1 0,0 0-1,0 0 1,0-1 0,0 1 0,0 0 0,0 0-1,0 0 1,0 0 0,1 0 0,-1 0-1,0 1 1,0 0 0,0 0-98,1 0 0,0 0 0,-1 0 0,1 1 0,0-1 0,0 0 0,0 0 0,0 0 0,1 0 0,-1 0 0,1 0 0,-1 0 0,1 0 0,-1 0-1,1 0 1,0-1 0,0 1 0,2 2 0,0 0-43,0 0-1,0 0 0,0 0 1,1 0-1,-1-1 0,1 0 1,0 0-1,0 0 0,1 0 0,-1-1 1,0 1-1,1-1 0,0 0 1,-1 0-1,1-1 0,0 0 1,0 1-1,0-2 0,5 2 1,-6-2-16,-1 0 1,0 0-1,0 0 1,1 0-1,-1-1 0,0 1 1,0-1-1,0 0 1,0 0-1,0 0 1,0 0-1,0 0 1,0-1-1,0 1 1,-1-1-1,1 0 1,0 0-1,-1 0 1,0 0-1,1 0 1,-1-1-1,0 1 1,0-1-1,0 1 1,0-1-1,-1 0 1,1 0-1,-1 0 1,0 0-1,2-5 1,-2 5-3,-1 1 0,1 0 0,-1-1 1,1 1-1,-1 0 0,0-1 0,0 1 0,0-1 1,0 1-1,-1 0 0,1-1 0,-1 1 1,1 0-1,-1-1 0,0 1 0,0 0 1,0 0-1,0 0 0,0 0 0,0-1 1,-1 2-1,1-1 0,-1 0 0,1 0 0,-1 0 1,-3-1-1,2 0-21,-2 0 0,1 0 0,0 1-1,0 0 1,-1 0 0,0 0 0,1 1 0,-1-1 0,0 1 0,0 0-1,1 0 1,-9 1 0,9-1-24,1 1-1,-1 0 0,0 0 1,1 1-1,-1-1 0,1 1 1,-1 0-1,1 0 1,-1 0-1,1 0 0,-1 1 1,1-1-1,0 1 1,0 0-1,0 0 0,-4 3 1,5-3 2,1 0 0,0 0-1,-1 0 1,1 1 0,0-1 0,0 0 0,0 0-1,0 1 1,1-1 0,-1 0 0,0 1 0,1-1 0,0 1-1,0-1 1,0 1 0,0-1 0,0 1 0,0-1 0,0 1-1,1-1 1,-1 1 0,1-1 0,0 0 0,0 1-1,0-1 1,0 0 0,1 3 0,2-1-142,-1 1 1,0 0-1,1-1 1,0 0-1,0 0 0,0 0 1,0 0-1,1-1 1,0 0-1,-1 0 0,1 0 1,0 0-1,1-1 1,-1 0-1,0 0 0,1 0 1,-1-1-1,1 0 0,-1 0 1,1 0-1,-1 0 1,10-1-1,55 1-1270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2.4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705 12 2816,'-5'-2'253,"1"1"-1,0-1 1,0 0 0,-1 1-1,1 0 1,-1 0 0,1 1 0,-1-1-1,1 1 1,-1 0 0,0 0-1,1 0 1,-1 1 0,1-1 0,-1 1-1,1 0 1,-1 1 0,1-1-1,0 1 1,-1 0 0,1 0 0,0 0-1,-7 5 1,-7 7-111,0 0 0,1 1-1,-26 30 1,16-16 159,-8 5-4,3 2 0,1 1 0,1 1 0,2 1-1,2 2 1,2 1 0,2 1 0,1 1 0,2 0 0,3 2 0,-16 64 0,-97 565 1849,116-566-1628,6 1 0,4 0 0,4 0 0,21 140-1,-15-212-204,1 0 0,2 0 0,2-1 0,1-1 0,2 0 0,1 0 0,2-2-1,2 0 1,0-1 0,3-1 0,0-2 0,2 0 0,1-1 0,53 44 0,-71-66-399,-7-53-6932,-6 13 1642,1 10 2667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3.4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26 2432,'-4'-26'1981,"6"36"750,5 46 151,-12 1171 5758,5-1075-7125,0-162-967,-1-5-474,0-1 0,2 0 0,0 0 0,1 1 0,1-1 0,4-14 0,-1 14-95,1 0 0,1 1-1,0 0 1,1 0 0,1 1-1,0 0 1,1 1 0,0 0-1,1 1 1,0 0 0,1 1-1,1 1 1,0 0 0,0 0-1,1 1 1,0 1 0,0 1-1,1 0 1,0 1 0,0 1-1,1 0 1,-1 1 0,27-3-1,-19 4-18,0 1 0,0 1 0,0 1 0,1 0 0,-1 2 0,0 2 0,-1 0 0,46 13-1,-56-12 64,0 0-1,0 1 1,-1 0-1,1 1 1,-1 1-1,-1 0 1,0 0-1,0 1 1,0 0-1,-1 1 1,-1 0-1,0 1 1,0 0-1,-1 0 1,0 1-1,9 19 1,-11-17 58,0 0 0,-2 0 0,1 0 1,-2 1-1,0-1 0,-1 1 0,0 0 1,-1 0-1,-1 0 0,0 0 0,-3 19 0,1-22 8,0 0 0,-1 0-1,-1-1 1,1 1 0,-2-1-1,0 0 1,0 0-1,-1 0 1,0-1 0,-1 0-1,0 0 1,-1 0-1,0-1 1,-10 9 0,-4 0 50,-1 0 0,-1-2 1,0 0-1,-1-2 0,-1-1 0,0-1 1,-1-1-1,0-1 0,-1-1 1,0-2-1,0-1 0,0-1 0,-1-1 1,0-2-1,0-1 0,-41-3 1,59 1-131,1-1 1,0-1-1,0 1 1,0-1-1,0-1 1,0 0-1,1 0 1,-1-1-1,-10-8 1,15 10-201,-1-1 1,1 0 0,0 0 0,1-1 0,-1 0 0,1 1 0,0-1 0,0-1 0,0 1 0,1-1 0,0 1 0,0-1 0,0 0 0,1 0 0,0 0 0,-2-9 0,4 13-26,-1 0 1,1 0-1,0 0 1,0 0 0,0 0-1,1 0 1,-1 0 0,0-1-1,1 1 1,-1 0-1,1 0 1,0 0 0,0 0-1,0 0 1,0 1-1,0-1 1,0 0 0,0 0-1,1 1 1,-1-1-1,0 1 1,1-1 0,0 1-1,-1-1 1,1 1 0,0 0-1,-1 0 1,1 0-1,0 0 1,0 0 0,0 0-1,3 0 1,2-1-457,-1 0 1,0 0-1,1 1 1,-1 0-1,1 1 0,-1-1 1,1 1-1,-1 1 1,13 1-1,12 5-2165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3.8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2 100 5248,'-1'-2'139,"1"1"1,0 0-1,0 0 1,0 0-1,0-1 1,0 1-1,0 0 1,0 0-1,0-1 1,1 1-1,-1 0 1,0 0-1,1 0 0,-1 0 1,1 0-1,-1-1 1,1 1-1,0 0 1,-1 0-1,1 0 1,0 0-1,0 1 1,-1-1-1,1 0 1,0 0-1,0 0 1,0 1-1,0-1 1,0 0-1,0 1 1,0-1-1,1 1 0,-1-1 1,0 1-1,0 0 1,0-1-1,0 1 1,1 0-1,0 0 1,10-2 1053,0 2 1,0-1-1,20 3 1,4-1-1286,244-34 2099,-101 8-1028,-169 23-1071,26-2 103,-35 4-116,1 0 1,-1 0-1,0 0 0,1 0 1,-1 0-1,0 0 0,1 0 1,-1 0-1,0 0 1,0 0-1,1 1 0,-1-1 1,0 1-1,0-1 1,1 1-1,-1-1 0,0 1 1,1 1-1,-2-1-239,0 1-1,0 0 1,-1 0-1,1-1 1,-1 1 0,1 0-1,-1-1 1,1 1-1,-1-1 1,0 1-1,0-1 1,0 1-1,0-1 1,0 1 0,-2 1-1,1-1-202,-8 10-1757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4.1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16 4352,'-7'-16'4740,"7"37"973,1 0-5521,28 347 5084,-8-174-3022,-20-147-2003,-1-45-388,0 1 0,0-1 0,0 1 0,-1-1 0,1 1 0,-1-1 0,0 0 0,0 1 0,0-1 0,0 0 0,0 0 0,0 1 0,0-1 0,-1 0 0,-2 3 0,-4-30-7521,-9 6 4842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4.5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93 13 3712,'-1'-12'4775,"-4"12"-1568,-9 20-258,-11 42-2232,13-23-39,1 0 1,3 1-1,1 0 1,2 1-1,1 0 1,3 58 0,4-67-401,0 1 0,2-1 0,2-1 0,1 1 0,1-1 0,1-1 0,2 1 1,25 45-1,-30-66-220,-1 0 0,2 0 1,-1-1-1,1 0 0,1 0 1,0-1-1,0 0 1,0-1-1,1 0 0,0 0 1,0-1-1,19 8 0,-23-11-139,0 0 0,1-1-1,-1 0 1,1 0-1,-1-1 1,1 0 0,0 0-1,-1-1 1,1 1-1,0-1 1,0-1 0,-1 1-1,1-1 1,0 0 0,-1-1-1,1 0 1,-1 0-1,1 0 1,-1-1 0,0 0-1,0 0 1,0 0-1,8-7 1,2-5-1089,0 0-1,-1 0 1,25-35-1,-32 40 577,-1-1 0,0-1 1,-1 1-1,-1-1 0,0 0 0,0 0 0,-1 0 0,3-14 1,-6 11-138,0 1 0,-1-1 1,-3-28-1,-11-53-2106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49.3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2432,'6'2'517,"1"-1"0,-1 1-1,1-2 1,0 1 0,-1 0 0,1-1 0,0-1 0,11-1 0,0 1-305,21 3 252,71 13-1,-84-9-251,0-2 0,0-1 0,1-1 0,-1-1 0,1-1 0,32-5-1,-55 4-189,39-7 362,1 1 0,52-1 0,-94 8-367,-1 0 1,1 0 0,-1 0 0,0 0 0,1 0-1,-1 0 1,0 0 0,1 1 0,-1-1 0,1 0-1,-1 1 1,0-1 0,0 1 0,1 0-1,-1-1 1,0 1 0,2 1 0,-3-1-9,1 0 1,-1-1 0,0 1-1,1 0 1,-1 0 0,0-1-1,0 1 1,0 0-1,0 0 1,0-1 0,0 1-1,0 0 1,0 0-1,0-1 1,0 1 0,0 0-1,0 0 1,-1-1 0,1 1-1,0 0 1,0-1-1,-1 1 1,0 1 0,-4 6 42,-1 0 1,0 0 0,0-1-1,-9 9 1,-3 5 29,-13 26-81,-9 18-24,29-41 3,1 1 0,2 0-1,0 1 1,-6 39-1,12-51 42,0 0 0,2 0 0,-1 0 0,2 0 0,0 0 0,1 0 0,0 0 0,1 0-1,0 0 1,7 16 0,-7-21 11,1-1-1,0 1 1,0-1 0,0 0-1,1 0 1,0 0-1,9 9 1,-11-15-21,0 1 1,-1-1-1,2-1 0,-1 1 0,0 0 1,0-1-1,1 0 0,-1 1 0,0-1 1,1-1-1,-1 1 0,1 0 1,0-1-1,-1 0 0,1 0 0,-1 0 1,1 0-1,-1 0 0,1-1 0,0 0 1,-1 1-1,4-3 0,13-3-59,0-1-1,-1-1 1,0 0 0,30-20-1,-29 17-877,1 0 0,0 1 0,34-12 0,-26 17-610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4.9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31 7680,'0'-4'3840,"40"12"-5888,-30-4 8960,-1 5-6785,2-5 1,-1-4 128,5-4 0,0-5-384,-5-3 128,-1-1-895,-3 0-1,9 13-1280,0 6 128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5.3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179 61 3712,'-10'-17'2138,"9"15"-1723,0 0 0,0 0-1,0 0 1,-1 0 0,1 0-1,0 0 1,-1 1 0,1-1 0,-1 0-1,0 1 1,-1-2 0,1 3-300,1 0 1,-1-1-1,1 1 0,-1 0 1,1 0-1,0 0 1,-1 0-1,1 0 1,-1 1-1,1-1 1,-1 0-1,1 1 1,0-1-1,-1 1 1,1-1-1,0 1 0,0 0 1,-1-1-1,1 1 1,0 0-1,0 0 1,-2 2-1,-6 3 91,1 1 0,0 1 0,0-1 0,1 2-1,0-1 1,0 1 0,1 0 0,0 0 0,1 0-1,0 1 1,0 0 0,1 0 0,0 0 0,1 0 0,0 1-1,1 0 1,0-1 0,1 1 0,0 0 0,0 0 0,1 0-1,3 19 1,-1-12 14,1 1 0,2-1 0,-1 0 0,2 0 0,0-1 0,2 0 0,0 0 0,0 0 1,2-1-1,0 0 0,0-1 0,21 22 0,-10-16-57,1-2 1,1 0 0,0-1-1,1-2 1,1 0 0,1-2 0,0-1-1,1 0 1,0-2 0,1-2-1,0 0 1,0-2 0,49 7 0,-57-12-100,0 0 1,-1-1-1,1-1 1,0-1-1,0-1 1,0 0-1,-1-2 1,1 0-1,-1-1 1,0-1 0,-1-1-1,1 0 1,-1-2-1,-1 0 1,0-1-1,0 0 1,-1-2-1,0 0 1,-1-1 0,0 0-1,14-18 1,-22 23-55,0-1 1,-1 0-1,0 0 1,0-1 0,-1 0-1,-1 0 1,1 0-1,-2-1 1,1 1 0,-1-1-1,-1 0 1,0 0-1,-1 0 1,0 0 0,0 0-1,-1 0 1,-3-15-1,1 10-11,-2 1-1,0-1 0,-1 1 1,0 0-1,-2 1 0,1-1 1,-2 1-1,0 1 0,0-1 1,-1 1-1,-20-20 0,15 17-38,-2 1-1,1 1 1,-2 1 0,0 0-1,0 1 1,-1 1-1,-1 1 1,0 1 0,0 0-1,-1 1 1,-32-8-1,22 9-45,1 2 0,-1 2 0,-1 0 0,1 2 0,0 1 0,0 1 0,-48 9 0,46-4-77,-1 0-1,1 3 1,1 0 0,-1 2-1,-42 22 1,64-28 0,0 1 0,0 0 0,0 0 1,1 1-1,0 1 0,0-1 0,1 1 0,0 1 0,0 0 0,1 0 0,0 0 1,1 1-1,0 0 0,0 0 0,1 0 0,0 1 0,1 0 0,-5 19 0,9-26 3,-1 0 0,1 1 0,0-1-1,0 0 1,0 0 0,1 1 0,-1-1 0,1 0-1,0 0 1,0 0 0,1 0 0,-1 0-1,1 0 1,0 0 0,0 0 0,0 0-1,0-1 1,1 1 0,-1-1 0,1 0-1,0 0 1,4 4 0,6 4-556,1-1 0,0 0 1,1-1-1,16 8 0,-20-11 279,52 24-1952,10-2 64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5.7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1072 1 2688,'0'0'246,"-1"0"0,0 0 1,0 1-1,0-1 0,0 0 0,1 1 1,-1-1-1,0 1 0,1-1 0,-1 1 0,0-1 1,1 1-1,-1 0 0,0-1 0,1 1 1,-1 0-1,1-1 0,-1 1 0,1 0 1,-1 0-1,1-1 0,-1 3 0,-18 31 955,6-13-193,-18 31 154,-49 108 1,19-34 437,-336 577 3733,305-553-4096,6 3 1,-77 194-1,150-314-818,-2 0 1,-31 49 0,45-81-435,1-1 0,0 1 0,-1 0 0,1 0 1,-1-1-1,1 1 0,-1 0 0,1 0 0,-1-1 0,0 1 1,1-1-1,-1 1 0,0 0 0,0-1 0,1 0 1,-1 1-1,0-1 0,0 1 0,0-1 0,0 0 0,1 1 1,-1-1-1,0 0 0,0 0 0,0 0 0,0 0 1,0 0-1,0 0 0,0 0 0,1 0 0,-1 0 1,0 0-1,0-1 0,0 1 0,0 0 0,0 0 0,1-1 1,-1 1-1,-1-1 0,1 0-132,0 0 0,1 0 0,-1 0-1,0 0 1,0 0 0,1 0 0,-1 0 0,0 0 0,1 0 0,-1-1 0,1 1-1,0 0 1,-1 0 0,1 0 0,0-1 0,0 1 0,0 0 0,-1-1-1,1 1 1,1 0 0,-1 0 0,0-1 0,0 1 0,0 0 0,1 0 0,0-2-1,22-31-5846,-30 17 2901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6.5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4352,'49'28'2405,"-42"-23"-2051,1 0 1,-1-1-1,1 0 0,0 0 0,0 0 1,11 2-1,-5 0-67,0 0 0,0 0 0,0 2 0,-1 0 0,0 0 0,16 15 0,69 71 990,-58-54-1256,-11-8 237,-1 1 0,-1 2 1,-2 0-1,-1 2 1,-3 0-1,0 1 0,21 60 1,-17-29 344,-3 0 0,-4 1 0,17 127 0,-25-86-14,-5 1-1,-5-1 0,-21 173 0,-6-107 348,-73 255-1,92-401-803,-3-1 0,0 0 0,-18 31 0,24-50-85,-2 0 0,1-1 0,-2 1 0,1-2 0,-1 1 0,-1-1 0,0 0 1,0-1-1,-1 0 0,-19 12 0,27-18-125,1-1 1,-1 0-1,0 0 1,0-1-1,0 1 1,0 0-1,0-1 1,0 1 0,0-1-1,0 1 1,0-1-1,0 0 1,0 0-1,0 0 1,0 0-1,0 0 1,0-1 0,0 1-1,0-1 1,0 1-1,0-1 1,0 0-1,0 1 1,0-1-1,1 0 1,-1 0-1,0-1 1,1 1 0,-1 0-1,0 0 1,1-1-1,0 1 1,-1-1-1,1 1 1,0-1-1,0 0 1,0 1-1,-2-5 1,1 2-290,0 0 0,0-1-1,0 0 1,1 1 0,0-1 0,0 0 0,0 1-1,1-1 1,-1 0 0,1 0 0,0 0 0,1 1-1,-1-1 1,1 0 0,2-8 0,18-32-2406,7 2-43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6.8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18 4480,'10'-8'2176,"60"3"-1664,-46 5 3968,16 0-3968,6 0 0,9 0 256,0 0 0,-4 0-1024,-12 0 0,-4-4-512,-5 4 128,6 4-1152,-17 5 128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7.2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50 7936,'40'24'3968,"76"-24"-4736,-71 0 7423,19 0-6527,3 0 128,12-3-512,-3-5 0,-11-5-1279,-20 1 127,-20-8-768,-10 2 0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8.1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17 175 2560,'-3'-5'291,"1"0"0,0 0 1,0 0-1,0 0 0,1-1 1,-1 1-1,1 0 0,1-1 0,-1 1 1,1-1-1,0 1 0,0-1 0,0 1 1,1-1-1,0 1 0,0 0 1,0-1-1,1 1 0,0 0 0,0 0 1,0 0-1,1 0 0,-1 0 0,1 1 1,5-7-1,-6 10-275,0 0 0,1-1 0,-1 1 0,1 0 0,-1 0 0,1 0 0,-1 1 0,1-1 0,0 1 0,-1-1 0,1 1 1,0 0-1,-1 0 0,1 0 0,0 0 0,3 1 0,4-1 223,210-7 1458,0-9-6103,-182 15 2870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8.5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4224,'5'0'2048,"84"0"-2176,-58 0 3840,14 0-3712,5 4 0,4-4-256,3 0 128,-2 4-1024,0 5 0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9.1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122 519 3712,'0'0'25,"0"0"-1,0-1 1,0 1 0,-1 0 0,1 0 0,0 0-1,0 0 1,0 0 0,0 0 0,0 0 0,-1 0-1,1 0 1,0 0 0,0 0 0,0 0-1,0 0 1,0 0 0,-1 0 0,1 0 0,0 0-1,0 0 1,0 0 0,0 0 0,0 0-1,-1 0 1,1 0 0,0 0 0,0 0 0,0 1-1,0-1 1,0 0 0,-1 0 0,1 0 0,0 0-1,0 0 1,0 0 0,0 0 0,0 0-1,0 1 1,0-1 0,0 0 0,0 0 0,0 0-1,0 0 1,-1 0 0,1 1 0,0-1-1,0 0 1,0 0 0,0 0 0,0 0 0,0 0-1,0 1 1,0-1 0,0 0 0,0 0 0,0 0-1,1 0 1,-1 1 0,0-1 0,0 0-1,0 0 1,0 0 0,0 0 0,0 0 0,0 0-1,0 1 1,-1 15 1060,1 1-1,0 0 1,1 0-1,4 17 1,-1-9-711,1-1 1,1 0 0,2-1-1,17 40 1,-17-49-264,0-1 0,2 0 0,-1-1 0,1 0 1,1 0-1,1-1 0,-1-1 0,1 0 0,1 0 0,0-1 0,0-1 0,1 0 1,26 10-1,-21-10 9,0-1 0,1-1 1,-1-1-1,1-1 1,0 0-1,0-2 0,1 0 1,-1-1-1,0-1 0,23-3 1,-27-1-71,1 0 1,-1-1 0,-1 0-1,1-2 1,-1 0 0,0 0-1,0-1 1,-1-1-1,0-1 1,22-19 0,-10 5 44,-1-1 1,-1-1-1,40-57 0,-51 62-78,-1 0 0,-1-1-1,-1 0 1,-1 0-1,-1-1 1,0 0 0,-2-1-1,-1 1 1,-1-1-1,-1 0 1,1-30 0,-4 35-36,-1 1-1,0 0 1,-1 0 0,-1-1 0,-1 1 0,-1 1 0,0-1 0,-1 1 0,-1 0 0,0 0-1,-2 1 1,0 0 0,0 0 0,-2 1 0,-16-20 0,15 23-13,-1 0 0,0 0 1,-1 2-1,0-1 0,0 2 1,-1 0-1,0 1 0,-1 0 1,0 1-1,0 1 0,-18-5 1,12 6-32,0 1 1,0 1-1,-1 1 1,1 1-1,-1 1 1,1 1 0,-43 7-1,34-2 0,0 2-1,0 1 0,1 2 1,0 1-1,1 1 0,0 1 1,1 2-1,1 1 1,0 1-1,1 1 0,1 1 1,-22 25-1,35-33 28,0 1 0,2 1 0,-1 0 0,2 1 0,0-1 0,1 2 0,0-1 0,1 1 0,-6 21 0,11-31 28,1 1-1,0-1 1,0 1-1,0-1 1,0 1-1,1 0 1,0-1-1,1 1 1,0-1-1,0 1 1,0-1 0,0 1-1,1-1 1,0 0-1,1 1 1,-1-1-1,1 0 1,1-1-1,-1 1 1,1 0-1,0-1 1,0 0-1,0 0 1,1 0-1,-1-1 1,1 1-1,7 4 1,3 0 6,0 0-1,1-2 1,-1 1 0,1-2 0,1 0 0,0-1-1,-1-1 1,1 0 0,0-1 0,1-1-1,-1-1 1,0 0 0,1-1 0,30-5 0,-11 0-121,-1-1 1,0-3-1,0 0 1,-1-3-1,66-30 1,-59 20-127,0-2 0,-2-1 0,-2-3 0,0-1 1,48-48-1,-74 70 345,-7 15 69,-8 24 196,1-21-258,2-7-73,-3 49 868,3 64 0,2-100-670,0 0-1,1 0 1,0 0 0,1-1 0,1 1-1,1-1 1,14 29 0,-4-20 1,2 0 1,0 0-1,1-2 1,2 0-1,0-2 1,1 0-1,2-1 1,0-2-1,41 25 1,-10-11-980,2-2 0,2-3 1,90 30-1,-62-34-1447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09.9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 3712,'-2'1'181,"0"0"0,1 0 1,-1 0-1,0 0 0,1 0 0,-1 0 1,1 1-1,0-1 0,-1 1 0,1-1 0,0 1 1,0-1-1,0 1 0,0 0 0,0 0 1,0-1-1,0 1 0,1 0 0,-1 0 1,1 0-1,-1 0 0,1 0 0,0 0 1,0 0-1,0 3 0,-2 69 1577,2-45-1615,5 174 1030,46 301 1,-2-208 479,114 372 0,-155-642-1495,0 0 143,-1 0 0,-1 0 1,-1 1-1,1 29 0,-6-56-292,0 0 0,0 0 0,0 1 0,0-1 0,0 0 0,0 0 0,0 0-1,1 0 1,-1 1 0,-1-1 0,1 0 0,0 0 0,0 0 0,0 0 0,0 0 0,0 1 0,0-1 0,0 0 0,0 0 0,0 0-1,0 0 1,0 0 0,0 1 0,0-1 0,0 0 0,0 0 0,-1 0 0,1 0 0,0 0 0,0 0 0,0 0 0,0 1 0,0-1-1,0 0 1,-1 0 0,1 0 0,0 0 0,0 0 0,0 0 0,0 0 0,-1 0 0,1 0 0,0 0 0,0 0 0,0 0 0,0 0-1,0 0 1,-1 0 0,1 0 0,0 0 0,0 0 0,0 0 0,-1 0 0,-9-8 222,-7-12-27,13 10-170,1-1-1,0 1 0,0-1 1,1 1-1,0-1 0,1 0 1,1 0-1,0 1 0,1-14 1,2-9-9,13-57 0,-3 30-82,35-95 0,-39 134 21,0 0-1,2 0 1,0 2 0,1-1-1,1 1 1,1 1-1,29-31 1,-30 37-12,1 0 0,0 1 0,1 0 0,0 2 0,0-1 0,1 2 0,0 0 0,0 1 0,1 1 0,0 0 0,25-4 0,-28 7 11,0 2 0,0 0 0,0 0 0,0 2 0,1-1 0,-1 2 0,0 0 0,0 1 0,0 0 0,-1 1 0,1 0 0,-1 1 0,0 1 0,22 12 0,-10-1 74,0 0 0,-1 2 0,-1 0 0,-1 2 0,0 1 0,-2 0-1,-1 1 1,0 1 0,-2 1 0,18 34 0,-29-45 90,-1-1-1,0 1 1,0 0 0,-1 0 0,-1 0 0,-1 1-1,0-1 1,-1 1 0,0 0 0,-1-1 0,-1 1 0,0 0-1,-1-1 1,-1 1 0,0-1 0,-1 0 0,-9 23-1,9-30-33,0 1-1,0-1 0,-1-1 1,0 1-1,0-1 0,-1 0 1,0 0-1,0 0 0,-1-1 1,1 0-1,-1 0 0,0-1 1,0 0-1,-1 0 0,1 0 1,-1-1-1,-14 4 0,-4 0 101,1-1-1,-1-1 0,1-1 1,-37 1-1,26-7-239,0-1 0,1-2 0,0-1 0,0-2 0,0-1 0,-46-19 0,46 16-690,28 9 75,-1 1 1,0 0 0,1 0-1,-1 1 1,-8-1 0,12 2-1920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49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 2560,'-1'0'104,"0"0"-1,0 0 1,0 0-1,0 1 1,0-1 0,0 1-1,0-1 1,0 0-1,0 1 1,0 0 0,0-1-1,1 1 1,-1-1-1,0 1 1,0 0 0,1 0-1,-1-1 1,0 1 0,1 0-1,-1 0 1,1 0-1,-1 0 1,1 0 0,-1 1-1,0 29 3374,1-2-2974,-12 162 969,12-155-1147,0-1 0,3 1 0,10 52-1,-1 1-129,-4-65-492,-8-23 261,0-1 1,1 0-1,-1 0 1,0 1-1,1-1 1,-1 0-1,1 0 1,-1 0 0,0 0-1,1 1 1,-1-1-1,1 0 1,-1 0-1,0 0 1,1 0-1,-1 0 1,1 0-1,-1 0 1,1 0-1,-1 0 1,0 0 0,1 0-1,-1 0 1,1 0-1,-1-1 1,0 1-1,1 0 1,-1 0-1,1 0 1,-1-1-1,1 1 1,30-34-2427,-23 24 2217,20-28-1184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0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50 5120,'49'-8'2560,"88"1"-2048,-113-3 2560,25 6-3072,18-3 128,8-3 0,-1 7 0,-7 3-256,-12 0 0,-10 0-640,-11 3 0,-9 1-640,-25 9 0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1.1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 5760,'30'7'2816,"65"-18"-3968,-65 11 5120,25-4-3968,15 4 128,6 0-1920,9 4 0,10 0 1280,-25-1 0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1.6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8 246 3840,'-8'-3'1380,"15"4"190,-5-1-1469,-1 1 0,0-1 0,0 1 0,0-1-1,0 1 1,1 0 0,-1-1 0,0 1 0,0 0 0,0 0-1,0-1 1,-1 1 0,1 0 0,0 0 0,0 0-1,0 0 1,-1 0 0,1 0 0,-1 1 0,1-1-1,-1 0 1,1 1 0,8 78 731,-8-52-539,3 1-1,0-1 1,11 37 0,-12-56-172,0 0 0,1 0 0,0-1 0,1 1 0,-1-1 0,2 0 0,-1 0 0,1-1 0,0 0 0,1 0 0,0 0 1,0-1-1,0 0 0,11 7 0,5 0 59,0-1 0,1-2 0,0 0 0,0-1 0,1-2 0,0-1 0,1 0 0,-1-2 0,1-1 0,0-1 0,0-1 1,0-1-1,0-2 0,0 0 0,37-9 0,-30 3-49,0 0 1,0-3-1,-1 0 1,-1-2-1,0-1 0,0-2 1,-2-1-1,0-1 1,-1-2-1,-1 0 1,33-33-1,-52 45-91,0-1-1,0 0 1,-1 0-1,0-1 1,-1 0-1,0-1 1,-1 1-1,0-1 1,0 0-1,-1 0 1,-1 0-1,0-1 1,0 1-1,-1-1 1,1-16-1,-3 18-13,-1 1 0,0-1-1,0 1 1,-1 0 0,0-1 0,-1 1 0,0 0-1,0 0 1,-1 1 0,0-1 0,-1 1-1,0 0 1,0 0 0,0 0 0,-1 1 0,0 0-1,-1 0 1,0 0 0,0 1 0,-8-6-1,-7-2-13,1 0-1,-2 2 0,0 0 0,0 2 0,-1 0 0,-1 2 0,1 1 0,-1 0 0,0 2 0,-42-3 0,26 5-60,0 2 1,0 2-1,0 1 0,0 2 1,-77 19-1,87-15-47,1 2 1,0 0-1,1 2 1,0 2-1,-34 20 0,54-27 54,0-1 0,0 1 0,0 1 0,1 0 0,0 0-1,1 0 1,-13 18 0,17-20 13,-1 0 0,2 1 0,-1-1 1,0 0-1,1 1 0,0 0 0,1-1 0,0 1 0,0 0 0,0 0 0,1 0 0,0 0 1,0-1-1,1 8 0,0-9 15,0 1-1,0-1 1,1 0 0,-1 0 0,1 0 0,0-1-1,0 1 1,1 0 0,0-1 0,-1 1 0,1-1-1,1 0 1,-1 0 0,1 0 0,4 3 0,-1-1 6,1-1 1,-1 0 0,1 0-1,1-1 1,-1 0-1,1-1 1,17 6 0,4-3 9,1-1 0,1-1 0,62-1 0,-21-6 57,-1-4 0,0-3-1,92-25 1,-159 34-50,15-4-9,-1 1 1,1 0 0,0 2 0,24-1-1,-40 3 14,0 0-1,0 0 1,0 1-1,0-1 1,0 1 0,0-1-1,-1 1 1,1 1-1,0-1 1,0 0-1,-1 1 1,1 0 0,-1 0-1,0 0 1,1 0-1,-1 0 1,0 1-1,0 0 1,-1-1-1,1 1 1,0 0 0,-1 0-1,0 1 1,0-1-1,0 0 1,0 1-1,0-1 1,2 6-1,-1 6 103,-1 0 1,0 1-1,-1-1 0,-1 0 0,0 0 0,-3 18 0,1 37 479,2-55-504,1 0 0,0 0-1,1 0 1,1-1 0,1 1-1,0-1 1,0 1 0,2-1-1,0-1 1,0 1 0,1-1-1,1 0 1,0-1 0,1 0-1,0 0 1,1-1 0,0 0-1,1-1 1,0 0 0,1 0-1,0-1 1,0-1 0,18 10-1,0-5-688,0-2-1,1 0 0,0-2 0,1-2 1,0 0-1,0-2 0,38 0 0,-67-4 526,81 6-2359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2.3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51 4480,'-24'-46'1712,"23"41"-1196,3 6 97,16 25 1026,-9-8-1379,0 0 0,-1 1 0,-1 0 0,-1 1 0,-1 0 0,-1 0 0,4 35 0,0-7-271,71 624 3171,-48-347-1605,-20-211-825,28 181 2081,-39-294-2773,0 1 0,1-1 0,-1 0 0,0 1 0,0-1 0,1 0 0,-1 0 0,1 1 0,-1-1 0,1 0 0,-1 0 0,1 0 0,0 1 0,0-1 0,0 0 0,-1 0 0,1 0 0,0 0 0,0 0 0,0-1 0,2 2 0,-2-2-19,0 0 0,0 0 0,0 0 0,0-1 0,-1 1 0,1 0 0,0-1 0,0 1 0,0 0 0,0-1 0,-1 1-1,1-1 1,0 1 0,0-1 0,-1 0 0,1 1 0,0-1 0,-1 0 0,1 1 0,-1-1 0,1 0 0,0-1 0,32-63 230,-29 55-213,12-27-57,2 2-1,0 0 1,3 1 0,48-62-1,-60 86-10,0 1-1,1 0 0,0 0 1,1 1-1,0 0 0,0 1 1,0 1-1,15-7 0,-18 10 7,1 0-1,1 0 0,-1 1 1,0 0-1,1 1 1,-1 0-1,0 0 0,1 1 1,-1 0-1,1 1 1,-1 0-1,16 4 0,-9 0 3,-1 0 0,1 2-1,-1 0 1,-1 1-1,0 0 1,0 1-1,0 1 1,-1 0 0,0 1-1,19 21 1,-12-10 52,0 2 0,-1 0 0,-2 1 0,27 50 0,-38-61 33,0 0 0,-1 0 0,0 0-1,-1 1 1,-1 0 0,0 0 0,-1 0-1,-1 0 1,0 0 0,-2 18 0,0-21 19,-1-1 0,0 1 0,0-1 1,-1 0-1,-1 1 0,0-2 0,0 1 1,-1 0-1,-1-1 0,0 0 1,0 0-1,0-1 0,-15 16 0,9-13 40,-2 1-1,0-2 0,0 0 0,-1 0 0,0-1 1,0-1-1,-34 13 0,40-18-165,0-1 0,0 0 0,0-1 0,0 0 0,0 0 0,-1-1 0,1 0-1,-1-1 1,1 0 0,-1 0 0,1-1 0,-1-1 0,1 1 0,0-1 0,0-1 0,-17-6 0,25 8-103,-1 1 0,0-1-1,0 1 1,1-1 0,-1 0 0,0 0-1,1 0 1,-1 0 0,1 0 0,-1 0 0,1-1-1,0 1 1,-1 0 0,1-1 0,0 1-1,0-1 1,0 1 0,0-1 0,0 1 0,0-1-1,1 0 1,-1 1 0,0-1 0,1 0 0,-1 0-1,1 0 1,0 1 0,0-1 0,0 0-1,0 0 1,0 0 0,0 0 0,0 0 0,1-3-1,1 2-254,-1-1 0,1 1 0,1-1 0,-1 1 0,0 0-1,1 0 1,0 0 0,-1 0 0,1 1 0,0-1 0,1 1-1,-1-1 1,0 1 0,5-2 0,22-9-2433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2.7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461 0 7040,'-49'0'3456,"0"126"-5120,34-102 7296,-16 31-5632,-20 8 0,2 7-3456,-12 6 128,-9 3 3200,-15-9 128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3.3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92 197 4352,'0'0'31,"-1"0"1,1 0-1,0-1 1,-1 1 0,1 0-1,-1 0 1,1 0-1,0 0 1,-1 0-1,1 0 1,0 0-1,-1 0 1,1 0-1,0 0 1,-1 1 0,1-1-1,0 0 1,-1 0-1,1 0 1,0 0-1,-1 0 1,1 1-1,0-1 1,-1 0-1,1 0 1,0 1-1,0-1 1,-1 0 0,1 0-1,0 1 1,0-1-1,0 0 1,-1 0-1,1 1 1,0-1-1,0 0 1,0 1-1,0-1 1,0 0 0,0 1-1,0-1 1,-1 1-1,1-1 1,0 0-1,0 1 1,0-1-1,0 0 1,1 1-1,-1-1 1,0 0-1,0 1 1,0-1 0,0 0-1,0 1 1,0-1-1,0 0 1,1 1-1,-1-1 1,0 0-1,0 1 1,0-1-1,1 0 1,-1 0 0,1 1-1,11 9 3145,-11-23-2692,2-16-83,0 28-168,2 18 207,-5-15-353,6 31 1030,16 49-1,-17-70-1080,-1 0 0,1-1 0,1 0 0,0-1 1,0 1-1,1-1 0,1 0 0,11 12 0,4-3 283,0-1 0,0 0 0,2-2 1,0-1-1,1-1 0,0-2 0,1 0 0,1-2 1,-1 0-1,42 7 0,-27-9 94,1-1-1,0-2 1,-1-2 0,2-1-1,-1-3 1,72-10 0,-90 6-259,0 0-1,0-2 1,-1-1 0,0-1 0,0-1 0,-1-1-1,-1-1 1,0-1 0,26-20 0,-39 25-120,0 0 1,0 0-1,-1-1 0,0 0 1,0-1-1,-1 1 0,-1-1 1,0-1-1,7-14 0,-10 17-20,0-1-1,0 1 1,-1-1-1,-1 0 0,1 0 1,-1 0-1,-1 0 1,0 1-1,0-1 0,-1 0 1,0 0-1,0 0 1,-5-15-1,0 9-11,-1 0 1,0 0-1,-1 1 0,-1 0 1,0 0-1,-1 1 1,0 0-1,-1 1 0,0 0 1,-1 1-1,-1 0 0,0 1 1,0 0-1,-1 1 1,0 0-1,0 2 0,-24-10 1,30 14-9,-1 0 1,1 0 0,-1 1-1,0 1 1,0-1 0,0 1 0,0 1-1,0 0 1,0 0 0,0 1-1,-15 2 1,2 3-37,-1 1 0,-42 20-1,15-6-22,-93 28-149,84-31-127,-70 33 0,89-32-151,2 3 1,0 0-1,2 3 1,-45 38 0,60-44-245,1 0 1,1 1-1,1 1 1,1 1-1,1 1 1,1 0-1,-21 43 1,16-13-1953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3.9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803 51 2816,'0'-2'278,"1"-1"1,0 1 0,-1 0-1,1 0 1,0 0-1,0 0 1,0 0-1,1 0 1,-1 1 0,0-1-1,1 0 1,-1 1-1,1-1 1,1-1-1,-2 2 45,-2 0-188,-1-1 0,1 1 0,0-1 1,0 1-1,-1-1 0,1 1 0,-1 0 0,1 0 0,-1 0 0,0 0 0,1 0 0,-1 0 1,0 0-1,-3-1 0,-4 2-26,0-1 1,0 1-1,0 1 1,1 0 0,-1 0-1,0 1 1,1 0-1,-13 4 1,1 0 162,0 1-65,1 2-1,0 0 0,0 1 1,1 1-1,0 1 0,1 0 1,0 1-1,-18 19 0,21-20-100,-34 32 265,1 1-1,2 3 1,3 2 0,2 1-1,-47 79 1,59-82-180,2 1 0,2 1 1,2 1-1,3 2 0,2 0 0,-17 90 1,29-107-101,2 0 1,2 0 0,1 0 0,1 0-1,2 0 1,2 0 0,1 0 0,2-1 0,1 0-1,28 65 1,-24-70-14,2-1 1,1 0-1,1-2 0,1 0 0,2-1 1,0 0-1,2-2 0,0-1 0,2 0 0,1-2 1,0-1-1,37 22 0,-11-15-122,1-1 0,1-3 0,1-2-1,103 24 1,234 23-6497,-300-57 4237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14.6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5376,'16'16'851,"-2"1"-1,0 0 1,13 22 0,-12-16 887,1-1 1,25 25-1,0-1-346,-1 1 0,35 57 0,-55-74-1195,-3 1-1,0 0 0,-3 2 1,0 0-1,9 36 1,-12-22 50,-2-1 0,-2 1-1,-2 0 1,-2 0 0,-2 1 0,-2-1 0,-3 1 0,-15 79 0,0-46-333,-4-1 0,-4 0 0,-2-3 0,-45 83 0,64-140-518,-1 0 1,-1-1-1,0 0 1,-2-1 0,0 0-1,-24 23 1,-30 11-2106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35.6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189 125 2048,'-2'-2'328,"1"0"0,-1 0 0,0 1 0,0-1 0,0 0 0,0 1 0,0 0 0,0-1 0,0 1 0,-1 0 0,1 0 0,0 0 0,-1 0 0,1 1 0,0-1 0,-3 0 0,-12-5 986,46-16 265,8 5-791,1 1 1,41-11-1,-64 23-626,0 0-1,1 1 1,-1 1-1,1 1 1,0 0-1,0 1 1,0 1-1,18 3 1,-31-4-132,0 0 1,0 1 0,0-1 0,-1 1-1,1 0 1,0 0 0,-1 0 0,1 0 0,0 0-1,-1 1 1,1-1 0,-1 1 0,0-1-1,1 1 1,-1 0 0,0 0 0,3 3 0,-5-3-13,1 0 0,0-1 0,-1 1 1,0 0-1,1-1 0,-1 1 0,0 0 0,0-1 1,0 1-1,0 0 0,0 0 0,0-1 1,0 1-1,0 0 0,-1-1 0,1 1 1,-1 0-1,1-1 0,-1 1 0,0-1 0,0 3 1,-4 4 33,-1-1 1,1 1 0,-1-1-1,-1 0 1,1 0 0,-1-1-1,0 1 1,-13 7 0,-109 87 512,9-8-106,120-93-456,0 0-1,-1 0 1,1 0 0,0 0-1,0 0 1,-1 0 0,1 0-1,0 0 1,0 0 0,-1 0-1,1 0 1,0 0 0,0 1-1,-1-1 1,1 0 0,0 0-1,0 0 1,0 0 0,-1 0-1,1 0 1,0 1 0,0-1-1,0 0 1,-1 0 0,1 0-1,0 1 1,0-1 0,0 0 0,0 0-1,0 1 1,0-1 0,-1 0-1,1 0 1,0 1 0,0-1-1,0 0 1,0 0 0,0 1-1,0-1 1,0 0 0,0 0-1,0 1 1,0-1 0,0 0-1,0 0 1,0 1 0,0-1-1,1 0 1,-1 0 0,0 1-1,0-1 1,0 0 0,0 0 0,0 0-1,0 1 1,1-1 0,20 0 121,32-9-35,-51 9-93,30-6 112,0 2-1,1 1 1,0 1-1,0 2 0,53 7 1,-65-5-39,0 2 1,-1 1-1,1 0 0,-1 1 1,-1 1-1,1 1 1,-1 1-1,-1 1 1,1 0-1,16 14 0,-27-17-22,1 0-1,-1 1 0,0 0 0,-1 1 0,0 0 0,0 0 0,-1 0 0,0 1 0,0 0 0,-1 0 1,-1 1-1,0-1 0,0 1 0,-1 0 0,0 0 0,-1 0 0,0 0 0,-1 1 0,0-1 1,-1 0-1,0 1 0,-1-1 0,0 0 0,-1 0 0,0 1 0,-1-1 0,0-1 0,-1 1 1,0 0-1,-11 18 0,6-14 57,-1 0 0,0-1 0,-2 0 0,1-1-1,-2 0 1,0-1 0,0 0 0,-1-1 0,0 0 0,-1-2 0,0 1 0,-1-2 0,-29 12 0,13-8 39,-1-1-1,0-2 1,0-1-1,-1-2 1,0-1-1,-43 1 1,49-7-193,-1-2 1,0 0-1,0-2 1,1-1 0,0-1-1,0-1 1,1-2-1,0-1 1,0-1-1,-26-17 1,53 29-16,0 0 0,-1 0 1,1 0-1,0 0 0,0 0 0,0 0 0,0 0 0,-1 0 1,1 0-1,0 0 0,0 0 0,0 0 0,0 0 0,-1-1 1,1 1-1,0 0 0,0 0 0,0 0 0,0 0 0,0 0 1,-1 0-1,1-1 0,0 1 0,0 0 0,0 0 0,0 0 1,0 0-1,0-1 0,0 1 0,0 0 0,0 0 0,0 0 1,0 0-1,0-1 0,0 1 0,0 0 0,0 0 0,0 0 1,0-1-1,0 1 0,0 0 0,0 0 0,0 0 0,0 0 1,0-1-1,0 1 0,0 0 0,0 0 0,0 0 0,0 0 1,1-1-1,-1 1 0,0 0 0,16-5-2672,43-3-1355,-16 3 570,-20 0 1070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36.1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5120,'20'5'1762,"0"1"0,0 1 0,0 1 0,34 19 0,-1 10-951,-12-4-126,-1 1 1,-1 3 0,-2 0-1,-2 3 1,-2 1-1,43 69 1,-60-83-427,-1 0 0,-2 1 1,-1 1-1,-1 0 0,-1 1 1,-2 0-1,-1 0 1,-1 0-1,-2 1 0,-1 0 1,-1 0-1,-4 48 0,-4-28 20,-3 0-1,-2 0 0,-2-2 0,-38 93 1,4-41 60,-68 111 0,86-162-682,-48 58 0,60-87-922,-1-1 0,-31 27 1,46-44 871,0-1 1,0 1-1,-1 0 1,1-1-1,-1 0 1,1 0-1,-1 0 1,0 0-1,0 0 0,0-1 1,0 0-1,0 0 1,0 0-1,-8 1 1,-21-1-2701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0.1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15 149 5248,'-14'-19'2560,"14"-8"-3328,5 15 4864,-5-8-4736,3 1 0,12-1-2048,-5-12 0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6:45.4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15 6784,'15'-3'3328,"76"6"-5376,-66-6 7424,-1 3-5376,7 0 128,-1 0-128,0-4 128,1 0-1152,-1 0 0,-2 4-640,-1 4 128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4.5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148 532 2048,'6'-15'1667,"-10"18"44,-13 27-588,9-4-626,0 0 0,2 0-1,0 1 1,-1 39 0,6-49-434,2-1 0,0 1 0,0-1 0,2 1 0,0-1 0,1 0 0,1 0 0,9 22 0,-7-20 3,1 0 1,1 0 0,0-1-1,1-1 1,1 0 0,1 0-1,17 18 1,66 82 808,-85-94-604,-10-20-257,0 0 0,1 0-1,-1-1 1,1 1 0,-1 0 0,1 0 0,0 0 0,0-1 0,0 1 0,0 0 0,0-1 0,0 1 0,0-1 0,0 1 0,1-1 0,-1 1 0,1-1 0,-1 0 0,1 0-1,-1 0 1,1 0 0,0 0 0,0 0 0,-1 0 0,1 0 0,0-1 0,2 1 0,141 11 221,-123-12-233,-14 1 5,0 0-1,0-1 1,0 0-1,0-1 1,1 0-1,-1 0 1,0 0-1,0-1 1,0-1-1,-1 1 1,1-1-1,0-1 1,-1 1-1,0-1 1,9-6-1,0-2 19,-1-1 0,0 0 0,-1-1-1,-1-1 1,0 0 0,0-1-1,-2 0 1,0-1 0,-1 0 0,10-24-1,-11 16 76,0 0-1,-2 0 0,-1-1 1,-1 0-1,-1 0 0,-1 0 1,-2-35-1,-2 31-36,-1 1-1,-1-1 1,-2 1 0,-1 0-1,-13-36 1,-63-136 372,43 114-371,30 66-64,-2 2 0,0-1 1,-1 1-1,-1 1 1,0 0-1,-2 1 1,0 0-1,-1 2 1,0-1-1,-1 2 0,-27-17 1,34 24-2,-1 1 1,0 1-1,0 0 1,-1 0-1,1 1 1,-1 1-1,0 0 1,0 0-1,-22-1 1,25 4-2,-1 1 1,0-1-1,1 2 0,0-1 1,-1 1-1,1 1 1,0-1-1,0 2 1,0-1-1,0 1 1,1 1-1,0-1 1,-15 12-1,-3 5-83,0 1 0,1 2-1,1 0 1,2 2 0,0 1-1,-27 45 1,42-59 48,1-1 0,1 1 0,0 0 0,1 1 0,1-1 0,0 1-1,0 0 1,2 0 0,-1 0 0,2 0 0,0 0 0,1 0 0,0 0 0,1-1 0,0 1 0,6 17 0,2 4 10,2-1 1,1-1-1,1 0 1,2 0-1,23 32 1,-31-52 43,1-1 0,1 0 0,0-1 0,0 0 1,1 0-1,1-1 0,0-1 0,0 0 0,26 13 1,-28-16 8,1-1 0,1 0 0,-1-1 0,1 0 0,0-1 0,-1 0 1,1-1-1,1-1 0,-1 1 0,0-2 0,0 0 0,19-2 1,-22 0-13,-1-1 1,0 1 0,0-2-1,0 1 1,0-1-1,0 0 1,-1 0 0,13-10-1,51-49 73,-60 53-28,10-13-5,0-1 1,31-47-1,-36 46-36,1 1 0,2 1 0,25-25 0,-8 5-253,-36 43 230,0 0-1,0 1 1,0-1 0,0 1 0,0-1-1,0 1 1,0-1 0,0 0 0,0 1 0,0-1-1,0 1 1,0-1 0,1 0 0,-1 1-1,0-1 1,0 1 0,0-1 0,1 0-1,-1 1 1,0-1 0,0 0 0,1 1-1,-1-1 1,0 0 0,1 0 0,-1 1-1,0-1 1,1 0 0,-1 0 0,1 0-1,-1 1 1,0-1 0,1 0 0,-1 0 0,1 0-1,-1 0 1,0 0 0,1 0 0,-1 0-1,1 0 1,-1 0 0,1 0 0,-1 0-1,0 0 1,1 0 0,-1 0 0,1 0-1,-1 0 1,0 0 0,1-1 0,-1 1-1,1 0 1,-1 0 0,0-1 0,1 1-1,-1 0 1,0 0 0,1-1 0,-1 1 0,0 0-1,0-1 1,1 1 0,-1 0 0,0-1-1,0 1 1,0 0 0,1-2 0,5 44-32,-5-37 46,10 88 512,33 128-1,-32-178-252,2 0-1,2-1 0,1-1 1,2-1-1,29 44 0,-39-70-184,0-1 0,1-1 0,0 0 0,1 0 0,1-1 0,-1 0 0,2-1 0,22 14 0,-27-19-127,1-1 0,0 0 0,0 0 0,0-1 0,0 0 0,1 0 0,-1-1 0,1 0 0,-1-1 0,1 0 0,0 0 0,0-1 0,0-1 0,-1 0 0,12-2 0,-5 0-481,0 0 0,0-1 1,0-1-1,0-1 0,-1 0 0,0-1 0,0-1 1,-1 0-1,24-18 0,14-26-1544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5.3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451 1 4864,'-19'28'2432,"-1"72"-2432,4-65 3968,-8 6-3968,-16 26 128,-15-9-128,-11 18 128,16 0-1024,-4-6 128,2-15-640,-3-13 128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5.8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16 572 3200,'-1'1'79,"0"-1"-1,0 1 1,0 0 0,0-1 0,0 1-1,0 0 1,0 0 0,0 0-1,1 0 1,-1 0 0,0 0 0,1 0-1,-1 0 1,0 0 0,1 1 0,-1-1-1,1 0 1,0 0 0,-1 0-1,1 1 1,0-1 0,0 0 0,0 0-1,0 1 1,0-1 0,0 0-1,0 0 1,0 0 0,1 1 0,-1-1-1,0 0 1,1 0 0,-1 0 0,1 1-1,-1-1 1,1 0 0,-1 0-1,2 1 1,34 59 2006,-23-40-1971,-2-4 12,0-1 1,1-1-1,0 1 1,2-2-1,-1 0 0,2-1 1,0 0-1,0-1 0,1 0 1,31 15-1,-20-14 75,1-1-1,1-2 1,-1 0 0,2-2-1,-1-2 1,42 5 0,-50-9-117,0-2 0,0 0 1,0-2-1,0 0 0,0-1 0,0-1 1,-1-1-1,0-1 0,0 0 1,0-2-1,-1 0 0,0-2 0,0 0 1,-1-1-1,18-14 0,-9 4 32,-1-1 0,0-1-1,-2-1 1,-1-1-1,-1-2 1,-1 0 0,-2-1-1,26-48 1,-37 60-81,-1-1 1,-1 0 0,0-1-1,-2 1 1,0-1-1,0 0 1,-2 0-1,0 0 1,-1 0 0,-1-1-1,-1 1 1,-1 0-1,0 0 1,-1 0-1,-9-30 1,7 34-18,0-1 1,-1 1-1,0 1 1,-1-1-1,-1 1 1,0 0-1,-1 1 1,0 0-1,-1 0 1,0 1-1,0 1 1,-2-1-1,1 2 1,-1-1-1,-1 2 1,1 0-1,-1 0 1,-1 1-1,-17-6 1,10 7 2,0 0 0,-1 2 0,0 1 0,0 0 0,0 2 0,0 1 0,0 0 0,0 2 0,0 0 0,-25 7 0,10-1 1,0 2 0,1 2 0,1 1-1,0 1 1,-37 22 0,48-21-54,1 0 1,1 2-1,0 0 0,2 2 0,0 0 0,1 1 0,0 1 0,2 1 1,-15 24-1,22-30-208,0 1 1,1-1 0,1 1-1,1 1 1,0 0 0,1 0-1,1 0 1,1 0 0,0 1-1,2 0 1,0 0 0,1 0-1,3 33 1,20 39-1574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6.7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655 14 1664,'0'-1'71,"0"0"1,0 1-1,0-1 0,-1 0 1,1 1-1,0-1 1,0 1-1,-1-1 0,1 0 1,-1 1-1,1-1 1,0 1-1,-1-1 0,1 1 1,-1-1-1,1 1 0,-1 0 1,0-1-1,1 1 1,-1-1-1,1 1 0,-1 0 1,0 0-1,1-1 0,-1 1 1,0 0-1,1 0 1,-1 0-1,0 0 0,1 0 1,-1 0-1,0 0 0,1 0 1,-1 0-1,0 0 1,1 0-1,-1 0 0,0 0 1,1 0-1,-1 1 1,0-1-1,1 0 0,-1 1 1,1-1-1,-1 0 0,0 1 1,1-1-1,-1 1 1,-33 17 1038,-20 34-432,12-10-503,-17 19 636,3 2-1,2 3 1,-82 132 0,108-151-614,2 1 1,2 1-1,2 0 1,3 2-1,2 1 1,2 0-1,2 1 0,2 0 1,-4 79-1,12-87-114,2 1 0,2 0-1,2-1 1,3 1-1,1-1 1,2 0-1,2-1 1,2 0-1,1-1 1,3-1-1,33 62 1,-24-62-93,1-1 0,2-2 0,2 0 0,1-2 0,2-2 0,2-1 0,1-2 0,1-1 0,2-2 0,1-2 0,1-1 0,1-3 1,1-1-1,70 24 0,-30-18-1775,2-4 0,142 22 0,-149-40 100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7.4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2304,'29'8'1561,"-26"-8"-1405,1 1 0,-1 0 0,0 0 1,0 0-1,0 0 0,0 0 0,0 1 1,0-1-1,0 1 0,0 0 0,-1-1 1,1 1-1,-1 1 0,1-1 0,-1 0 1,0 1-1,2 2 0,76 89 463,74 102-193,-78-84-2,-25-41-17,-3 2-1,71 147 0,-100-175-258,-2 1 1,-2 1-1,-2 0 0,10 73 0,-21-97-98,0-1 0,-2 0-1,0 0 1,-2 1 0,0-1-1,-1 0 1,-2 0-1,0-1 1,-1 1 0,-1-1-1,-2 0 1,-12 25 0,-1-8-5,-1 0 1,-2-2 0,-1-1 0,-2-1-1,-55 52 1,55-62-1356,-59 40-1,70-55-54,12-13-43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7.8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34 5632,'-9'-34'2816,"24"34"-4608,-6 0 5888,3 6-4096,-8-6 128,1 7-1536,1 1 128,9 9 512,0-8 128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8.3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745 37 896,'9'-34'917,"-10"34"-840,-1 1-1,1-1 1,-1 0 0,0 1-1,1-1 1,-1 0 0,1 0-1,-1 0 1,0 0-1,1-1 1,-1 1 0,1 0-1,-1 0 1,0-1-1,-2 0 1,1 0 84,-5 1-38,0 0-1,0 0 1,0 1 0,0 1-1,0-1 1,0 1 0,0 1-1,0-1 1,-10 6 0,-67 39 1466,51-24-1133,2 2 0,0 1 0,2 1 1,-36 42-1,-94 133 601,159-200-1046,-23 30 162,2 0-1,1 2 1,2 1-1,1 0 1,2 1 0,1 1-1,2 1 1,2 0-1,1 0 1,-9 77 0,16-66 7,1 0 1,3 0-1,1 0 1,3 0-1,2-1 1,2 1 0,3-1-1,33 91 1,-29-101-102,2-1 1,1-1 0,2-1-1,1 0 1,2-2 0,1 0 0,1-2-1,2-1 1,2-1 0,0-2-1,38 27 1,-11-18 11,1-3 0,2-2 0,119 43 0,-168-70-92,160 49-1130,-166-51 874,1 0-1,0 0 1,0 0-1,0-1 1,0 0-1,0 0 1,0 0 0,0-1-1,0 0 1,0 0-1,0-1 1,0 0 0,0 0-1,7-2 1,18-5-1535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49.1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2 2176,'-1'0'90,"0"0"0,-1-1-1,1 1 1,0 0 0,0 0 0,-1 0 0,1 0 0,0 0 0,0 0-1,0 0 1,-1 1 0,1-1 0,0 0 0,0 1 0,0-1-1,0 1 1,-1-1 0,1 1 0,0 0 0,0-1 0,0 1 0,0 0-1,1 0 1,-1-1 0,0 1 0,0 0 0,0 0 0,1 0-1,-1 0 1,0 0 0,1 0 0,-2 2 0,1 4 194,-1 0 1,1 0-1,0 0 1,1 0-1,0 12 1,0 131 344,25 716 3115,19-421-2528,-44-411-842,0-34-368,0 0-1,0-1 1,0 1-1,0 0 1,0 0-1,0 0 1,0 0-1,0 0 1,0 0-1,0 0 1,0 0-1,0 0 1,0 0-1,0 0 1,0 0-1,0 0 1,0 0-1,0 0 1,0 0-1,0 0 1,-1-1-1,1 1 1,0 0-1,0 0 1,0 0-1,0 0 1,0 0-1,0 0 1,0 0-1,0 0 1,0 0-1,0 0 1,0 0-1,0 0 1,-1 0-1,1 0 1,0 0-1,0 0 1,0 0-1,0 1 1,0-1-1,0 0 1,0 0-1,0 0 1,0 0-1,0 0 1,0 0-1,0 0 1,0 0-1,-1 0 1,1 0-1,0 0 1,0 0-1,0 0 1,0 0-1,-6-21 166,0-11-108,0-1 0,2 1 0,1-62 0,4 80-73,0 0 1,1 0-1,0 0 1,1 0-1,1 1 1,0 0-1,1 0 1,1 0-1,0 0 1,0 1-1,1-1 1,9-10-1,-3 7-19,1 0-1,1 0 1,0 1 0,1 1-1,0 1 1,1 0-1,1 2 1,0-1-1,1 2 1,0 1 0,0 0-1,1 1 1,0 1-1,1 1 1,-1 1-1,1 1 1,0 1 0,0 0-1,0 2 1,1 0-1,-1 2 1,0 0 0,0 1-1,0 1 1,0 1-1,0 1 1,-1 1-1,21 9 1,-19-6 82,0 1 0,0 1 0,-1 1 0,0 1 0,-1 1 0,-1 1 0,35 34 0,-46-42-11,-1 2 1,0-1 0,0 1 0,-1 1 0,0-1-1,0 1 1,-1 0 0,0 0 0,-1 0 0,0 1 0,-1 0-1,0-1 1,-1 1 0,0 0 0,0 1 0,-1-1-1,-1 0 1,0 0 0,-2 17 0,0-19 49,0 1 0,-1-1 0,0 0 0,-1 0 0,0 0-1,0 0 1,-1-1 0,0 0 0,0 0 0,-9 10 0,2-5 80,0 0 0,-1-2 0,0 0 0,-1 0 0,-19 11 0,-6-1 235,-1-1-1,-2-2 1,-67 20-1,39-17 200,-91 15 1,128-31-927,-1-1 1,1-2-1,-1-1 1,1-2 0,-37-5-1,53 5-2044,21 1-1714,-19-20 1774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2.1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406 1 3456,'0'3'1664,"0"-6"-256,0 10 1664,0 10-2944,0 8 128,-4 17 0,-16 3 128,-11 18-512,-8-1 128,-11 14 128,-5 0 0,-5-1-640,5-8 0,4-14-768,11-2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2.6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119 234 1664,'0'0'43,"-1"0"-1,0 0 1,1 0-1,-1 0 1,0-1 0,1 1-1,-1 0 1,1 0-1,-1 0 1,0-1-1,1 1 1,-1 0 0,1-1-1,-1 1 1,1 0-1,-1-1 1,1 1 0,-1-1-1,1 1 1,0-1-1,-1 1 1,1-1 0,-1 1-1,1-1 1,0 1-1,0-1 1,-1 1 0,1-1-1,0 0 1,0 0-1,-1 0 34,1 0-1,0 0 1,0 1-1,-1-1 0,1 0 1,0 0-1,-1 1 1,1-1-1,-1 0 0,1 1 1,-1-1-1,1 1 1,-1-1-1,1 0 0,-1 1 1,0-1-1,1 1 1,-1 0-1,0-1 0,1 1 1,-1 0-1,0-1 1,0 1-1,1 0 0,-1 0 1,0-1-1,0 1 1,0 0-1,1 0 0,-1 0 1,-1 0-1,-1 1 7,0 0 0,0 0-1,0 0 1,0 0 0,0 1-1,0-1 1,0 1 0,1 0-1,-1 0 1,0 0 0,1 0-1,0 0 1,-1 0 0,1 1-1,0-1 1,0 1 0,1-1-1,-1 1 1,0 0 0,1 0-1,-2 4 1,-4 7 98,1 0 0,1 0 0,-5 18 0,9-24-127,0 1 0,1 0-1,0 0 1,0-1-1,1 1 1,0 0-1,4 13 1,17 57 209,-16-67-226,-1 0 0,2-1-1,-1 0 1,1 0 0,1 0 0,0-1 0,1 0-1,12 11 1,10 7 48,39 27 1,-59-47-66,0 0 0,1-1 0,1 0 0,-1-1 0,1-1 0,0 0 0,0-1 0,0 0 0,1-1 1,-1 0-1,1-1 0,0-1 0,0 0 0,0-1 0,17-1 0,-14-2 0,-1 0 0,1-1 0,-1 0 0,1-2 0,-1 0 0,-1 0 0,1-2 0,-1 0 0,0 0 0,-1-2 0,25-20 0,-24 16 39,0 0-1,-2 0 0,0-1 1,0-1-1,-2-1 1,0 1-1,0-2 1,-2 1-1,0-1 1,-1-1-1,-1 0 1,5-23-1,-9 31-34,-1-1 1,0 1-1,-1 0 0,0-1 0,-1 0 0,0 1 0,-1-1 1,-1 1-1,1 0 0,-2-1 0,0 1 0,0 0 0,-1 0 1,0 0-1,-1 1 0,0-1 0,0 1 0,-1 1 0,-1-1 1,0 1-1,0 0 0,-15-14 0,5 7-18,-2 1 1,0 0-1,-1 1 0,0 2 1,-1 0-1,0 1 0,-1 1 1,0 0-1,-1 2 0,0 1 1,0 1-1,-29-4 0,38 8-3,1 1 0,-1 0-1,0 1 1,1 1-1,-1 0 1,0 1 0,1 0-1,0 1 1,-1 1 0,1 0-1,0 0 1,1 2-1,-1-1 1,1 2 0,0 0-1,1 0 1,-1 1 0,1 0-1,1 1 1,0 0-1,0 1 1,-14 19 0,16-18-61,0 0 0,1 1-1,1 0 1,0 0 0,1 0 0,0 1 0,1 0 0,0 0 0,1 0 0,1 1 0,0-1 0,-1 25 0,3-35-26,0 1 1,1-1-1,-1 0 1,1 0-1,-1 1 1,1-1 0,0 0-1,0 0 1,0 0-1,0 0 1,1 0-1,-1 0 1,1-1 0,0 1-1,0 0 1,0-1-1,0 1 1,0-1-1,1 0 1,-1 0-1,1 0 1,-1 0 0,5 3-1,38 23-1216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2.9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722 125 1280,'0'0'24,"0"0"-1,1 0 1,-1 0 0,0 0 0,1 0-1,-1 0 1,0 0 0,1 0-1,-1 0 1,0 0 0,1 0 0,-1 0-1,0 0 1,1-1 0,-1 1-1,0 0 1,0 0 0,1 0 0,-1-1-1,0 1 1,0 0 0,1 0 0,-1-1-1,0 1 1,0 0 0,0 0-1,0-1 1,1 1 0,-1 0 0,0-1-1,0 1 1,0 0 0,0-1-1,0 1 1,0 0 0,0-1 0,0 1-1,0 0 1,0-1 0,0 1-1,0 0 1,0-1 0,0-27 1804,0 24-1634,-1 0 1,1-1-1,-1 1 1,0 0-1,0 0 1,-1 0-1,1 0 1,-1 1-1,0-1 0,0 0 1,0 1-1,-3-5 1,-2 4-108,1 0 1,-1 0-1,0 1 0,0 0 1,0 0-1,-1 0 1,1 1-1,0 0 0,-1 1 1,0-1-1,1 2 1,-1-1-1,0 1 0,0 0 1,1 0-1,-9 2 1,-17 4 683,0 1 0,-47 16 1,24-6-327,30-9-249,0 1-1,0 2 1,1 0-1,0 2 1,1 1-1,-39 28 1,49-31-111,0 1 0,0 0 0,1 0 0,1 2 0,0-1 0,1 2 0,0 0 0,2 0 0,-1 0 0,2 1 0,-9 21 0,14-28-54,0 1 0,1-1-1,0 1 1,0 0 0,1-1-1,0 1 1,0 0-1,2 0 1,-1 0 0,1 0-1,0 0 1,1-1 0,0 1-1,1 0 1,0-1 0,0 0-1,1 0 1,5 10 0,-3-10-25,1 0 0,0 0 0,1 0 1,0-1-1,0 0 0,0 0 0,1-1 1,0 0-1,1-1 0,0 0 1,0 0-1,0-1 0,0 0 0,1-1 1,15 4-1,3-1-65,0-1 0,1-2 0,0-1 0,0-1 0,0-2 0,-1 0 1,1-3-1,0 0 0,54-14 0,-9-4-1715,-1-3 1,109-51 0,-120 45-19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3.4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 3072,'33'-6'2193,"-29"5"-1970,-1-1-1,1 1 1,0 1-1,-1-1 1,1 0 0,0 1-1,0 0 1,-1 0-1,1 0 1,0 0-1,3 1 1,11 4 23,0 1 0,-1 1 0,0 0 0,-1 1 0,1 1 0,-1 0 0,-1 1 0,0 1 0,-1 0 0,0 1 1,23 26-1,7 13 305,69 108 0,-105-147-340,69 106 200,-6 4 0,-5 2-1,71 187 1,-126-281-363,-2 2 0,0-1-1,-2 1 1,-2 0 0,-1 1 0,-1-1 0,-3 56 0,-2-67-67,0-1 1,-2 1 0,0-1 0,-2 0 0,0 0-1,-1-1 1,-1 0 0,0 0 0,-2 0 0,0-1-1,-1-1 1,-1 0 0,-14 16 0,-40 28-2821,52-49 942,12-8 212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3.9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56 4736,'-15'-17'2304,"34"17"-3072,-4-4 3968,6 0-2816,13-9 0,11 9 256,1-2 0,9 3-896,9-1 0,6 4 384,0 0 0,-3 0-1280,-7 4 0,-10 5-384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4.2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1 171 5120,'21'-34'2560,"53"13"-3712,-50 13 4992,22-9-3840,9-4 0,0-7 0,1 7 0,-1 8-768,-11 5 128,1 16-640,-5-1 0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5.0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90 671 3328,'-1'-1'71,"0"0"1,0 0-1,-1 0 1,1 1-1,0-1 1,-1 1-1,1-1 0,-1 1 1,1-1-1,-1 1 1,1 0-1,-1 0 1,1 0-1,-1 0 1,1 0-1,-1 0 0,1 0 1,-1 0-1,1 1 1,-1-1-1,1 0 1,-1 1-1,1-1 0,0 1 1,-1 0-1,1-1 1,0 1-1,-1 0 1,1 0-1,-2 2 1,0 2 371,0 0 1,0 0-1,1 0 1,-1 0-1,1 1 1,0-1-1,-1 7 1,-6 15 278,5-13-558,1 0 0,0 0 1,1 0-1,0 0 0,1 0 0,1 0 0,0 1 0,1-1 1,1 0-1,0 0 0,1 0 0,0 0 0,1-1 0,1 1 1,0-1-1,1 0 0,0 0 0,1-1 0,1 1 0,-1-2 1,2 1-1,11 11 0,-16-19-108,1-1 1,0 1-1,0-1 1,0 0-1,1-1 0,-1 1 1,1-1-1,-1 0 1,1 0-1,0-1 1,11 2-1,61-3 255,-75 0-296,24-3 82,0-1 1,0-2 0,0 0 0,-1-2 0,0-1 0,36-18-1,6-8 84,64-44-1,-96 56-119,-1-2 0,-1-1 0,-2-2 1,0-2-1,-2 0 0,-1-2 0,40-58 0,-58 71-46,0 1-1,-2-1 0,0 0 1,-1-1-1,-1 0 0,0-1 1,4-29-1,-9 34-5,0 0 0,-2 0 0,0-1 0,0 1 0,-2 0 1,0 0-1,-1 0 0,0 0 0,-1 0 0,-10-25 0,6 25-15,0 0 1,-1 1 0,0 0-1,-1 0 1,-1 1-1,0 0 1,-1 1-1,0 0 1,-1 1-1,-1 1 1,0 0 0,0 0-1,-1 2 1,-1-1-1,1 2 1,-1 0-1,-1 1 1,1 1 0,-1 1-1,0 0 1,-1 1-1,-20-2 1,11 2-18,0 2 0,0 1 0,-1 1 0,1 1-1,0 1 1,0 2 0,1 1 0,-1 1 0,1 1 0,0 1 0,1 1 0,-1 2 0,-40 23 0,45-21-5,1 1 1,1 0 0,0 1-1,1 1 1,0 1-1,2 1 1,0 0-1,1 1 1,1 1 0,0 0-1,2 1 1,1 1-1,-13 30 1,22-47 20,1 0 0,0 0 0,-1 1 0,1-1 0,1 1 0,-1-1 0,1 0 0,0 1 0,1-1 0,-1 1 0,1-1 0,0 1 0,0-1 0,0 0 0,1 0 0,4 9 0,-2-8 4,0 0 0,0 0 0,0 0 1,1-1-1,0 0 0,0 0 0,1 0 0,-1 0 0,1-1 0,0 0 0,8 4 1,14 4 3,0 0 0,1-2 1,0-1-1,53 8 1,-69-14-5,15 1-26,-1 0 0,1-2 1,-1-2-1,1 0 1,0-2-1,47-8 1,162-53-482,-110 25 68,-46 19-49,-80 19 489,0 0 1,1 0-1,-1 0 0,0 0 1,0 0-1,0 0 0,1 1 1,-1-1-1,0 0 0,0 1 1,0-1-1,0 1 0,1-1 1,-1 1-1,0 0 0,0-1 1,0 1-1,0 0 0,0 0 1,-1 0-1,1-1 0,0 1 1,0 0-1,-1 0 0,1 0 1,0 1-1,-1-1 0,1 0 1,-1 0-1,1 0 0,-1 0 1,0 0-1,1 1 1,-1-1-1,0 0 0,0 0 1,0 1-1,0 0 0,-2 58 366,0-45-279,-1 19 202,2 1-1,1 0 1,1-1-1,2 1 1,2-1 0,15 59-1,-16-80-244,0-1-1,1 0 1,1 0-1,0-1 1,1 1-1,0-1 0,0-1 1,1 1-1,11 10 1,-12-14-158,1-1 0,-1-1 0,1 1 0,0-1 0,0-1 0,1 1 1,-1-1-1,1-1 0,0 1 0,0-2 0,0 1 0,1-1 0,-1-1 0,10 2 1,-13-3-216,-1 1 0,0-1 1,1 0-1,-1 0 0,0 0 1,0-1-1,1 0 0,-1 0 1,0 0-1,0-1 0,0 0 1,0 0-1,0 0 0,0 0 1,-1-1-1,1 1 0,8-8 1,-3-3-1718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5.3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80 10880,'-34'-42'5376,"52"25"-9600,9 8 12415,1 1-10751,-1 5 129,-2 3-2561,-20 3 0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5.9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591 21 896,'17'-3'302,"-15"3"-192,0-1 1,1 1-1,-1 0 1,1-1-1,-1 1 1,0-1-1,0 0 1,1 0-1,-1 0 1,0 0-1,0 0 0,0 0 1,0-1-1,0 1 1,2-3-1,-3 3 530,-17 2 1685,3 5-2080,1 1-1,-1 0 0,2 1 1,-16 12-1,-13 9 668,6-7-519,2 1 1,0 2-1,2 0 1,0 3-1,2 0 1,1 2-1,2 1 1,-26 39-1,12-4 126,3 2 0,-33 85 0,52-107-280,2 2 0,2 0 0,2 0 0,-6 71 0,12-51-31,3 0 0,3 0 0,15 107 0,-11-152-191,1 0 1,1 0-1,2-1 0,0 0 1,1-1-1,1 0 0,1 0 1,1-1-1,0-1 0,2 0 1,0-1-1,34 31 0,-15-19-61,0-2 0,2-2-1,0-1 1,2-2-1,1-1 1,43 17 0,-70-34-390,1 1 0,0-2 0,0 0 0,1 0 1,-1-1-1,1-1 0,0 0 0,0-1 1,0 0-1,0-1 0,-1-1 0,1 0 1,0-1-1,18-5 0,-13-5-1379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7.1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 0 1152,'-1'1'185,"-1"0"1,0 0-1,1 0 1,-1 1-1,1-1 1,0 0-1,-1 1 1,1-1-1,0 0 1,0 1-1,0 0 1,0-1-1,0 1 1,0 0-1,0-1 1,1 1-1,-1 0 1,1 0-1,-1-1 1,1 1-1,0 0 1,-1 2-1,-4 55 1132,4-44-1119,-2 128 1801,18 159 0,-7-190-1432,-2 6 42,17 180 1108,-21-294-1053,-1-23-399,-1-1-226,1 1-1,6-34 1,-1 39-25,1 0 0,0 0 0,0 1 0,1 0 0,1 0-1,0 1 1,1 0 0,1 0 0,-1 1 0,2 1 0,-1 0 0,2 0 0,-1 1 0,1 1 0,0 0 0,1 1 0,15-6 0,0 1 61,0 1 0,1 1 1,0 2-1,0 1 0,0 1 1,1 2-1,49-1 0,-60 5-7,0 1-1,0 1 1,-1 1-1,1 1 1,0 0 0,-1 2-1,0 0 1,29 14-1,-38-15-40,-1 0 0,1 1 0,-1 0 0,0 1 0,0 0 0,-1 0 0,0 1 0,0 0 0,-1 1 0,0-1 0,0 1 0,-1 1 0,0-1 0,-1 1 0,0 0 0,7 20 0,-9-20 11,0-1-1,-1 0 1,0 1 0,0-1-1,-1 1 1,-1-1 0,1 1-1,-2-1 1,1 1 0,-1 0-1,-1-1 1,0 1 0,0-1-1,0 0 1,-2 0 0,1 0 0,-1 0-1,0 0 1,-1-1 0,0 0-1,0 0 1,-1 0 0,0 0-1,0-1 1,-1 0 0,1 0-1,-2-1 1,1 0 0,-17 10-1,-1-3 79,0-1 0,-1-1-1,0-1 1,0-2-1,-1 0 1,0-2 0,-1-1-1,0-1 1,-31 0 0,-5-3 53,0-4 0,-118-18 0,165 18-223,-1-1-1,1 0 1,-17-7-1,31 10-36,0 0 1,0 0-1,0-1 0,0 1 1,0-1-1,0 0 0,1 1 1,-1-1-1,0 0 0,1-1 1,-1 1-1,1 0 0,0-1 1,0 1-1,0-1 0,0 0 1,0 0-1,1 0 0,-1 0 1,1 0-1,0 0 0,-2-6 0,3 7-96,0 1-1,1-1 0,-1 0 0,1 0 1,-1 0-1,1 1 0,0-1 0,-1 0 1,1 1-1,0-1 0,0 0 0,0 1 1,1 0-1,-1-1 0,0 1 0,0-1 0,1 1 1,2-2-1,28-19-2089,-30 20 2084,38-15-2196,5 6 64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7.6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92 2688,'5'0'1280,"-5"-4"-896,0 4 2176,10-4-2176,5-1 0,10-7 384,14 3 128,16-6-1024,15 1 0,-3 11 640,7-1 0,1-2-384,1 2 128,-15-7-896,-18 11 128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7.9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 3200,'0'0'52,"0"-1"1,0 1-1,1-1 0,-1 1 0,0-1 1,0 1-1,0-1 0,1 1 1,-1-1-1,0 1 0,1 0 1,-1-1-1,0 1 0,1-1 1,-1 1-1,0 0 0,1-1 0,-1 1 1,1 0-1,-1 0 0,1-1 1,-1 1-1,1 0 0,-1 0 1,1 0-1,-1-1 0,1 1 1,-1 0-1,1 0 0,-1 0 0,1 0 1,-1 0-1,1 0 0,-1 0 1,1 0-1,-1 0 0,1 1 1,-1-1-1,1 0 0,-1 0 1,1 0-1,-1 0 0,1 1 0,-1-1 1,1 0-1,-1 0 0,0 1 1,1-1-1,-1 0 0,0 1 1,1-1-1,-1 1 0,0-1 1,1 0-1,-1 1 0,0-1 1,1 1-1,-1-1 0,0 2 0,3 0 218,-1 2 0,1-1 0,-1 0 0,0 0 0,0 1 0,0-1 0,-1 1 0,3 7 0,0 16 27,-1 0 1,-2 1-1,-1-1 1,-4 43-1,0 16 413,2-24-457,3 53-91,11-41-2966,-8-57 1396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3.3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2048,'-1'5'454,"0"0"0,0 0 0,1-1 1,0 1-1,0 0 0,0 0 0,1 0 0,0 0 0,1 6 0,1 10-494,26 203 987,61 237 1,-45-248-667,-11-55-138,30 158 174,-51-231-515,3 148 0,-17-211-160,-1-15-161,0-11-737,-2-11 104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8.3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5120,'-5'10'2560,"10"60"-2944,-1-53 4352,-4 8-3840,0 16 128,0 11 0,6-3 128,3-4-512,7 3 0,4-7 128,5-12 0,5-12-1280,16-13 128,3-8-384,-3-13 128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8.7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18 8704,'-76'-18'4352,"73"39"-7040,12-11 9215,12-3-8062,3-3-1,7 13-2688,-12 4 128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9.3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621 35 1280,'1'-1'78,"-1"0"0,1 0 0,-1 0 0,0 0 0,0 0 0,0 0 0,1 1 0,-1-1 0,0 0 0,0 0 0,0 0 0,0 0 0,-1 0 0,1 0 0,0 0 0,0 0 0,0 0 0,-1 0 0,1 1 0,0-1 0,-1 0 0,1 0 0,-1 0 0,1 1 0,-1-1 0,1 0 0,-1 0 1,0 1-1,1-1 0,-1 1 0,0-1 0,0 0 0,1 1 0,-1-1 0,0 1 0,0 0 0,0-1 0,0 1 0,1 0 0,-1-1 0,0 1 0,0 0 0,0 0 0,0 0 0,0 0 0,-1 0 0,-3-1 151,-1 0 1,1 0 0,-1 1-1,1 0 1,-1 0 0,1 0-1,-9 2 1,-29 12 300,0 2-1,0 1 1,2 3 0,-64 39 0,56-31-214,45-25-281,-25 12 151,1 2 0,1 1 0,0 2 0,-27 25 0,48-39-156,0 0 0,1 1 0,0 0 0,0-1 0,0 2 0,1-1 0,0 0 0,0 1 0,-3 12 0,5-15-17,1 0 1,1 0-1,-1 1 1,1-1-1,0 0 1,0 1-1,0-1 0,1 0 1,-1 0-1,1 1 1,1-1-1,-1 0 1,1 0-1,0 0 0,0 0 1,4 7-1,-1-5-11,0-1 1,1 1-1,-1-1 0,1 0 0,0-1 0,1 1 0,-1-1 0,1-1 0,0 1 0,0-1 1,1 0-1,-1-1 0,1 1 0,0-2 0,11 4 0,12 1 8,1 0 0,54 3 0,-37-8-290,0-2 0,0-2 0,66-12 0,143-42-2610,-166 31 1482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8:59.8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39 2176,'-2'-2'93,"1"0"1,0 1-1,-1-1 0,1 0 1,0 0-1,0 0 0,0 0 1,0 0-1,0 0 0,0 0 1,1 0-1,-1 0 0,1-1 1,-1 1-1,1-3 0,0 2 1038,0 3-555,0 0-107,7 11 1088,20 25-918,39 39-1,16 20 432,-47-50-746,210 296 1350,-207-281-1438,-3 2 1,-3 1-1,46 128 1,-65-155-157,-2 1 0,-1 1 0,-2-1 0,-2 2 0,-2-1 0,-1 0 0,-3 56 0,-1-71-29,-1 1 0,-1-1 1,-2 1-1,0-1 0,-1-1 0,-1 1 0,-1-1 1,-2 0-1,-17 31 0,4-19 95,-1-2 0,-32 34-1,43-52-591,-1-1-1,0 0 1,-2-1-1,1-1 1,-1-1-1,-29 15 1,39-25-1379,14-8 322,11 1-182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0.3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50 2688,'-15'-4'1280,"15"0"-768,0 4 2048,15-3-1920,4-1 0,17-2 256,13 2 0,12 1-1152,3 3 0,-3 0 768,0-8 0,-6 8-512,-10-6 128,-11 2-768,-7 1 0,-8 6-768,-14 7 128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0.7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63 5504,'31'-4'2688,"60"19"-3328,-67-15 4864,16-4-4224,6-3 0,-1-3-1664,1-11 0,-7 6 1024,-18-2 0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5.7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0 4736,'-21'13'2304,"2"67"-1536,19-55 3584,0 9-3968,0 7 128,4 12 128,7-1 0,8-15-896,11 5 0,6-4 512,4-27 128,-6-1-1152,2-16 0,-2-9-1024,8-15 0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6.0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29 9728,'-36'14'4864,"66"-11"-11904,-9 1 9472,13-17-4864,-25-23 0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8.1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157 329 1536,'-16'-2'2538,"14"1"-2436,0 0 0,1 1 0,-1 0 1,1-1-1,-1 1 0,0 0 0,1 0 0,-1 0 0,0 0 0,1 0 0,-1 0 0,0 1 1,1-1-1,-1 1 0,0-1 0,1 1 0,-1-1 0,1 1 0,-1 0 0,1 0 0,-1 0 0,1 0 1,0 0-1,-1 0 0,1 0 0,0 0 0,-2 2 0,0 3 14,-1-1 0,1 1 1,0 0-1,0 0 0,1 0 0,0 1 0,0-1 0,0 0 0,1 1 1,0-1-1,0 1 0,1-1 0,0 1 0,0 0 0,0-1 0,1 1 0,0-1 1,0 1-1,1-1 0,0 1 0,0-1 0,0 0 0,6 11 0,-1-4-15,0 0 0,0-1 0,2 0 0,-1 0 0,1 0 0,1-1 0,0-1 0,1 1 0,22 15 0,-17-16-68,1-1 0,0 0 0,1-1-1,0-1 1,0-1 0,0 0 0,1-2-1,0 0 1,0-1 0,0-1 0,0 0-1,0-2 1,1 0 0,-1-1 0,0-1 0,0-1-1,0-1 1,-1 0 0,1-2 0,-1 0-1,0-1 1,0 0 0,-1-2 0,0 0-1,-1-1 1,0-1 0,28-23 0,-26 19 12,-1 0 1,-1-2-1,0 0 1,-1 0-1,0-2 1,-2 0 0,20-36-1,-29 45-31,0 0-1,0 0 0,-1-1 1,0 1-1,-1-1 0,0 0 1,0 0-1,-1 0 1,-1 0-1,0 0 0,-1 0 1,0 1-1,0-1 0,-1 0 1,0 0-1,-1 1 1,-1-1-1,-8-17 0,6 15-1,0 2-1,-1-1 0,-1 1 1,0 0-1,0 0 0,-1 1 1,0 0-1,-1 1 1,0 0-1,-1 0 0,0 1 1,0 1-1,-15-8 0,7 6-18,0 1 0,0 1 0,-1 0 0,0 2 0,-1 1-1,1 0 1,0 1 0,-25 0 0,12 3-25,0 1 0,0 2 0,0 1 0,0 2 1,0 1-1,1 1 0,0 2 0,1 1 0,0 1 0,-52 31 0,70-35 4,1 0 0,0 1 0,0 1 0,1 0-1,0 1 1,-17 22 0,25-30 22,0 1 1,1-1-1,0 1 0,0-1 0,0 1 1,0 0-1,0 0 0,1 0 1,-1 0-1,1 0 0,1 1 1,-1-1-1,0 0 0,1 0 0,0 1 1,0-1-1,0 0 0,0 0 1,1 1-1,0-1 0,0 0 1,0 0-1,0 0 0,1 0 0,-1 0 1,1 0-1,0 0 0,4 5 1,-2-4 5,0-1 0,1 0 0,0 0 0,0 0 0,0-1 0,0 1 0,1-1 0,-1 0 0,1-1 0,-1 1 0,1-1 0,0 0 0,0-1 0,0 1 0,0-1 0,9 0 0,13 2 0,0-2 0,33-3 0,-59 2 0,62-4 0,-1-2 0,0-4 0,0-2 0,83-28 0,-121 31-1,61-18-3,-78 25 7,1 1 0,-1-1 1,0 1-1,1 1 0,-1-1 0,1 1 1,15 3-1,-21-3 19,-1 1 0,1 0 0,-1 0-1,0 0 1,1 1 0,-1-1 0,0 1 0,0-1 0,0 1-1,0-1 1,0 1 0,0 0 0,-1 0 0,1 0 0,-1 0-1,1 0 1,-1 1 0,0-1 0,1 0 0,-1 1 0,-1-1 0,2 4-1,2 8 92,-1 0-1,0 1 0,1 15 1,4 20 322,-2-29-286,2-1 1,0-1-1,1 0 0,2 0 1,-1 0-1,2-2 1,1 1-1,23 25 1,-28-35-116,1 0 0,-1-1 0,1 0 1,1 0-1,-1-1 0,1 0 0,0 0 1,11 3-1,-14-7-51,-1 1 1,1-2 0,0 1-1,0-1 1,0 0 0,-1-1-1,1 1 1,0-1 0,0-1-1,0 1 1,0-1 0,0-1-1,-1 1 1,9-4 0,-5 1-387,-1-1 0,0 0 1,-1-1-1,1 0 1,-1 0-1,0-1 1,-1 0-1,0 0 0,0-1 1,0 0-1,-1 0 1,7-12-1,-12 18 282,28-35-1692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8.6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785 36 2688,'1'-1'104,"0"0"0,0 1 0,0-1 0,0 0 0,0 0 0,-1-1 0,1 1 0,0 0 1,-1 0-1,1 0 0,0 0 0,-1-1 0,0 1 0,1 0 0,-1 0 0,1-3 0,-1-5 3140,-29 8-833,-14-2-1708,0 1-1,0 3 1,-1 1 0,1 2 0,0 2 0,-56 16 0,68-13-478,0 1-1,1 2 1,1 1 0,0 1 0,0 2-1,2 0 1,0 2 0,1 1 0,-29 27-1,46-36-149,-1 1-1,1 0 1,1 0-1,0 1 0,1 0 1,0 1-1,0-1 0,2 1 1,-1 1-1,2-1 0,0 1 1,0-1-1,2 1 1,-1 0-1,2 0 0,0 0 1,2 27-1,0-24-20,1 0 1,0 0-1,2 0 1,0-1-1,1 0 0,0 0 1,1 0-1,1 0 1,1-1-1,0 0 0,1-1 1,0 0-1,1 0 1,20 20-1,-11-16-20,1-2 1,0 0-1,1-1 0,0-2 0,2 0 0,-1-1 1,1-1-1,1-1 0,0-2 0,0 0 1,1-1-1,0-2 0,0 0 0,1-2 0,41 1 1,-36-4-509,0-2 0,-1-1 1,1-1-1,-1-2 0,0-1 0,0-1 1,-1-2-1,0 0 0,-1-2 1,0-2-1,-1 0 0,40-29 1,-12-3-1959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7.6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5 3968,'-11'-4'1920,"5"45"-1920,6-32 2816,0 14-2816,0 8 128,0 15 0,0-8 0,6 3-256,5-3 128,5-3-256,7-12 0,-2-4-896,8-15 128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3.8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12 181 2816,'-2'-8'396,"-1"0"1,1 0-1,1 0 0,-1 0 1,1-1-1,1 1 0,0-14 1,1 18-334,-1 1 1,1 0-1,0 0 0,0-1 1,0 1-1,0 0 1,1 0-1,-1 0 0,1 0 1,0 1-1,0-1 1,0 0-1,0 1 0,0-1 1,1 1-1,-1 0 1,1 0-1,-1 0 0,1 0 1,0 0-1,0 0 1,4-1-1,11-4 46,0 0-1,1 1 0,-1 0 1,1 2-1,1 1 1,-1 0-1,1 1 1,-1 1-1,1 1 1,21 2-1,-8 2-37,-1 1 1,1 2-1,-1 1 1,0 1-1,36 17 0,-52-19-45,0 1-1,-1 0 1,0 1 0,0 1-1,-1 0 1,-1 1-1,0 0 1,0 1-1,-1 1 1,-1 0-1,12 17 1,-19-24-12,1 1 1,-1 0-1,-1 1 1,1-1-1,-1 0 1,-1 1-1,1 0 1,-1 0-1,-1-1 1,1 1-1,-1 0 1,-1 1-1,1-1 0,-1 0 1,-1 0-1,0 0 1,0 0-1,0 0 1,-1 0-1,0-1 1,-1 1-1,0 0 1,0-1-1,0 0 1,-9 13-1,5-10-3,0-1 1,-1 0-1,0-1 0,-1 0 1,0 0-1,0-1 0,0 0 1,-1 0-1,0-1 0,0-1 1,-1 1-1,0-2 0,0 1 1,0-2-1,0 1 0,-1-2 1,1 1-1,-1-2 0,1 1 1,-1-2-1,0 1 0,0-2 1,0 1-1,1-2 0,-1 1 1,1-2-1,-1 0 0,1 0 1,0-1-1,0 0 0,-14-8 1,14 6-117,0 0 0,1-1 1,0 0-1,0 0 0,1-1 1,0-1-1,-13-14 0,20 20 54,-1 0-1,1 0 1,0-1-1,0 1 0,0-1 1,0 1-1,1-1 0,0 0 1,0 1-1,0-1 1,0 0-1,0 0 0,1 0 1,-1 0-1,1 0 1,0 0-1,0 0 0,1 1 1,-1-1-1,1 0 0,0 0 1,0 0-1,0 0 1,0 1-1,1-1 0,0 0 1,3-4-1,13-13-1121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1.6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3328,'21'0'1664,"58"0"-1280,-60 0 1664,12 0-2048,5 0 0,9 9 0,4-5 0,-3 4-384,-6 5 128,-10 4-640,6 15 0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1.9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1 135 3584,'34'-51'1792,"112"9"-2432,-106 25 3072,5 9-2432,10-5 0,0 9-1024,-4 8 128,-5 17 512,-18 9 0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2.7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107 306 1408,'-2'4'350,"1"0"0,-1 0 0,1 0 0,-1 0 0,1 0 0,0 0 0,1 1 0,-1-1 0,1 0 0,0 1 0,0-1 0,0 1-1,0-1 1,2 7 0,16 62 839,-16-67-907,3 10-168,0 0 0,2-1 1,0 0-1,0-1 1,1 1-1,1-1 0,1-1 1,0 0-1,0 0 0,1-1 1,1 0-1,0-1 0,1 0 1,0-1-1,0-1 1,1 0-1,0-1 0,30 13 1,-21-13-5,1 0 1,-1-2-1,2 0 1,-1-2-1,1 0 0,-1-2 1,1-1-1,0-1 1,0-1-1,-1-1 1,47-10-1,-39 4-46,-1-1 0,0-2-1,-1-2 1,0 0 0,-1-2-1,0-1 1,26-20 0,-33 20-7,0-2 0,-1 0 0,-1-1 0,-1-1 1,0-1-1,-2 0 0,0-1 0,21-39 0,-33 52-27,0-1 0,-1 0-1,0 0 1,-1 0-1,0 0 1,-1-1 0,0 1-1,0-1 1,-1 0-1,-1 1 1,0-1 0,-2-20-1,0 22-11,0 0-1,-1 0 0,0 1 0,0-1 1,-1 1-1,0 0 0,0 0 0,-1 0 1,0 0-1,0 1 0,-1 0 1,0 0-1,-1 0 0,1 1 0,-11-8 1,-3 0 4,-1 2 1,0 0-1,-1 1 1,0 1-1,0 1 1,-1 1-1,0 1 1,-1 1-1,1 2 1,-1 0-1,0 1 1,-28 1 0,-13 1-33,0 4 1,1 3 0,-82 17 0,94-12-82,0 2 1,-55 22-1,82-26 23,1 2 0,0 1 1,1 1-1,0 0 0,1 2 0,-21 19 0,40-31 50,0-1 0,0 1 0,0 0 0,1 0 0,-1 0 0,1 0 0,0 1 0,0-1 1,0 1-1,0-1 0,1 1 0,0-1 0,-2 8 0,2-9 8,1 0 1,0 0 0,1 0-1,-1-1 1,0 1-1,0 0 1,1 0 0,-1 0-1,1 0 1,0-1-1,-1 1 1,1 0 0,0-1-1,0 1 1,0 0-1,0-1 1,1 1 0,-1-1-1,0 0 1,0 1-1,1-1 1,-1 0-1,1 0 1,-1 0 0,1 0-1,0 0 1,-1 0-1,1 0 1,3 1 0,10 3-3,0 0 0,0-1 0,0-1 0,1 0 0,-1-1 0,1-1 0,0 0 0,0-1 0,-1-1 0,1 0 0,16-4 0,26-7-41,88-29-1,-105 28 49,412-149 154,-410 144-97,-25 9 3,0 1 1,1 1-1,-1 1 0,2 0 1,28-4-1,-46 10-31,0 0 0,0 0 0,-1 0 0,1 0-1,0 0 1,0 0 0,0 1 0,-1-1 0,1 1 0,0-1 0,-1 1 0,1 0 0,0-1-1,-1 1 1,1 0 0,-1 0 0,1 0 0,-1 0 0,1 1 0,-1-1 0,0 0 0,0 0 0,0 1-1,0-1 1,0 1 0,0-1 0,0 1 0,0-1 0,0 1 0,-1 0 0,1 0 0,0-1 0,-1 1-1,1 2 1,1 8 131,-1-1 0,0 1-1,-1 0 1,-1 16 0,1 5 155,3-5-93,1-1 1,1 1-1,1-1 1,2 0-1,0-1 1,2 0 0,22 43-1,-25-57-193,0 0 0,0 0 1,2-1-1,-1 0 0,2 0 0,-1-1 1,1 0-1,1 0 0,0-2 0,0 1 0,1-1 1,0-1-1,0 0 0,1-1 0,-1 0 0,1-1 1,16 5-1,-14-7-310,-1 0-1,0-1 1,1-1 0,-1 0-1,1-1 1,0 0 0,-1-1 0,28-6-1,-32 4-169,0 0 0,0 0 0,0-1 1,-1-1-1,0 1 0,0-1 0,0-1 0,-1 0 0,0 0 0,0-1 0,0 0 0,-1 0 0,10-13 0,9-23-1613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3.4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 3840,'0'1'156,"-1"0"0,0 0 1,0 1-1,1-1 0,-1 0 1,1 1-1,-1-1 0,1 0 1,-1 1-1,1-1 0,0 0 1,0 1-1,0-1 0,0 1 0,0-1 1,0 0-1,0 1 0,0-1 1,0 1-1,1-1 0,-1 0 1,0 1-1,2 0 0,18 39 3081,-3-9-3079,5 34 824,17 80-1,-14-44-1002,0-8 505,171 558 1869,-179-602-2283,-4-11 87,32 63 0,-35-90 68,-6-25-65,-6-36 75,1 38-151,1-8-80,0-1 0,0 1 0,2 0-1,1 0 1,0 0 0,1 0 0,1 0 0,9-20 0,-10 30 4,0-1 0,1 1 0,0 0 0,1 0 0,0 1 0,0 0 0,1 0 0,0 0 0,0 1 0,1 0 0,0 0 0,0 1 0,1 0 0,0 1 0,0-1 0,18-7-1,-6 7 86,-1 0-1,1 2 1,-1 0-1,1 1 0,0 1 1,0 1-1,41 3 0,148 31 681,-163-24-621,-21-2-45,0 1 0,-1 0-1,0 2 1,0 1 0,-1 1-1,-1 1 1,0 1 0,-1 1-1,0 1 1,-1 1 0,32 34-1,-49-47-58,0 1-1,-1-1 0,0 1 0,0 0 0,0-1 1,0 2-1,-1-1 0,0 0 0,0 0 0,0 1 1,-1-1-1,0 1 0,0-1 0,0 1 0,-1-1 0,1 1 1,-1 0-1,-1-1 0,1 1 0,-1 0 0,0-1 1,0 1-1,-1-1 0,1 1 0,-6 9 0,2-4 63,-1-1 0,-1 1-1,0-1 1,0 0-1,-1-1 1,0 0-1,-1 0 1,0 0-1,0-1 1,-20 12-1,-4 3 54,-2-2 0,-1-1 0,-1-2 0,0-1 0,-1-2 0,-1-2 0,0-1 0,0-2-1,-1-2 1,-65 5 0,76-12-669,0-1-1,0-1 0,-37-7 1,8-8-1436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4.9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48 3200,'0'1'63,"0"-1"-1,0 1 1,0-1 0,0 1 0,0-1-1,0 1 1,1-1 0,-1 1 0,0-1-1,0 1 1,0-1 0,1 0 0,-1 1-1,0-1 1,1 1 0,-1-1 0,0 0-1,1 1 1,-1-1 0,1 0 0,-1 1-1,0-1 1,1 0 0,-1 0 0,1 1-1,-1-1 1,1 0 0,-1 0 0,1 0-1,-1 0 1,1 0 0,-1 0-1,1 0 1,-1 0 0,1 0 0,-1 0-1,2 0 1,28-4 2728,-6 1-1566,107 0-73,216-31 0,-329 31-1145,-1-1-277,1 1-1,-1 1 1,1 0 0,-1 2 0,1 0-1,-1 0 1,27 6 0,-42-6 148,-1 0 0,1 1 0,-1-1-1,0 1 1,1-1 0,-1 1 0,0 0 0,1 0-1,-1-1 1,0 1 0,0 0 0,0 0 0,0 0 0,0 0-1,0 0 1,0 1 0,0-1 0,0 0 0,0 0-1,-1 0 1,2 3 0,0 11-1307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05.3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0 3072,'1'1'284,"-1"0"1,1 1-1,-1-1 1,1 0-1,-1 0 1,1 0-1,-1 1 1,0-1-1,0 0 1,0 0-1,1 1 1,-1-1-1,0 0 1,-1 0-1,1 1 1,0-1-1,0 0 1,-1 2-1,-4 45 1468,2-24-1464,2 27 118,1-1 1,3 0-1,19 99 1,-4-71-79,49 133 1,-64-203-713,0 0 0,0 0 0,1 0 0,0-1 0,0 0 0,1 0 0,10 13 0,-5-11-1280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0.5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643 1 1152,'-64'9'1579,"55"-8"-1405,0-1 0,0 1-1,0 0 1,1 1 0,-1 0 0,1 1 0,-1-1 0,1 2 0,0-1 0,0 1 0,0 0 0,-11 9 0,-7 11 182,1 2 1,1 0-1,1 2 1,-20 32-1,-16 20 166,27-39-303,3 1 0,1 2-1,2 1 1,2 1 0,2 1 0,2 1 0,2 1 0,-19 86 0,29-99-96,2 0 0,2 1 0,2-1-1,1 1 1,1 0 0,2 0 0,2-1 0,2 0 0,1 0 0,1 0 0,2-1 0,2 0-1,16 35 1,-7-26 41,2-1-1,2-1 0,1-1 1,2-2-1,41 45 0,-55-70-173,0 0-1,1-1 1,0-1-1,0 0 0,2-1 1,-1-1-1,1-1 1,1 0-1,0-1 1,0-1-1,0-1 0,1 0 1,0-1-1,0-1 1,37 2-1,-16-5-522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1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 2176,'0'0'14,"0"0"1,0 0-1,0 0 0,0 0 1,0-1-1,0 1 0,0 0 1,1 0-1,-1 0 0,0 0 1,0 0-1,0-1 0,0 1 1,0 0-1,1 0 0,-1 0 1,0 0-1,0 0 0,0 0 1,0 0-1,1 0 0,-1 0 1,0-1-1,0 1 0,0 0 1,0 0-1,1 0 0,-1 0 1,0 0-1,0 0 0,0 0 1,0 0-1,1 0 0,-1 0 1,0 1-1,0-1 0,0 0 1,1 0-1,-1 0 0,0 0 1,0 0-1,0 0 0,0 0 1,0 0-1,1 0 0,-1 1 1,0-1-1,0 0 0,0 0 1,0 0-1,0 0 0,0 0 1,1 1-1,-1-1 0,0 0 1,0 0-1,0 0 0,0 0 1,0 1-1,0-1 0,0 0 1,0 0-1,0 1 0,6 6-6,7 8 672,1-1 0,21 18 0,0 0-415,0 0-1,-3 2 1,53 70-1,-57-68-255,25 31 496,60 101 1,-96-137-294,0 1 0,-3 0 0,0 1 0,-2 1 0,-1 0 1,7 44-1,8 142 740,-25-191-830,-1 1 1,-2 0-1,-1-1 0,-1 0 0,-13 45 0,7-41 23,-1 0 1,-2-1-1,-24 44 1,29-63-283,0 1-1,-2-2 1,1 1 0,-1-1 0,-1 0 0,0-1 0,-1 0 0,0-1 0,-26 17 0,29-21-440,6-5 78,5-3-836,7-12 34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1.8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 3968,'50'0'1920,"40"-10"-2304,-71 10 3456,6 0-3456,2 6 0,-3 2-1280,-5 1 128,-4 12 1408,0-6 128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2.2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 5632,'20'-7'2816,"75"18"-4224,-70-11 5888,11 4-4480,4 1 0,3 7-1024,-1 1 128,-8 0-128,-4 2 128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4.5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85 335 2176,'-1'-2'160,"1"1"1,-1 0-1,1-1 1,-1 1-1,1-1 1,0 1-1,0 0 1,0-1-1,0 1 0,0-1 1,0 1-1,0-1 1,0 1-1,0-1 1,1 1-1,-1 0 1,0-1-1,1 1 1,0 0-1,-1-1 1,1 1-1,0 0 0,-1 0 1,1-1-1,0 1 1,0 0-1,0 0 1,2-1-1,39-30-196,-14 13 688,-19 10-503,0 1-1,-1-1 1,-1 0-1,1-1 1,-2 0-1,1 0 1,-1-1-1,7-16 1,-11 22-112,0-1 0,-1 1 0,1 0 1,-1 0-1,0-1 0,0 1 0,-1 0 0,0-1 0,0 1 1,0-1-1,0 1 0,-1 0 0,0-1 0,0 1 0,-1 0 1,1-1-1,-1 1 0,0 0 0,0 0 0,-1 1 1,-4-8-1,6 11-29,0-1 0,0 1 0,-1 0 0,1-1 0,0 1 0,-1 0 0,1 0 0,-1 0 0,1 0 0,-1 0 0,1 0-1,-1 0 1,0 0 0,0 1 0,1-1 0,-1 1 0,0-1 0,0 1 0,0 0 0,0-1 0,1 1 0,-1 0 0,-3 1 0,1 0 0,-1 0-1,0 0 0,0 0 1,1 1-1,-1 0 1,0 0-1,1 0 1,-8 6-1,-2 2-12,1 1 0,0 0 1,1 1-1,-14 16 0,19-20-4,1 1-1,0 0 0,0 1 0,1 0 1,0 0-1,1 0 0,0 0 0,1 1 1,0-1-1,0 1 0,1 0 0,1 0 1,0 0-1,0 0 0,1 0 0,1 0 1,0 0-1,0 0 0,1 0 0,0-1 1,1 1-1,0 0 0,1-1 0,0 0 1,0 0-1,1 0 0,1 0 0,0-1 1,0 0-1,1 0 0,0 0 0,0-1 1,1 0-1,15 11 0,10 7 29,63 35-1,-78-52-6,0 0-1,1-1 1,-1-1 0,1 0-1,36 6 1,-52-12-25,1-1 0,-1 0 0,0 1 0,0-1 0,1 0 0,-1-1-1,0 1 1,0-1 0,1 1 0,-1-1 0,0 0 0,0 0 0,0 0 0,0-1 0,0 1 0,0-1 0,0 1 0,4-5 0,-1 0-89,0 0-1,-1-1 1,1 0-1,-1 0 1,5-11-1,-5 9-53,0 1 0,1 0 0,0 0 0,12-12 0,0 4-1017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3.0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780 3 1408,'-2'-1'93,"-1"1"0,1-1 0,-1 1 0,1 0 0,-1 0 0,0-1 1,1 2-1,-1-1 0,1 0 0,-1 0 0,0 1 0,1 0 0,-1-1 0,1 1 0,-1 0 0,1 0 0,0 0 1,-1 1-1,1-1 0,0 1 0,0-1 0,0 1 0,0-1 0,0 1 0,0 0 0,1 0 0,-1 0 0,0 0 1,1 1-1,0-1 0,-1 0 0,0 3 0,-55 61 704,12-16-400,-46 60-313,-91 120 1010,144-177-740,3 2 0,-42 85 0,43-64-24,3 2 0,3 1 0,4 1 0,4 1 0,-15 116 0,30-149-194,2 1 1,1 0-1,4 0 0,1 0 0,2-1 0,3 1 0,1-1 0,3-1 0,1 0 1,31 69-1,-29-87-55,0-1 1,2 0 0,2-2 0,0 0 0,1 0 0,2-2 0,40 35-1,-6-14 92,1-2 0,84 45 0,-133-83-190,1 0-1,-1-1 1,1 0 0,0-1 0,11 4-1,-16-7-312,-1 1 1,1-1-1,-1 1 0,1-1 0,-1 0 0,1 0 0,0-1 0,-1 1 0,1-1 0,5-2 0,5 0-1206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3.7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14 486 3328,'-1'0'92,"0"1"-1,1-1 1,-1 0 0,0 1 0,0-1-1,1 1 1,-1-1 0,0 1-1,1-1 1,-1 1 0,0 0 0,1-1-1,-1 1 1,1 0 0,-1-1 0,1 1-1,-1 0 1,1 0 0,0-1 0,-1 1-1,1 0 1,0 0 0,0 0-1,-1 0 1,1-1 0,0 1 0,0 0-1,0 0 1,0 0 0,0 0 0,0 0-1,0 0 1,1 0 0,7 42 2189,-3-23-1921,-3-10-279,1 0 0,0 0 0,0 0-1,0-1 1,2 1 0,-1-1 0,1 0 0,0 0 0,1 0 0,0-1 0,0 0 0,1 0 0,0-1 0,1 0 0,-1 0 0,1 0 0,1-1-1,-1 0 1,1-1 0,0 0 0,17 7 0,-13-8 3,-1 0-1,1-1 1,0 0-1,0-1 1,1-1-1,-1 0 1,0 0-1,1-1 1,-1-1-1,0-1 1,0 0-1,0 0 1,0-1-1,0-1 1,0 0-1,16-8 1,-3 0 14,-1-2 0,-1 0 0,0-1 1,-1-2-1,0 0 0,-2-1 0,0-2 0,26-31 1,-37 39-65,-1 0-1,-1-1 1,0 0 0,0-1 0,-2 1 0,0-1 0,0-1-1,-1 1 1,-1-1 0,-1 0 0,0 0 0,0 0 0,-2 0 0,0-1-1,-1 1 1,0 0 0,-3-20 0,0 20-37,0-1 1,0 1-1,-2 0 0,0 1 1,0-1-1,-1 1 0,-1 0 1,-1 1-1,0-1 0,0 2 1,-1-1-1,-1 1 0,0 0 1,-1 1-1,-14-12 1,15 15-14,-1 1 0,0 1-1,0 0 1,0 0 0,0 1 0,-1 0 0,0 1 0,0 0 0,0 1 0,0 1 0,-1 0 0,1 0 0,-1 1 0,1 1 0,-1 0 0,1 1 0,-1 0 0,1 1 0,-14 4 0,6-1-43,0 2 0,0 0 0,1 1-1,0 1 1,0 1 0,1 1 0,0 0 0,1 2-1,-18 15 1,27-21 35,1 0-1,-1 0 0,1 1 1,1 0-1,-1 0 0,1 0 1,1 1-1,0 0 1,0 0-1,0 1 0,1-1 1,1 1-1,0 0 0,0 0 1,1 0-1,0 0 0,0 0 1,2 1-1,-1-1 1,2 16-1,0-20 24,0 0 0,1-1 0,0 1-1,0 0 1,0 0 0,0-1 0,1 1 0,0-1 0,1 0-1,-1 0 1,1 0 0,0 0 0,0-1 0,0 1 0,1-1 0,-1 0-1,1 0 1,0-1 0,0 0 0,1 0 0,-1 0 0,1 0 0,-1-1-1,1 0 1,12 3 0,-3-1 14,1-1 0,1-1-1,-1 0 1,0-1 0,0-1 0,1-1 0,-1 0-1,27-5 1,161-35 137,-195 39-157,-1 0 1,0 2 0,1-1 0,-1 1 0,0 0 0,1 0 0,-1 1 0,0 0-1,0 1 1,1 0 0,-1 0 0,0 1 0,-1 0 0,11 5 0,-9-3 26,0 1 0,-1 1 0,0 0 0,0 0 0,0 0 0,0 1 0,-1 0 0,-1 1 0,0 0 0,10 16 0,27 60 95,-28-53 56,1 0-1,1-2 1,2 1-1,28 34 1,-42-59-191,1 1 0,1-1 0,-1 0 0,1 0 0,0-1 1,0 0-1,0 0 0,1-1 0,0 0 0,0 0 0,0-1 1,0 0-1,1 0 0,-1-1 0,1 0 0,-1-1 1,1 1-1,0-2 0,0 1 0,-1-1 0,1-1 0,10-1 1,-6-1-332,1-1 0,-1 0 0,0-1 0,0-1 0,-1 0 0,18-11 0,-27 15 269,56-32-1603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4.5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47 2816,'-16'-40'1237,"15"33"375,4 12-1260,6 10-311,-6 2 111,-1-1-1,0 0 0,-1 1 0,-1-1 1,-1 0-1,-2 20 0,-1 19 70,1 231 1742,51 441 0,-23-481-1195,-18-204-455,-3-30-35,1-22 261,2-19-465,3 0 0,0 0 0,2 1-1,1 1 1,1 0 0,19-28 0,-17 28-57,-5 9 2,1 0 1,0 1-1,1 0 1,1 1 0,1 1-1,0 0 1,1 1 0,0 1-1,1 0 1,1 1-1,0 1 1,0 0 0,34-12-1,-35 17 25,0 1 0,0 0 0,0 2 1,0 0-1,1 1 0,-1 1 0,1 0 0,-1 1 0,1 1 0,-1 1 0,1 1 0,-1 0 0,0 1 0,0 1 0,0 0 0,30 16 1,-34-14-13,0 0 0,-1 2 0,0 0 1,0 0-1,-1 1 0,0 0 0,-1 1 1,0 0-1,-1 1 0,0 0 0,-1 0 0,-1 1 1,1 0-1,-2 0 0,0 1 0,-1 0 1,7 27-1,-10-32 1,0 0 0,0 1 0,-1 0 0,0-1 0,-1 1 0,0 0 0,-1-1 0,0 1 0,0-1-1,-1 1 1,-1-1 0,1 1 0,-1-1 0,-1 0 0,0 0 0,0-1 0,-1 1 0,0-1 0,0 0 0,-1 0 0,0 0 0,0-1 0,-1 0 0,0 0 0,0-1 0,-1 0 0,1 0 0,-12 6 0,-5 1 103,-1-1 1,0-2 0,0 0 0,-53 12 0,-112 10 420,178-31-519,-13 0-265,-1-1-1,1-1 1,-1-1-1,1-2 1,0 0-1,0-2 1,1 0-1,-34-15 1,70 24-1130,0-1 1,1-1-1,-1 0 1,16-2 0,-16 1 458,28-2-1278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4.9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372 1 6144,'-21'66'3072,"-13"44"-4352,13-78 6784,-19 23-6016,-11 11 0,-38 14-2816,-26 7 128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5.6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110 366 2304,'-3'1'157,"0"1"0,0-1 0,1 1 0,-1-1 0,0 1 0,1 0 0,-1 0 0,1 0 0,-1 1-1,1-1 1,0 0 0,0 1 0,0-1 0,0 1 0,1 0 0,-1 0 0,1 0 0,-1 0 0,1 0 0,0 0 0,-1 4 0,-4 10 278,1 0-1,-6 30 1,9-38-315,1 0-1,0 0 0,1 1 1,0-1-1,1 0 1,0 0-1,0 0 0,1 0 1,0 0-1,1 0 1,0-1-1,0 1 1,1-1-1,0 0 0,0 0 1,1 0-1,0 0 1,0-1-1,1 0 0,0 0 1,0 0-1,1-1 1,9 8-1,-3-5-7,-1-1 1,1-1-1,1 0 0,-1 0 0,1-2 0,0 0 1,1 0-1,-1-1 0,1-1 0,0 0 1,0-1-1,0-1 0,24-1 0,-7-2-7,-1-1 1,1-2-1,-1-1 0,0-1 0,-1-2 0,1-1 0,-2-2 0,0 0 0,0-2 0,35-24 1,-47 27-44,-2-1 1,0 0-1,0-1 1,-1-1 0,-1 0-1,0-1 1,19-30 0,-25 32-27,0 0 0,-1 0 0,0-1 0,-1 0 0,-1 0 0,0-1 0,0 1 0,-2-1 1,0 1-1,-1-1 0,0-17 0,-1 20-16,-1 1 0,-1 0-1,0 0 1,0 0 0,-1 0 0,0 0-1,-1 1 1,0-1 0,-1 1 0,0 0 0,-13-18-1,9 16-2,-2-1-1,0 1 0,0 1 0,-1 0 0,-1 1 0,0 0 0,-23-13 1,11 9-43,-1 2 0,-1 1 0,1 1 0,-2 1 0,1 2 0,-1 0 0,-1 2 0,1 1 0,-31 0 0,9 3-108,0 3 0,-51 8 1,83-7 85,1 0 1,0 0 0,0 2-1,1 0 1,-1 1-1,1 1 1,0 1 0,1 0-1,-21 14 1,33-19 26,-1 0 0,0 0 0,1 0 0,0 0 1,0 0-1,0 1 0,0 0 0,1 0 0,-1 0 0,1 0 0,-3 6 0,4-7 10,1-1 0,0 1-1,-1-1 1,1 1 0,0-1-1,0 1 1,1-1-1,-1 1 1,0-1 0,1 1-1,-1-1 1,1 0 0,0 1-1,0-1 1,0 0 0,0 0-1,0 1 1,1-1-1,-1 0 1,1 0 0,-1 0-1,4 2 1,4 5 9,0-1 0,0 0 0,1 0 0,0-1 0,0-1 1,1 1-1,0-2 0,0 1 0,1-2 0,-1 1 0,1-2 0,0 0 0,15 3 0,16 0 4,1-2 0,57-2 0,-96-2-2,74-1 42,-1-4 1,139-26 0,-202 27-29,1 1 0,-1 1 0,1 0 1,-1 1-1,1 1 0,-1 0 0,1 1 0,26 5 1,-39-4-1,-1-1 1,1 0 0,-1 0 0,0 1 0,1 0 0,-1-1 0,0 1 0,0 0-1,0 0 1,0 0 0,0 0 0,0 1 0,-1-1 0,1 0 0,-1 1 0,0-1-1,1 1 1,-1 0 0,0-1 0,0 1 0,0 5 0,10 65 282,-10-63-260,3 38 170,0 5 138,18 84-1,-19-127-295,0-1 0,1 1 1,0-1-1,0 0 0,1-1 1,0 1-1,0-1 0,1 0 0,1 0 1,-1-1-1,13 11 0,-7-8-337,0 0-1,1-1 0,1 0 1,-1-1-1,2 0 0,21 7 1,-31-13-15,0-1 1,0 1-1,1-1 0,-1-1 1,1 1-1,-1-1 1,0 0-1,1 0 1,-1-1-1,7-1 1,22-4-1490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6.2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727 38 2560,'-28'-13'1133,"22"9"-913,0 1-1,-1 0 1,0 0-1,1 0 1,-1 1-1,0 0 0,0 1 1,0-1-1,-15 0 1,-24 2 225,-1 2 0,1 2 1,-1 2-1,1 2 0,1 2 1,0 2-1,-74 29 0,106-34-350,0 0 0,1 1 0,0 0 1,0 0-1,1 2 0,0-1 0,1 1 0,0 1 0,0 0 0,1 0 0,1 1 0,0 0 0,-9 19 0,14-24-74,0-1 0,0 1 0,1 0 0,-1 0 0,2 0 0,-1 0 0,1 0 0,0 0 0,1 0 1,-1 0-1,2 0 0,-1 0 0,1 1 0,0-1 0,0 0 0,1 0 0,0 0 0,0-1 0,0 1 0,1 0 0,0-1 0,1 0 0,-1 1 1,1-1-1,1-1 0,-1 1 0,1-1 0,0 1 0,7 5 0,5 2 5,0-1 1,0-1-1,1-1 0,1 0 0,0-1 1,0-1-1,0-1 0,1-1 0,0-1 1,1 0-1,23 2 0,20-1-131,1-2 0,82-5 0,-39-6-1367,153-30 0,-154 16 43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6.9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2560,'0'0'834,"15"5"-29,0 1-1,-1 1 1,18 11 0,-7 4-457,-1 1-1,-1 1 1,26 34-1,-10-11-201,15 16 403,-3 1-1,-3 3 1,-3 2-1,-3 2 1,-3 1-1,55 147 1,-65-134-224,-4 1 1,-4 1-1,-3 1 1,10 162-1,-27-210-261,-1-1-1,-2 1 1,-1 0-1,-3-1 1,-1 0 0,-2 0-1,-1-1 1,-2 0-1,-2-1 1,-2 0-1,-1-1 1,-1-1 0,-29 40-1,34-56-497,-2-1 1,0 0-1,-1-2 0,0 0 0,-1 0 1,-1-2-1,-1 0 0,-24 14 0,37-25 181,1-1 0,-1 1 1,0-1-1,-1-1 0,1 1 0,-8 0 0,-50-2-1539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8.0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663 84 2304,'-10'-20'1365,"7"14"-923,0-1-1,0 1 1,-1 0-1,0 0 1,-7-8-1,9 12-383,0 0 0,-1 0 1,1 1-1,0-1 0,-1 1 0,1 0 0,-1-1 1,1 1-1,-1 0 0,0 0 0,1 1 0,-1-1 1,0 0-1,0 1 0,0 0 0,1 0 0,-1 0 1,-4 0-1,-20 4 179,0 0 1,0 2 0,1 1-1,0 1 1,0 1 0,1 1-1,0 1 1,1 2 0,0 0-1,-30 23 1,26-15-104,1 1 1,1 1 0,1 1-1,1 1 1,1 1-1,2 2 1,-32 51-1,47-71-98,2 1-1,-1 0 1,1 0-1,1 0 1,0 1 0,0 0-1,-2 19 1,4-23-19,1 1 1,1-1 0,-1 0 0,1 1 0,0-1-1,0 0 1,1 1 0,0-1 0,0 0-1,0 0 1,1 0 0,0-1 0,5 8 0,3 2 9,0 0 1,1-1-1,0-1 1,1 0-1,0-1 1,1 0-1,1-1 1,0-1-1,0 0 1,1-1 0,0 0-1,0-2 1,1 0-1,0-1 1,36 9-1,-27-10-53,1-1-1,0-1 1,0-2-1,0 0 1,0-2-1,0-1 1,0-1-1,0-1 1,-1-1-1,31-11 1,-19 4-695,0-2 0,-1-1 0,-1-3 0,66-41 0,-60 27-815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8.3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4 3584,'-16'-3'1792,"26"27"-1152,-4-18 2688,-6 2-3072,9 9 0,6 7 128,-9 10 0,3 12-512,3-1 0,3-11 256,-2 4 128,8-9-128,0-1 0,-2-11-768,5-7 128,3-10-896,3-6 128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8.7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 0 5248,'-43'0'2560,"37"0"-3456,15 0 4480,1 0-5120,1 0 0,4 4-1024,-5 2 128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5.3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26 1664,'0'0'114,"0"1"1,-1-1-1,1 1 1,0 0-1,-1-1 1,1 1-1,0 0 0,0-1 1,-1 1-1,1 0 1,0 0-1,0-1 1,0 1-1,0 0 0,0 0 1,0-1-1,0 1 1,0 0-1,1 0 1,-1-1-1,0 1 0,0 0 1,0-1-1,1 1 1,-1 0-1,1-1 1,-1 1-1,0 0 0,1-1 1,-1 1-1,1-1 1,-1 1-1,1-1 1,-1 1-1,1-1 0,0 1 1,-1-1-1,1 0 1,-1 1-1,1-1 1,0 0-1,0 1 0,-1-1 1,2 0-1,34 17-443,-34-16 458,14 3 32,0 0 0,0 0 0,0-2 0,1 0 0,-1-1 0,0 0 0,1-1 0,-1-1 0,18-4 0,17-4 207,77-23 1,-86 15-173,-34 13-125,0 0 1,0 1-1,0 0 1,0 0-1,0 1 1,1 0-1,11 0 1,-19 1-64,-1 1 0,1 0 0,-1 0 0,1 0 1,0 0-1,-1 0 0,1 0 0,-1 0 0,1 0 0,-1 0 1,1 0-1,0 1 0,-1-1 0,1 0 0,-1 0 0,1 0 1,-1 1-1,1-1 0,-1 0 0,1 1 0,-1-1 0,1 0 1,-1 1-1,1-1 0,-1 1 0,1-1 0,-1 1 0,0-1 1,1 1-1,-1-1 0,0 1 0,0-1 0,1 1 0,-1-1 1,0 1-1,0-1 0,0 1 0,0 0 0,1-1 0,-1 1 1,0-1-1,0 1 0,0 0 0,0-1 0,-1 1 0,1-1 1,0 1-1,0 0 0,0-1 0,0 1 0,-1-1 0,1 1 1,0-1-1,0 1 0,-1-1 0,1 1 0,0-1 0,-1 1 1,1-1-1,-1 1 0,1-1 0,0 0 0,-2 1 0,-1 3 12,0 0 0,0 0 0,0 0 0,-1-1-1,1 1 1,-8 4 0,-8 4-13,0 0 1,1 2-1,0 0 0,1 1 0,1 1 1,0 0-1,2 1 0,-24 34 1,30-39-7,0 1 0,1-1 0,1 1 1,0 1-1,1-1 0,0 1 1,1 0-1,1 0 0,0 0 1,1 0-1,0 1 0,1-1 1,1 1-1,3 26 0,-2-36 12,0-1-1,1 1 1,0 0-1,0 0 0,0-1 1,0 1-1,1-1 1,-1 0-1,1 0 0,0 0 1,1 0-1,-1 0 1,1-1-1,0 1 1,-1-1-1,2 0 0,-1 0 1,0 0-1,0-1 1,1 0-1,0 1 0,-1-2 1,1 1-1,8 2 1,-6-3-5,-1 1 0,0-1-1,0 0 1,1-1 0,-1 1 0,0-1 0,1-1 0,-1 1 0,0-1 0,1 0 0,-1 0 0,0-1 0,0 0 0,0 0 0,0-1 0,0 1 0,-1-1 0,1 0 0,6-5 0,18-18-2206,66-41 1,-68 51 896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9.0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169 531 4608,'5'9'854,"1"0"-1,1-1 1,0 1 0,13 13 0,8 8 1298,-21-21-2044,1 0-1,1-1 1,-1 0-1,1 0 1,1-1 0,-1 0-1,1-1 1,1 0-1,-1-1 1,1 0 0,0 0-1,0-1 1,0 0-1,1-1 1,-1-1 0,1 0-1,0 0 1,16-1-1,-11-1 22,0-1-1,0-1 0,0-1 0,0 0 1,0-1-1,-1-1 0,0-1 1,0 0-1,0-1 0,-1-1 0,0 0 1,17-13-1,-16 10-11,0-1 0,0-1 0,-1-1 0,-1 0 0,0-1 0,-1 0 0,-1-1 0,0 0 0,13-27 0,-20 33-72,-1 0 0,0 0 0,0-1 0,-1 1 0,-1-1 0,0 0 0,0 0 0,-1 0 1,-1 0-1,0 0 0,0 0 0,-1 0 0,0 0 0,-1 0 0,0 0 0,-1 1 0,0-1 0,-9-19 0,4 13-18,-1 0 0,-1 1-1,-1 1 1,0 0-1,0 0 1,-2 1-1,0 1 1,0 0-1,-1 1 1,-1 0-1,0 1 1,-1 0-1,0 2 1,0 0-1,-1 1 1,0 0-1,0 1 1,-28-6-1,22 7-35,0 2-1,0 0 1,0 2 0,-1 0-1,1 2 1,-1 1-1,1 0 1,0 2 0,-1 0-1,1 2 1,1 1-1,-1 0 1,1 2 0,-32 15-1,41-16-20,0 1 0,1 0 0,-1 0-1,2 2 1,-1-1 0,1 2 0,1-1 0,0 1-1,0 1 1,1 0 0,0 0 0,-11 23 0,17-28-58,0-1 0,0 1-1,1 0 1,0 0 0,0 0 0,1 0 0,0 1 0,0-1 0,1 0 0,-1 0 0,2 1 0,-1-1 0,1 0 0,0 0 0,0 0-1,1 1 1,0-1 0,1-1 0,-1 1 0,1 0 0,0-1 0,1 1 0,0-1 0,0 0 0,0 0 0,1 0 0,9 9 0,-1-4-299,-1-1 0,1 0 0,1-1 0,0 0 0,0-1 1,1-1-1,0 0 0,0-1 0,1-1 0,-1 0 0,1-1 1,0-1-1,0 0 0,20 0 0,51-8-1554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9.5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0 376 3840,'4'5'2453,"14"-1"-376,26 0-447,-38-4-1881,16 0 379,1-1 0,-1-1 0,0-1 0,0-1 0,0-1 0,0 0 0,-1-2 0,0-1 0,0 0 0,-1-2 0,0 0 0,-1-1 0,0-1 0,0-1 0,-1-1 0,-1 0 0,-1-1 0,0-1 0,-1-1 0,19-26 0,-31 39-72,0 0-1,0 0 1,-1-1 0,0 1-1,0-1 1,0 1 0,0-1-1,-1 0 1,0 1 0,0-1-1,0 0 1,0 0 0,-1 0-1,0 0 1,0 0 0,0 0 0,-1 0-1,0 0 1,0 0 0,-1-5-1,0 6-20,0 0 0,0 0 0,0 0 0,0 1-1,-1-1 1,1 1 0,-1 0 0,0-1 0,0 1 0,0 0-1,0 1 1,-1-1 0,1 0 0,-1 1 0,0 0 0,1 0-1,-1 0 1,0 0 0,0 1 0,0 0 0,-1-1 0,1 2-1,-6-2 1,-3 0 15,1 1-1,-1 1 1,1 0 0,0 0-1,-1 1 1,1 1-1,0 0 1,-1 1-1,1 0 1,1 1 0,-1 0-1,0 1 1,1 0-1,0 1 1,0 0-1,-13 10 1,11-5-24,1 0 0,-1 0-1,2 2 1,0-1 0,0 2 0,1-1-1,1 1 1,0 1 0,1-1 0,1 2-1,-10 26 1,11-27-19,1 0-1,1 1 0,1 0 1,0 0-1,1 0 0,0 0 1,2 1-1,-1-1 1,4 24-1,-1-32-7,0 1 0,1-1 0,0 1 0,0-1-1,0 0 1,1 0 0,0 0 0,1-1 0,0 1 0,0-1 0,1 0 0,-1 0 0,2-1-1,-1 0 1,1 0 0,-1 0 0,2-1 0,11 7 0,-2-3-52,0-1 1,1 0-1,-1-2 0,2 0 1,-1-1-1,0 0 0,1-2 0,0 0 1,0-1-1,0-1 0,0-1 1,0 0-1,0-2 0,0 0 1,20-6-1,-22 4-276,0 0 1,0-2-1,0 0 0,-1-1 1,0-1-1,0-1 0,-1 0 0,0-1 1,0 0-1,12-13 0,24-28-1505,0-9-86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19.9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 5120,'-6'66'2560,"72"63"-2560,-35-82 4608,8 6-3968,22 10 128,19-12 0,-1-13 0,18-14-1152,7-16 0,6-25-512,-19-12 128,-6-33-1024,-20-14 0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0.5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 4352,'-9'24'2176,"3"18"-1280,12-29 2176,-2 16-2816,1 12 0,-5 10 128,0 3 128,6-9-640,4 2 0,5-5 256,4-13 128,7-12-1152,-1-10 128,9 3-768,-4-27 128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0.9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7 5376,'-30'-6'2688,"45"12"-3712,-15-6 4736,4-6-4736,2 6 128,3 0-1664,6 6 0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1.2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335 997 3072,'16'-3'347,"0"-1"-1,0-1 1,0-1 0,0 0-1,-1-1 1,0-1 0,-1 0-1,0-1 1,0-1-1,-1 0 1,15-14 0,33-27 482,-36 33-714,-1-2 0,-1-1 0,0-1 0,-2 0 0,0-2 0,-2 0 0,27-44 0,-21 20 638,37-103-1,-54 126-519,-1-2 0,-1 1-1,-1-1 1,-1 0 0,1-55-1,-6 74-184,0 0 0,0 0-1,0 0 1,-1 0 0,0 1-1,0-1 1,-1 0 0,0 1 0,-1 0-1,1-1 1,-1 1 0,-1 1-1,-9-13 1,6 11-18,0 0 0,0 1 0,-1 0 0,0 0 0,-1 1 0,1 0 0,-1 0 0,0 1 0,-13-4 0,4 2-25,0 2 0,0 0-1,0 1 1,0 1 0,-1 1-1,0 1 1,1 0 0,-1 2-1,0 0 1,1 1 0,-27 6-1,19-1-3,-1 2 0,2 0 0,-1 1-1,1 2 1,1 1 0,0 1 0,1 1 0,0 1-1,2 1 1,0 1 0,0 1 0,2 0 0,1 2-1,0 1 1,1 0 0,2 1 0,0 1-1,2 0 1,0 1 0,2 1 0,1 0 0,1 1-1,1 0 1,1 0 0,2 1 0,-5 37 0,9-26 141,1 1 0,3-1 0,1 0 0,1 0 0,13 50 0,-2-33 207,2 0-1,46 100 1,-51-134-305,0-1 0,2 0 0,0-1 0,1 0-1,1-1 1,1-1 0,1-1 0,0 0 0,2-1 0,-1-1 0,2-1-1,0-1 1,0-1 0,1 0 0,1-2 0,0-1 0,30 9 0,-38-16-412,-1 0 1,1-2 0,0 1 0,-1-2-1,1 0 1,0 0 0,-1-2 0,1 1-1,-1-2 1,0 0 0,0-1 0,0 0 0,13-8-1,-22 10 82,0 1-1,-1-1 1,1 0-1,-1 0 1,1 0 0,6-7-1,16-30-1654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1.7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1 3584,'-2'3'110,"-1"0"0,0 1 0,1-1 0,0 1 1,0-1-1,0 1 0,0 0 0,1 0 0,-1-1 0,1 1 0,0 0 1,0 1-1,0-1 0,1 0 0,0 0 0,-1 0 0,1 0 0,1 0 0,0 6 1,-1 7 416,8 239 3590,39 112-3539,-3-40-110,-15-75-26,7 90-692,-36-336 95,1-4-23,0 0-1,-1 0 1,0-1 0,1 1 0,-1 0-1,0 0 1,0 0 0,-1 0-1,1 0 1,-1 0 0,1 0-1,-1 0 1,0 0 0,0-1-1,-2 4 1,-3-7-1315,-7-9-43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2.1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1 289 3584,'1'-3'128,"0"0"0,1 0 0,-1 0 0,1-1 0,0 2 0,0-1 0,0 0 0,0 0 0,0 1 0,3-3 0,4-4 83,-1 2 0,1-1 0,0 2 1,1-1-1,-1 1 0,1 0 0,1 1 0,-1 0 1,13-3-1,66-27 243,24-9-57,155-38 1,-234 74-322,0 1-1,0 2 1,0 2-1,0 1 1,1 1 0,-1 2-1,0 1 1,0 2-1,47 11 1,-71-12-28,0 0 1,0 0-1,-1 1 1,0 1-1,0-1 1,0 1-1,0 1 0,-1-1 1,0 2-1,0-1 1,0 1-1,-1 0 1,0 1-1,0-1 0,-1 1 1,10 17-1,-11-15 17,-1 1-1,0-1 1,0 1 0,-1 0-1,-1 1 1,0-1-1,0 0 1,-1 1 0,-1-1-1,0 1 1,0-1-1,-1 1 1,-1-1-1,-4 20 1,-1-8 81,-1-1 0,-1 0 0,-1 0-1,-1-1 1,0-1 0,-2 0 0,0 0 0,-2-1 0,0-1 0,0 0 0,-2-2-1,-24 20 1,21-19 6,-2-1-1,0 0 1,0-2-1,-1-1 1,-1-1-1,0-1 1,-1-1-1,0-1 1,0-1-1,-47 8 1,45-13-46,0-1 0,0-2 0,-1 0 0,1-2 1,-38-7-1,51 6-244,1 0 1,1 0-1,-1-1 0,1-1 1,-1 0-1,1-1 0,1 0 1,-1-1-1,1 0 1,0-1-1,1 0 0,-18-18 1,28 26 72,0 0 0,1 0 1,-1 0-1,1 0 1,-1 0-1,0 0 0,1 0 1,-1 0-1,1 0 0,-1 0 1,0 0-1,1 0 1,-1 0-1,0 0 0,1-1 1,-1 1-1,1 0 1,-1 0-1,0 0 0,1-1 1,-1 1-1,0 0 0,1 0 1,-1-1-1,0 1 1,0 0-1,1 0 0,-1-1 1,0 1-1,0 0 0,0-1 1,1 1-1,-1 0 1,0-1-1,0 1 0,0-1 1,0 1-1,0 0 1,0-1-1,1 1 0,-1-1 1,0 1-1,0 0 0,0-1 1,0 1-1,-1 0 1,1-1-1,0 1 0,0-1 1,0 1-1,0 0 1,0-1-1,0 1 0,-1 0 1,1-1-1,0 1 0,0 0 1,0-1-1,-1 1 1,1 0-1,0-1 0,-1 1 1,1 0-1,0 0 1,-1-1-1,1 1 0,0 0 1,-1 0-1,27-1-1748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2.7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73 404 3712,'-4'-13'2210,"19"23"-10,20 29-957,9 29-738,-2 1 0,62 148 0,-87-181-406,-12-28-45,0 0 1,-1 1-1,-1-1 0,1 1 0,-1 0 1,-1 0-1,3 18 0,-5-26-49,1-1 0,-1 1 0,0 0 0,0-1 0,0 1 1,0 0-1,0-1 0,0 1 0,0 0 0,0-1 0,0 1 0,-1 0 0,1-1 0,0 1 0,0-1 0,0 1 0,-1 0 1,1-1-1,0 1 0,-1-1 0,1 1 0,-1-1 0,1 1 0,0-1 0,-1 1 0,1-1 0,-1 1 0,1-1 1,-1 0-1,0 1 0,1-1 0,-1 0 0,1 1 0,-1-1 0,0 0 0,1 0 0,-1 1 0,0-1 0,1 0 0,-1 0 1,0 0-1,1 0 0,-1 0 0,1 0 0,-1 0 0,0 0 0,1 0 0,-1-1 0,0 1 0,1 0 0,-1 0 0,0 0 1,1-1-1,-1 1 0,1 0 0,-1-1 0,1 1 0,-2-1 0,-38-29 163,34 26-145,-20-20 11,1 0 0,1-2 1,1-1-1,1-1 1,2-1-1,0-1 0,2 0 1,2-1-1,-14-35 1,18 35-46,1 0 0,1-1 0,2 0 0,1-1 0,1 1 0,2-1 0,2-1 0,1 1 0,5-58 0,-3 82 7,1-1 0,0 1 0,1 0-1,0 0 1,0 0 0,1 0 0,0 1-1,0-1 1,1 1 0,0 0 0,1 0-1,0 1 1,0-1 0,1 1 0,-1 1-1,2-1 1,-1 1 0,1 0 0,-1 1-1,2 0 1,-1 0 0,0 1 0,1 0-1,0 0 1,0 1 0,15-3 0,-4 2 17,0 0 0,1 1 0,-1 2 0,1 0 0,0 1 0,-1 1 0,1 1 1,-1 0-1,0 2 0,1 0 0,26 11 0,73 32-2338,-81-28 789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3.1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181 348 4608,'7'8'549,"0"-1"1,0-1 0,1 1-1,0-2 1,0 1 0,1-1-1,0 0 1,12 5-1,-4-1 286,1 0-737,0 0 1,0-1-1,1-1 0,0 0 1,1-2-1,-1 0 1,1-1-1,0-1 0,0-1 1,0-1-1,0-1 0,1 0 1,-1-1-1,0-2 1,0 0-1,-1-1 0,30-10 1,-33 8-6,-1-1 0,0 0 0,0-1 0,0-1 0,-1 0 0,0-1 0,-1-1 0,0 0 0,13-15 0,-21 21-64,-1 0 0,0 1 0,0-1 1,-1-1-1,0 1 0,0-1 0,0 1 1,0-1-1,-1 0 0,0 0 0,0 0 1,0 0-1,-1 0 0,0 0 0,0-1 1,-1 1-1,0 0 0,0-1 1,0 1-1,-1 0 0,0 0 0,0-1 1,0 1-1,-1 0 0,0 0 0,0 0 1,-6-11-1,0 6-16,-1 0 0,0 0 0,0 0 0,-1 1 0,0 0 0,-1 1 0,0 0 0,0 1 0,-1 0 0,0 1 0,0 1 0,-1-1 0,0 2 0,-18-6 0,1 1 7,0 2 1,-1 2 0,0 0 0,0 2 0,-45 0 0,40 5 9,1 1 1,-1 2-1,1 1 1,-53 15-1,75-17-36,0 1 0,0 1 1,0 0-1,1 1 0,0 0 0,0 1 0,0 0 0,1 1 0,0 0 0,0 1 0,1 0 1,0 1-1,1 0 0,-13 17 0,19-22-60,1 1 1,-1 0-1,1-1 1,0 1-1,0 0 0,1 0 1,-1 0-1,1 0 1,1 1-1,-1-1 0,1 0 1,0 0-1,1 0 1,-1 0-1,1 1 0,0-1 1,1 0-1,0 0 1,0 0-1,0-1 1,6 11-1,-3-6-192,1 0-1,0-1 1,1 0-1,-1 0 1,2-1-1,0 1 1,0-2 0,0 1-1,1-1 1,0-1-1,10 7 1,49 21-1427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6.2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74 222 1408,'0'1'24,"0"-1"0,0 1 1,0 0-1,-1-1 0,1 1 0,0-1 1,0 1-1,0 0 0,-1-1 1,1 1-1,0-1 0,-1 1 0,1-1 1,0 1-1,-1-1 0,1 1 0,-1-1 1,1 1-1,-1-1 0,1 1 0,-1-1 1,1 0-1,-1 1 0,1-1 0,-1 0 1,0 1-1,-9 5 2180,19 34-818,-1-7-1047,0 3-5,2 0 0,1-1 0,21 44 0,-29-71-273,1 1 1,1-2-1,0 1 0,0 0 1,0-1-1,1 0 0,0 0 1,0-1-1,1 0 0,0 0 1,0 0-1,0-1 0,1 0 0,0 0 1,0-1-1,0 0 0,0 0 1,1-1-1,8 2 0,-11-4-22,0 0 0,0 0-1,-1-1 1,1 1-1,0-1 1,0-1-1,0 1 1,0-1-1,0 0 1,-1-1-1,1 1 1,0-1 0,-1 0-1,1 0 1,6-5-1,-4 2 21,0-1 0,0 0 0,-1 0 0,0 0 0,-1-1-1,1 0 1,-1 0 0,-1-1 0,6-8 0,-2 1 10,-2 0 0,1 0-1,-2-1 1,0 0 0,-1 0 0,-1 0 0,0-1 0,-1 1-1,-1-1 1,1-26 0,-4 23-14,-1 0 0,-1 1 0,0 0-1,-2-1 1,0 1 0,-1 1 0,-1-1 0,-1 1 0,0 1 0,-1-1-1,-1 1 1,-1 1 0,-19-24 0,26 35-51,-1 1 0,1 0 0,-1 0 0,0 0 0,0 0 0,0 1 0,0 0 0,-1 0 0,1 0 0,-1 0 0,0 1 0,1 0 0,-1 1-1,0-1 1,0 1 0,-7 0 0,3 0-8,0 1-1,1 1 0,-1 0 1,0 0-1,1 1 0,-1 0 1,1 1-1,0 0 0,-15 7 1,10-4-16,1 1 0,0 1 0,1 0 1,-1 1-1,1 0 0,1 1 0,0 0 1,0 1-1,1 0 0,1 1 0,0 0 1,0 1-1,-8 15 0,14-21 8,0 0-1,0 0 1,0 0-1,1 1 1,0-1-1,1 1 1,0-1-1,0 1 1,0 0-1,1 0 1,0-1-1,0 1 1,3 8-1,-2-9-19,2-1-1,-1-1 1,1 1 0,0 0-1,0-1 1,0 1-1,1-1 1,0 0 0,0 0-1,0 0 1,0-1 0,1 1-1,0-1 1,0 0-1,0-1 1,8 5 0,4 3-473,0-2 0,0 0 0,38 14 0,-47-21 202,0 0 1,0 0 0,1-1-1,-1 1 1,0-2-1,1 1 1,-1-1-1,0-1 1,1 0-1,-1 0 1,0 0-1,10-4 1,16-9-850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3.8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61 262 896,'0'1'62,"1"-1"1,-1 0-1,0 0 1,1 0-1,-1 0 1,1 0-1,-1 0 1,1 0-1,-1 0 1,0 0-1,1 0 0,-1 0 1,1 0-1,-1-1 1,1 1-1,-1 0 1,0 0-1,1 0 1,-1 0-1,1-1 1,-1 1-1,0 0 1,1 0-1,-1-1 0,0 1 1,1 0-1,-1-1 1,0 1-1,0 0 1,1-1-1,-1 1 1,0-1-1,0 1 1,0 0-1,1-1 0,-1 1 1,0-1-1,2-1 1727,1 21-746,-1-7-866,0 0-1,1 0 1,0 0 0,1 0-1,0-1 1,1 0 0,0 0-1,1 0 1,0 0 0,1-1-1,0 0 1,1-1 0,-1 1-1,2-1 1,0-1 0,0 0-1,0 0 1,1-1 0,0 0-1,0 0 1,1-1 0,0-1-1,0 0 1,0 0 0,1-1-1,0 0 1,-1-1 0,1-1-1,0 0 1,1 0 0,15-1-1,-4 0-83,-1-1 0,1-2-1,-1 0 1,0-1 0,0-1 0,0-2-1,0 0 1,-1-1 0,0-1 0,-1-1-1,33-19 1,-38 18-31,-1 0 1,0-1-1,-1-1 0,0-1 1,0 0-1,-2 0 0,1-2 1,-2 1-1,0-1 0,-1-1 1,0 0-1,-1-1 1,-1 1-1,11-36 0,-17 47-52,-1 0 0,1 0 0,-1 0 0,-1 0 0,1 0 0,-1-1 0,0 1 0,0 0 0,0 0 0,-1-1 0,0 1 0,0 0 0,0 0 0,-1 0-1,1 0 1,-1 0 0,0 0 0,-1 0 0,1 1 0,-1-1 0,0 1 0,0 0 0,0-1 0,-1 2 0,0-1 0,0 0 0,0 1 0,0-1 0,0 1 0,0 0 0,-1 1 0,-6-4 0,-6-2-1,-2 0 1,1 1-1,-1 0 1,-1 2 0,1 0-1,-1 2 1,-21-2 0,10 3-36,0 2 1,0 1 0,0 2 0,1 1 0,-1 1 0,1 2 0,0 1 0,0 1 0,1 1 0,0 2 0,1 1-1,1 1 1,0 2 0,1 0 0,0 2 0,-34 32 0,50-41-54,1 0-1,1 1 1,0 0 0,0 0-1,1 1 1,1 0 0,0 1-1,0-1 1,1 1 0,-6 20-1,10-28-14,0 1 0,0-1 1,0 1-1,1-1 0,0 1 0,0-1 0,0 1 0,0-1 0,1 1 0,0-1 0,0 0 0,0 1 0,0-1 0,1 0 0,-1 1 1,1-1-1,0 0 0,1 0 0,-1-1 0,1 1 0,-1 0 0,1-1 0,0 1 0,0-1 0,1 0 0,-1 0 0,1-1 0,-1 1 1,1-1-1,0 1 0,0-1 0,0 0 0,0 0 0,5 1 0,62 19-1591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4.2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 3072,'-3'11'379,"0"0"-1,1 0 1,1 1 0,0-1 0,0 1 0,1-1-1,1 1 1,2 19 0,2 11 1524,24 189-376,-5-50-814,-3 15-767,34 274 1004,-23-302-654,-26-146-292,1 0 0,1-1 0,0 0 0,2 0 0,17 26 0,-25-43-99,0-1 0,1 0 0,-1 0 0,1 0 0,0 0 1,0-1-1,0 1 0,5 3 0,4-7-1120,-7-17-599,-5 1 385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4.6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185 416 4224,'37'31'3539,"-9"-8"-2540,0 0 0,2-2-1,40 22 1,-61-39-943,1 1 0,0-1-1,0-1 1,0 0 0,0 0 0,0-1 0,1 0-1,-1-1 1,1 0 0,-1-1 0,1 0-1,-1 0 1,1-1 0,-1-1 0,18-4-1,-8-1 68,-1-1 0,0 0 0,-1-2 0,0 0 0,0-1 0,-1-1 0,0 0 0,-1-1 0,-1-1 0,0-1 0,-1 0 0,0-1 0,12-19 0,-20 26-78,-1 0 0,0-1 1,0 0-1,-1 1 0,0-1 0,0-1 0,-1 1 0,-1 0 0,0-1 0,0 0 0,0-18 0,-3 20-19,0 1 0,0-1 1,-1 1-1,0 0 0,-1-1 0,1 1 1,-2 0-1,1 0 0,-1 1 1,0-1-1,-1 1 0,1 0 0,-2 0 1,1 0-1,-1 1 0,-9-9 1,0 3-3,-1 0 1,0 0-1,-1 2 1,0 0 0,-1 1-1,0 1 1,0 0 0,-1 1-1,0 1 1,0 1 0,-1 1-1,0 1 1,1 0-1,-1 2 1,0 0 0,-25 2-1,18 1-39,0 1 0,0 1-1,1 1 1,0 1 0,0 1-1,0 1 1,1 2 0,0 1-1,1 0 1,1 2 0,-37 25-1,49-29-35,1-1 1,0 1-1,1 1 0,0-1 1,0 2-1,1-1 0,1 1 0,-8 14 1,12-21-25,1 1 0,0-1 0,0 1 1,1 0-1,0 0 0,-1-1 0,2 1 1,-1 0-1,0 0 0,1 0 0,0 0 1,0 0-1,1 0 0,-1 0 0,1-1 1,0 1-1,0 0 0,1 0 0,-1-1 1,1 1-1,0 0 0,0-1 0,1 0 1,4 7-1,-1-3-217,1-1 1,0 0-1,0-1 1,0 0-1,13 9 1,52 27-1629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5.2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 1 3584,'-2'1'122,"1"0"0,-1 0 0,1 0-1,0 1 1,0-1 0,0 1 0,0-1 0,0 1 0,0-1 0,0 1 0,0-1 0,0 1 0,0 3 0,-8 25 1168,1 1 1,1 0-1,-3 46 1,1 326 544,9-401-1835,10 271 1391,-5-181-990,44 347 879,-44-411-1166,15 51 0,-18-71-94,1-1 0,0 0 0,0 0 0,0 0 1,1 0-1,0-1 0,1 0 0,-1 1 0,1-2 1,1 1-1,-1 0 0,8 5 0,-10-10-15,-1 0 1,0 0-1,0 0 0,0 0 0,1-1 1,-1 1-1,0-1 0,1 1 1,-1-1-1,0 0 0,1 0 0,-1 0 1,1 0-1,-1 0 0,0-1 0,3 0 1,41-14-128,-37 12 69,-1 0-48,196-81-5174,-168 64 3334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5.6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49 3200,'0'-1'70,"1"0"0,-1-1 0,0 1-1,0-1 1,1 1 0,-1 0 0,0-1 0,1 1 0,-1 0 0,1-1-1,0 1 1,0 0 0,-1 0 0,1-1 0,0 1 0,0 0 0,0 0 0,0 0-1,0 0 1,0 0 0,2-1 0,1 0 79,0 0 1,1 0-1,-1 0 1,0 1-1,0-1 0,1 1 1,5-1-1,13 0 329,-1 0-1,29 3 1,-31-1-291,174-3 634,136 3 662,-320 0-1686,1 1 0,-1 0 1,1 1-1,-1 0 0,0 0 1,0 1-1,0 1 0,0 0 1,10 5-1,-5 0-970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6.0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3328,'2'2'142,"21"44"1783,-10 27 1384,15 327-97,-4-26-2670,-9-280 6,4-2-1,52 151 1,-67-228-515,2-1 1,0 1-1,0-1 0,1 0 1,1 0-1,1-1 0,0 0 1,18 20-1,-23-29-107,1 0-1,-1 0 1,1 0 0,0-1-1,0 1 1,0-1 0,1-1 0,-1 1-1,1-1 1,0 0 0,-1 0-1,1 0 1,0-1 0,0 0 0,0 0-1,0-1 1,0 0 0,0 0-1,0 0 1,0-1 0,0 1-1,0-1 1,0-1 0,9-2 0,-6 0-347,0 1 0,0-2 1,0 1-1,0-1 1,-1 0-1,8-7 1,11-15-1372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6.3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52 3072,'21'-34'1536,"79"23"-1152,-60 5 1920,15 12-1792,9-3 0,18 9 128,-2 5 128,-1-4-1024,6-5 0,-15 5 640,-3-6 0,-12 3-1280,-10-6 0,-11 0-384,-9-4 128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6.7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1 388 2816,'0'2'264,"1"1"0,0-1 0,0 0-1,-1 1 1,1-1 0,1 0 0,-1 0 0,0 0 0,0 1 0,1-1 0,-1-1 0,1 1-1,0 0 1,2 2 0,34 28 1988,-25-22-1913,9 8-14,0 0 0,1-2 0,1-1 0,1-1 1,28 12-1,-38-20-142,1-1 0,-1 0 1,1-1-1,0-1 1,1 0-1,-1-2 0,0 0 1,1 0-1,-1-1 1,19-4-1,-19 3-49,0-2-1,-1 0 1,1-1-1,-1-1 1,1 0 0,-1-1-1,-1-1 1,1 0 0,15-11-1,-20 10-63,0-1 0,0 0 0,-1 0 0,0-1 0,-1 0 0,0 0 0,0-1 0,-1 0 0,0-1 0,-1 1 0,8-23 0,-11 24-56,1 1 0,-2-1 0,1 0 0,-1 0 0,-1 1 1,0-1-1,0 0 0,-1-1 0,0 1 0,-1 0 0,0 0 0,-1 1 1,0-1-1,0 0 0,-1 0 0,-1 1 0,1-1 0,-1 1 0,-1 0 0,0 1 1,0-1-1,-1 1 0,0 0 0,0 0 0,-1 0 0,0 1 0,-11-9 0,0 1-7,0 2-1,-1 0 0,-1 1 0,0 1 0,0 0 0,-1 2 0,0 0 1,-1 2-1,0 0 0,0 2 0,-28-4 0,32 6-25,0 2 0,-1 0 0,1 1 0,-1 1 0,1 1 0,0 1 0,0 0 0,0 1 0,0 1 0,-27 12 0,37-14 3,-1 2 0,1-1 0,0 1 0,0 0 0,1 1 0,-1 0 0,1 0 0,1 0 0,-1 1 0,1 0 1,0 0-1,1 1 0,-1 0 0,1 0 0,1 0 0,0 0 0,0 1 0,1 0 0,0-1 0,0 1 0,1 1 0,-2 10 0,4-12-105,-1 1-1,2-1 1,-1 0-1,1 0 1,0 1-1,1-1 0,0 0 1,0 0-1,1 0 1,0-1-1,0 1 1,1-1-1,0 1 1,0-1-1,0 0 1,1-1-1,1 1 1,-1-1-1,13 11 0,-4-5-376,1 0-1,0-1 0,0 0 0,2-1 0,-1-1 1,1-1-1,28 10 0,31 1-1314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7.3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1 358 2816,'13'38'5577,"-6"-23"-5334,1-1 0,1 1 0,19 24 0,-17-30-164,1 1 1,0-2-1,1 1 0,-1-2 1,1 0-1,1 0 0,-1-1 1,1-1-1,1-1 0,-1 0 1,0 0-1,1-1 0,0-1 1,16 0-1,1 0 35,0-2 1,0-2 0,0 0-1,-1-3 1,47-11-1,-51 8-68,0-1-1,-1-2 1,1-1-1,-2 0 1,0-2-1,-1-1 1,28-23-1,-36 26-22,-1-1 0,0-1 0,-1 0 0,-1-1 0,0 0 0,-1-1 0,-1 0 0,-1-1 0,0 0 0,-1-1 0,9-24 0,-16 37-17,-1-1 0,1 1 0,-1-1-1,0 1 1,-1-1 0,1 0 0,-1 1-1,0-1 1,-1 0 0,1 1 0,-1-1 0,0 0-1,-1 1 1,1-1 0,-1 1 0,0 0-1,-1-1 1,1 1 0,-1 0 0,0 0-1,0 1 1,0-1 0,-1 0 0,0 1 0,0 0-1,0 0 1,0 0 0,0 1 0,-1-1-1,0 1 1,-6-3 0,-5-3 3,1 2 0,-1 0 1,-1 0-1,1 2 0,-1 0 1,0 1-1,0 1 0,-1 0 0,-18 0 1,3 3-27,0 1 0,0 1 0,1 2 0,-1 1 0,1 1 0,0 2 0,1 1 0,-31 14 0,42-14-62,1 0 0,0 0 0,1 2 0,0 0 0,1 2 0,0 0 0,1 0 0,0 2 0,1 0 0,1 0 0,1 2 0,0-1 0,-16 28 0,27-39-15,-1 0 0,0 0 0,1 0 0,0 0 0,1 1 0,-1-1 0,1 1 0,0-1-1,0 1 1,0-1 0,1 1 0,0-1 0,0 1 0,1 0 0,-1-1 0,1 1 0,1-1 0,-1 1 0,1-1 0,-1 0 0,4 6 0,0-3-188,0-1 1,0 0-1,1 0 0,9 9 1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7.8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0 1664,'-2'7'493,"0"0"-1,1-1 1,0 1 0,1 0-1,-1 0 1,1 0 0,1 0 0,-1 0-1,1 0 1,3 11 0,1 13-324,18 289 1658,12 115-30,-22-334-1206,5-1 0,38 123 0,-47-195-496,76 219 280,-81-239-484,-1 0-1,1 0 1,0 0 0,1-1 0,9 13 0,-13-19 23,0 0 0,0 0 0,0 0 0,0 0 0,0 0 0,0 0 0,0-1 0,0 1 0,0 0 1,0-1-1,1 1 0,-1 0 0,0-1 0,0 1 0,1-1 0,-1 0 0,0 1 0,1-1 0,-1 0 0,0 0 0,1 0 0,-1 0 0,1 0 0,-1 0 0,0 0 0,1-1 0,-1 1 0,0 0 0,1-1 0,-1 1 0,0-1 0,1 1 0,-1-1 0,0 0 0,0 1 0,0-1 0,0 0 0,0 0 0,0 0 0,0 0 0,0 0 0,0 0 0,1-2 0,12-15-1300,2-9-22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6.5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 2816,'0'1'285,"1"1"1,0 0-1,-1-1 1,1 1-1,-1-1 1,1 1-1,-1 0 0,0-1 1,0 1-1,0 0 1,0-1-1,0 1 1,0 0-1,0-1 1,0 1-1,-1 1 1,-3 48-142,4-47 149,-1 18-188,2 1 0,1-1 0,0 0 0,2 1 0,0-1 0,2-1 0,0 1 0,1-1 0,2 0 0,10 21 0,7 6 17,1-1 0,2-1 0,37 43 0,-62-83-136,-1-1-1,1-1 1,1 1 0,-1-1-1,1 1 1,0-1 0,0-1-1,0 1 1,0-1 0,0 0 0,11 5-1,-13-8-105,1 1 1,0-1-1,0 1 0,0-1 0,0 0 0,-1-1 1,1 1-1,0-1 0,0 1 0,0-1 0,-1 0 0,1-1 1,0 1-1,-1-1 0,1 1 0,-1-1 0,0 0 1,1 0-1,-1-1 0,5-4 0,30-26-1053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8.1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20 344 4480,'-19'32'2176,"38"52"-2432,-13-67 4096,3 13-3840,2-2 128,5 6-256,8-9 128,1-4-1280,-4-4 0</inkml:trace>
  <inkml:trace contextRef="#ctx0" brushRef="#br0" timeOffset="1">206 9 6144,'-10'-8'3072,"10"57"-4096,6-43 5248,-6-2-6912,-6 13 128,-9 11-512,-15-20 0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8.9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2 246 2688,'0'-2'111,"-1"0"0,1 1 0,0-1 0,0 1 0,0-1 0,0 0 0,0 1 0,0-1 1,0 1-1,1-1 0,-1 0 0,0 1 0,1-1 0,-1 1 0,1-1 0,0 1 0,0-1 0,-1 1 0,1 0 0,0-1 0,0 1 0,0 0 1,0 0-1,1 0 0,0-2 0,40-23 1609,-21 15-1934,47-37 862,-52 35-554,1 1 0,0 0 0,36-17 0,-27 18 130,1 1 0,1 1 0,0 1 0,0 2 0,32-4 0,-58 10-202,0 0-1,-1-1 1,1 1-1,0 0 1,0 1-1,-1-1 1,1 0 0,0 0-1,-1 1 1,1-1-1,0 1 1,-1-1-1,1 1 1,-1 0-1,1 0 1,-1 0-1,1 0 1,-1 0-1,0 0 1,1 0-1,-1 0 1,0 0-1,0 1 1,0-1-1,0 0 1,0 1-1,0-1 1,0 1-1,0-1 1,-1 1-1,1-1 1,0 1-1,-1 0 1,1-1 0,-1 1-1,0 0 1,0-1-1,0 1 1,0 0-1,0 0 1,0-1-1,0 4 1,-2 7 78,0 0 1,0 0 0,-1-1 0,-6 19 0,1-9 31,1 1 1,1-1-1,1 1 1,1 1-1,-1 29 1,5-44-111,0-1 0,0 1 0,1-1 0,0 0 0,0 1 0,1-1 0,0 0 0,1 0 1,-1 0-1,1 0 0,0-1 0,1 1 0,0-1 0,0 0 0,0 0 0,1 0 0,-1 0 0,1-1 0,1 0 0,6 6 0,-1-4-15,0 0 0,1-1 0,-1 0 0,1-1 0,1 0 0,-1-1 0,1 0-1,0-1 1,0-1 0,0 0 0,0 0 0,0-1 0,20-2 0,-17 1 0,0-2-1,0 0 1,0 0 0,-1-2 0,1 0-1,-1-1 1,0 0 0,0-1-1,-1-1 1,27-16 0,-16 5 35,-1-1 0,-1 0 1,-1-2-1,37-45 0,-51 57-40,-1-1-1,-1 0 1,1 0-1,-2-1 0,1 0 1,-2 0-1,1 0 1,-1 0-1,-1-1 1,0 0-1,-1 1 1,0-1-1,-1 0 1,0 0-1,-2-15 1,1 24-11,0 0 0,-1-1 0,0 1 0,0 0 0,0 0-1,0 0 1,0 0 0,-1 0 0,1 1 0,-4-5 0,5 6 7,0 1 0,0 0 0,0 0-1,0 0 1,0 0 0,0 0 0,-1-1 0,1 1-1,0 0 1,0 0 0,0 0 0,0 0-1,0 0 1,-1 0 0,1-1 0,0 1 0,0 0-1,0 0 1,0 0 0,0 0 0,-1 0-1,1 0 1,0 0 0,0 0 0,0 0-1,-1 0 1,1 0 0,0 0 0,0 0 0,0 0-1,0 0 1,-1 0 0,1 0 0,0 0-1,0 0 1,0 0 0,0 0 0,-1 0 0,1 0-1,0 1 1,0-1 0,0 0 0,0 0-1,-1 0 1,1 0 0,0 0 0,0 0-1,0 1 1,0-1 0,-2 22-65,4-8 48,1-1 0,0 0 0,1-1 0,0 1 0,1-1 0,0 1 0,1-1-1,0-1 1,1 1 0,0-1 0,1 0 0,0-1 0,1 0 0,0 0 0,20 15 0,9 5-285,2-1 0,82 42 0,-109-63 92,12 4-1132,-3-7-85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29.5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3200,'1'0'212,"0"1"0,0-1 0,0 0 0,-1 0-1,1 1 1,0-1 0,0 0 0,-1 1 0,1-1 0,0 0 0,0 1 0,-1-1 0,1 1 0,-1 0 0,1-1-1,0 1 1,-1-1 0,1 1 0,-1 0 0,0 0 0,1-1 0,-1 1 0,1 0 0,-1 0 0,0-1 0,0 1-1,1 1 1,5 30-37,-3-15 287,16 54 264,56 134-1,-20-65 448,-53-133-1092,0 0-1,1 0 1,0-1-1,0 1 0,0-1 1,1 0-1,0 0 1,0 0-1,1 0 0,-1 0 1,1-1-1,8 6 1,-13-10-71,1-1 0,-1 0 1,0 0-1,1 0 1,-1 0-1,0 0 0,1 0 1,-1 0-1,0 0 1,1 0-1,-1 0 1,0 0-1,1 0 0,-1 0 1,0-1-1,0 1 1,1 0-1,-1 0 0,0 0 1,1 0-1,-1 0 1,0-1-1,0 1 1,1 0-1,-1 0 0,0 0 1,0-1-1,0 1 1,1 0-1,-1 0 0,0-1 1,0 1-1,0 0 1,0-1-1,1 1 1,-1 0-1,0 0 0,0-1 1,0 1-1,0 0 1,0-1-1,0 1 0,0 0 1,0-1-1,0 1 1,0-1-1,1-17 17,-1 16-10,-2-78 159,2-68-168,2 129-60,0 0 0,1 1 0,1-1 0,1 1 0,12-32 0,-14 44 38,0-1-1,0 1 1,1 0 0,0 0-1,0 0 1,0 1 0,1 0-1,0-1 1,0 2 0,0-1-1,1 0 1,-1 1 0,1 0-1,12-6 1,-9 7 17,0-1 0,1 1 0,0 1 0,0 0 0,0 0 0,0 1 0,0 0 0,0 0 0,15 2 0,-2 2 87,1 1-1,-1 1 0,0 0 0,-1 2 1,1 1-1,-1 1 0,-1 1 0,25 14 1,-25-10 38,0 0 0,-1 2 0,0 0 0,-1 1 0,-2 1 0,1 1 0,-2 1 0,-1 0 0,0 1 0,-1 0 0,-2 1 0,18 40 0,-25-49-185,-1 0 0,0 1 0,-1-1 0,0 1 0,-1-1 0,-1 1 0,0 0 0,-1-1 1,0 1-1,-2 0 0,-2 17 0,3-28-196,-1 0 1,1 0 0,-1 0-1,1 0 1,-1 0-1,0 0 1,0 0-1,-1-1 1,1 1-1,0-1 1,-1 1 0,0-1-1,1 0 1,-1 0-1,0 0 1,0 0-1,-5 1 1,-11 2-1689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0.5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4 2304,'0'0'80,"-1"-1"0,1 1 0,-1 0-1,1 0 1,0-1 0,-1 1 0,1 0 0,-1 0 0,1-1 0,-1 1-1,1 0 1,0 0 0,-1 0 0,1 0 0,-1 0 0,1 0 0,-1 0-1,1 0 1,-1 0 0,1 0 0,-1 0 0,1 0 0,-1 0 0,1 0-1,-1 0 1,1 1 0,0-1 0,-1 0 0,1 0 0,-1 0 0,1 1 0,0-1-1,-1 0 1,1 1 0,-1-1 0,-4 20 1567,11 28-350,-6-46-1228,59 270 2177,-33-160-1442,-18-84-554,-3-23-94,-3-26 78,-2-6-193,1-1 0,1 1 0,11-54 0,-10 70-44,1-1 0,0 1 0,1 0 0,0 0 0,1 0 0,0 1 0,1 0 0,0 0 0,0 1 0,1 0 0,16-16 0,-5 10-38,0 1 1,0 1-1,1 1 0,1 0 0,0 1 0,1 2 0,-1 0 0,2 1 1,-1 1-1,1 2 0,28-5 0,-36 8 36,-1 1-1,0 0 1,0 0 0,1 2-1,-1 0 1,0 0 0,1 1-1,-1 1 1,0 1 0,-1 0-1,1 0 1,-1 1-1,0 1 1,0 1 0,0 0-1,-1 0 1,0 1 0,0 0-1,18 19 1,-20-15 36,-1 1-1,0 0 1,0 1 0,-2 0-1,0 0 1,0 0 0,-1 1-1,-1 0 1,0 1 0,-2-1-1,1 1 1,1 25 0,-2 5 189,-1 0 0,-3 0 1,-7 51-1,8-95-175,-6 35-15,-1-29-451,-2-22-342,5 5-16,1-1 0,0 1 1,0 0-1,1-1 0,-1-13 1,3-1-886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1.1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27 260 3072,'-3'-2'166,"0"-1"0,1 0 0,-1 0 0,1-1 1,0 1-1,0 0 0,0-1 0,1 0 0,-1 1 0,1-1 0,-2-7 0,3 8-46,0 0-1,0 0 0,1 1 0,-1-1 0,1 0 0,-1 0 1,1 0-1,0 0 0,0 1 0,1-1 0,-1 0 0,0 1 1,1-1-1,0 1 0,0 0 0,-1-1 0,4-1 0,10-12 108,0 0 1,1 2-1,1 0 0,0 1 0,1 1 0,0 0 0,34-15 0,-38 20-105,0 2 1,1-1-1,-1 2 0,1 0 1,0 1-1,0 0 1,0 1-1,0 1 0,0 1 1,1 0-1,26 3 1,-35-1-81,-1-1 0,0 1 0,1 0 0,-1 1 1,0-1-1,0 1 0,-1 0 0,1 1 0,0-1 1,-1 1-1,0 1 0,0-1 0,0 0 1,-1 1-1,1 0 0,-1 0 0,0 1 0,0-1 1,-1 1-1,0 0 0,0-1 0,0 2 0,2 8 1,3 12 72,-2 0 1,-1 1 0,-1-1 0,0 39-1,3 13 86,-3-55-128,-3-10 8,0-1 0,2 1 1,0-1-1,9 27 0,-11-38-67,0 1-1,0-1 1,1 1-1,-1-1 0,1 0 1,-1 1-1,1-1 1,0 0-1,0 0 1,0 0-1,0 0 0,0-1 1,0 1-1,1-1 1,-1 1-1,1-1 1,-1 0-1,1 1 0,-1-1 1,1-1-1,0 1 1,-1 0-1,1-1 1,0 1-1,0-1 0,-1 0 1,1 0-1,0 0 1,0 0-1,3-1 1,13-3 41,0 0-1,0-1 1,-1-1 0,0-1 0,0-1 0,-1 0 0,1-1 0,18-14 0,-7 2-13,0-2-1,-1 0 1,37-42 0,-52 50-12,0-2-1,-1 0 1,-1 0-1,-1-1 1,0-1 0,8-24-1,-13 33-35,-1-1 1,-1 0-1,0 1 1,-1-1-1,0-1 0,0 1 1,-1 0-1,-1 0 0,0-1 1,0 1-1,-1 0 0,-1 0 1,-2-13-1,4 24 3,0-1 0,0 1 0,0 0 1,0 0-1,0 0 0,0-1 0,0 1 0,0 0 0,0 0 0,0 0 1,0-1-1,0 1 0,0 0 0,-1 0 0,1 0 0,0-1 1,0 1-1,0 0 0,0 0 0,0 0 0,0 0 0,0-1 1,-1 1-1,1 0 0,0 0 0,0 0 0,0 0 0,0 0 0,-1 0 1,1-1-1,0 1 0,0 0 0,0 0 0,0 0 0,-1 0 1,1 0-1,0 0 0,0 0 0,0 0 0,-1 0 0,1 0 0,0 0 1,0 0-1,-1 0 0,1 0 0,0 0 0,0 0 0,-1 0 1,-4 12-91,-2 18 48,7-5 73,2 1 1,0-1-1,2 1 0,12 47 1,-6-30 85,-3-22-82,0 1 0,1-1 0,1-1 0,0 1 0,2-2 0,1 1 0,0-2 0,1 1 0,1-2 0,1 0 0,0 0 0,1-2 0,1 0 0,0-1 0,25 16 0,-37-27-332,0 0 0,1-1 0,-1 1 0,1-1 0,-1-1 0,1 1 0,-1-1 0,1 1 0,0-2 0,0 1 1,-1-1-1,1 0 0,0 0 0,0 0 0,0-1 0,10-2 0,4-11-1513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2.2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2816,'0'13'4032,"1"26"-3470,3 1 1,1-1 0,2 0-1,22 71 1,69 142 890,-97-250-1433,0 0 0,-1-1 0,1 1-1,0 0 1,0-1 0,0 1-1,0-1 1,0 1 0,0-1 0,0 1-1,0-1 1,1 0 0,-1 1 0,0-1-1,1 0 1,2 2 0,-3-3-11,0 0 1,-1 0-1,1-1 0,0 1 1,0 0-1,-1 0 1,1 0-1,0-1 1,-1 1-1,1 0 0,-1-1 1,1 1-1,0 0 1,-1-1-1,1 1 0,-1-1 1,1 1-1,-1-1 1,1 1-1,-1-1 1,0 1-1,1-1 0,-1 0 1,1 1-1,-1-1 1,0 0-1,0 1 0,1-2 1,2-6 38,0-1 0,-1 0 0,0 0 0,0 0-1,1-12 1,-1-64 74,-2 49-146,1 1-1,2-1 0,12-56 1,-13 84 5,0-1 1,1 1 0,0 0 0,0 0-1,1 0 1,0 0 0,0 1 0,1-1 0,0 1-1,1 0 1,-1 1 0,1-1 0,0 1-1,1 0 1,0 1 0,0-1 0,0 1-1,0 1 1,15-7 0,-15 8 22,0 1-1,1 0 1,-1 1 0,1 0-1,-1 0 1,1 1 0,-1 0-1,1 0 1,0 1 0,-1-1-1,1 2 1,-1-1 0,0 1-1,1 0 1,-1 1-1,0 0 1,0 0 0,0 0-1,-1 1 1,1 0 0,10 9-1,0 0 22,0 1 1,-1 1-1,-1 0 0,-1 1 0,0 1 0,17 26 0,-15-19 33,-2 1 0,13 29 0,-23-45 6,-1 0-1,0 0 1,0 0 0,-1 1-1,0-1 1,-1 1 0,0 0 0,0-1-1,-1 1 1,-1 10 0,0-18-42,1 0 1,0 0 0,0 0 0,-1 0-1,1 0 1,-1 0 0,1 0 0,-1 0-1,0 0 1,0 0 0,0 0 0,0-1-1,0 1 1,0 0 0,0-1 0,-1 1-1,1-1 1,-3 3 0,3-4-3,0 1 0,0-1 0,0 0 0,0 1 0,0-1 1,-1 0-1,1 0 0,0 0 0,0 0 0,0 0 0,0 0 0,0 0 0,-1 0 0,1-1 1,0 1-1,0 0 0,0-1 0,0 1 0,0 0 0,0-1 0,0 0 0,0 1 0,-1-2 1,-2 0-1,1-1 0,0 0 0,0 0 1,0 0-1,1 0 0,-1 0 1,1 0-1,-1-1 0,1 1 0,0-1 1,1 0-1,-1 0 0,1 0 0,-1 0 1,1 1-1,0-2 0,0-4 1,1-4-28,1 0 0,1 1 1,0-1-1,0 1 0,1-1 1,1 1-1,0 0 0,1 0 0,0 1 1,1 0-1,0-1 0,1 2 1,0-1-1,0 1 0,18-18 1,1 2-71,1 0 0,1 2 0,1 1 1,39-24-1,-57 41 33,0 0-1,0 1 1,0 0 0,1 1-1,0 0 1,-1 1 0,2 0 0,-1 1-1,0 0 1,0 1 0,0 0-1,1 1 1,-1 0 0,0 1 0,1 1-1,-1 0 1,23 7 0,-21-5 60,0 1 0,-1 1 0,0 0 0,0 1 1,-1 1-1,0 0 0,0 0 0,-1 1 0,0 1 0,0-1 1,-1 2-1,0 0 0,-1 0 0,15 24 0,-3 3 238,28 67-1,-42-88-194,-1 1-1,-1 0 1,-1 0 0,-1 1-1,0-1 1,0 26 0,-3-44-76,0 0 1,0 0 0,0 1-1,1-1 1,-1 0 0,0 0 0,0 1-1,0-1 1,0 0 0,0 0-1,0 0 1,0 1 0,-1-1-1,1 0 1,0 0 0,0 1 0,0-1-1,0 0 1,0 0 0,0 0-1,0 1 1,0-1 0,0 0 0,-1 0-1,1 0 1,0 1 0,0-1-1,0 0 1,0 0 0,-1 0 0,1 0-1,0 0 1,0 1 0,0-1-1,-1 0 1,1 0 0,0 0-1,0 0 1,-1 0 0,1 0 0,0 0-1,0 0 1,0 0 0,-1 0-1,1 0 1,0 0 0,0 0 0,-1 0-1,1 0 1,-13-10-1863,11 8 1682,1 0-1,-1 1 0,1-1 1,0 0-1,0 0 1,0 0-1,0 0 0,0 0 1,0 0-1,0 0 0,1 0 1,-1 0-1,1 0 1,-1 0-1,1 0 0,0 0 1,0-4-1,10-14-1487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2.6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220 266 3456,'28'-1'997,"1"-1"1,-1-1-1,1-1 1,36-11-1,-52 12-926,-1-1 0,0 0 0,-1-1 0,1 0 0,-1-1 0,0-1 0,0 1 0,0-2-1,-1 1 1,-1-2 0,1 1 0,8-11 0,-16 16-23,1 0 0,-1 1 1,0-1-1,0 0 0,0 0 0,0-1 0,-1 1 1,0 0-1,1-1 0,-1 1 0,0-1 0,0 1 1,-1-1-1,1 1 0,-1-1 0,0 1 0,0-1 0,0 0 1,-1-5-1,0 6-6,-1-1 1,1 1-1,-1 0 1,0 0-1,0 0 0,0 0 1,0 0-1,0 0 1,-1 0-1,0 1 1,1-1-1,-1 1 1,0 0-1,0 0 0,0 0 1,-4-2-1,-5-1 69,1 0-1,-1 1 1,-1 0-1,1 0 1,0 2 0,-1-1-1,1 2 1,-1 0-1,0 0 1,-15 2-1,1 2 27,-1 1 0,1 2 0,1 0 0,-1 2 0,1 1 0,1 1 0,-45 25-1,59-29-101,1 1 0,0 0 0,1 1-1,0 0 1,0 0 0,1 1-1,0 0 1,0 1 0,-6 10-1,10-13-16,0 0 0,1 0-1,0 0 1,0 1 0,1-1-1,0 1 1,0 0 0,1 0-1,0 0 1,1 0-1,-1-1 1,1 1 0,1 0-1,2 16 1,1-9 11,0 0 0,1 0 0,1 0 0,1-1 0,0 0 0,0 0 0,2-1-1,-1 0 1,2 0 0,0-1 0,0 0 0,1-1 0,22 18 0,-10-11 38,1-1 0,0-2 0,1 0 0,0-1 0,1-2 0,47 16 1,-37-18-181,-1-1 1,1-2 0,72 5 0,-87-11-260,0-1 0,0-1 0,0-1-1,0 0 1,0-2 0,-1 0 0,1-2 0,25-10 0,-1-10-1441,-17 0 0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3.7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10 2560,'0'0'73,"0"1"1,-1 0-1,1-1 0,-1 1 1,1 0-1,0-1 0,0 1 1,-1 0-1,1-1 0,0 1 1,0 0-1,0-1 0,0 1 1,0 0-1,0 0 0,0-1 1,0 1-1,0 0 0,0 0 1,0-1-1,0 1 0,1 0 1,-1-1-1,0 1 0,1 0 1,-1-1-1,0 1 0,1 0 1,-1-1-1,1 1 0,-1-1 1,0 1-1,1 0 0,0-1 1,-1 0-1,1 1 0,-1-1 1,1 1-1,0-1 0,-1 0 1,1 1-1,1-1 0,0 3 189,1-1-1,0 0 0,0 0 0,0 0 0,0 0 0,0-1 0,1 1 1,4 1-1,46 5 988,62 18 1,-77-15-787,1-2 0,0-2 0,72 4 1,-101-11-367,77-4 369,-85 4-435,1 0-1,-1-1 1,0 1 0,0-1-1,1 0 1,-1 0 0,0 0-1,0 0 1,0 0-1,0-1 1,0 1 0,0-1-1,-1 0 1,1 0 0,0 0-1,-1 0 1,0 0-1,1-1 1,-1 1 0,0-1-1,2-3 1,-4 5-28,1 1 0,-1 0 1,0-1-1,0 1 0,0 0 0,1-1 0,-1 1 1,0-1-1,0 1 0,0-1 0,0 1 1,0 0-1,0-1 0,0 1 0,0-1 0,0 1 1,0 0-1,0-1 0,0 1 0,0-1 1,0 1-1,-1-1 0,1 1 0,0 0 1,0-1-1,0 1 0,-1 0 0,1-1 0,0 1 1,0 0-1,-1-1 0,1 1 0,0 0 1,-1-1-1,1 1 0,0 0 0,-1 0 0,1-1 1,0 1-1,-1 0 0,1 0 0,0 0 1,-1 0-1,1-1 0,-1 1 0,1 0 0,-1 0 1,1 0-1,0 0 0,-1 0 0,1 0 1,-1 0-1,1 0 0,-1 0 0,1 0 0,0 0 1,-1 1-1,1-1 0,-1 0 0,1 0 1,0 0-1,-1 1 0,1-1 0,0 0 0,-1 0 1,1 1-1,0-1 0,-1 0 0,-29 17-33,25-10 40,-1-1-1,1 1 1,1 0 0,-1 1-1,1-1 1,0 1 0,1 0-1,0 0 1,0 0 0,1 0-1,0 0 1,0 1 0,1-1-1,0 1 1,0-1 0,1 1-1,0-1 1,1 1 0,0-1-1,0 1 1,1-1 0,0 1-1,0-1 1,8 15 0,-2-3 46,2 0 0,0 0 0,2-1 0,0-1 0,1 0 0,0-1 0,2 0 0,29 26 1,-30-33-19,0 0 0,0-1 0,1-1 0,0 0-1,1-1 1,0-1 0,0-1 0,0 0 0,1-1 0,0 0 0,-1-1 0,35 0 0,-24-2-3,1-1-1,0-2 0,-1-1 0,1-1 1,-1-1-1,0-1 0,36-14 1,-35 8-21,-1-2 0,0 0 0,-1-2 0,-1-1 1,0 0-1,-1-2 0,-1-1 0,22-26 1,-45 46-17,1-1 1,-1 0-1,0 1 1,0-1-1,1 1 1,-1-1 0,1 0-1,-1 1 1,0-1-1,1 1 1,-1-1 0,1 1-1,-1 0 1,1-1-1,-1 1 1,1-1 0,-1 1-1,1 0 1,0-1-1,-1 1 1,1 0 0,-1 0-1,1-1 1,0 1-1,-1 0 1,1 0 0,0 0-1,-1 0 1,1 0-1,0 0 1,-1 0-1,1 0 1,0 0 0,-1 0-1,1 1 1,0-1-1,-1 0 1,1 0 0,0 0-1,-1 1 1,1-1-1,-1 0 1,1 1 0,-1-1-1,1 1 1,-1-1-1,1 0 1,-1 1 0,1-1-1,-1 1 1,1 0-1,-1-1 1,0 1-1,1-1 1,-1 2 0,13 46-141,-7-22 85,-2-15 63,0-1 0,1 0-1,0 0 1,1 0 0,0-1 0,1 0-1,0 0 1,0 0 0,1-1-1,0 0 1,0-1 0,1 0 0,0 0-1,0-1 1,0 0 0,1 0-1,0-1 1,0-1 0,1 0 0,-1 0-1,1-1 1,0 0 0,21 2-1,-8-2 73,1-1 0,0-1 0,0-1 0,0-2 0,0 0 0,-1-2 0,1 0 0,-1-2 0,41-15 1,-51 15-28,0 0 0,-1-1 1,0 0-1,0-1 1,-1-1-1,0 0 1,0 0-1,-1-1 1,0-1-1,-1 0 1,14-19-1,-20 24-36,0 0 0,0 0-1,-1-1 1,1 0 0,-2 1 0,1-1 0,-1 0 0,0-1-1,0 1 1,-1 0 0,0 0 0,0-1 0,-1 1-1,0 0 1,0-1 0,-1 1 0,0-1 0,0 1-1,-1 0 1,1 0 0,-2 0 0,1 0 0,-1 0 0,0 0-1,-5-7 1,-3-3-6,0 0-1,-2 0 1,0 1 0,-1 1-1,0 0 1,-1 1 0,-1 1-1,0 0 1,-21-12-1,12 11-19,-1 1 0,0 1 0,-1 1 0,0 1-1,-56-12 1,32 14-25,-1 2 0,0 2 0,-1 3-1,1 2 1,0 2 0,-93 18-1,118-16-1,0 2 0,1 2-1,1 0 1,-46 24 0,59-27-25,1 0 1,1 1 0,-1 0-1,1 0 1,1 1-1,-1 1 1,2 0 0,-1 0-1,1 0 1,0 1 0,1 0-1,-8 15 1,13-21-19,0 0 1,1 0-1,-1 0 1,1 0-1,0 1 1,1-1-1,-1 0 0,1 0 1,-1 1-1,1-1 1,1 0-1,-1 1 1,0-1-1,1 0 1,0 1-1,0-1 1,1 0-1,-1 0 0,1 0 1,-1 0-1,1 0 1,1-1-1,-1 1 1,0 0-1,1-1 1,0 0-1,0 1 1,0-1-1,6 4 0,1 2-278,2-2-1,-1 1 1,1-1-1,0-1 0,0 0 1,1-1-1,-1 0 0,23 4 1,70 10-1689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3.0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422 177 2048,'2'-5'438,"-1"-1"1,-1 0-1,1 0 0,-1 1 0,0-1 1,0 0-1,0 0 0,-1 1 1,-2-8-1,2 9-341,0 1 1,-1-1-1,0 0 1,0 0-1,0 1 1,0-1-1,0 1 1,-1-1-1,0 1 1,0 0-1,0 0 1,0 0-1,0 1 1,0-1-1,-1 1 1,1 0-1,-1-1 1,0 2-1,1-1 1,-1 0-1,-7-1 1,-1 0 57,-1 0-1,-1 1 1,1 1 0,0 0 0,0 1 0,-1 0-1,1 1 1,0 1 0,0 0 0,0 0 0,0 2-1,0-1 1,1 2 0,-1 0 0,1 0 0,0 1-1,-19 13 1,22-13-96,1 0-1,0 1 0,0-1 1,0 2-1,1-1 1,0 1-1,0 1 1,1-1-1,0 1 0,-6 12 1,9-14-9,0 0-1,1 0 1,-1 0 0,2 1-1,-1-1 1,1 1 0,0 0-1,0-1 1,1 1 0,0 0-1,0-1 1,1 1 0,0 0-1,1-1 1,2 9 0,0-4 33,1 0 1,1 0-1,0-1 1,1 0 0,0 0-1,0 0 1,1-1 0,15 15-1,-5-7 12,0-1-1,2-1 1,30 20-1,-28-24-59,0-1-1,0-1 0,1-1 0,0-1 1,0-1-1,1-1 0,0-1 1,0-2-1,0 0 0,1-1 1,-1-1-1,36-4 0,-26-1 7,-1 0-1,1-2 1,-1-2-1,-1-1 1,1-1-1,-2-2 1,1-1-1,41-24 1,-60 29 33,0-1 0,23-18 0,-33 24-68,0 1 1,-1-1 0,1 0-1,-1 0 1,1 0-1,-1 0 1,0 0 0,0-1-1,-1 1 1,1-1 0,-1 1-1,1-1 1,-1 0 0,0 1-1,-1-1 1,1 0 0,0-4-1,-1 8-8,0 0 1,0 0-1,0 0 0,0 0 0,0-1 1,0 1-1,0 0 0,0 0 0,0 0 1,0 0-1,0 0 0,0 0 0,0-1 1,0 1-1,0 0 0,0 0 0,0 0 1,0 0-1,0 0 0,0-1 0,-1 1 1,1 0-1,0 0 0,0 0 0,0 0 1,0 0-1,0 0 0,0 0 0,0 0 1,0-1-1,-1 1 0,1 0 0,0 0 1,0 0-1,0 0 0,0 0 0,0 0 0,0 0 1,-1 0-1,1 0 0,0 0 0,0 0 1,0 0-1,0 0 0,0 0 0,0 0 1,-1 0-1,1 0 0,0 0 0,0 0 1,0 0-1,0 0 0,0 0 0,0 0 1,-1 0-1,1 0 0,-1 11-4,6 1 15,1-1 0,1 0 0,0 0 0,1-1 0,0 0 0,0-1 0,1 1 0,0-1 0,18 13 0,-10-9 61,1-1 1,-1-1-1,2-1 0,0 0 0,23 8 1,-15-10 25,1-2 0,0 0 0,1-2 0,-1-1 0,1-2 0,0 0 0,-1-2 0,1-1 0,-1-2 0,1 0-1,52-17 1,-71 18-56,1 0-1,-1-1 0,0-1 1,0 0-1,-1 0 0,1-1 0,-1 0 1,0 0-1,-1-1 0,1-1 0,-1 1 1,12-16-1,-16 17-19,0-1 0,0 0 1,-1 0-1,0 0 0,0 0 1,0-1-1,-1 1 0,0-1 1,-1 1-1,1-1 0,-2 0 0,1 0 1,-1 0-1,0 1 0,-1-1 1,1 0-1,-2 0 0,-3-12 0,0 4 5,0 0 0,-2 0-1,0 1 1,-1 0-1,0 0 1,-1 1-1,-1 0 1,0 0-1,-1 1 1,0 0-1,-1 1 1,-1 1-1,0 0 1,0 1-1,-1 0 1,0 1-1,-22-11 1,4 5 10,0 1 1,0 2-1,-1 1 1,0 2-1,-1 1 1,0 1-1,-57-2 1,62 7-52,1 2 1,-1 2-1,1 0 1,-1 2 0,1 1-1,0 1 1,-38 15-1,52-16-12,-1 1 0,2 0-1,-1 1 1,1 1 0,0 0 0,0 1-1,1 0 1,0 1 0,1 0-1,0 1 1,1 0 0,0 1 0,1 0-1,0 0 1,-10 19 0,15-23-27,1-1 1,0 1-1,0 0 0,1 0 1,0 0-1,0 1 0,0-1 1,1 0-1,1 1 1,0-1-1,0 0 0,0 1 1,1-1-1,0 1 0,1-1 1,0 0-1,0 0 1,1 0-1,-1 0 0,2 0 1,-1-1-1,1 1 0,1-1 1,6 9-1,-1-4-255,0 0 0,1-2 0,0 1 0,1-1 0,0-1-1,0 0 1,1-1 0,0 0 0,1-1 0,0 0 0,0-1 0,27 7 0,-8-6-510,-1-1 1,1-1 0,0-2 0,36-1 0,43-5-1229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3.6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0 111 2432,'5'1'1088,"73"9"3065,47-8-2447,-36-2-1357,-24 1 151,84-8 0,-128 5-238,1-1-1,-1-1 1,0-2 0,-1 0-1,1-1 1,-1 0-1,38-22 1,-56 28-228,-1 0 0,1 0-1,0 0 1,-1 0 0,1 0 0,-1-1-1,1 1 1,-1 0 0,0-1 0,1 1 0,-1-1-1,0 0 1,0 1 0,1-4 0,-2 5-20,0-1 1,0 0 0,0 1-1,0-1 1,0 0 0,0 1-1,0-1 1,0 0-1,0 1 1,0-1 0,-1 0-1,1 1 1,0-1 0,0 0-1,-1 1 1,1-1 0,0 1-1,-1-1 1,1 0 0,-1 1-1,1-1 1,-1 1-1,1-1 1,-1 1 0,1 0-1,-2-1 1,-1-2 39,-1 1 0,0 1-1,0-1 1,-1 1 0,1-1 0,0 1-1,0 0 1,-1 1 0,1-1-1,-8 1 1,-1 1 22,0 1 0,0 0-1,0 1 1,1 0-1,-1 1 1,1 1 0,0 0-1,0 0 1,0 1 0,1 1-1,0 0 1,0 1-1,1 0 1,-1 0 0,2 1-1,0 0 1,0 1 0,0 0-1,1 1 1,1-1 0,-12 23-1,10-13 38,2 1 0,1-1 0,0 1 0,2 0 0,0 0-1,2 0 1,0 1 0,1-1 0,1 0 0,1 1 0,1-1 0,1 1 0,1-1-1,8 24 1,-8-32-66,0 0-1,1 0 1,1-1-1,0 0 1,1 0-1,0 0 1,1-1-1,0 0 1,1 0-1,13 12 1,-14-17-87,0 0-1,1 0 1,-1 0-1,1-1 1,0 0-1,0-1 1,1 0-1,-1 0 1,1-1-1,0-1 1,0 1-1,0-2 1,0 1-1,0-1 1,11-1-1,6-1-663,-1-1 1,0-1-1,0-2 0,0 0 0,-1-2 0,0-1 0,28-12 0,7-16-1600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7.3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1 220 1664,'3'-7'545,"0"1"-1,1-1 1,0 1-1,0 0 1,0 1 0,9-9-1,4-7-90,-10 9-382,1 1-1,1 0 0,-1 0 0,2 1 0,-1 1 0,1 0 0,1 0 0,0 0 0,0 2 1,0-1-1,15-6 0,-5 5 75,-15 6-76,0 0 0,0 0 0,1 1 0,-1 0 0,1 0 0,-1 1 0,10-1 0,-14 2-47,1 0 0,-1 0 0,1 1 0,-1 0 0,0-1 0,1 1 0,-1 0 0,0 0 0,1 0 0,-1 0 0,0 1 0,0-1 0,0 1 0,0-1-1,0 1 1,0 0 0,-1-1 0,1 1 0,0 0 0,-1 0 0,0 0 0,1 0 0,-1 1 0,2 3 0,6 13 74,-1 0 0,-1 1 0,-1 0 0,0 1 0,-1-1 1,-2 1-1,0 0 0,0 28 0,-2-6-22,-3 0 0,-1 0-1,-11 46 1,6-48 15,-24 69 1,26-94-66,0-1 0,-1 1 1,-1-2-1,0 1 1,-1-1-1,0 0 1,-15 15-1,23-27-20,-1 0 0,1 0 0,-1 0 0,0-1-1,0 1 1,0 0 0,0-1 0,0 1 0,-1-1 0,1 0 0,0 1 0,-1-1 0,1 0-1,0-1 1,-1 1 0,1 0 0,-1-1 0,0 1 0,1-1 0,-1 0 0,1 0 0,-1 0-1,0 0 1,1 0 0,-1-1 0,1 1 0,-1-1 0,1 0 0,-1 1 0,-4-3 0,5 0-3,-1 1 1,0 0 0,1-1-1,0 1 1,-1-1 0,1 0-1,0 0 1,0 0 0,1 0-1,-1 0 1,1 0 0,-1-1-1,1 1 1,0 0 0,0-1 0,1 1-1,-1-1 1,1 1 0,-1-1-1,1 1 1,0-1 0,1-4-1,0-3-24,0 0 1,1 0-1,1 1 0,-1-1 0,2 1 0,-1-1 0,2 1 0,9-18 0,-12 26 15,-1-1 1,1 1-1,0 0 0,0 0 0,0 0 1,0 0-1,0 0 0,0 0 0,0 1 1,0-1-1,1 1 0,-1-1 0,1 1 1,-1 0-1,1 0 0,4-1 0,-4 2 5,0 0-1,0 0 1,0 0-1,-1 1 1,1-1-1,0 1 1,0 0-1,0-1 1,0 1-1,-1 1 1,1-1-1,0 0 0,-1 1 1,1-1-1,-1 1 1,1 0-1,-1 0 1,0 0-1,2 2 1,64 54 183,75 51 0,-133-103-133,0 1 0,0-1 0,0-1 0,21 9-1,-29-13-150,0-1-1,1 1 0,-1 0 0,0-1 0,1 0 0,-1 1 0,1-1 0,-1 0 1,1 0-1,-1 0 0,0-1 0,1 1 0,-1-1 0,1 1 0,-1-1 0,0 0 1,1 0-1,-1 0 0,0 0 0,0 0 0,0 0 0,0-1 0,0 1 0,0-1 1,0 0-1,0 1 0,-1-1 0,4-4 0,3-3-1069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5.0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1 120 1792,'10'-3'663,"1"0"1,0 0-1,0 1 0,0 0 1,1 1-1,-1 0 1,13 1-1,1-2-317,144-25 473,-68 9-358,214-36 1544,-280 50-1714,-28 7 43,-21 8-41,-59 23 305,53-26-455,1 0 0,0 1-1,1 1 1,0 1 0,1 0 0,0 1 0,0 1 0,2 1-1,-25 26 1,28-23-85,1 0 0,0 1 0,1 0 0,1 1 0,1 0 0,0 0 0,2 0-1,0 1 1,1 1 0,1-1 0,1 0 0,1 1 0,1 28 0,1-42-50,1 0 1,0 0 0,0 0-1,0 0 1,1 0-1,1 0 1,-1-1-1,1 1 1,0-1 0,0 0-1,1 0 1,0 0-1,0 0 1,9 10-1,-5-9 7,0 0 0,0 0 0,1-1 0,0 0 0,0 0 0,1-1-1,0-1 1,19 7 0,-2-3-43,1-2 0,0 0-1,0-2 1,0-2 0,1 0-1,43-4 1,-45-1-512,-1-1 1,1 0 0,-1-3-1,0 0 1,0-1-1,39-20 1,10-4-1274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5.3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 3456,'-9'11'1664,"18"14"-1152,3-16 1792,3 2-2176,0 10 128,-2 6-128,8 1 0,0 6-384,3-9 0,1-8-768,-4 4 128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5.7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5 7168,'-79'-4'3584,"58"21"-5120,26-13 7040,5 3-6912,5 3 0,12 3-2176,-8 8 0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6.1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504 1 3200,'-17'-1'491,"0"1"-1,1 1 1,-1 1 0,0 0-1,0 1 1,1 1-1,-1 0 1,1 2 0,0 0-1,-21 11 1,18-9-454,-18 7 109,1 2 1,1 1 0,0 1 0,2 2 0,-32 27-1,61-45-123,0 1 0,0-1-1,1 1 1,-1 0 0,1 0-1,0 0 1,0 1 0,1-1-1,-1 1 1,1 0 0,-2 5-1,3-8-13,1 0 0,0-1-1,0 1 1,0 0 0,0 0-1,0-1 1,0 1 0,0 0 0,1 0-1,-1-1 1,0 1 0,1 0-1,-1 0 1,1-1 0,0 1-1,0-1 1,0 1 0,0-1-1,0 1 1,0-1 0,0 1-1,0-1 1,0 0 0,1 0 0,-1 1-1,0-1 1,1 0 0,-1 0-1,1-1 1,-1 1 0,1 0-1,0 0 1,-1-1 0,3 1-1,12 5-11,0-1-1,1 0 1,0-2-1,-1 0 1,34 2-1,90-7-80,-106 1 104,23-2 105,1 3 0,-1 2 0,0 3 0,0 2 0,0 3 0,66 20 0,-122-30-116,62 27 330,-61-25-309,1-1 1,-1 0 0,0 1 0,1-1-1,-1 1 1,0 0 0,0 0-1,0 0 1,0 0 0,-1 0 0,1 0-1,0 1 1,-1-1 0,1 0 0,-1 1-1,0 0 1,0-1 0,0 1-1,0-1 1,-1 1 0,2 5 0,-3-2 25,0 1 0,0-1 0,0 1 0,-1-1 0,1 0 1,-2 0-1,1 1 0,-1-1 0,0-1 0,0 1 0,0 0 1,-1-1-1,0 0 0,0 1 0,0-2 0,-1 1 0,0 0 1,0-1-1,0 0 0,-10 6 0,-11 6 161,0-2 1,-1 0-1,-36 12 1,35-15-91,-45 20 116,27-10-185,-1-1 0,-1-3 0,-1-2 0,-72 13 0,88-27-903,22-2-512,19-1-1049,10 2 593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6.4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23 2176,'-2'-22'1158,"4"32"905,4 45-36,22 224 1006,-2-40-3442,25 508-125,-47-532-2836,-4-167 1962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6.8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1 196 3328,'2'-5'101,"0"-1"-1,0 1 1,1 0 0,0 0 0,0 0 0,0 0-1,0 1 1,1-1 0,0 1 0,0 0 0,0 0-1,0 1 1,1-1 0,-1 1 0,1 0 0,9-5-1,25-18 1600,-25 17-1526,0 1-1,0 0 1,0 1-1,1 1 1,0 0-1,31-6 0,104-14 655,-113 21-779,-20 3 67,1 0-1,-1 2 1,1 0 0,-1 1 0,1 1 0,-1 1 0,0 0 0,0 1 0,0 1-1,21 8 1,-31-10-58,1 1-1,-1-1 1,0 1-1,0 1 0,0-1 1,0 1-1,-1 0 0,0 1 1,0 0-1,0 0 1,-1 0-1,0 0 0,0 1 1,-1 0-1,0 0 1,0 0-1,0 0 0,-1 1 1,0 0-1,0-1 0,-1 1 1,0 0-1,-1 0 1,1 10-1,-1-10-13,-1 1 0,0-1 0,-1 0 0,0 0 0,0 0 0,-1 0 0,0 0 0,-1 0 0,1-1 0,-1 1 0,-1 0 0,1-1 0,-1 0 0,-8 10 0,3-7 94,1 0 0,-2-1 1,1 0-1,-2 0 0,1-1 0,-1 0 0,0-1 1,-15 7-1,-7 1 153,-1-2-1,0-1 1,0-2 0,-1-1-1,-60 7 1,68-11-352,22-4-55,0 1 0,0-1 0,-1 0 0,1 0 0,-1 0 0,1-1 0,-1 0 0,1 0 0,-1 0 0,1-1 0,0 0 0,-1 0 0,-6-2 0,12 2 27,0 1 0,0-1 0,0 1 0,0-1 0,1 0 0,-1 1 0,0-1 0,0 1 0,0-1 0,1 1 0,-1-1 0,0 0 0,1 1 0,-1-1 0,1 1-1,-1 0 1,0-1 0,1 1 0,-1-1 0,1 1 0,-1 0 0,1-1 0,-1 1 0,1 0 0,-1-1 0,1 1 0,0 0 0,-1 0 0,1 0 0,-1-1 0,1 1 0,0 0 0,-1 0 0,1 0 0,0 0 0,28-10-1869,0 2 145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7.2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112 358 3072,'0'-1'83,"0"0"0,-1 0 0,1 0 0,-1 0-1,1 1 1,-1-1 0,0 0 0,1 0 0,-1 0 0,0 1 0,1-1 0,-1 0 0,0 1 0,0-1 0,0 1 0,0-1-1,1 1 1,-1-1 0,0 1 0,0 0 0,-2-1 0,2 18 2916,2-12-2821,0 0 0,0-1 0,0 1 1,1-1-1,0 1 0,0-1 1,0 0-1,1 0 0,-1 0 0,5 4 1,6 2-39,1-1 0,1-1 0,-1-1 0,1 0 0,1-1 0,-1 0 0,1-1 0,0-1 0,29 4 0,-2-3 239,-1-2 1,69-4-1,-95 0-310,0-1-1,-1 0 0,1-1 0,-1-1 1,1-1-1,-1 0 0,-1-1 0,1 0 1,23-15-1,-32 17-41,-1 1 0,1-1 0,-1 0 0,0-1 0,0 1 0,-1-1 0,1 0 1,-1 0-1,0-1 0,-1 1 0,1-1 0,-1 0 0,0 0 0,0 0 0,-1 0 0,0 0 0,0-1 0,0 1 0,-1-1 0,0 1 1,0-1-1,-1 1 0,0-1 0,0 0 0,-1-10 0,-1 7-10,-1-1 0,0 1 0,0 0 0,-1-1 0,0 2 0,0-1 0,-1 0 0,-1 1 0,1 0 0,-2 0 0,-8-10 0,3 7 25,1 1 0,-2 0 1,1 1-1,-1 1 0,-1 0 0,-27-14 1,12 11 25,0 1 0,0 1 0,-1 1 0,-1 2 1,0 1-1,1 1 0,-38 0 0,49 4-35,-1 2 0,1 0 0,-1 1 0,1 1 0,0 0 0,-20 8 0,30-8-28,0 0 0,1 1 0,-1 0 0,1 0-1,-1 1 1,1 0 0,1 0 0,-1 1 0,1 0 0,0 1-1,0-1 1,1 1 0,-10 14 0,13-16-68,1-1 0,0 0-1,0 0 1,1 1 0,-1 0 0,1-1 0,0 1 0,0 0 0,0-1 0,1 1-1,0 0 1,0 0 0,0-1 0,0 1 0,1 0 0,0 0 0,0-1 0,0 1-1,0-1 1,1 1 0,0-1 0,0 1 0,0-1 0,1 0 0,-1 0-1,1 0 1,0 0 0,0-1 0,0 1 0,4 3 0,7 6-374,-1-1 1,1 0-1,1-1 0,0 0 1,1-1-1,21 10 1,42 15-1356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7.8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 3 3200,'0'0'42,"0"-1"-1,0 1 1,-1 0 0,1 0-1,0 0 1,-1 0 0,1-1-1,0 1 1,-1 0 0,1 0-1,0 0 1,-1 0 0,1 0-1,0 0 1,-1 0 0,1 0-1,0 0 1,-1 0 0,1 0-1,0 0 1,-1 0 0,1 0-1,0 0 1,-1 0 0,1 0-1,0 0 1,-1 1 0,1-1-1,0 0 1,-1 0 0,1 0-1,0 0 1,-1 1 0,1-1-1,0 0 1,0 0 0,0 1-1,-1-1 1,1 0 0,0 1-1,6 17 2530,6 18-813,3 219 27,-12-146-1522,4 170 1657,-8-273-1558,-2-8-134,-6-17-51,-9-34-91,-32-157 66,47 185-155,0-1-1,2 1 1,0 0 0,2-1-1,1 1 1,8-38-1,-9 59-3,2-14-30,1 0 0,1 0 0,1 0 0,0 1 0,17-30 0,-21 43 33,1 0 1,0 1-1,0-1 0,0 0 0,0 1 0,1 0 0,0 0 0,-1 0 0,1 0 1,0 1-1,0-1 0,0 1 0,1 0 0,-1 0 0,1 1 0,-1-1 0,1 1 1,-1 0-1,1 0 0,0 1 0,-1-1 0,1 1 0,0 0 0,0 0 0,-1 1 1,1-1-1,0 1 0,4 2 0,5 1 48,0 0-1,-1 1 1,0 1 0,0 0 0,-1 1 0,0 1-1,0 0 1,0 0 0,-1 1 0,-1 0-1,1 1 1,-1 1 0,14 18 0,-11-12 56,-1 1 0,0 0 0,-1 1 0,-1 0 1,-1 0-1,-1 1 0,-1 0 0,8 33 1,-12-37-14,-2-1 1,0 1-1,0 0 1,-2-1-1,0 1 1,-1-1-1,-5 24 1,5-32-112,1 1 1,-2-1-1,1 0 1,-1 0-1,0 0 1,0 0-1,-1 0 1,0-1-1,0 1 1,-1-1-1,1 0 1,-2-1-1,1 1 1,0-1-1,-1 0 1,0 0-1,-9 5 1,15-10-56,1-1-1,-1 1 1,1-1 0,-1 1 0,0-1-1,1 0 1,-1 1 0,0-1 0,1 1-1,-1-1 1,0 0 0,1 1 0,-1-1 0,0 0-1,0 0 1,0 1 0,0-1 0,0 0-1,0 1 1,0-1 0,0 0 0,0 0-1,0 1 1,0-1 0,0 0 0,-1 1-1,1-1 1,0 0 0,0 1 0,-1-1 0,1 0-1,-1 1 1,1-1 0,0 1 0,-1-1-1,1 0 1,-1 1 0,1-1 0,-1 1-1,0 0 1,1-1 0,-1 1 0,1-1-1,-1 1 1,0 0 0,1-1 0,-1 1 0,0 0-1,1 0 1,-1 0 0,0-1 0,0 1-1,1 0 1,-1 0 0,0 0 0,1 0-1,-1 0 1,0 0 0,0 1 0,1-1-1,-1 0 1,0 0 0,1 0 0,-1 1 0,0-1-1,1 0 1,-1 1 0,0-1 0,0 1-1,11-12-1925,1-2 64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8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130 371 3072,'0'4'722,"0"1"0,1 0 0,0-1 0,0 1 0,0-1 0,0 1 0,1-1 1,4 8-1,0 6-32,-3-8-550,1-1 0,1 1 0,-1-1-1,1 0 1,1 0 0,-1 0 0,2-1 0,-1 0 0,12 11-1,-15-16-89,0 1 0,1-1 0,-1 0 0,1 0 0,-1-1 0,1 1 0,0-1-1,0 0 1,0 0 0,1 0 0,-1-1 0,0 1 0,1-1 0,-1 0 0,0 0-1,1 0 1,0-1 0,-1 0 0,1 0 0,-1 0 0,1 0 0,-1-1 0,1 1-1,4-3 1,4-1 40,-1-2 0,0 1-1,0-2 1,-1 0-1,0 0 1,0-1 0,0 0-1,-1-1 1,-1 0 0,17-19-1,-20 19-66,0-1-1,0 1 1,-1-1-1,0 0 1,-1 0-1,0 0 1,0-1-1,-1 1 1,-1-1-1,0 0 1,0 0 0,-1 0-1,-1-19 1,-1 12-2,0-1 0,-1 1 0,-1 0 0,-1 0 0,-1 0 0,0 1 0,-1 0 0,-1 0 0,-1 0 0,-17-28 0,21 38-21,-1 1 0,0-1 0,0 1 0,-1 1 0,1-1 0,-1 1 1,0 0-1,-1 0 0,1 1 0,-1-1 0,0 2 0,0-1 0,0 1 0,-1 0 1,1 0-1,-1 1 0,0 0 0,1 0 0,-1 1 0,0 0 0,0 1 0,0-1 1,0 2-1,0-1 0,0 1 0,0 0 0,-8 3 0,6-2-30,-1 2 0,0 0 0,1 0 0,0 1 0,0 0 0,0 0 0,1 1 0,0 1 0,0 0 0,0 0 0,1 0 0,0 1 0,-9 12-1,2 1-311,1-1-1,0 1 1,2 1-1,-17 43 1,26-60 186,1 1-1,0-1 1,0 0-1,1 1 1,0-1-1,0 1 1,0-1-1,0 1 1,1 0 0,0-1-1,0 1 1,0 0-1,1-1 1,0 1-1,0 0 1,1-1-1,2 7 1,15 40-1529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8.6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12 2432,'-4'-11'655,"-1"11"267,-6 27 1293,-2 52 670,14 31-1858,17 110-1,-4-54 441,11 1033 4347,-25-1000-5292,-6-159-1003,3-36-738,3-21-110,2 12 851,-1 0 0,1 1 0,-1-1 0,1 1 1,1 0-1,-1 0 0,1-1 0,-1 1 0,1 1 1,0-1-1,1 0 0,6-5 0,-8 7 247,18-19-2094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7.7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5 1664,'-11'-3'2134,"32"3"382,7-2-2069,0 2 0,53 7 0,-17-1 175,109 4 274,-54 0-3157,-102-10 1109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9.1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125 313 3328,'18'6'1874,"1"-1"0,31 4 0,-35-7-1459,0-1 0,0-1-1,29-3 1,-34 2-357,0-1 1,0-1-1,0 1 0,0-2 0,0 1 1,-1-1-1,1-1 0,-1 0 0,0 0 1,0-1-1,-1 0 0,0 0 0,0-1 0,0 0 1,9-11-1,-13 13-10,0 0 1,-1 0-1,1 0 1,-1-1-1,0 1 0,0-1 1,-1 1-1,0-1 0,0 0 1,0 0-1,0 0 1,-1 0-1,0 0 0,-1-1 1,1 1-1,-1 0 1,0 0-1,-1-1 0,1 1 1,-1 0-1,-1 0 0,1 0 1,-1 0-1,0 0 1,0 0-1,-1 0 0,-3-5 1,2 5 28,0 0 0,-1 0-1,0 0 1,0 1 0,0 0 0,-1 0 0,0 0 0,0 0 0,0 1 0,0 0-1,-1 1 1,1-1 0,-1 1 0,0 1 0,0-1 0,0 1 0,0 0 0,-1 1-1,1 0 1,0 0 0,-1 0 0,1 1 0,-9 1 0,2 0 92,0 1 0,0 1-1,1 0 1,-1 1 0,1 0 0,-1 1 0,1 0 0,1 1 0,-1 1-1,1 0 1,0 1 0,1 0 0,0 1 0,0 0 0,1 1 0,0 0-1,1 0 1,0 1 0,-9 14 0,9-11 3,1-1-1,0 1 1,1 1-1,0 0 1,2 0-1,0 0 1,0 0-1,1 1 1,1 0-1,1 0 1,0 0-1,1 0 1,1 0-1,0 0 1,1 0-1,6 26 1,-2-22-42,2 1 1,1-1-1,0-1 0,1 1 1,1-2-1,17 25 0,-20-32-197,1 0 0,1-1 0,-1 0 0,2 0 0,-1-1 0,1 0-1,1 0 1,0-1 0,0-1 0,0 0 0,16 7 0,-21-12-215,-1 0 1,1 0-1,0 0 1,0-1-1,0 0 1,-1 0 0,1-1-1,0 0 1,0 0-1,0 0 1,0-1-1,0 1 1,0-1-1,0-1 1,0 1-1,-1-1 1,1 0 0,-1 0-1,1-1 1,-1 0-1,0 0 1,0 0-1,0 0 1,0-1-1,-1 0 1,1 0-1,-1 0 1,0-1 0,0 1-1,3-7 1,10-22-2407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0.5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8 611 1280,'-8'9'2624,"24"-14"1050,6-3-3615,-14 5 95,0 0 0,0 0 1,0-1-1,-1 0 0,1 0 0,-1-1 0,0 0 1,0 0-1,-1-1 0,1 0 0,-1 0 0,0 0 0,-1-1 1,0 0-1,6-9 0,2-5-3,-1 1 0,-2-2 0,0 1-1,10-31 1,-16 40-103,-1 0 0,0 0 0,0 0 0,-1-1 0,-1 1-1,0 0 1,-1-1 0,0 1 0,-1-1 0,0 1 0,-1 0-1,-1-1 1,1 1 0,-2 0 0,0 1 0,0-1 0,-1 0-1,-1 1 1,0 0 0,0 1 0,-1-1 0,0 1 0,-1 1-1,0-1 1,-1 1 0,0 0 0,0 1 0,-1 0 0,0 1-1,0 0 1,-1 1 0,-13-7 0,10 9 177,12 10 42,3-5-247,0 1-1,-1 0 1,1-1 0,0 1-1,1-1 1,-1 1-1,0-1 1,0 0-1,1 1 1,-1-1-1,0 0 1,3 1 0,10 6 25,0-2 0,0 0 0,1 0 0,0-2 1,-1 0-1,2 0 0,-1-1 0,0-1 0,0-1 1,18 0-1,12-2 45,-1-2 0,56-10 1,34-21 87,-91 22-65,71-12 1,-114 23-110,1 1 0,-1 0 0,0 0 0,1 0 0,-1 0-1,1 0 1,-1 0 0,1 0 0,-1 0 0,0 0 0,1 0 0,-1 0 0,1 0 0,-1 0 0,1 0 0,-1 0 0,0 0 0,1 0 0,-1 1-1,1-1 1,-1 0 0,0 0 0,1 0 0,-1 1 0,0-1 0,1 0 0,-1 1 0,0-1 0,1 0 0,-1 0 0,0 1 0,0-1 0,1 1-1,-7 16 108,-32 34 24,9-14-130,23-26 14,1 1 0,0-1 0,0 1 1,1 0-1,1 0 0,0 1 0,0-1 0,1 1 0,1 0 1,0-1-1,2 23 0,0-26-19,0 0 0,1-1 1,0 1-1,0 0 0,1 0 0,0-1 1,0 0-1,1 1 0,0-1 0,1 0 1,0-1-1,0 1 0,0-1 0,1 0 1,0-1-1,1 1 0,8 6 1,5 1-2,1-1 0,0-1 1,1 0-1,1-2 0,-1-1 1,2 0-1,-1-2 0,1-1 1,0 0-1,0-2 0,1-1 1,0-1-1,26-1 0,-25-2 10,0-1 0,0 0 0,-1-2 0,1-1 0,-1-1 0,0-2 0,-1 0 0,1-1 0,-2-2-1,1 0 1,-2-1 0,30-22 0,-47 30-9,14-9 35,-1-1-1,-1-1 0,0 0 0,23-30 0,-38 42-28,0-1-1,0 0 1,0 0 0,-1 0 0,0 0 0,0 0-1,0 0 1,0 0 0,0-1 0,-1 1 0,0 0-1,0 0 1,0-1 0,-1 1 0,1 0 0,-1 0-1,0 0 1,0 0 0,0-1 0,-1 1 0,1 1-1,-4-7 1,2 4 1,0 1-1,0-1 0,0 1 1,-1 0-1,0 0 0,0 1 1,0-1-1,-1 1 0,1-1 1,-1 2-1,0-1 0,0 0 1,0 1-1,-1 0 0,-8-4 1,5 4 2,-1 1 1,0 0-1,1 0 1,-1 1 0,0 0-1,0 1 1,0 0-1,0 1 1,1 0 0,-1 0-1,0 1 1,0 0-1,1 1 1,0 0 0,-1 1-1,1-1 1,0 2-1,1-1 1,-1 1 0,1 1-1,0 0 1,0 0-1,1 0 1,-1 1 0,2 0-1,-1 0 1,1 1-1,0 0 1,0 0 0,1 0-1,0 1 1,1 0-1,0 0 1,0 0 0,1 0-1,0 1 1,0-1-1,1 1 1,-1 16 0,2-12 28,0 0 0,1 1 1,0-1-1,1 0 1,1 0-1,1 0 0,-1 0 1,2-1-1,0 1 1,1-1-1,0 0 0,1 0 1,0 0-1,1-1 1,1 0-1,0 0 0,0-1 1,1 0-1,1 0 1,0-1-1,0-1 0,1 0 1,0 0-1,0-1 0,1 0 1,0-1-1,1 0 1,0-1-1,16 6 0,-8-6-7,-1-1 0,1-1 0,0-1-1,0 0 1,1-2 0,-1 0-1,0-2 1,36-4 0,-44 2-25,0 0 1,0-1 0,-1 0 0,1 0-1,-1-2 1,0 1 0,0-2 0,-1 0-1,0 0 1,0-1 0,0 0 0,-1-1-1,0 0 1,-1 0 0,8-12-1,-3 4 25,-1 0-1,-1-2 1,-1 1-1,0-2 1,-2 1-1,11-29 1,-9 84-117,-9-24 80,1-1 0,0 0 0,1 0 0,0 0 0,1 0 0,0 0 0,0-1-1,2 0 1,-1 0 0,1-1 0,0 0 0,1 0 0,0 0 0,1-1-1,-1 0 1,2-1 0,-1 0 0,1-1 0,0 0 0,0 0 0,0-1 0,16 6-1,-10-5 10,-1-1-1,1-1 0,-1 0 0,1-1 0,0-1 0,0 0 0,1-2 1,-1 1-1,0-2 0,0 0 0,0-1 0,0-1 0,0 0 1,0-1-1,28-12 0,-34 12 32,0 0 0,-1-1 1,1-1-1,-2 0 0,1 0 0,0 0 1,-1-1-1,12-13 0,-18 16-20,1 1-1,-1-1 1,0 0-1,0 1 1,0-1-1,0 0 1,0 0-1,-1 0 1,0-1-1,0 1 1,0 0-1,-1 0 1,1-1-1,-1 1 1,0 0-1,0-1 1,0 1-1,-1 0 1,1 0-1,-1-1 0,0 1 1,-2-5-1,-2-4 20,-1 0-1,0 1 0,-1-1 0,-1 1 0,0 1 0,0-1 0,-1 1 0,0 1 0,-1 0 0,0 0 0,-1 1 0,0 0 0,0 1 0,-1 0 0,-13-6 0,3 2 0,0 2 0,-1 0 0,0 2 0,-1 1 0,0 0 0,0 2 0,-40-4-1,50 8-55,1 0 0,-1 2 0,1-1 0,-1 2 0,1-1-1,-1 2 1,1 0 0,0 1 0,-13 5 0,20-7 1,1 0 0,0 1 0,0 0 0,0 0 1,0 1-1,0-1 0,1 1 0,-1 0 0,1 0 1,0 1-1,0-1 0,1 1 0,-1 0 0,1 0 0,0 0 1,0 0-1,1 0 0,0 1 0,0-1 0,0 1 1,0 0-1,1-1 0,-1 11 0,1-6-21,1 0 0,1-1 0,0 1 0,0-1 0,0 1 0,1-1 0,1 0 0,0 1 0,0-1-1,0 0 1,1-1 0,1 1 0,0-1 0,0 0 0,0 0 0,1 0 0,0-1 0,1 0 0,-1 0 0,1 0 0,15 10 0,-11-10-14,0 1 0,0-2-1,1 1 1,0-1 0,0-1 0,0-1 0,1 1 0,0-2 0,0 0 0,0 0 0,0-1 0,0-1 0,0 0 0,0-1 0,20-2 0,-7-3-28,-1-1 1,0-1 0,0-2-1,-1 0 1,0-1 0,0-2-1,-1 0 1,25-19 0,-38 23 106,-11 10 12,0 0 0,0 0 0,0 0 0,0 1 0,1-1 0,-1 1 0,0-1 0,1 0 0,0 1 0,0-1 0,0 1 0,0-1 0,0 1 0,0-1 0,1 0 0,-1 1 0,1-1 0,-1 1 0,1-1 0,1 2 0,0 3 61,1 0 1,-1 0-1,1 0 0,1-1 0,7 12 0,-2-8 25,1-1-1,1 0 0,0 0 0,0-1 0,1 0 0,-1-1 0,2-1 0,-1 0 0,1 0 0,0-1 0,0-1 0,0 0 0,1-1 0,24 3 0,-21-5-660,-1 0 0,1-1 1,-1 0-1,1-2 0,23-4 0,-33 4 137,0 0 1,0 0-1,1 0 0,-2-1 0,1 0 1,0 0-1,-1-1 0,1 0 0,-1 0 0,0 0 1,-1-1-1,1 0 0,-1 0 0,7-8 1,4-11-1900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1.4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1022 2304,'0'-1'76,"0"1"1,0-1-1,0 0 0,0 1 1,0-1-1,0 0 1,0 0-1,1 1 0,-1-1 1,0 0-1,0 1 1,0-1-1,1 0 0,-1 1 1,0-1-1,1 0 0,-1 1 1,1-1-1,-1 1 1,0-1-1,1 1 0,-1-1 1,1 1-1,0-1 1,-1 1-1,1-1 0,-1 1 1,1 0-1,0-1 0,-1 1 1,1 0-1,0-1 1,-1 1-1,1 0 0,0 0 1,-1 0-1,1 0 1,0 0-1,0 0 0,-1 0 1,1 0-1,0 0 1,0 0-1,44-2 1585,-38 2-1862,23-1 472,-1-1 1,0-1-1,1-2 0,-1-1 0,-1-1 1,45-18-1,156-87 831,-214 104-967,18-10-8,-1-2 0,-1-1-1,-1-1 1,0-2 0,-2-1 0,44-49 0,-62 60-89,1 0 1,-2 0 0,0-1-1,-1 0 1,0-1 0,-1 1-1,7-25 1,-12 28-4,1 1 1,-1-1-1,-1 0 0,0 1 1,-1-1-1,0 0 0,-1 0 1,0 1-1,-1-1 1,0 0-1,-7-21 0,1 14-2,-1 1 0,0 0 0,-1 0 0,-1 1 0,0 1-1,-2-1 1,0 2 0,0 0 0,-1 0 0,-1 2 0,-1-1-1,0 2 1,-1 0 0,-31-16 0,25 16-31,-1 0-1,0 2 1,-1 1 0,0 1 0,0 1-1,-1 1 1,0 1 0,0 2 0,0 0 0,-52 3-1,68 0 12,0 1 0,1 0 1,-1 1-1,0 0 0,1 0 0,-1 1 0,1 0 0,0 1 0,0 0 0,0 1 0,0-1 0,1 2 0,0-1 0,0 1 0,1 0 0,-1 1 1,1 0-1,0 0 0,1 1 0,0-1 0,0 1 0,1 1 0,0-1 0,0 1 0,1 0 0,0 0 0,1 0 0,0 0 0,0 1 1,-2 17-1,0 6 145,1 0 1,2 0-1,2 1 1,1-1-1,1 1 1,12 56-1,64 199 906,-43-173-720,28 79 56,23 91 139,-83-273-518,-1-1 0,0 1 0,-1 18 0,-1-29-122,0 1-1,0-1 1,0 0-1,0 1 1,0-1-1,-1 1 1,1-1-1,-1 0 1,1 1-1,-1-1 1,0 0-1,0 0 1,0 0-1,-1 1 1,1-1-1,0 0 0,-1 0 1,1-1-1,-1 1 1,0 0-1,1 0 1,-1-1-1,0 1 1,-4 1-1,5-3-421,-1 1-4,1-1-3628,1 4 2214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51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36 414 3072,'35'-5'947,"0"-1"-1,0-2 1,-1-2 0,-1-1-1,58-27 1,-68 26-802,0 0 0,-1-2 0,0 0-1,-1-1 1,19-19 0,-37 31-88,1-1 0,-1 1 0,0-1 0,0 0 0,0 0 0,0 0 0,-1 0 0,1 0 0,-1-1 0,0 1 0,-1-1-1,1 1 1,-1-1 0,0 0 0,0 1 0,0-1 0,-1 0 0,0 0 0,0 0 0,-1-9 0,0 8-8,-1 0 0,0 0 0,0 0-1,-1 0 1,0 0 0,0 1 0,0-1 0,0 1 0,-1 0 0,0 0-1,0 0 1,-1 1 0,1-1 0,-1 1 0,0 0 0,-5-3 0,0 1 24,0 0 0,0 1 0,-1 0 0,1 1 0,-1 0-1,0 1 1,0 0 0,0 0 0,0 1 0,-1 1 0,1 0 0,-1 1 0,1 0 0,0 0 0,-1 1 0,1 1 0,0 0 0,0 0 0,-1 1 0,2 1 0,-1 0 0,0 0 0,1 1 0,0 1 0,0-1 0,0 2 0,-8 6 0,9-6-18,0 0 0,0 0 0,1 1 0,0 0 0,0 0 0,1 1 0,0 0 0,1 1 0,0-1 0,1 1 0,-1 0 0,2 0 0,-1 1 0,2-1 0,-1 1 0,2 0 0,-1 0 0,1 0 0,1 1 0,0-1 0,1 0 0,0 0 0,0 1 0,1-1 0,1 0 0,0 0 1,6 18-1,-3-16-36,2 0 0,0 0 1,0-1-1,1 0 0,0 0 1,1-1-1,1 0 1,-1-1-1,2 0 0,-1 0 1,2-1-1,-1-1 1,1 0-1,0 0 0,1-1 1,14 6-1,-6-4-173,0-1-1,0-1 0,1 0 1,0-2-1,0 0 1,1-2-1,-1 0 1,1-2-1,35-1 1,-23-3-909,-1-2 1,0-1-1,0-2 1,33-12 0,-11-6-858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42.8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0 354 2560,'16'-62'4352,"-14"57"-4249,1 0 1,0 1-1,0-1 1,0 1 0,0 0-1,1-1 1,-1 2-1,8-7 1,1-1 30,22-20 115,1 1 0,1 2 0,2 2 0,1 1 0,53-24 0,-78 41-121,0 2 0,0-1 0,1 2 0,-1 0 0,1 1 0,0 0 0,1 1 0,19-1 0,-33 4-102,0 0 0,0 0-1,0 0 1,-1 1 0,1-1 0,0 0 0,0 1 0,-1 0 0,1-1 0,0 1 0,-1 0 0,1 0 0,0 0 0,-1 0-1,1 0 1,-1 0 0,0 0 0,1 1 0,-1-1 0,0 0 0,0 1 0,0-1 0,0 1 0,0 0 0,0-1 0,0 1 0,-1 0-1,1-1 1,0 1 0,-1 0 0,1 0 0,-1-1 0,0 4 0,2 7 98,-2-1-1,1 1 1,-2 0 0,-1 14 0,1-12 18,-10 78 454,4-45-256,-1 60-1,7-94-287,2 1 0,0-1-1,0 0 1,2 1 0,-1-1-1,2 0 1,-1 0 0,2 0 0,6 13-1,-8-21-36,-1 0 0,1 0 0,0-1 0,1 1 0,-1-1 0,1 0 0,0 1 0,0-2 0,1 1 0,-1 0 0,1-1 0,-1 0 0,1 0 0,0 0 0,0-1 0,9 3 0,-6-2-2,0-2 1,1 1-1,-1-1 0,0-1 0,1 0 0,-1 0 1,0 0-1,1-1 0,-1 0 0,10-3 0,5-3 7,-1 0-1,-1-2 0,0 0 1,0-2-1,0 0 0,-2-1 1,23-18-1,-6 2 68,-1-2 0,57-64 0,-78 77-58,0-1 0,-1-1-1,-1 0 1,-1 0 0,0-1-1,-2-1 1,13-38 0,-21 56-34,0-1 1,-1 0-1,1 0 1,-1 1 0,0-1-1,0 0 1,0 0-1,0 0 1,-1 1 0,1-1-1,-1 0 1,0 0-1,0 1 1,-1-1 0,1 1-1,-1-1 1,1 1-1,-1-1 1,0 1 0,-1 0-1,1 0 1,0 0 0,-1 0-1,0 1 1,0-1-1,1 1 1,-1-1 0,-1 1-1,1 0 1,0 0-1,0 0 1,-1 1 0,-6-3-1,8 4-1,0 0 0,-1 0 0,1 0 0,0 0 0,0 0 1,-1 1-1,1-1 0,0 1 0,0-1 0,0 1 0,-1 0 0,1 0 0,0 0 0,0 0 0,0 0 0,0 0 0,1 1 0,-1-1 0,0 1 0,0-1 0,1 1 0,-1 0 0,1-1 1,0 1-1,-1 0 0,0 3 0,-2 1-20,0-1 1,1 2 0,0-1 0,0 0-1,1 1 1,0-1 0,-2 11 0,3-6 15,0-1 1,1 1-1,0-1 1,1 0 0,0 1-1,1-1 1,0 0-1,1 0 1,0 0-1,0 0 1,1 0 0,1-1-1,-1 0 1,2 1-1,-1-2 1,13 16 0,-3-6-5,1-1 0,0-1 0,1 0 1,1-2-1,0 0 0,31 18 1,90 34-227,-75-38-32,-12-9-1464,-49-18 1493,0 0 0,-1 0 1,1 0-1,0-1 0,0 1 1,0-1-1,0 0 0,-1 0 1,1 0-1,0 0 0,0 0 1,0-1-1,0 1 0,3-2 1,-2-10-1550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43.4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69 3200,'-6'0'1643,"17"13"226,15 20-325,-10 4-856,-1 1 1,15 61-1,-17-54 157,26 61-1,-39-105-835,27 57 896,-17-41-265,-18-42-103,-3-8-412,0 1-1,3-1 1,-10-63 0,17 85-140,0 0 1,1 0 0,0 0 0,0 0-1,1 0 1,1 0 0,0 0-1,0 0 1,1 0 0,0 1 0,1-1-1,0 1 1,1 0 0,0 0-1,1 1 1,6-10 0,-5 10-2,1 1 1,0-1 0,0 2-1,0-1 1,1 1-1,0 0 1,0 1 0,1 0-1,0 1 1,0 0-1,0 0 1,1 1 0,0 0-1,-1 1 1,1 0-1,0 1 1,14-1 0,3 0 68,0 1 0,-1 1 1,1 1-1,0 2 0,-1 1 1,0 1-1,1 1 0,-1 2 1,-1 0-1,1 2 0,31 15 1,-26-8 81,0 0 1,-1 3 0,-1 0 0,-1 2 0,0 1 0,27 28 0,-43-36-74,0 0-1,-1 0 1,-1 1-1,-1 1 1,0 0-1,-1 0 1,-1 1-1,0 0 1,-1 0 0,-1 1-1,-1 0 1,0 0-1,3 30 1,-7-37-66,-1-1 1,0 1-1,0 0 1,-1-1-1,0 1 1,-1-1-1,-4 14 1,4-19-244,1 0 0,-1 0 1,-1 0-1,1 0 0,-1 0 0,0 0 0,0-1 0,0 0 1,0 1-1,-1-1 0,0 0 0,0-1 0,0 1 0,0-1 1,-1 1-1,-4 1 0,-11 1-1822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40.8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 2304,'0'-1'44,"0"1"0,0 0 1,0 0-1,0-1 0,0 1 0,0 0 0,1 0 1,-1 0-1,0-1 0,0 1 0,0 0 0,0 0 1,0 0-1,0 0 0,1-1 0,-1 1 1,0 0-1,0 0 0,0 0 0,0 0 0,1 0 1,-1 0-1,0-1 0,0 1 0,0 0 0,1 0 1,-1 0-1,0 0 0,0 0 0,1 0 1,-1 0-1,0 0 0,0 0 0,0 0 0,1 0 1,-1 0-1,0 0 0,0 0 0,1 0 0,-1 0 1,0 0-1,0 1 0,0-1 0,1 0 1,-1 0-1,0 0 0,0 0 0,0 0 0,0 0 1,1 1-1,-1-1 0,0 0 0,0 0 0,12 16 1985,-3 35-675,5 74 1,-6-41-651,76 592 939,-5-124-406,-76-538-1249,1 6-50,0-1-1,-1 1 0,-1-1 1,-1 1-1,-1 0 0,-1 0 0,0 0 1,-7 31-1,8-51 22,0 1-1,0-1 1,0 1 0,0-1-1,-1 1 1,1 0 0,0-1-1,0 1 1,0-1 0,0 1-1,-1-1 1,1 1 0,0-1-1,-1 1 1,1-1 0,0 1-1,-1-1 1,1 0 0,0 1-1,-1-1 1,1 0 0,-1 1-1,1-1 1,-1 0 0,1 1-1,-1-1 1,1 0 0,-1 0-1,1 1 1,-1-1 0,1 0-1,-1 0 1,1 0 0,-1 0-1,0 0 1,1 0 0,-1 0-1,1 0 1,-1 0 0,1 0-1,-1 0 1,0 0 0,1 0-1,-1-1 1,1 1 0,-1 0-1,1 0 1,-1-1 0,1 1-1,-1 0 1,1-1 0,0 1-1,-2-1 1,-20-25-2061,20 23 1935,-21-26-1497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41.2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1 255 3456,'0'-1'79,"0"0"0,0-1 0,0 1 0,0 0 0,1-1 0,-1 1 0,0 0 0,1 0 0,-1-1 0,1 1 1,-1 0-1,1 0 0,0 0 0,0 0 0,-1 0 0,3-2 0,11-13 164,1 1 1,0 1-1,1 0 1,1 1 0,0 1-1,1 0 1,0 2-1,36-16 1,0 5 369,0 2 0,67-14 1,-84 24-486,0 2 0,0 2 0,1 1 0,-1 2 0,1 1 0,0 3 0,59 8 0,-77-6 30,-1 1 0,0 0 0,0 2 1,-1 0-1,0 1 0,0 1 0,-1 0 1,0 1-1,25 21 0,-37-27-98,0 0-1,0 0 1,-1 1-1,1-1 1,-1 1-1,0 0 1,-1 0-1,1 0 1,-1 1-1,0-1 1,0 1-1,-1 0 1,0 0-1,0 0 1,0 0-1,-1 0 1,0 0-1,0 0 1,0 1-1,-1-1 0,0 0 1,0 0-1,0 1 1,-1-1-1,0 0 1,-1 0-1,1 0 1,-1 0-1,0 0 1,0 0-1,-1 0 1,0 0-1,-4 6 1,-4 3 32,1-1 1,-2 0-1,0 0 0,-1-1 0,0-1 1,0 0-1,-2-1 0,1 0 1,-1-2-1,-1 1 0,0-2 0,0 0 1,-1-1-1,-24 7 0,23-8-81,0-2 0,-1 0 0,0 0 0,1-2-1,-1-1 1,0 0 0,0-1 0,0-1 0,0-1 0,0-1-1,0 0 1,1-1 0,-31-12 0,44 14-113,0-1 0,1 1-1,-1-1 1,1-1 0,0 1 0,0 0 0,0-1 0,0 0 0,0 0-1,1 0 1,0 0 0,0-1 0,-4-6 0,6 8-67,-1 0 0,1 0 0,0 0 0,0 0 0,0 0 0,0 0 0,1 0 0,-1 0 1,1 0-1,-1-1 0,1 1 0,0 0 0,1 0 0,-1 0 0,1 0 0,-1-1 0,1 1 0,0 0 0,0 0 0,0 0 0,0 0 1,1 0-1,-1 1 0,3-5 0,19-19-1751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41.9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89 402 3712,'4'4'223,"1"-1"1,-1 0-1,1 0 0,-1-1 0,1 1 1,0-1-1,0 0 0,0-1 1,0 1-1,1-1 0,-1 0 1,0 0-1,1 0 0,-1-1 1,0 0-1,1 0 0,-1 0 1,0-1-1,1 0 0,-1 0 1,6-2-1,6-1 35,0-1 1,0-2-1,0 1 1,0-2-1,19-12 1,-26 14-199,-1 0 1,0-1-1,-1 0 1,1 0 0,-2-1-1,1 0 1,-1 0-1,0-1 1,-1 0 0,1 0-1,-2-1 1,0 1-1,0-1 1,0 0 0,-2-1-1,6-19 1,-8 24-1,0-1-1,0-1 1,-1 1 0,0 0 0,0 0 0,0 0 0,-1 0-1,0 0 1,-1 0 0,1 0 0,-1 1 0,-1-1-1,1 0 1,-1 1 0,-1 0 0,1-1 0,-1 1 0,0 0-1,0 1 1,0-1 0,-1 1 0,0 0 0,0 0-1,-1 0 1,1 1 0,-12-7 0,6 5-13,0 1 1,0 0 0,0 1-1,-1 0 1,1 0-1,-1 2 1,0-1-1,0 2 1,0-1 0,0 2-1,0-1 1,0 2-1,0 0 1,0 0-1,0 1 1,0 0-1,-18 7 1,22-7-43,0 1 1,1-1-1,-1 2 1,1-1-1,0 1 1,0 0-1,0 1 0,1 0 1,-1 0-1,1 0 1,0 1-1,1-1 1,-1 1-1,1 1 0,1-1 1,-1 1-1,1 0 1,0 0-1,0 0 1,1 1-1,0-1 0,0 1 1,1 0-1,0 0 1,1 0-1,-2 16 1,3-7 8,0 1 1,1 0-1,1-1 1,1 1-1,1-1 1,0 0-1,1 0 1,1 0-1,0-1 0,1 0 1,1 0-1,1-1 1,17 24-1,-11-20 30,1-1 0,1-1 0,0 0-1,1-2 1,1 0 0,0-1-1,1-1 1,1 0 0,36 15 0,-32-18 4,1-1 0,-1-1 0,1-1 0,1-1 1,-1-2-1,30 2 0,-39-5-14,-1 0 0,1-2 0,-1 0 0,1 0 1,-1-2-1,1 0 0,-1-1 0,0 0 0,0-2 0,-1 1 0,18-11 0,-22 9-9,1-1-1,-1-1 1,-1 0-1,1 0 1,-1-1 0,-1 0-1,0-1 1,-1 0-1,0-1 1,13-24-1,-2-5 57,-2-1 0,12-45 0,-2 8-82,-22 54-74,1 5 42,-6 19 33,1 1 0,-1 0 0,1-1 0,-1 1 0,1 0 0,-1 0 0,1 0 0,0-1 0,-1 1 0,1 0 0,-1 0 0,1 0 0,0 0 0,-1 0 1,1 0-1,-1 0 0,1 0 0,0 0 0,-1 0 0,1 0 0,-1 1 0,1-1 0,0 0 0,-1 0 0,1 1 0,-1-1 0,1 0 0,-1 1 0,1-1 0,-1 0 0,1 1 0,0 0 1,12 6 22,0 0 0,0 0 0,1-1 1,0-1-1,0-1 0,0 0 0,1-1 1,-1 0-1,1-1 0,29 0 1,-23-3 21,0 0 0,0-2 1,0-1-1,-1-1 0,1 0 1,-1-2-1,21-9 0,104-55 488,-131 61-227,-21 7 32,-30 13 42,22 0-304,0 0 0,1 1-1,1 0 1,0 1 0,0 1-1,1 0 1,1 1 0,0 0-1,1 1 1,0 0-1,1 0 1,1 1 0,-8 21-1,10-22-24,0 1-1,1 0 0,1 0 1,0 0-1,1 1 0,1-1 0,0 1 1,1-1-1,1 1 0,1 0 1,0-1-1,1 1 0,1-1 0,7 25 1,-4-29-13,-1-1 0,2 0-1,0 0 1,0-1 0,1 1 0,0-2 0,0 1 0,1-1 0,1 0 0,-1-1-1,1 0 1,14 8 0,-4-4-486,0-1 0,1 0-1,0-2 1,0 0 0,46 11-1,-61-18 78,1 0-1,-1-1 1,1-1-1,-1 1 1,1-1-1,-1 0 1,1 0-1,-1-1 1,1 0-1,-1 0 0,12-3 1,18-18-2082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5.4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482 191 1408,'22'-40'1419,"-16"31"-1108,0 1 0,-1-1 0,0 0 0,-1-1 0,0 1 0,3-13 0,-7 20-267,1 0 0,-1 0 0,0 0 0,0 0 0,0 0 0,-1 0 0,1 0 1,0 0-1,-1 0 0,1 0 0,-1 1 0,0-1 0,0 0 0,1 0 0,-1 0 0,0 1 0,-1-1 0,1 0 0,0 1 0,0-1 0,-1 1 0,1 0 0,-1-1 0,1 1 0,-1 0 0,1 0 0,-1 0 0,0 0 0,0 0 0,1 0 0,-1 0 0,0 1 0,0-1 0,0 1 0,0-1 0,0 1 0,-3 0 0,-7-1 184,1 0 0,-1 1 0,0 1 0,1 0 0,-1 0 0,1 2 0,-1-1 0,-15 6 0,7-2-19,-4-1-86,1 2-1,1 0 0,-1 1 1,2 2-1,-1 0 0,1 1 1,0 1-1,1 1 0,1 1 0,0 1 1,1 0-1,1 1 0,0 1 1,-18 25-1,31-37-106,0 1 0,0 0 0,0 0 0,1 0 0,0 1 0,1-1 0,-1 1 0,1 0 0,1-1-1,-1 1 1,1 0 0,0 0 0,0 0 0,1 0 0,0 0 0,1 0 0,-1 0 0,1 0 0,1 0 0,-1 0 0,1 0 0,0-1 0,1 1 0,-1-1 0,1 1 0,1-1 0,-1 0-1,1 0 1,0-1 0,0 1 0,1-1 0,5 6 0,3 2 3,1-1-1,0 0 0,0-1 1,1-1-1,1 0 0,0-1 1,0-1-1,1 0 1,0-1-1,0-1 0,21 4 1,-2-3 17,0-3 0,0-1 0,0-2 0,0-1 0,0-2 0,0-1 0,42-10 0,-12-2-139,0-3 0,119-48-1,-162 54-119,0 0 0,-1-2 0,-1 0-1,25-23 1,-45 36 209,1 0-114,-2 7 133,1-1 1,0 0 0,1 1 0,-1-1-1,1 0 1,0 0 0,0 0-1,1 0 1,5 7 0,32 44 386,-32-46-329,0-1 2,1 1 0,0-2 0,0 1 0,1-1 0,0-1 0,1 0 0,-1 0 0,1-1 1,1-1-1,-1 1 0,1-2 0,0 0 0,0 0 0,0-1 0,0-1 0,1 0 0,-1 0 0,24-1 0,0-2 71,0-1-1,0-2 0,0-2 0,-1-1 0,46-16 1,-58 15-46,0-2-1,0 0 1,-2-2 0,1 0 0,-1-2 0,-1 0 0,-1-1 0,0-1 0,-1-1 0,0-1 0,-2 0-1,0-1 1,15-23 0,-26 35-60,0-1-1,-1 1 0,0-1 1,0 1-1,0-1 0,-1-1 1,0 1-1,0 0 1,-1-1-1,-1 1 0,1-1 1,-1 0-1,-1 1 0,1-1 1,-2-11-1,-1 12-11,0 0 0,0 0-1,-1 1 1,1 0 0,-2-1 0,1 1-1,-1 0 1,0 1 0,-1-1 0,1 1-1,-1-1 1,-1 1 0,1 1 0,-1-1-1,0 1 1,0 0 0,-10-6 0,-3 0 8,-1 0 1,-1 1-1,0 1 1,0 1-1,-1 1 1,0 1-1,0 1 1,0 1-1,-1 1 1,1 0-1,-1 2 1,0 1-1,-36 4 1,20 0-10,-1 2 1,1 2 0,1 2-1,0 1 1,0 2-1,1 1 1,-38 22 0,54-24-26,0 1 0,1 1 0,0 1 0,1 1 0,1 1 0,0 0 1,-29 39-1,42-50-12,1 1 1,0 0-1,0 0 0,0 0 1,1 0-1,0 1 1,1-1-1,0 1 1,0 0-1,0 0 1,1-1-1,0 13 0,1-14-21,1-1-1,0 1 0,0 0 0,1-1 1,0 1-1,0-1 0,0 1 0,0-1 1,1 0-1,0 0 0,0 0 1,1-1-1,-1 1 0,1-1 0,0 1 1,0-1-1,0 0 0,1-1 0,5 5 1,2-1-187,-1-1 0,1 0 1,0 0-1,1-2 0,-1 1 1,1-2-1,0 1 0,0-2 1,0 0-1,0 0 0,0-1 0,15-1 1,27-2-1162,81-12 0,-114 11 1111,106-17-1514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8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2816,'0'7'411,"0"-1"0,0 1-1,0-1 1,1 0 0,0 1 0,0-1 0,0 1-1,1-1 1,4 8 0,7 39 1390,-11-38-1756,7 54 402,22 84 1,-26-134-399,1-1 0,0 1 0,1-1 0,1-1 0,1 1 0,1-1 0,0-1 0,1 0-1,21 24 1,-31-39-95,0 0-1,0 0 1,1 0-1,-1 0 1,0-1-1,1 1 0,-1 0 1,0 0-1,1-1 1,-1 1-1,1-1 1,-1 1-1,1-1 0,-1 0 1,1 0-1,0 1 1,-1-1-1,1 0 1,-1-1-1,1 1 0,-1 0 1,1 0-1,-1 0 1,1-1-1,-1 1 1,1-1-1,-1 0 0,1 1 1,1-2-1,2-1-241,-1 0 0,0 0 0,-1 0 0,1 0 0,0 0 0,-1-1 0,0 0 0,5-6 0,7-17-885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6.4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18 2944,'10'-7'1339,"-10"6"-1287,1 1-1,-1-1 1,1 0-1,-1 1 1,0-1-1,1 1 1,0-1 0,-1 0-1,1 1 1,-1-1-1,1 1 1,0 0-1,-1-1 1,1 1-1,0-1 1,-1 1-1,1 0 1,0 0 0,0-1-1,-1 1 1,1 0-1,0 0 1,0 0-1,-1 0 1,1 0-1,0 0 1,0 0-1,0 0 1,-1 0-1,1 0 1,0 0 0,0 1-1,-1-1 1,1 0-1,0 1 1,0-1-1,-1 0 1,1 1-1,0-1 1,-1 1-1,1-1 1,-1 1-1,1-1 1,-1 1 0,1-1-1,-1 1 1,1 0-1,-1-1 1,1 1-1,-1 0 1,8 9 132,-1 0 1,-1 0-1,0 0 1,-1 1-1,0 0 0,0 0 1,3 13-1,20 89 304,-17-61-19,65 219 1792,-76-268-2226,1 0-1,0 0 1,1 0 0,-1 0-1,0 0 1,1 0-1,0 0 1,0 0 0,2 3-1,-4-6-26,1 0-1,-1 0 0,0 0 1,0 1-1,0-1 1,1 0-1,-1 0 0,0 0 1,0 0-1,1 0 0,-1 1 1,0-1-1,1 0 0,-1 0 1,0 0-1,0 0 1,1 0-1,-1 0 0,0 0 1,1 0-1,-1 0 0,0 0 1,0 0-1,1 0 1,-1 0-1,0 0 0,1-1 1,-1 1-1,0 0 0,0 0 1,1 0-1,-1 0 0,0 0 1,0 0-1,1-1 1,7-20 84,3-82 217,-10 77-289,1-1 0,11-44 0,-11 62-23,1-1 1,1 1 0,0-1 0,0 1-1,1 1 1,0-1 0,0 1-1,1-1 1,0 1 0,1 1 0,8-8-1,-7 8-5,0 1 0,1 0-1,-1 0 1,1 0 0,1 2-1,-1-1 1,1 1 0,0 0-1,0 1 1,0 0 0,0 1-1,1 0 1,-1 0 0,1 1-1,-1 1 1,1 0 0,-1 0-1,1 1 1,-1 0 0,0 1-1,1 0 1,10 4 0,-4-1 55,-1 1 1,1 1-1,-1 0 1,-1 1-1,1 1 1,-2 0 0,1 2-1,-1-1 1,-1 1-1,1 1 1,-2 1-1,19 23 1,-22-24 45,-1 1 0,0 0 0,0 0-1,-2 0 1,0 1 0,8 27 0,-13-38-67,0 1 1,0-1-1,0 0 0,-1 1 0,1-1 1,-1 0-1,0 1 0,0-1 0,0 0 0,0 1 1,-1-1-1,0 0 0,1 1 0,-1-1 1,0 0-1,0 0 0,-1 0 0,1 1 1,-1-1-1,0-1 0,0 1 0,1 0 1,-2 0-1,1-1 0,0 1 0,-1-1 1,1 0-1,-1 0 0,1 0 0,-1 0 1,0 0-1,0 0 0,0-1 0,0 1 1,0-1-1,-4 1 0,5-1-19,0 0-1,1-1 1,-1 1 0,0-1-1,0 1 1,0-1 0,0 0-1,0 1 1,0-1-1,0 0 1,0 0 0,0-1-1,1 1 1,-1 0 0,0-1-1,0 1 1,0-1-1,0 1 1,0-1 0,1 0-1,-1 0 1,0 0-1,1 0 1,-4-2 0,3 0-5,0 1 0,1-1 0,-1 0 0,0 0 0,1 0 0,0 0 0,-1 0 0,1 0 0,0 0 0,1 0 0,-1-1 0,1 1 0,-1-5 0,0-3-7,2-1 0,-1 1 0,1 0 0,1-1 0,0 1 0,0 0 0,1 0 1,5-11-1,2 2-26,0 1 0,2 0 1,1 0-1,0 1 0,1 1 1,1 0-1,0 1 0,1 1 1,31-23-1,-23 21 21,0 2 1,1 1-1,0 1 0,1 1 1,1 1-1,0 1 0,35-7 1,-47 13 40,0 2 1,1 0 0,0 0-1,-1 2 1,1 0 0,0 0-1,-1 2 1,1 0 0,-1 0-1,1 2 1,-1 0 0,0 1-1,0 0 1,-1 1 0,0 1-1,0 0 1,0 1 0,-1 0-1,0 1 1,-1 1 0,1 0-1,-2 1 1,0 0 0,0 1-1,-1 0 1,-1 0 0,0 1-1,0 0 1,-1 1 0,-1 0 0,0 0-1,7 25 1,-7-13 20,-2 1-1,0 0 1,-2 0 0,-1 0 0,-1 0 0,-3 39 0,1-61-367,0 0 0,0-1 1,0 1-1,-1-1 0,1 1 1,-1-1-1,0 0 0,0 1 1,-1-1-1,1 0 0,-4 4 1,-6 2-1670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6.9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0 3328,'-1'3'107,"0"0"-1,1 0 1,0 0 0,0 0-1,0 0 1,0 0 0,0 0-1,1-1 1,-1 1 0,1 0-1,0 0 1,1 4 0,12 25 151,-7-19 58,-2 1 0,1 0 0,-2 0 0,0 0 0,4 25 0,3 17 282,28 88-1,-5-28 43,51 237 394,50 474 1,-131-797-977,5 75 251,-9-97-322,0 0-1,-1 0 1,0 0 0,0 1 0,-1-1 0,0 0-1,0 0 1,0 0 0,-7 11 0,8-17-24,0-1 0,1 1 1,-1 0-1,-1-1 0,1 1 1,0-1-1,0 1 1,-1-1-1,1 0 0,0 0 1,-1 1-1,1-1 0,-1 0 1,0 0-1,1 0 0,-1-1 1,0 1-1,0 0 0,1-1 1,-1 1-1,0-1 1,0 1-1,0-1 0,0 0 1,0 0-1,0 0 0,1 0 1,-1 0-1,0 0 0,0-1 1,0 1-1,0-1 0,0 1 1,-2-2-1,-2-1-162,0 0 0,1 0 1,-1-1-1,1 1 0,-1-1 0,1-1 0,0 1 1,-6-8-1,-24-32-1209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7.2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57 3072,'2'-4'109,"0"1"-1,0 0 1,0 0 0,0 0 0,1 0-1,-1 1 1,1-1 0,0 1 0,0-1 0,0 1-1,0 0 1,0 0 0,1 0 0,4-1-1,1 0 315,1 0 0,0 1 0,0 1 0,11-1 0,6-1 311,-4 2-599,0 0 0,0 1 1,0 2-1,0 0 0,-1 1 1,1 1-1,-1 2 0,43 15 0,-26-5 31,-1 2 1,-1 2-1,0 1 0,33 27 0,-57-39-76,-1 0 0,0 1 1,0 1-1,-2 0 0,1 0 1,-1 1-1,-1 1 1,0-1-1,-1 2 0,0-1 1,-1 1-1,-1 0 0,0 0 1,0 1-1,-2 0 0,3 16 1,-6-26-32,-1 1 0,-1 0 0,1-1 0,-1 1 0,0 0 1,0-1-1,0 1 0,-1-1 0,0 1 0,0-1 0,-1 0 1,1 1-1,-1-2 0,0 1 0,-1 0 0,1 0 0,-1-1 1,0 0-1,0 0 0,0 0 0,0 0 0,-1-1 0,0 1 1,-8 4-1,-5 2 96,0 0 0,-1-2 1,0 0-1,-1-1 0,-29 7 0,-7-3 94,0-2 0,-85 2 0,136-11-363,0 0 1,0 0-1,-1 0 1,1-1-1,0 0 0,0 0 1,0 0-1,0-1 1,-7-2-1,12 4 79,-1-1-1,1 1 1,-1 0 0,0-1-1,1 1 1,-1 0 0,1-1-1,0 1 1,-1-1 0,1 1 0,-1-1-1,1 1 1,0-1 0,-1 1-1,1-1 1,0 0 0,-1 1-1,1-1 1,0 1 0,0-1-1,0 0 1,-1 1 0,1-1 0,0 0-1,0 1 1,0-1 0,0 1-1,0-2 1,1 0-35,0 0 1,0 0-1,0 0 0,1 0 0,-1 0 1,0 1-1,1-1 0,-1 0 1,1 1-1,-1-1 0,1 1 0,0 0 1,2-2-1,66-39-3386,-26 18 1771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7.7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212 875 3328,'1'-4'85,"1"0"1,0 1-1,0-1 1,1 1-1,-1-1 0,1 1 1,0 0-1,0 0 1,0 0-1,0 0 0,0 0 1,1 1-1,-1 0 1,1-1-1,-1 1 0,1 0 1,0 1-1,0-1 1,6-1-1,24-12 1641,24-14-1158,-25 14-402,0-2-1,-1-1 1,-1-1 0,-1-2 0,0-1 0,34-34-1,-43 33 54,0-2 0,-1 0 0,-2-1 0,0-1 0,22-49 0,-34 64-155,-1 0 1,0-1-1,-1 0 1,0 1-1,-1-1 1,-1-1-1,0 1 1,0 0 0,-2-1-1,1 1 1,-2 0-1,0-1 1,0 1-1,-1 0 1,-1 0-1,-5-16 1,3 19-38,-1 1 0,0 0 0,0 0 1,-1 1-1,0 0 0,0 0 0,-1 0 0,0 1 0,0 0 1,-1 1-1,0 0 0,0 0 0,0 1 0,-1 0 0,0 0 1,-14-3-1,-3-2-21,0 2-1,-1 0 1,0 2 0,-50-4 0,57 9-12,0 1 0,0 1 0,0 0 0,1 2 1,-1 1-1,1 0 0,-1 1 0,1 1 0,1 1 0,-26 13 1,33-14 1,0 1 0,0 1 0,1 0 1,0 0-1,0 1 0,1 0 0,0 1 1,1 0-1,0 0 0,1 1 0,0 1 0,1-1 1,0 1-1,0 0 0,1 1 0,-5 18 1,2-1 33,2 0 0,1 1 1,2 0-1,1 0 0,1 0 0,5 59 1,2-47 61,1-1 0,3 1 0,2-1 0,22 57 0,0-24 29,3 0 1,4-3-1,2-1 1,90 113 0,-123-172-235,-5-6-98,-1-1 0,1 0-1,0 0 1,0 0-1,0-1 1,1 0 0,0 1-1,-1-1 1,1-1-1,1 1 1,-1-1 0,1 0-1,7 3 1,7-4-1325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8.1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102 340 4224,'5'3'128,"-1"-1"0,0 1 0,1-1 0,0 0 0,-1 0 0,1-1 0,0 0 0,0 1 0,0-2 0,0 1 0,0 0 0,0-1 0,0 0 0,0 0 0,0-1 0,0 1 0,0-1 0,5-2 0,3 1 234,9-1-22,1-1-1,0-1 1,-1 0-1,0-2 0,0-1 1,-1-1-1,0 0 1,-1-2-1,0 0 0,23-18 1,-39 26-305,0-1-1,0 1 1,0-1 0,-1 0 0,1 0 0,-1 0 0,0 0 0,0-1 0,0 1 0,-1-1-1,1 0 1,-1 0 0,-1 0 0,1 0 0,-1 0 0,1 0 0,-1-1 0,-1 1 0,1 0-1,-1-1 1,0 1 0,0 0 0,-1-6 0,0 5 18,-1-1 0,0 1 0,0 0 0,0 1 0,0-1 0,-1 0 0,0 1 0,0-1 1,-1 1-1,0 0 0,0 0 0,0 0 0,0 1 0,0-1 0,-1 1 0,0 0 0,0 1 0,0-1 0,-9-4 0,1 3 35,1 0 0,-1 0 0,0 2 0,0-1-1,-1 2 1,1 0 0,0 0 0,-1 1 0,1 1-1,-1 0 1,1 1 0,-1 0 0,1 2 0,0-1-1,0 1 1,0 1 0,0 0 0,-21 11 0,23-10-58,0 1 0,1 0 0,-1 0 1,1 1-1,0 0 0,1 1 0,0 0 1,0 1-1,1 0 0,0 0 1,0 1-1,1 0 0,0 0 0,1 0 1,0 1-1,1 0 0,0 0 0,1 1 1,0-1-1,-4 25 0,6-26-24,1 0 1,0 0-1,1 0 0,0 0 0,0 0 1,1 0-1,0 0 0,1 0 0,0 0 0,1-1 1,0 1-1,0-1 0,1 1 0,0-1 1,1 0-1,0-1 0,0 1 0,1-1 0,0 0 1,1 0-1,-1-1 0,2 0 0,13 11 1,-4-7-167,1-1 0,0-1 0,0 0 0,1-2 0,0 0 0,1-1 0,21 4 0,-1-4-566,-1 0 1,67-1 0,-27-8-1067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8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399 1 3584,'-6'1'205,"0"1"1,-1 0-1,1 0 0,0 1 1,0 0-1,0 0 1,0 0-1,-7 6 0,-34 18 1403,20-12-1281,0 1 0,2 2-1,0 0 1,1 2 0,-40 42 0,56-55-347,-5 7 91,-1 0-1,2 1 1,-18 28-1,27-40-38,1 0 0,0 0 0,0 0 0,0 0-1,1 0 1,-1 1 0,1-1 0,0 1 0,0 0 0,0-1-1,0 1 1,0 0 0,1-1 0,0 1 0,0 0-1,0 0 1,0-1 0,0 1 0,1 0 0,0-1-1,-1 1 1,1 0 0,1-1 0,-1 1 0,3 5-1,-1-7-16,-1 1 0,1-1 0,0 0 0,0 0 0,0 0 0,0 0 0,0 0 0,0 0 0,0-1 0,0 0 0,1 0 0,-1 0 0,1 0 0,3 1 0,55 3 44,-38-4-44,59 0 140,102-11 1,39-1 24,-178 12-75,66 10 0,-95-9-62,-1 2 0,0 0 0,0 1 0,0 1 0,0 0 0,-1 1 0,19 12 0,-30-17 1,0 0-1,-1 1 0,1-1 1,-1 1-1,0 0 0,1 0 1,-1 0-1,-1 1 0,1-1 1,4 7-1,-6-7-10,-1-1-1,1 1 1,0 0 0,-1 0-1,1-1 1,-1 1 0,0 0 0,0 0-1,0-1 1,0 1 0,-1 0-1,1 0 1,-1-1 0,0 1-1,1 0 1,-1-1 0,0 1 0,-1 0-1,0 2 1,-5 7 97,-1 0 1,0-1-1,0 1 1,-1-2-1,-1 1 0,0-1 1,0 0-1,-1-1 0,0-1 1,0 0-1,-1 0 1,0-1-1,-1 0 0,-15 5 1,-17 6 276,0-3 1,-90 19 0,81-24-307,0-2 0,-1-2 1,-70-2-1,123-4-144,0 1 0,1-1 0,-1 0 0,0 0 1,0 0-1,0 0 0,0-1 0,0 1 0,1 0 0,-1-1 0,0 1 1,0-1-1,0 0 0,1 0 0,-1 1 0,0-1 0,1 0 0,-1 0 1,1-1-1,-1 1 0,1 0 0,0 0 0,-1-1 0,1 1 0,0-1 1,0 1-1,0-1 0,-2-3 0,4 3-73,-1 0 0,1 0 0,-1 0 0,1 0 0,0 0 0,-1 0 0,1 1 0,0-1 0,0 0 1,1 0-1,-1 1 0,0-1 0,0 1 0,1-1 0,-1 1 0,1-1 0,0 1 0,-1 0 0,1 0 0,0 0 0,-1 0 0,1 0 0,0 0 0,0 0 1,0 1-1,3-2 0,40-11-1783,13-7-42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9.3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752 115 3584,'-68'-95'3861,"65"93"-3806,1 0-1,-1 0 1,0 0 0,0 0-1,0 1 1,0-1-1,0 1 1,-1 0 0,1 0-1,0 0 1,-1 0 0,1 1-1,0-1 1,-1 1-1,-5 0 1,-60 3 478,60-2-553,-74 12 729,1 3 0,1 4 1,-116 45-1,188-63-650,0 1-1,0 0 1,1 1 0,0 0-1,-1 0 1,2 1 0,-1 0-1,0 1 1,1-1 0,0 1-1,-8 9 1,15-15-58,-1 1 0,1-1 0,0 0 0,0 1 0,0-1 0,0 0 0,-1 1 0,1-1 0,0 1 0,0-1 0,0 0 0,0 1 0,0-1 0,0 0 0,0 1 0,0-1 0,0 1 0,0-1-1,0 0 1,0 1 0,0-1 0,0 1 0,0-1 0,1 0 0,-1 1 0,0-1 0,0 0 0,0 1 0,1-1 0,-1 0 0,0 1 0,0-1 0,1 0 0,-1 0 0,0 1 0,0-1 0,1 0 0,-1 0 0,1 1 0,22 7-22,24-4-60,-46-4 80,238-6-9,-141 1-5,113 8 0,-181-1 47,0 2 1,-1 1 0,1 2 0,-1 0 0,0 2 0,0 1 0,-1 2 0,27 15 0,-48-24 9,-1 1-1,1 0 1,-1 1 0,1 0 0,-1 0-1,0 0 1,-1 1 0,0 0-1,0 0 1,0 0 0,0 0 0,-1 1-1,0 0 1,-1 0 0,1 0 0,-1 0-1,-1 1 1,1-1 0,1 12-1,-3-12 18,-1 1 0,0 0-1,-1-1 1,0 1-1,0 0 1,0-1-1,-1 1 1,0-1-1,0 1 1,-1-1-1,0 0 1,0 0-1,-1 0 1,0 0 0,0-1-1,-1 0 1,0 0-1,0 0 1,-8 8-1,-15 12 156,-1-1 0,-1-1-1,-1-1 1,-1-2 0,-59 28 0,64-36-89,0-2 0,-1-1 1,0-1-1,0-1 0,-1-1 1,0-2-1,0-1 0,-30 0 1,49-4-113,1-1-1,0 0 1,0 0 0,-12-4-1,19 5-65,1 0 0,0 0 0,-1 0 0,1-1 0,0 1 0,0 0 0,0-1 0,-1 1 0,1-1 0,0 0 0,0 1 0,0-1 0,0 0 0,0 1-1,0-1 1,0 0 0,0 0 0,0 0 0,0 0 0,1 0 0,-1 0 0,0 0 0,1 0 0,-1 0 0,0-1 0,1 1 0,0 0 0,-1 0 0,1 0 0,0-1-1,-1 1 1,1 0 0,0-1 0,0 1 0,0 0 0,0 0 0,0-1 0,0 1 0,1 0 0,-1-2 0,1 1-112,1 1 0,-1-1 1,0 1-1,0 0 0,1-1 1,-1 1-1,1 0 0,-1 0 1,1-1-1,-1 1 0,1 1 1,0-1-1,0 0 0,-1 0 0,1 1 1,0-1-1,0 1 0,2-1 1,-2 0-35,27-7-1870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29:39.8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184 396 4352,'0'0'77,"1"0"-1,-1 1 1,1-1 0,-1 0 0,0 0-1,1 1 1,-1-1 0,1 0 0,-1 0-1,1 0 1,-1 1 0,1-1 0,-1 0-1,1 0 1,-1 0 0,1 0 0,-1 0-1,1 0 1,-1 0 0,1 0 0,0 0-1,-1 0 1,1 0 0,-1-1 0,1 1-1,-1 0 1,0 0 0,1 0 0,-1-1-1,2 0 1,-1 1 81,1-1-1,-1 1 0,1 0 1,-1-1-1,1 1 1,-1 0-1,1 0 1,-1 0-1,1 0 1,-1 0-1,1 0 0,-1 0 1,1 1-1,-1-1 1,1 0-1,1 2 1,3 4 122,1 1 0,-1 1 1,-1-1-1,0 1 0,0 0 1,0 1-1,-1-1 0,0 1 1,3 11-1,-4-12-229,0 1 0,0-1 0,1-1-1,0 1 1,0 0 0,1-1 0,0 0 0,0 0-1,0 0 1,1-1 0,11 10 0,-4-7 174,1-1-1,1-1 1,0 0 0,0-1 0,0 0 0,22 4-1,5 0 259,53 4 0,-78-12-365,1-1 1,-1-2 0,1 0-1,0 0 1,-1-2 0,0 0 0,1-1-1,28-11 1,-35 11-47,0 0 1,0-1-1,-1-1 1,0 0-1,0 0 0,0-1 1,-1 0-1,0-1 1,0 0-1,-1 0 1,0-1-1,0 0 0,-1-1 1,7-12-1,-8 11-30,0 0 0,-1 0 0,0 0 0,-1-1 0,-1 0 0,1 0 0,-2 1 0,0-2 0,0 1 0,-1 0 0,-1 0 0,0 0 0,-1-1 0,0 1 0,0 0 0,-2 0 0,1 0 0,-2 0 0,1 1 0,-2-1 0,1 1 0,-2 0 0,1 0 0,-2 1 0,1-1 0,-1 1 0,-1 1 0,0-1-1,0 1 1,-12-9 0,1 2-25,-2 1 1,0 2-1,-1 0 0,0 0 0,-1 2 0,0 1 0,-41-12 0,14 9-98,0 2 0,-92-9 0,118 18 31,0 2 0,0 0 0,0 1 1,0 2-1,0 0 0,1 2 0,-39 12 0,51-14-32,0 2 0,0-1 0,1 2 0,-1-1 0,1 1-1,0 1 1,1 0 0,0 0 0,0 1 0,0 0 0,1 1-1,0 0 1,1 0 0,0 0 0,0 1 0,1 0 0,-7 15-1,8-12-240,1-1-1,0 1 0,0 0 0,1 0 0,1 0 0,1 0 0,-1 0 0,2 1 0,0-1 0,1 0 0,0 1 0,1-1 0,0 0 0,1 0 0,7 19 0,23 38-1852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1.0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220 207 768,'-1'0'19,"0"0"1,0 0-1,0 0 1,0-1-1,1 1 1,-1 0-1,0-1 0,0 1 1,0 0-1,0-1 1,1 1-1,-1-1 0,0 1 1,0-1-1,1 0 1,-1 1-1,0-1 1,1 0-1,-2-1 0,-9-5 574,7 8-56,-4-5 761,7 3-1154,-1 1 0,1 0 0,-1-1 0,1 1 0,-1 0 0,1 0 0,-1 0 1,1 0-1,-1 0 0,0 1 0,1-1 0,-1 0 0,1 1 0,-1-1 0,1 1 0,-1-1 0,1 1 0,0 0 0,-3 1 0,-26 22 920,13-9-529,8-9-373,2 1 0,-1 0 0,1 0 0,0 0 0,0 1-1,1 0 1,0 0 0,0 1 0,1 0 0,0 0 0,1 0 0,0 0 0,0 1 0,1-1 0,-4 19 0,5-16-50,0 0 1,1 0-1,1 0 1,0 0-1,0 0 1,1 0-1,1 0 1,0 0-1,0 0 1,1 0-1,1-1 1,9 21-1,-6-19-42,1 0-1,0-1 1,1 0 0,1 0 0,0-1-1,0 0 1,1-1 0,0-1 0,1 1-1,0-2 1,1 0 0,0 0 0,0-1-1,0 0 1,1-2 0,0 1 0,0-2-1,0 0 1,1 0 0,0-2 0,-1 1-1,1-2 1,0 0 0,0-1 0,20-2-1,-5-5-2,-1 0 1,1-2-1,-2-2 0,1 0 0,-1-2 0,46-29 1,-33 15 43,-3-1 1,0-3 0,55-57 0,-82 77-89,-2 0 0,1-1 0,-2-1 0,1 1 0,-2-2 0,0 1 0,0-1 0,-1 0 0,-1 0 0,5-22 0,-8 27-15,0 0 0,-1 1-1,0-1 1,-1 0-1,0 0 1,-1 1-1,1-1 1,-2 0 0,1 1-1,-1-1 1,0 1-1,-1-1 1,0 1-1,0 0 1,-1 0 0,0 0-1,-1 1 1,1-1-1,-11-11 1,5 9 2,0 0 0,0 1 0,-1 0 0,0 0 0,0 1 0,-1 1-1,0 0 1,-1 0 0,-20-6 0,12 6-15,0 1 0,0 1 0,0 1-1,0 1 1,-37 0 0,19 4-26,1 1 0,0 3 0,0 1 0,0 1 0,1 3 0,-57 21 0,67-21-5,1 2 1,1 1 0,0 1-1,1 0 1,-28 23 0,46-31 24,-1 0-1,1 0 1,1 0 0,-1 0-1,1 1 1,0 0 0,1 0-1,-1 0 1,-4 14 0,7-17-2,1 1 0,0 0 1,0 0-1,0-1 0,1 1 0,-1 0 0,1 0 1,0 0-1,1 0 0,-1 0 0,1 0 1,0 0-1,0-1 0,1 1 0,-1 0 0,1-1 1,4 9-1,-1-5-42,1-1 0,-1 1 0,1-1 0,1 0 0,0 0 0,0-1 0,0 0 0,0 0 0,1-1 0,0 0 0,0 0 0,1-1 1,12 5-1,8 3-336,1-3 0,53 12 1,-51-17-113,1 0-1,-1-2 1,1-2 0,-1-1 0,0-1 0,1-2 0,42-10 0,-21 1-880,-2-3 0,0-2 0,75-37 0,-90 32 660,-26 10 921,-11 12-162,0 1 0,-1-1 0,1 1 0,0 0 0,0-1 1,0 1-1,0-1 0,0 1 0,-1 0 0,1-1 0,0 1 0,0 0 0,-1-1 0,1 1 0,0 0 0,-1 0 0,1-1 1,0 1-1,-1 0 0,1 0 0,0-1 0,-1 1 0,1 0 0,0 0 0,-1 0 0,1 0 0,-1 0 0,1 0 1,0-1-1,-1 1 0,1 0 0,-1 0 0,1 0 0,0 0 0,-1 0 0,0 1 0,-8-3 438,-27 1 3379,35 1-3774,0 0 1,0 1 0,0-1-1,1 1 1,-1-1 0,0 1-1,0-1 1,1 1 0,-1 0-1,1-1 1,-1 1 0,0 0-1,1 0 1,-1-1 0,1 1-1,-1 0 1,1 0 0,0 0-1,-1 0 1,1-1 0,0 1-1,0 0 1,0 0 0,-1 0 0,1 0-1,0 0 1,0 0 0,0 0-1,0 0 1,1 0 0,-1-1-1,0 1 1,0 0 0,0 0-1,1 0 1,0 1 0,5 18 410,2-1 1,0 0 0,1 0-1,1-1 1,13 20 0,6 4-154,1-1 1,2-2 0,2-1 0,1-1-1,68 53 1,-96-85-298,-1 0-1,1-1 1,0 1-1,0-1 1,0-1-1,0 0 0,8 3 1,-11-5-120,-1-1 0,0 1 0,1-1 0,-1 0 0,0 0 0,1 0 0,-1 0 0,1 0-1,-1-1 1,0 1 0,0-1 0,1 0 0,-1 0 0,0 0 0,0-1 0,0 1 0,0-1 0,0 0 0,0 0 0,2-2 0,17-13-1595,30-35 1,-12 3-374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1.6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1357 3456,'15'-7'501,"1"1"0,0 0 1,1 1-1,23-5 0,-10 3 235,-19 4-461,-1 0 0,0-1 0,0-1 0,-1 0 0,0 0 0,1 0 0,-2-1-1,1-1 1,-1 0 0,0 0 0,10-11 0,11-10 138,19-15-5,-2-2-1,-3-2 1,-1-2 0,-3-1-1,56-94 1,-77 111-208,-2 0 0,-2-1 0,0-1 0,13-60 0,-22 70-66,-1 0 1,-1-1 0,-1 1-1,-1 0 1,-2-1 0,0 1-1,-8-40 1,3 39-83,0 1 0,-1-1 0,-2 1 0,-1 0 0,0 1 0,-16-25 0,19 37-36,-1 0 0,-1 1 1,0 0-1,-1 0 0,0 1 1,0 1-1,-1-1 0,-1 2 1,1-1-1,-1 1 0,-1 1 1,-24-11-1,23 13 5,0 0-1,-1 1 1,1 0-1,-1 1 1,0 1 0,0 0-1,0 1 1,0 0 0,0 2-1,0 0 1,0 0 0,0 1-1,1 1 1,-20 6 0,24-5 12,-1 0 1,1 1-1,0 0 1,1 1-1,-1 0 1,1 0 0,0 1-1,1 0 1,-1 1-1,1 0 1,1 0 0,0 1-1,0 0 1,0 0-1,1 0 1,1 1-1,0 0 1,0 0 0,-5 18-1,3-5 43,1 1 0,2-1-1,0 1 1,2 0 0,0 32-1,14 123 497,-7-131-425,11 81 532,49 195-1,67 116 781,-103-348-1203,39 104 406,-65-190-725,0 0 0,0 0 0,1 0-1,-1 0 1,1-1 0,8 9 0,-11-13-42,0 0-1,0 0 0,1 0 1,-1 0-1,0 0 0,0 0 1,1 0-1,-1-1 0,0 1 1,1 0-1,-1-1 0,0 1 1,1-1-1,-1 0 0,1 0 1,-1 1-1,1-1 0,-1 0 1,1 0-1,-1 0 0,1 0 1,-1-1-1,1 1 0,-1 0 1,1 0-1,-1-1 0,0 1 1,1-1-1,-1 0 0,0 1 1,1-1-1,-1 0 0,0 0 1,0 0-1,2-1 0,60-64-5013,-28 22 2431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8.4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1 3072,'-39'19'1536,"25"13"-1792,14-32 2688,5 4-2432,-5-4 0,6 0-128,3 0 128,0 0-768,5-11 0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2.4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409 0 2560,'-16'23'2795,"-29"35"0,-15 20-1772,-161 226 160,184-257-1043,34-43-32,-23 32-631,25-29-531,20-21-464,1-3 281,9-6-43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2.8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552 0 2944,'-40'13'1408,"10"42"-1280,30-38 2432,-10 12-2432,-14 12 0,-22 9 0,-9 8 128,-6 5-384,-3-4 128,-2 3 0,1 1 0,16-4-896,7-8 0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3.5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2 504 2688,'0'0'30,"0"-1"1,-1 1-1,1-1 1,0 1-1,0-1 1,0 1-1,0 0 1,0-1-1,0 1 0,0-1 1,0 1-1,0-1 1,0 1-1,0-1 1,0 1-1,0-1 1,0 1-1,0-1 1,0 1-1,0-1 0,1 1 1,-1-1-1,0 1 1,0 0-1,1-1 1,-1 1-1,0-1 1,0 1-1,1 0 1,-1-1-1,1 1 1,-1 0-1,0-1 0,1 1 1,-1 0-1,1 0 1,-1-1-1,0 1 1,1 0-1,-1 0 1,1 0-1,-1 0 1,1 0-1,-1-1 0,1 1 1,-1 0-1,1 0 1,13-2 1003,-13 2-996,0 0 1,0 0 0,0 0-1,0 0 1,0 0 0,0 1-1,0-1 1,0 0 0,0 1-1,0-1 1,0 0 0,-1 1-1,1-1 1,0 1 0,0 0-1,0-1 1,-1 1 0,1 0-1,0-1 1,-1 1 0,1 0-1,-1 0 1,1 0 0,-1-1-1,1 1 1,-1 0-1,1 0 1,-1 0 0,0 0-1,1 0 1,-1 0 0,0 0-1,0 1 1,11 42 1274,-9-35-1188,11 51 236,-9-37 188,1 0 0,1 0-1,12 29 1,-15-45-431,1 1-1,0-1 1,1 0-1,0 0 1,0-1 0,0 1-1,1-1 1,-1 0-1,2-1 1,-1 1 0,1-1-1,-1 0 1,11 5-1,-2-3-41,0 0 0,1-1 0,-1-1-1,1 0 1,0-1 0,1-1 0,-1 0-1,1-1 1,-1-1 0,1-1 0,0 0 0,-1-1-1,1-1 1,-1 0 0,0-1 0,1-1-1,-1-1 1,-1 0 0,1-1 0,-1-1-1,0 0 1,0-1 0,-1-1 0,0 0-1,-1-1 1,0 0 0,0-1 0,16-19 0,-12 9-35,0-2 1,-2 0 0,-1-1 0,0-1 0,-2 0 0,-1 0 0,-1-1 0,12-51 0,-19 63-30,0-1 1,-1 1 0,0-1 0,-2 0-1,1 0 1,-2 0 0,0 0-1,-1 0 1,0 1 0,-1-1 0,-1 1-1,0-1 1,-1 1 0,-1 0-1,0 1 1,-1 0 0,0 0 0,-10-14-1,3 10-5,-1 0 0,-1 1 0,0 0-1,-1 2 1,-1 0 0,0 0 0,-1 2-1,0 0 1,-1 2 0,-38-16 0,43 21-25,1 0 1,-1 1 0,0 1 0,0 1 0,0 0 0,0 0-1,0 2 1,0 0 0,0 0 0,0 2 0,0 0 0,0 0-1,0 2 1,0 0 0,1 0 0,-1 1 0,-13 8 0,27-13 11,-1 1 0,1 0 1,-1-1-1,1 1 1,-1 0-1,1 0 0,0 0 1,-1 0-1,1 0 1,0 0-1,0 0 0,-1 1 1,1-1-1,0 0 1,0 1-1,1-1 0,-1 1 1,0-1-1,0 3 1,1-4 4,0 1 0,0 0 0,0 0 0,0 0 0,1 0 0,-1 0 0,0 0 0,1 0 0,-1-1 0,1 1 0,-1 0 0,1 0 0,-1 0 1,1-1-1,0 1 0,-1 0 0,1-1 0,0 1 0,-1-1 0,1 1 0,0-1 0,0 1 0,0-1 0,0 1 0,7 3 2,-1-1 0,1 0 0,-1-1 0,1 0 0,0 0 1,12 1-1,489 5 387,-284-12-1566,-205 4 446,-15-1 218,1 1 0,0-1 0,-1 2 0,1-1 0,-1 1 0,8 1 0,2 6-1278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3.9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120 264 2304,'0'3'110,"1"0"1,-1 0-1,1 0 1,-1-1-1,1 1 0,0 0 1,0 0-1,0-1 1,0 1-1,1 0 0,-1-1 1,1 0-1,0 1 1,-1-1-1,1 0 1,0 0-1,0 0 0,4 3 1,0 0 266,-3-3-169,0 1 1,0-1 0,0 0 0,0 0 0,0-1 0,1 1 0,-1-1 0,1 1 0,0-1 0,-1 0 0,1-1 0,0 1 0,6 0 0,45-3 841,-51 2-844,7-2-106,0-1 1,-1 1 0,1-2-1,-1 1 1,1-2-1,-1 1 1,-1-1 0,1-1-1,-1 0 1,0 0-1,0-1 1,0 0 0,-1 0-1,0-1 1,7-9-1,-9 10 17,0-1 0,0 1 0,-1-1 0,0 0-1,0-1 1,-1 1 0,0-1 0,0 0-1,-1 0 1,0-1 0,-1 1 0,0 0 0,0-1-1,-1 1 1,0-1 0,-1 0 0,-1-14 0,0 21-69,0 0 0,0-1 0,0 1 0,-1 0 0,0 0 0,1 0 0,-1 0 0,0 0 0,0 0 0,-1 1 0,1-1 0,-1 1 0,1 0 0,-1-1 0,0 1 0,0 0 0,0 0 0,0 1 0,0-1 0,0 1 0,0-1 0,-4 0 0,-4-2 85,0 1-1,0 0 0,0 1 1,0 0-1,-19 0 0,15 2-49,0 2 1,0-1-1,0 2 0,0 0 0,0 1 0,0 0 0,1 1 1,0 1-1,0 0 0,1 1 0,-1 1 0,2 0 0,-1 1 1,1 0-1,0 0 0,1 2 0,0-1 0,1 1 0,0 1 1,-14 21-1,17-23-31,1 0 1,0 0 0,0 0-1,1 1 1,0 0 0,1 0-1,1 0 1,0 1 0,0-1-1,1 1 1,0 0 0,1 0-1,1-1 1,-1 1 0,2 0-1,0 0 1,0 0 0,1-1-1,1 1 1,0-1 0,0 1-1,1-1 1,1 0 0,0-1-1,0 1 1,1-1 0,8 11-1,-3-8 11,1 0-1,1 0 0,0-1 0,1-1 0,0 0 0,0-1 0,1-1 0,1 0 0,-1-1 0,1 0 0,1-2 0,-1 0 1,1 0-1,0-2 0,1 0 0,-1-1 0,20 1 0,8 0-397,84-4 0,37-15-3824,-164 15 3979,2 0-187,-1-1 0,1 1 0,-1-1-1,1 1 1,-1-1 0,0 0-1,1 0 1,-1-1 0,0 1 0,0-1-1,4-2 1,4-9-1958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4.5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430 68 2432,'15'-14'2221,"11"-5"-770,-25 18-1387,0 1 0,-1-1 0,1 1 0,0-1 0,-1 0-1,1 1 1,-1-1 0,1 0 0,-1 1 0,1-1 0,-1 0 0,1 0 0,-1 0-1,0 1 1,1-1 0,-1 0 0,0 0 0,0 0 0,0 0 0,1 0 0,-1 1 0,0-1-1,0 0 1,0 0 0,-1-1 0,-1 0 3,0 1 0,0-1 1,0 1-1,-1 0 0,1 0 0,-1 0 0,1 0 0,-1 0 0,1 0 1,-1 1-1,0-1 0,1 1 0,-1-1 0,1 1 0,-1 0 1,0 0-1,1 1 0,-5 0 0,0-1 108,-17 1 165,0 1 0,0 1 0,0 1 0,0 1 0,0 1 0,1 2 0,0 0 0,1 1 0,0 1 0,-29 19-1,39-21-238,0 0-1,1 1 0,0 0 0,1 0 0,0 2 0,1-1 0,0 1 0,-12 18 0,16-20-49,1-1 0,0 1 0,0 0 0,1 0 0,0 0 0,1 1 0,0-1 0,0 1 0,1-1 0,0 1 0,1 0 0,0-1 0,2 15 0,-1-16-30,1 1-1,1-1 1,0 1-1,0-1 1,0 0 0,1 0-1,0-1 1,1 1-1,0-1 1,0 0-1,0 0 1,1 0-1,0-1 1,1 0 0,-1 0-1,1 0 1,0-1-1,1 0 1,-1-1-1,14 7 1,4 0 17,0 0 0,1-2 1,0-1-1,1-1 0,40 6 1,-7-6-129,0-3 1,92-5-1,121-24-4999,-261 24 4687,40-4-1518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4.8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522 3 3072,'-12'-2'496,"1"2"1,0 0-1,-1 0 0,1 1 1,-1 0-1,1 1 0,0 0 1,0 1-1,0 0 0,0 1 1,0 0-1,1 1 0,0 0 1,-13 9-1,-12 4 7,-46 16 0,57-26-226,1 2 0,0 0-1,1 1 1,0 1 0,1 1 0,-25 20 0,42-30-234,0 0 1,1 1 0,-1-1-1,1 1 1,0 0-1,0 0 1,0 0 0,0 0-1,1 0 1,-1 0-1,1 1 1,1-1-1,-1 1 1,0 0 0,1-1-1,0 1 1,0 0-1,1 0 1,-1 0-1,1 0 1,0-1 0,0 1-1,1 0 1,-1 0-1,1 0 1,0 0-1,0-1 1,1 1 0,-1 0-1,1-1 1,0 1-1,1-1 1,-1 0-1,1 1 1,0-1 0,0-1-1,0 1 1,0 0-1,0-1 1,1 1-1,0-1 1,0 0 0,0 0-1,0-1 1,0 1-1,7 2 1,4 2 14,0 0 0,0-1 1,0-1-1,1 0 0,0-1 1,20 2-1,101 4-99,-53-5-283,-26 0-1884,65-3 0,-72-9 160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5.6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 3072,'0'0'31,"0"-1"0,0 1 0,0 0 0,0 0 0,0 0 0,0-1 0,0 1 0,0 0 0,0 0 1,0-1-1,0 1 0,0 0 0,0 0 0,0-1 0,0 1 0,0 0 0,0 0 0,1-1 0,-1 1 0,0 0 0,0 0 0,0 0 0,0-1 0,0 1 0,1 0 0,-1 0 1,0 0-1,0 0 0,0 0 0,1-1 0,-1 1 0,0 0 0,0 0 0,0 0 0,1 0 0,-1 0 0,0 0 0,0 0 0,1 0 0,-1 0 0,0 0 0,0 0 0,1 0 1,-1 0-1,14 7 1111,15 22 414,-18-13-1302,-2 1 0,0 0 0,-1 0 1,7 23-1,4 8 139,19 47 300,-5 3 1,-5 0-1,26 161 1,4 313 2526,-47-478-2324,-8-123-868,2 0 1,1 0-1,1 1 0,2-1 1,1 2-1,0-1 0,3 2 1,0-1-1,18-25 0,-16 31-54,1 0 1,1 1-1,0 1 0,2 1 1,0 1-1,1 0 0,0 1 0,2 2 1,0 0-1,38-18 0,-54 29 16,0 1 0,0-1-1,0 1 1,1 0 0,-1 0 0,1 1-1,-1 0 1,1 0 0,-1 1 0,1 0-1,0 0 1,10 1 0,-12 1 5,0-1-1,-1 1 1,1 0 0,-1 0-1,1 0 1,-1 0 0,0 1-1,0 0 1,0 0 0,0 0-1,0 0 1,-1 1 0,0-1-1,1 1 1,-1 0 0,0 0-1,-1 0 1,3 6 0,1 0 25,-1 1 0,0 0 0,-1 1 0,-1-1 0,1 1 0,-2 0 0,0 0 0,1 14 0,-2 12 147,-4 48 0,1-52-111,1-1 0,4 43 0,-2-72-165,-1 0 0,1 0 0,0 0-1,0-1 1,0 1 0,1 0 0,3 6-1,-5-9 14,1-1-1,-1 1 0,1 0 0,0-1 1,-1 1-1,1 0 0,0-1 0,-1 1 1,1-1-1,0 1 0,-1-1 0,1 1 1,0-1-1,0 0 0,0 1 0,0-1 0,-1 0 1,1 0-1,0 1 0,0-1 0,0 0 1,0 0-1,0 0 0,0 0 0,-1 0 1,1 0-1,0 0 0,0-1 0,0 1 1,0 0-1,0 0 0,-1-1 0,1 1 1,0 0-1,0-1 0,0 1 0,-1-1 0,1 1 1,0-1-1,-1 1 0,1-1 0,1-1 1,18-19-1952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5.9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 4992,'-15'41'2432,"30"39"-1920,-11-59 3840,1 3-4352,5 14 128,5-7-128,6-16 128,4 11-768,-1-14 0,12-3-896,-2-9 128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6.2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91 12 7936,'-85'10'3968,"79"-3"-4992,16-7 7423,5-7-6399,0 7 0,6 0-1279,-6-6-1,0-2-256,-5 1 128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6.6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164 189 2944,'-1'4'345,"1"-1"1,-1 1-1,1-1 1,0 1-1,0-1 0,1 1 1,-1-1-1,1 1 1,0-1-1,0 1 1,0-1-1,0 1 1,0-1-1,1 0 0,-1 0 1,1 0-1,2 3 1,40 60 424,-36-55-313,1 2-303,1-1-1,0 0 1,1-1-1,0 0 1,1-1 0,0 0-1,0-1 1,1 0-1,0-1 1,1 0-1,0-1 1,0-1 0,18 6-1,-9-6 106,1-1 1,-1-1-1,1-1 0,0-2 0,0 0 0,1-1 1,43-7-1,-56 5-191,0 0-1,-1-1 1,1 0 0,-1-1-1,1-1 1,-1 0 0,0 0-1,-1-1 1,1 0 0,-1-1 0,-1 0-1,1-1 1,-1 0 0,0 0-1,-1-1 1,14-18 0,-18 20-51,0 1-1,0-1 1,0 0 0,-1 0 0,0 0 0,-1 0-1,1-1 1,-1 1 0,-1-1 0,1 0 0,-1 1-1,-1-1 1,0 0 0,0 0 0,0 0 0,-1 1-1,0-1 1,0 0 0,-1 1 0,0-1 0,0 1-1,-1 0 1,0-1 0,-1 1 0,1 0 0,-1 1-1,-7-10 1,1 4-13,-1-1 0,0 2 0,-1 0 0,0 0 0,-1 1 0,0 1 0,0 0 0,-1 1 0,0 0 0,-1 1 0,0 1 0,0 0 0,-24-6 0,16 6-5,0 2-1,0 0 1,-1 1-1,1 2 1,-1 0-1,1 1 1,-1 2-1,-39 7 1,35-3-50,1 2 0,0 1 0,1 1 0,0 1 0,1 1 1,0 2-1,1 0 0,0 1 0,2 2 0,-1 0 0,2 2 0,-28 30 1,46-45-51,-1 0 0,1 1 0,0-1 0,0 1 0,0 0 1,1 0-1,-1 0 0,1 0 0,1 1 0,-1-1 1,1 0-1,0 1 0,0-1 0,0 1 0,1 0 1,0 6-1,0-8-30,1 0 1,1 0 0,-1-1-1,0 1 1,1-1 0,0 1-1,-1-1 1,1 0 0,1 0-1,-1 1 1,0-1-1,1-1 1,0 1 0,-1 0-1,1-1 1,0 1 0,1-1-1,-1 0 1,0 0-1,0 0 1,1-1 0,-1 1-1,7 1 1,14 5-638,1-1 0,0-1 0,0-1 0,38 2 0,36-7-1173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8:59.1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59 443 2176,'5'66'4394,"-3"-60"-4342,1 1-1,-1-1 0,1 0 0,0 0 0,1 0 1,0 0-1,0 0 0,0-1 0,0 1 0,1-1 0,0-1 1,0 1-1,1 0 0,6 3 0,-3-2 18,0-1 0,1-1 0,0 0-1,0 0 1,0-1 0,0 0 0,1 0 0,15 1-1,-3-3 74,0 0-1,0-2 0,-1 0 1,1-1-1,0-2 0,-1 0 0,44-15 1,-49 13-65,-1 0 1,1-2 0,-1 0-1,-1-1 1,1 0-1,-1-1 1,-1-1 0,14-14-1,-23 20-54,0 0 1,-1 0-1,1 0 0,-1-1 0,-1 0 1,1 1-1,-1-2 0,0 1 1,0 0-1,-1 0 0,0-1 0,0 0 1,-1 1-1,1-1 0,-1 0 0,-1 0 1,1 1-1,-1-1 0,-1 0 0,1 0 1,-1 0-1,0 0 0,-1 1 0,-2-11 1,-4-2 12,0 1 1,-1-1 0,-1 2-1,-1-1 1,0 1-1,-22-24 1,4 9-2,-1 1 1,-37-29-1,57 52-29,-1 0 1,1 0-1,-1 1 0,-1 1 0,1 0 0,-1 0 0,0 1 0,0 0 1,-26-5-1,30 9-10,0 0 1,0 1 0,0 0-1,0 0 1,0 1-1,0 0 1,0 0-1,0 1 1,0 0 0,0 0-1,1 1 1,-1 0-1,1 0 1,0 1 0,0 0-1,0 0 1,-9 8-1,2 1-22,0 0 0,1 0-1,1 2 1,0 0 0,1 0-1,1 1 1,0 0 0,1 1-1,1 0 1,0 0-1,1 1 1,1 0 0,1 0-1,1 0 1,0 1 0,-1 27-1,4-38-133,2 1-1,-1-1 0,1 0 0,0 1 0,1-1 0,0 0 1,1 0-1,-1 0 0,1 0 0,1-1 0,-1 1 1,8 9-1,15 12-1119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7.0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22 3200,'0'-1'92,"0"0"0,0 0 0,1 0 0,-1 0 0,0 0 0,0 0 0,1-1 0,-1 1 0,1 0 0,-1 0 0,1 0 0,-1 0 0,1 0 0,0 0 0,0 1 0,-1-1 0,1 0 0,0 0 0,0 0 0,1 0 0,-1 1 9,0 0 0,-1 0 0,1 0 0,0 0 0,-1 0 0,1 1 0,0-1 1,0 0-1,-1 1 0,1-1 0,-1 0 0,1 1 0,0-1 0,-1 1 0,1-1 0,-1 1 1,1-1-1,-1 1 0,1-1 0,-1 1 0,1-1 0,-1 1 0,1 1 0,27 54 3063,-22-41-3518,27 57 351,-16-31 228,2 0-1,2-2 1,49 71 0,-67-106-410,0 0 0,0-1 0,0 1 0,0-1 0,0 0 0,0 0 0,1 0 1,0 0-1,-1-1 0,1 1 0,0-1 0,0 0 0,1 0 0,-1-1 0,0 1 1,1-1-1,5 1 0,8 2-1223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7.4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10 3072,'-5'-10'1536,"25"10"-384,-4 4 2176,8 2-3200,1 1 128,-4 7 128,3 10 128,1 5-640,5 12 0,-5 11 384,0-15 0,-10 13-128,-4-5 0,-11-3-768,-6 0 0,1 5-640,10-15 0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7.9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46 3200,'7'-31'957,"1"18"112,-8 12-988,1 1 0,-1 0 0,0 0 0,1 0 0,-1 0-1,0 0 1,1 0 0,-1 0 0,0 0 0,1 0 0,-1 0-1,0 0 1,1 0 0,-1 0 0,0 0 0,1 0 0,-1 0 0,0 0-1,1 0 1,-1 1 0,0-1 0,1 0 0,-1 0 0,0 0-1,0 0 1,1 1 0,-1-1 0,0 0 0,1 0 0,-1 1-1,0-1 1,0 0 0,0 0 0,1 1 0,-1-1 0,0 0 0,0 1-1,4 7 97,-1 0 0,1 0 0,-2 1 0,1-1 0,-1 1 0,-1-1 0,1 1 0,-1 0 0,-1 11 0,3 14 272,88 1298 3549,-81-1113-3921,-8-175-201,1 27-1084,-5 70 1,-3-127-347,-4-20 129,-7-22-332,-3-19 72,-1-19 21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8.2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1 179 3584,'1'-7'197,"0"1"0,1 0 0,0 0 0,0 0 0,0 0 0,1 1 0,0-1 0,0 1 0,0-1 0,1 1 0,0 0 0,0 0 0,0 1 0,1-1 0,-1 1 0,1 0-1,0 0 1,0 1 0,1-1 0,-1 1 0,1 0 0,-1 0 0,1 1 0,7-2 0,16-6 209,0 2 1,0 1-1,55-6 0,-54 9-349,41-5 76,0 2 0,0 3-1,79 7 1,-127-1-78,1 2 0,-1 1 1,0 0-1,-1 2 0,35 14 0,-43-14-6,0 1 0,0 0 0,0 1 0,-1 0 0,0 1-1,-1 1 1,0 0 0,-1 1 0,11 14 0,-15-18 16,-1 1-1,0 0 1,-1 1 0,0 0 0,0-1-1,-1 1 1,0 1 0,-1-1 0,0 1-1,0-1 1,-1 1 0,-1 0 0,0 0-1,-1 0 1,1-1 0,-2 1-1,0 0 1,0 0 0,-1 0 0,0-1-1,-1 1 1,0-1 0,-1 1 0,0-1-1,-1 0 1,0-1 0,0 1 0,-13 16-1,5-8 97,-1-1 0,-1 0 0,0-1 0,-1 0 0,-1-2 0,0 0 0,-1 0 0,0-2 0,-25 13 0,31-19-99,0-1 0,-1 0 0,0-1 1,0 0-1,0-1 0,0-1 0,0 0 0,0 0 0,-1-2 1,1 1-1,-1-2 0,1 0 0,0 0 0,0-1 0,-1-1 1,-18-7-1,26 9-149,0-2 0,1 1 0,-1-1 0,1 1 1,0-2-1,-1 1 0,2 0 0,-1-1 0,0 0 0,1 0 0,-1-1 1,1 1-1,-6-10 0,6 1-935,4 13 974,0 0 0,0 0 0,0-1 0,0 1-1,0 0 1,0 0 0,1-1 0,-1 1 0,0 0 0,0 0 0,0 0 0,1-1 0,-1 1 0,0 0 0,0 0 0,1 0 0,-1 0 0,0-1 0,0 1 0,1 0 0,-1 0 0,0 0 0,0 0 0,1 0 0,-1 0 0,0 0 0,1 0-1,-1 0 1,0 0 0,0 0 0,1 0 0,-1 0 0,0 0 0,1 0 0,-1 0 0,0 0 0,0 0 0,1 0 0,-1 1 0,18 6-1893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9.0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1 335 2816,'1'1'60,"0"-1"0,1 1 0,-1 0 0,1 0 0,-1-1 0,1 1 0,-1-1 0,1 1 0,-1-1 0,1 1 0,-1-1 0,1 0 0,0 0 1,-1 0-1,1 0 0,0 0 0,-1 0 0,1-1 0,-1 1 0,1 0 0,-1-1 0,1 1 0,2-2 0,0 1 142,0 1-115,0 1 1,0 0 0,0 0 0,0 0-1,0 0 1,0 1 0,0-1 0,0 1-1,-1 0 1,1 0 0,-1 1-1,1-1 1,-1 1 0,0 0 0,0-1-1,5 7 1,7 5 340,1 0-125,-1 0-1,0 1 0,-1 0 0,-1 2 0,0-1 0,-1 2 0,-1-1 0,14 31 0,57 160 2502,-74-183-2545,-7-23-236,7 18 284,-2 1 0,0-1-1,-1 1 1,4 40 0,-9-61-299,0 0 0,0 0-1,0-1 1,0 1 0,0 0 0,0 0 0,0 0-1,0 0 1,0 0 0,0 0 0,0 0 0,0 0-1,0 0 1,0 0 0,0 0 0,-1 0 0,1-1 0,0 1-1,0 0 1,0 0 0,0 0 0,0 0 0,0 0-1,0 0 1,0 0 0,0 0 0,-1 0 0,1 0-1,0 0 1,0 0 0,0 0 0,0 0 0,0 0 0,0 0-1,0 0 1,0 0 0,0 0 0,-1 0 0,1 0-1,0 0 1,0 0 0,0 0 0,0 0 0,0 0-1,0 0 1,0 1 0,0-1 0,0 0 0,0 0-1,0 0 1,-1 0 0,1 0 0,0 0 0,0 0 0,0 0-1,0 0 1,0 0 0,0 0 0,0 0 0,0 1-1,0-1 1,0 0 0,0 0 0,0 0 0,0 0-1,0 0 1,0 0 0,0 0 0,-10-11 198,-11-21-76,-16-34 41,0 0-54,-34-80 0,63 125-90,-65-186 43,67 184-88,0 0 1,2-1-1,1 0 1,1 1-1,0-1 1,2 0 0,3-26-1,-1 40 4,1 1-1,0 0 1,0 0-1,0 1 1,1-1 0,1 1-1,0 0 1,0 0-1,0 0 1,1 0-1,0 1 1,0 0 0,1 0-1,0 1 1,0 0-1,1 0 1,-1 1-1,1 0 1,1 0 0,-1 1-1,1 0 1,-1 0-1,1 1 1,0 0-1,0 1 1,1 0 0,-1 0-1,0 1 1,1 0-1,-1 1 1,1 0-1,-1 0 1,11 2 0,18 6-48,-5-2-540,-1 1 0,-1 1 0,1 2 0,37 17 0,-46-11-1062,-6 1-128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09.4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132 423 2816,'0'0'43,"0"0"-1,0 0 1,0 0 0,-1 0 0,1 1-1,0-1 1,0 0 0,0 0-1,0 0 1,0 0 0,-1 0 0,1 1-1,0-1 1,0 0 0,0 0 0,0 0-1,0 0 1,0 1 0,0-1-1,0 0 1,0 0 0,0 0 0,0 0-1,0 1 1,0-1 0,0 0 0,0 0-1,0 0 1,0 1 0,0-1 0,0 0-1,0 0 1,0 0 0,0 0-1,0 1 1,0-1 0,0 0 0,0 0-1,1 0 1,-1 0 0,0 1 0,0-1-1,0 0 1,0 0 0,0 0-1,0 0 1,1 0 0,-1 0 0,0 1-1,0-1 1,0 0 0,0 0 0,1 0-1,14 18 2547,21 18-381,-30-31-2125,1 1 0,0-2 0,0 1 0,1-1 1,-1 0-1,1-1 0,0 0 0,0 0 0,0-1 0,0 1 0,0-2 1,0 1-1,1-1 0,-1-1 0,0 1 0,1-2 0,-1 1 1,1-1-1,-1 0 0,0-1 0,13-3 0,12-5 239,0-2-1,-1-1 0,58-32 0,-69 33-163,0-2-1,0 0 1,-2-1-1,0-1 1,0 0-1,25-32 1,-36 38-70,-1 1 0,-1-1 0,1-1-1,-2 1 1,1-1 0,6-22 0,-10 27-46,0-1 0,-1 1 0,0-1 0,0 1 0,-1-1-1,0 1 1,0-1 0,0 0 0,-1 1 0,0-1 0,-1 1-1,1-1 1,-4-7 0,1 6 1,0 1 0,0 0 1,0 0-1,-1 1 0,0-1 0,-1 1 0,0 0 0,0 0 0,0 1 1,0 0-1,-1 0 0,0 0 0,0 1 0,0 0 0,0 0 0,-1 1 1,0 0-1,1 0 0,-1 1 0,0 0 0,0 0 0,-12 0 0,-1-1 76,0 2 0,0 0-1,0 1 1,0 1 0,-1 1-1,1 1 1,-34 10-1,20-1 23,0 2 0,1 1 0,1 2 0,1 1-1,0 1 1,1 2 0,2 1 0,0 2 0,-27 28-1,49-44-99,-1 0-1,2 0 0,-1 1 0,1 0 0,1 1 1,-1-1-1,-5 17 0,10-23-63,0-1 0,0 0 0,0 1-1,0-1 1,0 1 0,1 0 0,0-1 0,-1 1 0,1-1-1,0 1 1,0 0 0,0-1 0,1 1 0,-1-1 0,1 1 0,-1 0-1,1-1 1,0 1 0,0-1 0,0 0 0,0 1 0,1-1-1,-1 0 1,0 0 0,1 0 0,0 0 0,-1 0 0,1 0 0,0 0-1,0 0 1,0-1 0,0 1 0,0-1 0,1 1 0,3 1-1,7 2-365,0-1 0,0 0-1,0-1 1,1 0 0,-1-1-1,1 0 1,-1-1 0,23-2-1,117-17-3774,-148 17 4046,101-21-2207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0.1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35 273 3456,'54'72'6038,"8"-4"-4458,-60-65-1625,10 9 138,1 0 0,1 0 0,0-2 0,0 1 0,1-2 0,1 0 0,-1-1-1,2 0 1,-1-1 0,1-1 0,0-1 0,0 0 0,0-2 0,1 0 0,-1 0 0,1-2 0,0 0 0,-1-1 0,26-3 0,-27 1-33,0 0 0,-1-2 0,1 1 0,-1-2 0,0 0 0,0-1 0,-1-1 0,1 0 0,-1 0 0,-1-2 0,0 0 0,0 0 0,-1-1 0,0-1 0,0 0 0,-1 0 0,-1-1 0,0-1 0,-1 0 0,0 0 0,13-27 0,-18 31-51,-1-1-1,0 0 1,0 0 0,-1 0 0,0 0 0,-1 0 0,0 0 0,0 0 0,-1 0 0,-1 0 0,0-1 0,0 1 0,-1 0 0,0 0 0,0 0-1,-1 1 1,-1-1 0,0 1 0,0-1 0,-1 1 0,0 0 0,0 1 0,-1-1 0,0 1 0,-1 0 0,0 1 0,0 0 0,-1 0 0,1 0-1,-1 1 1,-1 0 0,1 1 0,-1 0 0,0 0 0,-1 0 0,1 2 0,-1-1 0,1 1 0,-1 0 0,0 1 0,0 0 0,-12 0 0,-10 1-40,0 2 0,0 1 1,1 1-1,-1 2 0,1 1 1,0 1-1,0 2 0,1 1 1,0 1-1,1 2 0,1 1 1,0 1-1,0 1 0,2 2 1,-42 35-1,60-45-70,0-1 1,1 1-1,0 1 0,0-1 1,1 1-1,0 1 0,0-1 0,1 1 1,-5 12-1,9-18-15,0 0 0,0 0 0,0 0 0,0 0 0,1 0 0,0 0 0,0 0-1,0 0 1,0 0 0,0 0 0,1 0 0,0 0 0,0 0 0,0 0 0,0 0 0,1 0 0,-1-1 0,1 1 0,0 0-1,0-1 1,0 0 0,1 1 0,-1-1 0,1 0 0,0 0 0,-1 0 0,1-1 0,4 4 0,49 31-1676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0.5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8 2432,'0'0'35,"0"-1"0,0 1 0,-1-1 0,1 1 0,0-1 0,0 1 0,-1 0 0,1-1 0,0 1 0,-1 0 0,1-1 0,0 1 0,-1 0 0,1 0 0,0-1 0,-1 1 0,1 0 0,-1 0 0,1 0 0,-1-1 0,1 1 1,0 0-1,-1 0 0,1 0 0,-1 0 0,1 0 0,-1 0 0,1 0 0,-1 0 0,1 0 0,-1 0 0,1 0 0,-1 0 0,1 0 0,0 0 0,-1 1 0,1-1 0,-1 0 0,1 0 0,-1 0 0,1 1 0,0-1 0,-1 1 0,-8 25 1646,7 43-189,23 233 308,13-2-1,75 306 0,-53-410-950,-41-149-909,-15-47 24,0 0-1,0 1 1,0-1-1,0 0 1,0 1 0,0-1-1,1 1 1,-1-1 0,0 0-1,0 1 1,0-1-1,1 0 1,-1 1 0,0-1-1,0 0 1,1 0 0,-1 1-1,0-1 1,1 0-1,-1 0 1,0 1 0,1-1-1,-1 0 1,0 0 0,1 0-1,-1 0 1,1 0-1,-1 1 1,0-1 0,1 0-1,-1 0 1,1 0 0,-1 0-1,0 0 1,1 0-1,-1 0 1,1 0 0,-1-1-1,0 1 1,1 0 0,-1 0-1,0 0 1,1 0-1,-1 0 1,0-1 0,1 1-1,-1 0 1,0 0 0,1-1-1,-1 1 1,0 0-1,1 0 1,-1-1 0,0 1-1,0 0 1,1-1 0,-1 1-1,0 0 1,0-1-1,0 1 1,0 0 0,1-1-1,22-34-2768,-9 14 862,1 1 258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0.8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104 364 2944,'0'3'304,"1"0"-1,0 1 1,0-1 0,0 0 0,0 0 0,0 0-1,1 0 1,-1-1 0,1 1 0,0 0-1,-1 0 1,1-1 0,1 0 0,-1 1-1,0-1 1,4 3 0,47 33 2251,-45-32-2701,6 1 274,0 0-1,1-1 1,-1 0 0,1-1 0,1-1-1,-1 0 1,0-1 0,1-1 0,-1-1-1,1 0 1,0 0 0,-1-2 0,26-3-1,-8-1 148,0-1-1,-1-2 0,0-1 1,0-2-1,43-21 1,-63 27-219,0-1 0,-1-1 0,0 0 0,0 0 0,-1-1 0,0-1-1,0 0 1,-1 0 0,0-1 0,-1 0 0,12-18 0,-17 23-43,-1-1-1,1 1 1,-1 0-1,-1-1 1,1 1-1,-1-1 1,0 1-1,0-1 0,0 1 1,-1-1-1,0 0 1,0 0-1,-1 1 1,1-1-1,-1 1 1,0-1-1,-1 0 1,1 1-1,-1 0 0,0-1 1,-1 1-1,1 0 1,-1 0-1,0 0 1,0 1-1,-1-1 1,1 1-1,-1-1 0,-5-3 1,-7-7 10,-1 0-1,0 1 1,-1 1 0,0 1-1,-1 0 1,-1 1 0,0 2-1,0 0 1,-1 1 0,0 0 0,0 2-1,-1 1 1,-43-5 0,41 7-2,0 2 1,0 0-1,-1 2 1,1 0-1,0 2 1,0 1-1,0 0 1,0 2-1,1 1 1,0 1-1,0 1 1,-33 17-1,48-21-10,-1 1-1,0-1 1,1 2-1,0-1 1,1 1-1,-1 0 1,1 0-1,1 1 1,-1 0-1,1 0 1,1 1-1,0 0 1,0 0-1,0 0 1,-5 16-1,9-18-20,0 0-1,0 0 0,0 0 1,1 1-1,0-1 1,1 0-1,-1 0 1,1 0-1,1 0 1,-1 0-1,1 0 0,0 0 1,1 0-1,0-1 1,0 1-1,0-1 1,1 0-1,0 0 1,0 0-1,1 0 1,-1-1-1,1 0 0,7 6 1,3 2-263,1 0 0,0-1-1,1-1 1,0-1 0,1 0 0,0-1 0,37 12-1,-21-10-592,1-2-1,1-1 0,56 5 0,8-10-1053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1.4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18 2816,'0'-1'68,"1"1"0,-1-1 0,0 1 0,0-1 1,0 1-1,0 0 0,0-1 0,1 1 0,-1-1 0,0 1 0,0-1 1,0 1-1,0-1 0,0 1 0,-1-1 0,1 1 0,0-1 0,0 1 1,0-1-1,0 1 0,0-1 0,-1 1 0,1-1 0,0 1 0,0 0 0,-1-1 1,1 1-1,0-1 0,-1 1 0,1 0 0,0-1 0,-1 1 0,1 0 1,-1-1-1,1 1 0,0 0 0,-1 0 0,1 0 0,-1-1 0,1 1 1,-1 0-1,1 0 0,-1 0 0,1 0 0,-1 0 0,1 0 0,-1 0 1,1 0-1,-1 0 0,1 0 0,-1 0 0,1 0 0,-1 0 0,1 0 1,-1 0-1,1 1 0,0-1 0,-1 0 0,1 0 0,-1 0 0,1 1 0,-1-1 1,1 0-1,-1 1 0,-1 1 109,0 0-1,0-1 1,0 1 0,0 1-1,0-1 1,0 0 0,0 0-1,1 1 1,-1-1 0,1 1-1,-1 2 1,-4 18-29,2 1-1,1 0 1,1-1-1,1 1 1,1 0-1,4 27 1,-2 0 334,17 831 2462,-12-756-2646,5 0 1,29 124 0,-37-230-233,0-1 1,2 0 0,0-1-1,12 24 1,-16-38-60,0 0 0,1 0 0,-1 0 0,1-1 0,0 0 0,0 1 0,0-1 0,0 0 1,0 0-1,8 4 0,-8-6-28,-1 0 1,1 0-1,-1 0 0,1 0 1,-1 0-1,1-1 1,0 0-1,-1 1 1,1-1-1,0 0 1,0 0-1,-1 0 0,1-1 1,0 1-1,-1-1 1,1 1-1,0-1 1,-1 0-1,4-2 1,10-5-537,0-1 1,0-1-1,-1-1 1,15-13-1,31-20-1802,-11 13 482,-4-6 64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8.3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76 6912,'-61'-34'3456,"68"15"-4864,3 7 6784,-4 6-5376,5 1 0,-11 5-2048,6 11 128,-2 6 1152,-4-3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9:00.0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0 110 1664,'6'15'4115,"14"26"-3746,-11-23-224,20 50 744,-2 2 0,33 143 0,-54-161-249,-26-104-384,13 20-230,2 0 1,1-1 0,1 1-1,2-1 1,6-65 0,-3 82-12,0 0 0,2 0-1,-1 0 1,2 0 0,0 1 0,1 0 0,1 0 0,0 0 0,1 1 0,1 0 0,0 0 0,0 1 0,2 1 0,12-14 0,-19 22 3,1 0 1,0 0 0,0 0 0,0 1-1,0 0 1,0 0 0,1 0 0,-1 0-1,1 1 1,0 0 0,0 0-1,0 1 1,0 0 0,0 0 0,0 0-1,0 1 1,0-1 0,1 2 0,-1-1-1,0 1 1,0-1 0,0 2 0,0-1-1,0 1 1,0 0 0,-1 0-1,1 0 1,0 1 0,-1 0 0,0 0-1,0 1 1,6 3 0,3 5 19,1 0 1,-2 1-1,0 1 1,0 0-1,-2 1 1,1 0-1,-2 0 0,0 1 1,11 24-1,-4 2 17,-2 0 0,-1 0 0,11 66 0,8 135 152,-41-201-490,7-36-803,6-18-1278,3-4 956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1.8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30 3200,'6'-17'1536,"39"4"-640,-20 13 2688,14 0-3328,22 6 128,9-2 0,15 3 128,1 3-640,-7-3 0,-9 1 384,-9-3 0,-12-1-512,-3 0 128,-10-4-896,-12 0 0,-9 4-384,4 5 128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2.2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0 3456,'-2'136'6633,"-2"11"-4434,-3 119-1815,7-165 93,3 1 1,6 0 0,3-1 0,43 161 0,-33-199-193,2-1 1,62 108 0,-68-135-247,-15-30-91,0 0 0,0 0-1,0 0 1,0-1 0,1 1 0,0-1 0,6 6 0,-9-9-53,0 0 1,0 0-1,1 0 1,-1-1-1,0 1 0,1-1 1,-1 1-1,1-1 1,-1 1-1,1-1 1,-1 0-1,1 0 0,-1 0 1,1 0-1,-1 0 1,1 0-1,-1 0 1,0 0-1,1-1 1,-1 1-1,1 0 0,-1-1 1,1 1-1,-1-1 1,0 0-1,1 1 1,-1-1-1,0 0 1,0 0-1,0 0 0,1 0 1,-1 0-1,0 0 1,0 0-1,0-2 1,14-16-1795,5-5-42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2.6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22 3328,'40'-10'1664,"75"6"-640,-69 4 2304,9 0-3072,9 0 0,12 0 0,0-3 0,-18-1-384,-1 4 0,-13 0-128,-8 4 0,-12-4-1024,-3 3 128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3.0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1 436 2688,'0'6'227,"1"-1"0,1 1 0,-1 0 0,1 0 0,0-1 0,0 1 1,1-1-1,0 0 0,0 0 0,0 0 0,6 7 0,-1-1 418,-3-5-346,-1 0 0,1 0-1,1-1 1,-1 0 0,1 0-1,0 0 1,0 0 0,0-1-1,1 0 1,-1-1 0,1 1-1,0-1 1,8 2 0,5 1-106,0 0 1,0-2-1,1 0 1,0-1-1,-1-1 1,1-2-1,0 0 1,0 0-1,-1-2 1,1-1-1,-1-1 1,1 0-1,32-13 1,-26 8 10,-1-1-1,-1-1 1,0-2-1,0 0 1,-2-2-1,44-34 1,-60 42-178,1 0 0,-1 0 0,-1 0 1,0-1-1,0 1 0,0-2 0,-1 1 0,0-1 0,0 1 1,-1-1-1,0 0 0,-1-1 0,0 1 0,-1-1 0,0 1 0,0-1 1,-1 0-1,0 0 0,-1 0 0,0 0 0,0 1 0,-4-21 1,1 19-5,0-1 1,0 1 0,-1 0 0,-1-1 0,0 2 0,0-1 0,-1 1 0,0 0 0,-1 0 0,0 0 0,-1 1 0,0 0 0,0 1 0,-1 0 0,-15-12 0,10 11 8,-1 1 0,1 0 1,-1 1-1,-1 1 0,1 0 1,-1 1-1,0 1 1,-1 0-1,1 1 0,-24-1 1,17 3 6,-1 1 1,1 1-1,0 1 1,0 1 0,0 1-1,0 1 1,-29 10 0,36-9-14,0 0 1,0 1 0,0 1 0,1 1 0,0 0 0,1 1 0,0 0 0,1 1 0,-21 22 0,29-27-104,1 0 0,-1 0 0,1 1 1,0-1-1,1 1 0,0 0 0,0 0 1,0 1-1,1-1 0,0 0 0,0 1 1,1 0-1,0-1 0,0 1 0,1 0 1,0-1-1,1 1 0,-1 0 0,1-1 1,1 1-1,-1-1 0,1 1 0,1-1 1,-1 0-1,6 10 0,-2-5-297,1 0 0,0 0-1,1-1 1,0 0 0,0 0 0,2 0 0,-1-1-1,1-1 1,0 0 0,1 0 0,0-1-1,1 0 1,17 8 0,48 17-1566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3.5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 3072,'-2'7'425,"1"0"0,0 0 0,1 1 0,-1-1 0,2 0 0,-1 0 1,1 1-1,0-1 0,4 14 0,1 21 209,17 596 1637,5 67-1214,-9-533-862,5 70-1691,-23-207 237,-1-7-42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3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0 339 2816,'5'-12'258,"0"-1"1,0 2-1,1-1 0,1 1 1,0 0-1,0 0 0,1 1 1,1 0-1,-1 0 0,2 1 1,16-14-1,2 3-41,0 1 0,1 2 0,41-18 0,-17 10 97,97-30 1,-128 48-172,-1 2-1,2 0 1,-1 2 0,0 0-1,1 2 1,-1 0 0,37 4-1,-49-1-74,0 0-1,-1 0 0,1 1 1,-1 0-1,1 1 0,-1 0 1,0 0-1,0 1 0,-1 0 0,0 1 1,0-1-1,0 2 0,0-1 1,-1 1-1,0 0 0,-1 1 1,1 0-1,7 13 0,-7-9-3,-1 0 0,-1 1 0,0-1 0,0 1 1,-2 0-1,1 0 0,-2 1 0,1-1 0,-2 0 0,0 1 0,-1 0 0,0-1 0,-2 14 0,-1-1 39,0 0 0,-2-1 0,-1 0 0,-16 44 0,18-59-61,-1 0 1,0-1-1,-1 0 1,0 0-1,0 0 1,-1-1-1,0 0 1,-1 0-1,0-1 1,0 0-1,0 0 1,-1-1-1,0 0 1,-11 5-1,14-8-24,-1-1-1,0 0 1,0 0-1,0 0 1,0-1-1,0 0 1,0 0-1,0 0 1,0-1-1,0-1 1,0 1-1,0-1 0,0 0 1,0 0-1,0-1 1,0 0-1,-6-3 1,1 0-307,1 0 1,0 0-1,0-1 1,0-1-1,1 1 0,0-2 1,0 0-1,-16-17 1,10 2-2656,16 22 1408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4.6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41 405 3072,'3'0'78,"-1"1"0,1-1 0,0 0 0,-1 0 0,1 0 0,0 0 0,-1 0 0,1-1 0,0 1 0,-1-1 0,1 0 0,-1 1 0,1-1 0,-1 0 0,0 0 0,1-1 0,-1 1 0,0-1 0,0 1 0,3-3 0,4-2 289,3 1 269,-1 1 1,2 0-1,-1 0 0,20-3 0,10-2-169,-24 3-397,0-1-1,-1-1 1,1 0 0,-2-2-1,1 0 1,-1 0 0,-1-1-1,0-1 1,18-18 0,-26 23-29,-1-1 0,0 1-1,0-1 1,0 0 0,-1 0 0,0-1 0,-1 0 0,0 1 0,0-2 0,-1 1 0,0 0 0,0-1-1,-1 1 1,-1-1 0,1 0 0,-2 1 0,1-1 0,-1 0 0,-3-16 0,3 24-30,-1-1 0,0 1 0,0 0 0,0-1 0,-1 1 0,1 0 0,-1 0 0,1 0 0,-1 0 0,0 0 0,1 0-1,-1 0 1,0 0 0,0 1 0,0-1 0,-1 1 0,1-1 0,0 1 0,-1 0 0,1 0 0,0 0 0,-1 0 0,1 1 0,-1-1 0,1 1 0,-1-1 0,0 1 0,-2 0 0,-7-1 28,0 0 0,0 1-1,-1 0 1,-20 4 0,13 1 12,0 0 0,1 2 0,0 0 0,0 1 0,1 1 1,0 0-1,0 1 0,-30 25 0,35-25-4,0 0 0,1 1 0,1 1 0,0 0 0,0 0 0,1 1 0,1 1 0,0 0 0,1 0 0,0 0 0,-8 25 0,14-33-32,1 0-1,0-1 1,1 1 0,-1 0 0,1 0 0,0 0 0,1 0 0,0 0 0,-1-1 0,2 1 0,-1 0-1,1-1 1,0 1 0,0-1 0,0 1 0,1-1 0,0 0 0,0 0 0,0 0 0,1 0 0,-1-1-1,1 1 1,0-1 0,8 6 0,3 3 23,0-2 1,0 0-1,1-1 0,0 0 0,1-2 0,23 10 1,-22-12 7,0-1 0,1 0 0,0-1 0,0-1 0,0-1 0,25 0 0,114-12 263,-103 5-194,2-1 100,75-16-1,-113 17-166,0 0-1,-1-1 1,1-1 0,-1 0 0,-1-2-1,1 0 1,24-18 0,-35 22-39,-2-1 1,1 0-1,0 0 0,-1 0 1,0 0-1,-1-1 1,0 1-1,0-1 0,0 0 1,0-1-1,-1 1 0,-1-1 1,1 1-1,1-13 1,0-7-3,-1 0 1,-1-52 0,-2 54-44,0 25 36,-1-1-1,1 1 1,0-1 0,0 1-1,0 0 1,0-1 0,1 1-1,-1 0 1,0-1 0,0 1-1,0-1 1,0 1 0,0 0-1,0-1 1,0 1 0,1 0-1,-1-1 1,0 1 0,0 0-1,1-1 1,-1 1 0,0 0-1,0 0 1,1-1 0,-1 1-1,0 0 1,1 0 0,-1-1-1,0 1 1,1 0 0,-1 0-1,0 0 1,1 0 0,-1 0-1,0-1 1,1 1 0,-1 0 0,1 0-1,-1 0 1,0 0 0,1 0-1,-1 0 1,1 0 0,-1 0-1,0 1 1,1-1 0,-1 0-1,0 0 1,1 0 0,-1 0-1,0 0 1,1 1 0,-1-1-1,0 0 1,1 0 0,-1 0-1,0 1 1,1-1 0,-1 1-1,1-1 0,26 9 56,0-2 1,0-1 0,0-1-1,1-1 1,-1-1 0,1-2 0,28-2-1,27-5 298,83-17 1,-156 24-131,-18 6-80,-37 16 43,9-5 51,0 4 141,0 2 0,1 1 0,1 2 1,-57 57-1,82-74-241,1 1 0,0 0 0,0 0 0,1 0 0,1 1 0,0 0 0,1 0 1,-7 24-1,10-28-62,0 0 0,1 1 1,0-1-1,1 1 0,0-1 1,1 1-1,-1-1 1,1 1-1,1-1 0,0 0 1,0 1-1,1-1 0,0 0 1,0 0-1,5 8 0,-3-8-37,0 0 0,1 0 0,0 0-1,0-1 1,1 0 0,-1 0 0,2-1 0,-1 0-1,1 0 1,0 0 0,0-1 0,1-1-1,-1 1 1,1-1 0,0-1 0,0 1 0,18 3-1,1-2-732,0-1 1,0-1-1,0-2 0,51-3 0,-64 1-210,-1-1-1,0-1 1,24-8 0,-11 3-487,27-2-1296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5.7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12 430 640,'-3'-6'237,"1"-1"-1,0 0 1,1 0-1,0 1 1,0-1 0,0 0-1,1 0 1,1-13-1,-1-6 707,1 18-707,0-1-1,0 1 1,1 0 0,1 0 0,-1 0-1,1 0 1,0 0 0,1 0 0,0 1-1,0 0 1,1 0 0,-1 0 0,11-10-1,9-10 516,51-43-1,-55 53-47,-6 5-433,1 0 0,0 1 1,1 1-1,0 0 0,1 1 1,0 1-1,22-8 0,-34 14-215,0 0 0,0 1 1,0-1-1,0 1 0,0 0 0,0 1 0,0-1 0,1 1 0,-1 0 0,0 1 0,0-1 0,0 1 0,0 0 0,0 0 1,0 0-1,0 1 0,0 0 0,0 0 0,-1 0 0,1 0 0,-1 1 0,1 0 0,-1 0 0,0 0 0,0 0 0,0 1 1,-1 0-1,1 0 0,-1 0 0,0 0 0,4 6 0,-2 1 23,0-1 0,0 1 1,-1 0-1,-1 0 0,0 0 0,0 1 1,-1-1-1,0 19 0,-4 104 406,0-13-115,3-107-337,1 0 0,0-1-1,1 0 1,1 0 0,0 0-1,1 0 1,0 0 0,1-1-1,0 0 1,1 0 0,0 0-1,1-1 1,1-1 0,10 12-1,-12-15-11,0-1 1,0 0-1,0 0 0,1-1 0,0 0 0,0-1 0,0 1 0,0-2 0,1 1 0,-1-1 0,1 0 1,0-1-1,0 0 0,0 0 0,1-1 0,-1 0 0,0-1 0,0 0 0,1-1 0,-1 0 0,15-3 1,-6-1 12,1-1 0,-1-1 0,0-1 0,-1-1 0,1 0 0,-2-1 0,1-1 1,15-14-1,-10 7 5,-1-1 1,-1-1-1,0-1 1,32-46-1,-42 50-15,0 0 0,-1 0 0,-1-1 0,9-30 0,-14 40-20,-1 0-1,0 0 0,-1-1 1,1 1-1,-1-1 1,-1 1-1,0-1 1,0 1-1,-1-1 1,0 1-1,0 0 1,-1-1-1,-3-8 1,5 16-5,0 0 0,0 0 0,-1 0 0,1 0 0,-1 0 0,1 0 0,-1 0 0,0 0 0,1 0 0,-1 0 0,0 0 0,0 0 0,1 0 0,-1 1 0,0-1 0,0 0 0,0 0 0,0 1 0,0-1 0,0 1 0,0-1 0,-1 0 0,1 2-3,0-1 0,0 0 0,0 0 0,0 0 0,0 1 0,0-1 0,0 0 0,1 1 0,-1-1 1,0 1-1,0-1 0,0 1 0,1-1 0,-1 1 0,0 0 0,1-1 0,-1 1 0,0 0 0,1-1 0,-1 2 0,-3 4-14,1-1 1,0 1 0,0 0 0,1 0 0,-1 0-1,-1 9 1,-1 12-10,1-1-1,1 1 1,2-1-1,1 1 1,0 0 0,2 0-1,2-1 1,8 38-1,-7-51 25,1-1-1,0 0 1,0-1-1,1 0 1,1 0 0,0 0-1,0-1 1,1 0-1,1 0 1,-1-1-1,1 0 1,1-1-1,0 0 1,0-1 0,21 10-1,-22-12-387,0-1 0,1 1 0,0-2 0,0 0 0,0 0-1,17 1 1,-10-4-1485,-6-7-64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6.1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58 3072,'-16'-5'2812,"18"17"1133,7 17-3385,32 185 1040,0 14 725,-43-221-1453,-5-22-588,-6-31-160,11 21-116,1 0 0,1 0 0,0 0 0,2 0 0,2 0 0,0 0 0,1 1 0,1 0 0,2 0 0,0 0 0,1 1 0,2 1 0,0-1 0,2 2 0,20-29 0,-29 44-14,1 0 0,0 1 0,0-1 1,0 1-1,0 1 0,1-1 0,0 1 0,0 0 0,0 0 0,0 0 0,1 1 0,-1 0 0,1 1 1,0-1-1,0 1 0,0 1 0,0-1 0,0 1 0,0 0 0,14 1 0,2 1 30,1 1 1,-1 1-1,0 1 0,0 1 0,24 9 1,-29-7 6,-1 1 0,0 1 1,0 1-1,-1 0 1,0 1-1,-1 1 1,0 0-1,-1 1 0,0 1 1,-1 0-1,-1 0 1,0 2-1,-1-1 1,0 2-1,-2-1 1,0 1-1,0 1 0,10 36 1,-17-46-107,0 1 0,-1-1 0,0 1 0,0 0 0,-1-1 0,-2 12 0,3-19-107,-1 1 0,-1 0-1,1-1 1,0 1 0,0 0-1,0-1 1,-1 1-1,1-1 1,-1 1 0,1 0-1,-1-1 1,0 1 0,0-1-1,0 0 1,1 1-1,-1-1 1,0 0 0,-1 1-1,1-1 1,0 0 0,0 0-1,0 0 1,-1 0-1,1 0 1,-1 0 0,1 0-1,-1-1 1,1 1 0,-1 0-1,1-1 1,-1 1-1,1-1 1,-1 0 0,0 0-1,1 1 1,-1-1-1,0 0 1,-2-1 0,-8-2-1866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6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0 410 3456,'0'3'1493,"0"2"-1113,1-1-1,-1 0 1,1 0 0,0-1-1,0 1 1,0 0-1,0 0 1,1 0 0,0-1-1,0 1 1,0 0 0,4 5-1,-1-3-172,1 0 0,-1 0-1,1 0 1,0-1 0,1 0 0,7 5-1,-1-3-102,-1 0-1,2 0 1,-1-1 0,1-1-1,0 0 1,0-1-1,15 2 1,27 2 1064,88 2 1,-122-10-968,-1-1 0,1-1 0,0 0 0,-1-2 1,0-1-1,0 0 0,26-11 0,-37 11-138,-1 0 1,0-1-1,0 0 0,0 0 0,-1-1 1,0 0-1,0-1 0,-1 0 1,0 0-1,0 0 0,8-15 0,-11 17-42,0 0 0,-1 0-1,0-1 1,0 1 0,-1-1-1,0 1 1,0-1 0,0 0-1,-1 0 1,0 0 0,0 0-1,-1 0 1,0 0 0,0 0-1,-1 0 1,0 0 0,0 0-1,-2-8 1,-5-5-17,-1 0 0,-1 1 0,-1 0 1,-1 0-1,0 1 0,-1 1 0,-1 0 0,-1 1 0,0 0 0,-1 1 0,0 1 0,-2 0 1,1 2-1,-33-18 0,38 23-16,0 1 0,0 1 0,-1 0 0,0 0 1,1 1-1,-1 1 0,0 0 0,-1 1 0,1 0 0,0 1 0,-1 1 1,1 0-1,-1 1 0,1 0 0,0 1 0,0 1 0,-1 0 0,2 0 1,-1 1-1,0 1 0,1 0 0,0 1 0,0 1 0,-19 13 0,20-12-89,0 1-1,1 1 0,1 0 1,-1 0-1,2 1 0,-1 0 0,2 0 1,-1 1-1,2 0 0,-1 0 0,-4 14 1,8-18-170,1 0 0,0 1 1,0-1-1,0 0 0,1 1 1,0-1-1,1 1 0,0-1 1,0 1-1,1-1 0,0 1 0,1-1 1,0 1-1,0-1 0,1 0 1,-1 0-1,2 0 0,-1 0 1,6 8-1,26 34-1798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9:00.5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4 411 2688,'0'0'57,"0"0"0,-1 0 1,1 0-1,0 0 0,0 0 0,0 0 1,0 1-1,-1-1 0,1 0 1,0 0-1,0 0 0,0 0 0,0 0 1,0 1-1,0-1 0,-1 0 0,1 0 1,0 0-1,0 0 0,0 1 0,0-1 1,0 0-1,0 0 0,0 0 1,0 1-1,0-1 0,0 0 0,0 0 1,0 0-1,0 1 0,0-1 0,0 0 1,0 0-1,0 0 0,0 1 0,0-1 1,0 0-1,0 0 0,1 0 0,-1 1 1,0-1-1,0 0 0,0 0 1,0 0-1,0 0 0,0 1 0,1-1 1,-1 0-1,0 0 0,0 0 0,0 0 1,0 0-1,1 0 0,-1 0 0,0 0 1,0 1-1,0-1 0,1 0 0,-1 0 1,0 0-1,0 0 0,0 0 1,1 0-1,24 3 1286,32-3-570,-42-2-693,0-1 0,-1 1 1,1-2-1,-1 0 0,0-1 0,0-1 0,0 0 0,-1 0 1,0-2-1,0 1 0,-1-2 0,22-18 0,-25 19 14,1-1-1,-2 0 1,1-1-1,-1 0 1,-1 0-1,1 0 1,-2-1 0,0 0-1,0-1 1,-1 1-1,0-1 1,-1 0-1,0-1 1,-1 1-1,2-18 1,-4 24-71,-1 1 0,-1-1 0,1 1 0,-1-1 0,1 1 0,-1-1 0,-1 1 0,1 0 0,-1 0 0,0-1 0,0 1 0,-1 0 0,0 1 0,1-1 0,-2 0 0,1 1 0,0-1 0,-1 1 0,0 0 0,0 1 0,0-1 0,0 0 0,-6-2 0,5 2-17,-1 1 0,0 0 0,-1 0-1,1 1 1,0-1 0,-1 1-1,0 1 1,1-1 0,-1 1 0,0 0-1,0 1 1,1 0 0,-1 0-1,0 0 1,0 1 0,0 0 0,1 0-1,-9 3 1,5-1-10,0 1 0,1 1 0,-1 0-1,1 0 1,0 1 0,0 0 0,1 0 0,0 1 0,0 0 0,0 0 0,1 1-1,0 0 1,1 1 0,-1-1 0,2 1 0,-1 1 0,1-1 0,1 1-1,-6 17 1,6-15-8,1 1-1,0-1 0,1 1 1,0 0-1,1 0 0,0 0 0,1 0 1,1 0-1,0-1 0,1 1 1,0 0-1,1 0 0,0-1 0,1 0 1,1 1-1,6 12 0,-1-7 4,1 1-1,2-2 1,-1 1-1,2-2 1,0 0-1,1 0 1,1-2-1,0 1 0,35 21 1,-27-21-22,1-1 0,0-2 1,1 0-1,0-2 0,1-1 0,0-1 1,33 5-1,-55-12-156,1-1 1,-1 0-1,1 0 0,-1 0 1,1-1-1,0 1 0,-1-1 1,0 0-1,1-1 0,-1 0 1,0 0-1,0 0 0,1 0 1,-2-1-1,1 0 0,0 0 1,0 0-1,-1 0 0,0-1 1,0 0-1,0 0 0,0 0 1,4-6-1,24-30-1114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7.4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482 18 2432,'20'-12'2068,"-22"7"-719,-13 4-1012,-9 3-177,1 1-1,-1 1 0,0 1 0,1 1 0,0 0 0,1 2 0,-1 1 0,1 1 0,1 1 0,-24 15 0,-9 10 388,-31 22 221,76-52-664,1 1 1,0 1 0,0 0 0,1 0-1,0 0 1,-10 16 0,16-23-89,0 1 1,0-1 0,0 1 0,0-1-1,1 0 1,-1 1 0,1 0 0,-1-1-1,1 1 1,0-1 0,-1 1 0,1-1-1,0 1 1,0 0 0,0-1 0,0 1-1,0-1 1,1 1 0,-1 0 0,0-1-1,1 1 1,-1-1 0,2 3-1,0-2 0,-1 0-1,1 0 0,0-1 0,-1 1 0,1 0 0,0-1 0,0 1 0,1-1 0,-1 0 1,0 1-1,0-1 0,1 0 0,3 1 0,8 1 12,0 1-1,0-2 1,1 0 0,15 0-1,11 0-8,380 31 135,-387-28-128,0 2-1,44 14 1,-63-16-2,0 1-1,0 0 1,-1 1 0,0 1 0,0 0-1,-1 1 1,16 13 0,-24-17-2,-1 1 1,0-1-1,0 1 0,0 0 1,0 0-1,-1 1 0,0-1 0,-1 1 1,0 0-1,0 0 0,0-1 1,-1 1-1,1 0 0,-2 1 1,1-1-1,-1 0 0,0 0 1,-1 0-1,-2 13 0,1-7 34,0 0-1,-1 0 0,-1 0 1,0-1-1,-1 1 0,-1-1 1,1 0-1,-2-1 0,0 1 1,-8 10-1,3-7 6,-1-1 1,0-1-1,-1 0 0,-1-1 1,0-1-1,0 0 1,-1-1-1,0 0 0,-1-2 1,0 0-1,-1-1 0,1 0 1,-1-1-1,-1-2 1,1 1-1,0-2 0,-1-1 1,0 0-1,-33-2 0,34-1-354,-1-2-1,1 0 0,0-1 0,0-1 0,0 0 0,1-2 0,-27-12 0,24 6-1262,7 0-107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8.7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524 48 2432,'-8'-6'216,"-1"1"-1,0-1 1,0 2 0,0-1-1,-1 1 1,0 1 0,0 0 0,-14-3-1,4 3 154,-1 2-1,0 0 1,0 1-1,1 1 1,-1 1-1,0 0 1,1 2-1,-1 0 0,1 2 1,-36 14-1,43-13-182,1-1 0,-1 2 0,1 0 0,1 1 0,-12 10 0,-6 4 256,25-20-388,0 0 0,0 0 1,0 0-1,1 0 0,0 1 1,0 0-1,0-1 0,0 1 1,0 0-1,1 1 0,-1-1 1,1 0-1,0 1 0,1-1 1,-1 1-1,1-1 1,0 1-1,0 0 0,0 0 1,1-1-1,-1 1 0,1 0 1,1 0-1,-1 0 0,1 0 1,-1-1-1,1 1 0,1 0 1,-1-1-1,1 1 0,-1-1 1,5 8-1,1 0 18,0-1-1,0 1 1,1-1 0,1-1-1,0 1 1,0-2-1,1 1 1,0-1 0,1-1-1,15 10 1,-2-3 6,1-2-1,1-1 1,0-1-1,0-2 1,1 0-1,0-2 1,0 0 0,1-2-1,0-2 1,40 2-1,-27-4-26,-1-1 1,1-3-1,0 0 0,-1-3 0,0-2 0,0-1 1,-1-2-1,0-1 0,43-22 0,-58 23-32,39-16 112,-61 28-138,1 0 1,0 0 0,-1 0 0,1 0 0,-1 0 0,1 1 0,-1-1-1,1 1 1,-1 0 0,0 0 0,0-1 0,0 1 0,0 1 0,0-1-1,-1 0 1,1 0 0,2 5 0,5 4-11,7 7 15,-11-12 4,1 1 1,0-1-1,1 0 0,-1 0 0,1-1 1,0 0-1,0 0 0,1-1 1,15 7-1,4-2 51,0-1 1,1-1-1,0-2 0,1-1 1,-1-1-1,1-1 0,-1-2 1,1 0-1,-1-3 0,1 0 1,-1-1-1,0-2 0,49-17 1,-68 20-37,0-1 1,-1 0 0,1-1-1,-1 0 1,0 0 0,-1 0 0,1-1-1,-1 0 1,0-1 0,-1 0 0,11-13-1,-14 15-2,0-1 0,-1 0-1,1 0 1,-1 0-1,-1 0 1,1 0 0,-1-1-1,0 1 1,0 0 0,-1-1-1,0 1 1,0 0-1,0-1 1,-1 1 0,0 0-1,0-1 1,-1 1 0,-2-8-1,0 3-11,0 0 0,0 0-1,-2 0 1,1 1-1,-1 0 1,0 0 0,-1 0-1,-1 1 1,1 0 0,-1 0-1,-10-8 1,4 6-8,-1 0-1,0 1 1,0 0 0,-1 2 0,-1-1-1,-27-9 1,10 8-21,0 2 0,0 0 0,0 3 0,-1 0 0,0 3 0,0 0 0,-37 5 0,50-1 9,-1 1 0,1 1 1,0 1-1,1 1 0,-1 1 0,2 1 1,-1 1-1,-23 14 0,37-19 4,0 1 0,0 0 0,0 0 0,1 0 0,0 1 0,0 0 0,0 0 0,1 1 0,0 0 0,-8 13 0,11-15-3,0 1 1,0-1-1,0 1 0,1-1 1,0 1-1,0-1 0,0 1 1,1 0-1,0 0 0,0-1 1,0 1-1,1 0 0,0 0 1,0-1-1,0 1 0,1-1 1,3 8-1,-3-8-23,1 0 1,0 0-1,0 0 1,0 0-1,1-1 1,0 1-1,0-1 1,0 0-1,0 0 1,1-1-1,-1 1 1,1-1-1,0 0 1,0 0-1,0-1 1,0 1-1,1-1 1,-1 0-1,0-1 1,8 2-1,12 2-143,0-1 0,-1-1 1,34-1-1,10-3-451,1-3 1,117-23-1,132-49-733,-316 76 1373,0 0 1,0-1-1,0 1 0,0-1 1,0 1-1,0-1 0,0 0 1,0 0-1,0 0 1,0 0-1,0 0 0,-1 0 1,1 0-1,0-1 0,-1 1 1,1 0-1,-1-1 0,2-1 1,-11-5 326,-16 5 216,21 4-472,1-1 0,-1 1 1,1-1-1,0 1 0,0 0 0,-1 0 0,1 0 0,0 0 1,0 0-1,0 1 0,0-1 0,0 1 0,1-1 0,-1 1 1,0 0-1,1 0 0,-1-1 0,1 1 0,-1 0 0,1 0 1,0 1-1,0-1 0,0 0 0,-1 4 0,1-3 4,-1 0-1,1 0 1,1 0-1,-1 0 1,0 0-1,1 0 1,-1 0-1,1 0 1,0 0-1,0 0 1,1 1-1,-1-1 1,0 0-1,1 0 1,0 0-1,0 0 0,0 0 1,0 0-1,3 4 1,4 3 7,1-1 0,0 0 0,1 0 0,0-1 0,1-1 0,0 0 0,0 0 0,0-1 0,1 0 0,-1-1 0,1-1 0,1 1 0,-1-2 0,15 3 0,20 3-1138,1-3-1,66 2 1,-37-12-2791,-42 1 1920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19.4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378 832 3456,'9'-3'290,"2"0"334,0-1 1,0 0-1,-1-1 0,0 0 1,1-1-1,-2 0 0,1-1 1,14-12-1,79-69 518,48-45-950,-134 116-95,0-2 1,-1 0 0,-1-1 0,-1 0-1,21-41 1,-31 53-89,0 0 1,-1 0-1,-1 0 1,1 0-1,-1-1 0,0 1 1,-1-1-1,0 0 1,-1 1-1,1-1 1,-2 0-1,1 0 0,-1 1 1,-1-1-1,-3-14 1,1 13 7,0 0 0,-1 0 0,-1 0 1,1 1-1,-2-1 0,1 1 0,-1 1 0,0-1 1,-1 1-1,0 1 0,-9-8 0,-5-1 9,-1 1 1,0 1-1,-1 1 0,-1 1 0,0 1 0,0 1 0,-1 1 0,0 2 0,-35-6 1,38 10-24,1 0 0,-1 2 0,0 0 0,0 2 0,0 1 0,0 0 0,1 2 1,-1 0-1,1 2 0,0 0 0,-33 15 0,42-15 0,1 1 1,-1 0-1,1 1 1,0 0-1,1 1 1,-1 0-1,2 1 1,0 0-1,0 1 1,1 0-1,0 1 1,1 0-1,0 0 1,1 0-1,0 1 0,1 0 1,0 1-1,1-1 1,-4 20-1,2 6 64,1 1-1,3-1 0,1 1 0,1 0 1,3 0-1,12 75 0,75 239 868,-11-55-241,-72-261-1034,-1 1-1,-1 55 1,-4-94 284,0 0 1,1-1-1,-1 1 0,0 0 1,0-1-1,1 1 0,-1 0 0,0 0 1,0-1-1,1 1 0,-1 0 1,0 0-1,1-1 0,-1 1 1,0 0-1,1 0 0,-1 0 1,1 0-1,-1 0 0,0-1 1,1 1-1,-1 0 0,0 0 1,1 0-1,-1 0 0,1 0 0,-1 0 1,0 0-1,1 0 0,-1 0 1,1 1-1,-1-1 0,0 0 1,1 0-1,-1 0 0,0 0 1,1 0-1,-1 1 0,0-1 1,1 0-1,-1 0 0,0 1 1,1-1-1,-1 0 0,0 0 0,0 1 1,1-1-1,-1 0 0,0 1 1,0-1-1,0 0 0,1 1 1,-1-1-1,0 1 0,0-1 1,0 0-1,0 1 0,0-1 1,0 0-1,0 1 0,0-1 1,0 1-1,0-1 0,0 0 0,0 1 1,0-1-1,0 1 0,0-1 1,0 1-1,17-16-1628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0.0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197 409 2432,'0'0'149,"1"0"0,0 0 0,-1 0 0,1 0 0,0 0 0,-1 0 0,1 0 0,0 1 0,-1-1 0,1 0 0,-1 0 0,1 1 0,-1-1 0,1 0 0,-1 1 0,1-1 0,-1 1 0,1-1 1,-1 1-1,1-1 0,-1 1 0,1-1 0,-1 1 0,0-1 0,1 1 0,-1-1 0,0 1 0,0 0 0,0-1 0,1 1 0,-1-1 0,0 1 0,0 0 0,0-1 0,0 1 0,0 0 0,0-1 0,0 1 0,0 0 0,0-1 0,0 1 0,-1 0 0,3 48-62,-1-17 607,-1-29-639,1-1 1,-1 1-1,1-1 0,0 1 0,0-1 0,0 1 1,1-1-1,-1 1 0,0-1 0,1 0 1,0 0-1,-1 0 0,1 0 0,0 0 0,0 0 1,0 0-1,0-1 0,1 1 0,-1-1 1,0 1-1,1-1 0,-1 0 0,0 0 1,1 0-1,0 0 0,-1-1 0,1 1 0,-1-1 1,1 1-1,0-1 0,0 0 0,-1 0 1,1 0-1,0 0 0,3-1 0,11-2 46,-1 0 0,1-1 1,0 0-1,21-10 0,-29 11-56,9-4 6,0-1 0,-1 0 0,-1-2 0,1 1 1,-1-2-1,-1 0 0,0-1 0,-1-1 0,0 0 1,-1-1-1,0 0 0,-1-1 0,-1 0 0,18-33 1,-25 41-31,-1 1 0,1-1 1,-2-1-1,1 1 0,-1 0 1,0-1-1,0 1 0,-1-1 1,0 0-1,0 1 0,-1-1 0,0 0 1,0 1-1,-1-1 0,0 0 1,0 1-1,-1-1 0,0 1 1,0-1-1,-1 1 0,0 0 1,0 0-1,-1 0 0,-4-7 1,0 4-9,0 0-1,0 1 1,-1 0 0,0 0 0,-1 1 0,1 0-1,-2 1 1,1 0 0,-1 1 0,0 0 0,0 0-1,-1 1 1,0 1 0,-15-4 0,4 2-42,-1 2-1,0 0 1,0 2 0,0 0-1,0 2 1,0 1 0,0 1-1,0 1 1,0 0 0,1 2-1,-1 1 1,1 1 0,0 1-1,1 1 1,-23 13 0,39-19 4,1 1 0,0 0 1,0 0-1,1 0 1,-1 0-1,1 1 1,0 0-1,0 0 0,1 0 1,-1 0-1,1 0 1,0 1-1,1 0 1,-1-1-1,1 1 0,-2 9 1,3-11 13,0 1 1,0 0-1,1-1 0,0 1 1,0 0-1,0-1 1,0 1-1,1-1 1,-1 1-1,1 0 0,0-1 1,1 1-1,-1-1 1,1 0-1,0 1 0,0-1 1,0 0-1,1 0 1,-1 0-1,1-1 0,0 1 1,4 3-1,5 3-16,0-1-1,0-1 1,1 0 0,1-1-1,-1 0 1,1-1-1,0-1 1,0 0 0,1-1-1,0 0 1,-1-1-1,1-1 1,0 0-1,26-1 1,-9-1-76,-1-2 0,1-1 1,-1-2-1,0-1 0,0-1 0,30-11 1,-36 7-26,-15 9 21,-12 8 118,-9 6 63,2-5-12,1 0 0,0 1 0,1 0-1,-1 0 1,2 1 0,-1 0 0,1 0 0,0 1-1,-5 12 1,9-17-22,0 1-1,1 0 1,0-1-1,0 1 1,0 0-1,0 0 1,1 0-1,0-1 1,0 1-1,1 0 1,-1 0-1,1 0 1,1-1-1,-1 1 1,1 0-1,0-1 1,0 1-1,0-1 1,5 8-1,-2-5 0,1 0-1,-1-1 1,1 1-1,0-1 0,1-1 1,0 1-1,0-1 1,0 0-1,1 0 0,0-1 1,0 0-1,0-1 1,10 5-1,-8-5-508,0-1 0,0 0 0,0-1 1,0 0-1,0 0 0,1-1 0,10 0 0,-11-4-1151,7-4-43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0.4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2688,'11'-1'1173,"148"25"4178,89 0-3874,-66-7 100,-154-13-1278,-23 0 38,-19 0-55,-23 2-17,1-1 58,-62 18 0,85-18-270,0 0-1,0 0 1,1 1 0,0 1 0,0 0 0,0 1 0,1 0-1,-12 12 1,12-9-10,-1 1 0,2 1-1,0 0 1,0 0 0,-11 23-1,16-27-37,0 0-1,1 1 0,1-1 0,0 1 1,0 0-1,1 0 0,0 0 0,0 0 1,1 20-1,1-25 4,1 0 0,1 0 0,-1 1 0,1-1 0,0 0 0,0-1 0,0 1 0,0 0 0,1 0 0,0-1 0,0 0 0,0 0 0,1 0 0,-1 0 0,1 0 0,0 0 0,0-1 0,1 0 0,-1 0 0,0 0 1,1 0-1,8 3 0,13 5-167,-1-1 0,1-1 0,32 6 1,-26-6-416,-11-4-79,-15-4 340,0 0 0,-1 0 0,1 1 0,0 0 0,0 0 0,-1 1 0,0-1 0,1 1 0,-1 0 0,6 5 0,2 9-1500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0.9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118 258 3328,'2'-1'316,"0"0"0,1 0 1,-1 0-1,0 0 0,1 1 0,-1-1 0,1 1 1,-1 0-1,1-1 0,-1 1 0,1 0 0,0 0 1,-1 1-1,1-1 0,-1 0 0,1 1 0,-1 0 1,0-1-1,1 1 0,3 2 0,25 4 212,-22-6-495,17 1 224,1-1 0,0-1 1,48-6-1,-70 5-209,1 1 0,-1-1 0,0-1-1,0 1 1,1-1 0,-1 0 0,0 0-1,-1 0 1,1-1 0,0 1 0,-1-1-1,1-1 1,-1 1 0,0 0-1,0-1 1,0 0 0,-1 0 0,1 0-1,-1-1 1,0 1 0,0-1 0,-1 1-1,1-1 1,-1 0 0,3-9 0,-4 9-21,-1 1 1,0-1-1,0 1 1,0-1 0,0 1-1,-1-1 1,0 1-1,0-1 1,0 1 0,0 0-1,-1-1 1,0 1-1,1 0 1,-2 0 0,1 0-1,0 0 1,-1 0-1,0 1 1,0-1 0,0 1-1,0 0 1,0 0-1,-1 0 1,-4-3 0,-5-4-8,0 1 0,-1 0 0,0 2 0,0-1 0,-24-7 0,31 12 13,0 1 1,0 0-1,0 0 0,0 1 0,-1 0 1,1 0-1,0 1 0,-1 0 0,1 0 1,-1 1-1,1 0 0,0 0 0,0 0 1,0 1-1,0 0 0,0 1 0,0 0 0,0 0 1,1 0-1,-1 1 0,1 0 0,0 0 1,0 0-1,0 1 0,1 0 0,0 0 1,0 1-1,-7 8 0,-2 5 65,1 1 0,1 1 1,1 0-1,0 1 0,2 0 0,0 1 0,-7 32 1,9-31-38,0-1 1,2 2 0,1-1 0,1 0 0,1 1 0,1 0 0,1-1-1,1 1 1,7 42 0,-1-39-52,1 0 0,2-1 0,1 0 0,26 48 0,-31-64-212,1-1 0,0 0 1,1 0-1,0-1 1,1 1-1,0-2 0,1 1 1,-1-2-1,1 1 0,1-1 1,0-1-1,-1 0 1,22 9-1,-21-11-227,1-1 0,0 0 0,-1 0 0,1-1 0,0-1 0,0 0 0,0 0 0,16-2 0,14-16-1619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2.27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87 768,'-1'-4'221,"1"0"-1,1 0 1,-1 0 0,0-1 0,1 1-1,0 0 1,0 0 0,0 1 0,1-1-1,-1 0 1,1 0 0,0 1 0,0-1-1,0 1 1,0-1 0,1 1 0,0 0-1,-1 0 1,1 0 0,0 0 0,0 0-1,6-3 1,-7 6-201,0 0 0,-1 0 1,1 0-1,-1 0 0,1 0 0,-1 0 0,1 1 0,-1-1 1,1 0-1,-1 1 0,0 0 0,1-1 0,-1 1 0,1 0 0,-1-1 1,0 1-1,0 0 0,1 0 0,-1 0 0,0 0 0,0 0 1,0 0-1,1 3 0,24 31 1104,-25-33-1068,21 39 542,-2 1 0,-1 1 0,-3 0 0,17 66 0,-22-71-367,1 7-22,-2 0 0,-1 1 1,-3 1-1,1 83 0,-7-130-200,0 1 1,0-1 0,0 1-1,0-1 1,1 1 0,-1-1-1,0 1 1,0-1-1,0 1 1,0 0 0,0-1-1,0 1 1,-1-1 0,1 1-1,0-1 1,0 1 0,0-1-1,0 1 1,-1-1 0,1 1-1,0-1 1,0 1 0,-1-1-1,1 1 1,0-1 0,-1 1-1,1-1 1,-1 0-1,0 1 1,-8-14 172,-6-25-35,11 23-149,0 0 0,1 0 0,1-1 0,0 1-1,1-1 1,1 1 0,1-1 0,0 0 0,1 1-1,0 0 1,1-1 0,1 1 0,1 0 0,0 1-1,1-1 1,9-16 0,-1 4-7,2 2 1,1-1-1,1 2 0,0 1 1,2 0-1,1 1 0,32-25 1,-31 28 83,1 1 1,1 0-1,0 2 1,1 1-1,40-17 1,-58 29-55,1 1 0,-1-1 0,0 1 0,1 0 1,-1 1-1,1 0 0,-1 0 0,1 1 0,0 0 0,-1 0 0,1 1 0,0-1 1,-1 2-1,1-1 0,-1 1 0,0 0 0,1 1 0,-1 0 0,0 0 0,0 1 1,-1-1-1,1 1 0,-1 1 0,0-1 0,10 10 0,-8-4 22,0 0-1,0 0 0,-1 0 1,-1 1-1,0 0 1,0 0-1,-1 0 1,0 1-1,-1 0 0,-1 0 1,0 0-1,0 1 1,0 13-1,2 22 47,-3 0 1,-4 48-1,2-75-33,-1-2-28,-4 64 230,5-76-257,-1-1 0,0 0 0,0 0 0,-1 0 0,1 0 1,-1 0-1,-1-1 0,1 1 0,-1-1 0,-4 6 0,7-10-49,0 0 0,-1 0-1,0-1 1,1 1 0,-1 0-1,1 0 1,-1-1 0,0 1-1,0 0 1,1-1 0,-1 1-1,0-1 1,0 1 0,0-1 0,1 0-1,-1 1 1,0-1 0,0 0-1,0 1 1,0-1 0,-2 0-1,3 0-27,-1-1 0,1 1-1,-1-1 1,1 1 0,-1 0 0,1-1-1,0 0 1,-1 1 0,1-1-1,-1 1 1,1-1 0,0 1 0,0-1-1,-1 0 1,1 1 0,0-1-1,0 0 1,0 1 0,0-1-1,0 0 1,0 1 0,0-2 0,5-41-2525,9 10 809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2.6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1 369 3584,'0'1'66,"0"0"-1,1-1 1,-1 1 0,1 0 0,-1-1 0,1 1-1,-1 0 1,1-1 0,-1 1 0,1 0-1,0-1 1,-1 1 0,1-1 0,0 1 0,-1-1-1,1 0 1,0 1 0,0-1 0,0 0-1,-1 1 1,1-1 0,0 0 0,2 0 0,17 4 302,0 0 0,0-2 1,0-1-1,1 0 0,-1-1 1,0-1-1,1-2 0,-1 0 1,0 0-1,0-2 0,-1-1 1,1 0-1,-1-1 0,33-19 1,-10 1-8,-20 12-60,0-1 0,-1-1 0,35-30 1,-52 41-250,0 0 1,0 0-1,0 0 1,-1-1-1,0 1 1,0-1-1,0 0 1,0 0-1,-1 0 1,0-1-1,0 1 1,0 0-1,0-1 1,-1 1-1,0-1 1,0 0-1,-1 1 0,0-1 1,0 0-1,0 1 1,0-1-1,-3-9 1,2 10-17,-1 0 1,0 0-1,0 0 1,0 0-1,-1 0 1,0 1-1,0-1 1,0 1-1,0-1 1,-1 1-1,1 0 1,-1 1-1,0-1 1,0 1-1,-1-1 1,1 1-1,-1 0 1,0 1-1,1-1 0,-1 1 1,0 0-1,0 0 1,-1 1-1,1-1 1,0 1-1,0 0 1,-11 0-1,3 0 34,1 1 0,-1 1 0,1 0 1,-1 0-1,1 1 0,0 1 0,0 0 0,0 0 0,0 1 0,-22 12 0,23-10 21,0 0-1,1 1 1,0 0 0,1 1 0,0 0-1,0 1 1,0 0 0,1 0 0,1 0 0,-1 1-1,2 1 1,-1-1 0,1 1 0,1 0-1,0 0 1,1 1 0,0 0 0,1-1-1,-4 19 1,6-13 45,-1 0-1,2 0 1,0 0-1,1 0 1,1 0-1,0 0 0,2 0 1,0-1-1,0 1 1,2-1-1,0 0 1,0 0-1,13 19 1,-4-12 37,1 1-1,1-2 1,1-1 0,1 0 0,1-1 0,1-1 0,0-1 0,1-1-1,1-1 1,30 16 0,-27-18-297,0-1 0,1-1 0,1-1 0,0-1 0,0-2 0,1-1 0,0-1 0,0-1 0,45 0 0,-61-5-260,-1 0 1,1-1-1,-1-1 1,0 0-1,0-1 1,1-1-1,-2 1 0,1-2 1,0 0-1,-1 0 1,12-8-1,-18 10 82,0-1 1,0 1-1,0-1 0,-1 0 1,1-1-1,-1 1 0,0-1 1,0 0-1,-1 0 1,1 0-1,-1-1 0,0 1 1,0-1-1,-1 0 0,0 1 1,0-1-1,0 0 0,-1 0 1,0-1-1,0 1 0,-1 0 1,1-10-1,-8-15-2279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4.0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0 969 3072,'53'-13'1641,"-40"11"-1037,-1 0 1,0-2 0,0 1 0,0-1-1,19-11 1,11-9-392,-1-1 1,-1-3-1,-2-1 0,-1-2 1,-1-1-1,-1-2 0,-3-1 1,0-2-1,26-41 0,-36 41-98,-1-1 0,-1-1-1,-3-1 1,-1 0 0,-2-2-1,-1 1 1,12-80 0,-25 115-112,1 0 0,-1 0 0,0 0 0,0 0 1,-1 0-1,0 0 0,0 0 0,0 0 0,-1 1 1,0-1-1,0 0 0,0 1 0,-1 0 0,0-1 1,0 1-1,0 0 0,0 0 0,-1 1 0,0-1 1,0 1-1,0 0 0,-1 0 0,1 0 0,-1 0 1,0 1-1,0 0 0,0 0 0,0 0 0,-7-2 1,-2 0-2,1 0 1,-1 1 0,0 0-1,0 1 1,-1 1 0,1 0-1,0 1 1,-1 0 0,1 1-1,-1 1 1,-14 2 0,13 1-5,0 1 0,0 0 0,1 1 1,0 0-1,0 1 0,0 1 0,1 0 0,0 1 1,1 1-1,0 0 0,1 1 0,0 0 1,0 1-1,1 0 0,1 1 0,0 0 0,-13 23 1,8-9 4,1 0 1,1 2-1,1-1 1,1 1-1,2 1 1,1 0 0,1 0-1,-4 52 1,11-58 31,0-1 0,2 1 0,0-1 0,2 0 0,1 0 0,0 0 0,2 0 0,0-1 0,2 0-1,0-1 1,2 0 0,17 27 0,-13-25 42,1 0 0,0-2 0,2 0 0,1 0 0,0-2 0,2 0 0,0-2 0,1 0 0,0-1 0,32 16 0,-31-22 5,1-1 1,1 0-1,0-2 0,0-1 0,0-1 1,1-1-1,0-1 0,-1-1 1,1-2-1,0 0 0,0-2 0,0-1 1,-1-1-1,45-13 0,-12-1-10,-2-2-1,0-3 1,-1-2 0,-2-3-1,60-41 1,-84 49-41,-1-2 0,0-1 0,-2 0 0,-1-3 0,-1 0 0,-1-1 0,-2-1 0,0-1 0,-2-1 0,24-51 0,-31 55-19,-1-1 0,-1 0 0,-1-1 1,-1 0-1,-2 0 0,-1-1 0,-1 0 1,-2 0-1,0 0 0,-2 0 0,-2 0 0,0 0 1,-8-34-1,8 57-20,0-1 1,-1 1-1,0-1 1,0 1-1,0 0 1,0 0-1,-1 1 1,0-1-1,0 1 1,-1 0-1,0 0 1,1 0-1,-2 1 0,1-1 1,0 1-1,-1 0 1,0 1-1,0-1 1,0 1-1,0 1 1,-1-1-1,1 1 1,-1 0-1,1 0 1,-1 1-1,0 0 1,1 0-1,-1 1 1,0 0-1,0 0 0,0 0 1,0 1-1,-8 1 1,-4 5-16,0 0 0,0 1-1,0 0 1,1 2 0,0 0 0,1 1 0,0 1 0,1 1 0,0 0-1,1 1 1,0 1 0,-20 27 0,16-18-15,1 1 1,1 0-1,2 2 0,0 0 1,2 0-1,1 1 0,2 1 1,-8 30-1,13-35 54,1 0-1,2 0 1,0 1 0,1-1 0,2 1 0,0-1-1,2 0 1,1 1 0,0-1 0,2-1-1,1 1 1,1-1 0,1 0 0,0-1-1,2 0 1,1 0 0,1-1 0,0-1-1,2 0 1,0-1 0,1 0 0,35 30 0,-23-25 69,2 0 0,0-2 0,1-1 1,40 19-1,-56-33-55,1 0 0,0-1 1,0 0-1,1-2 0,-1 0 0,1 0 1,0-2-1,0 0 0,0-1 0,0-1 1,26-2-1,-14-3 53,0 0 1,0-2-1,36-13 1,-53 15-47,0 0 1,0 0-1,-1-1 1,0-1-1,0 0 1,-1 0-1,0-1 1,0-1-1,0 0 1,8-11 0,-16 18-21,-1 0 1,0 0-1,0 0 1,0 0 0,0-1-1,0 1 1,0 0 0,-1-1-1,1 1 1,-1-1-1,0 1 1,0-4 0,1 5-17,-1 0 1,0 0-1,0 0 1,-1 0 0,1 0-1,0-1 1,0 1 0,0 0-1,-1 0 1,1 0-1,0 0 1,-1 0 0,1 0-1,-1 0 1,0 0-1,1 1 1,-1-1 0,0 0-1,1 0 1,-1 0-1,0 1 1,0-1 0,0 0-1,1 1 1,-1-1-1,0 0 1,0 1 0,0 0-1,-2-1 1,3 1-3,0 0 1,-1 0-1,1 0 1,0 0-1,-1 0 1,1 0 0,0 0-1,-1 0 1,1 0-1,0 1 1,0-1-1,-1 0 1,1 0-1,0 0 1,0 1-1,-1-1 1,1 0-1,0 0 1,0 1-1,0-1 1,-1 0-1,1 0 1,0 1-1,0-1 1,0 0 0,0 1-1,0-1 1,-1 0-1,1 1 1,0-1-1,0 0 1,0 1-1,0-1 1,0 0-1,0 1 1,0-1-1,0 0 1,0 0-1,0 1 1,1-1-1,-1 0 1,0 1-1,0-1 1,0 0-1,0 1 1,0-1 0,1 0-1,-1 1 1,6 20 2,-6-21-2,5 12 18,1 1 0,1-1 0,0 0 0,0 0 1,1-1-1,0 0 0,1 0 0,1-1 0,-1 0 1,1-1-1,1 0 0,0-1 0,0 0 0,1 0 1,0-1-1,0-1 0,1 0 0,-1-1 1,1 0-1,17 4 0,-13-5 20,0-1-1,0 0 1,0-1 0,0-1 0,0 0-1,0-1 1,0-1 0,0-1 0,0 0-1,0-1 1,0-1 0,-1-1 0,1 0-1,-1-1 1,-1-1 0,23-13-1,-19 9 26,-1-1 0,0-1-1,-1-1 1,-1-1-1,0 0 1,-1-1 0,14-19-1,-23 28-29,-1-1-1,0 0 1,-1 0-1,0 0 1,0-1 0,-1 0-1,0 1 1,0-1-1,-1 0 1,-1 0-1,1-1 1,-1 1 0,-1 0-1,0 0 1,0 0-1,-1-1 1,0 1-1,0 0 1,-5-14-1,2 9-24,-1 0 0,-1 1-1,0-1 1,0 2 0,-2-1-1,1 1 1,-2 0-1,0 0 1,0 1 0,-1 0-1,0 1 1,-1 0-1,0 1 1,0 0 0,-1 0-1,-1 2 1,1-1 0,-1 2-1,0-1 1,-1 2-1,1 0 1,-1 0 0,0 2-1,0-1 1,-1 2 0,1 0-1,-28 0 1,14 3-50,0 1 0,1 1 1,-1 2-1,1 0 0,0 2 1,0 1-1,1 2 0,0 0 0,-26 15 1,40-19 14,-1 1-1,1 1 1,0 0 0,0 1 0,1 0 0,0 0 0,1 1 0,0 1-1,1 0 1,0 0 0,0 1 0,1 0 0,1 0 0,0 1 0,1 0-1,0 0 1,1 0 0,1 1 0,-4 18 0,7-26-93,0 1 1,1 0 0,0 0-1,0-1 1,1 1 0,0 0-1,0-1 1,1 1 0,-1-1-1,1 1 1,1-1 0,-1 0-1,1 1 1,1-1-1,-1-1 1,1 1 0,0 0-1,0-1 1,0 0 0,1 0-1,-1 0 1,1-1 0,1 1-1,6 3 1,0 0-298,0 0 0,1-2-1,0 1 1,0-2 0,0 1 0,1-2 0,-1 0-1,1-1 1,0 0 0,26 2 0,65-6-1759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4.7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12 324 2176,'0'0'33,"-1"0"0,0 0-1,1-1 1,-1 1 0,0-1 0,1 1-1,-1-1 1,0 1 0,1-1 0,-1 1 0,1-1-1,-1 1 1,1-1 0,-1 0 0,1 1 0,-1-1-1,1 0 1,0 1 0,-1-1 0,1 0 0,0 0-1,0 1 1,0-1 0,-1 0 0,1 0-1,0 1 1,0-1 0,0 0 0,0 0 0,0 0-1,19-19 1405,7-4-541,-7 5-683,0 0 1,1 2-1,1 0 0,1 2 0,0 0 0,1 1 0,35-15 1,9 1 522,104-31 1,-145 52-580,0 0 1,0 2 0,0 1 0,0 1-1,1 1 1,-1 1 0,44 5-1,-61-3-124,0 0-1,0 1 0,1 0 1,-1 1-1,-1 0 0,1 0 0,0 1 1,-1 0-1,0 0 0,0 1 1,0 0-1,0 1 0,-1 0 1,0 0-1,0 0 0,-1 1 1,1 0-1,-1 0 0,-1 1 0,0 0 1,0 0-1,0 0 0,-1 0 1,6 18-1,-6-10 40,0 0 1,-1 1-1,-1-1 1,-1 1-1,0-1 1,-1 1-1,-1-1 0,0 1 1,-6 22-1,2-16 111,-1-1 0,0 0 0,-2 0 0,-1 0 0,-1-1 0,-15 25 0,18-36-85,-1 0-1,-1 0 0,0-1 1,0 0-1,-1-1 0,0 0 1,0 0-1,0-1 1,-22 10-1,23-12-46,0-1 1,-1 0-1,0 0 1,0-1-1,0 0 1,0-1-1,0 0 1,-1 0-1,1-1 1,0-1-1,-1 0 0,-13-1 1,21 0-67,0 1 1,-1-1-1,1 0 1,0 0-1,0 0 1,0-1-1,0 1 1,0-1-1,0 0 1,0 0-1,1 0 1,-1 0-1,1 0 1,-1 0-1,-2-4 1,4 4-59,1 1 1,-1 0 0,1-1 0,-1 1 0,1 0 0,-1-1 0,1 1 0,0-1-1,0 1 1,0-1 0,0 1 0,0-1 0,0 1 0,0-1 0,0 1-1,0-1 1,1 1 0,-1-1 0,1 1 0,-1 0 0,1-1 0,0 1 0,-1 0-1,1-1 1,0 1 0,0 0 0,0 0 0,0 0 0,0 0 0,0 0-1,0 0 1,0 0 0,0 0 0,1 0 0,-1 0 0,2 0 0,29-23-1592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39:01.3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 7040,'-28'52'3456,"56"-40"-6656,-19-12 7680,0-5-7424,-13-18 128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5.2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50 3072,'-15'-36'1049,"15"22"-506,1 14-509,0 0 0,-1 0 0,1 0 0,0 0 0,0 0 1,-1 0-1,1 0 0,0 1 0,-1-1 0,1 0 0,0 0 0,0 1 0,-1-1 0,1 0 1,0 1-1,-1-1 0,1 0 0,-1 1 0,1-1 0,-1 1 0,1-1 0,-1 1 0,2 0 0,13 13 42,-1 0-1,0 1 0,-1 1 0,-1 0 0,0 1 1,-1 0-1,12 25 0,0 8 30,26 82-1,-16-19 389,28 175-1,-8 126 1030,-4-30-338,-46-368-1253,-2-12-27,0-1 1,0 1-1,0-1 1,-1 1-1,0 0 1,0-1-1,0 1 1,0 0-1,-1 5 1,1-8 71,0-1 1,-1 0 0,1 0-1,0 0 1,0 0 0,0 0-1,0 0 1,0 0 0,0 1-1,0-1 1,-1 0 0,1 0-1,0 0 1,0 0 0,0 0-1,0 0 1,0 0 0,-1 0-1,1 0 1,0 0 0,0 0-1,0 0 1,0 0 0,-1 0-1,1 0 1,0 0 0,0 0-1,0 0 1,0 0 0,-1 0-1,1 0 1,0 0 0,0 0-1,0 0 1,0 0 0,0 0-1,-1 0 1,1 0 0,0-1-1,0 1 1,0 0 0,0 0-1,0 0 1,0 0 0,0 0-1,-1 0 1,1-1 0,0 1-1,0 0 1,0 0 0,0 0-1,0 0 1,0 0 0,0-1-1,0 1 1,0 0 0,0 0-1,0 0 1,-6-11-755,5-12-395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5.5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0 175 2944,'22'-27'754,"0"2"-1,51-43 1,-67 63-555,1 1 0,0-1 0,0 2 0,0-1 0,1 1 0,-1 0 0,1 0 0,0 1 1,0 0-1,-1 1 0,1 0 0,14-1 0,8-1 50,2-2-159,0 1-1,-1 1 0,1 2 0,0 1 0,0 2 1,35 6-1,-53-5-42,-1 0 1,1 1-1,-1 1 0,0 0 1,0 0-1,0 1 0,-1 1 1,0 0-1,0 1 0,-1 1 1,0-1-1,0 2 0,-1-1 1,-1 1-1,1 1 0,10 15 1,-11-11 35,0-1-1,-1 1 1,-1 0 0,-1 1 0,0 0 0,0 0 0,-2 0 0,0 1 0,-1-1 0,0 1-1,-2 0 1,0 23 0,-1-28-11,-1-1-1,-1 1 0,0-1 0,0 1 1,-1-1-1,-1 0 0,0 0 1,0-1-1,-1 1 0,0-1 0,-1 0 1,0 0-1,-1-1 0,0 0 0,0 0 1,-1 0-1,0-1 0,-18 14 1,15-16-5,0-1 1,0 1 0,-1-2-1,1 0 1,-1 0-1,0-1 1,0 0 0,0-1-1,-1-1 1,1 0 0,0 0-1,-1-2 1,1 1-1,0-1 1,-17-4 0,20 3-63,0 0-1,1-1 1,0 1 0,0-2 0,0 1 0,0-1 0,0 0 0,1-1-1,-1 0 1,-7-7 0,11 9-47,0-1 1,1 0-1,-1 0 0,1-1 0,0 1 1,0-1-1,1 1 0,-1-1 0,1 0 1,0 0-1,0 0 0,1 0 0,-1 0 1,1-1-1,0 1 0,1 0 0,-1-9 1,1 10-102,1 0 0,-1 0 0,0 0 1,1 0-1,0 0 0,0 0 0,0 1 1,1-1-1,-1 0 0,1 1 0,0-1 0,0 1 1,0 0-1,0-1 0,1 1 0,-1 0 1,1 0-1,0 1 0,0-1 0,0 0 1,0 1-1,0 0 0,0 0 0,1 0 0,4-2 1,30-9-1522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6.1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295 374 2560,'-10'5'483,"-18"2"1167,27-5-1430,1 0 0,0 0 0,0 0 0,0 1 0,0-1 0,0 0-1,0 0 1,0 0 0,1 1 0,-1-1 0,1 0 0,1 4 0,0-2-178,0 1 0,0-1 0,0 0 0,0 0 0,1 0 0,0 0 1,0-1-1,0 1 0,0-1 0,0 1 0,1-1 0,-1 0 0,1 0 0,0-1 0,0 1 0,0-1 1,0 0-1,6 2 0,-3-1 42,1-2 0,-1 1 0,1-1 1,0 0-1,-1-1 0,1 0 0,0 0 1,-1-1-1,1 0 0,10-2 0,5-3 51,0-1-1,0-2 0,-1 0 0,0-1 1,-1-1-1,24-17 0,-21 12-55,-1-1 0,-1-1 0,28-29 0,-41 37-45,0-1 1,0 0-1,-1 0 1,-1-1 0,0 0-1,0 0 1,-2 0-1,1-1 1,3-14 0,-8 23-27,0 0 0,0 0 0,-1 0 0,1 0 0,-1 0 0,0-1 1,0 1-1,0 0 0,-1 0 0,1 0 0,-1 0 0,0 0 0,-1 0 1,1 0-1,0 0 0,-1 0 0,-3-5 0,0 3 1,1 0 0,-1 1 0,1 0-1,-1 0 1,-1 0 0,1 1 0,-1-1 0,0 1-1,-10-5 1,0 1 7,-1 1 0,0 1 0,0 0 0,-1 1 0,1 1 0,-1 1 0,-23-2 0,10 4-18,0 2 0,0 2 0,1 0 0,-58 15 0,28-1-57,-81 35 0,139-50 57,-19 6-47,1 1-1,0 1 0,-21 15 0,38-23 45,0 0-1,0 0 0,0 0 0,1 0 0,-1 0 1,0 1-1,1-1 0,0 1 0,-1 0 1,1 0-1,0 0 0,0 0 0,1 0 0,-1 0 1,1 0-1,-1 0 0,1 1 0,0-1 1,0 1-1,1-1 0,-1 0 0,1 1 1,0 0-1,-1-1 0,2 1 0,-1-1 0,1 6 1,0-8 5,0 1 0,0 0 0,0-1 0,0 1 0,0 0 0,0-1 0,0 1 0,1-1 0,-1 0 0,1 1 0,-1-1 0,1 0 0,-1 0 0,1 0 0,0 0 0,-1 0 0,1 0 0,0-1 0,0 1 0,0-1 0,0 1 0,0-1 0,-1 1 0,1-1 0,0 0 0,4 0 0,50-5 0,42-16-59,0-4 0,-2-4 1,123-55-1,-211 80 67,8-3-41,0 0 0,0 1 1,0 1-1,19-4 0,-32 8 25,0 1 1,0-1-1,0 1 0,0-1 1,0 1-1,0 0 1,1 0-1,-1 1 0,0-1 1,0 1-1,0-1 1,0 1-1,0 0 0,0 0 1,0 0-1,0 1 1,-1-1-1,1 1 1,0-1-1,-1 1 0,1 0 1,-1 0-1,0 0 1,1 0-1,-1 1 0,0-1 1,0 1-1,0-1 1,2 5-1,3 14 126,-1 0 0,0 0 0,-2 1 0,0 0 0,1 41 0,0-11 177,-3-31-122,1-1 1,0 1-1,2-1 1,1 0-1,11 29 1,-13-41-110,1 0 0,-1-1 1,1 1-1,0-1 0,1 0 0,-1-1 1,2 1-1,-1-1 0,1 0 0,-1-1 1,2 0-1,-1 0 0,0 0 0,1-1 1,13 6-1,6 0-519,-1 0 0,2-1 0,-1-2 0,1-1-1,0-1 1,1-2 0,-1 0 0,32-2 0,3-18-1102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6.9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69 113 2944,'3'-3'187,"-1"-1"0,0 1 0,1 0 0,-1 1 0,1-1 0,0 0 0,0 1 0,0-1 0,0 1 1,0 0-1,0 0 0,1 0 0,-1 1 0,1-1 0,6-1 0,27-16 1321,-24 11-1428,0 1 0,1 1 0,-1 0-1,1 1 1,0 0 0,0 1 0,1 0 0,-1 1-1,1 1 1,18 0 0,0 1-17,0 1 0,0 2 1,50 9-1,-70-9-8,-1 1 0,1 1 0,-1 0 0,0 0 1,0 1-1,0 1 0,-1 0 0,0 0 0,0 1 1,15 13-1,-20-15-24,-1 1 1,1 0-1,-1 0 1,0 0-1,0 1 0,-1 0 1,0 0-1,0 0 1,-1 0-1,0 1 1,0 0-1,0-1 1,-1 1-1,-1 0 1,1 0-1,-1 0 1,0 15-1,-2-2 70,-1 0 0,0 0 0,-2 0 0,0-1 0,-2 0 0,0 0 0,-1 0 0,-1 0 0,-1-1 0,0-1 0,-18 25 0,-1-3 124,-3-1 0,-1-1 0,-66 59 0,49-58-45,-1-1 0,-95 53 0,137-86-165,-12 7 45,0-1 1,0-1-1,-1 0 0,0-2 1,-37 10-1,31-19-38,27 1-22,-1 0 0,0 0 0,1-1 0,-1 1 1,1 0-1,0-1 0,-1 1 0,1 0 0,-1-1 1,1 1-1,-1 0 0,1-1 0,0 1 0,-1-1 1,1 1-1,0-1 0,0 1 0,-1-1 1,1 1-1,0-1 0,0 1 0,0-1 0,-1 0 1,1 1-1,0-2 0,1 0 0,-1 0-1,1 0 1,-1 0 0,1 1 0,0-1-1,0 0 1,-1 0 0,1 0 0,1 1-1,-1-1 1,0 0 0,0 1 0,1-1-1,-1 1 1,1 0 0,-1-1 0,1 1-1,-1 0 1,1 0 0,3-1 0,19-13 0,17-10 0,61-26 0,-87 45 0,0 1 0,0 0 0,1 1 0,0 0 0,-1 2 0,2-1 0,-1 2 0,18 1 0,-18 0 16,-1 2 0,1 0 0,-1 0 0,1 2 0,26 9 0,-33-9-2,0 0 1,-1 0-1,0 1 1,0 0-1,0 1 1,-1 0-1,0 0 1,0 0 0,0 1-1,11 15 1,3 8 50,-10-14 32,1 1 0,0-2 0,1 0-1,17 16 1,-24-26-69,1-1-1,-1 0 0,1 0 1,-1 0-1,1-1 0,0 0 1,0 0-1,0-1 0,1 0 1,-1 0-1,1 0 1,-1-1-1,1 0 0,12-1 1,-10 0-120,1-1 1,-1 0 0,1-1 0,-1 0 0,17-6 0,-21 6-177,-1 0 0,0 0-1,0-1 1,0 1 0,0-1 0,-1 0 0,1 0 0,-1-1 0,1 0 0,-1 0 0,0 0 0,4-5 0,-3-3-1524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7.3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1 135 3584,'0'-2'64,"0"1"0,0-1 0,0 1 0,0 0 0,0-1 0,0 1 0,1-1 0,-1 1 0,0 0 0,1-1 0,-1 1 0,1 0 0,0 0 0,-1-1 0,1 1 0,0 0 0,0 0 0,0 0 0,0 0 0,0 0 0,0 0 0,1-1 0,16-10 277,-1 2 0,1 0 0,0 1 0,1 1 1,0 1-1,0 1 0,1 0 0,35-4 0,16-1-41,88-2-1,-102 11-137,0 2 0,0 2 0,0 4 1,94 19-1,-147-24-261,0 0 1,0 0 0,0 0 0,0 0-1,-1 1 1,1-1 0,-1 1-1,1 0 1,-1 0 0,1 0 0,-1 1-1,0-1 1,0 1 0,0-1-1,-1 1 1,1 0 0,-1 0 0,1 1-1,-1-1 1,0 0 0,0 1-1,0-1 1,-1 1 0,1 0 0,-1-1-1,0 1 1,1 4 0,2 1-1054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7.6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34 353 3456,'-34'-5'1664,"38"101"-1024,11-71 2816,-5 17-3328,1 5 0,4 12 0,4-10 0,6 0-256,5-7 128,0 5-256,1-14 0,-1-13-896,0-6 0</inkml:trace>
  <inkml:trace contextRef="#ctx0" brushRef="#br0" timeOffset="1">65 10 5632,'-46'-9'2816,"56"26"-3712,1-11 4992,4-6-4224,4-6 128,-4 6-2176,6 6 0,4 1 1792,-4-7 128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8.0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120 458 2688,'1'0'62,"0"0"-1,-1 0 1,1 1 0,-1-1 0,1 0 0,-1 0-1,1 0 1,-1 0 0,1 1 0,-1-1-1,1 0 1,-1 1 0,1-1 0,-1 0 0,1 1-1,-1-1 1,0 0 0,1 1 0,-1-1-1,0 1 1,1-1 0,-1 1 0,0-1 0,1 1-1,-1-1 1,0 1 0,0-1 0,0 1-1,1-1 1,-1 1 0,0-1 0,0 1-1,0 0 1,0-1 0,0 1 0,0-1 0,0 1-1,0-1 1,0 1 0,-1-1 0,1 1-1,0-1 1,0 1 0,0 0 0,-1-1 0,1 1-1,0-1 1,0 0 0,-1 1 0,1-1-1,-1 1 1,1-1 0,0 1 0,-1-1 0,1 0-1,-1 1 1,1-1 0,-1 0 0,1 1-1,-1-1 1,1 0 0,-1 0 0,1 0 0,-1 1-1,1-1 1,-1 0 0,1 0 0,-1 0-1,48 12 2482,11-3-1750,1-3 1,0-3-1,104-7 1,-141 1-534,-1-1 1,0 0 0,0-2 0,-1 0 0,38-17-1,-46 16-178,0 0-1,0 0 0,-1-1 0,0 0 1,-1-1-1,0 0 0,0-1 0,-1 0 0,0-1 1,9-14-1,-13 19-47,-1 0-1,0-1 1,-1 0 0,1 0-1,-1 0 1,-1 0 0,1-1 0,-1 1-1,0-1 1,-1 1 0,0-1 0,0 0-1,-1 1 1,0-1 0,0 0-1,-1 0 1,-2-11 0,0 9-7,-1 1 0,0-1 0,-1 1 0,0 0 1,0 0-1,-1 0 0,0 1 0,0 0 0,-1 0 0,0 1 1,0 0-1,-15-12 0,5 8-16,0 0 1,0 1-1,-1 1 1,0 1-1,0 0 1,-1 2-1,0 0 1,0 1-1,0 0 1,-1 2-1,0 0 1,0 2-1,1 0 1,-1 1-1,-36 5 1,32-2-21,-1 0-1,2 2 1,-1 1 0,1 1 0,0 1 0,0 2-1,1 0 1,0 0 0,1 2 0,0 1-1,1 1 1,-31 27 0,43-33 5,0 0 1,1 0-1,0 0 1,1 1-1,0 0 1,0 1-1,1-1 1,0 1-1,0 0 1,1 1-1,1-1 0,0 0 1,-3 14-1,6-17-81,-1 0 0,1 0 0,0 0 0,1 0 0,0 0 0,0 1 0,1-2 0,-1 1 0,1 0 0,1 0 0,-1 0 0,1-1 0,1 0 0,-1 1 0,1-1 0,0-1 0,0 1 0,1 0 0,-1-1 0,1 0 0,1 0 0,5 4 0,58 39-1750,6-8-106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8.9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9 369 2688,'-1'0'92,"0"1"0,0 0 0,1 0 0,-1 0 0,0 0 0,1 0 0,-1 0 0,1 0 0,-1 0 0,1 1 1,0-1-1,-1 0 0,1 0 0,0 0 0,0 0 0,0 0 0,0 1 0,0-1 0,0 0 0,0 0 0,0 0 0,0 1 0,0-1 0,1 2 0,12 35 2023,-9-27-1667,9 28 182,-7-16-488,2-1 1,0 0-1,2-1 1,0 0 0,1 0-1,1-1 1,18 22-1,-16-27-45,0 0-1,1-1 1,0-1-1,1 0 1,1-1-1,0-1 1,0-1-1,1 0 1,1-1-1,0-1 1,0-1-1,0 0 1,1-2-1,0 0 1,0-1-1,0-1 1,0-1-1,1-1 1,-1-1-1,36-4 1,-31 1-62,-1-2 0,0 0-1,0-2 1,0-1 0,-1 0 0,0-2-1,0-1 1,29-19 0,-44 25-20,0-1 0,0 0-1,-1 0 1,0-1 0,0 0 0,0 0-1,-1-1 1,0 1 0,-1-1 0,0-1 0,0 1-1,0-1 1,-1 0 0,-1 0 0,0 0 0,0 0-1,0 0 1,-1-1 0,-1 0 0,0 1-1,0-1 1,0 0 0,-2 1 0,-1-16 0,0 7 19,-2 0 0,0 1 0,-1-1 0,0 1 0,-2 0 1,0 0-1,-1 1 0,-1 0 0,0 0 0,-19-24 1,13 23-15,-1 1 1,0 0 0,-1 1 0,0 0 0,-2 2 0,1 0-1,-38-18 1,20 15-26,-1 1 0,-1 2 0,0 2-1,-1 1 1,0 2 0,0 2 0,0 1 0,-1 2-1,-58 4 1,76-1-22,14 0 1,0 0 0,1 0 0,-1 0-1,0 1 1,0 0 0,1 1 0,-1 0 0,1 0 0,-1 1-1,1-1 1,-13 8 0,20-10 26,0 0-1,0 0 1,0 0 0,0 0-1,1 0 1,-1 0 0,0 0 0,0 0-1,0 0 1,0 0 0,0 0-1,0 0 1,1 0 0,-1 0-1,0 0 1,0 0 0,0 1-1,0-1 1,0 0 0,0 0 0,0 0-1,0 0 1,1 0 0,-1 0-1,0 0 1,0 0 0,0 0-1,0 0 1,0 1 0,0-1 0,0 0-1,0 0 1,0 0 0,0 0-1,0 0 1,0 0 0,0 0-1,0 0 1,0 1 0,0-1 0,0 0-1,0 0 1,0 0 0,0 0-1,0 0 1,0 0 0,0 1-1,0-1 1,0 0 0,0 0-1,0 0 1,0 0 0,0 0 0,0 0-1,0 0 1,0 1 0,0-1-1,0 0 1,0 0 0,0 0-1,-1 0 1,1 0 0,0 0 0,0 0-1,0 0 1,19 1-3,26-7 5,54-10 58,243-46 29,-275 47-473,121-11 0,-187 26 364,2-1-108,-1 1 0,1-1 0,0 1 0,-1 0 0,1 0 0,-1 1 0,1-1 0,0 0-1,-1 1 1,1 0 0,-1-1 0,1 1 0,-1 0 0,1 0 0,-1 1 0,3 1 0,6 8-1408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9.2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112 471 3584,'4'2'136,"0"1"0,0-1 0,0 0 0,1 0 0,-1-1 0,0 1 0,1-1 0,0 0 0,-1 0 0,1-1 0,-1 1 0,1-1 0,0 0-1,-1 0 1,1-1 0,0 1 0,-1-1 0,1 0 0,4-2 0,3 1 217,0-1-135,0 0 0,1 0 1,-1-1-1,0-1 0,0 0 1,-1 0-1,0-1 0,0-1 1,0 0-1,-1 0 0,0-1 1,0 0-1,-1-1 0,0 0 1,0-1-1,7-11 0,-7 8-157,-2 0 0,0 0 0,-1-1-1,0 0 1,-1 0 0,0 0 0,-2 0-1,1-1 1,-2 0 0,0 1 0,0-1-1,-2-28 1,-1 37-29,1-1 1,-1 1-1,0-1 1,0 1-1,-1 0 0,0 0 1,0 0-1,0 0 0,-1 0 1,0 0-1,0 1 1,0-1-1,-1 1 0,0 0 1,0 0-1,0 0 0,-1 1 1,0-1-1,1 1 1,-2 0-1,1 0 0,0 1 1,-1 0-1,1 0 1,-1 0-1,0 1 0,0-1 1,0 1-1,0 1 0,-9-2 1,2 0 11,-1 1 0,1 1 0,-1 0 0,0 1 0,1 1 0,-1 0 1,1 0-1,-1 2 0,1 0 0,0 0 0,0 1 0,0 1 0,-15 7 0,18-7-13,1 1 0,-1 0 0,1 0 0,0 1 0,1 0 0,0 1 0,0 0 0,0 0 0,1 1 0,1 0-1,-1 0 1,1 0 0,1 1 0,0 0 0,0 0 0,-4 16 0,6-16-12,1-1-1,1 1 1,-1-1-1,2 1 1,-1 0-1,1 0 1,1-1-1,0 1 1,0-1-1,1 1 1,0-1-1,1 1 1,0-1-1,0 0 1,1 0-1,0 0 1,1-1-1,0 1 1,8 9-1,-3-5-57,1-1 0,0 0 0,1-1 0,0 0 0,1-1 0,0 0 0,0-1 0,1-1 0,22 10 0,2-2-891,-1-2 1,68 15 0,-26-9-735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29.8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98 1 3584,'-4'1'198,"0"1"1,1 0-1,-1 0 1,1 0-1,-1 0 1,1 1-1,0-1 1,0 1-1,0 0 1,0 0-1,0 0 1,1 0-1,-1 0 1,1 1-1,0-1 1,0 1-1,0 0 0,1-1 1,-1 1-1,1 0 1,-2 6-1,-3 14 630,1 0 0,-3 36-1,7-57-850,-11 149 669,6 0 1,7 0-1,6 0 0,7-1 0,7 0 0,55 205 0,-53-253-414,-16-63-159,2-1 0,1 0 0,2-1 0,27 57 0,-38-93-118,0 0 1,0 0-1,0-1 0,0 1 1,0-1-1,0 1 0,0-1 1,0 1-1,1-1 0,-1 0 0,1 0 1,-1 1-1,1-1 0,-1 0 1,1 0-1,-1 0 0,1-1 0,0 1 1,0 0-1,0-1 0,-1 1 1,1-1-1,0 0 0,0 1 0,0-1 1,0 0-1,0 0 0,2 0 1,3-2-352,0 0 0,-1 0 0,0-1 0,1 0 0,-1 0 0,8-6 1,8-3-807,18-8-739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2:58:52.767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286 0,'-286'0,"21986"0,-21682 0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0.1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3072,'46'0'1536,"94"13"-896,-95-9 1664,14 9-1920,32-1 128,-11-9 0,11 3 0,0-2-640,-6-4 0,-15 0 384,-11 0 0,-14 0-1024,-15 0 0,-9 11-512,-17-1 128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0.6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49 2816,'0'-8'276,"-1"7"-224,1-1 0,-1 1-1,1-1 1,0 1 0,0-1-1,0 1 1,0-1-1,0 1 1,0-1 0,0 1-1,0-1 1,1 1 0,-1 0-1,1-1 1,-1 1 0,1-1-1,-1 1 1,1 0 0,0-1-1,-1 1 1,1 0-1,0 0 1,0 0 0,0 0-1,0 0 1,0 0 0,0 0-1,0 0 1,1 0 0,1-1-1,-3 2 27,1 0 0,-1 0 0,1 0 0,0 0 0,-1 1-1,1-1 1,-1 0 0,1 0 0,-1 0 0,1 1 0,0-1 0,-1 0-1,1 1 1,-1-1 0,1 0 0,-1 1 0,0-1 0,1 1 0,-1-1 0,1 1-1,-1-1 1,0 1 0,1-1 0,-1 1 0,0-1 0,0 1 0,1-1-1,-1 1 1,0 0 0,0 0 0,5 20-50,-5-19 218,7 38 686,1 70-1,-1-18-810,177 1056 4743,-179-1125-4781,1-1 0,1 1 1,1-1-1,1-1 0,1 0 0,17 28 1,-22-42-129,0-1 0,0 1 0,1-1 0,-1 0 0,1 0 0,1-1 0,-1 0 0,1 0 0,0 0 0,0-1 1,0 0-1,1 0 0,-1-1 0,1 0 0,0 0 0,0-1 0,0 0 0,0 0 0,0-1 0,0 0 0,11 0 1,-1-1-657,-1 0 1,1-1-1,-1-1 1,1-1-1,29-8 1,-2-8-1113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1.0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97 2816,'-36'-3'1408,"51"-22"-1408,10 16 1664,14 1-1536,22 4 0,19 4 128,20 0 0,12-5-384,-2-3 128,5 0 128,-10 3 128,-11-7-384,-18 9 0,-15-3-640,-22 15 0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1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177 444 2048,'0'9'216,"0"0"1,1-1-1,0 1 0,0-1 0,1 1 1,0-1-1,0 0 0,7 15 1,-4-10 183,-3-9-264,0 0 0,0-1 0,0 1 0,1-1 0,-1 1 0,1-1 0,0 0 0,0 0 0,0 0 0,0 0 0,0-1 0,1 1 1,-1-1-1,1 0 0,0 0 0,0 0 0,-1-1 0,8 3 0,7 3 564,-4-2-601,0-1 1,0-1-1,0 0 1,1-1-1,-1 0 1,1-2-1,-1 1 0,25-4 1,-20 2 178,3 0-98,1-2-1,-1 0 1,0-1 0,0-1-1,0-2 1,-1 0 0,0-1-1,28-15 1,-36 16-125,0-1 0,-1 0 1,0 0-1,0-1 0,-1 0 0,0-1 0,-1-1 0,0 0 1,0 0-1,-2-1 0,1 0 0,-1 0 0,12-27 0,-15 24-31,0 1-1,0-1 0,-1-1 1,-1 1-1,-1 0 0,0-1 1,-1-20-1,-1 27-17,-1 0 1,0 0-1,-1 0 1,0 0-1,0 0 1,-1 0-1,0 1 1,0-1-1,-1 1 1,-1 0-1,1 0 1,-1 0-1,-11-13 1,6 10-14,-1 0 1,0 1-1,0 0 0,-1 1 1,0 1-1,-1 0 1,0 0-1,0 1 1,-1 1-1,-23-8 1,17 8-17,-1 1 0,1 2 0,-1 0 0,0 1 0,0 0 0,0 2 0,-24 3 0,16 0-20,1 2 0,-1 1 1,1 1-1,0 1 0,1 2 1,0 1-1,0 1 0,1 1 1,1 1-1,0 2 0,-27 21 1,42-29-106,0 1 0,1 0 1,0 0-1,0 1 0,1 0 1,0 1-1,1 0 0,0 0 0,1 0 1,0 1-1,1 0 0,-5 14 1,0 49-1261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2.2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 2560,'8'1'405,"-1"0"1,1 0-1,-1-1 0,1 0 1,-1-1-1,14-2 0,-12 2 47,0 0-1,1 0 1,-1 1-1,0 0 1,15 2-1,-14 1-291,1 0 1,-1 1-1,0 0 0,1 1 0,-2 0 0,1 1 0,15 11 0,24 14-331,-19-16 461,0 0 0,1-2 1,51 14-1,-72-24-258,1-1 0,0 0 0,0-1 0,0 0 0,0 0 1,0-1-1,0-1 0,0 0 0,0-1 0,0 0 0,-1 0 0,1-1 0,-1 0 0,20-10 0,-26 11-10,0 0-1,0-1 0,0 0 1,0 0-1,0 0 0,-1 0 1,0 0-1,1-1 0,-1 0 1,0 1-1,-1-1 0,5-7 1,-10 6 149,-7 9-41,-8 10 59,-15 16-87,-9 7 117,2 2 0,-39 50 0,68-77-185,2 2 1,0 0-1,0 0 1,1 0 0,1 1-1,0 0 1,1 1-1,1-1 1,1 1-1,0 0 1,-4 31 0,8-42-22,0-1 1,0 0-1,0 1 1,0-1-1,1 1 1,-1-1-1,1 0 1,0 0-1,0 1 0,1-1 1,-1 0-1,1 0 1,0 0-1,0 0 1,0-1-1,1 1 1,-1-1-1,1 1 1,0-1-1,0 0 1,0 0-1,1 0 1,-1 0-1,1-1 1,-1 1-1,1-1 1,0 0-1,0 0 1,0 0-1,0-1 1,0 1-1,8 1 1,2-1 5,-1 1 1,1-2-1,0 0 1,0-1-1,0 0 1,0-1-1,-1-1 1,1 0-1,15-5 1,19-5-65,16-4-766,114-45 1,-161 54 545,0-1 0,0-1 1,-1 0-1,-1-2 0,1 0 0,-2 0 1,0-1-1,0-1 0,-1 0 1,-1-1-1,15-21 0,-24 30 199,0-1 1,-1 1-1,1-1 0,-1 0 1,-1 1-1,1-1 1,-1 0-1,0 0 0,1-11 1,-2 16 74,0 0 1,0 0-1,0 1 1,0-1 0,0 0-1,0 0 1,-1 0 0,1 0-1,0 0 1,0 0-1,-1 1 1,1-1 0,0 0-1,-1 0 1,1 0-1,-1 1 1,1-1 0,-1 0-1,1 0 1,-1 1-1,0-1 1,1 1 0,-1-1-1,-1-1 1,0 2 24,0 0-1,1 0 1,-1 0-1,0 1 1,1-1 0,-1 0-1,1 0 1,-1 1-1,0-1 1,1 1 0,-1 0-1,1-1 1,-1 1-1,1 0 1,0 0 0,-1 0-1,1 0 1,0 0-1,-2 2 1,-3 2 96,0 1 1,1 0-1,0 0 0,0 0 0,0 1 0,1-1 1,0 1-1,1 0 0,-1 0 0,1 1 1,0-1-1,1 1 0,-3 12 0,4-16-90,0 0-1,1 0 0,-1 1 0,1-1 1,0 0-1,0 0 0,0 0 0,0 1 1,1-1-1,0 0 0,-1 0 0,2 0 1,-1 0-1,0 0 0,1 0 1,0 0-1,0 0 0,0-1 0,0 1 1,1-1-1,-1 1 0,1-1 0,0 0 1,0 0-1,0 0 0,0-1 0,5 4 1,-1-3-140,0-1 1,0 1 0,0-1 0,0-1 0,1 1 0,-1-1-1,1-1 1,-1 1 0,1-1 0,7-1 0,77-12-2117,-37-3 787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2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0 5760,'-21'8'2816,"67"-1"-3712,-26-1 5120,9-2-7040,1 13 0,16-10-128,-10-7 128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3.3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182 253 2048,'0'4'1045,"1"1"-1013,0-3 203,-1 0 0,0-1 1,1 1-1,-1 0 0,1-1 0,0 1 0,-1 0 1,1-1-1,0 1 0,0-1 0,0 1 0,0-1 1,0 0-1,0 1 0,0-1 0,1 0 0,-1 0 1,0 0-1,3 2 0,42 30 376,-28-19-369,1 0 0,0-1 0,0-1 0,2-1-1,-1-1 1,42 14 0,-42-20-129,0 0 1,0-2-1,0 0 0,0-2 0,0 0 1,0-1-1,0-1 0,39-9 1,-14-1 51,0-2 0,72-34 0,-108 43-142,0 1 1,0-1-1,-1-1 0,1 0 1,-1 0-1,0-1 1,-1 1-1,1-2 1,-1 1-1,-1-1 1,8-10-1,-12 14-15,0 0-1,0 0 1,0 0-1,0 0 1,-1 0-1,0-1 0,1 1 1,-2 0-1,1-1 1,0 1-1,-1-1 1,0 1-1,0-1 1,0 1-1,-1-1 1,1 1-1,-1 0 1,0-1-1,0 1 1,-1 0-1,1-1 0,-1 1 1,0 0-1,0 0 1,0 0-1,-1 1 1,-5-7-1,-2-2 6,-1 1 0,-1 0-1,0 1 1,0 0-1,-1 1 1,-1 0 0,1 1-1,-1 0 1,-1 2 0,1-1-1,-1 2 1,0 0 0,0 1-1,-18-3 1,-11 0 41,-1 2 0,0 1 0,-72 5 0,58 2 68,1 2 1,-1 3 0,-110 30-1,155-34-88,0 1-1,0 1 1,1 0-1,-14 9 1,24-13-21,-1 0 0,0 1 0,1-1 1,0 1-1,0 0 0,-1 0 0,2 0 0,-1 1 1,0-1-1,1 1 0,-1-1 0,1 1 1,0 0-1,0 0 0,1 0 0,-1 0 0,0 6 1,2-8-9,-1 0 0,2 0 0,-1 0 0,0 0 1,0 0-1,1 0 0,-1 0 0,1 0 0,0 0 1,-1-1-1,1 1 0,0 0 0,0 0 0,0 0 1,1-1-1,-1 1 0,0-1 0,0 1 0,1-1 1,-1 1-1,1-1 0,0 0 0,-1 0 0,1 1 1,0-1-1,-1-1 0,1 1 0,0 0 0,3 1 1,7 2 8,0 1 0,0-2 0,18 4 0,-21-5 8,41 7 9,-1-2 0,1-3 0,0-1 0,57-5 0,-24-5 30,138-29 1,-175 25 2,57-20 0,-89 26-50,-1 0 0,1-1 0,-1-1 0,-1 0 1,1-1-1,-1 0 0,-1-1 0,16-15 1,-26 23-15,0 1-1,0-1 1,0 0 0,0 0 0,-1 0 0,1 1 0,0-1 0,-1 0 0,1 0 0,0 0 0,-1 0 0,1 0 0,-1-1 0,0 1 0,1 0 0,-1 0 0,0 0 0,0 0-1,1 0 1,-1 0 0,0-1 0,0 1 0,0 0 0,-1 0 0,1 0 0,0 0 0,0 0 0,-1-1 0,1 1 0,0 0 0,-1-1 0,-1 1 1,1 0 0,0 0 0,-1 0 0,1 0 0,0 1 0,-1-1-1,1 0 1,-1 1 0,1-1 0,-1 1 0,1 0 0,-1 0 0,0-1 0,1 1 0,-1 0 0,1 0 0,-1 0 0,1 1 0,-1-1 0,1 0 0,-1 0 0,0 1 0,-1 0 0,-8 4 52,1 0 1,0 1-1,0 0 0,0 0 1,1 1-1,0 0 0,0 1 1,1 0-1,0 1 0,0-1 1,1 1-1,0 1 0,-11 19 1,16-26-23,1 1 0,-1-1 0,1 0 1,0 0-1,0 1 0,0-1 0,0 1 1,0-1-1,1 1 0,0-1 0,-1 1 1,1-1-1,1 1 0,-1-1 0,0 1 0,1-1 1,1 6-1,0-3 6,1-1 0,-1 1 0,1-1-1,0 0 1,1 1 0,-1-1 0,1-1 0,0 1 0,7 6 0,0-1 22,1-1 1,0-1-1,0 0 1,0 0 0,1-1-1,0 0 1,26 8 0,-6-6-129,0-1 1,1-2 0,66 5 0,-72-11-1399,1-1 1,49-7 0,-45-3-625,-6-11 22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4.1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23 950 2560,'0'0'41,"-1"0"-1,0-1 1,0 1 0,0 0 0,1-1 0,-1 1-1,0 0 1,1-1 0,-1 1 0,0-1-1,1 0 1,-1 1 0,0-1 0,1 1 0,-1-1-1,1 0 1,-1 1 0,1-1 0,0 0-1,-1 1 1,1-1 0,0 0 0,-1 0 0,1 0-1,0 1 1,0-1 0,0 0 0,0 0-1,0 0 1,0 0 0,0 1 0,0-1 0,0 0-1,0 0 1,0 0 0,0 1 0,0-1-1,1 0 1,-1 0 0,0 0 0,1 1 0,0-2-1,3-2 172,1 1-1,-1-1 0,1 1 0,0 0 0,0 1 1,6-3-1,-6 2-137,194-88 2017,-144 68-1248,-1-2-1,-1-3 1,86-61 0,-121 76-702,13-9 278,33-31 0,-55 44-339,0 0 0,-1 0 1,0-1-1,-1 0 0,0-1 0,0 1 1,7-18-1,-8 14 1,-1-1 0,0 0 0,-1 0 0,0-1 0,-2 1 0,1-1 0,-2 0-1,0 0 1,-1 1 0,-1-1 0,0 0 0,-6-26 0,4 31-61,-1 0 0,0 0-1,0 0 1,-1 0 0,0 1 0,-1 0 0,0 0-1,0 0 1,-1 1 0,-1 0 0,1 0-1,-2 1 1,1 0 0,-1 1 0,0-1-1,0 2 1,-20-11 0,12 8-23,-1 1 1,0 1-1,0 1 1,0 1-1,-1 0 1,0 2-1,0 0 1,0 1-1,0 0 1,0 2-1,-31 3 1,35-1-13,0 0 0,0 2 0,0 0 0,0 0 0,0 2 0,1 0-1,0 0 1,0 1 0,0 1 0,1 0 0,1 1 0,-1 0 0,1 1 0,-20 23 0,16-15 5,1 2 0,2 0 0,0 0 1,1 1-1,0 1 0,2 0 0,1 1 0,1 0 0,0 0 0,2 0 1,1 1-1,-4 47 0,5 2 150,4 0 0,2 0-1,4-1 1,3 1 0,3-1 0,4-1 0,2 0 0,53 130 0,-31-99 21,-19-44-108,3-2 0,34 61 0,-56-114-106,1 1 0,-1-1 0,1 1 0,-1-1 0,1 0 0,0 0 0,0 0 0,0 0 0,0-1 0,1 1 1,5 3-1,-7-5-44,1-1 0,-1 1 0,0-1 0,0 1 0,0-1 0,0 1 0,0-1 0,1 0 0,-1 0 0,0 0 1,0-1-1,0 1 0,0 0 0,1-1 0,-1 1 0,3-2 0,5-4-506,-1 1 1,-1-1-1,1-1 0,-1 1 1,0-2-1,0 1 0,8-12 1,9-6-1318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4.5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42 212 2432,'0'7'365,"0"-1"0,1 1-1,-1-1 1,1 1 0,1-1 0,-1 1 0,1-1-1,0 0 1,1 0 0,2 7 0,-3-11-262,0 1-1,0 0 1,0-1 0,0 1-1,0-1 1,1 0 0,-1 0-1,1 0 1,-1 0 0,1 0-1,0 0 1,0-1 0,0 1-1,0-1 1,0 0 0,0 0-1,0 0 1,0 0 0,0-1-1,0 1 1,6-1 0,6 0 6,-1-1 0,0 0 0,0-1 0,0-1 0,0 0 1,0-1-1,0 0 0,-1-1 0,16-8 0,8-6 508,65-46 0,-96 61-554,0-1 0,0 0 0,-1 0 0,1-1-1,-1 1 1,0-1 0,-1 0 0,1-1 0,-1 1 0,0-1 0,-1 0 0,0 0-1,3-9 1,-5 13-23,0 0 0,-1-1 0,1 1 0,-1 0-1,0-1 1,0 1 0,0-1 0,0 1 0,-1-1 0,1 1-1,-1 0 1,0-1 0,0 1 0,0 0 0,0 0-1,-1 0 1,1 0 0,-1 0 0,0 0 0,0 0 0,0 0-1,0 1 1,0-1 0,-1 1 0,1-1 0,-1 1-1,1 0 1,-1 0 0,0 0 0,0 0 0,-6-2 0,1 1 49,1 0 1,-1 0 0,0 1 0,0 0-1,0 0 1,0 1 0,0 0-1,0 1 1,0-1 0,0 1 0,0 1-1,-10 1 1,-13 4 491,-55 18 0,64-17-328,9-4-104,1 2 0,0 0-1,1 0 1,-1 1 0,1 0 0,0 1 0,1 1 0,0-1-1,-16 17 1,20-18-70,0 1-1,0 0 1,1 0 0,0 1-1,1-1 1,0 1-1,0 0 1,0 1-1,1-1 1,0 1-1,1-1 1,0 1-1,0 0 1,0 17-1,2-14-10,0 0-1,1 0 0,0 1 1,1-1-1,0 0 0,1 0 1,0 0-1,1-1 0,1 1 0,-1-1 1,2 0-1,0 0 0,0-1 1,1 1-1,0-1 0,1-1 1,0 1-1,14 11 0,-6-8-30,-1-1 0,2-1 0,0 0 0,0-1 0,1-1 0,0-1 0,1-1 0,0 0 0,0-1 0,39 6 0,-22-7-357,0-1 0,1-3 0,-1-1 0,0-1 0,0-2 0,0-1 0,0-3 0,-1 0 0,64-23 0,-81 23 1,30-10-1698,69-35 1,-47 10-437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5.0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24 2816,'-4'-24'987,"5"33"232,10 80 1012,-14 625 1416,-8-270-2387,17-232-522,-2-70-4612,-4-163 2295,5-11 22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2:58:57.238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82,'0'-82,"0"9973,0-9886,0-13,0-19,0 18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5.4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0 2944,'-6'33'840,"0"-6"-127,2 1-1,1-1 1,1 51-1,17 548 1492,-6-340-1250,-9-77-1146,0-208 153,-5 34-801,5-34 766,-1 0 1,1 0-1,-1 0 0,1 0 1,-1 1-1,1-1 0,-1-1 1,0 1-1,1 0 0,-1 0 1,0 0-1,0 0 0,0 0 0,0-1 1,0 1-1,0 0 0,0-1 1,0 1-1,0 0 0,0-1 1,0 0-1,0 1 0,0-1 1,0 0-1,-3 1 0,-15 0-1099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6.0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1 230 2432,'6'-10'94,"0"1"0,1 0 0,1 0 0,-1 1 0,1 0-1,1 0 1,-1 1 0,1 0 0,1 0 0,-1 1 0,14-6 0,-1-1 38,-9 5 42,1 0 0,0 1 0,0 0 0,1 1 0,-1 1 0,1 1 0,31-6 0,2-1 34,26-6 279,145-13 0,-177 27-397,-1 2 0,0 2 0,1 2 0,-1 2 0,48 11 0,-68-9 14,-1 0-1,1 2 0,-2 0 1,1 1-1,-1 1 1,0 0-1,-1 2 0,-1 0 1,0 1-1,-1 1 1,0 0-1,-1 2 0,-1-1 1,-1 2-1,14 22 1,-15-22-23,-1 2 1,-1 0 0,-1 0-1,-1 0 1,0 1 0,-2 1-1,0-1 1,-1 1 0,-2 0 0,0 0-1,-1 0 1,-1 0 0,-1 1-1,-7 42 1,-1-29-1,-2-1 0,-1 0 1,-2-1-1,-2 0 0,0-1 0,-3-1 0,0 0 1,-2-1-1,-37 42 0,24-35-5,-3-1 0,-1-1 0,-2-2 0,-1-2 0,-1-2 0,-54 30 0,42-34 84,-1-2 0,0-3 0,-102 25 0,152-45-151,0 0 0,0 0 0,0-1-1,0 1 1,0-1 0,-1 0 0,1-1 0,0 1 0,0 0 0,0-1 0,0 0 0,0 0-1,0-1 1,-3-1 0,5 3-5,1-1-1,0 1 1,0-1-1,0 0 1,0 0-1,0 1 1,1-1-1,-1 0 1,0 0-1,0 0 1,1 0-1,-1 0 1,0 0-1,1 0 1,-1 0-1,1-1 1,-1 1-1,1 0 1,-1-2-1,1 1 0,0 0 1,0 0-1,0-1 0,1 1 1,-1 0-1,1 0 0,-1 0 0,1 0 1,0 0-1,-1 0 0,1 0 1,0 0-1,1 0 0,-1 0 1,1-1-1,12-15 90,0 2 0,0-1 1,2 2-1,0 0 0,0 1 0,2 1 0,0 0 1,0 1-1,1 1 0,0 1 0,1 1 1,0 1-1,1 0 0,-1 2 0,1 0 0,1 1 1,-1 1-1,1 1 0,0 1 0,22 1 0,-26 1 38,0 1 0,-1 0 0,1 1 0,0 1-1,-1 1 1,0 0 0,0 2 0,0-1-1,0 2 1,-1 1 0,0 0 0,-1 0-1,0 2 1,0 0 0,-1 1 0,0 0-1,-1 1 1,0 0 0,-1 1 0,0 1-1,-1 0 1,-1 1 0,0-1 0,15 33-1,-6 4 315,-3 0-1,16 85 1,-12-47 13,-5-18-164,-6-29-74,15 50-1,-20-81-188,0 0 1,0-1-1,1 1 0,1-1 0,-1 0 1,2-1-1,0 1 0,0-1 0,11 11 1,-17-19-83,0 0 1,0 0-1,1 0 0,-1-1 1,0 1-1,0 0 1,1-1-1,-1 1 1,0 0-1,1-1 0,-1 0 1,1 1-1,-1-1 1,1 0-1,-1 0 1,1 0-1,-1 0 0,1 0 1,-1 0-1,0 0 1,1 0-1,-1-1 1,1 1-1,-1 0 1,1-1-1,-1 1 0,0-1 1,1 0-1,-1 1 1,0-1-1,0 0 1,1 0-1,-1 0 0,0 0 1,0 0-1,0 0 1,0 0-1,0 0 1,0 0-1,1-3 0,5-6-897,0-1-1,0 0 0,9-21 0,-10 20 205,19-43-1731,4-20 22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0:36.8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1 112 2048,'0'-1'69,"0"-1"-1,0 1 1,1-1 0,-1 1 0,1 0-1,-1-1 1,1 1 0,-1 0 0,1-1-1,0 1 1,0 0 0,0 0 0,0-1-1,0 1 1,0 0 0,0 0-1,0 0 1,0 0 0,0 0 0,0 1-1,1-1 1,-1 0 0,0 0 0,1 1-1,-1-1 1,0 1 0,1-1 0,-1 1-1,1 0 1,-1 0 0,1-1 0,-1 1-1,1 0 1,-1 0 0,1 0 0,-1 1-1,1-1 1,-1 0 0,1 1-1,-1-1 1,0 0 0,1 1 0,-1 0-1,2 0 1,3-1 39,0-1-1,1 0 1,-1 0 0,0-1-1,0 1 1,0-1 0,0-1-1,-1 1 1,1-1 0,-1 0-1,1 0 1,5-5-1,8-2 9,-3 2 105,1 0 0,0 2 0,0 0 0,1 1 0,-1 1 0,24-3 0,-31 6-28,0 1-1,1-1 1,-1 2 0,0-1 0,0 2 0,0-1-1,0 1 1,0 1 0,0 0 0,0 0-1,-1 1 1,16 8 0,-23-11-158,0 1 0,0-1 0,0 1 0,0-1 0,0 1 0,0 0 1,-1 0-1,1 0 0,0 0 0,-1 0 0,0 0 0,1 0 0,-1 1 0,0-1 0,0 0 0,0 1 0,-1-1 0,1 1 0,-1-1 1,1 1-1,-1-1 0,0 1 0,0-1 0,0 1 0,0 0 0,0-1 0,0 1 0,-2 2 0,-1 7 87,0 0 0,-1-1 0,-1 1 1,-9 16-1,9-17-43,-13 23 187,-2-1 1,0-1-1,-3 0 1,-38 41-1,-119 97 556,163-156-795,12-12-11,1 1 1,0 0-1,0 0 1,0 1-1,0-1 0,0 1 1,0 0-1,1 0 0,0 0 1,0 0-1,0 1 0,1-1 1,-4 7-1,7-9-7,0-1-1,0 1 0,-1 0 1,1-1-1,0 1 1,0-1-1,0 1 1,1-1-1,-1 0 0,0 1 1,0-1-1,1 0 1,-1 0-1,1 0 0,-1 0 1,1 0-1,0 0 1,-1 0-1,1 0 1,0-1-1,-1 1 0,1-1 1,3 1-1,49 12 279,-48-11-221,53 10 473,0-3-1,0-2 1,78-1-1,-70-4-180,-36 0-38,53-5 1,-76 3-622,-1-1-1,1 0 0,-1-1 1,0 0-1,1 0 0,-1-1 1,0 0-1,0 0 0,-1 0 1,1-1-1,-1 0 1,7-6-1,3-9-1895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4.5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545 51 2560,'5'-18'462,"2"-11"2259,-11 26-1297,-10 13-506,8-4-782,0 1-1,0 0 1,1 0 0,-7 14-1,-18 21 552,-6-1-117,-98 95 759,79-87-1068,2 3 1,2 3-1,-58 80 0,104-130-251,1 1-1,1-1 0,-1 1 1,1 0-1,0 0 0,1 0 1,-1 1-1,1-1 0,0 0 1,1 1-1,0-1 0,0 1 1,0 0-1,1-1 0,0 14 1,1-18-4,0 0 1,0 0 0,0-1-1,1 1 1,-1 0 0,0-1-1,1 1 1,-1-1 0,1 0-1,0 1 1,-1-1 0,1 0-1,0 0 1,0 0 0,-1 0-1,1 0 1,0-1 0,0 1-1,0 0 1,0-1 0,0 1-1,0-1 1,3 0 0,54 3 172,-46-4-156,143 3 246,218-8 508,-326 3-706,-3 1-51,-1-2-1,0-2 1,45-12-1,-38-3-530,-49 20 317,0 0-1,0 0 1,0 0 0,1 0-1,-1 0 1,-1-1 0,1 1 0,0-1-1,0 1 1,0-1 0,-1 0-1,1 0 1,-1 0 0,1 0 0,-1 0-1,0 0 1,0 0 0,2-5-1,-8 9-1511,-3 2-86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4.9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59 0 2816,'-5'51'5538,"-5"18"-4071,-10 91-1304,17-93 350,-13 169 424,12-220-2246,6-34-1520,-1 6 1421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5.3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3712,'6'1'344,"0"0"-1,0 0 1,0 0 0,0 1 0,0 0-1,0 0 1,-1 1 0,1 0 0,-1-1-1,0 2 1,0-1 0,0 1 0,9 7-1,8 11 1038,31 36-1,-34-36-1529,9 10 388,0 1 0,-3 1-1,-1 1 1,-1 2 0,-2 0 0,-2 1 0,-1 1 0,-2 1 0,-2 0 0,-2 1 0,-1 0 0,-2 1 0,-2 0 0,2 57 0,-9-67-41,0 1 1,-2 0 0,-2 0 0,-13 56 0,11-68-108,-1 0 0,-1-1 0,-1 0 0,-1-1 0,0 0 0,-2 0 0,0-1 0,-16 18 0,3-6-535,-1 0 0,-2-2 1,-1-1-1,-47 34 0,54-49-1454,-3-7-150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5.9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1 3200,'-11'0'324,"-3"2"3350,11 18-1379,76 599 1037,0 13-1608,-72-618-1721,7 202 324,-9-177-495,-1 0 0,-2 0 0,-13 56 1,-4-47-1159,21-48 1245,-1 1 0,1 0-1,-1-1 1,1 1 0,-1 0 0,1-1 0,-1 1 0,1-1 0,-1 1 0,1-1 0,-1 1 0,0-1-1,1 0 1,-1 1 0,0-1 0,1 0 0,-1 1 0,0-1 0,0 0 0,1 0 0,-1 1 0,-1-1-1,1-1-45,0 1 0,0-1-1,0 0 1,0 1-1,0-1 1,1 0-1,-1 0 1,0 0 0,0 0-1,1 1 1,-1-1-1,1 0 1,-1 0-1,1 0 1,-1 0 0,1-1-1,-1 1 1,1 0-1,0 0 1,0 0 0,-1-2-1,-9-31-1685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6.3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0 252 2560,'2'-5'152,"-1"1"0,0 0 0,1-1 0,0 1 0,0 0 1,0 0-1,1 1 0,-1-1 0,1 0 0,0 1 0,0-1 0,0 1 0,0 0 0,1 0 0,-1 0 0,1 1 1,0-1-1,0 1 0,4-2 0,35-27 1798,-22 13-1760,2 2 1,0 1 0,0 0 0,2 2-1,-1 0 1,2 2 0,0 1-1,0 1 1,0 1 0,1 2-1,0 0 1,1 2 0,-1 1 0,1 1-1,44 2 1,-48 2-109,-1 1 1,1 1-1,-1 0 1,0 2-1,0 1 0,0 1 1,-1 1-1,24 13 1,-30-13-3,0 1 0,-1 0 1,0 1-1,-1 1 0,0 1 1,-1 0-1,-1 0 1,0 2-1,0-1 0,-2 1 1,11 19-1,-16-25 4,0 1-1,0 0 1,-1 0-1,-1 1 1,0-1-1,0 1 1,-1 0 0,0 0-1,0 0 1,-2 0-1,1 0 1,-1 0 0,-1 0-1,-3 19 1,1-21-10,0 1 0,0-1 1,-1 0-1,0 0 0,-1 0 1,1-1-1,-2 1 0,1-1 1,-1 0-1,-1-1 0,1 1 1,-1-1-1,-1 0 0,1-1 1,-1 0-1,-10 6 0,-7 3 81,0 0-1,-1-2 1,-1-1-1,0-1 1,0-1-1,-1-2 0,-56 10 1,68-16-159,1 0 1,0-1-1,0-1 0,-1-1 1,1 0-1,0-1 0,0 0 1,0-1-1,0-1 0,0-1 1,1 0-1,0-1 0,0 0 1,0-1-1,1 0 0,-19-15 1,31 22-31,1-1 1,-1 1 0,1 0 0,-1 0 0,1-1 0,-1 1 0,1 0 0,-1-1 0,1 1 0,-1-1 0,1 1 0,0 0 0,-1-1 0,1 1 0,0-1 0,-1 1 0,1-1 0,0 1 0,0-1 0,0 1 0,-1-1 0,1 0 0,0 1 0,0-1 0,0 1 0,0-1 0,0 1 0,0-1 0,0 0 0,0 1 0,0-1 0,0 1 0,0-1 0,0 1 0,1-1 0,-1 1 0,0-1 0,0 1 0,1-1 0,-1 1 0,0-1 0,1 1 0,-1-1 0,0 1 0,1-1 0,25-13-1967,-23 13 1807,29-12-1855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6.8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87 483 3456,'-1'9'585,"0"0"0,0 0-1,1 0 1,0 0 0,0 0 0,1 0 0,0 0 0,5 18 0,-4-23-500,0 1 1,0-1-1,0 1 1,1-1 0,0 1-1,-1-1 1,1 0 0,1 0-1,-1-1 1,1 1 0,-1-1-1,1 0 1,0 1-1,0-2 1,0 1 0,1 0-1,8 3 1,2-1 12,-1-1-1,1 0 1,0-1-1,0-1 1,0 0-1,0-1 1,0-1-1,1 0 1,-1-1-1,0-1 1,0 0-1,19-5 1,-14 1 29,1 0 0,-1-1 0,0-1 0,-1 0 0,0-2 0,0 0 0,-1-1 0,19-16 0,-8 3 81,-2-2-1,-1 0 1,-1-2 0,33-48 0,-49 64-144,-1-1 1,0-1-1,-1 1 1,0-1-1,-1 0 1,-1-1-1,0 1 0,-1-1 1,-1 0-1,0-1 1,-1 1-1,-1 0 0,0-28 1,-3 36-46,1-1 1,-1 1-1,0 0 0,0 0 0,-1 0 1,1 0-1,-2 0 0,1 1 1,-1-1-1,0 1 0,0 0 1,-1 0-1,0 0 0,0 1 1,0 0-1,-1 0 0,0 0 1,0 1-1,0-1 0,0 1 1,-1 1-1,1-1 0,-1 1 1,0 0-1,0 1 0,0 0 0,-10-2 1,-1 0 20,0 1 0,-1 1 0,0 0 0,1 1 0,-1 2 0,0 0 0,1 0 0,-1 2 0,1 0 0,-25 8 0,9 2-5,0 1 0,1 1 0,0 2 0,1 1 0,1 2 0,1 1 0,1 1-1,1 2 1,0 1 0,-42 51 0,63-66-34,1-1 0,1 1 0,0 0 0,0 0 0,1 0 0,0 1 0,1 0 0,0-1 0,1 1 0,0 0 0,1 1 0,0 18 0,1-23-42,0-1-1,0 0 1,1 1 0,0-1-1,0 0 1,1 1-1,0-1 1,0 0-1,0 0 1,1-1 0,-1 1-1,2 0 1,-1-1-1,0 0 1,1 1-1,0-1 1,1-1-1,-1 1 1,1-1 0,-1 0-1,1 0 1,1 0-1,6 4 1,4-1-257,1-1 1,-1 0 0,1-1-1,0-1 1,1-1-1,-1 0 1,1-1-1,18-1 1,144-11-2953,-160 8 2905,85-10-1596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7.2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0 4480,'-4'38'2176,"19"32"-2304,-11-53 4224,2 17-3840,-1 12 0,-1 9 0,11-10 128,0 4-512,6 3 0,-2-14 128,8-6 128,7-19-1408,11-9 0,-5-8-256,0-17 128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2:59:29.243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2713,'4698'-2712,"-4697"2711,-11 7,-13 7,14-8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7.6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36 133 9472,'-36'42'4736,"46"-67"-7296,1 18 10367,-1-10-7935,-1-8 0,2 4-1920,-7 0 1,11-9 767,1 9 0,-22 13-1152,6 29 0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7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502 1 3072,'-20'0'1947,"1"1"-1,-37 8 1,-36 20 29,55-13-1865,1 1 0,-60 40 0,83-48 26,0 0 0,1 1-1,0 1 1,1 0 0,0 1 0,0 0-1,2 0 1,-1 1 0,2 0 0,-15 29 0,21-37-108,0 1 0,0-1 1,0 1-1,1 0 1,0-1-1,0 1 0,0 0 1,1 0-1,0 0 1,0 0-1,0 0 0,1 0 1,0 0-1,0-1 0,0 1 1,1 0-1,0 0 1,0-1-1,0 0 0,1 1 1,0-1-1,0 0 1,0 0-1,1 0 0,-1-1 1,1 1-1,0-1 1,1 0-1,-1 0 0,1 0 1,0-1-1,6 5 1,2-1-14,0-1 1,0 0-1,0 0 1,1-2-1,0 1 1,0-2-1,0 0 1,0-1-1,1 0 1,14 0-1,8-2-34,1 0 1,65-11-1,-64 3-216,-2-1 1,1-2 0,48-22-1,105-58-2258,-170 81 2099,66-38-1292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8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28 3328,'-1'-1'80,"1"0"0,-1 0 0,1 1 0,-1-1 0,1 0 0,-1 0 0,1 0 0,0 0 1,-1 0-1,1 0 0,0 0 0,0 0 0,0 0 0,0-1 0,0 1 0,0 0 0,0 0 0,0 0 0,0 0 0,0 0 0,0 0 0,1 0 1,-1 0-1,1 0 0,0-1 0,0 2-6,0 0 1,0 1 0,0-1-1,0 0 1,0 1-1,0-1 1,1 1-1,-1-1 1,0 1 0,0-1-1,-1 1 1,1 0-1,0-1 1,0 1 0,0 0-1,0 0 1,-1 0-1,1 0 1,0 0 0,-1 0-1,1 0 1,-1 0-1,1 0 1,0 1-1,13 23 310,-1 0 0,-1 0 0,-1 2 0,8 30-1,0-2-190,193 597 3861,-117-332-2646,-85-294-1280,-5-64 149,-5 4-287,1 1 0,1-1 1,2 1-1,2 0 0,16-54 0,-19 77 4,1 0 0,1 1 0,-1-1 0,2 1 0,-1 0-1,1 0 1,1 1 0,-1 0 0,14-12 0,-14 15 4,0 1 0,0-1 0,1 1 0,0 1 0,-1-1 0,2 1 0,-1 0 0,0 1 0,0 0 0,1 0 0,-1 0 0,1 1 0,0 0 0,13 1 1,-16 0 16,-1 1 0,1 0 0,0 1 0,0-1 0,-1 1 0,1 0 0,-1 0 0,0 1 0,0-1 0,0 1 0,0 0 0,0 0 0,0 0 0,-1 0 0,1 1 0,4 6 1,2 2 80,-1 0 0,0 1 0,13 26 0,-7-7 112,-2 0 0,-1 1 0,8 35 1,-16-52-202,-1 1 0,0 0 0,-2 0 0,0 0 0,-1 0 0,0 0 0,-2 0-1,-3 20 1,12-70-5254,7 5 3071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8.8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0 369 4864,'23'-2'1090,"1"-2"0,-1 0 0,0-2-1,-1 0 1,39-17 0,2 1-13,-53 18-1050,-1 1 1,0-1 0,0-1 0,0 0 0,0 0-1,-1-1 1,1 0 0,-1 0 0,8-10 0,3-5 541,32-47 0,-27 34-172,-22 32-377,0-1 1,0 1-1,0-1 1,0 0-1,0 0 1,-1 1-1,1-1 0,-1 0 1,0 0-1,0-1 1,0 1-1,0 0 1,-1 0-1,1 0 1,-1 0-1,0-1 1,0 1-1,0 0 0,0 0 1,-1-1-1,1 1 1,-1 0-1,0 0 1,0 0-1,0 0 1,0 0-1,-3-6 0,1 6-10,0 1 0,0-1 0,0 1 0,0 0 0,0-1 0,0 1 0,-1 1 0,1-1 0,-1 0 0,0 1 0,1 0 0,-1 0-1,0 0 1,0 0 0,1 0 0,-1 1 0,0 0 0,0 0 0,0 0 0,0 0 0,0 0 0,1 1 0,-7 1 0,0 0 27,1 1 0,-1 0 0,1 1 1,0-1-1,0 2 0,0-1 0,1 1 1,0 0-1,0 1 0,0 0 0,1 1 1,-1-1-1,1 1 0,1 1 0,0-1 1,0 1-1,0 0 0,1 0 0,0 1 1,-4 9-1,3-5 44,1 1 0,1-1 1,0 1-1,1-1 0,0 1 0,1 0 1,0 0-1,1 1 0,1-1 0,0 0 1,1 0-1,1 0 0,4 21 0,-2-27-50,-1 1 0,1-1 0,0 0 0,1 0 0,-1 0 0,2 0 0,-1-1 0,1 0 0,0 0-1,1 0 1,-1-1 0,1 0 0,1 0 0,-1-1 0,1 0 0,0 0 0,0-1 0,0 0-1,1-1 1,-1 1 0,1-2 0,0 1 0,0-1 0,0 0 0,0-1 0,0 0 0,0-1 0,16-1-1,-2-6-591,0-1-1,0-1 0,-1-1 0,0-1 1,-1-1-1,0-1 0,-1-1 0,28-24 1,-39 30 1,-1 1 0,0-1 0,12-15 0,13-31-1744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9.2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 7296,'-9'47'3584,"89"44"-4608,-41-74 7168,7 4-6016,14-4 0,14-6 0,8-5 127,-8-15-383,-2-16 128,-17-9-1151,-12-2 127,18-8-1024,-25 3 128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49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70 4 4352,'-15'-4'2176,"2"50"-1152,7-25 2304,-3 9-2688,-3 15 0,3 18 128,3-4 128,6-1-1280,12 1 128,7-10 640,1-7 128,5-21-1152,5-12 128,10-14-1280,6-24 128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0.0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12 6784,'-40'4'3328,"61"6"-5248,-11-14 5632,-1-2-5888,3 2 0,3 1-768,-11-5 128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0.4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338 672 4736,'111'-83'2275,"-83"64"-1841,-12 7 651,-1 0 0,26-27 0,-24 19-820,-1-1-1,-1-1 1,-1 0 0,-1-1-1,15-35 1,-21 44-213,-1-2 0,0 1 1,-1-1-1,-1 1 1,-1-1-1,0 0 0,0-17 1,-2 26 6,-1 0-1,-1 0 1,1 0 0,-1 0 0,0 0-1,-1 0 1,0 0 0,0 1 0,0-1 0,-1 1-1,0-1 1,0 1 0,0 0 0,-1 0-1,0 0 1,0 1 0,-1-1 0,-9-8 0,5 6 2,0 1 0,0 0 0,-1 1 0,0 0 0,0 0 0,0 1 0,-1 1 0,1-1 0,-1 2 0,0 0 0,-1 0 1,1 1-1,-16-2 0,12 4 3,1 0 0,0 1 0,0 1 0,0 0 0,0 1 0,0 1 1,0 0-1,1 0 0,-24 12 0,14-3 37,1 0 0,0 2 0,2 0 0,-1 1 0,2 2 0,0 0 0,1 0 1,1 2-1,1 0 0,0 1 0,-19 35 0,24-30 43,0 0 0,2 0 0,0 1 0,2 0 0,1 1 0,1-1 0,2 1 1,0 0-1,2 0 0,1 0 0,2 0 0,0 0 0,2 0 0,1 0 0,1-1 0,18 48 0,-14-48 8,1-1 0,2 0 0,0-1-1,2 0 1,0-1 0,2-1 0,25 28-1,-26-35-61,0-1 1,1 0-1,0-1 0,1-1 0,0-1 0,1-1 1,0 0-1,1-1 0,40 13 0,-48-20-292,1 0 0,-1-1 1,0 0-1,1-1 0,-1 0 0,1-1 0,-1 0 0,1-1 1,-1-1-1,1 0 0,-1-1 0,15-5 0,-7 1-608,-1-1-1,0-1 0,-1 0 1,0-2-1,-1 0 0,28-23 1,9-19-1878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0.9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0 4864,'-2'1'91,"1"0"1,0 0 0,0 1-1,-1-1 1,1 0-1,0 0 1,0 0-1,0 1 1,0-1-1,1 1 1,-1-1-1,0 1 1,1-1 0,-1 1-1,0-1 1,1 1-1,0-1 1,-1 1-1,1 0 1,0-1-1,0 1 1,0 0 0,0 2-1,1 110 1594,21 137 2394,-8-127-3443,17 176-263,112 480 1,-136-756-2577,-14-52-949,-2-10 1339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1.3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10 214 3712,'-2'-3'85,"1"1"-1,0-1 1,0 0-1,0 0 1,0 0 0,0 0-1,1 0 1,-1 0 0,1 0-1,0 0 1,0 0-1,0 0 1,0 0 0,1 0-1,-1 0 1,1 0 0,0 0-1,0 0 1,0 0-1,2-5 1,1 2 84,0 0 0,0 1 0,0 0 0,0 0 0,1 0 0,0 1 0,0 0 0,0 0 0,9-5 0,10-5 314,2 1-1,-1 2 1,47-15-1,-48 19-349,-1 1 0,1 0 0,0 2 0,0 1 0,1 1 1,-1 1-1,1 1 0,-1 1 0,0 1 0,1 1 0,-1 2 0,0 0 0,-1 1 0,0 2 0,0 0 0,0 2 0,-1 0 0,0 1 0,-1 1 1,21 17-1,-33-22-32,0 1 1,-1 0 0,0 1 0,-1-1-1,0 1 1,0 1 0,-1 0 0,0-1-1,0 2 1,-1-1 0,-1 1 0,0-1-1,0 1 1,3 18 0,-6-21-30,1 0 0,-1 0-1,-1 0 1,0 0 0,0 0 0,0 0 0,-1 0 0,0 0-1,0 0 1,-1 0 0,0 0 0,-1-1 0,0 1 0,0-1 0,0 1-1,-1-1 1,0 0 0,0-1 0,-1 1 0,0-1 0,0 0-1,-8 8 1,-5-1 57,0-1 0,0 0 1,-1-2-1,-1 0 0,0-1 0,0-1 0,0-1 0,-1 0 0,0-2 0,-32 5 1,22-6-15,0-1 1,-1-1 0,1-2 0,0-1-1,0-2 1,-1 0 0,-29-9 0,53 10-116,0-1-1,0 0 1,0 0 0,-12-8-1,19 11-29,0-1 0,0 1 0,1-1 0,-1 1 0,0-1 0,0 0 0,1 1 0,-1-1 0,0 0 0,1 1 0,-1-1 0,1 0 0,-1 0 0,1 0 0,-1 0 0,1 0 0,0 1 0,-1-1 0,1 0 0,-1-2 0,2 2-40,-1 0-1,1 0 0,-1 0 0,1 0 0,-1 0 0,1 0 0,0 0 0,0 0 1,-1 0-1,1 0 0,0 1 0,0-1 0,0 0 0,0 0 0,0 1 1,0-1-1,0 1 0,0-1 0,0 1 0,0-1 0,0 1 0,2-1 1,12-4-1014,1 0 0,-1 2-1,22-4 1,2 0-659,12-5-433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00:09.747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1 2543,'10197'-2543,"-10235"2553,32-8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1.8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220 258 3840,'0'0'42,"-1"0"0,1-1 0,0 1 0,0 0 0,-1 0 0,1 0 0,0 0 0,0 0 1,-1 0-1,1 0 0,0 0 0,-1 0 0,1 0 0,0 0 0,0 0 0,-1 0 0,1 0 0,0 0 0,-1 0 0,1 0 0,0 0 0,0 0 1,-1 0-1,1 0 0,0 0 0,0 1 0,-1-1 0,1 0 0,0 0 0,0 0 0,-1 0 0,1 1 0,0-1 0,0 0 0,0 0 0,-1 1 0,1-1 1,0 0-1,0 0 0,0 1 0,0-1 0,0 0 0,1 19 2049,16 35 820,-11-36-3045,147 384 3057,-146-381-2574,-7-21-343,-1 0 1,1 0 0,0 1-1,0-1 1,0 0 0,0 0 0,0 0-1,0 0 1,0 0 0,0 1 0,0-1-1,-1 0 1,1 0 0,0 0 0,0 0-1,0 0 1,0 0 0,0 0 0,0 0-1,-1 1 1,1-1 0,0 0 0,0 0-1,0 0 1,0 0 0,-1 0 0,1 0-1,0 0 1,0 0 0,0 0 0,0 0-1,-1 0 1,1 0 0,0 0 0,0 0-1,0 0 1,0 0 0,-1 0 0,1-1-1,0 1 1,0 0 0,0 0-1,0 0 1,-1 0 0,1 0 0,0 0-1,0 0 1,0 0 0,0-1 0,0 1-1,-33-27 494,17 13-434,-18-13-20,2-2 1,1-1-1,2-1 0,1-2 0,1-1 1,2-1-1,1-1 0,2-1 0,2-1 0,1-1 1,-13-41-1,28 69-33,1 0-1,1 0 1,0 0 0,0 0 0,1 0 0,1 0-1,0-17 1,1 22-11,0 0 0,0 0-1,1 0 1,-1-1 0,1 2-1,0-1 1,1 0 0,0 0 0,-1 1-1,2-1 1,-1 1 0,1 0-1,0 0 1,8-8 0,-1 3 10,1 1-1,-1 1 1,2 0 0,-1 0 0,1 1 0,0 1-1,0 0 1,1 1 0,0 0 0,0 1 0,0 1-1,0 0 1,21-1 0,12 2 21,1 3 0,82 11 0,-70-6-62,-49-4-407,-1-1 0,1 2 1,19 6-1,-24-7-164,-1 1-1,1-1 1,-1 1-1,0 0 1,0 0-1,0 1 1,0-1 0,6 7-1,-4-3-1340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2.2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67 327 4864,'0'2'102,"0"1"0,1-1 0,-1 0-1,1 1 1,0-1 0,0 0 0,0 0 0,0 0 0,0 0 0,0 0 0,0 0 0,1 0 0,-1 0-1,1 0 1,-1 0 0,1-1 0,0 1 0,0-1 0,0 1 0,0-1 0,0 0 0,0 0 0,3 2-1,4 3 419,67 43 4145,-59-40-4278,0-1-1,0-1 0,1 0 0,29 7 1,-33-12-319,0 1 1,-1-2-1,1 0 1,0-1-1,0 0 1,0-1-1,0-1 1,0 0 0,0 0-1,-1-2 1,1 0-1,21-9 1,-3-1 184,0-1 1,-1-2-1,53-39 0,-75 50-216,-1 0 1,0-1-1,-1 0 0,1-1 1,-1 1-1,-1-1 0,0-1 1,0 1-1,0-1 0,-1 0 1,0-1-1,-1 1 0,0-1 1,-1 0-1,0 0 0,0 0 1,1-15-1,-3 18-20,-2 1-1,1-1 0,-1 0 1,0 1-1,-1-1 0,1 1 1,-1 0-1,-1-1 0,1 1 1,-1 0-1,0 0 0,0 0 1,-1 1-1,0-1 1,0 1-1,0 0 0,-1 0 1,-6-6-1,3 4 3,1 1-1,-1 0 1,0 1-1,-1 0 1,1 0-1,-1 1 1,0 0-1,0 0 1,-1 1-1,1 0 1,-20-2-1,-4 2 28,0 1 0,-1 2 0,1 2 0,0 1-1,0 1 1,0 2 0,-45 14 0,57-14-41,0 2-1,1 0 1,0 1-1,0 1 1,1 1 0,0 0-1,1 2 1,0 0 0,1 1-1,1 1 1,0 0-1,-18 23 1,29-31-78,0 0 0,0 1-1,1-1 1,0 1 0,1 0-1,-1 0 1,-3 14 0,7-19-37,-1 0 0,1 0 0,-1 1 0,1-1 0,0 0 0,0 0 0,1 1 0,-1-1 1,1 0-1,-1 0 0,1 1 0,0-1 0,0 0 0,1 0 0,-1 0 0,0 0 0,1 0 0,0-1 0,0 1 0,0 0 0,0-1 0,5 5 1,1-1-297,0 0 1,1-1 0,0 0-1,0 0 1,0-1 0,1 0-1,-1-1 1,1 0 0,0-1-1,20 3 1,45-1-1792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2.9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117 263 2432,'10'5'5312,"-9"5"-5139,0 0 0,0-1 0,2 1-1,-1 0 1,1-1 0,0 1 0,1-1 0,0 0 0,1 0 0,-1 0 0,2-1 0,-1 1 0,1-1 0,1-1-1,-1 1 1,1-1 0,1 0 0,-1-1 0,15 10 0,-6-5 12,1 0 1,-1-2-1,2 0 0,-1-1 1,1-1-1,0 0 1,1-1-1,0-1 0,26 3 1,-26-7-54,0 0 1,0-1-1,0-1 1,-1-1-1,1 0 1,-1-2-1,1 0 1,-1-1-1,0-1 1,-1 0-1,28-15 1,-31 14-65,-1-1 1,-1 0 0,1-1-1,-1 0 1,-1-1-1,0 0 1,0-1 0,-1 0-1,-1-1 1,0 0-1,0-1 1,-1 0 0,-1 0-1,0 0 1,5-16 0,-10 23-47,0-1 0,-1 1 0,0-1 0,0 0 0,0 0 0,-1 1 0,0-1 0,-1 0 0,1 0 0,-1 1 0,0-1 0,-1 0 0,0 1 0,0-1 0,0 1 0,-1 0 0,0 0 0,0 0 0,0 0 1,-1 0-1,0 1 0,0-1 0,-1 1 0,1 0 0,-1 0 0,0 1 0,-8-6 0,-4-3 10,0 1 0,0 1 0,-1 1 1,0 1-1,-1 0 0,0 1 0,-37-9 0,18 8-36,-1 2 1,0 2-1,0 1 0,0 2 0,-45 4 1,57 0-21,-1 1 0,1 1 1,1 2-1,-1 0 1,1 2-1,0 1 1,0 1-1,-26 15 1,47-23-3,1 1 0,-1 0 1,1 0-1,-1 0 1,1 0-1,0 1 1,0 0-1,1 0 1,-1 0-1,1 0 1,-1 0-1,2 1 1,-1 0-1,0-1 1,1 1-1,0 0 1,0 0-1,-1 6 1,2-6-36,1 0-1,0-1 1,0 1 0,0 0 0,1 0-1,-1 0 1,1-1 0,1 1 0,-1 0-1,1-1 1,-1 1 0,1-1 0,0 0 0,1 1-1,-1-1 1,1 0 0,0 0 0,0-1-1,0 1 1,5 4 0,3 1-167,0 0 0,1 0-1,0-1 1,1 0 0,-1-1 0,1-1 0,1 0 0,-1-1 0,1 0-1,24 4 1,18 2-1273,73 5 0,-128-16 1488,105 6-1907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3.4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0 3712,'-1'1'53,"1"-1"-1,-1 0 1,0 1-1,1-1 1,-1 1 0,1-1-1,-1 1 1,1-1-1,-1 1 1,1-1 0,0 1-1,-1 0 1,1-1 0,0 1-1,-1-1 1,1 1-1,0 0 1,0-1 0,0 1-1,-1 0 1,1 0 0,0-1-1,0 1 1,0 0-1,0-1 1,0 1 0,0 0-1,1-1 1,-1 2 0,0 6 196,0 3 236,1 0 1,0 0-1,0-1 1,2 1-1,-1 0 1,8 20-1,3 21 180,-3 1-1,5 63 1,-5-34-77,17 163-79,22 143 1606,-14-152-1070,-34-231-1064,-1-1 0,0 0 0,0 1 0,-1-1-1,1 1 1,-1-1 0,0 0 0,0 0 0,0 1 0,-1-1 0,1 0 0,-1 0 0,0 0 0,0-1 0,0 1-1,-1 0 1,0-1 0,-4 6 0,7-9-18,0 0 0,0 0 0,0-1 0,0 1 0,0 0 0,0 0 0,0 0 0,0-1 0,0 1-1,0 0 1,0 0 0,0 0 0,-1 0 0,1-1 0,0 1 0,0 0 0,0 0 0,0 0 0,0 0 0,0-1 0,0 1-1,0 0 1,-1 0 0,1 0 0,0 0 0,0 0 0,0-1 0,0 1 0,0 0 0,-1 0 0,1 0 0,0 0 0,0 0 0,0 0-1,0 0 1,-1 0 0,1 0 0,0 0 0,0 0 0,0 0 0,-1 0 0,1 0 0,0 0 0,0 0 0,0 0 0,0 0 0,-1 0-1,1 0 1,0 0 0,0 0 0,0 0 0,-1 0 0,1 0 0,0 0 0,0 0 0,0 0 0,0 1 0,-1-1 0,9-15-1466,6 2-417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3.8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1 462 4736,'15'21'1984,"-5"-13"-1457,0 0 0,1 0 0,0-1-1,0-1 1,1 0 0,-1 0 0,1-1 0,1-1 0,12 4 0,-8-4-337,0-2 0,0 1 0,0-2-1,0 0 1,0-1 0,0-1 0,0-1 0,0 0 0,0-1 0,0-1 0,-1 0 0,1-2-1,-1 0 1,0 0 0,28-18 0,-26 13-77,-1-1-1,0-1 1,-1-1-1,-1-1 1,0 0-1,-1-1 1,-1 0-1,0-1 1,-1 0 0,-1-1-1,-1-1 1,13-29-1,-20 40-85,1 0 0,-2-1 0,1 1 0,-1-1 0,0 0 0,-1 1 0,0-1 0,0 0 0,-1 0 0,0 0 0,-1 0 0,0 0 0,0 1 0,-1-1 0,0 0 0,-1 1 0,1-1 0,-2 1 0,-4-10 0,3 11-15,1 0-1,-1 1 0,-1 0 1,1 0-1,-1 0 0,0 1 1,-1 0-1,1 0 0,-1 0 1,0 1-1,0 0 0,0 0 0,0 1 1,-1 0-1,0 0 0,0 1 1,1 0-1,-1 0 0,0 1 1,-1 0-1,-7 0 0,-1 0 17,0 2-1,0 0 1,0 1-1,0 0 0,0 2 1,0 0-1,1 0 0,0 2 1,0 0-1,0 1 0,1 0 1,0 2-1,0 0 0,-26 21 1,30-21-16,0 1 0,0 0 0,2 1 0,-1 0 0,1 0 0,1 1 0,0 0 0,1 1 1,0 0-1,1 0 0,0 0 0,1 1 0,1 0 0,0 0 0,1 0 0,0 0 0,1 0 0,0 20 0,2-27-67,0 0 0,1 0-1,0 0 1,0 0 0,1 0-1,-1 0 1,2 0 0,-1 0-1,1-1 1,0 1 0,0-1-1,1 0 1,0 0 0,0 0-1,0 0 1,1-1 0,0 0-1,0 0 1,0 0-1,0 0 1,1-1 0,0 0-1,0 0 1,0 0 0,1-1-1,8 3 1,3 1-447,0-1-1,1-1 1,0-1 0,0 0-1,0-1 1,0-2-1,1 0 1,29-2 0,42-8-1674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4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0 3328,'0'0'92,"0"1"0,0-1-1,1 0 1,-1 0 0,0 1 0,0-1 0,0 0 0,0 0 0,0 1-1,0-1 1,0 0 0,0 0 0,0 1 0,0-1 0,1 0-1,-1 0 1,0 1 0,-1-1 0,1 0 0,0 0 0,0 1 0,0-1-1,0 0 1,0 0 0,0 1 0,0-1 0,0 0 0,0 0 0,0 1-1,-1-1 1,1 0 0,0 0 0,0 0 0,0 1 0,0-1-1,-1 0 1,1 0 0,0 0 0,0 0 0,-1 0 0,1 1 0,0-1-1,0 0 1,-1 0 0,1 0 0,0 0 0,0 0 0,-1 0-1,1 0 1,0 0 0,0 0 0,-1 0 0,1 0 0,0 0 0,0 0-1,-1 0 1,1 0 0,0 0 0,0 0 0,-1 0 0,1 0 0,0 0-1,0-1 1,-1 1 0,1 0 0,-1 31 1739,-5 7-995,1 0 0,2 58-1,2-63-846,-2 88 443,1 239 2546,6-304-2414,2 0 0,2 0-1,3 0 1,24 72 0,-35-128-560,7 22 146,1-1 0,1-1 0,1 1-1,14 22 1,-22-39-164,0-1 0,0 0 0,1 1-1,-1-1 1,1 0 0,0 0 0,0 0 0,0-1-1,0 1 1,0-1 0,1 0 0,-1 0 0,1 0-1,-1 0 1,1 0 0,0-1 0,0 1 0,-1-1-1,1 0 1,0 0 0,0-1 0,0 1 0,0-1-1,0 0 1,0 0 0,0 0 0,0-1 0,0 1-1,0-1 1,0 0 0,4-2 0,52-18-1799,103-45-6251,-131 49 5504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4.83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18 4352,'10'0'2176,"60"0"-1920,-46 0 3712,12 0-3712,14-4 0,1 4 128,4 0 128,0 0-640,0-4 0,-10 0 384,-11 4 128,-4-5-640,-14 5 128,-16 0-896,0 5 0,-6 7-512,-4 1 0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5.2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36 4352,'16'-30'1587,"-4"25"-144,-11 5-1239,0 1 1,0 0-1,0-1 0,-1 1 0,1 0 1,0-1-1,-1 1 0,1 0 1,0 0-1,-1 0 0,1 0 1,-1-1-1,1 1 0,-1 0 0,0 0 1,1 0-1,-1 0 0,0 2 1,3 12 239,-1-1 1,0 1-1,-2 0 1,1-1-1,-2 1 0,0 0 1,-4 17-1,-1 27-394,-1 147 2958,30 308 0,-22-499-2945,1 1 1,1-1 0,1 0-1,0 0 1,1-1 0,0 1 0,1-1-1,9 16 1,-10-23-48,-1 0 1,1 0-1,0-1 1,1 0-1,-1 0 1,1 0-1,1 0 1,-1-1-1,1 0 1,0-1-1,0 1 1,0-1-1,0 0 1,1-1-1,0 0 1,12 3-1,-16-5-26,0-1 0,1 0 0,-1 0 0,0 0 0,0 0 0,1-1 0,-1 0 1,0 0-1,0 0 0,0 0 0,7-4 0,46-24-958,-41 21 519,15-11-2857,55-44 0,-45 30-663,-23 16 1388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5.6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80 3712,'6'-41'1792,"24"28"-1280,-11 9 3072,12 4-3200,20-4 0,4-2 256,15 6 0,-9-4-896,-3 1 128,9 3 512,-9 0 0,-6-4-896,-7 4 0,-15 4-1024,-5 3 128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6.0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142 405 3840,'1'4'183,"1"0"1,-1 0-1,1 0 0,0 0 1,1 0-1,-1 0 0,1-1 1,-1 1-1,1-1 0,0 0 1,0 0-1,1 0 0,5 4 1,-1-2 523,1-1 1,0 0 0,0-1-1,16 4 1,11 5 589,-28-10-1173,-1-1 0,1 0 0,0 0 0,-1 0 0,1-1 0,0 0 0,0-1-1,0 0 1,-1 0 0,1 0 0,0-1 0,-1 0 0,1-1 0,-1 0 0,11-5 0,1-2 93,1-2 1,-2 1 0,1-2 0,23-22 0,-24 19 0,0 0-1,-1-2 1,-1 0-1,0-1 1,24-40-1,-37 54-193,0-1-1,0 0 1,-1 1-1,1-1 1,-1 0-1,0-1 1,-1 1-1,0 0 1,0 0-1,0-1 0,-1 1 1,1-1-1,-2 1 1,1 0-1,-1-1 1,0 1-1,0 0 1,0 0-1,-1-1 1,0 1-1,-1 0 1,1 1-1,-1-1 1,0 0-1,0 1 1,-1-1-1,-7-8 1,2 6 11,1 1 0,-1 0 0,0 1 0,0 0 0,-1 0-1,0 1 1,0 0 0,0 0 0,-1 1 0,0 1 0,1 0 0,-1 0 0,0 1 0,0 1 0,-1 0 0,-11 0 0,-1 1 54,0 0 0,1 2-1,-1 0 1,0 2 0,1 0 0,-36 13 0,42-11-70,1 1 0,0 0 0,0 1 0,1 1 0,0 0 0,1 1 0,0 1 0,0 0-1,1 1 1,1 0 0,0 1 0,0 0 0,2 1 0,-1 0 0,2 1 0,0 0 0,-10 24 0,17-34-126,0 1-1,1 0 1,-1-1 0,1 1-1,0 0 1,1 0-1,0 0 1,-1 0 0,2 0-1,-1 0 1,1 0-1,0 0 1,0 0 0,4 10-1,0-5-271,-1-1 0,2-1-1,-1 1 1,1-1-1,1 0 1,14 16 0,27 20-1925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00:29.377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1637,'6531'-1628,"-6499"1620,-41 10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6.6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6 223 3456,'0'0'35,"-1"0"0,1 0 1,0 0-1,0 0 0,-1 0 1,1 0-1,0 1 0,0-1 0,0 0 1,-1 0-1,1 0 0,0 0 1,0 0-1,0 0 0,-1 1 0,1-1 1,0 0-1,0 0 0,0 0 1,0 0-1,0 1 0,-1-1 0,1 0 1,0 0-1,0 1 0,0-1 1,0 0-1,0 0 0,0 0 0,0 1 1,0-1-1,0 0 0,0 0 1,0 1-1,0-1 0,0 0 0,0 0 1,0 1-1,0-1 0,0 0 1,0 0-1,0 1 0,0-1 0,0 0 1,0 0-1,1 1 0,8 19 1757,22 23 1051,-26-38-2758,1 0 0,0-1 1,0 1-1,0-1 0,1 0 0,0-1 0,-1 0 1,1 0-1,1 0 0,-1-1 0,0 0 0,0 0 0,1-1 1,-1 0-1,1 0 0,-1-1 0,1 0 0,-1 0 1,11-2-1,15-3 70,-1-1 1,1-1-1,30-13 0,-49 16-48,21-7 128,-1-2-1,0-1 1,0-2 0,-2-1-1,0-2 1,-1-1 0,-1-1-1,33-32 1,-59 50-203,0-1 0,0 0 0,0 0 0,-1 0 0,1-1 0,-1 1 0,0-1 0,-1 0 0,1 0 0,-1 0 0,3-8-1,-5 11-20,0 1 0,1-1 0,-1 1-1,0-1 1,0 1 0,0-1-1,0 1 1,-1-1 0,1 1-1,0 0 1,-1-1 0,1 1-1,0-1 1,-1 1 0,0 0-1,1-1 1,-1 1 0,-1-2-1,0 1 4,0 0-1,0 0 1,0 1-1,0-1 1,-1 1-1,1 0 1,0 0 0,0-1-1,-1 1 1,1 1-1,-1-1 1,1 0-1,-1 1 1,-3-1-1,-11-2 34,-1 1 0,0 1 1,0 1-1,0 0 0,0 2 0,1 0 0,-1 0 0,0 2 1,1 0-1,0 1 0,-18 8 0,26-9-23,0 0 0,-1 1-1,2 0 1,-1 0 0,1 1 0,0 0 0,0 1 0,0-1 0,1 2-1,0-1 1,0 1 0,1 0 0,0 0 0,1 0 0,0 1 0,0 0-1,0 0 1,1 1 0,1-1 0,-5 19 0,6-20-15,1 0-1,-1 0 1,1 1 0,1-1-1,0 0 1,0 1 0,1-1-1,0 0 1,0 1 0,1-1-1,0 0 1,0 0 0,1 0 0,0 0-1,0-1 1,1 1 0,0-1-1,0 0 1,1 0 0,0 0-1,0-1 1,1 1 0,0-1-1,0-1 1,0 1 0,8 4 0,1 0-119,1-1 0,-1-1 1,2 0-1,-1-2 1,1 0-1,0 0 0,0-2 1,1 0-1,0-1 1,-1-1-1,1 0 1,0-1-1,0-1 0,0-1 1,0-1-1,-1 0 1,1-1-1,-1-1 1,1-1-1,-1 0 0,31-15 1,-31 10-281,6-2-639,-1-1 0,36-27 0,-19-6-1019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7.0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 5760,'-11'21'2816,"38"55"-2048,-14-52 5120,13 14-5376,14-9 0,15 5 383,10-14 1,1-12-1152,4-12 0,4-17-768,2-28 129,3-10-1281,-3 4 128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7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6 334 3456,'-1'0'142,"1"0"0,0-1-1,-1 1 1,1 0 0,0 0 0,-1-1 0,1 1 0,0 0-1,-1 0 1,1-1 0,0 1 0,0 0 0,-1-1-1,1 1 1,0 0 0,0-1 0,0 1 0,0 0 0,0-1-1,-1 1 1,1-1 0,0 1 0,0 0 0,0-1 0,0 1-1,0-1 1,0 1 0,0 0 0,0-1 0,0 1 0,0 0-1,1-1 1,-1 1 0,0-1 0,0 1 0,0 0-1,1-1 1,11-22 1266,26-23-525,-13 22-697,2 1 0,0 1 1,1 1-1,1 2 1,1 1-1,1 1 1,42-17-1,-33 19 70,0 1 1,1 2-1,0 2 0,1 2 1,72-5-1,-103 12-219,0 1 0,0 0 1,-1 1-1,1 0 0,0 1 0,-1 0 0,1 1 1,-1 0-1,0 0 0,0 1 0,18 10 0,-22-10-17,0 0-1,0 1 0,-1 0 0,0-1 0,0 1 0,0 1 1,-1-1-1,0 1 0,0 0 0,0 0 0,-1 0 0,1 0 1,-2 1-1,1-1 0,-1 1 0,0 0 0,0 0 0,1 13 1,-1 5 54,-1-1 1,-1 1 0,-1-1-1,-1 1 1,-2-1 0,0 0-1,-1 0 1,-2 0 0,-11 27-1,15-44-46,0-1-1,-1 0 1,0 0 0,0 0-1,0 0 1,-1 0 0,0-1-1,0 0 1,-1 0 0,1-1-1,-1 1 1,0-1 0,0 0-1,0-1 1,-1 1 0,-12 4-1,8-5-54,0 0 0,0-1 0,0 0-1,0-1 1,0 0 0,0 0 0,-1-2-1,1 1 1,0-1 0,-14-4 0,18 4-151,1-1 0,0-1-1,0 1 1,0-1 0,1 0 0,-1 0 0,1-1 0,-10-7-1,13 10 11,0-1 0,1 1 0,-1-1-1,0 0 1,1 1 0,-1-1 0,1 0-1,-1 0 1,1 0 0,0 0 0,0 0-1,0 0 1,0 0 0,0 0 0,0-1-1,1 1 1,-1 0 0,1 0 0,-1-1-1,1 1 1,0-1 0,0 1 0,0 0-1,0-1 1,1 1 0,-1 0 0,2-4-1,16-22-1836,11-5 64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8.1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117 2 4352,'-5'-1'258,"0"1"-1,0-1 1,1 1 0,-1 0 0,0 0-1,0 1 1,1 0 0,-7 1 0,9-1-61,0 0 1,1 0-1,-1 0 1,1 0 0,-1 0-1,1 0 1,-1 1-1,1-1 1,0 0-1,-1 1 1,1 0-1,0-1 1,0 1-1,0-1 1,0 1 0,1 0-1,-1 0 1,0 0-1,1-1 1,-1 1-1,1 0 1,0 0-1,-1 3 1,-18 128 1900,-3 179 1,22-234-1458,3 0 1,3 0-1,29 131 0,-26-177-438,0-1-1,2 0 0,27 53 0,-29-69-249,0 0 0,0 0-1,2 0 1,-1-1 0,2-1 0,0 0 0,1-1 0,22 18-1,-31-27-114,0-1 0,0 1 0,0-1 0,1 0 0,-1 0-1,0 0 1,1-1 0,-1 0 0,1 0 0,0 0 0,-1 0-1,1-1 1,0 0 0,-1 1 0,6-2 0,-1-1-295,-1 0 0,0 0 0,1 0 0,-1-1 0,-1-1 0,1 0 0,10-5 0,23-16-1868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8.4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8 3968,'-9'-4'1920,"64"17"-1536,-30-5 2432,14-5-2432,18 3 0,2-2 256,17-4 0,15 0-896,-18-4 128,-2-5 256,-5 1 0,-7-1-1408,-8 1 128,-11 8-256,-10 0 0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9.0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215 482 3712,'0'1'62,"-1"-1"0,1 1 1,-1-1-1,1 1 0,-1 0 1,1-1-1,0 1 0,-1-1 0,1 1 1,0 0-1,-1 0 0,1-1 0,0 1 1,0 0-1,0-1 0,0 1 1,-1 0-1,1 0 0,0-1 0,0 1 1,0 0-1,1 0 0,-1-1 1,0 1-1,0 0 0,0 0 0,0-1 1,1 1-1,-1 0 0,0-1 0,1 1 1,-1 0-1,1-1 0,-1 1 1,0-1-1,1 1 0,1 0 0,26 31 3469,-13-16-2431,-10-11-990,0-1 0,0 1 0,0 0 1,0-1-1,1 0 0,0-1 0,0 1 0,0-1 0,0 0 0,0 0 0,1-1 1,-1 0-1,1 0 0,0-1 0,0 1 0,-1-2 0,1 1 0,9-1 0,9 0 167,0-2 0,0-1 0,39-9 0,-35 5-57,0-2-1,-1-1 1,0-1 0,-1-1 0,0-2-1,27-18 1,-35 20-118,-1-1-1,0-1 1,-1-1 0,-1 0-1,0-1 1,-1-1 0,0 0-1,19-33 1,-30 44-88,-2 1 0,1-1 1,0-1-1,-1 1 0,0 0 0,-1 0 0,0-1 0,0 1 0,0-1 0,0 1 0,-1-1 1,0 1-1,-1-1 0,1 1 0,-1-1 0,-1 1 0,1-1 0,-1 1 0,0 0 1,0 0-1,-1 0 0,0 0 0,0 0 0,0 1 0,-1-1 0,0 1 0,-8-9 1,0 1 14,-1 0 1,-1 1-1,0 1 1,0 0-1,-1 1 1,-1 0-1,1 1 1,-33-12-1,22 12-11,1 1-1,-1 2 0,0 1 0,-1 1 0,1 1 0,-1 1 0,-36 2 0,17 3-46,0 3 0,0 1 1,-61 18-1,83-18 12,0 2 0,1 0 0,-27 15 0,39-18-9,0 0 0,0 2-1,1-1 1,0 1 0,0 1 0,1 0 0,-17 19-1,24-25 18,0 0 0,0 0 0,0-1 0,1 1 0,-1 0 0,1 1 0,-1-1 0,1 0 0,0 0-1,0 0 1,1 1 0,-1-1 0,1 1 0,-1-1 0,1 0 0,0 1 0,0-1 0,1 1 0,-1-1-1,2 6 1,0-5-5,0 1 0,0-1 0,1 0 0,0 0 0,-1 0 0,1 0 0,1 0 0,-1-1 0,0 1-1,1-1 1,0 0 0,7 5 0,4 1-16,0-1-1,1-1 1,0 0-1,0-1 0,0-1 1,1 0-1,18 2 1,-5-4 25,1-1 1,0-1-1,0-1 0,38-6 1,119-28 6,-179 32-2,40-8-5,57-22 0,-88 26 22,0-2-1,0 0 1,0-1-1,-1-1 1,0 0 0,17-15-1,-24 11 47,-23 24 301,10-6-281,0 0 0,1 0 0,-1 1 0,1-1 0,0 0 0,0 1 0,1-1 0,-1 1 1,1 0-1,0 0 0,0-1 0,1 1 0,-1 0 0,1 0 0,0 0 0,0 0 0,1-1 0,-1 1 0,4 9 0,-2-7 16,1 0 0,0-1-1,1 1 1,0-1 0,0 0-1,0 0 1,0 0-1,1 0 1,0-1 0,0 0-1,1 0 1,10 7 0,-2-2 83,0 0 1,1-1-1,0-1 0,0 0 1,1-1-1,27 8 0,-35-13-268,1 0-1,0-1 1,-1 0-1,1-1 1,0 1-1,0-2 1,0 1-1,-1-1 1,1-1-1,0 1 1,-1-1-1,1-1 0,-1 0 1,13-6-1,30-17-1866,-31 14 206,0 2 1,1 0 0,25-7 0,-42 15-835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9.5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109 0 3840,'2'2'217,"-1"0"1,0 0 0,0 0-1,0 0 1,0 0-1,0 0 1,0 0 0,-1 1-1,1-1 1,-1 0-1,1 0 1,-1 0 0,0 1-1,0 3 1,0 23 3847,-9 9-3627,2-14 72,-8 38 208,-18 69 444,-14 134-1,42-221-840,3 1 0,1-1 0,2 1 1,2-1-1,1 0 0,3 0 0,14 49 0,-10-57-169,1-1 0,2-1 0,1 0-1,1 0 1,2-2 0,2 0-1,1-2 1,26 31 0,-42-56-286,0 0-1,0 0 1,0 0 0,0-1 0,1 0 0,0 0-1,0 0 1,0-1 0,0 0 0,0 0 0,1 0-1,-1-1 1,1 0 0,0 0 0,0-1 0,0 0 0,0 0-1,-1-1 1,1 1 0,0-2 0,0 1 0,0-1-1,0 0 1,0 0 0,0-1 0,0 0 0,-1 0-1,1 0 1,-1-1 0,9-5 0,25-23-2106,0-2-85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2:59.8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39 3712,'3'7'1792,"94"7"-896,-68-14 1792,12 0-2304,14-4 0,19 4 256,17-4 0,-6-2-896,19-1 0,-7-7 512,-23 3 128,-13 7-1024,-10-5 0,-8 9-768,-22 9 0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0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24 303 3712,'-1'5'242,"1"1"1,-1-1-1,1 0 1,0 1-1,0-1 1,0 0-1,1 1 1,0-1-1,0 0 1,0 0-1,4 9 1,-1-1 452,-2-7-356,0 0 0,1-1 0,0 1 0,0 0 0,0-1 0,1 0 0,0 0 0,0 0 0,0 0 1,0 0-1,1-1 0,0 0 0,0 0 0,0 0 0,10 5 0,-4-3-198,1 0 0,0-1 0,0-1 1,1 1-1,22 3 0,-19-6 10,0-1 1,1 0-1,-1-1 1,0-1-1,0 0 0,0-1 1,0-1-1,0-1 1,0 0-1,-1-1 1,1-1-1,-1 0 0,-1-1 1,1 0-1,17-13 1,-18 10-68,0 0 1,-1-1-1,0 0 1,-1-1-1,0-1 1,0 0-1,-2 0 1,0-1-1,0 0 1,-1-1-1,-1 0 1,0 0-1,-2-1 1,8-24-1,-12 33-57,0 0-1,-1 0 1,0 0-1,0-1 0,-1 1 1,0 0-1,0 0 0,-1 0 1,0-1-1,0 1 0,-1 0 1,0 0-1,0 0 0,0 1 1,-1-1-1,0 1 0,0-1 1,-1 1-1,0 0 1,0 0-1,0 0 0,-1 1 1,0-1-1,0 1 0,0 0 1,-1 1-1,0-1 0,1 1 1,-2 0-1,1 1 0,0-1 1,-1 1-1,-10-3 0,-3 1 46,-1 1-1,-1 0 0,1 2 1,0 0-1,-1 2 0,1 0 0,-1 2 1,1 0-1,-1 1 0,-27 8 0,31-6-62,1 0 0,0 1-1,0 1 1,1 1 0,0 0-1,0 1 1,1 0-1,0 1 1,0 1 0,2 1-1,-1 0 1,-20 24-1,29-30-220,1 0 0,0 1-1,0-1 1,0 1-1,1 0 1,0-1-1,0 2 1,1-1-1,0 0 1,0 0 0,1 1-1,0-1 1,0 1-1,1-1 1,-1 1-1,2-1 1,-1 1 0,1-1-1,0 1 1,1-1-1,0 0 1,0 0-1,6 14 1,24 28-2241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1.0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31 198 2432,'-3'3'153,"0"0"-1,0 0 1,1 1 0,-1-1 0,1 1-1,0 0 1,0 0 0,0 0-1,0 0 1,1 0 0,-1 0 0,1 1-1,0-1 1,0 0 0,1 1-1,0-1 1,-1 1 0,1-1 0,1 0-1,-1 1 1,2 6 0,-1-1 156,1 0 0,1 0 1,-1 0-1,1 0 0,1 0 1,0-1-1,0 0 0,9 14 1,-2-10-188,0-1 1,0 0 0,1-1-1,1 0 1,0 0 0,0-2-1,1 1 1,1-2 0,15 8-1,-7-6 136,0 0 0,1-1 0,0-2-1,0 0 1,33 4 0,-29-8-69,0-2 0,1-1 0,-1-1 0,0-1 0,0-2-1,-1-1 1,40-11 0,-29 3 55,-1-1 0,0-1 0,-1-2 0,57-37 0,-79 45-175,-1-1 1,0 0 0,0-1 0,-1-1 0,-1 0 0,0 0 0,13-19 0,-21 26-51,0 1 1,0-1-1,0 0 0,-1 0 1,0-1-1,0 1 1,0 0-1,0-1 1,-1 1-1,0-1 1,0 0-1,-1 1 0,1-1 1,-1 0-1,-1 1 1,1-1-1,-1 0 1,0 1-1,0-1 1,0 1-1,-1-1 1,0 1-1,0 0 0,-6-10 1,1 3 9,-2 2 0,0-1 1,0 1-1,-1 1 0,0 0 0,0 0 1,-1 1-1,0 0 0,-1 1 0,1 0 0,-1 1 1,-1 0-1,-15-4 0,-7-2-9,0 3 1,0 0-1,-65-6 1,63 12-44,-1 1 0,0 2 1,0 1-1,-57 10 1,78-8-32,0 1 0,0 0 1,0 2-1,0 0 0,1 0 1,0 2-1,1 0 0,-1 1 1,1 0-1,1 1 0,0 1 1,-16 16-1,26-23-3,0 0 1,1 1-1,-1-1 0,1 1 1,0-1-1,0 1 1,0 0-1,1 1 0,0-1 1,0 0-1,-3 11 1,5-13 2,0 1 1,0-1-1,0 1 1,0-1-1,0 0 1,1 1-1,0-1 1,-1 1-1,1-1 1,0 0-1,1 0 1,-1 0-1,1 1 1,-1-1-1,1-1 1,0 1-1,0 0 1,0 0-1,0-1 1,1 1-1,3 2 1,5 5-172,0-2 0,1 1 0,0-2 0,1 1 0,0-2-1,0 0 1,0 0 0,1-1 0,19 4 0,-8-3-276,0-2 0,0-1-1,0 0 1,44-3 0,45-13-1163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01:02.687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2463,'4266'-2462,"-4273"2465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1.4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1 3072,'-6'1'891,"2"12"338,0 33 1442,2-13-1297,-7 60-290,-35 389 1735,38-339-1443,16 199 1,-4-281-1068,23 97 0,-29-156-347,1 0-1,-1 0 1,1 0-1,-1-1 1,1 1-1,0 0 1,0 0-1,0 0 1,0-1-1,0 1 1,0-1-1,0 1 1,1-1-1,-1 1 1,2 1-1,-2-3-51,0 1 0,0-1 0,0 0 0,-1 0-1,1 1 1,0-1 0,0 0 0,0 0 0,0 0 0,0 0-1,-1 0 1,1 0 0,0 0 0,0 0 0,0-1 0,0 1-1,-1 0 1,1 0 0,0-1 0,0 1 0,0-1 0,-1 1-1,2-1 1,5-4-765,-1-1-1,-1 0 0,1 1 0,-1-2 1,8-10-1,2-4-1213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1.7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12 401 4352,'59'4'2554,"20"-1"1697,-60-6-3915,0-1 0,-1-1 1,0-1-1,0 0 0,0-1 0,-1-1 0,23-14 0,1 0-465,-18 11 322,-1-2-1,-1-1 1,37-29 0,-49 35-62,-1 1 0,0-1 1,0-1-1,-1 1 0,0-1 1,-1 0-1,0-1 0,0 0 1,-1 0-1,0 0 0,3-11 1,-7 17-114,0 1 0,0 0 0,0 0 0,-1-1 1,0 1-1,1-1 0,-1 1 0,0 0 1,-1-1-1,1 1 0,-1 0 0,1-1 0,-1 1 1,0 0-1,0 0 0,-1 0 0,1 0 1,-1 0-1,-1-4 0,0 4 0,-1-1-1,1 0 1,-1 1 0,1 0-1,-1 0 1,0 0 0,-1 0-1,1 1 1,0 0-1,-1-1 1,-7-1 0,-6-1 46,1 0 0,-1 2 0,0 0 0,0 1 0,-35 1-1,37 1 6,1 1 0,-1 1 0,1 0 0,-1 1 0,1 1 0,0 0 0,0 1 0,0 1 0,1 0 0,0 1 0,0 0 0,1 2-1,0-1 1,0 1 0,1 1 0,0 0 0,0 1 0,2 0 0,-1 1 0,1 0 0,1 1 0,0 0 0,1 0 0,0 1 0,-7 19-1,10-20 21,0 1 0,1 0-1,1 0 1,0 0-1,1 0 1,1 0-1,0 0 1,1 1-1,0-1 1,5 27-1,-4-32-56,1 0-1,1 0 0,0 0 0,0-1 0,1 1 1,0-1-1,0 0 0,1 0 0,0 0 1,0-1-1,1 0 0,0 0 0,0 0 0,1-1 1,0 1-1,0-2 0,15 10 0,-5-6-145,0-2-1,1 0 1,-1-1-1,1 0 0,1-2 1,-1 0-1,1-1 1,0-1-1,30 0 0,7-3-2223,108-17-1,-148 15 1720,-1 0 0,0-1 1,21-8-1,24-23-1834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2.3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653 841 4352,'1'-2'99,"0"1"0,0-1 1,0 1-1,0 0 0,0-1 0,0 1 1,1 0-1,-1 0 0,0 0 0,1-1 0,-1 2 1,1-1-1,-1 0 0,1 0 0,0 0 1,-1 1-1,1-1 0,0 1 0,0-1 1,2 1-1,45-3 1603,-14 2-347,-8-4-1091,-2-2 0,1-1-1,-1-1 1,0-1 0,0-1 0,-1-1-1,-1-2 1,0 0 0,-1-1 0,33-30-1,-40 31-130,0 0 1,-1-1-1,-1 0 0,-1-1 0,0 0 0,-1-1 0,0 0 0,-2-1 0,0 0 1,10-30-1,-15 34-98,-1 1 1,0-1-1,-1 0 1,-1 0 0,0 0-1,-1 0 1,0 0-1,-1 0 1,-1 0-1,0 0 1,-1 1 0,0-1-1,-1 1 1,-1-1-1,0 1 1,-8-14 0,4 12-26,-1 0 1,0 0-1,-1 1 1,-1 0-1,0 1 1,0 1-1,-2 0 1,1 0-1,-2 2 1,1-1-1,-1 2 1,-1 0-1,0 1 1,0 0-1,-19-5 1,22 8-12,0 1 0,0 1 0,0 0 0,0 1 0,-1 0 0,1 1 0,-1 1 1,1 0-1,-1 1 0,1 0 0,0 1 0,-1 0 0,1 1 0,0 1 0,0 0 0,1 1 0,-1 0 1,1 1-1,0 0 0,-19 14 0,14-6 36,2 1 0,0 0 0,0 1 0,2 0 0,0 1 1,1 1-1,0 0 0,2 0 0,0 1 0,1 1 0,1-1 0,1 1 0,-7 28 0,3 7 162,1 1 1,4 0-1,0 104 0,8-79 403,25 152 1,37 75 471,15 95 217,-74-363-1153,-2 0-1,-2-1 0,-2 1 0,-1 0 0,-2-1 0,-2 1 0,-1-1 0,-2 0 0,-2-1 0,-1 0 1,-2-1-1,-2-1 0,-1 0 0,-35 52 0,46-77-110,-2 0 1,1-1-1,-2-1 0,1 1 1,-1-1-1,-1-1 0,1 0 1,-1 0-1,-1-1 0,0 0 1,-17 8-1,20-12-113,0 0 0,-1 0 0,1-1 0,-1-1 0,0 1 0,0-1 0,1-1 0,-1 0 0,0 0 0,0 0 0,0-1 0,1-1 0,-1 1 0,0-2 0,1 1 0,-1-1 0,-10-5 0,9 3-298,0-1 0,0 0-1,0-1 1,1 1 0,0-2 0,1 1 0,-1-2-1,2 1 1,-1-1 0,1 0 0,-11-18 0,5 4-936,2 0 0,0-1 1,1 0-1,-6-28 1,-5-18-1367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2.7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 5248,'26'6'2560,"54"-2"-3584,-44-4 5376,7-4-4096,12-2 0,17 3 128,8-1 0,-1-10-512,-8 7 128,-11 3-640,-11-5 128,-13 12-1024,-20 3 128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3.0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1 401 5248,'0'30'2560,"11"16"-3072,-1-29 4096,-1 0-3584,1 4 0,1 3-128,-1-12 128,5-3-1408,4-5 128</inkml:trace>
  <inkml:trace contextRef="#ctx0" brushRef="#br0" timeOffset="1">67 1 6016,'4'0'2944,"36"0"-4608,-40 0 4864,0 0-4736,0 0 128,11 0-1152,-1 4 0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3.4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13 119 5376,'1'5'506,"-1"0"0,2 0 0,-1 0 0,0 0 0,1 0 0,0 0 0,0-1 0,0 1 0,4 6 0,15 36 2690,-18-31-2779,0-1-1,-1 1 1,0 20 0,-1-32-333,-1 0 0,0-1 1,-1 1-1,1 0 0,-1 0 0,1-1 0,-1 1 0,0 0 0,-1-1 0,1 1 0,-1-1 0,1 0 0,-1 1 0,0-1 0,0 0 1,0 0-1,-1 0 0,1 0 0,-6 4 0,7-6-63,0 0 1,0 0 0,0 0-1,0 0 1,0-1 0,0 1-1,0 0 1,-1-1 0,1 1-1,0-1 1,0 1 0,-1-1-1,1 0 1,0 1-1,0-1 1,-1 0 0,1 0-1,0 0 1,-1 0 0,0 0-1,1-1-16,0 0 0,0-1 0,1 1-1,-1 0 1,1-1 0,-1 1 0,1 0-1,-1 0 1,1-1 0,0 1 0,0-1 0,0 1-1,0 0 1,0-1 0,0 1 0,0-1-1,0 1 1,0 0 0,1-1 0,0-1-1,5-27-35,2 0 0,1 0-1,24-52 1,-22 56 7,-7 16 4,0-1 0,2 1 0,-1 0 0,1 0-1,0 1 1,1-1 0,0 2 0,1-1 0,0 1 0,0 0 0,1 0-1,0 1 1,0 1 0,1-1 0,-1 1 0,2 1 0,16-7-1,-23 10 7,1 2-1,-1-1 1,0 0 0,0 1-1,0 0 1,0 0-1,1 0 1,-1 1-1,0-1 1,0 1-1,0 0 1,0 0-1,0 0 1,0 1-1,6 2 1,-3 1 7,0-1 0,0 1 0,-1 0 0,1 0 0,-1 1 1,0 0-1,7 10 0,-1 0 55,-1 0-1,0 1 1,-2 0 0,0 1 0,12 37-1,-16-44-10,-2 1 0,1-1 0,-2 1 0,1 0 0,-2 0 0,0 0-1,0 0 1,-1 1 0,0-1 0,-3 13 0,3-25-106,0 0 0,0 1 0,0-1 0,0 0 0,0 1 1,0-1-1,-1 1 0,1-1 0,1 0 0,-1 1 0,0-1 0,0 1 0,0-1 1,0 0-1,0 1 0,0-1 0,0 0 0,0 1 0,1-1 0,-1 0 0,0 1 1,0-1-1,0 0 0,1 1 0,-1-1 0,0 0 0,0 1 0,1-1 0,-1 0 1,0 0-1,1 0 0,-1 1 0,0-1 0,1 0 0,-1 0 0,0 0 0,1 0 1,-1 1-1,1-1 0,17-4-2701,2-10 594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3.8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0 4992,'-19'13'2432,"23"50"-2048,-4-46 3584,0 11-3456,0-3 0,0 13 128,6 0 0,3 7-896,2-11 0,-1-5 128,5-8 0,0-4-1536,4 0 0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4.1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43 6912,'-34'-17'3456,"49"-4"-4480,-15 21 5632,4-4-5120,-4 4 128,6 0-896,-6 0 128,5 4 256,5-1 0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4.5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312 4 4608,'-2'-4'1964,"7"7"-1116,6 19 2036,-8 10-1871,-1-1 1,-2 1 0,-6 51 0,2-32-397,-19 249 511,-8 188 2501,29-455-3480,2 2 0,1-1 1,2-1-1,1 1 0,1 0 1,2-1-1,2 0 0,14 36 1,-22-66-219,0 0 0,1-1 0,-1 1-1,1-1 1,0 1 0,-1-1 0,1 0 0,1 0 0,-1 0 0,0 0 0,0 0 0,1 0 0,-1 0 0,1-1 0,-1 1 0,1-1 0,0 0 0,-1 0 0,1 0 0,0 0 0,0 0 0,0-1-1,0 1 1,0-1 0,0 0 0,0 0 0,0 0 0,0 0 0,0-1 0,5 0 0,7-3-941,-1 0 1,1 0-1,-1-2 0,24-11 1,15-16-1594,-1-7 22</inkml:trace>
  <inkml:trace contextRef="#ctx0" brushRef="#br0" timeOffset="1">1 622 4864,'61'-15'2432,"119"-12"-2816,-126 23 4352,-4 1-3840,16-5 0,-2 8 128,-12-6 0,-9 2-896,-1 4 0,-2 4-640,-6 10 0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4.8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101 281 4864,'-3'4'244,"1"-1"0,0 1 0,0 0 0,0-1 0,0 1 0,1 0 0,-1 0 0,1 0 0,0 0 0,1 1 0,-1-1 0,1 0 0,-1 0 0,1 0 0,0 1 1,1-1-1,-1 0 0,1 0 0,0 0 0,0 0 0,0 0 0,0 0 0,1 0 0,0 0 0,0 0 0,0-1 0,5 8 0,-2-3 20,0-1-1,1 1 1,0-1 0,0-1-1,0 1 1,1-1 0,0 0-1,1 0 1,-1-1 0,1 0 0,0 0-1,15 5 1,-5-4-94,0-1-1,0 0 1,0-2 0,1 0-1,-1-1 1,1-1 0,0-1-1,-1-1 1,1 0 0,-1-1 0,1-1-1,-1-1 1,0-1 0,30-11-1,-36 11-96,-1-1 0,1 0 0,-1-1 0,0 0 0,0 0 0,-1-1 0,0-1 0,-1 1 0,1-2 0,-2 1 0,1-1 0,-1-1 0,-1 0 0,0 0 0,-1 0 0,0-1 0,0 1 0,-1-1 0,-1-1 0,0 1 0,-1-1 0,2-13 0,-4 17-58,0-1 0,-1 1 0,0 0-1,0 0 1,-1-1 0,-1 1 0,1 0 0,-1 0 0,-1 0 0,0 0 0,0 1 0,-1-1 0,1 1 0,-2 0 0,0 0 0,0 0 0,0 0 0,-1 1-1,0 0 1,0 0 0,-1 1 0,1 0 0,-2 0 0,1 0 0,-1 1 0,0 0 0,0 0 0,0 1 0,0 0 0,-1 1 0,0 0 0,1 0 0,-1 1-1,0 0 1,-1 0 0,1 1 0,0 0 0,0 1 0,-17 1 0,5 1-152,0 2-1,0 0 1,0 0-1,0 2 1,1 1-1,0 0 1,0 2-1,-24 14 1,-4 6-2423,-85 69 0,62-39 107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01:26.737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0 921,'3693'-921,"-3700"923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6.2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618 142 2688,'-3'-3'298,"0"-1"-1,-1 1 1,1 0 0,-1 0-1,0 1 1,0-1 0,0 1-1,0-1 1,0 1 0,-1 1-1,1-1 1,0 0 0,-1 1 0,0 0-1,1 0 1,-1 1 0,0-1-1,1 1 1,-1 0 0,0 0-1,-7 2 1,-80 11 433,64-10-366,0 1 1,1 1-1,-1 1 0,1 1 0,-47 20 1,55-17-101,0 1-1,0 1 1,1 0 0,0 2 0,1 0 0,-17 18 0,27-25-190,0 1 0,1 0-1,0 0 1,0 0 0,1 1 0,0 0-1,0 0 1,1 0 0,0 1 0,1-1-1,0 1 1,0 0 0,1 0 0,0 0-1,0 12 1,3-17-56,-1-1 0,1 1 0,0-1-1,0 0 1,1 0 0,-1 1 0,1-1 0,0 0-1,0 0 1,1-1 0,-1 1 0,1 0 0,-1-1-1,1 1 1,0-1 0,1 0 0,-1 0 0,1 0-1,-1-1 1,1 1 0,0-1 0,0 0-1,6 3 1,10 4 61,-1-1-1,1-1 0,39 8 0,-22-9-7,1-1 0,0-2-1,0-2 1,0-1 0,0-2 0,-1-2-1,1-1 1,-1-2 0,0-2 0,50-18-1,-75 23-55,42-14 114,0-3 0,71-39 0,-90 31 35,-34 29-157,0 0 1,-1-1 0,1 1-1,0-1 1,0 0 0,-1 1-1,1-1 1,0 1 0,-1-1-1,1 0 1,-1 0 0,1 1-1,-1-1 1,1 0 0,-1 0 0,1 0-1,-1 0 1,0 1 0,0-1-1,1 0 1,-1 0 0,0 0-1,0 0 1,0 0 0,0 0-1,0 0 1,0 0 0,0 0-1,0 0 1,0 1 0,-1-1-1,1 0 1,0 0 0,-1 0-1,1 0 1,0 0 0,-1 1-1,1-1 1,-2-1 0,2 2-3,0 0 0,-1-1 1,1 1-1,0 0 0,-1 0 1,1 0-1,-1 0 1,1 0-1,0 0 0,-1 0 1,1 0-1,-1 0 0,1 0 1,-1 0-1,1 0 0,0 0 1,-1 0-1,1 0 0,-1 0 1,1 0-1,0 1 0,-1-1 1,1 0-1,0 0 0,-1 0 1,1 1-1,0-1 0,-1 0 1,1 0-1,0 1 0,-1-1 1,1 0-1,0 1 0,0-1 1,-1 0-1,1 1 0,0-1 1,0 0-1,0 1 0,-1-1 1,1 1-1,0-1 0,0 0 1,0 1-1,0-1 0,0 1 1,0-1-1,0 1 0,0-1 1,0 0-1,0 1 0,2 26 411,3-18-363,0 0 0,1-1-1,0 0 1,1 0 0,-1 0-1,1-1 1,1 0-1,-1 0 1,1-1 0,1 0-1,-1 0 1,1-1 0,0 0-1,0-1 1,0 0 0,1 0-1,-1-1 1,15 4-1,-3-3 17,-1 0-1,1-1 0,-1-1 1,1-1-1,0-1 0,-1-1 0,1-1 1,23-4-1,1-4 86,0-3 0,-1-1 1,70-32-1,-88 33-86,-1-1 0,0-1 0,-1-1 0,0-1 0,-2-1 0,0-1 0,19-23 0,-35 35-47,0 0 0,-1 0 0,0-1 0,0 1 0,-1-1 0,0 0 0,4-15 0,-6 19-9,-1-1-1,0 0 0,0 0 0,0 0 0,-1 1 1,0-1-1,0 0 0,0 0 0,0 0 1,-1 0-1,0 0 0,0 0 0,0 1 1,-1-1-1,0 0 0,-2-5 0,-1 2-5,-1-1 0,0 1-1,-1 0 1,0 0 0,0 0 0,-1 1-1,1 1 1,-2-1 0,1 1-1,-1 0 1,0 1 0,0 0 0,0 1-1,-1 0 1,1 0 0,-1 1-1,0 0 1,0 0 0,0 1 0,-20-1-1,-5 1-13,-1 1 1,1 2-1,-1 2 0,-62 11 0,67-8-16,0 0 0,0 2 0,1 1 0,1 2 0,-1 0 0,2 2 0,0 2 0,0 0 0,2 2 0,0 1 0,0 0 0,-23 25 0,43-37-22,0 0-1,0 1 1,1 0-1,0 0 0,0 0 1,0 0-1,-5 15 0,9-19-23,0 0-1,0 0 1,0 0 0,1 1-1,-1-1 1,1 0-1,0 1 1,0-1-1,0 1 1,1-1-1,-1 0 1,1 0-1,0 1 1,0-1-1,0 0 1,0 0 0,0 0-1,1 0 1,-1 0-1,1 0 1,0 0-1,4 4 1,-1 0-184,1-2 0,0 1 0,1-1 1,0 0-1,-1 0 0,1 0 0,1-1 0,-1 0 1,1-1-1,-1 0 0,1 0 0,0 0 0,0-1 1,0-1-1,16 3 0,10-2-1082,1-1 0,51-5 0,-52 2 553,69-5-1799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7.2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63 3200,'1'0'74,"-1"0"0,0 1 1,1-1-1,-1 0 0,0 0 1,1 0-1,-1 0 0,0 0 1,1 0-1,-1 0 0,1 0 0,-1 0 1,0 0-1,1 0 0,-1 0 1,0 0-1,1 0 0,-1 0 1,0 0-1,1 0 0,-1 0 0,1 0 1,-1-1-1,0 1 0,0 0 1,1 0-1,-1 0 0,0-1 1,1 1-1,-1 0 0,0 0 0,0-1 1,1 1-1,-1 0 0,0-1 1,0 1-1,0 0 0,1-1 1,-1 1-1,0 0 0,0-1 0,0 1 1,0 0-1,0-1 0,0 1 1,0-1-1,0 1 0,0 0 1,0-1-1,0 1 0,0 0 0,0-1 1,0 1-1,0 0 0,0-1 1,0 1-1,0 0 0,-1-1 1,1 1-1,0 0 0,0-1 0,0 1 1,-1 0-1,1-1 0,0 1 1,0 0-1,-1-1 0,3 2 130,1 0 0,-1 0 0,1 1 0,-1-1 0,0 1 0,0-1 0,0 1 0,0-1 0,0 1 0,2 3 0,7 15 257,-1 1 1,0 0 0,-2 0-1,10 40 1,-1-7 302,20 36 521,-24-63-811,-2 0-1,-1 1 0,9 38 0,-19-51 118,-7-23-321,-10-26-64,5 4-44,2 0 0,-10-53 0,19 72-141,-1 1 1,1-1 0,1 1-1,0-1 1,1 1 0,0 0 0,0-1-1,1 1 1,0 0 0,1 0-1,0 0 1,6-12 0,-5 16 25,0-1 0,1 1 0,0 0 0,0 0 0,1 1 0,-1-1 0,1 1 0,0 0 0,1 1 0,-1-1 1,12-5-1,1 1 62,1 1 1,-1 0-1,22-5 0,-9 4 49,1 1 0,0 2 0,0 1 0,0 1 0,48 1 0,-72 4-135,0-1 1,1 1-1,-1 0 1,0 1-1,0 0 1,0 1-1,0 0 1,0 0 0,0 1-1,-1 0 1,1 0-1,-1 1 1,0 0-1,-1 0 1,1 1-1,-1 0 1,0 1 0,-1-1-1,0 1 1,0 1-1,0-1 1,-1 1-1,0 0 1,6 12-1,-5-2 17,-1 0 0,-1 1 1,0 0-1,-2 0 0,0 0 0,-1 0 0,-3 38 0,1-13 130,2-43-166,-1-1 1,0 1-1,0-1 0,0 1 1,0 0-1,0-1 0,0 1 1,0-1-1,0 1 0,0-1 1,0 1-1,0-1 0,0 1 1,0 0-1,0-1 0,0 1 1,0-1-1,-1 1 0,1-1 1,0 1-1,0-1 0,-1 1 1,1-1-1,0 1 0,-1-1 1,1 0-1,-1 1 0,1-1 1,-1 1-1,-8-14 21,-6-30-9,12 27-7,1 1-1,1-1 1,1 1 0,0-1 0,1 1 0,0 0 0,7-29-1,-5 34-26,1-1 0,0 1-1,0 0 1,1 1 0,1-1-1,-1 1 1,2 0 0,-1 0-1,1 0 1,0 1 0,15-13-1,-10 12 3,1-1-1,0 2 1,0 0-1,1 0 1,-1 1 0,2 1-1,-1 1 1,1 0-1,0 0 1,0 2-1,0 0 1,20-2-1,6 3-25,1 2-1,-1 1 1,58 11-1,-83-10 58,0 1 0,-1 1-1,0 0 1,1 1-1,-1 1 1,-1 0 0,1 1-1,-1 1 1,-1 0-1,1 1 1,-1 1 0,-1 0-1,0 0 1,0 1-1,-1 1 1,0 0 0,-1 0-1,10 17 1,-16-19 16,0 0 0,-1 1 0,0-1 0,0 1 0,-1 0 0,-1 0 0,0 0 0,0 0 0,-2 20 0,1-22-124,-1 1-1,0-1 1,-1 0 0,1 1-1,-2-1 1,0 0-1,0 0 1,0 0-1,-1 0 1,0-1-1,-8 12 1,-3-8-1488,10-18-799,5 4 2112,0 0 0,0-1 0,0 1 0,1-1 0,-1 1 0,1 0 0,0-1 0,-1 1 0,1 0 0,0-1 0,1 1 0,0-2 0,24-30-2377,3-1-43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7.5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15 468 5248,'3'3'257,"0"0"0,1 0 0,-1 0 0,1-1 0,0 0 0,-1 1 0,1-1 0,0-1 0,0 1 0,1-1 0,-1 1 0,0-1 0,0 0-1,1-1 1,-1 1 0,0-1 0,1 0 0,-1 0 0,1 0 0,-1 0 0,0-1 0,1 0 0,6-2 0,4 0 127,-1-1 0,0-1-1,0 0 1,0 0 0,0-2-1,14-9 1,8-7-62,9-5 362,79-65 0,-113 85-533,-2-2-1,1 1 1,-1-1-1,-1 0 1,0-1-1,0 0 1,-1 0-1,0-1 1,-1 0-1,-1 0 1,0 0-1,0-1 1,2-13-1,-6 20-81,0 0 0,0 0 0,-1 0 0,0 0 1,-1-1-1,1 1 0,-1 0 0,0 0 0,-1 0 0,0 0 0,1 0 0,-2 0 0,-2-6 0,3 9-34,0 0-1,0 0 0,0 0 1,0 0-1,-1 0 1,1 0-1,-1 1 0,0-1 1,1 1-1,-1 0 0,0 0 1,-1 0-1,1 0 0,0 0 1,0 1-1,-1-1 1,1 1-1,-1 0 0,1 0 1,-1 0-1,0 1 0,1-1 1,-7 1-1,-4 1 35,0 1 0,0 0 1,0 1-1,1 0 0,-1 1 0,1 1 0,-18 8 1,-3 4 176,-51 33-1,68-37-154,-1 0 0,2 1-1,0 0 1,0 2 0,1 0-1,1 0 1,1 1 0,1 1-1,0 0 1,1 1 0,-11 26-1,18-36-35,0 1-1,0 0 1,1 1 0,1-1-1,0 1 1,0-1 0,1 1-1,0-1 1,1 1-1,0 0 1,1 0 0,0-1-1,1 1 1,0-1-1,0 1 1,1-1 0,1 0-1,0 0 1,0 0 0,1-1-1,0 1 1,0-1-1,1 0 1,14 15 0,-7-11 17,2 0 0,-1-1 0,2 0 0,0-2 0,0 1 0,1-2 1,0 0-1,0-2 0,1 1 0,0-2 0,1-1 0,-1 0 0,22 2 0,4 0-350,0-3-1,0-2 0,1-1 0,69-9 1,-86 4-765,0-1 0,0-2-1,52-19 1,-65 20 269,1-1 0,-1 0-1,0-1 1,-1-1-1,0-1 1,0 0-1,20-19 1,-27 20 33,0 1-1,-1-1 1,10-19 0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8.5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0 267 3328,'5'-5'372,"-1"1"-1,1 0 1,-1 0-1,1 1 1,0-1 0,1 1-1,-1 0 1,9-3 0,24-15 1296,15-16-516,53-49 0,-91 72-995,1 1 1,-1 1-1,33-18 1,-43 27-37,1 1 0,0-1 0,0 1 0,0 0 1,0 1-1,0-1 0,9 0 0,-12 2-63,0 0 0,-1 0 1,1 0-1,0 0 0,-1 1 0,1-1 0,0 1 0,-1 0 0,1 0 0,-1 0 0,1 0 1,-1 0-1,1 0 0,-1 1 0,0-1 0,0 1 0,4 3 0,-3-2 3,-1 0-1,0 0 0,0 0 0,-1 0 1,1 1-1,-1-1 0,1 1 1,-1-1-1,0 1 0,0-1 0,0 1 1,-1 0-1,0-1 0,1 1 1,-1 0-1,0-1 0,-1 1 1,0 4-1,-17 76 681,9-50-452,-2 9-23,-2 10 159,-5 54 0,16-94-368,1 1 0,0-1 0,1 1 0,1 0 0,0-1 0,1 1 0,0-1 0,1 0 0,7 19-1,-9-30-45,0 1 0,0-1 0,0 0 0,1 0 0,-1 0 0,1 0 0,0 0 0,0 0 0,-1 0-1,1 0 1,0-1 0,0 1 0,1-1 0,-1 1 0,0-1 0,0 0 0,1 0 0,-1 0 0,3 1-1,1-1 10,0 0-1,0 0 0,0 0 0,0-1 0,0 0 0,0 0 1,0-1-1,7 0 0,3-3 1,0 0 0,0-1 1,-1 0-1,1-1 0,18-11 0,150-97 343,-160 99-304,1-2 1,-2 0-1,0-2 0,-1 0 0,-1-1 1,-1-1-1,-1-1 0,20-30 0,-37 48-53,1 0 0,-1 0-1,0 0 1,0-1-1,0 1 1,0 0-1,-1-1 1,1 0 0,-1 1-1,-1-1 1,1 0-1,-1 1 1,1-1-1,-1 0 1,-1 1-1,1-1 1,-1 0 0,1 0-1,-1 1 1,-1-1-1,1 1 1,-3-6-1,4 9-5,-1 1 0,1 0 0,0 0 0,0-1 0,-1 1 0,1 0 0,0 0 0,0-1 0,-1 1 0,1 0 0,0 0 0,-1 0 0,1 0 0,0 0 0,-1 0 0,1 0 0,0-1 0,-1 1 0,1 0 0,0 0 0,-1 0 0,1 0 0,-1 0 0,1 1 0,0-1 0,-1 0 0,1 0 0,0 0 0,-1 0 0,1 0 0,0 0 0,-1 0 0,1 1 0,0-1 0,0 0 0,-1 0 0,1 1 0,0-1 0,0 0 0,-1 0 0,1 1 0,0-1 0,0 0 0,0 0 0,-1 1 0,1-1 0,0 0 0,0 1 0,0-1 0,0 0 0,0 1 0,0-1 0,-1 1 0,-8 19 0,6-12-11,2 1 0,-1-1 0,1 1-1,0 0 1,1 0 0,0 0 0,1-1 0,-1 1-1,2 0 1,2 9 0,4 13 89,18 43 1,-10-32 15,-14-36-90,0-1 0,0 0 0,0 0 0,0 0 0,1 0 0,0-1 0,0 1 0,0-1 0,1 1 0,-1-1 0,1 0 0,0 0 0,0-1 0,1 1 0,-1-1 0,1 0 0,0 0 0,-1-1 0,1 1 0,0-1 0,1 0 0,-1 0 0,0-1 0,1 0 0,8 2 0,-2-3-549,0 0 0,0-1 1,1 0-1,-1-1 1,0 0-1,0-1 0,0 0 1,-1-1-1,1 0 0,12-7 1,26-14-4299,-38 15 2518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9.2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56 4352,'-1'3'209,"1"-1"0,0 1 0,0 0 0,0 0 0,0-1 0,0 1 1,0 0-1,1-1 0,-1 1 0,1 0 0,2 4 0,-3-6 76,26 107 5361,23 75-4486,6-45 994,-70-165-1597,9 15-489,-1 1 0,2-1 0,0 0-1,-6-21 1,8 21-72,1 0 0,0 0-1,0 0 1,1 0 0,1 0 0,0 0-1,1 0 1,0 0 0,1 0-1,0 0 1,1 0 0,0 0 0,1 1-1,0 0 1,1-1 0,0 2 0,1-1-1,0 0 1,12-14 0,-7 11 57,0 1 0,0 0 1,1 0-1,1 1 0,0 1 1,1 0-1,0 1 0,1 0 1,0 1-1,0 1 0,1 0 1,0 1-1,0 1 0,1 0 1,-1 2-1,1 0 0,1 0 1,-1 2-1,0 0 0,1 1 1,-1 1-1,1 0 0,-1 1 1,0 1-1,28 7 0,-8 3 328,-1 1 0,-1 1-1,-1 3 1,36 21 0,-39-21-23,-20-11-251,-1 0 0,0 1 1,0 0-1,-1 1 0,0 0 0,0 0 1,-1 1-1,0 0 0,0 0 1,6 12-1,-10-15-81,-1 0 1,0 0 0,0 0-1,-1 1 1,0-1-1,0 1 1,0-1 0,-1 1-1,0 0 1,0 0-1,0 0 1,-1-1-1,0 1 1,-1 0 0,0 0-1,0 0 1,0 0-1,-4 12 1,-14 6-955,3-5-1680,11-5-2389,5-8 2288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09.7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0 3968,'-12'15'1749,"8"-7"-1450,2-3-42,-1 0 1,1 1-1,0-1 1,1 1-1,-1 0 1,1-1-1,0 1 1,1 0-1,-1 0 1,1 0-1,0 0 1,1 0 0,0 6-1,54 483 2666,2 43-1879,-5-41-62,-49-477-1018,1 6-126,-1 0-1,0 0 1,-2 0-1,-2 0 1,0 0-1,-6 31 1,7-56 86,0 0 0,0-1 0,-1 1 0,1 0 1,0-1-1,0 1 0,-1-1 0,1 1 0,-1-1 0,1 1 0,-1-1 0,1 1 1,-1-1-1,1 1 0,-1-1 0,1 1 0,-1-1 0,1 0 0,-1 1 0,0-1 1,1 0-1,-1 0 0,1 1 0,-1-1 0,0 0 0,1 0 0,-1 0 1,0 0-1,0 0 0,1 0 0,-1 0 0,0 0 0,1 0 0,-1 0 0,0 0 1,1 0-1,-1-1 0,-1 1 0,-26-13-1387,26 12 1320,-41-26-1649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0.1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78 3840,'4'-4'120,"1"0"0,0 1 0,0-1 0,0 1 0,1 0 1,-1 0-1,1 0 0,-1 1 0,1 0 0,0 0 0,0 1 0,8-2 0,4-1 132,37-8 508,0 2-1,1 3 0,0 2 1,57 2-1,-57 5-538,0 2-1,0 3 1,-1 2-1,0 3 1,97 33-1,-142-41-116,-1 0-1,1 0 1,-1 1 0,1 0-1,-1 1 1,-1 0 0,1 1 0,10 10-1,-17-15-62,0 0 0,0 0 0,0 0 0,-1 1 0,1-1 0,-1 1 0,1-1 1,-1 1-1,0-1 0,0 1 0,0 0 0,0 0 0,0 0 0,-1-1 0,0 1 0,1 0 0,-1 0 0,0 0 0,0 0 0,0 0 0,-1 0 0,1-1 0,-1 1 0,1 0 0,-1 0 0,0 0 0,0-1 0,-1 1 0,1-1 0,0 1 0,-1-1 0,1 1 0,-1-1 1,0 0-1,-3 4 0,-6 4 109,-1 0 0,0 0 0,0-1 0,-1-1 0,0 0 0,0 0 0,-1-2 0,-20 8 0,-6 4 57,39-18-203,-197 87 987,167-76-845,0-1 1,0-2 0,-1-1-1,-53 4 1,83-10-151,-54-2 75,54 1-92,-1 0-1,1 0 1,-1-1-1,1 1 1,-1-1-1,1 0 1,-1 1-1,1-1 1,0-1-1,-1 1 1,1 0-1,0 0 1,0-1-1,0 1 1,0-1-1,0 0 1,0 1-1,-2-5 0,3 5-53,1-1-1,0 1 0,0-1 0,0 1 1,0 0-1,0-1 0,1 1 0,-1-1 1,0 1-1,1 0 0,-1-1 0,1 1 1,-1 0-1,1 0 0,0-1 0,-1 1 0,1 0 1,0 0-1,0 0 0,0 0 0,0 0 1,0 0-1,0 0 0,0 0 0,0 0 1,0 0-1,2 0 0,38-29-2363,-36 27 2008,33-21-1617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0.5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84 303 4352,'2'0'136,"-1"0"0,0 0 1,0 0-1,1-1 0,-1 1 0,0-1 1,0 1-1,0-1 0,0 1 0,1-1 1,-1 0-1,0 1 0,0-1 0,0 0 1,0 0-1,0 0 0,-1 0 0,1 1 1,0-1-1,0-2 0,0 2-36,0 0-1,-1 0 0,1 0 0,0 1 1,0-1-1,0 0 0,-1 0 1,1 0-1,0 1 0,0-1 1,0 1-1,0-1 0,0 0 1,0 1-1,0 0 0,1-1 1,-1 1-1,0 0 0,0-1 0,0 1 1,0 0-1,0 0 0,1 0 1,-1 0-1,0 0 0,0 0 1,0 0-1,0 1 0,0-1 1,1 0-1,-1 1 0,0-1 1,0 0-1,0 1 0,0 0 0,0-1 1,0 1-1,0-1 0,0 1 1,1 1-1,5 3 4,-1 0 0,1 1-1,-1 0 1,0 0 0,0 1 0,-1 0-1,0 0 1,7 12 0,33 67 131,-41-79-113,2 6 43,27 67 497,-31-75-609,0 0-1,-1 0 1,0 0 0,0 0-1,-1 0 1,1 1 0,-1-1-1,0 0 1,-1 0 0,1 0-1,-1 0 1,0 1 0,0-1-1,-3 5 1,4-9-44,-1 1-1,0 0 1,0-1 0,0 1-1,-1-1 1,1 1 0,0-1 0,0 1-1,-1-1 1,1 0 0,-1 0-1,1 0 1,-1 0 0,0 0 0,1 0-1,-1 0 1,0 0 0,0-1-1,1 1 1,-1-1 0,0 1-1,0-1 1,0 0 0,0 0 0,0 0-1,1 0 1,-1 0 0,0 0-1,0 0 1,0-1 0,0 1 0,0 0-1,1-1 1,-1 0 0,0 1-1,0-1 1,-2-1 0,-4-3 29,-1 1 1,1-1-1,0 0 0,0-1 1,0 0-1,-9-10 1,-2-2-24,2-2 1,0 0-1,1-1 1,1-1-1,1 0 1,1-1-1,1 0 1,-13-37-1,20 46-27,1 0-1,1-1 0,0 0 0,0 0 0,2 0 0,0 0 0,1 0 0,0 0 0,1 0 0,1-1 0,0 2 0,1-1 0,1 0 0,0 0 0,1 1 0,8-17 0,-9 24 16,0 0 1,0 1-1,1 0 0,0 0 1,0 0-1,1 0 1,-1 1-1,1 0 0,1 0 1,-1 1-1,0-1 1,1 1-1,0 1 0,0-1 1,0 1-1,0 1 1,1-1-1,-1 1 0,1 0 1,0 1-1,-1 0 0,15 0 1,14 0 66,1 2 1,-1 1 0,58 12-1,-56-8-18,57 14-1907,-68-16 128,-2 10-85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0.9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74 462 4736,'3'0'500,"0"0"0,-1 1 1,1 0-1,0-1 0,0 1 0,-1 0 0,1 0 1,0 1-1,-1-1 0,0 0 0,5 4 1,14 6 1325,-4-4-1587,0-1-1,0-1 1,1 0 0,-1-1-1,1-1 1,0-1 0,1-1-1,-1 0 1,0-1 0,0-1-1,0-1 1,0 0 0,0-1-1,0-1 1,20-8-1,-16 5 42,26-7 484,74-35-1,-110 43-689,-1 1-1,0-2 0,0 1 1,-1-2-1,0 1 1,0-2-1,0 1 1,-1-1-1,-1 0 1,0-1-1,14-20 0,-19 23-64,-1 1 0,1 0 0,-1-1 0,-1 1 0,1-1 0,-1 0 0,0 1 0,-1-1 0,1 0 0,-1 0 0,-1 0 0,1 1 0,-1-1 0,0 0 0,-1 1 0,1-1 0,-2 1 0,1-1 0,0 1 0,-1 0 0,0 0 0,-1 0 0,0 0 0,-6-7 0,1 1 4,0 0-1,-1 2 1,0-1-1,-1 1 1,0 1-1,-1 0 1,0 0-1,-1 1 1,1 1 0,-21-9-1,14 9-15,-1 1 0,0 1 1,0 1-1,0 1 0,0 0 0,-1 2 0,1 0 0,-1 1 1,1 1-1,0 1 0,-35 8 0,30-3-138,0 0 1,0 1-1,0 2 0,1 1 0,1 0 0,0 2 0,0 1 1,-33 26-1,48-34-104,1 1 0,0-1 1,1 1-1,-1 0 0,1 1 0,0-1 1,-8 16-1,12-19 55,1 1 0,-1 0 0,0-1 1,1 1-1,0 0 0,0 0 0,1 0 1,-1 0-1,1-1 0,0 1 0,1 0 1,-1 0-1,1 0 0,0 0 0,0 0 1,2 6-1,5 7-618,0 0 0,1-1 1,1 0-1,16 21 0,-15-22 218,29 49-1714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1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46 302 4352,'3'1'361,"1"0"0,0 0 0,0 0 1,-1 0-1,1 1 0,-1 0 0,1-1 0,-1 1 0,1 1 0,-1-1 1,0 0-1,0 1 0,0-1 0,-1 1 0,1 0 0,3 6 1,21 16 623,25 22 463,-41-36-1426,1 0-1,0-1 1,0-1 0,1 1 0,21 10 0,-20-14 111,1-1 1,0 0-1,0-1 0,0-1 1,1 0-1,-1-1 1,1-1-1,0 0 1,-1-1-1,17-3 1,12-2 144,-1-2 1,55-17 0,-79 18-219,0-1 0,0-1 1,-1 0-1,0-1 1,-1-1-1,0-1 1,0-1-1,-1 0 1,-1-1-1,26-27 0,-36 34-36,1-1-1,-1 0 0,-1 0 0,1 0 1,-1-1-1,0 1 0,-1-1 0,0 0 0,0 0 1,-1-1-1,3-16 0,-5 18-11,0 1 1,0-1-1,-1 0 0,0 0 0,0 0 1,-1 0-1,0 1 0,0-1 0,0 1 1,-1-1-1,0 1 0,0 0 0,0 0 1,-1 0-1,0 1 0,-8-9 0,1 2 4,0 2-1,-1-1 0,-1 2 0,1 0 0,-1 0 0,-1 1 1,0 1-1,0 0 0,0 1 0,-1 0 0,0 2 0,0-1 0,0 2 1,-1 0-1,1 1 0,-23-1 0,3 2-15,1 2 0,-1 1-1,0 1 1,1 2 0,0 1 0,-41 14-1,35-7-21,-1 2 0,-60 31-1,88-39-23,1 0 0,0 1 0,0 0 0,1 0 0,0 1 0,1 1 1,0 0-1,0 1 0,1 0 0,0 0 0,-9 17 0,16-25-1,1 0 0,-1 1 0,1-1 0,0 0 0,0 1 0,0-1 0,0 1 0,1 0-1,0-1 1,-1 1 0,1 0 0,1-1 0,-1 1 0,0-1 0,1 1 0,0 0 0,0-1 0,0 1 0,0-1 0,0 0 0,1 1 0,-1-1 0,1 0 0,0 0 0,0 0 0,0 0 0,1 0 0,-1-1 0,1 1 0,-1 0 0,7 3 0,2 2-197,0 0 0,1-1 0,0 0 0,1-1 0,-1 0 1,1-1-1,15 4 0,9-1-538,1-1 0,0-2 0,58 1 1,-83-6 580,113 5-1740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8.6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117 235 3328,'-2'2'464,"0"0"1,1 0 0,-1 1-1,1-1 1,-1 0-1,1 1 1,0-1-1,0 1 1,0 0-1,0-1 1,0 4-1,-1 37 867,3-30-1394,1 0 0,1 0 1,0 0-1,7 19 1,-7-24 119,1 0 0,1 0 0,-1-1 0,1 1 0,0-1 1,1 0-1,-1-1 0,2 1 0,-1-1 0,0 0 0,1-1 1,0 0-1,1 0 0,-1 0 0,1-1 0,0 0 0,0 0 1,0-1-1,12 3 0,-9-3 7,1 0 1,0-2 0,0 1-1,0-1 1,0-1-1,0 0 1,0-1 0,0 0-1,0 0 1,0-2-1,0 1 1,-1-2-1,1 1 1,11-7 0,12-6 166,-2-2 1,0-2 0,30-23 0,-50 34-144,-1-1 0,-1 0 1,1-1-1,-2 0 0,1 0 1,-2-2-1,0 1 0,0-1 1,-1 0-1,7-15 0,-13 22-61,0 1 0,-1-1 0,1 0-1,-1 0 1,0 1 0,0-1 0,-1 0 0,0 0 0,0 0-1,0 0 1,0 0 0,-1 1 0,0-1 0,-1 0-1,1 0 1,-1 1 0,0-1 0,0 1 0,-1-1 0,0 1-1,0 0 1,0 0 0,0 0 0,-1 1 0,0-1-1,0 1 1,0 0 0,-1 0 0,1 0 0,-1 1-1,-8-6 1,-6-2-6,0 0 0,-1 1-1,0 1 1,0 1 0,-1 1 0,0 1-1,-27-5 1,12 5-28,0 2-1,0 1 1,-1 2 0,-42 3-1,62-1-17,1 1 0,-1 1-1,1 0 1,-1 1-1,1 1 1,0 0 0,1 1-1,-1 1 1,1 1 0,1 0-1,-16 11 1,26-16 17,0 0 0,0 1-1,0-1 1,0 1 0,1-1 0,0 1 0,0 0 0,0 1-1,0-1 1,1 0 0,-1 1 0,1-1 0,0 1 0,1 0-1,-1 0 1,1 0 0,-1 7 0,2-8-24,0 1 0,1-1 0,-1 0-1,1 1 1,0-1 0,1 0 0,-1 0 0,1 0 0,-1 0 0,1 0 0,0 0 0,1 0-1,-1-1 1,1 1 0,0-1 0,0 1 0,0-1 0,0 0 0,6 4 0,6 5-222,1-2 0,0 1 1,1-2-1,0 0 1,0-1-1,22 6 1,115 29-2084,-112-32 1585,54 12-1040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1:40.6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1 323 1280,'18'-12'366,"0"0"-1,1 0 1,1 2 0,-1 1-1,2 0 1,21-6 0,-12 4 295,56-29 1,158-102 425,-166 100-703,-74 39-462,-4 3 36,0-1 1,0 1-1,0-1 0,1 1 1,-1 0-1,0-1 0,0 1 0,1 0 1,-1 0-1,0-1 0,1 1 1,-1 0-1,0 0 0,1-1 1,-1 1-1,0 0 0,1 0 0,-1 0 1,0 0-1,1 0 0,-1-1 1,1 1-1,-1 0 0,0 0 1,1 0-1,-1 0 0,1 0 0,-1 0 1,0 0-1,1 0 0,-1 1 1,1-1-1,-1 0 0,0 0 1,1 0-1,0 0 0,-1 4-747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1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1 4480,'-1'0'93,"0"1"-1,0-1 1,1 1 0,-1-1 0,0 1 0,1 0-1,-1 0 1,0-1 0,1 1 0,-1 0 0,1 0-1,0-1 1,-1 1 0,1 0 0,-1 0 0,1 0-1,0 0 1,0 0 0,-1 1 0,-3 48 1837,1 0 1,5 54 0,-1-68-2241,69 947 3425,-62-908-3094,23 90 1,-31-164-75,0 0 1,0 0 0,0 1 0,0-1 0,0 0 0,0 0 0,1 0 0,-1 0-1,0 0 1,1 0 0,-1 0 0,1 0 0,-1 0 0,1 0 0,-1-1 0,1 1-1,0 0 1,0 0 0,-1 0 0,1-1 0,0 1 0,0 0 0,0-1 0,0 1-1,0-1 1,0 1 0,0-1 0,0 1 0,0-1 0,0 1 0,0-1 0,0 0-1,1 0 1,1-1-234,1 0 0,-1 0 0,0 0-1,0-1 1,0 1 0,0-1 0,0 0-1,5-4 1,1 0-37,17-11-1533,-6 5-64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2.2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22 345 4736,'16'16'676,"0"-1"1,1-1 0,0 0-1,1-1 1,1-1-1,0-1 1,1 0-1,0-2 1,0 0-1,1-1 1,0-2-1,0 0 1,28 4 0,-31-7-635,0-1-1,0-1 1,1-1 0,-1-1 0,0 0 0,0-1 0,31-8 0,-16 0 354,-1-1 0,0-1 0,37-21 1,-58 27-310,0 0 0,0-1 0,-1-1 0,0 1 0,0-1 1,-1-1-1,0 0 0,-1 0 0,15-21 0,-19 24-59,0-1-1,-1 1 0,0-1 0,0 0 0,-1 1 0,0-1 0,0 0 0,0-1 0,-1 1 0,0 0 0,0 0 1,-1-1-1,0 1 0,0 0 0,-1-1 0,0 1 0,0 0 0,-5-12 0,3 8-1,-1 1 0,0 1 0,0-1-1,-1 0 1,0 1 0,-1 0 0,0 1 0,-1-1-1,0 1 1,0 0 0,0 1 0,-1-1 0,-1 2-1,-16-12 1,12 11 4,1 1-1,-1 1 0,-1 0 1,1 1-1,-1 0 0,1 1 1,-1 0-1,0 1 0,0 1 1,-17 0-1,-4 3 37,1 2-1,-1 1 1,1 1 0,0 2 0,0 2-1,1 1 1,1 1 0,-42 22-1,49-21-17,1 0 0,-43 33 0,63-43-49,-1 0 0,1 1 1,0-1-1,0 1 0,1 0 1,-1 0-1,1 0 0,0 0 1,0 0-1,0 1 0,1 0 1,-1-1-1,1 1 0,0 0 1,1 0-1,-1 0 0,1 0 1,0 0-1,0 1 0,0-1 1,1 0-1,0 8 0,2-8-87,-1-1-1,1 0 0,1 1 0,-1-1 0,0 0 0,1 0 0,0 0 0,0-1 0,0 1 0,0-1 1,1 1-1,-1-1 0,1 0 0,0 0 0,0-1 0,0 1 0,0-1 0,0 0 0,1 0 1,-1 0-1,0-1 0,7 2 0,16 5-861,0-2 1,45 6 0,-50-9 338,77 6-1821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2.8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4352,'1'1'2961,"0"-1"-2803,-1 0 0,1 1 1,0-1-1,-1 0 0,1 1 1,-1-1-1,1 1 0,-1-1 0,1 1 1,-1-1-1,1 1 0,-1 0 1,1-1-1,-1 1 0,0 0 1,1-1-1,-1 1 0,0 0 1,1-1-1,-1 1 0,0 0 0,0 0 1,0-1-1,0 1 0,0 0 1,0 0-1,0-1 0,0 2 1,-11 320 3489,22 301 511,-9-584-3991,1-1-1,3 1 0,1-1 1,21 65-1,-20-81-130,2 1 1,0-2-1,1 1 1,1-2-1,1 1 0,1-2 1,1 0-1,30 31 1,-43-49-76,-1 1 1,1-1 0,-1 0 0,1 1 0,-1-1-1,1 0 1,0 0 0,0 0 0,0 0 0,0 0-1,-1 0 1,1 0 0,0-1 0,0 1-1,0-1 1,1 0 0,-1 1 0,0-1 0,0 0-1,0 0 1,2 0 0,1-2-293,0 0 1,0 0-1,0 0 0,0-1 1,0 1-1,-1-1 0,6-4 1,0-1-765,1 2 1,-1-1 0,23-8 0,1 6-1467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3.1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 79 3584,'-29'-3'2464,"25"5"-538,21-1-428,141-4 123,-1-6 0,275-52 1,-385 55-1675,-33 12-576,-14-5 562,0 0 0,0 0 0,-1 0 0,1 0 1,0 0-1,0-1 0,0 1 0,0 0 0,-1 0 0,1 0 0,0 0 0,-1-1 0,1 1 0,-1 0 0,1 0 0,-1-1 0,1 1 0,-1 0 0,1-1 0,-1 1 0,-1 1 0,1-1-114,0 0 1,-1 0-1,1 0 0,0 0 0,-1 0 1,1 0-1,-1 0 0,1-1 1,-1 1-1,1 0 0,-1-1 1,0 1-1,1-1 0,-1 0 0,0 1 1,-2-1-1,-29 4-1632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3.5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 13 4608,'-1'-13'1050,"0"22"384,-1 51 1776,-4 52-606,-7 51-1167,8 1-1,15 168 0,-6-302-1140,0-2-1,2 1 0,2-1 1,0 0-1,24 51 0,-12-40-28,2-1-1,1-1 0,33 39 1,-50-68-262,0-1 1,1 0-1,0 0 1,0 0-1,9 6 1,-14-11-107,0-1 1,-1 0-1,1 0 1,0 0 0,0 0-1,0 0 1,0 0-1,0-1 1,0 1-1,0-1 1,1 1-1,-1-1 1,0 0 0,0 0-1,0 0 1,0 0-1,1 0 1,-1 0-1,0-1 1,0 1-1,0-1 1,0 1-1,0-1 1,0 0 0,0 0-1,0 0 1,0 0-1,3-2 1,41-26-4124,-16 10 1771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3.8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70 4608,'36'0'2304,"59"-24"-2048,-55 10 3200,21 7-3072,24 3 0,0-2 128,16 6 0,-12-3-640,-8-1 0,-11 0 128,-11 0 128,-8 4-1408,-11 4 128,-10 7-384,-11 3 0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4.2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179 361 4992,'0'3'115,"-1"0"1,1-1-1,0 1 0,0 0 1,0 0-1,0-1 1,0 1-1,1 0 0,-1-1 1,1 1-1,0-1 1,0 1-1,0-1 0,0 1 1,0-1-1,0 1 1,2 1-1,1 0 222,-1-1 0,1 0-1,0 0 1,0-1 0,0 1 0,0-1 0,7 3-1,32 19 2850,-29-14-2985,1-2 0,0 1 0,0-2 0,1 0 0,0-1 0,0-1 0,0 0 0,1-1 0,-1-1 0,1-1 0,0 0 0,0-1 0,0-1 0,0 0 0,0-1 0,0-1 0,0-1 0,17-5-1,168-48 1557,-181 48-1627,-1 0 0,0-1-1,0-1 1,-1-1 0,0-1 0,-1-1-1,25-22 1,-39 32-109,1-1-1,-2 0 1,1-1-1,0 1 1,-1-1-1,0 1 1,0-1 0,0 0-1,-1 0 1,1-1-1,-1 1 1,0 0-1,-1-1 1,0 1 0,1-1-1,-2 1 1,1-1-1,-1 0 1,0 1-1,0-1 1,0 1-1,-1-1 1,1 0 0,-2 1-1,1-1 1,-1 1-1,1-1 1,-1 1-1,-1 0 1,-4-8 0,-1 1 4,0-1 0,-1 2 1,-1-1-1,0 1 1,-1 1-1,0 0 1,0 1-1,-1 0 0,0 0 1,-23-11-1,13 10 2,-1 0 0,0 2 0,0 0-1,-1 2 1,0 1 0,0 0 0,0 2-1,-1 1 1,1 1 0,-1 0-1,-27 5 1,-3 3-16,0 2-1,1 3 1,-96 34-1,117-35-42,0 2 1,-49 28-1,75-38-2,1 0 1,0 1-1,0 0 0,0 1 1,0-1-1,1 1 0,-1 0 1,1 1-1,1-1 0,-1 1 1,1 0-1,0 0 1,0 0-1,1 1 0,-1-1 1,1 1-1,1 0 0,0 0 1,-2 7-1,4-11-85,0 0 0,0 0-1,0-1 1,1 1 0,-1 0 0,1 0 0,0-1-1,0 1 1,0 0 0,0-1 0,0 1 0,1-1-1,-1 1 1,1-1 0,-1 0 0,1 0-1,0 1 1,0-1 0,0 0 0,0-1 0,0 1-1,0 0 1,1-1 0,4 3 0,7 4-523,0-1 1,1-1-1,20 6 1,-27-9 321,91 23-2240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4.9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1 101 3072,'0'-5'257,"0"-1"1,0 0 0,0 1-1,1-1 1,0 0-1,0 1 1,0-1 0,1 1-1,0-1 1,0 1-1,0 0 1,0 0-1,5-7 1,2-4 872,-9 15-149,0 63 1200,4 132 1284,-2-167-3101,1 1 0,2-1 0,1 1 0,16 45 1,-17-62-272,0 0 1,1-1-1,1 0 1,-1 0 0,2 0-1,-1-1 1,1 0-1,1 0 1,0-1 0,0 0-1,0 0 1,1-1-1,0-1 1,0 0 0,1 0-1,0-1 1,0 0-1,21 6 1,-20-8-51,0 0 1,0 0-1,0-1 1,1-1-1,-1 0 0,1-1 1,-1 0-1,1-1 1,-1 0-1,0-1 1,1 0-1,-1-1 0,0-1 1,-1 0-1,1 0 1,0-1-1,18-12 0,-13 4-4,-1-1 0,-1-1-1,0 0 1,-1-1 0,0-1-1,-2 0 1,0-1 0,-1 0-1,-1-1 1,0 0 0,-2-1-1,0 1 1,-1-2 0,-1 1-1,6-40 1,-12 50-26,0-1-1,0 0 1,-1 0-1,0 0 1,-1 0-1,-1 0 1,-4-14 0,5 19-11,-1 0 0,1 0 0,-1-1 0,0 2 0,-1-1 0,1 0 0,-1 1 1,0-1-1,-1 1 0,1 0 0,-1 1 0,-10-9 0,14 13-7,-1-1 0,1 0 1,0 0-1,-1 0 0,1 1 0,0-1 0,-1 1 0,1-1 1,-1 1-1,1 0 0,-1-1 0,1 1 0,-1 0 0,1 0 1,-1 0-1,1 0 0,-1 0 0,1 1 0,-1-1 0,1 0 1,-1 1-1,1-1 0,-1 1 0,-2 0 0,2 1-2,-1 0 0,1 0 0,0 1 0,0-1 0,-1 0 0,2 1 0,-1-1-1,0 1 1,0 0 0,1 0 0,-2 4 0,-2 3 6,2 0 0,0 1-1,0 0 1,0 0 0,0 20 0,2-2 55,1-1 1,2 1-1,0-1 1,3 1-1,12 47 1,-12-60-15,1 1 0,1-1 0,1 0 0,0-1 0,1 0 0,0 0 0,1-1 0,1 0 1,0-1-1,21 19 0,-8-7 417,-17-17-1148,0 0-1,1 0 1,0-1 0,13 10 0,-20-16 469,1 0 0,0 0 0,-1 0 0,1-1 0,0 1 0,-1 0 0,1-1 1,0 1-1,0-1 0,0 1 0,-1-1 0,1 0 0,0 0 0,0 0 1,0 0-1,0 0 0,0 0 0,0 0 0,-1-1 0,1 1 0,0-1 0,0 1 1,0-1-1,-1 0 0,1 0 0,0 1 0,-1-1 0,1-1 0,-1 1 1,3-2-1,13-22-2338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5.3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507 1 4480,'-24'0'579,"0"1"0,0 1 0,-29 6 0,26-4-58,15-2 116,-1 1-1,1 0 1,0 1 0,0 0 0,-19 9-1,-6 2-339,24-10-71,-23 6 202,-46 23 0,74-31-424,0 1 0,0 1 0,1-1 0,-1 1 0,1 1 1,1-1-1,-1 1 0,1 0 0,0 1 0,0 0 0,-8 12 0,13-17 8,1-1 0,-1 0-1,1 0 1,-1 1 0,1-1 0,0 0 0,0 1-1,-1-1 1,1 0 0,0 1 0,0-1 0,0 0-1,0 1 1,1-1 0,-1 0 0,0 1 0,1-1-1,-1 0 1,1 1 0,-1-1 0,1 0 0,-1 0-1,1 0 1,0 0 0,0 1 0,-1-1 0,1 0-1,0 0 1,0 0 0,0 0 0,0-1 0,0 1-1,2 1 1,41 21 20,-40-21-17,24 6-23,1 0 0,0-2 1,1-1-1,0-1 0,0-2 0,43-2 1,33 4 82,-89-2-55,61 4 51,103 22 1,-160-23 54,0 0 1,0 2 0,-1 0-1,0 1 1,0 1 0,-1 1 0,0 0-1,-1 2 1,34 26 0,-50-36-88,0 0 0,1 0 0,-1 0 0,0 0 0,0 0 0,0 1 0,0-1 0,0 0 0,-1 1 0,1 0 0,-1-1 0,0 1 0,0 0 1,0 0-1,0-1 0,0 1 0,0 0 0,-1 0 0,1 0 0,-1 0 0,0 0 0,0 0 0,0 0 0,0 0 0,-1 0 0,1 0 0,-1 0 1,0 0-1,0 0 0,0 0 0,0 0 0,0-1 0,-1 1 0,1-1 0,-1 1 0,1-1 0,-1 1 0,0-1 0,0 0 0,0 0 0,-1 0 1,-2 3-1,-6 4 119,-1-1 0,0 0 0,0 0 0,-1-1 0,0-1 0,-1 0-1,-18 6 1,-28 5 248,-1-2-1,0-3 0,0-3 1,-1-2-1,-90-2 0,141-6-392,-1 0 0,0-1 0,1 0 0,-15-4 0,24 5-45,0 0 0,0 1 0,0-1-1,1 0 1,-1 0 0,0 0 0,0 0 0,1 0-1,-1-1 1,1 1 0,-1 0 0,1-1 0,-1 1-1,0-3 1,1 3-20,1 0-1,0-1 1,-1 1-1,1 0 1,0 0-1,0 0 1,0-1-1,0 1 1,0 0 0,0 0-1,0 0 1,0-1-1,1 1 1,-1 0-1,0 0 1,1 0-1,-1 0 1,1 0-1,0 0 1,-1 0 0,1 0-1,0 0 1,-1 0-1,1 0 1,0 0-1,1-1 1,8-6-476,0 0 1,1 1-1,0 1 1,0 0 0,0 0-1,1 1 1,0 0-1,0 1 1,17-3-1,-19 4 86,63-16-1990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5.8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60 4992,'-1'0'62,"1"-1"-1,0 1 1,0 0 0,-1 0-1,1-1 1,0 1 0,-1 0-1,1 0 1,0 0 0,-1 0-1,1 0 1,0-1 0,-1 1-1,1 0 1,0 0 0,-1 0-1,1 0 1,-1 0 0,1 0-1,0 0 1,-1 0 0,1 0-1,0 0 1,-1 0 0,1 1-1,0-1 1,-1 0 0,1 0-1,0 0 1,-1 0 0,1 0-1,0 1 1,-1-1 0,1 0-1,0 0 1,0 1 0,-1-1-1,1 0 1,0 0 0,0 1-1,-1-1 1,1 0 0,0 1-1,0-1 1,0 0 0,0 1-1,-1-1 1,1 1 0,-5 30 3139,6 43-174,-1-70-3168,2 6 213,0 1-1,0-1 1,1 0-1,1 1 1,-1-1 0,2-1-1,-1 1 1,1-1-1,1 1 1,0-1 0,0-1-1,0 1 1,9 7 0,-9-11-11,0 1 1,0-1 0,1 0-1,0 0 1,0-1-1,0 0 1,0-1 0,1 1-1,0-1 1,-1 0 0,1-1-1,0 0 1,14 1 0,4 0 10,0-1 0,0-1 0,27-3 1,-37 0-43,1 0 0,0-1 1,-1 0-1,1-2 0,-1 0 1,0-1-1,-1 0 1,0-1-1,0-1 0,0-1 1,-1 0-1,20-16 1,-25 17-11,0 0 1,-1-1 0,1 0 0,-2 0-1,1-1 1,-2 0 0,1 0 0,-1 0-1,-1-1 1,0 0 0,0 0 0,-1-1-1,-1 1 1,0-1 0,0 0 0,-1 0-1,-1 0 1,1-13 0,-2 20-13,-1 1 0,1-1 0,-1 1 0,0-1 1,0 1-1,0 0 0,-1 0 0,1 0 0,-1-1 0,0 1 0,-3-5 1,4 8-7,0 0 1,0 0 0,0 0-1,0 0 1,0 0 0,0 0-1,0 1 1,0-1 0,0 0-1,0 0 1,0 1 0,-1-1 0,1 1-1,0-1 1,0 1 0,-1-1-1,1 1 1,0 0 0,-1 0-1,1 0 1,0-1 0,-1 1-1,1 1 1,0-1 0,0 0-1,-1 0 1,1 0 0,0 1 0,-1-1-1,1 0 1,0 1 0,0 0-1,-1-1 1,1 1 0,0 0-1,0-1 1,0 1 0,0 0-1,0 0 1,0 0 0,0 0-1,-1 1 1,-1 2 10,0 0-1,0-1 0,0 1 1,1 0-1,-1 0 1,1 1-1,0-1 1,0 0-1,1 1 1,-1-1-1,1 1 0,0 0 1,0-1-1,0 1 1,1 0-1,0-1 1,0 1-1,1 9 0,0-4 58,1 0-1,0 0 0,0 0 0,1 0 0,0 0 0,1-1 0,9 19 0,-3-9 14,1 0-1,1-1 0,1-1 1,1 0-1,0 0 0,1-2 0,0 1 1,2-2-1,-1 0 0,2-1 1,0-1-1,0-1 0,28 13 0,5 5-1207,-43-23 353,0-1-1,0 0 1,1 0-1,-1-1 1,14 4 0,12-2-1660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1:48.4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382 0 1152,'1'2'114,"0"-1"-1,1 0 1,-1 0-1,0 1 1,0-1-1,0 1 1,0-1 0,0 1-1,0-1 1,-1 1-1,1 0 1,0-1 0,-1 1-1,1 0 1,-1-1-1,0 1 1,0 0 0,1 0-1,-1 0 1,0-1-1,-1 4 1,2 47 715,-2-44-738,-1-1 1,0 1-1,0 0 1,-1-1-1,0 0 1,0 1-1,-1-1 1,0 0 0,0-1-1,-9 11 1,-61 63 593,31-37-329,15-17-210,0-2-1,-1-1 1,-2-1 0,0-2 0,-35 17-1,41-25-79,28-20 47,40-32 94,-33 31-187,50-51 345,82-106-1,-32 34 80,-109 131-414,0 0 0,0 0 1,0 0-1,0 0 0,0 0 0,0 0 0,0 0 0,0-1 0,0 1 1,-1 0-1,1 0 0,0-1 0,-1 1 0,1 0 0,-1-1 1,1 1-1,-1-1 0,0 1 0,0-1 0,0 1 0,0-1 1,0 1-1,0 0 0,0-1 0,0 1 0,0-1 0,0 1 1,-2-3-1,2 4-26,0 0 1,-1 0-1,1 0 0,-1 0 1,1 0-1,0 0 1,-1 0-1,1 0 1,-1 1-1,1-1 1,0 0-1,-1 0 0,1 0 1,0 1-1,-1-1 1,1 0-1,0 0 1,-1 1-1,1-1 1,0 0-1,0 1 0,-1-1 1,1 0-1,0 1 1,0-1-1,0 0 1,-1 1-1,1-1 1,0 0-1,0 1 0,0-1 1,0 1-1,0-1 1,0 0-1,0 1 1,-7 18 91,8-13-92,0 0 0,0 0 0,1 0 0,-1 0 0,1 0 0,1-1 0,-1 1 1,1-1-1,0 1 0,4 5 0,41 54 78,-34-47-60,119 172 1877,-143-198-1153,-4-6-3903,13 14 1600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6.5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53 321 3584,'2'2'201,"0"0"-1,0-1 1,1 1 0,-1 0 0,1-1 0,-1 1-1,1-1 1,-1 0 0,1 0 0,0 0 0,0 0-1,0 0 1,0-1 0,-1 1 0,6-1 0,-5 0-51,-1 0 0,1 0 1,-1 1-1,1-1 1,-1 1-1,1-1 0,-1 1 1,1 0-1,-1 0 1,0 0-1,1 0 0,-1 0 1,0 1-1,0-1 1,0 1-1,0-1 0,0 1 1,0 0-1,0 0 1,-1 0-1,1 0 0,0 0 1,-1 0-1,0 0 0,0 0 1,1 1-1,0 4 1,2 4 23,0 0 1,1 1-1,0-1 1,1-1-1,0 1 1,1-1-1,0 0 1,0-1 0,1 1-1,15 12 1,-11-11 10,1-1 1,1-1 0,-1 0-1,1-1 1,1 0 0,0-1 0,0-1-1,0 0 1,1-1 0,-1-1 0,1-1-1,0 0 1,1 0 0,-1-2-1,0 0 1,31-3 0,-20 0-76,-1-1 0,0-1 0,-1-1 0,1-1 0,-1-2 0,0 0 0,-1-2 0,28-14 0,-39 17-58,0-1 1,0 0 0,-1-1 0,-1 0 0,1 0-1,-2-2 1,1 1 0,-1-1 0,-1-1 0,0 0-1,-1 0 1,0 0 0,-1-1 0,0-1 0,9-26-1,-13 32-18,-1-1 0,-1 1 0,0-1-1,0 0 1,0 1 0,-1-1-1,-1 0 1,1 0 0,-1 1-1,-1-1 1,0 0 0,0 1 0,-1-1-1,0 1 1,0 0 0,-1 0-1,0 0 1,0 1 0,-1-1-1,0 1 1,0 0 0,0 0 0,-1 1-1,-10-9 1,1 2 8,0 1-1,-1 0 1,0 2 0,-1 0 0,0 0-1,0 2 1,-1 0 0,0 1-1,-1 1 1,-22-5 0,6 4-1,0 3 0,0 1 0,0 1 0,0 2 0,0 1 0,-62 11 0,69-7-49,0 2-1,0 0 1,1 2 0,0 1 0,1 1 0,0 2-1,1 0 1,-43 31 0,58-36-20,0 0 0,1 0 0,0 1-1,1 0 1,0 1 0,-13 20 0,19-28 11,0 1 1,1-1-1,0 1 1,0-1 0,0 1-1,0-1 1,0 1-1,0 0 1,1 0-1,-1-1 1,1 1-1,0 0 1,0 0 0,0 0-1,0-1 1,0 1-1,1 0 1,-1 0-1,1-1 1,-1 1-1,1 0 1,0-1 0,0 1-1,1-1 1,-1 1-1,0-1 1,1 1-1,0-1 1,-1 0-1,1 0 1,0 0 0,0 0-1,0 0 1,0 0-1,4 2 1,7 4-118,1-1 0,-1 0 0,1-1 1,0-1-1,1 0 0,-1-1 0,1-1 0,0 0 0,23 2 1,7-3-756,88-5 1,353-50-8093,-443 47 7168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6.8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91 0 3328,'-13'2'619,"0"0"-1,0 0 1,0 1-1,-24 10 1,36-7 3488,12 11-3676,-11-17-254,89 101 2340,-74-86-1948,0 0-1,1-2 1,1 1 0,0-2 0,1-1-1,0 0 1,34 15 0,20 13 897,-63-34-1520,1 0-1,-1 0 1,1 0 0,0-2 0,0 1 0,0-1 0,1 0 0,-1-1-1,1-1 1,0 1 0,-1-2 0,20 0 0,48-2-4042,-40-6 1515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7.4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130 1182 3072,'3'-1'247,"-1"1"1,1-1-1,-1 1 0,1-1 1,-1 0-1,0 0 0,1 0 1,-1-1-1,0 1 0,0 0 0,0-1 1,0 1-1,3-3 0,13-9 1837,57-33-817,228-151 1009,-254 160-1801,-1-2-1,-2-1 0,75-86 0,-109 110-386,0-1 0,-1 0 0,-1 0-1,-1-1 1,0-1 0,-1 1 0,-1-1-1,-1-1 1,-1 1 0,-1-1 0,0 0-1,-1 0 1,-1 0 0,-2-1 0,-1-23-1,0 30-61,0-1-1,-2 1 1,0-1-1,0 1 0,-2 0 1,1 0-1,-2 0 0,0 1 1,0 0-1,-2 0 1,1 1-1,-2 0 0,1 0 1,-2 0-1,1 1 1,-2 1-1,1 0 0,-1 0 1,-1 1-1,0 1 0,-22-13 1,10 10-15,-1 1 1,1 1-1,-2 1 1,1 1-1,-1 2 0,0 0 1,0 2-1,-1 0 1,1 2-1,-50 5 1,56-3-22,1 2 1,-1 0 0,1 1 0,0 1 0,0 1-1,0 0 1,1 2 0,0 0 0,1 1 0,0 1-1,0 0 1,1 1 0,0 1 0,1 1 0,-18 18 0,20-13 9,0 0 0,1 1 0,0 0 0,2 1 0,1 0 0,0 0 0,1 1 0,1 0 0,1 1 0,2 0 0,0 0 0,1 0 0,0 0 0,2 0 0,4 42 0,2-8 171,4-1-1,1-1 1,3 0-1,2 0 1,28 62-1,-30-85 23,1-1-1,2-1 1,38 53-1,70 68 711,7 8-272,-130-157-682,0 0 0,0 0 0,0 0 0,0 0 0,0 1 0,-1-1 0,1 0 0,0 0 0,-1 1 0,1-1 0,-1 0 0,1 1 0,-1-1 0,0 0 0,0 1 0,0-1 0,1 1 0,-1-1 0,-1 1 0,1 1 0,-7 8-3379,6-11 2838,-5-1-5962,1-6 4122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7.8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89 480 4352,'43'4'2210,"-33"-3"-1700,-1 1 1,0-2-1,1 0 0,-1 0 0,0 0 0,16-4 0,11-4-112,1-3-1,-2 0 1,66-32 0,-85 35-269,0-1-1,0-1 1,-1 0 0,-1-1 0,0-1 0,0 0 0,-1-1-1,0 0 1,-1-1 0,12-19 0,-18 23-11,-1 0 0,0 0 0,-1-1 0,0 0 0,0 0 0,-1 0 0,2-17 0,-4 23-67,0 0 0,-1 0 0,0 0 0,0 0 0,0 0-1,-1 0 1,1 0 0,-1 0 0,0 0 0,-1 0 0,1 0 0,-1 0 0,0 1 0,0-1 0,-1 1 0,1-1 0,-1 1 0,0 0 0,-6-6 0,1 3 28,-1 0 1,0 1 0,-1 0-1,1 0 1,-1 1 0,0 1 0,-1 0-1,1 0 1,-1 1 0,1 0 0,-1 1-1,0 0 1,0 1 0,0 0 0,0 1-1,-1 0 1,-16 2 0,1 2 117,0 0 0,1 2 0,-1 1 1,1 1-1,1 1 0,-27 14 0,38-17-60,0 1-1,1 1 0,-1 1 0,1 0 0,1 0 1,0 1-1,0 1 0,1 0 0,1 1 0,-1 0 1,2 0-1,-10 17 0,16-24-97,1 0 0,-1 0 0,1 0 0,0 0 0,1 0 1,-1 1-1,1-1 0,0 0 0,1 1 0,-1-1 0,1 1 0,0-1 0,0 1 0,1-1 0,-1 0 0,1 1 0,1-1 0,-1 1 0,1-1 1,0 0-1,0 0 0,0 0 0,1 0 0,-1-1 0,1 1 0,0 0 0,1-1 0,3 4 0,4 4-20,-1-1 0,2-1-1,-1 0 1,2-1 0,-1 0-1,1-1 1,0 0 0,29 11-1,-6-6-201,1-1-1,0-2 0,1-2 1,46 4-1,157-2-4593,-149-13 2174,-13-15 22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8.8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15 531 3328,'-2'-1'155,"1"0"0,0 0 1,0 0-1,0 0 0,0 0 1,0 0-1,0 0 0,1 0 1,-1-1-1,0 1 0,0 0 0,1 0 1,-1-1-1,1 1 0,-1-1 1,1 1-1,0 0 0,0-1 0,-1 1 1,1-4-1,8-37 1910,0 23-1493,0-1-1,14-22 0,-5 17-405,0 0 0,1 1 1,2 1-1,0 0 0,2 2 0,0 1 1,1 0-1,48-30 0,-35 28 136,0 2 0,1 2-1,1 1 1,1 1 0,80-19-1,-101 31-211,-1 1 0,1 1-1,0 0 1,0 2 0,0 0 0,0 1-1,-1 0 1,1 2 0,0 0 0,34 11-1,-44-11-49,1 1 0,-1 0 0,0 0-1,0 1 1,-1 0 0,1 0 0,-1 1-1,0 0 1,0 0 0,-1 0 0,0 1-1,0 0 1,-1 0 0,1 1 0,-2 0-1,1 0 1,-1 0 0,0 0 0,-1 1-1,0-1 1,0 1 0,-1 0 0,2 11 0,-3-10 19,0 1 1,-1 0 0,0-1 0,-1 1 0,0 0 0,-1-1 0,0 1 0,-1-1 0,0 0 0,-6 14 0,-6 9 295,-31 51 0,44-81-338,-8 12 98,0 0-1,-1-1 1,-1 0-1,0 0 0,-27 21 1,32-28-66,-1-1 0,0 0 0,-1-1 0,0 0 0,1-1-1,-1 1 1,-1-2 0,1 1 0,0-1 0,-1-1 0,0 0 0,-10 2 0,15-4-69,1 0 0,0-1 1,0 1-1,0-1 0,0 1 0,-1-1 1,1 0-1,0-1 0,0 1 1,0-1-1,1 0 0,-1 0 0,0 0 1,1 0-1,-1 0 0,1-1 1,0 0-1,0 0 0,0 0 0,-4-4 1,6 5-59,-1-1-1,1 1 1,-1-1 0,1 1 0,0-1 0,0 0 0,0 1-1,0-1 1,1 0 0,-1 0 0,1 0 0,0 0 0,-1 1-1,1-1 1,0 0 0,1 0 0,-1 0 0,1 0 0,-1 0-1,1 1 1,0-1 0,0 0 0,0 0 0,0 1 0,0-1-1,1 1 1,-1-1 0,1 1 0,0 0 0,1-3 0,11-11-405,1 1 1,0 0 0,1 0-1,0 2 1,1 0 0,1 1-1,0 1 1,1 0 0,25-9-1,-26 13 400,0 0 0,0 2 0,1 0 0,0 1-1,0 1 1,0 1 0,1 1 0,-1 0-1,0 2 1,29 3 0,-18 1 447,1-2 0,0-1 0,0-2 0,0-1 0,0-1 0,49-10 0,-57 6-107,0 0 0,0-2 0,-1-1 0,0 0 1,-1-2-1,0 0 0,-1-2 0,0 0 1,21-19-1,-26 20-110,0 0 44,-1 0-1,21-25 1,-32 34-155,0 0 1,-1 0-1,0 0 0,0-1 0,0 1 1,0-1-1,0 1 0,-1-1 0,1 0 1,-1 0-1,0 1 0,0-1 0,0 0 1,-1 0-1,0 0 0,1 0 0,-1 0 1,-1-8-1,0 10-15,1 0-1,-1 0 1,0 0 0,0 1 0,0-1-1,0 0 1,0 0 0,0 0 0,0 1-1,0-1 1,-1 1 0,1-1 0,-1 1-1,1-1 1,-1 1 0,0 0 0,1 0-1,-1 0 1,0 0 0,0 0 0,0 0-1,-2 0 1,-47-8 289,38 8-223,-10 0 84,-1 0-1,0 2 0,0 0 1,1 2-1,-1 1 0,1 0 0,0 2 1,-35 13-1,47-15-90,1 1 1,-1-1-1,1 1 1,0 1-1,1 0 0,-1 0 1,1 1-1,1 1 1,-1-1-1,1 1 0,0 0 1,1 1-1,0 0 1,0 0-1,1 1 1,1 0-1,-1 0 0,1 0 1,1 0-1,-5 16 1,8-19-37,0 0 1,0 1-1,0 0 0,1-1 1,0 1-1,0-1 1,1 1-1,0-1 0,0 1 1,1-1-1,0 1 1,1-1-1,4 10 0,-2-7-13,1 0-1,0 0 0,1 0 0,0-1 0,0 0 1,1-1-1,1 1 0,10 7 0,-1-2-6,1-1 0,0-1 0,1-1 0,0 0 0,1-2 0,1 0 0,-1-2 0,37 9 0,1-8-594,-1-3 0,1-2 0,91-7 0,-14 0-5811,-114 1 3800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19.5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696 92 3072,'-1'-5'435,"0"1"-1,-1 0 1,1 0-1,-1 0 1,0 0 0,0 0-1,-1 0 1,1 1-1,-1-1 1,-5-5 0,5 7-245,0 0 0,0 0 1,-1 1-1,1-1 0,-1 1 0,1 0 1,-1 0-1,1 0 0,-1 1 1,1-1-1,-1 1 0,0 0 1,-6 0-1,-45 0 514,0 3 0,0 1 0,1 3 0,0 3 0,0 2 0,-87 31 0,132-40-589,-1 1 0,1 0 0,0 0 0,1 1 0,-1 0 0,1 1 0,0 0 0,0 0-1,0 1 1,1 0 0,0 0 0,1 0 0,-1 1 0,2 0 0,-1 0 0,1 1 0,-7 14 0,11-21-82,0 1 0,1-1 0,-1 1 0,1-1 0,-1 0 0,1 1-1,0-1 1,0 1 0,0-1 0,0 1 0,0-1 0,1 1 0,-1-1 0,1 1 0,-1-1 0,1 0-1,0 1 1,0-1 0,0 0 0,1 3 0,2-1 18,-1 1 0,1-1 1,0 0-1,0 0 0,0 0 0,0-1 0,1 1 1,7 4-1,7 2 88,0-1-1,0-1 1,37 11 0,-8-6-14,-1-3 1,2-1 0,-1-3-1,1-1 1,0-3 0,0-2-1,1-2 1,94-17-1,-85 11 40,-48 8-133,0-1-1,1-1 0,-1 0 0,0-1 1,0 0-1,20-8 0,-27 10-31,1 1 0,-1 0 0,0-1 0,1 2 0,-1-1 0,1 0 0,-1 1 0,0 0 0,1 0 0,-1 0 0,0 0 0,0 1 0,0 0 0,0 0 0,0 0 0,5 4 0,16 5 0,5-2 46,0-2 0,1-1 0,-1-2 0,1 0 0,0-2 0,44-3 0,0-6 316,111-23 0,-178 29-331,0-1 0,0-1 1,0 1-1,0-1 0,0-1 1,0 0-1,-1 0 0,1 0 1,-1-1-1,0 0 0,-1 0 1,9-8-1,-12 9-13,0 0 1,0 0-1,-1 0 1,1 0-1,-1 0 1,0 0-1,0-1 1,0 1-1,0-1 1,-1 1-1,0-1 1,0 0-1,0 0 0,-1 1 1,1-1-1,-1 0 1,0 0-1,-1 0 1,1 0-1,-1 1 1,0-1-1,-3-9 1,0 2-7,0 1 0,-1-1 0,0 1 0,-1-1 0,-1 2-1,0-1 1,0 1 0,-1 0 0,0 0 0,0 1 0,-1 0 0,-12-9 0,8 9 0,0 0 1,-1 1-1,0 1 0,0 0 0,-1 1 0,0 0 0,0 1 1,0 1-1,-21-3 0,6 2-15,-1 2 0,0 2 0,0 1-1,0 1 1,-61 10 0,70-6-21,-1 0 0,0 1 0,1 2 0,0 0 0,1 1 0,0 1 0,0 1 0,-26 19 0,40-24-12,-1 0 0,1 1 0,0-1-1,1 2 1,0-1 0,0 1-1,0 0 1,1 0 0,-8 16 0,12-21-15,0-1-1,1 1 1,-1-1 0,1 1 0,-1 0 0,1-1 0,0 1 0,0-1 0,0 1 0,0-1-1,1 1 1,-1 0 0,1-1 0,-1 1 0,1-1 0,0 1 0,0-1 0,0 0 0,0 1 0,0-1-1,1 0 1,-1 0 0,1 0 0,0 0 0,-1 0 0,1 0 0,0 0 0,0 0 0,0-1-1,0 1 1,0-1 0,1 0 0,-1 1 0,4 0 0,11 7-688,0-2-1,0 0 1,31 8 0,-44-14 621,191 52-5023,-104-31 2453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0.3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44 256 4224,'-2'0'204,"1"1"0,-1-1 0,1 1 0,-1-1 0,1 1 0,-1 0 0,1 0 0,-1 0 0,1-1 0,-1 1 0,1 0 0,0 1 0,0-1 0,0 0 0,-1 0 0,1 0 0,0 1 0,0-1 0,1 1 0,-1-1 0,0 0 0,0 1 0,1 0 0,-1-1 0,1 1 0,-1-1 0,1 1 0,0 0 0,-1 1 0,-6 60 2591,7-53-2921,-1 10 56,-3 56 815,4-70-582,0 0 0,1 0 0,-1 0 0,1 0-1,1 0 1,-1 0 0,1 0 0,0-1 0,2 7 0,1-10 493,-2-11-422,-1-13-79,-12-106 333,-1-21-288,11 135-203,1 0-1,0-1 1,1 1 0,1 0-1,0 0 1,1 0 0,11-25-1,-13 34 7,1 0 0,0 0 0,0 0-1,1 0 1,-1 1 0,1-1 0,0 1-1,0 0 1,1 0 0,-1 0-1,1 1 1,0 0 0,-1 0 0,2 0-1,6-3 1,-3 3 47,0 0-1,0 1 1,0 0 0,1 1-1,-1-1 1,0 2 0,1-1-1,18 3 1,-12 0 71,-1 1 0,1 0 0,-1 1-1,0 1 1,0 0 0,-1 1 0,1 0 0,-1 2 0,-1-1 0,1 2 0,15 12 0,35 26 584,18 16-31,-76-58-627,-1 0 1,0 1-1,0-1 0,0 1 0,-1 0 0,0 1 1,0-1-1,0 1 0,-1-1 0,5 13 0,-8-14-6,1-1 0,-1 0 1,1 1-1,-1-1 0,0 0 0,-1 1 0,-1 7 0,2-11-76,0 0-1,0 0 1,0 0 0,0 0 0,-1 0-1,1 0 1,0 0 0,-1 0 0,1 0 0,0 0-1,-1 0 1,1-1 0,-1 1 0,0 0-1,1 0 1,-1 0 0,0-1 0,1 1 0,-1 0-1,0 0 1,0-1 0,0 1 0,1-1-1,-1 1 1,0-1 0,0 1 0,0-1 0,0 0-1,0 1 1,0-1 0,0 0 0,0 0-1,0 0 1,0 0 0,0 0 0,0 0 0,0 0-1,-1 0 1,1 0-27,1 0 0,0 0 0,0 0 0,-1 0-1,1 0 1,0 0 0,-1 0 0,1 0 0,0 0 0,0 0 0,-1-1 0,1 1 0,0 0-1,-1 0 1,1 0 0,0 0 0,0-1 0,0 1 0,-1 0 0,1 0 0,0 0 0,0-1-1,0 1 1,-1 0 0,1 0 0,0-1 0,0 1 0,0 0 0,0 0 0,0-1 0,0 1-1,-1 0 1,1-1 0,0 1 0,0 0 0,0-1 0,0 1 0,0 0 0,0 0 0,0-1-1,0 1 1,1 0 0,-1-1 0,0 1 0,0 0 0,0 0 0,0-1 0,0 1 0,0 0-1,0-1 1,1 1 0,-1 0 0,0 0 0,0 0 0,0-1 0,1 1 0,-1 0 0,0 0-1,0 0 1,1-1 0,-1 1 0,20-10-3660,1 6 1098,-4-10 43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0.7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83 327 4608,'-6'-2'1662,"6"5"-1261,0-3-289,0 0 0,1 0 0,-1 1 1,0-1-1,0 0 0,1 0 0,-1 0 0,0 0 1,1 1-1,-1-1 0,0 0 0,1 0 0,-1 0 1,0 0-1,1 0 0,-1 0 0,0 0 0,1 0 1,-1 0-1,0 0 0,1 0 0,-1 0 0,1 0 0,-1 0 1,0 0-1,1 0 0,-1 0 0,0-1 0,0 1 1,1 0-1,-1 0 0,2 0-7,0 0 1,0 1-1,-1 0 1,1-1-1,-1 1 1,1 0-1,-1 0 1,1-1-1,-1 1 1,1 0-1,-1 1 1,0-1-1,1 0 1,-1 0-1,0 1 0,0-1 1,0 0-1,0 1 1,1 1-1,0 0 197,10 9-130,0-1 0,1 0 0,0-1 0,0 0 0,1-1-1,1-1 1,-1 0 0,20 7 0,-4-4 241,0 0 0,1-2 0,36 6 1,-50-13-267,1-1 1,-1 0-1,0-1 1,1-1-1,-1 0 1,0-2 0,0 0-1,23-7 1,10-7 303,64-30 1,-104 43-401,-2 0-9,0 0 0,0 0 0,-1 0 0,1-1 0,-1 0 0,0 0 0,0-1 0,-1 1 0,0-2 0,11-13 0,-14 16-22,-1 0-1,0-1 1,0 1 0,0-1 0,-1 1-1,0-1 1,0 0 0,0 0 0,0 0-1,-1 1 1,1-1 0,-1 0 0,-1 0-1,1 0 1,-1 0 0,0 0-1,0 1 1,0-1 0,0 0 0,-1 1-1,-3-7 1,0-2 1,-2-1 0,0 2 0,-1-1 0,0 1 0,-1 0 0,0 0 0,-1 1 0,0 0 0,0 1 0,-2 0 0,-19-13 0,14 12-20,-2 1 0,1 0 0,-1 2 0,0 0 0,-1 1 0,0 1 0,-36-5 0,25 6-44,0 3 0,0 0 0,0 2 0,0 1 0,0 2 0,0 1 0,0 1 0,1 2 0,0 1 0,0 1 0,-33 16 0,49-18-13,0 0 0,1 1 0,0 0 0,1 1 0,0 1 0,0 0 0,-14 16 0,23-23 24,0 0-1,0 0 1,1 0 0,-1 1-1,1-1 1,0 1 0,0-1-1,0 1 1,1 0 0,-1 0-1,1 0 1,0 0 0,0 0-1,0 0 1,1 0 0,-1 0 0,1 0-1,0 0 1,0 0 0,1 1-1,-1-1 1,1 0 0,0 0-1,0 0 1,0 0 0,0 0-1,1-1 1,0 1 0,-1 0-1,1-1 1,1 1 0,3 5-1,4 1-138,1 0-1,0-1 1,0 0-1,0 0 1,1-1-1,1-1 1,-1 0-1,1-1 1,0 0-1,15 4 1,11 2-772,0-1 1,56 7-1,-29-9-1105,84-1 0,-56-12-21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1.1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 0 3456,'1'6'741,"-1"0"1,0 0 0,-1 0-1,1 0 1,-1 0-1,-1 0 1,1 0 0,-1-1-1,-2 8 1,-6 26-116,-36 358 2566,33 4-475,18-154-1204,-1-199-1157,2 1 0,24 91 1,-29-136-378,0-1 1,0 1 0,0-1 0,0 1-1,1-1 1,0 0 0,-1 0-1,1 0 1,3 4 0,4-8-602,-1-18-367,1-14-1011,17-52-4191,-15 55 3631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1.5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54 296 4352,'6'5'560,"0"0"-1,0 0 1,0 0 0,1-1 0,-1 0 0,15 6-1,26 18 2840,-18-3-1812,7 6-399,47 32 0,-71-55-927,0-1 0,0 0 1,1-1-1,0-1 0,0 0 1,1 0-1,-1-1 0,23 3 0,-28-7-91,0 0 0,0 0 0,1-1-1,-1 0 1,0-1 0,0 1-1,0-1 1,0-1 0,13-6-1,68-39 862,-67 35-815,-8 4-137,0 0-1,0-1 0,-1 0 0,-1-1 1,0-1-1,0 0 0,14-19 0,-22 26-61,0-1 0,0 0 0,-1 0 0,0 0 0,0 0 0,0-1 0,-1 1 0,0-1 0,0 0 0,-1 1-1,0-1 1,0 0 0,-1 0 0,1 0 0,-1 0 0,-1 0 0,0 0 0,0 1 0,0-1 0,-4-12 0,0 7-8,0 0 1,-1 0-1,-1 1 1,1 0-1,-2 0 1,1 1-1,-2 0 1,1 0-1,-1 1 1,-1 0-1,0 1 1,0 0-1,0 0 1,-1 1-1,0 1 1,-1-1-1,1 2 1,-1 0-1,-1 0 1,1 1-1,0 1 1,-17-3-1,-5 0-28,-1 2 0,0 2-1,0 1 1,0 2 0,0 1-1,0 1 1,-39 10 0,60-10-56,-1 1 0,1 1 1,-1 0-1,1 0 0,1 1 1,-1 1-1,1 1 0,0 0 1,1 0-1,0 1 0,0 1 1,1 0-1,0 1 0,1 0 1,0 0-1,1 1 0,-12 20 1,19-29-95,1 1 0,0-1 0,0 1 0,0 0 0,0-1-1,1 1 1,-1 0 0,1-1 0,0 1 0,0 0 0,1 0 0,-1-1 0,1 1 0,-1 0 0,1-1 0,0 1 0,1 0 0,-1-1 0,4 6 0,-2-2-238,1-1 1,1 1-1,-1-1 1,1 0-1,0-1 1,0 1-1,1-1 0,11 9 1,36 11-2175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1:49.2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 34 2432,'2'19'4364,"27"86"-3544,-25-92-631,2 0 1,0-1 0,0 1-1,1-1 1,1-1-1,0 1 1,0-1 0,1-1-1,18 17 1,-23-23-140,0-1 0,-1 0 0,1-1 0,1 1 0,-1-1 0,0 0 0,0 0 0,1 0 0,-1 0 1,1-1-1,0 0 0,-1 0 0,1 0 0,0-1 0,0 1 0,-1-1 0,1 0 0,0 0 0,0-1 0,0 0 0,-1 0 1,1 0-1,0 0 0,-1 0 0,1-1 0,-1 0 0,0 0 0,1 0 0,-1-1 0,0 0 0,3-2 0,3-3-8,0 0-1,-1-1 1,0 0 0,-1-1-1,0 1 1,-1-1-1,0-1 1,0 0-1,6-15 1,3-11 142,17-60 1,-28 82-180,-2-12 0,-2 17-9,3 28-19,18 141-123,-4-24 58,-18-132 88,45 302 1160,-42-259-880,-2-1 0,-1 1 0,-3-1 0,-14 80 0,16-119-189,0 0 0,-1 0 1,1-1-1,-1 1 0,0-1 1,-1 1-1,1-1 0,-1 0 1,0 0-1,0 0 0,-1 0 1,1 0-1,-1-1 0,0 0 1,-1 0-1,1 0 0,0 0 1,-1-1-1,0 1 0,0-1 1,0 0-1,0-1 0,-1 1 1,1-1-1,-1 0 0,1-1 1,-1 1-1,0-1 0,0 0 0,0 0 1,-9-1-1,-14 1 214,0-2 1,0-1-1,0-1 0,1-2 1,0-1-1,-52-17 0,61 16-558,-1-2 0,2 0 0,-1-1 0,1-1 0,-32-25 0,38 24-1859,10 3-213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3.8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155 24 3072,'-13'-9'543,"13"8"-385,-1 0 0,0 0 1,0 0-1,0 0 0,0 0 1,0 0-1,-1 0 0,1 0 1,0 0-1,0 1 0,-1-1 1,1 0-1,0 1 0,-1-1 1,1 1-1,0 0 0,-1-1 1,1 1-1,-1 0 0,1 0 1,0 0-1,-1 0 0,1 0 1,-3 0-1,-23 25 1804,23-23-1919,1 1-1,-1 0 1,1 0 0,0 0 0,0 0-1,0 1 1,0-1 0,1 1 0,-1 0-1,-2 7 1,-4 10 233,1 1 0,1 0 0,1 1 1,1 0-1,1 0 0,1 0 0,0 0 0,2 0 0,1 0 0,1 1 1,1-1-1,1 0 0,1 0 0,1-1 0,1 1 0,1-1 0,15 33 1,-20-52-314,-1 0 0,1 0 0,0 0 0,0-1 1,0 1-1,0 0 0,0-1 0,1 1 0,-1-1 1,1 0-1,0 0 0,-1 0 0,1 0 1,0 0-1,0-1 0,0 1 0,1-1 0,-1 0 1,0 0-1,5 1 0,-1-1-218,0-1-1,0 0 0,0-1 1,0 1-1,0-1 1,0-1-1,-1 1 1,1-1-1,9-4 1,38-17-1665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4.1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 5760,'6'4'2816,"24"-11"-3584,-26 3 4096,7 0-4352,-11 4 128,0 0-1920,10 4 128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4.5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187 987 3840,'0'-2'114,"0"-1"1,0 1-1,1-1 1,-1 1-1,1-1 1,-1 1-1,1-1 1,0 1-1,0 0 1,0-1-1,0 1 1,0 0-1,1 0 1,-1 0-1,1 0 1,-1 0-1,1 0 1,0 0-1,0 0 1,0 1-1,0-1 1,3-1-1,26-29 2629,68-94-1151,-50 64-1194,73-114 1,-97 131 120,38-94 1,-55 117-385,-2 0 0,0 0 0,-1 0 0,-1 0 0,-1-1 0,0-43 0,-4 59-114,1 0 1,-1 1-1,0-1 0,0 0 1,-1 1-1,0-1 0,0 1 1,0-1-1,-1 1 0,0 0 1,0 0-1,-1 0 0,1 0 1,-1 1-1,-1 0 0,1-1 1,-1 2-1,0-1 0,0 0 1,0 1-1,-1 0 0,1 0 1,-1 1-1,0-1 0,0 1 1,0 1-1,-1-1 0,1 1 1,-1 0-1,1 0 0,-1 1 1,0 0-1,1 0 0,-12 1 1,2 0 4,0 1 0,-1 0 1,1 1-1,1 1 1,-1 1-1,0 0 1,1 1-1,0 1 1,0 0-1,1 1 1,-1 0-1,1 2 1,-13 9-1,8-4 32,0 1 1,1 1-1,1 1 1,0 0-1,1 1 0,1 1 1,1 1-1,-15 26 1,14-17 21,2 0 0,1 0-1,1 1 1,1 1 0,2 0 0,1 0 0,2 1 0,1 0 0,1-1 0,2 49 0,4-40 7,2-1 1,1 1-1,2-2 0,1 1 0,3-1 0,0-1 0,3 0 0,22 41 0,-12-29-47,3 0-1,2-2 0,1-1 0,3-2 0,61 63 0,-94-105-184,1-1-1,-1 1 1,0-1-1,1 0 1,-1 0-1,1 0 1,-1 0-1,1 0 0,0 0 1,-1 0-1,1 0 1,0-1-1,-1 1 1,1-1-1,0 1 1,0-1-1,0 0 1,0 0-1,-1 0 1,1 1-1,0-2 1,0 1-1,0 0 1,0 0-1,-1-1 1,1 1-1,3-2 1,11-8-2031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5.6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540 65 3072,'-1'-22'857,"1"20"-730,0 1-1,0 0 0,1-1 1,-1 1-1,0-1 1,0 1-1,0-1 1,0 1-1,-1 0 0,1-1 1,0 1-1,-1 0 1,1-1-1,0 1 0,-1 0 1,0-1-1,1 1 1,-1 0-1,0 0 1,0-1-1,1 1 0,-1 0 1,0 0-1,0 0 1,0 0-1,0 0 0,-1 1 1,1-1-1,0 0 1,0 0-1,0 1 0,-1-1 1,1 0-1,0 1 1,-1 0-1,1-1 1,0 1-1,-1 0 0,1-1 1,-1 1-1,1 0 1,-2 0-1,-11 0 78,1-1 1,0 2-1,0-1 1,-1 2-1,1 0 0,0 1 1,0 0-1,1 0 1,-16 8-1,4-1 261,1 1 0,1 1 0,-38 26 0,37-23-282,1 2 1,0 0-1,2 2 1,0 0-1,1 1 1,1 1-1,1 1 1,1 0-1,-21 39 1,34-56-172,1 1 0,-1 0 1,1 0-1,1 0 0,-1 0 1,1 1-1,0-1 1,1 0-1,-1 0 0,1 1 1,1-1-1,-1 0 1,1 1-1,0-1 0,0 0 1,1 0-1,0 0 1,0 0-1,0 0 0,1 0 1,0-1-1,0 1 1,8 9-1,-4-7 12,0 0 1,1-1-1,0 0 1,0 0-1,0 0 1,1-1-1,0-1 1,1 0-1,-1 0 1,1-1-1,0 0 1,0 0-1,18 3 1,13-2 80,0-2 1,0-1 0,0-3-1,0-1 1,67-12 0,-104 13-100,27-5 59,0-2 1,-1-1 0,0-2 0,-1-1 0,32-17 0,26-10 157,-79 36-192,-1-1 0,0 1 0,-1-1-1,1 0 1,-1-1 0,0 0 0,0 0 0,6-6-1,-11 10-26,-1 1 0,1 0 0,-1 0 0,0 0 0,1 0 0,-1 0 0,1 0 0,-1 0 0,0 0 0,1 0 0,-1 0 0,1 0 0,-1 0-1,0 0 1,1 0 0,-1 0 0,1 1 0,-1-1 0,0 0 0,1 0 0,-1 0 0,0 1 0,1-1 0,-1 0 0,0 0 0,1 1 0,-1-1-1,0 0 1,1 0 0,-1 1 0,0-1 0,0 0 0,1 2 0,14 18-8,0-2-19,-4-10 21,1-1 0,0 0-1,1-1 1,0 0 0,0 0 0,0-2-1,0 0 1,23 5 0,2-3 161,74 2 1,-83-8-52,-1-1 0,1-2 0,0 0 1,-1-2-1,0-2 0,0 0 0,-1-2 0,0-1 0,0-1 1,-1-1-1,0-1 0,-2-2 0,43-31 0,-61 41-67,0-1-1,0 1 1,0-1-1,-1-1 0,0 1 1,0-1-1,0 0 0,-1 0 1,0 0-1,-1-1 0,4-9 1,-5 11-25,-1 1-1,0-1 1,0 1 0,-1-1 0,0 1-1,0-1 1,0 1 0,0-1 0,-1 1-1,0-1 1,0 1 0,0-1 0,-1 1-1,0 0 1,0 0 0,0 0 0,-5-7-1,0 0 4,-1 0-1,-1 0 0,0 1 0,-1 0 0,0 1 0,0 0 0,-1 0 0,-1 1 0,1 1 1,-1 0-1,-1 0 0,0 2 0,0-1 0,0 1 0,0 1 0,-1 1 0,-23-5 1,21 6-32,0 1 1,0 0-1,0 1 1,-1 1 0,1 1-1,0 0 1,-1 2-1,1-1 1,0 2 0,1 0-1,-1 1 1,1 1 0,0 0-1,0 1 1,-16 10-1,9-3-57,0 1 0,2 1 0,0 1 0,-28 29 0,43-41 38,0 1-1,0 0 0,0 0 1,0 1-1,1-1 1,0 1-1,1 0 0,-1 0 1,1 0-1,1 0 0,-1 1 1,1-1-1,1 1 1,-1-1-1,1 1 0,1 0 1,-1 0-1,1-1 0,2 14 1,0-15 15,0 0 0,1 0 0,-1 0-1,1-1 1,1 1 0,-1-1 0,1 0 0,0 0 0,0 0 0,1 0 0,-1-1 0,1 1 0,0-1 0,0-1 0,0 1 0,1-1 0,-1 1-1,1-2 1,8 4 0,1 0-36,-1-1 0,1 0-1,0-2 1,0 1 0,0-2-1,0 0 1,18 0 0,-8-3-212,0-1 0,0-2 0,0 0 1,-1-1-1,46-17 0,-23 3-1245,85-47 1,-60 14-432,-73 55 2072,0 0 1,0 1-1,0-1 1,1 0 0,-1 1-1,1-1 1,0 1 0,0-1-1,0 1 1,0-1-1,1 0 1,0 1 0,-1-1-1,1 0 1,0 1-1,1-1 1,-1 0 0,0 0-1,1 0 1,0 0-1,0 0 1,0 0 0,2 2-1,2 3 171,0 0-1,0-1 1,1 0-1,0 0 1,0 0-1,15 9 1,5-3 272,0-1 0,0-2 0,1-1 0,0-1 0,1-1 0,55 6 0,-6-1 144,-67-10-842,0 0 0,0-1 0,0-1 0,0 0 0,0-1 0,0 0 0,19-4 0,-15 0-1118,1 0 1,0-1 0,-1 0-1,0-2 1,-1 1 0,0-2 0,21-15-1,-13 3-1552,-13 0-22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6.3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121 912 3968,'1'-3'132,"0"0"-1,0 1 1,0-1 0,1 1 0,-1-1 0,1 1 0,-1 0-1,1-1 1,0 1 0,0 0 0,0 0 0,0 0-1,1 1 1,3-4 0,44-23 2764,-6 5-1583,-1-7-911,0-2 0,-3-2 0,0-1-1,-2-2 1,60-76 0,-85 95-321,0 0 1,-1-1 0,-1-1-1,-1 0 1,0 0-1,-2-1 1,0 0-1,-1 0 1,-2-1 0,0 1-1,-1-1 1,-1-1-1,-1 1 1,-1 0-1,-1-1 1,-4-29 0,2 45-72,0-1-1,0 1 1,-1 0 0,0 0 0,0 0 0,-1 0 0,1 0 0,-1 1 0,-1-1 0,0 1 0,1 0 0,-2 1 0,1-1 0,-1 1 0,0 0 0,0 0 0,0 1 0,-1 0 0,1 0 0,-1 0 0,-10-3 0,4 2 3,-1 0 0,1 1 0,-1 0 0,0 1 0,0 1 0,0 0 0,0 1 0,0 1 0,-1 0 0,-22 3 0,19 1 0,0 1 0,0 0 0,0 1 0,1 1 0,0 1 0,0 0 0,1 2-1,0-1 1,0 2 0,2 0 0,-1 1 0,1 1 0,1 0 0,-18 22 0,18-19 20,1 1 1,1 0-1,0 1 0,2 0 1,0 1-1,0 0 1,2 0-1,1 1 0,0 0 1,1 0-1,2 0 1,0 1-1,-1 31 1,7-4 73,1 0 1,3-1 0,1 0 0,24 72-1,1-20 253,53 109 0,-30-104 216,4-3 0,97 125 0,-135-200-599,-13-16-492,-10-12-1507,0 0 1792,0 0 0,0 0 0,-1 0 0,1 0 0,1 0 0,-1 0 0,0 0-1,0 0 1,1-1 0,-1 1 0,1 0 0,0-1 0,0 1 0,0 0 0,0 0 0,0-1 0,0 1 0,1 0 0,-1-1-1,1 1 1,-1 0 0,1 0 0,0 0 0,0 0 0,0 0 0,0 0 0,2-3 0,7-20-2074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7.1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436 183 3072,'10'-34'1864,"-1"2"1342,-9 30-3131,0 1 0,-1 0 0,1 0 0,0 0 0,-1 0 0,1 0-1,-1 0 1,0 0 0,1 0 0,-1 0 0,0 0 0,0 1 0,1-1 0,-1 0 0,0 0 0,0 1-1,0-1 1,0 0 0,0 1 0,0-1 0,0 1 0,0-1 0,0 1 0,0 0 0,0-1-1,0 1 1,-1 0 0,1 0 0,-1 0 0,-6-2 122,-1 1-1,1 1 1,0-1-1,0 2 1,0-1 0,0 1-1,-1 0 1,1 0-1,0 1 1,-9 4 0,-10 4 624,-41 22 0,27-12-317,21-11-244,-1 1 0,2 1 0,-1 1 0,2 1 0,-21 17 0,34-26-226,0 1-1,0 0 1,0 0 0,1 0 0,0 1 0,0-1 0,0 1-1,1 0 1,0 0 0,0 1 0,0-1 0,1 1 0,0-1-1,0 1 1,1 0 0,0-1 0,0 1 0,1 0 0,-1 0-1,1 0 1,2 9 0,-1-12-26,1 1 0,0 0-1,0-1 1,1 1 0,-1-1 0,1 0-1,0 1 1,0-1 0,0-1 0,1 1-1,-1 0 1,1-1 0,0 0 0,0 0 0,0 0-1,0 0 1,1 0 0,-1-1 0,1 0-1,0 0 1,-1 0 0,9 1 0,9 4 48,1-1 1,0-1 0,36 3-1,-35-7-26,0-1 0,1-2-1,-1 0 1,0-1-1,0-1 1,0-2-1,-1 0 1,1-1-1,-2-2 1,1 0-1,-1-1 1,36-24-1,-48 28-42,0-1-1,1 2 0,0-1 0,0 2 0,0-1 0,1 2 0,-1-1 0,1 1 0,0 1 0,0 0 0,0 1 0,0 0 0,0 1 0,0 1 0,0 0 0,0 0 0,0 1 0,0 0 0,0 1 0,-1 1 1,1 0-1,-1 0 0,0 1 0,0 1 0,17 10 0,-1-1 76,0-2 0,1-1-1,0-1 1,1-2 0,1 0 0,-1-2 0,1-2 0,0 0 0,43 0-1,-54-6 31,0-1 0,-1 0-1,1-2 1,-1 0-1,0-1 1,0 0 0,-1-2-1,1 0 1,-1-1-1,-1-1 1,0 0 0,0-1-1,-1-1 1,0-1 0,0 0-1,24-27 1,-35 33-72,0 0-1,-1 0 1,1 0 0,-1 0 0,0-1 0,-1 1 0,1-1 0,-1 0-1,-1 0 1,1 0 0,-1 0 0,0 0 0,-1 0 0,0 0 0,0 0-1,0 0 1,-1 0 0,0 0 0,-1 0 0,1 0 0,-1 1 0,0-1-1,-1 0 1,-5-9 0,2 4-10,0 0-1,-1 0 0,-1 1 1,0 0-1,0 1 1,-1-1-1,0 2 0,-1-1 1,0 1-1,0 1 1,-1 0-1,-15-8 0,13 9-19,0 2 0,-1 0 0,0 0 0,0 1 0,0 1 0,-1 0 0,1 1 0,-1 1 0,1 0 0,-1 1 0,0 0 0,1 1 0,-18 4 0,10 0-31,1 0 0,-1 1-1,1 2 1,1 0 0,-1 1-1,1 1 1,1 1 0,-19 13-1,29-17 21,1-1-1,0 1 1,0 1-1,1 0 1,0 0-1,0 0 1,1 1-1,0 0 1,0 0-1,1 0 1,0 1-1,1 0 1,0 0-1,-4 18 1,6-22 2,1 1 0,0 0 1,1-1-1,-1 1 0,1-1 1,1 1-1,-1 0 0,1-1 1,1 1-1,-1-1 0,1 1 1,0-1-1,0 0 0,1 0 1,0 0-1,0 0 0,0 0 1,1 0-1,-1-1 0,2 0 1,-1 0-1,0 0 0,1 0 1,9 7-1,-4-6-201,0 1 0,0-1 0,0-1 0,1 0 0,-1 0 0,1-1 0,1-1 0,-1 1 0,20 1 0,-6-2-676,0-1 1,0-1 0,36-4 0,-48 2 330,0-1-1,0 0 1,22-6 0,-21 2-11,0-1 0,-1 0 0,13-9 0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7.7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254 1080 2432,'0'1'105,"1"0"-1,0 0 1,-1 0 0,1 0-1,0 0 1,0 0 0,0 0-1,0 0 1,0 0 0,0 0-1,0-1 1,0 1 0,0 0 0,0-1-1,0 1 1,0-1 0,1 1-1,-1-1 1,0 1 0,0-1-1,1 0 1,-1 0 0,0 1-1,0-1 1,1 0 0,-1 0-1,0 0 1,1-1 0,-1 1 0,0 0-1,0 0 1,1-1 0,-1 1-1,0-1 1,0 1 0,0-1-1,1 1 1,0-2 0,8-4 704,-1 0 1,0 0 0,15-16-1,-2 3-578,249-211 1070,-239 200-1063,-1-1 1,-1-1-1,-2-2 1,-2-1-1,-1-1 1,29-54-1,-45 71-156,-1 0-1,-1 0 0,-1-1 1,0 0-1,-1 0 1,3-37-1,-7 43-33,-1 0 1,-1 0 0,0 0-1,0 0 1,-2 0-1,0 0 1,0 0 0,-1 1-1,-1 0 1,-12-25-1,10 26-19,1 1-1,-1 1 1,-1-1 0,0 1-1,0 1 1,-1-1-1,0 1 1,-1 1 0,0 0-1,0 0 1,-1 1-1,-21-11 1,17 12-2,0 0 0,-1 1 0,1 1 0,-1 0 1,0 1-1,0 1 0,0 0 0,0 2 0,-22 0 0,11 3 16,2 0-1,-1 2 1,0 1-1,1 1 0,0 1 1,1 1-1,0 1 1,0 1-1,1 2 1,0 0-1,1 1 0,-31 26 1,33-22 0,1 0-1,0 1 1,2 1 0,0 1-1,1 0 1,1 1 0,1 1-1,1 0 1,1 1 0,2 0-1,0 1 1,1 0 0,2 1-1,0 0 1,2 0 0,1 0-1,0 0 1,3 1 0,1 31-1,3-20 31,2-1 0,2 0 0,1-1 0,2 0 0,1 0 0,2-1 0,22 42 0,-20-48-6,1-2 1,1 0 0,2 0 0,0-2 0,2 0 0,1-2 0,0 0 0,46 34 0,-28-31-698,1-1 1,1-3 0,55 22 0,-78-33-1034,-18-10 1448,1 0 1,-1 0-1,1 0 1,-1 0-1,1 0 1,-1 0-1,1 0 1,0 0 0,0 0-1,-1-1 1,1 1-1,0-1 1,0 0-1,0 1 1,0-1 0,-1 0-1,1 0 1,0 0-1,3-1 1,6-6-1962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8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177 638 5632,'23'4'910,"0"-1"1,-1-1 0,1-1 0,0-1-1,0-1 1,-1-1 0,1-1-1,-1-1 1,1-1 0,-1-1-1,32-13 1,-32 9-859,-1 0 0,0-2 0,32-24-1,-29 19 102,0-2 0,-2 0 0,0-2 0,-1-1 0,-1 0 0,17-26 0,-32 40-105,1-1 1,-2 0-1,1 0 0,-1 0 1,0-1-1,-1 0 0,0 1 0,-1-1 1,0 0-1,-1 0 0,1-1 1,-2 1-1,0 0 0,0 0 1,-1 0-1,0 0 0,0-1 1,-1 1-1,-1 1 0,0-1 0,-5-12 1,4 14-40,0-1 1,0 0-1,-1 1 1,0 0-1,-1 0 1,1 1-1,-2 0 1,1 0-1,-1 0 1,0 1-1,0-1 1,-1 2 0,-14-10-1,10 9 3,0 1-1,-1 0 1,0 1-1,0 0 1,0 1-1,0 0 1,0 1-1,-27 0 1,13 2-8,-1 2 1,0 1-1,1 1 1,0 2-1,0 1 1,0 0-1,1 2 1,-47 23-1,46-17-27,1 0 0,1 1 0,1 2 0,-32 27 0,46-35 4,0 0 0,1 1 0,0-1 0,0 2 1,1-1-1,1 1 0,0 0 0,0 1 0,1 0 0,1 0 1,-5 19-1,9-27-35,0-1 1,0 1 0,0 0 0,1 0-1,0 0 1,0-1 0,0 1 0,1 0-1,-1 0 1,1-1 0,1 1 0,-1 0-1,0-1 1,1 1 0,0-1 0,3 6-1,0-3-235,1 1-1,0-1 1,1 0-1,-1 0 1,1-1-1,0 0 1,13 8 0,47 30-1887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29.6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1030 2688,'11'-3'1330,"-1"1"1,2 0-1,-1 0 0,16 1 1,5-2-495,35-7-319,1-3 1,-1-3-1,-1-3 1,-1-3-1,-1-2 1,63-35-1,-83 36-299,-1-3 0,-1-1 0,-1-2 0,-1-1 0,-2-2 0,-1-2 0,-2-2 0,-2-1 0,31-44 0,-56 70-185,0-1 1,-1-1-1,0 1 0,-1-1 1,0 0-1,-1-1 0,-1 1 1,3-16-1,-6 19-14,0 0 1,0-1-1,-1 1 1,0-1-1,-1 1 1,0-1-1,-1 1 1,0 0-1,-1 0 1,0 0-1,-5-10 1,1 2-1,-2 1 0,0 0 1,-1 0-1,0 1 1,-1 1-1,-1-1 1,-16-15-1,19 22-11,-1 1 1,1 0-1,-1 0 1,-1 1-1,1 1 0,-1-1 1,-1 2-1,1-1 0,-1 2 1,1 0-1,-26-6 0,21 7-8,-1 1 0,0 1-1,0 0 1,0 1 0,0 1-1,0 1 1,1 0-1,-1 1 1,-24 8 0,30-7 3,1 0 0,-1 1 0,1 0 0,0 1 0,0 1 0,0-1 0,1 1 0,0 1 1,0 0-1,1 0 0,0 1 0,1 0 0,-1 0 0,-8 16 0,4-2 52,1 0 0,1 0 0,1 1 0,1 0 0,1 0 0,1 1 0,1 0 0,1 0 1,2 1-1,0-1 0,2 0 0,3 32 0,3-14 41,1 0-1,2-1 1,2 0 0,1-1 0,3-1 0,29 59 0,-26-65-23,1-2 0,2-1 0,1 0 0,1-1 0,2-2 0,1-1 0,47 40 0,-52-50-27,1-1-1,1 0 1,0-2-1,1-1 1,0 0-1,1-2 1,0-1-1,1-1 1,0-1-1,0-1 1,35 4-1,-48-10-29,-1-1-1,0 0 0,0-1 1,0-1-1,0 0 0,0 0 1,0-1-1,-1 0 0,1-1 1,-1-1-1,0 0 0,0 0 1,0-1-1,-1 0 0,0-1 1,0 0-1,0-1 0,-1 0 1,-1 0-1,1-1 0,-1 0 1,-1-1-1,0 0 0,0 0 1,-1 0-1,0-1 0,0 0 1,-2 0-1,1 0 0,-1-1 1,2-12-1,-3 15-12,-1-1 0,0 0 1,-1 0-1,0 0 0,-1 0 0,0 0 0,0 0 0,-3-17 0,2 24-6,0 0-1,0-1 0,0 1 0,-1 0 0,1 0 0,-1 1 0,1-1 0,-1 0 0,0 0 0,0 1 0,0-1 0,-1 1 0,1 0 1,-1 0-1,1 0 0,-1 0 0,1 0 0,-1 0 0,0 1 0,0-1 0,0 1 0,0 0 0,0 0 0,0 0 0,-1 0 1,1 0-1,0 1 0,-7-1 0,4 1-6,0 0 0,0 1 1,-1-1-1,1 1 1,0 1-1,0-1 0,0 1 1,0 0-1,0 1 0,0-1 1,1 1-1,-1 0 1,1 0-1,0 1 0,0 0 1,0 0-1,-6 6 1,2-2-3,2 1 0,-1 0 1,1 0-1,0 0 1,1 1-1,0 0 1,1 0-1,-6 16 0,6-13 20,1 0-1,1 0 1,0 0 0,1 1-1,0-1 1,1 1-1,1 0 1,2 23-1,-1-28 25,1 1 0,0-1-1,1 0 1,0 0 0,0 0 0,1 0-1,0 0 1,1-1 0,-1 1-1,2-1 1,-1-1 0,1 1 0,9 8-1,-4-4 23,0-1-1,1-1 0,0 0 1,0 0-1,1-1 0,1-1 1,-1 0-1,2-1 0,-1-1 1,0 0-1,1-1 0,0 0 1,1-1-1,-1-1 0,0-1 1,1 0-1,0 0 0,-1-2 1,1 0-1,0-1 0,27-5 1,-20 2-454,-1-1 0,0-1 0,40-17 1,-55 20 45,0 0 1,-1-1 0,1 1-1,0-2 1,-1 1-1,0-1 1,0 0 0,0 0-1,-1 0 1,0-1-1,0 0 1,0 0 0,-1 0-1,0 0 1,4-8 0,9-28-2271,20 4-64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0.2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4480,'3'21'6783,"-3"38"-4414,2 100-149,40 274 0,-34-369-1349,0 2-398,2 0 0,4-1 0,2-1 0,3-1 0,29 64 0,-45-119-430,1-1 1,-1 0 0,2 0 0,-1-1 0,1 1 0,0-1-1,0 0 1,1 0 0,-1-1 0,8 6 0,-10-10-131,-1 1 1,1-1-1,0 1 1,0-1-1,0 0 1,0 0-1,0-1 1,0 1-1,0 0 1,0-1-1,0 0 1,0 0-1,0 0 1,0 0-1,0 0 1,0-1-1,0 1 1,0-1-1,0 0 1,0 0-1,0 0 1,0 0-1,-1 0 1,1-1-1,0 1 1,-1-1-1,1 0 1,2-2-1,6-4-1146,-2 0 0,1 0 0,-1-1 0,0 0 0,-1 0 0,0-1 0,-1 0 0,1-1 0,8-18 0,-14 15-1327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1:50.6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140 22 2048,'-2'-20'1975,"0"18"-594,-3 13-620,5-10-689,-1 1-1,1-1 1,0 1-1,0-1 1,0 1 0,0-1-1,0 0 1,0 1-1,1-1 1,-1 1 0,1-1-1,-1 1 1,1-1-1,-1 0 1,1 1 0,-1-1-1,1 0 1,0 0-1,0 1 1,0-1-1,0 0 1,0 0 0,2 2-1,28 21 566,-22-19-453,8 5 49,0 0 0,1-1-1,0-1 1,0-1 0,1 0 0,0-2 0,0 0 0,40 4 0,-33-5-38,0 1 0,-1 1 0,1 1 0,24 12 1,-39-15-124,27 14 215,-38-17-267,1-1 1,0 0-1,0 1 0,-1-1 1,1 0-1,0 1 0,-1-1 0,1 1 1,0-1-1,-1 1 0,1 0 1,-1-1-1,1 1 0,-1-1 1,1 1-1,-1 0 0,1 0 0,-1-1 1,0 1-1,1 0 0,-1 0 1,0-1-1,0 1 0,0 0 0,0 0 1,1 0-1,-1-1 0,0 1 1,0 0-1,0 0 0,-1 0 1,1 0-1,0-1 0,0 1 0,0 0 1,-1 0-1,1 1 0,-12 11 56,0-1-1,-1 0 1,0 0 0,-1-2-1,0 1 1,0-2 0,-1 0-1,-1-1 1,-26 11-1,-31 19-41,-183 136-158,226-152 120,22-16 7,-1 0 1,0 0-1,0-1 1,-1 0-1,-18 7 1,25-15-512,10-8-933,15-9-1751,-2 16 1528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0.6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18 121 4736,'-2'-2'78,"0"0"0,0 0 0,1 0 1,-1-1-1,1 1 0,-1-1 0,1 1 0,0-1 0,0 1 1,-1-5-1,1 6 29,1 0 0,0 0 0,0 0 0,0 0 0,0 0 0,0 0 0,0 0 0,1 0 0,-1 0 0,0 0 0,0 0 0,1 0 0,-1 0 0,1 0 0,-1 1 0,1-1 0,-1 0 0,1 0 0,-1 0 0,1 1 0,1-2 0,2-1 208,1 0 0,-1 1 0,1 0 1,0 0-1,0 0 0,0 1 1,0-1-1,0 1 0,0 0 0,0 1 1,10-1-1,32-2 622,122-15-317,19-6 570,-136 20-1441,-36 5-381,-15 7-1605,-1-1 114,0-3 310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2.0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63 2688,'16'-34'1597,"-3"7"1115,-12 25-1901,4 101 1821,24 139 0,-2-28-1283,-24-172-1154,28 222 794,-24-221-833,2 0-1,1-1 1,2-1 0,26 57 0,-34-86-135,0-1 1,0 1-1,1-1 1,0 0-1,1 0 1,-1 0-1,1-1 1,1 0-1,-1 0 1,1-1-1,14 10 1,-18-14-234,1 1 0,0 0 0,0-1 0,-1 0 0,1 0 0,0 0 1,0 0-1,0-1 0,0 0 0,0 0 0,1 0 0,-1 0 0,0 0 0,0-1 1,0 0-1,0 1 0,-1-2 0,1 1 0,0 0 0,0-1 0,-1 0 0,1 1 0,0-2 1,-1 1-1,0 0 0,0-1 0,5-4 0,11-16-1900,-3-2 43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2.4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 53 4480,'-70'-32'2176,"70"15"-3072,0 17 4224,9-4-2944,6 4 128,10 0 256,11 0 128,13 0-1024,-3 4 0,24 0 768,-10 0 0,-10 1-512,-11-1 128,-3 4-640,-11 1 0,-10 6-1280,6-2 0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2.8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82 421 3584,'15'-7'725,"0"0"0,0-1 0,-1 0 0,0-2 1,0 1-1,-1-2 0,-1 0 0,0 0 0,12-15 0,24-20-531,-33 32-255,5-3 100,-1-1 1,17-20-1,-32 33 3,0 0-1,-1 0 1,1-1 0,-1 1-1,0-1 1,0 0-1,0 0 1,-1 0 0,0 0-1,0 0 1,-1 0 0,0-1-1,1-9 1,-2 12-26,-1 1 1,0-1-1,0 1 0,0-1 0,0 1 1,-1-1-1,1 1 0,-1 0 0,0-1 1,0 1-1,0 0 0,0 0 1,0 0-1,-1 1 0,1-1 0,-1 1 1,0-1-1,0 1 0,0 0 1,0 0-1,0 0 0,-1 0 0,-3-1 1,1 0 44,0 0 1,-1 0 0,0 1-1,1 0 1,-1 0 0,0 1-1,0 0 1,0 0 0,0 0-1,-1 1 1,-11 1 0,5 2 34,1 1 0,-1 0 0,1 0 0,0 1 1,0 1-1,0 0 0,1 1 0,0 1 1,1 0-1,-1 0 0,2 1 0,-1 0 0,1 1 1,0 0-1,1 1 0,-13 19 0,16-21-37,0 1-1,1 0 1,0 0-1,1 0 1,0 0-1,1 1 1,0 0-1,0-1 1,1 1-1,1 0 1,-1 0-1,2 0 1,0 0-1,0 1 1,1-1-1,0 0 1,1 0-1,0-1 1,1 1-1,0 0 1,9 17-1,-6-16-17,0 0 0,1-1 0,0 0 0,1 0 0,1-1 0,-1 0 0,2 0 0,-1-1 0,1 0 0,1-1 0,-1 0 0,1 0 0,1-1 1,-1-1-1,1 0 0,1-1 0,-1 0 0,16 4 0,-8-5-309,0 0 0,1-1 1,-1-1-1,1-1 1,-1-1-1,1 0 0,-1-2 1,1-1-1,-1 0 0,0-1 1,24-9-1,-13 0-1630,-1-12-150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3.7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84 4992,'15'-5'540,"1"0"1,0 1 0,0 1-1,18-1 1,26-4 3092,-7 3-2054,94 2 0,-89 4-1398,73-8 0,-78-1 331,63-16 0,-115 24-503,-1 0 0,1 0 0,0 0 0,-1 0 0,1 0 0,-1 0 0,1 0 0,-1-1 0,1 1 0,-1 0 1,1 0-1,0 0 0,-1-1 0,1 1 0,-1 0 0,0-1 0,1 1 0,-1 0 0,1-1 0,-1 1 1,1-1-1,-1 1 0,0-1 0,1 1 0,-1-1 0,0 1 0,0-1 0,1 0 0,-20 2 133,1 5-114,0 1-1,0 1 1,1 0 0,0 1 0,1 1 0,0 0 0,1 2-1,0-1 1,0 2 0,-17 19 0,23-22-11,1 0 0,0 0 0,0 1 0,1 0 1,1 1-1,-1-1 0,2 1 0,0 0 0,0 1 0,1-1 0,1 1 0,0 0 1,0 0-1,2 0 0,0 0 0,0 13 0,1-18-8,1-1 0,0 0 0,1 0 0,-1-1 0,1 1 0,0 0 0,1 0 0,0-1 0,0 1 0,0-1 0,1 0 0,0 0 0,9 10 0,-5-8 16,0-1-1,0 0 1,1 0-1,-1-1 1,2 0 0,-1-1-1,0 0 1,16 6-1,-4-4 68,0-1 0,0-1 0,0 0 0,1-2-1,-1-1 1,1 0 0,0-2 0,33-3-1,-38 2-30,0-2-1,-1 0 0,1-1 0,-1-1 1,0 0-1,0-1 0,-1-1 0,0 0 1,0-2-1,0 1 0,-1-2 0,0 0 0,-1 0 1,0-1-1,-1-1 0,14-16 0,-26 28-62,0-1 0,0 1 0,0 0 0,0 0 1,1 0-1,-1 0 0,0 0 0,0-1 0,0 1 0,1 0 0,-1 0 0,0 0 0,0 0 0,0 0 0,1 0 0,-1 0 0,0 0 0,0 0 0,1 0 0,-1 0 0,0 0 0,0 0 0,1 0 0,-1 0 0,0 0 0,0 0 0,0 0 0,1 0 0,-1 0 0,0 0 0,0 0 0,1 0 0,-1 0 0,0 0 0,0 1 0,0-1 0,1 0 0,-1 0 0,0 0 0,0 0 0,0 1 0,0-1 0,1 0 0,-1 0 0,0 0 0,0 1 0,0-1 0,0 0 0,0 0 0,0 0 0,0 1 0,7 13-37,-6-13 32,2 8-9,1 0 1,0 0-1,1 0 1,0-1-1,0 1 0,1-1 1,0-1-1,0 1 0,1-1 1,0 0-1,0 0 0,1-1 1,0 0-1,15 9 0,-4-6 67,0 0 0,0-2-1,1 0 1,-1-1 0,2 0-1,-1-2 1,1-1 0,-1 0-1,1-2 1,0 0 0,0-1-1,-1-1 1,22-4 0,-28 2-2,1 0-1,-1 0 1,1-1 0,-1-1 0,0 0 0,-1-1-1,1-1 1,-1 0 0,-1-1 0,1 0 0,-1 0-1,-1-2 1,0 0 0,0 0 0,-1 0 0,0-2-1,0 1 1,-2-1 0,8-13 0,-10 15-17,-2-1 1,1 1 0,-1-1-1,-1 0 1,0 0 0,0 0-1,-1 0 1,-1 0 0,0-1-1,0 1 1,-1 0-1,-1-1 1,0 1 0,-3-12-1,3 14-30,-1 1-1,-1 0 0,0 0 0,0 0 0,-1 0 0,0 0 1,0 1-1,0-1 0,-1 1 0,0 0 0,-1 1 0,0-1 1,0 1-1,0 0 0,0 1 0,-1 0 0,0 0 1,-13-7-1,0 3-30,0 1 0,0 1 1,0 0-1,-1 2 0,0 1 0,0 0 1,0 2-1,-1 0 0,1 1 1,-34 4-1,43-3-8,0 2 1,-1-1-1,1 2 1,1 0 0,-1 0-1,0 1 1,1 0-1,-1 1 1,1 0-1,1 1 1,-1 0-1,1 1 1,0 0-1,0 1 1,1 0-1,0 0 1,1 1-1,0 0 1,-13 19-1,18-24 21,0 2 0,1-1 0,-1 0-1,1 0 1,0 1 0,1-1 0,-1 1-1,1 0 1,0-1 0,1 1 0,-1 0 0,1 0-1,0-1 1,1 1 0,-1 0 0,1 0-1,0-1 1,0 1 0,1-1 0,0 1-1,0-1 1,3 7 0,-1-7-30,-1 1-1,1-1 1,0 0-1,1-1 1,-1 1 0,1-1-1,0 0 1,0 0-1,0 0 1,0 0 0,1-1-1,-1 0 1,1 0-1,0-1 1,0 0 0,0 0-1,0 0 1,1 0 0,11 0-1,-2 0-143,0-1 0,0-1-1,0-1 1,0 0 0,-1-1 0,1 0 0,0-2-1,-1 0 1,0 0 0,1-1 0,19-11 0,-14 6-92,2-1-129,-1-1 0,28-19 0,-49 29 403,0 1-1,0 0 1,1 0 0,-1-1 0,0 1 0,1 0-1,-1 0 1,1 1 0,0-1 0,-1 0-1,1 0 1,0 1 0,-1-1 0,1 1-1,0-1 1,0 1 0,-1 0 0,1 0 0,0 0-1,0 0 1,0 0 0,-1 0 0,1 0-1,0 0 1,0 1 0,-1-1 0,1 1 0,0-1-1,0 1 1,-1 0 0,1 0 0,-1 0-1,1 0 1,-1 0 0,1 0 0,-1 0-1,2 2 1,2 5 115,0-1 0,0 1 0,-1 0-1,-1 0 1,1 1 0,2 11 0,7 14 354,-1-13-152,1 0 0,1-1 1,1 0-1,1-2 0,0 1 0,2-2 1,25 20-1,-21-16-1141,13 8-703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4.8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59 2688,'205'-1'8245,"-46"-3"-6117,157-25 0,-201 5-1424,-115 24-694,0 0 1,0 0 0,-1 0-1,1 1 1,0-1-1,0 0 1,0 0-1,0 1 1,0-1 0,-1 0-1,1 0 1,0 1-1,0-1 1,0 0-1,0 0 1,0 1 0,0-1-1,0 0 1,0 1-1,0-1 1,0 0-1,0 0 1,0 1-1,0-1 1,0 0 0,0 1-1,0-1 1,1 0-1,-1 0 1,0 1-1,0-1 1,0 0 0,0 0-1,0 0 1,1 1-1,-1-1 1,0 0-1,0 0 1,0 0 0,1 1-1,-1-1 1,0 0-1,0 0 1,1 0-1,-1 0 1,0 0 0,0 1-1,1-1 1,-1 0-1,0 0 1,0 0-1,1 0 1,-1 0 0,-24 17 164,-3-4-122,1 1 0,0 1 0,2 1 0,-1 1 0,-31 29 0,50-39-50,0-1 0,0 1 0,1 0 0,-1 0 0,1 0-1,1 1 1,0 0 0,0 0 0,0 0 0,1 0 0,0 1 0,1-1 0,0 1-1,0 0 1,1 0 0,0 0 0,1-1 0,-1 1 0,2 0 0,-1 0 0,1 0 0,5 17-1,-3-14 4,1-1-1,0 0 0,1 0 0,0 0 0,1 0 0,0-1 0,1 0 0,0 0 0,1 0 0,-1-1 0,2 0 0,-1-1 1,1 0-1,1 0 0,0-1 0,0-1 0,0 1 0,0-1 0,1-1 0,0 0 0,14 4 0,-2-2 48,1-1 0,0 0 0,-1-2 0,2-1-1,-1-1 1,0-2 0,0 0 0,0-1 0,39-7-1,-27 1 66,-1-2 0,0-1 0,0-2 0,48-24 0,-62 26-34,0-2-1,-1-1 1,0 0-1,-1-2 1,0 0 0,-1-1-1,28-32 1,-41 41-44,0-1 1,0 1-1,-1-1 1,6-12-1,-10 18-38,1 1 1,0-1 0,0 0-1,-1 1 1,1-1-1,-1 1 1,1-1 0,-1 0-1,0 0 1,1 1 0,-1-1-1,0 0 1,0 1-1,-1-1 1,1 0 0,0 0-1,0 1 1,-1-1-1,1 0 1,-1 1 0,1-1-1,-1 0 1,0 1-1,0-1 1,0 1 0,0-1-1,0 1 1,-1-2-1,1 3-3,0 0 0,1-1 0,-1 1 0,0 0 0,0 0 0,0 0 0,1 0 0,-1 0 0,0 0-1,0 0 1,0 0 0,0 0 0,1 0 0,-1 0 0,0 0 0,0 0 0,0 1 0,1-1 0,-1 0-1,0 1 1,0-1 0,1 1 0,-1-1 0,0 0 0,1 1 0,-1 0 0,1-1 0,-1 1 0,0-1-1,1 1 1,-1 0 0,1-1 0,0 1 0,-1 0 0,1-1 0,-1 3 0,-12 31-215,13-28 212,0 0 0,1 0 0,-1 0 0,2 0-1,-1 1 1,1-1 0,-1 0 0,2-1-1,-1 1 1,1 0 0,0-1 0,0 1 0,0-1-1,1 0 1,-1 0 0,1 0 0,1-1 0,-1 1-1,1-1 1,-1 0 0,9 5 0,0 0 45,1 0 0,0-1-1,0 0 1,1-1 0,-1-1 0,2-1 0,19 6 0,-22-9-92,0 1-1,0-1 1,1-1 0,-1-1-1,0 0 1,1 0 0,-1-1-1,17-4 1,-22 3-492,1 0 0,-1-1 0,1 0 0,-1-1 0,0 0 0,0 0 0,-1 0 0,1-1 0,-1 0 0,0-1 0,0 0 0,-1 0 0,10-12 0,1-14-1846,-18 1 64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5.1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80 4736,'-26'-33'2304,"26"3"-2944,0 13 4608,0 17-3968,0 0 0,11 0-256,-7 0 128,7 17-1024,-7 0 0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5.5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8 282 3968,'11'33'6864,"3"24"-4363,-11-42-2340,0 0 1,1-1-1,0 0 1,1 0-1,1 0 1,0 0-1,1-1 1,1 0-1,0 0 1,17 20-1,-19-28-61,0 1-1,0-1 1,0 0 0,0 0-1,1-1 1,0 0 0,0 0-1,0-1 1,1 0-1,-1 0 1,1 0 0,0-1-1,-1 0 1,1-1 0,0 0-1,0 0 1,0-1-1,0 0 1,0 0 0,0-1-1,12-2 1,-6 1-5,0-2-1,-1 0 1,0 0 0,0-1 0,0-1-1,-1 0 1,0-1 0,19-13 0,-4-1 118,-1-2 1,28-30-1,-41 40-124,-1-1 0,-1 0 0,0-1 0,-1 0 0,-1 0 0,0-1 0,-1 0 0,-1-1 0,8-26 0,-12 36-66,-2-1-1,1 1 1,-1-1-1,0 0 1,-1 0-1,0 0 0,0 0 1,-1 1-1,0-1 1,0 0-1,0 0 1,-1 1-1,-1-1 1,1 1-1,-1-1 1,0 1-1,-1 0 1,0 0-1,0 1 1,0-1-1,-1 1 0,0 0 1,-8-8-1,2 5-16,0 1-1,0 0 1,-1 0-1,1 1 0,-2 1 1,1 0-1,-1 0 1,0 1-1,0 1 0,0 0 1,-1 1-1,0 1 1,1 0-1,-1 0 0,0 2 1,-23 1-1,15 0-50,0 2-1,0 0 1,1 2-1,-1 0 1,1 1 0,0 1-1,1 1 1,0 1-1,-31 19 1,43-23-150,0 1 1,1 0 0,0 0-1,0 1 1,0 0 0,1 0-1,0 0 1,0 1-1,1 0 1,0 0 0,0 0-1,1 1 1,0-1 0,1 1-1,0 0 1,0 0 0,1 0-1,0 1 1,0-1-1,1 1 1,1-1 0,0 1-1,0-1 1,0 0 0,1 1-1,4 15 1,21 40-2131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6.1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40 540 4992,'-39'-7'2197,"39"-26"150,6 17-2237,1 1 1,0 0-1,1 0 1,1 0-1,0 1 0,1 0 1,0 1-1,20-19 1,-15 14 25,14-13 95,1 0 0,2 3 0,1 0 0,1 2 0,1 1 0,2 3 0,0 0 0,1 2-1,1 2 1,1 2 0,0 2 0,1 1 0,1 2 0,0 2 0,0 1 0,69-2 0,-100 10-174,0 0 0,0 1 0,0 0 0,-1 1 1,1 0-1,0 0 0,-1 1 0,1 1 1,-1 0-1,0 0 0,0 1 0,-1 0 1,1 1-1,-1 0 0,0 0 0,-1 1 0,1 1 1,-2-1-1,14 16 0,-12-10 32,0 1 1,0 0-1,-2 0 0,1 1 0,-2 0 0,0 1 0,-1-1 1,-1 1-1,0 0 0,-1 0 0,0 0 0,-1 24 1,-2-25 8,-1-1 0,-1 0 0,0-1 0,-1 1 0,-1 0 0,0-1 0,-1 0 0,0 0 1,-1 0-1,0 0 0,-1-1 0,-1 0 0,0-1 0,-18 21 0,10-14 70,-1 0 0,-1-1 0,-1-1 0,0-1 0,-1-1 0,-1-1 0,-38 19 0,44-26-101,-1 0 0,0-1-1,0 0 1,0-2 0,0 0-1,-1 0 1,-25-1 0,41-2-100,-1 0 0,0 0 0,0 0 0,1 0 0,-1 0 0,0 0 0,1-1 0,-1 1 0,0-1 0,1 1 0,-1-1 0,0 0 0,1 1 0,-1-1 0,1 0 0,0 0 0,-1 0 0,1 0 0,0 0 0,-1-1 0,1 1 0,0 0 0,0-1 0,0 1 0,0-1 0,0 1 0,0-1 0,1 1 0,-1-1 0,0 1 0,1-1 0,-1 0 1,1 1-1,-1-3 0,1 0-129,0-1 1,0 1 0,0 0-1,1 0 1,-1 0-1,1 0 1,0-1 0,0 1-1,0 0 1,1 1 0,-1-1-1,1 0 1,3-5-1,2-1-470,1 0 0,0 1 0,1 0 0,0 0-1,0 0 1,1 1 0,0 1 0,0 0-1,1 0 1,17-8 0,36-24-1821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6.5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1 5504,'0'0'58,"0"0"1,0 0 0,-1-1-1,1 1 1,0 0 0,-1 0-1,1 0 1,0 0 0,-1 0-1,1 0 1,0 0 0,-1 0-1,1 0 1,0 0 0,-1 0-1,1 0 1,0 0 0,0 0-1,-1 1 1,1-1 0,0 0-1,-1 0 1,1 0 0,0 0-1,0 1 1,-1-1 0,1 0-1,0 0 1,0 0 0,-1 1-1,1-1 1,0 0-1,0 0 1,0 1 0,0-1-1,-1 0 1,1 1 0,0-1-1,0 0 1,0 0 0,0 1-1,0-1 1,0 0 0,0 1-1,1 22 190,2 15 4459,-42 473-1274,37-363-2984,25 217 0,-16-313-347,3 0 1,3-1-1,1-1 0,40 93 1,-50-135-212,0 0 0,1 0 0,0 0 0,0-1 0,1 0 0,-1 0 0,2 0 0,-1 0 0,9 5 0,-13-10-18,-1-1 0,1 0 0,0 0-1,0 0 1,0 0 0,0 0 0,1 0-1,-1 0 1,0-1 0,0 1 0,0-1 0,1 0-1,-1 1 1,0-1 0,0 0 0,1 0-1,1-1 1,-1 0-60,-1 0 0,1 0 0,-1 0 0,0 0 0,1-1 0,-1 1 0,0-1 0,0 1 0,0-1 0,0 0 0,-1 0 0,1 0 0,0 0 0,-1 0 0,1 0 0,-1-1 0,0 1 0,2-4 0,13-30-2117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1:51.0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3712,'13'7'1792,"17"40"-1280,-17-29 2944,-1-4-3328,-3 14 0,4 4 128,0 12 128,3-9-512,2 1 128,3 6 128,5 2 128,0-2-128,0-3 128,0-4-512,-5-9 0,0 2-1152,-3-6 128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6.8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21 6016,'-18'1'952,"16"2"34,33 6 942,58 8 755,-16-9-1618,142-3 0,72-25-946,-163 10 597,141-22-1484,-262 32 589,0-1 0,0 1 0,0 0-1,0 0 1,-1 0 0,1 0 0,0 1 0,0-1-1,0 1 1,-1 0 0,1 0 0,0 0 0,-1 0-1,1 0 1,-1 0 0,1 1 0,2 2-1,15 6-1863,-8-5 102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7.2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16 415 4480,'-1'1'69,"0"-1"0,0 0 0,0 0 0,1 1 0,-1-1 0,0 0 0,1 1 0,-1-1 0,0 1 0,1-1 0,-1 1 0,0-1 0,1 1 0,-1 0 0,1-1 0,-1 1 0,1-1 0,-1 1 0,1 0 0,0 0 0,-1-1 0,1 1 0,0 0 0,-1 0 0,1-1 0,0 1 1,0 0-1,0 0 0,0 0 0,0 0 0,0-1 0,0 1 0,0 0 0,0 1 0,2 2 230,-1-1 0,0 0 0,1 0 0,0 0 0,-1 0 0,1 0 0,0 0 0,1-1 0,2 4 0,4 3 293,0 0 0,1-1 1,0-1-1,0 0 0,13 7 1,-1-3-92,-3-1-388,-1 0 0,2-2 1,-1 0-1,1-2 0,0 0 1,0-1-1,27 3 1,-21-7 106,1-1 1,0-1-1,-1-1 1,1-2-1,-1-1 1,0-1-1,0 0 1,25-12-1,-32 10-131,0 0 0,0-1 0,-1-1 0,-1-1-1,0 0 1,0-1 0,-1-1 0,-1-1 0,0 0 0,-1-1-1,14-18 1,-23 26-65,-1 0 0,1 0 1,-1-1-1,-1 1 0,1-1 0,-2 0 0,1 0 1,-1 0-1,0 0 0,0 0 0,-1-1 0,0 1 1,-1 0-1,0-1 0,0 1 0,-1-1 0,0 1 1,0 0-1,-1 0 0,0-1 0,-1 1 0,1 1 0,-6-12 1,2 8-6,-1 1 1,1-1 0,-2 1 0,1 0-1,-1 1 1,-1 0 0,0 0-1,0 1 1,-1 0 0,1 0 0,-2 1-1,1 1 1,-1 0 0,0 0-1,-16-5 1,-6-1-46,0 1 1,-1 2-1,0 1 1,-1 2-1,0 1 0,0 2 1,0 1-1,0 2 1,-63 7-1,80-3-53,0 0 0,0 2 1,-31 13-1,43-17 41,0 1 1,1 0 0,0 0 0,-1 0-1,1 0 1,0 1 0,1 0-1,-1 0 1,1 0 0,0 1 0,0-1-1,0 1 1,0 0 0,-4 8-1,8-11 26,-1-1-1,1 1 0,-1-1 0,1 1 1,0-1-1,-1 1 0,1 0 0,0-1 1,0 1-1,0-1 0,0 1 0,1 0 1,-1-1-1,0 1 0,1-1 0,-1 1 1,1-1-1,-1 1 0,1-1 0,0 1 1,-1-1-1,1 0 0,1 2 0,1 0-1,0 0 0,-1-1 0,1 1-1,0-1 1,1 0 0,-1 0-1,0 0 1,1 0 0,4 2 0,8 1-8,0-1 1,0 0 0,23 3 0,15-1-54,1-2 0,85-4 0,-111-2 34,0-1 0,-1-2 0,1-1 0,-1 0 0,0-3 0,41-17 0,-69 25 39,1 1-1,0-1 0,-1 1 1,1-1-1,0 1 1,-1-1-1,1 1 0,0-1 1,0 1-1,0 0 1,-1-1-1,1 1 0,0 0 1,0 0-1,0 0 1,0-1-1,0 1 1,0 0-1,-1 0 0,1 0 1,0 1-1,0-1 1,0 0-1,0 0 0,0 0 1,0 1-1,-1-1 1,1 0-1,0 1 0,0-1 1,-1 0-1,2 1 1,-4 27 200,-1-10-34,1-8-65,1 1 0,1-1 0,0 0 0,0 1 0,1-1 0,0 0 0,1 1-1,0-1 1,1 0 0,0 0 0,0 0 0,1-1 0,1 1 0,-1-1-1,2 0 1,-1 0 0,8 9 0,-4-8 21,0-1 0,0 0-1,1 0 1,0-1 0,1 0-1,0-1 1,0 0 0,1-1 0,-1 0-1,1-1 1,1 0 0,-1-1 0,19 4-1,12 2 16,80 16-1713,-108-25 83,1 1 0,-1-2 0,18-1 0,-17-2-1065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8.1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37 3328,'18'34'8084,"9"52"-7641,-11-32 523,5 13 169,-11-32-395,1-1 0,2 0 1,26 50-1,-45-122-15,-3 8-683,1-1 0,2 0 0,1 0 0,1 0 0,0-46 0,4 67-70,1 0 0,1 0 0,-1 0 0,2 0-1,-1 1 1,1-1 0,1 0 0,0 1 0,6-11 0,-7 14 7,1 0 0,1 1 0,-1-1 1,1 1-1,0 0 0,0 0 0,1 1 0,-1 0 1,1-1-1,0 2 0,0-1 0,1 1 0,-1 0 1,11-3-1,0 1 37,0 1 0,0 1 0,0 0 0,0 2 0,1 0 0,-1 0 0,1 2 0,-1 0 0,0 1 0,0 1 0,0 1 0,0 0 0,0 1 0,-1 1 0,1 0 0,-2 2 0,22 11 0,-11-3 96,0 1 0,-2 1 0,0 1 0,0 1 0,-2 1 0,-1 2 0,0 0 0,-2 0 0,17 28 0,-28-38-8,-1 0 0,0 1 1,-1 0-1,7 20 0,-11-28-55,-1 0-1,1 0 1,-1 0-1,0 1 1,-1-1-1,1 0 1,-1 1-1,-1-1 1,1 0-1,-1 1 1,0-1-1,-4 12 1,5-17-69,0-1 1,0 0-1,0 1 0,0-1 1,0 1-1,0-1 1,0 1-1,0-1 0,0 1 1,0-1-1,0 0 1,0 1-1,0-1 0,-1 1 1,1-1-1,0 1 1,0-1-1,-1 0 0,1 1 1,0-1-1,0 0 1,-1 1-1,1-1 0,0 0 1,-1 0-1,1 1 1,-1-1-1,1 0 0,0 0 1,-1 1-1,1-1 1,-1 0-1,1 0 0,-1 0 1,1 0-1,0 0 1,-1 0-1,1 0 0,-1 0 1,1 0-1,-1 0 1,1 0-1,-1 0 0,1 0 1,0 0-1,-1 0 1,1 0-1,-1 0 0,1 0 1,-1-1-1,1 1 1,0 0-1,-1 0 0,1-1 1,-1 1-1,1 0 1,0 0-1,-1-1 0,1 0 1,-1 0-168,-1-1 1,1 0 0,0 0-1,1 0 1,-1 0-1,0 0 1,0 0-1,1 0 1,-1 0-1,1 0 1,0-3 0,1-1-331,0 0 1,0 1 0,1-1 0,0 0 0,1 0 0,-1 1 0,1-1 0,0 1 0,0 0 0,1 0 0,5-7 0,0-1-395,16-22-1649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8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34 435 4608,'-2'1'205,"0"0"-1,-1 0 1,1 1 0,0-1 0,0 1-1,0 0 1,1-1 0,-1 1 0,0 0-1,1 0 1,-1 0 0,1 0 0,-1 0-1,1 1 1,0-1 0,0 0 0,0 1-1,0-1 1,1 0 0,-1 1-1,1-1 1,-1 1 0,1-1 0,0 1-1,0-1 1,0 1 0,0-1 0,0 1-1,1-1 1,-1 1 0,2 3 0,-1 0 62,1 1 0,0-1 1,0 0-1,0 0 0,1 0 0,0 0 1,0 0-1,1 0 0,-1-1 0,1 1 1,0-1-1,6 5 0,-2-3-205,1 0 1,0-1-1,0 0 0,0 0 0,0-1 1,1 0-1,0-1 0,0 0 0,19 4 1,-7-4 256,1-1 0,0-1 0,39-1 0,-27-5-129,0-1 0,0-2-1,-1-1 1,0-2 0,-1-1 0,0-2 0,0-1 0,-1-1 0,31-21-1,-45 24-110,1-1-1,-2 0 0,1-1 1,-2-1-1,0-1 0,-1 0 1,-1-1-1,0-1 0,19-31 1,-28 39-61,0 1 0,-1-1 0,0 0 1,-1 0-1,0 0 0,0-1 0,-1 1 1,-1-1-1,1-18 0,-2 21-5,-1 0-1,0 1 1,0-1-1,-1 0 0,0 1 1,0-1-1,-1 1 1,0 0-1,0 0 0,-1 0 1,0 0-1,0 1 1,0-1-1,-9-9 0,3 7 1,0 0 0,0 1 0,0 0 0,-1 0 0,0 1 0,-1 1 0,0 0 0,0 1 0,-18-7 1,3 4-20,-1 1 0,1 1 0,-44-4 0,35 9-32,-1 1 0,1 3 0,0 0 0,0 3 0,0 1 1,1 1-1,0 2 0,-43 19 0,69-26 5,0 2 0,0-1 0,1 1 0,0 0-1,0 1 1,0 0 0,1 0 0,0 1 0,0 0 0,0 0 0,1 1 0,0 0 0,1 0 0,-8 13 0,11-15-25,-1-1 0,1 1 0,0 0 1,1-1-1,-1 1 0,1 0 0,0 0 0,0 0 1,1 0-1,0 0 0,0 0 0,1 0 0,-1 0 0,1 0 1,0 0-1,1 0 0,0 0 0,0 0 0,0-1 1,0 1-1,1-1 0,0 1 0,0-1 0,5 6 0,0-2-141,0-2 0,0 1-1,0-1 1,1 0 0,0-1-1,1 1 1,0-2 0,-1 0-1,2 0 1,-1-1 0,0 0-1,1 0 1,14 1 0,18 4-1518,83 6 1,-124-15 1668,99 5-2256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8.7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37 4992,'-7'-25'1333,"6"15"-735,3 8 287,0 5-604,-1 0-1,0 0 1,0 0 0,0-1 0,0 2-1,0-1 1,-1 0 0,1 0 0,-1 0-1,0 0 1,0 0 0,0 0 0,0 0-1,-2 6 1,1 10 329,54 959 5425,-41-835-5222,5 21-49,6 140 136,-23-321-4139,0 12 2676,1 1 0,0-1 0,0 1-1,0-1 1,0 1 0,1 0 0,2-6 0,6-11-2082,5-6-43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9.3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38 346 5632,'3'14'886,"0"-1"628,0 1-1,1 0 0,1-1 0,7 16 0,-10-24-1296,1-1 1,0 1-1,1-1 0,-1 0 0,1 0 1,0 0-1,0 0 0,0-1 1,0 1-1,0-1 0,1 0 1,0 0-1,-1-1 0,9 4 0,-3-3-166,-1 1-1,1-2 0,-1 1 0,1-1 0,0-1 0,0 1 0,0-2 0,0 1 0,17-3 0,-2-2 366,-1-1 1,43-15-1,-55 15-342,-1 1 0,0-2 0,0 0 0,0 0-1,0-1 1,-1 0 0,0-1 0,-1 0 0,0 0 0,0-1 0,0 0 0,-2-1 0,1 0 0,-1 0 0,10-19 0,-12 19-58,-1 0 0,1 0 1,-2 0-1,1-1 0,-2 0 1,1 1-1,-2-1 0,1 0 1,-1 0-1,-1 0 0,0 0 1,-1 0-1,0 0 0,0 0 1,-1 0-1,-1 1 0,1-1 1,-6-10-1,6 13-20,-1 1 1,0 0-1,-1 0 1,1 0-1,-2 0 1,1 0-1,-1 1 1,1-1-1,-2 1 0,1 1 1,-1-1-1,0 1 1,0 0-1,0 0 1,-1 0-1,0 1 1,0 0-1,0 1 0,0 0 1,0 0-1,-1 0 1,1 1-1,-15-3 1,0 2-42,0 1 0,0 1 1,0 2-1,0 0 0,-1 1 1,2 0-1,-1 2 0,-35 11 1,47-12 13,1 0 1,0 1 0,0-1 0,1 2 0,-1-1-1,1 1 1,0 1 0,0-1 0,0 1 0,1 1-1,0-1 1,0 1 0,1 0 0,-1 1 0,2 0-1,-1 0 1,1 0 0,0 1 0,1-1-1,0 1 1,-5 17 0,8-23 7,1 0-1,0-1 1,0 1 0,0-1 0,0 1-1,1 0 1,-1-1 0,1 1-1,-1-1 1,1 1 0,0-1 0,0 0-1,0 1 1,0-1 0,0 0-1,1 1 1,-1-1 0,1 0 0,-1 0-1,1 0 1,0 0 0,0-1-1,0 1 1,0 0 0,0-1 0,0 0-1,0 1 1,1-1 0,-1 0-1,0 0 1,5 1 0,5 3-118,1 0 0,0-2 0,0 0 0,21 3-1,3 0-357,0-3 0,1-1 0,-1-1 0,0-2 0,1-2-1,-1-1 1,0-2 0,0-2 0,40-14 0,-83 32 822,1 0 1,0 0-1,0 1 1,1-1-1,1 1 1,-1 0-1,2 0 1,-1 0 0,2 1-1,-1-1 1,1 12-1,2-15-170,0-1-1,1 1 0,-1 0 1,1-1-1,1 1 0,-1-1 1,1 0-1,1 1 1,-1-1-1,1-1 0,1 1 1,-1-1-1,1 1 0,0-1 1,0-1-1,1 1 1,0-1-1,0 0 0,0 0 1,0-1-1,1 1 0,0-1 1,0-1-1,0 0 1,0 0-1,1 0 0,7 1 1,2 1-964,-1-2 0,1 0 1,0-1-1,0-1 0,20-1 1,-11-3-1643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39.8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28 4864,'2'3'378,"0"-1"0,0 0 1,0 1-1,0-1 0,0 0 1,0 0-1,1 0 0,-1-1 0,1 1 1,0-1-1,-1 1 0,1-1 1,0 0-1,0 0 0,0 0 1,5 1-1,62 18 1575,-36-16-1611,1-1 0,-1-2 0,1-1 1,61-8-1,-52 4-325,-2-1 448,-1-1 0,0-2 0,0-2 0,74-27 0,-101 30-216,-16 6-19,-29 11 37,-5 6-91,0 2 0,1 2 0,1 1 0,1 2 0,1 1 0,1 1 0,-51 55 0,72-68-81,0 0 0,1 1 0,1 0-1,0 0 1,0 1 0,2 0 0,0 1-1,-8 25 1,12-35-53,1 1 0,-1 1 0,1-1 0,1 0-1,-1 0 1,1 0 0,0 0 0,0 1 0,1-1 0,-1 0 0,1 0 0,1 0-1,-1 0 1,1 0 0,0 0 0,1 0 0,-1-1 0,1 1 0,0-1-1,1 0 1,-1 1 0,1-2 0,0 1 0,0 0 0,6 4 0,-1-3 11,1 1 1,1-1 0,-1-1-1,1 0 1,0 0 0,0-1-1,0 0 1,1-1-1,-1-1 1,24 3 0,-3-2-471,1-2-1,58-6 1,-31 1-537,64-9-2060,-35-12 455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0.9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217 252 3200,'-20'59'7135,"18"-52"-7024,1 0 0,1 0 0,-1 0 1,1 0-1,0 0 0,0 0 0,1 0 0,0 0 0,1 0 1,-1 0-1,4 8 0,-3-7-2,1 1-1,0-1 1,0 0 0,1 0-1,0 0 1,1 0 0,-1-1 0,1 1-1,1-1 1,0 0 0,0-1-1,0 0 1,0 0 0,1 0-1,0 0 1,1-1 0,-1 0-1,1-1 1,0 0 0,13 5 0,1-3 57,0 0 0,1-2 0,-1-1 0,1 0 0,0-2 0,0-1 0,0-1 0,36-5 0,5-6 292,107-33 0,-152 39-388,0-1-1,0-1 1,0 0 0,-1-2-1,0 0 1,-1-1 0,32-26-1,-44 33-52,0-1 0,-1 1 0,1-1 0,-1 0 0,0 0-1,0-1 1,-1 1 0,0-1 0,0 0 0,0 0-1,0 0 1,-1 0 0,0 0 0,-1-1 0,1 1 0,-1-1-1,0 1 1,-1-1 0,1 1 0,-1-1 0,-1 1 0,1-1-1,-1 1 1,0-1 0,-1 1 0,1-1 0,-1 1 0,-4-8-1,1 4-4,-1-1 0,-1 1 0,1 0-1,-2 0 1,1 1 0,-1 0 0,-1 0 0,0 1-1,0 0 1,-16-10 0,4 4-12,0 1-1,-2 1 1,1 1 0,-28-8-1,10 7-34,0 2 0,-1 1 0,0 3 0,0 1 0,0 2 0,-1 2 0,1 1 0,-1 3 0,1 1 0,0 2 0,0 2 0,1 1 0,-73 29 0,98-32-4,0 1 1,0 0 0,1 1-1,0 1 1,-24 20-1,36-27 30,-1 0-1,0 1 1,0-1 0,1 1-1,-1 0 1,1-1-1,0 1 1,0 0-1,0 1 1,0-1-1,1 0 1,-1 0-1,1 1 1,0-1-1,0 1 1,0-1-1,0 1 1,1-1 0,-1 1-1,1 0 1,0-1-1,0 1 1,1 0-1,-1-1 1,1 1-1,-1-1 1,1 1-1,0-1 1,0 1-1,1-1 1,2 5-1,1 0-9,0-1 0,1 0-1,-1-1 1,2 1 0,-1-1-1,1-1 1,0 1-1,0-1 1,1 0 0,-1-1-1,1 1 1,0-2 0,0 1-1,12 3 1,16 3-130,1-1 1,40 5-1,-75-14 139,80 12-721,-1-4-1,95-3 1,-123-7-366,-1-2 0,0-2-1,0-3 1,81-24 0,-32-5-844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1.3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226 76 5632,'-30'-63'2154,"30"63"-2099,-1-1 0,1 0 0,0 0-1,-1 1 1,1-1 0,-1 0-1,1 0 1,-1 1 0,0-1 0,1 1-1,-1-1 1,0 0 0,1 1-1,-1 0 1,0-1 0,0 1-1,1-1 1,-1 1 0,0 0 0,0-1-1,0 1 1,1 0 0,-1 0-1,0 0 1,0 0 0,0 0 0,0-1-1,0 2 1,1-1 0,-1 0-1,0 0 1,0 0 0,0 0 0,0 0-1,0 1 1,1-1 0,-1 0-1,0 1 1,0-1 0,1 1 0,-1-1-1,0 1 1,0-1 0,1 1-1,-1-1 1,1 1 0,-2 1-1,-22 43 3524,17-30-3936,-7 16 971,2 1 1,0 1 0,-12 67 0,-5 110-543,26-188-16,-30 663 3844,32-640-3681,-1 49 413,5 0 1,3-1-1,5 1 1,31 128-1,-19-130-219,-4-16 321,42 109 0,-53-166-535,-6-14-555,-3-8-363,-6-23-1751,2-6-89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4.0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848 92 2176,'-3'-2'172,"1"0"1,0 0-1,-1 0 1,1 0-1,0-1 0,0 1 1,1-1-1,-1 1 1,0-1-1,1 1 1,-1-1-1,-1-6 0,2 6 33,0 0-1,-1 0 1,1 0-1,-1 0 1,0 0-1,0 0 1,0 0-1,0 0 0,0 1 1,-1-1-1,1 1 1,-1-1-1,1 1 1,-1 0-1,0 0 1,-4-2-1,2 3-178,0-1 1,0 1-1,0 0 0,0 0 1,-1 0-1,1 1 0,0 0 0,0 0 1,-1 0-1,-7 2 0,-57 14 907,46-9-619,-8 3-119,0 2-1,1 1 1,1 1-1,0 2 1,1 1 0,0 1-1,2 2 1,0 0-1,1 2 1,2 1 0,-43 49-1,40-39-65,2 2 1,1 0-1,2 1 0,1 2 0,2 0 0,1 1 0,2 0 0,3 2 0,-10 41 1,12-28 39,3-1 0,2 1 1,2 0-1,3 0 0,2 0 1,9 57-1,-3-69-73,1 0 0,3-1-1,1 0 1,2-1 0,1 0 0,3-1 0,1-1 0,30 44 0,-7-26 10,3-3 0,2-1 0,3-3 0,67 53 0,66 66 388,-168-154-463,0 0 0,22 14 1,-30-23-126,-6-5 58,0 1 0,-1-1 0,1 1 0,0 0 0,0-1 1,-1 0-1,1 1 0,0-1 0,0 1 0,0-1 1,0 0-1,-1 0 0,1 1 0,0-1 0,0 0 0,0 0 1,0 0-1,0 0 0,0 0 0,0 0 0,-1 0 1,1-1-1,0 1 0,0 0 0,0 0 0,0-1 0,0 1 1,-1 0-1,1-1 0,0 1 0,0-1 0,0 0 1,18-26-2288,-13 15 1348,12-16-1073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1:51.3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460 1 6144,'-83'18'3072,"15"48"-2944,55-58 5376,-21 10-5504,0 6 128,-10 12-1152,-7 11 128,-17 9-512,3-9 0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4.8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609 97 3328,'0'-5'419,"0"-1"0,0 0 0,-1 1 1,1-1-1,-1 1 0,-1-1 0,1 1 0,-1 0 1,-4-10-1,4 12-267,1 1 1,-1-1 0,0 1 0,0 0-1,0 0 1,0 0 0,-1 0 0,1 1-1,-1-1 1,1 0 0,-1 1-1,1 0 1,-1-1 0,0 1 0,1 0-1,-1 1 1,0-1 0,0 0 0,0 1-1,0 0 1,-4-1 0,-11 1 14,0 0 0,0 1 1,0 0-1,1 2 1,-1 0-1,1 1 0,-1 1 1,1 0-1,0 1 0,1 1 1,0 1-1,-22 13 1,9-1 216,1 1 0,0 1 0,2 1 0,1 2 0,-33 41 0,45-51-340,1 0 1,1 1 0,1 0 0,0 1 0,1 0 0,1 1 0,-7 22 0,12-32-37,1 0 0,0 1 0,1-1 0,0 1 0,0 0 0,1-1 0,0 1 0,1-1 0,0 1 0,0 0 0,1-1 0,0 1 0,0-1 0,1 0 0,0 0 0,0 0 0,1 0 0,9 13 1,-4-9 1,1 0 0,0 0 0,1-2 1,0 1-1,1-1 0,0-1 1,0 0-1,1-1 0,0 0 0,1-1 1,0 0-1,0-1 0,0-1 1,1 0-1,0-1 0,0-1 0,0 0 1,24 1-1,-13-2 42,0-2 0,0 0 0,0-2 0,0-1 0,-1-1 0,1-1 0,-1-1 0,0-2 0,0 0 0,27-14 0,7-5 108,-41 20-66,0 0-1,-1-2 1,0 0 0,0-1-1,-1 0 1,0-2 0,-1 1-1,16-17 1,-30 26-96,1 1-1,0-1 1,0 0 0,0 0-1,0 1 1,0-1 0,0 1-1,0 0 1,0-1 0,1 1-1,-1 0 1,0 1 0,1-1-1,-1 0 1,1 1 0,-1-1-1,1 1 1,-1 0 0,1-1-1,0 1 1,-1 1 0,4-1-1,3 2-39,1 1 0,-2 0-1,1 0 1,16 10 0,17 5 94,-10-8 59,1-2 1,0-1-1,0-1 0,0-2 1,0-2-1,1-1 1,-1-1-1,57-8 0,-45 2 127,-1-1-1,80-23 0,-110 25-181,0 0-1,-1-1 0,0 0 0,0-1 0,0-1 0,-1 0 1,0-1-1,-1 0 0,0 0 0,0-1 0,-1-1 1,17-22-1,-24 28-30,0 0 0,-1 0 0,0 1 0,0-2 0,0 1 0,0 0 0,-1 0 0,0 0 0,0-1 0,0 1 0,0-1 0,-1 1 0,0-1 0,0 1 0,-1 0 0,0-1 0,0 1 0,0-1 0,0 1 0,-1 0 0,0 0 0,0 0 0,0 0 0,-1 0 0,1 0 0,-1 1 0,-5-6 0,-1-2 3,-1 0 0,0 1 0,0 0 0,-1 1 1,-1 0-1,0 1 0,0 1 0,-1-1 0,-16-6 0,6 5-23,0 0-1,-1 2 1,0 1-1,0 1 1,-1 1-1,0 1 1,0 1-1,0 1 1,0 2-1,0 0 1,-46 7-1,43-2-44,1 1 0,0 1 1,1 1-1,-1 1 0,2 1 0,-1 2 0,1 0 1,1 2-1,1 1 0,-37 29 0,-31 40-225,82-74 218,-1 1-1,1 0 1,1 1-1,0 0 1,1 0-1,-9 19 1,15-27 30,-1-1 0,1 1 1,0 0-1,0 0 0,0 0 0,1 0 1,-1-1-1,1 1 0,0 0 0,0 0 1,0 0-1,1 0 0,-1 0 1,1 0-1,0 0 0,0 0 0,1-1 1,-1 1-1,1 0 0,-1-1 0,1 1 1,0-1-1,1 0 0,-1 0 1,0 0-1,1 0 0,0 0 0,0 0 1,0 0-1,0-1 0,0 0 0,0 0 1,1 1-1,-1-2 0,7 4 0,7 2-177,0 0 0,0-1-1,0-1 1,0-1 0,1 0-1,31 2 1,-6-6-1028,1-1 0,81-14 0,-68 7-82,-8 1-990,79-22 1,-43 0-32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5.3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93 4864,'36'97'3602,"-21"-49"348,6 17-2667,-4-7-325,44 99 1,-70-315 427,6 128-1402,2 0 0,2 0 0,7-57 0,-6 76 4,0 0 0,1 0 0,1 0 0,-1 0-1,2 0 1,-1 1 0,1-1 0,1 1 0,0 1-1,0-1 1,1 1 0,1 0 0,8-9-1,-10 14 17,-1 1-1,1-1 0,-1 1 0,1 0 0,0 1 0,1-1 0,-1 1 0,0 0 0,0 1 0,1-1 0,-1 1 0,1 1 0,-1-1 0,1 1 0,11 1 0,5 2 86,-1 0 0,0 1 1,25 8-1,0 4 249,0 2 0,-1 2 1,-1 2-1,-1 2 0,-2 2 0,55 42 1,-89-62-239,-1 0 1,0 0 0,0 1 0,0 0-1,-1 0 1,1 0 0,-2 1-1,9 14 1,-12-18-150,-1-1 0,0 1 0,0 0 0,0-1 0,-1 1 0,1 0 0,-1-1 0,0 1 0,0 0 0,0 0 0,-1-1-1,1 1 1,-1 0 0,0-1 0,0 1 0,0 0 0,0-1 0,-1 1 0,1-1 0,-1 0 0,0 0 0,0 1 0,0-1 0,-4 3 0,-29 39-3919,10-32 1515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6.0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8 972 2560,'-7'-3'2221,"13"1"-514,32 1 538,29-2-333,-40-5-1706,0-1 0,0-2-1,0-1 1,-2-1 0,37-24 0,5-2 522,5 0-72,-3-4 1,76-60 0,-113 77-478,-1-2-1,-1-1 1,-1-1 0,-2-2-1,-1-1 1,25-42 0,-41 58-119,-1-2-1,0 1 1,-1-1-1,-2-1 1,0 1 0,0-1-1,-2 0 1,-1 0 0,1-22-1,-3 33-29,-1 1-1,-1-1 0,0 1 0,0-1 0,-1 1 0,0 0 0,0 0 0,-1 0 1,0 0-1,-6-13 0,5 16-21,1-1 0,-1 1 0,-1 0 0,1 1 0,-1-1 0,1 1 0,-1 0 0,0 0 0,-1 0 0,1 1 0,-1 0 0,1 0 0,-1 0 0,0 1 0,-11-4 0,6 3-8,-1 0-1,0 1 0,0 0 1,0 1-1,0 0 1,0 1-1,0 0 1,0 1-1,0 1 0,0 0 1,0 0-1,-20 7 1,17-3-11,1 1 0,-1 0 0,2 1 0,-1 1 0,1 0 0,0 1 0,1 0 0,-21 22 0,14-10-12,2 1-1,0 1 1,1 0 0,2 1-1,0 1 1,2 0 0,0 1-1,2 0 1,1 0 0,-7 44-1,11-43 2,2 0 0,1 0 0,2 1-1,0-1 1,2 1 0,1-1 0,1 0-1,2 0 1,1 0 0,0-1 0,3 0-1,0 0 1,1-1 0,2 0 0,0-1-1,2-1 1,1 0 0,1-1 0,1-1-1,0 0 1,2-2 0,38 32 0,-36-35-51,0-2 0,1 0 1,48 22-1,-59-31-178,1-1 1,-1-1-1,1-1 0,-1 1 0,1-2 0,0 0 0,0 0 0,0-2 0,1 1 0,16-3 0,30-12-1690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6.3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 6912,'-15'87'3456,"69"30"-4224,-44-75 5248,-10 13-4608,-10 25 0,-5-10-3328,-9 6 128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7.0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68 417 1152,'0'-5'181,"0"1"0,0-1 0,0 1-1,0-1 1,1 1 0,0-1 0,0 0 0,0 1 0,0 0-1,3-6 1,2-9 539,-5 17 262,-1 6 2033,0 20-2959,0-11 409,0 0 0,2 0 0,-1 0-1,2 0 1,0 0 0,0 0-1,1-1 1,1 1 0,9 17-1,-10-22-335,1-1-1,0 1 0,0-1 0,1 0 1,0-1-1,1 1 0,-1-1 0,1 0 0,0-1 1,0 0-1,1 0 0,0 0 0,0-1 1,14 6-1,-4-5-19,-1-1 1,1 0-1,0-1 0,-1-1 1,1-1-1,0-1 1,0 0-1,0-1 0,0-1 1,0-1-1,0 0 1,-1-1-1,1-1 0,-1-1 1,-1 0-1,32-17 1,-26 10-33,1 0 1,-1-2 0,-1 0 0,-1-1 0,0-1 0,-1-1 0,-1-1 0,-1-1 0,0 0 0,-2-1 0,14-24-1,-23 35-37,-1 1 0,-1-1 0,0 0 0,0 0-1,-1 0 1,0-1 0,0 1 0,-2-1 0,1 0-1,-1 1 1,-1-19 0,-1 22-13,0 1 1,0-1-1,-1 0 0,0 0 1,0 1-1,-1 0 0,0-1 1,0 1-1,-1 0 0,1 0 1,-1 1-1,0-1 0,-1 1 1,1 0-1,-1 0 0,0 0 0,-1 1 1,1-1-1,-8-3 0,-7-5 6,-2 2 0,1 0 0,-1 2 0,0 0 0,-1 2 0,0 0 0,-1 2 0,1 0 0,-1 1-1,0 2 1,0 0 0,0 2 0,-28 3 0,24-1-90,0 2-1,0 2 1,0 0-1,1 1 1,-1 2 0,2 1-1,0 1 1,0 1 0,1 2-1,-41 27 1,58-35 0,0 1 0,1-1 0,0 1 0,0 1 0,0-1 1,1 1-1,0 0 0,-7 15 0,11-21 39,1 1 0,0 0 0,0-1 0,0 1 0,0 0 0,0 0 0,1 0 0,-1 0 0,1 0 0,0 0 0,0 0 0,0 0 0,0 0 0,0 0 0,1 0 0,-1 0 0,1-1 0,0 1 0,0 0 0,0 0 0,0 0 0,0-1 0,1 1 0,-1-1 0,1 1 0,0-1 0,0 1 0,0-1 0,0 0 0,0 0 0,3 2 0,2 1 0,0-1 0,0 1 1,1-1-1,-1-1 0,1 1 0,0-1 0,0-1 1,0 1-1,1-1 0,-1-1 0,1 0 1,-1 0-1,1 0 0,9-2 0,5 0 16,-1-1 0,0-1 0,1-1 0,26-9-1,358-115 25,-326 111 106,-81 17-124,1-1 1,-1 1 0,1 0-1,-1 0 1,0 0-1,1-1 1,-1 1-1,1 0 1,-1 0-1,0 0 1,1 0 0,-1 0-1,1 0 1,-1 0-1,1 0 1,-1 0-1,0 0 1,1 0 0,-1 1-1,1-1 1,-1 0-1,1 0 1,-1 0-1,0 0 1,1 1 0,-1-1-1,0 0 1,1 0-1,-1 1 1,0-1-1,1 0 1,-1 1 0,0-1-1,1 0 1,-1 1-1,0-1 1,0 0-1,0 1 1,1-1-1,-1 1 1,0-1 0,0 0-1,0 1 1,0-1-1,0 1 1,0-1-1,0 1 1,0-1 0,0 0-1,0 1 1,0-1-1,0 1 1,0-1-1,0 1 1,0 0-1,-13 33 212,3-12-69,6-8-41,0 1-1,1 0 0,1 0 0,0 0 1,1 0-1,1 0 0,0 0 0,1 0 0,1 0 1,5 22-1,-5-28-44,1 0 0,1 0 1,0 0-1,0 0 0,0-1 1,1 0-1,0 0 0,1 0 1,0 0-1,0-1 0,1 0 1,-1 0-1,2-1 0,-1 1 1,1-2-1,0 1 0,11 5 1,7 2-180,1-1 1,1-1-1,-1-1 0,2-2 1,-1-1-1,44 6 1,-37-10-1849,0-1 1,62-6-1,-45-4-487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7.8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24 422 3456,'-1'0'161,"1"-1"0,-1 1 0,1-1 0,-1 1 0,1 0 0,-1-1 0,1 1 1,-1 0-1,1-1 0,-1 1 0,1 0 0,-1 0 0,1 0 0,-1-1 0,0 1 0,1 0 0,-1 0 0,1 0 0,-1 0 0,0 0 1,1 0-1,-1 0 0,1 0 0,-1 0 0,0 0 0,1 1 0,-1-1 0,1 0 0,-1 0 0,0 0 0,1 1 0,-1-1 0,1 0 1,-1 1-1,0 0 0,-2 24 2069,18 39-1790,-7-39-210,2-1 0,0 0 0,1-1 0,2 0 1,0-1-1,20 24 0,-24-34-111,0-1 0,0 0 0,1-1 0,1 0 0,0 0-1,0-1 1,1-1 0,0 0 0,0-1 0,1 0 0,0-1 0,22 8 0,-23-11-68,-1-1-1,0 0 1,1-1 0,-1 0-1,1-1 1,-1 0 0,1-1-1,-1-1 1,1 1-1,-1-2 1,0 0 0,0 0-1,0-1 1,0 0 0,0 0-1,-1-2 1,0 1-1,0-1 1,-1-1 0,1 0-1,-1 0 1,11-12-1,-7 5 18,0-1 0,-1 0 0,-1 0 0,0-1 0,-1 0 0,-1-1 0,-1 0 0,0-1 0,-1 0 0,-1 0 0,-1 0 0,5-34 0,-9 38-49,0 1 0,-1-1 0,-1 0 0,0 0-1,-1 0 1,-1 1 0,0-1 0,-1 1 0,0 0 0,-1 0 0,0 0-1,-1 1 1,-1-1 0,0 1 0,0 1 0,-1 0 0,-11-12 0,1 3-14,-1 0 1,0 2-1,-1 0 1,-1 2-1,-1 0 1,0 1 0,-45-21-1,41 23-69,0 1 0,-1 2 0,0 1 0,-1 0 0,0 3 0,-1 0 0,-34-2 0,61 8 44,-1 0-1,0 0 1,1 0-1,-1 0 1,1 1-1,-1-1 1,0 1 0,1 0-1,0-1 1,-1 1-1,1 1 1,-1-1-1,1 0 1,0 0-1,-2 3 1,3-4 15,1 0 0,0 0 0,0 1-1,0-1 1,-1 0 0,1 0 0,0 1 0,0-1 0,0 0 0,0 1 0,0-1-1,-1 0 1,1 1 0,0-1 0,0 0 0,0 1 0,0-1 0,0 0 0,0 1-1,0-1 1,0 1 0,0-1 0,0 0 0,1 1 0,-1-1 0,0 0 0,0 1-1,0-1 1,0 0 0,0 0 0,1 1 0,-1-1 0,0 0 0,1 1 0,22 10-86,3-8 117,0 0 0,1-2 0,-1-1 1,1-1-1,-1-1 0,30-6 0,-23 4 25,93-14 211,-33 4 258,123-2 0,-216 16-527,0 0 1,0 0 0,0-1-1,1 1 1,-1 0 0,0 0-1,0 0 1,0 0 0,1 0-1,-1 0 1,0 0 0,0 0-1,0 0 1,1 0-1,-1 0 1,0 0 0,0 0-1,0 0 1,1 0 0,-1 0-1,0 0 1,0 0 0,0 1-1,1-1 1,-1 0-1,0 0 1,0 0 0,0 0-1,0 0 1,1 0 0,-1 1-1,0-1 1,0 0 0,0 0-1,0 0 1,0 0 0,0 1-1,1-1 1,-1 0-1,0 0 1,0 0 0,0 0-1,0 1 1,0-1 0,0 0-1,0 0 1,0 0 0,0 1-1,0-1 1,0 0 0,0 0-1,0 1 1,0-1-1,0 0 1,0 0 0,0 0-1,0 1 1,0-1 0,-1 0-1,1 0 1,0 0 0,0 0-1,0 1 1,0-1 0,0 0-1,-18 17-1626,-29 12-2351,22-17 1680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8.4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1 447 4992,'0'64'7913,"5"-12"-6866,2-16-850,2 0 0,1-1 1,26 62-1,-27-78-86,1 0 1,0 0-1,1-1 1,1-1-1,1 0 0,0 0 1,1-2-1,16 15 1,-22-24-72,0 0 0,-1 0 0,2-1 0,-1-1 0,1 1 0,-1-1 1,1-1-1,0 1 0,0-2 0,1 1 0,-1-1 0,1-1 0,-1 1 1,1-2-1,-1 1 0,1-1 0,0-1 0,-1 0 0,1 0 0,11-4 1,-7 1-8,0-1 1,-1 0-1,0-1 1,0 0 0,0-2-1,-1 1 1,0-1-1,0-1 1,-1 0 0,-1-1-1,1 0 1,16-21-1,-10 8 8,-1-1 0,-1 0-1,-1-1 1,-1 0-1,-1-1 1,-1-1 0,-2 0-1,10-46 1,-15 53-22,-1 0 1,-1 0-1,-1 0 1,0 0-1,-2 0 1,0-1-1,-2 1 1,0 0-1,-1 0 1,-1 1-1,-1-1 1,-16-36-1,12 36-34,0 1 1,-1 0-1,-2 0 0,0 1 0,0 1 1,-2 0-1,0 1 0,-1 0 0,0 2 0,-2 0 1,1 0-1,-2 2 0,0 0 0,0 2 1,-1 0-1,0 1 0,-1 0 0,0 2 1,0 1-1,0 0 0,-1 2 0,0 0 0,0 2 1,0 0-1,-32 2 0,21 6-233,33-6 244,0 1 1,0-1-1,-1 0 1,1 0-1,0 0 0,0 0 1,0 1-1,-1-1 1,1 0-1,0 0 1,0 1-1,0-1 1,0 0-1,0 0 1,0 0-1,0 1 1,0-1-1,-1 0 0,1 0 1,0 1-1,0-1 1,0 0-1,0 0 1,0 1-1,0-1 1,0 0-1,0 1 1,1-1-1,-1 0 1,0 0-1,0 0 0,0 1 1,0-1-1,0 0 1,0 0-1,0 1 1,1-1-1,-1 0 1,0 0-1,0 0 1,0 1-1,0-1 1,1 0-1,-1 0 0,0 0 1,0 0-1,0 1 1,1-1-1,-1 0 1,0 0-1,1 0 1,4 3-5,1 0 1,0 0 0,0 0 0,1-1-1,-1 0 1,1 0 0,6 0-1,109 14 833,217-1-1,-93-9 301,-176 0-1531,-75-5-31,-1 1 0,1 0-1,-1 0 1,1 0-1,0 1 1,0 0 0,0 0-1,0 0 1,0 1 0,0-1-1,-5 7 1,-24 16-4085,22-21 2069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8.8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115 411 4864,'29'-6'1135,"-1"0"1,0-2-1,0-1 0,-1-1 1,0-1-1,-1-2 1,49-31-1,-55 31-1233,-1-2 0,35-32 0,-45 37 244,0 0-1,0-1 1,-1 0 0,0 0-1,-1-1 1,-1 0 0,11-26-1,-16 35-131,0 0 0,0 0 1,0 0-1,0 0 0,-1 0 0,1 0 0,-1 0 0,0-1 0,0 1 0,0 0 0,0 0 0,0 0 0,-1 0 0,0 0 0,1-1 0,-1 1 0,0 0 0,-1 0 1,1 1-1,0-1 0,-1 0 0,0 0 0,1 1 0,-1-1 0,0 1 0,0-1 0,-1 1 0,1 0 0,0 0 0,-1 0 0,1 0 0,-1 0 0,0 0 0,0 1 1,0 0-1,1-1 0,-1 1 0,0 0 0,-5-1 0,-7-1 22,0 0 0,0 1 0,0 0 0,0 1 0,0 1 0,-1 0 0,1 1 0,0 1 0,0 1 0,0 0 0,-16 5 0,10-1 3,1 0 0,-1 1 1,1 1-1,1 2 0,0-1 1,0 2-1,-17 14 1,25-16 3,0 1 1,0-1 0,1 2 0,1-1 0,0 1 0,1 1 0,0 0 0,1 0 0,0 0 0,1 1-1,0 0 1,2 0 0,-1 0 0,2 1 0,-4 26 0,6-30 6,0 1 1,1-1-1,1 0 1,0 1-1,0-1 1,1 0-1,0 0 1,1 0-1,0 0 1,1 0-1,0-1 1,1 0-1,0 1 1,1-2-1,0 1 1,0-1-1,1 0 1,0 0-1,1 0 1,0-1-1,11 8 1,-1-2 36,1-2 0,1 0 0,0-1 0,0-1 0,1-1 0,0-1 0,1 0 0,29 5 0,4-3-1955,0-2 0,71 0 0,-77-9-479,-6-7 22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9.4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11 147 4992,'-1'1'220,"0"0"0,1 0 0,-1 0 0,0 0 0,1-1 0,-1 1 0,1 0 0,-1 0 0,1 0 0,-1 1 1,1-1-1,0 0 0,-1 0 0,1 0 0,0 0 0,0 0 0,0 0 0,0 0 0,0 0 0,0 1 0,0-1 0,0 0 0,1 0 0,-1 0 0,1 2 0,6 42 779,5 6-645,3 0 0,1-2 0,3 0 0,3-1 0,1 0 0,2-2 1,2-1-1,2-2 0,41 47 0,-67-86-283,22 23 206,-24-26-240,0 0-1,0 0 0,0 1 1,1-1-1,-1-1 0,0 1 1,0 0-1,1 0 0,-1 0 1,1-1-1,-1 1 0,0-1 1,1 1-1,-1-1 0,1 1 1,0-1-1,2 0 1,-4 0-9,1-1 1,-1 1 0,0-1 0,1 1 0,-1-1 0,0 1 0,1-1 0,-1 1 0,0-1 0,1 0 0,-1 1 0,0-1 0,0 0 0,0 1 0,0-1 0,0 1 0,0-1-1,0 0 1,0 1 0,0-1 0,0 0 0,0 1 0,0-1 0,0 0 0,0 1 0,-1-1 0,1 1 0,-1-2 0,-8-24 411,0 10-298,-1 1-1,-1 0 1,-1 0-1,-23-23 0,-6-7 27,23 23-94,-95-125 168,104 132-289,-1 0 0,2-1 0,0 0 0,1-1 0,1 1 0,0-1 0,1 0 0,-3-20 0,7 30 14,1-1 0,0 1 0,0 0 0,1 0 0,0 0 0,0 0 0,0 0-1,1 0 1,0 1 0,0-1 0,1 0 0,0 1 0,0-1 0,1 1 0,-1 0 0,1 0-1,1 1 1,-1-1 0,1 1 0,0 0 0,0 0 0,0 0 0,1 1 0,0 0-1,11-6 1,7-3-58,1 0 0,1 2 0,0 1 0,1 1 0,32-6-1,-23 7 90,0 1 0,0 2-1,0 1 1,1 2 0,0 2-1,-1 1 1,1 2 0,50 10-1,-75-10 40,0 1 0,0 0 0,-1 0 0,13 8 0,-21-11-177,-1 0-1,1 1 1,-1-1 0,1 1 0,-1 0-1,1-1 1,-1 1 0,0 0-1,0 0 1,0 1 0,0-1 0,0 0-1,0 1 1,-1-1 0,1 1 0,-1 0-1,0-1 1,0 1 0,0 0-1,0 0 1,1 4 0,-2-6 33,0-1 1,0 1-1,0 0 0,-1-1 1,1 1-1,0 0 0,0-1 1,0 1-1,-1-1 0,1 1 1,0 0-1,-1-1 0,1 1 1,-1-1-1,1 1 0,0-1 1,-1 1-1,1-1 0,-1 1 1,1-1-1,-1 0 0,1 1 1,-1-1-1,0 0 0,1 1 1,-1-1-1,1 0 0,-1 0 1,0 0-1,1 1 0,-1-1 1,0 0-1,1 0 0,-2 0 1,-16 1-1942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49.8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3 5248,'0'0'58,"0"-1"1,-1 1 0,1 0-1,0 0 1,-1-1 0,1 1-1,0 0 1,-1 0-1,1 0 1,0 0 0,-1-1-1,1 1 1,0 0-1,-1 0 1,1 0 0,0 0-1,-1 0 1,1 0-1,-1 0 1,1 0 0,0 0-1,-1 0 1,1 0-1,0 0 1,-1 1 0,1-1-1,-1 0 1,1 0 0,0 0-1,-1 0 1,1 1-1,0-1 1,0 0 0,-1 0-1,1 1 1,0-1-1,-1 0 1,1 0 0,0 1-1,0-1 1,0 0-1,-1 1 1,1-1 0,0 0-1,0 1 1,0 0 0,-10 30 3126,-1 54 481,10-73-3971,-8 134 1542,6 0 0,27 245 1,-11-284-684,6-1 1,4 0 0,47 131-1,-57-204-504,1-1 0,37 61 0,-50-91-102,1 0 0,-1 0 0,1 0-1,-1 0 1,1 0 0,-1 0 0,1 0 0,0-1 0,0 1 0,0 0 0,0-1 0,0 0 0,0 1 0,1-1 0,-1 0 0,0 0 0,3 0 0,-3-1-78,-1 0 1,1 0-1,-1 0 1,1 0 0,-1 0-1,1 0 1,-1-1-1,1 1 1,-1-1 0,1 1-1,-1-1 1,1 0-1,-1 0 1,0 1 0,1-1-1,-1 0 1,0 0-1,0 0 1,0 0 0,2-2-1,2-4-630,0 0 0,0 0 0,-1-1 0,0 1 0,-1-1-1,1 0 1,-2 0 0,5-16 0,4-33-1821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1:52.0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41 179 3072,'-14'23'4138,"11"-18"-3724,0-1 1,1 0-1,-1 1 1,1-1 0,0 1-1,-2 8 1,1-1-340,1 0 0,1 0 0,0-1 0,0 1 0,1 0 1,1 0-1,0 0 0,1 0 0,0-1 0,6 18 0,-2-9 104,2-1 0,0 0-1,1 0 1,1-1 0,16 22-1,-21-34-119,0 1 0,1-1 0,0 0-1,-1 0 1,2-1 0,-1 0 0,1 0 0,0 0-1,0-1 1,0 0 0,0-1 0,13 5-1,-7-4 37,-1-1-1,1 0 1,0-1-1,0 0 1,1-2-1,-1 1 1,17-3-1,-6 0 79,-1-2-1,1-1 1,-1 0-1,-1-2 0,1-1 1,-1-1-1,-1 0 1,29-18-1,-34 17-29,0 0 0,-1-2 0,0 1 0,-1-2 0,-1 0 0,0-1 0,0 0 0,-1-1 0,18-31 0,-25 37-90,-1 1-1,-1-1 0,1 0 1,-2 0-1,1 0 0,-1 0 1,0 0-1,-1-1 0,0 1 1,-1-1-1,1 1 0,-2-1 1,0 1-1,0-1 0,0 1 1,-1 0-1,-1 0 0,0 0 0,0 0 1,0 0-1,-9-14 0,5 12-34,0-1 0,0 2 0,-2-1-1,1 1 1,-1 0 0,-1 1 0,0 0-1,0 0 1,-1 1 0,1 1-1,-2 0 1,1 0 0,-1 1 0,0 0-1,-1 1 1,1 1 0,-1 0 0,0 0-1,0 2 1,0-1 0,0 2 0,-16-1-1,14 2-81,0 0 0,1 1 0,-1 1 0,1 0 0,-1 1 0,1 1-1,0 0 1,0 1 0,0 0 0,1 1 0,0 1 0,0 0 0,0 1 0,1 0-1,0 1 1,1 0 0,0 1 0,0 0 0,-17 22 0,25-27-77,-1 0-1,1 0 1,0 0 0,0 0 0,1 1 0,-1-1-1,1 1 1,0 0 0,1 0 0,-1-1 0,1 1-1,0 0 1,1 0 0,0 0 0,0 0 0,0 1-1,0-1 1,1 0 0,0-1 0,2 9 0,2-1-403,1 1 0,-1-1 0,10 13 0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0.2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1 5760,'-21'4'2816,"91"7"-2944,-40-5 5504,20 1-4992,5-3 0,26 0 256,14-4 128,11-4-1024,-11-4 128,-4 8 384,-12 0 128,-14 0-640,-14 0 128,-11 4-1280,-10 0 0,-11 13-640,-8-9 0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0.6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10 409 5888,'4'3'234,"-1"-1"0,0 0 0,1 0 1,0 0-1,-1 0 0,1 0 0,0-1 0,0 0 1,0 0-1,0 0 0,0 0 0,0-1 0,0 0 0,0 1 1,6-2-1,1 0 360,-1 0 0,0-2 1,0 1-1,0-1 0,20-8 0,-4-2 5,1-2-1,-1 0 1,37-32-1,-43 32-568,-1-1 0,-1-1-1,0-1 1,-2-1 0,16-22 0,-28 35 13,0 0 0,-1 0 1,0 0-1,0-1 0,0 1 1,-1-1-1,0 1 0,-1-1 1,1 0-1,0-8 0,-2 11-27,0 0 0,-1-1 0,1 1-1,-1 0 1,0 0 0,0 0 0,0-1-1,-1 1 1,1 0 0,-1 1 0,0-1-1,0 0 1,0 0 0,-1 1 0,1 0-1,-1-1 1,-6-5 0,5 5-2,-1 0 0,1 1 0,-1 0 0,0 0 1,0 0-1,0 0 0,0 1 0,-1-1 0,1 1 0,0 1 1,-1-1-1,0 1 0,1 0 0,-7 0 0,1 0 13,1 1-1,-1 1 1,0 0 0,1 0-1,-1 1 1,1 1-1,-13 4 1,5-1 37,0 2 0,1 0 0,0 1 1,1 0-1,-1 2 0,2 0 0,0 0 0,-18 18 0,25-21-11,1 1 0,0 0 0,1 0 0,0 0 0,0 1 0,1 0 0,0 0 0,1 0 1,0 0-1,0 1 0,1 0 0,1 0 0,0 0 0,0 0 0,0 11 0,2-12-4,1-1 1,-1 0 0,2 0-1,-1 0 1,1 0 0,0 0-1,1 0 1,0 0 0,1-1-1,0 0 1,0 1 0,0-1-1,1-1 1,1 1 0,-1-1-1,1 0 1,0 0 0,13 11-1,4-3-273,0 0-1,1-1 1,0-2-1,1 0 0,0-2 1,42 11-1,15 8-2640,-33-14 519,-12-7-86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1.2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4480,'1'3'228,"-1"0"-1,0 0 1,1 0 0,0-1 0,-1 1-1,1 0 1,0-1 0,1 1-1,-1-1 1,0 1 0,1-1 0,-1 1-1,4 2 1,13 28 2728,-3 19-1187,9 65 1,7 22-1299,-18-88 282,-6-21 382,1 0 1,24 53 0,-47-153 16,8 41-1128,0-1 0,2 1 0,1-1 0,1 0 0,3-59 0,1 80-45,0 1 0,1-1 0,0 0 0,0 0 0,1 1-1,0-1 1,1 1 0,-1 0 0,2 0 0,-1 0 0,1 0 0,0 1 0,1 0 0,0 0-1,0 0 1,0 1 0,1 0 0,0 0 0,0 1 0,0 0 0,1 0 0,0 0 0,16-6-1,-8 5 7,1 0 0,-1 1 0,1 1 0,0 1 0,0 0 0,0 1 0,0 1 0,1 0-1,-1 2 1,0 0 0,0 0 0,0 2 0,29 8 0,-35-8 56,0 1 1,0 0 0,0 1-1,-1 1 1,0-1-1,0 2 1,0-1-1,-1 1 1,0 1-1,0 0 1,0 0 0,-1 1-1,-1 0 1,0 0-1,0 1 1,0-1-1,-2 2 1,1-1 0,-1 1-1,6 18 1,-3-4 135,-2 1 0,7 45 0,-12-62-150,0-1-1,-1 1 0,0-1 1,-1 1-1,1-1 1,-1 1-1,-1-1 0,0 1 1,0-1-1,-1 0 1,0 0-1,-6 11 0,9-18-98,0 0-1,-1-1 1,0 1-1,1 0 0,-1 0 1,1-1-1,-1 1 1,0 0-1,0-1 0,1 1 1,-1 0-1,0-1 1,0 1-1,0-1 0,0 0 1,0 1-1,1-1 1,-1 0-1,0 1 0,0-1 1,0 0-1,0 0 1,0 0-1,0 0 0,0 0 1,0 0-1,0 0 1,0 0-1,-1-1 0,1 1-33,1 0 0,-1-1 0,1 1 0,-1-1 0,1 1 0,-1-1 0,1 1 0,-1-1-1,1 0 1,-1 1 0,1-1 0,0 1 0,-1-1 0,1 0 0,0 1 0,0-1 0,0 0-1,-1 0 1,1 1 0,0-1 0,0 0 0,0 1 0,0-1 0,0 0 0,0 0 0,0 1-1,1-1 1,-1 0 0,0 1 0,0-1 0,0 0 0,1 1 0,-1-1 0,0 0 0,1 1 0,-1-1-1,1 1 1,-1-1 0,1 0 0,-1 1 0,2-2 0,38-46-5014,-3 9 2539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1.7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45 168 4864,'13'-13'974,"1"1"-1,0 0 1,1 1 0,0 0 0,22-11-1,88-39 1121,-112 56-2027,2 0 0,-1 1 1,0 0-1,1 1 0,0 1 1,0 1-1,0 0 0,0 0 1,0 2-1,27 3 0,-37-4-11,0 1-1,0 0 1,0 0 0,0 1-1,0-1 1,0 1 0,0 0-1,0 1 1,-1-1 0,1 1-1,-1-1 1,0 2-1,0-1 1,0 0 0,0 1-1,0-1 1,-1 1 0,0 0-1,0 0 1,0 1 0,0-1-1,0 1 1,-1-1 0,0 1-1,0 0 1,0 0-1,-1 0 1,1 0 0,-1 0-1,-1 0 1,1 0 0,-1 0-1,1 1 1,-2 6 0,-3 14 239,-1-1 0,-1 0 0,-1-1 0,-19 45 0,14-40-107,1-3 0,-1 0 1,-1-1-1,-2-1 0,0 0 0,-2-1 0,-31 34 0,6-14 148,-2-2 0,-52 37 1,82-67-256,-1-1 0,0 0 0,-22 9 0,32-16-68,-1-1 0,0 0 0,0 0-1,1 0 1,-1-1 0,0 0 0,0 0-1,-1 0 1,1-1 0,0 0 0,0 0 0,-11-2-1,15 1-12,0 0 0,1 1 0,-1-1 0,0 0 0,0 0-1,1 0 1,-1 0 0,1 0 0,-1 0 0,1 0-1,-1-1 1,1 1 0,0-1 0,0 1 0,-1-1 0,1 1-1,0-1 1,0 0 0,1 1 0,-1-1 0,0 0 0,0 0-1,1 1 1,-1-1 0,1 0 0,0 0 0,0 0 0,-1 0-1,1 0 1,0 0 0,1-3 0,-1-1-14,1 0 1,0 1-1,0-1 0,0 0 1,1 0-1,0 1 1,0-1-1,4-7 0,-3 7-10,0 1 0,1-1 0,-1 1-1,1 0 1,0 0 0,0 0 0,1 1-1,0 0 1,-1-1 0,2 2 0,-1-1 0,0 1-1,1-1 1,-1 1 0,1 1 0,0-1-1,0 1 1,0 0 0,12-2 0,-10 4 22,-1 0 0,0 0 1,0 1-1,1 0 1,-1 0-1,0 1 0,0-1 1,0 2-1,0-1 1,0 1-1,-1 0 0,1 0 1,-1 1-1,0 0 1,0 0-1,9 9 0,1 1 95,0 2 0,16 22 0,-25-29-32,0 1-1,0-2 0,1 1 1,0-1-1,1 0 0,0-1 0,0 0 1,0 0-1,1-1 0,0 0 1,16 6-1,-14-8-48,1-1-1,-1-1 1,1 0-1,-1-1 1,1 0 0,0 0-1,-1-2 1,1 0-1,23-4 1,-30 4-284,1 0 1,-1-1-1,0 0 0,0 0 1,0-1-1,0 1 0,0-1 1,0-1-1,-1 1 0,0-1 1,1 0-1,-1 0 0,-1 0 1,1-1-1,-1 0 0,1 0 1,-1 0-1,-1 0 0,1-1 1,4-8-1,-8 12 17,0 0-1,0 0 1,0 0 0,0 0-1,0 0 1,0-1 0,-1 1-1,1 0 1,-1 0 0,1 1-1,-1-1 1,0 0 0,1 0-1,-1 0 1,0 0-1,-1 1 1,0-3 0,-23-28-2594,-8 9 417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2.1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30 5888,'13'8'2944,"84"-4"-3456,-73-4 6784,22 0-5888,14 0 128,-5-4 128,10-4 127,5-1-1023,-6 1 128,-3-1 512,-16 5 0,-9 4-768,-17 4 128,-19 9-1663,-6 4 127,3 15-384,-12-5 0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2.6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253 294 3968,'-2'0'160,"1"1"0,0-1 0,0 0 0,0 1-1,0-1 1,0 1 0,0-1 0,0 1 0,1-1 0,-1 1 0,0 0 0,0-1 0,0 1 0,0 0-1,1 0 1,-1 0 0,0 0 0,1 0 0,-1 0 0,1-1 0,-1 1 0,1 0 0,-1 1 0,1-1 0,0 0-1,0 0 1,-1 0 0,1 0 0,0 0 0,0 0 0,0 0 0,0 0 0,0 0 0,0 0 0,1 1 0,-1-1-1,0 1 1,1 10-391,-1 6 637,1 0 0,0-1 0,1 1 0,2-1 0,0 1 0,0-1 0,10 23 0,-9-29-232,0-1-1,1 0 1,0 0-1,0-1 1,1 1-1,1-1 1,-1-1-1,1 1 1,1-1-1,0-1 1,0 0-1,13 8 1,-6-6-30,1-1 0,0 0 0,0-2 0,1 0 0,-1-1 0,1 0 0,1-2 0,-1 0 0,0-1 0,1-1 0,-1-1 0,1 0 0,-1-2 0,0 0 0,1-1 0,-1 0 0,34-13 0,-23 6-13,0-2 0,-2-1 0,1-1 0,-1-1 0,-1-1-1,-1-2 1,-1 0 0,0-2 0,-1-1 0,20-23 0,-36 36-86,0-1 0,-1 0 0,0 0-1,0 0 1,-1-1 0,0 0 0,0 0 0,-1 0 0,-1 0 0,3-15 0,-4 18-20,-1-1 0,-1 0 0,1 0 0,-2 0 0,1 0 1,-1 1-1,0-1 0,0 0 0,-1 0 0,0 1 0,-1-1 0,0 1 0,0 0 0,0 0 1,-6-10-1,-5-1 35,0 0 1,-1 1-1,-1 1 0,-1 0 1,-31-23-1,34 29-49,1 2 0,-1 0-1,0 0 1,-1 1-1,0 1 1,0 1 0,0 0-1,-1 1 1,1 0-1,-1 2 1,-31-3 0,38 4-11,-61-4-69,0 4 0,0 2-1,-138 20 1,180-16-10,0 1 1,0 0-1,-51 21 0,68-22 42,-1 1-1,1 0 0,0 0 0,1 1 0,-1 0 1,1 1-1,1 0 0,-1 1 0,2 0 1,-1 0-1,-8 13 0,15-19 23,0-1 1,1 1-1,-1 0 1,1-1-1,0 1 0,-1 0 1,1 0-1,1 0 1,-1 0-1,0 0 0,1 0 1,0 0-1,-1 0 1,1 1-1,0-1 0,1 0 1,-1 0-1,0 0 1,2 5-1,0-3-1,0-1-1,1 0 1,-1 1 0,1-1-1,0 0 1,0-1 0,0 1-1,0 0 1,1-1 0,-1 0-1,7 5 1,4 1-39,0-1 0,0 0-1,1-1 1,0 0 0,0-1 0,30 6-1,61 6-1591,2-4-1,159-2 1,-167-9-1261,-48-3 775,-6-7-43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3.2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12 3840,'0'-1'278,"0"0"-1,-1 1 1,1-1 0,0 0-1,-1 1 1,1-1 0,-1 1-1,1-1 1,-1 0 0,1 1-1,-1-1 1,1 1 0,-1-1-1,1 1 1,-1 0-1,0-1 1,1 1 0,-1 0-1,0-1 1,1 1 0,-1 0-1,0 0 1,1-1 0,-1 1-1,-1 0 1,-3 16 2887,9 43-2506,-2-45-289,0 8 75,1 0 0,1 0 0,1 0 1,0-1-1,2 0 0,12 26 0,-14-36-242,0 0-1,1-1 1,0 0-1,1 0 1,0 0-1,1-1 1,0 0-1,0 0 1,1-1 0,0 0-1,1-1 1,0 0-1,11 7 1,24 6 5,1-1 0,0-3 0,53 13 0,-90-27-685,0 0 1,0-1-1,0 1 1,0-2 0,0 1-1,0-1 1,0-1-1,0 1 1,0-1-1,0-1 1,-1 0-1,1 0 1,0-1 0,-1 0-1,1-1 1,-1 1-1,14-10 1,6-19-2361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3.6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567 6 3712,'-9'-2'511,"0"0"0,0 1 0,-1 0 0,1 1 1,0 0-1,0 1 0,-15 2 0,-67 17 2525,58-11-2696,1 1 0,1 2 0,0 1 0,0 2 0,-30 19 0,47-25-217,0 1 0,0 1 1,1-1-1,0 2 0,1 0 1,0 1-1,1 0 0,1 0 1,0 1-1,1 0 1,-13 28-1,19-37-95,1 1 0,0-1 1,0 1-1,0 0 0,1 0 0,0 0 0,0-1 1,0 1-1,1 0 0,0 0 0,0 1 0,1-2 1,-1 1-1,1 0 0,1 0 0,-1 0 0,1 0 1,0 0-1,0-1 0,1 1 0,-1-1 0,1 0 1,1 0-1,-1 0 0,1 0 0,7 7 0,-4-5-43,1 0-1,1-1 1,-1-1-1,1 1 0,0-1 1,0-1-1,0 0 1,1 0-1,-1-1 0,1 0 1,0 0-1,0-1 1,0-1-1,0 1 0,11-1 1,22-3-513,-1-2 0,0-2 0,0-1 0,0-2 0,-1-2 0,-1-2 0,51-23 0,6-15-1285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4.0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119 0 4864,'-8'2'210,"1"0"1,0 0-1,-1 1 1,1 0-1,0 0 1,1 0-1,-1 1 1,1 0-1,-1 1 1,1-1-1,0 1 1,1 1-1,-1-1 1,-8 12-1,13-15 77,-1 0 0,1 0-1,0 0 1,0 1 0,0-1-1,0 0 1,0 1 0,0-1 0,1 1-1,-1 4 1,1-2-248,0 0 1,0-1-1,1 1 0,0-1 0,0 1 1,0-1-1,2 6 0,3 7 333,20 118 993,29 108-1045,166 317 1998,-74-213-1159,-127-299-946,10 31 492,-30-79-684,0 1 0,1 0 0,-1-1 0,0 1 0,0 0 0,0 0 0,0-1 1,0 1-1,0 0 0,0 0 0,0-1 0,0 1 0,0 0 0,0 0 0,0-1 0,-1 1 0,1 0 0,0-1 0,0 1 1,-1 0-1,0 0 0,1-1-10,0 0 0,-1 0 0,1 0 0,-1 0 0,1 1 0,-1-1 0,1-1 1,0 1-1,-1 0 0,1 0 0,-1 0 0,1 0 0,0 0 0,-1 0 0,1 0 0,-1-1 0,1 1 1,0 0-1,-1 0 0,1 0 0,0-1 0,-1 1 0,1 0 0,0-1 0,-1 1 0,1 0 0,0 0 1,0-1-1,-1 1 0,1-1 0,0 1 0,0 0 0,0-1 0,0 1 0,-1 0 0,1-2 0,-5-7 33,1-1-1,0 0 0,0 0 1,1 0-1,1 0 0,-1 0 0,2-1 1,-1 1-1,2-1 0,-1 0 1,1 1-1,1-1 0,2-13 0,1-4-83,2 2 0,1-1 0,1 0 0,12-26 0,-15 43 4,0 1 1,0 0-1,1 0 0,0 0 1,1 1-1,0 0 1,0 1-1,0-1 0,1 1 1,0 0-1,1 1 1,-1 0-1,1 1 0,0-1 1,19-6-1,-22 9 33,1 1-1,0 0 1,-1 0-1,1 0 1,0 1-1,0 0 1,0 1-1,0-1 1,0 1-1,0 1 0,0-1 1,0 1-1,0 0 1,0 1-1,-1 0 1,1 0-1,0 0 1,-1 1-1,0 0 1,1 0-1,-1 1 1,0-1-1,-1 1 1,1 1-1,5 4 0,1 4 116,0 2-1,-1-1 0,-1 1 0,0 1 0,-1-1 0,-1 2 0,0-1 0,-1 1 0,-1 0 1,-1 1-1,0 0 0,-1-1 0,-1 1 0,-1 1 0,0-1 0,-1 0 0,-2 0 0,1 1 0,-2-1 1,-1 0-1,0 0 0,-1 0 0,-7 19 0,5-22-32,6-18-662,12-27-1238,-8 24 1247,0 0 0,0 0 0,1 1 1,0 0-1,0 0 0,0 0 0,0 0 1,1 1-1,0 0 0,0 0 0,0 0 0,11-4 1,24-16-3189,-16 5 1330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4.3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110 267 3584,'41'-10'1269,"-25"6"-314,0 0 0,-1-1-1,0-1 1,0 0-1,14-8 1,115-79 1520,-140 89-2342,1 1 0,-1 0 1,-1-1-1,1 0 0,-1 0 1,1 0-1,-1 0 0,0-1 1,-1 1-1,1-1 0,-1 0 1,0 0-1,3-7 0,-5 10-106,1 0 0,-1 0 0,0 1-1,0-1 1,0 0 0,0 0 0,0 0 0,0 0-1,0 0 1,-1 0 0,1 0 0,-1 0 0,0 0-1,1 0 1,-1 0 0,0 1 0,0-1 0,0 0-1,0 1 1,0-1 0,0 0 0,-1 1 0,1-1-1,-1 1 1,1 0 0,-1 0 0,1-1-1,-1 1 1,0 0 0,1 0 0,-1 0 0,0 1-1,0-1 1,0 0 0,1 1 0,-1-1 0,0 1-1,0 0 1,0-1 0,-3 1 0,-5-1 35,0 1 1,0-1-1,0 2 1,0-1-1,0 2 1,0-1-1,0 1 1,0 1-1,0-1 1,1 2-1,-1-1 0,1 2 1,0-1-1,0 1 1,-9 7-1,-10 7 126,1 1-1,0 2 1,-26 28-1,42-38-103,0-1-1,1 2 1,1-1 0,0 2-1,1-1 1,0 1 0,1 0 0,1 1-1,0-1 1,-5 24 0,8-29-37,2-1 1,-1 1-1,1 0 1,1-1 0,0 1-1,0 0 1,0-1-1,1 1 1,0 0 0,1-1-1,0 1 1,1-1-1,-1 0 1,1 0-1,1 0 1,0 0 0,0 0-1,0-1 1,1 0-1,9 11 1,-4-8-27,0 0-1,0 0 1,1-2-1,1 1 1,-1-1-1,1-1 1,1 0-1,-1-1 1,1 0-1,21 6 1,5-2-757,1-2-1,53 5 1,-33-6-993,-6 4-660,-17-2-64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0:16.1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57 1664,'77'-27'3062,"-47"21"-2734,-1 1 0,1 1-1,60 1 1,165-8 653,-254 11-982,-1 0-1,1 0 0,-1 0 0,1 0 0,-1 0 0,1 0 0,-1 0 1,1 0-1,-1 0 0,0 0 0,1 0 0,-1 0 0,1 1 0,-1-1 1,1 0-1,-1 0 0,0 0 0,1 1 0,-1-1 0,1 0 1,-1 0-1,0 1 0,1-1 0,-1 0 0,0 1 0,1-1 0,-1 1 1,0-1-1,0 0 0,1 1 0,-1-1 0,0 1 0,0-1 0,0 0 1,0 1-1,1-1 0,-1 1 0,0-1 0,0 1 0,0-1 0,0 1 1,0-1-1,0 1 0,0-1 0,0 0 0,-1 1 0,1-1 0,0 1 1,0-1-1,0 1 0,0-1 0,0 1 0,-1-1 0,1 0 0,0 1 1,0-1-1,-1 0 0,1 1 0,-1 0 0,-23 32 12,14-20-15,0 7 66,2 0 0,0 0 0,1 0 1,-6 34-1,-14 39 401,4-41-5,-34 58 0,15-33 122,38-69-559,2-4-5,1-1 0,-1 1-1,0-1 1,0 1 0,0-1 0,0 0 0,0 1 0,-1-1 0,0-1 0,1 1 0,-1 0-1,-6 3 1,9-6-32,0 0 0,0 0 0,-1 0-1,1 1 1,0-1 0,0 0 0,-1 0-1,1 0 1,0 0 0,-1-1 0,1 1 0,0 0-1,0 0 1,-1 0 0,1 0 0,0 0-1,0 0 1,-1 0 0,1 0 0,0-1-1,0 1 1,-1 0 0,1 0 0,0 0-1,0 0 1,0-1 0,-1 1 0,1 0 0,0 0-1,0 0 1,0-1 0,0 1 0,0 0-1,-1 0 1,1-1 0,0 1 0,-5-6-1180,0 6 45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4.8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 1 5376,'-2'0'194,"1"0"1,-1 0-1,1 0 0,-1 0 1,1 1-1,-1-1 0,1 1 1,-1-1-1,1 1 1,-1-1-1,1 1 0,-1 0 1,1 0-1,0 0 1,0 0-1,-1 0 0,1 0 1,0 0-1,0 0 0,0 0 1,0 0-1,0 1 1,1-1-1,-1 0 0,0 1 1,0 1-1,-11 46 2595,9-29-2933,-5 16 601,3 0-1,1 1 1,1 51-1,3-73-357,1 0-1,1 0 1,0 0-1,1-1 1,1 1-1,0-1 1,1 0-1,0 0 0,1 0 1,1-1-1,12 19 1,-16-27-107,1-1 1,1 1-1,-1-1 0,0 0 1,1 0-1,0-1 0,0 1 1,0-1-1,0 0 0,1 0 1,-1-1-1,1 1 0,0-1 1,0-1-1,-1 1 0,1-1 1,0 0-1,0 0 0,0-1 1,1 0-1,-1 0 0,0 0 1,0-1-1,8-1 0,2-1-399,-1-1-1,1-1 0,-1 0 0,0-1 1,0-1-1,-1 0 0,1-1 0,13-10 1,18-17-1641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5.1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10 7296,'-36'-9'3584,"57"34"-4736,-15-20 6016,-3-5-4992,3 4 0,-2 4-256,-4-8 128,0 0-640,5 0 128,11 3-1024,-1 7 0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5.9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901 18 2560,'-8'-4'383,"-1"1"1,1 0-1,-1 1 0,0 0 1,0 0-1,0 1 1,0 1-1,0-1 0,0 1 1,0 0-1,0 1 0,0 0 1,0 1-1,0 0 1,1 0-1,-13 6 0,-13 5-118,1 2 0,-54 34 0,83-47-260,-78 51 1766,-121 103-1,174-129-1457,1 1 0,2 1 0,1 1 0,1 1 0,1 1 0,2 1-1,1 1 1,2 1 0,1 1 0,2 0 0,-18 66 0,28-82-223,1 0 0,1 0 0,0 1-1,2 0 1,0-1 0,2 1 0,0 0 0,1-1 0,1 1 0,1-1 0,1 0 0,0 0 0,2 0-1,0-1 1,1 0 0,1 0 0,1-1 0,1 0 0,0-1 0,1 0 0,1-1 0,1 0 0,0-1-1,1-1 1,0 0 0,1-1 0,27 17 0,-12-10-27,0-2 0,1-1-1,1-1 1,0-1 0,1-2 0,1-2-1,60 12 1,-65-18-783,1-2 0,0-1 0,0-1 0,0-2 0,51-7 0,23-10-3760,-55 6 1920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6.2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5376,'22'17'801,"0"0"0,1-1 0,44 22 0,-35-21-37,-13-6-229,-1 1 1,-1 0 0,0 1-1,-1 1 1,0 1 0,-1 0-1,-1 1 1,0 1 0,-2 0-1,0 1 1,12 23 0,1 10-495,-3 1 1,26 90 0,-42-119 39,5 15 289,-1 0-1,6 70 1,-14-86-212,-1 0 1,-1 0 0,-1 0-1,-1 0 1,-1 0-1,-7 28 1,7-40-125,-1-1 1,0 1-1,-1-1 1,0 0 0,0-1-1,-1 1 1,0-1-1,0 0 1,-1 0-1,0-1 1,0 0-1,-1 0 1,0-1 0,0 0-1,-15 8 1,17-10-265,0-1 0,-1 0 0,1 0 0,-1-1 0,1 0 0,-1 0 0,0 0 0,0-1 0,0 0 0,0 0 0,0-1 0,0 0 0,0 0 0,0-1 0,0 1 1,0-2-1,0 1 0,1-1 0,-1 0 0,0 0 0,1-1 0,-9-4 0,13 6 40,1 0 1,-1 0 0,1 0-1,-1 0 1,1 0-1,-1 0 1,1-1-1,0 1 1,0 0 0,0-1-1,0 1 1,0-1-1,0 1 1,0-1-1,0 1 1,1-1 0,-1 0-1,0 1 1,1-1-1,-1 0 1,1 0-1,0 1 1,0-1-1,0-3 1,-1-33-2136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6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131 146 2048,'0'-4'62,"-1"-2"352,1 0-1,0 0 1,1 0 0,-1 0 0,1 0 0,0 0 0,3-6 0,-3 9-258,1 1-1,0-1 0,0 1 1,0-1-1,0 1 1,0 0-1,0-1 1,0 1-1,1 1 1,-1-1-1,1 0 0,0 0 1,-1 1-1,1 0 1,0-1-1,4 0 1,21-9 389,1 2 1,0 0-1,0 2 1,0 1-1,1 2 1,45-2-1,-73 6-516,-1 0 0,1 0 1,-1 0-1,0 0 0,1 0 0,-1 0 0,1 1 0,-1-1 0,0 0 0,1 1 0,-1-1 0,0 1 0,0 0 0,1-1 1,-1 1-1,0 0 0,0 0 0,0 0 0,0 0 0,0 0 0,0 0 0,0 0 0,0 0 0,1 2 0,-1-1 15,0 1-1,0 0 1,-1-1-1,1 1 1,-1 0-1,1-1 0,-1 1 1,0 0-1,0 0 1,0 0-1,-1 5 1,-3 9 134,-1 0 1,0-1 0,-10 22 0,11-29-95,-5 10 25,-1-1-1,-1 1 1,-1-1-1,0-1 0,-1 0 1,-1-1-1,-28 25 1,11-15 31,0-1 1,-2-1-1,-46 25 1,75-46-134,-1 1 1,-1-1 0,1 0 0,0-1 0,-1 1 0,1-1 0,-1 0-1,0 0 1,0-1 0,0 0 0,0 0 0,0 0 0,0-1 0,0 0-1,0 0 1,0 0 0,0-1 0,-11-3 0,16 4-8,0 0 0,0 0 1,0-1-1,1 1 0,-1-1 1,0 1-1,0 0 0,1-1 1,-1 1-1,0-1 0,1 0 0,-1 1 1,0-1-1,1 1 0,-1-1 1,1 0-1,-1 0 0,1 1 1,0-1-1,-1 0 0,1 0 0,-1 1 1,1-1-1,0 0 0,0 0 1,0 0-1,-1 0 0,1 1 1,0-3-1,1 1-2,-1-1 1,1 1-1,0 0 1,0-1-1,0 1 1,0 0 0,0 0-1,0 0 1,0 0-1,3-4 1,42-38-35,-43 43 37,0-1 0,0 0 0,1 1 0,-1 0 0,0-1 0,0 1 0,1 0 0,-1 1 0,1-1 0,-1 1 0,1 0 1,-1-1-1,1 1 0,-1 1 0,1-1 0,-1 0 0,0 1 0,1 0 0,-1 0 0,0 0 0,1 0 0,-1 1 0,0-1 0,0 1 0,0-1 0,0 1 0,0 0 0,0 1 0,-1-1 0,4 3 0,9 9 150,1 1 1,-2 1-1,21 27 1,-33-40-128,19 26 93,-13-17 13,1 0 1,0-1-1,0 0 1,15 12-1,-20-19-154,1-1 0,-1 0 0,1 0 0,0-1 0,0 1 0,0-1 0,0 0-1,0-1 1,1 1 0,-1-1 0,0 0 0,1 0 0,-1-1 0,1 1 0,7-2-1,14 0-1148,47-8 0,-65 7 682,0 0 0,0-1 1,-1 0-1,1 0 1,-1-1-1,1 0 0,-1 0 1,14-11-1,0-3-1578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7.4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17 3200,'-30'0'1536,"24"-4"-896,6 4 1664,10-3-1664,5-1 0,6-2 384,0 6 128,7 0-1280,17 6 0,7-6 896,-13 4 0,1-1-384,-10-3 0,-5 0-1024,-4 4 128,-12 6-1152,-3-7 0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7.8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80 5248,'19'-11'2560,"47"11"-1792,-41-10 3968,20 3-4736,1-3 128,-1 3 0,-1 3 0,-8-6-128,-6 3 0,-5-6-256,-10 13 0,-10 0-1152,-1 5 0,6 3-256,1-16 0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8.1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204 0 5760,'-4'2'176,"1"-1"1,-1 1-1,0 0 0,0 0 1,1 0-1,-1 0 1,1 1-1,0-1 1,0 1-1,0 0 0,0 0 1,0 0-1,1 0 1,-1 1-1,1-1 0,0 1 1,0-1-1,-3 7 1,2-2 353,-19 34 3931,-5 15-2841,-7 12-682,25-49-828,0 0 0,1 0 1,1 1-1,1 0 0,0 0 1,2 0-1,0 1 0,0 28 1,4-40-46,0 1 1,0 0-1,1-1 1,1 1 0,0-1-1,0 1 1,1-1-1,0 0 1,1 0-1,0 0 1,0 0-1,1-1 1,1 0-1,0 0 1,0 0 0,0-1-1,1 1 1,0-2-1,10 9 1,-11-11-130,2-1 1,-1 1 0,0-1 0,1 0-1,0-1 1,0 0 0,0 0 0,0-1-1,0 0 1,0 0 0,1-1 0,-1 0-1,1 0 1,-1-1 0,1 0-1,10-2 1,6-2-720,-1 0 0,0-2-1,0 0 1,31-14 0,-45 16 352,0 0 1,0-1-1,0 0 1,0 0-1,-1-1 1,0-1-1,0 1 1,0-1-1,-1-1 1,13-14-1,29-53-1894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8.5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 63 7552,'-34'-13'3712,"74"9"-5120,-25 0 8191,0-3-6655,0-3 128,0-1-128,-5 1 0,-1 7-512,-9 3 0,0 3-895,0 18-1,12 17-896,-3 4 128</inkml:trace>
  <inkml:trace contextRef="#ctx0" brushRef="#br0" timeOffset="1">662 865 7808,'-19'-12'3840,"53"20"-3712,-24-8 7167,-5 0-7167,1 0 128,-6 0-128,0 0 128,0-4-768,0 0 0,-6 4-1536,6 8 129,0 5-641,-5 2 128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8.8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0 4352,'-7'69'7937,"-9"2"-4806,9-42-3002,0 1 0,2 0 0,-1 42 0,6-47 239,2 0 1,1 0 0,0 0 0,9 29 0,-9-43-289,0-1-1,1 0 1,0 0 0,0 0-1,1 0 1,0-1 0,1 0-1,0 0 1,1 0 0,-1-1-1,2 0 1,10 10-1,-14-15-209,0-1-1,-1 0 0,1 0 0,0 0 1,1 0-1,-1-1 0,0 0 0,0 0 1,0 0-1,1 0 0,-1-1 0,0 1 0,1-1 1,-1 0-1,1-1 0,-1 1 0,0-1 1,1 0-1,-1 0 0,6-2 0,0-1-421,0 0-1,0 0 0,0-1 0,-1-1 1,0 0-1,0 0 0,10-9 1,26-32-1880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0:17.7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62 1920,'1'-2'173,"-1"0"0,1-1 0,0 1 0,0 0 0,1 0 1,-1 1-1,0-1 0,0 0 0,1 0 0,0 1 0,-1-1 0,1 0 0,0 1 0,-1 0 0,1-1 0,0 1 1,4-2-1,38-17 18,-25 17-58,0 0 0,0 2 0,0 0 1,0 1-1,31 4 0,23 0 113,-36 2-284,-36-5 35,1-1 0,0 1 0,0-1-1,-1 1 1,1 0 0,0 0-1,-1 0 1,1 0 0,-1 0-1,1 0 1,-1 0 0,1 1 0,-1-1-1,0 1 1,0-1 0,0 1-1,0-1 1,0 1 0,0-1-1,1 4 1,-2-1 1,-1 0 0,1 0 0,-1 0 0,0 0 0,0 0 0,-1 0-1,1-1 1,-1 1 0,-3 5 0,-1 5 23,-17 69-42,20-74 21,1 0 0,-1 0 0,-1-1 0,0 1 0,-7 10 0,-8 21 0,11-22 0,-1-2 0,0 1 0,-1-1 0,0-1 0,-2 0 0,0 0 0,0-1 0,-2-1 0,-24 20 0,21-14 16,0 0 0,1 1 0,2 0 0,0 2 0,-16 31 1,29-50-8,1-3-17,0-1-1,0 1 0,-1 0 0,1 0 0,0-1 1,0 1-1,0 0 0,0 0 0,0-1 1,0 1-1,0 0 0,0 0 0,0-1 0,0 1 1,-1 0-1,1 0 0,0 0 0,0-1 0,0 1 1,0 0-1,-1 0 0,1 0 0,0 0 0,0-1 1,0 1-1,-1 0 0,1 0 0,0 0 0,0 0 1,-1 0-1,1 0 0,0 0 0,0 0 0,-1 0 1,1 0-1,0 0 0,0 0 0,-1 0 0,1 0 1,0 0-1,0 0 0,-1 0 0,1 0 0,0 0 1,0 0-1,-1 0 0,1 0 0,0 0 0,0 0 1,-1 0-1,1 1 0,0-1 0,0 0 0,0 0 1,-1 0-1,1 0 0,0 1 0,0-1 1,0 0-1,0 0 0,-1 1 0,1-1 0,0 0 1,0 0-1,0 1 0,0-23-1821,7 18 1062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9.2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63 7808,'-25'6'3840,"65"-12"-5120,-34-2 7679,-6 1-6271,3-3 0,9-1 0,-3-2 0,1 5-896,5 2 1,0 12-1281,6 19 0,4-4-128,-1 11 0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9.5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55 4736,'13'-13'2304,"48"-4"-2432,-46 9 4352,0 0-3968,10 3 0,5 1 0,10 4 128,-4 0-896,-2 4 128,-13 5-1024,-11-1 128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3:59.9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1 154 5632,'24'-29'2816,"47"-9"-2304,-47 29 4352,12-6-4864,4 2 128,5-1 0,-14 7 0,-7-7-640,-5-1 128,-3 15-1152,-5 8 0,-11-1-256,-6 3 128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0.2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14 476 4480,'-5'-3'3112,"6"6"1619,2 11-765,-3-1-4895,-4 54 925,-2-7 930,4 0-1,6 68 1,-3-107-765,0-5-164,1-1 0,0 0 0,0 0 0,2 0 0,0-1 0,6 15 0,-9-26-158,1 0 0,-1 0 0,1 0 0,0-1 0,0 1 0,0 0 0,0-1 0,1 0 0,-1 0 0,1 0 0,-1 0 0,1 0 0,0 0 0,0 0 0,0-1 0,0 0 0,0 1 0,0-1 0,0 0 0,0-1 0,0 1 0,1 0 0,-1-1 0,0 0 0,0 0 0,1 0 0,-1 0 0,0 0 0,0-1 0,1 1 1,-1-1-1,0 0 0,5-2 0,23-11-2143</inkml:trace>
  <inkml:trace contextRef="#ctx0" brushRef="#br0" timeOffset="1">105 21 6784,'-30'-17'3328,"81"13"-4352,-36 4 5760,-2 4-4736,8-4 128,-6 6-128,0-3 128,4 5-1152,-7 13 128,3 4-896,-11 9 128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0.6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 5120,'2'-1'164,"-1"0"-1,1 0 1,-1 1 0,1-1-1,0 0 1,-1 0 0,1 1 0,0-1-1,-1 1 1,1 0 0,0-1-1,0 1 1,0 0 0,-1 0-1,1 0 1,0 0 0,0 1 0,0-1-1,-1 0 1,1 1 0,0-1-1,0 1 1,-1 0 0,3 0 0,2 3 469,1 0 0,-1 0 1,1 0-1,-1 1 1,-1 0-1,8 7 1,33 42 2229,-13-7-3480,-9-7 1211,34 80-1,-8-15-436,-36-81-4445,-18-26 2091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0.9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476 18 4992,'-39'-17'2432,"14"34"-1792,19-9 3072,-3 9-3072,-16 7 128,-17 3 128,3 5 128,-7-2-1408,-3-5 0,-6 13 768,4-6 128,7-5-1152,18-12 0,11-2-1024,11 0 0,8-1-384,1-9 128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1.2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4992,'24'0'2432,"46"0"-2688,-54 0 4864,20 0-4224,7 0 0,3-3 0,-1 3 128,0 0-768,-5 0 0,-9 0-384,-12 0 0,-4 3-1024,0 7 0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1.6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1 4736,'-12'19'8085,"4"-9"-7509,0 1 0,2 0 0,-1 0 0,1 1 0,1-1 0,-8 24 0,5-9-377,1 1 0,-4 30 0,10-41 77,-1 1 0,2-1 0,0 0 0,1 1 0,0-1 0,2 0 0,0 0 0,6 20 0,-6-28-225,0 1 0,0-1 0,1 0 0,0 0 0,1 0 0,0 0 0,0-1-1,0 0 1,1 0 0,0 0 0,1-1 0,-1 0 0,1 0 0,1 0 0,-1-1-1,10 5 1,-15-9-190,0 0-1,0 0 0,-1 0 0,1 0 1,0 0-1,0-1 0,0 1 1,0-1-1,0 1 0,0-1 0,0 0 1,0 0-1,0 0 0,0 0 1,0 0-1,0 0 0,0-1 0,0 1 1,0-1-1,0 1 0,0-1 0,0 0 1,0 0-1,-1 1 0,1-1 1,0-1-1,2-1 0,-1 0-371,0-1 0,0 0-1,0 0 1,0 0 0,-1 0 0,0 0 0,0-1-1,0 1 1,0 0 0,0-7 0,16-29-2177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1.9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21 111 8192,'-21'-30'4096,"51"12"-4608,-24 15 8703,4-1-7679,-1-6 128,6 3 0,0-6 0,1 1-1024,-7 3 128,-9 5-256,-4 4 128,-11 9-1792,6 20 128,-18 13-767,8 9-1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2.2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63 4480,'0'-11'2176,"10"1"-896,-10 10 2944,0 0-3456,11-4 0,4-3 256,4 1 128,11-1-1536,10 3 0,0 0 896,-4-2 128,-2 6-896,-4-4 128,-3 4-1536,-14 10 0,-7-2-384,-12-1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0.4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428 0 1536,'-13'1'768,"0"1"0,1 0 0,-1 0 0,-15 7 0,-37 26-104,16-7-176,33-19-345,1 1 1,0 0-1,0 1 1,1 1-1,0 0 0,1 1 1,0 0-1,1 1 1,1 0-1,0 1 1,1 0-1,1 1 0,-11 23 1,11-20-32,2 0-1,0 0 1,1 0 0,1 1 0,0 0-1,2 0 1,1 1 0,0-1 0,1 0 0,1 1-1,5 35 1,-1-40-19,0-1 0,1 0 0,1 0-1,0-1 1,1 0 0,1 0 0,0 0 0,15 18 0,12 11 250,41 39 1,-62-67-246,39 25 193,-33-27-48,-13-11-179,-7-34-3712,-4 28 2112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2.6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67 6016,'49'0'2944,"15"-21"-2816,-43 7 5504,4 7-5376,5-6 0,1 9 128,-1 0 0,-6 4-768,-3-4 128,-11 4-768,-5 4 0,-1 9-1024,2 2 128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2.9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55 4736,'-21'-5'2304,"36"1"-1664,-6-4 3328,7 5-3328,4-7 128,5 6 256,0 1 128,16-1-1536,9-2 128,-5 2 896,-11 1 0,2 3-512,-6 0 0,-5 0-1024,-4 3 128,-6 7-1280,4-3 0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3.3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255 4 4864,'0'-1'274,"-1"1"0,1 0 0,-1-1 0,1 1 0,0 0 0,-1 0 1,1 0-1,-1-1 0,1 1 0,-1 0 0,1 0 0,-1 0 0,1 0 0,-1 0 0,1 0 1,-1 0-1,1 0 0,-1 0 0,1 0 0,-1 0 0,1 0 0,-1 0 0,1 0 0,-1 1 0,1-1 1,0 0-1,-2 1 0,-12 13 2705,-10 34-2657,15-29 989,-10 22-840,1 1-1,3 0 0,-13 55 0,-18 136 1505,23-102-1244,19-108-653,1-8-59,0 0-1,0 1 1,-1-2-1,-10 22 1,14-36-55,0 1 1,0-1 0,0 0 0,0 0 0,0 0-1,0 1 1,0-1 0,0 0 0,0 0-1,0 1 1,0-1 0,0 0 0,0 0-1,0 0 1,0 1 0,-1-1 0,1 0 0,0 0-1,0 0 1,0 1 0,0-1 0,0 0-1,-1 0 1,1 0 0,0 0 0,0 0 0,0 0-1,-1 1 1,1-1 0,0 0 0,0 0-1,-1 0 1,1 0 0,0 0 0,0 0-1,0 0 1,-1 0 0,1 0 0,0 0 0,0 0-1,-1 0 1,1 0 0,0 0 0,0 0-1,0 0 1,-1 0 0,1 0 0,0-1 0,0 1-1,-1 0 1,1 0 0,-4-16-1566,3-23-1643,2 34 2588,1 0 0,-1 0 0,1 1 0,0-1 0,1 0 0,-1 1 0,5-6 0,7-13-2032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4.1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516 97 2048,'-4'-4'317,"1"1"0,0-1 0,0 0-1,0 1 1,0-1 0,1-1 0,-1 1 0,1 0 0,0-1 0,0 1 0,1-1-1,-1 1 1,0-6 0,-2-3 623,4 12-901,-1 1 0,1-1 0,0 1 0,0-1 1,-1 1-1,1-1 0,0 1 0,0-1 0,0 1 0,0-1 0,0 1 1,-1-1-1,1 1 0,0-1 0,0 1 0,0-1 0,0 1 0,1-1 1,-1 1-1,0-1 0,0 1 0,0-1 0,0 1 0,0-1 0,1 1 1,-1-1-1,0 1 0,0-1 0,1 1 0,-1-1 0,0 1 0,1 0 1,-1-1-1,1 1 0,-1 0 0,0-1 0,1 1 0,-1 0 0,1-1 1,-1 1-1,1 0 0,-1 0 0,1 0 0,-1-1 0,1 1 1,-1 0-1,1 0 0,-1 0 0,1 0 0,0 0 0,19 4 1442,-10 5-1129,-1 0-1,-1 1 1,1 0-1,-2 0 1,1 1-1,-2 0 1,1 0-1,-1 0 1,5 15-1,8 13 230,12 17 310,-2 1-1,-2 2 1,20 66-1,-27-53-303,-4 1 0,-2 1-1,-4 0 1,-3 0 0,-3 1-1,-3 0 1,-4 0 0,-3 0-1,-26 126 1,12-114-227,-51 183 688,62-243-867,-2-1 0,-2 0-1,0 0 1,-1-2 0,-1 0 0,-2 0 0,-31 35-1,16-28 22,0-1-1,-2-2 0,-1-1 1,-45 26-1,55-35-125,1 1 0,1 1-1,1 1 1,0 1 0,2 1 0,-35 51 0,54-72-74,-11 15 36,6-8-28,0-1 0,0 1 0,-1-1 0,0 0 0,0-1 0,-1 0 0,0 0 0,-10 7 0,17-13-106,-1-1 0,1 1 0,0-1 0,0 0-1,-1 1 1,1-1 0,0 0 0,0 0-1,-1 0 1,1 0 0,0 0 0,0 0-1,-1 0 1,1 0 0,0-1 0,0 1 0,-1 0-1,1-1 1,0 1 0,0-1 0,-2 0-1,2 0-382,-1 0-1,1-1 1,-1 1-1,1 0 0,0-1 1,-1 1-1,1 0 0,0-1 1,0 0-1,0 1 1,0-1-1,0 0 0,0-2 1,-4-12-2743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5.2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0 3072,'-44'30'1536,"23"8"-1792,12-43 1664,3 10-2688,0-1 128,6-4-256,0 4 128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5.9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292 460 3456,'-35'21'2301,"22"-13"-970,0-1 0,0 1 0,1 1 0,-11 11 0,18-15-1312,0 0 0,0 1-1,1 0 1,0 0 0,0 0 0,-6 13 0,7-10 111,-1 0 1,1 0 0,1 0 0,-1 0 0,2 1 0,-1-1 0,1 1 0,1-1 0,-1 1-1,2-1 1,-1 1 0,2-1 0,-1 1 0,1-1 0,0 0 0,1 0 0,0 0 0,1 0-1,-1 0 1,9 12 0,-4-8-68,1-1-1,0-1 1,1 0 0,0 0-1,1-1 1,0 0-1,1-1 1,0 0 0,0-1-1,0-1 1,1 1 0,20 6-1,-21-10-37,0-1 0,0 0 0,0-1 0,0 0 0,0-1 0,0 0 0,0-1 0,0-1 1,1 0-1,-1 0 0,0-1 0,0-1 0,-1 0 0,1-1 0,19-8 0,8-6 40,-2-1 0,0-2 0,37-29 0,-42 29 26,-2-3 0,-1 0 0,0-2-1,-2-1 1,-2-1 0,0-1-1,31-49 1,-48 65-34,-1 0 1,0-1-1,-1-1 1,-1 1-1,0-1 0,-1 1 1,-1-1-1,0 0 1,1-22-1,-4 25-14,-1 0 0,0 0-1,0 0 1,-1 0 0,-1 1 0,0-1 0,-1 0-1,0 1 1,0 0 0,-1 0 0,-1 0 0,0 1-1,-10-14 1,2 6-11,-1 1 0,-1 0 0,-1 1 0,0 0 0,-1 2 0,-1 0 0,0 1 0,0 1 0,-2 0 0,1 2 0,-1 0 0,-1 2 0,0 0 0,0 2 0,0 0 0,-1 1 0,0 2 0,0 0 0,-35 0 0,29 3-64,1 2 0,0 0 0,0 1 0,0 2 0,1 1 0,-1 2 0,2 0 0,-1 1 0,1 2 0,0 1 0,1 1 0,1 1 0,0 1 0,1 1 0,-36 32 0,50-39-17,1 0 1,-1 1-1,2 0 0,-1 1 0,1-1 1,1 1-1,0 1 0,-6 13 1,11-21 23,-1 0 0,1 0 0,0 0 1,0 0-1,0 1 0,1-1 1,-1 0-1,1 0 0,0 0 0,0 1 1,0-1-1,1 0 0,0 0 0,0 0 1,0 0-1,0 0 0,0 0 1,1 0-1,0 0 0,0 0 0,0-1 1,0 1-1,0-1 0,1 1 1,0-1-1,0 0 0,3 4 0,9 3-31,1 0 0,0-1 0,0-1-1,0 0 1,1-1 0,0-1 0,1-1 0,-1 0-1,1-2 1,34 4 0,-27-5 12,1-2 0,0 0-1,0-2 1,-1-1 0,1-1 0,45-13 0,143-60-386,-185 65 380,26-11-114,-1-3 0,54-35 1,-107 61 171,-1 0 0,0-1 0,0 1 0,0 0 0,0 0 0,0 0 0,1 0 0,-1 0 0,0 0 0,0 0 0,0 0 0,0 0 0,1 0 0,-1 0 0,0 0 0,0 0 0,0 0 0,0 0 0,1 0 0,-1 0 0,0 0 0,0 0 0,0 0 0,0 0 0,1 0 1,-1 0-1,0 0 0,0 0 0,0 0 0,0 0 0,0 0 0,1 1 0,-1-1 0,0 0 0,0 0 0,0 0 0,0 0 0,0 0 0,0 0 0,0 1 0,1-1 0,-1 0 0,0 0 0,0 0 0,0 0 0,0 0 0,0 1 0,0-1 0,1 15 358,-6 25 241,3-30-437,0 7 65,1 0 1,0 0 0,1 0-1,1 0 1,1 0-1,0 0 1,1 0 0,1 0-1,1-1 1,0 0-1,11 23 1,-12-31-190,0 0 0,1 0 0,1 0 0,-1 0-1,1-1 1,0 0 0,1 0 0,0-1 0,0 0 0,0 0 0,1-1 0,0 1 0,0-2-1,0 1 1,0-1 0,1 0 0,0-1 0,0 0 0,0-1 0,0 1 0,0-2-1,14 2 1,-7-3-547,-1 0 0,0-2 0,0 1 0,0-2 0,0 0 0,27-10 0,-27 9-130,43-11-1694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6.9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5 385 256,'-5'7'1128,"11"-20"48,-1 5-674,21-32 1069,-25 39-1430,0 0-1,-1 0 1,1 0 0,0 0-1,-1-1 1,0 1 0,1 0-1,-1 0 1,1-1 0,-1 1-1,0 0 1,0-1 0,0 1-1,0 0 1,0 0 0,0-1-1,0 1 1,0 0 0,-1-1-1,1 1 1,0 0 0,-1 0-1,1-1 1,-1 1 0,0 0-1,1 0 1,-1 0 0,0 0-1,0-1 1,0 1-77,1 1-1,0 0 0,0 0 1,-1-1-1,1 1 1,0 0-1,-1 0 1,1 0-1,0 0 1,-1-1-1,1 1 1,0 0-1,-1 0 1,1 0-1,0 0 1,-1 0-1,1 0 1,-1 0-1,1 0 1,0 0-1,-1 0 0,1 0 1,0 0-1,-1 0 1,1 0-1,0 0 1,-1 1-1,1-1 1,0 0-1,-1 0 1,1 0-1,0 1 1,-1-1-1,1 0 1,0 0-1,-1 1 1,-8 15 1031,1 17-208,5-13-688,1-1 1,2 0 0,0 1 0,0-1 0,2 0 0,1 0 0,0 0 0,1 0-1,1 0 1,1-1 0,11 25 0,7 7 10,3-2 1,53 75-1,-72-110-185,1-2 1,0 1-1,1-1 1,0 0-1,1-1 0,0-1 1,0 0-1,1 0 1,1-1-1,14 8 1,-20-13-9,0-1 1,-1 1-1,1-1 1,0-1-1,0 1 1,0-1-1,0 0 1,0-1-1,1 0 1,-1 0-1,0 0 1,0-1-1,0 0 1,0-1-1,0 1 1,0-1-1,0-1 1,-1 1-1,1-1 1,-1 0-1,0-1 1,11-7-1,-6 4 7,-1-1 0,-1 0 0,1 0 0,-1-1 0,-1 0 0,0-1 0,0 0 0,-1 0 0,0-1 0,-1 0 0,0 0 0,-1-1 0,0 1 0,0-1 0,-2 0 0,1 0 0,-2-1 0,1 1 0,-2 0 0,0-1 0,0 0 0,-1 1 0,-1-1-1,0 1 1,-4-19 0,-2-3 40,-3-1-1,0 1 1,-2 1-1,-2 0 1,-1 0-1,-2 2 1,-36-55-1,24 46-35,-1 1-1,-36-36 1,47 56-45,-1 1-1,0 1 1,-1 1 0,-1 0-1,-32-16 1,46 28-26,-1 0 0,0 1 1,0 0-1,0 0 0,-1 1 1,-17-3-1,23 5 15,0 0 0,-1 0 0,1 0 0,-1 0 0,1 1 0,-1-1 0,1 1 0,0 0 0,-1 1 0,1-1 0,0 1 0,0-1 0,0 1 0,0 1 0,-6 4 0,9-7 21,1 0 0,-1 1 0,1-1 0,-1 0 0,1 1-1,-1-1 1,1 1 0,-1-1 0,1 1 0,-1-1 0,1 1 0,0-1 0,-1 1 0,1 0-1,0-1 1,-1 1 0,1 0 0,0-1 0,0 1 0,0 0 0,0-1 0,-1 1-1,1 0 1,0-1 0,0 1 0,0 0 0,0-1 0,1 1 0,-1 0 0,0-1 0,0 1-1,0-1 1,0 1 0,1 0 0,-1-1 0,0 1 0,1 0 0,-1-1 0,0 1 0,1-1-1,-1 1 1,1-1 0,-1 1 0,1-1 0,-1 1 0,1-1 0,-1 0 0,2 1-1,35 16-134,8-7 90,0-3 0,0-1 0,1-2 0,48-2 0,-42-1 56,195-10 62,-160 3 243,152 8-1,-236-2-393,0 1-1,0-1 1,0 0 0,0 1-1,0-1 1,0 1-1,0 0 1,0 0 0,-1 0-1,1 1 1,0-1-1,2 2 1,-4-2-66,-1 0-1,1 0 1,-1 0-1,1 0 1,-1 0-1,0 1 1,0-1 0,1 0-1,-1 0 1,0 0-1,0 0 1,0 0-1,0 0 1,0 1-1,0-1 1,0 0 0,-1 0-1,1 0 1,0 0-1,-1 0 1,1 0-1,-1 0 1,1 0 0,-1 0-1,1 0 1,-1 0-1,0 0 1,1 0-1,-2 1 1,-11 16-1918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7.6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104 479 3072,'0'0'142,"-1"0"0,1 0 0,-1 0 0,1 0-1,-1 1 1,1-1 0,-1 0 0,1 0 0,-1 1 0,1-1 0,0 0 0,-1 0 0,1 1 0,-1-1 0,1 1 0,0-1-1,-1 0 1,1 1 0,0-1 0,0 1 0,-1-1 0,1 0 0,0 1 0,0-1 0,0 1 0,-1-1 0,1 1-1,0-1 1,0 1 0,0-1 0,0 1 0,0-1 0,0 1 0,0-1 0,0 1 0,0 0 0,0 38 1729,11 39-1569,-2-48-69,2-1-1,0 0 1,2-1 0,1 0 0,35 49 0,-7-20 732,72 75 1,-106-128-288,-14-19-355,-15-23-66,-197-337 277,193 334-550,3-1 0,1-2 0,-22-66 0,38 95 11,1 1 1,1-1 0,0 0-1,1 0 1,1-1 0,0 1 0,1 0-1,1-1 1,0 1 0,1 0 0,0 0-1,2 0 1,-1 0 0,13-27 0,-13 35 6,0 1 0,1 0 1,0-1-1,1 1 1,-1 1-1,1-1 0,0 1 1,0 0-1,1 0 1,0 0-1,-1 1 0,2 0 1,-1 0-1,9-4 1,-4 4 3,1 0 1,-1 0 0,1 1-1,0 1 1,0-1 0,0 2-1,0 0 1,14 1 0,-4 1-17,0 1 0,0 0 1,0 2-1,0 1 1,-1 1-1,0 1 0,0 0 1,0 2-1,21 12 1,-13-3-599,34 18-3926,-41-28 2636,-10 10-22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8.0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110 420 3840,'8'2'1521,"-5"-1"-1171,1 0 0,-1 0 0,1 0 0,-1 0 0,1-1 0,-1 1 0,1-1 0,-1 0 0,1 0 0,-1 0 0,1-1 0,-1 1 0,5-2 0,66-25 1244,-51 21-1440,-1-1 0,0-2 1,-1 0-1,1-1 0,-2-1 0,0-1 0,0-1 1,-1-1-1,22-20 0,-30 23-9,0-1-1,0 0 1,-1-1 0,-1 0-1,0-1 1,-1 0 0,8-19 0,-15 29-122,1 0 1,-1 0 0,0-1 0,0 1-1,0 0 1,0 0 0,-1-1 0,0 1-1,1 0 1,-2-1 0,1 1 0,0 0-1,-1-1 1,0 1 0,0 0 0,0 0-1,-1 0 1,1 0 0,-1 0 0,0 0-1,0 0 1,-1 0 0,1 1-1,-1-1 1,1 1 0,-1 0 0,0 0-1,-1 0 1,1 0 0,0 0 0,-1 1-1,-3-3 1,1 2-5,0-1 0,0 2 0,0-1 0,0 1 0,-1 0 0,1 0 0,0 0 1,-1 1-1,0 0 0,1 0 0,-11 1 0,3 1 15,-1 0 0,1 1 0,0 0 0,-27 9 0,10 0 31,1 2 1,0 1 0,-51 32 0,68-38-46,1 1 0,0 0 0,1 1 0,0 0 1,0 1-1,1 0 0,1 1 0,0 0 0,0 1 1,1-1-1,1 2 0,0-1 0,1 1 0,1 0 1,0 0-1,0 0 0,2 1 0,0 0 1,-2 17-1,5-19-15,-1 1 0,2-1-1,0 0 1,1 0 0,0 0 0,1 0 0,0 0 0,1 0 0,0-1 0,1 1 0,1-1 0,0 0-1,0-1 1,1 0 0,1 0 0,0 0 0,0-1 0,1 0 0,0-1 0,1 1 0,21 14-1,-16-14-101,1 0-1,0-2 0,0 1 1,0-2-1,1 0 0,0-1 1,1-1-1,-1 0 0,1-2 1,0 0-1,0 0 0,0-2 1,1-1-1,-1 0 0,0-1 1,0-1-1,0 0 0,19-6 1,3-1-1094,-28 7 644,0-1 0,1 0 0,-1-1-1,0 0 1,-1 0 0,1-2 0,18-10 0,6-17-1501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8.7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0 5248,'0'1'51,"-1"-1"1,1 0-1,0 0 1,-1 1-1,1-1 0,0 0 1,0 0-1,-1 1 1,1-1-1,0 0 0,0 1 1,-1-1-1,1 0 1,0 1-1,0-1 1,0 0-1,-1 1 0,1-1 1,0 0-1,0 1 1,0-1-1,0 1 0,0-1 1,0 0-1,0 1 1,0-1-1,0 1 1,0-1-1,0 0 0,0 1 1,0-1-1,0 0 1,1 1-1,-1-1 0,0 1 1,0-1-1,0 0 1,1 1-1,15 35 2187,2-1-1,39 56 1,-20-32-1570,137 243 932,-168-291-1497,-2-6-13,-1 1 1,0 0-1,0 1 1,0-1-1,-1 0 1,0 1-1,0 0 1,1 8-1,-3-14-79,0-1-1,0 0 1,0 1-1,0-1 1,0 0-1,0 0 1,0 1-1,0-1 1,0 0-1,0 0 1,0 1-1,-1-1 1,1 0-1,0 0 1,0 1-1,0-1 0,0 0 1,0 0-1,0 1 1,-1-1-1,1 0 1,0 0-1,0 0 1,0 0-1,-1 1 1,1-1-1,0 0 1,0 0-1,-1 0 1,1 0-1,0 0 0,0 1 1,-1-1-1,1 0 1,0 0-1,0 0 1,-1 0-1,1 0 1,0 0-1,0 0 1,-1 0-1,1 0 1,0 0-1,0 0 1,-1 0-1,1 0 0,0 0 1,0 0-1,-1-1 1,1 1-1,0 0 1,0 0-1,-1 0 1,1 0-1,0 0 1,0-1-1,0 1 1,-1 0-1,1 0 1,0 0-1,0-1 1,0 1-1,-1 0 0,-13-13 323,6 1-223,-18-24 67,1-2 0,1-1 0,-24-57 0,43 84-216,0 0 0,1 0-1,1-1 1,0 1 0,1-1-1,1 0 1,-1 0 0,2 0-1,0 0 1,1 0-1,0 1 1,0-1 0,2 0-1,0 0 1,0 1 0,7-17-1,-7 21 2,0 1-1,1 0 1,0 0-1,0 0 1,1 0 0,-1 1-1,1-1 1,1 1-1,-1 0 1,1 1-1,0 0 1,1 0-1,-1 0 1,9-5-1,-6 7 46,0-1 1,0 1-1,0 0 0,0 1 0,1 0 0,-1 0 1,0 1-1,1 0 0,0 1 0,-1 0 1,17 3-1,-6 0 102,-1 1 0,1 1 0,-1 1 0,0 0 1,-1 2-1,0 0 0,0 1 0,0 0 0,-1 2 1,-1 0-1,0 1 0,0 1 0,-1 0 0,-1 1 0,0 0 1,14 21-1,-19-22-18,0 1 0,-1 0 0,-1 1 0,9 23 0,-14-32-43,0 0 0,-1 0 0,1 1-1,-1-1 1,0 0 0,-1 1 0,0-1 0,0 1 0,0-1 0,0 0 0,-1 1-1,0-1 1,-1 0 0,-2 8 0,4-13-36,-1 0 1,1 0-1,0 0 0,-1 1 1,0-1-1,1 0 0,-1 0 1,1 0-1,-1 0 0,0 0 1,0-1-1,0 1 0,0 0 1,0 0-1,1 0 0,-1-1 1,-1 1-1,1 0 0,0-1 1,0 1-1,0-1 1,0 1-1,0-1 0,0 0 1,-1 1-1,1-1 0,0 0 1,0 0-1,0 0 0,-1 0 1,1 0-1,0 0 0,0 0 1,0-1-1,-1 1 0,1 0 1,0 0-1,0-1 0,0 1 1,0-1-1,0 1 0,0-1 1,0 0-1,-2-1 0,-1 0-1,0-1 0,0-1-1,0 1 1,0 0-1,1-1 1,0 0 0,-1 0-1,1 0 1,-3-5-1,2 1-37,1-1-1,0 0 0,0 0 0,1 0 0,0 0 1,0 0-1,1-1 0,0 1 0,1 0 0,0-1 1,0 1-1,1 0 0,0 0 0,1-1 0,0 1 1,0 0-1,1 0 0,0 0 0,1 1 0,0-1 1,0 1-1,1 0 0,0 0 0,0 0 0,1 1 1,0 0-1,1 0 0,-1 0 0,1 1 0,0 0 1,1 0-1,12-6 0,-9 5 8,0 0 0,0 1 0,1 1 0,0 0 0,1 0 0,-1 1 0,1 1-1,-1 0 1,1 1 0,0 0 0,0 1 0,0 1 0,0 0 0,0 0 0,0 2 0,13 2 0,2 3 140,-1 2 0,0 1 0,-1 0 0,0 3 0,0 0 0,-2 1 0,46 35 1,-62-42-58,1 0 0,-2 1 0,1 0 0,-1 0 0,0 1 0,-1 0 0,0 0 0,0 1 0,-1-1 0,0 1 0,-1 1 0,0-1 1,0 0-1,-2 1 0,1 0 0,-1 0 0,0-1 0,-1 1 0,-1 0 0,0 0 0,0 1 0,-1-1 0,-4 21 0,4-29-117,-12 43 87,13-44-96,0-1-1,-1 0 1,1 1 0,0-1-1,-1 0 1,1 1 0,-1-1 0,0 0-1,1 0 1,-1 0 0,0 0-1,0 0 1,0 0 0,0 0 0,0 0-1,0 0 1,0 0 0,0 0-1,0 0 1,0-1 0,0 1 0,0 0-1,-1-1 1,1 1 0,0-1-1,0 1 1,-1-1 0,1 0 0,-3 1-1,4-2-25,-1 1 0,1 0 0,-1-1 1,1 1-1,0 0 0,-1-1 0,1 1 0,-1 0 0,1-1 0,0 1 0,-1-1 0,1 1 0,0-1 0,-1 1 0,1-1 0,0 1 0,0-1 0,-1 1 0,1-1 0,0 1 0,0-1 0,0 0 0,0 1 0,0-1 0,0 1 0,0-1 1,0 1-1,0-1 0,0 1 0,0-1 0,0 0 0,0 1 0,1-1 0,-1 1 0,0-1 0,0 1 0,0-1 0,1 1 0,-1-1 0,1 0 0,12-22-2474,-13 22 2438,25-37-5251,-16 18 2688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9.0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23 3456,'-5'19'5644,"11"14"-5366,-2-15 114,52 302 1208,-47-283-1197,13 40 0,-6-26 221,-19-102 95,3 24-585,-4-37-36,1 25-37,0 0 1,3-1-1,1 1 1,13-75-1,-12 106-72,0-1-1,0 1 1,1 0 0,1-1-1,-1 1 1,1 1 0,0-1-1,1 0 1,0 1-1,0 0 1,1 0 0,0 1-1,0-1 1,0 1 0,1 1-1,0-1 1,0 1-1,0 0 1,1 1 0,0 0-1,0 0 1,0 0 0,0 1-1,0 1 1,1-1-1,-1 1 1,1 1 0,0-1-1,17 1 1,-6 3 100,-1 1 0,1 1-1,-1 0 1,0 2 0,0 0 0,0 1 0,-1 1 0,0 1-1,-1 1 1,1 0 0,-2 1 0,0 1 0,0 0 0,-1 1 0,-1 1-1,0 0 1,-1 1 0,15 22 0,-15-20-34,-1 1 1,-1 0 0,-1 1-1,-1 0 1,-1 1-1,0-1 1,-1 2-1,-1-1 1,-2 1-1,1 0 1,-2 0 0,-1 0-1,-1 0 1,-1 0-1,0 0 1,-2 1-1,-4 23 1,-9-12-356,8-27-678,7-22-859,5-4-61,2-15-150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1.2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108 237 1536,'-1'1'221,"-1"0"0,1 1 0,0-1 0,-1 0 0,1 1 0,0 0 0,0-1-1,0 1 1,0 0 0,0-1 0,0 1 0,0 0 0,1 0 0,-1 0 0,1 0 0,-1 0 0,1 0 0,0 0 0,-1 0 0,1 0 0,0 0 0,1 0 0,-1 3 0,0 3-138,1-1 1,-1 0-1,1 0 1,0 0 0,1 0-1,2 8 1,1-4 157,0-1 0,0 0 0,1-1 0,0 1-1,1-1 1,7 9 0,-11-15-190,0 0 1,1-1-1,-1 1 0,0-1 0,1 0 0,-1 1 0,1-2 0,0 1 1,-1 0-1,1-1 0,0 1 0,0-1 0,0 0 0,0-1 0,1 1 0,-1-1 1,0 1-1,0-1 0,6-1 0,4 0 51,-1-2-1,0 1 1,1-1-1,-1-1 1,0 0-1,-1-1 1,1-1 0,21-12-1,-29 15-67,-1 0 1,1-1-1,-1 1 0,0-1 0,0 0 1,0 0-1,0 0 0,-1-1 1,0 1-1,0-1 0,0 0 0,0 0 1,-1 0-1,0 0 0,0 0 0,0-1 1,-1 1-1,0-1 0,0 1 0,0-1 1,0 1-1,-1-1 0,0 1 0,-1-10 1,-2 0 49,-1 0 0,0 0 0,-1 1-1,-1-1 1,0 1 0,-1 0 0,0 1 0,-1 0 0,-1 0 0,0 0 0,0 1 0,-1 1 0,-1-1 0,0 2 0,-25-19 0,28 23-45,0 1 1,-1 0-1,1 0 1,-1 1-1,0 0 0,0 1 1,0 0-1,0 0 0,-1 1 1,1 0-1,-17 0 1,18 2-44,1 0 0,-1 1 0,1 0 0,0 1 0,0 0 0,-1 0 0,1 0 0,1 1 0,-1 0 0,0 0 0,1 1 1,-1 0-1,1 0 0,0 0 0,0 1 0,-9 9 0,12-11-17,0 0 0,0 0 0,0 1 1,0-1-1,1 1 0,-1-1 0,1 1 0,0 0 0,0 0 1,0 0-1,0 0 0,1 0 0,0 1 0,-1-1 0,2 0 1,-1 1-1,0-1 0,1 1 0,0-1 0,0 1 0,0-1 0,1 0 1,1 7-1,1-2-2,1 0 1,0 0 0,0-1-1,1 0 1,0 0-1,1 0 1,0 0 0,0-1-1,0 0 1,8 6-1,-4-3-71,0-1-1,0 0 0,1 0 1,1-1-1,-1-1 0,1 0 0,0 0 1,1-1-1,16 5 0,-19-8-104,0-1-1,0-1 1,1 0-1,-1 0 1,1-1-1,-1 0 0,0 0 1,1-2-1,-1 1 1,0-1-1,1-1 1,16-6-1,-25 8 175,60-25-1323,-60 25 1333,1 0 0,-1 0 1,1-1-1,-1 1 0,1-1 0,-1 0 0,0 1 0,0-1 0,0 0 0,0 0 1,0 0-1,0-1 0,0 1 0,-1 0 0,1-1 0,-1 1 0,0-1 0,0 1 1,0-1-1,1-4 0,-14 39 1807,12-22-1626,0 0 1,0 0-1,1 0 1,1-1-1,-1 1 1,2 0-1,-1-1 1,1 1-1,1-1 1,0 0 0,0 0-1,11 16 1,3 2-153,3 0 1,33 33 0,-42-46-91,-11-13-65,0-1 0,0 1 1,0 0-1,0 0 0,0 0 0,0-1 0,0 1 1,0 0-1,0-1 0,0 1 0,0-1 0,1 0 1,-1 1-1,0-1 0,0 0 0,0 1 0,1-1 1,-1 0-1,0 0 0,0 0 0,1 0 0,-1 0 1,0-1-1,2 1 0,10-7-1288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9.1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96 460 6144,'14'8'984,"-1"-1"0,1-1 0,1 0 0,-1-1 0,1 0 0,0-1 0,0-1 0,28 3 0,46-3 2168,-10-9-3747,-42-2 896,0-2 1,-1-1 0,-1-2 0,1-1-1,-2-2 1,52-32 0,-78 44-251,0-1 0,0-1 0,-1 1 0,0-1 0,0 0 0,-1-1 0,1 0 0,-1 0 0,-1 0 1,1-1-1,-1 1 0,8-18 0,-11 19-22,0-1 0,0 1 0,-1-1 0,0 0 0,0 1 0,-1-1 0,1 0 0,-1 0 0,-1 1 0,1-1 0,-1 0 0,-1 1 0,1-1 0,-1 0 0,0 1 1,0 0-1,-1 0 0,-6-12 0,2 8-1,0-1-1,-1 1 1,-1 1 0,1-1 0,-1 2 0,-1-1 0,0 1 0,0 0 0,0 1-1,-1 0 1,0 1 0,-1 0 0,1 1 0,-1 0 0,0 1 0,-22-5 0,5 3 7,0 1 1,-1 1 0,1 1 0,-1 2 0,0 1 0,-34 5 0,37-2-27,0 2 1,0 2-1,0 0 0,1 1 1,0 2-1,-32 16 0,48-21-39,0 0-1,0 1 0,1 0 0,-1 0 0,1 1 0,1 1 0,-1-1 0,1 1 0,1 1 1,-1-1-1,2 1 0,-1 0 0,1 1 0,0 0 0,1 0 0,0 0 0,-6 21 0,8-18-263,1 0 0,0 0-1,1 0 1,0 1-1,1-1 1,1 0 0,0 0-1,1 1 1,4 13-1,-1-15-191,0-1 0,1 0-1,0 0 1,13 16 0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09.8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439 71 3072,'-12'-18'1017,"10"13"-560,-2 0 0,1 0 0,-1 0 0,1 0 0,-1 1 0,0-1 0,-7-4 0,8 7-345,1 1 0,-1 0 0,0 0 0,1 0 0,-1 0 0,0 0 0,0 1-1,0-1 1,1 1 0,-1 0 0,0 0 0,0 0 0,0 0 0,0 0 0,0 1 0,1-1 0,-1 1 0,0 0 0,-4 2 0,-5 1 39,0 2 0,0 0 0,1 0 0,0 1 0,0 0 0,1 1 0,-14 12 0,-63 71 895,72-75-655,-1 3-180,0 0 0,1 1-1,1 1 1,1 0 0,1 1 0,1 0 0,-8 24-1,16-39-166,1 1-1,0-1 1,1 1 0,0-1-1,0 1 1,0-1-1,1 1 1,0 0-1,1-1 1,0 1-1,3 13 1,-2-15-22,0-1 0,0 0-1,1 1 1,0-1 0,0 0 0,1 0 0,-1 0 0,1-1 0,0 0 0,0 1-1,1-1 1,-1 0 0,1-1 0,0 1 0,0-1 0,0 0 0,7 3 0,-2-2-13,1-1 0,0 0 1,-1 0-1,1-1 1,0 0-1,0-1 1,0 0-1,1-1 1,-1 0-1,0-1 1,20-3-1,0-2-168,0-2 1,58-22-1,-34 10-719,-1-3-1,-2-2 1,0-2 0,-2-2 0,60-47 0,-43 10-1042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10.3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2 4480,'-21'-1'741,"16"4"311,26 13 1324,-12-11-2015,-1 0 0,-1 0-1,1 1 1,11 12 0,30 48 268,-3 3-1,62 128 1,-61-108-40,22 49 370,58 163 0,28 157 984,-148-433-1495,2-1 0,15 31 0,-13-138 725,-11 79-1157,3-50 82,12-63 0,-13 104-129,1-1 0,0 1 0,1 0 0,1 0 0,0 1 0,1-1 1,0 1-1,0 0 0,2 0 0,11-14 0,-16 22 2,0 1 1,0 1-1,0-1 0,0 0 0,1 1 0,-1 0 1,1-1-1,-1 2 0,1-1 0,0 0 0,0 1 1,0-1-1,0 1 0,0 0 0,0 0 1,0 1-1,0-1 0,7 1 0,-4 1 10,0 0-1,0 0 1,-1 1 0,1 0-1,0 0 1,-1 1-1,0 0 1,0 0 0,0 0-1,9 7 1,0 1 68,0 2 1,-1 0 0,0 1 0,-1 0-1,0 1 1,-1 0 0,11 20-1,-8-6 130,-1 1 0,-1 1-1,-1 0 1,-2 0 0,-2 1-1,0 1 1,3 41 0,-11-68-352,4 15 186,-4-21-93,0 0 0,0 1 0,1-1 0,-1 0 0,0 0 0,0 0 0,0 1 0,1-1 0,-1 0 0,0 0 0,0 0 0,1 1 0,-1-1 0,0 0 0,0 0 0,1 0 0,-1 0 0,0 0 0,1 0 0,-1 1 0,0-1 0,0 0 0,1 0 0,-1 0 0,0 0 0,1 0 0,-1 0 0,0 0 0,1 0 0,-1 0 0,0-1 0,0 1 0,1 0 0,-1 0 0,0 0 0,1 0 0,-1 0 0,0 0 0,0-1 0,1 1 0,-1 0 0,0 0 0,0 0 0,0-1 0,1 1 0,-1 0 0,0 0 0,0-1 0,0 1 0,0 0 0,1 0 0,-1-1 0,0 1 0,38-35-4805,-13 7 2325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10.6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76 453 5248,'23'1'667,"0"-2"1,0 0-1,0-1 1,-1-1-1,33-10 0,-22 6 1409,-7-1-1797,0-1 1,0-1 0,-1-2-1,0 0 1,-1-2 0,0 0 0,-1-2-1,32-28 1,-41 31-229,0-1 0,-1 0-1,-1-2 1,0 1 0,-1-1 0,18-35 0,-27 46-14,0 0 0,0-1 0,0 1 0,0 0 0,-1-1 0,0 1 0,0-1 0,-1 1 0,1-1 0,-1 1 0,-1-1 0,0-9 0,-1 11-18,1 1 0,0-1 1,-1 1-1,0 0 0,0-1 0,0 1 0,0 0 0,0 1 1,0-1-1,-1 0 0,0 0 0,1 1 0,-1 0 0,0 0 0,0-1 1,0 2-1,-1-1 0,1 0 0,0 1 0,-1-1 0,-4-1 1,-1 1 25,0-1 0,0 1 0,0 1 0,-1 0 0,1 0 0,0 1 0,0 0 0,-1 0 0,1 1 0,-12 2 0,2 2 59,1 0 0,0 1 0,0 1 0,-26 13 0,-2 8 240,0 1 0,-60 51 0,90-66-215,0 0 0,1 0 0,1 2 0,0 0-1,1 0 1,0 1 0,-18 34 0,27-41-73,-1 0 1,1 0-1,1 0 1,0 0-1,0 1 1,1-1-1,0 1 1,1 0 0,0 0-1,1-1 1,0 1-1,1 0 1,0 0-1,0-1 1,1 1-1,1-1 1,3 12-1,-1-13-88,0 0 0,0 1-1,1-2 1,0 1-1,0-1 1,1 0-1,0 0 1,1-1 0,0 0-1,0 0 1,0-1-1,1 0 1,0 0 0,10 4-1,22 11-1481,83 28-1,-74-31 103,33 13-956,-14-7-64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11.0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26 0 3200,'-25'10'1536,"29"39"-1280,1-32 1536,5 8-1152,1 9 0,-1 15 256,5-11 128,4 13-1280,7 2 128,5-2 768,-3-9 0,2 0-384,-3-14 128,-3-3-896,-5-16 128,-3-9-1024,-5-13 0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11.4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27 0 5760,'-26'25'2816,"46"75"-4736,-14-87 4864,4 8-5248,9 0 0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4:11.7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212 1156 3712,'23'-24'1579,"124"-67"2510,18-11-2312,-68 33-1298,112-104-1,-183 149-333,-1-2 0,-1 0 0,-2-2 0,0-1 0,-2 0 0,-1-2-1,-2 0 1,25-60 0,-38 78-95,-1 1 1,0-1-1,0 0 0,-1 0 0,-1 0 0,0 0 1,-1 0-1,0 0 0,-1 0 0,-4-22 1,2 25-21,1 1 1,-1 0 0,-1 0 0,0 1 0,0-1-1,0 1 1,-1-1 0,-1 1 0,1 1 0,-1-1-1,0 1 1,-1 0 0,0 0 0,0 1 0,-14-10 0,2 5 16,-1 0 0,-1 1 0,0 1 0,0 0 0,-1 2 1,0 1-1,0 0 0,-1 2 0,1 1 0,-1 0 0,0 2 0,0 0 1,0 2-1,1 0 0,-39 9 0,29-4 1,0 2 0,1 2-1,1 1 1,0 1 0,0 1 0,1 2-1,1 1 1,0 1 0,2 1 0,-36 32 0,36-26 43,1 0 1,2 2-1,1 0 1,0 2 0,2 0-1,-19 38 1,28-45 10,1 2 1,1-1-1,1 1 0,2 1 0,0-1 1,1 1-1,1 0 0,1 0 0,1 40 0,3-35 25,1 0 0,1 0-1,2 0 1,0 0 0,2 0-1,2-1 1,0 0 0,2-1-1,1 0 1,1-1 0,1 0-1,1-1 1,2 0 0,0-2-1,30 32 1,3-3 271,3-2 0,72 53 0,-89-78-807,59 32 0,-64-42-989,0-2 0,50 16 0,-18-12-1034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3.7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9 2816,'-3'-8'1673,"5"10"796,9 19-446,23 120-870,-5 2 1,14 211-1,-25 291 635,-27-294-1575,4-308-508,5-42 275,0-1 0,0 0 0,0 1 0,-1-1 0,1 0 0,0 0 0,0 1 0,0-1 0,0 0 0,-1 0 0,1 1 0,0-1 0,0 0 0,0 0 0,-1 0 0,1 0 0,0 1 0,0-1 0,-1 0 0,1 0 0,0 0 0,-1 0 0,1 0 0,0 0 0,0 1 0,-1-1 0,1 0 0,0 0 0,-1 0 0,1 0 0,0 0 0,0 0 0,-1 0 0,1 0 0,0-1 0,-1 1 0,-15-17-1462,-4-20-1483,9 13 1173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4.2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2 355 2048,'-1'-12'265,"1"0"0,0 1 0,1-1 0,0 1 1,1-1-1,0 1 0,0 0 0,2 0 0,-1 0 0,2 0 0,-1 0 1,1 1-1,8-12 0,-6 10 26,2-1 0,-1 2 0,2-1-1,0 1 1,0 0 0,1 1 0,0 0 0,0 1 0,1 1 0,15-9 0,-9 7-127,0 1 1,1 1 0,0 1 0,1 0-1,0 1 1,0 2 0,0 0 0,0 1-1,1 1 1,-1 0 0,1 2 0,0 1-1,-1 0 1,1 1 0,-1 2-1,0 0 1,31 10 0,-23-3-4,0 1 1,0 1-1,-1 1 1,-1 1-1,0 2 1,41 35-1,-57-45-94,-1 1 0,-1 1 0,0-1 0,0 2 0,-1-1 1,0 1-1,0 0 0,-1 0 0,0 1 0,-1-1 0,-1 1 0,1 1 0,-2-1 0,1 0 0,-2 1 0,0 0 0,0 0 0,-1 0 0,0 0 0,-1 12 1,-2-15-18,0 0 0,0-1 1,-1 1-1,0-1 0,0 1 0,-1-1 1,0 0-1,-1 0 0,0-1 1,0 1-1,0-1 0,-1 0 1,0 0-1,-1-1 0,1 0 1,-1 0-1,0-1 0,-1 1 1,1-1-1,-10 4 0,3-2 50,-1 0 0,0-1 0,0 0 0,0-1-1,0-1 1,-1-1 0,0 0 0,0-1 0,0 0-1,-28-2 1,5-3 150,-41-9 1,66 10-238,1-1 1,0-1 0,0 0 0,1-1 0,-1 0 0,-21-14-1,32 15-1074,11 3-61,23 3-1043,-17 0 1095,23-1-999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4.7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298 464 3200,'3'0'237,"-1"0"1,0 0 0,0 0-1,0 0 1,1 1-1,-1-1 1,0 1-1,0-1 1,0 1 0,0 0-1,0 0 1,0-1-1,0 2 1,0-1-1,0 0 1,0 0 0,0 1-1,-1-1 1,1 0-1,-1 1 1,2 2-1,6 12-28,-1 0-1,-1 0 1,-1 1-1,0 0 1,-2 1-1,6 30 1,0-2-303,1-10 298,8 34 241,-19-66-399,1-1 0,-1 1-1,0-1 1,0 1 0,0-1-1,0 1 1,-1-1 0,1 0-1,-1 1 1,0-1 0,0 0 0,0 1-1,-1-1 1,1 0 0,-1 0-1,1 0 1,-4 3 0,4-5-25,0 0 1,0 0-1,0 0 1,0 0-1,-1 0 0,1-1 1,0 1-1,0 0 1,-1-1-1,1 1 1,0-1-1,-1 1 1,1-1-1,-1 0 1,1 0-1,0 0 1,-1 0-1,1 0 0,-1 0 1,1 0-1,-1 0 1,1 0-1,-2-1 1,-34-12 278,30 10-219,-17-9 98,0 0 0,1-2 1,1 0-1,0-2 1,1 0-1,1-2 0,-33-35 1,38 36-70,1-1 0,0 0 1,2-1-1,0 0 0,1-1 1,1 0-1,1-1 1,0 0-1,-7-32 0,13 36 3,0 0-1,1 0 1,1 0 0,0 0-1,2-1 1,0 1 0,4-24-1,-2 30-2,-1 0-1,2 0 1,-1 0-1,1 0 1,1 1 0,0 0-1,0 0 1,1 0-1,1 1 1,-1 0-1,2 0 1,7-8-1,5 0 180,0 1-1,1 1 0,0 0 1,1 2-1,1 1 0,0 0 0,1 2 1,0 1-1,0 1 0,1 0 0,42-5 1,-29 8-116,1 1 0,-1 2-1,1 2 1,0 2 0,-1 1 0,1 2 0,40 11 0,-4 6-1602,-74-22 1283,0 1 0,0-1 0,0 0 1,0 1-1,0-1 0,0 0 0,-1 1 1,1-1-1,0 1 0,0 0 0,0-1 1,-1 1-1,1 0 0,0-1 1,-1 1-1,1 0 0,-1 0 0,1-1 1,-1 1-1,1 0 0,-1 0 0,0 0 1,1 0-1,-1 0 0,0 0 0,1 0 1,-1-1-1,0 1 0,0 0 0,0 0 1,0 0-1,0 0 0,0 0 0,-1 2 1,-7 36-2836,8-36 2743,-17 45-2514,-4 1 43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1.5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176 0 3072,'4'21'1536,"-12"29"-896,4-40 2048,-5 8-2432,1 8 128,-13-8 0,3 3 0,-3 0-512,0-3 0,-5-7-128,8-1 128,2-2-1024,6-2 0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5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104 370 3456,'-1'0'76,"1"0"1,-1 1 0,1-1-1,-1 1 1,1-1-1,0 1 1,-1-1-1,1 1 1,0 0-1,-1-1 1,1 1-1,0-1 1,0 1-1,0 0 1,-1-1 0,1 1-1,0 0 1,0-1-1,0 1 1,0 0-1,0-1 1,0 1-1,0 0 1,0-1-1,0 1 1,1-1-1,-1 2 1,11 25 2391,22 24 41,-31-49-2611,4 6 486,12 18 419,33 35 0,-44-55-718,0 1 0,0-1-1,0 0 1,1-1 0,-1 0 0,1 0-1,1 0 1,-1-1 0,16 5 0,1-2 205,0-2 1,1 0 0,-1-2 0,1 0-1,0-2 1,0-1 0,0-1 0,47-9-1,-53 6-177,-1-1-1,0 0 0,0-2 0,-1 0 0,0-2 0,0 0 0,0 0 0,-1-2 1,-1 0-1,0-1 0,-1-1 0,16-16 0,-23 21-61,-1 0 0,0-1 0,-1 0 0,0 0 0,0 0 0,-1-1 0,0 0 0,-1 0 0,0 0 0,0-1 0,-1 1 0,-1-1 0,0 0 0,0 0 0,-1 0 0,0 0-1,-1 0 1,0 0 0,-1 0 0,0 0 0,-1 1 0,0-1 0,-1 0 0,0 1 0,-1-1 0,0 1 0,0 0 0,-1 0 0,-1 1 0,1-1 0,-2 1 0,1 0 0,-1 1 0,0-1 0,-13-9 0,2 2-8,-1 2 1,0 0 0,-1 2 0,-1 0-1,0 1 1,0 1 0,-1 1-1,-1 0 1,1 2 0,-1 1 0,0 1-1,-1 1 1,1 1 0,-1 1-1,-41 1 1,43 2-29,1 0-1,-1 1 1,0 2-1,1 0 1,-1 1-1,1 1 0,1 1 1,-1 1-1,1 1 1,1 0-1,-1 2 1,2 0-1,0 1 1,0 1-1,1 1 1,0 0-1,-16 20 1,26-27-39,1 2 1,0-1-1,0 1 1,1 0-1,0 0 1,1 0-1,0 1 1,0 0-1,1 0 1,0 0-1,1 0 1,0 0-1,0 11 1,2-14-76,0-1 1,0 1-1,1-1 1,0 1-1,1-1 1,-1 0-1,1 0 1,0 1-1,1-1 1,-1-1-1,1 1 1,1 0-1,-1-1 1,1 1-1,0-1 1,0 0-1,0 0 1,1-1-1,0 1 1,-1-1-1,11 6 1,-1-1-342,-1-1 1,1-1-1,1 0 1,18 6 0,79 15-1993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5.9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16 189 3072,'0'0'83,"-1"0"0,1 0 0,-1 0 0,1 0 0,0 0 0,-1 0 0,1 0 0,-1 0 0,1 0 0,-1 0 0,1 0 0,0 0 0,-1 0 0,1 0 0,-1 0 0,1 1 0,0-1 0,-1 0 0,1 0 0,0 0 0,-1 1 0,1-1 0,-1 0 0,1 0 0,0 1 0,0-1 0,-1 0 1,1 1-1,0-1 0,0 0 0,-1 1 0,1-1 0,0 0 0,0 1 0,0-1 0,-1 1 0,1-1 0,0 1 0,-3 25 2452,9 28-863,-3-38-1530,2 0-1,0-1 1,0 1 0,1-1-1,1 0 1,1 0 0,0-1-1,1 0 1,0-1-1,1 0 1,1 0 0,0-1-1,1 0 1,23 18 0,-13-15 88,2 0 1,0-1-1,0-1 0,1-2 1,0 0-1,1-2 1,53 13-1,-59-19-144,1-1 0,-1 0 0,0-2 0,1 0-1,-1-1 1,0-1 0,0-1 0,0-1 0,0-1 0,-1 0 0,1-2 0,30-14 0,-36 14-11,1 0-1,-2-1 1,1 0 0,-1-1 0,0 0 0,-1-1 0,0-1 0,-1 0-1,0 0 1,0-1 0,-2-1 0,1 0 0,-2 0 0,0-1-1,0 0 1,9-24 0,-15 27-17,1 0-1,-2-1 0,0 1 1,0-1-1,-1 1 0,0-1 1,-1 1-1,0-1 1,-1 1-1,-1 0 0,1 0 1,-2 0-1,0 0 0,0 0 1,-1 0-1,0 1 1,0 0-1,-1 0 0,-1 1 1,0 0-1,0 0 0,-1 0 1,0 1-1,0 0 1,-1 0-1,0 1 0,0 1 1,-12-7-1,-1 1-16,-2 2 0,1 0 1,-1 1-1,-1 2 0,1 0 0,-1 2 0,-1 1 0,1 0 1,-1 2-1,1 1 0,-1 1 0,-29 4 0,33-1-69,0 0-1,1 1 0,-1 1 1,0 1-1,1 1 1,1 1-1,-1 1 1,1 0-1,1 2 1,-1 0-1,2 1 0,0 1 1,0 1-1,-19 20 1,27-23-46,1 0-1,1 1 1,0 0 0,0 0 0,2 1 0,-1 0 0,-7 23-1,12-30-7,0-1-1,1 0 0,-1 1 1,1-1-1,1 1 0,-1-1 0,1 1 1,0-1-1,0 1 0,0-1 0,1 1 1,0 0-1,0-1 0,0 0 1,1 1-1,0-1 0,0 0 0,0 0 1,0 0-1,1 0 0,0 0 1,6 7-1,-1-5-137,-1 0 1,2-1 0,-1 0-1,1 0 1,0-1-1,0 0 1,1 0-1,-1-1 1,1-1 0,0 1-1,11 1 1,10 1-610,0-1 0,44 1 0,44-4-1240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6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1 3584,'-5'10'600,"1"0"1,1 0-1,-1 1 0,2 0 1,0 0-1,0-1 1,1 1-1,0 0 0,1 0 1,1 12-1,-2 12-15,5 1222 4876,-2-1234-5410,-2-9-81,0 1 1,1 0 0,1-1-1,1 1 1,0-1 0,0 0-1,2 0 1,7 17 0,-12-30-38,1 0 0,-1 0 0,1 0 1,0 0-1,-1 0 0,1 0 0,0 0 1,0 0-1,0 0 0,0 0 0,0 0 0,0-1 1,0 1-1,0 0 0,0-1 0,0 1 1,0 0-1,0-1 0,0 0 0,1 1 0,-1-1 1,0 0-1,0 1 0,0-1 0,1 0 1,-1 0-1,0 0 0,0 0 0,2-1 0,1 0-284,-1-1 0,1 1-1,-1-1 1,0 0-1,0 0 1,0-1 0,5-4-1,4-2-870,9-8-826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6.7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20 286 4736,'5'14'1058,"0"0"-1,1-1 1,1 1 0,0-1-1,1-1 1,0 1 0,14 15-1,-14-19-938,1-1 1,0 0-1,0-1 0,1 0 0,-1 0 0,2-1 0,-1 0 0,1-1 1,-1 0-1,2-1 0,-1 0 0,0 0 0,1-2 0,-1 1 0,16 0 1,7 1 241,-1-2 1,1-2-1,0-1 1,0-1 0,38-8-1,-57 7-261,0-1-1,0 0 1,0-1-1,0-1 1,-1 0-1,0-1 1,0-1-1,-1 0 1,0 0-1,0-2 1,-1 0-1,0 0 1,14-16-1,-21 21-69,0-1 1,-1 0-1,0-1 1,0 1-1,0-1 0,-1 0 1,0 0-1,0 0 1,0 0-1,-1 0 0,0-1 1,-1 1-1,0 0 1,0-1-1,0 0 0,-1 1 1,0-1-1,-1 1 1,0-1-1,0 1 0,0-1 1,-1 1-1,0-1 0,0 1 1,-1 0-1,0 0 1,-6-10-1,1 5-7,0 0 0,-1 1 0,0 0 0,0 0 0,-1 1 0,-1 0 0,0 1 0,0 0 0,-1 0 0,0 1 0,0 1 0,-1 0 0,-25-9 0,17 10 0,1 1-1,-1 1 1,-1 1-1,1 0 0,0 2 1,-1 0-1,1 2 1,0 0-1,-1 2 0,1 0 1,0 1-1,1 1 0,-41 16 1,47-16-20,0 1 1,0 0-1,1 1 0,0 1 1,0 0-1,0 0 0,1 2 1,1-1-1,0 1 0,0 1 1,1 0-1,0 1 1,1 0-1,0 0 0,1 1 1,0 0-1,1 0 0,1 1 1,0 0-1,-6 24 0,11-30-118,0 0-1,0-1 0,1 1 0,0 0 1,0 0-1,1 0 0,0-1 0,0 1 1,1 0-1,0-1 0,1 1 0,-1-1 1,2 0-1,-1 0 0,1 0 0,0 0 0,0 0 1,0-1-1,1 0 0,0 0 0,1 0 1,-1-1-1,1 1 0,11 7 0,4 1-589,0 0 0,1-1 0,0-2 0,1 0 0,0-1 0,30 8 0,41 10-1812,13 17 64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7.3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92 3072,'1'-19'685,"1"-19"-52,-2 5 3297,0 33-3897,0 0 1,0 0 0,0 0 0,0 0-1,0 0 1,0-1 0,0 1-1,-1 0 1,1 0 0,0 0 0,0 0-1,0 0 1,0 0 0,0 0-1,-1 0 1,1 0 0,0 0 0,0 0-1,0 0 1,0 0 0,-1 0-1,1 0 1,0 0 0,0 0 0,0 0-1,0 0 1,-1 0 0,1 0-1,0 0 1,0 0 0,0 0-1,0 0 1,0 0 0,-1 0 0,1 0-1,0 1 1,0-1 0,0 0-1,0 0 1,0 0 0,0 0 0,-1 0-1,1 0 1,0 1 0,0-1-1,0 0 1,0 0 0,0 0 0,0 0-1,0 0 1,0 1 0,0-1-1,0 0 1,0 0 0,0 0 0,0 0-1,0 1 1,0-1 0,0 0-1,0 0 1,0 0 0,0 0 0,0 1-1,-8 16 882,1 31-161,3 1 1,1 0 0,3-1 0,11 88 0,-4-47-71,29 548 2815,-30-491-3033,-3-52-209,3 0 0,29 143 0,-31-221-244,-3-9-10,0 0 0,1 0 0,0 0 0,1 0 0,4 9 0,-6-14 3,1 0 1,-1 0 0,1 0-1,0 0 1,-1 0 0,1-1-1,0 1 1,0 0 0,0-1-1,0 1 1,0-1 0,1 0-1,-1 0 1,0 0 0,1 0-1,-1 0 1,0 0 0,1-1-1,-1 1 1,4-1 0,12 3-93,0 0 1,0-2 0,0 0-1,0-1 1,0-1 0,0-1-1,0 0 1,33-10 0,76-32-3342,-8-3-3791,-105 35 4786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7.7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 3456,'10'-4'1664,"63"12"-640,-42-8 2816,5 5-3584,-2-1 128,8-4-128,1 0 128,3 4-512,-1 0 0,1-1 256,-12 3 128,-4-6-1024,-5 8 128,-5-8-768,-4 4 128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8.0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1 4352,'-5'18'1920,"-10"242"5552,36 147-6582,-7-269 5,33 147 0,-34-230-756,2 0 0,3 0 0,2-2 0,3 0 0,41 71 0,-35-71-78,-22-38-193,1 1 1,1-1-1,1-1 0,14 18 1,-23-31 35,1 1-1,-1-1 1,0 0 0,1 0 0,-1 0 0,1 0-1,-1-1 1,1 1 0,0 0 0,-1-1 0,1 1-1,0-1 1,-1 1 0,1-1 0,0 0-1,0 0 1,-1 0 0,1 0 0,0 0 0,0 0-1,-1 0 1,1 0 0,0-1 0,0 1 0,-1-1-1,1 1 1,1-2 0,44-27-3751,-42 25 3327,20-20-1656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8.4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 3328,'21'-4'1664,"79"8"-768,-66 5 2432,12-9-3072,18 4 0,27-4 128,9-13 0,5 9-512,1-3 0,-11-3-256,-25 6 0,-10 4-896,-10 0 0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8.8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103 372 3712,'-1'1'102,"-1"0"0,1 0 1,0 0-1,0 0 0,0 1 0,0-1 1,0 0-1,0 1 0,0-1 0,1 0 0,-1 1 1,0-1-1,1 1 0,-1-1 0,1 1 1,-1-1-1,1 1 0,0 0 0,0-1 1,0 1-1,0-1 0,0 1 0,0 0 1,0-1-1,0 1 0,0-1 0,1 1 0,-1 0 1,1-1-1,-1 1 0,1-1 0,0 0 1,0 1-1,-1-1 0,1 1 0,0-1 1,0 0-1,0 0 0,1 0 0,-1 1 1,0-1-1,0 0 0,0 0 0,1-1 0,-1 1 1,1 0-1,-1 0 0,1-1 0,-1 1 1,1-1-1,-1 1 0,4 0 0,46 10 790,0-1 0,1-3-1,0-2 1,76-3-1,-104-3-711,-1-1 0,1-1-1,0-1 1,-1-1-1,0-1 1,0-1 0,0-1-1,-1-1 1,0-1-1,-1-1 1,39-27 0,-51 31-112,-1 0 0,0-1 0,0 0 0,-1 0 0,0-1 0,-1 0 0,0 0 0,8-16 0,-12 20-45,1 0 0,-1-1-1,0 1 1,-1-1 0,0 1 0,1-1-1,-2 1 1,1-1 0,-1 0 0,1 1 0,-2-1-1,1 0 1,-1 0 0,1 1 0,-2-1-1,1 1 1,0-1 0,-4-6 0,-1 2 13,0 0 1,-1 1-1,0-1 0,-1 2 1,0-1-1,0 1 1,-1 0-1,0 1 0,0 0 1,-1 0-1,0 1 0,0 1 1,0-1-1,-1 2 1,-13-5-1,-6-2 52,0 2 1,-1 2-1,0 0 0,-45-2 1,48 7-5,1 2 1,-1 1-1,1 2 1,0 0-1,-1 2 1,2 1-1,-49 17 1,58-17-54,1 0 0,0 2 0,0 0 0,1 0-1,0 2 1,0 0 0,1 1 0,1 0 0,0 1 0,0 0 0,1 1 0,1 1 0,-13 18 0,22-28-133,0 0-1,0 0 0,0 0 1,0 0-1,1 1 1,-1-1-1,1 1 1,0-1-1,1 1 1,-1 0-1,1-1 1,0 1-1,0 0 1,0-1-1,1 1 0,-1 0 1,1-1-1,0 1 1,1-1-1,1 6 1,2 0-250,1 0-1,-1 0 1,2 0 0,-1-1 0,1 0 0,1-1 0,9 9 0,50 43-2080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9.4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9 331 2944,'-1'1'343,"0"1"0,0-1-1,0 1 1,0 0 0,1-1 0,-1 1 0,1 0 0,-1 0-1,1 0 1,-1-1 0,1 1 0,0 0 0,0 0 0,0 0 0,0 0-1,0 0 1,1 2 0,8 43 931,-3-37-1169,0 1-1,1-2 1,1 1 0,0-1 0,0 0-1,0-1 1,1 0 0,1 0 0,-1-1-1,1 0 1,0-1 0,1 0-1,20 9 1,-8-5 95,1-1 0,0-1 0,1-2 0,0 0 1,35 4-1,-21-9-57,-1-1-1,0-2 1,1-2 0,-1-1 0,0-2 0,-1-2 0,0-1 0,0-2 0,41-19 0,-58 22-83,-2 0-1,1-1 1,-2-1 0,1-1-1,-2-1 1,1 0 0,-2-1 0,20-22-1,-30 31-38,-1 0-1,1-1 1,-1 0-1,-1 1 0,1-2 1,-1 1-1,0 0 1,-1-1-1,1 1 1,-1-1-1,0 0 0,-1 0 1,0 0-1,0 1 1,0-1-1,-1 0 1,0 0-1,-1 0 0,1 0 1,-1 0-1,-1 0 1,1 0-1,-1 0 1,0 0-1,-1 1 0,1-1 1,-7-10-1,0 5 4,0 0-1,0 0 0,-1 1 1,0 0-1,-1 1 0,-1 0 1,1 0-1,-1 1 0,-1 1 1,0 0-1,0 1 0,0 1 1,-24-9-1,7 5 4,-1 1 1,1 2-1,-1 1 0,-1 1 1,-43-1-1,39 6-42,-1 1 1,0 2-1,0 1 1,1 2-1,-64 19 1,83-20-46,1 1 1,0 0-1,0 1 0,1 1 1,0 0-1,0 1 1,1 0-1,0 2 0,1 0 1,0 0-1,1 1 0,0 0 1,0 1-1,-12 20 1,20-27-50,1-1 0,0 1 0,0 0 1,1 0-1,0 0 0,0 1 1,0-1-1,1 0 0,-1 1 1,2-1-1,-1 1 0,1-1 0,0 1 1,0-1-1,1 1 0,-1 0 1,2-1-1,3 13 0,-2-12-86,1 0 0,0 0 0,0 0 0,0 0 0,1 0 0,0-1 0,1 0-1,-1 0 1,1 0 0,1-1 0,-1 0 0,1 0 0,-1-1 0,13 6 0,66 27-1725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2.2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0 2176,'-2'3'210,"0"-1"0,1 0-1,-1 0 1,1 1 0,0-1 0,0 1 0,0 0-1,0-1 1,0 1 0,0 0 0,1-1 0,-1 1-1,1 0 1,0 5 0,1 49 1651,0-37-1728,7 113 877,5 0 0,34 153-1,-45-280-953,-2-1 11,1 0 0,0 0-1,1 0 1,-1 0 0,1 0-1,0 0 1,0-1 0,0 1-1,1-1 1,4 7 0,10-50 295,-15 32-371,1 0 0,-1 0 0,1 0-1,1 0 1,-1 0 0,1 1 0,0 0 0,1 0-1,-1 0 1,9-7 0,-9 9 1,0 1-1,1 0 1,-1 0 0,1 0-1,0 1 1,0-1 0,0 1-1,1 0 1,-1 1 0,0 0-1,1-1 1,-1 2 0,1-1-1,-1 0 1,7 1 0,17 2 105,0 2-1,0 0 1,-1 2 0,49 16 0,-60-17-69,7 4 74,-1 0 0,0 1 1,0 1-1,20 15 1,-40-25-73,0 1 1,0 0-1,-1 0 1,1 0-1,-1 0 1,1 0-1,-1 0 1,0 1-1,0-1 1,0 1-1,0 0 1,0-1-1,-1 1 1,2 4-1,-3-5-5,0-1 0,0 1 0,0 0-1,0 0 1,-1-1 0,1 1 0,0 0 0,-1-1-1,0 1 1,1-1 0,-1 1 0,0 0 0,0-1-1,0 1 1,0-1 0,0 0 0,0 1 0,0-1-1,0 0 1,0 0 0,-1 0 0,1 0 0,0 0-1,-1 0 1,1 0 0,-1 0 0,-2 1 0,-8 4 51,0 0 1,0 0-1,-1-1 1,0-1-1,0 0 0,0 0 1,0-2-1,-1 0 1,1 0-1,-1-1 1,0-1-1,1 0 1,-18-3-1,-16-4 114,1-2-1,-65-22 1,110 31-187,-27-11 78,27 10-126,-1 1 1,1-1-1,0 1 1,0-1-1,0 0 1,0 1-1,0-1 1,0 0-1,0 0 1,0 0 0,0 0-1,0 0 1,0 0-1,0 0 1,1 0-1,-1 0 1,1 0-1,-1 0 1,0-1-1,1 0 1,20 13-4223,-11 0 2390,-1-2 64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5:59.8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3328,'4'4'238,"0"-1"1,0 1-1,-1 1 0,1-1 1,-1 0-1,-1 1 0,1 0 1,0-1-1,-1 1 0,0 0 1,0 0-1,-1 0 0,1 1 1,-1-1-1,0 6 0,2 13 175,-1 0-1,-3 30 0,1-6-44,1 314 1290,1 61-1203,5-291 14,27 155 0,-30-268-483,18 82 256,-20-94-261,0-1-1,0 1 1,1-1 0,0 0 0,0 0 0,1 0 0,-1-1-1,1 1 1,0-1 0,1 0 0,-1 0 0,8 6 0,-10-10-62,0 1 0,0-2 1,0 1-1,0 0 0,0 0 1,1-1-1,-1 1 0,0-1 1,0 1-1,0-1 0,1 0 1,-1 0-1,0 0 0,0 0 1,1-1-1,-1 1 1,0 0-1,0-1 0,3-1 1,0 1-244,0-1 0,0-1 1,-1 1-1,1-1 0,-1 0 0,1 0 1,4-5-1,8-14-1105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0.1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79 371 3584,'6'10'465,"0"-1"1,0 0-1,1 0 0,0-1 1,0 0-1,1 0 0,0-1 1,0 0-1,1 0 0,16 8 1,25 22 836,-38-29-1233,-1-1 0,0 0 0,1-1 0,1-1 0,-1 1 0,1-2 0,-1 0 0,1 0 0,1-1 0,-1-1 0,0 0 0,1-1 0,-1-1 0,20-1 0,-12 0 41,0-2 0,0 0 0,0-1 1,0-1-1,-1-1 0,0-1 0,0-1 0,30-17 1,-43 21-72,0 0 0,0-1 0,0 0 0,-1-1 0,0 0 0,0 0 0,-1 0 0,0 0 1,0-1-1,0 0 0,-1 0 0,0 0 0,0-1 0,-1 1 0,0-1 0,0 0 0,-1 0 0,0 0 1,0 0-1,-1 0 0,0-1 0,0-12 0,-1 9-9,-1 1 1,0-1-1,-1 0 1,0 0-1,-1 1 1,-1-1-1,1 1 1,-2 0-1,0 0 1,0 0-1,-1 1 0,0 0 1,0 0-1,-1 0 1,-10-9-1,2 4-9,-1 1 1,0 1-1,-1 0 0,-1 1 0,0 1 1,-1 1-1,1 0 0,-2 1 0,0 1 1,0 1-1,0 1 0,-1 1 0,1 1 1,-40-3-1,44 5-42,0 2-1,-1 0 1,1 1 0,0 0 0,0 2-1,0 0 1,0 0 0,0 2-1,1 0 1,0 0 0,0 2 0,0 0-1,1 0 1,0 2 0,0 0 0,1 0-1,0 1 1,1 1 0,-21 22 0,29-28 0,0 1 1,0 0 0,0 0-1,1 0 1,0 1 0,0-1-1,0 1 1,1-1 0,0 1 0,1 0-1,-1 0 1,1 7 0,0-9-15,1-1 1,0 0 0,0 1 0,1-1 0,0 1 0,-1-1 0,2 0-1,-1 1 1,0-1 0,1 0 0,0 0 0,-1 0 0,2 0-1,-1 0 1,0-1 0,1 1 0,0-1 0,0 1 0,0-1-1,7 6 1,1-2-151,1 0-1,1 0 0,-1-1 1,1-1-1,0 0 0,0-1 1,1 0-1,-1-1 1,1-1-1,0 0 0,-1 0 1,1-2-1,20 0 0,8-3-583,1-1 1,-1-3-1,47-12 0,7-6-767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0.4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129 0 4736,'-49'21'2304,"4"80"-1920,35-84 4736,-5 15-4480,6 6 128,9 7 128,13 6 128,8-13-1408,19 4 128,20-14 384,-11-3 0,18-8-2048,9 0 128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1.0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6 3072,'-5'-5'877,"4"7"165,8 17 1101,7 25-424,-2 98-309,-9-91-906,1-1 0,17 74 1,-6-53 1119,-15-71-1384,-5-32 328,1 6-489,0-1 0,3 1 0,0 0 0,1-1 0,2 1 0,0-1 0,10-36 0,-10 53-61,1 0 0,0 0 0,1 0 0,0 1-1,0 0 1,1 0 0,0 0 0,1 0-1,0 1 1,0 0 0,1 0 0,0 1 0,0 0-1,1 0 1,0 0 0,0 1 0,1 1-1,-1-1 1,1 1 0,0 1 0,19-8 0,-12 8 17,1 1 1,-1 0 0,1 2 0,-1-1 0,1 2 0,-1 0 0,1 1 0,-1 1-1,1 0 1,-1 1 0,0 1 0,0 1 0,0 0 0,-1 1 0,1 1 0,-1 0-1,-1 1 1,20 13 0,-18-9 11,1-1 0,-2 2 0,0 0 0,0 1 0,-2 1 0,0 0 0,0 0 0,-1 1 0,-1 1 0,-1 0 0,0 1 0,-2 0 0,0 0 0,12 39 0,-19-54-46,0 1 0,0 0 0,-1 0 0,1 0 0,-1-1 1,1 1-1,-1 0 0,0 0 0,-1 0 0,1 0 0,-1 0 0,0 0 0,1-1 0,-2 1 0,1 0 0,0 0 0,-1-1 0,0 1 0,-2 3 0,2-18-1863,5-7 397,-1 14 1115,1 0 1,-1 1-1,0-1 0,1 1 1,0 0-1,0 0 1,0 0-1,0 0 1,7-5-1,-4 4-122,19-20-1576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1.4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66 272 4352,'-1'0'109,"1"0"0,0 0 0,0 1 0,-1-1 0,1 0-1,0 0 1,0 0 0,-1 0 0,1 0 0,0 0 0,0 1 0,0-1 0,-1 0 0,1 0 0,0 0 0,0 0 0,0 1 0,-1-1 0,1 0-1,0 0 1,0 1 0,0-1 0,0 0 0,0 0 0,0 1 0,0-1 0,-1 0 0,1 0 0,0 1 0,0-1 0,0 0 0,0 0 0,0 1-1,0-1 1,0 0 0,0 1 0,0-1 0,1 0 0,-1 0 0,0 1 0,0-1 0,0 0 0,0 0 0,0 1 0,0-1 0,0 0 0,1 1 0,11 23 1383,26 26-661,-22-34-688,1-1 0,1-1 0,0-1 0,1 0 0,0-1 0,1-2 0,0 0 0,0 0 0,1-2 0,1-1 0,-1-1 0,1 0 0,0-2 0,43 4 0,-35-8-1,0 0 1,-1-2-1,1-1 1,-1-2-1,1 0 0,-1-2 1,-1-2-1,0 0 1,0-2-1,43-23 1,-62 29-109,0 0 1,-1 0-1,0-1 1,0 0-1,0-1 1,-1 0-1,0 0 1,0 0-1,-1-1 1,0 0-1,7-12 1,-10 14-17,-1 1 0,1-1 0,-1 1-1,-1-1 1,1 0 0,-1 1 0,0-1 0,0 0 0,-1 0 0,0 0-1,0 0 1,0 0 0,-1 1 0,0-1 0,0 0 0,0 0-1,-1 1 1,0-1 0,0 0 0,-4-7 0,-2-1 14,-1 1 0,0 0 0,-1 0 0,0 1 0,-1 1 0,0 0 0,-1 0 0,0 1 0,-1 0 1,0 1-1,0 1 0,-1 0 0,0 1 0,0 0 0,-1 2 0,-20-7 0,6 4 55,0 1-1,-1 1 1,1 2-1,-1 1 1,0 1-1,0 2 1,-50 5-1,46 0 4,1 1-1,0 2 1,0 1 0,-36 16-1,52-17-46,-1 0-1,1 1 1,0 1 0,1 0-1,0 1 1,1 1 0,0 1-1,-19 20 1,31-30-63,0 1 1,0 0-1,0-1 0,0 1 0,0 0 0,1 1 1,0-1-1,0 0 0,0 1 0,1-1 0,-1 1 1,1 0-1,0-1 0,0 1 0,0 7 0,2-8-58,0 0-1,0 0 0,0-1 0,0 1 1,1 0-1,-1 0 0,1-1 0,0 1 0,0-1 1,0 1-1,1-1 0,-1 0 0,1 0 1,0 0-1,0 0 0,0 0 0,0-1 1,6 4-1,7 5-326,1-2-1,1 0 1,0 0 0,0-2 0,0 0 0,1-1 0,0-1-1,1-1 1,20 3 0,181 6-3779,-216-13 4079,102 1-2199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1.8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0 4224,'-11'25'2048,"26"37"-1408,-15-50 4224,6 18-4352,0 12 128,-3 7 128,9 10 128,3 7-1280,4-7 128,2-8 256,3-13 128,7-27-1664,-1 3 0,10-28-384,0-10 128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2.1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101 42 9216,'-101'-42'4608,"101"48"-7808,0-6 9727,10 8-6655,-1 9 128,3-6-3711,7 16-1,-10-7 3456,-13 1 0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2.8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71 228 2304,'-14'2'2105,"1"2"495,5 21-1652,8-16-813,0-1 0,0 1 1,1 0-1,0-1 0,0 1 0,1-1 0,1 1 0,-1-1 1,1 0-1,7 14 0,-1-4 197,1-1 0,1 0 1,19 24-1,-19-29-218,0-1 0,1 0 0,0 0 1,1-1-1,1-1 0,-1 0 0,1-1 0,1 0 0,-1-1 0,1-1 0,1 0 1,-1-1-1,1-1 0,0 0 0,0-2 0,0 1 0,0-2 0,0 0 0,26-2 1,-9-3 52,0-2 0,-1-1 0,1-1 0,-2-1 0,54-25 1,-69 27-109,-1-1 0,1-1 0,-1 0 0,0-1 0,-1 0 0,-1-2 0,1 1 0,-2-2 0,0 0 0,0 0 0,-1-1 0,13-23 0,-21 32-44,0-1-1,0 0 1,-1-1-1,0 1 0,0 0 1,-1-1-1,0 1 1,0 0-1,0-1 1,-1 0-1,0 1 1,0-1-1,0 1 0,-3-12 1,0 9 7,0 0 0,0 0 0,-1 1 0,0-1 0,0 1 0,-1 0 0,0 0 0,-1 0 0,-8-9 0,0 3 3,0 0 0,-2 1-1,1 0 1,-1 1-1,-1 1 1,0 1-1,-1 0 1,0 2-1,-20-8 1,10 8-38,-1 1 0,0 1 0,-1 1 0,1 2 0,-1 1 0,0 1 0,1 2 0,-1 1 0,0 1-1,1 2 1,0 0 0,0 2 0,1 2 0,-1 0 0,2 2 0,-1 1 0,-30 19 0,50-26-49,0 0 0,0 1 0,0 0 0,1 1 0,0 0 0,0 0 0,0 0 0,1 1 0,1 0 0,-1 0-1,-5 12 1,9-16-2,0 0-1,1 0 0,-1 1 0,1-1 0,0 1 0,0-1 0,1 1 0,-1-1 0,1 1 1,0-1-1,0 1 0,1 0 0,-1-1 0,1 1 0,0-1 0,0 1 0,0-1 0,1 0 1,0 1-1,0-1 0,0 0 0,0 0 0,0 0 0,1 0 0,5 5 0,2 2-211,1-2 0,0 0 1,0 0-1,1-1 0,0 0 0,1-1 0,0-1 0,0 0 0,0 0 0,1-1 0,-1-1 0,1-1 1,0 0-1,22 2 0,62 5-1516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3.1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 0 3584,'-6'24'648,"1"0"0,1 0 0,-1 35 0,2-16 130,-46 654 4995,47-497-5118,31 277 0,-24-429-572,-2-15-125,1 0 0,2 0 0,16 55 0,-22-88 14,0 0 0,0 0 0,0 1 0,0-1 0,0 0 0,0 0 0,1 1 0,-1-1 0,0 0 0,0 0 0,0 0 0,0 1 0,0-1 0,1 0 0,-1 0 0,0 0 0,0 0 0,0 1 0,1-1 0,-1 0 0,0 0 0,0 0 0,0 0 1,1 0-1,-1 0 0,0 0 0,0 1 0,1-1 0,-1 0 0,0 0 0,0 0 0,1 0 0,-1 0 0,0 0 0,0 0 0,1 0 0,-1 0 0,0 0 0,0-1 0,1 1 0,-1 0 0,0 0 0,0 0 0,0 0 0,1 0 0,-1 0 0,0 0 0,0-1 1,0 1-1,1 0 0,-1 0 0,0 0 0,0 0 0,0-1 0,0 1 0,1 0 0,-1 0 0,0-1 0,0 1 0,0 0 0,0 0 0,0 0 0,0-1 0,0 1 0,9-17-1179,-8 16 1074,9-20-1573,4 4-86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3.5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17 255 4608,'2'6'290,"0"-1"-1,1 1 1,-1-1 0,1 0 0,0 0-1,1 0 1,-1-1 0,1 1 0,0-1-1,0 1 1,0-2 0,1 1 0,0 0-1,-1-1 1,1 0 0,0 0 0,1 0-1,-1 0 1,0-1 0,12 3 0,0 1 118,1-1 0,0-1 0,0-1 0,0-1 0,29 1 0,-29-4-314,0 0 1,0-1-1,-1-1 1,1-1-1,-1 0 1,0-1-1,0-1 1,0-1-1,-1 0 1,0-1-1,0-1 1,-1 0-1,25-21 1,-36 26-69,0 0 1,0 0 0,0 0 0,-1 0 0,0-1 0,0 1-1,0-1 1,0 0 0,-1 0 0,1 0 0,-1-1 0,-1 1-1,1 0 1,-1-1 0,0 1 0,0-1 0,-1 1 0,1-1-1,-1 1 1,-1-1 0,0-9 0,0 9-17,0-1 0,-1 0 0,0 1-1,0-1 1,-1 1 0,1-1 0,-1 1 0,-1 0 0,1 0 0,-1 1 0,0-1-1,0 1 1,-1-1 0,1 1 0,-1 1 0,0-1 0,-8-4 0,2 2 11,0 2 0,-1-1 1,0 2-1,0-1 0,-1 2 1,1 0-1,-1 0 1,1 1-1,-1 0 0,0 1 1,0 1-1,0 0 1,0 1-1,0 0 0,1 1 1,-1 0-1,-15 6 1,12-4-4,1 1 0,-1 1 0,1 1 0,0 0 1,1 0-1,-1 2 0,2 0 0,-1 0 0,1 2 1,1-1-1,0 1 0,0 1 0,-9 13 1,15-17-7,1 0 0,1 0-1,-1 0 1,1 1 0,1-1 0,0 1 0,0 0 0,0 0 0,1 0 0,1 0 0,-1 1 0,1-1 0,1 0 0,0 1 0,0-1 0,1 0 0,0 1 0,1-1 0,0 0 0,4 12 0,-1-9-5,0 0-1,1 0 1,0 0-1,0-1 0,1 0 1,1-1-1,0 1 1,0-1-1,1-1 0,1 0 1,-1 0-1,1-1 0,21 14 1,-17-14-267,1 0 1,1-1-1,-1-1 1,1 0-1,0-1 1,1-1-1,-1 0 0,1-1 1,-1-1-1,1 0 1,0-2-1,0 0 1,0-1-1,0 0 1,-1-1-1,1-1 1,25-8-1,19-15-1681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2.7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1536,'6'1'270,"0"0"0,-1 0 0,1 1-1,-1-1 1,1 1 0,-1 0 0,0 1 0,0-1 0,0 1-1,0 0 1,0 1 0,-1-1 0,1 1 0,-1-1 0,0 1 0,0 1-1,0-1 1,-1 1 0,4 5 0,8 12-21,-1 1 0,18 39 0,-32-62-249,13 28 401,11 22 355,-2 1-1,28 95 0,-46-131-656,-1 0-1,0 0 1,-1 0 0,-1 0-1,0 0 1,-1 0-1,-1 0 1,0 0 0,-2 0-1,1 0 1,-2 0 0,0 0-1,0-1 1,-1 1-1,-9 14 1,9-17-180,-1-1-1,-1 1 1,0-1-1,0-1 1,-1 1-1,0-2 1,-1 1-1,0-1 1,-1 0-1,-13 9 1,2-4-1476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4.1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595 1368 3584,'8'-4'1728,"108"-35"3505,-72 25-4816,-1-1 1,43-21-1,-49 16-282,0-2-1,-2-1 1,0-1-1,-2-2 1,0-1-1,-2-2 1,-2-1-1,0-1 1,-2-2 0,-2-1-1,-1-1 1,27-52-1,-37 61-88,-2-1 0,-2 0 1,0-1-1,-1 0 0,-2 0 0,-1-1 0,-1 0 0,-2-1 0,-1 1 0,-1 0 1,-1-1-1,-2 1 0,-7-39 0,5 48-46,-1-1-1,-1 1 1,0 0 0,-2 0 0,-1 1-1,0 0 1,-1 0 0,-1 1-1,-1 0 1,0 1 0,-1 1 0,-1 0-1,-1 1 1,0 0 0,-1 1-1,0 1 1,-1 0 0,-1 2 0,-23-13-1,23 15-20,-1 1 0,0 0 0,-1 1-1,0 2 1,0 0 0,0 1 0,-32-3-1,44 7 19,-1-1 1,1 1-1,0 1 0,0 0 0,-1 0 0,1 0 1,0 1-1,0 0 0,0 1 0,1 0 0,-1 0 1,0 0-1,1 1 0,0 0 0,0 1 0,0 0 0,1 0 1,-1 0-1,1 1 0,1-1 0,-1 2 0,-5 7 1,-4 10 90,2 1 0,0 1 1,2 0-1,1 0 1,1 1-1,1 1 1,2-1-1,0 1 1,2 0-1,-1 34 1,4 17 440,3-1 0,16 111 0,53 237 1219,8 62-531,-75-453-1160,21 233 361,-23-212-192,-2-1-1,-14 101 1,10-136-98,-1 0 1,-1-1 0,0 0-1,-2 0 1,0 0 0,-1-1-1,-1 0 1,-1-1 0,0 0-1,-2-1 1,1-1 0,-2 1 0,-16 13-1,0-3 137,-2-1 0,0-1 0,-1-2 0,-2-2 1,-60 27-1,66-34-184,0-2 0,-1-1 0,-53 10 0,69-18-130,0 0 0,0-1 0,0 0 0,0-1 1,0 0-1,0-1 0,0-1 0,0 0 0,0-1 0,-20-7 0,27 7-104,1-1-1,-1 1 1,1-1-1,0 0 1,0-1 0,0 0-1,1 0 1,-1 0-1,1 0 1,1-1-1,-1 0 1,1 0-1,0 0 1,0 0-1,0-1 1,1 0-1,0 0 1,1 0 0,-1 0-1,1 0 1,1 0-1,-1 0 1,1-1-1,0-11 1,1 3-427,0 1-1,1-1 1,0 0 0,2 0 0,0 1 0,0-1 0,2 1-1,0 0 1,0 0 0,11-19 0,2 4-1114,-12 20 773,1-1 1,-2 1 0,7-18-1,0-21-1532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4.5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0 142 3840,'0'-24'1920,"21"10"-1536,3 7 3712,1-3-3712,5-1 128,1-2 384,9 1 128,5 3-1280,6-3 128,-2 3 512,-3 1 128,-6-1-1536,-4 5 128,-8 8-896,-7-4 128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4.8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1 254 5376,'0'25'2688,"36"38"-2944,-27-46 4608,1 13-4352,-1 6 0,7-10 128,-1-1 0,0 0-1024,0-12 0,10-5-640,1-5 128</inkml:trace>
  <inkml:trace contextRef="#ctx0" brushRef="#br0" timeOffset="1">192 25 5888,'-15'-9'2944,"34"22"-4096,-13-17 5120,-2 0-3968,1-1 0,1-3-384,-2 0 0,-4 8-896,15 8 0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5.2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 4992,'1'7'545,"0"0"-1,0-1 1,1 1 0,-1-1-1,2 1 1,-1-1 0,1 0 0,5 10-1,10 28 2874,-9-9-2451,51 217 2140,-58-233-2648,-7-25-54,-7-33-117,7 15-307,1-1-1,1 1 1,1 0 0,2-1-1,0 1 1,4-26-1,-2 39-10,0 0 0,1 0 0,0 1 0,0-1 0,1 1-1,1 0 1,-1 0 0,2 0 0,0 1 0,0 0-1,0 0 1,1 0 0,0 1 0,1 0 0,16-13-1,-20 18 14,1 1-1,0-1 1,0 1-1,0 1 0,0-1 1,0 1-1,0 0 0,0 0 1,0 0-1,0 0 1,0 1-1,1 0 0,-1 0 1,0 1-1,0 0 0,0-1 1,10 4-1,-3-1 48,-1 1 0,-1 0 0,1 0 1,0 1-1,-1 0 0,19 14 0,-12-4 151,0 0 0,-1 2 1,-1 0-1,0 0 0,-1 2 1,-2-1-1,1 2 0,-2 0 1,-1 0-1,-1 1 0,12 36 1,-20-52-217,0 0 0,0 1 0,-1-1 0,1 0 0,-1 0 0,0 0 0,-1 0 0,1 1-1,-2 5 1,-4 3-5651,38-48 715,-12 7 2518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5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 4480,'-15'5'2176,"26"58"-1792,-7-52 4352,-4 20-4096,6-3 128,-1 6 0,-1-5 0,2 5-1152,3-6 128,3 2 512,-3-5 0,1-8-1792,11-6 128,-6 3-384,-6-14 0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5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8 6016,'-10'7'2944,"41"-14"-3968,-31 7 5504,0 0-4608,0 0 128,0 0-1792,4-8 0,7 8 1152,-11 0 128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6.2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548 24 3584,'-1'-19'1558,"1"18"-1511,0 1 0,0 0 0,1-1 0,-1 1 0,0 0 0,0 0 0,1-1 1,-1 1-1,0 0 0,1 0 0,-1 0 0,0 0 0,1-1 0,-1 1 0,0 0 1,1 0-1,-1 0 0,0 0 0,1 0 0,-1 0 0,0 0 0,1 0 0,-1 0 0,0 0 1,1 0-1,-1 0 0,0 0 0,1 0 0,-1 0 0,0 0 0,1 0 0,-1 0 1,0 1-1,1-1 0,-1 0 0,0 0 0,1 0 0,-1 1 0,0-1 0,1 0 1,-1 0-1,0 1 0,1 0 174,0-1 0,0 1 0,0 0 1,0-1-1,-1 1 0,1 0 0,0 0 0,-1 0 0,1 0 1,0 0-1,-1 0 0,1 0 0,-1 0 0,0 0 1,1 0-1,-1 0 0,1 2 0,0 37 545,-1-28-201,28 1298 6794,-23-1225-7444,-4 0 0,-12 94-1,11-179 40,1 1-1,-1-1 0,0 0 0,0 1 0,0-1 0,0 0 0,0 1 0,0-1 0,0 1 1,0-1-1,0 0 0,0 1 0,0-1 0,0 0 0,0 1 0,0-1 0,0 0 1,0 1-1,0-1 0,0 0 0,-1 1 0,1-1 0,0 0 0,0 1 0,0-1 0,-1 0 1,1 1-1,0-1 0,0 0 0,-1 0 0,1 1 0,0-1 0,0 0 0,-1 0 0,1 0 1,0 1-1,-1-1 0,1 0 0,0 0 0,-1 0 0,1 0 0,0 0 0,-1 0 1,1 0-1,-1 0 0,1 0 0,0 0 0,-1 0 0,1 0 0,0 0 0,-1 0 0,1 0 1,0 0-1,-1 0 0,0 0 0,0-2-229,0 1 0,0 0 0,1 0 1,-1-1-1,0 1 0,0-1 0,1 1 1,-1-1-1,0 1 0,1-1 0,0 1 0,-1-1 1,1 1-1,0-4 0,-3-25-2177</inkml:trace>
  <inkml:trace contextRef="#ctx0" brushRef="#br0" timeOffset="1">0 722 5248,'46'-31'2560,"119"45"-1408,-120-14 4096,21 7-4864,14-7 0,15 0 128,11 0 0,-6 6-640,-11-12 0,-13 12 128,-21-6 0,-9-6-1152,-16 6 128,-11 10-1024,-19-3 128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6.6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92 251 3712,'-3'2'248,"1"1"0,1-1 0,-1 0 0,0 1 0,1 0 0,-1-1 0,1 1 0,0 0 0,0 0 0,0 0 0,0 0 0,0 0 0,1 0 0,-1 0 0,1 4 0,1 49 4445,1-50-4534,-1 0-1,1 0 1,0 0 0,1 0-1,-1 0 1,1-1 0,0 1-1,1-1 1,-1 0 0,1 0 0,0 0-1,0-1 1,1 1 0,-1-1-1,1 0 1,0 0 0,0-1-1,0 1 1,10 3 0,-2 1 171,1-1-1,0-1 1,1-1 0,-1 0 0,1 0 0,30 3-1,-34-7-259,-1 0 0,1-1 0,0 0-1,0-1 1,-1 0 0,1-1-1,0 0 1,-1-1 0,0 0-1,1-1 1,-1 0 0,-1 0-1,1-1 1,0 0 0,-1-1-1,0 0 1,-1 0 0,1-1 0,-1 0-1,-1-1 1,1 0 0,-1 0-1,-1-1 1,1 1 0,-1-1-1,-1-1 1,0 1 0,0-1-1,3-11 1,-4 11-51,0-1 0,0 0 0,-1 0 1,-1 0-1,0-1 0,-1 1 0,0-1 0,-1 1 0,0-1 0,0 1 1,-1 0-1,-1-1 0,0 1 0,-5-15 0,4 17-12,0 1 1,-1-1-1,0 1 1,0 0-1,-1 0 0,0 1 1,-1-1-1,0 1 0,0 0 1,0 0-1,-1 1 0,0 0 1,0 0-1,0 1 0,-1 0 1,0 0-1,0 1 0,-16-7 1,8 6-27,-1 1 0,0 0 1,0 1-1,0 1 0,0 1 1,-1 0-1,1 1 0,0 1 1,0 1-1,0 0 0,-1 1 1,-28 10-1,36-10-199,0 0 1,0 0-1,0 2 1,1-1-1,0 1 0,0 0 1,0 1-1,0 0 1,1 1-1,0-1 0,0 1 1,1 1-1,0 0 0,0 0 1,1 0-1,0 1 1,0 0-1,1 0 0,0 0 1,1 1-1,0 0 1,-4 12-1,7-13-191,0 0 0,1 0 0,-1 0 0,2 0 0,0 10 1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7.7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0 600 2944,'38'4'2165,"1"-2"-1,60-3 1,-69-2-2011,0-1 0,0-1 0,-1-2 0,0-1 1,0-1-1,45-22 0,-9-2 115,89-59 0,-123 71-31,0-2 0,-2-1 0,-1-2 0,41-47 0,-62 64-176,0 0 0,-1-1 1,0 0-1,0 0 0,-1 0 0,-1-1 1,0 0-1,4-14 0,-7 21-33,0 0-1,-1 0 1,1 0-1,-1 0 1,0 0-1,0 0 1,0-1-1,0 1 1,-1 0-1,1 0 1,-1 0-1,0 0 1,-1 0-1,1 0 1,-1 0-1,1 1 1,-1-1-1,0 0 1,-1 1-1,1-1 1,-1 1-1,1 0 1,-1 0-1,0 0 1,-7-5-1,4 3 14,-1 1 0,0 0 0,0 0 1,0 0-1,0 1 0,-1 0 0,0 1 0,1-1 0,-1 1 0,0 1 0,0 0 0,0 0 0,0 0 0,-14 2 0,11 0 17,0 1-1,1 0 0,-1 1 0,0 1 1,1-1-1,-1 2 0,1-1 0,0 1 1,-16 12-1,11-6-1,0 1 1,1 0 0,1 1-1,0 0 1,0 1 0,2 1-1,0 0 1,0 0-1,2 1 1,-1 1 0,2-1-1,-9 26 1,13-30-34,1 0 1,0-1-1,1 1 0,0 0 1,1 1-1,0-1 0,1 0 1,0 0-1,1 0 0,1 0 1,4 19-1,-4-24-29,1 0 0,0 0 0,0 0 0,1-1 0,0 1 0,0-1 0,0 0 0,1 0 0,0 0 0,0-1 0,0 0 0,1 0 0,0 0 0,0 0 0,0-1 0,0 0 0,1 0 0,-1-1 0,9 3 0,2 0-90,1 0 0,-1-2 1,1 0-1,0-1 0,0 0 1,1-2-1,-1 0 0,0-1 1,24-3-1,-18 0-385,1-2-1,-1 0 1,0-1 0,0-2-1,-1 0 1,30-16 0,-29 12-284,-1-2 0,0 0 1,-1-2-1,24-21 0,11-20-1049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8.0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84 8192,'-15'51'4096,"81"-2"-6400,-21-41 9343,25-3-7039,25-10 0,21-7 0,-12-8 0,2-11-384,-5 3 129,-22-6-1281,-13 5 128,-22 8-768,-17 4 128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6.8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16 2304,'99'-15'4672,"-83"16"-4207,1 1 1,-1 1-1,0 0 1,17 6-1,-15-4-153,1-1 0,30 4 1,79-2 817,-123-7-1151,-5 1 36,0 0 0,1-1 0,-1 1 0,0 0 0,0 0 0,1 0 0,-1 0 0,0 0 0,1 0 0,-1 1 0,0-1 0,0 0 0,1 0 0,-1 0 0,0 0 0,1 0 0,-1 0 0,0 0 0,0 1 0,1-1 0,-1 0 0,0 0 0,0 0 0,0 0 0,1 1 0,-1-1 0,0 0 0,0 0 0,0 1 0,0-1 0,1 0 0,-1 0 0,0 1 0,0-1 0,0 0 0,0 1 0,-21 30 241,-70 216 21,76-212-42,-1-1 0,-2-1 1,-41 59-1,2-4 339,17-23 578,53-101-2596,-11 30 1010,-1 1 0,1 0 0,0 0 1,0 0-1,0 0 0,5-8 1,6 1-1487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8.8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605 115 2176,'1'-4'241,"-1"-1"0,1 1 0,-1 0 0,0 0 0,0 0 0,0 0 0,-1-1 0,1 1 0,-1 0 0,0 0 0,0 0 0,0 0-1,-1 0 1,0 0 0,1 0 0,-1 1 0,-4-6 0,3 6-60,-1-1 0,1 1 0,-1 0 0,0 0 0,0 1 0,0-1 0,0 1 0,-1 0-1,1 0 1,-1 1 0,1-1 0,-1 1 0,1 0 0,-1 0 0,-8 0 0,-9-1 9,1 1 0,-1 2 0,0 0 0,1 1 0,0 2 0,-1 0 0,-25 9 0,19-4 189,0 1-1,0 2 1,1 1-1,-42 27 1,57-32-263,1 1 0,-1 0-1,2 1 1,-1 0 0,1 0 0,1 1 0,0 1-1,1-1 1,0 1 0,-10 20 0,15-25-62,0 0 0,1 1 0,-1-1 0,1 1 0,1-1 1,-1 1-1,1 0 0,1 0 0,0 0 0,0-1 0,0 1 0,1 0 1,0 0-1,0-1 0,1 1 0,0 0 0,0-1 0,1 0 0,0 0 0,8 13 1,-3-6 25,2 0 0,0 0 0,1-1 0,0-1 0,1 0 0,0 0 0,1-1 0,0-1 0,1 0 0,18 10 0,-10-9 9,0-1-1,1-1 1,0-1 0,0-1 0,1-1 0,34 4 0,2-5 46,0-3-1,0-2 1,0-3 0,117-21-1,-156 19-32,0-1 0,0 0 0,-1-2 0,0 0 0,0-1 0,-1-2 0,0 0 0,19-15 0,-37 25-89,0 1 1,0-1 0,0 0-1,-1 0 1,1 1 0,0-1-1,0 1 1,0-1-1,0 1 1,0-1 0,0 1-1,0 0 1,1-1 0,-1 1-1,0 0 1,0 0-1,0 0 1,0 0 0,0 0-1,0 0 1,0 0 0,1 0-1,-1 0 1,0 0-1,0 1 1,0-1 0,0 1-1,0-1 1,0 0 0,0 1-1,2 1 1,-1 1-7,1 0 1,-1 0-1,0 1 0,0-1 1,0 1-1,-1-1 1,3 8-1,14 25-12,-6-24-5,1 0 0,1 0-1,0-1 1,1 0 0,0-2-1,0 0 1,1 0 0,0-1-1,0-1 1,33 9-1,-5-4 57,2-2-1,89 8 0,-113-17-13,0-1 1,-1-2 0,1 0 0,-1-1-1,1-1 1,-1-1 0,0-1-1,-1-1 1,1-1 0,-1 0 0,-1-2-1,0 0 1,0-1 0,32-26-1,-45 32-14,0 0 0,0-1-1,-1 0 1,0 0 0,0 0-1,-1-1 1,1 0 0,-1 0-1,-1 0 1,0 0 0,0 0-1,0-1 1,-1 1 0,0-1-1,0 0 1,-1 1-1,0-1 1,0 0 0,-1 0-1,0 0 1,0 0 0,-1 0-1,0 0 1,0 0 0,-4-9-1,1 5 3,-1 0-1,-1 0 0,0 1 0,-1-1 0,0 1 0,0 1 1,-1-1-1,0 1 0,-1 1 0,0 0 0,-1 0 1,0 1-1,0 0 0,-23-13 0,12 10-15,-1 0 0,0 2 0,-1 0 0,0 2 0,0 0 0,-1 2 0,0 0 0,1 2 0,-2 1 0,1 0 0,0 2-1,0 1 1,0 1 0,0 1 0,0 1 0,1 1 0,-1 1 0,1 1 0,0 1 0,1 1 0,0 1 0,0 1 0,1 1 0,1 0 0,0 2 0,-32 28 0,46-36-152,0 0 0,0 1 0,0-1-1,0 1 1,1 1 0,0-1 0,1 1 0,0-1 0,0 1 0,1 1 0,-1-1 0,2 0 0,-3 13 0,4-14-87,1-1 1,0 1-1,0-1 1,0 1 0,1-1-1,0 0 1,0 1-1,1-1 1,0 0-1,0 0 1,0 1-1,1-2 1,0 1-1,0 0 1,0-1-1,1 1 1,0-1-1,6 7 1,38 31-2283,2-4-43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09.8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3328,'52'106'6416,"-3"-8"-5152,-26-54-829,43 61 1,-43-72 274,-2 1 0,-2 0 0,19 45 1,-39-76-422,-5-6-148,-7-8 47,5 1-163,1-1 0,0 1 0,0-1 0,1 0 0,1-1 0,0 1 0,1-1 0,0 0 0,1 0 0,0-1 0,-2-17 0,5 23-25,-1 0 0,1 0 0,0 1 0,1-1 0,-1 0 0,1 0 0,1 0 0,-1 0 0,1 0-1,0 1 1,1-1 0,0 1 0,0 0 0,0-1 0,1 1 0,0 1 0,0-1 0,0 1 0,1-1 0,-1 1 0,2 0 0,5-4 0,1 1 31,0 0 0,0 1 0,1 0 0,0 1 0,1 1 0,-1 0 0,1 0 0,0 2 0,0 0 0,0 0 0,1 1 0,-1 1 0,1 0 0,-1 1 0,1 1 0,27 5 0,-20-1 55,0 0 0,0 2 0,0 1 0,-1 1 0,0 0 0,-1 2 0,0 0 0,0 1 0,33 29-1,-46-36-49,9 8 70,-1 1 0,26 30 0,-38-41-81,-1-1 0,0 1 0,0-1-1,0 1 1,0 0 0,-1 0 0,1-1 0,-1 1-1,0 0 1,0 1 0,0-1 0,0 0 0,0 0 0,-1 0-1,1 0 1,-1 1 0,0-1 0,0 0 0,0 1 0,0-1-1,-1 0 1,1 0 0,-1 0 0,0 1 0,0-1 0,-2 4-1,3-6-9,-1 0-1,1-1 0,-1 1 1,0 0-1,1 0 0,-1-1 0,0 1 1,1-1-1,-1 1 0,0-1 0,0 1 1,0-1-1,1 1 0,-1-1 1,0 1-1,0-1 0,0 0 0,0 0 1,0 0-1,0 1 0,0-1 0,0 0 1,0 0-1,0 0 0,0 0 1,0 0-1,0-1 0,1 1 0,-1 0 1,0 0-1,0-1 0,0 1 0,0 0 1,-1-2-1,0 1-5,0 1 1,1-2-1,-1 1 0,0 0 1,1 0-1,-1 0 1,1-1-1,-1 1 0,1-1 1,-1 1-1,1-1 0,0 0 1,0 1-1,-1-4 0,-1-4-28,1-1-1,1 1 0,0-1 0,0 0 1,1 1-1,0-1 0,1 0 0,0 1 0,1-1 1,-1 1-1,2-1 0,-1 1 0,7-13 0,-4 9-16,0 1 0,2 0 0,-1 0-1,1 0 1,1 1 0,0 0-1,1 1 1,0 0 0,12-10-1,-11 12 16,0 0 0,1 1 0,0 0 0,0 1 0,1 1 0,-1 0 0,1 0 0,1 1 0,-1 1 0,0 0 0,1 0 0,0 1 0,-1 1 0,1 0 0,0 1 0,0 1 0,17 2 1,-14-1 74,0 2 0,-1 0 1,1 1-1,-1 0 1,0 1-1,0 1 0,-1 0 1,0 1-1,0 1 1,-1 0-1,0 1 1,0 0-1,14 16 0,-6-4 103,-1 0-1,-1 1 1,-2 1-1,0 1 1,-1 0-1,-1 1 1,-2 1-1,15 42 0,6 49-340,-18-40-4111,-16-77 4115,1 0 1,-1 0-1,0 0 1,0 0 0,0 0-1,0 0 1,0-1 0,0 1-1,0 0 1,0 0 0,0 0-1,-1 0 1,1 0 0,0 0-1,-1 0 1,1 0 0,0 0-1,-1 0 1,1 0-1,-1-1 1,1 1 0,-1 0-1,0 0 1,1-1 0,-1 1-1,-1 0 1,-23 9-2274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0.8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4352,'8'18'1984,"80"155"2986,-79-150-4670,18 46 169,27 110 0,-31-89 254,-10-55-193,-8-31-166,-2-14 88,0-95-111,1-15-287,-3 108-58,1 0 0,0 0 0,1 0 0,0 0 0,1 0 0,1 0 0,7-13 0,-9 19 15,0 1 0,1 0 1,-1 0-1,1 0 0,0 1 1,1-1-1,-1 1 1,1 0-1,0 0 0,0 1 1,0 0-1,0-1 0,1 1 1,-1 1-1,8-3 0,-4 2 15,0 1-1,1 0 0,-1 1 1,1 0-1,-1 1 0,0 0 1,1 0-1,-1 1 0,12 2 0,1 1 49,-1 2 0,1 1-1,-1 1 1,0 0 0,0 2-1,-1 0 1,29 21 0,-36-21-45,-1 0 1,-1 1-1,1 0 1,-2 1 0,1 0-1,-2 1 1,0 0 0,0 0-1,-1 1 1,-1 0-1,-1 1 1,0 0 0,0 0-1,-2 0 1,1 0 0,-2 1-1,3 28 1,-6-40-6,0 0 0,0 0 0,0 0 0,0 0 1,-1 0-1,1-1 0,-1 1 0,0 0 0,0 0 0,-1-1 0,1 1 1,-1 0-1,-2 3 0,4-7-17,0 1-1,-1-1 1,1 0-1,0 1 1,0-1 0,-1 0-1,1 1 1,-1-1-1,1 0 1,0 1 0,-1-1-1,1 0 1,-1 0-1,1 1 1,-1-1 0,1 0-1,0 0 1,-1 0 0,1 0-1,-1 0 1,1 1-1,-1-1 1,1 0 0,-1 0-1,1 0 1,-1 0-1,1 0 1,-1-1 0,1 1-1,-1 0 1,1 0 0,-1 0-1,0-1 1,0 0-2,-1 0 1,1-1-1,-1 0 1,1 1-1,-1-1 1,1 0-1,0 0 1,0 1-1,0-1 1,0 0-1,0 0 1,1 0-1,-2-3 1,-7-21 37,1-1 1,1 0 0,1-1-1,-3-34 1,8 50-54,1-1 0,0 1-1,1 0 1,0 0 0,1 0 0,0 0 0,1 0-1,0 0 1,1 0 0,0 1 0,1 0-1,9-15 1,2 1-62,2 1-1,1 0 1,1 2-1,40-37 0,-51 53 65,-1-1-1,1 1 1,0 0-1,0 1 1,0 0-1,1 1 0,0 0 1,0 0-1,0 1 1,0 0-1,1 1 1,12-2-1,-8 3 62,0 1 1,1 0-1,-1 1 0,1 1 1,-1 0-1,0 1 0,27 9 1,-19-3 129,-1 0-1,0 2 1,-1 0 0,0 1-1,-1 1 1,0 1 0,-1 1 0,0 1-1,-2 0 1,26 31 0,-34-33-49,0 0 1,0 1-1,-2 0 1,0 1-1,0-1 1,-2 1-1,0 1 1,-1-1-1,0 1 1,2 28-1,-4-16-60,-1-1-1,-1 1 0,-2-1 1,-1 1-1,-10 43 1,12-66-243,0 0 0,-1 0-1,0 0 1,0 0 0,-1-1 0,0 1 0,0-1 0,0 0 0,0 1 0,-1-2 0,-5 7 0,6-8-283,0-1 1,-1 1 0,1-1-1,0 0 1,-1 0 0,0 0-1,1-1 1,-1 1 0,0-1-1,0 0 1,-7 1 0,-13 0-2237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1.6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67 3968,'0'-1'76,"0"1"1,0-1 0,1 0-1,-1 0 1,0 0 0,0 1-1,0-1 1,1 0-1,-1 0 1,0 1 0,1-1-1,-1 0 1,1 1-1,-1-1 1,1 0 0,-1 1-1,1-1 1,-1 1-1,1-1 1,0 1 0,0-2-1,38-27 1033,-36 26-955,1 1-1,0-1 1,0 1-1,0 0 0,0 0 1,0 1-1,0-1 1,0 1-1,1 0 0,-1 0 1,0 0-1,1 1 0,-1-1 1,1 1-1,-1 0 1,1 0-1,-1 1 0,0-1 1,1 1-1,-1 0 1,0 0-1,1 1 0,-1-1 1,0 1-1,0 0 0,0 0 1,0 0-1,-1 1 1,1-1-1,0 1 0,3 4 1,5 3-58,-1 1-1,0 0 1,-1 0 0,-1 1 0,1 0-1,-2 1 1,12 23 0,15 52 1061,-24-57-551,23 46 0,-29-67-510,0-1 0,1-1 0,0 1-1,1-1 1,-1 0 0,2-1 0,-1 0 0,1 0 0,11 8 0,-17-14-83,0 0-1,0 0 1,0 0 0,0 0 0,1 0 0,-1 0 0,0 0-1,1-1 1,-1 1 0,0-1 0,1 0 0,-1 0-1,1 0 1,-1 0 0,0 0 0,1 0 0,-1-1-1,1 1 1,-1-1 0,0 0 0,4-1 0,3-3 1,0 0 1,0 0-1,0-1 1,7-6-1,5-4 16,-2 2-15,0 0 1,0-2 0,-2 0-1,0-1 1,0-1 0,-2-1-1,-1 0 1,0-1 0,-1 0-1,-1-1 1,-1 0 0,-1-1-1,-1 0 1,8-29 0,-16 49-10,-1 0 0,1 0 1,-1 0-1,1 0 1,-1 0-1,0-1 1,0 1-1,0 0 0,0 0 1,0 0-1,0-1 1,0 1-1,-1 0 1,0 0-1,1 0 0,-1 0 1,-1-3-1,2 5-2,0 0 0,0 0 0,-1-1 1,1 1-1,0 0 0,0 0 0,-1 0 0,1-1 0,0 1 0,0 0 0,-1 0 0,1 0 0,0 0 0,-1 0 0,1 0 0,0 0 1,0 0-1,-1 0 0,1 0 0,0 0 0,-1 0 0,1 0 0,0 0 0,0 0 0,-1 0 0,1 0 0,0 0 0,-1 0 0,1 0 1,0 0-1,0 0 0,-1 0 0,1 1 0,0-1 0,0 0 0,-1 0 0,-11 20 113,7-7-45,1 1 0,1 0 0,0-1-1,1 1 1,0 0 0,1 1 0,1-1-1,0 0 1,1 0 0,1 0-1,0 0 1,1 0 0,0-1 0,1 1-1,1-1 1,0 1 0,0-2-1,14 23 1,-8-17 49,0 0 0,2-1 0,0 0 1,1 0-1,0-2 0,2 0 0,0 0 0,0-2 0,1 0 0,1-1 0,33 18 0,-43-27-310,0 0-1,-1 0 0,1-1 0,0 0 1,10 1-1,-15-2-92,-1-1-1,1 0 1,0 0 0,0 1 0,-1-2-1,1 1 1,0 0 0,0-1 0,-1 1-1,1-1 1,0 0 0,-1 0-1,1 0 1,-1 0 0,1 0 0,-1 0-1,0-1 1,1 1 0,2-3 0,5-15-2150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2.0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0 4608,'0'0'54,"0"0"1,0 1-1,0-1 0,0 0 1,0 0-1,0 0 1,-1 0-1,1 0 0,0 0 1,0 0-1,0 0 1,0 0-1,0 0 0,0 0 1,0 0-1,-1 0 0,1 0 1,0 0-1,0 0 1,0 0-1,0 0 0,0 0 1,0 0-1,-1 0 1,1 0-1,0 0 0,0 0 1,0 0-1,0 0 0,0 0 1,0 0-1,0 0 1,-1 0-1,1-1 0,0 1 1,0 0-1,0 29 2370,4 46 1076,56 329 73,32-7-2531,-50-223 188,-10 12-728,-25-126-434,3-1-1,31 98 0,-39-150-223,11 25-230,-12-31 327,-1-1-1,1 1 0,-1 0 1,1 0-1,-1-1 1,1 1-1,-1-1 0,1 1 1,0 0-1,-1-1 0,1 1 1,0-1-1,-1 1 1,1-1-1,0 1 0,0-1 1,-1 0-1,1 1 0,0-1 1,0 0-1,0 0 1,0 0-1,0 0 0,-1 0 1,1 0-1,0 0 0,0 0 1,0 0-1,0 0 1,0 0-1,-1 0 0,1 0 1,0-1-1,0 1 0,1-1 1,47-36-3909,-14 5 1643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2.4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31 5248,'16'0'2560,"93"-14"-2944,-69 14 3840,27 10-3456,6-2 128,18-5 0,-5-10 0,5 3-256,3-6 128,-8 3-640,-13 3 128,-12-2-896,-10 6 0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2.9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0 367 4608,'6'-1'4061,"8"11"-2081,23 23-1272,-17-15-33,-10-12-570,1-1 0,-1 1 1,1-2-1,-1 1 0,1-1 1,1-1-1,-1 0 0,0-1 1,1 0-1,-1-1 0,1 0 0,0-1 1,-1 0-1,14-2 0,20-3 336,-1-2-1,51-15 1,-70 16-308,1-1 0,-1-1 0,-1-2 0,0 0 0,29-17 0,-48 24-124,0 0 1,0 0-1,0 0 0,-1-1 1,0 0-1,1 0 0,-1 0 1,-1 0-1,1-1 0,-1 1 1,1-1-1,-1 0 0,-1 0 1,1 0-1,-1-1 1,0 1-1,0 0 0,0-1 1,-1 1-1,0-1 0,0 0 1,0 0-1,-1 1 0,0-1 1,0 0-1,0 0 0,-1 1 1,0-1-1,0 0 1,-2-5-1,-1 0-4,0 1 1,-1 0-1,-1 0 0,0 0 1,0 1-1,0 0 1,-1 0-1,-1 0 0,0 1 1,0 0-1,0 1 1,-1 0-1,0 0 0,0 1 1,-17-9-1,6 5-23,0 0-1,0 2 1,-1 0-1,-1 1 1,1 1 0,-43-5-1,41 9-18,0 1 0,-1 1 0,1 2-1,0 0 1,-24 6 0,31-5-15,0 1 0,0 1 0,1 0 0,-1 2 0,1-1-1,1 2 1,-28 17 0,39-22 1,-1-1 0,0 1-1,1 0 1,-1 1 0,1-1-1,0 0 1,0 1 0,0 0 0,1-1-1,-1 1 1,1 0 0,0 1-1,0-1 1,0 0 0,1 1 0,0-1-1,-1 0 1,1 1 0,1 0-1,-1-1 1,1 1 0,0-1 0,0 1-1,0 0 1,1-1 0,-1 1-1,1-1 1,0 1 0,0-1 0,1 1-1,0-1 1,-1 0 0,1 1-1,1-1 1,-1 0 0,0-1-1,1 1 1,0 0 0,0-1 0,0 1-1,1-1 1,-1 0 0,1 0-1,-1 0 1,1-1 0,7 4 0,5 3-242,1-1 0,0-1 1,0 0-1,0-1 1,1-1-1,0-1 0,0-1 1,1 0-1,21 0 1,-14-2-95,0-2 0,0 0 0,0-2 0,-1 0 0,51-15 0,-34 3-51,67-34 1,-109 48 467,1 1 1,-1-1-1,1 1 0,0 0 0,-1 0 1,1-1-1,0 1 0,-1 0 0,1 0 1,0 0-1,-1 0 0,1 0 0,0 0 0,0 0 1,-1 0-1,1 0 0,0 0 0,-1 0 1,1 0-1,0 0 0,-1 1 0,1-1 1,0 0-1,-1 0 0,1 1 0,0-1 1,-1 1-1,1-1 0,-1 0 0,1 1 1,-1-1-1,1 1 0,-1-1 0,1 1 1,-1 0-1,1-1 0,0 2 0,10 31 1595,-4-6-431,2-10-722,0 0 1,1 0-1,1-1 0,1 0 1,0-1-1,1 0 1,0-1-1,1 0 0,1-1 1,0-1-1,1 0 0,0-1 1,31 15-1,-10-7-1723,0-3-1,73 23 1,-70-27-989,-40-12 2181,1 1 0,-1-1 0,0 0 0,1 0 0,-1 0 0,0 1 1,1-1-1,-1 0 0,0 1 0,0-1 0,1 0 0,-1 1 0,0-1 0,0 0 1,0 1-1,1-1 0,-1 1 0,0-1 0,0 0 0,0 1 0,0-1 0,0 1 1,0-1-1,0 0 0,0 1 0,0-1 0,0 1 0,0-1 0,0 0 0,0 1 1,0-1-1,0 1 0,0-1 0,0 0 0,-1 1 0,1-1 0,0 1 0,-1-1 1,1 0 50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3.4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0 2944,'-3'12'6439,"0"69"-4302,10 466 1127,2-372-2006,57 311 1,-59-446-1137,3 1 0,1-1-1,26 58 1,-33-86-155,2-1 0,-1 0 0,2 0 0,-1-1 0,2 1 0,-1-1-1,1-1 1,1 1 0,0-2 0,0 1 0,0-1 0,1 0 0,1-1-1,-1-1 1,20 10 0,-26-14-137,0-1-1,0-1 1,0 1-1,0-1 1,0 1-1,-1-1 0,1 0 1,0-1-1,0 1 1,0 0-1,0-1 1,0 0-1,0 0 1,5-3-1,51-26-3247,-48 22 2760,29-19-1497,-5-3 86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3.8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89 4608,'19'-17'2304,"63"13"-3072,-52 4 4480,29-3-3712,22-3 0,8-2 0,12-1 0,-1-6-384,-9 1 0,-11 7-896,-5 1 128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4.2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1 389 4864,'0'26'2432,"15"48"-2816,-11-53 4096,1 17-3712,1-13 128,3 5-128,-3 2 128,13-1-896,6-11 128,5-6-640,6-11 0</inkml:trace>
  <inkml:trace contextRef="#ctx0" brushRef="#br0" timeOffset="1">90 0 7296,'-59'27'3584,"63"1"-7552,1-14 7040,5 10-5504,-29 10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7.8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553 66 1664,'-1'-1'170,"0"1"-1,1-1 1,-1 0 0,0 1-1,0-1 1,1 0-1,-1 0 1,0 1 0,1-1-1,-1 0 1,1 0 0,-1 0-1,1 0 1,-1 0 0,1 0-1,-1 0 1,1 0 0,0 0-1,0 0 1,0 0 0,-1 0-1,1-1 1,0 0-83,0 0-1,-1 0 1,1 0 0,-1 1 0,1-1 0,-1 0-1,0 0 1,1 1 0,-1-1 0,0 0 0,0 1-1,0-1 1,-1 1 0,1 0 0,-2-3-1,-7 1 100,1 0 0,0 0-1,0 1 1,-1 0-1,1 1 1,-1 0-1,0 0 1,1 1-1,-1 1 1,0-1 0,1 2-1,-1-1 1,1 1-1,0 1 1,-15 5-1,-13 7 398,2 1-1,-51 31 1,55-30-350,18-9-108,1 1 1,0 0-1,0 0 1,0 1 0,1 0-1,1 1 1,0 1-1,1-1 1,0 1-1,0 1 1,1 0 0,1 0-1,-9 23 1,12-24-64,-1 0 0,2 0 0,0 1 1,0 0-1,1 0 0,1-1 0,0 1 1,1 0-1,0 0 0,1 0 0,1 0 0,0 0 1,0 0-1,2-1 0,-1 1 0,7 12 1,0-1 36,2 0 1,0 0-1,2-2 1,1 1-1,0-2 1,2 0-1,0-1 1,31 28 0,-41-44-39,-1 0 0,1-1 1,0 0-1,0 0 1,0-1-1,0 1 1,8 0-1,-13-2-52,0-1 0,0 1 0,-1-1 0,1 1 0,0-1 0,0 0 0,0 0 0,0 0 0,0 0 1,0 0-1,0 0 0,0-1 0,0 1 0,-1 0 0,1-1 0,0 0 0,0 1 0,0-1 0,-1 0 0,1 0 0,0 0 0,-1 0 0,1 0 0,-1 0 0,1-1 0,-1 1 0,1 0 0,-1-1 0,0 1 0,0-1 0,0 0 0,1-1 0,-2 2-84,0 1 0,0-1 1,1 1-1,-1-1 0,0 1 0,-1-1 1,1 1-1,0 0 0,0-1 0,0 1 1,0-1-1,0 1 0,0-1 0,0 1 1,-1-1-1,1 1 0,0 0 0,0-1 1,-1 1-1,1 0 0,0-1 0,-1 1 1,1-1-1,0 1 0,-1 0 0,1 0 1,0-1-1,-1 1 0,1 0 0,-1 0 1,1-1-1,0 1-34,0 0 1,0 0 0,0 0-1,0 0 1,0 0 0,0 0-1,1 0 1,-1 0 0,0 0-1,0 0 1,0 0 0,0 0-1,0 0 1,0 0 0,1 0-1,-1 0 1,0 0 0,0 0-1,0-1 1,0 1-1,0 0 1,0 0 0,0 0-1,0 0 1,0 0 0,0 0-1,1 0 1,-1-1 0,0 1-1,0 0 1,0 0 0,0 0-1,0 0 1,0 0 0,0 0-1,0-1 1,0 1 0,0 0-1,0 0 1,0 0 0,0 0-1,0 0 1,0 0-1,0-1 1,0 1 0,0 0-1,0 0 1,-1 0 0,11-1-1940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4.9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130 352 3840,'-1'1'124,"0"0"0,1 0 0,-1 0 0,0 1 0,0-1 0,1 0 0,-1 0 0,1 1 0,-1-1 0,1 1 0,-1-1 0,1 0 0,0 1 0,0-1 0,0 1 0,0-1 0,0 0 0,0 1 0,0-1-1,0 1 1,0-1 0,1 1 0,-1-1 0,1 0 0,0 3 0,0 0 429,6 40 1753,-4-13-1996,2 0 1,1 0-1,2-1 1,0 0 0,2 0-1,20 40 1,-25-63-243,0 1 0,1-2 1,0 1-1,0 0 1,0-1-1,1-1 1,0 1-1,0-1 0,0 0 1,1 0-1,0-1 1,11 5-1,-13-6-19,1-1 1,0 1-1,0-1 0,0-1 1,0 1-1,0-1 0,0 0 1,0-1-1,0 0 0,0 0 1,0 0-1,1-1 0,-1 0 1,0 0-1,0-1 0,8-3 1,5-4 11,0-1 0,-1-1 0,-1 0 0,1-2 1,-2 0-1,0-1 0,-1-1 0,0 0 1,17-23-1,-24 28-45,-1-2 1,-1 1 0,0-1 0,-1 0-1,0 0 1,-1-1 0,0 0-1,-1 0 1,0 0 0,-1 0-1,-1 0 1,0-1 0,-1 1-1,0-1 1,-1 0 0,-3-17 0,1 12 0,-2 0 1,0 0-1,-2 0 1,0 1-1,-1 0 1,0 0-1,-2 1 1,0-1-1,-1 2 1,0 0-1,-2 0 1,0 1-1,0 0 1,-2 1-1,0 0 1,0 2-1,-1-1 1,-1 2 0,0 0-1,0 1 1,-1 0-1,0 1 1,-1 2-1,0-1 1,0 2-1,-1 0 1,-31-4-1,21 6-3,0 1 1,0 2-1,0 1 0,0 1 0,0 2 1,0 1-1,1 1 0,-38 11 0,48-4-85,17-11 70,1-1 0,0 0-1,0 1 1,0-1 0,0 1 0,0-1 0,-1 1 0,1-1 0,0 0-1,0 1 1,0-1 0,0 1 0,0-1 0,0 0 0,0 1 0,1-1 0,-1 1-1,0-1 1,0 0 0,0 1 0,0-1 0,0 1 0,1-1 0,-1 0 0,0 1-1,0-1 1,1 0 0,-1 1 0,3 1 3,-1 0-1,0 0 1,1-1-1,0 1 1,-1-1-1,1 0 1,0 1 0,0-1-1,-1-1 1,1 1-1,3 0 1,32 5 103,0-1 0,-1-3 0,75-3 0,117-26 438,-76 7-98,-8 7 774,-111 10-2987,-22 2-3891,-25-1 3419,2 4 43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5.4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150 408 3200,'4'7'969,"1"0"1,0-1-1,0 1 0,0-1 1,1 0-1,0-1 0,12 10 1,17 18 789,-28-23-1618,1 0-1,-1-1 1,1 0 0,1 0-1,0-1 1,0 0-1,1-1 1,0 0 0,0 0-1,0-1 1,1 0 0,0-1-1,0-1 1,1 1-1,-1-2 1,1 1 0,0-2-1,0 0 1,0 0-1,0-1 1,21-1 0,-4-2 29,-1-1 1,1-2 0,-1-1-1,0-1 1,-1-1-1,0-1 1,0-2 0,-1-1-1,-1-1 1,44-29 0,-62 37-137,0 0 1,0-1 0,-1 0-1,1 0 1,-1-1 0,0 0-1,-1 0 1,0 0 0,0-1-1,-1 1 1,0-1 0,0 0-1,0-1 1,-1 1 0,-1-1-1,1 1 1,-1-1 0,-1 0-1,0 0 1,0 1 0,0-1-1,-1 0 1,-1 0 0,0 0-1,0 0 1,-3-13 0,0 7-5,-1 1 0,0-1 0,0 1 0,-2 0 0,0 1 0,0-1 0,-1 1 0,-1 1 0,0 0 0,-1 0 0,0 0 0,-1 1 0,0 1 0,-19-14 0,12 13-21,-1 1-1,-1 0 1,1 2-1,-1 0 0,-1 1 1,0 1-1,1 1 1,-2 0-1,1 2 0,0 1 1,-1 0-1,0 2 1,1 0-1,-42 7 0,34-2-52,0 0 0,1 2-1,0 2 1,1 0-1,0 2 1,0 1-1,1 0 1,1 3 0,0 0-1,-34 27 1,48-33-48,1 1 0,0-1 0,1 1 0,0 1 0,0 0 0,1 0 0,-8 16 0,14-24-1,1 0 1,-1 0 0,1 1-1,0-1 1,0 0 0,0 0-1,0 1 1,1-1 0,-1 1-1,1-1 1,0 0 0,0 1-1,0-1 1,1 1 0,-1-1-1,1 0 1,-1 1 0,1-1-1,0 0 1,1 1 0,-1-1-1,0 0 1,1 0 0,0 0-1,0 0 1,0 0 0,0-1-1,0 1 1,0-1 0,1 1-1,-1-1 1,1 0 0,0 0-1,5 4 1,9 3-423,1 0 1,0-2-1,1 0 0,0 0 1,0-2-1,0 0 0,22 1 1,67 2-1790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5.7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680 0 8064,'-30'135'3968,"-125"18"-5504,115-94 8063,-40 17-9342,16-14 127,-67 54-1536,-49-2 128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6.5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0 431 4480,'2'9'731,"1"-1"1,0 1-1,1-1 0,0 0 0,0 0 1,0-1-1,1 1 0,11 12 1,52 54 1624,-57-63-2310,1-2 0,-1 0 0,1 0-1,1-1 1,22 11 0,-27-15 36,0-1 0,0 0 0,0 0 0,1-1 0,-1 0 0,1 0 0,0-1 0,-1 0 0,1-1 0,0 0 0,14-2 0,6-3 84,0-1 0,0-2 1,-1-1-1,0-1 0,0-1 1,-1-2-1,32-19 0,-49 25-136,0 1 1,0-2-1,-1 1 0,1-1 0,-2-1 0,1 1 0,-1-1 0,-1-1 0,0 0 0,0 0 0,-1 0 1,0-1-1,-1 1 0,0-1 0,0-1 0,-1 1 0,-1-1 0,0 0 0,-1 1 0,2-20 0,-5 18-15,1 0-1,-2 1 1,0-1-1,-1 0 1,0 1-1,0-1 0,-2 1 1,1 0-1,-2 1 1,1-1-1,-10-12 0,3 5 4,-1 1-1,-1 0 1,-1 1-1,0 0 0,-27-21 1,31 29-11,0 1 0,0 1 1,-1 0-1,0 1 0,-1 0 1,0 1-1,1 0 0,-2 1 1,1 1-1,0 0 0,-1 0 1,1 1-1,-19 1 0,15 1-30,0 0 1,0 2-1,0 0 0,1 1 0,-1 1 0,1 1 0,-1 0 0,1 1 0,1 0 0,-21 13 0,30-16-3,0 1 0,0 0 0,0 1 0,1 0 0,0 0 0,0 0 0,0 0 0,1 1 0,-1-1 0,1 1 0,1 0 0,-1 1 0,1-1 0,-5 13 0,7-16 3,1 0-1,-1 0 1,1 0-1,0 0 1,-1 0-1,1 0 1,1 0 0,-1 0-1,0 0 1,1 0-1,-1 0 1,1 0-1,0 0 1,0 0-1,0 0 1,1 0-1,-1-1 1,0 1-1,1 0 1,0-1-1,0 1 1,0-1-1,0 0 1,0 0 0,0 0-1,0 0 1,1 0-1,-1 0 1,1 0-1,0-1 1,-1 1-1,1-1 1,0 0-1,0 0 1,0 0-1,5 1 1,3 1-41,0-1 0,0 0-1,0 0 1,0-1 0,1-1 0,-1 0 0,0 0 0,1-1-1,15-4 1,16-4-156,45-18 0,-50 15 129,275-74-272,-310 85 379,1 0 1,0-1-1,0 2 0,0-1 0,0 0 1,0 1-1,0 0 0,0 0 1,0 0-1,0 0 0,0 1 1,0 0-1,0 0 0,-1 0 1,1 0-1,4 2 0,-6-1 21,1 0-1,-1 0 0,0 1 0,0-1 1,1 1-1,-2 0 0,1-1 0,0 1 1,-1 0-1,1 0 0,-1 0 0,0 0 1,0 0-1,0 0 0,0 1 0,-1-1 1,1 0-1,-1 0 0,0 6 1,5 39 825,1 0 1,21 77 0,-22-109-657,0 0-1,1-1 1,1 1 0,0-1-1,1-1 1,1 0-1,0 0 1,1-1 0,1 0-1,0 0 1,19 16-1,-13-16-238,0 0-1,1-1 1,0 0-1,1-2 1,1 0-1,31 10 1,-29-13-1285,0-1 1,0-2 0,31 4 0,-17-4-1307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7.35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479 1 4608,'-23'1'990,"0"0"1,0 2 0,0 0-1,1 2 1,-41 13-1,52-15-640,-37 12-118,-58 25 1,92-34-228,0 1 0,1 1 0,-1 0 1,1 0-1,1 2 0,0-1 0,0 2 1,-15 16-1,27-26-1,-1-1 1,1 1-1,-1 0 1,1-1-1,-1 1 1,1 0-1,-1 0 1,1-1-1,0 1 1,0 0-1,-1 0 1,1-1-1,0 1 1,0 0-1,0 0 1,0 0-1,0-1 1,0 1-1,0 0 1,0 0-1,0 0 1,0-1-1,1 1 1,-1 0-1,0 0 1,0 0-1,1-1 1,-1 1-1,1 0 1,-1-1-1,0 1 0,1 0 1,-1-1-1,1 1 1,0 0-1,-1-1 1,1 1-1,-1-1 1,1 1-1,0-1 1,-1 0-1,1 1 1,0-1-1,0 0 1,-1 1-1,1-1 1,0 0-1,0 0 1,0 1-1,1-1 1,44 9 107,13-8-34,0-3-1,71-11 1,31-2 329,-108 14-216,0 1-1,86 13 1,-109-7-27,0 0 0,0 2 1,-1 1-1,0 2 0,55 27 1,-75-33-87,0 0 1,-1 1 0,0 0-1,0 0 1,0 1 0,-1-1 0,0 2-1,0-1 1,-1 1 0,0 0-1,0 1 1,-1-1 0,0 1 0,0 0-1,4 14 1,-7-15-4,0 1 0,0-1 1,-1 1-1,-1 0 0,1-1 0,-1 1 0,-1-1 0,1 1 1,-2 0-1,1-1 0,-1 0 0,0 1 0,-1-1 1,0 0-1,0 0 0,-1 0 0,0-1 0,-8 13 0,-10 8 175,-1-1 0,-1-1 0,-1-1 0,-1-1 0,-1-2 0,-34 22 0,40-30-100,-1 0 0,0-2 0,-1 0 0,0-2 1,-1 0-1,0-2 0,-1-1 0,0-1 0,-46 6 0,51-10-170,0-1-1,0-1 1,-1 0 0,1-2-1,0 0 1,0-2-1,1 0 1,-1-1 0,1-1-1,0-1 1,0 0 0,1-1-1,-19-12 1,22 7-512,-10-8-1598,7 19-3144,4 8 2821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7.9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452 39 2944,'-1'-2'181,"0"-1"1,0 1-1,0 0 0,-1-1 0,1 1 1,-1 0-1,1 0 0,-1 0 1,0 0-1,0 1 0,0-1 1,0 0-1,0 1 0,0-1 0,0 1 1,0 0-1,-1 0 0,1 0 1,0 0-1,-1 0 0,1 0 1,-1 1-1,1-1 0,-1 1 0,1-1 1,-1 1-1,1 0 0,-1 0 1,1 0-1,-1 1 0,-3 0 1,-7 0 184,1 1 0,0 0 1,0 1-1,0 1 0,-20 8 1,-14 7-541,5-2 539,-51 30 0,82-42-264,0 2-1,0 0 1,1 0 0,0 0 0,0 1-1,1 1 1,0 0 0,0 0-1,1 0 1,-7 12 0,13-20-98,0 1 1,0 0 0,0 0 0,0 0 0,0 0 0,1 0-1,-1 1 1,1-1 0,-1 0 0,1 0 0,0 0-1,0 0 1,0 1 0,0-1 0,0 0 0,0 0 0,1 0-1,-1 0 1,1 0 0,0 1 0,0 1 0,1-1 0,0 0 1,0-1-1,0 1 1,1 0 0,-1-1-1,1 1 1,-1-1 0,1 0-1,0 0 1,0 0-1,0 0 1,3 1 0,8 4 3,1-2 0,0 0 0,0 0 0,0-2 0,17 3 0,69 8 43,-33-7 62,0 4 1,-1 2-1,0 3 1,76 30-1,-120-36-47,1 1 0,-1 1 0,-1 1 0,0 1 1,-1 1-1,22 20 0,-35-28-22,-1 0 0,0 1 0,0-1 0,-1 1 0,0 1 1,-1-1-1,0 1 0,0 0 0,-1 0 0,0 1 0,0-1 0,-1 1 1,0 0-1,-1 0 0,0 0 0,-1 0 0,0 0 0,0 15 1,-2-17 0,-1 0 1,0 0-1,0 0 1,0 0-1,-1 0 1,0 0-1,0 0 1,-1-1-1,0 1 1,-1-1-1,1 0 1,-1-1-1,-1 1 1,1-1-1,-1 0 1,0 0-1,-12 8 1,4-4 46,1-1 0,-2 0 1,1-1-1,-1-1 0,0 0 0,-1-1 1,-30 7-1,20-8-14,0-1-1,-1-2 1,1 0 0,0-2-1,-1-1 1,1-1 0,0-1 0,-1-2-1,2 0 1,-1-2 0,1 0-1,0-2 1,-25-13 0,37 17-226,11 5 85,1 0 0,-1 0 0,1-1-1,-1 1 1,1 0 0,-1-1 0,1 0 0,-1 1-1,1-1 1,-1 0 0,1 0 0,0 0-1,0 0 1,-1 0 0,1 0 0,0 0 0,0 0-1,0 0 1,0 0 0,0-1 0,0 1 0,1 0-1,-1-1 1,0-1 0,1 2 2,0 1 1,0 0-1,0-1 0,0 1 1,0-1-1,1 1 1,-1-1-1,0 1 0,0 0 1,1-1-1,-1 1 0,0 0 1,1-1-1,-1 1 1,0 0-1,1-1 0,-1 1 1,1 0-1,-1-1 1,0 1-1,1 0 0,-1 0 1,1 0-1,-1 0 0,1-1 1,-1 1-1,1 0 1,-1 0-1,0 0 0,1 0 1,-1 0-1,1 0 0,0 0 1,20 1-1006,-18 0 716,38 5-1826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8.6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584 348 2432,'-3'-5'559,"-1"-1"0,0 0 1,0 1-1,0 0 0,-1 0 0,0 0 0,0 1 1,-7-5-1,9 7-446,1 0 0,-1 1 0,0 0 0,0-1 1,0 1-1,0 1 0,0-1 0,0 0 0,0 1 0,0-1 0,-1 1 1,1 0-1,0 0 0,0 0 0,0 1 0,0-1 0,0 1 0,0-1 1,-4 2-1,-38 8 484,39-10-412,-1 1 0,1 0 0,-1 0 0,1 1 0,-1 0 0,1 0-1,0 0 1,-1 1 0,1 0 0,1 0 0,-8 5 0,13-8-160,0 1 0,-1 0 0,1-1 0,-1 1 0,1 0 1,0 0-1,-1-1 0,1 1 0,0 0 0,0 0 1,0 0-1,0-1 0,0 1 0,0 0 0,0 0 0,0 0 1,0-1-1,0 1 0,0 0 0,0 0 0,0 0 0,1 1 1,0-2 10,-1 1 0,0 0 0,0 0 0,0 0 0,1-1 0,-1 1 0,0 0 0,0 0 0,0 0 0,0-1 0,0 1 0,0 0 0,0 0 0,-1 0 0,1-1 0,0 1 0,0 0 0,-1 0 0,1-1 0,0 1 0,-1 0 1,0 1-1,-2 1 53,0 0 0,1 0 1,-1 0-1,1 1 1,-1-1-1,1 1 0,0 0 1,0 0-1,1-1 1,-1 1-1,1 0 0,0 1 1,0-1-1,0 0 1,1 0-1,-1 8 0,2-4 1,0-1-1,0 1 0,0-1 1,1 0-1,0 0 0,1 0 1,0 0-1,0 0 0,4 6 1,1 1-29,1 0 0,0-1 1,2 0-1,-1-1 0,1 0 1,1-1-1,0 0 0,16 10 1,-9-10-22,1-1 1,0 0 0,0-2-1,1 0 1,0-1 0,1-2-1,0 0 1,-1-1 0,1-1-1,1-1 1,-1-1 0,26-2-1,-9-2 28,-1-1 0,1-2 0,-1-2-1,0-2 1,-1-1 0,38-16-1,-64 22-38,0 1 0,-1-2 0,0 0 0,0 0-1,-1 0 1,1-1 0,-1-1 0,-1 0 0,11-11-1,-15 13-11,1 0-1,-1-1 0,0 0 1,0 0-1,-1 0 1,0 0-1,-1 0 0,1-1 1,-1 1-1,-1-1 0,1 1 1,-1-1-1,0 0 0,-1-15 1,-2 7 7,-1-1 0,0 1 0,0 0 0,-2 1 1,0-1-1,-1 1 0,0-1 0,-1 2 0,-1-1 1,-1 1-1,0 0 0,0 1 0,-1 0 0,-1 1 0,-21-20 1,9 12 1,0 1 0,-2 0 1,0 2-1,-1 1 0,-1 1 0,0 1 1,-52-18-1,44 22-45,0 2 0,0 1 0,0 2 0,-1 2 0,0 0 0,1 3 0,-1 1 0,0 2 0,0 1 0,1 2 1,0 1-1,0 2 0,1 1 0,0 2 0,1 1 0,0 2 0,-56 34 0,76-40-65,0 1 1,0 0-1,1 1 1,0 1-1,1 0 1,0 0-1,-12 20 1,20-28-35,0 0 0,0 0 0,1 1 1,0-1-1,0 1 0,0 0 0,0 0 0,1-1 0,0 1 0,0 0 1,0 0-1,1 0 0,-1 0 0,1 0 0,0 0 0,1 0 0,-1 0 1,1 0-1,0 0 0,0 0 0,1 0 0,-1 0 0,1-1 0,0 1 0,1 0 1,-1-1-1,5 7 0,2-1-219,1 0 1,-1-1 0,1-1-1,1 1 1,-1-2-1,1 1 1,1-2 0,0 1-1,-1-2 1,2 1-1,-1-2 1,18 5 0,9 0-816,43 4 0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9.4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558 97 2432,'7'-13'381,"-4"9"54,0-1-1,0-1 1,-1 1-1,1 0 1,-1-1-1,2-9 1,-4 14-355,0 0 0,0-1 1,0 1-1,0 0 0,0-1 1,0 1-1,-1 0 0,1 0 1,-1-1-1,1 1 0,-1 0 1,1 0-1,-1 0 0,1-1 1,-1 1-1,0 0 0,0 0 1,1 0-1,-1 0 0,0 0 1,0 0-1,0 1 0,0-1 1,0 0-1,-1 0 0,1 1 0,0-1 1,0 1-1,0-1 0,-1 1 1,1-1-1,0 1 0,0 0 1,-1-1-1,-1 1 0,-6-2 124,0 1-1,0 0 1,0 1-1,-1 0 1,1 0-1,0 1 1,0 0-1,0 1 0,-10 2 1,-82 29-284,85-27 173,-12 5 224,1 1 0,0 2 0,1 0-1,0 2 1,-39 32 0,51-37-184,1 1 1,0 1 0,0 0-1,2 1 1,0 0 0,0 1-1,1 0 1,1 0 0,0 1-1,-10 29 1,17-41-126,1-1 0,1 1 0,-1-1 0,0 0 0,1 1 0,0-1-1,-1 1 1,1-1 0,1 1 0,-1-1 0,0 1 0,1-1 0,0 1 0,0-1 0,0 1 0,0-1 0,1 0 0,-1 0 0,4 5 0,-1-3 8,0 0 1,0 0-1,1-1 1,0 1 0,0-1-1,0 0 1,0-1-1,0 1 1,1-1 0,6 2-1,14 5 38,-1-1-1,1-1 0,52 7 1,-39-10-54,1-1 0,-1-3 0,52-3 0,115-22 0,-183 21 0,32-5 51,-1-2 0,0-2 0,-1-3 0,86-36 1,-135 49-34,0 0 0,0 0 0,0 0 0,-1 0 0,1-1 0,-1 1 0,1-1 1,-1 0-1,0 0 0,0 0 0,0-1 0,0 1 0,-1-1 0,0 0 1,1 1-1,-1-1 0,-1 0 0,1 0 0,2-9 0,-5 7 63,-1 9 57,3 17 70,9 2-92,1-2 0,0 1 0,2-1 0,0-1 0,1 0 0,1-1 0,1 0 0,0-2 0,1 0 0,1 0 0,1-2 0,0 0 0,1-2 0,0 0 0,32 14 0,-39-20-593,1-1 0,0-1 0,0 0-1,0 0 1,0-2 0,1 0 0,-1 0 0,1-1 0,-1-1 0,20-2 0,-31 2 299,0 0 0,-1-1 1,1 1-1,-1-1 0,1 0 0,0 1 1,-1-1-1,0 0 0,1 0 0,-1-1 0,4-1 1,16-30-1999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19.7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86 4 6656,'-85'-4'3328,"105"8"-5120,1 6 6784,4 5-7936,5 19 128,-15-13-384,-15 21 0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0.5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291 193 3840,'-3'-1'308,"0"1"1,0 0 0,0 0-1,0 0 1,1 1-1,-1-1 1,0 1 0,0 0-1,0-1 1,0 1-1,1 0 1,-1 1 0,0-1-1,1 0 1,-1 1-1,1 0 1,-4 2-1,3 0-27,0 1-1,1-1 1,0 0-1,-1 1 1,1 0-1,1-1 1,-1 1-1,1 0 1,0 0-1,-1 6 1,0 2-123,0 0 1,2 1 0,-1-1-1,1 0 1,1 1 0,1-1-1,0 1 1,0-1 0,1 0 0,1 0-1,1-1 1,-1 1 0,10 16-1,-9-20-55,0 0-1,0-1 0,0 0 0,1 0 1,1 0-1,-1-1 0,1 0 0,1 0 1,-1-1-1,1 0 0,0 0 0,0-1 0,1 0 1,0 0-1,-1-1 0,2 0 0,-1-1 1,0 0-1,12 3 0,8-4 0,1-1 0,-1-1-1,0-1 1,1-2 0,-1 0 0,0-3-1,0 0 1,-1-2 0,0-1 0,0-1-1,-1-1 1,39-23 0,-54 27-54,0 0 1,-1-1 0,0-1 0,0 0-1,-1 0 1,0-1 0,-1 0-1,0-1 1,0 0 0,-1-1-1,8-16 1,-12 20-25,-1 1 0,-1-1 0,1 1-1,-1-1 1,-1 0 0,1 0 0,-1 0 0,-1 0 0,1 0 0,-1 0 0,-1 0-1,0 0 1,0 0 0,0 0 0,-1 0 0,0 0 0,-1 1 0,1-1-1,-2 1 1,1 0 0,-6-9 0,1 3-2,0 1 1,-1 1-1,0 0 1,-1 0-1,0 1 0,0 0 1,-2 0-1,1 1 0,-23-13 1,14 11-13,-1 1 1,0 1-1,0 1 1,-1 1-1,-40-8 1,27 9-15,-1 2 0,0 2 0,0 1 1,0 2-1,0 1 0,1 2 0,-66 15 0,72-11-35,0 1-1,1 2 1,1 1 0,-29 16-1,46-22 0,0 0-1,1 0 0,-1 1 0,1 0 0,0 1 1,1 0-1,0 0 0,0 1 0,1 0 0,0 0 1,1 1-1,0 0 0,-6 13 0,10-19 4,1 0 0,-1 0 0,1 0 0,0 0 0,0 0 0,1 0 0,-1 0 0,1 0 0,0 0 0,0 1 0,0-1 0,1 0 0,-1 0 0,1 0 0,0 0 0,0 0 0,1 0 0,-1 0 0,1 0 0,0 0 0,0-1 0,0 1 0,0-1 0,1 1 0,-1-1 0,1 0 0,0 0 0,0 0 0,0 0 0,0-1 0,1 1 0,-1-1 0,1 0 0,7 4 1,4 1-104,1-1 1,-1 0-1,1-1 1,1-1-1,-1-1 1,1 0-1,23 1 1,24-2-224,1-3 0,84-13 1,124-34-470,-254 44 835,-5 1 22,0 1 0,-1-2 0,1 0 0,14-7 0,-44 18 421,13-6-401,0 0 0,0 0 0,0 0 0,1 1 0,-1-1 0,0 1 0,1 0 0,-1 0 0,1 0 0,-1 0 0,1 0 0,0 0 0,0 1 0,0-1 0,0 1 0,1-1 0,-1 1 0,-1 3 0,2-3 13,0 0 0,0 0 0,0-1 1,0 1-1,1 0 0,-1 0 0,1 0 1,0 0-1,0 0 0,0 0 0,0 0 0,0 0 1,1-1-1,-1 1 0,1 0 0,0 0 0,0 0 1,2 4-1,0-2 7,0-1 1,0 1 0,0-1-1,1 0 1,0 0 0,-1-1-1,1 1 1,1-1 0,6 5-1,1-1-42,1 0-1,-1-1 1,1-1-1,0 0 1,0-1-1,24 5 1,-12-5-742,0-2 0,0 0 0,37-3 0,-55 0 315,1 0 0,0 0-1,-1 0 1,1-1 0,-1 0 0,1 0-1,-1-1 1,0 0 0,0 0 0,0-1-1,0 0 1,-1 0 0,1 0 0,-1-1-1,6-6 1,20-35-1793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8.4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348 61 2304,'1'-1'121,"-1"0"-1,1 1 1,0-1 0,0 0 0,-1 0 0,1 0-1,0 0 1,-1 0 0,1 0 0,-1 0-1,1 0 1,-1 0 0,0 0 0,0-1-1,1 1 1,-1 0 0,0 0 0,0 0 0,0 0-1,0 0 1,0 0 0,0-1 0,0 1-1,-1 0 1,1 0 0,0 0 0,-1 0 0,1 0-1,0 0 1,-2-2 0,2 2 37,-1-1 1,0 0-1,0 1 0,0-1 1,0 1-1,0-1 1,0 1-1,0-1 0,-1 1 1,1 0-1,0 0 1,-1-1-1,1 1 0,-1 0 1,1 0-1,-1 1 1,1-1-1,-1 0 0,-2 0 1,-7 0 112,1 1-1,-1 0 1,1 1 0,-1 0 0,1 1-1,-1 0 1,1 1 0,0 0 0,0 0 0,0 1-1,1 1 1,-13 7 0,-37 13 795,50-22-1001,2 1-1,-1 0 0,0 0 0,1 0 1,0 1-1,0 0 0,0 0 0,0 1 1,1 0-1,0 0 0,0 0 1,1 1-1,0 0 0,-6 9 0,9-12-37,0 1 0,0-1 0,0 0-1,0 1 1,1-1 0,0 1-1,0 0 1,0-1 0,0 1 0,1 0-1,0 0 1,0-1 0,0 1-1,1 0 1,-1 0 0,1-1-1,0 1 1,0 0 0,1-1 0,0 1-1,-1-1 1,1 0 0,1 1-1,-1-1 1,1 0 0,5 7 0,0-2 68,0 0 0,0-1 0,1 0 0,0 0 0,0-1 1,1 0-1,0 0 0,18 8 0,-22-12-57,0-1-1,0 0 1,0 0 0,0-1 0,1 0-1,-1 0 1,0 0 0,1-1 0,-1 0-1,1 0 1,-1 0 0,0-1 0,1 0-1,-1 0 1,0-1 0,0 0 0,10-4-1,18-11-1017,-23 11-370,-1 0 1,1 1-1,19-6 1,-27 11-720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0.8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0 4480,'-3'114'6903,"-9"79"-4145,-2 59-2798,9-110 688,-4 284 1017,12-333-1696,4-1-1,31 147 0,-37-233-117,7 15-996,-8-20 1064,0-1-1,1 0 0,-1 1 1,0-1-1,1 0 1,-1 1-1,1-1 1,-1 0-1,1 0 0,-1 1 1,1-1-1,-1 0 1,1 0-1,-1 0 0,1 0 1,-1 0-1,1 0 1,-1 0-1,1 0 1,0 0-1,-1 0 0,1 0 1,-1 0-1,1 0 1,-1 0-1,1 0 0,-1-1 1,1 1-1,-1 0 1,1 0-1,-1 0 0,0-1 1,1 1-1,-1 0 1,1-1-1,-1 1 1,1-1-1,18-12-1987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1.2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26 4352,'-21'-25'2176,"76"67"-1792,-24-46 2816,20 8-3072,4-4 128,30 3 0,31 1 0,9 9-384,3-9 128,-12-4 128,-10 0 128,-11 0-896,-19 4 128,-16 6-896,-20 1 0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1.5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0 403 4608,'6'45'2304,"19"35"-2176,-16-76 3712,0 3-3840,3 14 128,-3 0 0,6-4 128,6 0-1024,4-13 128,0 5-768,-10-9 128</inkml:trace>
  <inkml:trace contextRef="#ctx0" brushRef="#br0" timeOffset="1">216 5 7808,'-40'-4'3840,"54"8"-5760,-9-4 7552,-5 9-6528,0-5 0,0 4-2944,-5 5 128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2.2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61 459 3200,'0'19'2370,"2"1"0,5 27 0,-1-17-2208,2-1 1,1-1-1,2 0 1,0 0-1,17 29 1,-24-50-101,1 0 1,0-1-1,0 1 1,1-1-1,0 0 0,0 0 1,0-1-1,1 1 1,0-1-1,0-1 0,0 0 1,0 0-1,1 0 1,-1-1-1,1 0 0,0 0 1,12 2-1,-9-3-2,0-1-1,0 0 1,-1 0 0,1-1-1,0 0 1,0-1 0,0-1-1,0 0 1,0 0 0,-1-1-1,1 0 1,19-9 0,-13 4 3,-1-1 0,1 0 1,-2-1-1,1-1 0,-1-1 1,-1 0-1,0 0 1,-1-2-1,21-26 0,-28 30-40,0 0 0,0 0 0,-1-1 0,-1 0 0,1 0 0,-2 0 0,0-1 0,0 1 0,-1-1 0,0 0 0,-1 0 0,0 1 0,-1-1 0,0 0 0,-1 0 0,-5-20 0,1 7-7,-2 1 1,-1-1 0,0 1-1,-2 1 1,-1 0 0,-1 0-1,-1 1 1,0 1-1,-2 0 1,-1 1 0,0 0-1,-1 2 1,-25-22 0,24 25-33,-1 1 1,0 0-1,-1 1 1,0 1-1,-1 1 0,-1 1 1,0 0-1,0 2 1,0 1-1,-1 1 1,0 0-1,-1 2 1,1 1-1,-31-1 1,46 4-12,0 0 1,-1 0 0,1 1 0,0 0 0,0 0 0,-1 1 0,1 0 0,-14 5 0,21-6 24,1-1 0,-1 0-1,0 1 1,1-1 0,-1 1 0,1-1 0,-1 1 0,1-1-1,-1 1 1,1-1 0,0 1 0,-1-1 0,1 1 0,0 0-1,-1-1 1,1 1 0,0-1 0,0 1 0,-1 0 0,1-1-1,0 1 1,0 0 0,0-1 0,0 1 0,0 0-1,0-1 1,0 1 0,0 0 0,0 0 0,0-1 0,0 1-1,1 0 1,-1-1 0,0 1 0,0-1 0,1 1 0,-1 0-1,0-1 1,1 1 0,-1-1 0,1 1 0,-1-1 0,1 1-1,-1-1 1,1 1 0,-1-1 0,1 1 0,-1-1 0,1 0-1,0 1 1,-1-1 0,1 0 0,0 1 0,35 20-52,-17-14 36,0 0 0,1-1-1,0-1 1,0 0 0,24 1-1,108 1 146,-53-3 6,-14 0-29,-24-2-11,0 3 0,81 17 1,-138-21-257,0 0 1,0 0 0,0 1 0,0-1 0,0 1 0,0 0 0,-1 0-1,1 1 1,5 4 0,-8-6 62,0 0 0,-1-1 0,1 1 0,-1 0 0,1 0-1,-1-1 1,0 1 0,1 0 0,-1 0 0,1 0 0,-1 0 0,0 0 0,0 0-1,0 0 1,0-1 0,0 1 0,0 0 0,0 0 0,0 0 0,0 0-1,0 0 1,0 0 0,0 0 0,-1 0 0,1 0 0,0-1 0,-1 1 0,1 0-1,0 0 1,-1 0 0,1 0 0,-1-1 0,0 1 0,1 0 0,-1-1-1,0 1 1,1 0 0,-1-1 0,0 1 0,1-1 0,-1 1 0,0-1 0,0 1-1,0-1 1,0 0 0,0 1 0,1-1 0,-3 0 0,-12 8-1692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2.7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230 512 3712,'0'2'283,"-1"0"1,1 1 0,0-1-1,0 0 1,0 1-1,0-1 1,1 0-1,-1 0 1,1 1-1,-1-1 1,1 0-1,0 0 1,0 0-1,0 0 1,0 0 0,0 0-1,0 0 1,3 3-1,0 1 78,0 0 0,1 0-1,-1-1 1,1 0 0,8 7 0,3-1-187,1-1 1,0-1-1,1 0 1,0-2 0,0 0-1,1 0 1,0-2-1,0 0 1,0-2 0,0 0-1,0-1 1,1-1-1,26-1 1,-23-1-71,0-2 0,-1 0 0,1-1-1,-1-1 1,0-1 0,0-1 0,-1-1 0,0-1 0,0-1 0,-1-1-1,21-14 1,-30 17-57,0-1 0,0 0 0,-1 0-1,0-1 1,-1 0 0,0-1 0,10-16-1,-15 20-26,0 0-1,-1-1 0,0 0 0,0 1 0,0-1 0,-1 0 0,-1 0 1,1 0-1,-1 0 0,-1-1 0,0 1 0,0 0 0,0 0 0,-3-11 1,0 3-5,-1 1 1,-1 0 0,-1 0 0,0 0-1,-1 0 1,0 1 0,-2 0 0,1 1 0,-2 0-1,1 0 1,-2 1 0,0 0 0,0 1-1,-1 0 1,-15-10 0,4 4-16,-2 0 1,0 2-1,0 1 1,-2 1-1,1 1 1,-2 1-1,-44-11 1,46 17-12,0 1 0,1 1 0,-1 1 1,0 1-1,0 2 0,0 0 0,0 2 1,-42 10-1,47-8-15,0 1 0,1 1 0,0 1-1,0 0 1,1 2 0,0 0 0,0 1 0,1 1 0,1 1 0,-29 27 0,42-36 8,-1 1 0,1 0 1,0 0-1,0 0 1,1 0-1,0 0 1,-1 1-1,2-1 0,-1 1 1,-3 11-1,6-13-39,-1 0 0,1 0 0,0 0-1,0 0 1,1 0 0,-1 0 0,1 0 0,0 0-1,0 0 1,0-1 0,0 1 0,1 0 0,-1-1 0,1 1-1,0-1 1,0 1 0,1-1 0,3 4 0,5 7-309,0-2 1,1 0 0,1 0-1,0-1 1,1-1 0,0 0-1,28 14 1,59 20-1448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3.1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667 0 7168,'-19'18'3584,"-62"158"-2048,47-131 3711,-36 39-4863,-40 50 0,-42 44-4095,-49 23-1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4.48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103 216 1152,'-1'0'66,"0"-1"0,-1 1 0,1-1-1,0 1 1,0-1 0,-1 1 0,1-1 0,0 0 0,0 0 0,0 1-1,0-1 1,0 0 0,0 0 0,0 0 0,0 0 0,0 0 0,0 0 0,1-1-1,-1 1 1,0 0 0,1 0 0,-1 0 0,1-1 0,-1 1 0,1 0-1,0-1 1,-1-1 0,1 1 81,0 1 1,0-1-1,-1 1 0,1-1 0,-1 1 1,1 0-1,-1-1 0,0 1 0,0-1 1,1 1-1,-1 0 0,0 0 0,0-1 0,0 1 1,0 0-1,0 0 0,-1 0 0,1 0 1,0 0-1,0 1 0,-1-1 0,1 0 1,0 0-1,-3 0 0,3 1-89,-1 0-1,1 1 1,-1-1 0,1 0 0,-1 1-1,1-1 1,0 1 0,-1-1-1,1 1 1,0 0 0,-1-1-1,1 1 1,0 0 0,0 0-1,0 0 1,0 0 0,0 0-1,0 0 1,0 0 0,0 0-1,0 1 1,-1 1 0,-18 35 1388,19-30-1271,-1 0-1,1 0 0,1 0 0,-1 1 0,1-1 1,1 0-1,0 0 0,0 0 0,0 0 0,1 0 1,0 0-1,1 0 0,0 0 0,0-1 1,0 1-1,1-1 0,8 11 0,2 3 52,1-1 0,2-1 1,-1 0-1,32 26 0,-38-37-185,0-1 0,0 0 1,0-1-1,1 0 0,0-1 1,1 0-1,-1-1 0,1 0 1,-1 0-1,1-1 0,0-1 0,1 0 1,-1-1-1,0 0 0,0-1 1,21-2-1,4-3-7,0-1 1,0-3-1,0 0 1,37-17 0,-56 20-12,-1-1 0,0-1 0,0-1 0,-1-1 0,0 0 0,0-1 0,-2 0 0,1-1 0,-1-1 0,14-17 0,-23 23-7,1 1 1,-1-1-1,-1-1 0,1 1 0,-1-1 0,0 1 0,-1-1 0,0 0 0,0 0 0,-1-1 0,0 1 0,0 0 1,-1-1-1,0 0 0,-1 1 0,0-1 0,0 1 0,-1-1 0,0 1 0,0-1 0,-1 1 0,0-1 0,-5-12 1,2 12 2,0 0 0,0 0 0,-1 0 0,0 1 0,-1 0 0,0 0 0,0 1 0,-1-1 0,0 2 0,0-1 0,0 1 0,-1 0 0,0 1 0,-18-8 0,6 4-3,-1 0 1,0 2-1,0 1 1,-1 0-1,-34-3 1,32 7-32,0 2 1,0 0 0,0 1 0,0 2-1,1 0 1,-1 2 0,-29 9 0,40-9 2,0 0 0,0 0 1,0 1-1,1 1 0,0 0 1,0 1-1,1 0 0,0 1 1,0 1-1,1 0 0,1 0 1,-1 1-1,-8 13 0,15-20 4,2 0 0,-1 0 0,0 1 0,1-1 0,0 1 0,0-1 0,0 1 0,0 0 0,1 0 0,0 0 0,0 0 0,0 0 0,1 0 0,0 0 0,0 0 0,0 0 0,0 0 0,1 0 0,1 7 0,1-6-80,-1-1 1,1 1 0,0-1-1,1 0 1,-1 0 0,1 0 0,0 0-1,0-1 1,0 0 0,1 1-1,0-2 1,0 1 0,9 5-1,8 3-430,0-2-1,1 0 1,0-2-1,0 0 0,1-2 1,42 6-1,49 1-1358,13-4-43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4.8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3200,'18'42'3999,"66"175"66,-28-37-3191,53 295 1,-88-320-357,-7-42-169,51 201 0,-47-275-286,-18-39-70,0 0-1,0 0 1,0 1 0,0-1 0,0 0 0,1 0 0,-1 0 0,0 0-1,0 0 1,0 1 0,1-1 0,-1 0 0,0 0 0,0 0 0,1 0 0,-1 0-1,0 0 1,0 0 0,0 0 0,1 0 0,-1 0 0,0 0 0,0 0-1,1 0 1,-1 0 0,0 0 0,0 0 0,1 0 0,-1 0 0,0 0-1,0 0 1,0 0 0,1 0 0,-1 0 0,0-1 0,0 1 0,1 0-1,-1 0 1,0 0 0,0 0 0,0 0 0,1-1 0,7-21-688,-5 2 21,-1 5-272,1 0 0,1 0 0,9-24 0,7 3-846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5.5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1 385 3584,'0'28'1792,"21"39"-2176,-12-58 2816,6 8-2432,1 4 0,3 4-256,1-4 0,5-10-512,5 2 0</inkml:trace>
  <inkml:trace contextRef="#ctx0" brushRef="#br0" timeOffset="1">333 0 7552,'-86'21'3712,"75"55"-5760,17-61 7808,9 6-7936,0 13 0,6 0-1536,-2-5 128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5.9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353 11 4352,'-7'-3'468,"0"1"1,0 1-1,-1-1 0,1 1 1,0 0-1,-1 0 0,1 1 1,-1 0-1,1 1 0,-12 1 1,8 1-226,-1 0 1,1 1 0,0 0 0,0 0-1,1 1 1,-12 7 0,1 2-207,0 1 1,0 1-1,1 1 1,2 1-1,-21 24 0,35-38-6,1 0-1,0-1 0,0 1 0,0 1 0,1-1 1,0 0-1,-1 0 0,1 1 0,1 0 0,-1-1 1,1 1-1,-1 0 0,1 6 0,1-9-20,0 0-1,1 0 1,-1 1-1,1-1 0,-1 0 1,1 0-1,0 0 1,0 0-1,0 0 1,0 0-1,1 0 1,-1 0-1,0-1 1,1 1-1,-1 0 0,1-1 1,0 1-1,-1-1 1,1 1-1,0-1 1,0 0-1,0 0 1,0 0-1,0 0 0,0 0 1,0 0-1,0-1 1,1 1-1,-1-1 1,0 1-1,4-1 1,50 9 115,-1-3 1,1-2 0,86-5-1,79 5 141,-183 0-185,0 2 0,56 15 0,-77-16-29,0 1 0,0 1 1,-1 1-1,0 0 0,0 1 0,-1 0 1,21 18-1,-31-23-11,-1 0 1,0 0-1,1 1 0,-2 0 1,1-1-1,0 1 1,-1 0-1,0 1 0,0-1 1,0 0-1,-1 1 0,0 0 1,0-1-1,0 1 1,-1 0-1,0 0 0,0 0 1,0 0-1,-1 0 0,0 0 1,0 0-1,-1 0 1,1 0-1,-1 0 0,-3 10 1,1-6 55,-1-1 1,0 1-1,-1-1 1,0 0-1,0 0 1,-1-1-1,0 0 1,0 0-1,-1 0 1,0 0-1,-1-1 1,1 0-1,-1-1 1,-12 8 0,-21 11 398,-1-2 1,-53 22-1,72-36-331,0-2 0,-1 0 1,0-1-1,0-1 0,0-2 0,-28 1 0,19-3-26,7 1-115,1-2-1,-1 0 0,0-2 0,-34-7 1,59 9-99,0 0 1,0 0 0,0 0-1,0 0 1,0 0 0,0 0-1,0-1 1,1 1 0,-1 0 0,0-1-1,0 1 1,0-1 0,0 1-1,1-1 1,-1 1 0,0-1-1,1 0 1,-1 1 0,0-1-1,1 0 1,-1 1 0,1-1-1,-1 0 1,1 0 0,-1 0-1,1 1 1,-1-3 0,1 2-87,1 0 0,-1 0 0,1-1 0,-1 1 0,1 0 0,-1 0 0,1 0 0,0 0 0,-1 0 0,1 0-1,0 0 1,0 0 0,0 0 0,0 0 0,0 0 0,0 1 0,1-2 0,52-28-3542,-52 29 3725,57-22-2454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8.7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206 1 4352,'-10'0'2176,"20"29"-1280,-10-18 3328,-5 2-3712,-3 2 0,-5 3 128,-4 11 0,0 0-896,-4 2 0,-5 1 512,1-9 128,-1-2-1024,5-7 0,3-4-1152,10 1 128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6.2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4 2816,'0'0'88,"0"0"-1,0-1 1,0 1 0,0 0 0,0 0-1,0 0 1,0 0 0,0-1 0,-1 1-1,1 0 1,0 0 0,0 0 0,0 0-1,0 0 1,0 0 0,0-1-1,-1 1 1,1 0 0,0 0 0,0 0-1,0 0 1,0 0 0,-1 0 0,1 0-1,0 0 1,0 0 0,0 0 0,0 0-1,-1 0 1,1 0 0,0 0 0,0 0-1,0 0 1,0 0 0,-1 0 0,1 0-1,0 0 1,0 0 0,0 0 0,0 0-1,-1 0 1,1 0 0,0 0-1,0 1 1,0-1 0,0 0 0,0 0-1,-1 0 1,1 0 0,0 0 0,0 0-1,0 0 1,0 1 0,0-1 0,0 0-1,0 0 1,0 0 0,0 0 0,-1 1-1,-2 18 1982,4 45-1472,0-43 433,26 357 1268,-4-80-500,-16-167-979,35 192 1,-34-284-847,1 0-1,2-1 1,2 0-1,1 0 1,2-2 0,2 0-1,1-1 1,1 0-1,33 40 1,-50-72-155,0 0-1,-1 0 1,1 0 0,1-1 0,-1 1-1,0-1 1,1 1 0,-1-1 0,1 0-1,0-1 1,-1 1 0,1-1 0,0 1 0,0-1-1,0 0 1,7 0 0,-9-1 7,0 0 0,0 0 0,0 0 0,0-1 0,0 1 0,0-1 0,0 1 1,0-1-1,0 0 0,0 0 0,0 0 0,0 0 0,-1 0 0,1 0 0,0 0 0,-1-1 0,1 1 0,-1-1 0,0 1 1,1-1-1,-1 0 0,0 1 0,0-1 0,0 0 0,0 0 0,0 0 0,0 0 0,0 1 0,-1-1 0,1 0 0,-1 0 1,0-1-1,1-2 0,1-32-2129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6.6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59 5376,'-20'-20'2688,"114"14"-4352,-54 12 5888,15-12-4224,17 12 128,13-6-128,4 0 128,6 0-256,6-10 128,-5 2 0,-16-1 0,-20 1-896,-10 5 0,-11 10-512,-12-3 128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6.9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149 505 4992,'3'11'323,"1"0"0,-1 1 0,2-1 0,-1-1 0,1 1 0,1-1 1,14 20-1,20 7 3342,-28-27-2996,-1 0 0,0 1 1,13 16-1,13 14 4,-26-29-722,-9-10 164,0 0 1,0 1 0,1-1 0,-1 0 0,0 0 0,1 0-1,-1-1 1,1 1 0,4 2 0,-38-49 1185,-45-12-1062,48 37-230,0-1 1,2-1 0,-34-37-1,45 42-18,1-2 0,1 1-1,0-2 1,2 0-1,0 0 1,1-1 0,1 0-1,-11-38 1,18 51-7,0 0 0,1-1 0,0 1 0,0-1 1,1 1-1,0 0 0,0-1 0,1 1 0,0-1 1,0 1-1,1 0 0,0-1 0,1 1 0,0 0 0,0 1 1,0-1-1,1 0 0,0 1 0,1 0 0,0 0 0,0 0 1,0 1-1,1 0 0,0 0 0,0 0 0,13-9 0,9-2-120,0 0 0,1 2 0,1 1 0,1 2-1,0 1 1,0 1 0,1 1 0,0 2 0,1 1-1,0 2 1,-1 1 0,35 2 0,-59 1-206,-4 0 69,0 0 1,0-1-1,0 1 0,1 1 0,-1-1 0,0 1 1,0-1-1,0 1 0,-1 0 0,1 1 0,0-1 0,0 0 1,-1 1-1,1 0 0,0 0 0,-1 0 0,0 1 1,6 4-1,-1 13-1775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7.3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1 5632,'-6'38'2816,"42"38"-3584,-20-59 5376,-13-2-4608,9 6 128,3 1-640,-2-6 128,8-3-1024,0 0 128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7.6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21 14 8448,'-20'-13'4224,"65"30"-9728,-35-9 7680,-5 12-4480,-20 11 128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8.25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3 2304,'-1'0'66,"1"-1"1,0 1-1,0 0 0,-1 0 1,1 0-1,0-1 0,-1 1 1,1 0-1,0 0 0,-1 0 1,1 0-1,-1 0 0,1 0 0,0 0 1,-1 0-1,1 0 0,0 0 1,-1 0-1,1 0 0,0 0 1,-1 0-1,1 0 0,0 0 1,-1 0-1,1 0 0,-1 0 1,1 1-1,0-1 0,0 0 1,-1 0-1,1 0 0,0 1 1,-1-1-1,1 0 0,-1 1 1,-1 16 1529,13 36-155,-7-36-1298,93 441 2026,100 433 739,-132-667-1393,-70-254-1387,2-1 0,0 1 0,2 0 0,2-1 0,4-30 0,-2 39-134,1 0 0,0 1 0,2-1 0,1 1 0,0 1 0,2-1 0,16-28 0,-19 39-15,1-1 0,0 1 0,1 1 0,0 0 0,0 0 0,1 0 0,0 1 0,1 0 0,-1 1 0,2 0 0,-1 1 0,1 0 0,0 0 0,0 1 0,12-3 0,-2 3 11,-1 0 0,1 2 1,-1 1-1,1 0 1,0 2-1,0 0 0,0 1 1,-1 2-1,30 5 1,-6 3 1,1 2 0,-2 2 0,48 24 0,-84-36 9,25 11 119,-2 1 0,47 31 1,-71-42-92,0 0 0,0 1 0,0 0 1,-1 0-1,0 0 0,0 0 0,0 1 0,0 0 1,-1 0-1,0 0 0,0 1 0,-1-1 1,0 1-1,0 0 0,-1 0 0,1 0 0,-1 0 1,1 10-1,-3-14 20,0 0 1,-1 1-1,1-1 1,-1 0-1,1 1 1,-1-1-1,0 0 1,0 0 0,-1 0-1,1 0 1,-1 0-1,1 0 1,-1 0-1,0-1 1,0 1-1,0-1 1,0 1-1,-1-1 1,1 0-1,-1 1 1,1-1-1,-1 0 1,0-1-1,-5 4 1,-7 2 131,-1 0 0,0-1 0,-27 7 0,35-11-117,-108 30 552,-313 77-634,322-81-3971,105-27 3791,-1-1 1,1 1 0,-1 0-1,0-1 1,1 1 0,-1-1-1,0 0 1,1 0 0,-1 0-1,0 0 1,-2-1 0,2 0-47,0 0 1,1 0 0,-1-1 0,1 1 0,0-1-1,-1 0 1,1 0 0,0 0 0,-3-3 0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9.0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 2816,'0'0'30,"0"0"0,0 0 1,0-1-1,0 1 0,0 0 0,0 0 0,0-1 0,-1 1 1,1 0-1,0 0 0,0-1 0,0 1 0,0 0 1,0 0-1,0-1 0,1 1 0,-1 0 0,0 0 1,0-1-1,0 1 0,0 0 0,0 0 0,0-1 1,0 1-1,0 0 0,1 0 0,-1 0 0,0-1 1,0 1-1,0 0 0,0 0 0,1 0 0,-1 0 1,0-1-1,0 1 0,0 0 0,1 0 0,-1 0 1,0 0-1,0 0 0,1 0 0,-1 0 0,0-1 1,10 11 1608,8 24 683,8 35-1317,-13-30-382,3 0 0,1-1 0,22 36 0,-33-64-523,0 0 0,1-1 0,0 0 0,1-1 0,0 1 1,0-1-1,1-1 0,0 0 0,0 0 0,1-1 0,-1 0 0,1 0 1,1-1-1,-1-1 0,20 7 0,-21-10-72,-1 0 0,1 0 0,0-1 0,0 0 0,0 0 0,-1-1 0,1 0 0,0-1 0,-1 0 1,1 0-1,-1-1 0,0 0 0,1 0 0,-1-1 0,-1 0 0,1 0 0,-1-1 0,1 0 0,-1-1 0,-1 1 0,1-1 0,5-7 0,-1 1 13,0 0-1,-1 0 1,0-1-1,-1 0 0,-1-1 1,0 0-1,-1 0 1,-1-1-1,0 0 1,-1 0-1,4-18 1,-6 23-32,-1 0 1,-1-1 0,0 1-1,0 0 1,-1-1 0,0 1-1,-1-1 1,0 1 0,-1 0 0,-5-19-1,7 29-11,0 0 1,0 0-1,-1-1 0,1 1 0,0 0 1,0 0-1,0 0 0,0 0 1,0 0-1,0-1 0,0 1 0,0 0 1,0 0-1,0 0 0,-1 0 0,1 0 1,0 0-1,0 0 0,0 0 0,0 0 1,0-1-1,0 1 0,-1 0 0,1 0 1,0 0-1,0 0 0,0 0 0,0 0 1,0 0-1,-1 0 0,1 0 0,0 0 1,0 0-1,0 0 0,0 0 0,0 0 1,-1 0-1,1 0 0,0 0 0,0 0 1,0 0-1,0 0 0,0 1 0,-1-1 1,1 0-1,0 0 0,0 0 0,0 0 1,0 0-1,0 0 0,0 0 0,-1 0 1,1 1-1,0-1 0,0 0 0,0 0 1,0 0-1,-6 15 10,-1 15 85,5-16-68,2-1 0,0 1-1,0-1 1,1 1 0,1-1 0,0 1-1,1-1 1,1 0 0,0 0 0,0 0-1,8 12 1,-4-9 13,1-1 0,1-1 0,1 0 1,0 0-1,1-1 0,0-1 0,1 0 0,16 11 0,-3-3-85,0 0 1,37 18-1,-9-17-2373,-48-21 671,-5-8-64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9.4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3840,'0'62'2837,"27"302"2720,-14-185-5247,1 26-267,24 268 1663,-33-422-1941,2 0 1,3-1-1,2 0 0,2-1 1,31 73-1,-41-113-2719,-8-18 596,-5-10 545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29.7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 5504,'55'-4'2688,"115"18"-4096,-109-11 5888,33 11-4480,13-3 0,18-7 0,5 5 128,-10-5-128,-9 4 128,-22-3-256,-7-10 128,-23 10-1024,-20 3 0,-12 9-384,-12-9 0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0.1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7 413 4352,'-6'38'2176,"6"42"-2688,6-65 3840,-1-2-3328,-1 8 128,5 0-128,3-4 128,3 0-1408,0 0 128</inkml:trace>
  <inkml:trace contextRef="#ctx0" brushRef="#br0" timeOffset="1">141 0 6784,'-4'4'3328,"44"4"-9088,-25 1 6144,-5 2-1536,-10 20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9.2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23 186 3072,'-1'0'59,"1"0"0,-1 0 0,0 0 0,0 0 0,0 1 0,0-1 0,0 0 0,1 0 0,-1 1 0,0-1 0,0 1 0,0-1 0,1 0 0,-1 1 0,0-1 0,1 1 0,-1 0 0,0-1 1,1 1-1,-1 0 0,1-1 0,-1 1 0,1 0 0,-1-1 0,1 1 0,0 0 0,-1 0 0,1 1 0,-3 32 2709,4-26-2238,0 0 0,1 0 1,-1 0-1,2-1 0,-1 1 0,8 13 1,-5-11-289,1-1 1,0 0 0,1-1-1,0 1 1,0-1 0,1-1-1,0 1 1,0-1 0,13 8-1,-14-12-52,0 1-1,0-2 1,0 1-1,1-1 1,-1 0-1,0-1 1,1 1-1,-1-2 1,1 1-1,0-1 1,-1 0-1,1 0 1,-1-1-1,12-3 1,-5 1 44,-1-1-1,0 0 1,1-2 0,-2 1 0,1-2-1,-1 1 1,0-2 0,0 0-1,-1 0 1,0-1 0,-1 0 0,1-1-1,8-11 1,-14 15-150,0-1-1,-1 1 1,1-1-1,-1 0 1,-1 0-1,0 0 1,0-1-1,0 1 1,-1-1-1,3-14 1,-4 16-55,-1 1 1,0-1-1,0 0 1,-1 1-1,1-1 1,-1 0-1,-1 1 1,1-1 0,-1 1-1,0-1 1,0 1-1,0 0 1,-1 0-1,0 0 1,0 0-1,-5-6 1,-1 1-12,-1 0-1,0 1 1,0 0 0,-1 0-1,0 1 1,0 1-1,-1 0 1,0 1 0,0 0-1,-1 0 1,0 2-1,1-1 1,-2 2 0,1 0-1,0 0 1,-1 1 0,1 1-1,-1 0 1,0 1-1,1 0 1,-1 1 0,-22 5-1,31-5-82,0 1 0,1-1 0,-1 1 0,1 0 0,-1 0-1,1 1 1,0-1 0,0 1 0,0 0 0,0 0 0,0 0 0,1 0 0,0 1-1,-1 0 1,-2 3 0,5-4-56,-1-1 0,1 1-1,0 0 1,-1 0 0,1-1-1,0 1 1,1 0 0,-1 0-1,0 0 1,1 0 0,0 0 0,0 0-1,0 0 1,0 0 0,0 0-1,0 0 1,1 0 0,-1 0 0,1 0-1,0 0 1,0-1 0,0 1-1,0 0 1,3 2 0,4 8-928,0 0 0,2-1 0,0 0 0,0-1 1,16 13-1,7 10-1511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0.8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0 318 3072,'20'49'2790,"-15"-40"-2089,-1 0-1,0 0 1,-1 1 0,4 11-1,0 12-272,-2-5-183,1 0 0,2-1 0,19 45-1,-22-63-195,-1 0-1,2-1 1,-1 1-1,1-1 0,1-1 1,-1 1-1,1-1 1,0 0-1,1-1 0,0 0 1,0 0-1,0-1 1,1 1-1,15 5 0,-8-5 4,0-1 0,0 0 0,0-2 0,1 0-1,0-1 1,-1 0 0,1-1 0,0-1 0,0-1-1,0-1 1,-1 0 0,1-1 0,-1 0 0,1-2 0,-1 0-1,0 0 1,-1-2 0,0 0 0,0-1 0,0 0-1,13-11 1,-16 10-11,0 0 0,-1 0 0,-1-1 1,0-1-1,0 1 0,-1-2 0,0 1 0,-1-1 0,0-1 0,11-24 0,-15 26-9,0 0 0,-1-1 0,0 1-1,-1-1 1,0 0 0,-1 0 0,0 0 0,-1 1 0,0-1-1,-1 0 1,0 0 0,-1 0 0,-1 1 0,-4-17 0,1 11-15,-1-1 0,-1 1 0,0 1 0,-1-1 0,0 1 0,-2 1 0,0 0 0,-1 0 1,0 1-1,-1 1 0,0 0 0,-1 1 0,-21-15 0,22 19 5,0 0 1,-1 1-1,0 0 0,-1 1 1,1 1-1,-1 0 0,0 1 1,0 0-1,-1 2 0,1-1 0,-1 2 1,1 0-1,-1 1 0,0 1 1,1 0-1,-24 5 0,29-4-21,1 0 15,0-1-1,0 1 1,0 1-1,0-1 0,1 1 1,-1 1-1,1 0 1,0 0-1,0 1 0,-10 7 1,18-12-14,-1 0 0,1 1 0,-1-1 0,1 0 1,0 0-1,-1 1 0,1-1 0,0 0 0,-1 1 0,1-1 0,0 1 0,0-1 1,-1 0-1,1 1 0,0-1 0,0 1 0,0-1 0,-1 1 0,1-1 0,0 1 1,0-1-1,0 1 0,0-1 0,0 1 0,0-1 0,0 0 0,0 1 0,0-1 1,0 1-1,0-1 0,1 1 0,-1-1 0,0 1 0,0-1 0,0 1 0,0-1 1,1 0-1,-1 1 0,0-1 0,1 1 0,-1-1 0,0 0 0,1 1 0,-1-1 1,0 0-1,1 1 0,-1-1 0,0 0 0,1 0 0,-1 1 0,1-1 0,-1 0 1,1 0-1,-1 0 0,1 0 0,-1 0 0,1 0 0,-1 1 0,0-1 0,1 0 1,-1 0-1,1 0 0,0-1 0,41 5 75,-37-4-55,27 0 53,0-1 0,0-2 1,56-12-1,93-36 181,-63 15-131,-94 29-303,39-9-232,-59 15 170,0 0-1,1 0 0,-1 1 0,0 0 0,0 0 1,1 0-1,-1 0 0,0 1 0,0-1 1,0 1-1,5 2 0,-1 5-1572,-15 4-107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1.2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238 520 3456,'-1'0'49,"1"1"-1,0-1 1,0 0 0,-1 1-1,1-1 1,0 0 0,0 1-1,0-1 1,-1 0 0,1 1-1,0-1 1,0 1 0,0-1-1,0 0 1,0 1 0,0-1-1,0 1 1,0-1 0,0 0-1,0 1 1,0-1 0,0 1-1,0-1 1,0 0 0,1 1-1,-1-1 1,0 0 0,0 1-1,0-1 1,0 1 0,1-1-1,0 3 189,0 0 0,1 0 0,-1-1-1,1 1 1,-1 0 0,1-1 0,0 1 0,0-1-1,0 0 1,0 0 0,0 1 0,1-1-1,-1-1 1,1 1 0,-1 0 0,1-1 0,0 1-1,0-1 1,3 1 0,4 4 257,0 0 0,0 1-1,16 14 1,-19-14-417,0-1 0,1 0 0,-1-1-1,1 0 1,0 0 0,0-1 0,1 0 0,10 4 0,-3-4 99,0-2 1,1 0-1,-1 0 0,1-2 1,-1 0-1,1-1 1,-1 0-1,0-2 1,0 0-1,0-1 1,0 0-1,0-1 1,-1-1-1,0 0 1,25-15-1,-29 15-146,0-1 0,0 0 0,-1 0 1,0-1-1,-1 0 0,1-1 0,-2 0 0,1-1 0,-1 0 0,-1 0 0,0 0 0,0-1 1,-1 0-1,0-1 0,-1 1 0,-1-1 0,1 0 0,-2 0 0,0 0 0,3-20 1,-6 15-22,0 1 1,-1 0 0,0 0 0,-2-1 0,0 1 0,0 0 0,-2 1 0,0-1-1,0 1 1,-2 0 0,0 0 0,0 1 0,-2 0 0,1 0 0,-2 1 0,0 0 0,0 0-1,-2 1 1,1 1 0,-1 0 0,-1 1 0,0 0 0,0 1 0,-1 0 0,0 1 0,-1 0-1,0 2 1,0-1 0,0 2 0,-1 0 0,0 1 0,0 1 0,0 0 0,0 1 0,0 1-1,-1 0 1,1 1 0,0 1 0,0 1 0,-19 3 0,10 1-51,0 2-1,0 0 1,1 1 0,0 1-1,1 2 1,0 0 0,1 2-1,1 0 1,0 1 0,1 1-1,0 1 1,1 1 0,1 1-1,1 0 1,-16 24 0,28-35-126,-1 0 0,2 0 1,-1 0-1,1 1 0,0-1 1,1 1-1,0 0 0,0 0 1,1 0-1,1 1 0,-1-1 1,1 0-1,1 1 0,0-1 1,1 11-1,19 51-1774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2.3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1 554 3584,'0'1'144,"0"-1"-1,1 1 1,-1-1 0,0 1 0,1-1 0,-1 1-1,1-1 1,-1 1 0,0-1 0,1 0 0,-1 1-1,1-1 1,-1 1 0,1-1 0,0 0 0,-1 0-1,1 1 1,-1-1 0,1 0 0,-1 0 0,1 0-1,0 1 1,-1-1 0,1 0 0,0 0 0,-1 0-1,1 0 1,-1 0 0,1 0 0,0 0-1,-1 0 1,1-1 0,-1 1 0,2 0 0,30-6 2486,-22 5-2336,3-2-161,-1 1-1,0-2 1,-1 0-1,1 0 1,-1-1-1,1 0 1,-2-1-1,17-11 1,7-7 348,37-34 0,-47 36-372,-1-1 1,-1-1 0,-1 0-1,-1-2 1,-2 0 0,31-58 0,-46 78-96,-1-1 0,1 1 0,-1-1 0,-1 1 0,1-1 0,-1 0 1,0 0-1,0 0 0,-1 0 0,0 0 0,-1 0 0,1 0 0,-1 0 0,0 1 1,-1-1-1,0 0 0,0 0 0,0 1 0,-5-8 0,5 10-3,-1 0 0,1 1 0,-1-1 0,0 1-1,0 0 1,0 0 0,0 0 0,-1 0 0,1 0 0,-1 1 0,0-1-1,0 1 1,0 0 0,0 0 0,0 1 0,0-1 0,-1 1-1,1 0 1,0 0 0,-1 0 0,1 1 0,0 0 0,-1 0-1,1 0 1,-1 0 0,1 0 0,-1 1 0,1 0 0,0 0-1,-5 2 1,5-2-9,0 0 0,0 0 0,1 0-1,-1 1 1,0 0 0,1-1 0,0 1-1,-1 1 1,1-1 0,0 0 0,0 1 0,0 0-1,-4 4 1,6-6-3,1 0 0,-1 0-1,1 0 1,-1 0 0,1 0 0,0 0-1,-1 0 1,1 0 0,0 0 0,0 0-1,0 0 1,0 0 0,0 0 0,0 0-1,0 0 1,0 0 0,0 0 0,0 0-1,0 0 1,1 0 0,0 1-1,0 0-3,0 0-1,0 0 0,1 0 0,-1 0 0,1-1 0,-1 1 0,1 0 0,0-1 0,0 1 0,0-1 1,0 0-1,0 0 0,2 2 0,4 0 8,0 0 0,0 0-1,0-1 1,0 0 0,0-1 0,0 1 0,1-2 0,-1 1 0,14-1-1,83-12 72,-55 4-57,173-24 89,61-7 46,-259 41-118,-24-2-31,-1 0 0,0 0 0,1 1-1,-1-1 1,0 0 0,1 0 0,-1 1 0,0-1 0,1 0-1,-1 0 1,0 1 0,0-1 0,1 0 0,-1 1 0,0-1 0,0 0-1,0 1 1,1-1 0,-1 0 0,0 1 0,0-1 0,0 1-1,0-1 1,0 0 0,0 1 0,0-1 0,0 1 0,0-1 0,0 0-1,0 1 1,-1 3 15,-1 0-1,0 0 0,0 0 1,0 0-1,0 0 0,-1-1 1,-3 6-1,-12 17 40,7-4-16,2 1 1,0 0-1,1 0 1,2 1-1,0 0 1,1 0-1,-2 48 0,6-58-5,1 0-1,1 0 1,0 1-1,1-1 1,0 0-1,1 0 1,1 0-1,0 0 0,1-1 1,0 0-1,1 0 1,0 0-1,2 0 1,-1-1-1,11 13 1,-13-20-36,-1 0 0,1 0 0,0 0 1,0-1-1,1 0 0,0 0 1,-1 0-1,1 0 0,1-1 1,-1 0-1,0-1 0,1 1 1,-1-1-1,1 0 0,0-1 1,0 1-1,-1-2 0,1 1 1,0-1-1,0 0 0,0 0 1,0 0-1,0-1 0,0 0 1,0-1-1,-1 0 0,1 0 0,-1 0 1,1-1-1,-1 0 0,0 0 1,6-4-1,6-4-227,0-1 0,-1-1 0,-1 0-1,0-1 1,-1-1 0,-1 0 0,0-1 0,-1-1 0,14-22 0,-21 29-28,0 0 0,0-1 0,-1 0 0,0 0 0,6-22 0,-13 42 126,-1 1 216,1-1-1,0 1 1,0-1-1,1 1 1,0 12 0,2-13-19,0 1 1,1-1-1,0 0 1,1 0-1,-1 0 1,2-1-1,-1 1 0,2-1 1,-1 1-1,1-1 1,0-1-1,0 1 1,1-1-1,0 0 1,0 0-1,1 0 1,0-1-1,14 9 1,-12-9-431,0-1 0,0 0 0,1 0 0,0-1 0,0 0 1,0-1-1,0 0 0,1-1 0,19 2 0,-8-6-1386,-8-9-43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2.7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 21 7168,'-74'-21'3584,"83"25"-5504,1 0 7424,1 9-7552,-1 2 128,-5 12-1664,-5-3 128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3.3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489 1 3456,'-8'0'255,"-1"0"0,0 0 0,0 1 0,0 0 0,0 1 0,0 0 0,0 0 0,-12 6 0,-69 36 1377,51-23-1421,-38 21 364,46-24-409,0-1-1,-1-1 1,-35 11 0,42-19 154,20-7-62,8-2 18,46-6 512,7 6-658,0 3 0,0 3 0,-1 1 0,1 3 0,-2 3 0,1 2 0,-2 2 0,0 3 0,-1 2 0,77 43 0,-109-52-60,0 1 1,-2 0 0,26 23 0,-36-28 14,-1 0-1,1 0 1,-1 1 0,0 0-1,-1 0 1,0 0 0,-1 1-1,9 20 1,-13-26-27,0-1 1,-1 1-1,1-1 1,-1 1-1,0-1 1,0 1-1,-1-1 1,1 1-1,0-1 1,-1 1-1,0-1 1,0 1-1,0-1 1,0 0-1,-1 0 1,1 1-1,-1-1 1,0 0-1,0 0 1,0-1-1,-4 5 1,0 0 63,0 0-1,-1-1 1,0 0 0,0 0 0,0-1 0,-1 0-1,-8 5 1,-17 4 191,-1 0-1,0-2 0,-1-2 1,-62 11-1,33-12 230,-115 2-1,171-11-570,0 1-42,1-1-1,-1 0 0,1 0 1,0-1-1,-1 0 1,1 0-1,0 0 0,0-1 1,0 0-1,0-1 1,0 0-1,-9-4 0,16 7 18,0-1-1,-1 1 0,1 0 0,0 0 0,-1-1 1,1 1-1,0 0 0,-1-1 0,1 1 0,0 0 1,0-1-1,0 1 0,-1-1 0,1 1 0,0 0 0,0-1 1,0 1-1,0-1 0,0 1 0,-1-1 0,1 1 1,0 0-1,0-1 0,0 1 0,0-1 0,0 1 0,1-1 1,-1 1-1,0 0 0,0-1 0,0 1 0,0-1 1,0 1-1,1-1 0,-1 1 0,0-1 0,18-12-1976,27-3-1717,-6 11 1444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3.7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76 0 4864,'-2'5'220,"-1"0"1,1 1-1,0-1 1,1 1-1,-1-1 0,1 1 1,0-1-1,0 12 1,2 55 119,1 50 3437,-13 140-1453,-2 141-1740,14-295-342,29 187 0,-20-239-220,-4-27-206,0 1 1,-3 0-1,0 0 1,-2 33-1,-1-61 116,0-1 1,0 0-1,0 1 0,0-1 1,0 0-1,0 1 0,0-1 1,-1 0-1,1 1 0,0-1 1,-1 0-1,1 1 0,-1-1 1,0 0-1,1 0 0,-1 0 1,0 0-1,0 0 0,1 1 1,-1-1-1,0-1 0,0 1 1,0 0-1,0 0 0,-1 0 1,1 0-1,0-1 0,0 1 1,-2 0-1,0-1-136,0 0 0,0 0 0,0-1 0,0 1 0,0-1 0,0 0 0,0 0 0,0 0 0,1 0 0,-1 0 1,0-1-1,1 1 0,-6-4 0,-26-24-1588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4.0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98 3712,'9'-9'313,"1"1"0,1 1-1,-1-1 1,1 2 0,0-1 0,0 2 0,1-1 0,0 2 0,0-1 0,0 2-1,1-1 1,-1 2 0,16-2 0,-3-1 1003,4-1-1137,0 2 0,1 1 0,-1 1 1,1 2-1,0 1 0,-1 1 0,1 2 1,-1 0-1,50 16 0,-61-14-134,1 1 1,-2 0-1,1 1 0,-1 1 1,0 1-1,-1 1 0,-1 0 1,1 1-1,-2 0 0,1 1 0,-2 1 1,0 0-1,-1 1 0,0 1 1,18 31-1,-26-39 29,0-1 1,-1 1-1,0 1 0,0-1 1,-1 0-1,0 1 1,0-1-1,1 16 0,-3-20-23,-1 1 1,1-1-1,-1 1 0,1 0 0,-1-1 1,-1 1-1,1-1 0,-1 0 0,1 1 1,-1-1-1,0 0 0,-1 0 0,1 0 0,-1 0 1,0-1-1,0 1 0,0-1 0,-5 5 1,-4 1 100,-1 0 0,0 0 1,-1-1-1,0-1 0,0 0 1,0-1-1,-1-1 1,0 0-1,-26 4 0,7-2 70,0-3 0,-1-1-1,-47-1 1,69-3-218,-1 0 0,1 0 0,-1-2 0,1 1 0,0-2-1,0 0 1,0 0 0,1-1 0,0-1 0,-13-7 0,24 13-38,1 0 0,-1 0 1,1-1-1,0 1 0,-1 0 1,1 0-1,-1 0 0,1 0 1,-1-1-1,1 1 0,0 0 1,-1-1-1,1 1 0,0 0 1,-1 0-1,1-1 0,0 1 1,-1-1-1,1 1 0,0 0 1,0-1-1,-1 1 0,1-1 1,0 1-1,0-1 0,0 1 1,0 0-1,-1-1 0,1 1 1,0-1-1,0 1 0,0-1 1,0 1-1,0-1 0,0 1 1,0-1-1,0 1 0,1-1 0,-1 1 1,0-1-1,0 1 0,0 0 1,0-1-1,1 1 0,-1-1 1,0 1-1,0 0 0,1-1 1,-1 1-1,0-1 0,1 1 1,-1 0-1,0-1 0,1 1 1,-1 0-1,1 0 0,-1-1 1,0 1-1,1 0 0,-1 0 1,1 0-1,30-7-2806,2 9 856,13 2 43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4.4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193 335 4352,'15'-1'698,"0"-1"-1,0-1 1,0 0-1,0 0 1,-1-2 0,16-6-1,86-42 1196,-111 50-1971,3-1 80,0 0-1,-1-1 0,1 0 0,-1 0 1,0 0-1,0-1 0,-1 0 1,10-12-1,-14 16 17,0-1 1,-1 0-1,1 0 1,-1 0-1,1 0 0,-1 0 1,0 0-1,0 0 1,0 0-1,0-1 1,-1 1-1,1 0 0,-1-1 1,0 1-1,0 0 1,0-1-1,-1 1 1,1 0-1,-1-1 0,0 1 1,1 0-1,-1 0 1,-1 0-1,1 0 1,-3-6-1,-2 2 37,1 0 0,0 0 0,-1 0 0,-1 1 1,1 0-1,-1 0 0,0 0 0,0 1 0,-1 0 0,1 1 0,-1-1 0,0 1 0,0 1 1,-1 0-1,-12-4 0,0 2 164,1 0 0,-1 2 1,0 0-1,0 1 0,-33 2 0,42 1-50,-1 0 0,1 1 0,0 1 0,0-1 0,0 2 0,1 0-1,-1 0 1,1 1 0,0 1 0,0 0 0,-15 11 0,20-13-60,0 1-1,0 0 1,1 1 0,0-1 0,0 1 0,0 0-1,0 1 1,1-1 0,0 1 0,1 0 0,-1 0-1,1 0 1,1 0 0,-1 0 0,1 1 0,1-1-1,-1 1 1,1 0 0,0 12 0,1-7 6,1-1 1,0 0-1,1 0 0,0 0 1,1 0-1,1 0 1,-1-1-1,2 1 1,0-1-1,0 0 0,9 13 1,-4-9-40,1-1 0,0-1 1,1 1-1,1-2 0,0 0 0,1 0 1,16 9-1,4 0-565,1-1 0,1-2-1,0-2 1,1-1 0,1-2 0,48 10-1,51 1-4352,-81-12 2389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5.0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 15 1280,'-3'-10'553,"6"9"249,7-2 3475,-9 3-4190,0 1 0,-1-1 1,1 1-1,-1-1 0,1 1 1,0-1-1,-1 1 0,1-1 1,-1 1-1,1 0 0,-1-1 1,0 1-1,1 0 0,-1-1 1,0 1-1,1 0 0,-1-1 1,0 1-1,0 0 0,0 0 1,1-1-1,-1 1 0,0 0 1,0 0-1,0 1 0,5 27 843,86 888 5150,-88-867-5881,32 264 737,-28-276-836,2-1 0,2 0 0,1-1 0,2 0-1,1-1 1,23 39 0,-35-69-148,0 0-1,1 0 1,-1 0-1,1 0 0,0-1 1,0 1-1,1-1 1,-1 0-1,1-1 1,10 7-1,-12-8-222,1-1 0,-1 0-1,1 0 1,0 0-1,0 0 1,-1 0 0,1-1-1,0 0 1,0 0 0,0 0-1,0 0 1,0 0-1,-1-1 1,1 0 0,0 0-1,0 0 1,5-2 0,19-9-1948,-1 4 22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5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 3072,'0'0'1536,"74"0"-384,-38 6 1920,4-6-2816,15 0 0,20-6 0,14-1 128,8-1-512,-17 2 0,-16 3-256,-9-1 128,-13 4-896,-18 7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09.8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95 0 3456,'-3'156'8831,"-32"230"-5289,13-250-2673,-11 106 1867,32-239-2669,1 0 1,0-1-1,0 1 0,0 0 0,0-1 0,0 1 1,0 0-1,1-1 0,-1 1 0,1-1 1,0 1-1,0-1 0,0 1 0,0-1 0,2 4 1,-2-5-64,1 0 0,-1-1 0,0 1 0,1 0 0,-1-1-1,0 1 1,1-1 0,-1 0 0,1 1 0,-1-1 0,1 0 0,-1 0 0,1 0 0,-1 0 0,1 0 0,-1 0 0,1-1 0,-1 1 0,1 0 0,-1-1 0,1 1 0,-1-1 0,0 0 0,1 1 0,-1-1 0,0 0 0,0 0 0,1 0 0,1-1 0,49-35-1502,-38 26-698,1 0 1,31-16-1,-25 19-364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5.7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 4480,'-2'2'113,"-1"-1"1,2 1-1,-1 0 0,0 0 1,0 1-1,1-1 0,-1 0 1,1 1-1,-1-1 0,1 0 0,0 1 1,0 0-1,0-1 0,1 1 1,-1 3-1,1-6-111,-6 21 549,2 0 0,0 1-1,2 0 1,0-1 0,3 37 0,-1 3 53,-1 113 480,27 210 1,-8-283-1064,4-1 1,5-1-1,3-1 0,87 185 1,-112-274-1601,-5-11-106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6.0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 4992,'21'-11'2432,"108"22"-2560,-78-14 3328,9 3-3072,29 9 0,18-9 0,8 4 0,-1-4-256,-8 0 128,-21-10-384,-20 10 0,-10-3-1024,-14 16 128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6.3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5 362 3712,'-1'2'198,"0"0"0,0 0 0,1 1-1,-1-1 1,1 0 0,-1 1 0,1-1 0,0 0 0,0 1 0,0-1 0,1 0 0,-1 1 0,0-1 0,1 0-1,0 1 1,-1-1 0,1 0 0,0 0 0,0 0 0,0 0 0,0 1 0,1-2 0,-1 1 0,0 0-1,1 0 1,0 0 0,-1-1 0,1 1 0,0-1 0,0 1 0,0-1 0,0 0 0,3 2 0,4 3 248,0 0 1,0-1 0,0-1-1,1 1 1,0-2 0,14 5 0,3-3-234,0-1 1,0-1 0,1-1-1,-1-1 1,0-2 0,1-1 0,44-9-1,-31 2 137,-1-2-1,0-2 0,0-2 0,48-26 0,-79 37-307,-1-1-1,0 0 0,-1 0 0,1-1 1,-1 0-1,-1 0 0,1-1 0,-1 0 0,0 0 1,0 0-1,8-15 0,-11 17-28,-1 0 0,0 0 0,0 0 0,0-1 0,-1 1 0,0 0 0,1-1 0,-2 1 0,1-1 0,-1 1 0,0-1 0,0 1 0,0-1 0,-1 1 0,0-1 0,0 1 0,0 0 0,-1-1 0,0 1 0,-4-9 0,-2 1-12,0 0 0,-1 1-1,0 1 1,-1 0 0,0 0-1,-1 0 1,0 1 0,0 1-1,-1 0 1,-1 1 0,1 0-1,-1 1 1,-1 0 0,1 1-1,-1 1 1,0 0 0,0 1-1,-1 0 1,1 1 0,-1 1-1,0 0 1,0 1 0,1 0-1,-1 2 1,0-1 0,0 2-1,0 0 1,1 1 0,-1 0-1,1 1 1,-20 9 0,22-8-52,1 1 0,-1 1 0,1 0 0,1 0 0,0 1 1,0 0-1,0 1 0,1 0 0,0 1 0,1 0 0,0 0 0,-11 19 0,16-26-65,1 0-1,0 0 0,0 0 0,1 0 0,-1 1 0,1-1 0,-1 0 1,1 1-1,0-1 0,0 1 0,1-1 0,-1 1 0,1-1 0,0 1 0,0-1 1,0 1-1,0 0 0,0-1 0,1 1 0,0-1 0,-1 1 0,3 4 1,23 34-1932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7.2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5 325 2560,'-1'-16'2317,"-1"25"742,2-6-2990,-1-1 1,1 0 0,0 1-1,0-1 1,0 0-1,0 1 1,0-1 0,1 1-1,-1-1 1,1 0-1,-1 1 1,1-1 0,0 0-1,0 0 1,0 0 0,0 0-1,0 1 1,3 2-1,32 36 885,-36-41-926,18 17 152,0 0 0,1-1 0,1-2 1,0 0-1,1-1 0,1-1 1,0-1-1,0-1 0,1 0 0,0-2 1,1-1-1,0-1 0,0-1 0,0-1 1,0-1-1,1-1 0,0-2 0,-1 0 1,43-6-1,-20-3-31,-1-1-1,65-25 1,-96 30-115,-1-2 0,1 1 0,-1-2 0,-1 0 0,1 0 0,-1-1 0,-1-1-1,1 0 1,-2-1 0,1 0 0,10-15 0,-17 19-26,-1 1-1,-1-1 0,1 1 0,-1-1 1,0 0-1,-1 0 0,1-1 1,-1 1-1,-1 0 0,0-1 0,0 1 1,0-1-1,-1 1 0,0-1 1,0 0-1,-1 1 0,0-1 0,0 1 1,-1 0-1,0-1 0,0 1 1,-1 0-1,0 0 0,0 0 0,-1 1 1,0-1-1,0 1 0,0 0 1,-9-10-1,-1 0 12,0 1-1,-1 1 1,-1 0 0,0 1-1,-1 1 1,0 0 0,-1 2-1,0 0 1,-37-14 0,27 15-34,0 2 1,0 1 0,0 1 0,-1 1-1,0 2 1,0 1 0,0 1 0,0 1 0,1 2-1,-1 1 1,0 1 0,1 1 0,0 2-1,1 1 1,0 1 0,0 1 0,-35 21 0,55-28-4,-1 0 0,1 1 0,0 1 0,0-1 0,1 1 0,0 0 0,0 1 1,0-1-1,0 1 0,-8 15 0,13-19 13,0 0 0,0 0 0,0 0 0,0 0 0,0 0 0,1 0 0,0 1 0,-1-1 0,1 0 0,0 0 0,0 0 0,1 1 0,-1-1-1,1 0 1,0 0 0,0 0 0,0 0 0,0 0 0,0 0 0,0 0 0,1 0 0,0-1 0,-1 1 0,1 0 0,0-1 0,0 1 0,0-1 0,1 0 0,-1 0 0,1 0 0,-1 0 0,4 2 0,7 4-3,0 0 1,0-1-1,1 0 1,0-1-1,0-1 1,1 0-1,-1-1 0,1 0 1,0-1-1,0-1 1,20 0-1,13 0-11,0-3-1,60-8 1,131-39 116,-130 22-66,-93 22-31,0-1 0,26-11 0,-12 3 0,-34 16 64,0 0 0,1-1 0,-1 2 0,0-1 0,1 0 0,0 1 0,0 0 0,0-1 0,0 1 0,0 0 0,1 1 0,0-1-1,-1 0 1,2 1 0,-1-1 0,-1 6 0,1-4 19,0 0-1,1 0 1,-1 0-1,1 1 1,1-1-1,-1 0 1,1 0-1,0 1 1,1-1-1,-1 0 1,1 0-1,0 0 1,1 0-1,3 11 1,1-6 48,1 0 0,0 0 0,1-1 0,0 0 0,0 0 0,1-1 0,0 0 0,1-1 1,0 0-1,0 0 0,1-1 0,0 0 0,18 7 0,-5-3-10,0-2 0,2 0-1,-1-2 1,1-1 0,43 5 0,-58-10-780,0-1-1,0-1 1,-1 0 0,1 0 0,0-1 0,0-1-1,-1 1 1,1-2 0,17-7 0,-27 10 520,0 1 1,0-1-1,0 0 0,1 0 1,-1 1-1,0-1 0,0 0 1,0 0-1,0 0 0,0 0 1,0 0-1,-1 0 0,1 0 1,0-1-1,0 1 0,-1 0 1,1-2-1,-2-28-2314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8.5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1069 3840,'4'-2'264,"-1"1"1,0-1-1,1 1 0,0-1 1,-1 1-1,1 0 0,0 1 0,-1-1 1,1 0-1,0 1 0,0 0 1,0 0-1,0 0 0,-1 1 1,1-1-1,0 1 0,5 1 1,21 1 1654,-3-3-1514,1-1 1,-1-1-1,0-1 0,38-10 1,-25 2-213,0-2 1,-1-2 0,0-1 0,-1-2 0,-1-2-1,49-35 1,-58 35-115,0-2 0,-2-1 1,-1-1-1,0-1 0,-2-1 0,-1-1 0,-1-2 1,20-34-1,-34 48-69,0 0-1,0 0 1,-2-1-1,0 0 1,0 0 0,-2-1-1,0 1 1,-1-1-1,0 1 1,-2-1 0,0 0-1,-1 0 1,0 1-1,-1-1 1,-1 1 0,-1-1-1,0 1 1,-1 0-1,-1 0 1,-1 1 0,0 0-1,-15-23 1,13 22-4,-1 2-1,-1-1 1,-1 1 0,0 1-1,0 0 1,-1 1 0,-1 1 0,0-1-1,-1 2 1,0 0 0,0 1 0,-1 1-1,0 0 1,-1 1 0,0 1 0,0 0-1,0 2 1,-1 0 0,1 0-1,-33-1 1,31 5-4,-1 1-1,0 0 0,1 2 1,0 0-1,0 1 1,0 1-1,0 0 0,0 2 1,1 0-1,0 1 1,1 1-1,-27 18 0,32-18 20,0 0-1,1 1 0,1 0 1,0 1-1,0 0 0,1 0 1,0 1-1,1 0 0,1 1 1,0 0-1,0 0 0,2 1 1,-1-1-1,2 1 0,0 0 1,0 1-1,-1 21 0,3-11 37,2 0-1,1 0 1,1 0-1,0 0 1,3 0-1,0-1 0,1 1 1,1-1-1,19 41 1,-5-20 120,2-2 0,2 0 0,1-2 1,34 41-1,-32-49 30,1-1 1,1-2-1,2-1 1,0-1-1,62 39 1,-67-50-93,1-2 0,1 0 1,1-2-1,0-2 0,0 0 0,1-2 1,0-1-1,37 3 0,-46-9-72,0-2-1,0 0 0,0-1 1,0-2-1,-1 0 0,1-1 1,-1-2-1,1 0 0,-2-1 0,1-1 1,35-19-1,-26 10-20,-1-2 0,0-1 0,-1-1 0,-1-1 0,-1-2 0,40-46 0,-5-9-72,-2-3 0,49-92 0,-90 141-3,-1 0 1,-2-1-1,-1-1 0,-1 0 0,12-61 0,-22 80 14,0-1 1,-1 0-1,-1 0 1,-1 0-1,0 1 1,-1-1-1,-1 0 0,-1 0 1,0 1-1,-1-1 1,-1 1-1,-1 0 1,0 0-1,-14-25 0,15 33 12,-1 0-1,0 0 0,0 1 0,0 0 0,-1 0 0,0 1 0,0 0 0,-1 0 0,0 0 0,0 1 0,0 1 0,-1-1 0,1 1 1,-1 0-1,0 1 0,0 0 0,0 1 0,-1 0 0,1 0 0,0 1 0,-1 0 0,0 1 0,1 0 0,-1 0 0,-12 3 0,0 0-10,1 1-1,0 1 0,0 1 1,1 1-1,-1 1 0,2 1 0,-1 0 1,1 2-1,1 0 0,-24 18 0,24-14 25,0 1-1,1 1 0,0 0 0,2 2 1,0-1-1,1 2 0,1 0 0,0 1 1,2 0-1,1 0 0,0 1 0,2 1 0,0 0 1,2 0-1,0 0 0,2 0 0,0 1 1,2 0-1,1 0 0,0 0 0,2 0 1,1 0-1,1 0 0,1-1 0,13 47 0,-5-36 87,1 0 0,1 0-1,2-2 1,1 0 0,2 0-1,0-2 1,3 0-1,0-2 1,2 0 0,53 47-1,-61-62 12,0-1 0,2-1 0,-1 0 0,1-1 0,1-1 0,0 0 0,0-2 0,39 11 0,-41-15-32,0-1 1,-1-1 0,1 0-1,0-1 1,0 0 0,0-2 0,0 0-1,0-1 1,-1 0 0,1-1-1,30-13 1,-37 13-52,4-2 31,0 0 0,0-1 0,0 0 1,12-10-1,-22 14-26,-1 1 0,0-1 0,1 0 0,-1 0 0,0 0 0,-1-1 0,1 1 0,0-1 0,-1 0 0,0 0 0,0 1 0,0-2 0,0 1 0,-1 0 0,0 0 0,1 0 0,-2-1 0,1 1 0,0-9 0,1 19-16,-1 0 0,1 0 1,1 0-1,-1-1 0,1 1 0,0-1 0,0 1 0,5 5 0,-3-2 2,7 8 80,0 0 0,0-1 0,2 0-1,0-1 1,1-1 0,1 0 0,0-1 0,0-1-1,1 0 1,1-1 0,0-1 0,37 14-1,-42-19-18,-1 0 0,1-1-1,1-1 1,-1 0 0,0-1 0,1 0-1,-1-1 1,1-1 0,-1 0-1,1 0 1,0-2 0,-1 0-1,0 0 1,1-1 0,-1-1-1,0 0 1,-1-1 0,1 0-1,-1-1 1,18-12 0,-21 12-38,0 0 1,-1-1 0,1-1-1,-2 1 1,1-1 0,-1 0-1,-1-1 1,1 0-1,4-10 1,-8 13-8,0 0 0,0 0 0,-1-1-1,0 0 1,-1 1 0,1-1 0,-1 0 0,-1 0 0,1 1 0,-1-1-1,0 0 1,-1 0 0,1 0 0,-2 0 0,-2-10 0,-4-9-29,-2 0 1,-1 1 0,-1 0-1,-2 0 1,0 1 0,-1 1-1,-1 1 1,-27-28 0,30 38 2,0 0 0,-2 1 0,1 0 0,-1 2 0,-1-1 0,0 2 0,0 0 0,0 1 0,-1 1 0,0 0 0,-1 2 0,1-1 0,-1 2 0,0 1 0,-34-1 0,36 3-8,-1 0 0,0 1 0,0 1 0,1 1 0,-1 0 0,1 1 0,0 1 0,0 0 0,1 1 0,-1 1 0,1 0 0,1 2 0,-1-1 0,1 2 0,1 0 0,0 0 0,-12 13 0,21-20 17,1 1 0,-1 0 0,1 0 0,0 0 0,0 0 0,1 0 0,-1 0 0,1 1 0,0-1 0,0 1 0,1-1 0,-1 1 0,1 0 0,0 0 0,0 0 0,0 0 0,1 0 0,0 0 0,0 0 0,0 0 0,1 0 0,-1-1 1,1 1-1,0 0 0,1 0 0,-1 0 0,1-1 0,0 1 0,0-1 0,0 1 0,1-1 0,0 0 0,0 0 0,0 0 0,0 0 0,0 0 0,7 4 0,2 3-37,0-1 0,1 0 0,0-1 0,1 0 0,-1-1 0,2-1 0,-1 0 0,1-1 0,0-1 0,24 6 0,4-5-317,0-3 1,0-1-1,0-2 0,70-9 0,38 0-505,-110 8 563,-32-1 429,1 1-1,-1 1 0,0 0 1,1 0-1,-1 1 1,0 0-1,0 0 1,0 1-1,0 0 1,0 1-1,0 0 1,0 1-1,14 7 0,58 37 2603,-22-16-2890,-14-8-3419,-20-14 1025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9.2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1 214 2944,'5'-9'587,"0"0"0,1 0 0,0 0-1,1 1 1,0 0 0,0 0 0,1 1 0,12-9 0,-4 5-206,0 0 0,1 1 0,0 1-1,18-7 1,11 0-302,0 2 1,81-15-1,-92 23 157,1 2-1,0 1 1,-1 2 0,1 1 0,0 2 0,43 8 0,-61-7-137,0 1 1,0 1 0,-1 0 0,1 1 0,-1 1 0,0 1 0,-1 0 0,0 1 0,0 1 0,-1 0 0,-1 2 0,1-1 0,20 24 0,-28-26-44,-1-1 1,-1 1-1,0 0 0,0 1 0,-1-1 1,0 1-1,0 0 0,-1 0 0,-1 0 1,0 0-1,0 0 0,-1 1 0,0-1 1,-1 1-1,0-1 0,0 1 0,-1-1 1,-1 0-1,0 1 0,0-1 0,-1 0 0,0 0 1,-1 0-1,0-1 0,-1 1 0,-9 15 1,8-16-10,0 1 1,0-1 0,-1 0-1,0 0 1,-1 0-1,0-1 1,0-1 0,-1 1-1,0-1 1,0-1 0,0 0-1,-1 0 1,0-1 0,0 0-1,-1 0 1,0-1-1,1-1 1,-1 0 0,0 0-1,0-1 1,-1-1 0,1 0-1,0 0 1,-20-2 0,26 0-34,-1-1 1,0 1-1,1-1 1,-1-1 0,1 1-1,0-1 1,0 0 0,0 0-1,0 0 1,0-1-1,-7-7 1,11 10-57,0 0 0,0 0 1,0 0-1,0 0 0,0 0 0,0 0 0,0 0 0,0-1 0,0 1 0,0 0 1,1-1-1,-1 1 0,1-1 0,-1 1 0,1-1 0,-1 1 0,1-1 1,0 1-1,0-1 0,0 1 0,0-1 0,0 1 0,0-1 0,0 1 1,0-1-1,0 1 0,1-1 0,-1 1 0,1-1 0,-1 1 0,1-1 1,0 1-1,-1 0 0,1-1 0,0 1 0,0 0 0,0 0 0,0 0 0,0-1 1,0 1-1,0 0 0,1 0 0,-1 1 0,0-1 0,0 0 0,3-1 1,66-34-3287,-22 21 1280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39.6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106 231 5120,'1'7'758,"-1"1"0,1-1 0,1 0 0,-1 1 0,1-1 0,0 0 0,1 0 0,0 0 0,6 12 0,-4-11-524,0-1 0,1 1 0,-1-1-1,1 0 1,1 0 0,-1-1-1,13 9 1,-6-6-192,1-1 1,1 0-1,-1-2 0,1 1 0,1-2 0,-1 0 0,1-1 0,0 0 1,0-1-1,0-1 0,0 0 0,0-2 0,1 0 0,-1 0 0,32-7 1,-2-2 129,0-2 0,0-2 1,-1-2-1,51-25 0,-81 34-133,-1-1 1,0-1-1,-1 0 0,0-1 1,0 0-1,-1-1 0,19-18 0,-28 24-31,0 1 0,0-1 0,0 0-1,0 0 1,-1 0 0,0 0 0,0 0-1,0-1 1,0 1 0,-1-1 0,1 1-1,-1-1 1,0 1 0,-1-1 0,1 0-1,-1 1 1,0-1 0,0 0 0,0 0-1,-1 1 1,1-1 0,-1 1 0,-1-1 0,1 0-1,0 1 1,-1 0 0,0-1 0,0 1-1,0 0 1,-5-6 0,0 1 13,0 0 0,-1 1-1,-1-1 1,1 1 0,-2 1 0,1 0 0,-1 0 0,1 1-1,-2 0 1,1 1 0,-1 0 0,0 1 0,0 0 0,-18-4-1,2 1 14,0 2-1,0 2 0,0 0 0,-1 1 1,-37 4-1,16 4 24,0 2 0,0 2-1,1 2 1,0 3 0,-83 36 0,117-44-51,0 0-1,1 1 0,0 0 1,0 1-1,0 0 1,1 1-1,-15 16 1,25-23-59,-1 0 0,0 0 0,1-1 1,0 2-1,0-1 0,0 0 0,0 0 1,0 1-1,1-1 0,0 1 0,-1-1 0,1 1 1,0-1-1,1 1 0,-1 0 0,1 0 1,0-1-1,-1 1 0,2 0 0,-1 0 1,0-1-1,1 1 0,0 0 0,-1-1 1,2 1-1,-1 0 0,0-1 0,1 0 1,-1 1-1,1-1 0,0 0 0,0 0 0,0 0 1,1 0-1,4 5 0,1 0-270,0-1-1,1 0 1,0 0-1,0-1 0,13 7 1,73 27-1746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0.7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14 2048,'-1'-12'1480,"7"11"905,10 18-554,-2 18-925,-2 0 1,-1 0-1,-1 1 1,9 73-1,-12-61-41,2-1-1,19 54 0,-27-96-784,0-1 1,1 0 0,0 0-1,0 0 1,1 0-1,-1 0 1,1 0 0,5 5-1,-3-27 176,-2-16-201,2 0-1,2 0 1,0 1 0,21-52-1,-24 75-66,0 1 0,1 0 0,1 0 0,-1 0 0,1 0 0,1 1 0,0 0 0,0 1 0,0-1 0,1 2 0,0-1 0,0 1 0,1 0 0,0 0 0,0 1 0,0 1 0,0-1 0,1 1 0,0 1 1,11-3-1,-11 4 30,1 1 0,0 0 0,0 0 1,0 1-1,-1 1 0,1 0 0,0 0 1,0 1-1,-1 0 0,1 1 0,-1 0 1,0 1-1,0 0 0,0 1 1,0 0-1,-1 0 0,0 1 0,0 0 1,0 1-1,9 9 0,-4-3 57,-2-1 0,1 2-1,-2 0 1,0 0 0,-1 1-1,0 0 1,-1 1 0,-1 0-1,0 0 1,-1 1 0,6 24-1,-10-31-20,14 74 443,-15-76-428,-2 0 0,1 0 0,-1 0 1,0 1-1,-1-1 0,0 0 0,0 0 1,-2 8-1,2-16-54,1 1 0,0 0 0,0-1 1,0 1-1,-1 0 0,1-1 0,0 1 1,-1 0-1,1-1 0,0 1 0,-1-1 0,1 1 1,-1-1-1,1 1 0,-1-1 0,1 1 1,-1-1-1,1 0 0,-1 1 0,0-1 1,1 0-1,-1 1 0,1-1 0,-1 0 0,0 0 1,1 1-1,-1-1 0,0 0 0,1 0 1,-1 0-1,0 0 0,1 0 0,-2 0 0,1 0-5,0-1 0,0 1 0,0-1 0,0 1 0,0-1 0,0 0 0,0 1 0,0-1 0,1 0 0,-1 1 0,0-1 0,0 0 0,1 0 0,-1 0 0,0 0 0,1 0 0,-1 0 0,1 0 0,-1 0 0,1 0 0,-1 0-1,1-1 1,-2-8 1,0 0-1,1 0 1,0 0-1,0-1 0,1 1 1,1 0-1,0 0 1,0 0-1,5-17 0,1-1-44,1 1-1,17-35 0,-20 53 16,0-1 0,0 0-1,2 1 1,-1 0 0,1 1-1,0-1 1,1 1 0,0 1-1,0-1 1,0 1 0,1 1-1,0 0 1,1 0 0,-1 0-1,1 2 1,0-1 0,1 1-1,-1 0 1,1 1 0,-1 1-1,1-1 1,0 2 0,0-1-1,0 1 1,0 1 0,0 0-1,0 1 1,0 0 0,0 1-1,0 0 1,14 5 0,-13-2 15,0 1 0,0 0 1,0 1-1,0 0 1,-1 1-1,-1 0 0,1 1 1,-1 0-1,-1 1 0,13 16 1,1 6 85,-2 1-1,22 46 1,-27-48 75,-8-17-61,-1 1 0,-1 0 0,0 0 0,-1 0 0,0 1 0,-1 0 0,3 27 0,-7-41-85,0-1 0,0 0-1,0 1 1,0-1 0,0 0-1,0 1 1,0-1 0,0 0-1,-1 1 1,1-1 0,0 0-1,-1 0 1,1 1 0,-1-1-1,0 0 1,1 0 0,-1 0-1,-1 2 1,2-3-75,-1 0 0,0 0 0,1 0 0,-1 0 0,0 0 0,1 0 0,-1 0 0,0 0 0,1 0 0,-1 0 0,0 0 0,1 0 0,-1 0 0,1 0 0,-1-1 0,0 1 0,1 0 0,-1-1 0,1 1 0,-1 0 0,0-1 0,1 1 0,-1 0 0,1-1 0,-1 0 0,-40-49-5293,26 31 3365,-9-3-461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1.5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95 3456,'0'0'55,"-1"-1"1,1 1-1,0 0 1,0-1-1,0 1 1,0 0-1,1-1 1,-1 1-1,0 0 1,0-1-1,0 1 1,0 0-1,0-1 1,0 1-1,0 0 0,1-1 1,-1 1-1,0 0 1,0 0-1,0-1 1,1 1-1,-1 0 1,0 0-1,0-1 1,1 1-1,-1 0 1,0 0-1,1 0 1,-1-1-1,0 1 1,0 0-1,1 0 0,-1 0 1,0 0-1,1 0 1,-1 0-1,1 0 1,-1 0-1,0 0 1,1 0-1,-1 0 1,0 0-1,1 0 1,-1 0-1,0 0 1,1 0-1,-1 0 1,0 0-1,1 0 1,-1 0-1,0 1 0,1-1 1,0 1 144,1-1 0,-1 1 1,0 0-1,0 0 0,0 0 0,0-1 1,0 1-1,0 0 0,0 0 0,0 1 1,0-1-1,0 0 0,0 0 0,-1 0 0,2 3 1,4 19 380,-1 1 1,-1 0 0,0 0-1,-1 27 1,1 2-653,25 160 3271,-29-193-2664,-6-28 43,-8-40-52,14 48-521,-17-191 574,17 173-600,0-1 0,1 0 0,2 0 0,0 1 0,0-1 0,2 1 0,0 0 0,9-19 0,-11 30-2,1 0 0,0 1 0,0-1 0,0 1 0,1 0 0,0 0 0,0 1 1,1-1-1,0 1 0,-1 0 0,2 1 0,-1-1 0,0 1 0,1 1 0,0-1 0,0 1 0,0 0 1,0 1-1,10-3 0,-7 3 5,1 0-1,0 1 1,0 1 0,1-1 0,-1 2 0,0-1 0,0 2-1,-1 0 1,1 0 0,0 0 0,0 2 0,16 6-1,4 4 96,0 1-1,-2 1 1,36 26-1,-50-30 28,-1 0 1,0 0-1,-1 1 0,-1 1 1,0 0-1,-1 1 0,16 27 0,-24-37-71,-1-1-1,0 1 0,0-1 1,-1 1-1,1 0 0,-1-1 1,0 1-1,-1 0 0,1 0 0,-1 0 1,0 0-1,0 0 0,0 0 1,-1 0-1,1 0 0,-1-1 1,0 1-1,-1 0 0,1 0 0,-1-1 1,0 1-1,0-1 0,-1 1 1,1-1-1,-1 0 0,0 0 1,0 0-1,0-1 0,-1 1 0,1-1 1,-1 1-1,0-1 0,0 0 1,0-1-1,0 1 0,-1-1 1,1 1-1,-1-1 0,1-1 0,-6 2 1,8-2-25,0-1 0,-1 0 0,1 0 0,0 0 0,-1 0 0,1 0 0,0 0 0,0 0 0,-1-1 0,1 0 1,0 1-1,0-1 0,0 0 0,0 0 0,0 0 0,0 0 0,-3-2 0,4 2-9,0 0-1,0 1 1,0-1-1,0 0 1,0 0 0,1 0-1,-1 0 1,0 0 0,1 0-1,-1 0 1,1 0-1,-1 0 1,1 0 0,-1 0-1,1 0 1,0 0-1,-1 0 1,1-1 0,0 1-1,0 0 1,0 0-1,0 0 1,0-1 0,0 1-1,0 0 1,0 0 0,1 0-1,-1 0 1,0 0-1,1-1 1,-1 1 0,1 0-1,-1 0 1,1 0-1,1-1 1,12-18-38,1 2-1,1-1 1,1 2-1,1 0 1,0 2 0,1 0-1,0 0 1,2 2-1,32-16 1,-31 19-4,0 1 1,1 1-1,0 1 0,0 1 0,42-4 1,-54 8 27,0 2 0,-1-1 1,1 2-1,0-1 0,-1 1 1,1 1-1,0 0 0,-1 0 0,0 1 1,1 1-1,-1-1 0,-1 2 1,1-1-1,-1 1 0,11 8 1,-7-3 9,-1 2 0,0 0 1,-1 0-1,0 1 0,-1 0 1,0 1-1,12 23 0,1 10 30,18 54 0,-25-58 37,-9-27-18,-2 0 0,0 0 0,4 26 0,-8-35 1,0 0-1,-1 0 1,0 0 0,0 0-1,0 1 1,-1-1 0,-1 0 0,1 0-1,-1-1 1,-5 14 0,7-19-111,0 0 1,-1-1-1,1 1 1,0 0-1,-1 0 1,1 0 0,-1-1-1,1 1 1,-1 0-1,0-1 1,1 1-1,-1 0 1,1-1-1,-1 1 1,0-1-1,0 1 1,1-1 0,-1 1-1,0-1 1,0 1-1,0-1 1,0 0-1,1 0 1,-1 1-1,0-1 1,0 0 0,0 0-1,0 0 1,0 0-1,0 0 1,1 0-1,-1 0 1,0 0-1,0-1 1,0 1-1,0 0 1,0 0 0,0-1-1,1 1 1,-1 0-1,-1-2 1,0 2-189,1-1 1,0 0 0,0 0-1,-1 0 1,1 0-1,0 0 1,0-1 0,0 1-1,0 0 1,0 0 0,0-1-1,1 1 1,-1 0-1,0-1 1,1 1 0,-1-1-1,1 1 1,-1-1-1,1 1 1,0-1 0,-1 0-1,1-1 1,10-16-2244,5 4 43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2.1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48 532 3072,'6'12'1602,"0"-1"-1,1 0 1,1 0-1,0-1 1,15 17 0,-19-23-1531,0 1 1,1-1 0,-1-1-1,1 1 1,0-1 0,6 4 0,4 0 166,0-2 0,0 0 0,1 0 0,-1-2 0,1 1 0,0-2 0,0 0 0,0-2 0,0 1 1,19-3-1,-23 0-160,0 0 1,-1 0-1,1-1 1,-1-1-1,0 0 1,0 0-1,0-1 1,0 0 0,-1-1-1,0-1 1,0 1-1,0-2 1,-1 1-1,14-15 1,-11 8-84,-1 0 1,-1-1-1,0 0 1,-1 0 0,0-1-1,-2 0 1,0-1-1,0 1 1,-2-1-1,0-1 1,-1 1-1,0-1 1,-2 0 0,0 1-1,-1-1 1,-1 0-1,-1 0 1,0 0-1,-1 0 1,-1 1-1,-1-1 1,0 1 0,-8-20-1,7 26-13,0 1 1,-1 0-1,0 0 0,-1 1 1,0 0-1,0 0 0,-1 1 0,0-1 1,0 2-1,-1-1 0,0 1 1,0 1-1,-1-1 0,0 2 0,0-1 1,0 1-1,-1 1 0,1 0 1,-1 1-1,-17-4 0,4 2-24,0 2 1,-1 0-1,1 1 1,0 2-1,-1 1 0,1 0 1,-1 2-1,-35 9 1,51-10 27,-1 0 0,1 1 1,1 1-1,-1 0 1,0 0-1,1 0 1,0 1-1,0 0 1,0 1-1,-10 9 1,15-12 7,0 1 0,0-1-1,0 1 1,0 0 0,0 0 0,1 1 0,0-1 0,0 0 0,0 1 0,0-1-1,1 1 1,-1 0 0,1-1 0,0 1 0,1 0 0,-1 0 0,1-1 0,0 1-1,0 0 1,2 8 0,-2-8-2,1 1-1,0-1 1,0 0-1,0 0 1,0 0-1,1-1 0,-1 1 1,1 0-1,1 0 1,-1-1-1,1 1 1,-1-1-1,1 0 1,0 0-1,1 0 1,-1 0-1,1-1 1,0 1-1,0-1 1,0 0-1,0 0 0,0 0 1,1-1-1,7 4 1,5 2-11,0-2 0,1 1 0,0-2 0,0-1 0,28 4 1,96 1-18,-89-8-28,65 10 0,-113-10 106,1 0 0,0 1 0,0 0 0,-1 0 0,1 0 0,-1 1 0,0 0 0,1 0 0,-1 0 0,-1 1 0,1 0 0,0 0 1,-1 0-1,4 5 0,4 6 384,-1 0 0,-1 1 1,10 18-1,7 13 480,-4-12 903,42 50-1,-55-74-2013,1-1 0,-1 0 0,1-1-1,1 0 1,0-1 0,0 0 0,1-1 0,15 6 0,1-1-2249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9.4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0 323 3840,'9'3'707,"0"0"-1,1-1 1,-1 0 0,1 0-1,-1-1 1,1-1-1,-1 1 1,16-3 0,79-11 2085,-56 4-2138,93-32 1,-120 32-449,0 1 0,-1-2 0,0-1 0,-1-1 0,0 0 0,24-21 1,-34 25-145,0 1 1,-1-2-1,0 1 1,-1-1 0,1 0-1,5-11 1,-12 18-55,0 0 1,0 0-1,0-1 1,0 1 0,-1 0-1,1-1 1,-1 1-1,0 0 1,1-1-1,-1 1 1,0-1 0,-1 1-1,1 0 1,0-1-1,-1 1 1,1 0-1,-1-1 1,1 1-1,-1 0 1,0 0 0,0-1-1,0 1 1,-1 0-1,1 0 1,0 0-1,-1 0 1,1 1 0,-1-1-1,0 0 1,1 0-1,-1 1 1,0 0-1,0-1 1,0 1 0,-4-2-1,-2-2 3,-1 1-1,0 0 1,0 0-1,-1 1 1,1 0-1,-1 1 1,0 0-1,1 0 1,-1 1-1,0 0 1,0 1-1,0 0 1,-10 2-1,3 0-28,-1 0 0,1 1 0,1 1 0,-1 1 0,1 0 0,-27 13 0,28-9-6,0 1 0,1 0 0,1 1 0,-1 0 0,2 1 0,0 1 0,0 0 0,1 0 0,1 1 0,-17 29 0,19-29 35,1 0 1,0 1-1,1 0 0,0 1 1,1-1-1,1 1 1,1 0-1,0 0 0,1 0 1,1 0-1,0 28 1,3-35 14,-1-1 0,1 1 0,0-1 0,1 0 1,-1 1-1,2-1 0,-1-1 0,1 1 0,1 0 1,-1-1-1,1 0 0,0 0 0,1 0 1,0-1-1,0 0 0,0 0 0,0 0 0,1-1 1,0 0-1,11 5 0,-4-2-179,1-1 0,1-1 0,-1 0-1,1-1 1,0-1 0,0-1 0,0 0 0,0-1-1,30 0 1,-5 0-1104,-29-1 675,1 0 1,-1-1-1,1-1 1,0 1-1,-1-2 1,1 0 0,15-5-1,-4-8-1487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2:10.4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 1 2816,'43'56'6677,"-29"-34"-6333,-1 1 0,-2 1 0,0 0 0,-1 0 0,-1 1-1,-2 1 1,7 35 0,-4 4 830,4 120 0,-13-160-909,-2 1 1,0 0-1,-2-1 1,-11 47 0,9-56-127,0 0 0,-2 0 0,1-1 1,-2 0-1,0-1 0,-1 1 0,0-1 1,-17 19-1,21-29-270,0 1 1,0-1 0,0 0-1,-1-1 1,1 1-1,-1-1 1,0 0-1,0-1 1,0 1 0,0-1-1,0 0 1,-1-1-1,1 1 1,-1-1 0,1-1-1,-1 1 1,-7-1-1,8 0-209,-28 6-1729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3.1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0 318 1664,'0'1'36,"0"0"0,0-1-1,1 1 1,-1 0 0,0-1 0,0 1 0,0 0-1,1-1 1,-1 1 0,0-1 0,1 1 0,-1 0-1,0-1 1,1 1 0,-1-1 0,1 1 0,-1-1 0,1 1-1,-1-1 1,1 0 0,-1 1 0,1-1 0,-1 1-1,1-1 1,0 0 0,-1 0 0,2 1 0,17 9 1084,1 0 0,0-1 0,1-1 1,30 8-1,-21-10-687,-1 0-1,2-2 1,34 1 0,-42-4-330,1-2 0,0 0 1,0-1-1,-1-2 0,0 0 1,1-1-1,-1-2 1,-1 0-1,0-2 0,42-21 1,-57 26-85,-1 1 1,0-1-1,0-1 1,-1 1-1,1-1 1,-1 0-1,0 0 1,0 0-1,-1-1 1,0 1-1,0-1 1,0 0-1,0 0 1,-1-1-1,0 1 1,-1-1-1,1 0 1,-1 0-1,-1 1 1,1-1 0,-1-1-1,0 1 1,-1 0-1,1 0 1,-2 0-1,1 0 1,-1 0-1,0 0 1,0 0-1,-1 0 1,0 0-1,0 0 1,0 0-1,-1 1 1,0-1-1,-1 1 1,1 0-1,-1 0 1,0 0-1,-1 1 1,0-1-1,1 1 1,-2 0-1,1 0 1,0 1-1,-11-7 1,5 4 65,-1 0 0,0 1 0,0 0 0,0 1 0,-1 1 0,0 0 0,0 0 0,0 2 0,0-1 0,0 2-1,-1-1 1,1 2 0,0 0 0,-1 1 0,1 0 0,-17 4 0,23-4-28,0 0 0,-1 1 0,2 0 0,-1 1 0,0-1-1,0 1 1,1 1 0,0-1 0,0 1 0,0 0 0,0 1 0,0-1-1,1 1 1,0 0 0,0 1 0,0-1 0,1 1 0,-1 0 0,1 0-1,1 0 1,-1 0 0,1 1 0,0 0 0,1-1 0,0 1 0,0 0 0,0 0-1,1 1 1,0-1 0,0 0 0,1 10 0,1-1 5,1 0 0,0 0 0,1 0 0,1-1 1,1 1-1,0-1 0,1 0 0,0 0 0,1-1 0,1 0 0,0 0 0,1-1 1,1 0-1,0 0 0,14 13 0,-3-5 46,1-1-1,0-1 1,1-1 0,2-1 0,-1-1-1,2-1 1,37 15 0,-45-23-168,0 0 0,0-1-1,0-1 1,1-1 0,0-1 0,0-1 0,0 0 0,0-1 0,0-1 0,26-4-1,-42 4-130,1-1-1,0 1 0,-1-1 0,0 0 0,1 0 0,-1 0 0,0-1 0,1 1 0,-1-1 0,0 0 0,0 0 0,0 0 0,0 0 0,-1 0 0,1-1 0,-1 1 0,4-5 0,11-19-1984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3.9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57 431 3456,'-1'0'75,"1"0"-1,0 0 1,-1 1 0,1-1-1,0 0 1,-1 0 0,1 0-1,0 0 1,-1 1 0,1-1-1,0 0 1,0 0 0,-1 0-1,1 1 1,0-1-1,0 0 1,-1 1 0,1-1-1,0 0 1,0 1 0,0-1-1,0 0 1,-1 1 0,1-1-1,0 0 1,0 1 0,0-1-1,0 0 1,0 1 0,0-1-1,0 0 1,0 1 0,0-1-1,0 0 1,0 1 0,0-1-1,0 0 1,0 1 0,0-1-1,1 1 1,-1-1 0,0 0-1,0 1 1,12 29 2273,22 31-794,-33-60-1573,4 9 96,1-1 1,1 0-1,0 0 1,1 0 0,-1-1-1,1 0 1,1 0-1,0-1 1,0 0 0,0-1-1,1 0 1,0-1-1,19 9 1,-15-10 37,-1 0 1,1-1-1,0-1 0,1 0 1,-1-1-1,0 0 1,0-1-1,0-1 0,26-4 1,-1-4 62,-2-2 1,0-1 0,0-2-1,-1-2 1,-1-1 0,0-1-1,35-27 1,-39 24-99,-1-2 0,-1 0 0,-1-3-1,37-41 1,-52 52-39,-1-1 1,0-1-1,-1 0 0,0-1 0,-2 0 0,0 0 0,-1-1 0,-1 0 0,9-38 1,-15 53-37,-1 1 0,1-1 0,-1 1 0,0-1 0,0 1 0,0 0-1,-1-1 1,1 1 0,-1-1 0,0 1 0,0-1 0,0 1 0,0 0 0,0 0 0,-1 0 0,1 0 0,-1 0 0,0 0 0,0 0 0,0 0 0,-1 1 0,1-1 0,0 1 0,-1-1 0,0 1 0,1 0 0,-1 0 0,0 0 0,-5-2 0,-8-3 11,-1 0 0,-1 1 0,1 1-1,-31-5 1,43 9-10,-40-6 15,-1 1-1,-1 2 1,1 2-1,-1 3 1,1 1 0,-91 17-1,108-14-39,1 2 0,-1 1-1,1 2 1,1 0 0,0 2-1,0 1 1,1 1 0,1 1 0,1 1-1,0 1 1,1 2 0,-24 24 0,39-35 1,1 1 1,0 0 0,1 0 0,0 1 0,0 0 0,1 0 0,0 0 0,1 1 0,0-1-1,1 1 1,-4 16 0,7-22-19,-1 0-1,1 1 0,0-1 1,0 0-1,0 0 0,1 1 1,-1-1-1,1 0 0,1 0 1,-1 0-1,1 0 1,0 0-1,0-1 0,0 1 1,0 0-1,1-1 0,0 1 1,0-1-1,0 0 0,1 0 1,-1 0-1,1-1 0,0 1 1,0-1-1,0 0 1,7 4-1,4 0-126,0 0 0,0 0 0,1-2-1,-1 0 1,1 0 0,1-2 0,-1 0 0,0-1 0,1 0 0,0-2-1,28-1 1,-1-4-441,-1-1 1,0-2-1,53-17 0,44-21-1124,0-8-64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4.2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21 4352,'-10'-20'1540,"18"47"950,10 40 136,120 505-40,43-11-105,-55-179-487,-103-313-1655,-9-28-288,-1 1-1,7 45 0,-19-82-317,-1 0-1,0-1 0,1 1 0,-2 0 0,1 0 0,-1 0 0,-1 8 0,2-13 159,0 1-1,-1 0 1,1 0-1,0 0 0,0-1 1,-1 1-1,1 0 1,0 0-1,-1-1 1,1 1-1,-1 0 0,1-1 1,-1 1-1,1-1 1,-1 1-1,1 0 1,-1-1-1,0 1 0,1-1 1,-1 0-1,0 1 1,0-1-1,1 1 1,-1-1-1,0 0 0,0 0 1,1 1-1,-1-1 1,0 0-1,0 0 1,0 0-1,1 0 0,-1 0 1,0 0-1,0 0 1,0 0-1,0 0 1,1-1-1,-1 1 1,0 0-1,0 0 0,1-1 1,-1 1-1,0 0 1,0-1-1,1 1 1,-2-2-1,-14-10-2215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6.2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0 9472,'0'0'4736,"9"87"-4736,-9-62 4863,-4 0-5759,-1 5 128,-11-2-2687,1-3 127,-9 1 3072,-1-22 0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8.1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1 427 2304,'6'-4'774,"1"1"1,0 0-1,0 1 1,0-1-1,10-1 1,-5 0-473,25-7 683,-11 5-778,-1-3 0,0 0 0,37-19 0,-4-3 375,72-45 825,-114 66-1202,-1-1 1,0-1-1,-1 0 1,-1-1-1,22-26 1,-33 36-169,0 0 1,0 0-1,0 0 1,0 0 0,0-1-1,-1 1 1,1 0-1,-1-1 1,0 0 0,0 1-1,0-1 1,-1 0-1,1 1 1,-1-1 0,0 0-1,0 0 1,0 1-1,0-1 1,-1 0 0,0 0-1,1 1 1,-4-8-1,2 8-1,0 0 0,0-1-1,0 1 1,-1 0 0,0 0-1,1 0 1,-1 1 0,0-1-1,0 1 1,-1 0 0,1-1 0,0 1-1,-1 1 1,1-1 0,-1 0-1,0 1 1,1 0 0,-1 0-1,0 0 1,0 0 0,0 0-1,-7 1 1,-9-1 54,-1 0 1,1 2-1,0 1 0,0 0 1,0 1-1,0 1 1,0 1-1,1 1 0,0 1 1,0 1-1,1 0 1,-1 1-1,-21 15 0,28-15-7,0-1 0,1 2 0,0-1 0,1 2 0,0-1 0,1 1-1,0 1 1,1 0 0,0 0 0,0 0 0,2 1 0,-1 0 0,2 1-1,0-1 1,0 1 0,1 0 0,1 0 0,1 1 0,-2 19-1,3-18 28,1 1 0,1-1 0,1 1 0,0-1 0,1 1 0,1-1 0,0 0 0,1 0 0,1-1-1,0 0 1,2 0 0,-1 0 0,2-1 0,0 0 0,0 0 0,1-1 0,1-1 0,0 1-1,1-2 1,0 0 0,20 14 0,-16-14-51,1-1 0,0 0 0,0-2 0,1 0-1,0 0 1,0-2 0,1 0 0,-1-2 0,1 0 0,1 0 0,-1-2 0,0-1-1,1 0 1,-1-1 0,0-1 0,1-1 0,36-9 0,-34 4-643,0-1 0,-1-1 0,0-1 1,-1 0-1,0-2 0,-1 0 1,0-2-1,-1 0 0,0-1 0,28-31 1,11-21-1977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8.8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69 0 3712,'-4'1'231,"1"0"0,0 1 0,0-1 0,-1 0 0,1 1 0,0 0 0,0 0 0,1 0 0,-1 0 0,0 0 0,1 0 0,-1 1 0,1-1 0,-1 1 1,1 0-1,0 0 0,1 0 0,-1 0 0,0 0 0,1 0 0,-1 0 0,1 0 0,0 1 0,0-1 0,1 0 0,-2 6 0,-1 12 588,0 0 1,2 1-1,0 26 0,2-33-1054,2 83 1365,25 154-1,39 100-748,-42-233 669,3 39-361,-16-74-165,5-1 0,47 142 0,-59-211-468,0 0 0,2 0 0,0-1 0,0 0-1,12 14 1,-17-24-119,0-1 0,0 1 0,0-1 0,1 0 0,-1 0 0,1 0 0,-1 0-1,1 0 1,0 0 0,0-1 0,-1 0 0,1 1 0,0-1 0,0 0 0,1 0 0,-1-1 0,0 1-1,0-1 1,0 1 0,0-1 0,1 0 0,-1 0 0,0-1 0,0 1 0,0-1 0,1 1 0,-1-1-1,0 0 1,0 0 0,5-3 0,2-1-442,-1-1-1,0 0 1,-1 0-1,1-1 1,-1 0 0,0 0-1,-1-1 1,0 0-1,0-1 1,-1 1 0,0-1-1,9-18 1,7-33-1927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9.21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21 4608,'-19'-20'2304,"89"54"-2688,-45-27 4096,11 7-3584,13 3 0,27 7 128,3-7 128,-3-9-512,9 1 128,-5-9 128,-4-9 0,-12-2-768,-9-7 0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9.5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59 3584,'9'-51'1334,"-9"51"-1302,0-1-1,0 1 1,0 0-1,0 0 1,0-1 0,0 1-1,0 0 1,0 0-1,0-1 1,0 1-1,0 0 1,0-1-1,0 1 1,0 0-1,0 0 1,1-1 0,-1 1-1,0 0 1,0 0-1,0 0 1,0-1-1,1 1 1,-1 0-1,0 0 1,0 0-1,1 0 1,-1-1 0,0 1-1,0 0 1,1 0-1,-1 0 1,0 0-1,0 0 1,1 0-1,-1 0 1,0 0 0,0 0-1,1 0 1,-1 0-1,0 0 1,0 0-1,1 0 1,-1 0-1,11 27 3263,-6 6-2518,-2 1 1,0 0-1,-4 37 0,2 17 215,33 480 886,-28-448-933,24 130 0,-23-211-780,2 0 0,2 0 0,1-1 0,2 0 0,2-1 0,1-1 0,26 40 0,-32-60-170,1 0 0,0-1 1,2-1-1,-1 0 0,2-1 0,0 0 1,28 18-1,-37-27-269,1 0 1,-1 0 0,1-1-1,0 1 1,0-2-1,0 1 1,1-1 0,-1 0-1,1 0 1,-1-1-1,1 0 1,0 0 0,-1-1-1,1 0 1,0-1-1,-1 1 1,1-1 0,-1-1-1,1 0 1,-1 0-1,1 0 1,7-4 0,25-23-2158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49.9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80 160 4608,'-79'-29'2304,"109"12"-2816,-11 8 3328,17-3-2560,19-1 0,21 13 0,19-4 128,-1-17-512,22 4 128,9 4 128,-10 6 128,-20-1-1024,-10-1 0,-18 9-512,-12 9 0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0.2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0 572 3840,'1'2'86,"0"-1"0,-1 1-1,1-1 1,0 1 0,1-1 0,-1 0 0,0 1 0,0-1-1,0 0 1,1 0 0,-1 0 0,1 0 0,-1 0-1,1 0 1,-1 0 0,1 0 0,-1-1 0,1 1 0,0 0-1,0-1 1,2 1 0,2-1 251,-1 1-1,1-1 1,-1 0-1,1-1 1,-1 0-1,1 1 1,6-3-1,10-4 612,0-1 0,38-20 0,-4-4-778,0-2 1,-2-3 0,-2-3-1,-2-1 1,54-57 0,-96 89-119,1 0 1,-1-1-1,0 0 1,-1 0-1,-1 0 1,1-1-1,-2 0 1,1 0-1,6-21 1,-11 28-32,0-1-1,0 1 1,-1-1 0,1 1 0,-1-1 0,0 1 0,0-1 0,0 1 0,-1-1 0,0 1 0,1-1-1,-2 1 1,1-1 0,0 1 0,-1 0 0,0 0 0,0 0 0,0 0 0,-1 0 0,1 0 0,-1 0-1,0 1 1,0 0 0,0-1 0,0 1 0,-1 0 0,1 0 0,-1 1 0,-6-4 0,3 2 21,0 1 1,0 0 0,0 0 0,0 1 0,0 0 0,-1 1 0,1-1-1,-1 1 1,1 1 0,-1-1 0,1 1 0,-1 1 0,-12 1 0,-6 3 183,1 1 1,-46 16 0,53-15-98,0 2 0,0 0 0,1 1 0,0 1 0,1 0 0,0 1 0,1 1 0,0 0 0,1 2 0,0-1 0,2 2 1,-18 26-1,21-30-6,2 0 1,0 1 0,0 0-1,1 1 1,1 0 0,0 0-1,1 0 1,0 0 0,1 0-1,1 1 1,1 0-1,0-1 1,0 1 0,2 0-1,0-1 1,0 1 0,7 25-1,-4-29-62,1 0-1,0-1 0,0 0 1,1 0-1,1 0 0,0 0 1,0-1-1,1 0 0,0-1 0,0 0 1,1 0-1,0-1 0,0 0 1,1 0-1,0-1 0,0-1 1,21 9-1,-4-3-227,1-1 0,0-2 1,1 0-1,0-2 0,58 4 1,-40-9-1072,0-2 1,71-10 0,-19-4-1216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9T13:02:58.517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1 5158,'14977'-5157,"-14987"5160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0.7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443 22 3200,'-18'-10'1466,"17"9"-1183,-1 0-1,0-1 1,0 1 0,0 0-1,0 0 1,0 1 0,0-1 0,0 0-1,0 0 1,0 1 0,0 0-1,-4-1 1,-22 1 162,0 1 0,1 2 0,0 1 0,-1 1 1,-41 13-1,56-14-312,1 1 1,-1 1 0,1 0 0,1 0 0,-1 1-1,1 0 1,0 1 0,1 1 0,0-1 0,0 2 0,1-1-1,0 1 1,-12 18 0,18-22-87,0-1-1,0 0 1,0 1 0,1-1 0,0 1 0,0 0-1,0 0 1,1 0 0,0 0 0,0 0-1,0 0 1,1 0 0,0 0 0,0 0-1,0 0 1,1 0 0,2 7 0,-1-5-1,1 0 1,0 0 0,1 0 0,0 0-1,0-1 1,1 0 0,0 0 0,0 0-1,1 0 1,0-1 0,6 6-1,2 0-28,1 0 0,0-1 0,0-1 0,1-1 0,1 0 0,-1-1 0,1-1 0,1 0 0,-1-1 0,32 5 0,-24-8-166,-1-1 1,1-2-1,-1-1 0,0 0 1,1-2-1,33-8 1,0-4-1139,79-32 0,-36 6-506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1.1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66 0 4864,'-6'4'185,"1"1"0,0 0 0,0 0-1,0 0 1,0 0 0,1 1 0,0-1 0,0 1 0,1 0 0,0 0 0,0 1-1,0-1 1,1 1 0,0-1 0,0 1 0,0 0 0,1 0 0,0 0 0,1 0 0,-1 0-1,1 0 1,1 0 0,-1 0 0,1 0 0,0-1 0,3 10 0,14 60 147,2 0 1,4-2 0,3-1 0,49 92 0,222 307 925,-290-462-1207,5 6 74,-1 1 0,0 0-1,-1 0 1,-1 1 0,0 1-1,-2 0 1,0 0 0,6 24 0,-13-33 1,-4-13-1,-5-17-14,6 6-124,1-1 0,0 0-1,1 1 1,0-1 0,1 0 0,1 1 0,1-1-1,0 1 1,0 0 0,2 0 0,0 0-1,0 0 1,1 1 0,15-24 0,-8 17-20,2 0 1,0 1-1,2 1 1,0 0-1,1 1 1,0 1-1,1 1 1,24-15 0,-39 27 26,-1 1 1,1 0-1,0-1 1,0 1 0,0 1-1,0-1 1,0 0-1,0 1 1,0 0 0,0 0-1,1 0 1,-1 1 0,0-1-1,1 1 1,-1 0-1,1 0 1,-1 1 0,0-1-1,1 1 1,-1 0-1,0 0 1,0 1 0,7 2-1,-6-1 23,-1 1-1,1 0 0,0 0 1,-1 0-1,0 0 1,0 1-1,0 0 0,-1-1 1,0 2-1,0-1 1,0 0-1,0 0 0,-1 1 1,0 0-1,0-1 1,2 12-1,25 154 574,2 12-28,-29-176-575,0-1 0,0 0 0,1 0 0,-1 0 1,1-1-1,1 1 0,-1-1 0,6 7 0,-8-11-65,0 0-1,0 1 0,0-1 1,0 0-1,1 0 1,-1 0-1,0 0 1,1 0-1,-1 0 1,1 0-1,-1 0 0,1-1 1,0 1-1,-1-1 1,1 1-1,0-1 1,-1 1-1,1-1 0,0 0 1,-1 0-1,1 0 1,0 0-1,-1 0 1,1 0-1,0 0 1,-1-1-1,1 1 0,0-1 1,-1 1-1,1-1 1,0 0-1,-1 1 1,1-1-1,-1 0 1,2-2-1,21-19-1713,-3-4-21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1.6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31 468 5248,'-10'63'2560,"26"13"-2944,-11-52 4224,14 14-3840,6 0 0,5-4-1792,10-2 0,5-11 1280,6-21 0</inkml:trace>
  <inkml:trace contextRef="#ctx0" brushRef="#br0" timeOffset="1">67 0 7680,'-66'27'3840,"86"-3"-5888,-10-16 7680,11 5-9216,9 8 0,-5-17-128,-1-4 0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2.36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37 288 3328,'0'0'105,"1"-1"0,-1 1 0,0 0-1,0-1 1,1 1 0,-1 0 0,0-1 0,1 1 0,-1 0 0,0 0 0,0-1 0,1 1-1,-1 0 1,1 0 0,-1 0 0,0-1 0,1 1 0,-1 0 0,1 0 0,-1 0-1,0 0 1,1 0 0,-1 0 0,1 0 0,-1 0 0,0 0 0,1 0 0,-1 0 0,1 0-1,-1 0 1,0 0 0,1 0 0,-1 0 0,1 1 0,-1-1 0,0 0 0,1 0 0,-1 0-1,0 1 1,1-1 0,-1 0 0,0 0 0,1 1 0,20 13 2469,12 27-1436,-7-7-629,1-2 0,52 48 0,-70-71-413,1-1 0,0-1 0,1 0 1,0 0-1,0-1 0,0-1 0,1 0 0,0 0 0,0-1 0,0 0 0,0-1 0,1-1 0,18 2 1,-9-5-47,0 0 1,0-1 0,0-1-1,-1-1 1,1-1 0,-1-1-1,0-1 1,0 0 0,-1-2-1,0 0 1,0-2 0,-1 0-1,-1-1 1,0-1 0,-1 0-1,0-2 1,-1 0 0,0-1-1,-1 0 1,-1-1 0,-1-1-1,-1 0 1,15-28 0,-23 39-47,-1 1 0,0-1 0,-1 0 0,0 0 0,0 1 0,-1-1 0,1 0 0,-1-1 0,-1 1 0,1 0 1,-2 0-1,1 0 0,0 0 0,-1 0 0,-1-1 0,1 1 0,-1 1 0,0-1 0,-1 0 0,0 0 1,0 1-1,0 0 0,-1-1 0,1 1 0,-2 0 0,1 1 0,-1-1 0,1 1 0,-1 0 0,-1 0 0,1 1 1,-1-1-1,-6-3 0,-4-2-5,-1 1 0,1 1 0,-1 0 0,-1 2 0,1-1 0,-1 2 0,0 1 0,0 0 0,-1 1 0,1 1 0,-37 0 1,8 4-26,1 2 0,1 2 1,-1 2-1,1 2 1,1 2-1,0 1 0,0 3 1,1 2-1,-58 32 1,95-46 14,0 0 0,0 0 1,0 0-1,0 0 0,0 1 1,1 0-1,0 0 0,-5 7 1,10-11 9,-1 1 0,0 0 0,1-1 0,-1 1 0,1 0 0,-1 0 0,1 0 0,0 0 0,-1-1 0,1 1 0,0 0 1,1 0-1,-1 0 0,0 0 0,0-1 0,1 1 0,-1 0 0,1 0 0,-1 0 0,1-1 0,0 1 0,0 0 1,0-1-1,0 1 0,0-1 0,0 1 0,0-1 0,1 0 0,-1 1 0,0-1 0,1 0 0,-1 0 0,1 0 0,1 1 1,9 7-9,1 0 1,0-1-1,1-1 1,0 0-1,0 0 1,0-2-1,1 0 1,-1-1 0,1 0-1,0-1 1,21 2-1,6-2-35,1-1-1,77-7 1,266-65 23,-220 34 21,-150 33 0,-11 1 0,1 1 0,0 0 0,0 0 0,1 1 0,-1-1 0,0 1 0,10 1 0,-16-1 0,1 1 0,-1-1 1,1 0-1,-1 1 0,1-1 1,-1 0-1,0 0 1,1 1-1,-1-1 0,1 1 1,-1-1-1,0 0 0,1 1 1,-1-1-1,0 1 1,0-1-1,1 1 0,-1-1 1,0 1-1,0-1 0,0 1 1,1-1-1,-1 1 0,0-1 1,0 1-1,0 0 1,0-1-1,0 1 0,0-1 1,0 1-1,0-1 0,0 1 1,-1-1-1,1 1 1,0-1-1,0 1 0,0-1 1,-1 1-1,1-1 0,0 1 1,0-1-1,-1 1 1,1-1-1,0 0 0,-2 2 1,-17 26 91,16-24-52,-9 12 60,2 1 1,0-1 0,1 2-1,0-1 1,1 1-1,2 0 1,0 1-1,0 0 1,2 0-1,-3 24 1,6-33-14,1 0 1,0 1-1,0-1 1,1 0 0,0 0-1,1 1 1,0-1-1,1 0 1,0 0-1,0-1 1,1 1-1,0-1 1,1 1-1,0-1 1,1-1-1,0 1 1,0-1-1,0 0 1,1 0-1,15 12 1,-6-8-56,1 0 1,1-1 0,-1-1 0,2-1-1,-1 0 1,1-1 0,26 6-1,-29-9-621,0-1 0,0-1-1,0-1 1,0 0 0,0-1-1,1-1 1,-1 0 0,0-2-1,26-4 1,2-8-1736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3.5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0 112 2944,'1'-4'218,"0"-1"1,-1 0-1,2 1 0,-1-1 1,0 1-1,1 0 0,0-1 1,0 1-1,0 0 0,4-6 1,-3 8-17,0 0 1,-1-1-1,1 2 1,0-1-1,0 0 1,0 1-1,0-1 1,0 1 0,0 0-1,1 0 1,-1 0-1,0 0 1,0 1-1,1-1 1,-1 1 0,5 0-1,157 0 2441,5-1-1126,-60-3-730,-72 4-641,-1-1 0,1-2 0,-1-1 0,0-2 1,38-12-1,-119 34 46,-57 29 0,82-33-150,1 1 0,0 1 1,1 0-1,0 2 0,1 0 0,1 0 0,-23 33 1,31-40-21,1 1 1,0-1 0,1 1 0,0 1-1,0-1 1,1 1 0,0 0-1,1 0 1,0 0 0,1 0 0,0 0-1,1 1 1,1-1 0,-1 1-1,2-1 1,-1 1 0,4 13 0,-2-18-4,2 1 1,-1 0 0,1-1 0,0 0 0,0 0 0,0 0 0,1 0 0,1-1 0,-1 1 0,1-1-1,0-1 1,0 1 0,0-1 0,1 0 0,0-1 0,10 6 0,6 2 55,0-1 1,1-1-1,46 12 1,-38-15-33,-1-1 0,1-1 0,1-3 0,-1 0 0,0-2 0,1-1 0,-1-2 0,58-12 1,-55 7-10,0-2 0,0-1 0,-1-2 0,0-1 0,-1-2 1,-1-1-1,46-32 0,-71 43-14,1 0 0,-1 0 0,0-1 0,7-8 0,-13 14-20,0 0 0,0 0 0,0 0 0,0 0 0,-1 0 1,1 0-1,0 0 0,0 0 0,-1-1 0,1 1 1,-1 0-1,1 0 0,-1-1 0,0 1 0,1 0 1,-1 0-1,0-1 0,0 1 0,0 0 0,0-1 0,0 1 1,0 0-1,0-1 0,0 1 0,-1 0 0,1-1 1,0 1-1,-1 0 0,1 0 0,-1-1 0,1 1 1,-1 0-1,0 0 0,0 0 0,1 0 0,-3-2 0,2 3 0,0 0 0,-1 0-1,1 0 1,0-1 0,-1 1-1,1 1 1,0-1 0,-1 0-1,1 0 1,0 0 0,0 1-1,-1-1 1,1 1 0,0-1-1,0 1 1,-1-1 0,1 1-1,0 0 1,0 0 0,0-1-1,0 1 1,0 0-1,0 0 1,0 0 0,0 0-1,1 0 1,-1 0 0,0 0-1,0 1 1,0 0 0,-24 36-96,24-33 89,-1-1 0,2 1 0,-1 0 0,0 0 0,1 0 0,0 0 0,0 0-1,0 0 1,1-1 0,0 1 0,0 0 0,0 0 0,0 0 0,1-1 0,0 1 0,0-1 0,0 1 0,0-1 0,1 0 0,3 5 0,6 8 7,0-1-1,1 0 1,20 19-1,-18-21 4,2-1 0,0-1 0,0 0-1,1-1 1,0 0 0,1-2 0,1 0-1,-1-2 1,1 0 0,0-1-1,1-1 1,-1 0 0,27 1 0,-27-4 32,0-1 0,1-1 1,-1 0-1,0-2 0,1 0 1,-1-2-1,0 0 1,0-1-1,-1-1 0,0-1 1,0 0-1,0-2 0,28-17 1,-40 21-15,0 0 0,0 0 0,-1-1 0,0 0 1,0 0-1,0 0 0,-1-1 0,0 0 0,0 0 0,-1 0 1,0-1-1,0 1 0,-1-1 0,0 0 0,0 0 0,-1 0 0,0-1 1,0 1-1,-1-1 0,0 1 0,0-1 0,-1 1 0,0-1 1,-1 1-1,0-1 0,0 1 0,-1 0 0,0-1 0,-4-8 0,-1-4 28,-1 1 0,-1 0 0,-1 1 0,0-1 0,-2 2 0,0 0 0,-1 0 0,-1 1 0,0 1 0,-25-21 0,15 19-93,-1 1-1,0 1 1,-1 1 0,0 1 0,-2 2-1,1 1 1,-1 1 0,-1 1-1,0 1 1,0 2 0,0 1-1,-55-2 1,67 6 4,0 1-1,0 1 0,0 1 1,1 0-1,-1 1 1,1 1-1,-1 0 1,1 1-1,0 1 0,1 1 1,0 0-1,-19 12 1,26-14 30,0 0 0,1 1 0,0-1 0,0 1 0,0 1 0,1 0 0,0 0 0,0 0-1,1 0 1,0 1 0,0 0 0,0 0 0,1 1 0,1-1 0,0 1 0,0-1 0,0 1 0,1 0 0,0 0 0,1 1 0,0-1 0,0 0 0,2 12 0,-1-15-1,1 0-1,0 0 0,1 0 1,-1 0-1,1-1 1,0 1-1,1 0 1,-1-1-1,1 0 1,0 1-1,1-1 0,-1 0 1,1-1-1,5 6 1,-1-2 3,1 0-1,0-1 1,1 0 0,-1 0 0,2-1 0,18 8-1,0-3-13,-1-1 0,1-1 0,0-2 0,54 6 0,-49-10-5,-1-2 0,1-2 0,-1 0 0,1-2 0,48-12 0,155-56-238,-229 68 244,14-2-66,-22 6 91,1-1 0,-1 0 0,0 1-1,1-1 1,-1 1 0,0-1-1,1 1 1,-1-1 0,0 1-1,1-1 1,-1 1 0,0-1-1,0 1 1,0-1 0,0 1-1,1 0 1,-1-1 0,0 1 0,0-1-1,0 1 1,0-1 0,0 1-1,0 0 1,-1-1 0,1 1-1,0-1 1,0 1 0,0-1-1,0 1 1,-1-1 0,1 1-1,0-1 1,-1 1 0,1 0-1,-2 7 65,0-1-1,1 1 1,1 0-1,-1 0 1,1-1-1,0 1 1,1 0-1,0-1 1,0 1-1,1 0 1,0-1-1,0 1 1,1-1-1,0 0 1,0 0-1,1 0 1,-1 0-1,2-1 1,8 13-1,-4-8 72,1 0-1,0-1 0,1 0 0,0 0 0,1-1 0,0 0 0,0-1 0,0-1 0,22 10 0,134 45-1752,-146-56 788,0 0 0,1-2 0,0 0 0,0-2 0,36 0 0,13-12-1606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4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61 2688,'-4'-10'394,"3"9"-304,0-1 0,0 0 1,0 0-1,0 0 0,1 0 0,-1-1 0,0 1 0,1 0 1,-1 0-1,1 0 0,0 0 0,0-1 0,0 1 0,0 0 0,0 0 1,0 0-1,1 0 0,-1-1 0,2-2 0,-2 5-64,0-1 0,1 1 0,-1 0 0,0-1 0,1 1 0,-1-1 0,0 1 0,1 0 0,-1-1 0,1 1 0,-1 0 0,1 0 0,-1-1 0,1 1 0,-1 0 0,1 0 0,-1 0 0,1 0 0,-1 0 0,1 0 0,-1-1 0,1 1 0,-1 0 0,1 1 0,-1-1 0,1 0 0,-1 0 0,1 0 0,-1 0 0,1 0 0,-1 0 0,1 1 0,0-1 1,15 18 1163,6 30 418,-21-46-1600,63 202 1529,-44-130-606,4 0 0,33 69 0,-57-141-903,1 0 0,0 0-1,0 0 1,0 0 0,0 0-1,0 0 1,0 0 0,1-1 0,-1 1-1,0 0 1,1-1 0,0 1-1,-1-1 1,1 0 0,0 1-1,-1-1 1,1 0 0,0 0 0,0 0-1,0 0 1,0 0 0,0-1-1,1 1 1,-1-1 0,0 1 0,0-1-1,0 0 1,5 0 0,-5 0-11,0-1 0,0 0 0,0-1 0,0 1 0,0 0 0,-1-1 0,1 1 0,0-1 0,-1 1 0,1-1 0,-1 0 0,1 1 0,-1-1 0,0 0 0,1 0 0,-1 0 0,0 0 0,0 0 0,-1-1 0,1 1 0,0 0 0,-1 0 0,1 0 0,-1-1 0,0 1 0,0 0 0,0-3 0,3-115 157,-3 79-164,1 0 0,2 0 0,11-57 0,-12 86-21,2 1 0,-1 0-1,1 0 1,1 0 0,0 0-1,0 1 1,1 0 0,1 0-1,0 0 1,0 1 0,0 0-1,1 0 1,1 1 0,-1 0-1,2 1 1,14-11 0,-19 16 16,0-1 1,1 0 0,-1 1 0,0 0 0,1 1 0,-1-1-1,1 1 1,0 0 0,-1 0 0,1 1 0,0 0 0,0 0 0,-1 0-1,1 1 1,0-1 0,0 1 0,-1 1 0,1-1 0,-1 1-1,1 0 1,-1 0 0,0 1 0,0-1 0,0 1 0,0 0 0,0 1-1,7 7 1,6 4 77,0 2 0,-2 0 0,0 2 0,-2-1 0,20 32 0,-20-29-18,15 22 220,-2 1 1,-2 1 0,-2 1-1,29 80 1,-51-124-265,-1 0 1,1 1-1,-1-1 0,0 0 0,1 0 1,-1 1-1,0-1 0,-1 0 0,1 1 1,0-1-1,0 0 0,-1 0 0,0 0 0,1 1 1,-2 1-1,2-4-15,0 0-1,-1 1 1,1-1 0,0 0-1,0 0 1,0 1 0,-1-1-1,1 0 1,0 0 0,0 0-1,0 1 1,-1-1 0,1 0-1,0 0 1,-1 0 0,1 0-1,0 0 1,0 1 0,-1-1-1,1 0 1,0 0 0,-1 0-1,1 0 1,0 0 0,-1 0 0,1 0-1,0 0 1,0 0 0,-1 0-1,1 0 1,0 0 0,-1 0-1,1-1 1,-1 1 0,-12-17 116,7 3-110,1 0 0,0 0-1,1-1 1,1 1-1,0-1 1,1 0-1,1 0 1,0 0 0,1-1-1,1 1 1,0 0-1,4-16 1,-1 10-29,0 1 0,1 1 1,2-1-1,0 1 0,1 0 1,1 0-1,0 1 0,18-25 0,-23 38 4,0-1 0,1 1 0,-1 0 0,1 0 0,0 1 0,0 0 0,0-1 0,1 2 0,-1-1 0,1 1 0,0-1 0,0 2 0,1-1-1,-1 1 1,0 0 0,1 0 0,-1 0 0,1 1 0,0 0 0,-1 1 0,1-1 0,0 1 0,0 1 0,-1-1 0,1 1 0,0 0 0,8 3-1,-1 1 2,0 0 0,0 1 0,-1 1 0,0 0 0,0 0 0,0 2-1,-1-1 1,0 2 0,-1-1 0,0 2 0,13 16 0,88 116 10,12 14 25,-121-154-19,63 80 146,-60-75-146,-1 0 0,0 1 0,0 0 1,-1 0-1,0 0 0,0 1 0,-1-1 1,3 14-1,-6-21-82,0-1 1,0 1-1,0 0 1,0-1 0,0 1-1,0 0 1,-1-1-1,1 1 1,0-1-1,-1 1 1,1 0-1,-1-1 1,0 1-1,1-1 1,-1 1-1,0-1 1,0 0 0,0 1-1,0-1 1,0 0-1,0 0 1,-1 0-1,1 1 1,0-1-1,-1 0 1,1-1-1,0 1 1,-1 0-1,1 0 1,-1-1 0,1 1-1,-1 0 1,0-1-1,1 0 1,-1 1-1,1-1 1,-1 0-1,0 0 1,1 0-1,-1 0 1,0 0-1,1 0 1,-3-1 0,1 1-144,0 0 1,0-1-1,0 1 1,0 0 0,0-1-1,0 0 1,0 0 0,0 0-1,0 0 1,1 0 0,-1-1-1,1 1 1,-1-1 0,1 0-1,-1 0 1,1 0 0,0 0-1,0 0 1,0 0 0,0 0-1,0-1 1,0 1-1,1-1 1,-3-3 0,6-24-1828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5.0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44 268 3584,'74'9'1415,"95"7"1778,-145-15-3043,-1-1 0,1-1 0,-1-2 0,1 0 1,-1-1-1,24-9 0,-32 9-96,0-1-1,-1-1 1,0 0 0,0-1 0,-1-1-1,0 0 1,0-1 0,-1 0 0,0-1 0,16-16-1,-26 23-26,1 1-1,-1-1 0,1 0 0,-1 0 1,0 0-1,0 0 0,-1 0 1,1-1-1,-1 1 0,1-1 0,-1 1 1,0-1-1,0 1 0,-1-1 1,1 1-1,-1-1 0,0 0 0,0-6 1,-1 7-3,0-1 1,0 1-1,0-1 1,-1 1-1,1 0 1,-1 0-1,0 0 0,0 0 1,0 0-1,-1 0 1,1 0-1,0 1 1,-1-1-1,0 1 1,-5-4-1,-3-1 43,0 0 0,-1 1-1,1 1 1,-2 0-1,1 1 1,0 0 0,-1 0-1,0 1 1,-15-1 0,6 2 36,1 1 1,-1 1-1,0 1 1,0 1 0,0 1-1,1 1 1,-1 0 0,1 2-1,0 0 1,-37 18-1,43-16-17,1 0 1,0 1-1,0 1 0,1 0 0,0 1 0,0 1 0,1 0 1,1 0-1,0 1 0,1 0 0,0 1 0,1 1 0,1-1 0,-12 29 1,13-27 33,1 1 1,1 0-1,-6 30 0,10-41-91,1 0 1,-1 0-1,1 0 0,0 1 0,1-1 0,-1 0 0,1 0 0,0 0 0,1 0 0,-1 0 0,1 0 0,1 0 0,-1-1 0,7 11 0,-1-5 2,1 0 0,0-1 0,1-1 0,1 0 0,-1 0 0,1 0 0,1-2 1,-1 1-1,1-2 0,1 1 0,19 6 0,4 0-284,-1-2-1,1-2 1,40 6 0,-45-12-600,1-1-1,-1-2 1,0-1 0,1-2-1,40-8 1,-10 3-960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5.4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1 136 3968,'6'7'2014,"10"24"742,16 41 666,83 191 546,-122-282-3864,1-1 1,1 1 0,1-1 0,0-1 0,1 1 0,2 0 0,0-25 0,2 6-164,2-1-1,16-74 1,-17 106 48,1 0 0,-1 0 0,2 0 0,-1 0 0,1 0 0,0 1 1,0 0-1,1 0 0,0 0 0,1 0 0,-1 1 0,1 0 0,0 0 0,8-5 0,-11 8 4,0 1-1,1 0 1,-1 0-1,1 0 1,0 1-1,-1-1 0,1 1 1,0 0-1,0 0 1,0 0-1,0 0 1,0 1-1,0 0 1,0 0-1,0 0 0,0 0 1,0 0-1,0 1 1,-1 0-1,1 0 1,0 0-1,0 0 1,0 1-1,-1-1 0,1 1 1,-1 0-1,1 0 1,-1 0-1,0 0 1,1 1-1,3 4 1,11 13-9,0 1 1,-2 0 0,0 2-1,-1 0 1,-2 0 0,0 1-1,10 30 1,20 32 31,-20-41 193,23 57 0,-40-86-568,-1 0 0,0 0 0,-2 1 0,1-1 0,-2 1 1,0 0-1,-1 24 0,-2-14-1540,1 1-42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6.0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88 3712,'-1'-16'462,"0"10"-299,0 0 0,0 0 0,1 0-1,0 0 1,0 0 0,1-1 0,0 1 0,0 0 0,3-8-1,-1 11 1904,-1 11-1262,0 11 252,-12 415 2634,10-327-2776,4 251 1497,3-241-1407,23 124 0,-23-205-776,1 0 0,25 65 0,-28-87-214,1-1-1,1 0 1,0 0-1,0 0 1,2-1-1,-1 0 1,2-1-1,-1 0 0,2 0 1,12 9-1,-17-16-202,0 0-1,0-1 1,1 0-1,-1-1 1,1 1-1,0-1 0,-1 0 1,1-1-1,0 0 1,0 0-1,0 0 1,0-1-1,0 0 1,0-1-1,0 1 0,0-1 1,0-1-1,0 1 1,9-4-1,-1 0-520,1-1 0,-1 0 0,0-1 0,-1-1 0,0 0 0,0-1 0,13-11 0,24-28-1850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6.3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34 4352,'34'0'2176,"46"29"-2176,-50-25 3968,16 9-3712,24-6 0,6-7 384,9 6 128,10-6-896,5-6 128,0-1 384,1-6 128,-6-3-640,-5 3 128,-19-4-1408,-13 6 0,-16 1-384,-33 10 128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01.3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34 1920,'0'-1'148,"0"0"1,0-1-1,1 1 1,-1 0-1,1 0 1,-1 0-1,1 0 1,-1 0-1,1 0 1,0 0-1,-1 0 1,1 0-1,0 1 1,0-1-1,0 0 1,-1 0-1,1 1 1,0-1-1,0 0 1,0 1-1,0-1 1,0 1-1,1-1 1,-1 1-1,0 0 1,0-1-1,0 1 1,0 0-1,0 0 1,0 0-1,1 0 1,-1 0-1,2 0 1,53 2 782,-35 0-255,104-10 286,-94 4-624,-1 2 0,1 1 0,0 1 0,-1 1 0,1 2 0,39 8 0,-69-11-337,-1 0 0,0 0 0,1 0 1,-1 0-1,1 0 0,-1 0 0,1 0 1,-1 0-1,0 0 0,1 1 0,-1-1 1,1 0-1,-1 0 0,0 0 0,1 1 1,-1-1-1,1 0 0,-1 0 0,0 1 1,0-1-1,1 0 0,-1 1 0,0-1 1,1 0-1,-1 1 0,0-1 0,0 1 1,0-1-1,1 0 0,-1 1 0,0 0 1,-11 7 86,-26 0 40,36-8-128,0 1 0,0-1 0,0 0 0,0 1 0,-1-1 0,1 1 0,0-1 0,0 1 0,0-1 0,0 1 0,1 0 0,-1-1 0,0 1 0,0 0 0,0 0 0,0 0 0,1 0 0,-1 0 0,0 0 0,1 0 0,-1 0 0,1 0 0,-1 0 0,1 1 0,-22 60 533,-44 54 498,15-30-590,-15 18-253,4-10 157,56-83-335,-2 4 146,0 0 0,-1-1 0,0 0 0,-14 14 0,19-31-199,1 0 0,-1 0 1,1-1-1,0 0 1,0 1-1,0-1 1,0 0-1,-4-9 1,4 8-322,2 3 108,-1-1 0,0 1 0,0 0 0,0-1 0,0 1 0,0 0 0,0 0 0,-1 1 0,1-1 0,-1 0 0,1 1 0,-1-1 0,0 1 0,1 0 0,-1 0 0,0 0 0,0 1 0,0-1 0,0 0 0,-5 1 0,-24-6-1685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6.7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42 554 4480,'32'9'991,"-22"-5"-317,1 0 1,0-1-1,-1 0 1,1-1-1,1-1 1,-1 0-1,0 0 1,16-1-1,21-6-489,-1-1 0,1-3 0,-2-1 0,1-3-1,56-24 1,-86 30-137,1-1 0,-1 0 0,0-1 0,-1-1 0,0-1 0,-1 0 0,0-1 0,-1-1 0,-1 0 0,0-1 0,-1 0 0,0-1 0,-2 0 0,0-1 0,14-31 0,-21 41-33,0 1 0,-1-1-1,0 0 1,-1 0-1,1 0 1,-1 0 0,-1 0-1,1 0 1,-1-1 0,-1 1-1,1 0 1,-1 0-1,0 0 1,-1 0 0,1 0-1,-2 0 1,1 1 0,-1-1-1,0 0 1,0 1-1,0 0 1,-1 0 0,0 0-1,-1 0 1,1 1 0,-1-1-1,0 1 1,0 0-1,-1 1 1,1-1 0,-1 1-1,0 0 1,0 1 0,-8-4-1,-2 0 7,-1 0-1,-1 1 0,1 1 0,-1 1 1,0 0-1,0 1 0,0 1 0,0 1 1,0 0-1,-1 2 0,1 0 1,0 1-1,0 0 0,0 2 0,-26 8 1,20-5 56,1 1 0,-1 1 0,1 2 0,1 0 1,0 1-1,1 1 0,0 1 0,1 1 0,0 1 0,-32 34 1,41-37 3,0 1 0,1 0 0,0 1 0,2 0 0,-1 0 0,2 1 0,0 0 0,1 0 0,0 1 0,-5 30 0,9-35-28,1 0 0,0 0 0,1 1 0,1-1 0,0 0 0,1 1 0,0-1 0,0 0 0,2 0 0,-1-1 0,2 1 0,-1-1 0,1 1 0,1-2 0,0 1 0,9 11-1,-1-4-20,1 0 0,1-2 0,1 0 0,0 0 0,1-2 0,0 0-1,1-1 1,1-1 0,0-1 0,0 0 0,26 8 0,-12-7-617,0-1 0,0-2 0,1-2 0,0 0 0,1-3 0,52 1 1,-1-10-1592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7.1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7424,'31'0'3712,"39"4"-4608,-55-4 6016,0 0-8064,-11 10 0,-17 1-896,-18 2 128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11:40.9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301 13 4864,'-5'-13'2432,"5"20"-256,0-7 2432,0 9-3968,0-2 128,0 13 639,0-4 1,-9 19-1664,3-12 0,-11 20 1024,2-7 0,-42 19-1664,15-7 128,-42 10-1663,18-8-1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2:11:43.4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306 0 5888,'9'23'2944,"-32"0"-768,19-19 3072,-15 31-5120,4-11-1,-41 15-127,13-11 0,-41 18-2175,13-10 127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4T13:11:05.6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23 283 1152,'-8'-20'4107,"2"-11"-2582,8 37-1044,-2-3-334,1 0 0,0 0 0,0 0 0,-1 0 0,0 0 1,1-1-1,-1 1 0,0 0 0,-1 0 0,1 0 0,0 0 0,-1 0 0,0 0 1,-1 4-1,0-1-60,1 0 0,0 0 1,0 1-1,0-1 1,1 0-1,0 9 0,0-14-80,-2 104 373,0 72 415,4-150-774,1-1 0,0 0 0,2 0 0,13 40 0,-16-61-20,0-1 1,0 1-1,0-1 0,1 1 0,0-1 0,0 0 0,0 0 0,0 0 1,0 0-1,1-1 0,0 1 0,0-1 0,0 0 0,0 0 0,0-1 0,0 1 1,8 2-1,5 1 74,-1-1 0,1 0 1,32 3-1,17 5 265,-52-9-317,0-1 0,0 0 0,0-1 0,0-1 0,0 0 0,1-1 0,-1 0 1,0-2-1,1 1 0,-1-2 0,16-4 0,-25 4-8,0 0 1,0 0-1,0 0 0,0-1 1,-1 0-1,1 0 0,-1 0 1,0 0-1,0-1 0,-1 1 1,1-1-1,-1 0 0,0 0 0,0 0 1,-1-1-1,0 1 0,3-10 1,2-7 197,-1 0 1,-1 0 0,2-28 0,-3-33 42,-13-23-107,7 83-116,-1 1 1,-1 0 0,-2 0-1,0 1 1,-14-35-1,-58-101 142,52 106-188,20 40 18,0 1 0,0 0 1,-1 1-1,0-1 0,-1 1 1,0 0-1,0 1 0,-1 0 1,0 1-1,0-1 0,-15-7 1,19 12-4,-1 0 1,1 1-1,-1 0 1,1 0-1,-1 0 1,0 1-1,0-1 1,0 2 0,0-1-1,0 1 1,0-1-1,0 2 1,0-1-1,0 1 1,0-1 0,0 2-1,0-1 1,0 1-1,1 0 1,-1 0-1,0 0 1,1 1-1,0 0 1,-6 4 0,9-6-3,-5 3-11,-1 0 0,0 1 1,1 0-1,0 1 0,0 0 1,1 0-1,-1 0 0,1 1 1,1-1-1,-1 1 0,1 1 1,0-1-1,1 1 0,0 0 1,-4 10-1,3-2-276,2-8 154,1 0-1,-1 1 1,1-1-1,1 0 1,0 1-1,0-1 1,1 1-1,0 0 1,1 13 0,1-8-211,0 0 0,0 0 1,1 0-1,1 0 1,1-1-1,0 1 1,0-1-1,2 0 0,-1-1 1,1 0-1,1 0 1,1 0-1,-1-1 1,2 0-1,-1 0 1,2-1-1,-1-1 0,13 9 1,12 4-1065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4T13:11:06.2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16 1152,'8'-13'288,"-5"20"1297,-3-1 594,-1-21-109,5 95-1050,4 0 0,3-1 0,3 0-1,37 113 1,-38-148-842,2 0-1,36 76 1,-50-118-169,0 0-1,0 0 1,0 0 0,0 0-1,0-1 1,1 1-1,-1 0 1,0 0 0,1-1-1,-1 1 1,1-1-1,0 0 1,-1 1-1,1-1 1,0 0 0,0 0-1,0 0 1,0 0-1,0 0 1,0 0 0,0-1-1,0 1 1,3 0-1,-2-2-14,0 1 0,-1-1 0,1 0 0,-1 1 0,1-1 0,-1 0 0,1-1 0,-1 1 0,0 0 0,0-1 0,1 1 0,-1-1 0,0 0 0,0 0 0,3-3 0,5-8-298,0-1 1,0 0 0,-2 0 0,10-20 0,-18 34 301,22-42-1512,4 2-150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4T13:11:08.0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1 2176,'-1'1'189,"-1"-1"1,1 1 0,0 0-1,0 0 1,0 0-1,0 0 1,0 0-1,1 0 1,-1 0-1,0 0 1,0 0 0,1 1-1,-1-1 1,0 0-1,1 0 1,-1 1-1,1-1 1,0 0-1,0 1 1,-1-1 0,1 0-1,0 1 1,0-1-1,0 0 1,0 1-1,0-1 1,0 0-1,1 3 1,19 42 1197,-3-10-869,1 30-102,-14-45-347,1-1-1,1 0 1,0 0 0,2-1-1,1 0 1,11 21-1,-10-26-46,-1 1-1,-1 0 0,0 0 1,-2 1-1,1 0 0,-2 1 1,0-1-1,-1 1 0,-1 0 1,0 0-1,-1 0 0,-1 24 1,-4-30-12,-5-19 17,-3-20 42,5-8-34,2 0 0,2 0-1,1 0 1,1-1 0,3 1-1,1 0 1,11-48 0,-14 77-3,1 0 0,0 0 0,1 0 0,-1 1 0,1-1 0,0 1 0,1 0 0,-1 0 0,1 0 0,1 0 0,-1 1 0,1-1 0,0 1 0,6-5 0,-7 8-14,0-1 0,0 1 0,0-1 0,0 1 0,0 1 0,0-1 0,0 0 0,1 1 0,-1 0 1,1 0-1,-1 0 0,1 1 0,-1 0 0,1-1 0,-1 2 0,1-1 0,0 0 0,-1 1 0,1 0 0,-1 0 0,0 0 1,7 3-1,0 0-18,-4-1 0,1-1 0,-1 1 0,1 1 0,-1-1 0,0 1 0,-1 1 0,1-1 0,-1 1 0,10 9 0,10 14 33,-18-21-8,0 0 0,-1 1 0,0 0 0,-1 1 1,0 0-1,0 0 0,8 17 0,-1 3 106,-1 1 0,-2 0-1,-1 0 1,-1 1 0,-1 0-1,-2 1 1,1 37 0,-6-66-196,-1-9-12,0-21-83,3-42 78,56-196 1639,-56 259-1524,0 1 0,0-1 0,1 1 1,0-1-1,0 1 0,0 0 0,0 0 0,1 0 0,0 1 1,0-1-1,0 1 0,1 0 0,-1 0 0,1 0 0,0 1 1,0 0-1,0 0 0,1 0 0,-1 0 0,1 1 0,-1 0 1,10-2-1,9-1 96,-1 1 0,1 1 0,0 1 0,30 2 0,-21 3 6,-27-2-120,-1 0-1,1-1 0,0 0 0,0 0 0,-1 0 0,8-1 1,-10 1-11,-1-1 1,0 1 0,0 0 0,1 0 0,-1 1 0,0-1 0,1 0 0,-1 1 0,0-1 0,0 1 0,0 0 0,0 0 0,0 0 0,0 0 0,0 0 0,0 0 0,0 0 0,0 1 0,0-1-1,-1 1 1,1-1 0,0 1 0,-1 0 0,0-1 0,1 1 0,-1 0 0,0 0 0,0 0 0,0 0 0,0 0 0,0 1 0,-1-1 0,1 0 0,0 0 0,-1 5 0,4 10 13,-1 1 1,-1 1 0,0 27 0,-1-24-16,1 23 73,3 39 14,-5 86-1,-1-162-83,-1 1-1,0-1 0,0 0 0,-5 13 0,6-19-50,1 0 1,-1 0 0,1-1-1,-1 1 1,0-1 0,0 1-1,0 0 1,1-1 0,-2 1-1,1-1 1,0 0 0,0 1-1,0-1 1,-1 0 0,1 0-1,-1 0 1,1 0 0,-1 0-1,1 0 1,-1 0 0,1 0 0,-1 0-1,0-1 1,1 1 0,-1-1-1,0 1 1,-2-1 0,3 0-30,0 0 0,1 0 1,-1-1-1,1 1 1,-1 0-1,0-1 1,1 1-1,-1 0 1,1-1-1,-1 1 1,1 0-1,-1-1 1,1 1-1,-1-1 1,1 1-1,-1-1 0,1 0 1,0 1-1,-1-1 1,1 1-1,0-1 1,-1 0-1,1 1 1,0-1-1,0 1 1,0-1-1,-1-1 1,-1-25-1662,2 11 622,-4-40-828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4T13:11:09.8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27 2432,'-1'7'1173,"2"-5"1022,8-10-678,-9 8-1487,1 0-1,0 0 1,0 0 0,0 0-1,0 0 1,0 1 0,0-1-1,0 0 1,0 0 0,0 1-1,-1-1 1,1 0 0,0 1-1,0-1 1,0 1 0,-1-1-1,1 1 1,0-1 0,0 1-1,-1 0 1,1-1 0,-1 1-1,1 0 1,-1 0 0,1-1-1,-1 1 1,1 0 0,-1 0-1,1 1 1,16 27 701,19 55 207,-10-26-714,-2 1 0,-4 1 1,16 70-1,-26-86-113,-6-29-26,0-1 0,-1 0-1,0 1 1,-1 0 0,-1 0 0,0-1 0,-1 1 0,-2 18 0,-2-32 134,-1-10-152,-3-14 9,8 21-79,-14-75 344,-2-82 0,15 134-90,1 0 1,1-1-1,1 1 0,2 1 0,0-1 0,2 0 0,13-35 0,-18 54-221,2 1-1,-1 0 1,0 0-1,1 0 1,0 0-1,0 0 1,1 1-1,-1-1 1,1 1-1,0 0 1,0 0-1,0 0 1,1 1-1,8-6 1,-10 7-17,1 1 1,-1 0-1,0 1 0,1-1 1,-1 0-1,1 1 0,-1 0 1,0 0-1,1 0 0,-1 0 1,1 1-1,-1-1 0,1 1 1,-1 0-1,0 0 0,1 0 1,-1 0-1,0 1 0,0-1 1,0 1-1,0 0 0,0 0 1,0 0-1,-1 0 0,4 4 1,4 2-15,-1 0 0,0 1 1,-1 0-1,0 1 0,-1 0 1,1 0-1,8 19 0,-3 1 13,16 52 0,-27-75-9,3 14-7,-1 1-1,-1 0 1,-1 1 0,-2 31 0,3-47 4,-1-17 0,-12-42-22,3 1 1,2-1 0,3-1-1,4-59 1,-1 108 25,0-1-1,0 1 1,1-1-1,-1 1 1,1 0 0,0-1-1,0 1 1,1 0 0,-1 0-1,1 1 1,0-1-1,0 0 1,0 1 0,1 0-1,-1 0 1,1 0 0,4-3-1,28-30 39,-35 35-37,0-1 1,0 1 0,0 0 0,0-1 0,0 1 0,0 0 0,0-1 0,1 1 0,-1 0 0,0 0 0,1 0 0,-1 0 0,1 0-1,-1 1 1,1-1 0,-1 0 0,1 1 0,0-1 0,-1 1 0,1-1 0,0 1 0,-1 0 0,1 0 0,0 0 0,0 0 0,-1 0-1,1 0 1,0 0 0,-1 0 0,1 1 0,0-1 0,-1 1 0,1-1 0,0 1 0,-1 0 0,1 0 0,-1-1 0,1 1 0,-1 0-1,0 0 1,1 1 0,-1-1 0,0 0 0,0 0 0,1 1 0,0 1 0,8 10 79,0-1 0,-1 2-1,-1-1 1,8 18 0,-5-11-19,29 36 221,-31-45-271,-1 0 0,0 1 0,0 0 0,-1 0 0,10 25 0,-12-21 42,0 0 0,-1 1 0,-1 0 0,0-1 0,-1 1 0,-1 19 0,2 55 597,-1-40 479,-8 94-1,6-143-1155,-1 0-1,1 0 0,-1 0 1,0-1-1,0 1 0,1 0 1,-1-1-1,0 1 0,-1-1 0,1 1 1,0-1-1,0 1 0,-2 0 1,3-2-55,0 0 1,0 0 0,0-1-1,0 1 1,0 0 0,0-1-1,0 1 1,0 0 0,1 0 0,-1-1-1,0 1 1,0 0 0,-1-1-1,1 1 1,0 0 0,0 0-1,0-1 1,0 1 0,0 0-1,0 0 1,0-1 0,0 1-1,0 0 1,-1 0 0,1-1 0,0 1-1,0 0 1,0 0 0,0-1-1,-1 1 1,1 0 0,0 0-1,0 0 1,-1 0 0,1-1-1,0 1 1,0 0 0,-1 0-1,1 0 1,0 0 0,0 0-1,-1 0 1,1 0 0,0 0 0,-1 0-1,1 0 1,0 0 0,0 0-1,-1 0 1,1 0 0,0 0-1,-1 0 1,1 0 0,0 0-1,0 0 1,-1 0 0,1 0-1,0 0 1,0 1 0,-1-1-1,1 0 1,0 0 0,0 0 0,-1 0-1,1 1 1,3-18-2121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8.7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28 378 2560,'-25'59'2389,"24"-57"-2252,1-1 0,-1 0 0,1 1 0,0-1 0,-1 0 0,1 1 0,0-1 0,0 0 0,0 1 0,0-1-1,0 0 1,0 1 0,1-1 0,-1 0 0,0 1 0,1-1 0,-1 0 0,1 1 0,-1-1 0,1 0 0,0 0 0,-1 0 0,1 0 0,0 1 0,0-1-1,0 0 1,0 0 0,0-1 0,0 1 0,0 0 0,0 0 0,0 0 0,0-1 0,1 1 0,-1-1 0,2 2 0,4 2-58,1 0 0,0-1 0,0 0-1,13 4 1,-10-5 193,0 0-1,0-1 1,1 0-1,-1-1 1,0 0-1,1-1 1,-1-1-1,0 1 1,20-7-1,5-4 351,54-26 0,-48 20-271,11-4-35,0-3 0,-1-2 1,-2-2-1,-1-2 1,85-72-1,-129 99-299,-1 0-1,-1 1 1,1-1-1,0-1 1,-1 1-1,0-1 1,0 1-1,-1-1 1,1 0-1,-1 0 1,0 0-1,0 0 1,0 0-1,-1 0 1,0-1-1,0 1 1,0-1-1,-1 1 1,0-8-1,-1 9-7,0 0-1,0 0 0,0 0 1,-1 0-1,0 0 0,0 1 1,0-1-1,0 0 0,-1 1 1,1 0-1,-1-1 0,0 1 1,0 0-1,0 1 0,0-1 0,0 0 1,-1 1-1,1 0 0,-1 0 1,0 0-1,1 0 0,-1 0 1,0 1-1,0 0 0,0-1 1,-6 1-1,-5-3-2,-1 2-1,0-1 1,0 2 0,0 0 0,0 1 0,0 1-1,1 1 1,-1 0 0,0 1 0,1 0 0,-1 1-1,-18 8 1,22-7-19,0 0 0,1 0-1,0 2 1,0-1 0,0 1 0,1 1 0,0 0-1,1 0 1,0 1 0,0 0 0,1 0 0,0 1-1,0 0 1,1 1 0,0 0 0,-5 12-1,6-8 8,0 1-1,1 0 0,0 0 0,1 0 0,1 0 0,1 1 0,0-1 0,1 1 0,1-1 0,1 1 0,0 0 0,1-1 0,0 0 0,2 1 0,7 22 0,-5-25 29,1 1-1,0-1 1,1 0 0,0-1-1,1 0 1,1 0-1,0-1 1,1 0 0,0-1-1,1 0 1,0-1-1,1 0 1,0-1 0,0 0-1,1-1 1,17 7-1,-7-4 35,0-1-1,0-1 0,1-1 0,31 5 0,-42-10-123,1-2 0,-1 0 0,0-1 0,0 0 0,1-1 0,-1-1-1,0 0 1,0-1 0,20-6 0,-16 2-493,0 0 0,0-1 0,-1-1 0,0 0 0,0-1 0,-1-1 0,0-1 0,-1 0 0,27-29 0,10-22-1615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9.2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184 941 4608,'11'0'653,"-1"-1"0,0 0 0,0-1 0,-1 0-1,1-1 1,0 0 0,-1 0 0,0-1 0,15-8 0,5-6 885,40-32 0,-47 33-1607,5-5 175,0-1 1,-2-1 0,-1-1-1,-1-2 1,-2 0 0,0-1-1,-2-1 1,-1-1 0,-1-1-1,-2 0 1,-1-1 0,-1-1-1,-2 0 1,7-37 0,-14 50-67,-1-1 1,-1 1 0,-1 0 0,-1-1 0,0 1 0,-7-39-1,5 50-34,0 1-1,-1-1 0,1 1 0,-2 0 0,1 0 0,-1 0 1,0 0-1,-1 1 0,0 0 0,0 0 0,0 0 0,-1 0 1,0 1-1,0 0 0,-1 0 0,0 1 0,0-1 0,-12-6 1,6 6-11,1 0 0,-1 1 0,1 1 0,-1 0 0,0 1 0,-1 0 0,1 1 0,-1 0 0,1 1 0,-1 0 0,1 2 0,-1-1 0,1 2 0,-1 0 0,1 0 0,0 1 0,0 1 0,0 0 0,0 1 0,1 0 0,-1 1 0,-13 9 0,5-1 15,0 0-1,1 2 1,1 0-1,1 1 1,0 1-1,1 1 1,1 0-1,1 1 1,1 1-1,0 0 1,-11 27 0,11-17 122,1 0 0,2 2 0,1-1 0,1 1 0,2 1 0,2-1 0,1 1 0,1 0 0,2 0 0,1 0 0,2 0 0,1 0 0,2 0 0,1-1 0,2 0 0,1 0 1,2 0-1,1-1 0,1-1 0,22 36 0,-2-9 448,66 89 1,-84-128-511,2 0 1,0-1 0,0-1 0,2-1 0,0 0 0,1-2 0,37 22 0,-54-34-138,0-1-1,0 1 1,0-1 0,0 0 0,0 1 0,1-2 0,-1 1-1,0 0 1,1-1 0,-1 1 0,0-1 0,1 0-1,-1 0 1,1 0 0,-1-1 0,0 1 0,1-1 0,-1 0-1,0 1 1,6-4 0,-1 0-511,-1-1-1,-1-1 1,1 1 0,-1-1-1,0 0 1,9-10 0,15-16-2283,4 1 280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06.8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58 2176,'3'-1'248,"1"-1"0,-1 0 0,1 1-1,0-1 1,-1 1 0,1 0 0,0 0 0,0 1 0,0-1 0,0 1 0,0 0 0,6 0-1,-5 0-121,1 0-1,-1 0 1,0-1-1,0 0 1,1 0-1,-1 0 1,0 0-1,7-4 1,-5 3 53,-1 1-1,1-1 1,0 1 0,-1 0-1,1 1 1,0 0 0,-1 0 0,1 0-1,7 2 1,9 0 167,-7-2-236,5 0 81,0 0 0,0-1 1,0-1-1,36-9 1,-27 5 8,1 0 0,0 2-1,0 2 1,54 1 0,-83 1-175,-2 0-22,1 0 0,-1 0 1,1 0-1,-1 0 0,1 0 0,-1 0 1,1 1-1,-1-1 0,1 0 0,-1 0 1,1 0-1,-1 0 0,1 1 1,-1-1-1,0 0 0,1 1 0,-1-1 1,1 0-1,-1 1 0,0-1 1,1 0-1,-1 1 0,0-1 0,1 1 1,-1-1-1,0 0 0,0 1 1,1-1-1,-1 1 0,0-1 0,0 1 1,0-1-1,0 1 0,0-1 1,1 1-1,-1-1 0,0 1 0,0-1 1,0 1-1,-1-1 0,1 1 1,0-1-1,0 1 0,0-1 0,0 1 1,0-1-1,0 1 0,-1-1 0,1 1 1,-1 0-1,-12 27 139,10-24-67,-56 91 756,44-74-694,1 1 1,1 0-1,1 0 0,1 1 0,0 1 0,-7 28 1,3-4 112,-2-1 1,-2 0 0,-50 85-1,61-121-207,8-11-40,0 0-1,0 0 1,0 0 0,0-1-1,0 1 1,0 0 0,0 0-1,0 0 1,0 0 0,0 0-1,-1 0 1,1 0 0,0-1-1,0 1 1,0 0 0,0 0 0,0 0-1,0 0 1,0 0 0,-1 0-1,1 0 1,0 0 0,0 0-1,0 0 1,0 0 0,0 0-1,0 0 1,-1 0 0,1 0-1,0 0 1,0 0 0,0 0-1,0 0 1,0 0 0,0 0 0,-1 0-1,1 0 1,0 0 0,0 0-1,0 0 1,0 0 0,0 0-1,4-10-10,-3 10 6,48-82 40,-44 74-27,-2-1-1,1 1 0,-1-1 0,0 1 0,-1-1 0,0 0 0,0 0 0,0-13 1,0 10-167,0 14 211,-3-1-109,1 0 0,0 0 0,0 0 0,-1 1 0,1-1-1,0 0 1,-1 0 0,0 0 0,1 0 0,-1 0 0,1 0 0,-1 0-1,0 0 1,0 0 0,0 0 0,0 0 0,0 0 0,1-1 0,-1 1-1,-2 1 1,-19 16-4703,13-9 3072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6:59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50 471 4736,'1'2'133,"0"-1"-1,0 1 1,0 0 0,0-1-1,0 1 1,0 0 0,0-1 0,0 1-1,1-1 1,-1 0 0,1 0-1,-1 1 1,1-1 0,0 0 0,-1 0-1,1 0 1,0-1 0,0 1-1,-1 0 1,1-1 0,0 1 0,0-1-1,0 1 1,0-1 0,0 0-1,0 0 1,0 0 0,0 0 0,0 0-1,-1 0 1,1-1 0,4 0-1,6 0 520,1-1-1,0-1 1,-1 0-1,14-6 1,-3 0-417,0-2-1,0-1 1,-1-1 0,0-1-1,-1 0 1,-1-2 0,-1 0-1,0-2 1,-1 0 0,0-1-1,17-25 1,-30 37-162,1-1 1,-1-1-1,0 1 1,-1-1 0,0 0-1,0 0 1,-1 0-1,0 0 1,0-1-1,1-15 1,-3 20-56,-1 0 1,0-1-1,0 1 0,-1 0 1,0-1-1,0 1 0,0 0 1,0 0-1,-1-1 0,0 1 1,0 0-1,0 1 1,-1-1-1,1 0 0,-1 1 1,0-1-1,-1 1 0,1 0 1,-1 0-1,-6-6 0,2 4 4,0 0 0,-1 0 0,1 1 0,-1 0 0,0 1 0,-1 0 0,1 0 0,-1 1 0,1 0 0,-1 0 0,0 1 0,0 1 0,0 0 0,0 0 0,0 1 0,-1 0 0,1 1 0,0 0 0,0 1 0,0 0 0,0 0 0,1 1 0,-1 0 0,1 1 0,-1 0 0,-11 7 0,8-4 62,1 1 1,0 0-1,0 0 0,1 1 1,0 1-1,1 0 1,0 0-1,0 1 1,1 0-1,1 1 0,0 0 1,0 0-1,1 1 1,1 0-1,0 0 0,1 0 1,0 1-1,-3 17 1,6-18 52,0 1 1,0 0 0,2 0-1,-1-1 1,2 1 0,0 0-1,1 0 1,0-1 0,1 1-1,0-1 1,9 22 0,-8-26-62,1 0 1,1 0 0,0 0 0,0 0-1,0-1 1,1 0 0,1 0 0,-1-1-1,1 0 1,0 0 0,1-1 0,0 0-1,0-1 1,0 1 0,15 5 0,-4-4-60,0 0 1,0-2-1,1 0 1,0-1-1,0-1 1,0-2-1,0 1 1,0-2-1,27-4 1,-16 1-968,0-3 0,-1 0 0,1-2 0,-1-2 0,41-18 0,-14-4-1781,-18-2 22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0.6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15 145 4736,'-1'-1'72,"1"1"-1,-1 0 1,1 0 0,-1 1 0,0-1-1,1 0 1,-1 0 0,1 0 0,-1 0-1,1 0 1,-1 1 0,1-1 0,-1 0-1,1 0 1,-1 1 0,1-1 0,-1 0-1,1 1 1,0-1 0,-1 0-1,1 1 1,-1-1 0,1 1 0,0-1-1,0 1 1,-1-1 0,1 1 0,0-1-1,0 1 1,-1-1 0,1 1 0,0-1-1,0 2 1,3 25 2189,24 41 359,-18-48-2772,131 272 2669,-136-285-2378,13 23 242,-17-29-371,1-1 1,-1 0 0,0 1-1,1-1 1,-1 0 0,0 1 0,0-1-1,1 1 1,-1-1 0,0 0 0,0 1-1,0-1 1,1 1 0,-1-1-1,0 0 1,0 1 0,0-1 0,0 1-1,0-1 1,0 1 0,0-1 0,0 1-1,0-1 1,0 1 0,0-1-1,0 0 1,0 1 0,0-1 0,-1 1-1,1-1 1,0 1 0,0-1 0,0 0-1,-1 1 1,1-1 0,0 1-1,0-1 1,-1 0 0,1 1 0,0-1-1,-1 0 1,1 0 0,-1 1 0,1-1-1,0 0 1,-1 0 0,1 1-1,-1-1 1,-1-1 10,0 0 1,0 1-1,1-1 0,-1 0 0,0 0 0,1-1 0,-1 1 0,1 0 1,-1 0-1,1-1 0,-1 1 0,1-1 0,0 1 0,0-1 1,-1-1-1,-22-34 113,19 29-95,-3-5-39,1-1 0,1 0 0,0 0 0,1 0 0,1 0 0,0-1 0,1 0 0,0 0 0,1 0 0,1 0 0,1 0 0,0 0 0,0-1 0,2 1 0,6-28 0,-6 34 11,0 0-1,1 0 1,0 0 0,0 1-1,1 0 1,0 0 0,1 0-1,-1 0 1,2 0 0,-1 1-1,1 0 1,0 0 0,1 1-1,-1 0 1,1 0 0,0 0-1,1 1 1,0 0 0,-1 0-1,2 1 1,-1 0 0,0 0-1,1 1 1,-1 0 0,1 1-1,0 0 1,12-1 0,-8 1 73,0 1 1,-1 1-1,1 0 1,-1 0 0,1 2-1,-1-1 1,1 1-1,-1 1 1,0 1-1,0-1 1,0 2-1,0 0 1,-1 0-1,0 1 1,0 0-1,0 1 1,-1 0 0,0 1-1,0 0 1,-1 1-1,0 0 1,-1 0-1,0 1 1,0 0-1,-1 0 1,10 19-1,-14-23-39,6 10 92,0 0 1,-1 0-1,-1 1 0,0 0 0,-1 0 1,-1 1-1,-1 0 0,3 28 0,-7-45-131,0-1-1,1 0 1,-1 0-1,0 0 1,0 1-1,0-1 0,0 0 1,0 0-1,0 0 1,0 0-1,0 1 1,0-1-1,0 0 1,0 0-1,0 1 0,1-1 1,-1 0-1,-1 0 1,1 0-1,0 1 1,0-1-1,0 0 0,0 0 1,0 0-1,0 1 1,0-1-1,0 0 1,0 0-1,0 0 1,0 1-1,0-1 0,-1 0 1,1 0-1,0 0 1,0 0-1,0 1 1,0-1-1,-1 0 1,1 0-1,0 0 0,0 0 1,0 0-1,0 0 1,-1 0-1,1 1 1,0-1-1,0 0 0,0 0 1,-1 0-1,1 0 1,0 0-1,0 0 1,-1 0-1,1 0 1,0 0-1,0 0 0,-1 0 1,-10-15 91,-8-24-19,11 16-80,2 1-1,0-1 1,1 0 0,2-1-1,-2-40 1,5 53-14,1 0 0,0 0-1,0 0 1,1 0 0,1 0 0,-1 0 0,2 1 0,0 0 0,0-1 0,1 1 0,0 1-1,0-1 1,1 1 0,11-13 0,-9 15-1,1 1 0,-1 0 0,1 0 1,0 1-1,1 0 0,-1 1 0,1 0 0,0 0 0,0 1 0,11-2 0,-3 0-32,-4 2 38,1 0-1,-1 0 1,1 2-1,-1 0 0,1 0 1,0 2-1,-1 0 1,1 0-1,0 1 0,-1 1 1,17 5-1,-8 0 50,-1 0 1,0 2-1,0 0 0,-1 1 0,0 1 0,20 16 0,-32-20 12,0-1-1,0 1 1,-1 1-1,0 0 1,-1 0-1,0 0 0,0 1 1,-1 0-1,0 0 1,-1 1-1,0-1 1,0 1-1,2 14 0,-4-16 9,-1 0-1,-1 0 0,1 1 0,-2-1 0,1 0 0,-1 1 1,-1-1-1,0 0 0,0 1 0,-1-1 0,0 0 1,0 0-1,-1 0 0,0 0 0,-1-1 0,-9 17 0,10-20-58,0 0 0,-1 0 0,0 0 0,0-1 0,0 1 0,-10 6 0,13-10-74,0 0 1,0-1-1,0 1 1,0-1-1,0 1 1,0-1-1,0 1 1,0-1-1,0 0 1,-1 1-1,1-1 1,0 0-1,0 0 1,0 0-1,0 0 1,0 0-1,-1 0 1,1 0-1,0 0 1,0-1-1,0 1 1,0 0-1,0-1 1,0 1-1,0-1 1,0 1-1,0-1 1,0 1-1,0-1 1,0 0-1,0 1 1,0-1-1,0 0 1,0 0-1,1 0 1,-1 0-1,0 0 1,1 0-1,-1 0 1,1 0-1,-1 0 1,1 0-1,-1 0 1,1 0-1,0 0 1,-1 0-1,1-2 0,-2-1-366,1 0 0,0 0 0,0 0 0,0 0-1,0 0 1,1-1 0,-1 1 0,1 0 0,0 0-1,0-1 1,1 1 0,-1 0 0,1 0 0,0 0-1,0 0 1,0 0 0,1 0 0,0 0 0,-1 0-1,1 0 1,4-5 0,14-10-2140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1.0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56 382 5504,'7'3'273,"1"-1"0,-1 0 0,1-1 0,-1 0 0,1 0 0,0 0 1,9-1-1,0 0 187,-2 0 170,1-1 0,-1 0 0,1-1 0,-1 0-1,1-1 1,-1-1 0,0-1 0,22-9 0,-3-3-545,-1-2 0,32-22 1,-43 26 26,-7 5 58,-2 0-1,1 0 0,-1-1 0,-1-1 1,0 0-1,18-24 0,-28 33-145,1 0 0,-1 0 0,0-1 0,0 1 0,-1-1 0,1 1 0,-1-1 0,0 1 0,0-1 0,0 0 0,0 0 0,0 1 0,-1-1 0,0 0 0,0 0 0,0 0 0,0 0 0,-1 0 0,1 1 0,-1-1 0,0 0 0,0 0 0,0 1 0,-1-1 0,1 1-1,-1-1 1,0 1 0,0 0 0,0-1 0,0 1 0,-1 0 0,1 0 0,-1 1 0,0-1 0,-5-4 0,1 2 2,-1 0 1,0 1-1,0 0 0,0 0 1,-1 1-1,1 0 0,-1 0 0,0 1 1,0 0-1,1 1 0,-1 0 1,0 0-1,-1 1 0,1 0 0,0 0 1,0 1-1,0 0 0,-15 5 1,1 0 72,0 0 0,1 2 1,0 1-1,0 1 0,1 0 0,-23 16 1,28-16 9,1 2 0,0 0 0,0 1 0,2 0 0,-1 1 0,2 1 0,0 0 1,1 1-1,-16 28 0,20-30 27,0 0 0,2 0 0,0 0 0,0 1 0,1 0 0,1 0 0,0 0-1,2 0 1,-1 1 0,2-1 0,0 0 0,4 27 0,-2-31-65,1-1-1,0 0 0,1 0 0,0 0 0,0 0 0,1-1 0,1 0 1,0 0-1,0 0 0,0 0 0,1-1 0,1 0 0,-1-1 0,1 0 1,0 0-1,1 0 0,0-1 0,0-1 0,0 1 0,14 5 0,5 1 26,1-1 0,0-1 0,1-1 0,0-2 0,53 6-1,-44-9-890,-1-2 0,64-3 0,-81-1-190,0-1 0,-1-1 0,1-1 0,-1 0 0,0-2 1,24-11-1,-2-1-1831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1.7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3584,'0'7'360,"2"-1"-1,-1 1 1,1 0 0,0-1-1,0 1 1,1-1 0,0 1-1,0-1 1,0 0 0,7 8-1,15 34 1701,2 32-478,21 109 1,-18-64-55,-20-94-853,-8-26-571,0-1 0,0 1 1,0 0-1,-1 0 0,0 0 1,0 1-1,0-1 0,0 0 1,-1 0-1,0 1 0,0-1 1,0 0-1,-1 0 0,-1 7 1,2-12-100,0-1 0,0 1 0,0 0 0,0 0 1,0 0-1,0 0 0,0-1 0,0 1 0,0 0 0,0 0 1,0 0-1,0 0 0,-1-1 0,1 1 0,0 0 0,0 0 0,0 0 1,0 0-1,0 0 0,0-1 0,-1 1 0,1 0 0,0 0 1,0 0-1,0 0 0,0 0 0,-1 0 0,1 0 0,0 0 1,0 0-1,0 0 0,0 0 0,-1 0 0,1 0 0,0 0 0,0 0 1,0 0-1,0 0 0,-1 0 0,1 0 0,0 0 0,0 0 1,0 0-1,-1 0 0,1 0 0,0 0 0,0 0 0,0 0 0,0 0 1,-1 0-1,1 0 0,0 1 0,0-1 0,0 0 0,0 0 1,0 0-1,0 0 0,-1 0 0,1 1 0,0-1 0,0 0 1,0 0-1,0 0 0,0 0 0,0 1 0,0-1 0,0 0 0,0 0 1,0 0-1,-10-26 127,-1-38-28,10 47-114,2 0-1,0-1 0,1 1 1,1 0-1,0-1 0,2 2 1,0-1-1,0 0 0,2 1 1,0 0-1,1 0 1,0 1-1,21-28 0,-20 33 8,0-1 0,0 1-1,1 1 1,0 0-1,1 0 1,0 1 0,0 0-1,1 1 1,0 1-1,1-1 1,-1 2 0,1 0-1,0 0 1,0 2-1,0-1 1,1 2 0,-1-1-1,21 1 1,-23 2 46,0 1 0,0 0 0,0 0 1,0 2-1,0-1 0,-1 1 0,1 1 0,-1 0 1,0 0-1,0 1 0,0 0 0,-1 1 0,1 0 1,-1 1-1,-1-1 0,1 2 0,-1-1 0,-1 1 0,1 1 1,-1-1-1,10 18 0,-6-9 59,-1 1 0,0 1 0,-2-1 1,0 1-1,-2 1 0,0-1 0,-1 1 0,0 0 0,-2 0 0,-1 1 1,1 21-1,-5-14 283,2 11-1916,0-39 1500,0 0 1,0 0 0,0 0 0,0 1 0,0-1 0,0 0 0,0 0 0,0 0 0,0 0 0,0 0-1,0 0 1,0 0 0,0 1 0,0-1 0,0 0 0,1 0 0,-1 0 0,0 0 0,0 0-1,0 0 1,0 0 0,0 0 0,0 0 0,0 0 0,0 0 0,1 0 0,-1 0 0,0 0-1,0 0 1,0 0 0,0 1 0,0-1 0,0 0 0,1 0 0,-1-1 0,0 1 0,0 0-1,0 0 1,0 0 0,0 0 0,0 0 0,1 0 0,-1 0 0,0 0 0,0 0 0,0 0-1,0 0 1,0 0 0,0 0 0,0 0 0,0 0 0,0 0 0,1-1 0,-1 1 0,0 0-1,0 0 1,0 0 0,0 0 0,0 0 0,0 0 0,0 0 0,0 0 0,0-1 0,0 1-1,0 0 1,13-23-2916,2-12 578,3-6 43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2.1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13 5760,'0'-1'59,"0"1"0,1-1 1,-1 0-1,0 1 0,0-1 0,0 1 1,1-1-1,-1 1 0,0-1 0,1 1 1,-1-1-1,0 1 0,1-1 0,-1 1 1,1-1-1,-1 1 0,0-1 0,1 1 1,-1 0-1,1-1 0,0 1 0,-1 0 1,1-1-1,-1 1 0,1 0 1,-1 0-1,1 0 0,0-1 0,-1 1 1,1 0-1,0 0 0,-1 0 0,1 0 1,-1 0-1,2 0 0,55 4 240,-54-3-90,-1-1 0,0 0 1,1 1-1,-1-1 0,0 1 1,0 0-1,0 0 0,0 0 1,0 0-1,0 0 0,0 0 1,0 1-1,0-1 0,0 1 0,2 1 1,-2 0-190,-1 0 0,1 0 0,-1 0 0,1 1 0,-1-1 0,0 0 0,0 1 1,0-1-1,-1 1 0,1-1 0,-1 7 0,1-1 272,4 69 1081,-9 139-1,-1-117-1066,-4 69 943,-1 109 927,11-207-1254,20 140 0,-17-189-901,1 0 1,0 0-1,2 0 0,1-1 1,0 0-1,2 0 0,0-1 1,25 36-1,-34-54-114,1-1-1,-1 1 1,1 0-1,0 0 1,0-1-1,0 1 1,0-1-1,0 1 1,0-1-1,0 0 1,1 0-1,-1 0 1,0 0-1,1 0 1,-1-1-1,1 1 1,-1-1-1,1 1 1,-1-1-1,1 0 1,-1 0-1,4 0 1,-2-2-136,1 1 1,-1 0 0,0-1-1,1 0 1,-1 0 0,0 0-1,-1-1 1,1 1-1,0-1 1,-1 0 0,6-4-1,3-7-764,1-1 0,-2 1 0,0-2 0,16-30 0,3-22-1545,-10-14-22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2.4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1 230 5504,'0'-9'2688,"134"-16"-4096,-88 14 5760,24 1-4352,24-7 128,22-8 256,3 1 0,-3-1-384,-10-1 0,-11 5 256,-19 6 128,-21-2-896,-21 13 0,-14 8-1024,-14 16 0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2.8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0 566 3328,'21'26'2376,"2"-2"-1,0-1 1,46 37 0,-62-55-2023,1 1-195,1 0 0,0 0 0,1-1 0,-1 0 0,1-1 1,0 0-1,0-1 0,0 0 0,1 0 0,-1-1 1,1-1-1,-1 0 0,1 0 0,0-1 0,-1 0 0,1-1 1,0 0-1,-1-1 0,1 0 0,16-6 0,-7 2 69,0-1 0,0-2 0,-1 0-1,0-1 1,0-1 0,-2 0 0,1-2-1,-1 0 1,23-24 0,-23 20-135,-1 0 0,-1-1 1,-1-1-1,-1-1 0,0 0 1,10-23-1,-18 31-80,-1 1 0,0-1-1,0-1 1,-1 1 0,-1 0 0,0-1-1,-1 1 1,0-1 0,-1 0-1,0 1 1,-1-1 0,-1 1 0,-4-19-1,1 12-32,-1-1-1,-1 1 0,-1 0 0,-1 0 1,0 1-1,-1 0 0,-1 0 0,-1 1 1,-18-20-1,25 31 12,0 1 0,-1-1-1,1 1 1,-1 0 0,0 1 0,-1-1 0,1 1 0,-1 1 0,0-1-1,1 1 1,-2 0 0,1 0 0,0 1 0,0 0 0,-1 1-1,1-1 1,-1 1 0,0 1 0,1-1 0,-1 1 0,0 1 0,1-1-1,-1 1 1,1 1 0,-1 0 0,1 0 0,0 0 0,-10 4-1,3 2 21,0 1 0,0 0 0,1 0-1,0 2 1,1-1 0,0 2 0,1 0-1,0 0 1,1 1 0,0 0 0,1 0-1,0 1 1,1 1 0,-11 29-1,8-18 18,2 1-1,1 0 1,1 0-1,2 0 1,0 1-1,2 0 1,1 0-1,2 29 0,0-47-177,1 0 0,1 0 0,-1 0 0,2 0 0,-1 0 0,1 0-1,1 0 1,0-1 0,0 1 0,1-1 0,0 0 0,11 14 0,-11-18-67,-1 0 1,1 0 0,0-1-1,1 0 1,-1 0 0,1 0 0,0-1-1,0 0 1,0 0 0,0 0-1,0-1 1,1 1 0,-1-2 0,1 1-1,0-1 1,-1 0 0,1 0-1,0-1 1,0 0 0,6 0 0,1-2-391,-1 0 0,1-1 0,22-8 0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3.5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5 2816,'0'0'43,"0"0"1,0 0 0,0 0-1,0 0 1,-1 0-1,1 0 1,0 0 0,0 0-1,0 1 1,0-1-1,0 0 1,-1 0-1,1 0 1,0 0 0,0 0-1,0 0 1,0-1-1,-1 1 1,1 0-1,0 0 1,0 0 0,0 0-1,0 0 1,0 0-1,-1 0 1,1 0-1,0 0 1,0 0 0,0 0-1,0 0 1,0-1-1,0 1 1,-1 0 0,1 0-1,0 0 1,0 0-1,0 0 1,0 0-1,0-1 1,0 1 0,0 0-1,0 0 1,0 0-1,0 0 1,0-1-1,0 1 1,0 0 0,0 0-1,0 0 1,0 0-1,0-1 1,0 1-1,0 0 1,0 0 0,0 0-1,0 0 1,1 0 48,-1 0 1,1 0 0,-1 0-1,1 1 1,0-1 0,-1 0-1,1 1 1,-1-1 0,1 0-1,-1 1 1,1-1-1,-1 1 1,1-1 0,-1 1-1,1-1 1,-1 1 0,1-1-1,-1 1 1,0 0 0,0-1-1,1 1 1,-1 0-1,0-1 1,1 2 0,41 83 2291,-3 2 0,-5 2 0,45 175-1,-77-231-1390,-4-29-263,-3-20-319,2-8-377,1 0-1,1 0 1,1-1 0,1 1 0,1 0-1,2 0 1,0 0 0,1 1 0,2-1 0,0 1-1,12-25 1,-13 38-49,0-1 1,0 1-1,1 1 0,0-1 1,0 1-1,1 0 1,0 1-1,1 0 0,0 0 1,12-7-1,-4 4-15,0 1 0,0 0 0,1 2 0,0 0 0,23-6 0,-34 12 34,-1 1-1,0 0 1,0 0 0,1 0 0,-1 1 0,0 0-1,1 0 1,-1 0 0,0 1 0,1 0 0,-1 1-1,0-1 1,0 1 0,0 0 0,0 1 0,0-1-1,0 1 1,-1 0 0,0 1 0,1-1 0,-1 1-1,0 0 1,-1 1 0,1-1 0,7 10 0,-2-1 42,0 1-1,-1 0 1,-1 0 0,0 0 0,-1 1 0,-1 0 0,0 1 0,7 29 0,-6-1 160,-2-1 0,-2 1 0,-2 54 0,-1-60-134,0-37-162,-1 0 1,1 0-1,0 0 1,0 0-1,0 1 1,0-1-1,1 0 1,-1 0-1,0 0 1,0 0-1,1 1 0,-1-1 1,1 0-1,-1 0 1,1 0-1,-1 0 1,1 0-1,0 0 1,-1 0-1,2 1 1,-1-2 10,-1 0 0,1 0 0,0 0 0,0 0 0,-1 0 0,1 0-1,0 0 1,0 0 0,0 0 0,-1 0 0,1 0 0,0 0 0,0 0 0,-1-1 0,1 1 0,0 0 0,-1-1 0,1 1 0,0 0 0,-1-1 0,1 1 0,0-1 0,0 0 0,44-46-3986,-29 29 1795,8-3-311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3.9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0 501 4864,'16'-4'584,"11"-2"682,-1-1-1,1-2 1,-1 0-1,34-19 1,203-86 910,-241 103-2268,16-9 493,49-33 0,-79 48-302,0-1 0,0 0 0,-1-1 0,1 0 0,-1 0 0,-1-1 0,0 1 0,0-1 0,0-1 0,-1 1 0,7-16 0,-11 21-75,0 0 0,0 0 0,0 0 1,-1-1-1,0 1 0,1 0 0,-1 0 0,0 0 0,-1 0 0,1-1 0,0 1 0,-1 0 0,0 0 1,0 0-1,0 0 0,0 0 0,0 0 0,0 0 0,-1 0 0,0 1 0,1-1 0,-1 1 0,0-1 1,0 1-1,0-1 0,-1 1 0,1 0 0,0 0 0,-1 0 0,-4-2 0,-3-2 30,-1 0-1,1 1 0,-1 0 0,0 1 1,-1 0-1,1 1 0,-15-3 0,-6 2 61,0 0-1,0 3 0,-1 0 0,1 2 0,0 2 0,-1 1 0,1 1 0,1 2 0,-60 20 0,80-23-62,0 1 0,0 0 1,1 1-1,0 0 0,0 0 0,0 1 0,0 0 0,-11 13 0,18-17-21,-1 1 0,1 0 1,0 0-1,0 0 0,1 0 0,-1 0 0,1 1 0,0-1 0,0 1 0,1-1 0,-1 1 0,1 0 0,0 0 0,0 0 0,0-1 1,1 1-1,0 0 0,0 0 0,0 0 0,0 0 0,1 0 0,2 8 0,1-2 12,1 0 0,0 0 1,0-1-1,2 1 0,-1-1 0,1 0 0,0-1 0,1 0 1,0 0-1,1-1 0,0 0 0,0 0 0,0-1 0,1 0 1,20 10-1,13 5 71,1-2 1,70 22-1,-97-37-83,201 61-1159,-187-59-6,1-1 0,-1-1 0,1-2-1,61-2 1,-48-8-1403,-20-1-22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4.6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79 5248,'0'15'651,"2"1"1,0-1 0,1 0-1,0 0 1,1-1 0,1 1-1,0-1 1,1 1-1,0-2 1,9 14 0,0 0-345,0 0 1,2-1 0,0-1 0,2-1 0,1-1 0,0 0-1,39 31 1,-51-47-262,0-1 1,0 0-1,0-1 0,1 0 1,0 0-1,0 0 0,1-2 0,-1 1 1,1-1-1,-1 0 0,1-1 0,0 0 1,0-1-1,0 0 0,1 0 1,-1-1-1,0-1 0,0 1 0,0-2 1,0 1-1,0-2 0,0 1 0,-1-1 1,1-1-1,-1 1 0,18-11 1,-7 1-16,0-2 1,0 0 0,-2-2 0,0 0-1,-1 0 1,0-2 0,27-40 0,-23 26 15,-1-1 0,-1-1 1,-2 0-1,16-50 0,-33 84-46,4-8 1,-1 1 0,0-1 0,-1 1 0,0-1-1,-1 0 1,1 0 0,-2 0 0,1 0 0,-1 0 0,-2-14-1,1 23-1,1 0 0,-1-1 0,0 1 0,0 0 0,1 0 0,-1 0 0,0 0 0,1-1 0,-1 1 0,0 0 0,0 0 0,1 1 0,-1-1 0,0 0 0,0 0 0,1 0 0,-1 0 0,0 0 0,1 1 0,-1-1 0,0 0 0,1 1 0,-1-1 0,1 1 0,-1-1 0,0 0 0,1 1 0,-1-1 0,1 1 0,-1 0 0,1-1 0,-1 1 0,1 0 0,-22 18 0,16-10 7,0 0 0,1 0-1,0 0 1,1 1 0,0-1-1,0 1 1,1 0 0,0 0 0,1 0-1,0 1 1,0-1 0,1 0-1,1 1 1,0-1 0,0 1-1,1-1 1,0 1 0,5 16-1,-3-14 31,1 1 0,0-2-1,1 1 1,1 0 0,0-1-1,0 0 1,1 0-1,1-1 1,0 0 0,0 0-1,1-1 1,1 0 0,20 16-1,-17-16 36,0-1 0,27 13 0,-37-21-170,0 1 0,0-1 0,1 1-1,-1-1 1,1 0 0,-1 0 0,1-1-1,0 1 1,-1-1 0,1 0 0,-1 0-1,1 0 1,0 0 0,-1 0-1,1-1 1,-1 0 0,1 0 0,0 0-1,3-2 1,-5 2-148,0-1 0,0 0 0,0 0-1,-1 0 1,1-1 0,-1 1 0,0 0-1,1 0 1,-1-1 0,0 1 0,0-1 0,-1 1-1,1-1 1,0 1 0,-1-1 0,0 0 0,1 1-1,-1-1 1,0 0 0,0 1 0,-1-1-1,1 1 1,-1-5 0,-3-17-1823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07.4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50 2304,'0'-1'123,"-1"1"0,1-1-1,0 0 1,0 0 0,-1 0 0,1 0 0,0 0 0,0 0-1,0 0 1,0 0 0,0 0 0,0 0 0,1 0 0,-1 0-1,0 0 1,0 0 0,1 0 0,-1 0 0,0 0 0,1 1-1,-1-1 1,1 0 0,-1 0 0,1 0 0,0 1 0,-1-1 0,1 0-1,0 1 1,-1-1 0,1 0 0,0 1 0,1-1 0,0-2-14,0 1 1,0 0 0,0 1 0,0-1 0,0 0 0,1 0 0,-1 1 0,0 0 0,1-1 0,-1 1 0,1 0 0,3-1-1,18 3 454,0 1-1,-1 1 0,1 2 0,-1 0 0,32 12 1,112 51-116,-123-48-257,-30-14-114,-6-3-16,0 0 0,0 0 1,0 1-1,0 0 0,-1 1 1,0 0-1,0 0 0,8 8 1,-15-13-49,-1 1 1,1-1-1,0 1 1,-1 0 0,1-1-1,-1 1 1,1-1 0,0 1-1,-1-1 1,1 0-1,-1 1 1,1-1 0,-1 1-1,0-1 1,1 0 0,-1 0-1,1 1 1,-1-1-1,0 0 1,1 0 0,-1 0-1,0 1 1,1-1 0,-1 0-1,0 0 1,1 0-1,-1 0 1,0 0 0,1 0-1,-1 0 1,1-1 0,-1 1-1,0 0 1,0-1-1,-25 2-3141,26 5 1465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5.0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 69 4864,'-10'-59'1813,"7"50"-1915,2 11 1352,5 15 525,-1 0-1378,-1 1 1,0 0 0,-1 0 0,-1 0 0,-1 0-1,-4 24 1,2-10-366,-27 436 3913,28-320-2259,20 173 0,-15-290-1528,1 0 0,2-1 1,1 0-1,19 51 0,-23-74-164,1 1 1,0-1-1,0 0 0,0 0 0,1 0 1,1 0-1,-1-1 0,1 0 0,10 9 0,-11-12-44,-1 0-1,1 0 0,0-1 1,0 1-1,0-1 0,0-1 1,0 1-1,0-1 0,1 1 1,-1-1-1,0-1 0,1 1 0,-1-1 1,1 0-1,-1 0 0,7-2 1,-6 1-132,0 0 0,0-1 0,-1 0 0,1 0 0,-1-1 1,0 1-1,0-1 0,0 0 0,0-1 0,0 1 0,-1-1 0,1 0 1,-1 0-1,0 0 0,5-7 0,5-9-1156,-1 1 0,16-33 0,-17 31 177,13-33-1399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5.3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77 6144,'0'3'3072,"122"-6"-4224,-73-1 5376,27-6-4224,3 6 0,16 1 512,11-1 0,-15 0-512,-6-13 0,-11 8 256,-7 1 0,-18 0-768,-13 8 128,-17-5-1280,-4 14 0,-4 3-128,-16 8 128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5.7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1 132 5248,'2'1'155,"1"-1"1,-1 1-1,0 0 1,1-1-1,-1 1 0,0 0 1,0 0-1,1 1 1,-1-1-1,0 0 1,0 1-1,0-1 0,3 4 1,35 35 379,-24-22 631,-1 0-1,-1 1 1,0 1 0,-1 0 0,15 33 0,102 349 4253,-176-594-4348,13 50-1140,25 110 57,-25-122-77,30 139 57,2 0 1,0-1 0,0 1-1,2 0 1,0-1-1,0 1 1,2 0 0,3-16-1,-4 27 17,-1 0 0,1 0 0,0 1 1,0-1-1,0 0 0,1 1 0,-1-1 0,1 1 0,0 0 0,0 0 0,0 0 0,0 0 0,1 1 0,-1-1 0,1 1 0,0 0 0,-1 0 0,1 0 0,0 0 0,0 1 0,0-1 0,0 1 0,0 0 0,1 1 1,-1-1-1,0 1 0,0-1 0,1 1 0,5 1 0,13 1-36,0 1 0,1 0 1,-1 2-1,25 9 1,-33-10-17,37 14-1499,27 6-5187,-55-19 4193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6.1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31 502 3584,'5'-1'265,"-1"1"1,0-1 0,0 1-1,1 0 1,-1 1-1,0-1 1,1 1-1,-1-1 1,0 1-1,0 1 1,0-1 0,0 1-1,0-1 1,0 1-1,4 3 1,7 4 1746,-1 2 1,21 19-1,-27-22-1616,0 0-1,1-1 0,0 0 1,1 0-1,-1-1 1,1 0-1,0 0 0,13 4 1,-9-7-159,-1 0 0,1-2 1,-1 1-1,1-1 0,0-1 1,0-1-1,-1 0 0,1-1 1,-1 0-1,1-1 0,-1 0 1,0-1-1,0-1 0,0 0 1,-1 0-1,0-2 0,0 1 1,0-2-1,-1 1 0,0-2 1,0 1-1,-1-1 0,12-14 1,-8 8-166,0-1 1,-1 0-1,0-1 1,-2 0 0,0-1-1,-1 0 1,-1-1-1,0 0 1,7-26-1,-12 31-67,-1 0-1,0 0 0,-1 0 0,-1 0 1,0-1-1,-1 1 0,-1 0 0,0 0 1,0 0-1,-2 0 0,0 0 0,0 0 0,-1 0 1,-10-20-1,10 27-21,0 0 0,0 1 0,0-1-1,-1 1 1,-1 0 0,1 0 0,-1 0 0,1 1 0,-2 0-1,1 0 1,0 0 0,-1 1 0,0 0 0,0 0 0,0 1 0,-1 0-1,1 0 1,-1 1 0,0 0 0,1 0 0,-1 1 0,0 0 0,0 0-1,0 1 1,-11 1 0,-6 0-41,1 1 0,-1 1-1,1 2 1,0 0 0,1 2 0,-46 18 0,43-13 20,1 0 1,0 2 0,1 1-1,1 1 1,-22 19 0,33-25 20,1 1 1,-1 1-1,2 0 1,0 0-1,0 1 1,1 0-1,1 1 1,0 0-1,1 0 1,-7 19-1,12-28-5,0 1 0,1 0 0,0 0-1,0-1 1,0 1 0,1 0 0,-1 0 0,2 0-1,-1 0 1,0 0 0,1 0 0,0-1 0,1 1-1,-1 0 1,1-1 0,3 8 0,-1-6-127,0 0 0,1-1 0,0 0 0,0 0 0,0 0 0,0 0 0,1-1 0,0 0 0,0 0 0,0-1 0,8 5 0,2-1-414,1 0 1,0-1 0,0 0 0,0-2 0,1 0 0,0-1 0,0 0 0,0-2 0,26 1 0,39-5-2019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6.73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337 0 3456,'-10'1'390,"1"0"0,-1 1 0,1 0 0,0 0 0,-1 1 0,1 0 0,0 0 0,1 1 0,-1 0 0,-15 11 0,-3 1 1869,9-6-1844,1 2 1,0-1-1,1 2 0,0 0 0,1 1 1,0 1-1,-14 19 0,23-26-373,0 0 0,1 1 0,0-1-1,0 1 1,1 0 0,0 0 0,0 1 0,1-1-1,1 1 1,0-1 0,0 1 0,0 0 0,2 0-1,-1 0 1,1 0 0,0 0 0,3 14 0,0-16 0,-1 1 0,1-1 0,1 0 0,0 0 0,0 0 0,1 0 0,0-1 1,0 1-1,0-1 0,1-1 0,0 1 0,1-1 0,-1 0 0,1 0 1,0-1-1,1 0 0,-1 0 0,1-1 0,11 5 0,4 1 45,-1-1 0,1-1 1,0-1-1,1-1 0,47 6 0,-32-10-315,1-2 1,-1-1-1,1-2 1,-1-2-1,0-1 1,0-2-1,-1-2 0,59-23 1,-66 19-572,-1-2 1,-1-1 0,-1-1-1,0-2 1,-1 0-1,39-40 1,-12 3-1122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7.25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95 6 4992,'-70'-5'1792,"70"5"-1754,-1 0 1,0 0-1,0-1 1,0 1-1,1 0 1,-1 0-1,0 0 1,0 0-1,0 0 1,1 0 0,-1 0-1,0 1 1,0-1-1,0 0 1,1 0-1,-1 0 1,0 1-1,0-1 1,1 1-1,-1-1 1,0 0-1,1 1 1,-1-1-1,0 1 1,1-1-1,-1 1 1,1 0-1,-1-1 1,1 1-1,-1 0 1,1-1-1,0 1 1,-1 0 0,1-1-1,0 1 1,-1 0-1,1 0 1,0-1-1,0 1 1,0 0-1,-1 0 1,1 1-1,15 34 2070,-4-15-2459,69 223 1961,14 34 151,160 361 2804,-245-603-4333,-9-19-23,-1-17-202,1 0 0,0 0 1,0 0-1,-1 1 1,1-1-1,0 0 1,0 0-1,-1 0 0,1 0 1,0 0-1,-1 0 1,1 1-1,0-1 1,0 0-1,-1 0 1,1 0-1,0 0 0,-1 0 1,1 0-1,0 0 1,-1 0-1,1 0 1,0 0-1,0 0 0,-1-1 1,1 1-1,0 0 1,-1 0-1,1 0 1,0 0-1,0 0 1,-1 0-1,1-1 0,0 1 1,0 0-1,-1 0 1,1 0-1,0-1 1,0 1-1,0 0 0,-1 0 1,1-1-1,0 1 1,-3-4 2,1 1 1,-1 0 0,1-1 0,0 0-1,0 1 1,0-1 0,0 0 0,1 0-1,0 0 1,0 0 0,0 0 0,0 0-1,0-1 1,1-7 0,1-64-2,1 60-26,0 1 0,2 0 0,-1 0 0,2 0 0,0 1 0,1-1 0,0 1 0,1 1 0,0-1 0,1 1 0,1 0-1,0 1 1,1 0 0,0 0 0,21-17 0,-23 23 19,-1 0-1,1 0 1,1 1-1,-1 0 1,1 0-1,0 1 1,0 1-1,0-1 0,1 1 1,-1 1-1,1 0 1,-1 0-1,1 1 1,0 0-1,0 1 1,-1 0-1,1 0 1,0 1-1,0 0 1,-1 1-1,1 0 1,0 1-1,-1 0 1,0 0-1,16 9 1,-14-7 67,-1 1 0,0 1 0,-1 0 0,0 0 0,0 1 0,0 0 0,-1 0 0,0 1 0,0 0 0,-1 1 0,-1 0 0,0 0 0,0 0 0,-1 1 0,0-1 0,0 1 0,4 20 0,-5-14 39,-1 1 0,-1-1 0,0 1 0,-1 0 0,-1 0 0,-1-1 0,-1 1 0,0 0 0,-1-1 0,-1 1 0,-6 18 0,-1 0 98,7-23-532,4-13 238,0 0 0,0 0 0,0 0 0,0 0 0,0 0 0,0 0 0,0 0 0,1 0 0,-1 0 0,0 0 0,0 0 0,0 0 0,0 0 0,0 0 0,0 0 0,0 0 0,0 0 0,0 1 0,8-15-1047,0 0 0,1 1-1,0 0 1,1 0 0,1 1-1,0 1 1,0 0-1,21-15 1,-1 4-1318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7.5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74 308 5632,'0'1'73,"0"0"1,1-1 0,-1 1-1,0 0 1,1 0 0,-1-1-1,0 1 1,1-1 0,-1 1-1,1 0 1,-1-1-1,1 1 1,-1-1 0,1 1-1,-1-1 1,1 1 0,0-1-1,-1 0 1,1 1-1,0-1 1,-1 0 0,1 1-1,0-1 1,0 0 0,-1 0-1,1 0 1,0 1 0,0-1-1,-1 0 1,2 0-1,14 0 510,1 0-1,-1-1 1,1-1-1,-1 0 0,0-2 1,0 1-1,0-2 0,-1 0 1,18-9-1,-12 4-348,-3 2-109,0-1 0,0 0 0,-1-1 0,0-1 0,-1-1 0,16-15 1,-23 18-79,0 0 1,-1-1-1,0 0 1,-1 0-1,0-1 1,-1 0-1,6-12 1,-11 21-8,0-1 1,0 0-1,-1 1 1,1-1-1,-1 0 1,1 1-1,-1-1 1,0 0-1,0 0 1,0 0-1,-1 1 1,1-1-1,-1 0 1,1 1-1,-1-1 1,-1-3-1,0 3 17,0 0-1,0 0 0,0 1 1,-1-1-1,1 1 0,-1-1 1,1 1-1,-1 0 0,0 0 1,0 0-1,0 0 0,0 0 1,0 1-1,0-1 0,0 1 1,-5-1-1,-5-1 54,0 0 0,0 1-1,0 0 1,-1 1 0,1 1-1,0 0 1,0 1 0,0 0-1,0 1 1,0 1 0,0 0 0,0 1-1,1 0 1,-1 0 0,1 2-1,0-1 1,-11 9 0,6-4 43,1 0 1,0 1 0,1 0-1,1 2 1,0 0 0,0 0-1,1 1 1,1 1 0,1 0-1,0 1 1,-13 24 0,20-31-82,0 1 1,0 0-1,1 0 1,1 0 0,-1 1-1,2-1 1,0 1-1,0-1 1,0 1 0,2-1-1,-1 1 1,1-1-1,1 0 1,0 1 0,0-1-1,1 0 1,0 0-1,1 0 1,6 12 0,-3-10-44,0 0 1,0-1 0,1 0 0,0-1-1,1 1 1,0-2 0,1 1 0,0-1 0,0-1-1,1 0 1,0 0 0,1-1 0,0-1 0,21 10-1,7-2-851,0-1 0,65 11 0,-84-20-107,0-2 0,0 0 0,0-2 0,1 0 0,-1-1 0,0-1 0,24-6 0,5-7-1908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8.2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1 431 5632,'1'5'276,"1"0"1,0-1-1,0 1 1,1-1-1,-1 0 1,1 0-1,0 1 0,0-2 1,0 1-1,1 0 1,-1-1-1,1 0 1,0 1-1,0-1 1,0-1-1,0 1 0,0-1 1,1 1-1,-1-1 1,1-1-1,0 1 1,7 1-1,12 4 438,0-2 1,0-1-1,29 2 1,-16-4-560,1-1 1,-1-2-1,1-1 1,-1-3 0,0 0-1,60-19 1,-47 8 83,-2-2-1,1-3 1,-2-2-1,52-33 1,-82 45-167,-1 0 0,0-1-1,-1-1 1,0 0 0,15-19 0,-24 26-43,-1-1 1,0 0 0,0 0-1,-1-1 1,1 1-1,-2-1 1,1 0 0,-1 0-1,0-1 1,-1 1-1,0 0 1,0-1 0,-1 1-1,1-10 1,-3 13-28,1 0 0,-1 1 0,0-1 0,0 0 0,0 0 0,-1 0 0,1 1 0,-1-1 0,0 1 1,-1 0-1,1-1 0,-1 1 0,0 0 0,0 0 0,0 0 0,0 1 0,-1-1 0,1 1 0,-1 0 0,0 0 0,0 0 0,0 1 1,-9-5-1,-3-1-12,-1 1 0,0 1 0,-1 0 0,-34-5 0,33 8-40,0 1-1,0 0 1,0 2 0,0 0 0,0 2 0,0 0-1,0 1 1,1 1 0,-1 0 0,1 1 0,0 2-1,0 0 1,1 0 0,0 2 0,0 0 0,-16 12-1,26-15 38,1 0-1,-1 0 1,1 1-1,1-1 0,0 1 1,-1 1-1,2-1 0,-1 1 1,1 0-1,1 0 1,-1 0-1,1 0 0,1 1 1,0-1-1,0 1 0,0-1 1,1 1-1,0 0 1,1 0-1,0 0 0,0-1 1,1 1-1,1 0 0,-1-1 1,1 1-1,0 0 1,1-1-1,0 0 0,1 0 1,-1 0-1,1 0 0,1 0 1,0-1-1,0 0 0,8 10 1,6-1-123,0-1 0,1-1 0,0-1 0,1-1 0,0-1 0,1 0 0,46 14 0,-42-18-516,-1-1 0,1-1-1,0-1 1,0-1 0,0-2 0,51-3 0,4-10-1396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8.6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6912,'27'31'3456,"107"18"-4864,-79-32 6400,21 0-4992,13 4 0,11-4 0,1-10 128,5-7-1280,4 0 0,-19 0-640,-33-7 128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9.0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754 1 3072,'-7'0'451,"-1"1"1,1 1-1,0-1 0,0 1 1,1 0-1,-1 1 1,0 0-1,1 0 0,-1 0 1,-5 5-1,-24 11 280,10-6-400,1 0 1,0 2-1,1 1 1,1 1-1,0 1 0,-30 32 1,-106 131 1337,122-133-1174,1 2 1,3 2-1,2 0 1,3 2-1,-30 77 1,46-96-301,1 0 0,2 0 0,1 1 0,1 0 1,3 1-1,1 0 0,1-1 0,2 1 0,2 0 1,6 38-1,-2-51-79,1-1 1,1 0-1,0 0 0,2 0 1,1-1-1,1-1 0,0 0 1,2-1-1,0 0 0,27 28 1,-35-42-139,1 1-1,0 0 1,0-1 0,1-1 0,-1 1 0,1-1-1,1-1 1,-1 1 0,0-1 0,1-1 0,0 1-1,0-2 1,0 1 0,17 1 0,-12-3-861,0-1 0,1 0 1,-1-1-1,0-1 0,0 0 1,0-1-1,0-1 0,25-9 1,-15-1-1550,-7-10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08.9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 80 2816,'0'2'3142,"-3"20"622,1-9-3664,2 0-1,-1 1 0,1-1 0,3 17 0,21 95 92,-15-63-41,4-1-1,2 1 1,39 99 0,-53-159-144,0 1 1,0-1 0,0 1 0,0-1-1,0 1 1,0 0 0,-1 0 0,1 0-1,-1-1 1,0 1 0,0 0 0,0 0-1,0 0 1,0-1 0,0 1-1,-1 0 1,0 0 0,-1 4 0,2-7-8,0 0 1,0 0-1,-1 0 1,1 1 0,0-1-1,0 0 1,0 0-1,0 0 1,-1 0 0,1 0-1,0 1 1,0-1-1,-1 0 1,1 0-1,0 0 1,0 0 0,-1 0-1,1 0 1,0 0-1,0 0 1,-1 0 0,1 0-1,0 0 1,0 0-1,-1 0 1,1 0 0,0 0-1,0 0 1,-1 0-1,1 0 1,0-1-1,0 1 1,0 0 0,-1 0-1,1 0 1,0 0-1,0 0 1,0-1 0,-1 1-1,1 0 1,0 0-1,-10-14-40,-1-15-50,1-17 56,1 0-1,3-1 1,1 0 0,4-87-1,-3-44-21,3 166 57,0 0 0,-1 0 0,0 0 0,-8-22 0,10 34 1,0 0 0,0-1 1,0 1-1,0 0 1,0 0-1,0-1 1,0 1-1,-1 0 0,1-1 1,0 1-1,0 0 1,0-1-1,0 1 0,-1 0 1,1 0-1,0-1 1,0 1-1,-1 0 0,1 0 1,0 0-1,0-1 1,-1 1-1,1 0 0,0 0 1,-1 0-1,1 0 1,0 0-1,-1 0 0,1 0 1,0-1-1,-1 1 1,1 0-1,0 0 1,-1 0-1,0 0 0,-7 11 114,0 17 82,8-11-153,1 0-1,0-1 1,1 1-1,1 0 0,6 19 1,30 83 224,-35-106-263,3 5-1,1 10 38,2-1 0,1 0 0,1-1 0,1-1 0,32 48 0,-32-65-42,-11-21 0,-11-28 0,8 37 0,-36-165-64,23 95-22,-42-129 1,55 201 75,1 0-1,-1 0 1,0 0 0,0 0-1,0 0 1,0 0 0,0 0-1,-1 1 1,1-1 0,-1 0-1,1 1 1,-1-1 0,1 1-1,-1-1 1,0 1 0,0 0-1,-3-2 1,5 3 6,-1 0 0,1 0 0,-1 0 0,1 0 0,-1 0 0,0 0 0,1 0-1,-1 0 1,1 0 0,-1 0 0,0 0 0,1 0 0,-1 1 0,1-1 0,-1 0 0,1 0 0,-1 1 0,1-1 0,-1 0 0,1 0 0,-1 1 0,1-1 0,-1 1 0,0 0 0,-9 23-8,8-9-11,1 0 0,1 0 0,0 0-1,1 0 1,0 0 0,4 17 0,2 1-3,20 56 1,-20-68 95,-2-6-52,0-1-1,0 0 0,1-1 1,1 1-1,0-1 1,10 13-1,-17-26-23,0 0 1,0 1-1,0-1 0,0 0 1,1 1-1,-1-1 1,0 0-1,0 0 0,0 1 1,0-1-1,0 0 0,1 0 1,-1 1-1,0-1 0,0 0 1,0 0-1,1 0 1,-1 1-1,0-1 0,0 0 1,1 0-1,-1 0 0,0 0 1,0 0-1,1 1 0,-1-1 1,0 0-1,0 0 1,1 0-1,-1 0 0,0 0 1,1 0-1,-1 0 0,0 0 1,0 0-1,1 0 0,-1 0 1,0 0-1,1 0 1,-1 0-1,0-1 0,0 1 1,1 0-1,-1 0 0,0 0 1,0 0-1,1-1 0,-1-17-132,-10-24 56,-8-24 57,8 25 12,-2-1-1,-1 2 1,-3 0-1,-1 0 0,-25-42 1,39 79 7,0-1 1,0 1 0,0-1-1,0 1 1,-1 0 0,1 0-1,-1 1 1,0-1 0,0 1-1,-7-4 1,10 6 3,0 0 0,0-1 1,0 1-1,0-1 0,0 1 0,0 0 0,0 0 1,0 0-1,0 0 0,0 0 0,-1 0 0,1 0 0,0 0 1,0 0-1,0 0 0,0 1 0,0-1 0,0 0 1,0 1-1,0-1 0,0 1 0,0-1 0,0 1 0,0-1 1,0 1-1,1 0 0,-1 0 0,0-1 0,0 1 1,0 0-1,1 0 0,-1 0 0,1 0 0,-1 0 1,1 0-1,-1 0 0,1 0 0,-1 0 0,1 0 0,0 0 1,-1 0-1,1 0 0,0 0 0,0 0 0,0 0 1,0 0-1,0 0 0,0 0 0,0 2 0,0 6-3,0-1 0,0 0-1,0 0 1,1 0 0,0 0-1,1 0 1,-1 0 0,2 0-1,-1 0 1,1 0 0,0-1-1,1 0 1,0 1 0,0-1-1,0-1 1,1 1 0,0 0-1,1-1 1,5 5 0,-2-2 23,24 21 123,-20-29-73,-12-2-67,-1 1 1,1-1-1,0 0 1,-1 0-1,1 0 1,-1 0-1,0 0 1,1 0-1,-1 0 1,0 0 0,1 0-1,-1 0 1,0 0-1,0 0 1,0 0-1,0 0 1,0 0-1,0-1 1,0-28 40,-1 0 1,-2 0 0,0 0-1,-2 1 1,-14-45 0,19 73-45,0 1 1,0-1 0,0 1-1,0 0 1,0-1 0,0 1 0,0-1-1,0 1 1,0 0 0,0-1-1,0 1 1,-1-1 0,1 1-1,0 0 1,0-1 0,0 1 0,-1 0-1,1-1 1,0 1 0,0 0-1,-1-1 1,1 1 0,0 0-1,-1-1 1,1 1 0,0 0 0,-1 0-1,1 0 1,-1-1 0,1 1-1,0 0 1,-1 0 0,1 0 0,-1 0-1,1 0 1,0 0 0,-1 0-1,0 0 1,-6 17-114,4 31-82,7-13 51,0 6 287,14 52-1,-15-79-730,2-1 0,0 1-1,0-1 1,10 16 0,-7-15-711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09.7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0 539 4736,'14'-1'461,"0"-1"0,0-1 0,-1-1 1,0 0-1,1 0 0,22-12 0,14-17 3351,74-45-2143,-87 57-1448,0-2-1,-2-1 1,-1-1 0,51-50 0,-64 50-63,-2 0 0,0-2-1,-2 0 1,21-44 0,-36 68-152,-1 0 0,0 0 0,1 0 0,-2 0 0,1 0 0,0 0 0,0-1-1,-1 1 1,0-3 0,0 5-6,0 0 0,0 1 0,0-1 0,0 0-1,0 0 1,0 1 0,0-1 0,-1 0 0,1 1 0,0-1-1,-1 0 1,1 1 0,0-1 0,-1 1 0,1-1-1,0 0 1,-1 1 0,1-1 0,-1 1 0,0-1 0,1 1-1,-1 0 1,1-1 0,-1 1 0,0-1 0,-1 1-7,-1 0 1,1 0 0,0 0-1,0 0 1,0 0 0,-1 0-1,1 1 1,0-1 0,0 1-1,0 0 1,0-1-1,0 1 1,0 0 0,0 0-1,0 0 1,0 0 0,0 1-1,1-1 1,-1 1 0,0-1-1,-2 4 1,-10 9 0,0 2 1,1 0-1,1 0 0,0 1 1,2 1-1,-1 0 0,2 1 1,1-1-1,0 2 0,1-1 1,2 1-1,-1 0 0,2 0 1,1 0-1,-1 30 0,3 11-8,3 0-1,3 1 0,23 110 1,-28-170 14,3 10 16,0 0 1,-1 1-1,-1-1 1,0 1 0,0-1-1,-1 1 1,-1-1-1,-3 18 1,3-28-11,0 0-1,-1 0 1,1 0 0,0 0 0,-1 0-1,1-1 1,-1 1 0,0 0 0,0-1-1,1 1 1,-1-1 0,0 0 0,0 1-1,0-1 1,-1 0 0,1 0 0,0-1-1,0 1 1,0 0 0,-1-1-1,1 1 1,0-1 0,-5 0 0,-58 2-423,63-2 376,-23-2-336,0-1 0,0-1 0,1-1 0,0-1 0,-26-11 1,28 2-392,22 15 764,1-1 1,-1 1 0,0-1 0,0 1 0,0-1 0,1 1 0,-1-1-1,0 1 1,1-1 0,-1 1 0,0-1 0,1 1 0,-1-1 0,1 1-1,-1 0 1,1-1 0,-1 1 0,1 0 0,-1 0 0,1-1-1,-1 1 1,1 0 0,-1 0 0,1 0 0,-1-1 0,1 1 0,-1 0-1,1 0 1,-1 0 0,1 0 0,0 0 0,-1 0 0,1 0 0,0 1-1,1-2 8,77-9 540,0 2 0,1 5 0,157 12 0,-215-7-454,-4-2-480,0 2-1,1 0 1,29 9-1,-47-11 312,0 0-1,-1 0 1,1 0 0,-1 0-1,1 0 1,-1 0 0,1 1-1,-1-1 1,1 0 0,-1 0-1,1 1 1,-1-1 0,1 0-1,-1 1 1,1-1 0,-1 0-1,1 1 1,-1-1 0,0 1-1,1-1 1,-1 1 0,0-1-1,1 1 1,-1-1 0,0 1-1,0-1 1,0 1 0,1-1-1,-1 1 1,0-1 0,0 1-1,0 0 1,0-1 0,0 1-1,0-1 1,0 1 0,0-1-1,0 1 1,0 0 0,0-1-1,-1 1 1,1-1 0,0 1-1,0-1 1,0 1 0,-1-1-1,1 1 1,0-1 0,-1 1-1,1-1 1,0 1 0,-1-1-1,1 0 1,-1 1 0,1-1-1,-1 0 1,1 1 0,-1-1-1,1 0 1,-1 1 0,1-1-1,-1 0 1,0 0 0,-13 5-1713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10.11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467 1 7040,'-6'45'3456,"-19"59"-4608,5-90 7808,-20 24-6656,-6 11 0,-24 2-3200,-9 8 128,-12-6 2560,2-6 128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10.5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15 248 2816,'-1'1'177,"0"-1"1,0 1-1,0 0 1,0 0-1,0 0 1,0 0-1,0 0 1,1 0-1,-1 0 1,0 0-1,0 0 1,1 1-1,-1-1 1,1 0-1,-1 0 1,1 1-1,-1-1 0,1 0 1,0 1-1,0-1 1,0 0-1,0 1 1,0-1-1,0 0 1,0 1-1,0-1 1,1 2-1,-1 2 192,1 1 0,0-1 0,0 1 0,1-1 0,0 0 0,3 7 0,6 8-167,1-1 0,1-1-1,0 0 1,1-1 0,1-1 0,1 0 0,0-1 0,1 0 0,1-2 0,0 0 0,1-1 0,0 0 0,1-2 0,0 0-1,0-2 1,36 11 0,-22-10-25,-1-2 0,2-1-1,-1-2 1,1-1 0,0-1-1,-1-2 1,1-2 0,0-1-1,-1-1 1,37-11 0,-53 11-134,-1-2 1,0 0 0,0-1-1,-1 0 1,0-2 0,0 0-1,-1 0 1,0-1 0,0-1-1,-1-1 1,-1 0 0,18-21 0,-25 25-27,0 1 1,-1-1-1,0 0 1,0 0-1,-1 0 1,0-1-1,-1 0 1,0 0-1,0 0 1,-1 0-1,0 0 1,0 0 0,-1 0-1,0-1 1,-1 1-1,0-1 1,-1 1-1,0 0 1,0-1-1,-1 1 1,0 0-1,0 0 1,-1 0-1,-1 0 1,-6-12-1,3 7-5,-1 1-1,-1 1 0,0 0 1,0 0-1,-1 0 0,-1 1 1,0 1-1,0 0 0,-1 0 1,0 1-1,-1 1 0,0 0 0,0 1 1,-1 0-1,0 1 0,-20-6 1,3 3-21,-1 1-1,-1 2 1,1 1 0,-1 2 0,0 1 0,-41 3-1,31 0-67,-1 1 0,1 3-1,0 2 1,1 1 0,-1 2-1,2 2 1,-75 33 0,109-42-24,0 0 0,0 1 0,1 0 0,0 0 0,-1 1 0,2 0 0,-1 0 0,-10 11 0,15-14 53,0 0-1,0 0 1,1 0 0,-1 0-1,0 0 1,1 0 0,-1 0 0,1 0-1,-1 0 1,1 0 0,0 0 0,0 0-1,0 1 1,0-1 0,1 0 0,-1 0-1,0 0 1,1 0 0,-1 0 0,1 0-1,0 0 1,0 0 0,0 0 0,0 0-1,0-1 1,0 1 0,0 0 0,1-1-1,-1 1 1,1-1 0,2 3 0,5 5-233,0-2 1,1 1 0,0-1 0,0-1 0,1 0 0,0 0 0,0-1-1,0 0 1,0-1 0,1 0 0,15 2 0,6 1-726,0-2 1,63 1-1,13-9-807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10.9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 3456,'0'-2'82,"0"0"0,0 0 0,-1-1 0,1 1 0,0 0 0,1 0 0,-1 0 0,0-1 0,1 1 0,-1 0 0,1 0 0,0 0 0,-1 0 0,1 0 0,0 0 0,0 0 0,2-2 0,-1 4 78,1 0 0,-1 0-1,0 0 1,0 0 0,0 0 0,1 1 0,-1-1-1,0 1 1,0-1 0,0 1 0,0 0-1,0 0 1,0 0 0,0 0 0,0 0 0,0 0-1,0 1 1,-1-1 0,4 4 0,28 16 652,-17-10-446,1 0 0,-1 1 0,-1 0 0,0 1 0,24 29 0,-12-6-113,-3 1 0,-1 2 0,-2 0 1,-2 2-1,18 50 0,-10-8 705,29 154-1,-40-150-189,-5 1 0,-3 0 0,-4 0 0,-4 0 0,-17 132 0,14-202-688,0-1 1,-1 1-1,-1-1 1,-1-1-1,0 1 1,-1-1-1,-1 0 0,-1 0 1,0-1-1,-1 0 1,0-1-1,-19 20 0,25-31-168,0-1-1,0 1 0,0-1 0,-1 0 0,1 0 1,-1 0-1,1-1 0,-1 1 0,0-1 1,-6 1-1,10-2-48,-1 0 1,1 0 0,0 1-1,0-1 1,0 0 0,0 0-1,-1 0 1,1 0 0,0 0-1,0 0 1,0-1-1,-1 1 1,1 0 0,0 0-1,0-1 1,0 1 0,0-1-1,0 1 1,0-1-1,0 0 1,0 1 0,0-1-1,0 0 1,0 0 0,0 1-1,1-1 1,-1 0 0,0 0-1,0 0 1,1 0-1,-1 0 1,1 0 0,-1 0-1,1 0 1,-1-1 0,1 1-1,0 0 1,-1 0 0,1 0-1,0 0 1,0-1-1,0 1 1,0 0 0,0 0-1,0 0 1,0 0 0,0-1-1,1 0 1,4-22-2317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11.3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43 4864,'25'-8'2432,"81"8"-2304,-76-9 3584,-1 5-3712,13 0 128,7-2-128,6 3 128,-19-1-512,-6 0 0,-2 4-1024,-12 4 128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11.6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53 5632,'83'-24'2816,"78"27"-3584,-109-10 4480,6-10-3840,-12 13 128,-7 4-1664,-8-4 0,-1 8 1152,-15-4 0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12.1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0 514 4480,'6'0'285,"-1"-1"0,0 1-1,0-1 1,1 0 0,-1 0 0,0 0 0,0-1-1,6-3 1,9-2 309,19-3 1321,49-20 0,78-49-1035,-106 48-534,-42 21-267,-1-1 1,-1 0-1,0-1 0,-1 0 1,0-1-1,0-1 0,20-27 1,-4-1 488,44-78 0,-61 89-449,-13 30-112,-1 1 1,1-1-1,-1 0 0,1 1 0,-1-1 0,0 0 0,0 0 0,1 0 1,-1 1-1,0-1 0,0 0 0,0 0 0,0 0 0,1 0 0,-1 0 1,-1 1-1,1-1 0,0 0 0,0 0 0,0 0 0,0 0 0,-1 1 1,1-1-1,0 0 0,0 0 0,-1 1 0,1-1 0,-1 0 0,1 0 1,-1 1-1,1-1 0,-1 0 0,-1 0 0,1 1-6,-1 0 0,0 0 0,1 0 0,-1 1 0,0-1 0,1 0 0,-1 1 0,0 0 0,1-1 0,-1 1 0,1 0 0,-1 0 0,1 0-1,-1 0 1,1 0 0,-1 0 0,1 0 0,0 0 0,0 0 0,0 1 0,0-1 0,0 1 0,0-1 0,0 1 0,-1 2 0,-18 40-26,15-26-8,2 0 1,0 1-1,1-1 0,0 1 0,3 35 0,19 92-12,-7-67 53,22 99-8,-1-14 0,-30-142 8,-2-9 12,0-1-1,0 1 1,-1 0-1,-1 0 1,-1 18-1,1-29-16,0 0-1,-1 1 1,1-1-1,-1 0 1,0 1-1,0-1 1,0 0-1,0 0 1,0 1-1,0-1 1,-1 0-1,1 0 1,0 0-1,-1-1 1,0 1-1,1 0 1,-1-1-1,0 1 1,0-1-1,0 1 1,0-1-1,0 0 1,-1 0-1,1 0 1,0 0-1,0 0 1,-1 0-1,1-1 1,0 1-1,-1-1 1,1 0-1,-1 1 1,1-1-1,-5-1 1,-16-1-232,0-1 0,0-1-1,-44-14 1,19 5-241,46 12 439,-43-12-548,44 13 567,0 0 0,0 0-1,-1-1 1,1 1 0,0 0-1,0 0 1,0-1 0,0 1 0,0-1-1,0 1 1,0-1 0,0 1 0,0-1-1,0 0 1,1 1 0,-1-1 0,0 0-1,0 0 1,1 1 0,-1-1 0,0 0-1,1 0 1,-1 0 0,0 0-1,1 0 1,0 0 0,-1 0 0,1 0-1,0 0 1,-1 0 0,1-1 0,2 0 40,1 1 0,0 0 0,-1 0 0,1 0 1,0 0-1,0 1 0,0-1 0,-1 1 0,1 0 1,0 0-1,0 0 0,0 0 0,0 0 0,0 0 1,2 2-1,9-2 161,141 3 1060,-32 0-2194,140-15 1,-221 1-848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8.7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0 3456,'-1'4'171,"-1"1"-1,0 0 1,1-1 0,0 1-1,0 0 1,1-1 0,-1 1-1,1 0 1,0 5 0,33 209 5387,-6-56-4055,113 715 886,-83-646-1492,20 110-66,-75-330-854,5 45 167,-6-53-190,-1-1 1,0 1 0,0 0-1,0-1 1,-1 1-1,1-1 1,-1 1 0,0-1-1,0 1 1,0-1-1,0 0 1,-3 5 0,3-7-17,0 0 1,0-1-1,-1 1 1,1-1-1,0 1 1,0-1 0,0 0-1,0 1 1,-1-1-1,1 0 1,0 0-1,0 0 1,0 0 0,-1 0-1,1 0 1,0 0-1,0 0 1,-1 0-1,1 0 1,0-1 0,0 1-1,0-1 1,0 1-1,-1-1 1,1 1-1,0-1 1,0 1 0,0-1-1,0 0 1,0 0-1,1 0 1,-1 1-1,0-1 1,-1-2 0,-36-33-1367,36 34 1315,-48-57-1828,-14-17-107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9.07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1 187 5120,'14'-17'467,"1"1"0,1 1 0,1 0 0,0 1 0,0 1 0,2 1-1,-1 0 1,33-13 0,-40 19 152,0 0 0,0 1 0,0 1 0,1 0 0,0 1 0,0 0 0,17-2 0,-5 1-557,4 1 107,-1 0 0,1 2 0,-1 0 0,1 2 1,0 1-1,-1 2 0,0 0 0,0 2 1,0 1-1,0 1 0,-1 2 0,38 18 1,-46-18-39,1 0 1,-1 1-1,-1 1 1,0 1 0,-1 1-1,0 0 1,-1 1-1,-1 0 1,0 1 0,-1 1-1,-1 0 1,-1 1-1,0 0 1,-1 1 0,-1 0-1,12 38 1,-18-46-67,-1 0 0,0 0-1,-1 1 1,0-1 0,-1 1 0,0-1 0,-1 1 0,0-1 0,-1 0-1,-1 1 1,1-1 0,-2 0 0,1 0 0,-1-1 0,-1 1 0,-7 12 0,2-8 29,0 1 1,-1-1-1,0-1 1,-1 0-1,-1-1 1,0 0-1,-1-1 1,0 0-1,-23 13 1,26-18-47,-1-1 0,0-1 0,0 0 0,0-1 0,0 0 0,-1-1 0,0 0 1,0-1-1,0 0 0,0-1 0,0 0 0,-26-3 0,8-3 36,1 0 0,-1-2 0,1-1 0,-37-16 0,61 22-77,-1-1 0,0-1-1,1 1 1,0-1 0,0 0 0,0 0-1,0-1 1,-9-9 0,13 12-37,1 1 0,0-1 0,0 0 0,0 1 0,0-1 0,0 0 0,0 1 0,0-1 0,0 0 0,1 0 0,-1 0 0,1 0 0,-1 0 0,1 0 0,0 0 0,0 0 0,0 1 0,0-1 0,0 0 0,0 0 0,0 0 0,1 0 0,-1 0 0,1 0 0,-1 0 0,1 0 0,0 0 0,0 1 0,0-1 0,0 0 0,0 1 0,0-1 0,0 0 0,0 1 0,1-1 0,-1 1 0,1 0 0,2-2 0,9-8-644,1 1 0,1 0 0,0 1 0,0 1 0,1 0 0,29-9 0,-4 4-2108,69-12-1,-41 14 138,4 5 64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9.4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46 463 4992,'0'-12'-225,"2"-14"6518,4 24-2704,7 13-2025,-8-6-1531,0-1 0,0 0 1,1 0-1,-1 0 0,1 0 0,0-1 1,0 0-1,0 0 0,0-1 0,1 1 1,8 1-1,8 0 355,-1 0 0,25-1 0,4 2-95,-16-1-85,1-2 0,-1-1 0,0-2 0,61-9 0,-77 7-153,0-1 0,0-1-1,-1-1 1,0 0 0,0-2 0,-1 0-1,0-1 1,0 0 0,-1-2 0,21-16-1,-32 22-38,0 1-1,0-1 0,0 1 1,-1-1-1,1 0 0,-1-1 0,-1 1 1,1-1-1,-1 0 0,0 0 0,0 0 1,-1 0-1,0 0 0,0-1 1,0 1-1,-1-1 0,0 1 0,0-1 1,0 0-1,-1 1 0,0-1 1,-1 0-1,1 1 0,-1-1 0,-1 1 1,1-1-1,-1 1 0,-5-12 1,1 6-1,0 0 1,-1 1-1,0 0 1,-1 1-1,0-1 1,-1 2 0,0-1-1,0 1 1,-1 0-1,0 1 1,-1 0 0,0 1-1,-23-12 1,7 8-7,-1 0 1,0 2 0,-1 0-1,0 3 1,0 0 0,-1 2-1,1 1 1,-45 1 0,53 2-35,0 1 1,1 1-1,-1 0 1,1 2-1,0 1 1,0 0-1,1 1 1,-1 2-1,1 0 1,1 0-1,-1 2 1,2 0-1,-20 16 1,33-24 12,0 1 1,1 0 0,0 0-1,-1 0 1,1 1-1,0-1 1,1 1 0,-1 0-1,1-1 1,-1 1 0,1 0-1,0 1 1,1-1 0,-1 0-1,1 0 1,0 1-1,0-1 1,0 1 0,0-1-1,1 1 1,0-1 0,0 1-1,0-1 1,0 1-1,1 0 1,0-1 0,0 0-1,0 1 1,0-1 0,3 5-1,1 0-20,0 0 0,1 0 0,-1-1 0,2 0 0,-1-1 0,1 1 0,0-1 1,1 0-1,-1-1 0,2 0 0,-1 0 0,12 6 0,16 6-483,1-1 0,1-2 0,1-1 0,59 12 0,-28-12-2102,122 6 1,-95-18 291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11.0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331 317 2816,'-2'-12'2509,"-6"18"553,-8 7-2340,9-8-646,1 0-1,-1 1 1,1 0 0,0 0 0,0 0-1,1 1 1,0 0 0,0 0-1,1 0 1,-1 0 0,-3 11 0,4-9 10,0 0 0,0 1 0,1-1 0,1 1 1,-1 0-1,1 0 0,1 0 0,0 0 0,1 13 1,-1-21-80,1 0 0,0 0 0,0 0 0,1 0 0,-1 0 1,0 0-1,1 0 0,-1 0 0,1 0 0,0 0 0,0 0 1,0 0-1,0-1 0,0 1 0,0 0 0,0 0 0,0-1 1,1 1-1,-1-1 0,0 1 0,1-1 0,0 0 0,-1 1 1,1-1-1,0 0 0,0 0 0,-1 0 0,1 0 0,0-1 1,0 1-1,0 0 0,0-1 0,0 0 0,0 1 0,0-1 1,0 0-1,0 0 0,0 0 0,4 0 0,-1-1 9,0-1-1,0 1 0,0-1 1,0 0-1,-1 0 1,1 0-1,0 0 1,-1-1-1,0 0 0,1 0 1,-1 0-1,-1 0 1,1-1-1,0 0 1,3-4-1,2-5 25,0-1 0,-1 0 0,0 0-1,10-28 1,-16 36-29,0 0-1,0 0 0,0 0 0,-1 0 0,0-1 1,0 1-1,-1 0 0,1-1 0,-1 1 0,-1 0 1,1-1-1,-1 1 0,0 0 0,-1 0 0,-2-7 1,3 14 5,-1-1 0,1 1-1,-1-1 1,1 1 0,-1-1 0,1 1 0,0 0 0,-1 0 0,1 0 0,0 0 0,0 0 0,-1 0 0,1 0 0,0 0 0,0 0 0,0 0 0,0 1-1,1-1 1,-1 0 0,0 1 0,-1 1 0,-26 38 124,21-26-117,0 1 0,0-1-1,-6 26 1,12-34-18,-1 0 1,1 0-1,0 0 0,0 0 1,1 0-1,0 0 0,0 0 1,1 0-1,0 0 0,3 13 1,-4-19-2,0-1 0,0 1 1,0 0-1,1-1 1,-1 1-1,0-1 0,0 1 1,1 0-1,-1-1 1,0 1-1,1-1 1,-1 1-1,1-1 0,-1 1 1,0-1-1,1 0 1,-1 1-1,1-1 0,-1 1 1,1-1-1,0 0 1,-1 1-1,1-1 0,-1 0 1,1 0-1,-1 0 1,1 1-1,0-1 1,-1 0-1,1 0 0,0 0 1,-1 0-1,1 0 1,-1 0-1,1 0 0,0 0 1,-1 0-1,1-1 1,0 1-1,-1 0 0,1 0 1,-1 0-1,1-1 1,-1 1-1,1 0 0,0-1 1,-1 1-1,1 0 1,-1-1-1,1 1 1,-1-1-1,3-1 22,-1 0 0,0-1 0,0 1 0,0 0 1,0-1-1,0 1 0,0-1 0,-1 0 0,3-5 0,14-41 148,-5 15-158,-1-2 1,-2 0-1,-1 0 1,5-42-1,-14 77-21,0 1 0,1-1-1,-1 0 1,0 0-1,0 0 1,0 0 0,0 1-1,0-1 1,0 0 0,0 0-1,0 0 1,0 0-1,0 0 1,0 0 0,0 1-1,-1-1 1,1 0 0,0 0-1,-1 0 1,1 1-1,0-1 1,-1 0 0,1 0-1,-1 1 1,1-1 0,-1 0-1,-1 0 1,1 1 1,0 0 0,0 1 0,-1-1-1,1 1 1,0-1 0,0 1 0,0 0 0,0-1 0,0 1 0,0 0 0,0 0-1,0 0 1,0 0 0,0 0 0,1 0 0,-2 1 0,-38 56-12,36-51 18,-3 5 23,1 0 1,-1 1-1,2 0 1,-6 17 0,9-25-17,1 1 1,-1 0 0,1-1 0,1 1 0,-1 0 0,1 0 0,0 0-1,0 0 1,0 0 0,1 0 0,0 0 0,2 8 0,-2-13-9,-1 0 0,0 0 0,0 0 0,1 0 1,-1 0-1,1-1 0,-1 1 0,1 0 0,-1 0 1,1-1-1,-1 1 0,1 0 0,0-1 0,-1 1 1,1 0-1,0-1 0,-1 1 0,1-1 1,1 1-1,10-8 57,7-30 73,-16 29-110,6-11 26,-2-1 0,0-1-1,5-29 1,-10 40-36,0 0 0,-1 0 0,-1 0 1,0-1-1,0 1 0,-1 0 0,0 0 0,-1 0 1,-3-13-1,5 22-12,-1 0 1,1 0 0,0 0-1,-1 1 1,1-1-1,-1 0 1,1 0-1,-1 0 1,1 0-1,-1 0 1,0 1-1,0-1 1,1 0-1,-1 0 1,0 1 0,0-1-1,0 1 1,0-1-1,1 1 1,-1-1-1,0 1 1,0-1-1,0 1 1,0 0-1,0 0 1,0-1-1,0 1 1,0 0-1,0 0 1,0 0 0,-1 0-1,1 0 1,0 0-1,0 0 1,0 1-1,0-1 1,0 0-1,0 1 1,0-1-1,0 0 1,1 1-1,-1-1 1,0 1 0,0 0-1,0-1 1,0 1-1,1-1 1,-3 3-1,-44 40-50,38-33-3,-1-1 47,0 0 1,1 1-1,-12 16 0,19-25 7,1 0 1,0 1-1,0-1 0,0 0 0,0 1 0,0-1 0,0 0 0,1 1 0,-1-1 1,0 1-1,1 0 0,-1-1 0,1 1 0,-1-1 0,1 1 0,0 0 1,0-1-1,0 1 0,0 0 0,0-1 0,0 1 0,0 0 0,0-1 0,1 1 1,-1 0-1,1-1 0,-1 1 0,1-1 0,0 1 0,-1-1 0,1 1 1,0-1-1,0 1 0,0-1 0,0 0 0,0 1 0,1-1 0,-1 0 0,2 1 1,-1-1 2,0 0 0,0 0 0,0 0 1,0-1-1,0 1 0,0-1 0,0 1 1,0-1-1,0 0 0,0 0 1,0 0-1,0 0 0,0 0 0,0 0 1,0-1-1,1 1 0,-1-1 0,-1 0 1,1 1-1,0-1 0,0 0 0,0 0 1,0 0-1,0 0 0,-1 0 1,1-1-1,0 1 0,-1 0 0,1-1 1,1-3-1,2 0 14,0-1-1,-1 1 1,0-1 0,0 0-1,0-1 1,-1 1 0,5-13-1,-5 9 4,-1 1 0,0-1 0,0 1 0,-1-1-1,-1 0 1,0-10 0,1 18-19,-1 0 0,0 0 0,0 0-1,0 1 1,-1-1 0,1 0 0,0 0 0,-1 0-1,1 1 1,-1-1 0,1 0 0,-1 0 0,0 1 0,0-1-1,0 1 1,0-1 0,0 0 0,0 1 0,0 0-1,-1-1 1,1 1 0,0 0 0,-1 0 0,1 0-1,-1-1 1,1 2 0,-1-1 0,0 0 0,1 0 0,-1 0-1,0 1 1,1-1 0,-1 1 0,0-1 0,0 1-1,0 0 1,0 0 0,-2 0 0,-4 1-3,0 0 0,1 1 0,-1 0 0,1 0-1,-1 1 1,1 0 0,0 0 0,0 1 0,0 0 0,-6 5 0,8-6-6,1 0 0,-1 1 0,1-1 0,0 1 0,0 0 1,1 1-1,-1-1 0,1 0 0,0 1 0,0 0 0,1 0 0,-1 0 0,1 0 0,0 0 0,-1 7 1,2-11 7,1 1 0,0-1 0,0 1 0,0 0 0,0-1 0,0 1 1,1-1-1,-1 1 0,0-1 0,1 1 0,-1-1 0,1 1 1,-1-1-1,1 0 0,0 1 0,0-1 0,0 0 0,0 1 0,0-1 1,0 0-1,0 0 0,0 0 0,0 0 0,0 0 0,0 0 1,1 0-1,-1 0 0,0 0 0,1-1 0,-1 1 0,1-1 0,-1 1 1,1-1-1,-1 1 0,1-1 0,-1 0 0,1 0 0,-1 0 1,3 0-1,1 1 11,-1-1 0,1 1 0,0-1 0,0-1 0,0 1 0,-1-1 0,1 0 0,0 0 0,-1 0 0,1 0 0,0-1 0,4-2 0,-6 2-3,0 0 1,0-1 0,0 1-1,0-1 1,0 1-1,-1-1 1,1 0-1,-1 0 1,0 0 0,0 0-1,0-1 1,0 1-1,0-1 1,-1 1-1,1-1 1,-1 1 0,0-1-1,0 0 1,-1 0-1,1 1 1,-1-1-1,0 0 1,0 0 0,0 0-1,0 1 1,-1-1-1,-1-7 1,1 6 2,-1-1 0,0 1 0,0 0 0,0 0 0,-1 0 0,0 0 0,0 0-1,0 0 1,0 1 0,-1 0 0,0 0 0,1 0 0,-2 0 0,1 0 0,0 1 0,-1 0 0,0-1 0,-7-2 0,6 3-19,1 2 1,0-1-1,-1 1 0,0-1 1,1 1-1,-1 1 1,1-1-1,-1 1 0,0 0 1,1 0-1,-1 1 0,0 0 1,1 0-1,-1 0 1,1 1-1,-1-1 0,1 1 1,0 1-1,0-1 1,0 1-1,0 0 0,0 0 1,1 0-1,-1 1 0,1-1 1,0 1-1,-8 9 1,7-5 7,12-10 0,12-11 0,-16 9 5,0 0 0,0 0 1,-1 0-1,1-1 0,-1 1 1,0 0-1,0-1 0,-1 0 1,0 1-1,1-1 0,0-8 1,-2 10-3,0 1 0,0-1 0,-1 0 0,1 0 0,0 0 0,-1 0 0,0 1 0,0-1 0,1 0 0,-2 0 0,1 1 0,0-1 0,0 1 0,-1-1 0,0 1 0,1 0 0,-1-1 0,0 1 0,0 0 1,-4-3-1,-16-20-42,20 21 30,0 1 0,-1 0-1,1 0 1,-1 0 0,0 0 0,1 1-1,-1-1 1,0 1 0,-1 0 0,1-1-1,-4-1 1,7 4 5,-1 1-1,0-1 0,1 0 1,-1 0-1,1 0 0,-1 0 1,1 0-1,-1 0 0,1 1 1,-1-1-1,1 0 0,-1 0 1,1 1-1,-1-1 0,1 0 1,0 1-1,-1-1 0,1 1 1,-1-1-1,1 0 0,0 1 1,0-1-1,-1 1 0,1-1 1,0 1-1,0-1 0,-1 1 1,1-1-1,0 1 0,0-1 1,0 1-1,0-1 0,0 1 1,0-1-1,0 1 0,0 0 1,0-1-1,0 1 0,0-1 1,0 1-1,0-1 0,0 2 1,3 23-52,0-8 56,1-1 0,0 0 0,1-1 0,1 1 0,1-1 0,0 0 0,1-1 0,0 1 0,1-2 0,1 1 0,0-1 0,1-1 0,0 0 0,1 0 0,0-1 0,1-1 0,21 14 0,-23-18 30,-5-2-10,-1-1-1,1 0 1,0 0-1,0 0 1,11 2-1,-16-4-18,-1-1 0,1 0 0,0 0-1,-1 0 1,1 0 0,-1 0-1,1 0 1,-1 0 0,1 0-1,0 0 1,-1 0 0,1-1 0,-1 1-1,1 0 1,-1 0 0,1-1-1,-1 1 1,1 0 0,-1 0-1,1-1 1,-1 1 0,1 0 0,-1-1-1,1 1 1,-1-1 0,0 1-1,1-1 1,0-1-4,-1 0 0,1 0 1,-1 0-1,0 0 0,0 1 0,1-1 1,-1 0-1,-1 0 0,1 0 0,0 0 1,0 0-1,-1 1 0,0-4 0,-3-5-7,0 0 0,-1 0 0,0 1 0,-1-1-1,0 1 1,0 0 0,-1 1 0,0 0 0,-14-13 0,4 3 5,0-1-46,-40-32 0,50 46 39,1 0 0,-1 0 0,0 1 0,-1 0 0,1 0 0,-1 1-1,1 0 1,-1 0 0,0 1 0,-10-2 0,17 3 7,0 1 0,-1 0 0,1 0 0,-1-1 1,1 1-1,0 0 0,-1 0 0,1 0 0,0 1 0,-1-1 0,1 0 1,0 0-1,-1 1 0,1-1 0,0 1 0,0-1 0,-1 1 0,1 0 1,0-1-1,0 1 0,0 0 0,0 0 0,0 0 0,0 0 0,0 0 0,0 0 1,0 0-1,0 0 0,0 0 0,1 0 0,-1 0 0,0 0 0,1 1 1,-1-1-1,1 0 0,0 1 0,-1-1 0,1 0 0,0 1 0,0-1 0,0 0 1,0 1-1,0-1 0,0 0 0,0 1 0,0-1 0,0 1 0,1-1 1,-1 0-1,0 0 0,1 1 0,0 0 0,2 7-34,-1-1-1,1 0 1,1 0 0,-1 0-1,1 0 1,9 11 0,4 0 39,1-1 0,1-1 0,1-1 0,1 0 0,0-2 0,1 0 0,0-2 0,1 0 0,0-1 0,40 11 0,-62-21-7,1 0 1,0-1 0,-1 1-1,1-1 1,0 0-1,-1 0 1,1 1 0,0-1-1,-1 0 1,1-1 0,0 1-1,-1 0 1,1 0 0,0-1-1,-1 1 1,1-1 0,0 1-1,-1-1 1,1 0-1,-1 1 1,1-1 0,-1 0-1,1 0 1,-1 0 0,0 0-1,0 0 1,1-1 0,-1 1-1,2-3 1,1-3-255,1-1 1,-2 0-1,1 0 1,-1 0-1,2-9 1,16-33-674,-41 157 443,15-52 592,5-52-134,0-7-14,0 3 16,0 1 0,0 0 0,0 0 0,0 0 0,0-1-1,1 1 1,-1 0 0,0 0 0,0-1 0,0 1 0,0 0 0,-1 0-1,1 0 1,0-1 0,0 1 0,0 0 0,0 0 0,0 0-1,0-1 1,0 1 0,0 0 0,0 0 0,0 0 0,-1 0 0,1-1-1,0 1 1,0 0 0,0 0 0,0 0 0,0 0 0,-1 0-1,1-1 1,0 1 0,0 0 0,0 0 0,-1 0 0,1 0 0,0 0-1,0 0 1,0 0 0,-1 0 0,1 0 0,0 0 0,0 0-1,-1 0 1,1 0 0,0 0 0,0 0 0,0 0 0,-1 0 0,1 0-1,0 0 1,0 0 0,0 0 0,-1 0 0,1 0 0,0 0-1,0 1 1,0-1 0,0 0 0,-1 0 0,1 0 0,0 0 0,0 0-1,0 1 1,-2 0-387,-14 2-862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9.8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4 497 5632,'-4'3'2816,"23"26"-2176,-13-3 4992,3 7-5120,3 14 0,3-2 128,4 18 127,1-4-1151,-1-10 128,2 2 256,-2-13 0,8-6-1919,-3-7-1,1-8-256,0-17 128</inkml:trace>
  <inkml:trace contextRef="#ctx0" brushRef="#br0" timeOffset="1">205 25 11008,'-40'-25'5503,"76"33"-8958,-21-5 11902,0 18-11519,-15 10 129,-5 14-2305,-35-28 0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0.6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568 103 2560,'-3'-2'255,"-1"0"0,0 0 0,1 0 1,0 0-1,0-1 0,0 1 0,0-1 0,0 0 0,0 0 0,0 0 1,1 0-1,0 0 0,-4-7 0,-14-18 1378,16 24-1532,0 1-1,0 0 1,-1 0-1,1 0 1,-1 1-1,0-1 1,1 1-1,-1 0 1,0 1-1,0-1 1,0 1-1,-1 0 1,1 0-1,0 1 1,0-1-1,0 1 1,-1 1-1,1-1 1,0 0-1,0 1 1,-7 2-1,-9 1 217,0 2-1,0 0 1,-31 14-1,32-9-84,0 0 0,1 1 0,0 1 0,1 0-1,1 2 1,0 0 0,1 1 0,0 1 0,2 0-1,0 1 1,0 0 0,2 1 0,1 1 0,-11 23 0,16-27-131,1-1 0,1 1 1,1 0-1,0-1 1,1 1-1,1 1 1,1 25-1,0-33-71,1 0-1,0 0 0,1 0 0,0 0 1,0 0-1,1 0 0,0-1 0,1 1 1,0-1-1,0 0 0,0 0 0,1 0 1,1 0-1,-1-1 0,8 8 1,1-4-21,-1-1 1,2 0 0,0 0 0,0-2 0,0 0 0,1 0 0,1-2 0,-1 0-1,1-1 1,0 0 0,0-1 0,21 1 0,20 1-174,0-3 1,81-6-1,-52-3-711,0-3 1,0-3-1,-2-5 0,0-3 1,108-42-1,-88 15-1066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1.1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8 2816,'0'0'23,"0"0"0,-1 0 0,1 0 0,0 0 0,0 0 0,0-1 0,0 1 0,-1 0 0,1 0 0,0 0 0,0 0 0,0 0 0,0 0 0,0-1 0,0 1 0,0 0 0,-1 0-1,1 0 1,0 0 0,0 0 0,0-1 0,0 1 0,0 0 0,0 0 0,0 0 0,0-1 0,0 1 0,0 0 0,0 0 0,0 0 0,0 0 0,0-1 0,0 1 0,0 0 0,0 0 0,0 0 0,0-1 0,0 1 0,0 0 0,0 0 0,1 0 0,-1 0 0,0-1 0,0 1 0,0 0 0,0 0 0,0 0 0,0 0 0,1-1 0,12 4 1448,-10-2-1231,0 1 1,0-1 0,0 1 0,0 0 0,0 0 0,0 0 0,0 0 0,-1 1-1,1-1 1,3 5 0,22 39 748,-2 0 1,-3 2-1,27 73 0,37 159-103,127 667 4468,-210-905-4777,-4-42-568,-1 0 1,1 0-1,0 0 0,0 0 0,0 0 0,0 0 0,0 0 0,0 0 1,0 0-1,0 0 0,0 0 0,0 0 0,0 0 0,-1 0 1,1 0-1,0 0 0,0 1 0,0-1 0,0 0 0,0 0 0,0 0 1,0 0-1,0 0 0,0 0 0,0 0 0,0 0 0,0 0 1,0 0-1,0 0 0,0 0 0,-1 0 0,1 0 0,0 0 0,0 1 1,0-1-1,0 0 0,0 0 0,0 0 0,0 0 0,0 0 1,0 0-1,0 0 0,-5-23 87,3 3-107,0 0 0,1 0 0,1 0 0,1 0 0,1-1 1,1 1-1,0 1 0,2-1 0,0 0 0,11-26 0,-5 22-56,0 0-1,2 1 0,1 0 0,0 1 1,2 0-1,0 1 0,30-28 0,-41 44 43,1-1-1,0 1 1,1 0-1,-1 0 1,1 1-1,0 0 1,0 0-1,0 1 1,0 0-1,1 0 1,-1 0-1,1 1 1,0 1-1,15-3 1,-17 4 38,0 1 1,0-1 0,0 1 0,0 0 0,1 1-1,-1-1 1,-1 1 0,1 0 0,0 1 0,0 0-1,-1-1 1,0 2 0,1-1 0,-1 1 0,-1 0 0,1 0-1,0 0 1,-1 0 0,6 8 0,1 3 126,0-1 1,-1 1 0,-1 1 0,-1 0-1,13 32 1,17 87 802,-14-43-384,1-20-1135,-25-72 510,0 0 0,0 1-1,0-1 1,0 0-1,1 1 1,-1-1-1,0 0 1,0 0 0,0 1-1,1-1 1,-1 0-1,0 0 1,1 1-1,-1-1 1,0 0 0,1 0-1,-1 0 1,0 0-1,1 1 1,-1-1-1,0 0 1,1 0 0,-1 0-1,0 0 1,1 0-1,-1 0 1,0 0-1,1 0 1,-1 0-1,0 0 1,1 0 0,-1 0-1,1 0 1,-1 0-1,0 0 1,1-1-1,-1 1 1,0 0 0,1 0-1,-1 0 1,0-1-1,0 1 1,1 0-1,-1 0 1,0 0 0,1-1-1,-1 1 1,0 0-1,0-1 1,0 1-1,1 0 1,-1-1 0,0 1-1,0 0 1,0-1-1,0 1 1,0 0-1,0-1 1,1 1 0,-1 0-1,0-1 1,14-29-3346,-5-7 831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1.5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25 393 5888,'-5'45'2944,"45"48"-3072,-29-72 4864,-7 8-4608,7 8 0,-1 5 0,5-8 128,0 8-1408,10-10 0,5-11-512,0-8 0</inkml:trace>
  <inkml:trace contextRef="#ctx0" brushRef="#br0" timeOffset="1">10 25 8448,'-9'0'4224,"33"-3"-6144,-8-1 8191,-7-6-6655,1 3 1,1 7-3073,4 3 0,-5 1 3200,-5 0 128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2.2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151 319 3328,'-15'-7'1915,"10"12"2476,6 13-534,3-2-4804,-1-8 1121,0 1-1,1-1 1,0-1 0,0 1 0,1 0 0,0-1 0,0 0 0,1 0 0,0 0 0,0-1 0,0 0 0,8 6 0,-2-4 70,0 0-1,1-1 1,0 0 0,0 0-1,1-2 1,24 8 0,-9-6 27,0-2 1,0-1-1,1-1 0,-1-1 0,1-1 1,49-7-1,-55 3-126,0-1 0,0-1 0,-1-2-1,1 0 1,-2-2 0,44-21 0,-58 25-112,0 0 0,0-1 0,-1 1 1,0-1-1,0-1 0,0 0 0,-1 1 1,0-2-1,6-9 0,-9 12-21,0 0 0,-1-1 0,1 0 0,-1 1-1,-1-1 1,1 0 0,-1 0 0,0 0 0,0 0 0,0 0 0,-1 0 0,0 0-1,-1 0 1,1-1 0,-2-7 0,-2 4-2,0 0 0,0 0 0,-1 0-1,0 0 1,0 1 0,-1 0 0,-1 0 0,1 0 0,-1 1 0,-1 0-1,0 0 1,-11-8 0,0-1-19,-2 1 0,0 1 1,-1 1-1,0 1 0,-1 0 0,-1 2 0,0 1 0,0 1 0,-1 1 1,0 1-1,-30-5 0,18 7-154,0 1 0,0 2 1,0 2-1,0 1 0,0 2 1,0 2-1,-43 10 0,62-11-73,0 1 1,-33 15-1,47-19 171,0 1 0,1 0 0,-1 0 0,1 0 0,-1 0 1,1 0-1,0 1 0,0-1 0,0 1 0,0 0 0,0 0 0,1 0 0,-1 1 0,1-1 0,0 1 0,0-1 1,0 1-1,0-1 0,-1 6 0,3-6 13,0-1-1,0 1 1,1-1 0,-1 0-1,0 1 1,1-1 0,-1 0-1,1 1 1,0-1 0,0 0-1,0 0 1,0 0 0,0 0-1,1 0 1,-1 0 0,0 0-1,1 0 1,0 0 0,-1 0 0,1-1-1,0 1 1,0-1 0,0 1-1,2 0 1,56 29-944,-25-18 556,0-1 0,1-3 0,55 9 0,115 3-1785,-108-13 1837,-95-7 459,0-1 1,0 1 0,0-1-1,0 1 1,0 0-1,-1 0 1,1 0 0,0 0-1,-1 1 1,1-1 0,-1 1-1,1 0 1,-1 0-1,0-1 1,0 1 0,0 1-1,3 2 1,22 46 2376,-8-12-1087,-11-28-1055,1-1 0,0-1 0,1 0 0,0 0 0,1 0 0,-1-2 0,1 1 0,1-1 0,-1-1-1,1 0 1,17 6 0,23 6 816,71 17 0,-109-32-1021,94 19-421,20 5-4160,-90-18 1771,-38-9 2651,1 0 1,-1-1-1,0 1 0,1 0 1,-1 0-1,0 0 0,0 0 1,1 0-1,-1-1 0,0 1 1,0 0-1,1 0 1,-1-1-1,0 1 0,0 0 1,0 0-1,0-1 0,1 1 1,-1 0-1,0 0 0,0-1 1,0 1-1,0 0 0,0-1 1,0 1-1,0 0 1,0 0-1,0-1 0,0 1 1,0 0-1,0-1 0,0 1 1,0 0-1,0-1 0,0 1 1,0 0-1,0 0 0,0-1 1,0 1-1,-1 0 1,1-1-1,0 1 0,0 0 1,0 0-1,0-1 0,-1 1 1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3.3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36 3968,'4'22'5494,"10"16"-2780,-6-18-2432,8 22 183,2 0 0,2-1 0,29 46 0,85 105 587,-127-181-913,-4-7-95,-1 0 0,1 0 0,-1 0 0,0 0 0,-1 0 0,1 1 1,1 5-1,-3-9-36,0 0 0,0-1 0,0 1 0,0-1 0,0 1 0,0 0 0,0-1 0,0 1 0,0 0 0,0-1 0,0 1 0,0 0 0,-1-1 0,1 1 0,0-1 0,0 1 0,-1-1 0,1 1 0,0 0 0,-1-1 0,1 1 0,0-1 0,-2 1 0,1 0 3,0-1-1,0 0 1,0 1-1,0-1 1,0 0 0,-1 0-1,1 0 1,0 0-1,0 0 1,0 0 0,0 0-1,0-1 1,-1 1-1,1 0 1,0 0 0,0-1-1,0 1 1,-2-2 0,-5-2 19,0-1 1,0 0 0,1-1-1,0 0 1,0 0 0,0 0-1,-8-11 1,0-1 28,-25-39-1,30 42-55,2 0-1,0-1 1,1 0-1,0-1 1,2 1 0,0-1-1,0 0 1,-2-26-1,6 35-2,1-1 0,0 1 0,0 0 0,1 0 0,0 0 0,0 0 0,1 0 0,0 0 0,1 0-1,-1 1 1,2-1 0,-1 1 0,1 0 0,0 0 0,0 0 0,1 0 0,0 1 0,0-1 0,1 1 0,10-9-1,-2 5 46,0 1 0,0 0 0,0 1 0,1 1 0,1 0 0,-1 1-1,1 1 1,0 1 0,0 0 0,30-4 0,-25 6 99,0 1 0,0 0 1,0 1-1,0 2 0,0 0 1,-1 1-1,1 1 0,23 8 0,-30-7-21,-1 1-1,0 1 0,-1 0 0,1 1 0,-1 0 0,-1 1 0,0 0 0,0 1 0,-1 0 1,0 0-1,0 1 0,-1 1 0,8 13 0,-11-16-45,-1 1 0,1 0 0,-2 0-1,1 0 1,-1 1 0,-1-1 0,0 1 0,0 0 0,-1 0 0,-1 0 0,0 0-1,0 0 1,-1 1 0,-1-1 0,1 0 0,-2 0 0,-3 15 0,5-24-60,-1 1 0,0 0 1,1 0-1,-1-1 0,0 1 0,0-1 1,-1 1-1,1-1 0,-1 0 1,1 1-1,-1-1 0,1 0 1,-1 0-1,0 0 0,0 0 0,0 0 1,-1-1-1,1 1 0,0 0 1,0-1-1,-5 2 0,6-3-12,0 0-1,0 0 1,0 0-1,0 0 0,0 0 1,0 0-1,0 0 1,0 0-1,0-1 0,0 1 1,0 0-1,0-1 1,0 1-1,0-1 1,0 1-1,0-1 0,0 1 1,0-1-1,0 0 1,-1-1-1,0 0-2,0-1 0,0 0 0,0 0 0,0 0 0,0 0 0,1 0-1,-1 0 1,-1-7 0,1 2-7,0 0 0,1 0 1,0 0-1,1 0 0,0 0 0,0 0 0,1 0 0,0 0 0,2-10 0,22-70-95,-18 73 83,-1 1-1,2 0 1,0 1-1,0-1 1,2 2 0,-1-1-1,1 1 1,1 1-1,0 0 1,1 0-1,0 1 1,1 1 0,0 0-1,0 1 1,1 0-1,0 1 1,0 0 0,1 1-1,0 1 1,0 0-1,0 1 1,16-1-1,-16 2 20,-1 1-1,0 0 1,1 1-1,-1 1 1,0 0 0,1 1-1,-1 1 1,0 0-1,0 1 1,0 0-1,0 1 1,0 1-1,-1 0 1,0 1-1,0 0 1,0 1-1,-1 1 1,0 0-1,0 0 1,-1 1-1,0 1 1,-1 0-1,0 0 1,11 15-1,-11-8 78,0 0-1,0 0 0,-2 1 0,0 0 0,-1 1 1,-1 0-1,-1 0 0,0 0 0,-2 1 1,0-1-1,-1 1 0,-1 0 0,-1-1 0,0 1 1,-2 0-1,0-1 0,-6 23 0,8-40-65,0-1-1,-1 1 0,1 0 1,-1 0-1,1 0 0,-1 0 0,0-1 1,1 1-1,-1 0 0,0-1 1,0 1-1,0-1 0,-3 3 1,4-3-26,0-1 0,-1 0 1,1 0-1,-1 0 0,1 1 1,0-1-1,-1 0 1,1 0-1,-1 0 0,1 0 1,-1 0-1,1 0 0,-1 0 1,1 0-1,0 0 1,-1 0-1,1 0 0,-1 0 1,1 0-1,-1 0 0,1-1 1,0 1-1,-1 0 0,1 0 1,-1 0-1,1-1 1,0 1-1,-1 0 0,1 0 1,0-1-1,-1 1 0,1 0 1,0-1-1,-1 0 1,-1-1-276,1-1 1,-1 1 0,1-1 0,-1 0 0,1 0 0,0 0 0,0 0-1,0 0 1,0 0 0,1 0 0,-1 0 0,1 0 0,0 0 0,0-1 0,1-5-1,2-4-1525,1 0 0,1 0 0,0 0-1,1 0 1,11-19 0,2 12-875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3.8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136 316 1536,'0'-3'199,"0"1"1,1-1-1,-1 0 0,1 1 1,-1-1-1,1 0 0,0 1 1,0-1-1,0 1 0,0-1 1,1 1-1,-1 0 0,1-1 1,-1 1-1,1 0 0,0 0 1,0 0-1,0 0 0,0 0 1,0 1-1,0-1 0,0 1 1,1-1-1,-1 1 1,0 0-1,4-2 0,8-2 466,0 1-1,1 0 1,27-4-1,8-2-128,-28 1 27,0-1 1,0-2 0,-1 0 0,-1-1 0,0-1-1,22-20 1,-40 32-505,1 0-1,-1-1 0,0 1 0,0-1 1,0 1-1,0-1 0,0 0 1,0 0-1,-1 0 0,1 0 1,-1 0-1,0 0 0,0 0 0,0 0 1,-1-1-1,1 1 0,0-4 1,-1 5-31,-1-1 0,1 1 0,0 0 0,0 0 0,-1 0 0,0 0 0,1-1 0,-1 1 0,0 0 0,0 0 0,0 0 0,0 0 0,0 0 0,-1 1 0,1-1 0,0 0 0,-1 1 0,1-1 0,-1 1 0,0-1 1,0 1-1,1 0 0,-1-1 0,0 1 0,0 0 0,0 0 0,-4-1 0,-8-2 42,0 0-1,0 1 1,0 1 0,0 0-1,-1 1 1,1 0 0,0 1 0,-1 1-1,1 0 1,0 1 0,0 0-1,0 2 1,0-1 0,0 2 0,1 0-1,-1 0 1,1 1 0,1 1 0,-18 11-1,17-9 37,-1 1 1,1 0-1,0 1 0,1 1 0,1 0 0,0 0 1,0 1-1,1 0 0,1 1 0,0 0 1,1 0-1,1 1 0,0 0 0,1 1 0,0-1 1,-5 27-1,8-23 104,1 1 0,0-1 0,1 0 0,1 1 0,4 27 1,-2-39-142,-1 1 1,1-1-1,1 0 1,0 0-1,0 0 1,0 0-1,1 0 1,0 0-1,0-1 1,1 0 0,0 0-1,1 0 1,-1-1-1,9 8 1,5 1 78,0-2 1,0-1-1,1 0 0,0-1 1,40 14-1,-7-7 186,65 14-1,-106-30-669,1 0 1,-1 0-1,0-1 1,1-1-1,-1 0 1,1-1-1,-1 0 1,1-1-1,-1 0 1,15-5-1,-21 5 68,1 0 0,0-1-1,-1 0 1,1-1 0,-1 1-1,0-1 1,0 0 0,-1 0-1,1-1 1,-1 0 0,0 0-1,0 0 1,-1-1 0,1 1-1,-1-1 1,0 0 0,-1 0-1,5-10 1,5-27-2612,-6-2 43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4.5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 4992,'36'10'8461,"16"5"-6981,-35-13-1126,253 30 2270,-237-31-2294,0-1 1,0-2-1,0-1 0,-1-2 1,0-1-1,42-13 0,-4-7 308,-61 21-342,-44 16-206,15-3-11,0 1 0,1 1 0,0 1 0,1 0 0,0 1 0,1 1 0,0 1 0,2 1 0,-19 20 0,26-26-33,1 0 0,0 1 0,1 0 0,-1 1 1,2-1-1,0 1 0,0 1 0,1-1 0,0 0 1,1 1-1,0 0 0,1 0 0,-1 16 0,3-20-23,0 0 1,0 0-1,1 0 0,0-1 0,1 1 0,0 0 0,0 0 0,0-1 0,1 1 0,0-1 0,1 1 0,-1-1 0,2 0 0,-1-1 0,1 1 0,0-1 0,0 0 0,0 0 0,1 0 0,12 9 0,-1-4 25,0 0-1,1-1 0,0 0 0,0-2 0,1 0 1,0-1-1,1-1 0,0-1 0,-1-1 1,2 0-1,-1-1 0,0-2 0,25 0 1,4-1 44,1-2 0,0-2 0,-1-3 0,0-1 0,-1-3 1,62-22-1,-91 26-115,0 0 0,0-2 1,-1-1-1,0 0 0,-1-1 0,0-1 1,-1 0-1,0-1 0,-1-1 0,-1-1 1,0 0-1,0 0 0,-2-2 1,0 1-1,-1-2 0,-1 1 0,0-2 1,6-19-1,-12 28-26,0 0 0,-1 0 1,0-1-1,0 0 0,-2 1 0,1-1 0,-1-13 0,-1 19 13,-1 1 0,0-1 0,0 1-1,0-1 1,0 1 0,-1-1 0,0 1-1,0 0 1,0 0 0,0 0 0,-1 0-1,1 0 1,-1 0 0,0 1 0,0-1-1,-1 1 1,1 0 0,-1 0 0,1 0-1,-6-2 1,2 0 0,-1 1 0,0 1 0,0 0-1,0 0 1,0 0 0,-1 1 0,1 1 0,-1-1 0,1 1 0,-1 1-1,1-1 1,-1 2 0,0-1 0,1 1 0,-1 0 0,1 1 0,-1 0 0,1 0-1,0 1 1,0 0 0,-11 6 0,5-3 52,1 1 1,-1 1-1,1 0 1,0 0-1,1 2 1,0-1-1,1 2 1,0-1-1,0 2 1,1-1-1,-12 19 1,17-20 51,-1 1 0,2-1 1,-1 1-1,1 0 0,1 0 1,0 0-1,0 0 0,2 1 0,-1-1 1,1 1-1,1-1 0,0 1 1,0-1-1,1 1 0,1-1 1,0 1-1,1-1 0,0 0 1,0 0-1,1 0 0,1 0 1,0-1-1,12 19 0,-7-13 60,2 0 1,0-1-1,0 0 0,2-1 0,0 0 1,0-1-1,1-1 0,1 0 0,0-2 0,1 1 1,-1-2-1,2 0 0,31 10 0,10 0-1472,71 13 0,-74-23-1088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5.6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69 2688,'-1'3'352,"0"0"0,1 0 1,-1 0-1,1 0 0,-1-1 0,1 1 1,0 0-1,0 0 0,1 0 0,-1 0 0,0 0 1,1 0-1,0 0 0,0-1 0,0 1 1,2 5-1,-1-2 145,22 62 1194,3-1-1,3-2 1,76 122 0,-104-184-1650,16 35 1007,-17-37-998,-1 1-1,0-1 1,0 0-1,1 0 1,-1 0-1,0 1 1,0-1-1,0 0 1,-1 0-1,1 0 1,0 1-1,0-1 1,-1 0-1,1 0 0,0 0 1,-1 0-1,1 0 1,-1 0-1,1 0 1,-1 0-1,0 0 1,0 0-1,1 0 1,-1 0-1,0 0 1,0 0-1,0 0 1,0-1-1,0 1 1,-2 1-1,2-2-27,-1 1 0,0-1 0,1 0 0,-1 0 0,1 0 0,-1 0 0,1 0 0,-1 0 0,1 0 0,-1 0 0,1-1-1,-1 1 1,1-1 0,-1 1 0,1-1 0,-1 1 0,1-1 0,-1 0 0,1 0 0,0 0 0,0 0 0,-1 0 0,1 0-1,0 0 1,0 0 0,0 0 0,0 0 0,0-1 0,0 1 0,1 0 0,-1-1 0,-1-1 0,-29-57 164,27 52-178,-4-9 6,1-1 0,1 0 0,0 0 0,1 0 0,1-1 1,1 0-1,0 0 0,2 0 0,1-35 0,1 42-23,1 0 0,0 1 0,1-1 0,0 1 0,1-1 0,0 1 0,1 0 0,0 1 0,1-1 0,0 1 0,0 0 0,1 1 0,1-1 0,-1 1-1,2 1 1,-1-1 0,12-7 0,-7 6 22,0 1-1,1 0 0,0 1 0,1 1 0,-1 0 0,2 1 0,-1 0 0,0 1 1,1 1-1,0 1 0,0 0 0,0 1 0,19 0 0,-23 2 43,-1 1-1,0 0 1,1 1-1,-1 0 0,0 0 1,0 1-1,0 1 1,0 0-1,0 0 1,-1 1-1,0 1 0,0 0 1,0 0-1,-1 0 1,0 1-1,0 1 1,-1 0-1,1 0 1,10 15-1,-9-8 51,1 1 1,-2 1-1,0 0 1,-1 0-1,-1 0 0,0 1 1,-2 0-1,0 1 1,-1-1-1,-1 1 1,0 0-1,-2 0 0,0 0 1,-1 0-1,-1 0 1,-4 27-1,4-43-95,0 0-1,1 0 1,-1-1 0,-1 1 0,1 0-1,0 0 1,-1-1 0,1 1 0,-1-1-1,-3 5 1,4-6-8,1-1 0,-1 1 0,1-1 0,0 0 0,-1 1 0,1-1 0,-1 0 1,1 0-1,-1 1 0,1-1 0,-1 0 0,1 0 0,-1 0 0,1 0 0,-1 0 0,1 0 0,-1 0 0,1 0 0,-1 0 1,1 0-1,-1 0 0,1 0 0,-1 0 0,1 0 0,-2 0 0,1-1-1,0 0-1,0 0 1,0 0 0,-1 0-1,1 0 1,1 0 0,-1 0-1,0 0 1,0-1-1,0 1 1,1 0 0,-1 0-1,0-1 1,0-1 0,-2-8-24,0 0 0,1 0 0,0 0 0,0 0 0,2 0 0,-1 0 0,1-1 1,1 1-1,0 0 0,0 0 0,5-17 0,1 2-111,1 0 0,2 1 0,20-42 0,-24 56 82,1 0 0,0 0 0,0 0 1,1 1-1,1 0 0,0 0 0,0 1 0,1 1 0,0-1 0,0 1 0,1 1 1,0 0-1,1 1 0,19-9 0,-13 9 16,-1 1 1,1 0-1,0 2 1,0 0-1,0 1 1,0 0-1,1 2 1,-1 0-1,34 5 0,-28-1 52,0 1-1,0 1 0,0 2 0,-1 0 0,0 1 0,0 1 0,23 15 0,-30-15 50,0 1 0,-1 0 0,0 1 0,-1 0 0,0 1 0,-1 1 0,-1 0 0,0 1 0,12 20 0,-15-20 84,-2 0 0,0 0 0,0 0 0,-2 1 0,0 0 0,0 0-1,-2 1 1,4 30 0,-7-41-105,0 0-1,0 0 1,0 0 0,0 1-1,-1-1 1,0 0-1,-1 0 1,1 0 0,-1 0-1,0 0 1,-1 0-1,0-1 1,1 1 0,-2-1-1,1 0 1,-1 0 0,1 0-1,-1 0 1,-1 0-1,1-1 1,-1 0 0,1 0-1,-1 0 1,-1-1-1,1 1 1,-9 3 0,14-6-115,-1-1 1,1 1-1,-1-1 1,0 1-1,1-1 1,-1 0-1,0 1 1,1-1-1,-1 0 0,0 1 1,1-1-1,-1 0 1,0 0-1,0 0 1,0 0-1,1 1 1,-1-1-1,0 0 1,0-1-1,1 1 1,-1 0-1,0 0 1,0 0-1,1 0 1,-1 0-1,0-1 1,0 1-1,1 0 1,-1-1-1,0 1 1,1 0-1,-1-1 1,0 1-1,1-1 1,-1 1-1,1-1 1,-1 0-1,1 1 1,-1-1-1,1 1 1,-1-1-1,1 0 1,-1 1-1,1-1 1,0 0-1,0 0 1,-1 1-1,1-1 1,0 0-1,0 0 1,0 1-1,0-1 1,0 0-1,0 0 0,0 0 1,0 1-1,0-1 1,0 0-1,0 0 1,0 1-1,1-1 1,-1 0-1,0 0 1,1-1-1,1-6-1235,0 1 0,0-1 0,0 0-1,8-14 1,7-10-1595,6-2 64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36.0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166 473 5376,'8'16'2282,"15"8"-1417,33 21 5332,-40-35-5847,2-1 1,-1-1-1,1-1 1,0-1-1,1 0 1,0-1-1,0-1 1,0-1-1,0 0 1,0-2 0,0 0-1,1-1 1,-1-1-1,26-4 1,-14 0-125,0-1 1,-1-2-1,0-1 0,0-1 1,0-1-1,-2-2 1,0-1-1,32-21 0,-45 26-172,-1-2 0,0 0 0,-1-1-1,0 0 1,-1-1 0,13-18 0,-20 24-45,0 1 0,-1-1 0,0 0 1,-1 0-1,0-1 0,0 1 0,0-1 1,-1 1-1,0-1 0,-1 0 0,1 0 0,-1 0 1,-1 0-1,0 0 0,0 0 0,-2-11 1,-1 7-2,-1 0 1,0 0-1,-1 0 1,0 0 0,-1 1-1,0 0 1,0 1-1,-2-1 1,1 1 0,-1 0-1,-1 1 1,0 0-1,0 0 1,0 1 0,-1 0-1,-1 1 1,1 0-1,-13-6 1,2 2-18,-1 0 1,0 1-1,-1 2 0,0 0 1,0 1-1,-1 2 0,0 0 1,-39-2-1,-19 6-108,-111 14-1,173-10 82,0 1 0,0 0-1,0 2 1,1 0-1,0 2 1,0 0 0,1 1-1,0 1 1,-19 13-1,28-17-90,0 0-1,1 1 0,0 0 0,0 1 0,0-1 0,1 2 0,0-1 0,0 1 0,1 0 0,1 0 0,-1 1 0,1-1 0,1 1 0,0 1 0,0-1 1,1 0-1,0 1 0,-1 15 0,4-17-152,0 0 1,1 1 0,1-1-1,-1 0 1,1 0 0,1 1-1,0-2 1,0 1-1,1 0 1,0-1 0,0 1-1,1-1 1,0 0 0,10 12-1,-3-6-441,0-1 0,0 0 0,1-1 0,1 0 1,0-1-1,27 15 0,29 10-1967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15.5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123 153 1152,'-2'-6'1686,"-2"22"661,4-11-2083,-1-1 0,1 1 0,-1 0 0,1 0-1,1 0 1,-1-1 0,2 11 0,1-9-143,1 4 79,-1 0 0,2-1 1,-1 0-1,2 0 0,6 10 0,-11-18-174,0 0 0,-1 0-1,1 0 1,0-1 0,0 1-1,0 0 1,0 0 0,0 0-1,1-1 1,-1 1-1,0-1 1,0 1 0,0-1-1,1 1 1,-1-1 0,0 0-1,0 1 1,1-1-1,-1 0 1,2 0 0,-1 0-10,-1-1 1,1 0-1,0 0 1,0 1 0,-1-1-1,1 0 1,0 0-1,-1 0 1,1-1-1,-1 1 1,1 0 0,-1-1-1,0 1 1,1-1-1,-1 1 1,0-1 0,0 1-1,1-3 1,0-1 12,0 1 0,0-1 0,0 0-1,-1 0 1,0 0 0,0 0 0,0 0 0,0 0 0,-1 0 0,0 0 0,0-1 0,0 1 0,-1 0 0,0 0 0,0 0 0,0 0 0,0 0 0,-1 0 0,0 1-1,0-1 1,-5-8 0,4 6 16,-1 0-1,0 0 1,-1 1-1,1-1 0,-1 1 1,-1 1-1,1-1 1,-1 1-1,0 0 1,0 0-1,0 0 0,-1 1 1,-11-6-1,16 9-37,-1 0-1,1 0 0,-1 1 0,1-1 1,-1 1-1,0-1 0,1 1 0,-1 0 1,0 0-1,1 0 0,-1 0 1,1 0-1,-1 1 0,0-1 0,1 1 1,-1 0-1,1-1 0,-1 1 0,1 0 1,-1 1-1,1-1 0,0 0 0,0 1 1,-1-1-1,1 1 0,0 0 1,0 0-1,1 0 0,-1 0 0,0 0 1,1 0-1,-1 0 0,1 0 0,0 1 1,-1-1-1,1 1 0,0-1 0,1 1 1,-2 2-1,0 1 3,1 0-1,-1-1 1,1 1-1,0 0 1,1 0 0,-1 0-1,1-1 1,1 1-1,-1 0 1,1 0 0,0 0-1,0-1 1,0 1-1,1 0 1,0-1-1,0 1 1,3 5 0,-2-7-1,0 0 1,0 0-1,0-1 1,0 1-1,1-1 1,-1 1-1,1-1 1,0 0-1,0 0 1,0-1 0,0 1-1,0-1 1,1 0-1,-1 0 1,1 0-1,-1-1 1,1 1-1,0-1 1,0 0-1,0-1 1,-1 1-1,1-1 1,0 0-1,0 0 1,0 0 0,0-1-1,0 0 1,-1 0-1,1 0 1,0-1-1,-1 1 1,1-1-1,-1 0 1,1 0-1,-1-1 1,0 1-1,0-1 1,0 0-1,0 0 1,-1 0 0,1-1-1,-1 1 1,0-1-1,5-6 1,-5 5 12,-1-1 1,1 1 0,-1 0-1,0-1 1,0 0-1,0 1 1,-1-1 0,0 0-1,0 0 1,-1 0 0,0 0-1,0 0 1,0 0 0,0 1-1,-1-1 1,0 0-1,-4-11 1,4 10-5,-1 0 0,-1 0-1,1 1 1,-1-1 0,0 0-1,-1 1 1,0 0 0,0 0-1,0 0 1,-1 0 0,1 1 0,-1 0-1,-1 0 1,-7-6 0,11 9-18,-1 1 1,1-1 0,-1 1 0,1 0 0,-1 0 0,0 0 0,0 0 0,0 0-1,1 1 1,-1-1 0,0 1 0,0 0 0,0 0 0,0 0 0,0 0-1,0 1 1,0-1 0,0 1 0,1-1 0,-7 3 0,5-1-21,0 1 0,-1 0 1,1-1-1,0 2 0,0-1 0,0 0 1,1 1-1,-1-1 0,1 1 1,0 0-1,-4 7 0,2-4-12,1 0 0,0 1 0,1-1 0,-1 1 0,1 0 0,1 0 0,0 0 0,0 0 0,0 0 0,1 0 0,1 1 0,-1-1 0,1 1 0,2 15 0,-1-21 26,0 1-1,1 0 1,-1 0 0,1-1-1,0 1 1,0 0 0,0-1-1,0 0 1,0 0 0,1 1-1,0-1 1,-1-1 0,1 1-1,0 0 1,1-1 0,-1 1-1,0-1 1,1 0 0,3 2-1,-1-2 9,0 0 0,0 0 0,1-1 0,-1 0 0,0 0-1,1 0 1,-1-1 0,0 0 0,1 0 0,-1 0 0,10-2 0,-9 0 21,1 1 1,0-1 0,-1 0 0,1-1-1,-1 1 1,0-2 0,0 1 0,0-1-1,0 0 1,0 0 0,-1-1 0,0 0-1,0 0 1,0 0 0,-1-1 0,0 0-1,0 0 1,0 0 0,-1-1 0,6-10-1,-8 12-7,-1 0 0,-1 0-1,1 0 1,-1 0 0,0 1-1,0-1 1,0 0-1,-1 0 1,1 0 0,-1 0-1,0 1 1,-1-1 0,1 0-1,-1 1 1,0-1 0,0 1-1,0-1 1,-5-5 0,4 5-2,0 0 1,-1 1 0,1 0 0,-1 0-1,0 0 1,0 0 0,0 1 0,0-1-1,-1 1 1,1 0 0,-1 0 0,0 1-1,0-1 1,0 1 0,0 0 0,-8-1-1,5 2-21,-1 1 0,1 0 1,-1 1-1,1 0 0,0 1 0,-1 0 0,1 0 0,0 0 0,0 1 0,0 0 0,1 1 0,-1 0 0,1 0 0,0 1 0,0-1 1,-11 11-1,12-11-23,0 1-1,1 0 1,-1 1 0,1-1 0,0 1 0,1 0 0,0 1 0,0-1 0,0 1 0,0-1 0,1 1 0,0 0 0,1 0-1,-1 1 1,2-1 0,-1 0 0,1 1 0,-1 13 0,2-18 26,1 1 0,-1-1 0,1 0 1,0 0-1,0 0 0,0 1 0,1-1 0,-1 0 0,1 0 0,0-1 1,-1 1-1,1 0 0,1 0 0,-1-1 0,0 0 0,0 1 1,1-1-1,0 0 0,-1 0 0,1 0 0,0 0 0,0-1 0,0 1 1,0-1-1,0 0 0,0 0 0,0 0 0,1 0 0,-1 0 0,0-1 1,1 1-1,-1-1 0,5 0 0,4 0 38,-1 0-1,1 0 1,-1-1-1,0-1 1,1 1-1,-1-2 1,0 0-1,14-5 1,-19 6 22,0-1 0,-1 1 1,1-1-1,-1 0 0,1-1 0,-1 1 0,0-1 0,0 0 1,-1 0-1,1-1 0,-1 1 0,5-7 0,-8 8-25,0 0 0,0 0 0,0 0 0,0 0-1,-1 0 1,1-1 0,-1 1 0,0 0 0,0 0 0,0 0 0,0 0-1,0 0 1,-1 0 0,0-1 0,1 1 0,-1 0 0,0 0-1,0 1 1,-1-1 0,1 0 0,-1 0 0,1 0 0,-1 1 0,0-1-1,-3-2 1,1 0-24,-1 0 0,1 1 1,-1 0-1,0 0 0,-1 0 0,1 0 0,-1 1 0,1 0 0,-1 0 0,0 0 0,0 1 1,-1 0-1,1 0 0,0 1 0,0 0 0,-1 0 0,1 0 0,-1 1 0,1 0 0,-1 0 1,1 0-1,-1 1 0,1 0 0,0 0 0,-10 4 0,12-4-36,0-1 0,0 2 0,1-1-1,-1 0 1,0 1 0,1 0 0,-1-1 0,1 2-1,0-1 1,-1 0 0,1 1 0,0-1 0,1 1-1,-1 0 1,0 0 0,1 0 0,-1 0 0,1 0-1,0 1 1,0-1 0,0 1 0,1-1 0,-1 1-1,1 0 1,0-1 0,0 1 0,0 0 0,1 0-1,-1 0 1,1 0 0,0 0 0,0 0 0,0 0 0,0 0-1,1 0 1,0 0 0,0-1 0,0 1 0,0 0-1,1 0 1,2 4 0,-2-4 11,0 0-1,0-1 1,0 1-1,1-1 1,0 0-1,-1 0 1,1 0 0,0 0-1,1 0 1,-1-1-1,0 1 1,1-1-1,0 0 1,-1 0 0,1 0-1,0-1 1,0 1-1,6 0 1,-3 0-279,0 0 0,1-1 0,-1-1 0,1 1 0,-1-1 0,1 0 0,-1-1 0,1 1 0,8-3 0,19-10-1110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19.7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156 1 3456,'-14'34'5692,"12"10"-3649,3-14-1224,-5 50 867,-15 97-1,16-158-1557,3-17-109,-3 29 305,4-22-88,6-20 59,-2 3-264,-1 0 0,1 0 0,0 0 0,1 1 0,0-1 0,0 1 0,0 1 0,1-1 0,0 1 0,1 0 0,15-9-1,-7 6 79,0 1 0,1 0 0,1 1 0,-1 1 0,20-4-1,-31 9-40,1 1-1,-1 0 0,1 0 0,-1 0 0,0 1 1,1 0-1,-1 0 0,0 1 0,0 0 0,9 3 1,58 30 494,113 69 206,-148-78-512,-2 2 0,54 53 0,-86-78-237,-1 0 0,0 0 0,0 1 0,-1-1 0,1 1 0,0 0 0,-1 0 0,0 0 0,0 0 0,0 0 0,-1 0 0,0 1 0,1-1 0,-1 0 0,-1 1 0,1-1 0,-1 1 0,1-1 0,-1 1 0,-1-1 0,1 1 0,-1-1 0,1 1 0,-1-1 0,-1 1 0,1-1 0,0 0 0,-1 0 0,0 1 0,0-1 0,0-1 1,-1 1-1,-3 5 0,-10 11 61,0-1 0,-1-1 1,-1 0-1,-34 26 1,36-31 0,-3 3 4,-1-2-1,0-1 1,-1 0-1,-1-1 1,0-2-1,0 0 1,-1-1-1,-26 6 1,-3-4 131,0-1 0,-86 3-1,121-12-174,0-1-1,0 0 0,1-2 1,-1 0-1,-27-6 0,35 5-180,1 1 0,0-2 0,0 1 0,0-1 0,1 0 0,-1 0 0,1-1 0,0 0 0,0 0 0,0-1 0,1 0 0,-9-10 0,13 14-94,1 0 0,-1 0 1,1 0-1,0 0 0,0 0 1,0-1-1,0 1 0,0 0 0,0 0 1,0-1-1,0-3 0,2-11-8033,2 5 5558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0.2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9 105 3200,'0'0'39,"-1"0"-1,1 0 1,0 0-1,0-1 1,0 1 0,0 0-1,0 0 1,0 0-1,0 0 1,0 0 0,0 0-1,0 0 1,1 0-1,-1-1 1,0 1 0,0 0-1,0 0 1,0 0 0,0 0-1,0 0 1,0 0-1,0 0 1,0 0 0,0 0-1,0-1 1,0 1-1,0 0 1,0 0 0,0 0-1,1 0 1,-1 0-1,0 0 1,0 0 0,0 0-1,0 0 1,0 0 0,0 0-1,0 0 1,0 0-1,1 0 1,-10-12 252,8 11-74,1 0-103,-1 0 1,1 1 0,0-1 0,0 1 0,0-1 0,0 0-1,0 1 1,1-1 0,-1 1 0,0-1 0,0 0 0,0 1-1,0-1 1,1 1 0,-1-1 0,0 1 0,1-1 0,-1 1 0,0-1-1,1 1 1,-1-1 0,0 1 0,1-1 0,-1 1 0,1 0-1,-1-1 1,1 1 0,-1 0 0,2-1 0,16-11 291,-17 11-55,8-6-108,1 1 0,-1 1 1,1 0-1,0 0 0,0 1 0,1 0 0,-1 1 1,1 0-1,0 1 0,-1 0 0,1 0 0,0 1 1,0 1-1,0 0 0,1 0 0,-1 1 0,-1 1 1,1-1-1,15 6 0,-10-1 338,1-1-1,0-1 1,0 0 0,33 3 0,-44-7-645,0 0-1,0 0 1,-1-1 0,1 1 0,0-1 0,-1-1 0,1 1 0,0-1-1,-1 0 1,0 0 0,1 0 0,-1-1 0,0 0 0,0 0 0,-1 0 0,1 0-1,-1-1 1,8-7 0,-8 6-540,-4 5 546,0 0-1,0 0 1,0 1 0,0-1-1,0 0 1,0 0-1,0 0 1,0 0-1,0 0 1,0 0-1,0 0 1,0 0-1,0 0 1,0 0-1,0 0 1,0 0-1,0 0 1,0 0-1,1 1 1,-1-1 0,0 0-1,0 0 1,0 0-1,0 0 1,0 0-1,0 0 1,0 0-1,0 0 1,0 0-1,0 0 1,0 0-1,1 0 1,-1 0-1,0 0 1,0 0-1,0 0 1,0 0 0,0 0-1,0 0 1,0 0-1,0 0 1,0 0-1,0-1 1,0 1-1,1 0 1,-1 0-1,0 0 1,0 0-1,0 0 1,0 0-1,0 0 1,0 0 0,0 0-1,0 0 1,0 0-1,0 0 1,0 0-1,4 9-2132,1-1-113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0.61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6 4480,'0'-1'122,"0"1"-1,0-1 1,0 1 0,1 0 0,-1-1-1,0 1 1,1 0 0,-1 0-1,0-1 1,1 1 0,-1 0 0,0 0-1,1 0 1,-1-1 0,0 1 0,1 0-1,-1 0 1,1 0 0,-1 0 0,0 0-1,1 0 1,-1 0 0,1-1-1,-1 1 1,1 1 0,-1-1 0,0 0-1,1 0 1,-1 0 0,1 0 0,-1 0-1,0 0 1,1 0 0,-1 0 0,0 1-1,1-1 1,-1 0 0,1 0-1,-1 1 1,0-1 0,0 0 0,1 0-1,-1 1 1,0-1 0,1 0 0,-1 1-1,0-1 1,1 1 0,22 16 2510,4 10-1221,-2 0 1,-1 2-1,21 33 1,-31-43-1704,3 6 582,-1 0 0,-2 1 0,0 1 0,-2 0 0,0 1 0,-2 0 0,-2 1 0,0 0 0,-2 0 0,3 40 0,-6-32-128,-3 1-1,0-1 0,-3 0 0,-1 0 1,-2 0-1,-1 0 0,-24 69 0,-104 218-3211,85-229 490,-9-13-149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2.7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5 119 640,'0'0'6,"0"0"-1,0 0 1,-1 0-1,1 0 1,0-1-1,-1 1 1,1 0 0,0 0-1,0 0 1,0-1-1,-1 1 1,1 0-1,0 0 1,0 0 0,-1-1-1,1 1 1,0 0-1,0 0 1,0-1-1,0 1 1,0 0-1,0-1 1,-1 1 0,1 0-1,0 0 1,0-1-1,0 1 1,0 0-1,0-1 1,0 1 0,0 0-1,0-1 1,0 1-1,0 0 1,0-1-1,1 1 1,-1 0 0,0 0-1,0-1 1,0 1-1,0 0 1,0-1-1,0 1 1,1 0 0,2-9 767,-3 8-624,21-33 1473,-13 23-945,18-35 2272,-26 46-2869,0-1 0,0 1 0,0 0 1,0-1-1,0 1 0,0 0 0,1-1 0,-1 1 0,0 0 0,0-1 0,0 1 1,1 0-1,-1 0 0,0-1 0,0 1 0,1 0 0,-1 0 0,0 0 0,0-1 1,1 1-1,-1 0 0,0 0 0,1 0 0,-1 0 0,0 0 0,1-1 0,-1 1 1,0 0-1,1 0 0,-1 0 0,0 0 0,1 0 0,-1 0 0,0 0 0,1 0 1,-1 0-1,0 0 0,1 0 0,-1 1 0,0-1 0,1 0 0,-1 0 0,0 0 1,1 0-1,-1 0 0,0 1 0,1-1 0,-1 0 0,0 0 0,0 1 0,1-1 0,-1 0 1,0 0-1,0 1 0,0-1 0,1 0 0,-1 1 0,0-1 0,0 0 0,0 1 1,0-1-1,0 0 0,0 1 0,0-1 0,1 1 0,10 24 233,-10-25-282,8 30 438,-2-1-1,0 2 1,-2-1-1,2 44 1,1 9 367,66 315 1497,7 53-1083,-76-404-1079,-3-1 0,-8 93-1,0-118-483,5-20 281,1-1 1,0 0-1,0 0 0,0 0 1,0 0-1,-1 0 0,1 0 1,0 0-1,0 0 0,0 0 1,-1 0-1,1 0 0,0 1 1,0-1-1,0 0 0,-1 0 1,1 0-1,0-1 0,0 1 1,0 0-1,-1 0 0,1 0 1,0 0-1,0 0 0,0 0 1,0 0-1,-1 0 0,1 0 1,0 0-1,0 0 0,0-1 1,0 1-1,-1 0 0,1 0 1,0 0-1,0 0 0,0 0 1,0-1-1,0 1 0,0 0 1,-1 0-1,1 0 0,0 0 1,0-1-1,0 1 0,0 0 1,0 0-1,0-1 0,-1-1-365,0-1-1,1 1 0,-1-1 1,1 0-1,-1 1 1,1-1-1,0 0 0,0 0 1,0 1-1,0-1 1,1 0-1,-1 1 0,1-1 1,1-4-1,6-21-2012,-1-7-22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3.4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10 287 3072,'-4'-20'815,"3"18"-648,0 0 1,0-1-1,1 1 0,-1 0 1,1-1-1,-1 1 1,1-1-1,0 1 1,0 0-1,0-1 1,0 1-1,1-1 1,-1 1-1,0 0 1,1-1-1,0 1 1,-1 0-1,1-1 1,0 1-1,0 0 0,1 0 1,-1 0-1,0 0 1,1 0-1,-1 0 1,1 0-1,2-2 1,29-25 1883,-21 17-1859,1 1-1,0 0 1,1 1-1,0 0 1,1 1-1,19-9 1,19-2 549,1 3 0,1 2 1,0 2-1,0 3 0,1 2 0,98 0 1,-87 8-217,1 4 0,0 2 1,-1 4-1,0 2 0,80 26 1,-69-9-173,-2 3 1,-1 3-1,-2 3 1,-1 4-1,-2 3 1,94 79-1,-106-75-188,-2 3 0,-2 2 0,-3 3 0,-2 1 0,-3 3-1,-2 2 1,-4 1 0,-2 3 0,-3 1 0,46 128 0,-73-172-138,-1 0 1,-1 0 0,-1 1 0,-1-1 0,-1 1 0,-1 0 0,-2 0 0,0 0 0,-2 0 0,-1 0-1,-7 31 1,4-34 29,0-1 0,-2 0 0,-1-1 0,0 0 0,-1 0-1,-2-1 1,0 0 0,0-1 0,-2 0 0,0-1 0,-2-1 0,1 0-1,-20 14 1,10-11 50,-1 0 1,-2-2-1,1 0 0,-2-3 0,0 0 0,-1-1 0,-39 10 1,25-12 29,0-2-1,0-2 1,-1-2 0,-71 0 0,12-11 81,1-5-1,0-4 0,-178-49 0,164 26-82,2-4 0,-203-106 0,310 144-144,0-1 1,0 0-1,0 0 0,0 0 0,1-1 1,0 0-1,-13-14 0,19 18 2,-1-1 1,0 1-1,1-1 0,-1 0 1,1 1-1,0-1 1,0 0-1,0 0 0,0 0 1,1 0-1,-1 0 0,1 0 1,0 0-1,-1 0 0,1 0 1,1 0-1,-1 1 1,0-1-1,1 0 0,-1 0 1,1 0-1,0 0 0,0 0 1,0 0-1,0 1 0,1-1 1,3-4-1,4-6-104,1 0-1,1 1 1,0 1-1,0 0 0,1 0 1,0 1-1,1 1 1,1 0-1,-1 1 1,1 0-1,25-9 1,-9 5-923,1 1 0,0 2 1,0 1-1,62-6 1,-60 10-509,0 2 1,1 1 0,48 5 0,9 18-1787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4.1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38 385 2688,'28'-12'2752,"-26"10"-1216,-2 2-683,0 0-42,15 27 1621,-12-18-1820,1 0 0,0 0 0,1-1 1,0 1-1,0-1 0,1 0 0,0 0 1,14 13-1,-2-4 140,1 0-1,27 17 1,-35-27-609,1 0 0,0-1 0,0 0 1,0-1-1,1 0 0,0-1 0,0-1 1,0 0-1,1 0 0,-1-1 0,0-1 1,1-1-1,-1 0 0,1 0 0,-1-1 1,1-1-1,-1 0 0,0-1 0,1-1 0,17-7 1,11-3 6,-14 5-66,0-1-1,-1-1 1,-1-1-1,26-16 1,-46 24-74,0 0 1,0-1-1,0 1 1,0-1-1,-1-1 1,0 1-1,0-1 1,0 0-1,-1 0 1,0 0 0,0 0-1,-1-1 1,1 0-1,-1 0 1,-1 0-1,0 0 1,1 0-1,-2 0 1,1-1-1,0-14 1,-2 10-13,0 0 0,-1 0 0,-1 0 0,0 0 0,0 1-1,-1-1 1,0 0 0,-1 1 0,-1 0 0,0 0 0,0 0 0,-9-12 0,5 9-24,-1 1 0,-1 1 0,0 0 1,-1 1-1,0 0 0,-1 0 0,0 1 0,-19-10 1,9 7-53,-1 1 1,0 2 0,-1 0 0,-1 1-1,1 2 1,-1 0 0,-1 2-1,1 1 1,0 1 0,-47 1 0,55 3 3,0 1 0,0 1 0,0 0 1,1 1-1,-1 1 0,1 1 0,0 0 0,-26 15 1,34-16 33,0 1 0,0-1 0,1 2 0,-1-1 0,2 1 1,-1 1-1,1-1 0,0 1 0,0 1 0,1-1 1,1 1-1,-1 0 0,1 0 0,1 1 0,-7 18 0,9-23 28,1-1 1,0 1-1,0 0 0,1-1 0,-1 1 0,1 0 0,0 0 0,0-1 0,1 1 0,-1 0 0,1-1 0,0 1 0,1 0 0,-1-1 0,1 1 0,-1-1 0,2 0 0,-1 0 1,0 1-1,1-1 0,-1-1 0,1 1 0,0 0 0,1-1 0,-1 1 0,1-1 0,-1 0 0,1 0 0,5 2 0,10 7-39,1-2-1,0 0 0,1-1 1,39 11-1,-58-20 50,32 11-35,1-2 0,1-1 1,37 3-1,-52-10-46,-1 0 0,0-1 0,0-1 0,1-1 0,-1-1 0,0-1 0,21-7 0,-20 5-58,-1-1-1,0-1 1,0-1 0,-1 0-1,-1-2 1,1 0 0,21-18-1,-40 29 152,1-1 0,-1 1 0,0 0-1,0 0 1,1-1 0,-1 1-1,0 0 1,0 0 0,1-1-1,-1 1 1,0 0 0,1 0-1,-1 0 1,0 0 0,1 0 0,-1-1-1,0 1 1,1 0 0,-1 0-1,0 0 1,1 0 0,-1 0-1,0 0 1,1 0 0,-1 0-1,0 0 1,1 0 0,-1 0 0,0 1-1,1-1 1,-1 0 0,0 0-1,1 0 1,-1 0 0,0 0-1,1 1 1,-1-1 0,0 0-1,1 0 1,-1 1 0,0-1 0,0 0-1,0 0 1,1 1 0,-1-1-1,0 0 1,0 1 0,1-1-1,4 21 680,-4-15-530,2 4 171,1 0 0,0-1-1,1 0 1,-1 0 0,2 0-1,-1 0 1,1-1 0,1 0-1,-1 0 1,1-1 0,1 0 0,15 12-1,6 1 345,0-1-1,45 21 1,-69-38-624,19 9-393,0-2 1,1-1-1,28 6 0,-24-6-632,21 0-1777,-4-11-214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5.0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16 247 3456,'-2'-14'3892,"-3"23"232,0 10-1571,3-3-3373,1-6 1076,1 0-1,0 0 1,1 0 0,0 0 0,1-1-1,0 1 1,1 0 0,-1 0 0,2-1-1,0 0 1,0 0 0,9 16 0,-4-13-65,0 1 0,1-2 0,0 1 1,1-1-1,0-1 0,1 0 0,23 16 1,-14-14-44,0 0 0,1-1 0,0-1 1,1-1-1,0-1 0,0-1 0,0-1 0,1-2 1,0 0-1,38 1 0,-19-8 87,-1-2-1,1-2 1,-1-1 0,77-27-1,-100 28-147,-1 0-1,0-1 0,0-1 0,-1 0 0,0-1 0,0-1 1,-1-1-1,14-14 0,-24 21-54,0 0 0,-1-1 0,0 0 1,0 0-1,0 0 0,-1-1 0,0 1 0,0-1 0,0 0 0,-1 0 0,0 0 1,-1-1-1,0 1 0,0-1 0,0 1 0,-1-1 0,0 0 0,-1 0 0,1 1 1,-2-1-1,1 0 0,-3-14 0,-1 9-17,-1 0-1,0 1 1,-1 0 0,0 0 0,-1 0-1,0 1 1,-1 0 0,0 0 0,-1 1-1,0 0 1,0 0 0,-1 1 0,-1 0-1,1 1 1,-1 0 0,-23-11 0,4 4 10,1 1 1,-2 2 0,0 1 0,0 1 0,-57-9-1,63 15-69,-1 2 0,1 0 0,-1 1 0,1 2 0,0 1 0,-1 0 0,-34 10 0,48-10 22,1 1 1,0 1-1,0 0 0,0 1 0,0 0 0,1 0 0,-1 1 0,1 1 0,1 0 0,0 0 0,0 1 1,0 0-1,1 0 0,0 1 0,0 0 0,1 0 0,0 1 0,-8 16 0,13-20 1,-1 0 0,1 0-1,0 1 1,0-1 0,-1 11-1,5 26-106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5.5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190 302 3328,'1'0'156,"-1"-1"0,1 1 0,0 0 0,0 0 0,0 0 0,-1 0 0,1 0 0,0 1 0,0-1 0,-1 0 0,1 0 0,0 0 0,-1 1 0,1-1 0,0 0 0,0 1 0,-1-1 0,1 0 0,-1 1 0,1-1 0,0 1 0,-1-1 0,1 1 0,-1 0 0,1-1 0,-1 1 0,1-1 0,-1 1 0,0 0 0,1-1 0,-1 1 0,0 0 0,0 0 0,1 1 0,15 34 3449,-12-27-3625,96 185 3260,5 10-336,-35-70-280,-83-153-2324,-2 0 1,-22-22 0,-6-6-222,-57-65 3,33 39-95,4-2 0,-65-100 0,122 166 0,1 0 1,0 0 0,1-1-1,0 1 1,1-1-1,0 0 1,0 0 0,1 0-1,0 0 1,0-18 0,2 22 5,1 0 0,-1 0-1,1 0 1,1 0 0,-1 1 0,1-1 0,0 0 0,0 1 0,0-1 0,1 1 0,0 0 0,0 0 0,1 0 0,-1 0 0,1 1 0,0-1 0,0 1-1,1 0 1,7-6 0,5-1 19,0 1 0,0 1 0,1 0 0,1 1 0,-1 1 0,1 1 0,33-6 0,2 2 121,87-4 1,-90 13-213,0 2 0,0 2-1,0 2 1,0 3 0,-1 2 0,49 16-1,-61-9-2464,-38-16 2387,1-1 0,-1 1-1,1-1 1,-1 1 0,1-1-1,-1 1 1,0-1 0,1 1-1,-1-1 1,0 1 0,1 0-1,-1-1 1,0 1 0,0 0-1,0-1 1,0 1 0,1 0-1,-1-1 1,0 1 0,0 0-1,0-1 1,0 1 0,0 0-1,-1-1 1,1 1 0,0 0-1,0-1 1,0 1 0,-1-1-1,1 1 1,0 0 0,-1-1 0,1 1-1,0-1 1,-1 1 0,1-1-1,-1 1 1,1-1 0,-1 1-1,1-1 1,-1 1 0,1-1-1,-1 0 1,1 1 0,-1-1-1,0 0 1,1 1 0,-1-1-1,0 0 1,-9 10-2552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6.2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47 398 4480,'0'-1'73,"-1"0"1,1 1-1,0-1 1,-1 1-1,1-1 1,0 0-1,-1 1 1,1-1-1,-1 1 1,1-1-1,-1 1 1,1 0-1,-1-1 1,1 1-1,-1-1 1,1 1-1,-1 0 1,0-1-1,1 1 1,-1 0-1,1 0 1,-1 0-1,0-1 1,1 1-1,-1 0 1,0 0-1,1 0 1,-1 0-1,0 0 1,0 0-1,1 0 1,-1 0-1,0 1 1,-1 22 3219,4-14-2691,-1-1-1,2 1 1,-1-1 0,1 1 0,1-1 0,4 8 0,0-4-343,1 0 0,0-1 0,1 0 0,0-1 0,1 0 0,0 0-1,0-1 1,1-1 0,0 0 0,1 0 0,0-2 0,0 1 0,18 5 0,-13-7 20,0 0 1,0-2-1,0 0 1,0-1-1,1 0 0,-1-2 1,0 0-1,1-1 1,-1-1-1,20-5 0,-8 1-26,0-1 0,0-2 0,-1-1 0,0-1 0,-1-1 0,41-26 0,-60 33-211,0-1 1,-1 0 0,0-1-1,0 0 1,0 0 0,-1 0-1,0-1 1,-1-1 0,1 1 0,-2-1-1,1 0 1,-1 0 0,-1 0-1,0-1 1,0 1 0,0-1-1,-2 0 1,1 0 0,-1-1-1,0 1 1,-1 0 0,-1-19-1,-1 17-47,0 0 0,-2 0 0,1 0 0,-2 1 0,1-1-1,-2 1 1,1 0 0,-2 0 0,1 0 0,-1 1 0,-1-1 0,0 1 0,-1 1-1,1 0 1,-2 0 0,1 0 0,-1 1 0,-1 0 0,1 1 0,-1 0-1,-20-10 1,4 4-90,-1 0 0,-1 1 0,0 2-1,0 1 1,-1 1 0,0 2 0,-55-5 0,61 9-14,0 1 0,0 1 0,-1 2 0,1 0 0,-39 9 0,48-7 26,0 1 1,1 0 0,0 0 0,0 1 0,0 1 0,1 0 0,0 1 0,0 0 0,1 1-1,-15 15 1,22-21 45,0 1-1,0 0 1,1 0-1,0 0 1,0 1-1,0-1 1,0 1 0,1 0-1,0 0 1,0 0-1,0 0 1,0 0-1,1 0 1,0 0-1,0 0 1,0 1-1,1-1 1,0 0-1,0 1 1,0-1-1,0 0 1,1 1-1,0-1 1,0 0-1,1 0 1,-1 0 0,1 0-1,0 0 1,1 0-1,-1 0 1,1-1-1,0 1 1,0-1-1,0 1 1,1-1-1,6 6 1,5 2-95,1-1 0,1 0 0,-1-1 0,2-1 0,-1-1 0,1 0 0,1-2 0,-1 0 1,36 7-1,-8-6-307,0-1 1,0-3 0,49-2 0,-67-3 96,0-1 1,-1-2 0,1 0 0,-1-2-1,-1-1 1,50-22 0,-75 29 390,0 0 0,1 0 0,-1 1 1,0-1-1,1 0 0,-1 1 0,1-1 1,-1 1-1,0 0 0,1-1 1,-1 1-1,1 0 0,-1 0 0,1 0 1,-1 0-1,1 0 0,-1 0 1,1 0-1,-1 1 0,1-1 0,-1 0 1,0 1-1,1-1 0,-1 1 0,0 0 1,1-1-1,-1 1 0,0 0 1,0 0-1,2 1 0,-1 2 225,0 0 0,0 0 0,0 0 0,-1 0 0,0 1 0,0-1 0,0 0 0,1 7 0,10 36 1684,-5-36-1516,1 1 0,0-1 0,0 0 0,2-1 0,-1 0 0,1 0 1,14 10-1,9 6 616,43 24 1,-49-35-1353,0 0 1,1-2 0,34 11-1,-22-10-1626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7.2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1 4352,'-1'3'666,"0"1"0,-1 0 0,2 0 0,-1 0 1,0 0-1,1 0 0,0 0 0,0 0 0,0 0 0,0 0 1,2 7-1,-2 8 449,0 13 462,-1 1-817,2 1 0,8 54 0,-8-80-655,1 0 1,0 0 0,0 0-1,1 0 1,0 0 0,0-1-1,1 1 1,0-1 0,0 0-1,1 0 1,-1 0 0,2-1-1,-1 0 1,1 0 0,0 0-1,7 5 1,-3-5-52,0 0-1,0 0 1,1-1 0,0 0-1,0-1 1,0-1 0,0 1-1,0-2 1,1 0 0,0 0-1,-1-1 1,1 0 0,18-2-1,-23 1-304,0-1-1,0 0 0,0-1 0,0 0 1,0 0-1,-1 0 0,1-1 0,-1 0 1,0 0-1,1 0 0,-1-1 0,-1 0 1,1 0-1,-1-1 0,1 0 0,-1 0 1,-1 0-1,1 0 0,-1-1 1,0 1-1,0-1 0,0 0 0,5-13 1,1-34-2309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17.8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459 14 1664,'-4'-2'287,"-1"0"0,0 0 0,0 0 0,0 1-1,0 0 1,0 0 0,0 0 0,0 0 0,0 1 0,0 0 0,0 0 0,-1 0 0,1 1 0,0 0 0,0 0 0,0 0-1,-6 3 1,-3 0-166,0 1-1,1 1 1,0 0 0,0 1-1,-11 8 1,-1 3 111,2 1 1,0 1-1,1 1 1,1 0-1,1 2 1,1 1-1,1 0 1,2 1 0,-15 29-1,21-31-183,1 0-1,1 1 1,1 0-1,1 0 1,1 0-1,1 1 1,1 0-1,2 0 1,1 30-1,2-16 17,2-1 0,2 0 0,2-1 0,1 0 0,18 49 0,-18-64-29,0-1 1,1-1-1,1 0 1,0 0 0,2-2-1,0 1 1,1-1-1,1-1 1,1-1-1,0 0 1,1-1 0,1 0-1,37 21 1,-48-32 32,0 0 1,1-1 0,-1 0 0,1-1 0,15 4-1,-22-6-74,0 0-1,0 1 1,0-1-1,0 0 1,1 0-1,-1 0 1,0 0-1,0 0 1,0 0-1,0 0 1,1 0-1,-1 0 1,0 0 0,0-1-1,0 1 1,0-1-1,0 1 1,0-1-1,0 1 1,1-1-1,-2 1 1,1-1-1,0 0 1,0 0-1,0 1 1,0-1-1,0 0 1,-1 0-1,1 0 1,0 0-1,-1 0 1,1 0-1,0 0 1,-1 0-1,1 0 1,-1 0-1,0 0 1,1-1-1,-1 1 1,0 0-1,0 0 1,0 0 0,0 0-1,0-1 1,0 1-1,0 0 1,0 0-1,0 0 1,-1 0-1,1-1 1,0 1-1,-2-1 1,-14-45-4454,16 44 3030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7.5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39 6656,'-31'-25'3328,"71"18"-4736,-30 1 5376,10 12-3840,-4-6 128,-1 0 0,0 3 0,0 1-1024,-2 0 128,3 17-896,-1 9 0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28.13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8 3456,'-3'-1'384,"0"-1"0,0 1 0,-1 0 0,1 0 0,-1 1 0,1-1 0,-1 1 0,-4 0 0,7 0-281,1 0 1,0 0-1,-1 1 0,1-1 1,0 0-1,-1 1 1,1-1-1,0 0 0,-1 1 1,1-1-1,0 1 1,0-1-1,0 1 0,-1-1 1,1 0-1,0 1 0,0-1 1,0 1-1,0-1 1,0 1-1,0-1 0,0 1 1,0-1-1,0 1 1,0-1-1,0 1 0,0-1 1,0 0-1,0 1 1,1-1-1,-1 1 0,0-1 1,0 1-1,0-1 1,1 1-1,6 22 2,-6-21 270,165 422 6665,-165-422-6959,0 1 0,0-1 0,-1 0 0,1 1 1,0-1-1,-1 1 0,1 0 0,-1-1 0,0 1 0,0-1 0,0 1 0,0-1 0,0 1 0,-1 0 1,1-1-1,-2 4 0,2-5-67,-1-1 1,1 0-1,0 0 1,0 1 0,-1-1-1,1 0 1,0 0-1,-1 1 1,1-1-1,0 0 1,-1 0 0,1 0-1,0 0 1,-1 0-1,1 0 1,0 1 0,-1-1-1,1 0 1,0 0-1,-1 0 1,1 0-1,-1 0 1,1 0 0,0-1-1,-1 1 1,1 0-1,0 0 1,-1 0-1,1 0 1,0 0 0,-1 0-1,1-1 1,0 1-1,-1 0 1,-19-21 144,12 9-141,1 0 0,1 0 0,-1 0 1,2-1-1,0 0 0,0 0 0,2 0 0,-1-1 0,2 0 0,-1 1 0,2-1 0,0 0 1,1 0-1,0 0 0,1 0 0,4-22 0,-2 26-8,-1 0 1,2 1-1,-1-1 0,1 0 0,1 1 1,-1 0-1,2 0 0,-1 1 1,1-1-1,0 1 0,1 0 0,0 1 1,0 0-1,1 0 0,0 0 0,0 1 1,1 0-1,-1 1 0,1 0 1,0 0-1,1 1 0,-1 0 0,12-3 1,6 0 91,0 1 0,0 1-1,0 2 1,0 0 0,1 2 0,-1 1 0,0 1 0,1 2 0,51 11 0,-46-6 27,-1 2-1,0 2 1,-1 0-1,0 2 1,-1 2-1,-1 1 1,46 33 0,-64-41-192,-1-1 0,1 1 0,-2 1 0,1 0 0,-1 1 0,-1 0 0,0 0 0,0 0 0,-1 1 0,-1 0 0,0 1 0,0 0 0,-1-1 0,-1 2 0,0-1 0,-1 0 0,-1 1 0,0-1 0,0 1 0,-2 16 0,4-3-3040,-4-26 2981,0 0-1,0-1 0,0 1 0,0 0 1,1-1-1,-1 1 0,0-1 1,0 1-1,1 0 0,-1-1 1,0 1-1,1-1 0,-1 1 1,0-1-1,1 1 0,-1-1 0,1 1 1,-1-1-1,1 1 0,-1-1 1,1 0-1,0 1 0,-1-1 1,1 0-1,-1 1 0,1-1 0,0 0 1,-1 0-1,1 0 0,0 0 1,-1 1-1,1-1 0,1 0 1,5-10-2694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9.4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31 293 3200,'-19'6'3526,"10"-3"104,7 19-2488,2-15-1030,0 0 0,1 1-1,0-1 1,0 0 0,0 0-1,1 0 1,0 0 0,1-1-1,0 1 1,0-1 0,0 1-1,1-1 1,-1 0 0,7 7-1,-2-5 32,-1 0 1,1-1-1,0 0 0,1-1 1,-1 0-1,1 0 0,1-1 1,16 8-1,3-3 24,0-1 0,1-1 1,0-2-1,0-1 0,52 2 0,-46-5-72,0-3-1,0-1 1,0-1 0,65-16-1,-82 14-44,0 0 0,-1-1 1,1-2-1,-1 0 0,-1 0 0,0-2 0,0 0 0,-1-1 0,0-1 0,22-21 0,-33 29-29,-1-1-1,1 1 1,-1-1-1,-1-1 1,1 1-1,-1 0 1,0-1 0,0 0-1,0 0 1,-1 0-1,0 0 1,0 0-1,0 0 1,-1-1-1,0 1 1,0 0 0,-1-1-1,0 1 1,0-1-1,0 1 1,-1-1-1,0 1 1,0 0-1,-1-1 1,1 1-1,-1 0 1,-1 0 0,1 0-1,-1 0 1,0 1-1,0-1 1,-1 1-1,-8-10 1,-1 0 11,-1 0 1,-1 0-1,0 1 1,-1 1 0,0 1-1,-1 0 1,0 1-1,-1 1 1,-25-10-1,13 8-32,-1 1 0,0 2 0,0 1 0,-1 2 0,0 1 0,0 1 0,0 2 0,-1 1 0,1 1 0,0 2 0,-1 2 0,-51 11 0,72-11-18,0 0-1,0 0 0,1 1 1,0 1-1,0 0 0,0 0 1,1 1-1,-1 1 1,2 0-1,-1 0 0,1 1 1,-8 9-1,14-14 4,0 0 0,0 0 0,0 0 0,0 1 0,1-1-1,-1 1 1,1-1 0,1 1 0,-1 0 0,1 0 0,-1 0 0,1 0 0,1 0 0,-1 0 0,1 0-1,0 0 1,0 0 0,0 0 0,1 0 0,-1 0 0,1 0 0,1 0 0,-1 0 0,1-1 0,-1 1-1,2 0 1,-1-1 0,0 1 0,1-1 0,0 0 0,5 6 0,1 1-46,1-2 0,0 1 1,1-1-1,0-1 0,1 0 0,-1 0 1,2-1-1,-1-1 0,1 0 0,0-1 1,0 0-1,0-1 0,1 0 1,14 1-1,15 2-399,0-3-1,0-1 1,53-4 0,-46-1-658,0-2 0,0-3 0,0-1 1,78-25-1,-36-2-930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9.8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 1 3328,'-2'0'114,"0"0"1,0 0-1,0 0 1,0 0-1,0 0 0,1 0 1,-1 0-1,0 1 1,0-1-1,0 1 0,0-1 1,0 1-1,1 0 1,-1 0-1,0 0 1,0 0-1,1 0 0,-1 0 1,1 0-1,-1 0 1,1 1-1,0-1 0,-1 1 1,1-1-1,0 1 1,0-1-1,0 1 0,0 0 1,0-1-1,0 1 1,1 0-1,-1 0 1,0 0-1,1 0 0,0 0 1,-1 2-1,-1 10 463,0 1-1,2-1 1,-1 0 0,3 17-1,-1-9-780,26 321 2549,-10-163-2194,91 624 5667,-91-701-5045,13 151 742,-30-254-1528,1 1 0,-1-1 0,0 1 0,0-1 0,0 1 0,0-1-1,0 1 1,1 0 0,-1-1 0,0 1 0,0-1 0,0 1 0,-1 0 0,1-1 0,0 1 0,0-1 0,0 1 0,0-1-1,0 1 1,-1-1 0,1 1 0,0 0 0,0-1 0,-1 1 0,1-1 0,-1 0 0,1 1 0,-1 0 0,-10-11-1653,10 9 1400,0-1 0,0 1-1,0-1 1,0 0 0,0 1-1,0-1 1,0 0 0,1 0-1,-1 0 1,1 1 0,-1-1 0,1 0-1,0 0 1,0 0 0,0 0-1,0 0 1,0 0 0,0 0 0,0 0-1,1-2 1,12-4-2315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0.2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0 420 4608,'1'1'100,"-1"0"0,1-1 1,0 1-1,-1 0 0,1-1 0,0 1 1,-1 0-1,1-1 0,0 1 0,0-1 1,0 1-1,-1-1 0,1 0 1,0 1-1,0-1 0,0 0 0,0 0 1,0 1-1,1-1 0,12 3 552,-1-1 0,1 0 0,0-1-1,0-1 1,0 0 0,0-1 0,0 0 0,21-6 0,1-1-54,0-3 1,55-23 0,-75 26-504,0-1 1,-1 0-1,0-1 1,0-1-1,-1 0 1,0-1-1,17-19 1,-14 12 72,-1 0 1,-2-1 0,17-27 0,-28 42-153,0 0-1,0 0 0,-1-1 0,0 1 1,0-1-1,0 0 0,-1 1 1,1-1-1,-1 0 0,-1 0 0,1 0 1,-1 0-1,0 0 0,0 0 0,-1 1 1,0-1-1,0 0 0,0 0 1,-4-9-1,3 11-4,-1 1 0,1 0 0,-1-1 0,0 1 0,0 0 0,0 0 0,0 1 1,0-1-1,0 1 0,-1 0 0,0-1 0,1 2 0,-1-1 0,0 0 0,0 1 0,0-1 0,0 1 0,0 0 0,0 1 1,0-1-1,0 1 0,-6 0 0,-2-1 5,1 1 0,-1 1 0,1 0 0,-1 0 0,1 2 1,0-1-1,-17 7 0,14-3 9,0 1 0,1 0 0,0 1 0,0 1 0,0 0 0,1 1 0,1 0 0,-1 1 0,2 0 0,-12 15 0,15-17 1,0 1 0,0 0 0,1 0 0,1 1 0,-1 0 0,2-1 0,-1 2 0,2-1 0,-1 0 0,2 1 1,-1 0-1,2 0 0,-2 22 0,4-26 18,0 0-1,1-1 1,-1 1 0,1-1 0,1 1-1,-1-1 1,1 0 0,1 0-1,-1 0 1,1 0 0,1-1 0,-1 1-1,1-1 1,0 0 0,0-1 0,1 1-1,-1-1 1,1 0 0,1 0 0,-1-1-1,1 0 1,8 5 0,6 1 65,1-1 0,0-1 1,0 0-1,0-2 0,1-1 0,27 4 0,-19-6-107,0 0 0,0-2-1,0-1 1,42-6 0,-55 4-560,-1-2 1,0 0-1,0 0 0,0-2 1,0 0-1,-1-1 0,0-1 1,0 0-1,16-13 1,-29 19 263,1 0 1,-1-1 0,-1 1-1,1-1 1,0 0 0,-1 0-1,5-6 1,5-27-2032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0.55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6912,'19'45'3456,"22"-3"-4864,-31-25 6784,5 4-5376,4 3 0,7-3-1280,-1 0 0,5 0 128,-5-25 128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0.9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14 11008,'-25'-14'5503,"50"45"-13950,-20-10 10879,-20 11-4992,-15 23 0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1.2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1 3712,'2'7'1749,"50"184"4648,-17 8-3998,5 209-2512,-20-180 1499,-6-103-967,-1-17 118,0 168 0,-13-274-542,0 1-1,0-1 1,0 0-1,0 1 0,0-1 1,0 0-1,-1 1 1,1-1-1,-1 0 0,1 1 1,-1-1-1,0 0 0,0 0 1,0 0-1,0 0 1,0 0-1,0 0 0,-1 0 1,1 0-1,-3 2 0,1-4-39,1 0 1,0 0-1,0 0 0,0 0 0,0-1 0,0 1 0,0-1 0,0 1 0,0-1 0,0 0 0,0 0 0,0 0 0,0 0 0,0 0 0,1 0 0,-1-1 0,0 1 0,1-1 0,-1 1 0,1-1 0,-1 1 0,0-3 1,-16-14-625,1 0 1,1-1-1,1-1 1,0-1-1,2 0 1,0 0 0,1-1-1,-12-37 1,-2-28-1508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1.5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0 123 4736,'17'-14'437,"1"1"0,0 0 1,0 2-1,2 0 0,-1 1 1,1 0-1,23-6 0,-23 10 667,1 1-1,-1 0 1,31-2-1,-23 6-798,-1 1 0,1 1 0,-1 2 0,1 0 0,-1 2 0,44 14 1,-49-12-267,0 2 1,0 0 0,-1 2-1,-1 0 1,0 1-1,0 1 1,-1 1 0,33 32-1,-39-34 116,-1 1 0,-1 0 0,0 1-1,-1 0 1,-1 1 0,0 0-1,-1 0 1,0 1 0,-1 0-1,-1 0 1,-1 1 0,6 27-1,-10-35-48,0 1 0,-1-1 0,-1 0 0,1 0-1,-1 0 1,-1 0 0,1 0 0,-2-1-1,1 1 1,-1 0 0,-1-1 0,1 0-1,-1 0 1,-1 0 0,1 0 0,-2 0-1,1-1 1,-1 0 0,0 0 0,-12 11-1,7-9 2,-1 0-1,0 0 1,0-2-1,0 1 1,-1-1-1,0-1 1,0 0-1,-1-1 1,1-1-1,-1 0 1,0 0-1,-18 1 1,18-3-94,-1 0-1,1-1 1,-1-1 0,0 0 0,1-1 0,-1 0-1,0-1 1,1-1 0,0-1 0,0 0-1,0 0 1,0-1 0,0-1 0,-23-15 0,34 19-59,0 0 0,0 0-1,1 0 1,-1-1 0,1 1 0,-1-1 0,1 0 0,0 0 0,0 0 0,0 0 0,1 0 0,-1 0 0,0-4 0,1 6-47,1-1 0,0 1-1,0 0 1,0-1 0,0 1 0,0 0 0,0-1 0,0 1 0,0 0 0,1-1 0,-1 1 0,1 0 0,-1 0 0,1-1 0,-1 1 0,1 0 0,-1 0 0,1 0 0,0 0 0,0 0-1,0 0 1,0 0 0,0 0 0,0 0 0,0 0 0,0 0 0,0 0 0,0 1 0,0-1 0,0 0 0,1 1 0,-1-1 0,0 1 0,0 0 0,1-1 0,-1 1 0,3-1-1,7-1-780,1 0 0,0 1-1,23 0 1,-14 0-108,34-5-1578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1.92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4224,'5'14'1877,"13"160"4075,-7 738-2773,-9-840-2830,12 252 1057,-6-243-780,34 155 0,-40-230-661,-1 1 0,2-1-1,-1 1 1,0-1-1,1 0 1,0 0-1,5 7 1,-7-12-21,0 0 0,0 0 0,0 0 0,0 0 0,0 0 0,0 0 0,1-1 0,-1 1 0,0 0 0,0-1 0,1 1 0,-1 0 0,0-1 0,1 0 0,-1 1 0,1-1 0,-1 0 0,0 0 0,1 0 0,-1 0 0,1 0 0,-1 0 0,1 0 0,-1 0 1,0 0-1,1-1 0,-1 1 0,1-1 0,-1 1 0,0-1 0,0 0 0,1 1 0,-1-1 0,0 0 0,0 0 0,0 0 0,2-1 0,14-9-1156,-10 6 710,1 1 1,-1-1-1,-1-1 0,1 1 0,-1-1 1,0 0-1,0-1 0,0 1 0,7-13 1,8-26-1803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18.6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195 259 1408,'-1'-2'112,"0"1"1,0 0-1,0-1 1,0 1-1,0 0 1,0-1-1,0 1 0,0 0 1,-1 0-1,1 0 1,-1 0-1,1 0 1,0 1-1,-1-1 0,0 0 1,1 1-1,-1-1 1,1 1-1,-1-1 1,0 1-1,1 0 1,-1-1-1,0 1 0,1 0 1,-1 0-1,0 0 1,1 1-1,-1-1 1,0 0-1,1 1 0,-1-1 1,1 1-1,-1-1 1,-1 2-1,1 0-38,0-1-1,1 1 1,-1 0-1,1 0 0,-1 0 1,1 0-1,-1 1 1,1-1-1,0 0 1,0 1-1,1-1 1,-1 0-1,0 1 1,1-1-1,-1 1 1,1-1-1,0 1 0,0-1 1,0 1-1,0-1 1,0 1-1,0-1 1,1 1-1,-1-1 1,2 3-1,0 2 14,0 0 0,0 0 0,1-1 0,0 0 0,0 1-1,1-1 1,0 0 0,0-1 0,0 1 0,1-1 0,-1 0 0,1 0 0,1 0 0,-1 0-1,1-1 1,7 5 0,-4-4-10,1 0 0,-1-1 1,1 0-1,-1 0 0,1-1 0,0 0 0,0-1 0,1 0 0,-1 0 0,16-1 0,-20-1-29,0-1-1,0 0 1,0-1-1,0 1 0,0-1 1,0 0-1,0 0 1,-1-1-1,1 0 0,-1 0 1,0 0-1,0-1 1,0 1-1,0-1 1,0 0-1,-1-1 0,0 1 1,0-1-1,0 0 1,0 0-1,-1 0 0,0 0 1,0-1-1,-1 0 1,1 1-1,2-12 0,-1 6 17,-1 1 0,0-1 0,0 0 0,-1-1 0,-1 1 0,0 0 0,-1 0 0,0 0 0,0-1 0,-1 1 0,-1 0 0,0 0 0,-7-21 0,4 21-43,-2 1 0,1 0-1,-1 0 1,-1 0 0,0 1 0,0 0-1,-1 0 1,0 1 0,-1 1-1,1-1 1,-2 1 0,1 1 0,-1 0-1,0 0 1,0 1 0,0 1-1,-1 0 1,-12-3 0,14 4-37,0 0 0,0 1 0,0 0 0,0 1 0,0 0 0,-1 1 0,1 0 0,0 0 0,-1 1 0,1 0 0,0 1 0,0 0 0,0 1 1,0 0-1,0 1 0,1-1 0,-1 2 0,1 0 0,0 0 0,1 0 0,-13 10 0,17-11 4,1-1-1,-1 1 1,1 0 0,0 0 0,0 0-1,0 0 1,0 0 0,1 1 0,-1-1-1,1 1 1,0 0 0,1-1-1,-1 1 1,1 0 0,0 0 0,0 0-1,1 0 1,-1 0 0,1 0 0,0 0-1,1 0 1,-1 0 0,1 0 0,0 0-1,3 9 1,-1-7 7,0-1 0,1 1 0,-1-1 0,2 0 0,-1 0 0,1 0-1,0-1 1,0 0 0,0 1 0,1-2 0,-1 1 0,1-1 0,0 0 0,1 0 0,-1-1 0,14 6 0,-3-3-5,1 0 1,0-1-1,0-2 0,0 1 1,30 0-1,-37-3-19,1-1-1,-1-1 0,1 0 1,-1 0-1,1-1 0,-1-1 0,0 0 1,0 0-1,0-1 0,12-7 1,-6 2-33,39-24-218,-52 31 267,-1-1 0,0 1 0,0-1 0,0 0 0,0 0-1,0 0 1,-1 0 0,1 0 0,-1-1 0,0 1 0,0-1 0,3-6 0,-11 18-51,-4 15 0,6 2 82,2 0 0,1 1 1,1-1-1,0 0 0,2 1 0,2-1 1,0 0-1,1-1 0,1 1 1,2-1-1,0 0 0,2-1 0,14 27 1,-23-48-93,0-1 0,0 1 0,0 0 0,1 0 0,-1-1 0,1 1 0,-1 0 0,1-1 0,-1 0 0,1 1 0,0-1 0,2 1 0,-3-1-19,0-1-1,0 0 0,0 0 0,0 0 0,0 1 0,0-1 1,1 0-1,-1 0 0,0-1 0,0 1 0,0 0 1,0 0-1,0 0 0,0-1 0,0 1 0,0-1 1,0 1-1,0-1 0,0 1 0,0-1 0,0 1 1,0-1-1,0 0 0,0-1 0,16-9-1207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2.27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4480,'21'0'2176,"98"3"-1920,-73-3 4096,14 4-4096,39 6 128,1 7 256,16-6 0,15 6-768,-10 0 0,-26-9 128,-10 9 0,-15-8-1280,-15 3 128,-10-3-512,-14-18 0</inkml:trace>
  <inkml:trace contextRef="#ctx0" brushRef="#br0" timeOffset="1">1499 577 4864,'-15'75'2432,"39"1"-2176,-24-55 4352,6 21-4352,0-14 128,-3 10 0,9-4 128,-3-5-1280,6-12 0,10-6-768,9-5 0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2.6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61 38 10880,'-61'-11'5376,"95"-16"-7680,-22 33 10751,-3-2-9983,-9 0 0,0-1-4095,6 22 127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3.1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1 321 3328,'15'-8'2469,"-3"5"2296,-1 19-2173,-5-7-2754,11 21 375,-10-17 113,0 0-1,1 0 0,0-1 1,1 0-1,0 0 0,1-1 0,0 0 1,1 0-1,0-2 0,1 1 1,22 13-1,-8-11-164,-1-2-1,1-1 1,1-2 0,0 0 0,0-2 0,0 0 0,0-2-1,1-1 1,-1-2 0,1 0 0,-1-2 0,49-9-1,-58 7-128,-1-2 0,0 1 0,0-2 0,0 0 0,0-1 0,-1-1 0,-1 0 0,0-2 0,0 1 0,-1-2 0,0 0 0,-1 0 0,0-1 0,-1-1 0,-1 0 0,0-1 0,-1 0 0,0-1 0,13-31 0,-20 40-20,0 0 1,-1 0-1,0 0 0,0-1 0,0 1 0,-1 0 0,0-1 0,-1 1 0,0-1 0,0 0 0,0 1 1,-1-1-1,0 1 0,-1 0 0,0-1 0,-4-11 0,1 9 9,0 1 0,0 0 0,-1 1 1,0 0-1,0 0 0,-1 0 0,0 0 0,-1 1 0,0 1 0,0-1 0,-10-6 0,0 2 5,-1 1 0,0 0 0,0 2-1,-1 0 1,0 1 0,-1 1 0,0 0-1,0 2 1,0 1 0,0 0 0,-26 1-1,20 4-34,1 0 0,1 2-1,-1 1 1,1 1 0,-49 18-1,57-17-55,0 1 1,0 1-1,1 0 0,0 1 0,1 1 0,0 0 0,0 1 0,-23 26 0,34-34-28,0 1 0,0 0-1,0 0 1,1 1-1,0-1 1,0 1-1,0 0 1,1 0 0,-1 0-1,2 0 1,-1 0-1,1 0 1,-1 1 0,2-1-1,-1 0 1,1 10-1,1-12-31,0 1 0,0-1 0,0 0 0,1 0-1,-1 0 1,1 0 0,0 0 0,1 0 0,-1 0 0,1-1-1,-1 1 1,1-1 0,0 1 0,0-1 0,1 0 0,-1-1-1,1 1 1,-1 0 0,1-1 0,0 0 0,0 0 0,0 0-1,0 0 1,0-1 0,5 2 0,22 5-968,0 0-1,1-2 1,63 4 0,31-11-1339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3.7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34 55 1152,'-25'-34'1319,"16"14"2866,18 55-3512,-2 2 1,-1-1-1,-2 0 1,-2 1-1,-3 42 1,2-24-107,0 119 859,17 353 2462,-9-437-3121,4 0 1,4-1-1,51 160 0,-44-186-562,-6-18-62,14 61 0,-31-103-193,0 0 1,0 0-1,-1 0 0,0 0 1,1 0-1,-1 0 1,0-1-1,-1 1 0,1 0 1,0 0-1,-1 0 0,0 0 1,1 0-1,-3 3 0,3-5-27,-1 0 0,0 0 0,0 0-1,0 0 1,-1-1 0,1 1 0,0 0-1,0-1 1,0 1 0,0-1 0,-1 1 0,1-1-1,0 1 1,-1-1 0,1 0 0,0 0-1,-1 1 1,1-1 0,0 0 0,-1 0-1,1 0 1,0-1 0,-1 1 0,1 0 0,0 0-1,-1-1 1,1 1 0,0-1 0,0 1-1,0-1 1,-1 0 0,1 1 0,-2-3-1,0 2-68,-1 0-243,1 0 1,-1-1-1,1 1 0,0-1 1,0 0-1,0 0 1,0 0-1,0 0 0,0 0 1,0 0-1,1-1 0,-1 0 1,1 1-1,-1-1 1,1 0-1,0 0 0,0 0 1,-1-5-1,2 6-1680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4.16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0 295 3456,'2'-2'249,"-1"1"-1,0 0 1,1 0 0,-1 0 0,1 0-1,-1 0 1,1 1 0,-1-1-1,1 0 1,-1 1 0,1-1 0,0 1-1,-1-1 1,1 1 0,0 0 0,0 0-1,-1 0 1,4 0 0,62-7 3037,-35 4-2850,5-2 31,-1-2 1,70-23 0,-91 25-337,0-1-1,-1 0 1,0-1-1,0-1 1,0 0 0,-1-1-1,0 0 1,-1-1-1,18-19 1,-28 27-123,0 0 0,0-1 0,0 1 0,0 0 0,-1-1-1,1 1 1,-1-1 0,0 1 0,0-1 0,0 0 0,0 1 0,0-1 0,-1 0 0,1 0 0,-1 0 0,1 0 0,-1 0 0,0 1 0,0-1-1,-1 0 1,1 0 0,-1 0 0,1 0 0,-1 0 0,0 1 0,0-1 0,0 0 0,0 1 0,0-1 0,-1 1 0,1-1 0,-1 1 0,0-1-1,0 1 1,0 0 0,-3-3 0,0 1 3,1 1 0,-1-1 0,0 1 0,0 0 0,-1 0 0,1 0 0,-1 1 0,1 0 0,-1 0 0,0 0 0,0 1 0,0 0 0,0 0 0,0 1 0,0-1 0,0 1 0,-8 1 0,-6 3-27,0 1 0,0 0 0,0 2 0,1 0 0,0 1 0,0 1 0,-32 21 0,39-22 5,0 0 0,0 1 1,0 1-1,1 0 0,1 0 1,0 1-1,0 1 0,1-1 1,1 2-1,0-1 0,-10 22 1,16-30 7,0-1 1,1 1 0,0 0 0,0 0 0,0 0 0,0 0 0,1 0-1,0 1 1,0-1 0,0 0 0,0 0 0,0 0 0,1 0 0,0 0-1,0 0 1,0 0 0,0 0 0,1 0 0,-1 0 0,1-1 0,0 1-1,0-1 1,0 1 0,1-1 0,-1 0 0,1 0 0,0 0 0,0 0-1,0 0 1,0 0 0,0-1 0,1 0 0,-1 0 0,1 0 0,4 2-1,12 6-139,1-2 0,0 0-1,1-1 1,44 8-1,-40-10-870,0-1 0,1-1-1,31-1 1,-20-9-800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4.78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99 1294 5120,'156'-70'3140,"-98"42"-94,-25 10-2176,-1-2-1,55-44 0,-18 12-234,-46 36-610,-1-2 0,0-1-1,-2 0 1,0-2 0,-1 0 0,-2-1 0,0-1 0,-1-1-1,-1 0 1,18-43 0,-24 46 21,-2 1 0,0-2-1,-1 1 1,-1-1 0,-1 0 0,-1 0 0,-1 0-1,-1 0 1,-1 0 0,-1 0 0,-1-1 0,-1 1-1,-1 0 1,-7-21 0,2 16-35,-1 1 0,-1 1-1,-2 0 1,0 1 0,-2 0 0,-1 1 0,0 1 0,-2 1 0,0 0 0,-26-22-1,28 29-21,-1-1-1,0 2 1,-2 0-1,1 2 0,-1 0 1,-1 1-1,0 0 1,0 2-1,-1 0 1,0 2-1,0 0 0,-1 1 1,-26-2-1,37 6 14,-1 1-1,1 0 0,0 0 1,0 1-1,0 1 0,0 0 1,0 0-1,0 1 0,0 0 1,0 1-1,1 0 0,0 1 1,0 0-1,0 1 0,1 0 1,-1 0-1,1 1 0,1 0 1,0 1-1,0 0 0,0 0 1,1 1-1,0 0 0,0 0 1,1 0-1,1 1 0,0 0 1,0 0-1,1 1 0,0-1 1,-3 15-1,0 4 158,2 0 0,1 1 0,2 0 0,1 0 0,1 0 0,8 57 0,49 183 1528,-22-121-797,97 581 1798,-131-724-2550,-1-1-367,1 0 1,0 0-1,0 0 0,0 0 1,0 0-1,1-1 0,3 9 1,-4-12 61,1 0 0,-1 0 0,0 1 0,1-1 0,-1 0 0,0 0 0,1 0 0,-1 0 0,1-1 0,0 1 0,-1 0 0,1-1 0,0 1 0,-1-1 0,1 1 0,0-1 0,-1 0 0,1 0 0,0 0 0,0 0 0,-1 0 0,1 0 0,0 0 0,2-1 0,32-8-2542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5.33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40 21 2816,'-3'-3'213,"1"2"-92,1-1 0,-1 0 0,0 1 0,0-1 0,0 1 0,0 0-1,0-1 1,0 1 0,0 0 0,-1 0 0,1 1 0,0-1 0,-1 0 0,-2 0 0,3 1 1201,10 62 2063,0-25-3314,86 711 3949,-34-227-2707,-59-510-1309,1-1 6,-1 0 0,0 0 0,0 0 0,-1 0 0,-2 11 0,2-21-24,0 1 0,0 0 0,0-1 0,0 1-1,0-1 1,0 1 0,0-1 0,0 1 0,0-1 0,-1 1 0,1-1-1,0 1 1,0-1 0,-1 1 0,1-1 0,0 1 0,-1-1 0,1 0-1,0 1 1,-1-1 0,1 1 0,-1-1 0,1 0 0,-1 1 0,1-1-1,0 0 1,-1 0 0,1 1 0,-1-1 0,0 0 0,1 0 0,-1 0-1,1 0 1,-1 0 0,1 0 0,-1 0 0,1 0 0,-1 0 0,1 0-1,-1 0 1,1 0 0,-1 0 0,0 0 0,1 0 0,-1 0 0,1-1-1,-1 1 1,1 0 0,-1 0 0,1-1 0,0 1 0,-1 0 0,0-1-1,-23-22-1034,9 3 68,1 0-1,-20-40 1,-2-17-832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5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0 165 3840,'7'-8'237,"0"1"0,1 0 0,-1 0 0,1 1 0,0 0 1,1 0-1,0 1 0,0 0 0,0 0 0,0 1 0,1 1 0,-1-1 0,1 2 1,12-3-1,33-12 1944,-10 2-2000,1 1-1,1 3 1,0 1-1,1 3 1,-1 1-1,1 3 1,1 2-1,-1 2 1,0 2-1,0 2 1,-1 2-1,88 25 1,-119-27-47,0 1 0,0 1 0,0 1 0,-1 0 0,0 1 0,0 0 1,-1 1-1,0 1 0,-1 0 0,15 17 0,-23-23-71,-1 0 0,-1 0 1,1 0-1,-1 1 0,0-1 0,0 1 0,0 0 1,-1 0-1,0 0 0,0 0 0,-1 0 0,1 1 1,-1-1-1,-1 0 0,1 1 0,-1-1 1,0 1-1,-1-1 0,1 0 0,-1 1 0,-1-1 1,1 0-1,-1 0 0,0 0 0,0 0 0,-1 0 1,0 0-1,0-1 0,0 1 0,-5 4 1,-4 6 87,0 0 0,-2-2 0,1 1 0,-2-2 0,0 0 0,-1-1 0,0 0 0,-1-1 0,0-1 0,-34 15 0,18-12 20,-1-1 0,0-1 0,-1-2 0,0-2 0,-43 5 0,72-12-156,-12 2 59,-1-1 0,1 0 0,-27-3 0,41 1-85,1 1-1,-1-1 1,0 1-1,1-1 1,-1 0-1,1 0 0,-1 0 1,1-1-1,0 0 1,-1 1-1,1-1 0,0 0 1,0 0-1,0 0 1,1-1-1,-1 1 0,0-1 1,1 0-1,0 0 1,-1 1-1,1-1 1,0-1-1,1 1 0,-3-5 1,4 7-65,-1-1 1,1 0-1,0 0 1,0 0-1,0 0 1,0 1 0,0-1-1,0 0 1,1 0-1,-1 0 1,1 1-1,-1-1 1,1 0-1,0 1 1,-1-1-1,1 0 1,0 1-1,0-1 1,0 1-1,0-1 1,1 1 0,-1-1-1,0 1 1,0 0-1,1 0 1,-1 0-1,1 0 1,-1 0-1,1 0 1,0 0-1,2-1 1,7-3-566,1-1-1,0 2 1,16-5 0,-20 7 288,44-16-1866,3-10 22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6.12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161 425 4864,'-36'0'2432,"46"41"-2432,-5-27 4096,5 6-4096,1 1 128,-1 0-128,5 9 128,4-9-768,-4 0 128,0 7-896,-3-20 0</inkml:trace>
  <inkml:trace contextRef="#ctx0" brushRef="#br0" timeOffset="1">135 8 7808,'-89'-8'3840,"43"29"-5632,46-21 7296,0 0-6912,10 11 128,5 14-2432,0 1 0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6.9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0 240 2048,'21'50'5103,"-7"-26"-4405,1 0 1,23 27-1,-24-34-556,-1-1-1,2-1 0,0 0 0,1-1 0,1-1 0,0 0 1,0-1-1,26 13 0,-14-13 132,1-1 1,1-1-1,0-1 1,0-2-1,1-1 1,40 3-1,-53-9-146,-1 0 0,0-1-1,0 0 1,0-2 0,0 0 0,0-1 0,0-1 0,-1-1-1,0 0 1,0-1 0,0-1 0,24-16 0,-35 20-87,0 0 0,0-1 0,-1 1 0,0-1 0,0-1 0,0 1 0,-1-1 1,0 1-1,0-1 0,0-1 0,0 1 0,-1 0 0,0-1 0,-1 0 0,0 0 1,0 0-1,0 0 0,-1 0 0,0 0 0,0 0 0,0 0 0,-1 0 0,0 0 0,-1-1 1,0 1-1,-2-9 0,0 1-6,-1 0 0,-1 0 0,-1 1 1,0-1-1,0 1 0,-1 0 0,-1 1 0,-1 0 0,0 0 1,0 1-1,-14-13 0,4 7-18,-1 1 1,0 1-1,-2 0 1,0 2-1,0 1 0,-1 1 1,-1 0-1,0 2 1,0 1-1,-39-9 1,47 13-25,0 2 0,0 0 1,-1 1-1,1 1 0,-1 0 1,1 1-1,-1 1 0,1 1 1,-1 0-1,1 1 0,0 1 1,0 0-1,0 1 0,1 1 1,0 0-1,0 1 0,-21 14 1,29-17-24,1 1 1,-1 1 0,1-1 0,1 1 0,-1 0-1,1 0 1,0 0 0,0 1 0,1 0 0,0 0-1,0 0 1,0 1 0,1-1 0,0 1 0,-2 12-1,4-15-9,0 1 0,1-1 0,0 1-1,0-1 1,1 1 0,-1-1-1,1 1 1,0-1 0,1 1-1,-1-1 1,1 0 0,0 0-1,0 0 1,1 0 0,0 0-1,-1 0 1,2-1 0,-1 1-1,0-1 1,1 0 0,0 0 0,0 0-1,5 4 1,7 3-174,0 0 1,0-2 0,1 1-1,0-2 1,0 0-1,1-2 1,0 0 0,31 7-1,-8-6-582,0-1 0,80 1 0,-78-7-276,86-12 0,-113 9 864,0 0 1,-1-1 0,1-1-1,-1 0 1,0-1-1,-1-1 1,1 0 0,20-15-1,-33 21 210,0-1 1,0 0-1,0 0 0,0 0 0,0 0 0,-1 0 1,1-1-1,0 1 0,-1 0 0,0-1 0,0 1 0,1-1 1,-1 0-1,-1 1 0,1-1 0,0-4 0,0 5 44,-1 1 0,0-1 0,0 0 0,0 1-1,-1-1 1,1 1 0,0-1 0,0 1 0,-1-1-1,1 1 1,-1-1 0,0 1 0,1-1 0,-1 1-1,0 0 1,0-1 0,0 1 0,0 0 0,0 0-1,0-1 1,0 1 0,0 0 0,0 0-1,-1 0 1,1 1 0,0-1 0,-1 0 0,-1 0-1,1 0 31,1 0 0,-1 1 0,1 0 0,-1-1-1,1 1 1,-1 0 0,1 0 0,-1 0 0,0 0-1,1 0 1,-1 0 0,1 1 0,-1-1 0,1 0-1,-1 1 1,1-1 0,-1 1 0,1 0-1,-1-1 1,1 1 0,0 0 0,-1 0 0,1 0-1,0 0 1,0 0 0,-1 0 0,1 0 0,0 0-1,0 1 1,0-1 0,1 0 0,-1 1 0,0-1-1,0 0 1,1 1 0,-2 2 0,0 2 178,-1 0 1,1 1 0,0-1 0,0 1 0,1 0-1,0-1 1,0 12 0,1-9-124,1 0-1,0-1 1,0 1-1,1 0 1,0 0-1,1-1 1,0 1 0,0-1-1,1 0 1,0 0-1,0 0 1,1-1-1,0 1 1,0-1 0,1 0-1,0 0 1,0-1-1,0 0 1,13 9-1,10 5-37,0-2-1,2 0 0,57 22 0,-33-15-533,-53-24 351,-2-1 26,1 1-1,-1-1 1,1 1-1,-1-1 1,1 0 0,-1 1-1,1-1 1,-1 0-1,1 0 1,-1 1-1,1-1 1,0 0 0,-1 0-1,1 0 1,-1 0-1,1 1 1,0-1-1,-1 0 1,1 0 0,-1 0-1,1 0 1,0-1-1,-1 1 1,1 0-1,-1 0 1,1 0 0,-1 0-1,1-1 1,0 1-1,-1 0 1,1 0-1,-1-1 1,1 1 0,-1 0-1,1-1 1,-1 1-1,0-1 1,1 1-1,0-1 1,0-7-1749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20.9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43 1280,'2'-2'95,"1"1"1,0 0-1,0 0 0,-1 0 0,1 1 1,0-1-1,0 1 0,0-1 1,0 1-1,-1 0 0,6 1 0,26-5 1365,-20 1-1351,1 1 0,0 0 0,0 1 0,0 1 0,-1 0 1,20 3-1,20 0-148,188-12 336,89 3 280,-16 14-193,-155 15-165,-1 0-54,-52-17-65,0-5 0,209-24-1,-241 14-5,88 3-1,-35 2-45,104-19 58,-155 19-56,0 4 0,95 12 0,5 0 56,39-14 44,-138 4-90,0-3-1,99-15 1,-63 4-5,8 12 95,-56-1-127,110 12 1,-136-7-71,162 2 152,33 3-210,430 34 221,-513-37-104,258-2-12,100 5 0,-21-13 0,-184-5 0,-238 12 138,67 12 1,-89-8-41,0-2 0,0-2 0,0-2 1,67-7-1,28-8-98,161 3 0,-121 8 0,108-13 50,132-1 6,-241 16-70,527 12 50,-87-5-138,-362-8 76,104-13 52,-1-1-31,-183 14-20,164 3 29,64-2-4,-159-3 0,-63 1 66,185 6 124,-76 1-190,-25-2 0,160 1 0,-213-6 0,38 5 25,383-10 78,-93 3-26,-178 6-5,-59 3 2,104-4-63,175-4 110,-291 8-92,767 6-157,-861-8 128,403-14 0,-216 6 102,-232 8-76,-32-3-38,415 12-104,-121-11 116,-176-6 0,72 8 0,273-3 0,214-2 0,-425 5 0,-34 1 34,327-6 60,283 26-68,-3 79-31,-741-73 22,445 43 51,-250-32-36,-35-1-21,-12-5-28,107 4-94,-70-7 85,-81-4 31,-231-20 45,26 2 28,-77-8-42,-22 0-19,-1-1 1,1 1-1,-1-1 0,1-1 0,-1 1 0,1-1 1,-1 0-1,0 0 0,1 0 0,-1-1 0,0 0 1,0 0-1,7-3 0,59-28-38,-167 59-2155,37-23 1024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19.0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2048,'69'5'5904,"17"1"-5430,-58-6-77,1-1-16,1 1 1,-1 2-1,-1 1 1,36 8-1,-53-6-428,-16-4-2039,0-4 785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7.4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1 4736,'-1'0'87,"0"1"0,0-1 0,0 1 0,1-1 0,-1 1 1,0 0-1,1-1 0,-1 1 0,0 0 0,1-1 0,-1 1 0,1 0 0,-1 0 0,1 0 0,0 0 1,-1 0-1,1-1 0,0 1 0,-1 0 0,1 0 0,0 0 0,0 0 0,0 1 0,1 34 1639,1 0-1,2-1 0,2 0 1,15 53-1,-7-28-1797,-9-41 238,1-1-1,14 31 1,8 28 1257,-45-128-119,7 27-1234,2 0 0,-10-46 0,15 50-97,1 1 0,1-1 0,0 1-1,2-1 1,3-25 0,-3 40 4,0 0 1,0 0-1,0 0 1,1 0 0,0 0-1,0 0 1,0 0-1,1 1 1,0-1-1,-1 1 1,2 0 0,-1 0-1,0 0 1,1 0-1,0 0 1,-1 1 0,2 0-1,-1-1 1,0 1-1,1 1 1,-1-1-1,1 1 1,0 0 0,-1 0-1,8-2 1,3 1-16,0 1-1,1 0 1,-1 1 0,0 1 0,1 0 0,-1 1-1,1 1 1,-1 0 0,0 1 0,0 1-1,0 0 1,0 1 0,-1 1 0,0 0 0,0 1-1,23 15 1,-11-5 119,-1 2 1,-1 0-1,0 1 0,-2 2 0,0 0 0,-2 1 1,26 36-1,-40-50-16,-1-1-1,0 1 1,0 0 0,0 0 0,-1 0 0,-1 1-1,1 0 1,-2-1 0,1 1 0,-1 0-1,-1 0 1,0 1 0,0-1 0,-1 0 0,0 0-1,-1 0 1,0 0 0,-1 0 0,0 0 0,-1 0-1,1 0 1,-2 0 0,0-1 0,0 0 0,0 0-1,-10 13 1,14-21-118,0 0 0,-1-1 0,1 1-1,0-1 1,-1 1 0,1-1 0,0 1 0,-1-1 0,1 0 0,-1 1-1,1-1 1,-1 1 0,1-1 0,-1 0 0,1 1 0,-1-1 0,0 0-1,1 0 1,-1 0 0,1 1 0,-1-1 0,0 0 0,1 0-1,-1 0 1,0 0 0,1 0 0,-1 0 0,1 0 0,-1 0 0,0 0-1,1 0 1,-1-1 0,0 1 0,1 0 0,-1 0 0,1 0-1,-1-1 1,1 1 0,-1 0 0,1-1 0,-1 1 0,1-1 0,-1 1-1,1 0 1,-1-1 0,1 1 0,-1-2 0,0 1-224,0 0 1,0 0-1,0-1 0,0 1 1,0 0-1,0-1 1,0 1-1,0-1 1,1 1-1,-1-1 0,1 1 1,-1-1-1,1 1 1,0-1-1,-1 0 1,1-1-1,9-8-2176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7.8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49 410 4352,'0'0'63,"-1"1"0,1-1 0,0 1 1,0-1-1,0 1 0,-1-1 0,1 1 1,0 0-1,0-1 0,0 1 0,0-1 0,0 1 1,0 0-1,0-1 0,0 1 0,0-1 0,0 1 1,1 0-1,-1-1 0,0 1 0,0-1 0,0 1 1,1-1-1,-1 1 0,0-1 0,1 1 0,-1-1 1,0 1-1,1-1 0,-1 1 0,1-1 0,-1 0 1,1 1-1,-1-1 0,1 0 0,-1 1 0,1-1 1,-1 0-1,1 0 0,-1 1 0,2-1 0,30 11 2170,-18-8 48,-2 3-1720,1 0 1,-1 1 0,13 9-1,35 18-226,-37-26-137,0-1 1,1-1-1,0-1 0,0-1 1,0-1-1,1-2 0,-1 0 1,1-1-1,32-5 0,-21-1 2,0 0-1,0-3 0,-1-1 0,0-1 0,50-25 0,-75 31-142,0 0-1,-1-1 1,1 0-1,-1 0 1,0-1-1,-1 0 1,0 0-1,14-18 1,-18 21-34,-1-2-1,0 1 1,0 0 0,0-1-1,-1 1 1,0-1 0,0 0 0,0 0-1,-1 0 1,0 0 0,0 0-1,0 0 1,-1 0 0,0 0 0,0 0-1,0 0 1,-3-9 0,0 1 9,-1 0 1,0 1-1,-1-1 1,-1 1 0,0 0-1,0 1 1,-2-1-1,1 1 1,-2 1-1,1-1 1,-2 1 0,1 1-1,-2 0 1,1 0-1,-1 1 1,-1 0-1,1 1 1,-1 1-1,-1-1 1,0 2 0,0 0-1,-25-8 1,15 7-56,0 1-1,0 0 1,-1 2 0,0 1 0,0 1 0,0 0 0,0 2 0,0 1-1,0 1 1,1 1 0,-1 2 0,-45 13 0,43-10-227,0 2 1,1 1-1,0 1 0,1 1 1,0 2-1,1 0 1,1 1-1,0 1 0,-27 29 1,46-43 95,0 0 1,-1 1 0,2 0-1,-1-1 1,0 1-1,1 0 1,0 0-1,0 1 1,0-1 0,0 0-1,1 1 1,-1-1-1,1 1 1,1-1-1,-1 1 1,0 0 0,1-1-1,0 1 1,0 0-1,1-1 1,-1 1-1,1 0 1,0-1 0,0 1-1,4 8 1,29 43-2151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8.6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1666 310 2560,'5'-41'1726,"-4"34"-1395,0 1 0,0 0 0,-1-1 0,0 1 0,0 0-1,0-1 1,-2-8 0,-2-16 496,4 27-735,-1-1 0,1 1 1,-1-1-1,1 1 0,-1 0 1,-1 0-1,1-1 0,0 1 1,-1 0-1,0 0 0,0 0 1,0 0-1,-1 1 0,1-1 1,-5-4-1,-3-1 15,0 1 0,-1 0 0,1 0 1,-2 1-1,1 0 0,-1 1 0,0 0 0,-1 1 0,1 1 0,-17-4 1,-14-2 515,-77-5 1,98 13-533,-36-2 212,-1 3 0,0 2 0,1 3 0,-1 3 0,1 2 0,-104 30 0,76-10 137,1 3 1,1 4-1,-132 77 1,177-89-199,0 1 1,2 1 0,-49 46-1,73-60-143,1 1 0,1 0-1,0 1 1,0 0 0,2 1-1,-1 0 1,2 0 0,0 1-1,1 0 1,1 1 0,-8 32-1,10-27-16,2 0-1,0 0 0,2 0 0,0 0 0,1 0 0,2-1 0,0 1 0,1 0 0,1-1 0,1 0 0,1 0 0,1-1 0,1 0 0,0 0 0,2-1 0,0 0 1,1 0-1,1-2 0,1 0 0,0 0 0,1-1 0,1-1 0,1 0 0,18 12 0,16 6 15,1-3 0,2-2 0,0-2 0,2-2 0,1-4 0,1-1 0,1-3 0,0-3 0,0-2 0,1-3 0,110 1 0,-113-9-137,201-8 302,-225 5-380,0-2 1,0-1 0,-1-2-1,0-1 1,52-23-1,-34 6-1103,-2-3 0,58-43-1,-45 28-1360,9 5-2537,-53 22 2539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09.1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131 24 2688,'5'-23'3264,"-5"38"-640,-16 58-1116,-8 114 0,16-114-962,-31 479 1769,54 28 597,24-225-1120,-37-344-1763,-1-5-16,0 0 0,-1 1 0,1-1-1,-1 0 1,0 0 0,0 1 0,-1-1 0,0 0 0,0 0 0,-4 12-1,4-18-50,1 0 0,-1 1-1,1-1 1,-1 0 0,1 1-1,-1-1 1,1 0-1,-1 0 1,1 0 0,-1 1-1,0-1 1,1 0 0,-1 0-1,1 0 1,-1 0-1,0 0 1,1 0 0,-1 0-1,0 0 1,1 0 0,-1 0-1,1-1 1,-1 1-1,1 0 1,-1 0 0,0 0-1,1-1 1,-1 1 0,1 0-1,-1-1 1,1 1 0,-1-1-1,1 1 1,0 0-1,-1-1 1,1 1 0,-1-1-1,1 1 1,0-1 0,-1 1-1,1-2 1,-21-26-1587,19 25 1363,-23-36-2106,-4-8-85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4.2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1140 2304,'3'1'364,"0"1"0,0-1 0,1 0 0,-1 0 0,0 0 0,0 0 0,1 0 0,-1-1 0,0 0 0,1 1 0,-1-1 0,0-1 0,1 1 0,4-1 0,60-7 1547,-62 7-2093,46-10 743,-1-2-1,0-2 1,-1-2-1,0-2 1,56-31 0,223-148 1174,-249 146-1442,95-83 0,-152 115-245,-1 0 1,-1-2 0,-1-1-1,-1 0 1,-1-2 0,-1 0-1,-2-1 1,19-40 0,-30 58-37,-1-1 1,-1 0-1,0 0 1,0 0 0,0-1-1,-1 1 1,-1 0-1,1-1 1,-2 1 0,1 0-1,-1-1 1,-1 1 0,1 0-1,-2 0 1,-5-17-1,2 13 0,0 0 1,-1 1-1,-1 0 0,0 1 0,0-1 0,-1 1 0,0 1 0,-1 0 0,0 0 0,-14-9 0,10 8-6,-1 2 0,0-1 1,0 2-1,-1 0 0,0 1 0,0 1 0,-1 0 1,-18-4-1,23 8-8,0 0-1,0 0 1,0 1 0,0 1-1,0 0 1,0 0 0,0 2-1,0-1 1,0 1 0,1 1-1,-22 7 1,9 3-25,1 0 1,1 2-1,0 0 0,1 2 0,1 0 1,-20 22-1,27-27 1,3-1 12,1 0 0,0 1 0,1-1 1,0 2-1,1-1 0,0 1 0,1 0 0,1 0 1,0 1-1,1 0 0,0 0 0,1 0 0,-2 26 1,1 11-51,2-1 0,8 74 1,1-27 1,21 100 0,-19-155 57,2 0 0,2-1 0,2-1 0,35 72 0,-7-43-20,3-1 1,61 68 0,-94-119-31,37 49-2164,-48-66 470,-2-6-171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4.6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186 0 4480,'-19'112'2176,"-7"51"-2304,16-114 2944,-15 6-3200,-11 29 0,-3 3-1920,8-2 128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5.0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4480,'0'34'2176,"0"82"-896,0-95 2176,0 20-2944,0 14 0,0 8 0,10-1 128,11-3-896,-2-17 0,5-18 256,7-18 0,8-15-1664,3-20 0,-2-12 0,5-18 0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5.3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92 1 6144,'-76'11'3072,"61"10"-4736,15-21 6272,9 0-4992,-9 0 0,0 4-1536,0-4 128,15 0 1408,1-4 0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5.68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13 3584,'-10'-13'1170,"9"15"398,15 28 1442,2 4-2401,40 173 1204,39 57 1025,-92-255-2722,-3-5-72,1 0-1,0 0 1,1 0-1,-1 0 1,1 0-1,-1-1 1,1 1-1,1 0 1,-1-1-1,0 0 0,1 1 1,-1-1-1,5 3 1,-7-5-41,0-1 0,0 0 0,1 0 1,-1 0-1,0 0 0,0 0 0,1 0 0,-1 0 1,0 1-1,0-1 0,0 0 0,1 0 0,-1 0 1,0 0-1,0 0 0,1 0 0,-1 0 0,0 0 1,0 0-1,1 0 0,-1 0 0,0-1 0,0 1 1,0 0-1,1 0 0,-1 0 0,0 0 0,0 0 0,1 0 1,-1 0-1,0-1 0,0 1 0,0 0 0,0 0 1,1 0-1,-1 0 0,0-1 0,0 1 0,0 0 1,0 0-1,0-1 0,0 1 0,1 0 0,2-17 119,-3-20 18,0 35-137,-7-67 96,4 46-86,1 0-1,0-1 1,4-35 0,-1 43-22,2 0 0,0 0 0,0 0 0,2 1 0,0 0 0,0 0 0,11-20 0,-11 28 6,0 0 1,0 0 0,1 0-1,0 0 1,0 1 0,0 0-1,1 0 1,0 1 0,0 0-1,0 0 1,1 1 0,0-1-1,0 2 1,16-6 0,-8 4 85,-1 1 1,2 1-1,-1 1 1,0 0-1,0 1 1,1 1 0,-1 0-1,0 1 1,0 1-1,1 1 1,-1 0-1,0 1 1,-1 0-1,1 2 1,25 12-1,-24-10 73,0 2 0,-1 0 0,0 0 0,-1 1 0,0 1 0,-1 1 0,0 0 0,-1 1 0,0 0 0,-1 1 0,-1 1 0,-1-1 0,12 24 0,-5-5-26,-7-16-382,-1 0 0,-1 0 0,-1 0-1,7 30 1,-13-40-125,0-6 97,-1 1 1,0 0-1,1 0 1,0-1-1,-1 1 1,1-1-1,0 1 1,0-1-1,1 1 1,-1-1 0,0 1-1,4 3 1,2 5-2089,-13-9-64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6.3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451 52 2560,'8'-31'969,"-7"30"-942,0 0-1,-1 0 1,1 1-1,0-1 1,0 0-1,-1 1 1,1-1-1,0 0 1,0 1-1,0-1 1,0 1-1,0-1 1,0 1-1,0-1 1,0 1-1,0 0 1,0 0-1,0-1 1,0 1-1,0 0 1,0 0-1,2 0 1,-29-9 2148,6 10-1925,1 1-1,0 1 0,0 0 1,0 2-1,0 0 0,1 1 0,0 1 1,0 0-1,-20 13 0,-3 4 421,2 1-1,-58 49 1,87-66-580,1 0 0,0 1 0,0 0 1,1 0-1,-9 14 0,16-22-78,0 1 0,0 0 0,0-1 0,0 1 0,0-1-1,0 1 1,1 0 0,-1 0 0,1 0 0,-1-1 0,1 1 0,0 0 0,-1 0-1,1 0 1,0 0 0,0-1 0,1 1 0,-1 0 0,0 0 0,1 0 0,-1 0-1,1-1 1,-1 1 0,1 0 0,0-1 0,0 1 0,-1 0 0,1-1 0,1 1 0,-1-1-1,0 1 1,0-1 0,0 0 0,1 1 0,-1-1 0,1 0 0,-1 0 0,1 0-1,-1 0 1,1 0 0,0 0 0,-1-1 0,1 1 0,0 0 0,2 0 0,10 4 34,1-1 1,0 0-1,-1-1 1,2 0 0,22 0-1,85-2 243,-71-2-196,17 1 193,86 11 0,-131-7-203,0 0 0,0 2 0,-1 1 0,1 0 1,-2 2-1,1 1 0,22 13 0,-38-19-50,0 0-1,-1 1 0,1 0 1,-1 0-1,0 0 0,-1 1 1,1 0-1,-1 0 0,0 0 1,-1 1-1,0 0 0,0 0 1,0 0-1,0 0 0,-1 0 1,-1 1-1,1 0 0,-1-1 1,-1 1-1,1 0 0,-1 0 1,0 0-1,-1 0 1,0 0-1,-1 9 0,-1-5 25,0 0 1,-1 0-1,0 0 0,-1-1 0,0 0 0,-1 1 1,0-1-1,-1-1 0,0 1 0,0-1 0,-1 0 1,-1-1-1,0 1 0,0-1 0,0-1 0,-11 8 1,5-5 20,0-2 1,0 1 0,-1-2 0,0 0 0,-1 0 0,0-2 0,0 0 0,-30 7 0,33-11-53,0 0 0,1-1-1,-1 0 1,0-1 0,0 0 0,0-1-1,1-1 1,-1 0 0,1-1 0,-1 0-1,1 0 1,-17-9 0,26 11-97,0 0-1,0-1 1,0 1 0,1-1 0,-1 1 0,1-1-1,-1 0 1,1 0 0,0 0 0,-1-1-1,1 1 1,0 0 0,1-1 0,-1 1 0,0-1-1,1 0 1,-1 0 0,1 1 0,0-1 0,0 0-1,0 0 1,0 0 0,1 0 0,-1 0-1,1 0 1,0 0 0,0-1 0,0 1 0,1-6-1,0 3-239,1 0 0,0 0 0,0 0-1,0 0 1,1 0 0,0 1 0,0-1-1,0 1 1,1-1 0,0 1 0,0 1-1,0-1 1,1 0 0,5-4 0,33-21-1737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19.3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0 2432,'-4'37'4623,"11"34"-4309,-6-62-110,22 128 720,-1-14-427,-16-52-3219,-6-80 1570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6.6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46 298 5888,'-26'4'2944,"11"38"-4224,15-35 5632,-4 14-4224,4 6 128,0-3-128,4 14 128,1-6-256,1 10 0,-2-8-512,7-6 0,4-14-1024,10-14 0</inkml:trace>
  <inkml:trace contextRef="#ctx0" brushRef="#br0" timeOffset="1">80 21 5376,'0'-11'2688,"80"5"-8704,-53 3 4096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7.3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1 412 3328,'6'-5'251,"-1"1"1,2 0-1,-1 1 0,0 0 1,1 0-1,-1 0 0,1 1 1,0 0-1,0 0 0,0 0 1,0 1-1,0 0 1,11 0-1,24-4 2011,23-8-1238,-5 2-319,79-26 1,-122 31-455,1-1 0,-1-1-1,-1 0 1,0-1 0,0 0 0,0-2 0,-1 0 0,24-23 0,-36 31-203,0-1-1,0 1 1,0 0 0,0-1-1,-1 0 1,1 1-1,-1-1 1,0 0-1,0 0 1,-1 0-1,1-1 1,-1 1 0,0 0-1,0 0 1,0-1-1,-1 1 1,1-1-1,-1 1 1,0-1 0,-1 1-1,1 0 1,-1-1-1,1 1 1,-1-1-1,-1 1 1,1 0-1,-1 0 1,1 0 0,-1 0-1,0 0 1,-1 0-1,1 0 1,-1 1-1,1-1 1,-5-3 0,2 1-18,-1 1 0,1 0 0,-1 0 0,0 1 1,0-1-1,0 1 0,-1 1 0,1-1 0,-1 1 1,0 0-1,0 1 0,0-1 0,0 2 0,-1-1 1,1 1-1,0 0 0,-1 0 0,1 1 0,-1 0 1,-12 2-1,-7 4 8,1 2 1,1 1-1,0 1 0,0 2 1,1 0-1,0 1 1,1 2-1,0 0 0,-33 30 1,48-37-32,1 0 1,-1 0-1,2 0 1,-1 1-1,1 0 1,0 0-1,1 1 1,0 0-1,0 0 1,1 0-1,1 0 1,0 0-1,0 1 1,-2 18-1,5-20-6,0 0 0,0 0 0,1 0 0,0 0-1,0 0 1,1 0 0,0-1 0,1 1 0,0-1 0,0 1-1,1-1 1,0 0 0,0 0 0,1-1 0,0 1-1,0-1 1,1 0 0,9 8 0,-5-5 25,2-1-1,-1-1 1,1 0 0,1 0 0,0-1 0,0-1-1,0 0 1,19 6 0,118 25 221,-143-36-236,23 5-400,1-1 0,1-2 0,-1-1-1,0-2 1,1 0 0,-1-3-1,44-8 1,-45 2-1595,-13-7-85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8.0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1 158 4864,'56'180'9648,"-45"-151"-9504,1 2 201,2-1 1,2 0-1,0-1 1,39 50 0,-63-94-170,1 0 0,0-1 0,1 0 0,1 0 0,-6-30 0,5 13-187,0 0 0,-1-54 0,7 74-3,1 1 0,0 0 0,1-1 0,1 1-1,0 0 1,0 0 0,1 0 0,0 1-1,1-1 1,1 1 0,0 0 0,0 1-1,1-1 1,14-15 0,-16 21 18,0 0 0,0 0-1,0 0 1,1 1 0,-1 0 0,1 0 0,1 1-1,-1 0 1,0 0 0,1 0 0,-1 1 0,1 0 0,0 0-1,0 0 1,0 1 0,-1 0 0,1 1 0,1-1-1,-1 1 1,0 1 0,0-1 0,0 1 0,-1 0 0,1 1-1,0 0 1,0 0 0,7 3 0,3 3 132,-1 0 1,0 1-1,0 1 0,-1 0 1,0 1-1,-1 1 1,0 0-1,-1 1 0,0 1 1,11 16-1,-8-9 83,-1 1-1,-2 1 0,0 0 1,-2 0-1,0 1 1,11 39-1,-12-10-8,-10-49-187,0-1 0,0 1 0,0 0 1,0-1-1,0 1 0,-1-1 1,1 1-1,-1-1 0,0 1 0,0-1 1,0 0-1,-3 6 0,4-8-21,-1-1 1,1 0-1,0 1 0,0-1 1,0 0-1,-1 1 1,1-1-1,0 0 0,-1 0 1,1 1-1,0-1 0,-1 0 1,1 0-1,0 0 0,-1 1 1,1-1-1,0 0 1,-1 0-1,1 0 0,0 0 1,-1 0-1,1 0 0,0 0 1,-1 0-1,1 0 0,-1 0 1,1 0-1,0 0 1,-1 0-1,1 0 0,0 0 1,-1 0-1,1 0 0,-1 0 1,1 0-1,0-1 0,-1 1 1,1 0-1,0 0 0,-1 0 1,1-1-1,0 1 1,0 0-1,-1-1 0,-13-22 92,-1-29-17,15 28-106,2-1-1,0 1 1,1 1-1,2-1 1,0 0-1,2 1 1,1 0-1,0 0 1,2 1-1,0 1 0,1-1 1,18-23-1,-23 37 19,0 0-1,0 0 1,0 1-1,1 0 1,0 0-1,1 1 1,-1 0-1,1 0 0,0 1 1,1 0-1,-1 0 1,1 1-1,0 0 1,0 1-1,0 0 1,1 0-1,-1 1 0,1 0 1,-1 1-1,1 0 1,0 0-1,0 1 1,14 2-1,-4 0 16,0 2 0,0 0 0,0 1 0,0 1 0,-1 1-1,0 1 1,0 0 0,-1 2 0,0 0 0,21 16 0,-26-15 33,0 1 0,0 1 1,-2 0-1,1 1 0,-1 0 1,-1 0-1,-1 1 0,0 1 1,-1-1-1,-1 2 0,0-1 1,-1 1-1,-1 0 0,0 0 1,-1 0-1,-1 1 0,-1-1 1,-1 1-1,0 28 0,-1-46-60,0 0 0,0 1 0,0-1 0,0 1-1,0-1 1,0 1 0,0-1 0,0 0-1,0 1 1,0-1 0,0 1 0,0-1 0,0 1-1,-1-1 1,1 0 0,0 1 0,0-1 0,0 1-1,-1-1 1,1 0 0,0 1 0,0-1-1,-1 0 1,1 1 0,0-1 0,-1 0 0,1 1-1,0-1 1,-1 0 0,1 0 0,0 1 0,-1-1-1,1 0 1,-1 0 0,-11-9-2161,-3-4-4675,4 5 4171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7:58.4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1 474 5120,'52'-13'2524,"-1"-3"1,77-34-1,-113 42-2326,-1 0 0,0 0 0,0-2 0,-1 1 0,0-2-1,-1 0 1,0 0 0,-1-1 0,0 0 0,9-15 0,-13 17-131,-1 0 0,0 0-1,0-1 1,-1 0 0,0 0 0,-1 0-1,0 0 1,-1-1 0,0 0 0,-1 1-1,0-1 1,-1 0 0,-1 0 0,0-17 0,0 25-40,-1 1 1,0-1 0,1 0 0,-1 0-1,0 1 1,-1-1 0,1 1 0,-1-1 0,1 1-1,-1-1 1,0 1 0,-1 0 0,1 0-1,0 0 1,-1 0 0,1 1 0,-1-1 0,0 0-1,0 1 1,0 0 0,-1 0 0,1 0 0,0 0-1,-1 0 1,1 1 0,-1 0 0,1-1-1,-1 1 1,0 1 0,1-1 0,-1 0 0,0 1-1,0 0 1,0 0 0,-6 0 0,-2 1 91,-1 1 1,1-1 0,0 2 0,-1 0-1,1 0 1,0 1 0,1 1-1,-1 0 1,-18 11 0,16-5 63,0-1 1,1 2 0,0 0 0,1 0-1,1 2 1,0-1 0,1 1-1,0 1 1,1-1 0,0 2-1,2-1 1,0 1 0,0 0 0,2 1-1,0 0 1,1 0 0,-3 22-1,6-31-73,0 0 0,1 1 0,0-1 0,0 0 0,1 0-1,0 0 1,1 0 0,-1 0 0,2 0 0,-1 0 0,1 0-1,4 7 1,-1-3 28,1-1-1,1 1 0,0-1 0,0-1 0,1 0 1,16 15-1,9 2-62,0-2 0,1-2-1,60 30 1,-80-45-855,1-1 1,-1 0-1,2-1 0,-1-1 0,0-1 0,1 0 0,0-1 1,26 1-1,-9-4-2313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0.64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22 454 3072,'-1'-3'186,"1"2"-123,0 1-1,0-1 1,1 0-1,-1 0 1,0 0-1,0 0 1,0 1-1,-1-1 1,1 0-1,0 0 1,0 0 0,0 1-1,-1-1 1,1 0-1,0 0 1,-1 0-1,1 1 1,0-1-1,-1 0 1,1 1-1,-1-1 1,1 0 0,-1 1-1,0-1 1,1 1-1,-1-1 1,0 1-1,1-1 1,-1 1-1,0-1 1,1 1-1,-1 0 1,0-1 0,0 1-1,0 0 1,1 0-1,-1 0 1,0-1-1,-1 1 1,0 1 1814,2 0-1714,1 1-1,-1-1 1,1 0-1,-1 1 1,1-1-1,0 0 1,0 0-1,0 0 1,-1 1-1,1-1 1,0 0-1,1 0 1,-1 0-1,0 0 1,0-1-1,0 1 1,0 0-1,1 0 1,-1-1-1,0 1 1,1-1-1,-1 1 1,0-1-1,1 1 1,1-1-1,44 10-159,-43-9 420,14 1-206,1-2 1,-1 0-1,1 0 1,-1-2-1,1 0 1,-1-1-1,0-1 1,0-1 0,-1-1-1,1 0 1,-1-1-1,0-1 1,21-13-1,16-13 48,-1-2 0,74-67 0,-122 99-246,0 0 0,-1-1 1,1 1-1,-1-1 1,-1 0-1,1 0 1,-1 0-1,1 0 1,4-12-1,-8 15-13,1 0-1,-1 0 1,0 1-1,1-1 0,-1 0 1,0 0-1,0 0 1,0 0-1,0 0 0,-1 0 1,1 0-1,0 0 1,-1 1-1,1-1 0,-1 0 1,0 0-1,0 0 1,0 1-1,1-1 0,-2 0 1,1 1-1,0-1 1,0 1-1,0-1 0,-1 1 1,1 0-1,-1 0 1,1-1-1,-1 1 0,1 0 1,-1 0-1,0 0 1,1 1-1,-4-2 0,-1-1 9,0 1 0,1 0-1,-1 0 1,0 0 0,0 1-1,0 0 1,0 0 0,0 1-1,0-1 1,0 1-1,0 1 1,0-1 0,0 1-1,0 0 1,0 0 0,-8 3-1,5 0-14,-1 0-1,1 1 1,0 0 0,0 0-1,0 1 1,1 0 0,0 1-1,0 0 1,-8 9 0,6-5-23,1 0 1,0 0 0,1 1 0,0 0 0,1 0 0,0 1 0,1 0 0,1 0 0,0 0 0,0 1 0,2 0 0,0 0 0,0 0 0,-1 22 0,4-24 8,1 0 0,0 0 0,1 0 0,0 0 1,1 0-1,0 0 0,1-1 0,0 1 1,1-1-1,0 0 0,1 0 0,0-1 1,1 0-1,0 0 0,0 0 0,1-1 0,0 0 1,1-1-1,0 0 0,0 0 0,1 0 1,0-2-1,0 1 0,1-1 0,19 8 1,-7-6 12,0-1 1,0-2 0,1 0 0,-1-1 0,1-1 0,0-2-1,44-1 1,-18-5 40,0-1 0,83-22-1,-126 26-22,1-1-1,-1 0 1,0 0-1,0 0 1,0-1-1,-1 0 1,1 0-1,8-9 1,-12 11 23,0-1 1,0 0-1,0 0 1,0 0-1,-1-1 1,0 1-1,1 0 1,-1-1-1,0 0 0,-1 1 1,1-1-1,-1 0 1,1 0-1,-1 0 1,0 0-1,0-8 1,21 24 984,-13-5-856,1 0-1,0 0 1,0-1 0,1-1 0,0 0-1,0 0 1,0-1 0,0 0-1,1-1 1,-1 0 0,1-1 0,0-1-1,0 0 1,0 0 0,0-1 0,20-2-1,-6-1-102,-1-1 0,0-1 0,0-1 0,-1-1 0,1-1 0,41-20 0,-48 19-35,-1-1-1,0 0 0,0-2 1,-2 1-1,1-2 0,-1 0 0,-1-1 1,22-28-1,-30 34-15,-1-1-1,1 0 1,-2 0-1,1 0 0,-1 0 1,-1-1-1,0 1 1,0-1-1,-1 0 1,0 0-1,-1 0 1,0 0-1,0-1 1,-1 1-1,-1 0 1,0 0-1,0 0 1,-1 0-1,-3-11 1,2 10-4,0 1 0,-1-1 0,-1 1 0,1-1 0,-2 1 0,0 1 0,0-1 0,0 1 1,-1 0-1,-1 0 0,1 1 0,-1 0 0,-12-8 0,9 8-3,-1 0 0,-1 1 0,0 0 0,0 1 1,0 1-1,0 0 0,-1 0 0,0 2 0,-22-4 0,14 4-17,0 2-1,0 0 0,0 1 1,0 2-1,0 0 1,1 1-1,-1 1 0,1 1 1,-1 1-1,1 1 0,1 1 1,0 1-1,-31 18 1,39-19-41,0 0 0,0 1 0,1 1 0,0 0 0,0 0 0,1 1 1,1 1-1,0-1 0,0 2 0,1-1 0,1 1 0,0 0 0,-6 18 0,10-24-73,1 1 1,0-1-1,1 1 0,0-1 0,0 1 0,1 0 0,0-1 0,0 1 0,0 0 0,1-1 1,1 1-1,-1 0 0,1-1 0,0 0 0,1 1 0,0-1 0,0 0 0,1 0 0,-1-1 1,1 1-1,1-1 0,-1 0 0,1 0 0,0 0 0,1 0 0,-1-1 0,9 6 0,-2-3-281,1 0 0,-1-1-1,1 0 1,1-1 0,-1 0-1,1-1 1,0-1-1,0 0 1,1-1 0,-1 0-1,1-1 1,0-1-1,20-1 1,1-1-585,1-1 1,-1-2-1,1-2 0,42-13 1,6-9-1059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0.9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4352,'4'10'1834,"4"15"-340,-1-1-1,-1 1 0,4 38 1,40 247 2026,-15-113-3072,-9-29-234,138 756 4713,-162-915-4965,1 4 103,0-1 1,0 1-1,2 0 0,-1-1 1,9 15-1,-12-25-127,0 0 0,0-1 1,0 1-1,0 0 0,1-1 1,-1 1-1,0-1 0,1 0 1,-1 1-1,1-1 0,0 0 0,-1 0 1,1 0-1,0 0 0,0 0 1,0 0-1,0 0 0,0-1 0,0 1 1,0-1-1,0 0 0,0 1 1,0-1-1,0 0 0,0 0 0,0 0 1,0 0-1,0-1 0,0 1 1,0 0-1,0-1 0,0 0 0,0 1 1,0-1-1,-1 0 0,1 0 1,0 0-1,0 0 0,-1 0 0,3-2 1,4-3-616,0 0 0,0-1 0,-1 1 0,0-1 1,0-1-1,0 1 0,-1-1 0,0 0 0,-1-1 0,8-16 1,4-13-2012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1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4608,'0'38'2304,"0"49"-1792,4-60 3968,2 14-4096,-1 18 0,5-6 0,5-2 128,10 2-640,9-5 0,2-20 0,4-7 0,-1-17-1536,7-4 0,-16-21-128,-9-4 128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1.8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41 0 8576,'-40'25'4224,"61"7"-6912,-17-22 9343,1 1-8702,-5-1-1,6 14-2176,-21-3 128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2.6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18 672 4736,'-17'-4'2187,"17"-6"245,30-20 1703,-3 3-3247,-4-6-932,-11 14 205,1 1-1,0 0 0,28-26 1,146-145 1452,-131 130-1157,-40 42-220,0-1-1,24-38 1,-35 49-154,-1 0 0,0 0 0,-1 0-1,0 0 1,0-1 0,0 1 0,-1-1 0,0 0-1,-1 0 1,1 0 0,-2 0 0,1-10-1,-1 17-58,0 0-1,0 0 0,0 0 0,0 0 0,0 1 1,0-1-1,0 0 0,-1 0 0,1 0 0,0 1 1,-1-1-1,1 0 0,0 0 0,-1 1 0,1-1 0,-1 0 1,1 1-1,-1-1 0,1 0 0,-1 1 0,1-1 1,-1 1-1,0-1 0,1 1 0,-1-1 0,0 1 1,1 0-1,-1-1 0,0 1 0,0 0 0,0-1 0,1 1 1,-1 0-1,0 0 0,0 0 0,0 0 0,1 0 1,-1 0-1,0 0 0,0 0 0,0 0 0,1 0 1,-1 0-1,0 0 0,-1 1 0,1-1-11,0 1 0,0 0-1,0-1 1,0 1 0,0 0 0,0 0-1,0-1 1,0 1 0,0 0 0,1 0 0,-1 0-1,0 0 1,0 0 0,1 0 0,-1 0-1,1 1 1,-1-1 0,1 0 0,0 0-1,-1 0 1,1 0 0,0 1 0,0-1-1,-1 0 1,1 0 0,0 1 0,0-1-1,1 0 1,-1 0 0,0 0 0,0 1 0,1-1-1,0 2 1,2 4 3,0 1-1,1-1 0,0 1 1,0-1-1,1 0 1,0-1-1,0 1 1,1-1-1,12 11 1,66 47 3,-76-58-20,78 53 10,163 119-17,-197-135 61,-1 1 0,68 78 0,-110-112-25,-1 1 0,0-1 1,-1 1-1,0 1 1,-1-1-1,0 1 0,0 0 1,-2 1-1,6 20 0,-9-27-11,0 0 0,0 0 0,-1 0 0,0 0-1,0 0 1,0 0 0,-1 0 0,0 0 0,0 0-1,-1 0 1,1 0 0,-1-1 0,-1 1-1,1-1 1,-1 1 0,0-1 0,0 0 0,0 0-1,-1 0 1,0-1 0,0 1 0,0-1 0,-5 4-1,-3 2 43,-1 0-1,0-1 1,0-1-1,-1 0 0,0-1 1,-1 0-1,1-1 1,-1-1-1,0 0 0,-1-1 1,1-1-1,-1 0 1,-18 0-1,16-2 0,-1-1 1,0-1-1,1-1 0,0 0 0,-1-1 0,1-1 0,0-1 1,1-1-1,-1 0 0,-32-17 0,8 1 31,-39-21-42,75 39-47,0 0-1,1 0 1,-1-1-1,1 0 1,-1 0-1,2 0 1,-1 0-1,0-1 0,-6-11 1,11 16-15,-1 0 1,0-1-1,0 1 1,0 0-1,1-1 1,-1 1-1,1-1 1,-1 1-1,1-1 1,0 1-1,0-1 1,-1 0-1,1 1 1,0-1-1,0 1 0,1-1 1,-1 1-1,0-1 1,0 0-1,1 1 1,-1-1-1,1 1 1,-1-1-1,2-1 1,-1 2-63,1-1 1,0 1-1,-1 0 1,1 0-1,0 0 1,0 0-1,0 0 1,-1 0-1,1 0 0,0 0 1,0 1-1,0-1 1,0 1-1,1-1 1,2 1-1,12 0-861,-1 0 0,0 1-1,28 5 1,-32-4 121,97 8-4301,-49-9 2432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3.2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3712,'20'11'7576,"-10"4"-6768,28 94 1317,-28-75-1792,1 1-1,3-2 1,30 57 0,-29-65-10,1-1 1,1-1-1,1-1 1,1 0-1,30 25 1,-43-43-274,-1-1 0,0 0-1,1 0 1,-1 0 0,1-1 0,0 0 0,-1 0 0,1 0 0,0-1 0,1 0 0,-1 0 0,0-1-1,0 1 1,0-1 0,0-1 0,0 1 0,7-2 0,-3 0 1,1 0 0,-1-1 0,0 0 0,0 0 0,-1-1 0,1-1 0,-1 0 0,0 0 0,12-9 0,-11 6-31,-2-1 1,1 0 0,-1 0-1,0-1 1,-1 0 0,0-1 0,0 1-1,-1-1 1,-1-1 0,0 1-1,-1-1 1,0 1 0,0-1-1,-1-1 1,-1 1 0,0 0-1,-1-1 1,0 1 0,-1-1-1,0 1 1,-1-1 0,-1 1 0,0 0-1,0-1 1,-1 1 0,-1 0-1,0 1 1,0-1 0,-2 1-1,1-1 1,-1 2 0,-12-17-1,-1 12 132,19 15-147,-1-1 0,1 1 1,-1 0-1,1 0 0,-1 0 0,1-1 1,-1 1-1,1 0 0,-1 0 1,0 0-1,1 0 0,-1 0 0,1 0 1,-1 0-1,1 0 0,-1 0 1,0 1-1,1-1 0,-1 0 1,1 0-1,-1 0 0,1 1 0,-1-1 1,1 0-1,-1 1 0,1-1 1,-1 0-1,1 1 0,0-1 0,-1 0 1,1 1-1,-1-1 0,1 1 1,0-1-1,0 1 0,-1-1 0,1 1 1,0-1-1,0 1 0,-1-1 1,1 1-1,0-1 0,0 1 1,0 0-1,0-1 0,0 1 0,0 0 1,-2 13 71,1-1 1,0 1-1,1-1 1,1 1-1,0 0 1,1-1-1,0 1 1,6 16-1,-2-6 65,2-2 0,1 1 1,0-1-1,15 24 0,-10-23-14,1 0 0,1-2 0,1 1 0,0-2 0,2 0 0,0-1 0,2-1 0,0-1 0,1-1 0,29 16 0,-49-30-139,1-1 1,0 1 0,0-1-1,0 0 1,0 0 0,0 0 0,1 0-1,-1-1 1,0 1 0,0-1-1,0 0 1,1 0 0,-1 0-1,0 0 1,0-1 0,0 1-1,1-1 1,-1 0 0,0 0 0,0 0-1,0 0 1,0 0 0,3-3-1,-4 2-221,1 0 0,0-1-1,-1 1 1,0-1-1,0 0 1,1 0 0,-2 0-1,1 0 1,0 0-1,-1 0 1,1 0 0,-1-1-1,0 1 1,1-5-1,48-129-10518,-40 96 7935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19.8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259 106 2688,'4'-30'1671,"-3"25"-1350,0 0 0,0 0 0,0 0 0,-1 0-1,0 0 1,0 0 0,-1-9 0,0 13-272,0-1 0,1 1 0,-1-1 0,0 0 0,0 1 0,0-1 0,0 1 0,0 0 0,-1-1 0,1 1 0,0 0 0,-1 0 0,1 0 0,0 0 0,-1 0 0,1 0 0,-1 0 0,0 0 0,1 1 0,-1-1 0,0 1 0,1-1 0,-1 1 0,0-1 0,0 1 0,1 0 0,-4 0 0,-1 0 47,0 1-1,0 0 0,0-1 1,1 2-1,-1-1 0,0 1 0,1 0 1,-1 0-1,1 1 0,0-1 1,0 1-1,0 0 0,0 1 0,0-1 1,1 1-1,-6 6 0,-2 1-9,1 0 0,1 1-1,0 1 1,-16 25-1,16-20-41,1-1-1,0 1 0,2 1 0,0 0 1,-4 23-1,8-30-18,1 0 1,1 0-1,0 1 0,1-1 0,1 0 0,0 1 1,0-1-1,1 0 0,5 19 0,-3-17-2,0-1 0,1 1 0,1-1 0,0 0 0,1-1-1,11 18 1,-14-25 4,0-1 0,0 1-1,1-1 1,-1 0 0,1 0-1,0-1 1,0 1 0,0-1-1,1 0 1,-1-1 0,1 1-1,-1-1 1,1 0 0,0-1-1,0 1 1,0-1 0,11 1-1,-1-2-241,1 0-1,-1-1 1,1-1-1,-1-1 1,0 0 0,1-1-1,-2 0 1,1-2-1,21-9 1,-10 1-1193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3.6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105 455 5376,'0'3'331,"1"0"0,0 0 1,0 0-1,0 0 0,0 0 0,0 0 0,1-1 1,-1 1-1,1 0 0,0-1 0,0 1 1,0-1-1,0 0 0,0 0 0,3 3 1,-2-2 171,1 1 1,0 0 0,-1 0 0,0 1 0,0-1 0,0 1 0,-1-1-1,3 7 1,-4-8-399,1 0-1,0 1 0,0-1 1,0 0-1,0-1 0,1 1 1,-1 0-1,1-1 0,0 1 1,0-1-1,-1 0 0,1 0 1,1 0-1,-1 0 0,0-1 1,0 1-1,1-1 1,-1 0-1,1 0 0,-1 0 1,1 0-1,3 0 0,15 2 123,-1 0-1,33-1 1,-34-2 362,-1 1-459,0-1-1,1-1 0,-1-1 0,0-1 1,1-1-1,-1 0 0,-1-1 0,1-2 1,-1 1-1,0-2 0,-1-1 0,0 0 1,0-1-1,-1 0 0,0-2 0,27-24 1,-36 29-115,-1-1 1,1 0 0,-1 0 0,-1-1-1,1 1 1,-1-1 0,-1 0 0,0-1-1,0 1 1,-1-1 0,0 0 0,-1 0-1,0 0 1,0 0 0,-1 0 0,0 0-1,-1 0 1,0 0 0,-3-15 0,2 13-3,-2 0 1,1-1 0,-2 1-1,1 0 1,-2 1-1,0-1 1,0 1 0,-1 0-1,0 0 1,-1 0 0,0 1-1,-1 0 1,0 1 0,0 0-1,-16-14 1,9 13-7,0-1 0,-1 2 0,0 0 0,0 1 0,-1 1 0,0 0 0,-1 1 0,1 1 0,-1 1 0,0 1 0,0 0 0,0 1 0,-1 1 0,1 0 0,0 2 0,0 0 0,-31 6 0,32-3-20,0 0 0,1 1 1,0 0-1,0 1 0,1 1 1,-1 1-1,1 0 0,1 1 1,0 0-1,0 1 0,1 1 0,0 0 1,1 1-1,0 1 0,1-1 1,0 2-1,1-1 0,1 2 1,-10 18-1,15-25-14,1 0 1,-1 0-1,2 0 1,-1 0-1,2 0 1,-1 1-1,1-1 1,0 1-1,0-1 1,1 1-1,1-1 1,-1 1-1,1-1 1,1 1-1,-1-1 1,1 0-1,1 0 1,0 0-1,0 0 1,0 0-1,1 0 1,0-1-1,1 1 1,0-1-1,0-1 0,0 1 1,1-1-1,0 1 1,0-2-1,1 1 1,-1-1-1,1 0 1,0 0-1,1-1 1,-1 0-1,10 4 1,10 3-415,0-1 0,1-2 0,1 0 0,-1-2 0,1-1 0,41 2 0,-27-6-1321,1-2 1,0-2-1,73-13 1,-46-3-799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4.02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171 401 7168,'0'34'3584,"10"62"-3456,-5-75 7423,5 21-7039,-1 13 0,6-2 0,6-2 0,4 2-768,0-2 0,-1-9 256,3-10 128,-3-5-1792,7-16 0,-12-7-895,-4-19 127</inkml:trace>
  <inkml:trace contextRef="#ctx0" brushRef="#br0" timeOffset="1">171 33 9856,'-81'-32'4864,"81"53"-6784,0-21 8959,5 11-7935,1 2 128,-12 4-3839,-9 4 127,-25 13 4608,1-22 128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4.7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1 398 4864,'4'-1'625,"1"0"1,-1 1-1,1-1 0,0 1 1,-1 1-1,1-1 1,0 1-1,-1-1 0,7 3 1,28 2 949,0-6-1261,0-2 0,0-1 0,-1-2 0,0-2 0,0-2 0,-1-1 1,60-27-1,-72 27-129,-1-1 0,0-2 0,0-1 1,-1 0-1,-1-2 0,-1 0 0,-1-2 1,0 0-1,-1-1 0,-1-1 1,25-38-1,-42 57-149,0 0 1,1 1-1,-1-1 1,0 0-1,0 0 1,-1 0-1,1 0 0,0 0 1,0 0-1,-1 0 1,1 0-1,-1 0 1,0 0-1,0 0 1,0 0-1,0 0 1,0 0-1,0 0 0,-1-4 1,-1 4-3,1 0 0,-1 0 0,0 0-1,0 0 1,0 0 0,0 0 0,0 0 0,0 1 0,-1-1 0,1 1 0,-1 0-1,1-1 1,-1 1 0,-3-1 0,-6-2 28,0 1 0,0 0 0,0 1 0,0 1 0,0-1 0,0 2 0,-1 0 1,1 0-1,0 1 0,0 1 0,0 0 0,0 0 0,-23 9 0,13-3 3,1 1 0,-1 0-1,1 2 1,1 0 0,0 2 0,-26 21 0,39-29-48,1 0 0,0 1 1,0 0-1,1 0 0,0 0 1,0 1-1,0 0 0,1 0 1,0 0-1,0 1 0,1-1 1,-1 1-1,2 0 0,-1 0 0,1 0 1,1 0-1,-2 13 0,3-13 5,1 0 0,0-1 0,0 1 0,0 0-1,1-1 1,0 1 0,1-1 0,0 0-1,0 0 1,0 0 0,1 0 0,0-1-1,1 1 1,-1-1 0,1 0 0,0 0 0,0-1-1,13 10 1,4 2 38,2-1-1,-1-2 1,2 0-1,0-2 1,1 0 0,0-2-1,0-1 1,1-1 0,49 8-1,-34-10-44,0-1-1,0-2 0,1-2 1,-1-2-1,78-11 1,-97 8-706,0-1-1,0 0 1,-1-2 0,0-1 0,0 0 0,-1-2-1,0 0 1,0-2 0,25-19 0,-7-3-2018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5.4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89 1062 896,'0'0'22,"0"0"0,0 0 0,0 0 0,0 0 0,0 0 0,0 0 0,0 1 0,0-1 0,0 0 0,0 0 0,0 0-1,0 0 1,0 0 0,0 0 0,1 0 0,-1 0 0,0 0 0,0 1 0,0-1 0,0 0 0,0 0 0,0 0 0,0 0 0,0 0 0,0 0 0,0 0 0,0 0 0,0 1 0,0-1 0,-1 0 0,1 0 0,0 0 0,0 0 0,0 0 0,0 0-1,0 0 1,0 0 0,0 1 0,0-1 0,0 0 0,0 0 0,0 0 0,0 0 0,0 0 0,0 0 0,-1 0 0,1 0 0,0 0 0,0 0 0,0 0 0,0 0 0,0 0 0,0 0 0,0 0 0,0 0 0,-1 0 0,1 0 0,0 0 0,0 0 0,0 0-1,0 0 1,15 2 1322,23-4 1988,23-24-1763,-20 6-1431,18-7 533,-8 5 238,0-2 1,-1-3-1,90-64 1,-72 35 226,82-90 0,-127 120-836,0-1 0,-2 0 0,-1-2 1,-2 0-1,0-1 0,20-52 0,-33 69-239,-1-1-1,0 0 1,-1-1 0,0 1-1,-2 0 1,1-1 0,-2 1-1,0-1 1,-2-17 0,1 23-31,-1 0 0,0 0 0,-1 0 0,1 1 0,-2-1 0,1 1 0,-1 0 0,0-1 1,-1 2-1,0-1 0,0 0 0,-1 1 0,0 0 0,0 1 0,-12-11 0,4 7-11,0 1 0,-1 0 0,0 1-1,-1 1 1,0 0 0,0 1 0,0 0 0,-1 2 0,0 0-1,1 0 1,-2 2 0,1 0 0,0 1 0,-19 2-1,-6 1-44,0 3-1,1 1 1,-1 2-1,-64 22 0,82-22 18,1 0 0,1 2-1,0 1 1,0 0-1,1 2 1,1 0 0,0 2-1,0 0 1,2 1-1,0 1 1,1 0-1,1 1 1,-25 37 0,30-37 48,0 0 0,2 2 0,0-1 0,1 1 0,1 0 0,1 1 0,1-1 1,0 1-1,2 0 0,1 1 0,0-1 0,1 0 0,2 1 0,0-1 1,1 0-1,5 22 0,8 22 214,2 0 0,3-2 0,3 0 0,2-1-1,3-2 1,60 96 0,94 152 387,-163-272-725,-2 0 0,17 51-1,-34-86 27,0-1 0,1 0 0,-1 0 0,0 0 0,0 1 0,1-1-1,-1 0 1,0 0 0,0 1 0,0-1 0,0 0 0,1 1 0,-1-1 0,0 0-1,0 1 1,0-1 0,0 0 0,0 1 0,0-1 0,0 0 0,0 1 0,0-1-1,0 0 1,0 1 0,0-1 0,0 0 0,0 1 0,0-1 0,0 0 0,0 0-1,-1 1 1,1-1 0,0 0 0,0 1 0,0-1 0,0 0 0,-1 0 0,1 1-1,0-1 1,0 0 0,-1 0 0,1 1 0,0-1 0,0 0 0,-1 0 0,1 0-1,0 0 1,0 1 0,-1-1 0,1 0 0,-1 0 0,0-1-162,0 1 0,0-1 0,1 0 0,-1 1 0,0-1 0,0 0-1,1 0 1,-1 0 0,1 0 0,-1 0 0,1 0 0,-1 1 0,1-1 0,-1 0 0,1-1 0,0 1 0,0 0 0,-1-1 0,-4-30-2488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5.89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2 529 3712,'-2'-4'1671,"15"1"-111,33-3 1054,8-1-779,-15-4-1373,0-1 0,-2-2 1,1-2-1,57-33 1,-71 35-208,-1-1 0,-1-1 0,0-1 0,-1-1 0,-1-1 0,-1-1 0,29-38 0,-42 50-198,-2 1 1,1-1-1,-1 0 1,0 0-1,-1 0 1,1-1 0,-2 1-1,1-1 1,-1 1-1,-1-1 1,2-10 0,-4 14-45,1 1 0,0-1 0,-1 1 1,0 0-1,0-1 0,0 1 1,0 0-1,-1 0 0,0 0 1,1 0-1,-2 0 0,1 0 1,0 1-1,-1-1 0,1 1 1,-1-1-1,0 1 0,0 0 1,-1 0-1,1 0 0,-1 1 1,1-1-1,-1 1 0,-7-4 0,-1 1 8,0 0 0,-1 1 0,1 1 0,-1 0 0,0 0 0,0 2-1,0-1 1,0 2 0,0 0 0,0 0 0,0 1 0,0 1-1,0 0 1,-21 6 0,17-3 25,-1 1-1,0 0 1,1 1-1,0 1 1,1 1-1,0 0 1,0 1-1,1 1 1,-26 24-1,33-27 14,1 0-1,0 0 1,0 1-1,1 0 1,1 0-1,-1 0 0,1 1 1,1 0-1,0 0 1,0 0-1,1 1 0,1-1 1,-1 1-1,2 0 1,-1-1-1,2 1 0,-1 0 1,1 0-1,1 0 1,0 0-1,1-1 0,0 1 1,0 0-1,1-1 1,1 0-1,-1 1 1,2-1-1,0-1 0,0 1 1,0-1-1,1 0 1,1 0-1,-1 0 0,1-1 1,1 0-1,0-1 1,0 1-1,0-2 0,1 1 1,0-1-1,14 8 1,6-2 7,0-1 0,1-1 0,0-1 0,0-2 1,1-1-1,-1-2 0,35 2 0,-34-6-1249,1 0 0,-1-2 0,60-12 0,-51 1-1291,-8 0-86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6.9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 2432,'2'-1'111,"-1"1"0,1-1 0,0 1 0,0 0 0,0 0 0,0 0 0,0 0 0,-1 0 0,1 0 0,0 0 0,0 1 0,0-1 0,0 1 0,0-1 0,-1 1 1,1 0-1,0-1 0,1 2 0,1 0 254,1 0-101,0 0 0,0 0 0,-1 1 0,1-1 0,-1 1 0,0 0 0,0 1 0,0-1 0,0 1 0,0-1 0,-1 1 0,1 0 0,3 6 0,30 60 897,-30-53-1197,25 61 1277,-4 2 1,20 90 0,-32-108-615,-14-47-413,0 0-6,-2-21 31,-3-71-75,1 48-185,1 0 0,1 0-1,7-49 1,-6 70 23,1-1-1,0 1 1,1 0-1,0 0 1,0 0-1,1 1 1,0-1-1,0 1 1,0 0-1,1 0 1,0 0-1,1 0 1,0 1-1,0 0 1,0 1-1,1-1 1,8-5 0,0 2 106,1 1 0,-1 0 0,2 2 0,-1-1 0,1 2 0,0 0 0,0 2 0,0-1 0,0 2 0,25-1 0,-19 3 98,-1 1 0,1 1 0,-1 0 0,0 2 1,0 1-1,0 0 0,35 15 0,-50-17-138,0 0 0,-1 0 0,1 1 0,-1 0 0,0 0 0,0 0 0,0 1 0,-1 0 0,0 0 0,0 1 0,0-1 0,0 1 0,-1 0 0,0 0 0,0 1 0,-1-1 0,0 1 1,0 0-1,0-1 0,-1 2 0,0-1 0,2 13 0,-4-12-27,1 1 0,-2-1 0,1 0 1,-1 1-1,0-1 0,-1 0 0,0 0 0,0 0 1,-1 0-1,0 0 0,0 0 0,-1-1 1,0 1-1,0-1 0,-1 0 0,1 0 0,-2-1 1,1 1-1,-13 10 0,9-10-27,0 0 0,0 0-1,-1-1 1,1-1 0,-19 8 0,25-11-29,0-1 0,0 1 1,0-1-1,-1 0 0,1 0 1,0-1-1,-1 1 0,1-1 0,0 1 1,-1-1-1,1 0 0,-1 0 0,1-1 1,0 1-1,-1-1 0,1 0 0,0 1 1,-1-1-1,1-1 0,0 1 1,0 0-1,-4-4 0,5 4-3,1-1-1,0 1 1,0-1-1,0 1 1,0-1 0,0 0-1,0 0 1,1 0-1,-1 1 1,0-1 0,1 0-1,0 0 1,-1 0-1,1 0 1,0 0 0,0 0-1,0 0 1,0 0-1,0 0 1,1 0 0,-1 0-1,1 1 1,-1-1-1,1 0 1,-1 0 0,1 0-1,1-2 1,1-3-24,1 0 0,0 1-1,0-1 1,0 1 0,9-11 0,9-4-28,0 1-1,2 0 1,0 2-1,1 0 1,1 2-1,43-20 1,-6 8 71,119-35 0,-161 57 46,0 1-1,0 1 0,0 1 0,1 0 0,-1 2 0,1 0 0,28 4 0,-43-2-4,0 0 0,-1 0-1,1 0 1,-1 1 0,1 0-1,-1 0 1,0 1 0,0 0-1,0 0 1,0 0 0,0 1-1,-1-1 1,1 1 0,-1 1-1,0-1 1,-1 1 0,1 0 0,-1 0-1,0 0 1,0 1 0,0 0-1,-1-1 1,0 1 0,0 0-1,0 1 1,-1-1 0,3 10-1,-3-3 68,0 0-1,-1 1 1,0 0-1,-1-1 1,-1 1-1,0-1 0,-1 1 1,-4 17-1,-39 111 633,6-25-388,35-102-655,3-16-1790,19-26-1423,5 4 827,-2-2 0,26-35 0,-20 23 0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7.4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123 330 2560,'55'-30'3321,"-48"25"-2657,1 0 0,-1 0 1,1 1-1,0 0 0,0 1 0,1-1 0,-1 2 0,1-1 0,16-2 0,-6 4-445,0-2-1,-1 0 1,1-1-1,-1-1 0,0-1 1,21-9-1,-29 10-45,1 0 0,-2-1 0,1 0 0,-1-1 0,0 0 0,0 0 0,0-1 0,-1 0 0,-1-1 0,1 1 0,9-18 1,-15 24-140,0-1 1,-1 1 0,0-1 0,1 1 0,-1-1 0,0 0 0,0 0 0,-1 1-1,1-1 1,0 0 0,-1 0 0,0 0 0,0 0 0,0 0 0,0 0 0,0 0-1,0 1 1,-2-7 0,0 6-6,1 0 0,-1 1 0,0-1-1,0 0 1,0 0 0,0 1 0,0-1-1,-1 1 1,1 0 0,-1 0 0,0 0 0,1 0-1,-1 0 1,0 0 0,0 1 0,-5-2-1,-12-3 68,0 1 0,0 1 0,-1 0 0,1 2 0,-1 1 0,1 0 0,-25 3 0,28-1-23,1 1 0,0 1 0,0 0 0,0 1 0,0 1 0,1 0 0,-1 1 0,2 1 0,-1 0 0,1 1 0,0 1 0,0 0 0,-23 21 0,29-23-30,1 0-1,0 0 1,1 0 0,-1 1 0,1 0-1,1 0 1,-1 0 0,2 1 0,-1 0 0,1 0-1,0 0 1,1 0 0,0 1 0,1 0-1,0-1 1,0 1 0,1 0 0,0 0-1,1 0 1,0 0 0,0 0 0,1-1 0,5 20-1,-2-17-1,2 0 0,-1 0 0,1-1-1,1 0 1,0 0 0,1-1-1,0 1 1,1-2 0,0 1 0,0-1-1,1-1 1,0 1 0,16 9-1,4 1 42,1-1-1,0-1 1,53 19-1,-43-24-129,0-1-1,0-2 0,44 4 1,43 9-3576,-55-13-1368,-79-9 2411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8.1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79 10 2304,'-2'-1'155,"1"0"0,-1-1 0,-1 1 0,1 0 1,0 1-1,0-1 0,0 0 0,0 0 0,-1 1 0,1 0 0,0-1 0,0 1 1,-1 0-1,1 0 0,0 0 0,-1 0 0,1 1 0,0-1 0,0 1 0,-1-1 1,-2 2-1,2 1 11,1 0 1,0-1-1,0 1 0,0 0 1,0 0-1,0 1 1,1-1-1,0 0 1,-1 1-1,1-1 0,0 0 1,1 1-1,-1-1 1,0 6-1,-1 8 82,0-1-1,2 1 1,0-1 0,0 1-1,2-1 1,0 1 0,6 23-1,42 115 2036,-13-50-915,-33-83-923,-6-16 163,0-8-557,1 0 0,0-1 0,0 1 0,-1-1 0,1 1 0,0-1 0,1 1-1,-1-1 1,0 0 0,1 1 0,-1-5 0,0-9-31,0-1-1,1 0 1,0 1 0,2-1 0,0 0 0,0 1-1,2 0 1,0 0 0,1 0 0,0 0 0,1 1-1,1-1 1,1 1 0,0 1 0,1 0 0,0 0-1,1 1 1,1 0 0,13-13 0,-10 12 24,2 0 1,-1 0 0,2 2-1,-1 0 1,2 1-1,-1 0 1,2 2 0,-1 0-1,1 1 1,1 1-1,-1 0 1,1 2-1,0 0 1,0 2 0,28-2-1,-38 4 6,1 2-1,-1-1 0,0 1 1,1 1-1,-1 0 0,0 0 1,0 1-1,0 0 0,-1 1 1,1 0-1,-1 1 0,0 0 1,0 0-1,0 1 0,-1 0 1,9 8-1,-7-4 32,-1 0 1,0 0-1,-1 1 0,-1 0 0,1 0 0,-2 0 0,1 1 1,-2 0-1,0 1 0,0-1 0,5 27 0,-6-9 199,-1 0 0,-2 0 0,-4 47 0,-5 11-801,5-62-2600,3-25 2060,12-34-1243,8-18-128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8.4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 1 5120,'-3'7'444,"1"0"1,0 0-1,1 0 1,0 0-1,0 1 1,0-1-1,1 0 1,0 1-1,0-1 1,1 1-1,0-1 1,2 7-1,2 51 1735,-8 914 3581,6-935-5428,1 0 1,13 51 0,-13-78-269,0 0 1,2 0-1,0-1 1,1 0-1,1 0 1,0 0-1,1-1 1,14 19-1,-20-31-153,0 1 1,0-1-1,0 0 0,0 0 0,1 0 0,-1 0 0,1-1 0,0 1 0,-1-1 0,1 0 0,0 0 0,0-1 0,0 1 0,1-1 0,-1 0 0,0 0 0,1 0 1,-1 0-1,0-1 0,1 0 0,-1 0 0,1 0 0,-1 0 0,0-1 0,1 0 0,-1 0 0,0 0 0,0 0 0,1-1 0,4-2 0,-2 0-332,0 1 0,-1-2-1,0 1 1,0-1 0,0 1-1,0-2 1,-1 1 0,0-1-1,0 0 1,0 0 0,-1 0-1,0 0 1,0-1 0,0 0-1,-1 0 1,4-13 0,0-25-2139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8.8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56 5120,'-30'21'2560,"81"-25"-3712,-26 4 4864,14 0-3456,28-6 128,18 2 128,31-3 0,-7-7-640,11 3 0,1-2 256,-11 5 128,-19 3-1152,-6 1 128,-20 8-768,-31 5 128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20.2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265 1 3840,'-17'3'1920,"22"62"-512,-10-56 2560,-3 9-3840,-5 8 128,-4 10 0,-8-4 128,-6 4-384,2 2 0,-2 1 128,5-3 0,0-7-1024,5-5 128,8-9-768,5-4 0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9.1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10 375 5376,'-10'48'2688,"25"18"-3200,-11-49 4736,7 8-4224,-1 3 0,5-1-512,0-6 128,4-4-896,12-10 128</inkml:trace>
  <inkml:trace contextRef="#ctx0" brushRef="#br0" timeOffset="1">95 25 7296,'-46'-21'3584,"62"21"-7936,-7-4 6400,12 8-4096,-15 0 0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19.9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3328,'3'2'1643,"33"25"3097,-30-21-4481,1 0-1,-1 1 0,0 0 1,0 0-1,-1 0 0,5 9 1,13 30 242,-3 2 0,-1-1 0,16 66 1,-8-23 778,-22-76-1020,0 1 0,-1-1 1,-1 1-1,2 23 0,-16-93 380,10 25-593,2-1 0,10-55 0,-8 73-72,0 1 1,1 0-1,1 0 0,0 0 0,0 0 1,1 1-1,1-1 0,0 2 0,12-16 0,-10 16 18,0 0 0,0 1 0,1 0 0,0 1 0,1 0 0,0 0-1,0 1 1,0 1 0,1 0 0,0 0 0,1 1 0,-1 1 0,1 0 0,18-4-1,-9 6 63,-1 0-1,0 1 1,1 2 0,-1 0-1,0 1 1,0 1-1,1 1 1,24 8-1,-32-8 42,0 0 0,0 1-1,-1 1 1,1 0-1,-1 1 1,-1 0-1,1 1 1,-1 0 0,-1 1-1,0 1 1,0 0-1,-1 0 1,0 1-1,0 0 1,-1 1 0,-1 0-1,0 0 1,-1 1-1,0 0 1,-1 0-1,0 1 1,-1-1 0,-1 1-1,5 24 1,-1 42 333,-8-74-495,0 0 0,0 0 0,0 0 0,-1 0 0,0 0 0,0 0 0,-1 0 0,0 0 0,0-1 0,0 1 0,-5 7 0,7-12 17,0-1 0,0 0-1,0 0 1,0 0 0,0 0 0,0 1-1,0-1 1,-1 0 0,1 0 0,0 0-1,0 0 1,0 0 0,0 0 0,0 1-1,-1-1 1,1 0 0,0 0 0,0 0-1,0 0 1,0 0 0,-1 0 0,1 0-1,0 0 1,0 0 0,0 0 0,-1 0-1,1 0 1,0 0 0,0 0 0,0 0 0,-1 0-1,1 0 1,0 0 0,0 0 0,0 0-1,0 0 1,-1 0 0,1 0 0,0 0-1,0 0 1,0-1 0,0 1 0,-1 0-1,1 0 1,0 0 0,0 0 0,0 0-1,0-1 1,0 1 0,0 0 0,-1 0-1,1 0 1,0 0 0,0-1 0,0 1-1,0 0 1,0 0 0,0 0 0,0 0-1,0-1 1,0 1 0,0 0 0,0 0-1,0 0 1,0-1 0,0 1 0,-5-22-3280,2 6 891,-11-1 6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0.5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4 297 2432,'-1'-2'93,"1"0"-1,-1-1 1,0 1-1,1 0 1,0-1 0,-1 1-1,1 0 1,0-1 0,0 1-1,0 0 1,1-1 0,-1 1-1,1 0 1,-1-1-1,1 1 1,0 0 0,0 0-1,0 0 1,1-3 0,-1 1 187,2 1-109,-1-1-1,1 0 1,0 0-1,0 1 1,0-1-1,0 1 1,0 0 0,1 0-1,0 0 1,-1 1-1,1-1 1,0 1-1,0 0 1,6-2-1,6-5 195,58-47 1130,-55 40-1328,0 1-1,2 0 1,0 2 0,1 0 0,35-14 0,-49 23-63,7-2 190,1 1 0,-1 0 1,1 1-1,0 1 0,32-3 1,-46 6-233,1 0 0,0 0 0,0 0 1,0 1-1,0-1 0,-1 1 0,1 0 1,0 0-1,-1 0 0,1 0 0,-1 0 1,1 1-1,-1-1 0,1 1 0,-1 0 1,4 3-1,-4-1 4,1-1 1,-1 0-1,-1 1 0,1-1 1,0 1-1,-1 0 0,0-1 0,0 1 1,0 0-1,0 0 0,-1 0 1,1 0-1,-1 0 0,0 0 1,-1 7-1,-2 13 299,-1 1 1,-11 38-1,8-35-100,0 1-1,-3 36 0,10-57-228,-1-1-1,1 1 1,0-1 0,1 1 0,0-1-1,0 0 1,1 1 0,0-1 0,0 0-1,1 0 1,-1 0 0,1 0-1,7 9 1,-7-11-35,1-1 0,1 1 0,-1-1 0,0-1 0,1 1 0,0 0 0,0-1 0,0 0 0,0-1 0,0 1 0,1-1 0,-1 0 0,1 0 0,0 0 0,0-1 0,-1 0 0,1 0 0,0-1 0,0 1 0,0-1 0,0 0 0,7-2 0,15-1-1,-1-1-1,1-2 1,32-11-1,-57 16 2,11-3 10,1-1 1,-1-1-1,0-1 1,-1 0 0,0 0-1,0-2 1,0 1 0,-1-2-1,0 1 1,-1-2 0,0 0-1,-1 0 1,0 0-1,-1-2 1,0 1 0,-1-1-1,0 0 1,-1-1 0,-1 0-1,0 0 1,5-19-1,27-145-416,-33 255 197,-4-42 286,1 0 0,2 0 0,14 56 0,-15-81-31,0-1-1,0 1 1,1-1-1,1 0 0,0 0 1,0 0-1,0-1 0,1 0 1,0 0-1,1 0 0,0-1 1,0 0-1,1-1 0,0 1 1,0-1-1,0-1 0,13 7 1,2-1-943,-1-2 0,2 0 0,35 7 0,-41-14-1173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1.5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3072,'0'0'200,"1"0"0,-1 0 0,1 0 0,-1 0 0,1 0 0,-1 0 0,1 0 0,-1 0 0,1 0 0,-1 0 0,0 0 0,1 0 0,-1 0 0,1 1 0,-1-1 0,1 0 0,-1 0 0,0 0 0,1 1 0,-1-1 0,1 0 0,-1 1 0,0-1 0,1 0 0,-1 1 0,0-1 1,0 0-1,1 1 0,-1 0 0,16 22 1581,6 29-1030,12 49-535,-18-56 586,-1 0 1,10 59 0,-24-95-678,-1-5-62,1 0-1,-1 0 1,1 0-1,0 1 1,0-1-1,0 0 0,1 0 1,0 0-1,-1-1 1,1 1-1,3 4 1,-5-38 171,-3-3-228,2 1 0,1-1 0,1 0 0,2 0 0,7-35 0,-9 60-10,1 0-1,0 0 0,1 0 1,-1 0-1,2 1 0,-1-1 1,1 1-1,0 0 0,0 0 1,1 0-1,0 1 0,0-1 1,1 1-1,0 0 0,0 1 1,0-1-1,1 1 0,0 1 1,0-1-1,0 1 0,0 0 1,0 1-1,1-1 0,0 2 1,13-4-1,-8 3 44,0 1-1,0 1 1,0 0 0,1 1 0,-1 0-1,0 1 1,0 0 0,0 1 0,0 1 0,0 0-1,13 6 1,-17-6 19,0 1-1,-1 1 1,0 0-1,0 0 1,0 0 0,-1 1-1,1 0 1,-1 0-1,-1 1 1,1 0 0,-1 0-1,0 1 1,-1-1-1,0 1 1,8 17-1,-6-10 102,-1 0 0,-1 0 0,-1 1 0,0 0 0,0 0-1,-2 0 1,0 0 0,-1 30 0,16-112-53,-14 46-199,2 1 0,0 0 0,2 1-1,8-20 1,-12 32 74,0 1 0,1-1 0,-1 0 0,1 1 0,0 0 0,1 0 0,-1 0 0,1 1 0,0-1 0,0 1 0,1 1 0,-1-1 0,1 1 0,0-1 0,0 2 0,6-4 0,5 2-12,0 0 0,0 0 0,0 2 0,0 0-1,0 1 1,27 1 0,2 4 33,56 11 1,-77-10 113,0 2 0,-1 0 1,0 2-1,46 22 0,-57-24 15,0 1 1,-1 0-1,0 0 1,0 1-1,-1 1 0,0 0 1,-1 1-1,0 0 1,-1 0-1,10 15 0,-17-22-79,0 1 0,0-1 0,0 1 1,-1-1-1,1 1 0,-1 0 0,0 0 0,-1 0 0,1 0 0,-1 0 0,0-1 0,0 1 0,0 0 0,-1 0 0,0 0 0,0 0 0,0 0 0,0-1 0,-1 1 0,0 0 0,0-1 0,0 0 0,-1 1 0,1-1 0,-1 0 0,0 0 0,0 0 0,0-1 0,-6 6 0,-3 3-124,-1-1-1,0 0 1,0-1-1,-1-1 1,0 0 0,-1 0-1,-19 7 1,12-13-1051,22-3 1067,0 0-1,1 0 1,-1 0-1,0 0 1,0-1-1,0 1 1,1 0-1,-1 0 1,0 0 0,0 0-1,0-1 1,1 1-1,-1 0 1,0 0-1,0 0 1,0-1 0,0 1-1,0 0 1,0 0-1,1-1 1,-1 1-1,0 0 1,0 0 0,0-1-1,0 1 1,0 0-1,0 0 1,0-1-1,0 1 1,0 0-1,0 0 1,0-1 0,0 1-1,0 0 1,-1 0-1,1-1 1,0 1-1,0 0 1,0 0 0,0-1-1,0 1 1,0 0-1,-1 0 1,1 0-1,0-1 1,0 1 0,0 0-1,-1 0 1,1 0-1,0 0 1,0-1-1,0 1 1,-1 0 0,1 0-1,0 0 1,0 0-1,-1 0 1,1 0-1,0 0 1,-1 0 0,49-32-4808,-24 15 2304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2.5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38 221 3200,'0'-1'97,"0"0"-1,0 0 1,0 1 0,1-1-1,-1 0 1,0 1 0,0-1 0,0 0-1,1 1 1,-1-1 0,0 0-1,1 1 1,-1-1 0,0 1 0,1-1-1,-1 1 1,1-1 0,-1 1-1,1-1 1,-1 1 0,1-1 0,-1 1-1,1-1 1,-1 1 0,1 0-1,0-1 1,-1 1 0,1 0-1,0 0 1,-1-1 0,1 1 0,0 0-1,-1 0 1,1 0 0,0 0-1,-1 0 1,1 0 0,0 0 0,-1 0-1,1 0 1,0 0 0,0 1-1,0-1 1,53 4 3043,-18-1-2343,-7-8-421,-1-1 0,1-2 0,-1-1 0,-1 0 0,0-3 0,0 0 0,41-27 0,-66 39-362,-1-1 1,0 1-1,0-1 1,0 1 0,0-1-1,0 0 1,0 0 0,0 1-1,0-1 1,-1 0-1,1 0 1,0 0 0,0 0-1,-1 0 1,1 0-1,0 0 1,-1 0 0,1 0-1,-1 0 1,1 0 0,-1-1-1,0 1 1,0 0-1,1 0 1,-1 0 0,0-3-1,-1 3 1,1-1 0,-1 0-1,0 0 1,0 1 0,0-1 0,0 0-1,0 1 1,0-1 0,0 1 0,-1-1-1,1 1 1,0 0 0,-1 0 0,-2-3-1,-5-1 30,0-1-1,-1 1 0,1 1 0,-19-7 1,17 8-32,0 0-1,0 1 1,-1 0 0,1 1 0,-1 0 0,1 0 0,-1 1 0,1 1 0,-1 0 0,1 1 0,-1 0 0,1 1 0,0 0 0,0 0 0,0 1 0,1 1 0,-1 0 0,1 0 0,0 1 0,0 1 0,1-1 0,0 2 0,0-1 0,1 1 0,-1 0 0,2 1 0,-1 0 0,1 0 0,1 1 0,0 0 0,0 0 0,1 0-1,0 0 1,1 1 0,0 0 0,1 0 0,0 0 0,0 1 0,2-1 0,-2 20 0,2-19 4,1 0-1,1 0 1,0 0-1,0 0 0,1 0 1,1 0-1,0-1 1,0 1-1,7 13 1,-7-18-7,2 0 1,-1 0 0,1-1-1,0 0 1,0 0-1,0 0 1,1 0 0,0-1-1,0 0 1,0 0-1,1 0 1,0-1 0,0 0-1,13 5 1,4 1 30,1-1 0,1-1 0,0-1-1,0-2 1,0 0 0,0-2 0,1-1 0,29-1 0,-38-2-10,1 0 0,-1-1-1,1-2 1,-1 0 0,0 0 0,0-2 0,-1 0-1,1-1 1,-1-1 0,-1-1 0,0 0 0,23-17-1,-31 19-18,0-1-1,0-1 1,-1 1-1,0-1 1,0-1-1,-1 1 1,0-1-1,0 0 1,-2-1-1,1 1 1,-1-1-1,-1 0 1,1 0-1,1-19 0,-2 11 14,-1 0-1,-1 0 0,0 0 0,-2 0 0,0 0 0,-1 0 0,-10-37 0,-8 10-96,19 44 72,0 0-1,-1 0 0,1 0 0,0 1 1,0-1-1,-1 0 0,1 0 1,-1 1-1,0-1 0,1 1 0,-1 0 1,0 0-1,0-1 0,0 1 1,0 0-1,0 0 0,0 1 1,0-1-1,-3-1 0,3 5-153,11 3 60,12 5 4,10 2 33,-21-8 47,1-1-1,-1 0 1,1 0-1,-1-1 1,1-1-1,0 0 1,22 1 0,190-13 76,-195 6 9,1-1 1,-1-1-1,1-1 1,-2-2-1,46-20 0,-50 12 320,-24 16-372,0 1 0,1 0-1,-1 0 1,0-1 0,0 1 0,0 0-1,1 0 1,-1 0 0,0 0 0,0 0-1,0 0 1,0 0 0,1 0-1,-1 0 1,0 1 0,0-1 0,0 0-1,1 0 1,-1 1 0,0-1 0,0 1-1,1-1 1,-1 0 0,0 1 0,1 0-1,-1-1 1,1 1 0,-2 0-1,-8 4 72,-1 0 0,1 0 0,1 1 0,-1 1 0,1 0 0,0 0 0,0 1 0,1 0 0,0 0 0,0 1 0,1 0 0,0 0 0,-6 12 0,7-12-25,1 1 1,-1 0 0,2 1-1,-1 0 1,1-1-1,1 1 1,0 0-1,1 1 1,-3 21 0,6-27-48,-1 1 0,1-1 0,0 0 0,0 0 1,1 0-1,-1 0 0,2 0 0,-1 0 0,0-1 0,1 1 1,0-1-1,1 1 0,-1-1 0,1 0 0,0 0 0,0-1 1,0 1-1,1-1 0,-1 0 0,7 4 0,-1-1-10,1-1-1,0 0 1,0-1-1,1 0 0,0 0 1,0-1-1,0-1 0,0 0 1,0-1-1,1 0 1,-1 0-1,1-2 0,-1 0 1,1 0-1,-1-1 0,1 0 1,-1-1-1,0-1 1,1 0-1,-1-1 0,-1 0 1,1 0-1,0-2 0,-1 1 1,0-1-1,-1-1 1,1 0-1,-1 0 0,0-1 1,-1-1-1,0 0 0,-1 0 1,1 0-1,-2-1 1,1 0-1,6-13 0,-8 11-12,1-1-1,-2 0 0,0 0 1,0 0-1,-1-1 0,-1 1 1,3-29-1,-10 67-33,2-1 1,0 33-1,3-40 39,1 1 0,0-1 0,2 0 0,0 1 0,1-1 1,0-1-1,9 18 0,-9-24-36,1-1 1,0 1 0,0-1 0,1 0-1,0 0 1,1-1 0,0 0 0,0-1-1,1 1 1,0-2 0,19 13 0,-18-14-261,3 2-535,0 0-1,0 0 1,23 7-1,-34-13 654,0 0-1,0-1 1,0 1-1,0 0 1,0-1-1,0 0 1,0 1-1,0-1 1,0 0-1,0 0 1,0 0-1,0 0 1,0-1-1,0 1 1,0-1-1,0 1 1,0-1-1,0 1 1,0-1-1,-1 0 1,1 0-1,0 0 1,0 0-1,-1 0 1,1 0-1,-1-1 1,1 1-1,-1-1 1,1 1-1,-1-1 1,0 1-1,0-1 1,0 0-1,2-2 1,5-32-2385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3.00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 35 7680,'-61'-35'3840,"86"35"-6400,-10 6 8320,6-2-8960,3 17 128,-14-4-512,-20-6 0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3.6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443 129 2560,'0'-5'276,"0"0"1,0 0-1,-1 0 0,0 0 0,0 0 1,0 1-1,0-1 0,-1 0 1,0 0-1,0 1 0,0-1 1,0 1-1,-1-1 0,0 1 0,0 0 1,0 0-1,0 1 0,-1-1 1,1 0-1,-7-3 0,3 2-172,0 1-1,0 1 0,0-1 1,0 1-1,-1 0 1,0 1-1,1 0 0,-1 0 1,0 1-1,0 0 1,0 0-1,-11 1 0,5 0 59,1 1-1,0 0 1,0 1-1,0 1 0,0 0 1,0 1-1,0 0 0,1 1 1,-1 0-1,1 1 1,1 0-1,-1 1 0,1 1 1,0 0-1,1 0 1,0 1-1,0 0 0,1 1 1,0 0-1,1 0 0,0 1 1,-8 14-1,13-20-110,0 0-1,1 0 1,0 0-1,0 0 0,0 0 1,1 1-1,-1-1 1,1 1-1,0-1 1,1 1-1,-1-1 0,1 1 1,0-1-1,1 1 1,0-1-1,-1 1 1,2-1-1,-1 1 1,0-1-1,1 0 0,0 1 1,1-1-1,-1 0 1,1-1-1,0 1 1,0 0-1,0-1 0,1 1 1,4 3-1,6 7 27,2-2-1,-1 0 1,2-1-1,0 0 0,0-2 1,27 13-1,-6-6-4,2-1 0,0-1 0,1-3 1,0-1-1,0-2 0,69 5 0,-24-9 108,1-4 0,107-13 1,-147 2-51,8-1 102,-52 12-237,1 0 0,0 1 0,-1-1-1,1 1 1,-1 0 0,1 0 0,-1 0 0,0 0-1,0 1 1,5 4 0,27 17-45,53 16 2,-44-19 7,45 14 0,-73-30 44,1 0 1,0-2-1,0 0 1,0 0-1,0-2 0,27 0 1,-15-3 38,2 1-3,-1-1 0,0-1 1,59-15-1,-81 16-25,-1-1 0,0 1 0,1-2 0,-1 1 0,0-1-1,-1 0 1,1 0 0,-1 0 0,1-1 0,-1 0 0,-1-1 0,1 1 0,-1-1-1,0 0 1,0 0 0,-1-1 0,0 0 0,0 1 0,0-1 0,4-15-1,-5 11-1,0-1-1,-1 0 0,-1 0 0,0 0 0,-1 0 1,0 0-1,-1 0 0,0 0 0,-1 0 0,0 0 0,-1 1 1,0-1-1,-1 1 0,0 0 0,-1 0 0,0 0 1,-1 0-1,0 1 0,-1 0 0,-8-10 0,3 5 20,-1 0 1,0 1-1,-1 1 0,0 0 0,-1 1 0,0 0 0,-1 1 1,-1 1-1,1 1 0,-2 0 0,1 1 0,-21-6 0,8 6 34,-1 1 0,0 2-1,0 1 1,0 1 0,-1 2-1,1 1 1,-59 8 0,70-5-19,0 1 1,1 0 0,-1 1 0,1 2 0,1 0 0,-1 0 0,1 2 0,0 0-1,1 2 1,0-1 0,1 2 0,0 0 0,-22 24 0,34-33-114,0 2-1,0-1 1,0 0 0,1 1 0,0 0 0,0-1-1,0 1 1,0 1 0,1-1 0,0 0 0,0 1-1,0-1 1,1 1 0,0-1 0,0 1 0,0 0-1,1-1 1,-1 1 0,1 0 0,1-1 0,-1 1-1,1 0 1,0 0 0,1-1 0,-1 1 0,1-1-1,0 0 1,0 1 0,1-1 0,-1 0 0,1 0-1,1 0 1,-1-1 0,0 1 0,1-1 0,0 0-1,0 0 1,1 0 0,6 5 0,4 1-433,0-1 0,0 0-1,1-1 1,0-1 0,0 0 0,1-2 0,0 1 0,26 3 0,70 6-1932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4.6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51 3072,'3'-1'306,"-1"-1"0,0 1-1,1-1 1,-1 1 0,1 0 0,-1 0 0,1 0-1,0 0 1,-1 1 0,1-1 0,0 1 0,0-1 0,-1 1-1,1 0 1,0 0 0,0 0 0,-1 1 0,1-1-1,4 2 1,-4-1-126,0 1 0,0-1 0,0 1-1,-1 0 1,1 0 0,0 0 0,-1 0 0,1 1-1,-1-1 1,0 1 0,0 0 0,0-1 0,3 7-1,2 5-78,-1 2 0,0-1-1,-1 1 1,-1-1-1,4 22 1,6 72 1410,-9-66-560,15 69 0,-7-85-578,-13-27-364,0 1 0,1-1 1,-1 0-1,0 0 0,1 1 1,-1-1-1,1 0 0,-1 0 1,0 1-1,1-1 0,-1 0 1,1 0-1,-1 0 1,1 0-1,-1 0 0,0 1 1,1-1-1,-1 0 0,1 0 1,-1 0-1,1 0 0,-1 0 1,1 0-1,-1-1 0,1 1 1,-1 0-1,0 0 0,1 0 1,-1 0-1,1-1 1,1-1 6,0 0-1,0 0 1,0 0 0,-1 0 0,1 0 0,-1-1 0,0 1 0,0-1 0,1 1 0,-1-1 0,-1 1 0,1-1 0,0 1 0,-1-1 0,1-4-1,10-94 232,-9 68-250,1 1 1,2-1 0,1 1-1,17-51 1,-20 75-12,1 0 0,0 1-1,0 0 1,1 0 0,-1 0 0,2 0 0,-1 1-1,1 0 1,0 0 0,0 0 0,0 1-1,1 0 1,0 0 0,8-4 0,-10 8 6,-1-1 1,1 0-1,0 1 0,0 0 1,0 0-1,0 0 1,0 1-1,0 0 0,0 0 1,0 0-1,1 1 1,-1-1-1,0 1 0,-1 0 1,1 1-1,0-1 0,8 5 1,7 2 10,-1 1 0,32 20 0,-38-20 49,-1-1-1,-1 2 1,1-1 0,-2 1 0,1 1-1,-1 0 1,-1 1 0,0 0 0,-1 0-1,0 1 1,-1 0 0,7 16 0,-10-19 17,-1-1-1,0 0 1,-1 1 0,0 0 0,0-1-1,-1 1 1,-1 0 0,1 0 0,-1 0-1,-1-1 1,0 1 0,-1 0 0,1 0-1,-2-1 1,0 1 0,0-1 0,0 0-1,-1 0 1,-7 11 0,11-19-64,0-1 0,0 1 0,0-1 1,0 1-1,-1-1 0,1 1 0,0 0 1,0-1-1,-1 1 0,1-1 0,0 1 1,-1-1-1,1 0 0,-1 1 0,1-1 0,-1 1 1,1-1-1,0 0 0,-1 1 0,1-1 1,-1 0-1,0 0 0,1 1 0,-1-1 0,1 0 1,-1 0-1,1 0 0,-1 0 0,0 0 1,1 1-1,-1-1 0,1 0 0,-1 0 1,0-1-1,1 1 0,-1 0 0,1 0 0,-1 0 1,1 0-1,-1 0 0,0-1 0,1 1 1,-1 0-1,1 0 0,-1-1 0,1 1 1,-1 0-1,1-1 0,-1 1 0,1-1 0,0 1 1,-1-1-1,1 1 0,0-1 0,-1 1 1,1-1-1,0 1 0,-1-1 0,1 1 0,0-1 1,0 1-1,0-1 0,0 0 0,-1 1 1,1-2-1,-11-41 12,10 27-23,1 0 0,1 1 0,1-1 0,0 1-1,1-1 1,0 1 0,2 0 0,-1 0-1,2 0 1,0 1 0,1 0 0,0 0 0,1 0-1,11-13 1,-9 13-47,0 1-1,1 0 1,1 1-1,0 0 0,1 1 1,0 0-1,0 1 1,1 0-1,1 1 1,-1 1-1,2 0 1,27-10-1,-38 17 38,0-1 0,0 1 0,0 0 0,0 0 0,0 1 0,0 0 0,0 0 1,0 0-1,0 0 0,0 1 0,0 0 0,0 0 0,0 0 0,0 0 0,0 1 0,0 0 0,-1 0 0,7 4 0,-5-2 42,0 1 0,0 0-1,-1 1 1,1-1 0,-1 1-1,0 0 1,-1 0 0,0 1 0,0-1-1,0 1 1,3 8 0,0 3 118,-1 0 0,0 1 0,-2 0 0,0 0 0,-1 0 0,0 0-1,-2 0 1,-2 35 0,-27 185 752,26-224-1033,1-17-2147,4-29-2697,2 3 2528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5.02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 14 3456,'-13'-14'1518,"12"28"331,18 56 1345,-4-21-2715,13 103 310,-6 0 0,-7 2 1,-7-1-1,-6 1 0,-7 0 1,-31 178-1,-8-46-661,43-273-1001,0-13 35,1-24-728,2-44-1066,8 11 584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5.3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0 172 3840,'9'-6'433,"0"-1"1,-1 0-1,0-1 1,9-12 0,-11 13-1,0 0 0,1 1 0,0-1 0,-1 1 0,2 1 0,-1-1 0,10-4 0,7-2-146,-1 1 0,1 2 0,1 0 0,0 2 1,0 1-1,1 0 0,-1 2 0,1 1 0,36 1 0,-42 2-155,0 1 0,0 0 0,0 2 0,0 1 0,-1 0 0,1 1 0,-1 1 0,0 1 0,-1 1 0,1 0-1,-2 2 1,28 18 0,-39-24-42,0 1 1,-1 0-1,1 0 0,-1 1 0,0-1 1,-1 1-1,1 0 0,-1 0 0,0 1 0,-1-1 1,1 1-1,-2 0 0,1 0 0,-1 0 1,1 0-1,-2 0 0,2 12 0,-3-14-24,0 1 0,0 0-1,-1-1 1,0 1 0,0-1-1,0 1 1,0-1 0,-1 0-1,0 1 1,0-1 0,-1 0-1,0 0 1,0 0 0,0-1-1,0 1 1,0-1 0,-1 1-1,0-1 1,0 0-1,0-1 1,-1 1 0,1-1-1,-9 5 1,-4 2 61,-1-1 0,0-1-1,-1 0 1,0-1 0,0-1 0,-31 5 0,-121 7 306,121-15-261,42-2-239,-47 0 47,54-1-38,-1 0 0,1 0 0,0 0-1,-1 0 1,1 0 0,0 0-1,-1-1 1,1 1 0,0-1-1,0 1 1,-1-1 0,1 1-1,0-1 1,0 1 0,0-1 0,0 0-1,0 0 1,0 0 0,0 0-1,0 1 1,0-1 0,0-1-1,0 1 1,1 0 0,-1 0 0,0 0-1,1 0 1,-1 0 0,1-1-1,-1 1 1,1 0 0,0 0-1,-1-3 1,1 3-100,0-1-1,1 1 0,-1-1 1,1 1-1,-1-1 1,1 1-1,-1-1 1,1 1-1,0 0 0,0-1 1,0 1-1,0 0 1,0 0-1,0-1 1,0 1-1,0 0 0,0 0 1,0 0-1,0 0 1,3-1-1,29-14-1959,-27 13 1508,25-12-1694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21.2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10 1664,'-6'-6'3395,"3"3"-2505,5 13-546,7 42 253,-3-1 0,1 64 0,4 37 151,13 1-314,11 121-79,-34-262-319,-2 53 312,-4-59-293,-1-16 23,-2-19 24,7 15-104,1 1 0,0 0 0,1-1 0,0 1 0,1-1 0,1 1 0,0 0 0,1 0 0,0 1 0,1-1 0,1 1 0,0 0 0,0 0 0,1 0 0,17-20 0,-19 26 3,1 0 0,0 0 0,0 0 0,1 1 1,-1 0-1,1 0 0,1 0 0,-1 1 0,0 0 1,1 1-1,0-1 0,0 2 0,0-1 0,0 1 0,1 0 1,-1 1-1,0 0 0,1 0 0,-1 1 0,1 0 1,-1 0-1,1 1 0,-1 0 0,0 1 0,1-1 0,13 7 1,-7-2 41,0 0 0,-1 2 1,0-1-1,-1 2 1,0 0-1,0 0 0,-1 2 1,0-1-1,-1 1 1,0 1-1,-1 0 0,12 18 1,-17-24-17,-1 1 1,0 0-1,0 0 1,0 0-1,-1 1 1,0-1-1,0 1 1,-1 0 0,0 0-1,-1 0 1,1 0-1,-1 0 1,-1 0-1,0 0 1,0 1-1,0-1 1,-1 0-1,-1 0 1,1 0-1,-1 0 1,0 0-1,-1-1 1,0 1 0,0-1-1,-7 11 1,4-10-2,0 0 1,-1 0-1,0-1 1,0 0 0,-1-1-1,0 1 1,0-1-1,-1-1 1,1 0 0,-1 0-1,0 0 1,0-1-1,-1-1 1,1 0 0,-1 0-1,0-1 1,0 0 0,-16 1-1,17-2-38,0 0 0,-1-1 0,1-1 1,0 1-1,0-1 0,0-1 0,0 0 0,0 0 0,0-1 0,0 0 0,0 0 1,1-1-1,0 0 0,-1-1 0,2 0 0,-1 0 0,0-1 0,1 1 0,0-2 1,-8-8-1,14 14-55,1 1-1,-1-1 1,0 0 0,0 0 0,0 0 0,1 1 0,-1-1 0,0 0 0,1 0 0,-1 0 0,1 0-1,-1 0 1,1 0 0,0 0 0,-1 0 0,1 0 0,0 0 0,0 0 0,0-1 0,-1 1 0,1 0-1,0 0 1,0 0 0,1 0 0,-1 0 0,0 0 0,0 0 0,1 0 0,-1 0 0,0 0 0,1 0-1,-1 0 1,1 0 0,-1 0 0,1 0 0,0 0 0,-1 0 0,1 0 0,0 0 0,-1 0 0,1 1-1,0-1 1,0 0 0,0 1 0,0-1 0,0 1 0,0-1 0,0 1 0,0-1 0,0 1 0,0 0-1,0-1 1,0 1 0,2 0 0,18-7-1362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5.8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166 1066 3200,'3'-4'158,"0"0"0,0 1 1,0-1-1,1 1 0,0 0 0,-1-1 0,1 2 1,0-1-1,1 0 0,-1 1 0,0 0 0,1 0 1,-1 0-1,9-2 0,39-18 2546,21-25-1794,-1-3 0,115-105 1,-171 141-750,-1-1 0,0 0 1,-1 0-1,-1-2 0,-1 0 1,0 0-1,10-20 0,-17 26-96,-1-1 0,0 0 0,0 0-1,-1 0 1,-1 0 0,0 0 0,0-1-1,-1 1 1,-1-1 0,0 1 0,-1-1-1,0 1 1,-4-17 0,-1 7-30,0 0 0,-1 0 0,-1 1 0,-1 0 0,-1 0 0,-1 1 0,-1 0 0,0 1 0,-2 1 0,0 0 0,-1 0 0,-1 2 0,0 0 0,-1 1 0,-1 0 0,0 1 0,-1 2 0,-1 0 0,0 0 0,0 2 0,-1 1 0,0 0 0,-1 2 0,-26-6 0,36 10-31,-1 0 0,1 1 1,-1 1-1,0 0 0,1 0 1,-1 2-1,0-1 0,0 2 1,1 0-1,-1 0 0,1 1 1,-20 7-1,23-5 26,-1 0 0,1 0-1,0 1 1,0 0 0,0 0 0,1 1 0,0 0-1,1 0 1,-1 1 0,1 0 0,1 1 0,0-1-1,0 1 1,0 1 0,-6 15 0,3-1 103,1 0 1,1 1-1,1 0 1,1 0-1,1 1 0,2-1 1,0 1-1,3 33 1,31 214 1301,-17-171-807,10 85 673,2 223 0,-27-408-1316,-3 42 252,-4-25-506,6-19 234,1 1 0,0-1 0,-1 0 1,1 1-1,0-1 0,-1 0 0,1 1 1,0-1-1,-1 0 0,1 0 0,-1 0 1,1 1-1,0-1 0,-1 0 0,1 0 1,-1 0-1,1 0 0,-1 0 0,1 0 1,0 0-1,-1 0 0,1 0 0,-1 0 1,1 0-1,-1 0 0,1 0 0,-1 0 1,1 0-1,0 0 0,-1-1 0,1 1 1,-1 0-1,0-1-72,0 0 0,0 1 0,1-1 0,-1 0 0,1 1-1,-1-1 1,0 0 0,1 0 0,-1 1 0,1-1 0,0 0 0,-1 0 0,1 0 0,0 0 0,-1 0 0,1 0 0,0 0 0,0 1 0,0-1 0,0 0 0,0 0 0,0 0 0,0 0 0,0 0 0,0 0 0,0 0 0,1 0 0,-1 0-1,0 0 1,1 0 0,-1 1 0,0-1 0,1 0 0,-1 0 0,1 0 0,0 1 0,-1-1 0,2-1 0,26-31-3761,0 10 1330,2-4-22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6.22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42 322 3840,'178'-1'7296,"-159"-1"-7147,1-2 0,-1 0 1,0-1-1,0 0 0,0-2 1,0 0-1,-1-2 0,-1 1 1,1-2-1,-2-1 0,1 0 1,19-18-1,-31 25-90,-1 0-1,0-1 1,0 1 0,-1-1 0,1 0-1,-1 0 1,0 0 0,0 0 0,-1-1-1,1 1 1,-1-1 0,-1 1 0,1-1-1,-1 0 1,0 0 0,0 0 0,0 0-1,-1-9 1,-1 11-43,1 0-1,-1 0 1,1 0-1,-1 0 1,0 0-1,-1 0 1,1 0 0,-1 0-1,0 0 1,0 0-1,0 1 1,0-1-1,0 1 1,-1 0-1,0-1 1,0 1-1,1 0 1,-2 1 0,1-1-1,0 0 1,-1 1-1,1 0 1,-1 0-1,0 0 1,1 0-1,-7-1 1,-2-1 33,-1 2 0,1 0 0,-1 0 0,0 1 0,0 0 0,1 1 0,-1 1 0,0 0 0,0 1 0,1 0 0,-1 1 0,1 0 0,-14 6 0,2 1 50,0 0 0,1 2 0,0 0 0,1 2 0,-27 21 0,39-27-17,1-1 0,0 1 0,1 0 0,-1 1 0,2 0-1,-1 0 1,1 1 0,1 0 0,0 0 0,-6 13 0,10-17-37,1 0 1,-1 0-1,1 0 0,0 0 1,0 0-1,1 0 0,-1 0 1,1 0-1,1 0 0,-1 0 1,1 0-1,0 0 0,1 0 1,-1 0-1,1-1 0,0 1 1,1 0-1,-1-1 0,1 0 1,0 1-1,6 6 0,-2-2-3,1-1-1,0 1 0,1-1 0,0-1 0,1 0 0,0 0 0,0-1 0,0 0 0,1-1 0,0 0 0,0 0 0,0-2 0,1 1 0,23 5 0,-18-7-583,0 0-1,1-1 0,-1-1 0,1 0 1,-1-2-1,0 0 0,1-1 0,-1 0 0,0-1 1,21-8-1,6-3-1782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6.6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430 118 4480,'24'-72'3434,"-24"71"-3329,1 0-1,-1-1 0,0 1 0,0 0 0,0-1 1,0 1-1,0 0 0,0 0 0,0-1 1,0 1-1,0 0 0,-1 0 0,1-1 0,0 1 1,-1 0-1,1 0 0,-1 0 0,1 0 0,-1 0 1,0-1-1,0 1 0,1 0 0,-1 1 0,0-1 1,0 0-1,0 0 0,0 0 0,0 0 1,0 1-1,0-1 0,0 0 0,0 1 0,-1-1 1,1 1-1,0-1 0,0 1 0,-2-1 0,-46-6 331,29 6-300,-1 2 0,0 0 0,1 1 0,0 1 0,-1 1 1,1 1-1,0 0 0,1 2 0,0 0 0,0 2 0,0 0 0,1 0 0,0 2 0,-32 25 1,45-31-84,0-1 0,0 1 1,0 1-1,0-1 0,1 1 1,0-1-1,0 1 0,0 0 1,1 1-1,0-1 0,-4 12 0,6-15-43,1 0-1,-1 0 1,1 0 0,-1 0-1,1 0 1,0 0-1,0 1 1,0-1-1,1 0 1,-1 0-1,1 0 1,0 0-1,0 0 1,0 0-1,0 0 1,0-1-1,0 1 1,1 0-1,0 0 1,-1-1-1,1 1 1,0-1-1,0 0 1,0 1-1,1-1 1,-1 0-1,0 0 1,4 2-1,28 14 17,0-1-1,0-2 0,2-1 1,0-2-1,0-1 0,45 7 1,-29-8 47,64 15 187,-107-22-156,1 0 0,-1 1 0,1 0 0,-1 0 0,-1 1 0,1 0 0,-1 1 0,15 12 0,-21-17-69,-1 0-1,0 0 1,0 0-1,0 1 0,-1-1 1,1 0-1,0 1 1,0-1-1,-1 0 0,1 1 1,-1-1-1,1 1 1,-1-1-1,1 1 0,-1-1 1,0 1-1,0-1 1,0 1-1,0 0 0,0-1 1,0 1-1,0-1 0,-1 1 1,1-1-1,0 1 1,-1-1-1,1 1 0,-1-1 1,0 0-1,1 1 1,-1-1-1,0 0 0,0 1 1,0-1-1,0 0 1,0 0-1,0 0 0,0 0 1,-1 0-1,1 0 0,0 0 1,-3 1-1,-4 4 115,0-1 1,0 0-1,-1 0 0,1-1 1,-19 6-1,-25 5 581,-98 16 1,126-27-628,-1-2 0,0-1 1,0-1-1,0-1 1,0-1-1,-33-7 1,52 8-149,1-1 1,0 0-1,0 0 1,0 0-1,0-1 0,0 0 1,0 0-1,1 0 1,-1 0-1,-5-6 1,9 8-22,1 0 1,-1 0-1,0 0 1,0 0 0,0 0-1,1-1 1,-1 1-1,1 0 1,-1 0-1,1 0 1,-1-1-1,1 1 1,0 0-1,-1-1 1,1 1 0,0 0-1,0-1 1,0 1-1,0 0 1,0-1-1,0 1 1,1 0-1,-1 0 1,0-1-1,1 1 1,-1 0 0,1 0-1,-1-1 1,1 1-1,0 0 1,-1 0-1,1 0 1,0 0-1,0 0 1,0 0 0,0 0-1,-1 0 1,2 0-1,-1 0 1,0 1-1,0-1 1,0 0-1,0 1 1,0-1-1,1 1 1,-1-1 0,2 0-1,6-3-534,0 1 0,1-1 0,-1 2 0,1-1 0,-1 1 0,1 1 0,0 0 0,18 0 0,16-2-1435,21-8-545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7.1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481 88 4352,'1'-3'298,"-1"-1"0,1 1 0,-1-1 1,0 1-1,0-1 0,0 1 0,0-1 0,-1 1 0,1-1 1,-1 1-1,0-1 0,0 1 0,0 0 0,-4-7 0,3 8-68,-1-1 1,1 1-1,-1 0 0,0 0 0,0 0 0,0 0 0,0 0 0,0 1 0,0-1 0,0 1 0,-1 0 0,1 0 0,-1 0 0,1 0 0,-1 1 1,-3-1-1,-15-1 112,-1 1 1,1 0 0,-1 2 0,1 1 0,-40 8 0,-113 34 419,158-39-445,13-4-283,0 1 0,0 0 0,-1-1 1,1 1-1,0 1 0,1-1 1,-1 1-1,0-1 0,-5 6 1,9-7-30,-1-1 0,1 1 0,-1 0 1,1-1-1,-1 1 0,1 0 0,-1 0 0,1-1 1,0 1-1,-1 0 0,1 0 0,0 0 1,0-1-1,-1 1 0,1 0 0,0 0 1,0 0-1,0 0 0,0-1 0,0 1 0,1 2 1,-1-2-9,1 0 0,0 0 0,0 1 0,0-1 0,0 0 0,0 0 0,0 0 0,0 0 0,0 0 0,0 0 0,0 0 0,0 0 1,1 0-1,-1-1 0,0 1 0,1 0 0,1 0 0,50 20-32,71 18 0,26 9-44,-89-25 88,-29-13 17,44 23-1,-67-29 54,0 2 0,0-1-1,-1 1 1,0 1-1,0-1 1,0 1-1,0 1 1,11 15-1,-17-21-40,-1-1 0,1 1-1,-1 0 1,1 0 0,-1 0-1,0 0 1,0 0 0,0 0-1,0 1 1,0-1 0,-1 0-1,1 0 1,-1 1 0,1-1-1,-1 0 1,0 1 0,0-1-1,0 0 1,0 1 0,0-1-1,-1 0 1,1 1 0,-1-1-1,1 0 1,-1 0 0,0 0-1,0 1 1,0-1 0,0 0-1,0 0 1,0 0 0,-1 0-1,1-1 1,-1 1 0,1 0-1,-1 0 1,0-1 0,0 1-1,1-1 1,-4 2-1,-5 3 124,-1-1-1,0 0 1,0 0-1,0-1 0,0 0 1,-18 3-1,-10 3 126,-1-2 0,-1-1 0,1-3 0,-64 0-1,101-4-377,-1 0-1,0-1 1,1 0-1,-1 0 1,1 0-1,-1 0 1,1-1-1,-1 1 1,1-1-1,0 0 0,0 0 1,0 0-1,0 0 1,-3-4-1,5 6 3,1-1 0,-1 1 0,1-1 0,-1 0 0,1 0 0,-1 1 0,1-1 0,-1 0 0,1 0 1,0 1-1,-1-1 0,1 0 0,0 0 0,0 0 0,0 0 0,0 1 0,0-1 0,0 0 0,0 0 0,0 0 0,0 0 0,0 0 0,0 1 0,1-2 0,0 0-57,0 1-1,0-1 1,0 0 0,0 1-1,1 0 1,-1-1 0,1 1-1,-1 0 1,1 0 0,-1 0-1,1 0 1,0 0 0,-1 0 0,1 0-1,3-1 1,43-11-2306,6 1-107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7.5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286 816 5376,'-9'7'2688,"30"18"-1664,-21-16 4480,4 16-5120,1 9 0,-5-2 128,6 10 127,-2 0-894,-4 9-1,0-9-640,5-8 0</inkml:trace>
  <inkml:trace contextRef="#ctx0" brushRef="#br0" timeOffset="1">82 22 8704,'-30'-21'4352,"50"45"-4352,-20-20 5759,-5 6-6911,-10-6 128,-6 3-3583,-10-1 127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9.1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681 35 2688,'0'-2'167,"0"1"0,0-1 0,-1 1 0,1-1 0,0 1 0,-1-1 0,0 1 1,1-1-1,-1 1 0,0-1 0,0 1 0,0 0 0,1-1 0,-1 1 0,-1 0 0,1 0 0,0 0 0,0 0 0,0 0 0,-1 0 0,1 0 1,0 0-1,-1 0 0,1 1 0,-1-1 0,1 0 0,-1 1 0,1 0 0,-1-1 0,1 1 0,-1 0 0,1 0 0,-1-1 0,0 1 0,1 0 1,-1 1-1,1-1 0,-4 1 0,-6 0-132,-1 0 0,1 1 0,-20 6 0,16-3 187,0 2 1,1-1-1,0 2 1,0 0-1,1 1 1,-17 14-1,-71 68 866,65-54-838,2 2 0,1 1 0,2 2 0,2 0 0,1 3 0,3 0 0,2 1 1,1 2-1,3 0 0,2 1 0,2 1 0,3 0 0,1 1 0,3 0 0,2 1 0,2 0 0,5 93 0,3-116-121,1 1 0,1-1 0,1 1 0,2-2 0,0 1 0,3-1 0,0-1 0,1 0 0,2-1 0,1 0 0,35 44 0,-24-39-22,1-1 1,1-2 0,2 0 0,1-2-1,0-2 1,2-1 0,1-1 0,40 18-1,100 33-2816,-169-71 2102,0 0 0,-1 0 0,1-1 0,0 0 0,0 0 0,0-1 0,0 1 0,0-1 0,0-1 0,11-1 0,3-3-1718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9.6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6 528 4352,'-1'-3'197,"0"0"1,0 0-1,0 1 1,1-1-1,-1 0 0,1 0 1,-1 0-1,1 0 1,0 0-1,1 0 0,-1 0 1,0 1-1,1-1 1,-1 0-1,1 0 0,0 0 1,0 1-1,0-1 1,1 0-1,-1 1 0,2-4 1,39-58 1813,-38 59-2136,33-45 737,2 2 0,3 1 0,70-61 0,-93 92-395,1 1 0,0 0 1,1 2-1,0 0 0,1 1 1,0 2-1,1 0 0,0 1 1,1 2-1,0 0 0,46-6 1,-60 12-129,1 2-1,-1-1 1,0 1 0,1 0 0,-1 1 0,0 1 0,0-1-1,0 2 1,0-1 0,0 1 0,-1 1 0,1 0-1,-1 0 1,-1 1 0,1 0 0,-1 0 0,0 1 0,0 0-1,-1 1 1,0-1 0,0 2 0,5 8 0,-5-7-5,0 1 0,0 0 1,-1 0-1,-1 1 1,0-1-1,-1 1 1,0 1-1,0-1 1,-2 0-1,1 1 0,-2-1 1,1 1-1,-2 0 1,0 0-1,0-1 1,-1 1-1,-6 24 0,1-17 17,-1 0-1,-1 0 0,-1 0 1,-1-1-1,0-1 0,-26 34 0,30-44-54,-1-1-1,1 0 0,-2 0 0,1 0 1,-1-1-1,0-1 0,-15 9 1,19-11-32,-1-1 1,0 0 0,0-1 0,0 1 0,0-1 0,0 0-1,-1 0 1,1-1 0,0 1 0,0-1 0,-1 0-1,1-1 1,0 1 0,0-1 0,-7-2 0,9 3-87,0-1 0,0 0 0,0 0 0,-1-1 0,1 1 1,0-1-1,1 1 0,-1-1 0,0 0 0,0 0 0,1 0 0,-1 0 0,1-1 1,0 1-1,0-1 0,-1 1 0,2-1 0,-1 0 0,0 0 0,1 0 0,-1 0 1,1 0-1,0 0 0,0 0 0,0 0 0,0 0 0,0-1 0,1 1 1,0 0-1,-1-1 0,1 1 0,1 0 0,-1-1 0,0 1 0,1 0 0,-1 0 1,1-1-1,0 1 0,2-4 0,2-6-580,0 1-1,0 0 1,1 0-1,0 0 1,1 1 0,1 0-1,0 1 1,16-18-1,21-10-1864,0 5 64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29.9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49 307 4864,'-1'-1'52,"1"1"0,0-1 1,0 0-1,0 0 0,0 0 1,0 0-1,0 0 0,0 1 1,1-1-1,-1 0 0,0 0 0,0 0 1,1 1-1,-1-1 0,0 0 1,1 0-1,-1 1 0,1-1 1,-1 0-1,1 1 0,-1-1 0,1 0 1,-1 1-1,1-1 0,0 1 1,-1-1-1,1 1 0,0-1 1,0 1-1,-1-1 0,1 1 0,1-1 1,0 1 173,0 0 0,0 0 0,1 1 1,-1-1-1,0 0 0,0 1 0,0-1 0,0 1 1,0-1-1,0 1 0,1 0 0,1 2 0,5 1 479,-1 1 0,0 1 0,0 0 0,0 0 0,7 8 0,13 20 859,-21-25-1479,0 0 0,0-1-1,0 1 1,1-1 0,1-1-1,-1 0 1,1 0 0,0-1-1,1 0 1,20 10 0,-13-11 38,1-1 0,0 0 0,0-1 0,0-1 0,0-1 0,1 0 0,-1-2 0,0 0 0,1-1 0,-1-1 0,0 0 0,-1-1 0,1-2 0,-1 1 0,0-2 0,0 0 0,0-1 0,-1-1 0,-1-1 0,1 0 0,-2 0 0,1-2 0,-1 0 0,-1-1 0,-1 0 0,1 0 0,-2-2 0,0 1 0,11-21 0,-19 29-113,-1 1 0,1-1 0,-1 1 0,0-1-1,-1 0 1,1 0 0,-1 0 0,0 0 0,-1 0 0,1 0 0,-1 0 0,0 0 0,-1 0-1,0 0 1,0 0 0,0 0 0,0 0 0,-1 0 0,0 0 0,0 1 0,-1-1 0,0 1-1,0 0 1,0-1 0,0 1 0,-1 1 0,0-1 0,0 0 0,0 1 0,-1 0 0,-6-5-1,-2-1 10,0 1-1,-1 0 0,0 1 0,0 0 0,-1 2 0,0-1 0,0 2 0,-1 0 0,1 1 0,-1 0 0,-16 0 0,-3 0 23,0 2-1,-1 2 0,1 1 0,0 2 0,1 1 1,-51 13-1,70-13-34,0 0-1,1 1 1,0 1 0,0 0-1,0 1 1,1 0 0,0 1-1,0 1 1,1 0 0,0 0-1,1 1 1,0 1 0,0 0 0,1 0-1,1 1 1,0 1 0,-11 19-1,17-26-79,-1 1 0,2 0 0,-1 0 0,1 0 0,0 0 0,0 0-1,1 0 1,0 1 0,0-1 0,1 10 0,0-13-64,1 1 0,0-1 0,0 1 0,0-1 1,1 0-1,-1 0 0,1 0 0,0 0 0,0 0 0,0 0 1,1 0-1,-1-1 0,1 1 0,0-1 0,0 0 0,0 0 0,1 0 1,3 3-1,58 33-2187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0.74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1 822 5376,'35'-17'1928,"1"1"1,1 2-1,0 1 1,57-10-1,-77 19-1749,1-1 1,0-1-1,-1-1 0,0 0 0,-1-1 1,0 0-1,0-2 0,-1 0 1,0 0-1,0-2 0,-1 0 0,22-25 1,-14 12 78,-1-1 0,-1-1 0,-2-1 1,-1-1-1,-1 0 0,15-40 1,-25 55-189,-1-1-1,0 0 1,-1 0 0,-1-1 0,0 1 0,-2 0 0,1-1-1,-2 0 1,0 1 0,-4-26 0,3 32-50,-1 1 0,0-1 1,-1 1-1,0 0 0,0-1 0,-1 1 1,0 1-1,-1-1 0,1 1 0,-2-1 1,1 1-1,-1 1 0,0-1 0,0 1 1,0 0-1,-1 0 0,0 1 1,0 0-1,-15-8 0,11 9-20,0-1-1,0 1 1,0 1-1,-1 0 0,1 0 1,-1 2-1,0-1 1,0 1-1,0 1 1,1 0-1,-1 1 1,0 0-1,0 1 1,0 0-1,1 0 1,-1 2-1,1-1 1,0 2-1,0-1 1,1 1-1,-16 10 1,11-6-7,0 1 0,1 1 0,0 0 1,1 0-1,0 2 0,1 0 0,1 0 0,0 1 0,0 0 1,2 1-1,-1 0 0,2 0 0,-12 32 0,14-25 17,1 0 1,0 0-1,2 1 0,1 0 0,1-1 0,1 1 0,1 0 0,1 0 0,7 34 0,5 8 185,45 121 0,-38-130-88,1-1-1,3-1 1,2-2 0,3 0-1,2-2 1,2-2 0,79 88-1,-93-114-179,-12-13-88,1 0 1,-1 0 0,1-1 0,1 0 0,10 7-1,-18-14 45,-1 0-1,1 0 1,0 0-1,-1 0 1,1 0-1,0-1 1,0 1 0,0-1-1,0 1 1,0-1-1,0 0 1,-1 0-1,1 0 1,0 0-1,0 0 1,0 0-1,0 0 1,0-1-1,0 1 1,0-1-1,0 1 1,-1-1-1,1 0 1,0 0-1,0 1 1,-1-1-1,1 0 1,-1-1-1,1 1 1,-1 0-1,1 0 1,-1-1 0,0 1-1,1-1 1,-1 1-1,0-1 1,2-3-1,28-60-4714,-15 28 2644,4-5-245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1.0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1 389 6144,'9'50'3072,"21"-16"-3712,-18-27 6272,3 10-5504,4-3 0,6-3-512,5-1 0,6-10-1152,9-4 0,-5-6-256,0-18 128</inkml:trace>
  <inkml:trace contextRef="#ctx0" brushRef="#br0" timeOffset="1">262 5 6912,'-30'-4'3456,"54"15"-5760,-14-11 6912,-4 0-6016,-6 0 0,9 0-1664,12 6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21.6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 2560,'1'-2'423,"6"-4"1813,20 10-650,4 2-1245,0-1 1,0-2-1,54-2 0,-27-5 141,-45 2-1009,0 1 0,0 0-1,1 1 1,23 3 0,-31-1-497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1.4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35 5376,'0'-3'-58,"1"-28"3067,2 30-333,2 20-474,13 87 1377,-8 57-2364,-3-39-1145,7 27 1684,7-2 1,6 0 0,77 238-1,-80-313-1468,-13-34-149,2 0-1,2-2 1,38 70-1,-52-105-192,0-1 0,1 1 0,-1-1 0,1 1 0,-1-1 0,1 0 0,0 0 0,0 0 0,0 0 0,0 0 0,0 0 0,1-1 0,-1 1 0,1-1 0,-1 1 0,1-1 0,-1 0 0,1 0 0,-1 0 0,1 0-1,0-1 1,3 1 0,-2-2-253,1 0 0,-2 0-1,1 0 1,0-1-1,0 1 1,0-1-1,-1 0 1,1 0-1,-1-1 1,1 1 0,-1-1-1,0 0 1,0 0-1,5-5 1,9-13-1718,-1 0 1,0 0-1,-2-2 0,0 0 1,12-28-1,-11 18-938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1.96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72 5888,'34'12'2944,"46"-16"-2816,-39 0 6784,24 4-6528,20-8 127,21-1 257,-2 1 0,2-1-1024,-1-6 0,-20 2-384,-15 5 128,-19 2-1663,-17 12 127,-13 2-256,-46 5 0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2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98 284 4352,'-2'2'344,"0"-1"1,-1 1-1,1 0 1,0 0 0,0-1-1,0 1 1,0 1-1,0-1 1,1 0-1,-1 0 1,1 1-1,-1-1 1,1 1-1,0-1 1,0 1-1,0-1 1,0 1-1,1 0 1,-1-1 0,1 1-1,-1 0 1,1 0-1,0-1 1,0 1-1,0 0 1,1 0-1,0 4 1,-1-4-392,0 5 150,0-1 0,1 1 0,0 0 0,0 0 1,1-1-1,0 1 0,1 0 0,-1-1 1,1 0-1,1 0 0,-1 0 0,1 0 0,1 0 1,-1-1-1,1 0 0,0 0 0,0 0 1,1 0-1,0-1 0,0 0 0,0 0 0,0-1 1,1 0-1,0 0 0,0 0 0,0-1 1,0 0-1,1 0 0,-1-1 0,8 2 0,8 0 40,0-1 0,-1-1 0,1-1 0,0-1 0,0-1-1,0 0 1,-1-2 0,1-1 0,-1-1 0,0-1-1,34-13 1,-20 4-44,0-2-1,-1-1 0,-1-2 1,-1-1-1,56-47 0,-77 58-69,0-1-1,-1-1 0,0 0 0,-1 0 0,-1-1 0,1-1 1,6-14-1,-14 24-18,1-1 1,-1 0 0,0 0-1,-1 0 1,1 0-1,-1 0 1,0 0 0,0 0-1,0 0 1,-1 0 0,0-1-1,0 1 1,0 0-1,-1 0 1,0 0 0,0-1-1,0 1 1,0 0-1,-1 0 1,0 0 0,0 1-1,0-1 1,-1 0-1,-5-6 1,0 2-2,0 0 0,-1 1-1,-1 0 1,1 1 0,-1 0 0,0 0 0,-1 1-1,0 1 1,0 0 0,0 0 0,0 1 0,-1 0-1,0 1 1,-13-2 0,-15-1-10,0 1-1,-80 1 1,72 8-35,-1 2 1,1 1-1,0 3 1,1 2-1,-75 30 1,110-38 22,0 2 0,0-1 0,0 2 1,0 0-1,1 0 0,1 1 0,-15 13 1,22-19 3,1 0 0,0 0 1,-1 1-1,1-1 0,0 1 1,0-1-1,1 1 0,-1 0 1,1 0-1,-1 0 0,1 0 1,0 0-1,0 0 0,0 0 1,0 0-1,1 0 0,0 1 1,-1-1-1,1 0 0,0 0 1,0 1-1,1-1 0,-1 0 1,1 0-1,-1 1 0,1-1 1,0 0-1,0 0 0,1 0 1,-1 0-1,1 0 0,-1-1 1,1 1-1,2 3 0,1-1-14,1 1 0,-1-1-1,1 0 1,0-1 0,1 1-1,-1-1 1,1-1 0,0 1-1,0-1 1,0 0 0,0 0-1,0-1 1,1 0 0,-1-1-1,1 1 1,-1-1 0,16 0-1,12-1-84,-1-2-1,54-8 0,77-20-862,301-98 0,-440 122 803,-26 6 170,0 0 0,0-1 0,0 1 0,0 0 0,0 0 0,0 0 0,0 0-1,1 0 1,-1 0 0,0 0 0,0 0 0,0 0 0,0 0 0,0 0 0,0 0 0,1 0 0,-1 0 0,0 0-1,0 0 1,0 0 0,0 0 0,0 0 0,0 0 0,0 0 0,1 0 0,-1 0 0,0 0 0,0 1 0,0-1 0,0 0-1,0 0 1,0 0 0,0 0 0,0 0 0,0 0 0,1 0 0,-1 0 0,0 0 0,0 1 0,0-1 0,0 0-1,0 0 1,0 0 0,0 0 0,0 0 0,0 0 0,0 0 0,0 1 0,0-1 0,0 0 0,0 0 0,0 0-1,0 0 1,0 0 0,0 0 0,0 1 0,0-1 0,0 0 0,0 0 0,0 0 0,0 0 0,0 0 0,0 0 0,0 0-1,0 1 1,-1-1 0,-28 25 704,3-3-198,17-13-269,1 1 0,1-1 0,-1 2 0,1-1-1,1 1 1,0 0 0,-8 21 0,13-27-138,-1-1 1,0 1-1,1 1 0,0-1 0,0 0 1,1 0-1,0 0 0,-1 0 0,2 1 1,-1-1-1,0 0 0,1 0 0,0 0 0,0 0 1,1 0-1,0 0 0,-1 0 0,2 0 1,-1-1-1,0 1 0,6 6 0,1-1-18,1-1-1,0-1 1,0 0-1,1 0 1,0-1-1,0 0 0,1-1 1,-1-1-1,2 0 1,-1 0-1,0-1 1,1-1-1,13 3 1,29 4-1526,90 4 0,-142-14 1340,65 3-2479,-15-6-233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3.6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 4608,'0'0'60,"0"1"1,0-1-1,0 0 0,0 1 1,1-1-1,-1 1 0,0-1 0,0 0 1,0 1-1,0-1 0,0 0 1,1 1-1,-1-1 0,0 0 1,0 0-1,1 1 0,-1-1 1,0 0-1,0 0 0,1 1 1,-1-1-1,0 0 0,1 0 1,-1 0-1,0 1 0,1-1 1,-1 0-1,0 0 0,1 0 1,-1 0-1,0 0 0,1 0 1,-1 0-1,1 0 0,-1 0 1,0 0-1,1 0 0,-1 0 1,0 0-1,1 0 0,-1 0 1,0 0-1,1 0 0,-1 0 1,0-1-1,1 1 0,-1 0 1,0 0-1,1 0 0,-1-1 1,0 1-1,1 0 0,-1 0 1,0-1-1,0 1 0,1 0 1,-1-1-1,0 1 0,0 0 1,0-1-1,1 1 0,-1 0 1,0-1-1,0 1 0,0 0 1,0-1-1,0 1 0,0 0 1,0-1-1,5-5 2201,-1 18 300,4 54-1422,2-1 0,4-1 0,2 0 1,31 76-1,-28-91-433,16 34 249,-32-77-877,0-1 0,1 1 0,0-1-1,0 1 1,0-1 0,1 0 0,-1 0 0,1-1-1,0 0 1,9 6 0,-13-9-71,-1-1 0,1 1 0,0-1 0,-1 1 1,1-1-1,-1 0 0,1 1 0,0-1 0,-1 0 0,1 0 0,0 1 0,0-1 0,-1 0 0,1 0 1,0 0-1,-1 0 0,1 0 0,0 0 0,0 0 0,-1 0 0,1 0 0,0 0 0,-1-1 0,1 1 1,0 0-1,-1 0 0,1-1 0,0 1 0,-1 0 0,1-1 0,0 1 0,-1-1 0,1 1 1,-1-1-1,1 1 0,-1-1 0,1 1 0,-1-1 0,0 1 0,1-1 0,-1 0 0,1 1 0,-1-1 1,0 0-1,0 1 0,1-1 0,-1 0 0,0 0 0,1-3 27,0-1 0,-1 1 0,1 0-1,-1-1 1,0 1 0,0 0 0,-1-7 0,-6-20 22,-1 0 1,-19-47 0,18 58-69,2 1 0,0-2 0,1 1 1,1-1-1,0 0 0,2 0 0,1 0 0,0-37 1,3 52 1,0 1 1,0 0 0,0-1-1,0 1 1,1 0-1,0 0 1,0 0 0,1 0-1,-1 0 1,1 0 0,0 1-1,0-1 1,1 1-1,-1 0 1,1 0 0,0 0-1,6-4 1,-3 3-4,0 1 0,0 0 0,1 1-1,0-1 1,0 1 0,0 1 0,0 0 0,0 0 0,0 0 0,12 0 0,0 1 2,0 1 1,0 1 0,0 1 0,0 0-1,0 2 1,-1 0 0,1 1 0,26 11-1,-23-6 43,-1 1-1,-1 1 0,0 1 0,0 1 1,-1 1-1,-1 0 0,-1 2 0,17 18 1,-28-28 0,-1 1 0,1 0 1,-2 0-1,1 0 0,-1 1 0,0 0 1,-1 0-1,0 0 0,0 0 1,-1 1-1,0 0 0,-1-1 0,0 1 1,-1 0-1,0 0 0,0 0 1,-1 0-1,0 0 0,-1 0 0,0 0 1,-1 0-1,-3 12 0,4-18-11,-1 0 0,0 0 0,0 0 0,0 0 0,-1 0 0,1 0 0,-1-1 0,0 1 0,0-1 0,0 0 0,-1 0 0,1 0 0,-1 0 0,1-1 0,-1 1 0,0-1 0,0 0 0,0 0 0,0 0 0,0-1 0,-1 1 0,1-1 0,0 0 0,-1 0 0,-7 0 0,7-1-18,0 1 0,0-1 1,0-1-1,0 1 0,0-1 0,0 0 0,0 0 0,0 0 1,0-1-1,0 0 0,0 0 0,1 0 0,-1 0 0,1-1 1,0 0-1,0 1 0,0-2 0,0 1 0,0 0 0,0-1 1,1 0-1,-6-8 0,4 4-31,1-1 1,0 1-1,1-1 1,0 0-1,0 0 1,1 0-1,0-1 0,0 1 1,1-1-1,0 1 1,1-1-1,0 1 1,1-1-1,0 1 0,0-1 1,1 1-1,0 0 1,1 0-1,0 0 1,0 0-1,1 0 0,0 0 1,9-12-1,-3 5-11,0 1 0,2 0 0,0 0 0,0 1 0,1 0 0,1 1 0,1 1 0,0 1 0,0 0-1,1 0 1,19-8 0,-6 5-32,1 2-1,33-10 1,-50 18 66,1 1 0,1 0-1,-1 1 1,0 1 0,0 0 0,1 0 0,22 4-1,-19 0 12,-1 2 0,1 0 0,-1 0 0,0 2-1,-1 0 1,0 1 0,0 1 0,0 0 0,-1 2 0,-1-1 0,0 2-1,0 0 1,-1 0 0,-1 1 0,18 24 0,-21-25 14,0 0-1,-2 1 1,1 0 0,-2 1 0,0 0 0,0 0 0,-1 0 0,-1 0-1,0 1 1,-1 0 0,-1-1 0,0 1 0,-1 0 0,-1 0 0,0 0 0,-1 0-1,-1 0 1,0 0 0,-7 21 0,-8 2-16,16-37-93,1 0 0,-1 1 0,0-1 0,1 0 0,-1 0 0,0 0 0,0 0 1,1 0-1,-1 0 0,0 0 0,0 0 0,0 0 0,0 0 0,-1 0 0,1 0 0,0-1 1,0 1-1,0-1 0,-1 1 0,1-1 0,0 1 0,0-1 0,-1 1 0,-1-1 0,2-1-118,1 0-1,-1 0 1,0 0-1,1 0 1,-1 0-1,1 0 1,-1 0-1,1 0 1,-1-1-1,1 1 1,0 0-1,-1 0 1,1 0-1,0-1 1,0 1-1,0 0 1,0 0-1,0 0 1,0-1-1,1 1 1,-1 0-1,0 0 0,0 0 1,1-1-1,-1 1 1,1 0-1,0-1 1,13-36-3668,0 9 1081,-4 6-22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4.0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13 364 4736,'2'-1'125,"0"1"0,0-1 0,-1 1 0,1 0 1,0 0-1,0 0 0,0 0 0,-1 0 0,1 0 0,0 0 0,0 0 1,0 1-1,-1-1 0,1 1 0,0-1 0,-1 1 0,1 0 1,3 1-1,0 0 419,5 0 181,-1 0-1,1-1 0,0 0 1,0 0-1,0-1 0,10-1 0,-5-1-276,0-1 0,0 0 0,19-7-1,3-5-184,69-39-1,-95 48-74,7-4 18,-1-1 1,0-1-1,-1-1 1,0 0-1,24-27 0,-35 35-169,-1-1-1,0 1 1,0-1-1,-1 0 1,1 0-1,-1 0 1,-1 0-1,1-1 1,1-8-1,-3 11-19,0 1 0,-1-1-1,0 0 1,0 1 0,0-1-1,0 0 1,-1 1-1,0-1 1,1 0 0,-1 1-1,0-1 1,-1 1 0,1 0-1,-1-1 1,1 1 0,-1 0-1,0 0 1,-3-5-1,1 4 2,-1 0-1,1 0 0,0 0 1,-1 1-1,0-1 0,0 1 1,0 0-1,0 1 0,0-1 0,0 1 1,-1 0-1,0 0 0,1 1 1,-1 0-1,0 0 0,1 0 0,-1 0 1,0 1-1,0 0 0,-6 1 1,-5 0 70,0 2 1,-1 0 0,1 0 0,0 2 0,-22 8-1,19-4 49,1 0-1,0 1 0,0 0 0,1 2 1,1 0-1,0 1 0,1 1 0,0 1 1,1 0-1,-25 32 0,34-38-62,0-1 1,0 1-1,1 1 1,0-1-1,1 1 1,0 0-1,0 0 1,1 0-1,0 0 0,1 1 1,0-1-1,1 1 1,0-1-1,0 1 1,2 0-1,-1-1 1,1 1-1,1-1 0,-1 1 1,2-1-1,0 0 1,0 1-1,8 16 1,-5-16-18,0-1 1,0 0 0,1 0 0,0-1-1,1 0 1,0 0 0,1 0-1,-1-1 1,1-1 0,1 1 0,0-2-1,0 1 1,0-1 0,1-1 0,-1 0-1,1 0 1,1-1 0,19 4-1,-5-3-138,0-1 0,1-2 0,-1-1 0,0-1 0,1-1 0,-1-1 0,38-8 0,-50 7-391,0-1 0,0 0-1,-1-1 1,1 0 0,17-10 0,-20 8-809,0 0 0,-1 0 0,14-13 0,-23 19 1088,0 1 0,-1-1 0,1 0 0,0 0 0,-1 0 1,1 0-1,0 0 0,-1 0 0,1 0 0,-1 0 1,1-1-1,-1 1 0,0 0 0,1 0 0,-1 0 1,0 0-1,0-1 0,0 1 0,0 0 0,0 0 0,0 0 1,0 0-1,0-1 0,-1 1 0,1 0 0,0 0 1,-2-2-1,2 1-40,-4-6-2583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4.5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5120,'1'0'188,"0"0"0,0 0 1,0 0-1,0 0 0,0 0 0,0 0 0,1 1 1,-1-1-1,0 0 0,0 1 0,0-1 1,0 1-1,0-1 0,0 1 0,0 0 1,0-1-1,-1 1 0,1 0 0,0 0 1,0 0-1,0-1 0,0 3 0,3 0 602,0 1-1,0 0 1,0-1-1,0 2 1,-1-1-1,5 8 1,7 27 221,-3 1 0,-1 1 0,-1 0 0,5 67 0,-10-38 328,-5-66-1269,0 0 0,0 0 0,0 0 0,0 0 0,-1 0 0,0-1 0,0 1 0,0 0 0,0 0 0,-1 0 0,1-1 1,-1 1-1,0-1 0,-4 7 0,5-9-64,1-1 1,-1 1-1,1-1 0,-1 1 1,1-1-1,-1 0 1,1 1-1,-1-1 1,0 1-1,1-1 1,-1 0-1,0 1 1,1-1-1,-1 0 1,0 0-1,1 0 0,-1 0 1,0 0-1,0 1 1,1-1-1,-1 0 1,0-1-1,1 1 1,-1 0-1,0 0 1,0 0-1,1 0 1,-1 0-1,0-1 0,1 1 1,-1 0-1,0-1 1,1 1-1,-1 0 1,1-1-1,-1 1 1,1-1-1,-1 1 1,0-1-1,1 1 1,0-1-1,-1 1 0,1-1 1,-1 0-1,1 1 1,0-1-1,-1 0 1,1 1-1,0-1 1,0 0-1,-1-1 1,-8-38 233,10 19-267,0-1 1,2 2 0,0-1 0,2 0-1,0 1 1,1-1 0,1 1 0,1 1-1,1 0 1,0 0 0,1 0 0,24-30-1,-27 41 33,1 0 1,0 0-1,0 1 0,1 0 0,0 1 0,0 0 1,1 0-1,0 1 0,0 0 0,0 1 0,0 0 1,0 1-1,1 0 0,0 0 0,0 1 0,0 1 0,0 0 1,0 0-1,0 1 0,0 0 0,0 1 0,0 0 1,0 1-1,-1 0 0,21 8 0,-15-5 111,-1 1 1,1 0-1,-1 2 0,-1-1 1,0 2-1,0 0 0,0 1 0,-1 0 1,-1 1-1,0 0 0,0 1 1,-1 0-1,-1 1 0,0 0 0,-1 1 1,13 24-1,-14-20-112,-1 0 0,-1 1 0,-1 0-1,-1 0 1,3 24 0,-6-35-485,-1 1 0,0-1 0,0 0 0,-1 0 0,0 0 0,-3 14 0,3-18 12,-1 0 1,1-1-1,-1 1 0,0-1 1,0 1-1,0-1 0,0 0 1,0 1-1,-1-1 0,1-1 0,-1 1 1,0 0-1,0 0 0,-5 3 1,-21 7-2733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5.0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35 4480,'-5'-16'889,"-2"-2"890,3 18-440,-1 12 414,-3 25-1140,2-1 0,1 2 0,1-1 0,2 0 0,2 1 0,2-1-1,7 47 1,68 261 2135,-39-198-1269,0 25-440,37 137 306,-61-262-1190,3 0-1,2-2 1,1 0 0,38 58-1,-53-93-160,1-1 0,1 0 0,0-1 0,0 0 0,0 0-1,1 0 1,0-1 0,1 0 0,11 7 0,-16-12-172,1 0 1,0 0-1,0 0 1,0-1-1,0 0 0,0 0 1,1 0-1,-1 0 1,0-1-1,0 0 1,1 0-1,-1 0 1,0-1-1,0 0 0,0 0 1,1 0-1,-1-1 1,0 0-1,-1 1 1,1-2-1,7-3 0,2-2-833,1-1 0,-2-1 0,1 0 0,-2-1 0,1 0-1,-1-1 1,-1 0 0,0-1 0,16-25 0,-6-6-1677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5.4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22 14 4224,'-21'-13'2048,"97"13"-1536,-46 0 4224,10 0-4224,9 0 128,23 0 256,23 3 0,5 3-1152,10-6 128,-6 0 640,-18 0 128,-16 4-896,-14-4 128,-16 0-1408,-6 4 128,-13-1-640,-21 7 128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5.83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0 285 4864,'10'4'242,"1"0"0,-1-1 0,1 0 0,0-1 0,0 0 0,0-1 0,0 0 0,0 0 0,0-1 0,0-1 0,0 0 0,21-5 0,-8 2 366,119-17 4502,-105 13-4377,51-17-1,-70 19-658,-1-1 1,-1-1-1,1 0 0,-2-2 1,1 0-1,-1-1 0,0 0 1,-1-1-1,-1-1 0,0-1 1,13-15-1,-26 27-52,1 1 0,-1 0 1,0-1-1,0 1 0,0-1 0,0 0 0,0 1 1,0-1-1,0 0 0,0 1 0,-1-1 1,1 0-1,-1 0 0,1 0 0,-1 1 1,0-1-1,1 0 0,-1 0 0,0 0 1,0 0-1,-1 0 0,1 0 0,0 1 0,-1-1 1,1 0-1,-1-2 0,-1 1-4,0 1 0,0-1 0,-1 1 0,1-1 0,0 1 0,-1 0 0,1 0 0,-1 0 0,0 1 0,0-1 0,0 0 0,0 1 0,-6-2 0,-7-2 4,0 0-1,-1 2 1,0 0-1,-33-2 1,22 5-7,0 1-1,0 1 1,0 1 0,0 1 0,1 2 0,-53 18 0,67-20 0,0 2 0,1 0 0,0 0 1,0 1-1,1 1 0,0 0 0,0 0 0,1 1 1,0 1-1,0 0 0,1 0 0,0 0 1,1 1-1,0 1 0,1-1 0,-9 22 0,13-26 3,0 0 0,0 0 0,1 0 0,1 0 0,-1 0 0,1 1 0,0-1 0,1 1 0,-1-1 0,2 1 0,-1-1 0,1 0 0,0 1 0,0-1 0,1 0 0,5 13 0,-3-11 9,2 1 1,-1-1 0,1 0 0,1-1 0,-1 1 0,1-1 0,1 0 0,0-1 0,0 0 0,0 0 0,13 7-1,5 2-121,1-1-1,1-2 0,0-1 0,1-1 0,0-1 0,45 9 0,-11-7-1276,1-3-1,66 1 1,-46-12-890,-24-5-43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6.2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 4 1024,'-11'5'408,"17"-9"1296,-5 3-1534,0 1-1,0-1 1,0 1 0,0 0 0,0-1 0,0 1 0,0 0 0,0-1 0,0 1 0,0 0 0,0 0 0,0 0 0,0 0 0,0 0 0,1 0 0,-1 0 0,0 0-1,0 1 1,0-1 0,0 0 0,0 1 0,0-1 0,0 1 0,0-1 0,0 1 0,0-1 0,0 1 0,0 0 0,5 8 47,-1-1 0,0 1 0,0 0-1,-1 1 1,0-1 0,-1 0 0,0 1 0,2 11 0,6 18 903,-1-11-337,0-1 1,2 0-1,23 37 1,-29-54-748,0-1 0,1 0 0,0 0 1,0-1-1,1 0 0,0 0 0,1-1 1,0 0-1,0 0 0,0-1 0,1 0 1,12 5-1,-18-10-180,-1 1 1,1-1 0,0 0-1,0 0 1,-1 0-1,1-1 1,0 1 0,0-1-1,0 0 1,0 0-1,0-1 1,0 1 0,0-1-1,-1 0 1,1 0-1,0 0 1,5-2 0,22-16-1777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21.9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 2304,'-1'1'149,"0"0"0,0 1-1,0-1 1,0 1 0,0-1 0,0 1 0,1 0 0,-1-1-1,1 1 1,-1 0 0,1-1 0,-1 1 0,1 0 0,0 0 0,0-1-1,0 1 1,0 0 0,0 0 0,0-1 0,1 1 0,-1 0-1,0-1 1,2 3 0,12 43 429,-13-43-504,17 53 314,18 111 0,-30-136-354,-5-30-135,-1 0-1,0 1 0,1-1 0,0 0 0,-1 0 0,1 0 0,0 1 0,0-1 0,0 0 0,0 0 0,1 0 0,-1-1 0,0 1 1,1 0-1,0 0 0,-1-1 0,4 3 0,4 0-794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6.6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56 29 7296,'-55'-29'3584,"55"46"-4864,9-17 6016,6 0-5504,0 4 128,4-4-2432,8 0 128,-8 4 2944,5-4 128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6.98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 73 5120,'-1'0'48,"0"0"0,1 0 0,-1 0 0,0 0 0,1 0 1,-1 0-1,0 1 0,1-1 0,-1 0 0,0 0 0,1 0 0,-1 1 1,1-1-1,-1 0 0,0 0 0,1 1 0,-1-1 0,1 1 0,-1-1 0,1 1 1,-1-1-1,1 1 0,-1-1 0,1 1 0,0-1 0,-1 1 0,1-1 0,0 1 1,-1 0-1,1-1 0,0 1 0,0-1 0,-1 1 0,1 0 0,0-1 1,0 1-1,0 0 0,0-1 0,0 1 0,0 0 0,0-1 0,0 1 0,0 0 1,1 1-1,19 38 3103,7 14-340,-13-3-1401,-8-24-970,1 0 1,1 0-1,2 0 1,1-1-1,18 32 1,-29-58-417,0 1 0,0-1 1,0 0-1,0 0 0,0 1 1,0-1-1,0 0 0,0 0 1,1 1-1,-1-1 0,0 0 1,0 0-1,0 0 0,0 1 1,0-1-1,0 0 0,1 0 1,-1 0-1,0 1 0,0-1 1,0 0-1,0 0 0,1 0 1,-1 0-1,0 1 0,0-1 1,0 0-1,1 0 0,-1 0 1,0 0-1,0 0 0,1 0 0,-1 0 1,0 0-1,0 0 0,1 0 1,-1 0-1,0 0 0,0 0 1,1 0-1,-1 0 0,0 0 1,0 0-1,0 0 0,1 0 1,-1 0-1,0 0 0,0 0 1,1 0-1,-1-1 0,0 1 1,0 0-1,0 0 0,1 0 1,-1 0-1,0-1 0,0 1 1,4-23 482,-8-52-558,3 55 189,-1 0-146,2-1 0,0 1 1,1-1-1,1 0 0,1 1 0,10-38 1,-11 51 38,1 0 0,0 1 0,1-1 0,-1 0 0,1 1 0,1 0 0,-1 0 1,1 0-1,0 0 0,0 1 0,0 0 0,1 0 0,0 0 0,0 1 0,0 0 1,1 0-1,0 0 0,-1 1 0,1 0 0,0 1 0,0-1 0,12-1 0,2-2 132,1 1 0,-1 2 0,1 0 0,0 1 0,0 1 0,0 1 0,-1 1 0,1 1 0,0 1-1,40 11 1,-42-7-60,0 2-1,0 0 1,-1 1-1,0 1 0,-1 1 1,0 1-1,-1 0 1,0 1-1,-2 1 0,1 0 1,-2 1-1,0 1 1,-1 0-1,0 1 0,-2 1 1,0 0-1,-1 0 0,-1 1 1,11 37-1,-17-50-300,-2 0 1,1 0-1,-1 0 0,0 0 0,0 0 0,-1 1 0,0-1 0,-1 8 1,0-9-314,0 0 0,-1 0 0,0 0 0,0 0 0,0-1 0,-1 1 0,0-1 0,0 1 0,-6 7 0,-9 6-2326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7.4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28 180 3840,'0'0'120,"0"0"0,0 0 0,-1 0 0,1 0-1,0 0 1,0 0 0,0 0 0,0 0 0,0 0 0,-1 0 0,1 0 0,0 0 0,0 0 0,0 0 0,0 0 0,0 0 0,0-1-1,0 1 1,-1 0 0,1 0 0,0 0 0,0 0 0,0 0 0,0 0 0,0 0 0,0 0 0,0-1 0,0 1 0,0 0-1,0 0 1,-1 0 0,1 0 0,0 0 0,0 0 0,0-1 0,0 1 0,0 0 0,0 0 0,0 0 0,0 0 0,0 0-1,0-1 1,0 1 0,0 0 0,0 0 0,0 0 0,1 0 0,-1 0 0,0 0 0,0-1 0,0 1 0,0 0 0,0 0 0,0 0-1,0 0 1,-1 0-17,1 0-1,-1 0 1,0 0 0,1 0-1,-1 1 1,0-1-1,0 0 1,1 1-1,-1-1 1,0 0 0,1 1-1,-1-1 1,1 1-1,-1-1 1,1 1-1,-1-1 1,1 1 0,-1-1-1,1 1 1,-1 0-1,1-1 1,0 1-1,-1 0 1,1 0 0,-2 7 62,0 1 0,0 0 0,2-1 0,-1 1 0,1-1 1,0 1-1,0 0 0,1-1 0,1 1 0,-1 0 0,1-1 0,1 0 1,5 14-1,0-3 115,1 0 0,1-1 0,1 0 0,20 26-1,-23-35-165,0-1-1,0-1 1,0 0-1,1 0 1,0 0-1,1-1 0,0-1 1,0 1-1,0-2 1,0 1-1,1-1 1,-1-1-1,1 0 0,0-1 1,0 0-1,0 0 1,0-1-1,0-1 0,13 0 1,6-2 48,0 0 1,0-2-1,0-2 0,0 0 1,52-20-1,-57 16-67,1-1 1,-2-2-1,1 0 1,34-27-1,-45 30-63,0-1 1,-1-1-1,-1-1 0,1 0 1,-2 0-1,0-1 0,-1-1 1,10-17-1,-17 27-31,-1 0 1,0 0-1,0 0 0,-1 0 1,1 0-1,-1 0 0,0-1 1,-1 1-1,1 0 0,-1-1 1,0 1-1,0-1 0,-1 1 1,0 0-1,-2-10 0,0 5 2,-1 0 0,0 1 1,-1-1-1,0 1 0,-1 0 0,-10-13 0,11 16-3,1 1 1,-1 0 0,0 0 0,-1 0-1,1 1 1,-1 0 0,0 0 0,0 0-1,0 1 1,0 0 0,0 0 0,-1 0 0,0 1-1,1 0 1,-1 0 0,0 1 0,-12-1-1,-5-3-13,-13-2-22,-1 2 1,1 1 0,-1 2-1,0 1 1,-57 7 0,68-2-81,0 1 0,0 1 1,1 1-1,0 1 1,0 1-1,1 2 1,0 0-1,-29 20 0,47-27 14,1 1-1,-1-1 1,1 1-1,0 1 1,1-1 0,-1 1-1,1 0 1,0 0-1,1 1 1,-1 0-1,1-1 1,0 1-1,1 1 1,0-1-1,0 0 1,1 1-1,0 0 1,-2 10-1,3-12-43,1 0-1,1 0 1,-1 1-1,1-1 0,0 0 1,0 0-1,0 0 1,1 0-1,0-1 0,0 1 1,1 0-1,0-1 1,0 1-1,0-1 0,0 0 1,1 0-1,0 0 1,0-1-1,0 1 1,1-1-1,-1 0 0,1 0 1,0-1-1,6 4 1,4 2-352,1-1 1,0 0-1,1-1 1,0-1-1,0 0 1,0-1-1,22 3 1,-1-3-698,-1-1 1,55-2 0,-6-6-599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7.8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42 0 3712,'-1'0'92,"0"0"0,-1 0 0,1 1-1,0-1 1,0 0 0,0 1 0,-1-1 0,1 0 0,0 1 0,0 0 0,0-1 0,0 1 0,0 0 0,0-1-1,0 1 1,0 0 0,0 0 0,0 0 0,0 0 0,1 0 0,-1 0 0,-1 1 0,-10 35 2773,9-13-999,1 45 0,3-54-2023,6 280 2980,14-1 0,102 509 0,-121-790-2817,6 26 40,1 1 0,1-2-1,2 1 1,27 55 0,-39-94-91,0 1-1,1-1 1,-1 1 0,0-1-1,1 1 1,-1-1-1,0 1 1,1-1 0,-1 0-1,1 1 1,-1-1-1,1 0 1,-1 1 0,1-1-1,-1 0 1,1 0 0,-1 1-1,1-1 1,-1 0-1,1 0 1,0 0 0,-1 0-1,1 0 1,-1 0-1,1 0 1,-1 0 0,1 0-1,0 0 1,-1 0 0,1 0-1,-1 0 1,1 0-1,-1-1 1,1 1 0,0 0-1,-1 0 1,1-1 0,-1 1-1,0 0 1,1-1-1,-1 1 1,1 0 0,-1-1-1,1 1 1,-1-1-1,0 1 1,1-1 0,24-33-3515,-1-11 1000,10-13-128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8.30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36 427 5760,'-36'21'2816,"46"74"-2432,1-78 4864,-1 13-5248,-1-5 128,12 3 0,4-7 0,5-8-1280,0-9 0,10-8-640,-4-9 128</inkml:trace>
  <inkml:trace contextRef="#ctx0" brushRef="#br0" timeOffset="1">281 14 7424,'-40'-13'3712,"55"62"-5760,-5-32 6656,-10-7-7936,-4 10 0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9.3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524 42 3840,'-1'-2'246,"0"-1"0,0 1 0,-1-1 0,1 1 0,0 0 0,-1 0 0,1-1 0,-1 1 0,0 0 0,0 1 0,0-1 0,0 0 0,0 0 0,0 1 0,0-1 0,-1 1 1,1 0-1,0 0 0,-1 0 0,1 0 0,-1 0 0,0 0 0,1 1 0,-1-1 0,1 1 0,-1-1 0,0 1 0,1 0 0,-6 1 0,-20 4 643,5-1-653,-1 1 1,1 0-1,-45 19 1,28-5 624,-66 42 1,91-51-651,0 1 0,0 1 0,1 1 0,1 0 0,0 1 0,-20 28 0,29-37-170,1 0 1,0-1-1,1 1 1,-1 0-1,1 0 1,0 1-1,0-1 1,1 0-1,0 1 1,0-1-1,0 1 1,0-1-1,1 1 1,0 0-1,0-1 1,0 1 0,1-1-1,0 1 1,0-1-1,1 1 1,-1-1-1,1 0 1,0 1-1,0-1 1,1 0-1,0 0 1,0-1-1,0 1 1,0-1-1,6 7 1,3 1 45,0-1 0,1 0 0,0-1-1,0 0 1,1-1 0,0 0 0,1-1 0,30 11 0,-22-11 21,1-1 1,0-2 0,0 0-1,1-1 1,33 0-1,122-9 261,-178 5-365,69-7 252,132-32 0,-125 11-43,-78 28-209,1 0 1,-1 0-1,1 0 1,-1 0-1,0 0 0,1 1 1,-1-1-1,1 0 1,-1 0-1,0 0 1,1 1-1,-1-1 0,1 0 1,-1 0-1,0 1 1,1-1-1,-1 0 0,0 0 1,1 1-1,-1-1 1,0 1-1,0-1 0,0 0 1,1 1-1,-1-1 1,0 0-1,0 1 0,0-1 1,0 1-1,1-1 1,-1 1-1,0-1 0,0 1 1,3 22-36,-1-5-45,2-9 58,1-1 1,-1 0 0,1 0 0,1 0-1,-1-1 1,1 0 0,1 0-1,-1 0 1,1-1 0,0 0 0,1 0-1,-1-1 1,14 7 0,5 2 5,1-1 0,56 19 0,-35-17-17,1-2 0,1-3 0,68 7 0,-84-14 31,0-2-1,0-2 0,-1-1 1,1-1-1,-1-2 0,36-10 1,-59 13 19,0-1 1,0-1-1,-1 0 0,0 0 1,0-1-1,0 0 0,0 0 1,-1-1-1,15-12 1,-20 14-14,1 0 0,-1 0 0,1-1 0,-1 1 0,-1-1 0,1 0 0,-1 0 0,0 0 0,0 0 1,0 0-1,-1 0 0,1-1 0,-1 1 0,-1-1 0,1 1 0,-1 0 0,0-1 0,0 1 1,0-1-1,-2-6 0,-2-2-11,0 1 1,-1-1 0,0 1-1,-1 1 1,0-1 0,-1 1-1,-1 0 1,0 0 0,0 1-1,-1 0 1,-1 1 0,1 0-1,-2 0 1,1 1 0,-22-13-1,2 1-19,-1 2 0,0 2 0,-2 0-1,0 3 1,-36-12 0,15 12-17,0 3 0,-2 2 0,1 3 0,-1 2 0,-55 3-1,84 2-4,1 0-1,-1 2 0,-45 10 0,64-11 33,0 0 0,1 0 0,-1 0 0,1 1 0,0 1 0,-1-1 0,1 1 0,1 0 0,-1 1 0,1-1 0,-1 1 0,2 1 0,-1-1 0,0 1 0,1 0-1,-5 8 1,9-13 2,0 1 0,0-1 0,1 1 0,-1-1 0,0 1 0,1-1 0,-1 1 0,1 0 0,0-1 0,0 1 0,-1 0 0,1-1 0,0 1 0,0 0 0,1 0 0,-1-1 0,0 1 0,0 0 0,1-1 0,-1 1 0,1-1 0,1 3 0,-1-1-6,1-1 1,0 1-1,0-1 1,1 0 0,-1 0-1,0 0 1,1 0-1,-1 0 1,1 0 0,0 0-1,3 1 1,9 3-35,0-1 1,0 0-1,28 5 0,-37-9 46,45 7-158,0-1 1,1-3-1,91-5 1,156-31-901,-219 21 700,-71 10 303,-1 0-1,1 0 0,-1 1 1,1 0-1,14 2 0,-22-1 83,1-1 0,0 1 1,-1-1-1,1 1 0,-1-1 0,1 1 0,-1 0 0,1 0 0,-1 0 1,1 0-1,-1 0 0,0 0 0,1 0 0,-1 0 0,0 0 0,0 1 1,0-1-1,0 0 0,0 1 0,0-1 0,0 1 0,-1-1 0,1 1 1,0 0-1,-1-1 0,1 1 0,-1 0 0,0-1 0,0 1 0,1 0 1,-1-1-1,0 4 0,-1 13 335,2 1 0,0-1 0,1 0 0,1 0 0,1 0 0,0 0 0,8 19 0,-9-29-251,1 0-1,1 0 0,0 0 1,0-1-1,0 1 0,1-1 1,0 0-1,0-1 0,1 0 0,-1 0 1,1 0-1,1 0 0,-1-1 1,1-1-1,0 1 0,9 3 1,-6-4-233,-1 0 0,1-1 0,0 0 0,0-1 0,0 0 1,0 0-1,0-2 0,1 1 0,-1-1 0,0-1 0,0 0 0,0 0 1,1-1-1,-1-1 0,-1 0 0,1 0 0,0-1 0,-1 0 0,18-11 0,-15 7-496,-1 0-1,-1 0 1,1-1-1,-1-1 0,-1 0 1,0-1-1,-1 1 0,0-2 1,0 1-1,-1-1 0,-1-1 1,0 0-1,0 0 0,-1 0 1,4-15-1,11-52-2086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39.65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7 8 5888,'-2'-2'467,"-2"-4"1017,6 10-870,20 33 347,-9 0 2467,22 266-672,-25-174-2141,16 158-470,70 549 2526,-91-799-2739,-3-20-187,1 0-1,0 0 1,1-1-1,0 0 1,2 0-1,10 22 1,-16-37 193,0-1-1,0 1 1,0-1 0,0 1 0,1-1 0,-1 1 0,0-1-1,0 0 1,0 1 0,1-1 0,-1 0 0,0 1 0,0-1-1,1 0 1,-1 1 0,0-1 0,1 0 0,-1 1 0,1-1-1,-1 0 1,0 0 0,1 0 0,-1 1 0,1-1 0,-1 0-1,0 0 1,1 0 0,-1 0 0,1 0 0,-1 0 0,1 0-1,-1 0 1,1 0 0,-1 0 0,0 0 0,1 0 0,-1 0-1,1 0 1,-1 0 0,1 0 0,-1 0 0,0-1 0,1 1-1,-1 0 1,1 0 0,-1 0 0,0-1 0,1 1-1,-1 0 1,0-1 0,1 1 0,-1 0 0,0-1 0,1 1-1,-1 0 1,0-1 0,0 1 0,0-1 0,1 1 0,-1 0-1,0-1 1,0 1 0,0-1 0,0 1 0,0-1 0,0 1-1,0 0 1,0-1 0,0 0 0,7-26-2263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0.0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55 1 7424,'-55'0'3712,"165"32"-5248,-60-19 6656,10 12-4992,31-1 0,10 1 128,29 1 0,11-5-384,-37-4 0,36-9-128,-19-8 0,-26 4-1024,-19 0 0,-12 16-640,-13-6 0</inkml:trace>
  <inkml:trace contextRef="#ctx0" brushRef="#br0" timeOffset="1">1634 781 5248,'-4'21'2560,"34"74"-2944,-17-74 4480,8 9-4096,0-2 128,4-1-1152,-1-2 128,1-4-128,-4-10 128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0.36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 0 8192,'-19'4'4096,"68"23"-11264,-38-20 7936,-22 22-2176,-8-24 0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1.15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577 129 4608,'-1'-4'346,"1"1"1,-1 0-1,0 0 1,0 0 0,0-1-1,0 1 1,-1 0-1,1 1 1,-1-1-1,0 0 1,0 0-1,0 1 1,0-1-1,0 1 1,-6-4-1,3 2-116,0 0 0,-1 1-1,1 0 1,-1 0 0,0 0-1,0 1 1,-11-3 0,-4 1 13,0 1 0,1 1 0,-1 1 0,-27 1 0,13 4 463,2 2-1,-1 1 1,1 1 0,-63 26-1,93-33-649,-6 2 88,0 1 0,0 0 1,0 1-1,1 0 0,0 0 1,0 1-1,0 0 0,1 0 1,0 1-1,0 0 1,1 0-1,-9 11 0,13-14-107,0-1 0,0 1-1,0-1 1,1 1 0,-1 0-1,1 0 1,0 0 0,0 0-1,0 0 1,1 0 0,-1 0-1,1 0 1,0 0 0,0 0 0,0 0-1,1 0 1,0 0 0,-1 0-1,1 0 1,1 0 0,-1-1-1,0 1 1,1 0 0,0 0 0,0-1-1,0 0 1,0 1 0,1-1-1,-1 0 1,1 0 0,5 5-1,11 9 39,0-1-1,2-1 1,-1 0-1,2-2 1,0-1-1,0 0 1,1-2-1,0 0 1,31 7-1,-8-5 8,0-2-1,0-2 0,1-2 1,49 0-1,-31-7 47,-1-2 0,88-17 0,-142 17-93,0 0 1,0 0-1,0 0 0,-1-2 0,1 1 0,-1-1 0,9-7 0,34-15 47,-52 27-86,1-1 1,0 1-1,0 0 1,0 0-1,0 0 0,0 0 1,0 0-1,0 0 0,0 0 1,0 0-1,0 0 0,0 0 1,0 1-1,0-1 1,0 0-1,0 1 0,0-1 1,-1 1-1,1-1 0,0 1 1,0-1-1,0 1 1,-1-1-1,1 1 0,0 0 1,-1-1-1,1 1 0,0 0 1,-1 0-1,1 0 1,0 1-1,16 35 21,-9-20-25,-1-6 30,0 0 1,1-1-1,1 0 0,0 0 0,0-1 0,0 0 0,1-1 0,1 0 0,0-1 0,0 0 0,0 0 0,0-1 1,19 6-1,12 4 88,2-2 0,69 13 0,-89-22-71,1-1 0,0-2 0,1 0 0,-1-2 0,0-1 1,0 0-1,28-7 0,-34 4-10,-2-1 1,1 0 0,0-1 0,-1-1 0,0-1-1,-1 0 1,0-2 0,0 0 0,-1 0 0,23-21-1,-30 24-12,-1-1-1,-1 0 0,0 0 1,0-1-1,0 1 1,-1-1-1,0 0 0,-1-1 1,0 1-1,0-1 0,-1 0 1,0 0-1,-1 0 1,0 0-1,-1 0 0,0 0 1,-1-1-1,1 1 1,-2 0-1,0-1 0,0 1 1,-1 0-1,0 0 0,-1 0 1,-7-17-1,4 9-2,-2 1 0,0 0-1,-1 1 1,-1-1 0,0 2 0,-1 0 0,-1 0-1,0 1 1,-1 0 0,0 1 0,-2 1-1,1 0 1,-26-16 0,20 18-28,0 1-1,0 1 1,-1 1 0,0 1-1,0 0 1,0 2 0,-1 0-1,0 1 1,1 2 0,-44 1-1,35 2-24,0 2 0,0 1 1,1 1-1,0 1 0,0 2 0,0 1 0,-39 20 0,57-25 7,0 1 1,1 0-1,0 1 1,0 0-1,1 0 1,0 1-1,0 1 1,1-1 0,-14 20-1,18-22-6,1 0-1,0 0 1,0 1-1,0-1 1,1 1-1,0 0 1,0-1-1,1 1 1,0 0-1,0 0 1,0 0 0,1 0-1,0 0 1,1 0-1,-1 0 1,1 0-1,1 0 1,1 7-1,0-5-86,1-1-1,0 1 1,0-1-1,0 0 0,1-1 1,0 1-1,0-1 1,1 0-1,0 0 0,0-1 1,1 1-1,0-2 1,0 1-1,0-1 0,13 8 1,5 0-717,1-1 1,-1-1-1,52 14 1,-25-14-828,0-2 0,0-3 1,1-2-1,84-5 1,-68 0-101,13 1-535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22.4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178 283 2176,'-1'0'43,"1"0"0,-1 0 0,1 0 0,-1 0 0,1 0 0,-1 0 0,1 0 0,-1 0 0,1 0 0,-1 1 0,1-1 0,-1 0 0,1 0 0,0 0 0,-1 1 0,1-1 0,-1 0 0,1 1 0,0-1 0,-1 0 0,1 1 0,0-1 0,-1 0 0,1 1-1,0-1 1,-1 1 0,1-1 0,0 1 0,0-1 0,0 1 0,-1-1 0,1 1 0,0 0 0,3 22 2323,-1-19-2157,-1 0-1,1 0 0,0 0 0,0-1 0,0 1 0,1 0 1,-1-1-1,1 0 0,5 6 0,-5-6-116,1 0 0,0 0 1,0-1-1,0 1 0,0-1 0,0 0 0,1 0 0,-1 0 1,1 0-1,-1-1 0,1 0 0,0 0 0,-1 0 0,1 0 0,0-1 1,0 0-1,-1 0 0,1 0 0,0 0 0,0-1 0,-1 0 1,1 0-1,0 0 0,8-4 0,-3 1-20,-1 0-1,1-1 1,0 0 0,-1 0-1,0-1 1,-1-1 0,1 1-1,-1-1 1,0-1 0,-1 1-1,0-1 1,0-1 0,7-11-1,-10 13-39,0 0-1,-1 0 0,0-1 1,0 1-1,-1-1 1,0 1-1,0-1 1,-1 0-1,0 0 0,0 0 1,-1 0-1,0 0 1,-1 0-1,1 0 0,-1 0 1,-1 0-1,0 0 1,-4-11-1,4 12-31,0 1 0,0-1 0,-1 1 0,1 0 0,-2 0 0,1 0 0,-1 1 0,1-1 0,-1 1 0,-1 0 0,1 0 0,-1 0 0,0 0 0,0 1 0,-1 0 0,1 0 0,-1 0 0,0 1 0,0 0 0,0 0 0,0 1 0,0-1 0,-1 1 0,1 1 0,-1-1 0,1 1 0,-11-1 0,1 2-76,1 0-1,-1 1 1,1 1-1,-1 0 1,1 1-1,0 0 1,0 2-1,0 0 1,1 0-1,-24 13 1,29-13-9,0 0 0,1 1 0,0 0 1,0 0-1,0 1 0,1 0 0,0 0 0,0 1 1,1 0-1,0 0 0,0 0 0,1 1 0,0 0 0,1 0 1,0 0-1,0 0 0,-3 14 0,6-21 32,1 1 1,-1-1-1,1 1 0,0-1 1,0 1-1,0-1 0,0 1 1,0-1-1,1 1 0,-1-1 1,1 1-1,-1-1 0,1 1 1,0-1-1,0 0 0,0 1 1,0-1-1,0 0 0,1 0 1,-1 0-1,1 0 0,0 0 1,-1 0-1,1 0 0,0 0 1,0-1-1,0 1 0,0-1 1,0 1-1,0-1 0,5 2 1,42 22-1228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1.64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46 0 7168,'-2'1'109,"0"-1"0,1 1 0,-1-1 0,1 1 0,-1 0 0,1-1 0,-1 1 0,1 0 0,0 0 0,-1 0 0,1 0 0,0 0 0,0 0 0,0 1 0,0-1 0,0 0 0,0 0 0,0 1 0,0-1 0,0 1 0,0 1 0,-13 47 3426,12-24-2206,0 0 0,3 27-1,2-12-988,2-1 0,2 0-1,1 0 1,18 50-1,72 147 1483,-92-213-1489,-6-24-324,0 0-1,0 0 0,0 1 1,0-1-1,0 0 0,0 1 1,0-1-1,-1 0 1,1 0-1,0 0 0,0 1 1,0-1-1,-1 0 0,1 0 1,0 1-1,0-1 0,0 0 1,-1 0-1,1 0 1,0 0-1,0 0 0,-1 1 1,1-1-1,0 0 0,-1 0 1,1 0-1,0 0 0,0 0 1,-1 0-1,1 0 1,0 0-1,-1 0 0,1 0 1,0 0-1,0 0 0,-1 0 1,1 0-1,-1 0 0,-2-1 10,0-1 0,0 1 0,0-1 0,1 1 0,-1-1 0,0 0 0,1 0 0,-1 0 0,1 0 0,0 0 0,-3-4 0,-3-4-13,0 0 0,1-1 1,0 0-1,0-1 0,2 1 0,-1-1 0,1 0 1,1-1-1,0 1 0,1-1 0,1 0 0,0 0 1,0 1-1,1-2 0,1 1 0,0 0 0,1 0 1,0 0-1,1 0 0,0 1 0,1-1 0,6-14 1,-4 12-25,2 0 1,-1 0-1,2 1 1,0-1-1,1 2 1,0-1-1,1 1 1,0 1-1,1 0 1,1 0-1,0 1 1,0 1-1,1 0 1,1 1-1,-1 0 1,1 1-1,22-9 1,-13 8 80,0 2 0,0 1-1,1 0 1,0 2 0,0 1 0,0 1 0,0 1 0,0 1 0,0 1 0,1 1 0,-1 1 0,-1 1 0,1 2 0,-1 0 0,35 14 0,-39-12 128,1 1 0,-1 1 0,-1 0 1,0 2-1,0 0 0,-1 1 1,-1 0-1,0 2 0,-1 0 0,0 0 1,-1 2-1,-1 0 0,-1 0 0,-1 1 1,0 0-1,-1 1 0,13 36 1,-16-36-19,-2 0 1,0 0 0,-1 1 0,-1 0-1,-1 0 1,0 36 0,-3-46-174,0 0 0,-1 0 0,1 0 0,-2 0 0,0-1 0,0 1 0,0-1 1,-1 1-1,-1-1 0,0 0 0,0-1 0,0 1 0,-1-1 0,-1 0 0,-8 8 0,-2 0-738,-1-2-1,-1 0 1,-27 14 0,0 1-2064,11-8-375,-8-20-43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2.45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190 133 2688,'-18'-2'799,"16"-1"881,26-10 1710,-8 5-2966,24-13 313,1 3-1,1 1 1,0 3 0,50-12-1,-78 23-540,-1 0 0,0 1 0,0 1-1,1 0 1,-1 1 0,1 0 0,-1 1-1,0 1 1,1 0 0,-1 1 0,0 0-1,0 1 1,0 0 0,-1 1 0,0 1-1,0 0 1,0 0 0,14 11-1,-20-11-99,0 0 0,0 0-1,-1 1 1,0 0-1,0-1 1,-1 2-1,0-1 1,0 0-1,-1 1 1,1 0-1,-2 0 1,1 0-1,-1 0 1,-1 0 0,1 0-1,-1 0 1,-1 1-1,1-1 1,-1 0-1,-1 1 1,0-1-1,-2 10 1,-2 11 110,-2-1 0,0 0 0,-2 0 1,-1-1-1,-15 27 0,0-5 84,-2-2 0,-2-1 0,-2-1 0,-55 60 0,19-35 265,-127 104 0,171-157-448,-1-1-1,0-1 1,-1-2 0,-52 22-1,75-34-100,0 0 0,-1 0 0,1 0-1,0 0 1,-1 0 0,1-1 0,-1 1 0,0-1-1,1 0 1,-1 1 0,1-1 0,-1 0 0,0-1-1,1 1 1,-1 0 0,1-1 0,-1 1 0,1-1-1,-1 0 1,1 0 0,-1 0 0,1 0-1,0 0 1,0-1 0,-1 1 0,1 0 0,0-1-1,0 0 1,0 0 0,-2-2 0,2 0-15,0 0 0,0 1 0,0-1 1,1 0-1,0 0 0,-1 0 0,1-1 1,1 1-1,-1 0 0,1 0 0,-1 0 0,1-1 1,0 1-1,1 0 0,-1 0 0,1 0 0,2-7 1,0-11-33,7-31-76,-10 52 109,1-1-1,-1 1 1,0-1-1,1 1 1,-1 0 0,1-1-1,-1 1 1,1 0 0,0-1-1,0 1 1,-1 0-1,1 0 1,0 0 0,0-1-1,0 1 1,0 0-1,0 1 1,0-1 0,1 0-1,-1 0 1,0 0 0,0 1-1,1-1 1,-1 0-1,0 1 1,3-1 0,-2 1 5,1 1 1,0-1 0,-1 1 0,1-1-1,-1 1 1,1 0 0,-1 0 0,1 1 0,3 1-1,16 7 4,43 7 98,1-4 0,95 7 0,135-11-1100,-330-30-4311,-30-15-63,23 1 2559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2.8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 5632,'3'0'2816,"58"0"-2688,-40 0 5504,38-4-4864,11 4 0,11 0-1,-11 0 1,-15 0-1152,-9 0 0,-16 4 384,-5 1 128,-6 3-1407,-8 0 127,-7 1-1024,-8 2 128,-7 6-128,1-17 128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3.1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321 4 5120,'11'-4'2560,"44"14"-2944,-36-10 5504,7 0-4864,-1 0 128,0 0 0,5 3 128,0-3-768,-5 0 128,-4 0-768,-6 0 128,-15 8-896,-27 2 0</inkml:trace>
  <inkml:trace contextRef="#ctx0" brushRef="#br0" timeOffset="1">6 260 4864,'-6'7'2432,"86"-24"-1920,-44 14 3584,13-5-3968,18-2 0,-3 7 384,2-5 0,-7 4-640,-4-1 128,-10-3-128,-20 0 128,-4 8-896,-21 0 0,0 12-768,-6-8 0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3.57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5888,'10'2'1080,"-1"-1"1,0 1-1,0 1 1,-1 0 0,1 0-1,0 1 1,9 5-1,-5-1-161,0 1 0,-1 0 0,20 18 0,-2 5-620,-1 2 0,25 36 0,-33-42 51,26 42 107,-3 1 0,43 97 0,-20-38-676,-47-93-1620,-19-33-1188,-12-21 86,-23-23-1795,10 12 2432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3.9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979 13 5888,'-1'-1'74,"1"0"-1,0 1 1,-1-1 0,0 0-1,1 0 1,-1 1 0,1-1-1,-1 0 1,0 1 0,1-1-1,-1 1 1,0-1 0,0 1 0,0-1-1,1 1 1,-1 0 0,0-1-1,0 1 1,0 0 0,0-1-1,0 1 1,1 0 0,-1 0-1,0 0 1,0 0 0,0 0 0,0 0-1,0 0 1,0 0 0,0 0-1,0 1 1,0-1 0,1 0-1,-1 1 1,0-1 0,0 0 0,0 1-1,1-1 1,-1 1 0,0-1-1,0 1 1,0 0 0,-39 40 5453,14-12-3728,-76 52 506,18-16-2178,-55 53 179,-5-7 0,-222 130 0,328-211-1857,37-30 1464,1 1-1,-1-1 1,1 1 0,0-1 0,-1 0 0,1 1 0,-1 0 0,1-1-1,0 1 1,0-1 0,-1 1 0,1-1 0,0 1 0,0 0 0,-1-1 0,1 1-1,0-1 1,0 1 0,0 0 0,0-1 0,0 1 0,0 0 0,0 0-1,1 0-68,0 0-1,0-1 0,0 1 1,0-1-1,0 1 0,0-1 0,0 1 1,0-1-1,0 0 0,0 0 1,0 1-1,0-1 0,0 0 1,0 0-1,0 0 0,0 0 0,0 0 1,0 0-1,0 0 0,2-1 1,30-6-2404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4.3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6912,'35'1'2723,"61"11"1,-13 0 917,55 7-2515,-100-12-1121,0-1 0,1-2 0,-1-2 0,57-4 0,-75-7-326,-11 5-1120,-2 1-3836,-12 3 3101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4.71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149 1 5760,'-4'2'924,"-1"0"0,1 0 1,0 1-1,0-1 0,0 1 1,0 0-1,1 0 0,-5 6 0,-22 34 1906,20-19-2787,0 1-1,-7 28 1,9-25 1139,0-7-1007,2 1 1,0-1-1,1 2 0,2-1 0,0 0 1,1 1-1,1-1 0,1 1 0,1-1 0,1 1 1,2-1-1,0 0 0,9 30 0,-8-38-132,0-1 0,0 0-1,1 0 1,1 0 0,0 0-1,1-1 1,10 12 0,-17-23-66,0 0 0,-1 0-1,1 0 1,0 0 0,0 0 0,-1-1 0,1 1 0,0 0 0,0-1 0,0 1 0,0 0 0,0-1 0,0 1 0,0-1 0,0 1 0,0-1-1,0 0 1,2 1 0,-3-2-93,1 1-1,-1 0 0,0 0 0,1-1 1,-1 1-1,1 0 0,-1-1 1,0 1-1,1 0 0,-1-1 0,0 1 1,1-1-1,-1 1 0,0 0 0,0-1 1,1 1-1,-1-1 0,0 1 1,0-1-1,0 1 0,0-1 0,1 1 1,-1-1-1,0 1 0,0-1 1,0 0-1,-2-42-7314,1 41 7060,-3-22-2082</inkml:trace>
  <inkml:trace contextRef="#ctx0" brushRef="#br0" timeOffset="1">880 22 7808,'-18'41'3840,"12"50"-3840,6-60 8191,6 1-7551,3 2 0,6 0 0,6 4 0,-8-6-1024,2-2 0,6-9-256,0-13 128,4-4-2048,5-4 1,0-8-257,-5-13 128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5.1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 4 9984,'-5'-3'4992,"25"24"-6528,-20-21 10367,6 3-8831,-2 1 128,-4-4-640,0 0 0,0 0-896,0 0 0,11 10-1279,-7 7-1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5.7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253 222 5248,'1'0'212,"0"0"-1,0 0 1,0 0 0,0 0-1,0 0 1,0 1 0,0-1-1,0 0 1,0 1 0,0-1-1,0 1 1,-1-1 0,1 1 0,0-1-1,0 1 1,0 0 0,-1-1-1,1 1 1,0 0 0,-1-1-1,1 1 1,0 0 0,-1 0 0,1 0-1,-1 0 1,0 0 0,1 0-1,-1 0 1,0 0 0,1 0-1,-1 0 1,0 2 0,16 49 6377,-9-25-5338,0-11-1016,0-1-1,1 0 1,1-1 0,0 0-1,1 0 1,0-1 0,2 0-1,-1-1 1,25 20 0,-32-29-175,1 0 1,0 0-1,0-1 1,0 1-1,0-1 1,0 0-1,0-1 1,1 1-1,-1-1 0,0 0 1,1-1-1,-1 1 1,1-1-1,-1 0 1,1 0-1,-1-1 1,1 0-1,-1 0 1,1 0-1,-1 0 1,0-1-1,0 0 1,0 0-1,9-5 1,4-3 0,0 0-1,-1 0 1,-1-2 0,0 0 0,25-25 0,-23 19-60,-1 0 1,0-1-1,-2-1 1,0 0-1,-1-1 1,12-27-1,-22 39 8,0-1 0,0 0 0,-1 0 0,0 0 0,-1 0 0,-1 0-1,1 0 1,-1-1 0,-1 1 0,0-1 0,-1 1 0,0 0 0,0-1 0,-1 1 0,0 0 0,-1 0 0,-6-16 0,6 19 24,-7-18 33,12 24-24,9 14 51,10 19 36,-2 0-1,-1 2 0,-1 0 0,-2 0 1,-2 2-1,11 43 0,-6-3 42,-4 0 0,6 81 0,-16-94-31,-3 1 0,-13 122 0,6-142-13,-2 0 0,-2 0 0,-2-2 0,-2 1 0,-21 43 1,25-65 47,-2-1 0,0 1 0,-1-2 0,-1 0 1,-1-1-1,-1 0 0,0-1 0,-26 20 0,30-27-30,-1-1 0,0 0 0,-1-1 0,0 0 0,0-1 0,-1-1 0,1 0 0,-1-1 0,-1-1 0,1 0 0,-1-1 0,1-1 0,-23 1 0,9-4-34,1-1-1,-1-2 0,1 0 1,0-2-1,0-1 0,0-2 1,1 0-1,1-2 0,-32-17 1,42 20-60,1-1 0,0-1 1,0 0-1,1-1 0,0-1 1,1 0-1,0-1 0,1 0 1,1-1-1,0 0 0,1-1 1,0 0-1,1-1 0,1 0 1,-11-30-1,17 40-50,0-1 0,1 0 0,-1 1 0,2-1 0,-1 0 0,1 0 0,0 0 0,0 0 0,0 0 0,1 1 0,1-1 0,-1 0 0,1 0 0,0 1 0,0-1 0,1 1 0,0 0 0,0 0 0,0 0 0,1 0 0,0 0 0,7-7 0,-4 6 0,0 1 0,0-1 0,1 2 0,0-1 0,0 1 0,1 0 0,-1 1 0,1 0 0,0 0 0,0 1 0,1 0 0,-1 0 0,0 1 0,1 1 0,15-2 0,1 2-850,0 2 1,0 0-1,30 6 1,-30-2-616,0 1 0,0 1 0,-1 2 0,0 0 0,-1 2 0,0 1 0,0 1 0,-1 0 0,39 33 1,-36-23-2504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23.0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1664,'4'94'5495,"0"9"-4846,1 20 1121,34 196 1,3 26-982,-41-331-786,1 8 170,0-1 1,1 0 0,1 0 0,1-1 0,8 22 0,-13-41-190,1-1 1,-1 1-1,0 0 1,1-1-1,-1 1 1,0-1-1,1 1 1,-1-1-1,1 1 1,-1-1-1,1 1 1,-1-1-1,1 1 1,0-1-1,-1 1 1,1-1 0,-1 0-1,1 0 1,0 1-1,-1-1 1,1 0-1,0 0 1,-1 0-1,1 0 1,0 1-1,0-1 1,-1 0-1,1 0 1,0-1-1,-1 1 1,1 0-1,0 0 1,-1 0-1,1 0 1,0 0-1,-1-1 1,1 1 0,0 0-1,-1-1 1,1 1-1,-1 0 1,1-1-1,0 1 1,-1-1-1,1 1 1,-1-1-1,1 1 1,0-2-1,27-30-2832,-23 26 2337,14-16-1131,-1-6-22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38:46.40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 13 4352,'2'1'312,"0"-1"-1,0 0 1,1 1-1,-1-1 1,0 0 0,0 0-1,0 0 1,0 0 0,1-1-1,-1 1 1,0 0-1,0-1 1,0 0 0,0 1-1,0-1 1,3-2 0,17-3 2326,-13 5-2114,-1 1 1,1-1-1,-1 2 0,15 1 1,-20-2-469,-1 1 0,1-1 1,0 1-1,-1 0 0,1 0 0,0 0 0,-1 0 1,1 1-1,-1-1 0,0 1 0,1-1 1,-1 1-1,0 0 0,0 0 0,0 0 1,0 0-1,0 0 0,2 5 0,68 126 4392,63 161-1,-115-241-4054,-2 0 1,-2 2-1,-3 0 0,-2 0 0,-2 1 1,1 79-1,-12-104-273,-2-1 0,-1 0 1,-1-1-1,-2 1 0,0-1 0,-2 0 0,-1-1 1,-2 0-1,-1-1 0,-25 38 0,23-43 33,0-1 0,-2-1-1,0-1 1,-2 0 0,-41 31-1,-8 8 298,60-49-405,0-1 0,-1 0 1,0 0-1,0-1 0,-1 0 1,0-1-1,-15 7 0,25-13-75,0 0-1,0 1 1,0-1-1,0 0 1,0 0-1,0 0 1,0 0-1,0 0 1,0 0-1,0-1 1,0 1-1,0 0 1,0 0-1,0-1 1,0 1-1,0-1 1,0 1-1,0-1 1,0 1-1,0-1 1,0 1-1,1-1 1,-1 0-1,0 0 0,0 1 1,1-1-1,-2-1 1,-13-29-2610,6 12-457,-5 1-253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27.0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600 102 2432,'-1'-2'194,"0"0"0,0 1 0,0-1 0,0 0 0,0 0 0,1 0 1,-1 0-1,0 0 0,1 0 0,-1 0 0,1 0 0,0 0 0,0 0 0,0 0 0,0 0 0,0 0 1,0 0-1,1-2 0,-1 2-91,1 0 0,-1 0 1,0 0-1,0-1 1,0 1-1,0 0 0,0 0 1,0 0-1,-1 0 0,1 0 1,-1 0-1,1 0 0,-1 0 1,0 0-1,0 0 1,0 0-1,0 0 0,0 0 1,0 1-1,0-1 0,-1 0 1,1 1-1,-1-1 0,-1-1 1,-1 1 30,1 0 0,-1 1-1,0-1 1,1 1 0,-1 0 0,0 0 0,0 0 0,0 0 0,0 1 0,0 0 0,0 0 0,0 0 0,0 0 0,0 0 0,0 1-1,0 0 1,-4 1 0,-10 3 178,-1 1-1,-22 11 1,17-6-95,-24 8 183,2 3 0,-60 37 0,84-45-243,1 1 1,0 2 0,1 0 0,1 1 0,0 1-1,-23 31 1,38-45-133,0 1-1,0-1 0,1 1 0,0-1 1,0 1-1,0 0 0,1 0 0,0 1 1,0-1-1,1 0 0,-1 1 1,1-1-1,1 1 0,-1-1 0,1 1 1,0-1-1,1 1 0,0-1 1,0 1-1,0-1 0,1 0 0,3 9 1,-1-6-18,0-1-1,2 0 1,-1 0 0,1 0 0,0-1 0,0 1 0,1-2 0,0 1-1,0-1 1,0 0 0,1 0 0,0-1 0,0 0 0,18 7 0,308 131 121,-61-27-22,-230-98-93,-1 2 0,-1 1 0,-1 3 0,-1 1 0,41 34 0,-64-46 61,-1 1 1,-1 0-1,0 1 1,-1 0-1,-1 1 1,0 1-1,-1 0 0,-1 0 1,-1 1-1,0 1 1,-1-1-1,-2 1 1,1 0-1,3 26 1,-6-23 138,-1 0 1,-2 0-1,0 1 1,-3 27-1,0-37-91,0-1-1,-1 1 1,0-1-1,0 0 1,-2 0-1,0-1 1,0 1-1,-1-1 1,-7 11-1,-6 4 70,-1-1 0,-2-2-1,0 0 1,-1-1 0,-1-1-1,-1-1 1,-1-2 0,-1 0-1,0-2 1,-1-1 0,-1-1-1,0-1 1,-1-2 0,0-1-1,-60 11 1,70-18-130,0-1 0,1-1 0,-1-1 1,0-1-1,0-1 0,0 0 0,1-1 0,-1-2 0,1 0 1,0-1-1,1 0 0,-24-13 0,27 11-51,0 0-1,1-1 1,0-1-1,0-1 1,1 0 0,1 0-1,0-1 1,0-1-1,1 0 1,1-1-1,0 0 1,1 0 0,1-1-1,-12-27 1,18 36-65,0 0 0,0 0 1,1 1-1,0-2 1,0 1-1,1 0 1,0 0-1,0 0 0,0 0 1,0 0-1,1 0 1,0 0-1,1 0 0,-1 0 1,1 0-1,0 0 1,1 1-1,-1-1 0,1 1 1,0 0-1,1-1 1,-1 1-1,1 1 1,0-1-1,0 0 0,0 1 1,1 0-1,-1 0 1,1 0-1,0 1 0,1 0 1,-1 0-1,6-3 1,1 0-618,-1 1 0,1 0 0,0 1 0,0 0 0,0 1 0,1 0 0,-1 1 0,1 0 0,0 1 0,-1 0 0,16 2 0,26 2-1973,-4-2-43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27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 4352,'-15'20'2176,"30"32"-1920,-6-28 3840,-3 5-3712,4 5 128,5 0 128,6 11 0,7 1-896,8-8 128,-2-4-128,2-10 0,0-7-1280,4-13 0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27.7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 1 8192,'-64'21'4096,"83"30"-6400,2-40 7424,-2 23-8704,11 0 0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28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56 458 2944,'-1'0'60,"1"0"0,0 0 0,-1 0 0,1 0 0,0 0 0,-1 0 0,1 0 0,0 0 0,-1 0 0,1 0 0,0 0 1,-1 0-1,1 0 0,0 0 0,-1 1 0,1-1 0,0 0 0,-1 0 0,1 0 0,0 0 0,0 1 0,-1-1 0,1 0 0,0 0 0,0 1 0,-1-1 0,1 0 0,0 1 0,0-1 0,0 0 1,-1 1-1,1-1 0,0 0 0,0 0 0,0 1 0,0-1 0,0 1 0,0-1 0,0 0 0,0 1 0,-4 25 3640,-2 8-1542,5-29-2087,1 1 0,-1 0 1,1 0-1,0 0 1,0 0-1,1 0 0,0 0 1,0 0-1,0 0 0,1-1 1,0 1-1,0-1 1,0 1-1,1-1 0,-1 1 1,1-1-1,1 0 1,-1 0-1,1-1 0,0 1 1,0-1-1,0 0 0,0 0 1,1 0-1,5 3 1,-1 0 69,0-1 1,0 0 0,0 0-1,1-1 1,-1 0 0,1-1 0,1 0-1,-1 0 1,0-1 0,1-1-1,0 0 1,0 0 0,12 0 0,1-5-61,1-1 0,-1-1 1,0-2-1,0 0 1,-1-1-1,0-1 1,0-1-1,-1-1 1,-1-2-1,29-19 1,-31 18-5,0-1 1,-1-1-1,0 0 1,-1-1-1,-1-1 1,-1 0-1,15-24 1,-23 31-34,-2 1 0,0-1-1,0 0 1,-1 0 0,0-1 0,-1 1 0,0-1 0,-1 0-1,0 0 1,-1 0 0,0 0 0,-1 0 0,0 0-1,-1 0 1,0 0 0,-4-14 0,1 14-12,1-1-1,-2 0 1,1 1 0,-2 0-1,0 0 1,0 1 0,-1 0 0,0 0-1,-1 0 1,0 1 0,-1 0 0,0 1-1,-1 0 1,1 0 0,-2 1 0,1 0-1,-17-8 1,12 8 16,-1 0 0,0 2 0,-1 0 0,1 1 0,-1 0 0,0 1 0,-1 1 0,1 1 0,0 1 0,-1 0 0,1 1-1,-31 4 1,27 0-4,0 0 0,0 1 0,1 2-1,-1 0 1,1 1 0,1 1-1,0 1 1,-27 18 0,37-23-35,1 1 1,0 0 0,0 0 0,1 1-1,0 0 1,0 1 0,0 0-1,1 0 1,0 0 0,1 0 0,0 1-1,0 0 1,1 0 0,0 1-1,0-1 1,1 1 0,1-1 0,-1 1-1,2 0 1,-2 14 0,4-17-46,-1 0 0,1 0 0,1 1 0,-1-1 0,1 0 0,1 0 0,-1 0 1,1-1-1,0 1 0,1-1 0,0 1 0,0-1 0,0 0 0,1-1 0,-1 1 0,1-1 1,1 0-1,-1 0 0,1 0 0,0-1 0,0 0 0,0 0 0,0 0 0,13 4 0,5 3-358,0-2 0,1-1-1,0-1 1,0-2-1,41 5 1,16-5-1625,0-3 1,0-4-1,143-23 0,-219 24 1902,98-6-2080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28.7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477 23 3584,'-2'-2'265,"0"0"0,-1 0 0,1 0-1,0 0 1,-1 0 0,1 1 0,-1-1 0,0 1 0,1 0 0,-1 0 0,0 0-1,0 0 1,0 0 0,0 0 0,0 1 0,0 0 0,0-1 0,0 1 0,0 0-1,-5 1 1,-73 9 3052,57-7-3300,2 0 171,0 2 1,0 0 0,1 1-1,-1 1 1,1 1 0,1 0 0,-1 2-1,1 1 1,1 0 0,0 1-1,1 1 1,-23 22 0,39-34-159,0 1 0,0 0-1,1 0 1,-1 0 0,1 0 0,-1 0 0,1 0 0,-1 0 0,1 1 0,0-1-1,0 1 1,0-1 0,1 0 0,-1 1 0,1-1 0,-1 6 0,1-7-21,1 0 0,-1 1 0,1-1 0,0 0 0,0 1 0,-1-1 0,1 0 0,0 0 0,0 0 0,0 1 1,0-1-1,1 0 0,-1-1 0,0 1 0,0 0 0,0 0 0,1 0 0,-1-1 0,1 1 0,-1-1 0,0 1 0,1-1 1,-1 1-1,1-1 0,-1 0 0,1 0 0,-1 0 0,1 0 0,-1 0 0,3 0 0,271 20-115,-181-13 169,75 10 156,-151-13-123,0 0-1,-1 0 0,1 2 1,-1 0-1,0 1 0,-1 1 1,16 10-1,-27-16-16,-1 1 1,0 0-1,-1-1 1,1 2-1,0-1 1,-1 0-1,0 1 1,0 0-1,0-1 1,0 1 0,0 1-1,-1-1 1,0 0-1,0 0 1,3 10-1,-4-11 11,-1 1 0,0-1 0,0 1 0,0-1 1,-1 1-1,1-1 0,-1 1 0,1-1 0,-1 0 0,0 1 0,-1-1 0,1 0 0,-1 0 0,1 1 1,-1-1-1,0 0 0,0-1 0,0 1 0,0 0 0,-1-1 0,1 1 0,-1-1 0,-2 3 0,-9 5 129,1-1 0,-1 0 0,0-1 0,-1 0 0,0-1-1,0-1 1,-1-1 0,0 0 0,0 0 0,0-2-1,-20 2 1,-29 2 422,-95-3 0,127-4-474,-40-1 135,-84 3-1329,153-2 708,0 1 0,1 0 0,-1 0 0,1 0 0,-1 1 0,1-1 0,-1 1 0,-3 2 0,7-4 245,0 0 0,-1 0 0,1 0 0,-1 0 0,1 0 0,0 1 0,-1-1 0,1 0 0,-1 0 0,1 0 0,0 1 0,-1-1 0,1 0 0,0 0 0,-1 1 0,1-1 0,0 0 0,-1 1 0,1-1 0,0 0 0,0 1 0,0-1 0,-1 0 0,1 1 0,0-1 0,0 1 0,0-1 0,0 1 0,0-1 0,-1 0 0,1 1 0,0-1 0,0 1 0,0-1 0,0 1 0,0-1 0,1 0 0,-1 1 0,0-1 0,0 1 0,0-1 0,0 0 1,0 1-1,0-1 0,1 1 0,-1-1 0,0 0 0,0 1 0,1-1 0,-1 0 0,0 1 0,1-1 0,-1 0 0,0 1 0,1-1 0,-1 0 0,0 0 0,1 1 0,-1-1 0,0 0 0,1 0 0,-1 0 0,1 0 0,0 1 0,13-5-2891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29.5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393 114 2560,'-21'-86'3840,"20"84"-3762,0 0-1,0 0 1,0 1 0,0-1 0,0 0 0,0 1 0,-1-1 0,1 1-1,-1 0 1,1-1 0,-1 1 0,1 0 0,-1 0 0,0 0-1,1 0 1,-1 0 0,0 1 0,0-1 0,0 0 0,0 1 0,0-1-1,0 1 1,0 0 0,0 0 0,0-1 0,0 1 0,0 1-1,0-1 1,0 0 0,-3 1 0,-10 2 150,0-1-1,1 2 1,-16 5 0,18-5-203,-23 7 1397,-56 25 1,81-31-1234,-1 0 0,1 1 0,1 0 0,-1 1 0,1 0 0,0 0 1,0 1-1,1 0 0,-10 13 0,18-20-181,-1 0 0,1 0-1,0-1 1,-1 1 0,1 0 0,0-1 0,0 1 0,-1 0-1,1 0 1,0 0 0,0-1 0,0 1 0,0 0 0,0 0 0,0 0-1,0-1 1,1 1 0,-1 0 0,0 0 0,0-1 0,1 1-1,-1 0 1,0-1 0,1 1 0,-1 0 0,1 0 0,-1-1 0,0 1-1,1-1 1,0 2 0,29 20 93,-18-15-96,1-1-1,0 0 1,20 5 0,71 10-5,-52-11 0,55 17 0,-91-22 0,0 1 0,0 1 0,-1 1 0,0 0 0,0 0 0,-1 1 0,20 18 0,-31-24 6,0-1 1,0 1 0,0 0 0,-1 0 0,1 0 0,-1 0 0,0 0 0,0 1 0,0-1 0,0 1-1,0 0 1,-1-1 0,0 1 0,0 0 0,0 0 0,0 0 0,0 0 0,-1 0 0,0 7 0,-1-5 5,0 0 0,0 0 0,-1-1 0,0 1 0,0 0 0,-1-1 0,1 1 0,-1-1 0,0 0 0,-1 0 0,-6 9 0,-3 0 19,0-1 1,-1-1-1,0 0 0,-1 0 1,-1-2-1,0 0 0,-23 12 1,33-19-52,-1 0-1,0 0 1,0 0 0,0-1 0,0 0 0,0 0-1,-1-1 1,1 0 0,0 0 0,-1-1 0,1 0-1,0 0 1,-1 0 0,1-1 0,-1 0-1,1-1 1,0 0 0,-13-5 0,19 7-59,0-1 0,-1 1 1,1-1-1,0 1 0,0-1 0,0 0 1,0 0-1,0 1 0,0-1 0,0 0 1,0 0-1,0 0 0,1 0 0,-1 0 1,0 0-1,1-1 0,-1 1 1,0 0-1,1 0 0,0 0 0,-1 0 1,1-1-1,0 1 0,-1 0 0,1-1 1,0 1-1,0 0 0,0 0 0,0-1 1,0 1-1,0 0 0,1-1 0,-1 1 1,0 0-1,1-2 0,0 1-126,1 0 0,-1 0 0,0 1 0,1-1 1,-1 0-1,1 1 0,-1-1 0,1 1 0,0 0 0,0-1 0,-1 1 0,1 0 0,0 0 0,0 0 0,0 1 0,0-1 1,1 0-1,-1 1 0,4-1 0,23-1-1715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0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1 370 3584,'1'1'109,"1"0"-1,0 0 1,0 0-1,-1 0 1,1 0 0,0 0-1,0 0 1,0-1-1,0 1 1,0-1 0,0 0-1,1 1 1,-1-1 0,0 0-1,0 0 1,0 0-1,0 0 1,0-1 0,0 1-1,4-2 1,2 1 426,7-1-174,0-2 0,0 1 0,0-2 1,0 0-1,0-1 0,-1 0 0,0-1 0,0-1 1,-1 0-1,18-15 0,-5 6-196,-7 5-119,-1-1 0,-1 0 0,0-1 0,29-32 0,-43 42-37,1 0 0,-1 0 1,0 0-1,0 0 0,0 0 1,-1-1-1,0 1 0,0-1 1,0 0-1,0 0 0,-1 1 1,1-1-1,-1 0 0,-1 0 1,1 0-1,-1 0 0,0-1 1,0 1-1,0 0 0,0 0 1,-1 0-1,0 0 0,0 0 1,-1 0-1,1 1 0,-1-1 1,-3-6-1,3 8-1,0 0 0,0-1 0,-1 1 0,1 0 0,-1 1 0,1-1 1,-1 0-1,0 1 0,0 0 0,0 0 0,0 0 0,-1 0 0,1 0 0,-1 0 0,1 1 0,-1 0 0,-4-2 0,1 2 12,1 0 1,-1 1-1,0-1 0,1 1 0,-1 1 0,1-1 0,-1 1 0,1 0 0,-11 3 0,6 0 44,0 0 0,0 0-1,0 1 1,0 1-1,1 0 1,0 0-1,0 1 1,1 0 0,0 1-1,0 0 1,-8 9-1,12-10-8,0 0 0,1 0-1,0 1 1,0 0 0,1 0 0,0 0-1,0 0 1,0 1 0,1-1-1,1 1 1,0-1 0,0 1 0,0-1-1,1 1 1,0 0 0,1 0-1,0-1 1,0 1 0,1-1 0,0 1-1,4 8 1,-2-4 8,1-1 1,1 0-1,0 0 0,0-1 1,1 0-1,1 0 0,0-1 1,0 1-1,1-2 1,0 1-1,1-1 0,0-1 1,17 12-1,-3-6 10,0-2 0,1 0-1,0-2 1,1 0 0,0-2 0,1-1 0,33 5-1,-38-9-40,0-1-1,0-1 0,1-1 1,-1-1-1,0 0 0,0-2 1,0-1-1,-1 0 1,32-12-1,-28 7 20,-1-1 0,1-1 0,-2-2 0,0 0 0,39-30 0,-55 37-36,0-1 0,0 0 1,0 0-1,-1 0 0,0-1 1,0 0-1,-1 0 0,0-1 1,0 0-1,-1 0 0,0 0 1,-1 0-1,0 0 0,0-1 1,-1 1-1,-1-1 0,1 0 1,-1-15-1,-10-100 28,29 127 64,34-2 5,0-2 0,0-3 0,-1-2 1,79-20-1,-91 18-33,28-10 29,-53 13-53,1 1 0,-1 1 0,1 1 0,28-3 0,-45 6-50,1 0 0,-1 0 0,0 0 0,0-1 0,1 1 0,-1 0 0,0 0 0,0 0 0,1 0 0,-1 0 0,0 0 0,0 0 0,1 0 0,-1 0-1,0 0 1,0 0 0,1 0 0,-1 0 0,0 0 0,0 0 0,1 0 0,-1 1 0,0-1 0,0 0 0,1 0 0,-1 0 0,0 0 0,0 0 0,0 0-1,1 1 1,-1-1 0,0 0 0,0 0 0,0 0 0,0 1 0,0-1 0,1 0 0,-1 0 0,0 1 0,0-1 0,0 0 0,0 0 0,0 0 0,0 1-1,0-1 1,0 0 0,0 0 0,0 1 0,0-1 0,0 0 0,0 1 0,0-1 0,0 0 0,0 0 0,0 1 0,0-1 0,0 0 0,0 0 0,0 0-1,0 1 1,0-1 0,-1 0 0,1 0 0,0 1 0,0-1 0,0 0 0,0 0 0,-1 1 0,-15 14 256,12-12-223,-34 32 560,1 2-1,-47 60 0,81-91-531,-1 0-1,1 0 1,0 0-1,1 1 1,-1-1 0,1 1-1,1 0 1,-1-1-1,1 1 1,0 0-1,1 0 1,-1 0-1,1 0 1,1 0-1,-1 0 1,1 0-1,1-1 1,-1 1-1,1 0 1,0-1-1,1 1 1,-1-1-1,7 11 1,-2-4 22,0-1 0,0 0-1,2 0 1,0 0 0,0-1 0,1-1 0,0 0 0,0 0-1,1-1 1,18 12 0,-2-5-265,53 23 1,-68-34-287,0-1 1,0-1-1,0 0 1,0 0-1,1-1 1,-1-1-1,21 0 1,30-8-2119,-11 4-107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1.1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10 357 4480,'-2'12'1310,"0"1"-1,1-1 1,0 0 0,1 0 0,2 14 0,0-6-1103,2 1 1,0-1 0,2 0-1,0-1 1,1 1 0,0-1-1,2 0 1,12 20 0,-13-27 28,-1-1 0,2 0 0,-1 0 0,2 0 0,-1-1 0,1-1 0,1 0 0,0 0 0,0-1 0,24 13 0,-28-18-155,-1 0 0,1-1 0,0 0 0,0 0 0,0 0 0,0-1 0,0 0 0,1-1 0,-1 0 0,0 0 0,0 0 0,1-1 0,-1 0 0,0-1 0,0 1-1,0-1 1,0-1 0,-1 1 0,1-1 0,-1 0 0,1-1 0,10-7 0,-7 5-35,0-1 0,-1-1 0,0 1 0,0-1 0,0-1 0,-1 0 0,0 0 0,-1-1 0,0 0 0,-1 0 0,0 0-1,0-1 1,-1 0 0,-1 0 0,0 0 0,0-1 0,-1 1 0,-1-1 0,0 0 0,0 0 0,-1 0 0,-1 0 0,0 0 0,0 0 0,-4-17 0,-3-1-22,-1 1 1,-2 0 0,-1 1-1,-1 0 1,-2 0-1,0 1 1,-2 1-1,-1 1 1,-31-36 0,36 47-34,0 1 0,-1 0 0,0 1 0,-1 1 0,-1 0 0,0 1 0,0 0 0,-1 1 0,0 1 0,0 1 1,-1 0-1,0 1 0,-1 1 0,1 1 0,-1 0 0,0 1 0,-28-1 0,44 4-3,0 0 0,0-1 0,0 1-1,0 0 1,0 1 0,0-1 0,0 0 0,0 1 0,1-1-1,-1 1 1,0-1 0,0 1 0,0 0 0,0 0 0,-1 1 0,2-2 7,1 1 1,0 0 0,0-1 0,0 1 0,0-1 0,0 1 0,0-1 0,0 1 0,1 0 0,-1-1 0,0 1 0,0-1-1,0 1 1,0-1 0,1 1 0,-1-1 0,0 1 0,1-1 0,-1 1 0,0-1 0,1 1 0,-1-1 0,1 0 0,-1 1-1,0-1 1,1 1 0,-1-1 0,1 0 0,-1 0 0,1 1 0,0-1 0,7 5-4,0 0 1,0 0-1,1-1 1,16 5-1,39 6 82,2-4-1,-1-2 0,95 0 0,59 7-1027,-206-15 460,31 4-2154,-43-5 2557,-1-1 0,0 1 0,1 0 1,-1 0-1,1 0 0,-1 0 0,0 0 0,1 0 0,-1 0 0,1 0 0,-1 0 0,1 0 1,-1 0-1,0 0 0,1 1 0,-1-1 0,0 0 0,1 0 0,-1 0 0,1 1 0,-1-1 1,0 0-1,1 0 0,-1 1 0,0-1 0,0 0 0,1 0 0,-1 1 0,0-1 0,0 0 1,1 1-1,-1-1 0,0 0 0,0 1 0,0-1 0,1 1 0,-1-1 0,0 0 0,0 1 1,0-1-1,0 1 0,0-1 0,0 0 0,0 1 0,0-1 0,0 1 0,0-1 0,0 1 1,0-1-1,0 0 0,-1 1 0,1-1 0,0 0 0,0 1 0,0-1 0,0 1 0,-1-1 1,1 0-1,0 1 0,0-1 0,-1 0 0,1 0 0,0 1 0,-1-1 0,1 0 0,0 1 1,-1-1-1,-13 5-2341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1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4736,'-6'6'2304,"27"43"-2304,-6-36 4352,-5 4-4224,-4 12 0,3-5 0,0 7 128,3-7-1024,3 1 128,10-4-768,-1-4 128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3:23.6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1792,'10'2'1649,"-10"-2"-1562,1 0-1,0 0 1,0 0 0,-1 0 0,1 0 0,0 0 0,0 0 0,-1 0-1,1 0 1,0 0 0,0 0 0,-1 1 0,1-1 0,0 0-1,-1 1 1,1-1 0,0 0 0,-1 1 0,1-1 0,0 1 0,-1-1-1,1 1 1,0 0 0,38 47 926,-3 1 1,-1 1-1,49 99 0,-60-94-710,-2 2-1,-2 0 0,-3 1 0,-3 1 0,8 67 1,-18-86-126,-2 0 0,-2 0 0,-2 1 0,-1-1 0,-2 0 0,-2-1 0,-1 0 0,-2 0 0,-20 48 0,23-74-119,0 0 0,-1 0-1,0-1 1,-1 0 0,-1 0 0,0-1-1,0 0 1,-20 15 0,-31 33-3372,55-51 1650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1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165 58 9600,'-91'-57'4736,"21"65"-7808,70-8 9471,0 13-9470,0 19-1,6 2-1280,-15 12 0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2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548 23 2816,'-7'-4'497,"0"1"0,0 0 0,0 0 0,-1 1 0,1 0 0,-1 0 0,1 0 0,-1 1 0,0 1-1,1-1 1,-1 1 0,0 0 0,-14 3 0,-6 3-198,1 0-1,-40 16 1,26-8-195,22-9 121,1 1 0,1 0 1,-1 2-1,1 0 0,0 0 0,1 2 0,0 0 0,-23 20 1,33-25-166,-5 6 109,-1 0 0,2 1 0,0 0 0,-16 23 0,24-32-148,0 0 0,1 1 0,-1-1 0,1 0 0,0 0 0,0 1 0,0-1 0,0 1 0,1-1 0,-1 1 0,1-1 0,0 1 0,0-1 0,0 1 0,0-1 0,1 1 0,0-1 0,-1 0 0,1 1 0,0-1 0,1 0 0,-1 1 0,1-1 0,-1 0 0,1 0 0,0 0 0,3 4 0,4 2-14,0-1-1,0 1 1,1-2 0,1 1-1,-1-1 1,1-1 0,0 0 0,0 0-1,1-1 1,-1-1 0,1 0-1,0 0 1,1-1 0,-1-1-1,0 0 1,22 1 0,16-2-493,1-1 0,86-13 0,-7-4-2223,-70 1 917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2.7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3200,'6'5'613,"1"0"0,-1 1 0,-1-1 0,1 1 0,-1 1 0,0-1 0,-1 1 0,1 0 0,-1 0 0,6 14 0,2 11 189,11 43-1,-11-34-59,111 418 1360,-16-52 147,-13-104-478,-93-298-1707,1-1-1,-2 1 1,1-1-1,0 1 1,-1 0-1,0-1 1,0 1 0,-1 8-1,1-12-50,0-1-1,-1 1 1,1 0 0,0-1-1,0 1 1,-1 0-1,1-1 1,0 1 0,0-1-1,-1 1 1,1-1-1,-1 1 1,1-1 0,-1 1-1,1-1 1,-1 1-1,1-1 1,-1 1 0,1-1-1,-1 0 1,1 1-1,-1-1 1,1 0 0,-2 1-1,0-1-2,1 0-1,-1 0 0,1-1 0,-1 1 1,1 0-1,0-1 0,-1 1 1,1-1-1,-1 1 0,1-1 1,0 1-1,-1-1 0,1 0 0,0 0 1,0 0-1,-2-1 0,1-1-5,-1 1 0,1-1 0,-1 0 0,1 0-1,0 0 1,0 0 0,0 0 0,1 0 0,-1 0-1,1-1 1,0 1 0,-1 0 0,2-1 0,-1 1-1,0-1 1,1 1 0,-1-1 0,1 0 0,0 1-1,0-1 1,1 1 0,-1-1 0,1 0 0,0 1 0,0-1-1,0 1 1,0 0 0,0-1 0,1 1 0,2-4-1,4-11-30,2 1-1,1 0 0,0 0 0,14-15 0,-14 18 2,2 0 0,0 1 0,0 1 0,1 0 0,0 1 0,1 0 0,0 1 0,1 1-1,0 1 1,27-11 0,-35 16 63,-1 1-1,1 0 1,0 0-1,-1 0 1,1 1-1,0 0 1,0 0-1,0 1 0,0 0 1,0 1-1,0 0 1,0 0-1,0 1 1,0 0-1,0 0 1,-1 0-1,1 1 1,-1 1-1,0-1 1,0 1-1,0 0 1,0 1-1,-1-1 0,1 1 1,9 11-1,-10-10 50,-1 1 1,0-1-1,-1 0 0,0 1 0,0 0 0,0 0 0,-1 1 0,0-1 0,0 1 0,-1-1 0,0 1 0,-1 0 0,2 15 1,-3 1 73,0 0 1,-2 0 0,-6 30 0,3-24-307,-1 45 1,6-79-295,1 0 0,0 0 0,0 0 1,0 0-1,1 0 0,-1 1 1,1-1-1,0 0 0,0 1 0,5-7 1,12-26-3385,-7 5 1072,11 1-64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3.1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0 246 3200,'2'0'169,"0"0"1,0 0-1,-1 0 1,1 1-1,0-1 1,0 0-1,-1 1 1,1-1-1,-1 1 1,1 0-1,0-1 1,-1 1-1,4 2 1,-4-2 87,1 0 0,0 0 0,-1 0 0,1 0 0,0 0 0,0 0 0,0-1 0,0 1 1,0-1-1,0 1 0,0-1 0,0 0 0,0 0 0,2 0 0,26 0 335,1-2-1,-1-1 1,0-1 0,0-2 0,34-11-1,-52 13-470,1 0-1,-1-1 0,0 0 1,0-1-1,-1-1 0,0 1 0,0-2 1,-1 0-1,0 0 0,0-1 0,0 0 1,-1 0-1,-1-1 0,12-18 1,-18 27-108,-1-1 1,1 0-1,-1 0 1,0 0-1,0-1 1,0 1-1,0 0 1,0 0-1,0-1 1,-1 1-1,1 0 1,-1-1-1,0 1 1,1 0-1,-1-1 1,0 1-1,0-1 1,-1 1-1,1 0 1,0-1 0,-1 1-1,1 0 1,-1-1-1,0 1 1,0 0-1,0 0 1,0 0-1,0-1 1,-1 1-1,1 0 1,0 1-1,-1-1 1,0 0-1,1 0 1,-1 1-1,0-1 1,0 1-1,0-1 1,0 1-1,0 0 1,0 0-1,0 0 1,-1 0 0,1 0-1,-3 0 1,-6-3 76,0 1 0,-1 0 0,1 1 1,-1 0-1,0 1 0,1 1 0,-24 1 1,19 1 101,-1 0 0,1 1 0,0 1 0,0 1 0,0 0 0,0 1 0,1 1 0,-28 17 0,37-20-56,0 0 1,0 0 0,1 0 0,-1 1 0,1 0 0,0 0 0,1 1 0,-1-1-1,1 1 1,0 0 0,1 0 0,-1 1 0,1-1 0,1 0 0,-1 1 0,1 0 0,0 0-1,1 0 1,-1 0 0,1 0 0,1 0 0,-1 0 0,2 12 0,0-12-29,1 0-1,-1 0 1,1-1 0,1 1 0,0-1 0,0 1-1,0-1 1,0 0 0,1 0 0,0-1 0,0 1-1,1-1 1,0 0 0,0 0 0,0 0 0,0 0 0,1-1-1,7 5 1,11 5 116,-1-1 0,2 0 0,33 11 0,-23-12-350,0-1 0,1-2 0,0-1 0,49 3 0,-42-8-2556,66-3-1,-103-1 2241,0 1 0,0-1 0,0 0 1,0 0-1,0 0 0,9-5 0,-13 5 184,1-1 0,-1 1 1,0-1-1,0 0 0,0 0 0,0 0 0,0 0 1,0 0-1,0-1 0,-1 1 0,2-3 1</inkml:trace>
</inkml:ink>
</file>

<file path=ppt/ink/ink4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3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132 433 4480,'-2'2'249,"1"-1"-1,0 1 1,0 0 0,0-1 0,0 1-1,0 0 1,1 0 0,-1 0 0,0-1 0,1 1-1,0 0 1,-1 0 0,1 0 0,0 0-1,0 0 1,0 0 0,0 0 0,0 0-1,1 0 1,-1 0 0,1 2 0,0 2 125,-1 0 1,1 0-1,1 0 1,-1 0-1,1-1 1,0 1-1,3 5 1,2-2-289,0 0 1,0-1-1,1 0 0,0-1 1,1 1-1,0-2 0,0 1 0,0-1 1,1-1-1,0 1 0,0-2 1,0 1-1,0-1 0,1-1 1,0 0-1,0-1 0,0 0 1,0 0-1,0-1 0,12 0 1,16-2 139,-1-2 0,0-1 0,0-2 1,58-17-1,-63 14-108,-1-2 0,0 0 0,0-3 0,53-30-1,-73 37-82,0-1 0,-1 0-1,0 0 1,-1-1 0,1-1-1,-2 1 1,1-2 0,-2 1-1,1-1 1,-1 0 0,-1-1-1,0 0 1,-1 0-1,8-22 1,-12 27-22,-1-1-1,1 0 1,-2 0 0,1 0-1,-1 0 1,0 0-1,-1 0 1,0 0 0,0 0-1,-1 1 1,0-1 0,0 0-1,-1 1 1,0-1-1,0 1 1,-1 0 0,0 0-1,0 0 1,-1 1 0,-9-12-1,1 4 3,-1 0 0,0 0 0,-1 2 0,-1 0 0,0 0-1,0 1 1,-26-11 0,18 11-12,-1 2 0,0 0 0,-1 2 0,0 1 0,0 1 0,-1 1 0,1 1 0,-1 1 0,1 2 0,-37 4 0,33-1-19,0 1 1,0 2-1,1 1 1,0 1-1,0 1 1,1 2-1,0 1 1,-50 30-1,66-33-16,-1 0 0,2 1 0,-1 0 0,1 1-1,1 0 1,0 1 0,0 0 0,-11 20 0,17-26 6,1-1 1,0 1-1,0 0 1,1 0 0,0 0-1,0 1 1,0-1-1,1 0 1,-1 1-1,2-1 1,-1 1 0,1-1-1,0 1 1,0 0-1,1-1 1,0 1-1,0-1 1,0 0 0,1 1-1,0-1 1,0 0-1,4 7 1,1-2-74,0-1 0,1 0 0,1-1 0,-1 1 0,2-2 0,-1 1 0,1-1 0,0-1 0,1 0 0,0 0 1,0-1-1,20 8 0,0-2-417,0-1 0,0-2 0,60 10 1,140 2-2920,-128-16 1494</inkml:trace>
</inkml:ink>
</file>

<file path=ppt/ink/ink4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4.2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2304,'0'0'20,"0"0"-1,0 0 1,0 0 0,0 0 0,0 0-1,0 0 1,0 0 0,0 0 0,0-1-1,0 1 1,0 0 0,0 0 0,0 0-1,-1 0 1,1 0 0,0 0 0,0 0-1,0-1 1,0 1 0,0 0-1,0 0 1,1 0 0,-1 0 0,0 0-1,0 0 1,0 0 0,0-1 0,0 1-1,0 0 1,0 0 0,0 0 0,0 0-1,0 0 1,0 0 0,0 0 0,0 0-1,0 0 1,0-1 0,1 1 0,-1 0-1,0 0 1,0 0 0,0 0 0,0 0-1,0 0 1,0 0 0,0 0-1,0 0 1,1 0 0,-1 0 0,0 0-1,0 0 1,0 0 0,0 0 0,0 0-1,0 0 1,0 0 0,1 0 0,-1 0-1,0 0 1,0 0 0,0 0 0,0 0-1,0 0 1,1 0 0,6 11 1974,3 26 1002,-10 64-1190,26 875 4004,-3-791-4282,63 239 0,-66-338-936,-13-65-351,-8-49-1042,-1-2-858,2 16 734,2-39-3024,-1 50 3643,-1 1 0,0 0 1,1 0-1,-1-1 1,1 1-1,0 0 1,0 0-1,0 0 0,0 0 1,0 0-1,1 0 1,-1 0-1,0 1 0,1-1 1,-1 0-1,1 1 1,0-1-1,0 1 0,2-3 1,15-5-1999</inkml:trace>
</inkml:ink>
</file>

<file path=ppt/ink/ink4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4.8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61 380 5376,'0'3'132,"-1"-1"1,1 1 0,0 0-1,0-1 1,0 1 0,0 0-1,1-1 1,-1 1-1,1 0 1,0-1 0,-1 1-1,1-1 1,0 1 0,0-1-1,3 5 1,-1-4 470,1 0 0,-1 0 1,1 0-1,0 0 0,0-1 1,0 1-1,0-1 0,7 3 1,13 12 1414,5 3-1092,-7-14-780,-1 0 1,1-1 0,0-1 0,0-1-1,0-1 1,1-1 0,38-4 0,-26 0 126,0-2-1,0-1 1,-1-2 0,41-15 0,-60 18-198,0-2-1,0 1 0,-1-2 1,0 0-1,24-18 1,-33 21-64,1 0 0,-1 1 1,-1-2-1,1 1 1,-1 0-1,0-1 0,0 0 1,0 0-1,-1 0 0,0 0 1,0-1-1,-1 1 1,1-1-1,-1 0 0,-1 1 1,2-11-1,-2 6-20,-1-1-1,0 1 1,-1 0-1,0 0 1,0 0-1,-1 0 1,-1 0-1,0 0 1,0 1-1,-1-1 1,0 1-1,-1 0 1,0 0-1,-1 1 1,0-1-1,-1 1 1,1 0-1,-2 1 1,1 0-1,-1 0 1,0 1 0,-1 0-1,0 0 1,0 0-1,-1 2 1,-11-7-1,0 4-33,-1 0 1,0 2-1,-1 0 0,1 1 1,-1 2-1,0 0 0,0 1 1,0 2-1,0 0 0,-1 2 1,1 0-1,1 1 0,-1 2 1,0 0-1,1 1 0,0 2 1,1 0-1,-1 1 0,2 1 1,-1 1-1,2 1 0,-1 1 1,-32 28-1,46-35 13,0 0 0,0 1 0,0 0 0,1 0 0,0 0 0,1 1-1,-1-1 1,1 1 0,1 0 0,0 0 0,-3 10 0,5-14 6,1 0 0,-1-1-1,1 1 1,0 0 0,0-1 0,1 1-1,-1 0 1,1-1 0,0 1 0,0-1-1,0 1 1,0-1 0,0 1 0,1-1 0,0 0-1,-1 1 1,1-1 0,0 0 0,1 0-1,-1-1 1,1 1 0,-1 0 0,1-1 0,0 1-1,0-1 1,0 0 0,0 0 0,0 0-1,4 1 1,13 7-191,1-1 0,0-1 0,0-1 0,0-1 0,1-1 0,0-1 0,0 0 0,0-2 0,28 0 0,18-4-1099,114-16 0,-152 14 804,0-1 1,0-2 0,-1-1-1,0-1 1,0-2 0,-1 0-1,26-16 1,-52 26 502,-1 0 0,1 1-1,0-1 1,-1 0 0,0 0 0,1 0 0,-1 0 0,0 0-1,1 0 1,-1 0 0,0 0 0,0 0 0,0-1-1,0 1 1,0 0 0,0-1 0,0 1 0,-1-1-1,1 1 1,0-1 0,-1 1 0,1-1 0,-1 1-1,0-1 1,1 0 0,-1 1 0,0-1 0,0 0-1,0-2 1,-2 2 89,1 0 0,0 1 1,-1-1-1,1 1 0,-1 0 0,1 0 0,-1-1 0,0 1 0,0 0 1,0 0-1,1 0 0,-1 1 0,0-1 0,0 0 0,0 1 1,0-1-1,0 1 0,0 0 0,0 0 0,0 0 0,0 0 0,0 0 1,0 0-1,0 0 0,-4 1 0,3 0 44,-1 0 0,1 0-1,-1 0 1,1 0 0,0 0 0,0 1-1,0 0 1,0-1 0,0 1 0,0 0 0,0 0-1,0 1 1,1-1 0,-1 1 0,1-1-1,0 1 1,0 0 0,0-1 0,0 1 0,0 0-1,0 1 1,1-1 0,0 0 0,0 0-1,-1 1 1,2-1 0,-1 0 0,0 1-1,1-1 1,0 1 0,-1-1 0,1 1 0,1-1-1,-1 1 1,0-1 0,1 1 0,0-1-1,0 1 1,0-1 0,0 0 0,0 0 0,1 1-1,-1-1 1,1 0 0,0 0 0,0 0-1,3 2 1,16 17 74,0-1-1,2-1 1,0-2 0,1 0-1,1-1 1,1-1-1,0-2 1,1-1 0,1-1-1,-1-1 1,2-1 0,0-2-1,44 8 1,-68-16-262,-1 1 1,1-1-1,-1 0 1,1 0-1,-1 0 1,1-1-1,-1 0 1,1 0-1,-1 0 1,1 0-1,3-3 1,-4 2-253,-1 0 0,0 0 0,0 0 0,0 0 0,0-1 1,0 0-1,-1 1 0,1-1 0,-1 0 0,1 0 0,-1 0 0,0-1 0,-1 1 1,1 0-1,0-1 0,-1 0 0,0 1 0,0-1 0,0 1 0,0-1 0,-1 0 1,1-5-1,1-41-1990</inkml:trace>
</inkml:ink>
</file>

<file path=ppt/ink/ink4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5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 3328,'1'-1'136,"0"0"-1,0 0 1,0 1 0,1-1-1,-1 0 1,0 1 0,0-1-1,1 1 1,-1-1 0,1 1-1,-1-1 1,0 1-1,1 0 1,-1 0 0,0 0-1,1-1 1,-1 2 0,1-1-1,-1 0 1,1 0 0,-1 0-1,0 1 1,1-1 0,-1 0-1,0 1 1,1-1 0,-1 1-1,0 0 1,0-1 0,1 1-1,-1 0 1,0 0 0,0 0-1,0 0 1,0 0 0,1 2-1,1 1 201,-1 0-1,0 0 1,0 0-1,-1 1 1,1-1-1,-1 0 1,0 1-1,0 0 1,0-1-1,-1 1 0,0 8 1,-21 328 2744,0-33-955,36 121 825,0-130-1377,-15-266-1445,1 0 0,2-1 0,2 1 0,0-1 0,20 59 0,-24-87-244,0-1 1,1 0 0,0 0 0,-1 0-1,1 0 1,0 0 0,0 0-1,1 0 1,-1-1 0,0 1 0,1-1-1,0 1 1,-1-1 0,1 0-1,0 0 1,0 0 0,0-1 0,1 1-1,-1-1 1,0 0 0,0 0 0,1 0-1,-1 0 1,1 0 0,-1-1-1,1 1 1,-1-1 0,1 0 0,-1 0-1,1-1 1,-1 1 0,1-1-1,-1 1 1,1-1 0,-1 0 0,0-1-1,1 1 1,2-2 0,6-2-479,0-1 1,0 0-1,-1-1 0,0 0 1,0 0-1,-1-2 1,0 1-1,-1-1 1,12-14-1,10-20-2243</inkml:trace>
</inkml:ink>
</file>

<file path=ppt/ink/ink4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5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3968,'-19'8'1920,"214"9"-896,-140-14 2944,15 7-3712,12-6 128,13-4-128,15 0 128,5 0-768,-14-4 0,-16 4-896,-30 7 128,-21 10-384,-19-5 128</inkml:trace>
</inkml:ink>
</file>

<file path=ppt/ink/ink4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5.9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12 445 4480,'11'4'1032,"0"1"1,-1 0-1,0 1 0,0 1 1,0-1-1,-1 2 0,11 9 1,31 22 969,-37-30-1899,1-2 0,0 0 0,0-1 1,0 0-1,1-1 0,-1-1 0,1-1 1,0 0-1,0-1 0,1 0 0,30-2 0,-15-3 171,-1-1-1,0-1 1,0-2 0,0-1-1,36-15 1,-54 18-235,-1-1 0,1 0 0,-1-1-1,-1-1 1,1 0 0,-1 0 0,0-1 0,-1 0 0,0-1 0,-1 0 0,0-1 0,0 0 0,-1 0 0,-1-1-1,0 0 1,11-26 0,-15 29-43,0 0 0,0-1-1,0 1 1,-2-1 0,1 0 0,-1 0-1,0 0 1,-1 0 0,0 0 0,-1 1-1,0-1 1,-1 0 0,0 0-1,0 0 1,-1 1 0,0 0 0,-1-1-1,0 1 1,0 0 0,-1 1 0,0-1-1,0 1 1,-1 0 0,-12-12-1,5 8-30,0 0-1,-1 1 0,0 0 0,-1 1 0,-1 1 1,1 0-1,-1 1 0,-1 1 0,1 1 0,-1 0 1,-1 1-1,1 1 0,0 0 0,-1 1 0,0 1 1,0 1-1,-29 2 0,23 0-79,1 2-1,0 0 1,1 1-1,-1 2 1,1 0-1,0 1 1,0 2-1,1 0 1,0 1-1,1 1 1,0 1-1,0 1 1,-24 21-1,36-27-175,0 1 1,1-1-1,1 1 0,-1 1 0,1-1 0,1 1 1,0 0-1,0 0 0,0 1 0,1 0 0,1-1 1,0 1-1,0 0 0,1 1 0,0-1 0,1 0 1,0 1-1,0 16 0,13 28-1778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22.4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0 446 1536,'6'-2'92,"0"1"0,-1-1 1,1 1-1,0 0 0,0 1 0,0 0 0,0 0 1,0 0-1,0 0 0,0 1 0,8 2 0,-5-2 153,0 1-1,0-1 0,-1-1 0,1 0 0,0 0 1,9-1-1,514-45 549,-150 18-562,450-48 281,-58 25-87,-672 46-338,593-14 178,140-8-40,-3-11-54,1046 3 413,-1765 35-571,674 9-34,-385 1-141,200 2 239,220-26 51,-58 0-107,-430 11 76,64 2-215,-207-6 329,-45 0 239,-144 7-432,106-5 408,-101 4-403,1 0 1,0 0-1,0-1 1,-1 0-1,1-1 1,-1 0-1,1 0 0,-1 0 1,0-1-1,-1 0 1,8-5-1,-13 8-20,0 0-1,0 1 0,0-1 1,0 0-1,0 1 1,0-1-1,-1 0 0,1 0 1,0 0-1,-1 0 0,1 0 1,-1 0-1,1 0 0,-1 0 1,1 0-1,-1 0 0,1 0 1,-1 0-1,0 0 0,0 0 1,0 0-1,1 0 1,-1 0-1,0-1 0,0 1 1,-1 0-1,1 0 0,0 0 1,0 0-1,0 0 0,-1 0 1,1 0-1,-1 0 0,1 0 1,-1 0-1,1 0 1,-1 0-1,1 0 0,-1 0 1,0 0-1,0 0 0,1 0 1,-1 1-1,0-1 0,0 0 1,0 1-1,0-1 0,0 0 1,-2 0-1,-1-1-125,-1-1 1,0 1-1,0 0 0,0 0 1,0 0-1,0 1 0,-1 0 1,1 0-1,-8 0 0,-8 3-922,3-1-107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2.5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1033 227 1664,'-12'-19'4905,"2"-24"-4277,5 21 132,3 15-604,1 0-1,-2 0 1,1 0 0,-1 0-1,0 0 1,0 0 0,-1 1-1,0 0 1,0-1 0,0 1-1,-1 1 1,0-1 0,0 1-1,-1 0 1,1 0-1,-1 0 1,0 1 0,0 0-1,-1 0 1,1 0 0,-1 1-1,0 0 1,0 1 0,0-1-1,0 1 1,-14-2 0,-6 2 24,0 0 0,0 2 0,0 1 0,0 1 1,0 1-1,0 1 0,0 2 0,-40 13 0,26-4 4,1 1-1,0 2 1,2 2-1,-62 42 0,68-39-109,2 2 0,0 2-1,2 0 1,1 2 0,-44 59 0,59-70-38,0 1 1,0 0-1,2 0 1,1 1-1,0 0 1,1 1-1,1 0 1,2 0-1,0 0 1,1 1-1,1 0 1,-1 25 0,5-32-10,0 0 1,2 0-1,-1 0 1,2 0-1,0-1 1,0 0-1,2 0 1,0 0-1,0 0 1,14 20 0,-7-16 2,0 0 1,1-1-1,1-1 0,1 0 1,0-1-1,35 25 1,-30-26-25,0-1-1,1-1 1,0-1 0,0-1 0,1-1 0,1-1-1,0 0 1,0-2 0,0-1 0,0-1-1,1-1 1,0-2 0,44-1 0,-56-3-213,0 0 1,0 0 0,0-1-1,-1-1 1,1 0 0,-1-1-1,0 0 1,-1-1 0,1-1-1,11-9 1,49-28-5417,-54 37 3575</inkml:trace>
</inkml:ink>
</file>

<file path=ppt/ink/ink4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6.7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274 202 3072,'42'-23'1693,"-36"21"-1457,0-1 0,0-1 0,0 1 0,-1-1 1,1 0-1,-1 0 0,0 0 0,7-8 0,-2 4-62,0 0-1,0 1 0,1 1 0,0 0 1,0 0-1,0 1 0,1 0 0,0 1 1,22-4-1,6-5 164,0-1-99,0 2 0,1 1 0,0 2 1,1 2-1,82-3 0,-119 10-171,-1 0 1,0 1-1,1-1 1,-1 1-1,0 0 1,1 0-1,-1 0 0,0 1 1,0-1-1,6 4 1,-8-3-33,-1-1 0,1 0 0,-1 1 0,1-1 1,-1 1-1,0 0 0,0-1 0,0 1 0,0 0 1,0 0-1,0 0 0,-1 0 0,1-1 0,0 1 0,-1 0 1,0 0-1,1 0 0,-1 0 0,0 1 0,0-1 1,0 0-1,0 0 0,0 0 0,-1 2 0,-2 8 103,0-1 0,0 1 0,-1-1 0,0 0 0,-1 0 0,-10 15 0,3-3 70,-20 38 264,-2-2 1,-3-2 0,-3-2 0,-2-1 0,-53 53 0,71-85-337,-2 0 0,0-1 0,-1-2 0,-1-1 0,-1-1 0,-1-1 0,0-2 0,-1-1 0,0-1 0,-1-2 0,0-1 0,0-2 0,-1-1 0,0-1 0,-39 0 0,66-5-106,0-1 0,0 0 0,-1 1 1,1-2-1,0 1 0,0-1 0,0 0 1,-9-5-1,13 7-33,0-1 0,0 0 1,0 0-1,0 0 0,1 0 1,-1 0-1,0-1 0,0 1 1,1-1-1,-1 1 0,1-1 1,0 1-1,-1-1 0,1 0 1,0 0-1,0 0 0,0 0 1,0 1-1,0-1 0,0 0 1,1-1-1,-1 1 0,1 0 1,-1 0-1,1 0 0,0 0 1,0 0-1,0 0 0,0-3 1,1 3-14,-1 1 1,1-1 0,0 1-1,-1 0 1,1-1 0,0 1-1,0 0 1,0 0-1,0-1 1,0 1 0,0 0-1,1 0 1,-1 0 0,0 0-1,0 0 1,1 1-1,-1-1 1,1 0 0,-1 1-1,3-2 1,34-8-94,-31 8 93,29-3 53,0 1 0,0 2 1,63 4-1,31-1 283,-38-2 58,124 15 0,-185-11-323,-21-2-197,0 0-1,0 1 1,-1 0 0,1 1 0,12 4-1,-21-6-1179,-1-1-257,8-6-2154,3-13 576,-15 2 725</inkml:trace>
</inkml:ink>
</file>

<file path=ppt/ink/ink4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7.0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3968,'10'-12'1920,"50"58"-1408,-39-54 3840,4 12-3968,5-8 128,15-1 128,10 1 128,4 4-1024,-2-8 0,-14 8 256,3 0 0,-16 12-1152,-5-3 0,-10 8-640,-9-6 128</inkml:trace>
</inkml:ink>
</file>

<file path=ppt/ink/ink4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7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 1 4352,'9'0'2176,"57"9"-2432,-47-9 3840,6 4-3584,1-4 0,-7 4-128,12 9 128,-1-2-896,0 6 0,1-9-384,-16 9 128</inkml:trace>
  <inkml:trace contextRef="#ctx0" brushRef="#br0" timeOffset="1">1 202 5760,'4'-4'2816,"117"4"-3840,-81 0 5632,15 0-4608,9 4 0,-3-4-768,-1 7 0,11 6-384,-11 4 0</inkml:trace>
</inkml:ink>
</file>

<file path=ppt/ink/ink4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8.0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3584,'1'0'153,"-1"-1"0,0 1 0,0 0-1,0-1 1,0 1 0,0 0 0,1-1 0,-1 1 0,0 0 0,0-1 0,1 1 0,-1 0 0,0-1-1,0 1 1,1 0 0,-1 0 0,0 0 0,1-1 0,-1 1 0,0 0 0,1 0 0,-1 0 0,0 0-1,1-1 1,-1 1 0,1 0 0,-1 0 0,0 0 0,1 0 0,-1 0 0,0 0 0,1 0 0,0 0-1,23 2 1759,22 11-1148,-28-3-282,0 0 0,-1 1 0,19 16 0,13 9-528,19 7 16,164 119 1726,-179-123-1279,16 12 22,-64-46-397,0-1-1,0 1 0,-1 0 1,1 0-1,-1 1 1,-1-1-1,1 1 1,-1 0-1,4 9 1,-6-14-49,-1 0 1,0 0-1,0 0 1,0 0-1,0 0 1,0 0-1,0 1 1,0-1-1,0 0 1,-1 0 0,1 0-1,0 0 1,-1 0-1,1 0 1,0 0-1,-1 0 1,1 0-1,-1 0 1,0-1-1,1 1 1,-1 0 0,0 0-1,1 0 1,-1-1-1,0 1 1,0 0-1,0-1 1,0 1-1,0-1 1,0 1 0,0-1-1,0 1 1,0-1-1,0 1 1,0-1-1,0 0 1,0 0-1,0 0 1,0 0-1,0 1 1,-1-2 0,-47 4-2347,46-4 2067,-1 0 0,1 0-1,0-1 1,-1 1 0,1-1 0,0 1 0,0-1 0,0 0-1,0 0 1,0-1 0,0 1 0,-4-5 0,-12-11-1761</inkml:trace>
</inkml:ink>
</file>

<file path=ppt/ink/ink4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8.3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1014 0 3712,'-41'25'1792,"-44"34"-1152,45-46 2816,-10 23-3328,-31 11 128,1 16 0,-14-1 128,-12 1-512,1-1 128,14-16 128,16-8 128,10 0-256,16-14 0,13 1-512,21-12 0,15-5-896,21 9 0</inkml:trace>
</inkml:ink>
</file>

<file path=ppt/ink/ink4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8.7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72 3968,'15'4'1920,"80"-25"-1152,-53 17 2816,17 0-3328,7 4 0,4-5 0,10 1 0,-10 0-384,0-3 0,-10-7-256,-5 11 128,-9-1-1024,-6-2 128,-10 16-256,-11-7 0</inkml:trace>
</inkml:ink>
</file>

<file path=ppt/ink/ink4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9.1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 3968,'11'76'7445,"-11"-76"-7431,15 403 3983,-15-403-4003,2 39 163,-1-37-234,-1 0 1,0 0-1,0-1 0,0 1 1,0 0-1,0 0 0,-1 0 1,1-1-1,0 1 0,-1 0 1,0 0-1,1-1 0,-1 1 1,0 0-1,0-1 0,-1 3 1,1-4-75,0 0 0,0 0 0,0-1 0,0 1 0,0 0 1,0-1-1,1 1 0,-1-1 0,0 1 0,0-1 0,0 1 1,1-1-1,-1 1 0,0-1 0,1 0 0,-1 1 0,1-1 0,-1 0 1,0 0-1,1 1 0,0-1 0,-1-2 0,-9-8-1542,-12-1-248</inkml:trace>
</inkml:ink>
</file>

<file path=ppt/ink/ink4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9.5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25 4480,'-12'-25'2176,"-1"91"-2304,17-35 4096,-4-3-3584,-4 14 0,4 3 384,0 7 0,4-11-1024,5 1 128,6-4 512,12-6 128,-3-11-640,-5-8 0,2-9-1536,10 0 128,3-4-128,-4-21 0</inkml:trace>
</inkml:ink>
</file>

<file path=ppt/ink/ink4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39.8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 6016,'0'-13'2944,"50"17"-4864,-20-1 6016,0-3-5248,-5 6 0,-4 2-1536,-2 9 0</inkml:trace>
</inkml:ink>
</file>

<file path=ppt/ink/ink4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0.5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648 222 2944,'13'16'6617,"-2"4"-4209,-7-12-2340,0-1 0,0 1 0,1-1 0,10 11 0,-7-10 157,0 0 0,0 0-1,1-1 1,0 0 0,1-1 0,-1 0-1,1-1 1,1 1 0,19 6 0,-24-11-154,0 0 0,1 0 0,-1 0 0,0-1 0,0 0 0,1 0 0,-1-1 0,0 0 0,0 0 1,0 0-1,0-1 0,0 1 0,0-2 0,0 1 0,0-1 0,-1 1 0,1-1 0,-1-1 0,9-6 0,-7 3-58,0 1 1,0-1-1,-1-1 0,0 1 0,0-1 0,0 0 1,-1 0-1,-1-1 0,1 0 0,-1 1 0,-1-1 1,0-1-1,0 1 0,-1 0 0,0-1 0,1-14 1,-2 13-2,0 0 0,-1-1 0,0 1 0,-1 0 0,0 0 0,-1 0 0,0 0 0,-1 0 0,0 0 0,-1 0 0,0 1 0,0 0 0,-1 0 0,-8-12 0,12 20-16,0 1 0,1 0-1,-1 0 1,0 0-1,0 0 1,1 0-1,-1 0 1,0 0-1,0 0 1,0 0-1,-1 0 1,1 0-1,0 1 1,0-1-1,0 0 1,0 1-1,-1-1 1,1 1 0,0-1-1,-1 1 1,0-1-1,1 2 4,0-1-1,0 1 1,0-1-1,1 0 1,-1 1 0,0 0-1,0-1 1,1 1-1,-1-1 1,0 1-1,1 0 1,-1-1 0,1 1-1,-1 0 1,1 0-1,-1-1 1,1 1-1,0 0 1,-1 0 0,1 0-1,0 0 1,-1 1-1,-1 6 6,1 0 0,-1 0 1,1 0-1,1 1 0,0 10 0,6 23 154,2 1-1,1-1 1,3 0 0,18 46-1,10 35 441,-39-121-587,101 424 1705,-94-372-1448,-2 1 1,-2-1-1,-3 1 0,-2 0 1,-2-1-1,-12 59 1,11-93-74,0-1 1,-2 0 0,0 0-1,-1-1 1,-1 1-1,-1-2 1,0 1 0,-19 24-1,22-34-74,0 0 0,-1-1 0,0 0 0,0-1 0,0 1 0,-1-1 0,0-1 1,0 0-1,-1 0 0,0 0 0,0-1 0,0 0 0,0-1 0,0 0 0,-1-1 0,1 1 0,-1-2 0,1 0 0,-17 1 0,-14-4 152,1-2-1,0-2 1,0-1 0,1-2-1,0-2 1,0-2 0,1-1-1,-63-33 1,19 1 267,2-3 0,-118-96 0,184 135-512,-54-50 289,63 56-325,0 0-1,1-1 1,-1 1-1,1-1 1,0 0-1,0 0 1,0 0-1,1-1 1,0 1-1,0 0 1,0-1 0,-1-6-1,3 11-101,0-1 0,0 0 0,0 0 0,0 0 0,0 1-1,0-1 1,1 0 0,-1 0 0,0 1 0,1-1 0,0 0 0,-1 1 0,2-4-1,-1 5-71,-1-1 0,1 1 0,-1-1 0,1 1 0,-1-1 0,1 1 0,-1-1 0,1 1 0,-1-1 0,1 1 0,0 0 0,-1-1 0,1 1 0,0 0 0,-1-1 0,1 1 0,0 0 0,-1 0 0,1 0 0,0 0 0,0 0 0,6 2-3168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3.1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107 155 2816,'-2'2'449,"-1"0"-1,1 1 1,0-1 0,-1 1-1,1 0 1,1 0 0,-1 0-1,0 0 1,1 0 0,-1 0-1,1 0 1,0 0 0,-1 5 0,1-1-173,0-1 1,0 1 0,1-1 0,0 1 0,1-1 0,1 11 0,2 4-2,2 0 0,1 0 0,10 22 1,-16-40-104,1 1-119,-1 0 0,2 1-1,-1-1 1,0-1 0,1 1 0,0 0 0,0-1 0,0 1 0,0-1-1,0 0 1,1 0 0,-1 0 0,1 0 0,0-1 0,0 0-1,6 3 1,-3-2 1,0-1 0,0 0-1,1 0 1,-1-1 0,1 0-1,-1 0 1,1-1 0,-1 0 0,11-2-1,0 0 56,-1-1-1,0-2 1,0 1 0,0-2-1,0 0 1,-1-1-1,31-18 1,-38 19-40,-1-1-1,1 1 1,-1-1 0,0 0-1,-1-1 1,1 0 0,-1 0-1,-1-1 1,0 0 0,0 0 0,-1 0-1,0-1 1,-1 0 0,7-18-1,-10 21-29,1 0 0,-1 1 0,-1-1 0,1 0 0,-1 0 0,0 0 0,0 0 0,-1 1 0,0-1 0,-1 0 0,1 1 0,-1-1 0,0 1 0,-1-1 0,0 1 0,0 0 0,0 0 0,0 0 0,-1 0 0,0 1 0,-1-1 0,1 1 0,-1 0 0,-8-7 0,2 4 16,-1 0-1,0 0 1,0 1 0,-1 1-1,0 0 1,0 1-1,0 0 1,0 1 0,-1 0-1,0 1 1,0 1 0,0 0-1,0 1 1,0 1-1,0 0 1,-22 3 0,24-2-36,0 0 1,1 2 0,-1-1 0,1 1 0,-1 1-1,1 0 1,0 1 0,0 0 0,1 1-1,0 0 1,0 0 0,0 1 0,0 0 0,1 1-1,1 0 1,-1 1 0,1 0 0,1 0 0,0 0-1,-7 11 1,12-15-105,0-1 0,0 1 0,0-1-1,1 1 1,-1-1 0,1 1 0,0 0 0,0 0-1,1 0 1,-1 0 0,1-1 0,0 1 0,1 0-1,-1 0 1,1 0 0,0 0 0,0-1 0,1 1-1,-1 0 1,1-1 0,0 1 0,3 4 0,1 1-399,0-1 0,1-1 0,0 1 0,1-1 0,-1-1 0,2 1 0,-1-1 1,17 10-1,30 16-1692</inkml:trace>
</inkml:ink>
</file>

<file path=ppt/ink/ink4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1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51 2688,'1'-2'134,"3"-4"651,1 0 1,1 0 0,-1 0 0,12-10 0,-16 15-654,0 0-1,0 1 1,0-1-1,1 0 1,-1 1-1,0-1 1,0 0-1,0 1 0,1-1 1,-1 1-1,0 0 1,0-1-1,1 1 1,-1 0-1,0 0 1,1 0-1,-1 0 1,0 0-1,1 0 1,-1 0-1,0 0 1,1 1-1,-1-1 1,0 0-1,1 1 1,-1-1-1,0 1 1,0-1-1,0 1 1,0 0-1,1 0 0,-1-1 1,0 1-1,0 0 1,0 0-1,0 0 1,-1 0-1,1 0 1,1 2-1,11 21 85,0 0 1,-2 0-1,-1 2 0,0-1 0,-2 1 0,5 29 0,-6-26 21,0-4-61,42 193 928,52 519-155,-68-467-917,-30-250-65,-2-16-51,1 1-1,-1 0 0,0-1 1,-1 1-1,0 0 1,1 0-1,-1 0 1,-1-1-1,1 1 0,-1 0 1,0 0-1,0-1 1,0 1-1,-2 5 1,2-10 45,1 0 1,0 0 0,0 0 0,-1 0 0,1 0 0,0 0 0,0 0 0,-1 0 0,1 0 0,0 0 0,-1 0 0,1 0 0,0 0 0,0 0 0,-1 0 0,1 0-1,0 0 1,0 0 0,-1 0 0,1 0 0,0-1 0,0 1 0,-1 0 0,1 0 0,0 0 0,0 0 0,0-1 0,-1 1 0,1 0 0,0 0 0,0 0-1,0-1 1,0 1 0,-1 0 0,1 0 0,0-1 0,0 1 0,0 0 0,0 0 0,0-1 0,0 1 0,0 0 0,0 0 0,0-1 0,-6-14-809,-1-20-1052,-2-11-42</inkml:trace>
</inkml:ink>
</file>

<file path=ppt/ink/ink4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1.9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4 307 3072,'-1'-4'92,"0"0"-1,1 0 1,-1-1-1,1 1 1,0 0 0,0 0-1,0 0 1,1 0-1,0 0 1,-1 0 0,2 0-1,-1 0 1,0 0-1,1 0 1,3-6 0,1 1 138,1-1 1,1 2-1,0-1 0,12-10 1,11-12 628,-16 17-606,1 1 0,0 0 1,0 1-1,2 1 0,-1 0 0,1 1 0,1 1 0,26-8 0,-19 8-60,1 1 0,0 1 0,0 1-1,0 2 1,50-2 0,-54 8 30,0 0 0,0 1 0,0 1-1,-1 1 1,1 2 0,-1 0 0,-1 1 0,1 1 0,-1 1 0,-1 1 0,0 1 0,24 18 0,-16-9 7,-1 2-1,-1 1 1,-1 1 0,-1 1-1,-1 1 1,-2 1 0,26 43 0,-44-66-206,-1-1 0,0 1 0,0-1 0,0 1 1,0 0-1,-1 0 0,0 0 0,0 0 0,0 0 1,0 0-1,-1 0 0,0 0 0,0 0 0,-1 6 1,0-8-12,0 0 1,0 1-1,0-1 1,-1 0-1,1 1 1,-1-1 0,0 0-1,1 0 1,-1 0-1,-1-1 1,1 1-1,0 0 1,-1-1-1,1 1 1,-1-1 0,0 0-1,0 0 1,0 0-1,0 0 1,0-1-1,-5 3 1,-9 2 56,-1-1 0,1 0 0,-1-1 0,0-1-1,-28 2 1,-97-4 299,115-2-282,-71-1 325,-1-4 0,-123-23 1,168 10-394,54 18-65,0 1 0,0-1 0,-1 0 0,1 0 0,0 1 0,0-1 0,0 0 0,0 0 0,0 0 0,0 0 0,0 0 0,0 0 0,0-1 0,0 1 0,0-1 0,1 1-22,0 0 1,0 0-1,0 0 0,0 1 0,1-1 1,-1 0-1,0 0 0,0 1 1,1-1-1,-1 0 0,0 0 0,1 1 1,-1-1-1,1 0 0,-1 1 1,1-1-1,-1 1 0,1-1 0,-1 1 1,1-1-1,0 1 0,-1-1 1,1 1-1,0-1 0,-1 1 0,1 0 1,0-1-1,0 1 0,-1 0 1,2-1-1,34-12-2044,9-4-85</inkml:trace>
</inkml:ink>
</file>

<file path=ppt/ink/ink4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2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194 228 3840,'0'0'81,"0"0"-1,0 0 1,0-1 0,0 1 0,-1 0 0,1 0-1,0-1 1,0 1 0,0 0 0,-1 0-1,1 0 1,0 0 0,0-1 0,-1 1 0,1 0-1,0 0 1,0 0 0,-1 0 0,1 0 0,0 0-1,0 0 1,-1 0 0,1-1 0,0 1-1,0 0 1,-1 0 0,1 0 0,0 0 0,-1 1-1,1-1 1,0 0 0,0 0 0,-1 0-1,1 0 1,0 0 0,0 0 0,-1 0 0,1 0-1,0 0 1,0 1 0,-1-1 0,1 0-1,0 0 1,0 0 0,0 1 0,-1-1 0,1 0-1,0 0 1,0 0 0,0 1 0,0-1 0,0 0-1,-1 0 1,1 1 0,0-1 0,0 0-1,0 0 1,0 1 0,0-1 0,0 0 0,0 1-1,0-1 1,0 0 0,0 0 0,0 1-1,0-1 1,0 0 0,0 1 0,-1 39 1538,11 52-428,-9-82-1117,1-1 0,-1 1 1,2-1-1,0 1 0,0-1 1,0 0-1,1 0 0,0 0 1,1-1-1,0 0 0,1 0 1,-1 0-1,1 0 0,1-1 1,-1 0-1,2 0 0,-1-1 1,0 0-1,1 0 0,0 0 1,1-1-1,-1-1 0,1 1 1,0-2-1,0 1 1,0-1-1,0 0 0,1-1 1,-1 0-1,1-1 0,0 1 1,18-2-1,-7-1 6,0 0 0,-1-2 1,0 0-1,0-1 0,0-1 1,0-1-1,-1-1 0,0-1 0,0 0 1,-1-2-1,30-19 0,-38 22-58,-1 1 0,0-2 1,0 0-1,0 0 0,-1 0 0,-1-1 0,1 0 0,-1-1 1,-1 0-1,0 0 0,0 0 0,-1 0 0,0-1 0,-1 0 0,0 0 1,-1-1-1,0 1 0,-1-1 0,0 1 0,-1-1 0,0-21 1,-2 23-14,0-1 1,0 1 0,-1 0-1,0 0 1,-1 0 0,0 0-1,0 0 1,-1 1 0,-1-1 0,0 1-1,0 0 1,0 1 0,-1-1-1,-13-13 1,9 13 15,0 1-1,0 0 1,0 1-1,-1 0 1,0 0-1,0 1 1,-1 1-1,0 0 1,1 1-1,-23-5 1,5 3 23,0 2 0,0 2 0,-1 0 0,1 2 0,0 1 0,-1 2 0,1 0 0,0 2 0,-45 14 0,47-10-12,1 1-1,0 1 1,0 1-1,-35 23 1,53-30-80,1-1 0,-1 2-1,1-1 1,1 1 0,-1 0 0,1 0 0,0 1 0,0 0 0,1 0-1,0 0 1,0 1 0,1-1 0,0 1 0,0 0 0,1 0 0,0 1-1,1-1 1,-3 11 0,5-14-91,0 0-1,0-1 1,1 1-1,-1-1 1,1 1-1,0 0 1,0-1-1,1 1 1,-1-1-1,1 0 1,0 1-1,0-1 1,0 0-1,1 0 1,-1 0-1,1-1 1,0 1-1,0-1 1,6 5-1,2 2-469,2 0-1,-1-2 0,1 1 0,25 11 1,31 12-1571</inkml:trace>
</inkml:ink>
</file>

<file path=ppt/ink/ink4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3.1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491 38 3072,'0'-1'95,"0"-1"-1,0 1 1,-1-1 0,1 1-1,0 0 1,0-1 0,-1 1-1,1 0 1,-1-1 0,1 1-1,-1 0 1,1 0 0,-1-1-1,0 1 1,0 0 0,1 0-1,-1 0 1,0 0 0,0 0-1,0 0 1,0 0 0,-2-1-1,0 0 88,0 1 0,0 0 0,0 0 0,0 0 0,0 0 0,0 1 0,0-1 0,0 1 0,0-1 0,-4 1 0,-9 1 191,0 1 0,-1 0 0,-18 6-1,28-7-517,-22 6 384,1 0 1,-1 2-1,1 1 1,1 1-1,0 1 0,0 2 1,1 0-1,-37 29 1,52-35-135,-32 29 203,43-36-302,-1-1-1,0 1 1,0 0-1,1 0 1,-1-1-1,0 1 1,1 0-1,-1 0 1,1 0-1,-1 0 1,1 0-1,-1 0 1,1-1-1,0 1 1,0 0-1,-1 0 1,1 0-1,0 0 1,0 0-1,0 0 1,0 0-1,0 0 1,0 0-1,0 1 1,0-2-1,1 1 1,-1 0-1,0 0 1,1 0-1,-1 0 1,0 0-1,1 0 1,-1 0-1,1 0 1,-1 0-1,1 0 1,0-1-1,-1 1 1,1 0-1,0-1 1,0 1-1,0 0 1,-1-1-1,2 1 1,16 8 25,0-2 1,1 0-1,-1-1 1,1-1-1,1-1 0,22 3 1,-36-6-17,209 20 224,7 1-219,-192-17 26,0 1-1,-1 1 1,0 2 0,-1 1-1,33 17 1,-52-23 6,0 1-1,0 0 1,0 1-1,-1 0 1,11 10 0,-17-14-33,0 0 0,-1 0 0,1 0 0,0 0 0,-1 1 0,1-1 0,-1 0 0,0 1 1,0-1-1,0 1 0,0 0 0,0-1 0,0 1 0,-1 0 0,1-1 0,-1 1 0,0 0 0,0 0 0,0 0 1,0-1-1,0 1 0,-1 0 0,-1 5 0,-1 2 66,-2-1 0,1 1 0,-1-1 0,0 0 0,-1-1 0,0 1 0,-1-1 0,1 0 0,-2 0 0,1-1-1,-1 0 1,0-1 0,0 1 0,-1-1 0,0-1 0,0 0 0,-18 7 0,-12 3 162,0-1 0,-1-3 0,-44 8 0,29-10 5,-65 2 1,42-5-96,75-6-161,-11 2 45,-1-1 1,1-1 0,-22-2-1,34 2-59,-1 0 0,1 0 0,0 0-1,-1-1 1,1 1 0,0-1 0,-1 0-1,1 0 1,0 1 0,0-1 0,0-1 0,0 1-1,0 0 1,0 0 0,0-1 0,0 1-1,1-1 1,-1 0 0,1 1 0,-1-1 0,1 0-1,-1 0 1,1 0 0,0 0 0,0 0-1,0 0 1,0-1 0,0 1 0,0-3 0,1 3-51,0 1 0,0-1 1,0 0-1,0 1 1,0-1-1,1 0 1,-1 1-1,0-1 1,1 1-1,0-1 1,-1 1-1,1-1 1,0 1-1,0-1 1,0 1-1,-1 0 1,1-1-1,1 1 1,-1 0-1,0 0 1,0 0-1,0 0 1,1 0-1,-1 0 1,1 0-1,1-1 1,47-18-2192,-29 13 1122,24-15-910</inkml:trace>
</inkml:ink>
</file>

<file path=ppt/ink/ink4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3.6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548 43 3968,'-1'-3'158,"0"0"1,-1 1-1,1-1 0,-1 1 1,0 0-1,0-1 1,1 1-1,-2 0 0,1 0 1,0 0-1,0 0 0,-1 1 1,1-1-1,0 1 1,-1-1-1,0 1 0,1 0 1,-1 0-1,0 0 0,0 0 1,1 0-1,-1 1 1,0 0-1,0-1 0,0 1 1,-4 0-1,-14-1 422,1 0 0,-30 3 0,14 4-497,0 1 0,1 2 0,0 1 0,1 2-1,0 1 1,0 2 0,2 1 0,-52 34 0,81-49-71,1 1 1,0-1-1,0 0 0,0 1 0,0-1 0,0 1 0,1 0 0,-1-1 0,0 1 1,1 0-1,-1 0 0,1 0 0,0 0 0,-1 0 0,1 1 0,0-1 0,-1 4 1,2-5-9,0 1 1,0-1 0,1 0 0,-1 1-1,0-1 1,1 0 0,-1 1 0,1-1-1,-1 0 1,1 0 0,-1 1 0,1-1 0,0 0-1,0 0 1,0 0 0,0 0 0,0 0-1,0 0 1,0 0 0,0 0 0,0-1-1,2 2 1,9 5 12,0-1-1,0-1 0,1 0 1,24 6-1,-24-7 1,29 7 36,1-2 1,1-1-1,75 2 0,-54-8-33,-4-1 7,119 18 0,-165-17 35,0 2 0,0-1-1,-1 2 1,1 0 0,-1 1 0,0 0-1,0 1 1,-1 1 0,0 0 0,0 1 0,-1 0-1,0 1 1,11 11 0,-21-18-18,1-1 1,-1 1-1,0-1 1,0 1-1,0 0 0,0 0 1,0 0-1,0 0 0,-1 1 1,0-1-1,0 0 1,0 1-1,0-1 0,0 0 1,-1 1-1,1-1 0,-1 1 1,0-1-1,0 1 1,0-1-1,0 1 0,-1-1 1,0 1-1,1-1 1,-1 1-1,-1-1 0,1 0 1,0 0-1,-1 1 0,1-1 1,-1 0-1,0 0 1,0-1-1,0 1 0,-1 0 1,1-1-1,-1 1 1,1-1-1,-1 0 0,-4 3 1,-12 9 197,0-2 0,0 0-1,-2-1 1,-39 15 0,35-17-151,-1-1 1,0-1-1,-1-1 0,0-2 0,0-1 0,0 0 0,0-2 0,0-2 1,0 0-1,-54-10 0,77 10-136,0 0 1,-1-1-1,1 1 0,0-1 1,-1 0-1,1 0 1,0 0-1,1-1 0,-6-3 1,9 6 3,-1 0 0,1-1 1,0 1-1,-1-1 0,1 1 0,0 0 1,-1-1-1,1 1 0,0-1 0,-1 1 1,1-1-1,0 1 0,0-1 0,-1 1 1,1-1-1,0 1 0,0-1 0,0 1 1,0-1-1,0 1 0,0-1 0,0 1 1,0-1-1,0 1 0,0-1 0,0 1 1,0-1-1,0 1 0,0-1 0,1 0 1,0 0-108,0 0 0,1 0 0,-1-1 1,0 1-1,1 0 0,-1 1 1,1-1-1,-1 0 0,1 0 0,0 1 1,-1-1-1,1 1 0,0-1 0,3 0 1,84-5-3821,-30 0 1920</inkml:trace>
</inkml:ink>
</file>

<file path=ppt/ink/ink4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4.0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18 4352,'-24'-17'2176,"14"79"-2560,14-41 4224,-4 13-3584,9 4 128,3 0 0,-3 4 128,1-10-768,1-2 128,8-9-256,2-4 0,13-6-1024,-4-11 0</inkml:trace>
</inkml:ink>
</file>

<file path=ppt/ink/ink4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4.3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125 42 6656,'-96'-42'3328,"81"73"-6912,15-20 6016,-4 16-4608,-6 9 0</inkml:trace>
</inkml:ink>
</file>

<file path=ppt/ink/ink4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5.0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257 292 1536,'-1'0'233,"0"-1"1,0 1-1,0 0 1,0 0 0,-1 0-1,1 0 1,0 0-1,0 0 1,0 0-1,0 1 1,-1-1-1,1 0 1,0 1-1,0-1 1,0 1-1,0-1 1,0 1-1,0-1 1,-1 2-1,8 26 1853,-4-21-2570,4 8 773,-1 0 0,2 0 1,0-1-1,1 0 1,0 0-1,1-1 0,1 0 1,16 17-1,-18-22-202,1-1 0,-1 0-1,1 0 1,1-1 0,-1 0-1,1 0 1,0-1 0,1-1 0,-1 0-1,1 0 1,-1-1 0,1 0 0,13 1-1,-8-3-3,1 0-1,-1-1 0,1-1 1,-1 0-1,0-1 0,0-1 1,1 0-1,-2-1 0,1-1 1,0-1-1,-1 0 0,0-1 1,-1 0-1,14-10 0,-20 12-45,0 0-1,0-1 0,-1 0 0,0 0 0,-1-1 1,1 0-1,-1 0 0,-1 0 0,1-1 0,-1 0 0,0 0 1,-1 0-1,0 0 0,0-1 0,-1 0 0,0 0 1,-1 0-1,0 0 0,0 0 0,-1 0 0,0-1 1,0 1-1,-1 0 0,-1-1 0,-2-16 0,1 15-19,-2 1 0,1-1 0,-1 1 0,-1 0 0,0 0 0,0 0 0,-1 1 0,0 0-1,-1 0 1,1 0 0,-2 1 0,1 0 0,-2 0 0,1 1 0,-1 0 0,1 1 0,-20-11 0,-1 2 3,-1 1 0,0 1 0,-1 2 0,-60-15 1,62 20-35,-1 1 0,0 2 0,0 0 0,0 2 0,0 1 0,-30 5 1,45-3-8,0 0 1,0 1-1,0 0 1,0 2-1,1-1 1,0 2-1,0 0 1,0 1-1,1 0 1,0 1-1,0 0 1,1 1-1,-19 18 1,27-23 7,1 0 0,0 0 0,-1 0 0,1 0 1,1 1-1,-1-1 0,1 1 0,0 0 0,0 0 1,0 0-1,0 0 0,1 0 0,0 0 0,0 1 1,1-1-1,-1 0 0,1 0 0,0 1 0,1-1 1,0 6-1,1-4 4,-1-1 1,2 0-1,-1 0 1,0 0-1,1 0 1,0 0-1,1-1 1,-1 1-1,1-1 0,0 0 1,1 0-1,-1 0 1,1 0-1,0-1 1,8 6-1,4 0-11,-1 0 0,1-2 0,1 0 0,0-1 0,0 0 0,0-2 0,0 0 0,1-1 0,30 2 0,18-2-178,90-6 1,-157 2 195,151-12-310,-131 9 236,0-1 0,0-1 0,0 0 0,-1-1 0,24-12 0,-39 16 58,0-1 0,0 1 0,0-1 0,-1 0-1,1 0 1,-1 0 0,1-1 0,-1 1 0,0-1 0,-1 0 0,1 1 0,-1-1 0,0-1 0,3-4-1,-5 7 22,1 1 0,-1 0 0,0 0 0,1 0-1,-1 0 1,0-1 0,0 1 0,0 0-1,0 0 1,0 0 0,0 0 0,0-1-1,-1 1 1,1 0 0,0 0 0,-1 0-1,1 0 1,0 0 0,-1-1 0,0 1-1,1 0 1,-2-1 0,1 1 22,-1 0-1,0 0 1,1-1-1,-1 1 1,0 0 0,0 1-1,0-1 1,0 0-1,0 0 1,0 1-1,0-1 1,0 1 0,0 0-1,0 0 1,0 0-1,-1 0 1,-1 0 0,2 0 9,0-1 0,0 1 0,0 0 0,0 0 0,0 0 0,0 0 0,0 1 0,0-1 0,0 1 0,0-1 0,0 1 0,0 0 0,0-1 0,0 1 0,1 0 0,-1 0 0,0 0 0,1 1 0,-1-1 0,0 0 0,1 1 0,0-1 0,-1 0 0,1 1 0,0 0 0,0-1 0,0 1 0,0 0 0,0 0 0,0 0 0,0-1 0,0 1 0,1 0 0,-1 0 0,1 0 0,0 0 0,-1 0 1,1 0-1,0 0 0,0 0 0,0 0 0,1 0 0,-1 3 0,1 1 49,1 1 0,-1-1 1,1 0-1,1 0 1,-1 0-1,1 0 0,0 0 1,0 0-1,0-1 1,1 1-1,0-1 0,7 7 1,2 0 24,1-2 1,0 0-1,1 0 0,0-1 1,1-1-1,-1 0 0,33 10 0,-11-8-12,1 0-1,60 6 0,-86-15-258,0-1 1,0 0-1,0-1 0,0 0 1,0-1-1,0 0 0,0-1 1,17-6-1,-21 6-305,1 0 0,-1-1-1,-1 0 1,1 0 0,0-1-1,-1 0 1,0 0 0,0-1-1,-1 0 1,0 0 0,0-1-1,7-8 1,3-10-1473</inkml:trace>
</inkml:ink>
</file>

<file path=ppt/ink/ink4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5.8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0 114 3840,'1'2'121,"-1"-1"0,0 1 1,1-1-1,-1 0 0,1 1 1,-1-1-1,1 0 0,0 0 1,-1 1-1,1-1 0,0 0 1,0 0-1,0 0 0,0 0 0,0 0 1,0 0-1,0 0 0,2 1 1,12 13 3354,0 10-2878,-1 0-1,-1 0 1,-2 1-1,10 33 1,5 8-130,-12-35 129,11 30 342,-26-48-621,-10-19-99,-13-23-31,13 7-167,0 0 0,1-1-1,1 1 1,1-2 0,1 1 0,1-1-1,1 0 1,-4-42 0,8 57-27,1 0 1,0 0-1,0 0 1,1 0-1,0 0 1,1 0-1,-1 0 1,2 1-1,-1-1 1,1 1-1,0-1 1,0 1-1,1 0 1,0 0-1,0 0 1,1 1-1,0-1 1,0 1-1,1 0 1,-1 1-1,1-1 1,0 1-1,1 0 1,-1 1-1,1-1 1,0 1-1,0 1 1,1-1-1,12-3 1,-8 3 11,0 0 0,1 1 1,-1 0-1,1 1 1,-1 1-1,1 0 0,0 1 1,23 2-1,-27-1 27,0 1-1,-1 0 1,1 1-1,-1 0 0,1 0 1,-1 1-1,0 0 1,-1 0-1,1 1 1,-1 0-1,1 0 1,-2 1-1,11 10 1,1 4 162,-1 2 0,0 0 0,-2 1 1,-1 0-1,0 1 0,12 33 1,-18-38-19,-1 1 1,0 0-1,-2 0 1,-1 1 0,0-1-1,-1 1 1,-1 0-1,-2 36 1,-1-50-77,1-3-54,0 1 0,0-1 0,-1 0 0,0 1 0,0-1 0,0 0 0,0 1 0,-1-1 0,1 0 0,-4 6 0,4-10-42,1 0-1,0 0 1,0 1-1,0-1 1,0 0-1,0 0 1,-1 0-1,1 0 0,0 0 1,0 0-1,0 0 1,0 0-1,-1 0 1,1 0-1,0 0 1,0 0-1,0 0 0,-1 0 1,1 0-1,0 0 1,0 0-1,0 0 1,0 0-1,-1 0 1,1 0-1,0 0 1,0 0-1,0 0 0,0 0 1,-1 0-1,1 0 1,0-1-1,0 1 1,0 0-1,0 0 1,0 0-1,-1 0 0,1 0 1,0 0-1,0-1 1,0 1-1,0 0 1,0 0-1,0 0 1,0 0-1,0-1 1,0 1-1,0 0 0,0 0 1,0-1-1,-7-16 67,0-19-27,4 12-79,2-1 0,0 1 0,2-1 0,1 0 0,1 1 0,0 0 0,2 0 0,14-41 0,-16 56 15,0 0 0,1 1 0,0 0 0,0 0 0,1 0 0,0 0 0,0 0 0,1 1 0,0 0 1,0 1-1,1-1 0,0 1 0,0 0 0,0 1 0,1 0 0,0 0 0,0 0 0,0 1 0,1 0 0,-1 1 0,1 0 0,0 0 0,0 1 0,0 0 0,0 1 0,12-1 0,-4 2 1,0 1 0,0 0 0,0 2-1,0 0 1,0 1 0,-1 0 0,1 1 0,-1 1-1,0 1 1,-1 0 0,0 1 0,21 15-1,-9-3 19,-1 0 0,-1 2 0,-1 1 0,-2 1 0,31 39 0,-43-49 20,0 0 0,-1 1-1,0 0 1,-1 1 0,-1 0-1,9 27 1,-15-39-28,1 0 0,-1 1 0,0-1 0,-1 1 0,1-1 0,-1 1 0,1-1 0,-1 1 0,-1-1 0,1 1 0,-1-1 0,1 1 0,-1-1 0,-1 1-1,1-1 1,0 0 0,-1 0 0,0 1 0,0-1 0,-1 0 0,1-1 0,-1 1 0,1 0 0,-1-1 0,0 0 0,-1 1 0,1-1 0,0 0 0,-1-1 0,-4 4 0,6-5-156,0 0 0,-1 0-1,1-1 1,-1 1 0,1 0-1,0-1 1,-1 1 0,1-1-1,-1 0 1,1 0 0,-1 0 0,-3-1-1,5 1 41,0 0 0,1 0 0,-1 0 0,0 0-1,1-1 1,-1 1 0,0 0 0,1 0 0,-1-1-1,1 1 1,-1 0 0,0-1 0,1 1 0,-1-1 0,1 1-1,-1-1 1,1 1 0,0-1 0,-1 1 0,1-1-1,-1 0 1,1 1 0,0-1 0,0 1 0,-1-1 0,1 0-1,0 1 1,0-1 0,0 0 0,-1 1 0,1-1-1,0 0 1,0 1 0,0-1 0,0 0 0,0 1 0,1-1-1,-1 0 1,0 0 0,0 1 0,0-1 0,1 1-1,-1-1 1,0 0 0,1 1 0,-1-1 0,0 1 0,1-1-1,-1 0 1,1 0 0,8-15-2200</inkml:trace>
</inkml:ink>
</file>

<file path=ppt/ink/ink4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6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0 403 4608,'61'52'4451,"-34"-28"-1606,36 25 0,-54-43-2877,1 0 1,0-1-1,-1 0 1,19 6 0,-11-6 117,1-1 0,0 0 0,0-1 0,0-1 0,0-1 0,0-1 0,1 0 0,-1-1 0,0-1 0,0-1 1,0 0-1,-1-1 0,1-1 0,-1-1 0,0-1 0,0 0 0,-1-1 0,0-1 0,0 0 0,-1-1 1,0-1-1,-1 0 0,0-1 0,-1-1 0,0 0 0,-1 0 0,15-24 0,-21 28-79,0 0-1,-1-1 0,0 0 1,-1 0-1,0 0 1,-1-1-1,0 1 1,-1-1-1,0 0 1,0 0-1,-1 0 1,-1 0-1,0 0 0,0 0 1,-1 1-1,0-1 1,-1 0-1,-1 0 1,1 1-1,-2-1 1,1 1-1,-2 0 0,1 0 1,-1 0-1,-1 0 1,1 1-1,-2 0 1,1 0-1,-1 1 1,-1 0-1,1 0 1,-1 1-1,-1-1 0,1 2 1,-1-1-1,-1 2 1,1-1-1,-1 1 1,0 0-1,0 1 1,0 0-1,-14-3 0,7 4-9,-1 0 0,0 0-1,0 2 1,0 0-1,0 1 1,0 1 0,0 1-1,0 0 1,0 2-1,-32 9 1,39-9-49,1 0 0,-1 0 0,1 1 0,0 1 0,0 0 0,0 0 0,1 0 1,0 1-1,0 1 0,1 0 0,0 0 0,0 0 0,1 1 0,0 0 0,1 1 0,0-1 0,0 1 0,-5 14 1,7-15-230,2 0 0,-1-1 0,1 1 1,1 0-1,0 0 0,0 0 0,0 0 1,1 0-1,1 1 0,0-1 0,0 0 1,0 0-1,1-1 0,1 1 0,-1 0 1,2-1-1,-1 1 0,1-1 0,0 0 1,1 0-1,-1 0 0,2-1 1,-1 0-1,10 10 0,25 15-1788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3.9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455 68 2560,'-1'-4'242,"-1"0"-1,0 0 1,1 0 0,-1 0 0,-1 1 0,1-1-1,0 1 1,-1 0 0,0 0 0,0 0-1,0 0 1,0 0 0,0 0 0,-1 1 0,1-1-1,-1 1 1,1 0 0,-1 0 0,0 1-1,0-1 1,0 1 0,0 0 0,0 0-1,0 0 1,0 0 0,0 1 0,-1 0 0,1-1-1,-7 2 1,-14 0 235,1 2 0,-1 0 0,-43 12 0,59-13-145,-21 8 319,1 1 1,0 1-1,-45 26 1,67-34-527,5-3-108,0-1 0,1 1 0,-1 0 0,0 0 0,0 0 0,1 1 0,-1-1 0,0 0 1,1 1-1,-1-1 0,1 1 0,0-1 0,-1 1 0,1 0 0,0-1 0,0 1 0,0 0 0,0 0 1,1 0-1,-1 0 0,0 0 0,1 0 0,-1 0 0,1 0 0,0 3 0,0-3-17,1 0-1,0 0 0,0 0 0,0 0 1,0 0-1,0 0 0,0-1 0,1 1 1,-1 0-1,1 0 0,-1-1 0,1 1 1,-1-1-1,1 1 0,0-1 0,0 0 0,0 0 1,0 0-1,0 0 0,0 0 0,0 0 1,0-1-1,4 2 0,166 47-215,-95-29 210,-1 3 0,96 44 0,-159-61-2,7 4 27,0 0 0,22 16 0,-38-23 2,0 0 0,0 0 0,0 0 0,-1 0 0,1 1 0,-1 0 0,0 0-1,0 0 1,0 0 0,0 0 0,-1 1 0,1-1 0,-1 1 0,-1-1 0,3 9 0,-3-10 0,-1-1 1,0 1 0,0 0 0,-1 0 0,1-1 0,0 1 0,-1 0 0,0-1 0,1 1 0,-1-1 0,0 1 0,-1-1 0,1 1 0,0-1 0,-1 0 0,1 1 0,-1-1 0,0 0 0,1 0-1,-1 0 1,0 0 0,0 0 0,-1-1 0,1 1 0,0-1 0,0 1 0,-1-1 0,1 0 0,-1 0 0,-4 1 0,-3 2 42,0 0 1,0-2-1,-1 1 0,1-1 1,-1-1-1,-17 1 0,-21-3 69,-1-2 1,1-3-1,-57-12 0,102 17-152,0-1 0,-1 1 0,1-1-1,0 0 1,0 0 0,0 0 0,0-1-1,0 1 1,-5-5 0,9 7-11,-1-1 1,0 0 0,0 0-1,1 0 1,-1 0-1,0 0 1,1 1 0,-1-1-1,1 0 1,0 0 0,-1 0-1,1 0 1,0-1-1,-1 1 1,1 0 0,0 0-1,0 0 1,0 0 0,0 0-1,0 0 1,0 0-1,0 0 1,1 0 0,-1 0-1,0 0 1,0 0 0,1 0-1,-1 0 1,1 0-1,-1 0 1,1 0 0,-1 0-1,1 0 1,0 0 0,-1 0-1,1 0 1,0 1-1,0-1 1,-1 0 0,1 1-1,0-1 1,0 0 0,0 1-1,2-1 1,15-9-901,0 1-1,1 1 1,0 1 0,0 1-1,1 0 1,0 2-1,29-4 1,-31 5 181,32-3-1192</inkml:trace>
</inkml:ink>
</file>

<file path=ppt/ink/ink4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6.9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25 2560,'10'-25'1280,"-10"29"-128,0-4 1408,0 13-1920,0 3 128,0 10 384,-4 16 128,4 3-1536,4-3 0,7 0 896,4-4 128,4-6-384,11-9 0,10-8-896,11-6 0,-7-9-1152,-2-13 128</inkml:trace>
</inkml:ink>
</file>

<file path=ppt/ink/ink4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7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37 5504,'-25'-36'2688,"44"47"-3584,-13-11 4224,3 0-4992,7 4 128,-1 17-1024,9-4 0</inkml:trace>
</inkml:ink>
</file>

<file path=ppt/ink/ink4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7.6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0 181 3328,'3'6'1408,"39"24"-220,26 21 2323,-62-46-3379,0 1 0,0-1 1,-1 1-1,0 1 0,0-1 0,-1 1 0,0-1 0,6 14 0,-8-17 86,-1 1 0,0 0 0,-1 0 0,1 0 1,-1 0-1,1 0 0,-2 7 0,1-11-197,0 1 0,0 0 0,0-1 0,0 1 0,0-1 0,0 1 0,0-1 0,0 1 0,0-1 1,-1 1-1,1 0 0,0-1 0,0 1 0,-1-1 0,1 0 0,0 1 0,-1-1 0,1 1 0,0-1 0,-1 1 0,1-1 0,-1 0 0,1 1 0,-1-1 0,1 0 0,-1 1 0,1-1 0,-1 0 0,1 0 0,-1 0 1,1 1-1,-1-1 0,1 0 0,-1 0 0,0 0 0,1 0 0,-1 0 0,1 0 0,-1 0 0,1 0 0,-1 0 0,0 0 0,1 0 0,-1-1 0,1 1 0,-1 0 0,1 0 0,-1 0 0,1-1 0,-1 1 0,1 0 1,-1-1-1,1 1 0,-1 0 0,1-1 0,0 1 0,-1-1 0,1 1 0,0-1 0,-1 0 0,-2-2-13,0 1 1,0-1 0,0 0-1,1 0 1,0 0-1,-1-1 1,1 1-1,0-1 1,1 1-1,-1-1 1,0 1-1,1-1 1,0 0-1,0 0 1,0 0-1,1 0 1,-1 0 0,1 0-1,0 1 1,0-1-1,0 0 1,0 0-1,1 0 1,1-6-1,2-7 9,1 0 0,0 1 0,1 0 1,9-18-1,-8 19 10,1 0 1,1 0 0,0 1 0,1 0 0,1 0 0,0 1 0,0 1-1,21-17 1,-26 24-7,1 0-1,0 0 1,0 1-1,0 0 1,1 0-1,-1 1 1,1 0-1,0 0 1,0 1 0,0 0-1,0 0 1,1 1-1,-1 0 1,0 1-1,1 0 1,-1 0-1,0 0 1,1 1-1,10 3 1,-8-1 63,0 1-1,-1 1 1,1 0 0,-1 0 0,0 1-1,0 0 1,-1 1 0,0 0 0,0 0-1,-1 1 1,1 0 0,-2 0 0,1 1-1,6 11 1,13 20 353,-2 2-1,21 50 1,1-3 154,-35-67-435,-3-10-102,-2 1 0,0 0 0,0 1 0,-1 0 0,-1 0-1,6 22 1,-10-23-566</inkml:trace>
</inkml:ink>
</file>

<file path=ppt/ink/ink4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8.2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3584,'3'6'5853,"2"11"-3334,12 60-2059,-8-17-398,45 258 2436,63 263 147,-98-464-2201,-15-78-219,3-1 0,0 0 0,20 56 0,-25-90-239,0 1 0,0-1 0,0 1 0,1-1 1,-1 0-1,1 0 0,0 0 0,0 0 0,0 0 1,7 4-1,-9-6-72,1-1 0,0 0 0,0 0-1,0-1 1,0 1 0,1 0 0,-1-1 0,0 1 0,0-1 0,0 0 0,0 1 0,1-1 0,-1 0 0,0 0 0,0-1 0,0 1 0,1 0 0,-1-1 0,0 1 0,0-1 0,0 0 0,0 0 0,0 0 0,0 0 0,3-2 0,22-11-2019,-1-2 0,29-23 0,-18 6-220</inkml:trace>
</inkml:ink>
</file>

<file path=ppt/ink/ink4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8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82 137 3200,'-60'-11'1536,"39"1"-512,36 10 2304,12-7-2944,12-1 0,16-1 128,31-9 128,8 3-896,22 6 0,0-8 512,-16 5 128,-15-1-512,-26 6 128,-14 7-1152,-20 3 0,-29 22-256,-17-4 128</inkml:trace>
</inkml:ink>
</file>

<file path=ppt/ink/ink4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8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0 312 3584,'20'54'1359,"-10"-25"-300,1-1 1,1 0-1,1-1 0,27 41 1,-25-47-823,1 0 0,0-1 0,2-1 0,0 0 0,2-2 0,0 0 0,0-1 0,45 26 0,-64-41-215,0 0-1,0-1 1,0 1 0,0 0 0,0-1-1,1 1 1,-1 0 0,0-1 0,0 1-1,0-1 1,1 0 0,-1 1-1,0-1 1,0 0 0,1 0 0,-1 0-1,0 0 1,1 0 0,0 0 0,-1-1-10,-1 0 1,0 1 0,0-1-1,1 0 1,-1 0 0,0 1-1,0-1 1,0 0 0,0 1-1,0-1 1,0 0 0,0 0-1,0 1 1,0-1 0,0 0-1,-1 0 1,1 1 0,0-1-1,0 0 1,-1 1 0,1-1-1,0 0 1,-1 0 0,-34-57 293,30 51-284,-76-109 135,36 54-124,2-2 0,-63-127 0,103 186-46,1 0 0,0 0 0,0 0 0,1-1 0,-1 1 0,1 0 0,0-1 1,1 1-1,0-1 0,-1 0 0,2 1 0,-1-1 0,1 1 0,0-1 1,0 1-1,0-1 0,1 1 0,-1 0 0,1 0 0,1 0 0,2-6 0,0 5 6,0-1 0,1 1 0,0-1 0,0 2-1,1-1 1,-1 1 0,1 0 0,0 0 0,0 1-1,1 0 1,-1 0 0,1 1 0,9-3 0,9-3 26,1 2 0,-1 1 1,1 1-1,50-2 1,112 9 216,-160-1-143,-19-1-170,0 1-1,0 0 0,-1 1 1,1-1-1,10 5 0,-17-5-145,1 0-1,-1 1 1,0 0-1,0 0 0,0 0 1,0 0-1,0 0 1,0 0-1,0 1 1,-1-1-1,1 1 0,-1 0 1,1 0-1,-1 0 1,0 0-1,1 4 1,7 11-1441</inkml:trace>
</inkml:ink>
</file>

<file path=ppt/ink/ink4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49.3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136 341 3840,'0'0'32,"0"0"1,0-1-1,0 1 0,-1 0 1,1-1-1,0 1 0,0 0 1,0 0-1,-1-1 0,1 1 1,0 0-1,0 0 0,-1-1 1,1 1-1,0 0 0,-1 0 1,1 0-1,0-1 0,-1 1 1,1 0-1,0 0 0,-1 0 1,1 0-1,0 0 0,-1 0 1,1 0-1,0 0 0,-1 0 1,1 0-1,0 0 1,-1 0-1,1 0 0,0 0 1,-1 0-1,1 0 0,0 0 1,-1 1-1,1-1 0,0 0 1,-1 0-1,1 0 0,0 0 1,-1 1-1,8 17 2114,-1-10-1542,-1 1 1,1-1-1,1-1 1,7 9 0,-3-8-467,0-1 0,0 0 0,1-1 0,-1-1 0,1 1 0,1-2 0,-1 1 0,1-2 0,0 0 0,0 0 0,0-1 0,0-1 0,0 0 0,0-1 0,0 0 0,23-5 0,-3 1 79,0-3 0,0-1 0,-1-1 0,0-2 0,45-21 0,-67 27-190,1-1 0,-1 0 1,0-1-1,0 0 1,-1-1-1,0 0 1,0 0-1,-1-1 0,0 0 1,0 0-1,-1-1 1,-1 0-1,10-18 1,-13 23-20,-1-1 0,0 1 0,-1-1 1,1 1-1,-1-1 0,0 0 0,-1 0 1,1 1-1,-1-1 0,0 0 0,0 0 1,-1 1-1,0-1 0,0 0 0,0 1 1,-1-1-1,0 1 0,0-1 0,0 1 1,-1 0-1,1 0 0,-1 0 0,-1 0 1,1 0-1,-1 1 0,1-1 1,-1 1-1,-1 0 0,1 0 0,-6-3 1,-7-5-7,-1 0 0,-1 2 0,1 0 0,-2 1 0,1 1 0,-1 1 0,0 1 0,-1 0 0,1 2 0,-1 0 0,0 1 0,-41 1 0,29 2-2,0 1-1,0 2 0,1 1 1,-1 2-1,1 1 0,0 2 1,-45 18-1,66-23-5,1 1 0,0 1-1,-1 0 1,2 0 0,-1 1 0,1 0 0,0 1 0,1 0-1,-12 14 1,17-19-19,1 0 0,0 0-1,0 0 1,0 0 0,1 1 0,-1-1-1,1 1 1,0-1 0,0 1-1,0-1 1,0 1 0,1 0 0,-1-1-1,1 1 1,0 0 0,0 0-1,0-1 1,1 1 0,-1 0 0,1-1-1,0 1 1,0 0 0,0-1-1,1 1 1,-1-1 0,1 0 0,0 1-1,0-1 1,0 0 0,0 0-1,0 0 1,5 3 0,5 5-248,0-1 1,1 0-1,0-1 1,1 0-1,-1-1 0,2-1 1,-1 0-1,27 8 1,58 16-1520</inkml:trace>
</inkml:ink>
</file>

<file path=ppt/ink/ink4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0.6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108 246 2560,'-1'0'131,"1"1"-1,-1-1 1,1 0-1,-1 0 1,1 0 0,-1 0-1,1 0 1,-1 0-1,0 0 1,1 0 0,-1-1-1,1 1 1,-1 0-1,1 0 1,-1 0 0,1 0-1,-1-1 1,1 1-1,-1 0 1,1-1 0,-1 1-1,1 0 1,0-1-1,-1 0 1,-4 0 2192,4 11-1405,1-1-794,0 0-1,1-1 1,0 1-1,1 0 1,-1 0-1,2-1 1,-1 0-1,1 1 1,1-1-1,-1 0 1,1 0-1,1-1 1,-1 1-1,8 7 0,-4-6 12,0 0 0,1-1 0,0-1 0,1 1-1,-1-1 1,1-1 0,1 0 0,-1-1 0,23 9-1,-13-8-45,0 0-1,1-1 0,0-1 0,0-2 0,0 0 1,0 0-1,0-2 0,0-1 0,0-1 1,0 0-1,0-2 0,0 0 0,-1-2 1,0 0-1,0-1 0,0-1 0,-1-1 1,0-1-1,-1 0 0,0-1 0,23-20 1,-35 26-80,-1 0 1,0 0 0,-1 0-1,1-1 1,-1 0-1,0 0 1,-1 0 0,0 0-1,0-1 1,0 0 0,0 1-1,-1-1 1,0 0 0,-1 0-1,0 0 1,0 0 0,0-10-1,-1 6 1,-1 1-1,0-1 0,-1 0 1,-1 1-1,1-1 1,-2 1-1,1 0 1,-2 0-1,1 0 0,-11-16 1,10 18-3,0 1 1,0 0-1,-1 1 1,0-1-1,0 1 1,-1 0-1,0 0 1,0 1-1,0 0 1,-1 0-1,1 1 1,-10-4-1,-5 0-5,1 0 1,-1 2-1,-25-4 0,46 10-1,-28-5-11,1 1 0,-1 1 0,0 1 0,1 2-1,-1 1 1,0 1 0,-45 10 0,59-9-37,-1 1 0,1 1 0,0 1 0,1 0 0,-1 0 0,1 2 1,0-1-1,1 2 0,0 0 0,0 1 0,1 0 0,0 1 0,1 0 0,0 0 0,-12 18 0,20-24-11,0-1 1,0 1 0,1 0 0,-1-1-1,1 1 1,0 0 0,0 0 0,1 1 0,-1-1-1,1 0 1,0 1 0,1-1 0,-1 0-1,1 1 1,0-1 0,0 1 0,1-1 0,0 0-1,0 1 1,0-1 0,3 7 0,0-5-85,-1 1 0,2-1 1,-1-1-1,1 1 0,0-1 1,1 0-1,-1 0 0,1 0 0,0-1 1,1 0-1,-1 0 0,1-1 1,14 8-1,29 10-1042,1-1 0,1-3 0,81 17 0,-38-16-245</inkml:trace>
</inkml:ink>
</file>

<file path=ppt/ink/ink4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1.4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0 3200,'-6'14'574,"1"1"0,1 0 0,0 0 0,1 0 0,1 0 0,-1 16 0,3 101 2613,2-57-3075,0 65 482,21 148-1,-12-211-68,4-1-1,3-1 1,43 115-1,-55-175-415,-1 0-1,2-1 0,0 0 1,1 0-1,0-1 0,14 18 1,-19-28-93,0-1 1,0 1 0,0-1 0,0 1 0,1-1-1,-1 0 1,0 0 0,1 0 0,0-1 0,-1 1 0,1-1-1,0 0 1,0 0 0,0 0 0,-1-1 0,1 1 0,0-1-1,0 0 1,0 0 0,0 0 0,0 0 0,0-1 0,0 0-1,0 0 1,0 0 0,-1 0 0,1-1 0,0 1 0,-1-1-1,6-3 1,-1 1-2,-1-1-1,1 0 1,-1 0-1,0 0 0,0-1 1,-1 0-1,1-1 1,-1 0-1,10-14 1,-3-2-15,0 0 1,10-26 0,-6 12 2,8-21-67,-22 51 20,-16 37 24,9-19 59,1 1 0,0-1 0,1 1 0,0-1 0,0 1 0,2 0 0,-1 0 0,3 18 1,-2-26-26,0 0 1,0 1 0,1-1 0,0 0 0,0 0 0,0 0 0,0 0-1,0 0 1,1 0 0,0 0 0,0-1 0,0 1 0,0-1 0,0 1-1,1-1 1,0 0 0,-1 0 0,1 0 0,0 0 0,1 0 0,-1 0-1,0-1 1,1 0 0,-1 0 0,1 0 0,0 0 0,7 2 0,4-1 12,0 0 0,1-2 1,0 1-1,-1-2 0,1 0 1,0-1-1,-1-1 1,1 0-1,-1-1 0,0-1 1,0 0-1,15-6 1,-20 5-20,0 0 1,0-1 0,0 0-1,-1 0 1,0-1 0,-1 0-1,1 0 1,-2-1 0,1-1-1,-1 1 1,0-1 0,0 0-1,-1 0 1,-1-1 0,1 0-1,-2 0 1,7-17 0,-4 3-33,-2-1 0,0 0 0,2-29 0,-2 13-115,-7 54 234,1-1-1,0 1 1,1 0 0,1-1-1,0 1 1,0-1 0,1 1 0,1-1-1,0 0 1,1 0 0,0 0-1,1 0 1,0-1 0,1 1 0,0-1-1,1-1 1,0 1 0,1-1-1,0-1 1,0 1 0,1-1 0,1-1-1,-1 1 1,19 11 0,48 18 276,-12-8-3259,-55-19 1061,-9-11 1785,0 0-1,0 0 1,0 0-1,0 0 1,0 0-1,0 0 1,-1 0 0,1 0-1,0 0 1,0 0-1,0 0 1,0 0-1,0 0 1,0 0-1,0 0 1,-1 0-1,1 0 1,0 0 0,0 0-1,0 0 1,0 0-1,0 0 1,0 0-1,0 0 1,0 0-1,-1 0 1,1 0-1,0 1 1,0-1 0,0 0-1,0 0 1,0 0-1,0 0 1,0 0-1,0 0 1,0 0-1,0 0 1,0 0-1,0 1 1,0-1 0,-1 0-1,1 0 1,0 0-1,0 0 1,0 0-1,0 0 1,0 0-1,0 1 1,0-1-1,0 0 1,0 0 0,0 0-1,0 0 1,0 0-1,1 0 1,-1 0-1,0 1 1,0-1-1,0 0 1,0 0-1,0 0 1,-10-16-2283</inkml:trace>
</inkml:ink>
</file>

<file path=ppt/ink/ink4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2.3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 2560,'16'-3'4864,"42"5"-3399,65 12 0,27 2-235,2-7-240,118 3 644,-317-15-1551,19 1 8,0 1-1,-40 3 0,62-1-80,-1 0 0,0 0 0,0 0 0,0 1 0,1 0-1,-1 0 1,1 1 0,0 0 0,-1 0 0,1 0-1,1 1 1,-1 0 0,0 0 0,1 0 0,-7 8 0,4-1-10,1-1 0,0 1 0,1 1 0,0-1 0,1 1 0,1 0 0,0 0 0,0 1 0,1-1 0,1 1 0,-2 16 0,3-12 0,0 1 0,1-1 0,1 0 0,1 0 0,0 0 0,1 0 0,1-1 0,6 19 0,-6-27-130,0 0 0,0-1 0,1 1 0,0-1 0,0 0 0,1-1 1,-1 1-1,2-1 0,-1 0 0,1-1 0,0 1 0,0-1 0,0-1 0,1 1 1,-1-1-1,1-1 0,0 1 0,0-1 0,17 3 0,5 1-575,0-1 0,0-2 0,1-1 0,39-1 0,-45-5-1108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4.3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0 1408,'-4'13'9349,"-9"50"-8053,8-35-447,1 1 0,2 1 1,1-1-1,4 49 0,-1-67-715,0 0-1,0 0 1,1-1-1,0 1 1,1-1 0,9 18-1,-10-23-98,0 1 1,1-2-1,-1 1 0,1 0 0,0-1 1,1 1-1,-1-1 0,1 0 0,0-1 1,0 1-1,0-1 0,0 0 0,7 3 0,-7-4-118,0 0 0,0-1-1,0 1 1,0-1-1,1 0 1,-1-1-1,0 1 1,0-1-1,1 0 1,-1 0-1,0-1 1,1 0-1,-1 0 1,0 0-1,7-3 1,0 0-580,-1-1 0,-1-1 1,1 0-1,-1-1 0,16-12 1,12-13-1642</inkml:trace>
</inkml:ink>
</file>

<file path=ppt/ink/ink4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3.1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44 3072,'121'-1'5086,"94"1"-3751,-185 2-1196,1-1-1,-1-2 1,0-2 0,0 0-1,48-13 1,-58 8-63,-19 7-71,-1 1 0,0 0 0,1 0 0,-1 0-1,0 0 1,0 0 0,1-1 0,-1 1-1,0 0 1,1 0 0,-1-1 0,0 1 0,0 0-1,1 0 1,-1-1 0,0 1 0,0 0-1,0-1 1,0 1 0,1 0 0,-1 0 0,0-1-1,0 1 1,0 0 0,0-1 0,0 1-1,0-1 1,0 1 0,0 0 0,0-1-1,0 1 1,0 0 0,0-1 0,0 1 0,0 0-1,0-1 1,0 1 0,-1 0 0,1-1-1,0 1 1,0 0 0,0-1 0,0 1 0,-1 0-1,1 0 1,0-1 0,0 1 0,-1 0-1,1 0 1,-1-1 0,-3 2 28,0-1-1,0 1 1,0 0 0,0 1 0,0-1-1,1 1 1,-1-1 0,-4 4-1,2-2 15,-6 2-17,1 1-1,0 1 1,0 0-1,0 1 1,1 0-1,0 0 1,1 1-1,0 0 0,0 1 1,1 0-1,0 0 1,-8 15-1,11-16-21,0-1-1,1 1 1,0 0 0,0 1-1,1-1 1,1 0-1,-1 1 1,1 0 0,1-1-1,0 1 1,0 0-1,1 0 1,0 0 0,1 0-1,0-1 1,4 17-1,-3-19 4,1-1 0,1 0 0,-1 1 0,1-1 0,0 0 0,1-1 0,0 1 0,-1-1 0,2 0 0,-1 0 0,0-1 0,1 1-1,0-1 1,0 0 0,0-1 0,1 0 0,-1 0 0,1 0 0,13 3 0,8 3 36,2-2-1,-1-1 1,37 2 0,-20-4-31,0-2 0,0-3 0,-1-1 0,1-2 0,0-2 0,-1-3 0,72-22 0,-67 16-19,-27 9 7,0-1 0,-1-1 0,1-1 0,-2-1 0,27-17 0,-43 24 1,-1-1 0,0 0 0,0-1 0,0 1 0,0-1 1,-1 1-1,0-1 0,0 0 0,0 0 0,-1-1 0,1 1 0,-1 0 0,0-1 0,-1 0 0,0 1 1,0-1-1,0 0 0,0 0 0,-1 1 0,0-1 0,0 0 0,0 0 0,-1 0 0,0 1 0,0-1 1,-1 0-1,1 1 0,-1-1 0,0 1 0,-1 0 0,1-1 0,-1 1 0,0 0 0,-1 1 1,1-1-1,-1 0 0,0 1 0,0 0 0,0 0 0,0 0 0,-1 0 0,0 1 0,0 0 0,0 0 1,-9-4-1,8 5 11,-1-1 1,1 2 0,-1-1 0,0 1-1,1 0 1,-1 0 0,0 1 0,0 0-1,0 0 1,0 1 0,1 0 0,-1 0 0,0 0-1,1 1 1,-1 0 0,1 0 0,-1 1-1,1 0 1,0 0 0,-6 4 0,1 2 37,0 0 0,0 1 1,1 0-1,1 0 1,0 1-1,0 0 0,1 1 1,0 0-1,-6 13 1,8-14 48,1 0 0,-1 0 0,2 1 0,0 0 0,0 0 0,1 0 1,0 0-1,1 0 0,1 1 0,-1 17 0,3-23-41,0 1-1,0-1 1,1 1-1,-1-1 1,2 1-1,-1-1 1,1 0 0,0 0-1,0 0 1,1-1-1,0 1 1,0-1-1,1 0 1,0 0-1,0 0 1,0-1-1,0 1 1,11 6 0,-2-3-175,2 0 0,0 0 0,0-2 0,0 0 1,1-1-1,-1-1 0,1 0 0,1-1 1,-1-1-1,1-1 0,-1 0 0,1-1 1,19-2-1,17 1-1764</inkml:trace>
</inkml:ink>
</file>

<file path=ppt/ink/ink4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4.0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3 286 1664,'-1'-8'232,"0"0"-1,1 0 1,0 1-1,0-1 1,0 0 0,1 1-1,0-1 1,1 0-1,0 1 1,0-1 0,1 1-1,-1 0 1,2 0 0,-1 0-1,1 0 1,0 1-1,0-1 1,1 1 0,0 0-1,0 0 1,0 1-1,1-1 1,0 1 0,0 0-1,0 1 1,0 0-1,12-6 1,49-17 295,78-19-1,-118 39-271,1 1 0,-1 2-1,2 0 1,-1 2 0,54 3-1,-79-1-236,0 0 0,0 1 0,0-1-1,0 1 1,0 0 0,0-1-1,0 1 1,0 0 0,0 1 0,0-1-1,0 1 1,0-1 0,-1 1-1,1 0 1,-1 0 0,1 0 0,-1 0-1,0 0 1,0 0 0,0 1-1,0-1 1,0 1 0,0 0 0,-1-1-1,1 1 1,-1 0 0,0 0 0,0 0-1,0 0 1,0 0 0,0 0-1,0 4 1,-1 10 36,1-1 0,-2 1 0,0-1 0,-1 0 0,-6 21 0,-1 35 61,9-66-104,0 0-1,0 0 0,1 0 1,0 0-1,1 0 0,-1 0 1,1 0-1,0 0 0,1 0 1,-1-1-1,1 1 0,0-1 1,0 0-1,1 0 0,0 0 0,0 0 1,0-1-1,0 0 0,1 1 1,-1-1-1,1-1 0,10 7 1,-5-5 3,0 0 1,0-1-1,1 0 1,-1-1 0,1 0-1,-1-1 1,1 0-1,0 0 1,0-1-1,0-1 1,0 0-1,11-1 1,3-2 55,1 0 0,-1-2 1,0-1-1,-1-1 0,1-1 1,-1-1-1,32-17 0,-48 21-36,0 1 0,-1-2 0,0 1 0,0-1-1,0 0 1,0-1 0,-1 1 0,0-1 0,-1-1 0,8-12 0,-10 14-7,0-1 0,0 1-1,-1-1 1,0 0 0,-1 0 0,1 0 0,-1 0 0,-1 0 0,1 0 0,-1-1 0,0 1 0,-1 0 0,0 0-1,0 0 1,-3-9 0,3 11-27,-1-1 0,0 1 0,0-1 0,-1 1 0,0 0 0,1 0 0,-2 0 0,1 1 0,-1-1 0,1 1 0,-1-1 0,0 1 0,-1 1 0,1-1 0,-1 0 0,0 1 0,0 0 0,-7-3 0,12 5-3,-1 1 0,1 0 0,-1-1 0,1 1 0,-1 0 0,1-1 0,-1 1 0,1 0 0,-1 0 0,1 0 0,-1 0 0,1-1 0,-1 1 0,1 0 0,-1 0 0,0 0 0,1 0 0,-1 0 0,1 0 0,-1 0 1,1 0-1,-1 1 0,1-1 0,-1 0 0,1 0 0,-1 0 0,0 1 0,1-1 0,0 0 0,-1 0 0,0 1 0,0 18-18,18 29 36,-16-44-20,15 30 32,2 0 0,1-1 1,1-1-1,2-1 1,1-1-1,38 37 1,-54-59-84,8 7-816,0 0 0,0-1 0,2-1 0,22 15 0,-31-22-792</inkml:trace>
</inkml:ink>
</file>

<file path=ppt/ink/ink4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4.5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24 3200,'0'1'50,"-1"-1"-1,1 1 1,-1-1 0,0 1 0,1-1 0,-1 1-1,1 0 1,-1-1 0,1 1 0,0-1-1,-1 1 1,1 0 0,0 0 0,-1-1 0,1 1-1,0 0 1,0-1 0,0 1 0,-1 0-1,1 0 1,0 0 0,0-1 0,0 1 0,0 0-1,1 0 1,-1 0 0,4 31 1228,1 0-1,14 44 1,0-1-183,-13-43-772,1-1 1,2 0-1,1-1 1,2 0-1,28 54 1,-65-221 316,22 115-642,0 1 0,1-1 0,1 0 0,2 0 1,0 0-1,1 0 0,5-22 0,-6 36 14,1 0-1,0 0 1,1 0 0,0 1 0,0-1 0,0 1-1,1 0 1,0 0 0,1 0 0,-1 1 0,1-1-1,1 1 1,-1 0 0,1 1 0,0-1-1,0 1 1,1 0 0,-1 1 0,1-1 0,0 1-1,0 1 1,12-5 0,-2 3 81,0 2 1,0-1-1,1 2 0,-1 1 1,1 0-1,-1 1 0,1 0 1,-1 2-1,1 0 0,-1 1 1,0 1-1,0 0 0,0 1 1,-1 1-1,1 1 0,-1 0 1,-1 1-1,1 1 0,-2 1 1,19 14-1,-13-9 21,-1 2 1,0 1-1,-1 0 1,-1 1-1,-1 1 1,-1 0-1,0 1 1,-2 1-1,0 0 1,-2 1-1,0 1 1,-2-1-1,9 34 1,-12-33-213,9 42 191,-11-28-4675,-8-35 2641</inkml:trace>
</inkml:ink>
</file>

<file path=ppt/ink/ink4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5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32 158 2944,'-1'-1'35,"1"1"1,-1 0-1,0-1 0,0 1 0,0 0 1,0 0-1,0 0 0,0-1 1,1 1-1,-1 0 0,0 0 0,0 0 1,0 0-1,0 1 0,0-1 1,0 0-1,0 0 0,1 0 1,-1 1-1,0-1 0,0 1 0,0-1 1,0 0-1,1 1 0,-1-1 1,0 1-1,1 0 0,-1-1 0,0 1 1,1 0-1,-1-1 0,0 2 1,0 0 81,0 1 1,0-1 0,1 1-1,-1 0 1,1-1 0,-1 1-1,1 0 1,0-1-1,0 1 1,0 0 0,1 3-1,2 9 375,0 0 0,0 0 0,10 23 0,-9-26-384,1-1 0,0 0 0,0 0 0,1 0 0,1 0 0,-1-1 0,2 0 0,-1-1 1,1 1-1,1-2 0,0 1 0,0-1 0,1 0 0,10 6 0,11 8 530,-28-19-563,1 0 0,-1 0 0,0 0-1,1-1 1,0 0 0,0 1 0,-1-1 0,1-1 0,1 1-1,-1-1 1,6 2 0,-10-3-66,1-1-1,0 1 1,0 0-1,-1-1 1,1 1-1,0-1 1,-1 0-1,1 1 1,-1-1-1,1 0 1,0 1-1,-1-1 1,0 0-1,1 1 1,-1-1-1,1 0 1,-1 0-1,0 0 1,0 1-1,1-1 1,-1 0-1,0 0 1,0 0-1,0 0 1,0 1-1,0-1 0,0 0 1,0 0-1,0 0 1,0 0-1,0 0 1,-1 1-1,1-1 1,-1-1-1,-7-41 57,6 37-43,-11-43 45,4 18-50,2 0 0,0 0 0,-2-51-1,8 74-16,1 0 0,0 0-1,1 0 1,0-1 0,0 1-1,1 0 1,0 0 0,0 1-1,1-1 1,0 0 0,0 1-1,1 0 1,0 0 0,1 0 0,-1 0-1,1 0 1,0 1 0,1 0-1,7-7 1,-7 9 18,0 0 1,0 1-1,1-1 1,0 1-1,-1 0 1,1 1-1,0 0 1,0 0-1,1 0 1,-1 1-1,0 0 1,1 0-1,13 1 1,8 2 108,0 0 0,34 8 0,-40-5-19,1 2 0,-1 0 0,0 2 0,0 0 0,26 16 0,2 5 208,50 40 0,-80-54-165,-1 1-1,0 1 1,24 28-1,-36-37-97,-1 1 0,0 0 0,0 0 0,-1 0-1,0 1 1,-1 0 0,0 0 0,-1 0 0,5 22 0,-9-29-33,0 0 1,0 0-1,0 1 1,-1-1-1,1 0 1,-1 0 0,0 0-1,-1 0 1,1 0-1,-1-1 1,1 1-1,-1 0 1,0-1 0,-1 1-1,-2 3 1,4-5-234,-1 1 0,-1 0 1,1-1-1,0 1 0,0-1 1,-1 1-1,1-1 0,-1 0 1,0 0-1,0-1 0,0 1 0,0 0 1,0-1-1,0 0 0,0 0 1,0 0-1,-1 0 0,-4 1 1,7-2-1580</inkml:trace>
</inkml:ink>
</file>

<file path=ppt/ink/ink4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6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1 253 2432,'3'-6'243,"1"0"0,0 0 0,0 0 0,1 1 1,-1 0-1,1-1 0,1 1 0,-1 1 0,1-1 0,-1 1 0,13-6 1,74-37 1062,-56 31-1020,1 2 1,41-10-1,-60 19-80,0 2 1,0 0-1,0 1 1,1 0-1,-1 2 0,32 3 1,-45-3-156,-1 1 1,0 0 0,0 0-1,0 0 1,0 0-1,0 1 1,0 0-1,0-1 1,-1 2 0,1-1-1,0 0 1,-1 1-1,0-1 1,0 1 0,1 0-1,-2 0 1,1 0-1,0 1 1,-1-1 0,1 1-1,-1-1 1,0 1-1,0 0 1,0 0 0,0 4-1,3 9 154,-1 1-1,-2-1 0,1 1 1,-2 34-1,-1-35-83,1 0-1,0 0 0,1 0 1,7 26-1,-5-35-71,-1 0 0,1-1 0,1 1-1,0-1 1,0 1 0,0-1 0,1-1 0,0 1 0,0-1 0,1 0 0,0-1-1,0 1 1,0-1 0,0-1 0,1 1 0,0-1 0,11 4 0,7 1 48,-1-1 0,1-1 0,1-1 0,33 4 0,-51-9-84,-1 0 1,0 0-1,1 0 0,-1-1 0,0-1 0,1 1 0,-1-1 0,0-1 0,1 0 1,-1 0-1,0 0 0,0-1 0,0 0 0,-1-1 0,1 0 0,-1 0 0,0 0 1,0-1-1,0 0 0,-1-1 0,0 1 0,0-1 0,0 0 0,-1-1 0,1 1 1,-2-1-1,1 0 0,-1-1 0,0 1 0,0-1 0,-1 1 0,0-1 0,0 0 1,-1 0-1,0-1 0,-1 1 0,0 0 0,0-13 0,-5-89-141,5 119 104,0 0 0,1 0-1,0 0 1,0 0 0,1-1-1,0 1 1,1-1 0,0 0-1,7 11 1,1 0 34,1 0 0,25 29 0,-27-37 6,0-1 1,1 0-1,0-1 0,0 0 1,1-1-1,0 0 1,1-1-1,0 0 0,0-1 1,25 7-1,-27-10-11,-1 0 0,1-1 0,0-1 0,0 0 0,1 0 0,-1-1 0,0 0 1,0-1-1,0-1 0,0 0 0,0 0 0,-1-1 0,1-1 0,11-5 0,-13 4 33,0 0 0,-1-1 0,1 0 0,-1-1 0,0 0-1,-1-1 1,0 0 0,14-16 0,-21 23-43,0 0 0,0-1 0,0 1 0,0 0 0,0 0 0,0 1 0,1-1 0,-1 0 0,0 0 0,0 0 1,1 1-1,-1-1 0,1 1 0,-1-1 0,1 1 0,-1 0 0,1-1 0,-1 1 0,1 0 0,-1 0 0,1 0 0,-1 0 0,1 0 0,-1 1 0,1-1 0,-1 0 0,0 1 0,1-1 0,-1 1 0,1-1 0,-1 1 0,2 1 0,5 2-41,-1 1 1,0 0-1,-1 1 0,11 10 0,1 0-30,-9-8 64,0-1 1,0 0-1,1-1 0,0 0 1,0-1-1,0 0 0,1-1 1,0 0-1,0 0 1,18 3-1,152 9 89,-120-12-26,-48-4-29,0 1 1,0-2-1,0 0 0,0 0 1,0-1-1,-1-1 0,1 0 1,-1 0-1,1-2 0,-1 1 1,-1-2-1,1 1 0,21-15 1,-26 14-11,-1 1 1,1-1 0,-1 0 0,0-1 0,0 0 0,-1 0 0,1 0 0,-2 0 0,1-1 0,-1 0 0,0 0 0,-1 0 0,0 0 0,0-1 0,-1 1 0,0-1 0,0 1-1,-1-1 1,0 0 0,-1 0 0,0-9 0,-1 6-3,0 0 0,0 0 1,-2 0-1,1 0 0,-1 0 0,-1 0 0,0 1 0,-1 0 0,0 0 0,-1 0 0,0 0 0,-1 1 1,-7-10-1,3 8-12,0 1 1,-1 0-1,0 0 1,-1 1-1,0 1 1,0 0-1,-1 0 0,0 2 1,-16-7-1,4 4-17,-1 1 0,0 1 0,-1 2 0,0 0-1,0 2 1,0 1 0,-1 2 0,1 0-1,0 2 1,-52 8 0,61-5 2,0 0 0,1 1 1,-1 1-1,1 0 0,0 2 1,-29 16-1,41-20 5,0 0 0,0 0-1,1 0 1,0 1 0,0 0 0,0 0 0,0 0 0,1 0 0,0 1 0,0 0-1,0-1 1,1 2 0,0-1 0,0 0 0,1 1 0,-1-1 0,1 1-1,1 0 1,-1-1 0,1 1 0,0 14 0,2-13-59,0 0 0,1 0-1,0 0 1,0 0 0,1 0 0,0 0 0,0-1 0,1 1-1,-1-1 1,2 0 0,-1 0 0,1 0 0,0-1-1,1 1 1,0-1 0,0-1 0,0 1 0,11 7 0,13 9-757,2-2 0,55 29 0,-80-46 696,89 44-1553</inkml:trace>
</inkml:ink>
</file>

<file path=ppt/ink/ink4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7.2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29 437 2816,'-3'9'797,"7"-8"161,-4-1-900,0 0 0,1 0 1,-1 0-1,0 0 1,1 0-1,-1 0 1,1 0-1,-1 0 1,0 1-1,1-1 0,-1 0 1,0 0-1,1 0 1,-1 0-1,0 1 1,1-1-1,-1 0 0,0 0 1,0 1-1,1-1 1,-1 0-1,0 1 1,0-1-1,1 0 1,-1 0-1,0 1 0,0-1 1,0 1-1,0-1 1,1 0-1,-1 1 1,0-1-1,0 0 0,0 1 1,0-1-1,0 0 1,0 1-1,0-1 1,0 1-1,0-1 0,0 0 1,0 1-1,0-1 1,0 0-1,-1 1 1,1 0-1,0 10 98,0 0 0,1 1 0,1-1 0,0 0 0,0 0-1,1 0 1,0 0 0,1 0 0,0 0 0,1-1 0,0 0 0,11 16 0,-2-7 53,0-1-1,2-1 1,0-1 0,0 0 0,1-1 0,1-1 0,1 0 0,0-1-1,41 19 1,-50-27-156,0 0-1,0-2 1,0 1-1,1-1 1,-1 0-1,1-1 1,0-1 0,0 1-1,-1-2 1,1 1-1,0-2 1,0 1-1,0-1 1,0-1-1,0 0 1,-1-1-1,1 0 1,-1 0-1,0-1 1,0-1-1,0 0 1,0 0-1,8-7 1,-11 7-24,-1 0-1,0 0 1,0-1 0,0 0-1,-1 0 1,0 0 0,0-1 0,-1 0-1,1 1 1,-1-2 0,-1 1-1,0 0 1,0-1 0,0 0 0,-1 0-1,0 1 1,-1-1 0,1 0-1,-1-1 1,-1 1 0,0 0-1,0 0 1,-1 0 0,0 0 0,-3-14-1,-3-4 12,-1 0 0,-1 1-1,-2 0 1,0 0 0,-2 1-1,-24-34 1,11 20-20,-2 2 1,-2 0-1,-1 2 0,-39-32 1,46 45-42,-2 1 0,0 1 1,0 1-1,-2 2 1,0 0-1,-50-19 0,69 33 10,1 0-1,-1 0 1,0 0-1,1 1 0,-18 0 1,25 0 10,-1 1 0,1 0 0,-1 0 0,1 0 0,-1 0 0,1 0 1,-1 1-1,1-1 0,0 0 0,-1 1 0,1-1 0,0 1 0,-1-1 0,1 1 0,0-1 0,-1 1 0,1 0 1,0 0-1,0 0 0,0 0 0,0 0 0,0 0 0,0 0 0,0 0 0,0 0 0,0 0 0,0 0 0,1 1 1,-1-1-1,0 0 0,1 1 0,-1-1 0,1 0 0,0 1 0,-1-1 0,1 1 0,0-1 0,0 0 0,0 1 1,0 1-1,1-1 0,-1 0 1,1 0 0,0 0-1,0 0 1,0 0 0,1 0 0,-1 0-1,0-1 1,1 1 0,-1 0 0,1-1-1,0 1 1,-1-1 0,1 0-1,0 1 1,0-1 0,3 1 0,40 20 11,-34-16 4,27 9 98,1-1 0,56 12-1,-37-11-66,-30-9-337,1-2 1,0 0-1,1-2 0,-1-2 1,0 0-1,0-2 0,42-8 1,-67 9-41,1 1 0,0-1 1,0 1-1,-1 0 0,1 0 1,0 0-1,0 1 0,-1 0 1,7 1-1,3 10-1354</inkml:trace>
</inkml:ink>
</file>

<file path=ppt/ink/ink4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9.0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47 1408,'-1'-1'82,"0"-1"1,0 1-1,0-1 1,0 1-1,0-1 1,1 1-1,-1-1 0,0 0 1,1 0-1,0 1 1,-1-1-1,1 0 1,0 0-1,0 1 1,0-1-1,0 0 0,0 0 1,0 1-1,1-1 1,0-2-1,-1 1 107,0 3-135,1-1 1,-1 1-1,1-1 1,-1 1-1,0 0 1,1-1 0,-1 1-1,1-1 1,-1 1-1,1 0 1,-1-1-1,1 1 1,-1 0-1,1 0 1,-1 0-1,1-1 1,0 1-1,-1 0 1,1 0-1,-1 0 1,1 0-1,0 0 1,-1 0-1,1 0 1,-1 0-1,1 0 1,0 0-1,-1 0 1,1 1-1,-1-1 1,1 0-1,-1 0 1,1 1-1,-1-1 1,1 0 0,-1 0-1,1 1 1,-1-1-1,1 1 1,-1-1-1,1 0 1,-1 1-1,0-1 1,1 1-1,-1-1 1,0 1-1,1-1 1,-1 1-1,0-1 1,0 1-1,1 0 1,-1-1-1,0 1 1,9 78 705,37 246 2469,-35-258-2727,-10-48-376,2 0 1,0-1 0,0 0 0,2 0 0,0 0-1,2 0 1,-1-1 0,17 27 0,-19-119 385,-4 48-519,1 1 0,2 0 0,1 0 0,0 0 0,2 0 0,2 1 0,0-1 0,1 2 0,13-25 0,-17 39 0,1 0 1,0 0-1,0 1 0,1 0 0,0 0 0,1 0 0,-1 1 0,2 0 0,-1 1 0,1 0 1,1 0-1,-1 1 0,1 0 0,0 0 0,0 1 0,1 1 0,-1 0 0,1 0 0,0 1 1,0 0-1,1 1 0,-1 1 0,12-1 0,-2 2 2,0 1 0,0 2 0,-1 0-1,1 1 1,-1 0 0,0 2 0,0 1 0,-1 0 0,0 2 0,0 0 0,-1 1 0,0 0-1,0 2 1,29 25 0,-27-19 61,-2 0 1,0 1-1,-1 0 0,-1 2 0,-1 0 0,-1 0 0,0 2 1,-2-1-1,-1 2 0,0 0 0,11 42 0,-20-56-169,0-1 0,0 1 0,-1 0 0,0 0 0,-1 0 0,0 0 0,-1 0 0,0-1 0,-2 11 0,-1 6-2831,-3-21 1408</inkml:trace>
</inkml:ink>
</file>

<file path=ppt/ink/ink4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0:59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2944,'3'65'6128,"0"40"-5600,1-75-341,2 0 1,0 0 0,2-1-1,18 44 1,-22-62-116,2 0 1,-1 0-1,1-1 1,1 0 0,0 0-1,0 0 1,1-1-1,0 0 1,1-1-1,0 1 1,0-2 0,1 1-1,0-1 1,15 7-1,-20-12-49,0 0-1,0 0 0,0-1 1,1 0-1,-1 0 1,1-1-1,-1 1 0,0-1 1,1 0-1,-1-1 1,1 1-1,-1-1 0,0 0 1,1-1-1,-1 1 1,0-1-1,0 0 0,0 0 1,0 0-1,0-1 1,-1 0-1,1 0 0,-1 0 1,0-1-1,5-4 1,7-6 8,-1-1-1,-1-1 1,-1 0 0,0-1 0,11-18 0,-9 9-3,0-1-1,-1 0 0,-2-1 0,11-34 1,-19 47-27,0 0 0,-1 0 0,0 0 0,-2 0 1,1 0-1,-2-1 0,0 1 0,-1 0 0,-1-1 0,-3-14 1,5 28-3,0 0 0,-1 0 0,1 0 0,-1 0 0,0 0 0,0 0 1,0 0-1,0 1 0,0-1 0,0 0 0,0 0 0,0 1 0,-1-1 1,1 1-1,-2-2 0,2 3-2,0-1 0,1 1 0,-1-1 1,0 1-1,0 0 0,0 0 0,0 0 0,0-1 0,1 1 0,-1 0 1,0 0-1,0 0 0,0 0 0,0 0 0,0 1 0,0-1 1,1 0-1,-1 0 0,0 1 0,0-1 0,0 0 0,1 1 1,-2 0-1,-2 1 10,1 1-1,0-1 1,0 1 0,0 0 0,0 0 0,0 0-1,1 1 1,0-1 0,-1 0 0,1 1 0,-2 5 0,0 3 56,0 0 1,1 0-1,0 0 1,1 0-1,1 1 1,0-1-1,0 1 1,1-1-1,1 1 1,0-1-1,1 1 0,0-1 1,1 0-1,0 0 1,1 0-1,0 0 1,1-1-1,0 1 1,1-1-1,9 13 1,4 3 111,0-1 0,2 0 1,0-2-1,2-1 0,0 0 0,43 29 1,-49-40-393,0-2 0,34 16 0,-12-7-1927,-22-11 331</inkml:trace>
</inkml:ink>
</file>

<file path=ppt/ink/ink4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0.6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 2816,'0'-9'1120,"10"16"-90,14 24 425,19 60-314,90 143 1,-122-216-991,-8-13-62,-1 0 1,1 0-1,1-1 0,-1 1 1,1-1-1,0 0 1,0 0-1,0 0 1,8 6-1,-12-10-77,1-1 0,-1 1 0,0 0 1,1 0-1,-1-1 0,1 1 0,-1 0 0,0 0 0,0-1 0,1 1 0,-1 0 1,0-1-1,1 1 0,-1-1 0,0 1 0,0 0 0,0-1 0,1 1 1,-1-1-1,0 1 0,0 0 0,0-1 0,0 1 0,0-1 0,0 1 0,0-1 1,0 1-1,0 0 0,0-1 0,0 1 0,0-1 0,0 1 0,0-1 1,0-16 65,-4-16 16,1 1 1,2-55-1,2 75-106,0 0 0,1 1 0,1-1 0,0 1-1,0 0 1,1 0 0,1 0 0,0 0-1,0 1 1,14-20 0,-10 18 1,1 0-1,1 1 1,-1 1 0,2 0-1,-1 0 1,1 1 0,1 0-1,0 1 1,0 1-1,0 0 1,24-9 0,-27 13 39,1-1 0,0 2 0,0-1 0,-1 1 0,2 1 0,-1 0 0,0 1 1,0 0-1,0 0 0,0 2 0,0-1 0,0 1 0,0 1 0,0 0 0,-1 0 0,16 7 0,-11-2 58,0 0-1,0 1 0,0 1 1,-1 0-1,-1 1 0,0 1 1,0 0-1,-1 1 0,-1 0 1,0 0-1,15 26 0,-10-12 156,-1 1 0,-1 0 0,-2 2-1,-1-1 1,-2 1 0,11 51 0,-22-62 5,-6-17 1,7-3-234,-1 0 0,0-1 0,0 1 0,1-1 0,-1 1 0,1-1 0,0 0-1,-1 0 1,1 1 0,0-1 0,0 0 0,-2-4 0,-1-7-15,0 1-1,1-1 1,0 0 0,1 0 0,1 0-1,0 0 1,1 0 0,0 0-1,1-1 1,0 1 0,1 0 0,1 0-1,0 1 1,0-1 0,1 1-1,1-1 1,0 1 0,1 0 0,1 1-1,-1 0 1,2 0 0,-1 0-1,16-15 1,-15 16-22,0 1 0,1 0-1,1 1 1,-1-1 0,1 2 0,1-1-1,0 2 1,0-1 0,0 2 0,0-1-1,1 1 1,0 1 0,0 0-1,0 1 1,1 0 0,-1 1 0,1 1-1,-1-1 1,1 2 0,0 0 0,-1 1-1,1 0 1,0 0 0,16 6 0,-15-2-11,0 0 0,0 2 0,-1 0 1,0 0-1,0 1 0,-1 1 0,0 0 1,0 1-1,-1 0 0,0 1 1,-1 0-1,0 0 0,-1 1 0,14 24 1,-15-21 85,0 0 1,-1 1-1,0 0 1,-1 0-1,-1 0 1,-1 1 0,0 0-1,-1 0 1,-1 0-1,-1 0 1,0 0-1,-3 31 1,-4-28-245,6-20 139,0 1 0,0 0 0,-1-1 0,1 1 0,0-1 0,0 1 0,-1-1 0,1 0 0,0 1 0,-1-1 0,1 1 0,0-1 0,-1 0 1,1 1-1,-1-1 0,1 0 0,-1 1 0,1-1 0,-1 0 0,1 1 0,-1-1 0,1 0 0,-1 0 0,1 0 0,-1 0 0,1 1 0,-1-1 0,1 0 0,-1 0 0,1 0 0,-2 0 0,2-1-33,-1 0 0,1 1 0,0-1-1,-1 1 1,1-1 0,0 0 0,-1 1 0,1-1 0,0 0 0,0 0-1,0 1 1,-1-1 0,1 0 0,0 1 0,0-1 0,0 0 0,0 0 0,0 1-1,1-1 1,-1 0 0,0 0 0,0 1 0,0-1 0,1 0 0,-1 1-1,0-1 1,1 0 0,-1 1 0,0-1 0,1 0 0,0-1-177,8-15-1400</inkml:trace>
</inkml:ink>
</file>

<file path=ppt/ink/ink4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1.0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1 161 2560,'20'6'725,"0"-2"1,0 0-1,1-1 0,0-1 0,24 0 1,-4-2-333,-1-2 1,49-8 0,-79 9-328,1-1 0,-1 0 1,0-1-1,0 0 0,-1-1 1,1 0-1,-1-1 0,0 1 1,0-2-1,0 1 0,-1-1 1,0-1-1,0 0 0,9-9 1,-16 15-51,1 0-1,-1-1 1,0 1 0,0-1 0,1 1-1,-1-1 1,0 1 0,0-1 0,0 0 0,-1 1-1,1-1 1,0 0 0,-1 0 0,1 0 0,-1 0-1,0 1 1,1-1 0,-1 0 0,0 0-1,0 0 1,0 0 0,0 0 0,-1 0 0,1 0-1,0 0 1,-1 1 0,1-1 0,-1 0 0,0 0-1,0 1 1,0-1 0,0 0 0,0 1 0,0-1-1,0 0 1,0 1 0,0 0 0,-1-1-1,1 1 1,-1 0 0,1 0 0,-1-1 0,1 1-1,-1 1 1,0-1 0,0 0 0,1 0 0,-1 0-1,-2 0 1,-6-2 48,0-1 0,0 1 0,-1 1 0,1 0 0,-1 0 0,1 1 0,-13 1 0,3 0 86,1 2 1,0 1-1,0 0 0,1 1 1,-1 1-1,1 1 0,-35 16 1,46-19-75,-1 1-1,1 0 1,0 1 0,1-1 0,-1 1 0,1 1-1,0-1 1,0 1 0,1 0 0,0 1 0,0-1-1,0 1 1,1 0 0,0 0 0,0 0 0,0 1-1,1-1 1,1 1 0,-1 0 0,-2 14 0,4-10 15,1 1 0,-1-1 1,2 0-1,0 1 0,0-1 1,1 0-1,1 0 0,0 0 0,1 0 1,0-1-1,6 12 0,-2-7-4,1 0 0,1-1-1,0 0 1,1 0 0,0-2-1,2 1 1,15 13 0,-12-13-54,1-1 1,0 0 0,1-1 0,0-1-1,1-1 1,0 0 0,1-1-1,0-2 1,0 0 0,1-1 0,0-1-1,0-1 1,29 2 0,-40-5-302,0-1 0,0-1 0,1 0 0,-1 0 1,0-1-1,-1 0 0,1-1 0,0 0 0,-1-1 0,1 0 1,-1 0-1,0-1 0,0 0 0,-1-1 0,0 1 0,0-2 1,0 1-1,-1-1 0,0 0 0,0-1 0,0 0 0,-1 0 0,0 0 1,-1-1-1,0 0 0,7-16 0,4-44-1673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4.7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1 175 4736,'0'0'2304,"33"18"-1152,-10-12 3200,1 6-3712,12-6 128,14-6 128,15 0 0,-5-18-1280,0 1 0,4-16-1024,-1-14 0,-6 2-512,-15-12 0</inkml:trace>
</inkml:ink>
</file>

<file path=ppt/ink/ink4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1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1 132 2688,'113'-5'5248,"-65"5"-4881,0-2 1,0-2-1,0-2 0,-1-2 1,0-2-1,0-3 1,-1-1-1,51-24 0,-60 17-18,-19 11 171,-30 29-109,-11 11-158,1 0-1,2 2 1,2 0-1,-20 45 0,32-64-185,0 1 0,2 0 0,-1 1 0,2-1-1,0 1 1,0 0 0,2 0 0,0-1 0,0 1-1,2 0 1,0 0 0,0 0 0,6 23 0,-5-32-55,0-1 1,0 1-1,1-1 1,-1 0 0,1 1-1,0-1 1,0-1 0,1 1-1,-1 0 1,1-1 0,0 0-1,1 0 1,-1 0 0,1 0-1,8 4 1,-5-4 9,0 0 0,0-1 0,0 0 0,1 0 0,-1-1-1,1 0 1,0-1 0,-1 0 0,14 0 0,6-2 15,1-1-1,0-2 0,-1-1 1,0-1-1,34-12 1,-30 5-17,0 0 1,-1-2 0,0-2 0,-2-1 0,36-27 0,-44 31-18,-20 13-3,-1 1 0,0 0 0,1 0 0,-1-1 0,1 1 0,-1 0 0,1 0 0,-1 0 0,0 0 1,1-1-1,-1 1 0,1 0 0,-1 0 0,1 0 0,-1 0 0,1 0 0,-1 0 0,1 0 0,-1 0 1,1 0-1,-1 1 0,1-1 0,-1 0 0,1 0 0,-1 0 0,0 0 0,1 1 0,-1-1 1,1 0-1,-1 0 0,0 1 0,1-1 0,-1 0 0,0 1 0,1-1 0,-1 1 0,0-1 0,1 0 1,-1 1-1,0-1 0,0 1 0,0-1 0,1 0 0,-1 1 0,0-1 0,0 1 0,7 27-8,-5-19-10,4 8 22,0 0-1,2 0 1,0-1-1,0 0 1,2 0-1,0-1 1,1 0-1,0-1 1,1 0-1,24 20 1,-13-15 57,0-1 0,2-1 0,0-1 0,0-1 0,54 21 1,-66-30-30,1-2 1,0 0-1,1 0 1,-1-1-1,1-1 1,-1 0-1,1-2 1,0 1 0,0-2-1,-1 0 1,1 0-1,0-1 1,-1-1-1,0-1 1,0 0-1,0-1 1,0 0 0,20-11-1,-26 10-20,1 0-1,-1 0 0,-1-1 1,1 0-1,-1 0 1,0-1-1,-1 0 1,0 0-1,0 0 0,0-1 1,-1 0-1,-1 0 1,1 0-1,3-12 1,-2 2 6,0 0 0,-1 0 0,-1 0 0,-1-1 0,0 1 1,-1-34-1,-3 32-4,-1 0 0,-1 0 1,-1 0-1,-1 0 0,-1 1 0,-1-1 0,0 2 1,-2-1-1,0 1 0,-1 0 0,-1 1 1,0 0-1,-16-17 0,18 24-12,-1 0-1,0 1 1,-1 1 0,1-1 0,-2 2-1,1-1 1,-2 2 0,1 0-1,-1 0 1,1 1 0,-2 1-1,1 0 1,-1 0 0,1 2-1,-1 0 1,0 0 0,-1 1-1,1 1 1,0 0 0,-24 3-1,14 1 3,0 1 0,0 1 0,1 1-1,-1 1 1,2 1 0,-1 1-1,1 1 1,0 1 0,1 1-1,1 0 1,-33 28 0,44-33-10,0 1 0,0 1 0,1-1 1,0 2-1,1-1 0,-1 1 0,2 0 0,0 0 1,0 1-1,1 0 0,0 0 0,1 0 0,0 0 1,1 1-1,0 0 0,1-1 0,0 1 0,1 0 0,0 0 1,1 0-1,0 0 0,1 0 0,1 0 0,-1 0 1,5 12-1,-2-13-237,-1 0 1,2 0-1,0-1 1,0 0-1,1 0 1,0-1-1,1 1 1,-1-1-1,2-1 1,0 1-1,0-1 1,0 0-1,1-1 1,0 0-1,0-1 1,1 0-1,0 0 0,13 5 1,52 23-1827</inkml:trace>
</inkml:ink>
</file>

<file path=ppt/ink/ink4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2.7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0 176 2816,'7'-3'360,"0"0"0,0 0 0,0 0 0,-1-1 0,0 0 0,0-1 0,0 1 0,7-8 0,29-20 1136,-12 17-1284,0 1 0,0 1 0,1 1 0,1 2 0,0 2 0,40-6 0,-15 6 4,1 2 1,97 4-1,-142 2-149,0 1-1,0 1 0,0 0 1,0 1-1,-1 0 1,1 1-1,-1 0 1,0 1-1,0 0 1,0 1-1,18 13 1,-23-13-23,0 0 1,0 0 0,-1 0-1,0 1 1,-1 0-1,1 0 1,-1 1-1,0-1 1,-1 1-1,0 0 1,0 0 0,-1 1-1,0-1 1,-1 1-1,1 0 1,-2-1-1,2 14 1,-2-9 24,-1 0 0,0 0-1,-1-1 1,-1 1 0,0 0 0,-1-1 0,0 0 0,-8 21-1,-6 5 242,-27 46 0,43-81-290,-50 77 509,-2-2 0,-4-3 0,-3-2 0,-121 113 0,156-163-357,-1 0 0,-29 19-1,48-37-148,-1 0 0,0 0-1,0-1 1,0 0 0,0-1 0,0 1-1,-1-1 1,0-1 0,1 0-1,-1 0 1,0-1 0,-16 1 0,24-2-23,0 0 0,1 0 0,-1 0 0,0 0 0,0 0 0,0 0 0,1-1 0,-1 1 0,0 0 0,0 0 0,1-1 0,-1 1 0,0 0 0,0-1 0,1 1 0,-1-1 0,0 1 0,1-1 0,-1 1 0,1-1 0,-1 1 0,1-1 0,-1 0 0,1 1 0,-1-1 0,1 0 0,-1 1 0,1-1 0,0 0 0,0 0 0,-1 1 0,1-1 0,0 0 0,0 0 0,0 1 0,0-1 0,0 0 0,0 0 0,0 0 0,0 1 0,0-2 0,13-35 0,-8 27 0,-1 0-9,0 1 0,2-1 1,-1 1-1,1 0 1,0 0-1,1 0 1,0 1-1,0 0 1,1 1-1,0-1 1,0 2-1,1-1 1,0 1-1,0 0 1,1 1-1,-1 0 0,1 1 1,0-1-1,0 2 1,1 0-1,-1 0 1,1 1-1,-1 0 1,1 1-1,0 0 1,0 0-1,0 2 1,-1-1-1,17 4 1,74 20 16,-27-6 202,78 9 1,-127-24-178,1-2 0,0 0 0,0-2 0,0-1 0,0 0 1,49-13-1,-73 14-2,14-3-355,0-1 1,0-1 0,22-11-1,-33 15-24,-1-1-1,0 1 0,0-1 1,0 0-1,-1-1 0,1 1 1,-1-1-1,0 1 1,1-1-1,-2 0 0,1 0 1,0 0-1,-1-1 1,0 1-1,0-1 0,2-6 1,3-17-1700</inkml:trace>
</inkml:ink>
</file>

<file path=ppt/ink/ink4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3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 3200,'0'-8'1536,"95"1"128,-55 1 2432,26 6-3840,-1 0 128,20 6 0,6-2 0,-17-1-640,-8-3 128,-11 0-256,-10 0 128,-10 0-1152,-5 4 0</inkml:trace>
</inkml:ink>
</file>

<file path=ppt/ink/ink4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3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4 111 2816,'-3'14'1239,"5"-21"146,0 5-1204,0 1-1,1 0 1,-1 0 0,0-1 0,0 2 0,1-1 0,-1 0-1,1 0 1,-1 1 0,1-1 0,-1 1 0,1 0-1,-1 0 1,4 0 0,2-1 179,599-68 3222,-311 44-2492,-212 17-1208,146 5 1,-222 3-148,0 0 0,0 0 1,-1 1-1,1 0 0,0 0 0,-1 1 1,1 0-1,-1 0 0,1 1 0,-1 0 0,0 0 1,0 1-1,0 0 0,-1 0 0,0 0 1,9 8-1,-12-3-1399</inkml:trace>
</inkml:ink>
</file>

<file path=ppt/ink/ink4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4.2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72 117 2944,'-4'4'166,"0"0"-1,1 1 1,0-1-1,0 1 1,0 0 0,1 0-1,-1 0 1,1 0-1,0 1 1,1-1 0,-1 0-1,1 1 1,0-1-1,0 1 1,1-1 0,0 1-1,0 0 1,0-1-1,1 1 1,-1-1 0,1 1-1,1-1 1,-1 1 0,1-1-1,0 0 1,0 0-1,0 0 1,1 0 0,0 0-1,0 0 1,0-1-1,1 1 1,-1-1 0,1 0-1,0 0 1,0 0-1,9 6 1,11 6 27,0 0 0,1-2 0,1 0 0,0-2 1,1-1-1,0-1 0,1-2 0,0 0 0,0-2 0,1-1 0,47 2 0,-39-6 14,-1-1 0,1-2 1,-1-1-1,1-3 0,-1 0 0,-1-3 0,1 0 0,62-28 0,-88 32-154,0 0 0,0 0 0,0-1-1,-1-1 1,0 1 0,-1-1 0,1-1 0,-1 0 0,-1 0-1,1-1 1,9-14 0,-14 18-41,-1 0 0,1 0 1,-1 0-1,0 0 0,0-1 0,-1 1 0,1 0 1,-1-1-1,-1 1 0,1-1 0,-1 0 0,0 1 1,0-1-1,0 1 0,-1-1 0,0 0 0,0 1 1,0 0-1,-1-1 0,0 1 0,0 0 0,0 0 0,-1 0 1,-5-9-1,1 4-1,-1 1 0,1 0 0,-1 0 0,-1 1 0,0 0 1,0 1-1,0 0 0,-1 0 0,0 1 0,-1 0 0,1 1 0,-1 0 0,0 1 0,-21-6 1,5 4-19,0 1 1,-1 1-1,1 2 1,-1 0-1,-32 4 1,22-1-49,1 3 0,-1 1 0,1 2-1,0 1 1,0 2 0,1 2 0,1 1 0,0 1 0,1 3 0,0 0 0,-60 44 0,83-53-27,1 1 1,0 1 0,0-1 0,1 2 0,0-1-1,1 1 1,0 1 0,1-1 0,-8 18 0,12-24 14,1-1 0,1 1 0,-1 0 0,1 0 0,-1 0 0,1 1 0,1-1 0,-1 0 0,1 0 0,0 1 0,0-1 0,1 0 0,-1 0 0,1 0 0,0 0 0,1 1 0,-1-1 0,1 0 0,0-1 0,0 1 0,0 0 0,1-1 0,0 1 0,0-1 0,0 0 0,0 0 0,6 5 0,0 0-138,2-1 0,-1-1 0,1 0 0,0 0 0,0-1 0,1-1 0,0 1 0,0-2 0,0 0 1,22 4-1,14 1-779,73 2 0,-113-10 896,153 3-1341,-1-12 128</inkml:trace>
</inkml:ink>
</file>

<file path=ppt/ink/ink4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4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0 3072,'-2'2'328,"1"0"-1,1 0 1,-1 0 0,0 0 0,0 0 0,1 0-1,-1 0 1,1 0 0,-1 0 0,1 0 0,0 0-1,0 0 1,0 0 0,0 0 0,1 4 0,2 39 1253,36 119-53,-8-48-1349,60 346 2047,-75-354-1809,-6 0 0,-3 144 0,-7-228-363,-2 0-1,0 0 0,-1-1 1,-2 1-1,0-1 0,-2 0 1,-14 35-1,15-49-11,4-14-278,7-16-615,-2 13 245,1 1 1,1 1 0,-1-1 0,1 0 0,0 1 0,1 0 0,-1 1 0,1-1 0,0 1 0,14-9 0,3 2-1315</inkml:trace>
</inkml:ink>
</file>

<file path=ppt/ink/ink4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5.0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0 271 2816,'2'1'119,"-1"0"-1,1 0 1,0 0 0,-1 0 0,1 0-1,0 0 1,0-1 0,0 1 0,0-1-1,0 1 1,0-1 0,0 0 0,0 1-1,-1-1 1,1 0 0,3-1 0,-3 1 209,98 7 3472,-75-8-3502,-1-1 0,0-1 0,0-1 0,30-8 0,-41 8-258,0 0 0,0-1 0,0-1 0,-1 0 0,0 0 0,0-1 0,0 0 0,-1-1 0,0-1 0,-1 0 0,0 0 0,0-1 0,-1 0 0,0-1 0,12-19 0,-19 27-34,-1 0 0,1 1 0,-1-1 0,1 0 0,-1 0 0,0 0 0,0 0 0,0 0 1,0 0-1,-1 0 0,1 0 0,-1 0 0,0-1 0,0 1 0,0 0 0,0 0 0,-1 0 0,1 0 0,-1 0 0,0 0 0,-1-5 0,0 5 5,0 0 0,-1 0 1,1 0-1,-1 1 0,0-1 0,1 0 0,-1 1 0,0 0 0,0 0 0,-1 0 0,1 0 0,0 0 0,-1 0 0,1 1 0,-5-1 0,-6-2 52,-1 0-1,0 1 1,0 1 0,1 1-1,-1 0 1,0 1-1,-21 2 1,25 0-10,-1 1 1,1 0-1,0 1 1,-1 0-1,2 0 1,-1 2-1,1-1 1,-1 1-1,2 1 0,-1 0 1,1 0-1,0 1 1,0 0-1,1 0 1,-11 15-1,15-18-23,-1 1 0,1-1 0,1 1 0,-1 1 0,1-1 0,0 0 0,0 1 0,1-1 0,0 1 0,0 0 0,1 0 0,0 0 0,0 0-1,0 0 1,1 0 0,0 0 0,0 0 0,1 0 0,0 0 0,0 0 0,1 0 0,0 0 0,0-1 0,0 1 0,1-1 0,6 12 0,1-5 7,0-1 0,0 1 1,1-2-1,1 1 0,0-2 1,1 1-1,0-2 0,0 0 1,24 12-1,0-2-162,0-3 1,64 19 0,-91-31-249,-1-1 1,2 0-1,-1-1 1,0 0-1,0-1 1,1 0-1,-1-1 1,0 0-1,1 0 1,-1-1-1,0 0 1,13-4-1,-2-3-1312</inkml:trace>
</inkml:ink>
</file>

<file path=ppt/ink/ink4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5.4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 3200,'1'-1'68,"-1"0"1,0 1 0,0-1-1,1 0 1,-1 1-1,0-1 1,1 0 0,-1 1-1,0-1 1,1 1-1,-1-1 1,1 1-1,-1-1 1,1 1 0,-1-1-1,1 1 1,0-1-1,-1 1 1,1 0 0,-1-1-1,1 1 1,0 0-1,-1-1 1,1 1-1,0 0 1,0 0 0,-1 0-1,1 0 1,0 0-1,-1 0 1,1 0 0,0 0-1,0 0 1,-1 0-1,1 0 1,0 0-1,-1 0 1,1 1 0,0-1-1,-1 0 1,1 0-1,0 1 1,-1-1 0,1 0-1,0 1 1,-1-1-1,1 1 1,-1-1-1,1 1 1,-1-1 0,1 1-1,-1-1 1,1 1-1,-1 0 1,1 0 0,2 3 330,0 0 1,0 0 0,0 0 0,0 1 0,-1-1 0,0 1 0,3 5 0,5 33 154,-2 1 1,-2 0-1,-2 1 0,-2-1 1,-5 68-1,2-21-638,-15 228 2055,5-183-1058,9 162 0,3-281-836,2 1 0,-1-1-1,2 0 1,0 1-1,8 18 1,-10-31-90,0 1 1,1-1 0,-1 0-1,1 0 1,0 0 0,0 0 0,0 0-1,1-1 1,0 0 0,0 1-1,0-1 1,0-1 0,1 1 0,-1-1-1,1 1 1,0-1 0,0-1-1,0 1 1,8 2 0,-8-4-172,0-1 0,0 0 1,0 0-1,0 0 0,0 0 1,0-1-1,0 0 0,0 0 0,0 0 1,0-1-1,-1 1 0,1-1 1,-1 0-1,1-1 0,5-3 0,8-5-1005,0-2 0,18-16 0,7-13-1072,-7-4 64</inkml:trace>
</inkml:ink>
</file>

<file path=ppt/ink/ink4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5.7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67 3328,'-21'8'1664,"91"5"-2048,-43-13 3072,16 0-2304,24 0 0,3-4 0,25-5 128,-1-3-640,3 3 0,-17-6-128,-10-2 0,-15 7-768,-4-1 0</inkml:trace>
</inkml:ink>
</file>

<file path=ppt/ink/ink4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6.0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2 3328,'-1'0'58,"1"0"0,0-1 1,0 1-1,-1 0 0,1 0 1,0 0-1,0 0 0,-1 0 0,1 0 1,0 0-1,-1 0 0,1 0 1,0 0-1,0 0 0,-1 0 1,1 0-1,0 0 0,-1 0 0,1 0 1,0 0-1,0 0 0,-1 1 1,1-1-1,0 0 0,0 0 0,-1 0 1,1 0-1,0 0 0,0 1 1,0-1-1,-1 0 0,1 0 0,0 1 1,0-1-1,0 0 0,0 0 1,-1 0-1,1 1 0,0-1 0,0 0 1,0 1-1,0-1 0,0 0 1,0 0-1,0 1 0,0-1 0,0 0 1,0 1-1,0-1 0,0 0 1,0 0-1,0 1 0,4 29 2928,2 9-2341,49 425 1129,40 14-7,-90-457-1791,1-1-1,1 0 1,1 0 0,15 28 0,-21-45-109,0 1 1,0 0-1,1-1 1,-1 0-1,1 1 1,0-1-1,0 0 1,0-1-1,0 1 1,0 0-1,1-1 1,-1 0-1,1 0 1,-1 0-1,1 0 1,0 0-1,0-1 1,0 1-1,0-1 1,0 0-1,0-1 1,0 1-1,0-1 1,0 0-1,0 1 1,1-2-1,-1 1 1,0 0 0,7-3-1,29-12-1552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5.5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341 82 2432,'1'-5'541,"0"4"-330,-1-1 0,1 1 0,-1-1 1,0 1-1,1-1 0,-1 1 0,0-1 1,0 1-1,0-1 0,0 1 0,0-1 0,-1 1 1,1-1-1,0 1 0,-1-1 0,1 1 1,-1 0-1,0-1 0,1 1 0,-1 0 0,0-1 1,0 1-1,1 0 0,-1 0 0,0-1 1,-1 1-1,1 0 0,0 0 0,0 0 0,0 1 1,0-1-1,-1 0 0,-2-1 0,-2-2-68,0 0-1,-1 0 1,1 1-1,-1 0 1,0 0-1,0 1 0,0-1 1,0 2-1,0-1 1,-1 1-1,1 0 1,0 0-1,-1 1 1,1 0-1,-1 1 0,1-1 1,0 1-1,-1 1 1,1 0-1,0 0 1,0 0-1,0 0 1,0 1-1,1 1 0,-10 4 1,7-3-54,-1 1 1,1 0-1,1 0 0,-1 1 1,1 0-1,0 0 0,0 1 1,1 0-1,0 0 0,1 1 1,-1 0-1,2 0 0,-1 1 1,2-1-1,-1 1 0,1 0 1,-3 12-1,5-8-104,1-1-1,0 1 0,1 0 1,0 0-1,2-1 1,-1 1-1,2-1 0,-1 1 1,2-1-1,0 0 0,1 0 1,0 0-1,0 0 1,2-1-1,0 0 0,0-1 1,1 1-1,0-1 1,1-1-1,0 1 0,1-2 1,0 1-1,0-1 1,1-1-1,0 0 0,1-1 1,0 0-1,0 0 1,0-1-1,1-1 0,0 0 1,0-1-1,0 0 0,1-1 1,-1-1-1,1 0 1,-1-1-1,1 0 0,0-1 1,18-2-1,-20-1-373,-1-1-1,0 0 1,0-1 0,0 0-1,0-1 1,-1 0-1,0-1 1,0 0-1,-1 0 1,13-13 0,-16 15 107,41-35-1659</inkml:trace>
</inkml:ink>
</file>

<file path=ppt/ink/ink4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6.4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2816,'19'4'1408,"121"9"-896,-89-13 1536,19 7-2048,19-7 128,-7 0 0,3 0 128,0-7-512,1-1 0,-16 8-640,-15 0 128</inkml:trace>
</inkml:ink>
</file>

<file path=ppt/ink/ink4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7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1 309 3840,'1'6'251,"0"-1"-1,0 1 1,1 0 0,0-1 0,0 0 0,0 1-1,0-1 1,1 0 0,0 0 0,0 0 0,1-1-1,-1 1 1,1-1 0,0 0 0,6 6-1,-2-4 56,0-1 0,0 0-1,1 0 1,-1-1 0,1 0-1,0 0 1,0-1 0,16 4-1,-4-3-175,-1-2 1,1 0-1,-1-1 0,1 0 1,0-2-1,-1-1 0,1 0 0,25-8 1,-22 4 15,-1-1 0,-1-2 1,43-21-1,-55 24-117,1 0 0,-1-1 0,-1 0 0,0-1 0,0 0 0,0-1 0,-1 1-1,0-2 1,12-18 0,-17 24-27,-1-1 0,0 1-1,1-1 1,-2 0 0,1 0-1,0 0 1,-1 0 0,0 0-1,0 0 1,-1-1 0,0 1-1,1 0 1,-2 0 0,1 0-1,0-1 1,-3-5 0,1 4-4,0-1 0,-1 1 0,0 0 1,-1 1-1,1-1 0,-1 0 1,-1 1-1,1 0 0,-1 0 1,-6-6-1,-2 0-25,0 1 0,-1 0 0,0 1-1,-1 0 1,0 1 0,0 1 0,-1 0 0,-30-9 0,32 12 10,0 2 1,0 0 0,0 0-1,-1 1 1,1 1 0,0 1-1,-1 0 1,1 0 0,-1 2-1,1 0 1,0 0 0,0 1 0,0 1-1,0 1 1,0 0 0,-21 11-1,32-15-11,0 1 0,1 0 0,-1 0-1,1-1 1,-1 1 0,1 1-1,0-1 1,0 0 0,0 1 0,0-1-1,0 1 1,1-1 0,-1 1 0,1 0-1,-1 0 1,1 0 0,0 0 0,0 0-1,1 0 1,-1 0 0,0 0 0,1 0-1,0 0 1,0 0 0,0 0 0,0 0-1,0 0 1,1 1 0,-1-1-1,2 5 1,2 2-244,0 1 1,0-1-1,1 0 0,0 0 0,1-1 0,0 1 1,9 9-1,35 34-1136,24 4 0</inkml:trace>
</inkml:ink>
</file>

<file path=ppt/ink/ink4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7.4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21 3456,'0'-20'1664,"-6"65"0,6-28 1664,-3-6-3072,-9 24 128,8 14 128,4 13 128,10-7-768,11 4 128,7-4 384,14-19 128,7-9-512,6-16 0,0-15-1024,-15-9 128,5-12-768,-5-7 0</inkml:trace>
</inkml:ink>
</file>

<file path=ppt/ink/ink4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7.7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34 4992,'-30'-34'2432,"39"55"-3200,1-12 4096,1-1-4096,4 5 0,1-1-1664,-1 1 128</inkml:trace>
</inkml:ink>
</file>

<file path=ppt/ink/ink4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8.3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106 810 3328,'19'1'490,"0"0"0,0-2 1,0 0-1,0-1 0,30-8 0,-41 9-253,19-6 884,0 0 0,35-15 0,83-53-945,-115 57 189,-15 10-349,0-2-1,-1 1 0,0-2 1,-1 0-1,0 0 0,-1-1 0,0-1 1,-1 0-1,0-1 0,-2 0 1,1 0-1,-2-1 0,9-19 1,-13 25 5,-1 0 0,0-1 0,-1 0 1,0 0-1,0 0 0,-1 0 1,0 0-1,-1 0 0,0 0 0,-1 0 1,0 0-1,0 0 0,-1 0 1,-1 0-1,1 1 0,-2-1 1,1 1-1,-1-1 0,-1 1 0,0 1 1,0-1-1,0 1 0,-11-13 1,-4-2 6,-1 0-1,-1 2 1,-1 0 0,-1 1 0,0 2 0,-2 1 0,-33-18 0,40 25-13,0 1 0,0 1 0,-1 1 1,-1 1-1,1 0 0,-1 2 0,0 0 0,0 1 0,0 1 1,0 2-1,-28 1 0,41 0 17,0 0 1,0 0-1,0 1 0,0 1 1,1-1-1,-1 1 1,1 0-1,-1 1 0,1-1 1,0 2-1,0-1 0,1 1 1,-1 0-1,1 0 0,0 1 1,-6 7-1,4-3 35,2 0-1,-1 0 0,1 1 1,1 0-1,0 0 0,1 0 1,0 1-1,0-1 0,1 1 1,-1 15-1,-1 13 202,2 0 0,3 1 0,0-1 0,14 80 0,2-31 374,33 96 0,-40-154-533,23 81 516,6 0 0,74 153 0,-112-264-696,0 1 1,1-1-1,-1 0 1,1 0 0,0 0-1,-1 0 1,1 0-1,0 0 1,-1 0-1,1 0 1,0 0-1,0 0 1,0 0-1,0 0 1,0-1 0,0 1-1,0 0 1,0-1-1,0 1 1,0-1-1,1 1 1,-1-1-1,0 1 1,0-1-1,0 0 1,1 0 0,-1 0-1,0 0 1,0 1-1,1-2 1,-1 1-1,0 0 1,0 0-1,3-1 1,1-1-344,-1-1-1,0 1 1,0-1-1,1 0 1,-2-1-1,1 1 1,5-6 0,11-15-1762</inkml:trace>
</inkml:ink>
</file>

<file path=ppt/ink/ink4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8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509 81 2432,'-1'-4'206,"0"0"0,0 1 0,0-1 0,0 1 0,-1-1 0,1 1 0,-1-1-1,0 1 1,0 0 0,0 0 0,0 0 0,0 0 0,-1 0 0,0 0 0,1 1 0,-1-1 0,0 1 0,0 0 0,0 0 0,-1 0 0,1 0 0,0 1 0,-1-1 0,1 1-1,-8-2 1,2 1-134,0 0-1,-1 0 0,1 1 0,-1 0 0,1 1 0,-1 0 0,1 1 0,-1-1 0,-17 5 0,-5 4 741,-46 18-1,41-13-457,20-7-174,0 0-1,1 1 0,0 0 0,1 1 1,-1 1-1,-13 13 0,24-20-129,1 1 0,-1 0 0,1 0 0,0 0 0,1 0 0,-1 1 0,1-1 0,-1 1-1,2 0 1,-1 0 0,0 0 0,1 1 0,0-1 0,0 1 0,1-1 0,-1 1 0,1-1 0,0 1 0,1 0 0,-1 0 0,1-1 0,0 1 0,2 7 0,1-1 10,1-1 1,1 0 0,0 0 0,1 0-1,0 0 1,0-1 0,1 0-1,1 0 1,-1-1 0,2 0 0,-1 0-1,1-1 1,0 0 0,1 0-1,0-1 1,0-1 0,18 9 0,3 1 34,1-2 0,0-1 0,1-2 0,1-1 0,35 6 1,-18-7 39,1-3 1,76 1 0,-102-7-84,1-1-1,-1-2 1,0 0-1,0-2 1,0-1-1,45-16 1,-63 18-39,0 1 1,0-2 0,0 1-1,-1-1 1,0 0 0,10-9 0,-15 12-13,1-1 1,0 0 0,-1 0 0,0 0 0,0 0 0,0 0 0,0-1 0,0 1-1,-1-1 1,1 1 0,-1-1 0,0 1 0,0-1 0,0 0 0,-1 0 0,1-6 0,0 10-8,0 0 0,0 0 1,1 0-1,-1 0 0,0 0 1,0 0-1,0 1 1,0-1-1,0 0 0,0 1 1,1-1-1,-1 1 1,0-1-1,0 1 0,0-1 1,0 1-1,-1 0 0,3 1 1,35 22 2,0-2 1,2-1 0,1-3-1,0-1 1,1-1 0,1-3-1,0-2 1,88 12 0,-113-21 25,0-1 1,0-1-1,0 0 1,0-1 0,29-6-1,-38 5 2,-1 0 0,0-1 0,1 0 0,-1 0 0,0-1 0,-1 0 0,1 0 0,-1 0 0,0-1 0,0-1-1,0 1 1,0-1 0,8-10 0,-12 11-17,0 0-1,0 1 1,0-1-1,-1 0 1,0 0 0,0 0-1,0-1 1,-1 1-1,1 0 1,-1-1-1,-1 1 1,1-1-1,-1 1 1,0-1 0,0 1-1,0-1 1,-1 1-1,0-1 1,0 1-1,-1 0 1,1 0-1,-1-1 1,-3-5 0,0-1 2,-1 1 1,-1-1 0,0 1-1,-1 0 1,0 1 0,0 0-1,-1 0 1,-17-15 0,5 9-35,-1 1 0,0 2 0,-1 0 0,0 1 0,-1 1 0,0 1 1,-1 1-1,0 2 0,0 0 0,-1 2 0,0 0 0,0 2 1,0 1-1,0 1 0,0 1 0,-33 5 0,50-4-5,0 1 1,0 0-1,1 0 0,-1 1 0,1 0 0,-1 1 0,1 0 1,0 0-1,1 1 0,-1 0 0,1 0 0,-12 11 1,16-13-16,0 0 0,0 0 0,0 1 1,1-1-1,0 1 0,-1-1 0,1 1 1,0 0-1,1 0 0,-1 0 1,1 0-1,-1 0 0,1 0 0,1 0 1,-1 1-1,0-1 0,1 0 1,0 0-1,0 1 0,0-1 0,1 0 1,-1 0-1,1 1 0,0-1 0,0 0 1,1 0-1,-1 0 0,3 4 1,3 3-217,1 0 1,-1 0-1,2-1 1,-1-1-1,2 1 1,-1-1 0,1-1-1,0 0 1,1 0-1,0-1 1,21 10-1,15 6-1191,75 25 0,-7-12-341</inkml:trace>
</inkml:ink>
</file>

<file path=ppt/ink/ink4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9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8 4352,'-1'1'98,"0"0"1,1 0-1,-1 0 0,0-1 1,1 1-1,-1 0 0,1 0 1,0 1-1,-1-1 1,1 0-1,0 0 0,0 0 1,-1 0-1,1 0 0,0 0 1,0 0-1,0 2 0,2 20 735,0 0-1,1-1 0,2 1 0,0-1 0,1 0 0,16 36 0,69 128 746,-72-157-764,-14-27-362,-7-20-267,-1 7-124,-7-28 57,1 0 0,-5-69 0,13 98-128,1 0-1,0 0 0,0-1 1,1 1-1,1 0 0,0 0 1,0 0-1,1 1 0,0-1 1,0 0-1,1 1 1,1 0-1,-1 0 0,2 0 1,-1 1-1,8-10 0,-7 13 15,0 0 0,1 0 0,-1 0 0,1 1 0,0 0 0,0 0 0,1 1 0,-1 0 0,1 0 0,0 1 0,-1 0 0,1 0 0,0 1 0,0 0 0,0 0 0,11 1 0,-7 0 83,1 0 0,0 1 0,0 1 0,-1 0 0,1 1 1,-1 0-1,0 1 0,1 0 0,19 10 0,-11-1 167,-1 1 0,0 1-1,-1 0 1,30 32 0,-39-35-127,1 0 0,-1 0 0,-1 1-1,0 0 1,-1 1 0,-1 0 0,0 0 0,7 21-1,-12-29-238,-1 0 0,0-1 0,0 1 0,-1 0 0,1 0 0,-1 0 0,0-1 0,-1 1 0,1 0 0,-1 0 0,0 0 0,-1-1 0,1 1 0,-1-1 0,-5 10 0,6-14-1445,37-18-5312,-17 14 4544</inkml:trace>
</inkml:ink>
</file>

<file path=ppt/ink/ink4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09.8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5 404 4352,'-4'6'2176,"13"43"-2560,-9-36 4352,6 12-3712,4-4 0,5 7 0,9 10 128,1-8-640,-4-5 128,3-4-1024,12-8 0,-1-13-256,1-9 128</inkml:trace>
  <inkml:trace contextRef="#ctx0" brushRef="#br0" timeOffset="1">86 25 6016,'-30'-25'2944,"39"50"-6656,7-17 6016,-1 9-4096,-12-4 0</inkml:trace>
</inkml:ink>
</file>

<file path=ppt/ink/ink4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10.6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3200,'25'-8'1137,"0"1"1,1 1-1,-1 2 0,29-2 1,-12 3-441,75 5 1,-114-1-670,-1-1-1,1 1 0,-1 0 0,0 0 0,1 0 0,-1 0 0,0 0 1,1 0-1,-1 0 0,0 1 0,0-1 0,0 1 0,0 0 0,0 0 1,-1-1-1,1 1 0,0 0 0,-1 1 0,0-1 0,1 0 1,-1 0-1,0 0 0,0 1 0,1 2 0,3 11 133,0 0 0,5 31-1,6 15 326,-10-51-406,0 0 0,1-1 0,0 0 0,1 0 1,0-1-1,1 0 0,0 0 0,0-1 0,1-1 0,0 1 0,0-1 0,1-1 0,0 0 1,0-1-1,1 0 0,-1 0 0,1-1 0,0-1 0,24 4 0,-13-3-24,0-1 0,0-1 1,1-1-1,-1-2 0,0 0 0,0-1 0,0-1 0,0-1 0,40-14 0,-49 12-42,0 0 0,-1-2 0,0 1 0,-1-2 0,1 0 0,-2 0 0,1-1 0,-1 0 0,-1-1 0,0-1 0,-1 1 0,0-2 0,0 1 0,-1-1 0,-1 0 0,-1-1 0,1 0 0,-2 0 0,0 0 0,-1 0 0,0-1 0,2-21 0,-8-6 95,2 41-110,0 1 0,0-1 0,0 1 0,0-1 0,1 1 0,-1-1 0,0 1 0,-1-1 1,1 1-1,0-1 0,0 1 0,0-1 0,0 1 0,0-1 0,0 1 0,-1-1 0,1 1 0,0-1 0,0 1 0,-1-1 0,1 1 0,0 0 0,-1-1 0,1 1 0,0 0 0,-1-1 0,1 1 0,-1 0 0,1-1 0,0 1 0,-1 0 0,1 0 0,-1 0 0,1-1 0,-1 1 1,1 0-1,-1 0 0,1 0 0,-1 0 0,1 0 0,-1 0 0,1 0 0,-1 0 0,1 0 0,-1 0 0,1 0 0,-1 0 0,1 0 0,-1 0 0,1 0 0,-1 1 0,1-1 0,-1 0 0,1 0 0,0 1 0,-1-1 0,1 0 0,-1 1 0,1-1 0,0 0 0,-1 1 0,1-1 0,0 0 1,-1 1-1,1 0 0,-2 1-16,1 1 1,-1-1-1,1 0 1,0 1-1,0-1 1,0 1-1,1-1 1,-1 1 0,0 0-1,1-1 1,0 1-1,-1 0 1,1-1-1,0 1 1,1 0-1,-1-1 1,0 1 0,2 3-1,14 49-119,-14-47 115,7 17 41,2 0 0,0 0 0,1-1 0,29 40 0,-34-54-190,0-1-1,1 1 1,0-2 0,1 1-1,0-1 1,0 0-1,0-1 1,1 0 0,1-1-1,-1 0 1,1 0 0,0-1-1,12 3 1,-20-7-58,0 0 1,1 0-1,0-1 1,-1 0-1,1 0 1,-1 0-1,1 0 0,-1 0 1,1-1-1,-1 1 1,1-1-1,-1 0 1,5-2-1,9-12-1456</inkml:trace>
</inkml:ink>
</file>

<file path=ppt/ink/ink4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11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191 299 3456,'11'22'6264,"18"9"-4566,-19-21-1733,0-1 0,1 0 0,1 0-1,17 9 1,-16-13 146,0 0 1,0 0-1,0-2 0,0 1 0,1-2 0,0 0 0,-1 0 1,1-1-1,0-1 0,15-2 0,-2-1 54,0-1 0,0-1 0,-1-2 0,31-11 0,-46 14-130,-1 0 0,-1-1 0,1 0-1,0 0 1,-1-1 0,15-13 0,-20 16-29,0-1 1,-1 1-1,0-1 1,0 0 0,0 0-1,0 0 1,-1 0 0,1 0-1,-1 0 1,0-1-1,0 1 1,-1-1 0,1 0-1,-1 1 1,0-1 0,0 0-1,0-6 1,-1 1-30,0 0 0,-1 0 0,0 0 0,-1 0 0,0 0 0,-1 0 0,0 1 0,0-1 0,-1 1 0,0 0 0,0 0 0,-1 0 0,-1 0 0,1 1 0,-10-10 0,6 8-5,-1 1 0,-1 1 0,1 0 0,-1 0 0,0 1 0,-1 0 0,0 1 0,0 0 0,0 1 0,-20-5 0,4 3-21,0 2 0,-1 0 0,0 2 0,0 1 0,0 2-1,1 1 1,-1 0 0,0 3 0,0 0 0,-30 9 0,36-6 42,0 1-1,1 0 1,-41 23-1,58-28-4,0-1 0,0 1 0,0 0 0,0 1-1,1-1 1,-1 1 0,1 0 0,0 0-1,0 0 1,1 1 0,-1 0 0,1-1-1,0 1 1,0 0 0,0 0 0,1 1-1,0-1 1,0 0 0,0 1 0,1-1 0,-2 10-1,4-11-10,-1-1-1,1 1 0,-1-1 0,1 0 1,0 1-1,0-1 0,0 0 1,1 0-1,-1 0 0,1 0 1,0 0-1,0 0 0,0 0 0,0 0 1,0-1-1,1 1 0,-1-1 1,1 0-1,4 3 0,3 2-205,0 0-1,1-1 1,0 0-1,16 5 1,141 43-2331,-85-29 1131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6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60 1664,'-5'-60'6293,"8"99"-5760,2 0 0,1 0-1,2-1 1,2 0 0,23 58 0,-3-5-146,123 451 1362,-145-516-1651,18 74 188,-26-84-219,-5-13 119,4-4-173,-1 0-1,1-1 1,0 1-1,0 0 0,0-1 1,0 1-1,0-1 1,0 1-1,0-1 0,0 1 1,1-1-1,-1 0 1,0-2-1,-2-8-4,1 1 0,0 0 0,1-1 0,0 1 1,1-1-1,0 0 0,1 1 0,0-1 0,1 1 0,0 0 0,1-1 0,0 1 1,1 0-1,0 0 0,1 1 0,10-18 0,-11 21-13,0 1 0,0 0 0,1 0 0,-1 0-1,1 1 1,1 0 0,-1 0 0,1 0 0,0 0 0,0 1 0,0 0 0,1 0 0,0 1-1,-1 0 1,1 0 0,0 1 0,1-1 0,-1 2 0,0-1 0,0 1 0,1 0-1,-1 0 1,1 1 0,-1 0 0,1 0 0,12 3 0,-13-1 48,1 0-1,0 0 1,-1 0 0,0 1-1,1 1 1,-1-1 0,-1 1 0,1 0-1,0 1 1,-1 0 0,0 0-1,0 0 1,-1 0 0,1 1 0,-1 0-1,0 0 1,-1 1 0,6 9-1,-1 2 74,-1-1 0,-1 2-1,0-1 1,-2 1 0,0 0 0,3 28-1,-7-39-119,-1 0-1,0 0 0,0-1 1,-1 1-1,0 0 1,-1 0-1,0-1 1,0 1-1,0-1 0,-1 1 1,0-1-1,-1 0 1,-6 10-1,3-14-1733,5-14 119,7-16-1445,7 10 1123</inkml:trace>
</inkml:ink>
</file>

<file path=ppt/ink/ink4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11.4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631 0 2432,'1'2'123,"0"-1"0,0 1 1,0-1-1,0 1 0,1-1 1,-1 0-1,0 0 0,1 0 0,-1 0 1,1 0-1,-1 0 0,1 0 1,0 0-1,2 0 0,1 2 311,-1 1-176,1 0 0,-1 1 1,0-1-1,0 1 1,-1 0-1,0 0 1,1 0-1,-2 1 1,1-1-1,3 9 1,5 11 161,16 19 57,-3 2-1,-1 1 1,-3 1-1,-1 0 1,21 95-1,-32-101-167,-2-20-48,-2 0 1,-1 1-1,0 0 1,-2 39-1,-2-56-207,1 0 0,-2 0 0,1 0 0,0 0 0,-1 0 0,0 0 0,-1-1 0,1 1 0,-1-1 0,0 0 0,0 1 0,-1-1 0,0 0 0,1-1 0,-2 1 0,1-1 0,0 0 0,-1 0 0,0 0 1,0-1-1,0 1 0,-8 3 0,-1-1 52,-1-1 0,0 0 0,-1-1 0,1-1 0,-1-1 0,0 0 0,1 0 0,-1-2 0,-28-2 0,6 2 7,-9 0 15,0-2-1,-1-2 1,1-3 0,1-1 0,-50-15-1,81 18-115,-1 0-1,0-1 0,1-1 1,1 0-1,-1-1 0,1 0 1,0-1-1,1-1 0,0 0 0,0-1 1,1 0-1,1-1 0,0-1 1,1 1-1,0-2 0,1 1 1,0-1-1,-7-17 0,13 26-23,1-1 0,0 1 0,1 0 0,-1-1 0,1 1 0,0-1-1,1 1 1,-1-1 0,1 1 0,0-1 0,0 1 0,1-1 0,0 1 0,0-1-1,0 1 1,0-1 0,1 1 0,0 0 0,0 0 0,1 0 0,-1 0 0,1 0 0,5-6-1,-2 4-45,0 0 0,1 1-1,0-1 1,1 1-1,0 1 1,0-1-1,0 1 1,0 1-1,1 0 1,-1 0-1,1 0 1,0 1-1,10-2 1,16-2-598,1 1 0,-1 1 0,1 3 0,-1 0 0,1 3 0,-1 1 0,49 8 0,-12 10-1157</inkml:trace>
</inkml:ink>
</file>

<file path=ppt/ink/ink4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12.2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39 167 2688,'0'0'93,"0"-1"0,0 1 0,-1 0-1,1-1 1,0 1 0,0 0 0,0 0 0,0-1 0,0 1 0,0 0-1,-1 0 1,1 0 0,0-1 0,0 1 0,0 0 0,-1 0 0,1 0-1,0 0 1,0-1 0,-1 1 0,1 0 0,0 0 0,0 0 0,-1 0 0,1 0-1,0 0 1,0 0 0,-1 0 0,1 0 0,0 0 0,-1 0 0,1 0-1,0 0 1,0 0 0,-1 0 0,1 0 0,0 0 0,0 0 0,-1 0 0,1 0-1,0 0 1,0 0 0,-1 1 0,1-1 0,0 0 0,0 0 0,-1 0-1,1 0 1,0 1 0,-4 18 1447,7 29-513,-2-39-986,1-1 0,0 1-1,0-1 1,1 0 0,0 0-1,0 0 1,1-1 0,0 1-1,0-1 1,1 1 0,0-1-1,0-1 1,0 1-1,1-1 1,0 0 0,7 5-1,-2-3 44,-1-2-1,1 1 0,0-1 1,1-1-1,0 0 0,0-1 0,0 0 1,0-1-1,0 0 0,13 1 0,-1-2 32,0 0 0,-1-2 0,1-1 0,-1 0 0,1-2 0,-1-1 0,1 0 0,-2-2 0,1-1 0,0-1 0,23-11 0,-39 15-90,1 0 1,-1-1-1,0 1 0,-1-1 0,1-1 1,-1 1-1,0-1 0,0 0 1,-1 0-1,8-12 0,-11 14-10,0 1-1,-1-1 1,1 1-1,-1-1 0,0 0 1,0 1-1,0-1 1,0 0-1,-1 0 1,0 0-1,1 0 1,-1 1-1,-1-1 1,1 0-1,-1 0 1,1 0-1,-1 0 1,0 1-1,0-1 1,-1 0-1,1 1 1,-1-1-1,0 1 0,-3-6 1,-5-4 0,-1 0 0,0 0 1,-1 1-1,0 0 0,-1 1 1,0 0-1,-1 1 0,0 1 0,-1 0 1,-28-12-1,11 7-36,-1 2 0,0 2 1,0 0-1,-48-5 0,66 12-2,0 2 0,0 0 0,0 1 0,0 0 0,0 1 0,0 1 0,0 1 0,0 0 0,1 0 0,-1 2 0,1 0 0,-16 7 0,28-11 7,1 0 0,-1 0 0,0-1 0,1 1 0,-1 0-1,1 1 1,-1-1 0,1 0 0,-1 0 0,1 1 0,0-1 0,-1 1 0,1-1-1,0 1 1,0-1 0,0 1 0,0 0 0,1-1 0,-1 1 0,0 0-1,1 0 1,-1 0 0,1 0 0,-1-1 0,1 1 0,0 0 0,0 0 0,0 0-1,0 0 1,0 0 0,1 0 0,-1 0 0,0 0 0,1-1 0,0 1-1,-1 0 1,1 0 0,0 0 0,0-1 0,1 3 0,3 5-79,1-1 1,0 1-1,0-1 1,1 0 0,0-1-1,12 11 1,1-3-194,0-1 0,1 0 0,1-2 0,0-1 0,0 0 0,2-2 0,-1 0 0,1-2 0,0 0 0,0-2 0,1-1 0,0 0 0,-1-2 0,1-1 0,0-1 0,0-1 0,0-2 0,0 0 0,27-8 0,-42 9 133,-1-1 0,0-1 1,0 1-1,0-1 0,0-1 0,-1 0 1,0 0-1,0-1 0,12-10 1,-18 14 158,0 0 0,0 0 0,-1 1 1,1-1-1,-1-1 0,0 1 1,0 0-1,0 0 0,0 0 1,0-1-1,0 1 0,0-1 1,-1 1-1,1 0 0,-1-1 1,1-4-1,-2 4 117,0 0 0,1 0 0,-1 0 0,0 0 0,0 1 0,-1-1 0,1 0 0,-1 1 0,1-1 0,-1 1 0,0-1 0,0 1 0,0 0 0,0 0 0,0 0 0,0 0 0,-4-3 0,-6-1 1331,14 14-361,13 16-285,11 6-563,0-2 1,2-2-1,1 0 0,39 26 1,-55-43-359,0 0 1,0-2 0,1 0-1,0 0 1,0-1 0,1-1-1,0 0 1,0-1 0,0-1-1,0 0 1,1-1 0,-1-1-1,26-1 1,-2-8-1166,-4-7-21</inkml:trace>
</inkml:ink>
</file>

<file path=ppt/ink/ink4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12.6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88 18 3712,'-1'-1'40,"0"0"0,1 0 0,-1 0 0,0 0 0,1 0 0,-1 0 1,0 0-1,0 0 0,0 0 0,0 0 0,0 0 0,0 1 0,0-1 0,0 0 0,0 1 0,0-1 0,-1 1 1,1-1-1,0 1 0,0 0 0,0-1 0,-1 1 0,1 0 0,0 0 0,0 0 0,-1 0 0,1 0 1,0 0-1,0 0 0,-1 0 0,1 1 0,0-1 0,-2 1 0,1 1 80,0 0 0,-1 1 0,1-1 0,0 1 0,0 0 0,0-1 0,1 1 0,-1 0 0,1 0 0,0 0 0,-1 0 0,0 6 0,-5 20 617,1 0-1,-3 37 1,9-63-708,-3 47 200,3 0 0,2 0 0,2 0 0,2 0 0,2-1-1,3 0 1,1 0 0,3-1 0,2-1 0,41 81 0,-51-114-254,1 0 1,0 0 0,1-1 0,1 0 0,0-1 0,1 0-1,0 0 1,1-1 0,0-1 0,0 0 0,1-1 0,1 0-1,-1-1 1,17 7 0,-26-13-135,1 0 0,0-1-1,0 0 1,-1 0 0,1 0 0,0 0 0,0-1 0,0 0-1,0 0 1,0-1 0,0 1 0,7-2 0,17-6-1249</inkml:trace>
</inkml:ink>
</file>

<file path=ppt/ink/ink4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12.9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4608,'75'36'2304,"121"-23"-3072,-136-9 3456,25-4-2688,25 0 128,10 10-128,7-3 128,-8-3-1152,-24 6 0,-10-3-128,-24-3 128</inkml:trace>
</inkml:ink>
</file>

<file path=ppt/ink/ink4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41:13.2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3 270 4736,'-2'-1'1170,"3"8"200,11 23 1490,-8-20-2384,0-1 0,1 0 0,0 0 0,1 0 0,11 13 0,-3-11-405,0 0 1,1-1 0,0-1 0,1 0 0,0-1 0,0 0-1,1-2 1,-1 0 0,2 0 0,-1-2 0,33 5 0,-18-6 65,0-1 0,-1-2 0,1-1 0,0-1 1,58-12-1,-75 11-140,0-2-1,0 1 1,-1-2 0,1 0 0,-1 0-1,-1-2 1,1 0 0,-1 0 0,-1-1 0,23-20-1,-31 25-11,0-1 0,0 1-1,0-1 1,0 0-1,-1 0 1,0-1 0,0 1-1,0 0 1,-1-1 0,0 0-1,0 0 1,0 0-1,-1 0 1,0 0 0,0 0-1,0 0 1,-1 0 0,0 0-1,0 0 1,0 0 0,-1 0-1,0 0 1,0 0-1,-1 0 1,0 0 0,0 0-1,0 0 1,0 1 0,-1-1-1,-5-7 1,-1 1-38,0-1 1,-2 2 0,1-1-1,-1 1 1,-1 1-1,0 0 1,-1 0-1,1 1 1,-2 1 0,1 1-1,-1-1 1,0 2-1,-1 0 1,-27-7-1,0 2-37,0 2 0,0 1 0,0 3 0,-56-1 0,76 6 8,0 1 0,0 0 0,0 2 1,1 0-1,-39 12 0,54-13 9,0 0 1,0 1-1,0-1 1,0 1-1,-10 7 0,15-8 5,-1-1-1,0 0 0,1 1 0,0 0 0,-1-1 0,1 1 0,0 0 0,0-1 0,0 1 1,0 0-1,0 0 0,0 0 0,0 0 0,1 0 0,-1 0 0,1 0 0,0 0 0,-1 0 1,1 4-1,10 33-1467</inkml:trace>
</inkml:ink>
</file>

<file path=ppt/ink/ink4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4:53:01.4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11 305 1664,'-2'5'371,"0"0"0,0-1 1,1 1-1,0 0 0,0 0 0,0 0 0,1 0 0,-1 0 1,2 7-1,-2 5-131,2-1-1,0 0 1,1 0 0,0 0 0,2-1-1,8 27 1,-10-36-164,0-1 1,1 0-1,0 0 1,0 0-1,0 0 0,0 0 1,1-1-1,0 0 0,0 1 1,0-2-1,0 1 0,1 0 1,-1-1-1,1 1 1,0-2-1,0 1 0,0 0 1,0-1-1,1 0 0,-1 0 1,1 0-1,7 1 0,-2-2-29,-1 1 0,1-1 0,-1-1 0,1 0 0,-1-1 0,1 0-1,-1 0 1,1-1 0,-1 0 0,0-1 0,1 0 0,-2-1 0,1 0-1,0 0 1,-1-1 0,0-1 0,0 1 0,0-2 0,-1 1 0,0-1-1,0 0 1,0-1 0,10-13 0,-9 9-21,-1-1-1,0 0 1,0-1 0,-1 0 0,-1 0-1,0-1 1,-1 1 0,-1-1-1,0 0 1,-1 0 0,-1-1 0,0 1-1,-1-1 1,-1 1 0,-2-25-1,0 28-14,0 0-1,-1 1 1,-1-1 0,0 1-1,0 0 1,-1 0-1,0 1 1,-1-1-1,-1 1 1,1 0-1,-1 1 1,-1-1 0,0 2-1,-16-15 1,16 16-19,0 0 0,-1 1-1,0 0 1,0 0 0,0 1 0,-1 1 0,0-1 0,0 1 0,0 1 0,0 0 0,-1 0 0,1 1 0,-1 1 0,1 0 0,-1 0 0,-15 1 0,20 1-5,0 1 0,0-1 0,1 1 0,-1 1 0,1-1 0,-1 1 0,1 0 1,0 0-1,0 0 0,0 1 0,0-1 0,1 1 0,-1 0 0,1 1 0,0-1 0,1 1 0,-1 0 1,1 0-1,0 0 0,0 0 0,0 1 0,1-1 0,0 1 0,-2 6 0,-1 1-159,1 0-1,1 1 1,0 0-1,1-1 1,1 1-1,0 0 0,0 0 1,2 0-1,2 21 1,15 25-1108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6.7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1 190 3072,'5'3'283,"0"0"1,0 0-1,1-1 1,-1 0-1,1 0 1,0-1-1,-1 1 1,1-1-1,0 0 1,0-1-1,0 1 1,6-2 0,6 0 827,1-2 1,26-6 0,4-1-411,-33 7-593,0 0-1,-1-1 0,1-1 0,-1 0 0,0-1 1,17-10-1,-25 12 53,0 0 1,-1 0-1,1-1 1,-1 0-1,0 0 0,0-1 1,-1 1-1,0-1 1,0 0-1,0-1 1,0 1-1,-1-1 1,0 0-1,4-13 1,-7 19-137,-1 0 0,0-1 0,0 1 1,0 0-1,0-1 0,0 1 0,0-1 0,0 1 1,0 0-1,-1-1 0,1 1 0,0 0 1,-1-1-1,1 1 0,-1 0 0,0 0 1,1-1-1,-1 1 0,0 0 0,0 0 1,0 0-1,0 0 0,0 0 0,0 0 1,0 0-1,0 0 0,0 0 0,0 1 0,0-1 1,0 0-1,-1 1 0,1-1 0,0 1 1,-1-1-1,1 1 0,0 0 0,-2-1 1,-4-1 38,-1 0 0,1 1 1,0 0-1,-1 0 0,-11 0 1,8 2 72,-1 0 0,1 1 0,-1 0 0,1 1 1,0 0-1,0 1 0,0 0 0,1 1 0,-1 0 0,1 1 0,0 0 0,1 0 1,-1 1-1,-15 15 0,20-17-46,1 0 0,0 0 0,0 0 0,0 0 0,0 1 1,1-1-1,0 1 0,0 0 0,1 0 0,-1 0 0,1 0 0,1 0 0,-1 1 0,1-1 1,0 1-1,0-1 0,1 1 0,0-1 0,0 1 0,1-1 0,0 1 0,0-1 0,0 1 1,1-1-1,0 0 0,0 0 0,4 8 0,-1-5 12,0 0-1,1-1 1,1 0 0,-1 0-1,1-1 1,0 0 0,1 0-1,0 0 1,0-1 0,0 0 0,1-1-1,0 0 1,0 0 0,0-1-1,13 5 1,-1-2-57,0-1 0,1 0 0,0-2 0,0 0 0,0-2-1,24 0 1,-25-2-684,0-2 0,0 0 0,25-6-1,-16 0-1403,0-2 0,-1 0-1,32-17 1,-25 11-666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1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71 188 2560,'-12'-10'1899,"-5"0"1859,16 10-3689,0 0 0,0 1 0,0 0 0,1-1 1,-1 1-1,0-1 0,0 1 0,0 0 0,1 0 0,-1 0 1,0-1-1,0 1 0,1 0 0,-1 0 0,1 0 1,-1 0-1,1 0 0,0 0 0,-1 0 0,1 0 0,0 0 1,-1 0-1,1 2 0,-6 16 565,0 0 0,2 0 0,0 0 0,1 1 0,0 34-1,3-47-579,0-1 0,0 1 0,1-1 0,0 0 1,0 1-1,1-1 0,-1 0 0,1 0 0,1 0 0,-1 0 0,1 0 0,0 0 0,1-1 0,-1 0 0,1 1 0,0-1 0,0 0 0,1-1 0,-1 1 0,1-1 0,10 7 0,-8-7-24,0 0 1,0-1-1,1 0 0,-1-1 1,1 1-1,0-1 1,0-1-1,-1 1 0,1-1 1,0-1-1,0 1 0,0-2 1,0 1-1,0-1 1,0 0-1,0 0 0,0-1 1,0 0-1,-1-1 0,1 0 1,-1 0-1,0 0 1,0-1-1,0 0 0,0 0 1,-1-1-1,1 0 1,9-10-1,-7 6 10,0 0 0,0-1 0,-1 0 0,-1 0 0,1-1 0,-2 0 1,0 0-1,0-1 0,-1 1 0,0-1 0,-1-1 0,0 1 0,-1 0 0,-1-1 0,0 0 0,0 1 0,-2-1 0,1-13 1,-3 9-3,1 0 1,-2 0 0,-8-28 0,9 39-25,0 1 0,0-1 1,-1 1-1,1 0 0,-1 0 1,0 0-1,-1 0 0,1 1 0,-1-1 1,0 1-1,0 0 0,-1 0 1,1 0-1,-1 1 0,-6-4 0,2 1-6,-1 1 0,1 1 0,-1 0 0,-1 0 0,1 1 0,0 0 0,-1 1 0,1 0-1,-1 1 1,0 0 0,0 0 0,-19 3 0,22-1-20,0 1 1,0 0-1,0 0 1,0 1-1,1 0 0,-1 0 1,1 1-1,0 0 0,0 0 1,0 1-1,0 0 1,1 0-1,0 0 0,0 1 1,1 0-1,-1 0 0,-6 11 1,9-13-22,0 1 1,1 0 0,-1-1-1,1 1 1,0 0-1,0 1 1,0-1 0,1 0-1,0 0 1,0 1-1,0-1 1,1 0 0,0 1-1,0-1 1,0 1 0,0-1-1,1 0 1,0 1-1,0-1 1,1 0 0,-1 0-1,1 0 1,0 0-1,1 0 1,-1 0 0,1 0-1,0-1 1,0 1-1,5 5 1,0-2-273,-1 0-1,1 0 1,1-1-1,-1 0 1,1 0-1,0-1 1,1 0 0,-1 0-1,1-1 1,0-1-1,1 0 1,-1 0-1,22 4 1,14-4-1615,5-7-21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1.9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2432,'-1'0'120,"1"0"0,-1 0 0,1 0 0,-1 0 0,0-1 0,1 1 0,-1 0 0,1 0 0,-1 0 0,1 0 0,-1 1 0,0-1 0,1 0 0,-1 0 0,1 0 0,-1 0 0,1 1 0,-1-1 0,1 0 0,-1 0 0,1 1 0,-1-1 0,1 0 0,-1 1 0,1-1 0,-1 1 0,1-1 0,0 1 0,-1-1 0,1 0 0,0 1 0,-1-1 0,1 1 0,0 0 0,0-1 0,-1 1 0,1-1 0,0 1 0,0-1 0,0 1 0,0-1 0,0 1 0,0 0 0,0-1 0,0 1 0,0-1 0,0 1 0,0 0 0,0-1 0,0 1 0,1-1 0,-1 1 0,0-1 0,1 2 0,8 46 249,-6-35-170,53 312 3342,24 229-522,-70-467-2774,-6-51-112,11 72 131,-13-95-214,1-1 0,0 0 0,1-1 0,1 1 0,0-1 0,8 15-1,-12-25-66,-1-1 0,0 1 0,0 0 0,1-1 0,-1 1 0,0-1 0,0 1 0,1-1 0,-1 0 0,1 1 0,-1-1 0,0 1 0,1-1 0,-1 1 0,1-1 0,-1 0 0,1 0 0,-1 1 0,1-1 0,0 0 0,-1 0 0,1 1 0,-1-1 0,1 0 0,-1 0 0,1 0 0,0 0 0,-1 0 0,1 0 0,-1 0 0,1 0 0,0 0 0,-1 0 0,1 0 0,-1 0 0,1-1 0,-1 1 0,1 0 0,-1 0 0,1-1 0,0 1 0,-1 0 0,1 0 0,-1-1 0,0 1 0,1-1 0,-1 1 0,1 0 0,-1-1 0,0 1 0,1-1 0,-1 1 0,0-1 0,1 1 0,-1-1 0,0 0 0,1 0 0,18-45-2314,-11 24 529,21-9-1267,-15 19 1914,5-13-1021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1.9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1004 205 2048,'3'-4'651,"0"0"0,-1-1 0,1 0 0,-1 1 0,0-1 0,1-7 0,1 2-24,-3 7-286,8-29 1046,-8 29-1348,0-1-1,0 0 1,-1 0 0,1 1 0,-1-1 0,0 0-1,0 1 1,-1-1 0,1 0 0,-1 0 0,0 1 0,0-1-1,0 1 1,0-1 0,0 1 0,-1-1 0,0 1 0,0 0-1,0-1 1,0 1 0,0 0 0,0 1 0,-1-1-1,0 0 1,1 1 0,-1-1 0,0 1 0,0 0 0,0 0-1,-7-3 1,0 1 24,1 1 1,-1 0-1,0 0 0,0 1 0,-1 1 0,1 0 1,0 0-1,0 1 0,0 0 0,-15 3 0,-11 1-27,1 2-1,1 2 1,-1 1 0,1 2-1,1 1 1,0 2-1,1 1 1,1 2-1,0 0 1,1 3-1,1 0 1,1 2 0,1 0-1,-35 39 1,21-17 3,3 1 0,2 3 0,1 0 0,3 3 0,2 0 0,3 2 0,2 1 0,-35 107 0,52-128 23,0 1-1,2 1 1,2-1-1,1 1 1,2 0-1,1 0 1,6 37-1,-2-44 21,2 1 0,1-1 0,1 0 0,2-1 0,0 0 0,2 0 0,1-1 0,1 0 1,23 30-1,-20-32-14,2-2 0,1 0 1,0-1-1,2-1 0,0-1 1,2-1-1,0-1 0,0-1 1,53 24-1,-56-30-40,1-2 0,0 0-1,1-1 1,-1-2 0,1 0 0,0-1 0,0-2 0,1 0 0,-1-2-1,0 0 1,1-1 0,44-10 0,-42 6-27,-1-2-1,1-1 1,-2-1 0,33-17 0,-45 19-132,0-1 1,0 0-1,-1-1 1,0-1-1,-1 1 1,0-1-1,-1-1 1,0 0-1,14-21 1,-16 21-133,1 0 1,-2 0-1,1-1 1,-2 0 0,1 0-1,-2 0 1,0-1-1,0 0 1,2-16 0,-6 28 70,0 17 85,0-8 188,0 0 0,1 0-1,0 0 1,0 0 0,1 0-1,0 0 1,1-1 0,0 1 0,0-1-1,0 1 1,1-1 0,0 0 0,0 0-1,8 8 1,-4-6 61,1-1 0,-1 0 0,1 0 0,1-1 0,-1-1 0,1 0 0,1 0 0,-1 0 0,14 4 0,-2-3 69,1 0-1,0-1 1,0-1-1,0-2 1,0 0-1,1-1 1,-1-2-1,1 0 0,37-6 1,-39 2-88,0-1 1,-1-1-1,1-1 1,-1-1-1,-1 0 1,0-2-1,0-1 1,-1 0-1,0-1 1,-1-1-1,0-1 1,-1-1-1,27-29 1,-35 33-85,0 0 0,-1 0 0,0-1 0,-1 0 0,0 0 0,-1-1 0,0 0 0,-1 0 1,-1 0-1,0-1 0,-1 1 0,0-1 0,-1 0 0,-1 0 0,0 0 0,0 0 0,-2 0 0,0 0 0,0 0 0,-2 1 0,1-1 0,-2 0 0,-5-14 0,2 10-18,0 0-1,-1 0 1,-2 1-1,1 0 1,-2 1 0,0 0-1,-1 1 1,-1 0-1,-22-21 1,23 26-18,-1 1 1,1 0 0,-2 1 0,1 0 0,-1 1 0,0 0 0,0 1 0,-1 1 0,0 1 0,0 0 0,0 1 0,-26-3-1,24 5-6,-1 1-1,1 1 0,0 1 0,-1 0 0,1 1 0,0 1 0,1 1 0,-1 0 0,1 1 0,0 1 0,0 0 0,1 1 0,0 1 0,0 0 0,1 1 0,0 1 0,-14 14 0,14-12-83,0 2-1,1-1 0,1 2 1,0-1-1,1 2 0,1 0 1,0 0-1,2 0 0,0 1 0,1 1 1,0-1-1,2 1 0,0 0 1,-4 39-1,8-49-127,0-1 0,1 0 1,0 0-1,1 1 0,0-1 1,0 0-1,1 0 0,0 0 1,0 0-1,1 0 0,0 0 0,0-1 1,1 1-1,0-1 0,0 0 1,1 0-1,0 0 0,0-1 0,0 0 1,1 0-1,0 0 0,0 0 1,1-1-1,0 0 0,-1-1 1,2 1-1,-1-1 0,0-1 0,1 0 1,11 4-1,47 13-1854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2.3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1 347 3584,'3'1'188,"1"0"0,0 1 1,0-2-1,0 1 0,0 0 0,0-1 1,0 0-1,0 0 0,0 0 0,0 0 1,0-1-1,0 1 0,0-1 0,4-2 1,20-2 3536,-17 0-3507,0 0-1,0 0 1,-1-1-1,0 0 1,0-1 0,0 0-1,-1-1 1,0 0-1,12-14 1,-9 11-261,1-2 357,0-1 1,0-1-1,-2 0 0,1-1 0,14-28 0,-24 38-244,1 1 1,-1-1-1,0 0 0,0 0 0,0-1 0,-1 1 0,0 0 0,0 0 0,-1-9 0,0 12-51,0 0 0,-1 0 0,1 0 0,-1 0 0,0 0 0,0 0 0,0 0 0,0 0 0,-1 0 0,1 0 0,-1 1 0,1-1 0,-1 1 0,0-1 0,0 1 0,0 0 0,-1 0 0,1 0 0,-5-4 0,5 5 1,-1 0 0,1-1 1,0 1-1,-1 0 0,1 1 1,0-1-1,-1 0 0,1 1 0,-1-1 1,1 1-1,-1 0 0,1 0 1,-1 0-1,0 0 0,1 0 1,-1 0-1,1 1 0,-1-1 1,1 1-1,0 0 0,-1 0 1,1 0-1,-1 0 0,1 0 1,0 0-1,0 1 0,0-1 1,0 1-1,0 0 0,0-1 1,0 1-1,-2 4 0,-7 5 138,1 2 1,1-1-1,0 1 0,-6 14 0,11-20-84,-4 8 117,0 0 0,2 1-1,-1 0 1,2 0 0,0 0-1,1 1 1,1 0 0,1 0-1,0 0 1,1 0 0,1 0-1,0 0 1,1 0 0,1 0-1,5 17 1,-6-27-131,1-1-1,0 1 1,1-1 0,0 0-1,0 0 1,0 0-1,0 0 1,1 0 0,0-1-1,0 0 1,1 0 0,-1 0-1,1 0 1,0-1 0,0 0-1,1 0 1,-1 0-1,1 0 1,0-1 0,0 0-1,0 0 1,1-1 0,-1 0-1,0 0 1,1 0-1,-1-1 1,9 1 0,2 0-289,0 0 0,0-2 0,1 0 0,-1-1 1,0 0-1,1-1 0,-1-2 0,0 1 0,24-10 0,-6 1-1313,-25 10 807,0-2 0,-1 1 0,1-1-1,0-1 1,-1 1 0,0-2 0,14-10 0,-1-8-1953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3.3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7 306 2176,'-1'1'230,"1"1"0,-1-1 0,0 1 0,0-1 0,1 1 0,-1-1 0,1 1 0,-1-1 0,1 1 0,0-1 0,0 1 0,-1 0 0,1-1 0,0 1 0,1-1 0,-1 1 0,0 0 0,0-1 0,1 1 0,-1-1 0,1 1 0,-1 0 0,1-1 0,0 0 0,-1 1 0,1-1 0,1 2 0,28 41 111,-26-38 46,4 3-160,0 0 1,1 0-1,0 0 1,0-1 0,1-1-1,0 1 1,0-2-1,1 1 1,0-1-1,16 6 1,-20-9-148,0-1 0,1 0 1,-1 0-1,1 0 0,0-1 0,0 0 0,-1-1 0,1 0 1,0 0-1,0 0 0,0-1 0,-1 0 0,1-1 1,-1 0-1,1 0 0,-1 0 0,11-6 0,-2 0 34,0-1 0,-1-1 1,-1 0-1,0-1 0,0-1 0,-1 0 0,19-22 0,-26 26-70,0 0 1,-1 0-1,1-1 1,-2 0-1,1 0 0,-1-1 1,-1 1-1,0-1 1,0 0-1,0 0 0,-2 0 1,1 0-1,-1 0 0,-1-17 1,0 17-26,-1 0 1,-1 0 0,0 0-1,0 0 1,-1 0-1,0 1 1,-1 0 0,0-1-1,0 1 1,-1 1 0,0-1-1,-1 1 1,0-1-1,0 2 1,0-1 0,-1 1-1,-1 0 1,1 0-1,-1 1 1,0 0 0,0 0-1,-1 1 1,0 0-1,0 1 1,0 0 0,0 0-1,-1 1 1,1 0-1,-1 0 1,0 1 0,0 1-1,0 0 1,0 0-1,0 1 1,0 0 0,-13 2-1,15 0-24,0-1 1,1 1-1,-1 1 0,1 0 1,-1 0-1,1 0 0,0 1 1,0 0-1,1 0 0,-1 0 0,1 1 1,0 0-1,0 1 0,1-1 1,-1 1-1,1 0 0,0 1 1,1-1-1,0 1 0,0 0 0,-4 9 1,6-11-5,-1 0 0,1 0 0,1 0-1,-1 0 1,1 1 0,0-1 0,0 1 0,0-1 0,1 1 0,0-1 0,0 1 0,0-1 0,1 1 0,-1-1 0,1 1 0,1-1 0,-1 0 0,1 1 0,0-1 0,0 0 0,1 0 0,-1 0 0,1-1 0,0 1-1,0 0 1,1-1 0,0 0 0,-1 0 0,1 0 0,9 6 0,0-1-7,0-1-1,1-1 1,0 0-1,1 0 1,-1-2-1,1 0 1,1 0-1,-1-2 1,0 0-1,1 0 1,16 0-1,-12-3 39,0 0 0,-1-1 0,1-1 0,-1 0 0,0-2 0,0 0 0,0-2 0,28-11 0,-23 7-10,50-25 20,-71 34-21,0-1 1,0-1 0,0 1 0,0 0 0,0-1-1,0 1 1,-1-1 0,1 0 0,-1 0 0,0 0 0,0 0-1,0-1 1,0 1 0,0 0 0,-1-1 0,0 1-1,2-6 1,-5 5 48,-4 9 17,-6 10 64,10-7-75,1 0 0,0 0 1,0 0-1,1 0 0,0 0 1,0 0-1,1 0 0,0 0 1,0 0-1,1 0 0,0-1 1,0 1-1,1-1 0,0 1 1,7 12-1,5 7 299,1 0-1,32 39 0,-42-58-397,1 0 1,0 0-1,1-1 1,0 0-1,0-1 0,0 0 1,0 0-1,1-1 0,0 0 1,1 0-1,-1-1 1,17 5-1,-14-6-543,0 0 0,0-1-1,0-1 1,0 0 0,0-1 0,0 0-1,0-1 1,0 0 0,0-1 0,18-5 0,17-7-1728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4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3 897 896,'-2'-5'136,"1"3"1273,2 3-1286,1 0 0,-1-1 0,0 1 1,0 0-1,0-1 0,1 1 0,-1-1 0,0 1 0,1-1 0,-1 0 0,0 1 0,1-1 0,-1 0 0,0 0 1,1 0-1,-1 0 0,0 0 0,1 0 0,-1-1 0,1 1 0,-1 0 0,0-1 0,0 1 0,1-1 1,-1 1-1,0-1 0,2-1 0,45-26 1569,-2-3 1,77-65 0,-101 76-1483,0-2 0,-2 0 0,0-1 0,-2-1 1,-1 0-1,27-52 0,20-73 513,-56 127-594,-1-1-1,-2-1 1,0 1-1,3-41 0,-7 59-116,-1-1-1,0 1 0,-1 0 0,1-1 1,-1 1-1,0-1 0,0 1 1,-1 0-1,0 0 0,0 0 0,0 0 1,0 0-1,-1 0 0,0 0 0,0 1 1,0-1-1,0 1 0,-1 0 1,0 0-1,0 0 0,0 1 0,0-1 1,0 1-1,-1 0 0,-7-4 1,5 4-1,-1 0 1,1 0-1,-1 1 1,0 0 0,0 1-1,1-1 1,-1 1-1,0 1 1,0 0 0,0 0-1,0 0 1,0 1-1,0 0 1,0 1 0,0 0-1,-14 5 1,10-3-24,1 1 0,-1 0 1,1 1-1,1 0 0,-1 0 0,1 1 1,0 1-1,0 0 0,1 0 0,0 1 0,1 0 1,0 0-1,0 1 0,1 0 0,0 1 1,1-1-1,0 1 0,0 1 0,2-1 0,-1 1 1,1-1-1,1 1 0,0 1 0,1-1 1,0 0-1,1 0 0,0 1 0,2 19 1,1-4 49,1 1 0,1-1 1,2 0-1,1 0 1,1-1-1,1 0 0,1 0 1,2-1-1,28 48 1,-18-39 34,2-2 0,2 0 0,0-1 0,2-2 0,2-1 0,42 33 1,-55-49 6,2-1 1,0-1 0,0 0-1,1-1 1,0-1 0,1-1 0,31 8-1,-37-13-34,1 1 0,0-2 0,0 0 0,1-1 0,-1-1 0,0 0 0,0-1 0,0-1 0,0 0 0,29-9 1,-23 3 0,-1-1 1,0-1-1,-1-1 1,0 0-1,-1-2 1,0 0 0,-1-1-1,0-1 1,-1-1-1,19-22 1,-9 3 26,-1 0 1,-2-1-1,-2-1 1,28-62-1,-29 52-13,-2 0 0,-3-2-1,19-89 1,-30 113-47,-2 0 0,0 0 1,-2 0-1,-1 0 0,0-1 0,-2 1 0,-1 0 0,-2 0 0,-11-41 0,14 61-17,1 1 0,-1 0 0,0 0 0,0 0-1,0 0 1,0 0 0,-1 0 0,1 0 0,-1 1-1,0-1 1,0 1 0,-1 0 0,1 0 0,-1 0-1,1 0 1,-1 1 0,0-1 0,0 1 0,-8-3-1,6 3-3,0 1-1,0 0 1,1 1-1,-1-1 1,0 1-1,0 0 1,0 1-1,0 0 1,0 0-1,0 0 1,1 0-1,-1 1 0,-8 4 1,0 0-22,0 1 1,1 0-1,0 1 1,1 0-1,-1 1 1,2 1-1,-1 0 1,2 1-1,-1 0 1,1 0-1,-12 19 0,13-13-5,0 1 0,1 0-1,1 1 1,0-1-1,2 1 1,0 1-1,1-1 1,1 1-1,1 0 1,1-1 0,0 1-1,2 0 1,0 0-1,5 25 1,1-11 21,2 1 0,1-1 1,1-1-1,2 1 0,2-2 0,0 0 1,24 34-1,-38-65 16,16 28 72,2-1 0,0-1 0,2-1 1,0-1-1,26 23 0,-42-44-52,0 1 1,0-1 0,1 0 0,-1 0-1,1-1 1,0 0 0,0 0 0,0 0-1,0-1 1,1 0 0,-1 0 0,0 0-1,1-1 1,0 0 0,-1 0 0,1-1-1,0 0 1,-1 0 0,1 0 0,-1-1-1,1 0 1,0 0 0,-1-1-1,0 0 1,1 0 0,-1-1 0,0 1-1,0-1 1,0 0 0,-1-1 0,1 0-1,5-4 1,-1-1 17,0-1 1,-1 0-1,0 0 0,-1-1 1,0 0-1,0-1 0,-1 1 1,-1-2-1,0 1 0,-1-1 1,0 1-1,-1-1 0,0-1 1,-1 1-1,2-17 0,-6 32 234,-1 2-222,1 0 1,-1 1 0,1-1-1,0 0 1,1 0-1,-1 1 1,1-1-1,0 0 1,0 1 0,0-1-1,1 8 1,3-1-5,0-1 1,0 1 0,1-1-1,1 1 1,-1-2-1,2 1 1,-1 0 0,1-1-1,1-1 1,0 1 0,0-1-1,10 8 1,-12-12-26,0 0 0,-1 0 0,1 0 0,1-1 0,-1 1 1,0-2-1,1 1 0,0-1 0,0 0 0,-1 0 0,1-1 0,0 0 1,0 0-1,0 0 0,1-1 0,-1 0 0,0-1 0,0 0 0,0 0 1,8-2-1,0-1 63,0-1-1,-1-1 1,1 0 0,-1-1 0,0-1 0,-1 0-1,0-1 1,16-13 0,-23 17-63,-1-1 0,0 0 0,0 0 0,0 0 0,-1 0 0,0-1 0,0 0 0,0 0 0,-1 0 0,0 0 0,-1 0 0,0-1 0,0 1 0,0-1 0,-1 1 0,0-1 0,0 0 0,-1-13 0,-1 10-17,0-1 0,-1 0 0,-1 0 0,0 1 0,0 0 0,-1-1 0,0 1 0,-1 0 0,-1 1 0,1-1 0,-2 1 0,1 1 0,-1-1 0,-1 1 0,0 0 0,-14-12 0,16 15-17,-1 1 0,0 0-1,0 1 1,0-1 0,-1 1-1,0 1 1,0-1 0,0 1 0,0 1-1,0-1 1,0 2 0,-1-1-1,1 1 1,-1 0 0,1 1-1,-1 0 1,1 0 0,-1 1 0,1 0-1,-1 0 1,1 1 0,0 0-1,-15 6 1,16-5-16,0 1 1,1 0-1,-1 0 0,1 0 1,0 1-1,0 0 0,0 0 1,0 1-1,1 0 0,0-1 1,0 2-1,1-1 1,0 0-1,0 1 0,0 0 1,1 0-1,0 0 0,0 1 1,1-1-1,-2 11 0,2-12 10,2 0 1,-1 0-1,0 0 0,1-1 0,0 1 0,1 0 1,-1 0-1,1 0 0,0 0 0,1-1 0,-1 1 1,1 0-1,0-1 0,0 0 0,1 1 0,0-1 1,0 0-1,0 0 0,0 0 0,1-1 0,0 1 1,0-1-1,0 0 0,0 0 0,1 0 0,0-1 1,7 5-1,7 2 4,1-1 1,1 0-1,0-2 1,0 0-1,0-1 1,1-2-1,0 0 1,0-1-1,0-1 1,0-1-1,0-1 1,33-4-1,-53 3 18,0 1 0,0 0-1,0-1 1,0 1 0,0 0-1,0 0 1,0 1-1,0-1 1,0 0 0,0 1-1,0-1 1,0 1 0,0-1-1,0 1 1,0 0 0,-1 0-1,1 0 1,0 0-1,0 0 1,2 3 0,-1 0-5,0-1 0,-1 1 0,1 1 0,-1-1 1,0 0-1,0 1 0,1 4 0,13 25-1,-12-29-111,0-1-1,0 1 0,0-1 1,0 0-1,1-1 0,0 1 1,0-1-1,0 0 0,0 0 1,0 0-1,1-1 0,-1 0 1,8 2-1,8 2-2218,0 0-1,30 3 1,-18-5-123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7.5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1067 2304,'17'0'921,"-1"0"0,0-1 0,0 0-1,0-1 1,16-5 0,-2-6-471,1 0-1,-2-3 0,0 0 1,-1-2-1,48-39 1,112-124 1680,-180 173-2093,18-19 172,-2-1-1,0-1 1,-2-1 0,-1-1 0,-2-1-1,17-36 1,-30 53-169,0 1-1,0-2 1,-1 1-1,-1-1 1,-1 1-1,0-1 1,-1 0-1,-1 0 1,0 0-1,-1 0 1,-1 0 0,0 0-1,-2 0 1,1 0-1,-2 0 1,-9-24-1,8 26-28,-2 1 0,0 0 0,-1 0 0,0 0 0,-1 1 0,0 0 0,-1 1 0,0 0 0,-1 1 0,0 0 0,-22-15 0,24 19-18,0 1 0,0 0 1,0 1-1,0 0 0,-1 0 0,1 1 0,-1 1 0,0-1 0,0 1 0,0 1 0,-1 0 0,1 0 0,0 1 0,0 1 0,0 0 0,-1 0 0,1 0 0,-12 5 0,11-3-7,0 1-1,0 1 1,1 0-1,-1 0 1,1 1-1,1 0 1,-1 1-1,1 0 1,0 0-1,0 1 1,1 0-1,0 1 1,1-1-1,0 2 1,-8 12-1,7-7 4,0 1 0,2-1 1,0 1-1,0 1 0,2-1 0,0 1 0,1-1 0,0 1 0,0 32 0,3 49 184,11 101 0,-5-153-72,2 1 1,2-1-1,2 0 1,23 58-1,195 366-485,-230-470 343,0 0-1,0 0 1,1 0 0,-1 0-1,0 0 1,0 0 0,0 0-1,0 0 1,1 0-1,-1 0 1,0 0 0,0 0-1,0 0 1,0 0 0,1 0-1,-1 0 1,0 0-1,0 0 1,0 0 0,0-1-1,0 1 1,1 0 0,-1 0-1,0 0 1,0 0-1,0 0 1,0 0 0,0 0-1,0-1 1,1 1 0,-1 0-1,0 0 1,0 0 0,0 0-1,0 0 1,0-1-1,0 1 1,0 0 0,0 0-1,0 0 1,0 0 0,0-1-1,0 1 1,0 0-1,0 0 1,0 0 0,0 0-1,0-1 1,0 1 0,0 0-1,0 0 1,0 0-1,0 0 1,0-1 0,0 1-1,0 0 1,0 0 0,0 0-1,-1-1 1,4-17-1714,-3 15 1427,1-17-1613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8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0 303 3712,'6'8'7562,"32"30"-6420,-27-30-1017,0-1 0,0 0-1,1 0 1,0-1 0,0-1 0,0 0 0,1-1 0,0 0 0,0-1 0,0 0 0,0-1 0,1-1 0,-1 0 0,0 0 0,20-3 0,-15 0-16,0-1 0,0-1 0,-1-1 0,1-1 1,-1 0-1,0-1 0,-1 0 0,1-2 0,-1 0 0,26-21 1,-34 24-50,-1 0 1,0 0 0,-1-1-1,0 0 1,0 0 0,0 0-1,-1-1 1,0 0 0,7-16-1,-10 19-40,0 1 0,0-1 0,-1 0-1,0 0 1,0-1 0,0 1 0,-1 0 0,0 0-1,0 0 1,0 0 0,0 0 0,-1-1 0,0 1-1,0 0 1,0 0 0,-1 0 0,0 0 0,0 1-1,-3-7 1,-2 1-14,0 0 0,0 1 0,-1 0 0,0 0-1,-1 1 1,0 0 0,0 0 0,-1 1 0,0 0 0,0 1 0,-1 0 0,1 1-1,-1 0 1,-1 1 0,1 0 0,0 0 0,-1 1 0,0 1 0,-18-2-1,19 3-25,0 0-1,1 1 0,-1 0 0,0 0 0,1 2 0,-1-1 0,0 1 1,1 1-1,0-1 0,-1 2 0,1 0 0,0 0 0,1 0 0,-1 2 0,1-1 1,0 1-1,0 0 0,1 1 0,0 0 0,0 0 0,0 1 0,-7 10 1,9-11-11,1 1 0,0 0 1,0 0-1,0 0 0,1 1 1,0-1-1,1 1 0,0 0 1,0 0-1,1 0 0,0 0 1,1 1-1,0-1 0,1 0 1,0 12-1,0-19 26,1 1-1,-1-1 1,1 0 0,0 0 0,-1 0-1,1 1 1,0-1 0,0 0 0,1 0-1,-1 0 1,0 0 0,1 0 0,-1-1-1,1 1 1,0 0 0,-1-1 0,1 1 0,0-1-1,2 2 1,2 0-13,-1-1 0,1 1 0,-1-1 0,1 0 0,0 0 0,0-1 0,8 2 0,6-1-26,1-1-1,0-1 1,33-4-1,-25 0-14,0-2-1,-1-2 1,35-13-1,-26 8-2,42-8 0,-76 20 68,0 1 0,0-1 1,0 1-1,0 0 0,0-1 1,0 1-1,0 1 0,0-1 1,0 0-1,0 1 0,0 0 1,0-1-1,-1 1 0,1 0 1,0 1-1,0-1 0,0 0 1,-1 1-1,5 3 0,-1 0 138,-1 1 0,0 0 0,0 1 0,0-1 0,6 14 0,-8-15-57,0 1-1,0-1 0,0 0 0,1 0 0,-1 0 0,1 0 1,1-1-1,-1 0 0,0 1 0,1-1 0,0-1 0,0 1 1,9 4-1,109 22-6102,-101-20 3947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9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148 43 1536,'0'-41'3989,"0"40"-3413,-1 0-390,-1 1 0,1 0 0,0 0 0,-1 1 0,1-1 0,0 0-1,-1 0 1,1 1 0,0-1 0,-1 1 0,1-1 0,0 1 0,-2 1 0,-12 21 1065,12-17-1012,0 0 1,-1-1-1,1 1 1,-2-1-1,-5 7 1,2-5-18,-2 2 35,0 1 1,0 0 0,1 0 0,0 1 0,1 0-1,-9 16 1,17-26-251,-1 1 1,0-1-1,1 1 0,0-1 0,-1 1 0,1-1 1,0 1-1,0-1 0,0 1 0,0 0 0,0-1 0,0 1 1,0-1-1,1 1 0,-1-1 0,0 1 0,1-1 1,0 1-1,-1-1 0,1 0 0,0 1 0,-1-1 1,1 0-1,0 1 0,0-1 0,0 0 0,0 0 0,0 0 1,1 0-1,-1 0 0,0 0 0,0 0 0,1 0 1,-1 0-1,0-1 0,1 1 0,-1-1 0,1 1 1,-1-1-1,1 1 0,-1-1 0,3 1 0,10 2 46,1 1 0,-1-2 1,23 2-1,-23-3-41,36 6-7,-1 2 0,-1 3 1,82 29-1,-118-36 89,0 1 0,0 0 1,-1 1-1,0 0 0,0 1 0,0 0 0,-1 1 1,0 0-1,-1 1 0,0-1 0,9 15 1,-16-22-36,-1 0 1,0-1-1,0 1 1,0 0-1,0 0 1,0 0-1,0 0 1,0 0-1,-1 0 1,1 1 0,-1-1-1,1 0 1,-1 0-1,0 0 1,0 0-1,0 1 1,0-1-1,0 0 1,-1 0 0,1 0-1,-1 0 1,0 3-1,-1-2 21,0-1 0,1 1-1,-1 0 1,-1-1 0,1 1 0,0-1-1,-1 0 1,1 1 0,-1-1 0,1 0-1,-1-1 1,0 1 0,-3 1 0,-10 4 202,-1-1-1,0 0 1,0-1 0,-21 3 0,34-7-231,-27 5 153,0-2 0,1 0 1,-1-2-1,0-2 0,0-1 0,-43-6 0,48-7-1543,22 5-838,17 1-514,11 5 195,2-1-64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09.6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 98 2560,'-2'2'316,"0"-1"0,0 0 0,0 1 1,0-1-1,0 1 0,0 0 0,0 0 0,0 0 0,1 0 0,-1 0 1,1 0-1,-1 0 0,1 1 0,0-1 0,0 0 0,0 1 0,0-1 1,0 1-1,0 3 0,-11 55 2321,12-49-2465,1 0 0,-1 0 0,2 0 0,0 0 0,0-1 0,1 1 0,0-1 0,1 0 0,1 0 0,0 0 0,0 0 0,1-1 0,0 0 0,1 0 0,0 0 0,0-1 0,1 0 0,0-1 0,1 0 0,0 0 0,0-1 0,1 0 0,0 0 0,0-1 0,0 0 0,1-1 0,0-1 0,0 1-1,0-2 1,1 1 0,17 2 0,-12-4-33,0 0-1,0-1 0,1-1 0,-1 0 0,0-1 0,0-1 0,0-1 0,-1 0 0,1-2 0,-1 1 1,17-9-1,-23 9-49,-1-1-1,0 0 1,0 0 0,-1-1 0,1 0 0,-1-1 0,-1 0 0,1 0 0,-1-1-1,-1 0 1,1 0 0,-1 0 0,0-1 0,-1 0 0,0 0 0,-1-1-1,0 1 1,0-1 0,3-15 0,-4 14-29,-1 1 1,0-1-1,-1 0 1,0 0-1,0 1 1,-1-1-1,-1 0 1,-2-17-1,1 21-44,0 0 0,-1 0 0,0 0 0,0 0 0,0 1 0,-1-1 0,0 1 0,0 0 0,-1 0 0,0 0 0,0 1 0,0-1 0,-7-4 0,-1 0-4,0 1-1,0 0 1,-1 1 0,0 0-1,-1 2 1,0-1-1,0 2 1,0 0 0,-1 1-1,0 0 1,-17-1 0,5 2-32,0 1 0,1 2 0,-1 1 1,0 1-1,-47 9 0,65-9-83,0 1-1,-1 0 1,1 0-1,1 1 0,-1 1 1,0 0-1,1 0 1,0 0-1,0 1 0,1 1 1,-1-1-1,1 2 1,1-1-1,-10 12 1,14-14-137,-1 0 0,1 1 0,0 0 0,0 0 0,0 0 0,1 0 0,0 1 0,0-1 0,1 0 0,-1 1 0,1-1 1,1 1-1,-1 0 0,1-1 0,1 1 0,-1-1 0,1 1 0,0-1 0,0 1 0,1-1 0,0 1 0,0-1 0,1 0 1,3 7-1,1 0-492,0 0 1,1-1-1,0 0 1,1 0 0,0-1-1,17 16 1,30 17-1829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0.7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10 1152,'0'0'49,"0"0"0,0 0 1,-1 0-1,1 0 0,0 0 0,0 0 1,-1 0-1,1 0 0,0 0 0,0-1 1,0 1-1,-1 0 0,1 0 0,0 0 0,0 0 1,0-1-1,0 1 0,0 0 0,-1 0 1,1 0-1,0-1 0,0 1 0,0 0 1,0 0-1,0 0 0,0-1 0,0 1 0,0 0 1,0 0-1,0-1 0,0 1 0,0 0 1,0 0-1,0 0 0,0-1 0,0 1 0,0 0 1,0 0-1,0-1 0,0 1 0,0 0 1,0 0-1,0 0 0,0-1 0,0 1 1,1 0-1,-1 0 0,0 0 0,0-1 0,0 1 1,0 0-1,1 0 0,7 11 3422,43 244 582,-50-250-3989,23 90 944,-21-88-874,-1 1 0,2-1 0,-1 1-1,1-1 1,0 0 0,0-1 0,1 1 0,0-1 0,11 12 0,-16-18-123,1 0 1,-1 1-1,1-1 1,-1 1-1,0-1 1,1 0-1,-1 0 1,1 1-1,-1-1 1,1 0-1,-1 1 1,1-1-1,-1 0 1,1 0-1,-1 0 1,1 0-1,-1 0 1,1 0-1,0 0 1,-1 0-1,1 0 1,-1 0-1,1 0 1,-1 0 0,1 0-1,-1 0 1,1 0-1,-1 0 1,1-1-1,-1 1 1,2 0-1,7-18 180,-3-25-4,-7 16-138,2-1 0,1 1 0,1 0 0,9-35 0,-10 55-41,1 0 1,-1 0-1,1 0 1,0 0-1,1 1 1,0-1-1,0 1 1,0 0-1,7-8 0,-7 11 3,-1 0 0,1 0 0,-1 1-1,1-1 1,0 1 0,0 0 0,0 0-1,0 0 1,1 0 0,-1 1 0,0-1-1,1 1 1,-1 1 0,1-1 0,-1 0-1,8 1 1,-6 1 10,-1 0 0,0 0-1,0 0 1,0 1 0,0-1-1,0 1 1,0 1 0,-1-1-1,1 1 1,-1-1 0,1 2-1,-1-1 1,0 0 0,0 1-1,0-1 1,-1 1 0,1 0-1,-1 0 1,5 9 0,6 9 90,0 2 0,15 37 1,-23-47-70,-5-13-37,40 103 227,-37-94-173,-1 0 0,-1 0 0,0 0 0,0 0 0,-1 1 0,-1-1 0,1 1 0,-3 14-1,2-24-46,0 0-1,0-1 1,0 1-1,0 0 1,0-1-1,0 1 1,0 0-1,0-1 1,-1 1-1,1-1 1,0 1-1,0 0 1,-1-1-1,1 1 1,0-1-1,-1 1 1,1-1-1,0 1 1,-1-1-1,1 1 1,-1-1-1,1 1 1,-1-1-1,1 1 1,-2-1-1,-8-9 159,-5-26-20,13 26-156,-1 1 0,1-1 0,1 0 1,-1 0-1,2 0 0,-1-1 0,1 1 0,0 0 0,1 0 0,0 0 0,1 0 1,0 0-1,0 0 0,1 0 0,0 1 0,0-1 0,1 1 0,0 0 0,1 0 0,6-9 1,-4 10-7,-1 0 0,1 0 0,0 0 0,1 1 0,-1 0 0,1 1 0,0-1 0,1 2 0,-1-1 0,1 1 0,0 0 0,0 1 0,0 0 0,1 1 0,-1 0 0,1 0 0,-1 1 0,1 0 0,11 1 0,-5 0 100,0 2 0,0 0 0,0 1 0,-1 1 0,1 0-1,-1 1 1,0 1 0,-1 0 0,1 1 0,-1 1 0,-1 0-1,1 1 1,-1 0 0,-1 1 0,0 0 0,18 20 0,-18-17 41,-1 1 1,0 0-1,-1 0 0,0 1 1,-1 0-1,-1 1 1,0 0-1,-2 1 1,1-1-1,-2 1 0,0 0 1,-1 1-1,-1-1 1,2 35-1,-5-50-243,-1 0 1,1 0-1,0 0 1,0 0-1,-1 0 0,1 0 1,-1-1-1,0 1 0,1 0 1,-1 0-1,0-1 0,0 1 1,0 0-1,0-1 1,-1 1-1,-1 1 0,3-2-42,-1-1 0,0 0 0,1 1 0,-1-1-1,1 0 1,-1 0 0,0 1 0,1-1 0,-1 0-1,0 0 1,1 0 0,-1 0 0,0 0 0,0 0-1,1 0 1,-1 0 0,0 0 0,1 0 0,-1 0-1,0-1 1,1 1 0,-1 0 0,0 0 0,1-1-1,-1 1 1,1 0 0,-1-1 0,0 1 0,1-1-1,-1 1 1,1 0 0,-1-1 0,1 1 0,-1-1 0,1 0-1,0 1 1,-1-1 0,1 1 0,0-1 0,-1 0-1,1 1 1,0-1 0,0 0 0,-1 1 0,1-1-1,0 0 1,0 0 0,-8-22-2297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1.8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36 2176,'-1'0'104,"0"0"0,0 0 0,0 0 0,0 0 0,0 0 0,0 1 0,1-1 0,-1 0 0,0 0 0,0 1 0,0-1 0,1 1 0,-1-1 0,0 1 0,0-1 0,1 1 1,-1-1-1,0 1 0,1 0 0,-1-1 0,1 1 0,-1 0 0,1-1 0,-1 1 0,1 0 0,-1 0 0,1-1 0,0 1 0,0 0 0,-1 0 0,1 0 0,0 0 0,0 0 0,0-1 0,0 1 0,0 0 0,0 0 0,0 0 0,0 1 0,-4 43 2156,7-21-1655,1-1 1,1 1-1,1-1 0,0 0 1,2 0-1,1-1 0,23 42 1,-29-59-489,-1 0 0,2 0 1,-1 0-1,0-1 0,1 1 1,0-1-1,0 0 0,0 0 1,7 5-1,-10-9-106,-1 0 1,1-1-1,-1 1 1,1 0-1,0 0 0,-1 0 1,1-1-1,-1 1 1,1 0-1,-1-1 0,1 1 1,-1 0-1,0-1 1,1 1-1,-1-1 0,1 1 1,-1 0-1,0-1 1,1 1-1,-1-1 0,0 1 1,0-1-1,1 1 1,-1-1-1,0 0 1,0 1-1,0-1 0,0 1 1,0-1-1,1 1 1,-1-1-1,0 0 0,0 1 1,-1-1-1,1 1 1,0-1-1,0 0 0,1-28 68,-4 3 55,-6-93 96,9 108-233,0-1 0,1 0 0,0 0 1,1 1-1,0-1 0,1 1 0,7-19 0,-8 25 6,1 0 1,0 0-1,0 0 0,0 1 1,1-1-1,-1 1 0,1-1 0,0 1 1,1 1-1,-1-1 0,0 0 1,1 1-1,0 0 0,0 0 0,0 0 1,0 1-1,0 0 0,1 0 1,-1 0-1,1 1 0,-1-1 0,1 1 1,0 1-1,-1-1 0,1 1 1,0 0-1,0 0 0,-1 1 0,1-1 1,0 1-1,-1 1 0,1-1 1,-1 1-1,0 0 0,1 0 0,-1 0 1,0 1-1,7 4 0,2 4 21,-1 0-1,0 1 1,0 1-1,-2 0 1,1 0-1,-2 1 1,1 0-1,10 22 1,-15-25 0,-1 0 1,0 0-1,0 0 1,-1 0-1,0 1 1,-1 0-1,-1 0 1,0 0-1,0 0 1,-1 0-1,-1 0 1,0 0-1,-2 15 1,1-24-8,0 0 1,0 0 0,0 0-1,0 0 1,0 0 0,0 0-1,-1 0 1,0-1-1,1 1 1,-1 0 0,0-1-1,0 0 1,-1 1 0,1-1-1,0 0 1,-1 0-1,1 0 1,-5 2 0,6-3-10,0-1 0,0 0-1,-1 1 1,1-1 0,0 0 0,0 1 0,0-1 0,0 0 0,0 0 0,-1 0 0,1 0 0,0 0-1,0 0 1,0 0 0,0-1 0,0 1 0,-1 0 0,1-1 0,0 1 0,-1-1 0,0-1-8,0 1 1,1 0 0,-1-1-1,1 1 1,0-1 0,-1 0 0,1 1-1,0-1 1,0 0 0,0 0-1,0 0 1,0 0 0,0 0-1,1 0 1,-1-3 0,-2-7-14,0 0 0,2 0 0,-1-1 0,1 1-1,1 0 1,1-1 0,-1 1 0,2-1 0,0 1 0,0 0 0,1 0 0,1 0 0,0 0 0,0 1 0,1-1 0,1 1 0,0 0-1,0 1 1,1-1 0,1 1 0,0 1 0,0 0 0,0 0 0,2 0 0,-1 1 0,1 0 0,0 1 0,0 0 0,1 1 0,21-10 0,-24 13 15,1 0 1,0 1 0,-1 0 0,1 1 0,0 0 0,0 0 0,0 1 0,0 0 0,0 1 0,0 0 0,0 0 0,-1 1 0,1 0 0,0 0 0,-1 1 0,1 0 0,-1 1 0,0 0 0,0 0 0,-1 0 0,1 1 0,-1 1 0,0-1 0,0 1 0,-1 0 0,1 1 0,-2-1 0,9 13 0,-7-11 37,-1 1 0,0 1 0,-1-1-1,0 1 1,0 0 0,-1 0 0,0 0 0,-1 1 0,0-1-1,-1 1 1,0 0 0,-1 0 0,0 0 0,0-1 0,-1 1-1,-1 0 1,0 0 0,-1 0 0,1 0 0,-2 0-1,0-1 1,-8 21 0,-12 5 101,14-22-1581,8-12-611,4-5-1255,6-11 1152,-1-7-22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2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67 287 2432,'-9'12'5698,"5"9"-3558,5 22-1530,-1-38-521,0 0 1,1 1 0,0-1 0,0 0 0,0 0 0,1 0-1,-1-1 1,1 1 0,0 0 0,1-1 0,-1 1 0,1-1-1,0 1 1,4 4 0,-1-5 55,-1 0 0,1 0 1,-1 0-1,1-1 0,0 0 0,0 0 0,1 0 0,-1-1 0,1 0 0,10 2 1,-7-1-80,-1-2 1,0 1-1,0-1 1,1 0-1,-1-1 1,0 0-1,1-1 1,-1 0 0,0-1-1,1 1 1,-1-2-1,0 1 1,0-1-1,-1-1 1,1 1-1,-1-2 1,1 1 0,-1-1-1,0 0 1,-1-1-1,0 0 1,0 0-1,0 0 1,7-9 0,-9 9-24,0 0 1,-1-1 0,1 1 0,-1-1 0,0 0-1,-1 0 1,0 0 0,0 0 0,-1-1 0,1 1-1,-2-1 1,1 0 0,-1 1 0,0-1 0,-1 0 0,0 0-1,-1-13 1,-1 9-13,0-1 0,-1 2 0,-1-1 0,0 0 1,-1 1-1,0 0 0,0 0 0,-1 0 0,0 0 0,-16-17 0,13 16-25,-1 1 0,-1 1 0,0 0 0,0 0 0,-1 1-1,0 1 1,-1 0 0,0 0 0,-14-5 0,18 9-10,1 1 0,-1 0 0,0 0 0,-1 1 1,1 0-1,0 1 0,-1 0 0,1 0 0,0 1 0,-1 0 0,1 1 0,-1 0 0,1 0 0,-13 5 0,17-5-36,0 2 1,0-1-1,0 1 0,1-1 0,-1 1 1,1 0-1,-1 1 0,1-1 1,0 1-1,0 0 0,1 0 0,-1 0 1,1 0-1,0 1 0,0 0 0,1-1 1,-1 1-1,1 0 0,0 0 0,0 0 1,0 0-1,1 1 0,0-1 0,0 0 1,0 1-1,1-1 0,0 1 1,0-1-1,0 0 0,1 1 0,-1-1 1,1 1-1,1-1 0,-1 0 0,1 0 1,0 0-1,0 0 0,0 0 0,1 0 1,0 0-1,0-1 0,0 1 0,0-1 1,1 0-1,-1 0 0,1 0 1,0-1-1,0 1 0,1-1 0,6 4 1,3 0-168,0-1 1,1 0 0,0-1 0,0-1-1,0 0 1,1-1 0,-1-1 0,1 0-1,27-1 1,-12-2-100,1-1 1,-1-2-1,56-13 0,-7-14 925,-87 37-402,0-1 0,1 1-1,0 0 1,0 0 0,0 1 0,1 0 0,0 0 0,1 0 0,-1 1-1,1 0 1,1-1 0,-1 1 0,1 1 0,1-1 0,0 0-1,0 1 1,0-1 0,1 1 0,1-1 0,-1 1 0,1 0 0,2 14-1,0-8 28,0 1 0,1-1 0,1 0 0,0 0 0,1 0 0,1 0 0,0-1 0,1 0 0,1 0 0,0-1-1,17 22 1,23 15-1065,-44-46 442,0 0-1,0-1 1,1 1 0,0-1 0,-1 0 0,1-1 0,0 1 0,1-1 0,-1 0 0,7 2 0,21-2-2181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8.3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1 589 3712,'23'85'5570,"-17"-71"-5501,-1 0 0,2 0 0,0-1 1,0 0-1,1 0 0,1-1 0,0 0 0,1-1 0,0 1 0,1-2 1,21 17-1,-21-21 19,1 0 1,0-1 0,-1 0-1,2-1 1,-1-1-1,0 0 1,1 0 0,-1-1-1,1-1 1,0 0-1,0-1 1,20-2 0,-20-1-26,-1-1 0,0 0 1,0 0-1,0-2 0,-1 1 0,1-1 1,-1-1-1,-1 0 0,1-1 1,-1 0-1,-1 0 0,0-1 0,0 0 1,0-1-1,-1 0 0,-1 0 1,0-1-1,0 0 0,-1 0 0,0 0 1,-1-1-1,0 0 0,-1 0 1,-1 0-1,0-1 0,0 1 0,-1-1 1,-1 0-1,0-22 0,-3 11-3,-1 1-1,-1 0 0,-1 0 1,-1 0-1,-1 1 0,-1 0 1,-22-42-1,10 28 20,-1 1-1,-2 0 1,-50-57 0,54 72-182,0 1 1,-1 1-1,-1 0 1,-34-21 0,46 33 59,0 0 0,-1 1 1,0 1-1,0-1 0,0 1 1,-1 1-1,1 0 0,-1 1 1,0 0-1,0 0 0,0 1 1,1 1-1,-1-1 0,-12 3 1,22-2 29,0 0 1,0 0-1,0 0 1,0 0-1,0 0 0,0 0 1,0 0-1,0 0 1,0 1-1,0-1 1,0 0-1,0 1 1,0-1-1,0 1 1,0-1-1,0 1 1,0 0-1,0-1 1,0 1-1,1 0 1,-1 0-1,0-1 1,1 1-1,-1 0 0,0 0 1,1 0-1,-1 1 1,1 0 1,0-1 0,1 0 0,-1 1 0,0-1 0,1 0 1,0 1-1,-1-1 0,1 0 0,0 0 0,0 0 0,-1 1 0,1-1 0,0 0 0,0 0 0,0 0 1,0 0-1,2 1 0,8 6-7,1 0 0,-1-1 0,15 7 0,2-4 68,1-1-1,-1-1 1,1-2 0,0-1-1,1-1 1,48 0 0,0 1 93,12 1 37,-49-5-334,72 12 0,-111-13 27,1 1 0,0 0 1,0 0-1,0 0 0,0 0 1,-1 0-1,1 1 1,-1-1-1,4 3 0,-5-3 59,-1-1 0,1 1 0,0 0 0,-1-1 0,1 1 0,-1 0 0,1 0 0,-1 0 0,1-1 0,-1 1 0,1 0 0,-1 0 0,0 0 0,1 0 0,-1 0 0,0-1 0,0 1 0,0 0 0,0 0 0,0 0 0,0 0 0,0 0 0,0 0 0,0 0 0,0 0 0,-1 0 0,1 0 0,0-1 0,-1 3 0,-13 13-1489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2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10 2688,'-2'3'569,"0"1"0,-1 0 0,1 0-1,1 0 1,-1 1 0,1-1 0,0 0 0,-1 6 0,6 95 1298,22 124 1,-23-209-1614,8 26 12,-8-36-178,0 1 0,-1-1 0,2 22 1,1-9 236,-1-22-34,-3-13-139,0-55 102,9-76 1,-7 119-215,2 0 0,0 1 0,1-1 0,2 2 0,0-1 0,20-37 0,-22 51 25,-1 1 1,2 0-1,-1 0 1,1 0-1,0 1 1,1 0-1,-1 0 1,2 1-1,-1 0 1,0 1-1,1 0 1,0 0-1,1 1 1,-1 0-1,1 0 1,-1 1-1,16-3 1,-13 4 30,0 0 1,1 1-1,-1 0 0,1 1 1,-1 0-1,0 1 0,1 1 1,-1 0-1,0 0 0,0 1 1,0 1-1,0 0 0,0 0 1,11 7-1,-1 3-11,0 0 0,-1 1 1,-1 1-1,0 1 0,-2 0 1,1 2-1,-2 0 0,-1 1 1,0 1-1,-2 0 0,0 1 1,-1 1-1,-2 0 0,0 1 1,-2 0-1,0 0 0,-2 1 1,0 0-1,-2 0 0,-1 1 1,-1-1-1,0 50 0,-13-27 40,10-47-161,0 0 0,-1 0 0,1 0 0,0 0 0,0 0 0,-1 0 0,1 0 0,0 0 0,-1-1 0,1 1 0,-1 0 0,1 0 0,-1 0 0,0-1 0,1 1 0,-1 0 0,0-1 0,1 1-1,-1-1 1,0 1 0,0 0 0,1-1 0,-1 0 0,0 1 0,0-1 0,0 1 0,0-1 0,0 0 0,0 0 0,0 0 0,0 1 0,0-1 0,1 0 0,-1 0 0,0 0 0,0 0 0,0-1 0,0 1 0,0 0 0,0 0 0,0-1 0,0 1 0,0 0-1,0-1 1,1 1 0,-1-1 0,0 1 0,0-1 0,0 1 0,1-1 0,-2 0 0,1-1-227,-1 1 1,1-1-1,0 0 0,-1 1 0,1-1 1,0 0-1,0 0 0,0 0 1,1 0-1,-1 0 0,0 0 0,1 0 1,-1 0-1,1-1 0,0 1 0,-1 0 1,1 0-1,0 0 0,0 0 0,1 0 1,-1-1-1,1-3 0,-1 6 248,1-32-2289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3.3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 24 2304,'0'-1'124,"-1"-1"-1,0 1 1,1-1-1,-1 1 1,0 0-1,0-1 1,1 1 0,-1 0-1,0-1 1,0 1-1,-1 0 1,1 0 0,0 0-1,0 0 1,-1 0-1,1 0 1,-2-1-1,2 2 41,0 0-1,0 0 1,0-1-1,0 1 1,0 0-1,0 0 1,0 0-1,0 0 1,0 1-1,0-1 1,0 0-1,0 0 1,0 1-1,0-1 1,0 0-1,0 1 1,0-1-1,1 1 1,-1-1-1,-2 2 1,0 1 145,0 1-1,0-1 1,0 1 0,0-1 0,0 1 0,1 0 0,0 0 0,0 0 0,0 0 0,0 0 0,-2 9 0,-6 43 480,2 0 1,3 0-1,3 113 0,56 356 2454,-23-367-2604,-27-142-596,1-1-1,0 0 1,1 0 0,1-1 0,0 0 0,1 0-1,18 24 1,-23-35-87,1 1 0,-1-1 0,1 1-1,0-1 1,0 0 0,0-1 0,0 1 0,1-1-1,-1 0 1,0 0 0,1 0 0,0 0 0,0-1-1,-1 0 1,1 0 0,0 0 0,0-1 0,0 1 0,0-1-1,0 0 1,0-1 0,0 1 0,-1-1 0,1 0-1,0 0 1,0 0 0,0-1 0,6-3 0,0 0-529,-2 0 1,1 0 0,0-1-1,-1-1 1,0 0 0,-1 0 0,0 0-1,0-1 1,0 0 0,-1-1-1,10-15 1,2-13-1753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3.7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25 2816,'3'-21'1408,"62"18"256,-39 3 1408,8 0-2816,5 0 128,8 3 256,8 0 0,5 4-768,0 4 0,-4-5 384,-4-1 128,-5-1-384,0-1 128,-5-3-1024,-8 0 0,1 3-512,-5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4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1 360 2688,'10'-4'819,"14"-6"835,-1 0 0,28-17 0,-34 17-1380,-1-2 1,0 0-1,28-27 0,-40 35-201,0 0 0,0 0 0,-1 0 1,1-1-1,-1 1 0,0-1 0,-1 0 0,1 0 0,-1 0 1,0 0-1,0 0 0,0-1 0,-1 1 0,0 0 0,0-1 0,0 1 1,-1-1-1,1 1 0,-2-10 0,1 13-47,-1 0 0,1 0 0,-1-1 1,1 1-1,-1 0 0,0 0 0,0 0 0,0 0 0,0 0 1,0 0-1,0 0 0,-1 1 0,1-1 0,-1 0 0,1 1 0,-1-1 1,0 1-1,1-1 0,-1 1 0,0 0 0,0-1 0,0 1 1,0 0-1,0 1 0,0-1 0,0 0 0,0 0 0,-1 1 0,1 0 1,0-1-1,0 1 0,0 0 0,-1 0 0,1 0 0,0 0 0,0 0 1,-1 1-1,-3 0 0,-2 1 62,1 0 0,-1 1 0,1 0-1,0 0 1,0 0 0,0 1 0,0 0 0,1 0 0,-11 9 0,8-4 8,0 0 0,1 1 0,0-1 1,1 2-1,0-1 0,1 1 0,0 0 1,1 0-1,0 1 0,0-1 1,1 1-1,1 0 0,0 1 0,1-1 1,-2 17-1,4-22-87,0 0 1,0 0-1,0-1 1,1 1-1,0 0 0,1 0 1,-1-1-1,1 1 1,0-1-1,1 1 0,0-1 1,0 0-1,0 0 1,1 0-1,-1 0 0,1-1 1,1 0-1,-1 0 1,1 0-1,0 0 1,0 0-1,0-1 0,1 0 1,0 0-1,0-1 1,0 0-1,0 0 0,11 4 1,-1-2 11,-1-1 1,1 0-1,-1-1 1,1-1-1,0-1 1,0 0 0,0-1-1,0 0 1,0-2-1,0 0 1,27-7-1,-30 6 12,0-1-1,0-1 1,0 0-1,-1-1 1,1-1-1,-2 1 1,1-2 0,-1 0-1,0 0 1,0-1-1,-1 0 1,0-1-1,-1 0 1,9-12 0,-10 6-6,0 0 0,-1 0 0,0 0 1,-1-1-1,-1 0 0,-1 0 0,0 0 1,-1 0-1,-1-1 0,-1 1 0,-1-1 1,0 0-1,-1 1 0,-1-1 0,0 1 1,-1 0-1,-9-28 0,-5 19-127,12 20 91,12 17 12,-3-5 33,1 0 0,0-1 0,1 1 0,0-1 0,-1 0 0,1-1 0,1 1 0,-1-1 0,1 0 0,0-1 0,0 0 0,0 0 0,0 0 0,0-1 1,1 0-1,-1 0 0,1-1 0,-1 0 0,11 0 0,15-1 224,1-1 1,-1-2-1,41-8 0,-10 1 281,-59 10-467,0-1-1,0 0 0,0 0 0,0 0 0,0-1 0,8-3 0,-31 2 500,-12 5-399,20 2-129,0 1 0,0 1 0,0 0-1,1 0 1,0 0 0,0 1 0,1 1 0,0 0 0,-8 9 0,1 0 136,1 1 0,0 0 0,-17 32 0,26-40-100,0 0-1,0 1 1,1-1-1,0 1 1,1 0-1,0 0 0,1 0 1,0 0-1,0 12 1,2-18-56,0 0 0,1 0 0,0 0 0,0 0 1,0 0-1,0 0 0,1 0 0,0-1 0,0 1 0,0-1 0,1 1 1,-1-1-1,1 0 0,0 0 0,0 0 0,0-1 0,1 1 0,-1-1 1,1 1-1,0-1 0,0 0 0,0 0 0,6 2 0,3 2-67,1-1 0,-1 0 0,1 0 0,0-2 1,1 0-1,-1 0 0,25 1 0,8-1-1687,51-4 0,-44-1-493,11 1-466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5.6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4 2304,'0'-1'124,"0"1"-1,-1 0 1,1 0 0,-1-1-1,1 1 1,0 0 0,-1 0-1,1-1 1,-1 1-1,1 0 1,-1 0 0,1 0-1,0 0 1,-1 0 0,1-1-1,-1 1 1,1 0 0,-1 0-1,1 0 1,-1 0 0,1 0-1,-1 1 1,1-1 0,-1 0-1,1 0 1,-1 0 0,1 0-1,0 0 1,-1 1 0,1-1-1,-1 0 1,1 0 0,0 1-1,-1-1 1,1 0 0,0 1-1,-1-1 1,1 0 0,0 1-1,-1-1 1,1 0-1,-1 2 1,-4 28 1780,13 53-1698,-6-68 431,1 17 133,-2-11-338,1-1-1,1 1 1,1-1 0,0 0-1,2 0 1,0 0 0,11 23 0,-16-43-176,-1-18-193,2 0 0,-1 0 0,2 0 1,0 0-1,2 1 0,0-1 1,0 1-1,2 0 0,10-20 1,-11 26-82,1-1 1,1 1-1,0 0 1,0 0-1,1 1 1,0 1-1,1-1 0,0 1 1,1 1-1,-1 0 1,2 0-1,15-7 1,-20 12 19,-1 1 0,0 0-1,1 1 1,0 0 0,-1 0 0,1 0 0,0 1-1,-1 0 1,1 0 0,0 1 0,-1-1 0,1 1-1,-1 1 1,1 0 0,-1-1 0,1 2 0,-1-1 0,0 1-1,0 0 1,11 8 0,-9-6 32,0 0 0,0 1 0,0 0-1,-1 1 1,0 0 0,0 0 0,-1 0 0,0 1 0,0 0-1,-1 0 1,0 0 0,0 1 0,6 16 0,-8-11 54,0 1 1,-1-1-1,0 1 0,-1 0 1,-1 0-1,0 0 0,-1-1 1,-1 1-1,0 0 1,-1-1-1,0 1 0,-2-1 1,-5 15-1,-2-12 133,12-17-216,0 0 0,0 0 0,-1 0-1,1 0 1,0 0 0,0 0 0,-1 0-1,1 0 1,0 0 0,0 0 0,-1 0-1,1 0 1,0 0 0,0 0 0,-1-1-1,1 1 1,0 0 0,0 0 0,-1 0-1,1-1 1,0 1 0,0 0 0,0 0-1,0 0 1,-1-1 0,1 1 0,0 0-1,0 0 1,0-1 0,0 1 0,0 0-1,0 0 1,0-1 0,0 1 0,0 0-1,0-1 1,-1-2 9,0-1-1,1 1 1,0 0 0,-1 0-1,1-1 1,1 1 0,-1 0-1,0-1 1,2-4-1,3-6-12,0 1-1,1-1 1,1 1-1,0 1 1,1-1-1,0 1 0,1 0 1,0 1-1,1 0 1,0 1-1,12-10 0,-15 14-23,0 1-1,0 0 1,0 1-1,0-1 0,1 1 1,-1 1-1,1 0 1,0 0-1,0 0 0,1 1 1,-1 0-1,0 0 1,1 1-1,-1 1 0,1-1 1,-1 1-1,1 0 1,-1 1-1,0 0 0,10 3 1,5 4 17,0 2 0,0 0 0,-1 2-1,-1 0 1,0 2 0,24 19 0,-39-28-8,-1 1-1,0-1 1,0 1-1,-1 0 1,1 1 0,-1-1-1,-1 1 1,1-1-1,-1 1 1,0 0-1,-1 0 1,0 0 0,0 1-1,0-1 1,-1 0-1,0 1 1,-1-1-1,0 1 1,0 0 0,0-1-1,-1 0 1,0 1-1,0-1 1,-1 1-1,0-1 1,0 0 0,-1 0-1,0 0 1,0 0-1,-1-1 1,0 1-1,0-1 1,-7 9-1,-6-3-2340,17-12 2251,-1 1-1,1-1 1,0 0 0,-1 0 0,1 0-1,0 0 1,0 0 0,-1 0 0,1 0 0,0 0-1,-1 0 1,1 0 0,0 0 0,0 0 0,-1 0-1,1 0 1,0 0 0,-1 0 0,1 0-1,0 0 1,0 0 0,-1 0 0,1-1 0,0 1-1,0 0 1,-1 0 0,1 0 0,0 0 0,0-1-1,-1 1 1,1 0 0,0 0 0,0 0-1,0-1 1,0 1 0,-1 0 0,1 0 0,0-1-1,0 1 1,0 0 0,0-1 0,0 1 0,0 0-1,0 0 1,0-1 0,0 1 0,0 0-1,0-1 1,0 1 0,0 0 0,0 0 0,0-1-1,0 1 1,0 0 0,0-1 0,0-10-2072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5.9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0 4352,'-13'21'2176,"18"2"-2560,-1-13 4352,5 4-3840,3 4 128,1 3 0,4-3 128,0-4-512,-4 1 0,5-12-384,-2-6 0,5-8-768,10 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6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0 5376,'-35'18'2688,"61"-3"-8704,-13-7 4608,0 10 1280,-9-5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6.7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79 2816,'-4'16'1753,"1"-1"0,1 1 0,-1 19 0,3 5-811,6 42 0,0 25 786,-6-106-1724,-2 29 537,2-29-503,0 0 0,0 1 0,0-1 0,0 0-1,0 1 1,-1-1 0,1 0 0,0 1-1,-1-1 1,1 0 0,-1 0 0,0 1-1,1-1 1,-1 0 0,0 0 0,0 0 0,0 0-1,0 0 1,-1 1 0,1-3-16,0 0-1,0 0 1,0 0 0,0 0-1,0 0 1,0 0 0,0-1 0,1 1-1,-1 0 1,0 0 0,1-1-1,-1 1 1,1 0 0,0-1 0,-1 1-1,1-1 1,0 1 0,0 0-1,0-1 1,0-1 0,-1 0 13,-4-24 7,0 0 1,2-1 0,1 1-1,2-1 1,3-41-1,-2 59-55,1 0-1,-1 1 0,2-1 0,-1 1 0,2-1 0,-1 1 0,1 0 1,0 0-1,1 1 0,0-1 0,0 1 0,1 0 0,0 1 0,1-1 1,-1 1-1,1 0 0,1 1 0,-1 0 0,9-6 0,-8 7-2,0 1-1,0-1 1,0 1-1,0 1 1,1-1-1,0 1 1,-1 1-1,1 0 1,0 0-1,0 1 1,0 0-1,0 0 1,0 1-1,1 0 1,-1 1-1,0 0 1,0 0-1,0 1 1,-1 0 0,1 1-1,15 6 1,-5 0 30,0 0 0,-1 2 0,0 0 0,0 1 1,-1 1-1,-1 0 0,0 1 0,24 29 1,-33-35-2,-1 1 1,0 0 0,0 0-1,-1 0 1,0 1 0,-1 0 0,0 0-1,-1 0 1,0 0 0,0 1-1,-1-1 1,0 1 0,-1-1 0,0 1-1,-1 0 1,0-1 0,-1 1-1,0 0 1,-1-1 0,0 1 0,0-1-1,-1 1 1,-1-1 0,1 0-1,-2 0 1,1-1 0,-8 12 0,12-21-81,-1 1 1,1-1-1,-1 1 1,1-1 0,0 1-1,-1 0 1,1-1 0,-1 1-1,1-1 1,-1 0 0,1 1-1,-1-1 1,0 1-1,1-1 1,-1 0 0,1 0-1,-1 1 1,0-1 0,1 0-1,-1 0 1,0 0 0,1 1-1,-1-1 1,-1 0-1,2-1-35,0 1-1,0-1 0,-1 1 1,1 0-1,0-1 1,0 1-1,0-1 0,-1 1 1,1-1-1,0 1 0,0-1 1,0 1-1,0 0 0,0-1 1,0 1-1,0-1 0,0 1 1,0-1-1,0 1 0,0-1 1,0 1-1,0-1 0,1 1 1,-1-1-1,0 1 1,0 0-1,0-1 0,1 1 1,-1-1-1,0 1 0,1 0 1,-1-1-1,0 1 0,1 0 1,-1-1-1,8-10-1838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7.2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85 196 2816,'4'-1'413,"1"0"0,-1 0 0,0 0 0,1 0 1,-1 1-1,1 0 0,-1 0 0,1 0 0,-1 0 0,6 2 0,39-2 2616,-30-5-2761,0-1 0,0-1 0,-1-1-1,0-1 1,-1 0 0,0-1 0,0-1 0,21-19 0,-35 28-206,0 0 1,-1 0-1,1-1 1,-1 1-1,0-1 1,0 1-1,0-1 1,0 0 0,0 0-1,0 0 1,-1 0-1,1 0 1,-1 0-1,0 0 1,0-1-1,0 1 1,-1 0-1,1-1 1,-1-2 0,0 4-36,-1 0 1,1 0 0,-1 0 0,0 0 0,1 0 0,-1 1-1,0-1 1,0 0 0,0 1 0,0-1 0,-1 0 0,1 1-1,0-1 1,-1 1 0,1 0 0,-1 0 0,1-1 0,-1 1-1,0 0 1,1 0 0,-1 0 0,0 1 0,0-1 0,0 0-1,1 1 1,-1-1 0,0 1 0,0-1 0,0 1 0,0 0-1,0 0 1,0 0 0,-2 0 0,-9 0 120,0 1 0,0 0 0,0 0 0,0 1 0,0 1 0,1 0 0,-1 1 0,-22 10 0,1 2 519,-57 38 0,84-50-601,1 0-1,0 1 0,0-1 0,0 1 0,0 1 0,1-1 0,0 1 0,0 0 0,0 0 0,1 0 0,0 0 0,0 1 0,1 0 0,0 0 0,0 0 0,0 0 0,1 0 0,0 1 0,0-1 0,1 1 0,0-1 0,1 1 0,-1-1 0,1 1 0,1 0 0,0-1 1,0 1-1,0-1 0,1 1 0,0-1 0,0 0 0,1 0 0,0 0 0,0 0 0,0 0 0,1-1 0,0 1 0,1-1 0,0 0 0,6 7 0,-2-4-78,0 0 0,1-1 0,0 0-1,1-1 1,-1 0 0,1-1 0,1 0 0,-1 0 0,1-1 0,0-1-1,0 0 1,23 4 0,-3-3-968,0-2 0,0-1-1,60-4 1,-46-2-1280,-35 2 1386,0 0 1,0 2-1,0-1 0,0 1 1,13 2-1,4 0-1706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8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10 202 2048,'0'10'7576,"1"3"-7192,1 1-1,0-1 0,7 24 0,-6-27-243,1-1 0,1-1-1,-1 1 1,1 0 0,1-1 0,-1 0-1,1 0 1,1-1 0,0 0 0,0 0-1,0 0 1,1-1 0,-1 0 0,2 0-1,-1-1 1,0 0 0,1-1 0,0 0 0,0 0-1,1-1 1,-1 0 0,1 0 0,-1-1-1,1-1 1,0 0 0,0 0 0,-1 0-1,13-2 1,0-2-36,-1-1 0,1-1 0,-1-1 0,0 0 0,-1-2 0,0 0 0,0-2 0,0 0 0,-1-1 0,-1-1 0,0 0 0,-1-2 0,0 0 0,-1 0 0,18-23 0,-30 33-79,-1 0 1,0 0-1,0 0 0,0-1 0,-1 1 1,1-1-1,-1 1 0,0-1 0,-1 0 1,1 0-1,-1 0 0,0 0 0,0 0 1,-1 0-1,1 0 0,-1 0 0,0 0 1,-1-6-1,0 5 1,-1 0 0,0 0 0,0 1 0,-1-1 0,0 1 0,0 0 1,0 0-1,0 0 0,-1 0 0,1 0 0,-1 1 0,-1 0 0,-6-6 0,-4-1-15,0 0-1,-1 1 1,0 1-1,-1 0 0,0 1 1,-1 1-1,1 1 0,-34-8 1,30 11-48,0 0 0,1 1 0,-1 2 0,0 0 0,0 1 0,0 1 0,0 1 0,1 1 0,-1 1 0,1 0 0,0 2 0,1 0 0,-1 1 0,-22 14 0,38-19 18,-1 0 0,1 1 0,1-1 0,-1 1-1,0 0 1,1 0 0,0 0 0,0 0 0,0 1 0,1-1 0,-1 1-1,1 0 1,0-1 0,0 1 0,1 0 0,-1 0 0,1 1 0,0-1-1,1 0 1,-1 0 0,1 0 0,0 1 0,0-1 0,1 0 0,0 0-1,0 0 1,0 0 0,0 0 0,1 0 0,0 0 0,0 0 0,0 0-1,0 0 1,1-1 0,0 0 0,0 1 0,0-1 0,6 6-1,5 1 18,-1-1 0,2-1 0,-1 0-1,1-1 1,0 0 0,1-1 0,0-1-1,0-1 1,0 0 0,1-1-1,-1 0 1,1-2 0,0 0 0,26-1-1,-14-1 42,-1-1 0,1-1 0,0-2 0,-1-1 0,0-1 0,0-2 0,48-19 0,-48 12 54,-22 11-40,0 0-1,0 1 0,1-1 1,-1 1-1,1 1 0,0 0 1,9-3-1,-16 7 2,1 0 1,0 0-1,-1 0 0,1 0 1,-1 0-1,1 1 0,-1-1 1,0 0-1,0 0 0,0 0 1,0 0-1,-1 0 0,1 0 1,0 0-1,-1 0 1,1 0-1,-2 3 0,0 5 120,1 1-108,1 0 0,1 0 1,0 0-1,0 0 0,1 0 1,0-1-1,1 1 0,0 0 1,1-1-1,0 0 0,1 0 1,0 0-1,0 0 0,1-1 0,0 0 1,1 0-1,0-1 0,11 12 1,-10-13-430,0-1 0,0 0 0,1 0 1,0 0-1,0-1 0,0-1 0,0 0 1,1 0-1,0 0 0,0-1 0,0-1 1,16 3-1,-3-4-1258,1 0-1,25-3 1,-8-3-832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8.8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28 2432,'-7'-28'2318,"6"48"3684,14 200-2493,-5-50-1557,6 36-269,-3-30-274,63 336 0,-71-498-1379,0 0 1,1-1-1,1 0 0,0 0 1,1 0-1,1 0 1,10 16-1,-14-26-20,-1 0 1,1 0-1,0 0 1,0 0-1,0-1 0,0 1 1,0-1-1,1 0 0,-1 0 1,1 0-1,0 0 1,-1-1-1,1 1 0,0-1 1,0 0-1,0 0 1,0 0-1,0-1 0,0 0 1,0 1-1,0-1 1,0-1-1,0 1 0,0 0 1,0-1-1,0 0 0,0 0 1,0 0-1,6-4 1,26-12-1575,-1-1 0,-2-2 0,0-1 0,-1-2 1,42-38-1,-68 56 1091,33-24-2108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3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529 12 2816,'-33'-5'1102,"1"1"1,-1 2-1,0 1 0,-48 6 1,61-2-984,1 1 1,0 0-1,0 2 1,0 0 0,-20 10-1,16-5 254,0 1 1,-36 25-1,52-31-283,0 0 0,0 0 1,0 0-1,1 1 0,0 0 0,0 0 0,1 0 0,0 1 1,0 0-1,-6 14 0,10-19-80,0-1 1,0 1-1,1 0 1,-1 0-1,1 0 1,0 0-1,0-1 1,0 1-1,0 0 0,0 0 1,1 0-1,-1 0 1,1 0-1,-1-1 1,1 1-1,0 0 1,1 0-1,-1-1 0,0 1 1,1-1-1,-1 1 1,1-1-1,0 0 1,0 1-1,0-1 0,0 0 1,0 0-1,0-1 1,0 1-1,1 0 1,-1-1-1,1 1 1,-1-1-1,6 2 0,9 5 19,1-1-1,0-1 1,0 0-1,20 2 0,-33-6-23,185 30 495,58 14 456,-220-38-780,-1 1 0,0 2 0,0 0 0,-1 2 0,0 0 0,41 31 0,-64-42-143,0 0 0,-1 0 0,1 0 0,-1 1 0,1-1 0,-1 1 0,0-1 0,0 1 0,0 0 0,0 0 0,0-1 0,-1 1 0,1 1 0,-1-1 0,0 0 0,0 0 0,0 0 0,-1 1 0,1-1 0,-1 0 0,1 5 0,-2-4 15,0 1 0,0 0 0,0 0 0,-1-1 0,1 1 0,-1 0 0,0-1 0,-1 0 0,1 1 0,-1-1 0,1 0-1,-1 0 1,-4 3 0,-5 6 95,-1-1 0,0-1-1,-1-1 1,0 0 0,0 0-1,-1-1 1,-24 10-1,9-7 73,-1 0 0,0-3 0,0 0-1,-1-2 1,-48 5 0,67-11-206,-1-1-1,1 0 1,-1-1 0,0 0 0,1-1 0,0-1-1,-1 0 1,1 0 0,0-2 0,1 1 0,-1-2 0,1 0-1,0 0 1,0-1 0,-19-15 0,29 21-33,0-1 0,1 1 0,-1 0 0,0-1 0,1 0 0,-1 1 0,1-1 0,-1 0 0,1 0 0,0 1 0,0-1 0,0 0 0,0 0 0,0-1 0,0 1 0,0 0 0,1 0 0,-1 0 0,1 0 0,0-1 0,-1 1 0,1 0 0,0 0 0,1-4 0,0 3-109,0-1-1,1 1 1,-1 0 0,1 0-1,0 0 1,0 1 0,0-1-1,0 0 1,1 1 0,-1-1 0,1 1-1,-1 0 1,1 0 0,4-2-1,9-6-839,2 0-1,-1 2 1,1 0 0,25-7-1,6 1-1180,4-4-22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19.2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2688,'3'-3'1280,"18"6"128,-11-6 1152,3 6-1920,12 2 128,18-2 384,-5 0 0,9 4-1408,13-2 0,5 1 1024,-2 1 128,2 4-512,-10-5 0,-4 2-1024,1-1 128,-10 11-1280,-3 0 128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0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78 276 2048,'0'-1'123,"0"0"0,0 0 0,0 0 0,0 0 1,1 0-1,-1 0 0,0 0 0,1 0 0,-1 0 0,1 0 0,-1 0 0,1 0 1,-1 0-1,1 0 0,0 0 0,-1 1 0,1-1 0,0 0 0,0 0 0,-1 1 0,1-1 1,0 1-1,0-1 0,0 0 0,0 1 0,0 0 0,0-1 0,0 1 0,0 0 1,0-1-1,2 1 0,40-18 1366,-41 17-1393,13-5 166,0 0 1,-1-1-1,0 0 0,0-1 1,-1-1-1,16-14 0,-25 20-200,0 0 1,-1 0-1,1 0 0,-1-1 1,0 1-1,0-1 0,-1 0 1,1 0-1,-1 0 0,0 0 0,0 0 1,0 0-1,0-1 0,-1 1 1,0-1-1,1 1 0,-2-1 1,1 0-1,-1 1 0,1-1 0,-1 0 1,-1 1-1,1-1 0,-1 0 1,-1-6-1,1 9-29,0 0 0,0-1 0,-1 1 0,1 0-1,-1 1 1,1-1 0,-1 0 0,0 0 0,0 1 0,1-1 0,-1 1 0,0-1-1,-1 1 1,1 0 0,0 0 0,0 0 0,-3-1 0,-45-13 503,39 13-405,5 0-72,0 1 1,0 0 0,0 0 0,-1 1-1,1-1 1,0 1 0,-1 1-1,1-1 1,0 1 0,-1 0 0,1 1-1,0-1 1,0 1 0,0 1 0,0-1-1,1 1 1,-1 0 0,1 0 0,-1 0-1,1 1 1,0 0 0,0 0-1,1 0 1,-1 1 0,1 0 0,-5 6-1,3-2-4,0 0 0,1 1-1,0 0 1,0 0-1,1 0 1,1 0 0,0 1-1,0 0 1,1-1 0,0 1-1,1 0 1,0 0-1,1 0 1,1 16 0,1-11-33,2 1 0,0-1 0,0 0 0,2 0 1,0-1-1,0 0 0,2 0 0,0 0 1,0-1-1,2 0 0,0-1 0,0 0 0,22 21 1,-20-22 8,1 0 0,1-1 0,-1-1 0,1 0 0,1-1 0,0-1 0,0 0 1,1-1-1,0-1 0,0 0 0,1-1 0,-1-1 0,22 3 0,-30-6-18,0-1 0,-1 1 1,1-1-1,0-1 0,0 0 0,-1 0 0,1 0 0,0-1 0,-1 0 1,1-1-1,-1 1 0,0-1 0,0-1 0,0 1 0,9-8 0,-9 5 9,0 0 0,0-1-1,-1 0 1,0 0-1,0-1 1,0 0-1,-1 0 1,-1 0-1,1 0 1,-1-1-1,3-9 1,1-11 27,-1 0 0,-1-1-1,-1 1 1,-2-1 0,-1 0 0,-3-54 0,1 56 6,-1-31-103,0 56 45,1 0-1,0 0 0,0 0 1,-1 0-1,0 0 1,0 0-1,0 0 1,0 0-1,0 0 0,0 1 1,-1-1-1,1 0 1,-4-3-1,5 11-22,0 1 0,0-1 0,1 1 0,-1 0 0,1-1 0,0 0 0,1 1 0,2 5 0,-1-6 30,1 0 1,-1-1 0,1 0 0,0 0-1,1 0 1,-1 0 0,1-1 0,0 0 0,-1 0-1,1 0 1,1 0 0,-1-1 0,0 0-1,1 0 1,-1 0 0,12 1 0,13 3 127,56 3 1,-71-8-95,11 0 57,0-1 1,0-1 0,0-1 0,0-2 0,-1-1 0,0 0 0,29-11 0,-49 14-70,0 0-1,-1 0 0,1-1 0,0 0 0,-1 1 0,1-2 0,5-4 0,-9 8-19,-1-1 0,1 1 0,-1-1 1,1 0-1,0 1 0,-1-1 0,1 1 0,-1-1 0,1 0 1,-1 0-1,0 1 0,1-1 0,-1 0 0,0 1 0,1-1 1,-1 0-1,0 0 0,0 0 0,0 1 0,1-1 0,-1 0 1,0 0-1,0 0 0,0 0 0,-1 1 0,1-1 0,0 0 1,0 0-1,0 0 0,0 1 0,-1-1 0,1 0 0,0 0 1,-1 1-1,1-1 0,-1 0 0,1 1 0,-1-1 0,1 0 0,-1 1 1,1-1-1,-1 1 0,0-1 0,1 1 0,-1-1 0,0 1 1,1-1-1,-1 1 0,0 0 0,0-1 0,0 1 0,1 0 1,-2-1-1,0 1 18,-1-1 0,1 0 1,0 1-1,-1-1 1,1 1-1,0 0 0,-1 0 1,1 0-1,0 0 0,-1 0 1,1 0-1,0 1 0,-1-1 1,1 1-1,0 0 0,-3 0 1,-36 21 171,26-14-60,4-1-49,0-1 0,1 1-1,0 1 1,0 0 0,1 0-1,0 1 1,0 1-1,1-1 1,1 1 0,-1 0-1,2 1 1,-1 0 0,-9 22-1,13-26-41,1 1-1,-1 0 1,2-1 0,-1 1-1,1 0 1,0 0-1,0 0 1,1 0-1,0 0 1,1 0 0,-1 0-1,1-1 1,1 1-1,0 0 1,0 0-1,0-1 1,1 1 0,0-1-1,1 0 1,0 0-1,0 0 1,0-1-1,7 8 1,-3-4-61,0-1 1,1 0-1,0-1 1,1 0-1,0 0 0,0-1 1,0 0-1,1-1 1,0-1-1,13 6 1,-7-5-598,1-2 1,0 0-1,0 0 1,0-2-1,0 0 1,25-1 0,15-5-1927,-2-5-42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1.3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0 512,'5'4'4873,"-3"13"-2334,-1 35-1302,0-11-30,11 42 492,2 0 1,32 95-1,-46-178-1688,0 0-1,0-1 1,0 1-1,1 0 1,-1 0-1,0 0 1,0-1-1,0 1 0,1 0 1,-1 0-1,0 0 1,0 0-1,0-1 1,1 1-1,-1 0 1,0 0-1,0 0 1,1 0-1,-1 0 1,0 0-1,1 0 1,-1 0-1,0 0 1,0 0-1,1 0 1,-1 0-1,0 0 1,0 0-1,1 0 0,-1 0 1,0 0-1,1 0 1,-1 0-1,0 0 1,0 0-1,1 1 1,-1-1-1,0 0 1,0 0-1,0 0 1,1 0-1,-1 1 1,0-1-1,0 0 1,0 0-1,1 0 1,-1 1-1,0-1 1,0 1-1,5-29 256,-4 25-246,5-55 193,14-61-1,-16 102-236,1 0 1,1 0-1,0 0 0,1 0 1,1 1-1,0 1 0,21-29 1,-26 40 25,1 0 1,-1 0 0,1 0 0,0 1 0,0 0 0,0-1 0,1 1 0,-1 1-1,1-1 1,-1 1 0,1 0 0,0 0 0,0 0 0,0 0 0,0 1 0,0 0-1,0 0 1,1 0 0,-1 1 0,0 0 0,0 0 0,1 0 0,-1 1 0,0 0 0,7 1-1,-5 0 21,-1 0 0,1 1 0,-1 0 0,1 0 0,-1 0 0,0 0 0,-1 1 0,1 0 0,0 1 0,-1-1 0,0 1 0,0 0 0,-1 0 0,1 1 0,-1-1 0,0 1 0,-1 0 0,6 11 0,2 12 84,-2 0 0,0 0-1,-2 1 1,-2 1 0,0-1-1,0 60 1,-12-39 160,-3-26-30,10-25-227,0 1 0,-1-1 0,1 1 0,0-1 0,0 0 0,-1 1 0,1-1 0,0 0 0,-1 0 0,1 1 0,-1-1 0,1 0 1,0 0-1,-1 0 0,1 1 0,-1-1 0,1 0 0,0 0 0,-1 0 0,1 0 0,-1 0 0,1 0 0,-1 0 0,1 0 0,-1 0 0,1 0 0,-1 0 0,1 0 0,0 0 1,-1 0-1,1 0 0,-1 0 0,1-1 0,-1 1 0,1 0 0,0 0 0,-1 0 0,0-1 0,-1-1-2,1 0-1,-1 0 1,0 0-1,1-1 1,-1 1-1,1 0 1,-1-1-1,1 1 1,0-1-1,0 1 1,0-1-1,1 0 1,-1 1 0,1-1-1,-1 0 1,1 0-1,0 1 1,0-1-1,0 0 1,1-3-1,10-56-16,-8 53 14,1-9-25,2-1 0,0 1 0,1 0 0,18-31-1,-21 44 2,-1 0-1,1 0 0,0 1 0,0-1 1,1 1-1,0 0 0,-1 0 1,1 1-1,0 0 0,1-1 0,-1 2 1,0-1-1,1 1 0,0-1 0,0 2 1,-1-1-1,1 1 0,0-1 1,10 1-1,-2-1-17,-1 2 0,1-1 1,0 2-1,0 0 1,-1 0-1,1 2 0,-1-1 1,22 8-1,-29-7 27,0 0 1,1 0-1,-1 0 1,-1 1-1,1-1 0,0 1 1,-1 1-1,0-1 1,0 1-1,0 0 0,-1 0 1,0 0-1,0 1 1,0 0-1,0 0 1,-1 0-1,0 0 0,4 12 1,-5-10-31,0 1 0,0 0 0,-1 0 0,0 0 0,-1 0 0,0 0 0,-1 0 0,1 0 0,-2 0 0,1-1 0,-1 1 0,0 0 0,-1-1 0,0 1 0,-1-1 0,0 0 0,0 0 0,0 0 0,-1 0 0,0-1 0,-1 0 0,0 0 0,0-1 0,0 1 0,-1-1 0,0 0 0,0-1 0,0 0 0,-1 0 0,0-1 0,-10 5 0,16-8-137,1 0 1,0 0 0,-1-1-1,1 1 1,-1-1-1,1 1 1,-1-1-1,1 0 1,-1 1 0,1-1-1,-1 0 1,1 0-1,-1 0 1,1 0 0,-1-1-1,1 1 1,-1 0-1,1 0 1,0-1-1,-1 1 1,1-1 0,-1 0-1,1 1 1,0-1-1,-3-1 1,3 0-31,1 1 1,-1 0 0,1 0-1,0-1 1,-1 1-1,1 0 1,0-1-1,0 1 1,-1 0-1,1-1 1,0 1-1,1 0 1,-1-1 0,0 1-1,0 0 1,0-1-1,1 1 1,-1 0-1,1-1 1,-1 1-1,1 0 1,-1 0-1,1 0 1,0 0 0,0-1-1,0 1 1,1-1-1,10-12-1606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1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4352,'-8'10'2176,"3"37"-2304,5-32 4608,0 12-4224,0 2 0,5 4 0,3-4 128,5 2-512,0-9 0,5 2 0,-2-9 128,2-8-896,3-7 0,5-4-640,-5 1 128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2.0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0 5888,'-52'15'2944,"23"27"-5120,29-39 5504,0 9-5760,3 9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2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0 133 2304,'6'23'2347,"-2"-1"-1,4 43 1,-4-23-1167,3 1 1,15 50-1,-20-83-437,-6-21-436,-6-24-184,6 11-90,2 0-1,1 0 0,1 0 1,1 0-1,1 0 0,5-26 1,-5 39-6,1 0 0,0 0 0,0 0 0,1 1 1,1-1-1,0 1 0,0 0 0,1 1 0,0-1 0,0 1 1,1 0-1,1 1 0,0 0 0,0 0 0,13-10 1,-16 14 29,1 1 1,1 0 0,-1 0 0,0 0-1,1 1 1,-1 0 0,1 0 0,0 1 0,0-1-1,-1 2 1,1-1 0,0 1 0,0 0-1,0 0 1,0 1 0,0 0 0,0 0 0,-1 0-1,12 5 1,-7-2 33,0 0 0,-1 2 0,1-1-1,-1 1 1,0 0 0,-1 1 0,1 0 0,-1 1 0,-1 0-1,14 16 1,-10-9 3,-1 1-1,0 0 1,-1 0-1,-1 1 1,-1 1 0,-1-1-1,0 1 1,-1 0-1,6 33 1,-10-36-19,0-1 0,-1 1 0,-1-1-1,0 1 1,-1-1 0,-1 1 0,0-1 0,-1 1 0,0-1 0,-2 0-1,1-1 1,-2 1 0,-10 19 0,16-33-109,0 1 0,0-1 0,-1 0 0,1 0 1,0 0-1,-1 1 0,1-1 0,0 0 0,-1 0 0,1 0 0,0 0 0,-1 0 0,1 0 0,0 0 1,-1 0-1,1 0 0,-1 0 0,1 0 0,0 0 0,-1 0 0,1 0 0,0 0 0,-1 0 0,1 0 1,0 0-1,-1 0 0,1 0 0,0-1 0,-1 1 0,1 0 0,0 0 0,-1 0 0,1-1 0,0 1 0,0 0 1,-1 0-1,1-1 0,0 1 0,0 0 0,-1-1 0,1 1 0,0 0 0,0 0 0,0-1 0,0 1 1,0-1-1,-1 1 0,1 0 0,0-1 0,0 1 0,0 0 0,0-1 0,0 1 0,0-1 0,-7-23-3135,8 20 2685,0 0 0,0 0 1,0 1-1,1-1 1,-1 0-1,1 1 1,0 0-1,4-6 1,7-6-1821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3.1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0 216 3072,'30'3'2625,"-26"-3"-2232,0 0 1,0 0 0,0 0-1,0 1 1,0-1-1,0 1 1,-1 0 0,1 0-1,0 1 1,3 1-1,9 6 33,0-1 0,1-1 0,0-1 0,0 0 0,19 3 0,-26-7-235,0-1-1,0 0 1,0-1-1,0-1 0,0 1 1,0-1-1,0-1 1,0 0-1,-1-1 0,17-5 1,-15 4-43,0-1 0,-1 0 1,1-1-1,-1 0 0,0 0 1,0-1-1,9-9 0,-15 13-111,-1-1 0,0 1 0,0-1 0,0 0 0,0 1 0,-1-1 0,1-1 0,-1 1 0,0 0 0,0 0 0,-1-1 0,1 1 0,-1-1 0,0 0 0,0 1 0,-1-1 0,1 0 0,-1 1 0,0-1 0,-1-6-1,1 5 27,-1 1-1,0 0 0,0 0 0,-1 0 0,0 0 1,0 0-1,0 0 0,0 0 0,-1 1 0,1-1 0,-1 1 1,-1-1-1,1 1 0,0 0 0,-1 0 0,0 1 0,0-1 1,0 1-1,0 0 0,-7-4 0,5 5 35,1-1 0,-1 1 0,0 1 0,0-1 0,0 1 0,0 0 0,0 0 0,0 1 0,0 0 0,0 0-1,0 0 1,-1 1 0,1-1 0,0 2 0,0-1 0,0 1 0,-10 4 0,6-2 15,1 1 0,-1 0 0,1 1 0,0 0 0,0 1 0,1-1 0,0 2 0,0-1 0,0 1 0,1 0 0,0 1 0,1 0 0,0 0 0,0 0 0,1 1 0,1 0 0,-1 0 0,1 0 0,1 0 0,0 1 0,0-1 0,-1 16 0,3-17-30,0 0 1,1 1-1,0-1 0,0 1 1,1-1-1,0 0 1,0 1-1,1-1 0,1 0 1,0 0-1,0 0 0,0-1 1,1 1-1,1-1 0,-1 0 1,1 0-1,1 0 1,-1 0-1,1-1 0,1 0 1,-1-1-1,1 1 0,0-1 1,1 0-1,-1-1 1,11 6-1,-10-8-319,1 1 0,-1-2 0,0 1 0,1-1 1,0-1-1,-1 1 0,1-1 0,0-1 0,0 0 0,0 0 0,13-3 0,-9 2-384,0-2 0,0 1 1,0-2-1,0 0 0,-1 0 0,24-13 0,4-11-2344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5.1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497 98 896,'1'-1'191,"0"-1"-1,0 0 1,0 0 0,-1 0 0,1 0-1,-1 0 1,1 0 0,-1 0-1,1 0 1,-1 0 0,0 0-1,0 0 1,0 0 0,0 0 0,-1 0-1,1 0 1,0 0 0,-1 0-1,0 0 1,1 0 0,-2-3 0,0 2-66,0 1 1,0-1 0,-1 1-1,1-1 1,0 1 0,-1 0-1,0 0 1,1 0 0,-1 0-1,0 0 1,0 1 0,-4-2-1,-6-2 216,-1 0-1,0 2 0,0 0 0,-30-3 0,23 5 10,-1 2 0,0 1 0,1 0 0,-1 2 0,1 0 0,0 1-1,0 1 1,0 2 0,-25 11 0,37-14-219,0 0 1,0 1-1,0 0 0,1 0 0,-1 1 1,2 0-1,-1 1 0,1-1 1,0 1-1,0 1 0,1-1 0,-7 14 1,10-16-91,1-1-1,0 1 1,-1 0 0,2 0 0,-1 0 0,1 0-1,0 0 1,0 0 0,1 0 0,0 0 0,0 0-1,0 1 1,1-1 0,0 0 0,0 0 0,0 0-1,1 0 1,0 0 0,0 0 0,0-1 0,1 1-1,4 6 1,3 2 6,1 0 0,0-1 0,1 0 0,0-1 0,1 0-1,0-1 1,1 0 0,0-1 0,1-1 0,0-1 0,24 11 0,-24-12 29,0-1 1,1-1-1,0 0 1,0-1-1,0-1 1,1-1-1,-1 0 1,1-1-1,-1 0 1,1-2-1,-1 0 1,21-4 0,-20 0 70,-1-2 1,0 0 0,0 0-1,-1-1 1,0-1 0,0-1-1,-1 0 1,0-1 0,-1 0-1,0-1 1,-1-1 0,12-14-1,-16 6 203,-9 21-330,1-1 1,0 1-1,0-1 0,0 1 1,0 0-1,0-1 0,0 1 1,0 0-1,-1-1 1,1 1-1,0 0 0,0-1 1,-1 1-1,1 0 0,0 0 1,0-1-1,-1 1 0,1 0 1,0 0-1,-1-1 1,1 1-1,0 0 0,-1 0 1,1 0-1,0-1 0,-1 1 1,1 0-1,0 0 1,-1 0-1,0 0 0,0 0 8,0 0 1,0 0-1,0 1 0,0-1 0,0 0 1,0 1-1,0-1 0,0 1 0,0-1 1,0 1-1,0-1 0,1 1 0,-1 0 1,0-1-1,0 1 0,0 0 0,1 0 1,-1-1-1,0 1 0,1 0 1,-1 0-1,1 0 0,-1 0 0,1 0 1,-1 0-1,1 0 0,0 0 0,0 0 1,-1 0-1,1 0 0,0 0 0,0 0 1,0 2-1,0 1 10,0-1 1,0 1-1,0 0 1,0 0-1,1-1 1,-1 1-1,1 0 1,0-1-1,0 1 1,0-1-1,1 1 1,0-1-1,-1 0 0,1 1 1,0-1-1,0 0 1,5 5-1,-1-3 1,-1 0 0,0-1 0,1 0 0,0 0 0,0 0 0,0-1-1,1 0 1,-1 0 0,8 2 0,2-1 15,0 0 0,0-1 1,1 0-1,-1-1 0,1-1 0,-1-1 0,28-2 0,-22-1 14,0-1 1,0-1-1,0 0 0,0-2 0,29-13 0,-46 18-52,0-1 0,0 1 0,-1-1 0,1 0 0,-1 0 0,1 0 1,-1-1-1,0 1 0,0-1 0,-1 0 0,1 0 0,-1-1 0,0 1 0,0-1 0,0 1 0,0-1 0,-1 0 0,0 0 0,0 0 0,-1-1 0,1 1 1,-1 0-1,0 0 0,0-1 0,-1 1 0,0-1 0,0 1 0,0-7 0,-3-1-11,0 1 1,0 0-1,-1 1 0,0-1 0,-1 0 1,-1 1-1,1 0 0,-2 1 1,0-1-1,0 1 0,0 0 1,-2 1-1,1 0 0,-1 0 0,0 1 1,-1 0-1,0 0 0,0 1 1,-1 1-1,0 0 0,0 0 0,-15-5 1,12 5-37,0 1-1,0 1 1,0 0 0,0 1 0,-1 0 0,1 1 0,-1 1 0,1 0 0,-1 1 0,0 1 0,1 0-1,-1 1 1,1 0 0,0 1 0,-1 1 0,1 1 0,1 0 0,-23 11 0,31-13-52,0 0 1,0 1-1,0-1 1,1 1-1,-1 0 1,1 0-1,0 1 1,0-1-1,1 1 0,-1 0 1,1 0-1,0 0 1,0 0-1,1 1 1,0-1-1,0 1 1,0-1-1,-1 8 1,2-9-84,1 1-1,0-1 1,0 0 0,0 0 0,1 1 0,-1-1 0,1 0 0,0 0-1,0 0 1,1 0 0,-1 0 0,1 0 0,0 0 0,0-1-1,0 1 1,0 0 0,1-1 0,-1 0 0,1 1 0,0-1 0,0 0-1,0-1 1,0 1 0,1 0 0,6 3 0,16 9-1331,1-1 0,1-2 0,0-1 0,1-1 1,34 7-1,-4-2-551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5.6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0 108 4352,'7'3'825,"0"0"1,1-1-1,-1 0 1,0 0-1,1 0 1,11 0-1,53-3 919,69-26-1857,-129 24 320,9-2-9,68-19 680,-84 22-785,1 0 1,0 0-1,-1-1 0,1 0 1,-1 0-1,0 0 1,0-1-1,0 1 1,-1-1-1,1 0 0,6-9 1,-10 13-73,-1-1-1,1 1 1,-1-1 0,1 0 0,-1 1-1,1-1 1,-1 1 0,0-1 0,1 0-1,-1 1 1,0-1 0,1 0 0,-1 1-1,0-1 1,0 0 0,0 1 0,0-1-1,0 0 1,0 1 0,0-1 0,0 0-1,0 0 1,0 1 0,0-2-1,-15 4 268,-34 23-76,40-20-163,-11 7 79,0 1 0,1 0 0,1 2 0,1 0 0,0 1 0,1 0 0,0 1 0,1 1 0,2 1-1,-1 0 1,-14 30 0,25-42-61,-1 1-1,1 0 1,0 0-1,1 0 0,0 0 1,0 0-1,1 1 0,0-1 1,1 0-1,-1 1 1,1-1-1,1 1 0,0-1 1,0 0-1,1 1 0,0-1 1,0 0-1,1 0 1,0 0-1,0 0 0,1-1 1,0 1-1,0-1 0,1 0 1,0 0-1,11 12 0,2-4-115,0 0 0,1-2-1,0 0 1,1 0-1,38 16 1,-36-21-1056,0 0 1,0-1-1,27 4 1,-13-6-1221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6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 2688,'68'12'4245,"-32"-7"-3709,1-1 1,0-2-1,0-1 0,48-5 0,-12-5 492,82-20-1,-113 16-422,-40 13-536,0-1 0,1 0 0,-1 0 0,0 0 1,0 0-1,0 0 0,0-1 0,0 1 0,0 0 1,0-1-1,0 0 0,-1 1 0,1-1 0,1-2 1,-48 19 911,13-1-816,1 2 0,1 1 1,0 2-1,-51 43 0,73-56-136,0 1-1,1 0 0,0 1 1,0 0-1,0 0 0,1 0 1,1 1-1,0 0 1,0 0-1,0 0 0,1 1 1,0 0-1,1 0 0,0 0 1,1 0-1,0 0 1,1 0-1,0 0 0,0 1 1,1-1-1,1 12 1,1-16-13,-1 1 1,0-1-1,1 0 1,0 0 0,1-1-1,-1 1 1,1 0 0,0-1-1,1 0 1,-1 1 0,1-1-1,0-1 1,8 9 0,-4-6 9,0-1 0,1 0 0,-1-1 0,1 0 0,0 0 0,1-1 0,18 7 0,-10-6 8,1-1 0,0 0-1,0-2 1,0 0 0,0-1 0,0-1 0,0 0 0,30-6 0,-32 2-126,0-2 0,-1 1 0,1-2 0,-1 0 0,-1-1-1,1-1 1,-1 0 0,-1-1 0,0-1 0,0 0 0,-1-1 0,-1 0 0,0-1 0,0 0-1,-2-1 1,1 0 0,-2-1 0,0 0 0,-1-1 0,0 0 0,5-18 0,-12 32 52,0 0 0,-1 1 0,1-1 1,-1 0-1,1 0 0,-1 0 1,0 0-1,0 0 0,0 0 1,0 0-1,0 0 0,-1 0 0,1 0 1,0 0-1,-1 0 0,0-2 1,-8 4-60,-4 16 233,10-8-96,1-1 0,0 1 0,0 0 1,0 0-1,1 0 0,0 0 0,1 0 1,0 0-1,0 0 0,1 0 0,0 0 1,0 0-1,1 0 0,0 0 0,0-1 1,1 1-1,0-1 0,0 1 0,1-1 1,0 0-1,0 0 0,0-1 0,1 1 1,0-1-1,1 0 0,-1 0 0,1-1 1,10 8-1,-12-12-306,0 1 0,0-1 0,0 0 1,0 0-1,0-1 0,0 1 0,0-1 0,0 0 0,0 0 0,0 0 1,0 0-1,0-1 0,0 0 0,0 0 0,0 0 0,0 0 1,0-1-1,0 1 0,0-1 0,-1 0 0,1 0 0,-1 0 0,0-1 1,1 1-1,-1-1 0,3-3 0,13-24-1545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3.8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15 4480,'-10'-10'2176,"10"6"-3072,0 4 4224,0 0-2816,-13 4 128,13 0 256,-4 11 128,-2 8-1280,6 14 128,6-6 640,-2 3 128,13-11-640,0 0 128,12 0-1152,-2-11 0,7-1-640,3-3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6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 4864,'-8'17'2432,"16"-4"-4736,-3-5 5120,-1 10-4736,8 3 128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7.6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367 72 1024,'1'-15'926,"0"14"-841,-1 0 1,1 0 0,-1 0-1,0-1 1,1 1 0,-1 0-1,0 0 1,0 0 0,0-1-1,0 1 1,0 0 0,0 0-1,0-1 1,-1 1 0,1 0-1,0 0 1,-1 0 0,1-1 0,-1 1-1,1 0 1,-1 0 0,0 0-1,1 0 1,-1 0 0,0 0-1,0 0 1,0 0 0,1 0-1,-1 1 1,0-1 0,0 0-1,0 0 1,0 1 0,-1-1-1,1 1 1,-1-1 0,-14-4 286,1 1 0,-1 1 0,0 0 0,0 1 0,0 1 0,0 1 1,0 0-1,-21 3 0,8 1 39,1 1-1,0 1 1,-49 17 0,76-22-405,0-1 0,-1 0-1,1 0 1,0 1 0,0-1 0,-1 1 0,1-1 0,0 1 0,0 0 0,0-1 0,-1 1 0,1 0 0,0 0-1,0 0 1,0 0 0,1 0 0,-1 0 0,0 0 0,0 0 0,0 0 0,1 0 0,-1 1 0,0 0 0,1-1 0,1 0 0,-1 0 1,1 0-1,-1 0 1,1 0-1,-1 0 0,1 0 1,0 0-1,0 0 0,-1-1 1,1 1-1,0 0 1,0 0-1,0-1 0,0 1 1,0-1-1,0 1 0,0-1 1,0 1-1,2 0 1,64 17 250,92 0 311,1-1-118,-142-14-360,0 1-1,0 2 0,0-1 0,-1 2 0,0 0 0,24 15 1,-36-20-50,-1 1 0,0 0 0,0-1-1,-1 2 1,1-1 0,0 0 0,-1 1 0,0-1 0,0 1 0,0 0 0,-1 0 0,1 0 0,-1 1 0,2 4 0,-3-7-5,-1 1 0,1 0 1,-1 0-1,0-1 0,0 1 0,0 0 0,0 0 1,0 0-1,-1-1 0,1 1 0,-1 0 0,0-1 1,0 1-1,0 0 0,0-1 0,0 1 0,-1-1 1,1 1-1,-1-1 0,0 0 0,1 0 0,-1 0 1,0 0-1,0 0 0,-3 2 0,-10 9 118,-1 0 0,0-1-1,-1-1 1,-1-1 0,1 0-1,-22 8 1,-116 34 229,71-26-361,54-12-1275,30-14 1182,-1 0-1,1 1 1,-1-1-1,1 0 1,0 0 0,-1 0-1,1 0 1,-1 1-1,1-1 1,0 0-1,-1 1 1,1-1-1,0 0 1,-1 1-1,1-1 1,0 0-1,-1 1 1,1-1-1,0 0 1,0 1-1,0-1 1,-1 1 0,1-1-1,0 0 1,0 1-1,0-1 1,0 1-1,0-1 1,0 1-1,0-1 1,0 1-1,0-1 1,0 1-1,0-1 1,0 0-1,0 1 1,0-1 0,0 1-1,0-1 1,1 1-1,-1-1 1,0 0-1,0 1 1,1-1-1,-1 1 1,0-1-1,0 0 1,1 1-1,-1-1 1,0 0-1,1 1 1,-1-1-1,0 0 1,1 0 0,-1 1-1,1-1 1,-1 0-1,0 0 1,1 0-1,0 1 1,18 3-1848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8.0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193 1 3840,'-2'2'126,"1"0"1,0 0-1,-1 0 1,1 0-1,0 0 1,0 1-1,0-1 1,0 0-1,1 1 1,-1-1-1,0 0 1,1 1-1,0-1 1,0 1-1,0-1 1,0 1-1,0-1 1,0 1-1,0-1 1,1 3-1,1 31 2956,-65 914-10,63-946-3071,-12 89-74,11-87-48,0-1 0,0 0 0,-1 0 1,0 0-1,0 0 0,0-1 0,0 1 0,-1-1 1,1 1-1,-1-1 0,0 0 0,-1 0 0,1 0 1,-1 0-1,-5 4 0,8-7 33,0 0 1,0-1-1,0 1 1,0-1-1,0 1 1,-1-1-1,1 0 0,0 1 1,0-1-1,0 0 1,-1 0-1,1 1 0,0-1 1,0 0-1,0 0 1,-1 0-1,1-1 0,0 1 1,0 0-1,0 0 1,-1-1-1,1 1 1,0-1-1,0 1 0,0-1 1,0 1-1,0-1 1,0 0-1,0 1 0,0-1 1,0 0-1,0 0 1,0 0-1,1 0 1,-2-1-1,-1-2-206,1 0 0,-1 0 0,1 0 1,0 0-1,0-1 0,1 1 0,-3-9 0,-1-24-1135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8.3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80 3328,'3'-3'100,"-1"-1"-1,1 1 1,0 0 0,0 0 0,0 0-1,0 0 1,1 0 0,-1 0 0,1 1-1,-1 0 1,1 0 0,0 0 0,0 0-1,0 1 1,0-1 0,6 0 0,29-13 2470,-24 10-2292,1 0 0,0 2-1,0 0 1,0 0-1,0 2 1,0 0-1,0 1 1,0 0-1,23 4 1,-16-2-280,-8 0 112,0 0 1,0 1-1,0 0 0,0 1 1,-1 1-1,0 1 1,0 0-1,0 0 0,-1 2 1,0 0-1,0 0 1,-1 1-1,0 0 1,14 15-1,-21-19-40,0 1 0,0-1-1,0 1 1,-1 0 0,0 0 0,0 0-1,-1 1 1,1-1 0,-2 1 0,1 0-1,-1 0 1,0 0 0,0 0 0,0 0-1,-1 0 1,-1 1 0,1-1 0,-1 0-1,0 1 1,-1-1 0,1 0 0,-2 1-1,1-1 1,-1 0 0,0 0 0,0 0-1,-1 0 1,0-1 0,0 1 0,-8 11-1,5-10 16,0 0-1,0-1 1,0 0 0,-1-1-1,0 1 1,0-1 0,-1-1-1,0 1 1,0-1-1,0-1 1,0 1 0,-1-1-1,0-1 1,-15 5-1,19-7-109,1 0 0,-1 0-1,0 0 1,0 0 0,0-1-1,-1 0 1,1 0-1,0-1 1,0 1 0,0-1-1,0 0 1,1 0 0,-1-1-1,0 1 1,0-1-1,1 0 1,-1-1 0,1 1-1,-1-1 1,1 0 0,0 0-1,0 0 1,1 0-1,-1-1 1,1 1 0,-1-1-1,1 0 1,-4-6 0,7 9-42,0 1 1,-1-1 0,1 1 0,0-1 0,0 1 0,-1-1 0,1 1 0,0 0-1,0-1 1,0 1 0,0-1 0,0 1 0,0-1 0,0 1 0,0-1-1,0 0 1,0 1 0,0-1 0,0 1 0,0-1 0,0 1 0,0-1 0,0 1-1,1 0 1,-1-1 0,0 1 0,0-1 0,0 1 0,1-1 0,-1 1-1,0 0 1,1-1 0,-1 1 0,0-1 0,1 1 0,-1 0 0,1 0 0,-1-1-1,1 1 1,-1 0 0,0 0 0,1-1 0,-1 1 0,1 0 0,-1 0-1,1 0 1,-1 0 0,1 0 0,-1 0 0,1 0 0,-1 0 0,1 0 0,-1 0-1,1 0 1,-1 0 0,1 0 0,-1 0 0,1 0 0,0 0 0,19 0-1854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8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156 179 2944,'-3'3'356,"2"-3"-264,1 1-1,-1 0 1,1-1-1,-1 1 1,0 0-1,0-1 1,1 1 0,-1-1-1,0 1 1,0-1-1,0 1 1,0-1-1,0 0 1,0 1 0,1-1-1,-1 0 1,0 0-1,0 0 1,0 1-1,0-1 1,0 0-1,0 0 1,0-1 0,-2 1-1,3 0-21,0-1 1,0 1-1,-1 0 0,1 0 0,0-1 1,0 1-1,-1 0 0,1 0 0,0 0 1,-1-1-1,1 1 0,0 0 0,-1 0 1,1 0-1,0 0 0,-1 0 0,1-1 1,0 1-1,-1 0 0,1 0 0,0 0 1,-1 0-1,1 0 0,0 0 0,-1 0 1,1 0-1,0 0 0,-1 1 0,1-1 1,0 0-1,-1 0 0,1 0 0,0 0 1,-1 0-1,1 1 0,0-1 0,0 0 1,-1 1-1,-13 15 1617,-5 24-1058,18-36-571,0 0 0,1 1 0,-1-1 0,1 1 0,0-1 0,1 0 0,-1 1 0,1-1 0,0 1 0,0-1 0,0 0 0,1 0 0,-1 0 0,1 0 0,0 0 0,0 0 0,1 0 0,-1-1 0,1 1 0,0-1 0,0 1 0,0-1 0,0 0 0,0 0 0,1-1 1,-1 1-1,1-1 0,0 1 0,0-1 0,0 0 0,0-1 0,0 1 0,8 2 0,-4-2 18,-1 0-1,1 0 1,0 0 0,0-1 0,0 0 0,0-1-1,0 0 1,0 0 0,0-1 0,0 1 0,-1-2 0,1 1-1,0-1 1,0 0 0,-1-1 0,1 0 0,-1 0-1,10-6 1,-11 3-60,0 1 0,0-1 0,-1 1-1,0-2 1,0 1 0,0 0 0,-1-1-1,0 0 1,0 0 0,-1-1 0,0 1 0,0 0-1,-1-1 1,0 0 0,0 0 0,0 1-1,-1-1 1,-1 0 0,1 0 0,-1 0 0,-1 0-1,1 0 1,-3-10 0,2 10-4,-1-1 0,0 1 1,0 0-1,-1 0 0,0 0 1,0 1-1,-1-1 0,0 1 1,0 0-1,-1 0 0,1 0 0,-2 0 1,1 1-1,-1 0 0,0 0 1,0 0-1,-1 1 0,1 0 0,-1 0 1,0 1-1,-1 0 0,-8-4 1,5 5-29,0 0 1,0 0 0,0 1 0,0 1 0,0 0-1,0 0 1,0 1 0,0 1 0,0 0 0,0 0 0,0 1-1,-11 3 1,16-3-4,-1 0 0,1 0 0,0 1 0,0 0-1,0 0 1,0 0 0,0 1 0,1-1 0,0 2 0,-1-1 0,1 0-1,1 1 1,-1 0 0,1 0 0,0 1 0,0-1 0,0 1 0,1-1-1,0 1 1,0 0 0,-3 9 0,5-10-103,0-1 0,1 1 0,-1 0 0,1-1 0,0 1 0,0 0 0,1-1 0,-1 1 0,1-1 0,0 1 0,0-1 0,0 1 1,1-1-1,0 0 0,0 1 0,0-1 0,0 0 0,1 0 0,3 4 0,6 8-708,1-1 0,0-1 1,20 16-1,-15-14 39,17 15-873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9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32 2432,'0'0'42,"-1"0"0,1 0 0,0 0 0,0 0 0,0 0 0,0 0 0,0 0 0,-1-1 0,1 1 0,0 0-1,0 0 1,0 0 0,0 0 0,0 0 0,0 0 0,-1 0 0,1 0 0,0 0 0,0-1 0,0 1 0,0 0 0,0 0 0,0 0 0,0 0 0,0 0 0,0 0 0,0-1 0,0 1 0,-1 0 0,1 0 0,0 0 0,0 0 0,0 0 0,0-1 0,0 1-1,0 0 1,0 0 0,0 0 0,0 0 0,0 0 0,1-1 0,-1 1 0,0 0 0,0 0 0,0 0 0,0 0 0,0 0 0,0-1 0,0 1 0,0 0 0,0 0 0,0 0 0,0 0 0,1 0 0,-1 0 0,0 0 0,0-1 0,1 1 82,-1 1 0,0-1 0,1 0 0,-1 0 0,0 0 0,1 0 0,-1 1 0,0-1 0,1 0 0,-1 0 0,0 1 0,1-1 0,-1 0 1,0 1-1,0-1 0,1 0 0,-1 1 0,0-1 0,0 0 0,0 1 0,1-1 0,-1 0 0,0 1 0,0-1 0,0 1 0,0-1 0,0 0 0,0 1 0,0-1 1,0 1-1,0-1 0,0 1 0,13 140 2969,-11 65 491,-3-226-3569,0 0 0,2 0 1,0 0-1,1 0 0,1 0 0,0 1 1,2-1-1,1 1 0,0 0 0,1 0 0,1 1 1,1 0-1,20-32 0,-23 42-31,-1 2-1,1-1 1,0 0-1,0 1 1,1 0 0,0 1-1,0 0 1,0 0-1,1 0 1,-1 1-1,13-5 1,-15 7 8,1 0-1,-1 1 1,1 0 0,-1 0 0,1 1-1,-1-1 1,1 1 0,-1 1-1,1-1 1,-1 1 0,1 0 0,-1 0-1,1 0 1,-1 1 0,0 0 0,0 0-1,1 0 1,-2 1 0,7 3 0,-1 1 32,0 0 1,0 0 0,-1 1 0,0 0 0,0 1 0,-1 0 0,0 1-1,-1-1 1,0 1 0,-1 1 0,0-1 0,0 1 0,-1 0 0,-1 0-1,0 1 1,0 0 0,-1-1 0,3 22 0,-2 10 130,-2 0 0,-2 1 1,-11 80-1,6-74-118,5 8-1743,0-57 1608,0-1 1,0 0-1,-1 0 1,1 0 0,0 0-1,0 1 1,0-1 0,0 0-1,0 0 1,0 0-1,0 0 1,0 1 0,-1-1-1,1 0 1,0 0 0,0 0-1,0 0 1,0 0-1,-1 0 1,1 1 0,0-1-1,0 0 1,0 0 0,0 0-1,-1 0 1,1 0-1,0 0 1,0 0 0,0 0-1,-1 0 1,1 0 0,0 0-1,0 0 1,0 0-1,-1 0 1,1 0 0,0 0-1,0 0 1,0 0 0,-1 0-1,1 0 1,0 0-1,0-1 1,0 1 0,0 0-1,-1 0 1,1 0-1,0 0 1,-2-1-827,-6 1-1124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29.9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80 3840,'8'3'1920,"52"-21"-1280,-42 18 3328,8-11-3712,0 4 0,3-1 0,2 5 0,-5-8-384,-2 7 128,-1-2-128,-7 3 128,-3-2-1280,-4-2 128,-9 14-256,-13-2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0.3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5120,'44'5'2560,"84"-5"-3456,-94-5 4992,0-1-6784,-3 6 128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5.6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4 381 2304,'-1'-6'548,"0"0"0,0 0 1,0 0-1,1 0 0,0 0 0,0 0 0,1 0 0,-1 0 1,1 0-1,1 0 0,3-11 0,14-18-214,4-3 384,49-57 0,-60 83-583,-1 1 0,1-1 0,1 2 0,0 0 1,0 1-1,1 0 0,29-14 0,-30 17-86,1 0-1,1 1 1,-1 1 0,1 0 0,-1 1 0,25-2-1,-30 5-32,0 0-1,-1 1 0,1 0 0,-1 0 0,0 1 1,1 0-1,-1 0 0,0 1 0,0 0 1,0 1-1,-1 0 0,1 0 0,8 7 1,-6-5 34,-1 1 0,-1 1 0,1-1 1,-1 1-1,0 0 0,-1 1 1,0 0-1,-1 0 0,0 1 0,0-1 1,-1 1-1,0 1 0,6 18 1,-8-19-2,-1-1-1,-1 1 1,0-1 0,0 1 0,-1 0 0,0 0 0,-1-1 0,0 1 0,0 0 0,-1-1 0,-1 0 0,1 1 0,-1-1 0,-1 0 0,0 0 0,-7 13 0,5-12 21,-1-1 1,1 1-1,-1-1 1,-1 0-1,0-1 1,0 0 0,0 0-1,-16 10 1,18-14-30,-1 0 1,0 0-1,1-1 1,-1 0 0,0 0-1,0-1 1,-1 0-1,1 0 1,-1-1-1,1 0 1,-1 0 0,1-1-1,-1 1 1,-11-3-1,17 2-42,-1 0 0,0 0 0,1-1 0,-1 1 1,1-1-1,-1 0 0,1 0 0,-1 0 0,1 0 0,0 0 0,-1-1 0,1 1 0,0-1 0,0 1 0,0-1 0,0 0 0,0 0 0,0 0 0,0 0 0,1 0 1,-1 0-1,1 0 0,0-1 0,-1 1 0,1 0 0,0-1 0,0 1 0,1-1 0,-1 1 0,0-1 0,1-3 0,-1 3-141,1-1-1,1 0 1,-1 1-1,1-1 1,-1 1-1,1-1 1,0 1 0,0-1-1,0 1 1,1 0-1,-1-1 1,1 1-1,0 0 1,0 0-1,0 0 1,0 0-1,1 0 1,-1 1-1,1-1 1,-1 1 0,1 0-1,4-3 1,20-12-1629,5 2-42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6.0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35 245 2816,'-1'0'132,"1"-1"0,-1 1 0,1-1 0,-1 1 0,0 0 0,1-1 0,-1 1 0,0 0 0,0 0 0,1 0 0,-1-1 0,0 1 0,1 0 0,-1 0 0,0 0 0,0 0 0,1 0 0,-1 0 0,0 0 0,0 0 0,1 1 0,-1-1 0,0 0 0,1 0 0,-1 1 0,0-1 0,1 0 0,-1 1 0,0-1 0,1 1 0,-1-1 0,0 1 0,1-1 0,-1 1 0,0 0 0,-7 32 2838,7-28-2844,1 1 0,-1-1 0,2 0 0,-1 0 0,0 1 0,1-1 0,0 0 1,0 0-1,1 0 0,-1 0 0,1 0 0,0 0 0,1 0 0,-1 0 0,6 6 0,-3-4 11,0-1 0,1 0 0,0-1 0,0 0 0,1 1 0,-1-2 0,1 1 0,0-1 0,11 5 0,-2-3 23,0 0-1,1 0 0,0-2 1,0 0-1,0-1 0,1-1 1,-1 0-1,34-2 1,-33-2-70,0-1 1,0-1 0,0-1 0,-1 0 0,0-1 0,0-1 0,0-1 0,-1 0 0,0-1 0,-1-1 0,25-20 0,-33 24-48,0 0 0,0-1-1,-1 0 1,0-1 0,0 0 0,-1 1 0,0-2 0,0 1 0,-1-1 0,6-14 0,-8 16-20,-1 0 1,0 0 0,0 0-1,0 0 1,-1 0-1,0 0 1,0 0 0,0 0-1,-1 0 1,0 0 0,-1 0-1,0 0 1,0 0 0,0 0-1,-7-11 1,4 8 16,-1 1 0,-1-1 0,1 1 1,-2 0-1,1 0 0,-1 1 0,-1 0 0,1 1 1,-1-1-1,-1 2 0,1-1 0,-1 2 0,0-1 1,-1 1-1,1 0 0,-1 1 0,0 1 0,0 0 1,0 0-1,0 1 0,-1 0 0,-19 0 0,18 2-13,0 0 0,1 0 1,-1 1-1,0 1 0,1 0 0,-1 1 0,1 0 0,0 1 0,0 0 0,0 1 0,1 1 0,0 0 0,0 0 1,0 1-1,0 0 0,1 1 0,1 0 0,-1 1 0,1 0 0,-12 15 0,13-12-30,0 0 1,1 0-1,0 0 0,1 1 1,0 0-1,1 1 0,-5 18 1,9-28-86,1 0 1,-1 0 0,1 0-1,-1 0 1,1 0-1,0 0 1,0 0 0,1 0-1,-1 0 1,1 0-1,0 0 1,0 0 0,1 0-1,-1-1 1,1 1-1,-1 0 1,1-1 0,0 1-1,1-1 1,-1 0-1,0 1 1,1-1 0,0 0-1,0-1 1,0 1-1,0 0 1,0-1 0,1 0-1,-1 0 1,5 3 0,6 0-472,0 0 1,0 0 0,0-1 0,1-1-1,-1-1 1,1 0 0,0-1 0,0 0 0,-1-1-1,1-1 1,28-4 0,33-7-1639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4.2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28 6912,'-67'-27'3456,"67"50"-5632,-4-15 6528,4 7-7040,-6-1 128,-4 9-512,-7 4 128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7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 1024,'1'-1'122,"-1"0"0,1 0 1,0 0-1,0 0 0,0 0 0,0 0 0,0 0 0,0 1 1,0-1-1,0 0 0,0 0 0,0 1 0,0-1 1,0 1-1,0-1 0,1 1 0,-1-1 0,0 1 0,0 0 1,1 0-1,-1 0 0,0-1 0,1 1 0,-1 0 1,0 1-1,0-1 0,2 0 0,-1 1 48,0 0 0,0 0 0,0 1-1,0-1 1,0 1 0,0-1 0,-1 1 0,1-1 0,-1 1-1,1 0 1,-1 0 0,1 0 0,1 3 0,3 8 401,0 0 1,-1 1 0,6 20-1,53 166 2224,-38-121-918,-26-101-1837,1 0 0,1-1 1,1 2-1,1-1 0,1 0 0,0 1 0,14-33 1,-16 47-42,0 0 1,1 0 0,0 0 0,0 0 0,1 1 0,0-1 0,0 1 0,0 0 0,1 1 0,0-1 0,0 1 0,0 0 0,1 1 0,-1 0 0,1 0-1,0 0 1,1 1 0,-1-1 0,1 2 0,-1-1 0,1 1 0,0 1 0,0-1 0,12 0 0,-10 3 38,1-1 0,-1 2-1,1-1 1,-1 1 0,1 1 0,-1 0 0,0 0 0,0 1-1,0 1 1,-1-1 0,1 2 0,-1-1 0,0 1-1,-1 0 1,1 1 0,-1 0 0,-1 1 0,1-1 0,-1 1-1,8 13 1,-7-10 37,1 1 0,-2 1 0,0-1 0,0 1 0,-1 1 0,-1-1 1,0 1-1,-1 0 0,0 0 0,-1 1 0,-1-1 0,0 0 0,-1 1 0,-1 21 0,-8-15 257,8-20-323,0-1-1,-1 0 0,1 0 1,0 1-1,-1-1 1,1 0-1,-1 0 0,1 0 1,0 0-1,-1 0 0,1 0 1,-1 0-1,1 0 1,-1 0-1,1 0 0,0 0 1,-1 0-1,1 0 0,-1 0 1,1 0-1,-1 0 1,1 0-1,0 0 0,-1 0 1,1-1-1,0 1 0,-1 0 1,1 0-1,-1-1 0,-1-1 7,0 0-1,0 1 0,0-1 0,0 0 0,1-1 1,-1 1-1,1 0 0,-1 0 0,1-1 0,0 1 0,0-1 1,-1-2-1,0-5-12,1 0 0,0 0 0,0 0 1,1 0-1,1 0 0,0 1 0,0-1 0,1 0 0,0 0 1,0 0-1,1 1 0,0 0 0,1-1 0,0 1 1,1 0-1,0 1 0,6-9 0,-5 7-22,1 1 1,0 0-1,0 0 0,1 0 1,0 1-1,1 0 0,-1 1 1,2 0-1,-1 0 0,1 1 1,0 0-1,0 1 0,0 0 1,17-5-1,-10 6 27,0 1 0,0 1 1,0 0-1,21 2 0,-30 0 22,0 0 0,0 1 0,0 0 0,0 1 0,0 0 0,0 0 0,0 1 0,-1 0 0,1 0 0,-1 0 0,9 6 0,-6-2 77,0 0 1,-1 0 0,1 0-1,-2 1 1,1 1 0,-1-1-1,0 1 1,-1 1 0,0 0-1,0 0 1,-1 0 0,-1 0-1,0 1 1,0 0 0,-1 0-1,0 1 1,2 12 0,-3-7-4,-1 1 0,0-1 0,-2 1 0,0-1 0,-3 27 0,-2-30-1434,4-13 1031,1-1 0,-1 1 0,1-1 0,0 1 1,-1-1-1,1 1 0,0-1 0,-1 1 0,1 0 0,0-1 0,0 1 1,-1 0-1,1-1 0,0 1 0,0 0 0,0-1 0,0 1 0,0 0 0,0-1 1,0 1-1,0 0 0,0-1 0,0 1 0,0 0 0,1-1 0,-1 1 1,1 1-1,-9-2-2132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8.2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2816,'4'3'825,"-1"1"1,1 0-1,-1 0 1,0 0 0,-1 0-1,1 1 1,3 6-1,10 22-5,24 63 1388,47 170 0,-89-289-2016,1 0 0,0 0 0,2 1 0,4-28 0,-2 27-209,1 0 0,1 1 1,1-1-1,1 1 1,1 1-1,1 0 0,1 0 1,24-38-1,-30 55 10,0 0-1,0-1 1,1 2 0,-1-1-1,1 0 1,0 1 0,0 0-1,0 0 1,0 0 0,1 1-1,-1 0 1,1 0-1,-1 0 1,1 1 0,0 0-1,0 0 1,0 0 0,-1 1-1,1 0 1,0 0-1,0 0 1,0 1 0,0-1-1,0 2 1,-1-1 0,1 1-1,0-1 1,8 6-1,-1-2 39,-1 1-1,0 0 0,0 1 1,-1 0-1,0 1 0,0 0 0,0 1 1,-1 0-1,-1 1 0,0 0 0,13 18 1,-9-9 69,-2 0 0,0 1 0,-2 1 0,0 0 0,-1 0 0,-1 1 0,-1 0 0,-1 0 0,-1 0 1,-1 0-1,-1 1 0,-1 31 0,-8-30 197,7-24-288,0 1 0,-1-1 1,1 0-1,0 0 0,-1 1 0,1-1 0,0 0 1,-1 0-1,1 0 0,-1 1 0,1-1 0,0 0 0,-1 0 1,1 0-1,-1 0 0,1 0 0,0 0 0,-1 0 1,1 0-1,-1 0 0,1 0 0,0 0 0,-1 0 0,1 0 1,-1 0-1,1 0 0,0 0 0,-1 0 0,1-1 1,-1 1-1,-1-1 10,0-1 1,0 1 0,1-1-1,-1 0 1,1 0-1,-1 1 1,1-1 0,-1 0-1,1 0 1,0 0 0,0 0-1,0 0 1,0-1 0,1 1-1,-2-3 1,0-6-23,0 0 1,1 0-1,0 0 1,1-1-1,0 1 1,0 0-1,1 0 1,1-1-1,0 1 0,1 0 1,0 1-1,0-1 1,1 0-1,1 1 1,0 0-1,0 0 1,1 0-1,0 1 1,0 0-1,1 0 1,13-12-1,-12 12-26,1 1 0,1 0 0,0 1-1,0 0 1,0 0 0,0 1 0,1 1-1,0 0 1,1 0 0,-1 1 0,1 0 0,-1 1-1,1 1 1,0 0 0,0 0 0,1 1-1,-1 0 1,0 2 0,20 1 0,-12 1 144,-1 1 0,0 0 0,0 2 0,0 0 0,0 1 0,-1 1 0,26 15 1,-38-19-54,0 0 0,0 1 0,-1-1 0,1 1 0,-1 1 0,0-1 0,0 1 0,-1 0 0,0 0 0,0 0 0,0 0 0,-1 1 1,0-1-1,0 1 0,-1 0 0,1 0 0,-2 0 0,1 0 0,-1 0 0,0 1 0,0-1 0,-1 0 0,-1 12 0,0-3-15,0 0-1,-1-1 0,-1 1 0,-1-1 1,0 0-1,-1 0 0,0 0 0,-1 0 0,-1-1 1,-1 0-1,-9 14 0,17-28-72,-1 1 0,1-1 0,0 0 0,-1 1 0,1-1 0,-1 1 0,1-1 0,-1 0 0,1 0 0,-1 1 0,1-1 0,-1 0 0,1 0 0,-1 1-1,1-1 1,-1 0 0,1 0 0,-1 0 0,1 0 0,-1 0 0,0 0 0,1 0 0,-1 0 0,1 0 0,-1 0 0,1 0 0,-1 0 0,1-1 0,-1 1 0,0 0 0,1 0 0,-1 0 0,1-1 0,-1 1 0,1 0 0,0-1 0,-1 1 0,1 0 0,-1-1 0,1 1-1,0-1 1,-1 1 0,1-1 0,0 1 0,-1-1 0,1 1 0,0-1 0,0 1 0,-1-1 0,1 0 0,-1-1-238,0 0 0,0 0 0,0 1-1,0-1 1,1 0 0,-1 0 0,1 0 0,-1 0 0,1 0-1,0 0 1,0 0 0,0 0 0,0 0 0,0-4 0,22-29-4579,-7 17 2390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8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61 222 3456,'1'0'192,"0"1"0,0-1 0,-1 0 0,1 1 1,0-1-1,0 1 0,0-1 0,0 1 0,0 0 0,0-1 1,-1 1-1,1 0 0,0-1 0,-1 1 0,1 0 0,0 0 0,-1 0 1,1-1-1,-1 1 0,1 0 0,-1 0 0,1 1 0,11 31 3109,-2-8-2680,-4-15-377,0-1 0,1 0-1,0 0 1,0-1 0,15 13 0,-18-18-120,1 0 0,-1 0 0,1-1 0,0 0 0,-1 0 0,1 0 0,0 0 0,1-1 0,-1 0 1,0 0-1,0 0 0,0 0 0,10-1 0,-3-1-52,0 1 0,0-2 0,0 1 0,0-2 1,0 0-1,0 0 0,-1-1 0,1 0 0,-1-1 0,0 0 0,0-1 0,-1-1 0,0 1 1,0-2-1,0 1 0,-1-1 0,0-1 0,-1 1 0,1-1 0,9-16 0,-15 20-56,0 0-1,0 0 0,-1 0 0,1 0 1,-1-1-1,0 1 0,-1-1 0,1 1 1,-1-1-1,0 0 0,-1 1 0,0-1 1,1 0-1,-2 1 0,1-1 0,-1 0 0,0 0 1,0 1-1,0-1 0,-1 1 0,0-1 1,0 1-1,0 0 0,-1 0 0,1 0 1,-1 0-1,-1 0 0,1 0 0,-1 1 1,-7-8-1,3 4-7,-1-1 0,0 1 1,-1 1-1,1-1 0,-2 2 1,1-1-1,-1 1 0,0 1 1,0 0-1,0 1 0,-1 0 1,1 1-1,-1 0 0,-13-2 1,11 4-36,0 0-1,-1 1 1,1 1 0,0 0 0,0 0-1,-1 2 1,1 0 0,0 0-1,1 1 1,-1 1 0,1 1 0,0-1-1,0 2 1,1 0 0,-1 1 0,2 0-1,-21 17 1,31-24 19,0 1 0,-1-1 0,1 0 0,0 0 1,0 1-1,0-1 0,0 0 0,1 1 0,-1-1 0,0 1 0,0-1 0,1 1 0,-1 0 0,1-1 0,0 1 0,-1-1 0,1 1 0,0 0 0,0-1 1,0 1-1,0 0 0,0-1 0,0 1 0,1 0 0,-1-1 0,1 1 0,-1 0 0,1-1 0,-1 1 0,1-1 0,0 1 0,0-1 0,0 0 0,0 1 1,0-1-1,0 0 0,0 1 0,0-1 0,0 0 0,0 0 0,1 0 0,-1 0 0,1 0 0,-1 0 0,3 0 0,2 3-4,1 0-1,-1-1 1,1 0-1,-1-1 0,1 0 1,0 0-1,0 0 1,0-1-1,13 1 1,54-4 65,119-21 0,-191 23-41,0 0 0,0 0 0,0 0 0,0 0 0,0 0 0,0 1 0,0-1 0,0 0-1,-1 1 1,1 0 0,0-1 0,0 1 0,0 0 0,-1 0 0,1 0 0,0 0 0,-1 0 0,1 0 0,-1 1 0,0-1-1,1 1 1,-1-1 0,2 3 0,26 47 774,-5-10-23,-16-32-608,1 0-1,0 0 1,0-1 0,1 0-1,0-1 1,14 8 0,-13-10-1204,-1 0 1,0 0-1,1-1 1,12 2-1,-1 1-1340,-5 0-43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39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121 366 2816,'-2'3'498,"1"0"0,0 0 0,0 1 0,1-1 1,-1 0-1,1 0 0,-1 1 0,1-1 0,0 0 0,1 6 0,1 45 1212,-1-44-1558,1 1-1,0-1 1,0 0-1,1 0 1,1 0-1,0 0 1,0-1-1,1 0 1,0 0-1,1 0 1,-1 0-1,2-1 1,-1 0 0,1 0-1,1 0 1,-1-1-1,1-1 1,1 1-1,-1-1 1,1 0-1,16 7 1,-17-9-89,0 0 0,1-1 0,0 0 0,-1 0 0,1-1 0,0 0 0,0-1-1,1 0 1,-1 0 0,0-1 0,0 0 0,0 0 0,0-1 0,1-1 0,-1 0 0,0 0 0,-1 0 0,1-1 0,0 0 0,-1-1 0,0 0 0,1-1 0,-2 1 0,1-1 0,7-7 0,-7 6-32,-1 0 0,0-1 1,0 0-1,-1-1 0,0 1 0,0-1 1,-1-1-1,0 1 0,0-1 1,-1 1-1,0-1 0,-1-1 1,0 1-1,3-15 0,-4 12-6,-2 0 0,1 0 0,-2 0 0,1 0 0,-2 0-1,0 0 1,0 1 0,-1-1 0,0 0 0,-1 1 0,-8-17 0,0 3-5,-1 1 1,-2 0-1,0 1 1,-1 1-1,-1 0 1,-1 2-1,-1 0 1,-36-29-1,40 36-23,-1 1 1,-1 1-1,0 1 0,-1 0 1,0 1-1,0 1 0,-1 1 0,0 1 1,0 0-1,0 1 0,-1 2 1,-32-4-1,46 7-15,-1 0-1,1 1 1,-1-1 0,1 1 0,-1 1 0,1-1-1,0 1 1,0 0 0,0 0 0,0 1-1,-6 3 1,11-5 13,0 0-1,0-1 1,0 1 0,0 0-1,0 0 1,0 0-1,0 0 1,1 0 0,-1 0-1,0 0 1,0 0 0,1 0-1,-1 0 1,1 0-1,-1 0 1,1 0 0,0 0-1,-1 1 1,1-1-1,0 0 1,0 0 0,0 1-1,0 1 1,0-1 1,1 1 1,0-1-1,0 1 1,0-1-1,1 0 0,-1 1 1,1-1-1,-1 0 1,1 0-1,0 0 0,-1 0 1,1 0-1,0 0 1,0-1-1,5 3 1,1 2 20,1-1 0,-1 0 0,1-1 0,1 0 0,-1-1 1,0 0-1,1 0 0,13 2 0,82 5 234,98-17 232,-38-1 36,-73-6-1670,-91 14 1049,-1 0 0,0 0 0,1 1 0,-1-1 0,1 0 0,-1 0 0,0 0 1,1 0-1,-1 0 0,0 0 0,1 1 0,-1-1 0,0 0 0,1 0 0,-1 1 1,0-1-1,1 0 0,-1 0 0,0 1 0,0-1 0,1 0 0,-1 1 0,0-1 1,0 0-1,0 1 0,0-1 0,1 0 0,-1 1 0,0-1 0,0 1 0,0-1 1,0 0-1,0 1 0,0-1 0,0 0 0,0 1 0,0-1 0,0 1 0,0-1 1,0 0-1,0 1 0,0-1 0,-1 1 0,1-1 0,0 0 0,0 1 0,0-1 1,-1 0-1,1 1 0,0-1 0,0 0 0,-1 1 0,-1 8-1517,-1 2-450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0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0 274 2816,'4'2'267,"-1"-1"-1,1 0 1,0 0 0,0 0-1,-1 0 1,1-1 0,0 0-1,0 0 1,0 0 0,0 0-1,0 0 1,-1-1 0,1 1-1,0-1 1,0 0 0,5-2-1,63-24 2006,-38 10-1746,-1-2 0,62-46 1,-88 59-424,1 0 0,-1-1 0,-1 0 1,1 0-1,-1-1 0,0 0 0,4-9 1,-8 16-81,-1-1 0,0 0 0,0 0 0,0 0 0,0 0 0,-1 0 0,1 0 1,-1 0-1,1 0 0,-1 0 0,0 0 0,1 0 0,-1 0 0,0 0 0,0 0 1,-1-1-1,1 1 0,0 0 0,-1 0 0,1 0 0,-1 0 0,0 0 1,1 0-1,-1 0 0,0 0 0,0 1 0,-1-1 0,1 0 0,0 0 0,0 1 1,-1-1-1,1 1 0,-1-1 0,0 1 0,1 0 0,-1-1 0,0 1 0,-3-1 1,1 0 14,0 1 0,-1-1 0,1 1 0,0 0 1,-1 1-1,1-1 0,-1 1 0,1 0 0,-1 0 1,1 0-1,-1 1 0,1 0 0,-1-1 0,1 2 1,-7 1-1,-4 3 65,0-1 0,1 2 0,-17 9 1,20-9-39,1 0-1,0 1 1,0 0 0,1 1 0,0-1 0,0 2 0,1-1 0,1 1 0,-1 1 0,2-1 0,-1 1 0,2 0 0,-1 1 0,1-1 0,1 1 0,0 0 0,1 0-1,0 1 1,1-1 0,0 1 0,1-1 0,1 25 0,1-25-32,0 0 1,0-1-1,1 1 0,1 0 0,0-1 1,1 1-1,0-1 0,0 0 1,1-1-1,1 1 0,0-1 0,0 0 1,1 0-1,0-1 0,1 1 0,0-2 1,1 1-1,-1-1 0,1-1 0,1 1 1,0-2-1,0 1 0,0-1 1,15 6-1,-4-6-572,1 0-1,-1-1 1,1-1 0,-1-1-1,1-1 1,0-1 0,40-4-1,-57 3 354,52-3-1862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0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40 1664,'0'-1'61,"-1"0"1,0 0-1,0 0 0,1 0 1,-1 1-1,1-1 0,-1 0 1,1 0-1,-1 0 0,1 0 1,0-1-1,-1 1 0,1 0 1,0 0-1,0 0 0,0 0 1,0 0-1,0 0 0,0 0 1,0 0-1,0-1 0,0 1 1,0 0-1,1 0 0,-1 0 1,0 0-1,1 0 0,-1 0 1,1 0-1,-1 0 0,1 0 1,0 0-1,-1 1 0,1-1 1,0 0-1,0 0 0,-1 0 1,1 1-1,1-2 0,-1 42 1838,29 611 6378,-30-647-8249,4 46 292,2 0 0,17 72 0,-20-109-283,1-1 0,0 1 0,1-1 0,0-1 0,1 1-1,0-1 1,1 1 0,0-2 0,1 1 0,0-1 0,0 0 0,1-1 0,1 0 0,-1 0 0,13 7 0,-18-14-30,1 0 1,0 0-1,0 0 1,0-1-1,0 1 1,0-1 0,0-1-1,0 1 1,0-1-1,0 1 1,0-2-1,0 1 1,0 0 0,0-1-1,0 0 1,0 0-1,0-1 1,0 1 0,0-1-1,0 0 1,6-4-1,11-6-506,0-2-1,-1 0 1,21-18-1,-25 18-463,30-23-2365,-30 22 1387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1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2432,'49'11'5141,"48"20"-3669,2-3 0,157 22 0,-206-45-1215,-29-4-1090,1 2 1,31 7 0,-36-4-597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1.7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11 2944,'-1'-1'102,"0"0"0,1 0-1,-1 0 1,0 1 0,0-1 0,1 0 0,-1 1-1,0-1 1,0 1 0,0-1 0,0 1 0,0-1 0,0 1-1,0 0 1,0-1 0,0 1 0,0 0 0,0 0 0,0 0-1,0 0 1,0 0 0,0 0 0,0 0 0,0 0-1,0 0 1,0 0 0,0 0 0,0 1 0,0-1 0,-1 1-1,1 1 261,0 1 0,0-1-1,0 1 1,0-1-1,1 1 1,-1 0 0,1-1-1,0 1 1,0 0-1,0 3 1,-2 15-200,-2 65 1183,9 131 1,-4-208-1157,4 70 955,29 144 0,-24-182-999,1 0 0,2-1 0,2 0-1,2-1 1,25 44 0,-39-79-164,-1 0 1,0 0 0,1 0-1,0 0 1,0-1 0,0 1-1,0-1 1,1 0-1,-1 0 1,1 0 0,0 0-1,0-1 1,0 0-1,0 0 1,0 0 0,0 0-1,1 0 1,-1-1-1,0 0 1,1 0 0,0 0-1,-1 0 1,1-1-1,-1 0 1,1 0 0,0 0-1,-1 0 1,1-1 0,-1 0-1,1 0 1,-1 0-1,1 0 1,7-4 0,1-1-562,0-1 0,0 0 1,-1-1-1,0-1 1,-1 0-1,0 0 0,0-1 1,-1 0-1,15-19 1,2-7-1469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2.0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3328,'8'3'1664,"31"8"-640,-26-8 2432,8 5-3072,13-4 0,13 2 128,0-6 0,-4 0-640,-1-3 0,2 3 384,3-3 0,-5-5-896,-8 4 128,5 4-896,-8 8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2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145 265 2560,'7'-43'1272,"-7"42"-1214,0 0 0,0 0 0,1 0 0,-1 0 0,0 0-1,1 0 1,-1 0 0,1 0 0,-1 0 0,1 0 0,-1 0 0,1 0-1,0 1 1,-1-1 0,1 0 0,0 0 0,0 1 0,0-1 0,-1 0-1,1 1 1,0-1 0,0 1 0,0-1 0,0 1 0,0 0 0,0-1 0,0 1-1,0 0 1,0-1 0,0 1 0,0 0 0,1 0 0,-1 0 0,0 0-1,0 0 1,2 1 0,-3 2 147,1 0-1,-1 1 0,0-1 1,0 0-1,0 0 1,0 1-1,-1-1 0,1 0 1,-2 3-1,1 5 483,1 2-279,0 0 1,2 1 0,-1-1 0,2-1-1,0 1 1,0 0 0,1-1-1,1 1 1,0-1 0,9 15-1,-11-23-331,-1 1 1,2-1-1,-1 1 0,1-1 0,-1 0 0,1 0 0,0-1 1,0 1-1,1-1 0,-1 0 0,1 0 0,0 0 0,-1-1 0,1 1 1,0-1-1,1 0 0,-1-1 0,0 1 0,0-1 0,1 0 0,-1-1 1,1 1-1,-1-1 0,1 0 0,-1 0 0,0-1 0,7-1 1,-1 0-12,0-1 1,0-1 0,-1 0-1,0 0 1,0-1 0,0 0-1,0-1 1,-1 0 0,0 0-1,0-1 1,0 0 0,-1-1-1,0 0 1,-1 0 0,0 0-1,0-1 1,10-18 0,-13 20-36,-1 0 0,1 0 0,-1 0 0,-1-1 0,1 1-1,-1-1 1,0 0 0,-1 1 0,0-1 0,0 0 0,-1 0 0,0 0 0,0 0 0,-1 1 0,0-1 0,0 0 0,-1 0 0,0 1 0,0-1 0,-1 1 0,0 0 0,0-1 0,-1 1 0,0 1 0,-9-13 0,3 7-7,-1 1 1,-1 0 0,0 1-1,-1 0 1,0 0 0,0 2-1,-1-1 1,0 2 0,-1 0-1,1 1 1,-1 0-1,0 1 1,-1 1 0,1 0-1,-21-2 1,24 4-24,0 1 1,1 0-1,-1 1 1,0 0-1,1 1 1,-1 0-1,0 1 1,1 1-1,0-1 1,-1 2-1,1-1 1,0 2-1,1-1 1,-1 2-1,1-1 1,0 1-1,0 1 1,1 0-1,0 0 1,0 1-1,-12 13 0,18-18-15,0 1 0,1 0 0,-1 0 0,1 0 0,0 0 0,0 0 0,0 1 0,0-1 0,1 1 0,-1-1 0,1 1 0,0-1 0,1 1 0,-1 0 0,1 0 0,0-1 0,0 1 0,1 0 0,-1-1 0,1 1 0,0 0 0,0-1 0,1 1-1,-1-1 1,1 0 0,0 1 0,0-1 0,0 0 0,1 0 0,0 0 0,-1 0 0,6 5 0,3 2-216,0 0-1,1-1 0,0 0 1,0 0-1,1-1 1,0-1-1,1 0 0,25 10 1,-8-7-929,1-1 0,48 8 0,-2-6-1017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4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115 250 2688,'0'5'551,"0"0"-1,1 1 1,0-1-1,0 0 1,1 0-1,-1-1 1,1 1 0,0 0-1,1 0 1,-1-1-1,5 7 1,4 11-118,-6-7-289,1 0 1,0-1-1,1 0 0,1 0 1,0-1-1,1 0 1,1 0-1,0-1 0,0 0 1,1-1-1,1 0 1,19 13-1,-9-8 239,1-1 0,0-1-1,43 19 1,-54-28-263,0-1 0,1 0 0,0-1 0,0 0 0,0-1 0,0 0 0,0-1 0,1 0 0,22-3 0,-6-1 128,0-2 1,0-1 0,-1-1 0,0-2 0,36-15 0,-53 17-182,-1 0 1,0 0 0,0-1-1,-1-1 1,0 1 0,-1-2-1,0 1 1,0-1-1,-1-1 1,0 0 0,-1 0-1,0 0 1,7-18 0,-10 21-27,-1 0 0,0-1 0,-1 1 1,1-1-1,-2 1 0,1-1 0,-1 0 1,-1 0-1,1 0 0,-2 0 0,1 0 1,-1 1-1,0-1 0,-1 0 1,0 1-1,-1-1 0,1 1 0,-2-1 1,1 1-1,-9-14 0,0 5 13,-1 1 0,-1 1 0,0 0 0,-1 1 0,-1 1 0,0 0 0,0 1-1,-1 0 1,-1 2 0,0 0 0,0 1 0,-1 1 0,-26-8 0,9 5-37,-1 2 0,0 1 0,0 2 0,-1 1 1,1 2-1,-53 3 0,69 1-70,0 2 1,0 0 0,0 1 0,0 2-1,1 0 1,0 1 0,-34 17-1,43-19-10,1 1 0,1 0 0,-1 0-1,1 1 1,0 0 0,1 0 0,-1 1-1,2 1 1,-1-1 0,1 1 0,0 0 0,1 1-1,0 0 1,1 0 0,0 0 0,-5 13-1,9-17-43,-1 0 0,1 1 0,0-1-1,0 0 1,0 1 0,1-1-1,0 1 1,1 0 0,-1-1-1,1 0 1,0 1 0,1-1-1,0 1 1,0-1 0,0 0 0,1 0-1,-1 0 1,2 0 0,-1-1-1,0 1 1,1-1 0,0 0-1,1 0 1,-1 0 0,1-1-1,0 1 1,0-1 0,7 4 0,4 3-373,2-1 1,-1 0 0,1-1 0,1-1 0,-1-1 0,1-1 0,1-1 0,19 4 0,53 6-1569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3.4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97 2176,'-7'-5'1842,"18"7"291,35 12 1346,-14-4-3360,-12-6 165,0 0 1,-1-2-1,1 0 1,0-1-1,0-1 1,0-1-1,0-1 1,0 0-1,0-2 0,-1 0 1,1-1-1,-1-1 1,0-1-1,-1-1 1,0 0-1,0-1 0,32-23 1,-46 29-246,0-1 1,-1 1-1,0 0 0,1-1 1,-1 0-1,0 0 1,3-6-1,-6 10-36,0 0 0,0 0 0,0 0 0,0-1 1,1 1-1,-1 0 0,0 0 0,0 0 0,0-1 0,0 1 0,0 0 1,0 0-1,0 0 0,0 0 0,0-1 0,0 1 0,0 0 0,0 0 1,0 0-1,0-1 0,0 1 0,0 0 0,0 0 0,0 0 0,0-1 1,-1 1-1,1 0 0,0 0 0,0 0 0,0 0 0,0-1 0,0 1 1,0 0-1,-1 0 0,1 0 0,0 0 0,0 0 0,0 0 0,0-1 1,0 1-1,-1 0 0,1 0 0,0 0 0,0 0 0,0 0 0,-1 0 0,1 0 1,0 0-1,0 0 0,0 0 0,-1 0 0,1 0 0,-26 9 135,10-1-85,2 1 1,-1 0-1,2 1 1,-1 0 0,1 1-1,1 1 1,0 0 0,0 1-1,1 0 1,1 1 0,0 0-1,-14 28 1,14-21 79,1 1 1,1 1-1,0-1 1,2 1-1,1 0 1,0 1-1,2-1 1,-1 42-1,4-59-97,0 0 0,1-1 0,0 1 1,-1-1-1,2 1 0,-1-1 0,1 1 0,0-1 0,0 0 0,0 1 0,1-1 0,-1 0 0,1-1 0,0 1 1,1 0-1,-1-1 0,1 0 0,0 0 0,0 0 0,10 6 0,-5-4 16,0-1 1,1 0-1,0 0 0,0-1 0,0-1 0,1 0 1,-1 0-1,1-1 0,21 2 0,-15-3 1,1-1 0,-1-1-1,0 0 1,0-1 0,0-1 0,0-1-1,0 0 1,-1-1 0,0-1 0,0 0-1,0-2 1,23-13 0,-29 14-48,0 1 1,0-2-1,-1 1 1,0-1-1,-1-1 0,1 1 1,-2-1-1,1-1 1,-1 0-1,-1 0 1,0 0-1,0-1 1,-1 1-1,0-1 1,-1-1-1,0 1 0,-1-1 1,3-18-1,-6 28-7,1 0-1,-1 0 0,0 0 0,-1 0 1,1 1-1,0-1 0,-1 0 0,1 0 0,-1 0 1,1 1-1,-1-1 0,0 0 0,1 0 1,-3-1-1,-5 0-67,-1 19 53,6-5 43,1 0 0,0 0 0,1 0 0,0 0 0,1 0 0,0 1 0,1-1 0,0 0-1,1 0 1,0 0 0,1 0 0,0 0 0,0-1 0,7 14 0,-6-16-38,-1 0 0,1-1 0,0 1 0,1-1 0,-1 0 0,2 0 0,-1-1 0,1 0 0,0 0 0,0 0 0,0 0 0,1-1 0,0 0 0,0-1 1,0 1-1,1-1 0,-1-1 0,1 1 0,14 3 0,-17-6-353,0-1 0,0 1 0,1-1 1,-1 0-1,0-1 0,0 1 0,0-1 0,0 0 1,0 0-1,0-1 0,0 1 0,-1-1 0,1 0 1,0 0-1,-1-1 0,0 1 0,1-1 1,-1 0-1,7-7 0,7-8-2088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3.8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6 6272,'-60'0'3072,"65"-5"-3712,3 10 5504,10-2-7936,-5 0 128,0 0-384,-13-3 128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4.6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137 316 2688,'-1'8'4731,"0"17"-1350,1-19-3231,0 0 1,0 1 0,1-1-1,0 0 1,0 0 0,1 0-1,-1 0 1,1 0 0,1 0-1,-1 0 1,6 8 0,-3-6-32,0-1 1,1 1 0,0-1-1,0-1 1,0 1 0,1-1-1,0 0 1,1 0-1,-1-1 1,1 0 0,0-1-1,0 1 1,0-2 0,1 1-1,-1-1 1,1 0 0,0-1-1,0 0 1,0 0 0,0-1-1,0 0 1,17-1 0,-7-2-20,1-1 1,-1 0-1,0-2 1,0 0 0,0-1-1,-1-1 1,21-11 0,-31 14-68,0-1 1,-1 0-1,1-1 1,-1 0-1,0 0 0,-1 0 1,0-1-1,0 0 1,0 0-1,-1-1 1,0 1-1,0-1 1,-1 0-1,0-1 1,0 1-1,-1-1 1,4-16-1,-5 14-14,-1 1 0,0-1-1,-1 0 1,0 0-1,0 1 1,-2-1 0,1 0-1,-1 1 1,0-1-1,-1 1 1,-1 0-1,1-1 1,-2 2 0,1-1-1,-1 0 1,-1 1-1,0 0 1,0 0-1,-1 1 1,0 0 0,-9-9-1,4 5-12,0 2 0,0-1 0,-1 2 0,0 0-1,-1 0 1,0 1 0,0 1 0,-1 0 0,0 1 0,0 0 0,0 2-1,-1 0 1,-26-4 0,15 6-31,1 1 0,-1 1 0,1 1 0,-1 2 0,-30 6 0,47-6 12,0 0 1,0 0-1,1 0 0,0 2 0,0-1 1,0 1-1,-12 9 0,16-11-4,1 1 0,0 0 0,0 0 0,0 1 0,0-1 0,1 1 0,-1 0 0,1 0 0,0 0 0,1 0 0,-1 0 0,1 1 0,-3 10-1,5-12 13,-1 1 0,1-1 0,-1 0 0,1 1 0,1-1 0,-1 1 0,1-1-1,-1 0 1,1 0 0,1 1 0,-1-1 0,0 0 0,1 0 0,0 0-1,0 0 1,0 0 0,1-1 0,-1 1 0,1-1 0,0 1 0,0-1-1,0 0 1,0 0 0,0 0 0,1-1 0,4 4 0,4 2-9,0-1 0,0-1 1,1 1-1,0-2 0,0 0 1,24 6-1,-4-4 8,0-2-1,1-2 1,63-1 0,99-21 31,-144 6 62,-41 10-77,1 0 0,0 0 1,19-1-1,-54 27 246,20-21-211,0 0 0,0 0-1,1 0 1,-1 1 0,1-1 0,-1 1 0,1-1 0,0 1 0,0 0 0,0 0-1,1-1 1,-1 2 0,1-1 0,-1 0 0,1 0 0,0 0 0,0 1 0,0 3 0,1-2 64,0 1 1,0-1 0,0 0 0,1 0 0,0 0 0,0 0 0,0 0 0,1 0 0,-1 0 0,6 9-1,4 6 264,2-1-1,0-1 0,1 0 1,21 22-1,-29-34-327,5 6-107,1 0 1,0-1 0,1-1 0,0 0-1,17 9 1,-23-14-603,1-2-1,-1 1 1,1-1-1,0 0 1,1 0-1,-1-1 1,0 0-1,1-1 1,-1 0 0,1 0-1,11-1 1,-19 0 523,0 0 1,0 0 0,1 0-1,-1 0 1,0 0 0,0-1-1,0 1 1,0 0-1,0-1 1,0 1 0,0-1-1,0 1 1,0-1 0,0 1-1,0-1 1,0 0 0,-1 1-1,3-3 1,11-29-2441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5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 1037 3072,'0'0'148,"0"-1"0,0 0 1,0 1-1,0-1 0,0 0 0,0 0 0,0 1 1,1-1-1,-1 0 0,0 1 0,0-1 0,1 1 1,-1-1-1,1 0 0,-1 1 0,0-1 1,1 1-1,-1-1 0,1 1 0,-1-1 0,1 1 1,0-1-1,-1 1 0,1 0 0,-1-1 1,1 1-1,0 0 0,-1-1 0,1 1 0,0 0 1,-1 0-1,1 0 0,0 0 0,-1 0 0,1-1 1,1 2-1,38-9 1590,-26 5-1515,11-4 23,0 0 0,-1-3 0,1 0 0,-2-1 1,0-1-1,36-25 0,-15 5 317,-3-1 1,48-48-1,-68 60-352,0-2-1,-2 0 1,0-1-1,-2 0 1,-1-2-1,26-52 1,-37 65-178,0 1 0,-1-1 0,0 0 0,-1 0 0,-1 0 0,0-1 1,-1 1-1,0 0 0,-1-1 0,-1 1 0,0-1 0,0 1 0,-1 0 0,-1 0 0,-1 0 0,0 0 0,-11-24 1,5 16-20,-2 1 0,-1 0 0,0 1 0,-1 1 0,-1 0 0,-1 1 0,0 1 0,-2 0 0,1 1 0,-2 1 0,-25-15 0,26 19-17,0 0 0,-1 2 0,0 0 0,-1 1 0,1 1 1,-1 0-1,0 2 0,-1 0 0,1 2 0,-1 0 0,1 1 0,-1 1 0,-22 3 1,36-2 6,0-1 1,1 2 0,-1-1 0,0 1 0,0 0 0,1 0 0,-1 1 0,1 0 0,0 0 0,0 1 0,0-1 0,0 1 0,0 1 0,1-1 0,0 1 0,0 0 0,0 0 0,1 0 0,-1 1 0,1-1 0,1 1 0,-1 0 0,1 0 0,0 1 0,0-1 0,1 1 0,0-1 0,0 1 0,-2 13 0,1 6 152,1 1 1,0-1-1,3 1 1,0 0-1,5 29 1,33 134 1010,-37-181-1127,27 88 654,5-2 1,3-2-1,55 100 0,11 26-20,-98-204-624,-4-11-46,0-1 0,1 1 0,-1 0 0,1-1 0,-1 1 0,1-1 1,0 1-1,1-1 0,-1 0 0,5 5 0,-7-11-332,-1 1-1,0-1 1,1 0 0,0 1-1,0-1 1,0 0 0,0 1 0,0-1-1,0 0 1,1 1 0,-1-1-1,1 0 1,1-3 0,7-22-5693,2 12 3332,15-6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46.0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3 279 2176,'0'0'67,"0"0"0,-1 0 0,1 0 0,0 0 0,0 0 0,0 0 0,0 0 0,0-1 1,0 1-1,0 0 0,0 0 0,0 0 0,-1 0 0,1 0 0,0 0 0,0 0 0,0 0 0,0 0 0,0-1 0,0 1 0,0 0 0,0 0 0,0 0 0,0 0 1,0 0-1,0 0 0,0 0 0,0-1 0,0 1 0,0 0 0,0 0 0,0 0 0,0 0 0,0 0 0,0 0 0,0 0 0,0-1 0,0 1 0,0 0 1,0 0-1,0 0 0,0 0 0,1 0 0,-1 0 0,0 0 0,0 0 0,0 0 0,0 0 0,0-1 0,0 1 0,0 0 0,0 0 0,0 0 0,1 0 0,-1 0 1,0 0-1,0 0 0,0 0 0,0 0 0,0 0 0,0 0 0,0 0 0,1 0 0,-1 0 0,0 0 0,16-4 2169,29 0-1365,-33 3-810,2 0 231,-1-2 0,1 1 0,-1-2 0,0 0 0,1 0 0,-2-2 0,1 1 0,-1-1 0,0-1 0,0 0-1,0-1 1,-1-1 0,-1 1 0,1-2 0,-1 1 0,-1-1 0,0-1 0,10-13 0,-18 21-256,1 0 1,0-1-1,-1 1 0,1 0 1,-1 0-1,0-1 0,0 1 1,0-1-1,-1 1 0,1-1 1,-1 1-1,0-1 0,0 1 1,0-1-1,0 1 0,-1-1 1,0 1-1,1-1 0,-1 1 1,0-1-1,-1 1 0,1 0 1,0 0-1,-1 0 0,0-1 1,0 2-1,0-1 1,0 0-1,0 0 0,-1 1 1,1-1-1,-1 1 0,1-1 1,-1 1-1,0 0 0,0 0 1,0 1-1,0-1 0,-1 0 1,1 1-1,0 0 0,-1 0 1,1 0-1,0 0 0,-1 1 1,1-1-1,-1 1 0,0 0 1,1 0-1,-1 0 0,1 0 1,-1 1-1,-5 1 0,0 0 118,-1 1 0,1 1-1,0 0 1,-1 0-1,2 1 1,-1 0-1,1 1 1,-1-1-1,2 2 1,-1-1-1,1 1 1,0 0-1,0 1 1,0-1 0,1 1-1,1 1 1,-1-1-1,2 1 1,-1 0-1,1 0 1,0 0-1,-4 17 1,5-17-5,1 0 0,0 1-1,0-1 1,1 1 0,1-1 0,-1 1 0,1 0 0,1-1-1,0 1 1,0-1 0,1 1 0,0-1 0,1 0 0,0 0 0,0 0-1,1 0 1,0 0 0,1-1 0,0 1 0,0-1 0,0 0 0,1-1-1,13 13 1,-9-11-43,2 0 0,-1-1 1,1-1-1,0 1 0,1-2 0,-1 0 0,1 0 0,1-1 0,-1-1 0,1 0 1,-1-1-1,1-1 0,0 0 0,0 0 0,24-2 0,-19-1-290,0-1 0,0-1 0,0-1 0,-1 0-1,0-2 1,0 0 0,0-1 0,-1 0 0,1-2 0,-2 0-1,19-13 1,13-13-2440,0-1-320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56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1 440 1024,'0'-3'175,"-1"1"0,1-1 0,0 1-1,0-1 1,0 1 0,1-1 0,-1 1 0,1-1 0,-1 1 0,1 0-1,0-1 1,0 1 0,0 0 0,1-3 0,22-37 1409,-12 23-1439,7-18 5,5-8 549,42-59 1,-55 89-491,0 2 0,1-1 0,0 2 0,2 0 0,-1 0 0,1 1 0,29-17 0,-35 23-139,1 0 1,0 1-1,1-1 0,-1 2 1,1-1-1,0 1 0,-1 1 1,1 0-1,0 0 0,0 1 1,1 0-1,-1 1 0,0 0 1,0 1-1,0 0 0,0 1 0,0-1 1,0 2-1,0 0 0,0 0 1,-1 0-1,0 1 0,1 1 1,-1 0-1,-1 0 0,12 9 1,0 0-36,-1 1 1,-1 0 0,0 2-1,-1 0 1,0 1-1,24 35 1,-33-41-6,0 1 0,0-1 0,-2 1 0,1 1 0,-2-1 0,1 1 0,-2 0 0,0 1 0,-1-1 0,0 1 1,-1-1-1,0 20 0,-2-30-4,0 0 1,-1 0 0,1 0-1,-1 1 1,0-1 0,0 0-1,0-1 1,0 1 0,-1 0-1,1 0 1,-1-1 0,0 1-1,0 0 1,-1-1 0,1 0-1,-1 0 1,0 0 0,1 0-1,-1 0 1,-1 0 0,1-1-1,0 1 1,-1-1 0,1 0-1,-1 0 1,1 0-1,-9 2 1,6-2 24,-1-1 0,0 0-1,0 0 1,0-1 0,0 1-1,0-2 1,0 1 0,0-1-1,1 0 1,-1 0 0,0-1-1,0 1 1,1-2 0,-1 1-1,-9-6 1,-6-2 85,16 7-218,-1 0 0,1 0 0,-1 0-1,1 0 1,0-1 0,0 0 0,1-1 0,-1 1-1,1-1 1,-8-9 0,18 13-2094,7 7 619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57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0 287 2688,'1'0'83,"0"0"-1,0 0 1,0 0 0,-1-1 0,1 1 0,0 0-1,0 0 1,0 0 0,-1-1 0,1 1-1,0 0 1,0-1 0,-1 1 0,1-1 0,0 1-1,0-1 1,-1 1 0,1-1 0,-1 0-1,1 1 1,-1-1 0,2-1 0,-2 1 7,1 0 1,-1 1 0,1-1-1,0 0 1,0 0 0,-1 1-1,1-1 1,0 0 0,0 1-1,0-1 1,0 1 0,-1-1-1,1 1 1,0-1 0,0 1-1,0 0 1,0-1 0,0 1-1,0 0 1,0 0 0,0 0-1,3 0 1,17-1 374,0-1-1,0 0 1,0-2 0,0 0-1,-1-2 1,1 0-1,22-11 1,-30 12-286,1-2 0,-1 0 0,-1 0 1,1-1-1,-1-1 0,0 0 0,-1-1 0,0 0 0,-1 0 0,0-1 0,10-15 1,-19 24-142,1 0 1,-1 0-1,1 0 1,-1 0-1,0 0 1,0 0 0,0 0-1,0-1 1,-1 1-1,1 0 1,0-1-1,-1 1 1,0-1 0,1 1-1,-1 0 1,0-1-1,0 1 1,-1-1-1,1 1 1,0-1 0,-1 1-1,0 0 1,1-1-1,-1 1 1,0 0-1,0 0 1,0-1-1,0 1 1,-1 0 0,1 0-1,-1 0 1,-1-2-1,-1 1 7,-1 0-1,1 0 1,0 0 0,-1 0-1,0 1 1,0 0-1,1 0 1,-1 0-1,0 1 1,-1-1 0,1 1-1,0 1 1,0-1-1,-7 0 1,2 1 16,1 1-1,-1 0 1,0 0 0,0 1-1,1 0 1,-1 1 0,1 0-1,0 0 1,0 1 0,0 0-1,0 1 1,1 0 0,0 0-1,0 1 1,0 0 0,0 0-1,1 1 1,0 0 0,1 0-1,-1 1 1,2 0 0,-1 0-1,1 0 1,0 1 0,1 0-1,-1-1 1,2 2 0,-5 14-1,5-15 28,1 0 0,0-1-1,0 1 1,1 0 0,0 0-1,0 0 1,1 0 0,0 0-1,1 0 1,0 0 0,1 0-1,-1 0 1,2 0 0,-1-1 0,1 1-1,1-1 1,-1 1 0,1-1-1,1 0 1,0-1 0,0 1-1,0-1 1,1 0 0,0 0-1,0-1 1,1 0 0,0 0-1,0 0 1,0-1 0,1 0-1,8 4 1,-1-2 62,0 0 0,1-2 0,0 0 0,-1 0 0,1-2 0,1 0 0,-1 0 0,0-2 0,21 0 0,-25-2-456,0 0 0,0-1 0,0 0 1,-1 0-1,21-9 0,-24 8-648,0-1 1,1 0-1,-1-1 1,-1 0-1,1 0 1,-1-1-1,0 0 1,7-7-1,-1 0-1499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58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42 2048,'-5'-6'2256,"3"3"-1964,0 0 0,0 1 1,0-1-1,0 1 0,0 0 0,0 0 0,0-1 1,-1 1-1,1 1 0,-1-1 0,0 0 0,1 1 1,-1-1-1,0 1 0,0 0 0,0 0 0,0 0 1,-4-1-1,-1 4-2,-1 0 0,1 0 0,0 1 1,-1 0-1,1 1 0,0-1 0,1 1 1,-13 9-1,3-1 148,0 1-1,-22 22 1,30-26-306,0 0 1,1 1-1,0 0 0,0 1 1,1-1-1,1 2 0,0-1 1,0 0-1,1 1 1,0 0-1,-3 14 0,7-20-92,0 1 0,1-1-1,-1 1 1,1-1 0,1 0 0,-1 1-1,1-1 1,0 1 0,0-1-1,1 0 1,0 0 0,0 0 0,0 0-1,1 0 1,0 0 0,0-1-1,1 1 1,-1-1 0,1 0 0,0 0-1,1 0 1,-1 0 0,1-1-1,6 5 1,3 2 15,1-2 0,0 1 0,0-2 1,1 0-1,0-1 0,0 0 0,1-1 0,0-1 0,0-1 0,0 0 0,0-2 0,1 0 1,-1 0-1,35-3 0,3-4 191,0-2 1,-1-3 0,78-23-1,-111 22-149,6 0 84,-27 11-167,0 0 0,-1 1-1,1-1 1,0 1 0,0-1 0,0 1 0,0-1 0,-1 1 0,1-1 0,0 1 0,0-1 0,0 1-1,0-1 1,0 1 0,0-1 0,0 1 0,1-1 0,-1 1 0,0-1 0,0 1 0,0-1-1,0 1 1,1-1 0,-1 1 0,0-1 0,0 0 0,1 1 0,-1-1 0,0 1 0,1-1 0,-1 0-1,1 1 1,10 16 168,15 9 156,-18-17-225,0-1 0,1 0 1,0 0-1,0-1 0,1 0 0,11 6 0,2-1 40,2 0 0,-1-2-1,2 0 1,-1-2 0,1-1 0,31 5-1,-45-11-99,1 0 1,-1-1-1,1 0 0,-1-1 0,1 0 0,-1-1 1,1-1-1,-1 0 0,0 0 0,0-1 0,-1-1 1,1 0-1,-1 0 0,0-1 0,18-13 0,-22 14-35,-1 0 0,1 0-1,-1-1 1,-1 0 0,1 0-1,-1 0 1,0-1 0,0 0-1,-1 0 1,0 0 0,0 0-1,0-1 1,-1 1 0,0-1-1,-1 0 1,0 0 0,0 0-1,-1 0 1,0 0 0,0 0 0,-1 0-1,0-1 1,0 1 0,-1 0-1,0 0 1,0 0 0,-1 0-1,0 0 1,-1 0 0,0 0-1,0 0 1,0 1 0,-1 0-1,-5-8 1,-2-3-19,-1 0-1,0 0 1,-1 1 0,-1 1 0,-1 0-1,0 1 1,-1 0 0,-1 2 0,0 0-1,-34-20 1,38 27-31,0 0-1,0 1 1,0 0-1,0 1 1,0 1 0,-1 0-1,0 1 1,0 0-1,1 1 1,-1 1 0,0 0-1,0 0 1,0 2-1,0 0 1,1 0-1,-1 2 1,-22 7 0,24-6 0,1 1 1,0 0-1,0 0 0,0 1 1,1 1-1,0 0 1,1 0-1,-1 1 1,2 0-1,-1 0 1,1 1-1,-13 21 1,18-26 2,0 0 1,0 1-1,0-1 0,1 1 1,0-1-1,0 1 1,0 0-1,1 0 1,0 0-1,0 0 1,0 0-1,1 0 1,0 0-1,0 0 1,1 0-1,-1 0 1,1 0-1,1 0 1,-1-1-1,1 1 1,0 0-1,0-1 0,0 1 1,1-1-1,0 1 1,0-1-1,1 0 1,6 7-1,0-2-374,1 0-1,0-1 1,0 0-1,1 0 1,0-2-1,1 1 1,0-2-1,0 0 1,17 6-1,14 1-2399,70 13-1,-37-7 223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59.1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2688,'-16'8'4347,"15"15"-1761,17 74-687,3-2-1,52 151 1,-81-274-1352,4 13-479,1-1-1,0 0 1,1 0 0,0-1-1,1 1 1,1-1-1,1-24 1,2 22-41,1 0 0,0 0 1,2 1-1,0-1 0,1 1 1,1-1-1,14-28 0,-17 40-15,1 1 0,0 0 0,0 0 0,0 0-1,1 0 1,0 0 0,0 1 0,1 0 0,-1 0 0,1 1-1,0-1 1,0 1 0,0 1 0,1-1 0,0 1 0,-1 0-1,1 1 1,0-1 0,0 1 0,1 1 0,-1-1 0,10 0-1,2 3 26,0 0 0,-1 1-1,1 1 1,-1 0-1,0 2 1,0 0-1,0 1 1,0 1 0,-1 0-1,0 2 1,-1 0-1,0 0 1,21 18-1,-26-18 43,0 1 0,0 0-1,-2 1 1,1 0-1,-1 0 1,-1 1 0,0 0-1,-1 1 1,0-1-1,0 2 1,-2-1 0,0 1-1,0-1 1,-1 1-1,-1 0 1,-1 1 0,0-1-1,1 23 1,-11-3-22,0-21-792,7-13 670,1 0 0,0 0-1,-1 0 1,1 0 0,0 0 0,0 0-1,-1 0 1,1 0 0,0 0 0,-1 0 0,1 0-1,0 0 1,-1 0 0,1 0 0,0 0 0,-1 0-1,1-1 1,0 1 0,-1 0 0,1 0-1,0 0 1,0 0 0,-1-1 0,1 1 0,0 0-1,0 0 1,-1-1 0,1 1 0,0 0-1,0 0 1,0-1 0,0 1 0,-1 0 0,1-1-1,0 1 1,0 0 0,0 0 0,0-1 0,-1-1-215,1 0 1,-1 1 0,1-1 0,0 0 0,-1 0 0,1 1 0,0-1 0,0 0 0,0 0-1,1 0 1,-1 1 0,0-1 0,1 0 0,-1 0 0,1 1 0,-1-1 0,1 0 0,0 1 0,0-1-1,-1 1 1,1-1 0,1 1 0,1-3 0,9-11-2046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4:59.6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74 265 3584,'1'2'561,"1"0"1,-1 1-1,0-1 1,0 1-1,0-1 1,0 1-1,0-1 0,-1 1 1,1 0-1,-1 0 1,0-1-1,0 6 1,8 29 928,-6-32-1424,0 0 1,1-1-1,0 1 1,0-1-1,0 0 1,1 0-1,-1 0 1,1-1-1,0 1 0,0-1 1,0 0-1,1 0 1,-1 0-1,1-1 1,-1 1-1,1-1 0,0 0 1,0 0-1,0-1 1,0 0-1,0 0 1,0 0-1,1 0 1,7-1-1,0 1 116,-1-2-1,1 1 1,-1-2 0,0 1-1,0-2 1,0 0-1,0 0 1,0-1 0,18-9-1,-9 3-26,1-2-1,-2 0 1,0-2-1,33-27 0,-49 38-135,0-1 0,0 0 0,-1 0 0,1 0 0,-1 0 0,0-1 0,0 1 0,0-1 0,-1 0-1,1 0 1,-1 0 0,0 0 0,-1 0 0,1 0 0,-1 0 0,0-1 0,-1 1 0,1-1-1,-1 1 1,0 0 0,0-1 0,0 1 0,-1-1 0,0 1 0,0 0 0,-1 0 0,-3-10-1,0 5-11,-1 0 0,-1 0 0,0 1 1,0 0-1,0 0 0,-1 1 0,-1 0 0,1 0 0,-1 1 0,-1 0 0,1 0 0,-1 1 0,0 1 0,-1-1 0,1 2 0,-1-1 0,0 2 0,0-1 0,0 1 0,-1 1 0,1 0 0,-1 1 0,-15 0 0,14 0-31,1 1-1,-1 0 1,0 1 0,1 0 0,-1 1 0,1 0 0,-1 1 0,1 1 0,0 0-1,0 0 1,1 1 0,-1 1 0,1 0 0,1 0 0,-1 1 0,1 1-1,0-1 1,0 2 0,1-1 0,0 1 0,-10 15 0,17-20-6,-1-1 1,1 1-1,1 0 0,-1 1 1,1-1-1,-1 0 0,1 0 1,0 1-1,1-1 0,-1 0 1,1 1-1,0-1 0,0 1 1,0-1-1,1 1 0,-1-1 1,1 0-1,0 1 1,0-1-1,1 0 0,-1 0 1,1 0-1,0 0 0,0 0 1,0 0-1,1 0 0,-1-1 1,1 1-1,0-1 0,5 5 1,2 2-341,0 0 1,1-1-1,1 0 0,0-1 1,0 0-1,0-1 1,1-1-1,17 7 1,-3-3-954,1-2 0,54 9 1,-20-12-726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5.1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2 2304,'-2'-2'886,"2"7"-36,4 17 688,9 37 503,-11-48-1831,63 225 1487,7 32 425,55 373 758,-104-502-2518,-6 0 1,-2 190 0,-15-327-419,0 1 0,0-1 1,0 1-1,0-1 1,1 1-1,-1-1 0,1 1 1,0-1-1,0 0 1,0 1-1,0-1 0,0 0 1,2 4-1,-2-6-39,-1 1-1,1-1 0,0 1 0,0-1 1,-1 0-1,1 1 0,0-1 0,0 0 1,-1 1-1,1-1 0,0 0 0,0 0 1,0 0-1,-1 0 0,1 0 0,0 0 1,0 0-1,0 0 0,0 0 0,-1 0 1,1 0-1,0 0 0,0-1 0,0 1 1,-1 0-1,1 0 0,0-1 1,0 1-1,-1-1 0,1 1 0,0-1 1,-1 1-1,1-1 0,-1 1 0,1-1 1,0 0-1,-1 1 0,1-1 0,0-1 1,15-19-1825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0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64 640,'0'-17'329,"1"14"13,-1-1 0,1 0 1,-1 1-1,0-1 1,0 0-1,-1 1 0,1-1 1,-1 0-1,0 1 0,0-1 1,-1-3-1,1 7-279,1 0-1,-1 1 1,1-1 0,0 0-1,-1 0 1,1 0-1,0 1 1,-1-1-1,1 0 1,0 1 0,-1-1-1,1 0 1,0 1-1,-1-1 1,1 0 0,0 1-1,0-1 1,0 0-1,-1 1 1,1-1-1,0 1 1,0-1 0,0 1-1,0-1 1,0 0-1,0 1 1,0-1 0,0 1-1,0-1 1,0 1-1,0-1 1,0 1 0,0-1-1,0 0 1,0 1-1,-2 23 565,26 236 3499,-6-82-3025,1 117 98,22 202 162,-41-495-1358,0 1 1,0-1 0,0 1 0,1-1 0,-1 1 0,1-1 0,0 0 0,-1 1 0,1-1 0,0 0 0,0 0 0,1 1 0,0 1 0,0-5-59,-1 0 0,0 1 0,0-1 0,0 0 0,0 0 1,0 0-1,0 0 0,0 0 0,0 0 0,-1-1 0,1 1 0,0 0 0,0 0 1,-1 0-1,1-1 0,-1 1 0,0 0 0,1-1 0,-1 1 0,0 0 0,1-2 1,28-64-4405,-16 45 2518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0.6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91 412 3712,'3'3'549,"0"0"0,0 0-1,0 0 1,0 0 0,0 0 0,0-1 0,1 0 0,-1 1-1,1-1 1,5 2 0,45 21 1556,-53-24-2162,8 2 161,1 0 0,-1 0 0,1-1 0,0 0 0,0-1 0,0 0 0,0-1 0,-1 0 1,1 0-1,0-1 0,0 0 0,0-1 0,0 0 0,-1-1 0,1 0 0,12-6 0,-4 1 136,0-1 0,-1-1 1,0 0-1,0-1 0,-2-1 0,1-1 0,19-19 1,-29 24-177,1 0 1,-1-1-1,-1 1 1,1-1-1,-1 0 1,-1-1-1,0 1 1,0-1-1,-1 0 1,0 1-1,-1-2 1,0 1-1,0 0 1,-1 0 0,-1 0-1,1-1 1,-2 1-1,1 0 1,-2-1-1,-2-12 1,2 16-22,0-1 0,0 1 0,0 0 0,-1 0 0,0 0 0,-1 0 0,0 0 0,0 1 0,0-1 0,-1 1 0,1 0 0,-2 1 0,1-1 0,-1 1 0,1 0 0,-1 0 0,-1 1 0,1 0 0,-1 0 0,1 0 0,-1 1 0,0 0 0,0 0 0,-1 1 0,1 0 0,-1 0 0,-12-1 0,1 3 62,1 0-1,0 2 0,0 0 1,0 0-1,0 2 0,0 0 1,1 1-1,-1 1 0,1 1 1,1 0-1,-1 1 0,1 1 1,1 1-1,-28 21 0,33-23-56,-1 0-1,1 1 0,1 1 1,0-1-1,0 1 1,0 1-1,2 0 0,-1 0 1,1 1-1,1-1 1,0 1-1,1 1 0,0-1 1,1 1-1,0 0 0,1 0 1,1 0-1,0 0 1,0 1-1,2 25 0,0-33-92,1 0 0,0-1 0,1 1 0,-1-1 0,1 1 0,0-1 0,1 0 0,-1 0 0,1 0 0,0 0 0,0 0 0,0 0 0,1-1 0,6 7 0,-3-5-168,0-1 1,1 1-1,-1-1 1,1-1 0,0 1-1,0-1 1,0-1 0,13 4-1,7 0-733,0-1 0,0-2 0,1-1 0,48 0 0,30-7-1571,-8-9 64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2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1 654 3200,'2'-1'195,"0"-1"0,1 1 0,0 0 0,-1 0 0,1 1 0,0-1 0,-1 0 0,1 1 0,0 0 0,0 0 0,-1 0-1,1 0 1,0 0 0,0 0 0,-1 1 0,1-1 0,4 2 0,59 21 2053,-29-10-1840,-14-9-249,0-1-1,-1-1 1,1-1-1,0-1 1,0 0 0,0-2-1,0-1 1,-1-1-1,1-1 1,-1-1 0,0-1-1,-1-1 1,0 0-1,0-2 1,-1 0 0,0-2-1,0 0 1,-2-1 0,1-1-1,-2-1 1,0 0-1,18-22 1,-28 29-103,-1 0 0,0-1 0,-1 0 0,0 0 0,0-1 0,-1 1 0,0-1 0,-1 0 0,0 0 0,0-1 0,-1 1 0,-1 0 0,0-1 1,0 1-1,-1-1 0,0 1 0,-1-1 0,0 1 0,-1-1 0,0 1 0,-4-11 0,-1 0-24,-1 1 1,-1 0-1,0 0 1,-2 1-1,0 1 0,-2 0 1,0 0-1,-1 1 1,-21-20-1,26 29-41,-1 0 0,0 0 0,0 1-1,-1 1 1,0-1 0,0 2 0,-1 0-1,1 0 1,-1 1 0,0 0 0,0 1-1,-19-2 1,25 4-5,0 0 1,-1 0-1,1 1 0,0 0 1,-1 0-1,1 1 0,-1 0 0,1 0 1,0 0-1,0 1 0,-1 0 0,1 0 1,1 1-1,-1-1 0,0 1 1,0 0-1,1 1 0,0 0 0,0 0 1,0 0-1,0 0 0,1 1 0,-1-1 1,1 1-1,0 0 0,-4 8 1,0 5 24,0 0 1,2 0 0,0 1-1,1 0 1,1 0 0,0 0-1,2 0 1,-1 29 0,3-6 116,2 0 1,13 77-1,-2-60 4,3-1-1,2 0 1,3-2-1,2 0 1,42 72 0,-55-111-40,0-1 0,24 29 1,-31-41-66,0 0 1,0 0 0,1-1-1,-1 0 1,1 0-1,0 0 1,0 0 0,0-1-1,0 1 1,1-1-1,-1 0 1,1 0 0,-1-1-1,1 1 1,0-1 0,9 1-1,-9-3-8,0 0-1,1-1 1,-1 0-1,0 0 1,0-1-1,-1 0 1,1 1-1,-1-1 1,1-1-1,-1 1 1,0-1-1,0 0 1,0 0-1,5-6 1,-9 10-23,0-1 0,1 1 1,-1 0-1,1 0 0,-1 0 1,1-1-1,-1 1 0,1 0 1,-1 0-1,1 0 0,-1 0 1,1 0-1,-1 0 0,1 0 1,0 0-1,-1 0 0,1 0 1,-1 1-1,1-1 0,-1 0 1,1 0-1,-1 0 0,0 1 1,1-1-1,-1 0 0,1 0 1,-1 1-1,1-1 0,-1 0 1,0 1-1,1-1 0,-1 1 1,0-1-1,1 1 0,19 21 11,-12-13 8,4 2 83,1 0 0,0-1 0,1-1 0,0 0 0,0-1 1,1-1-1,0 0 0,0-1 0,0-1 0,1 0 0,0-1 0,0-1 1,0 0-1,1-1 0,-1-1 0,0 0 0,1-1 0,-1-1 0,0-1 0,1 0 1,-1-1-1,0-1 0,0 0 0,-1-2 0,0 1 0,1-2 0,-2 0 0,1-1 1,-1 0-1,0-1 0,-1-1 0,0 0 0,-1 0 0,13-14 0,-19 17-91,-1 1 0,0-1 0,0 0-1,0 0 1,-1-1 0,0 1 0,0-1-1,-1 0 1,0 0 0,0 0-1,-1 0 1,0 0 0,0-1 0,-1 1-1,-1-1 1,1 1 0,-1-1 0,0 1-1,-1-1 1,0 1 0,-1-1 0,1 1-1,-2-1 1,1 1 0,-1 0 0,0 0-1,-1 1 1,0-1 0,0 1-1,0-1 1,-1 1 0,0 0 0,-1 1-1,0 0 1,0-1 0,0 2 0,-9-7-1,4 4-27,0 1-1,0 0 1,-1 1-1,0 0 0,0 1 1,-1 0-1,1 1 1,-1 1-1,0 0 0,0 0 1,0 1-1,-1 1 0,1 1 1,0-1-1,0 2 1,-16 2-1,17-1-14,0 0-1,0 0 1,0 1-1,0 1 1,0 0-1,1 1 1,0 0-1,-1 1 1,2 0-1,-1 1 1,1 0-1,0 0 1,1 1-1,-1 1 1,2-1-1,-1 2 1,-9 12-1,16-18 27,1-1-1,-1 1 1,1 0-1,-1-1 1,1 1-1,0 0 1,1 0-1,-1 0 1,1 0-1,-1-1 1,1 1-1,0 0 1,1 0-1,-1 0 1,1 0-1,0 0 1,0 0-1,0-1 1,0 1-1,0 0 1,1-1-1,0 1 1,0-1-1,0 1 1,0-1-1,4 5 1,1 1-2,0-1 1,0 0 0,1 0 0,0-1 0,0 0 0,0 0 0,1-1 0,17 9-1,-5-6 33,0-1 0,1-1 0,0-1-1,0-1 1,0-1 0,1-1-1,0-1 1,-1-1 0,44-4-1,-13-3 83,0-2 0,0-2 0,54-18 0,-45 8 302,-64 22-375,1-1-1,-1 0 0,1 1 0,-1 0 0,1-1 0,-1 1 1,1 0-1,0 0 0,0 0 0,0 0 0,0 0 0,0 0 1,1 0-1,-1 0 0,1 0 0,-1 0 0,1 0 0,-1 0 1,1 0-1,0 1 0,0-1 0,0 0 0,1 0 0,-1 0 0,0 0 1,1 0-1,-1 1 0,1-1 0,2 3 0,2 8 199,0-1 0,1-1 0,14 21 0,-11-19 33,2 4 52,1 0-1,1-1 0,1 0 0,0-1 0,1-1 0,1 0 1,0-1-1,1-1 0,0 0 0,33 16 0,-36-22-340,1 0-1,0-1 0,0 0 0,1-1 1,-1-1-1,21 2 0,-24-4-441,1-1-1,-1 0 0,0-1 1,1 0-1,-1-1 1,1-1-1,-1 0 0,17-6 1,14-14-2496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4.4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11 461 2688,'-1'0'69,"1"0"0,-1 0 0,1 0 0,-1 0 0,1 1 0,0-1 0,-1 0 0,1 0 0,-1 0 0,1 0 0,-1 1 0,1-1 0,0 0 0,-1 0 0,1 1 0,0-1 0,-1 0 0,1 0 0,0 1 0,-1-1 0,1 0 0,0 1 0,0-1 0,-1 1 0,1-1 0,0 0 0,0 1 0,0-1 0,0 1 0,0-1 0,-1 0 0,1 1 0,0-1 0,0 1 0,0-1 0,0 1 0,5 24 2807,-4-22-2734,1 0 0,-1 0 0,0 0 0,1 0 0,0 0 0,0-1 0,0 1 0,0-1 0,0 1 0,0-1 0,0 0 0,1 0 0,-1 0 0,1 0 0,4 3 0,0-4 13,0 0 0,0 0 0,0-1 0,1 1-1,-1-2 1,0 1 0,0-1 0,0 0 0,0 0 0,0-1 0,-1 0 0,1 0-1,0-1 1,-1 0 0,1 0 0,-1 0 0,6-5 0,5-3 72,-1 0 1,0-1-1,-1-1 1,27-29-1,-28 25-122,0-1 0,-1 0 0,-1 0-1,-1-1 1,0-1 0,12-34 0,-19 44-89,-1 0 0,0 0-1,-1 0 1,0 0 0,-1-1 0,0 1 0,0 0-1,-1-1 1,-1 1 0,1-1 0,-2 1 0,1 0 0,-2 0-1,1 0 1,-1 0 0,-7-15 0,8 21-31,-1 0 0,1-1 0,-1 1 1,0 0-1,0 0 0,-1 0 0,1 1 0,-1-1 0,0 1 0,0 0 1,0 0-1,0 0 0,0 1 0,-1-1 0,1 1 0,-1 0 1,0 1-1,0-1 0,1 1 0,-1 0 0,0 0 0,-10-1 1,62 18-264,-12-10 300,0-1-1,0-2 1,0-1 0,49-4-1,139-26 732,-189 23-590,-18 1 50,-36 17-148,13-5-71,1 0 0,0 0 0,0 0 0,1 1 0,0 0 0,1 0 0,0 0 0,0 0 0,1 1 0,0 0 0,-3 16 0,1 4-55,2 1-1,-1 46 1,5-70 63,-1-1 0,0 0 1,1 1-1,0-1 1,1 0-1,0 0 1,-1 0-1,2 0 1,-1 0-1,1 0 1,0-1-1,0 1 1,0-1-1,7 8 0,-3-6 24,0 0 0,1 0 0,-1-1 0,1 0-1,1 0 1,-1-1 0,1 0 0,14 6-1,1-2 47,1-2-1,0 0 0,1-1 1,-1-2-1,1 0 0,31-1 1,-32-3-9,0 0 1,-1-2-1,1-1 1,-1 0-1,0-2 1,30-11-1,-41 12-29,0-1 0,-1-1-1,1 0 1,-2-1 0,1 0 0,-1 0-1,0-2 1,0 1 0,-1-1 0,0-1 0,-1 0-1,0 0 1,8-13 0,-14 18-21,-1 1 1,0-1-1,0 0 1,0 1 0,0-1-1,-1 0 1,0 0-1,0 0 1,-1 0-1,1-1 1,-1 1-1,0 0 1,0 0-1,-1 0 1,0-7 0,-3-6 40,-1 1 0,-13-32 1,17 46-51,1 1-6,-1-1 1,0 1-1,0 0 0,0 0 1,0-1-1,-1 1 0,1 0 1,0 0-1,-1 0 1,0 0-1,1 0 0,-1 1 1,0-1-1,0 0 0,0 1 1,0-1-1,0 1 1,0 0-1,0 0 0,-4-2 1,4 3-4,-1 0 0,1 0 0,0 0 0,0 0 0,-1 0 0,1 0 1,0 1-1,0-1 0,-1 1 0,1 0 0,0-1 0,0 1 0,0 0 0,0 0 0,0 0 1,0 1-1,0-1 0,-2 2 0,-1 2 12,0-1 1,0 1 0,0 1-1,0-1 1,1 1-1,0 0 1,0 0-1,0 0 1,1 0-1,0 0 1,0 1-1,1 0 1,-3 11-1,4-6 67,0-1 0,1 1 0,0 0 0,1-1 0,0 1 0,1 0 0,0-1 0,1 1 0,0-1 0,1 0 0,0 0 0,1 0 0,0-1 0,1 0 0,0 0 0,0 0 0,1 0 0,0-1 0,1 0 0,0-1-1,1 0 1,-1 0 0,2-1 0,-1 0 0,1 0 0,0-1 0,0-1 0,0 1 0,1-2 0,0 1 0,0-2 0,0 1 0,1-2 0,-1 1 0,1-2 0,0 1 0,-1-1 0,1-1 0,0 0 0,-1-1 0,1 0-1,0-1 1,-1 0 0,16-6 0,-18 5-474,22-8-1700,-18 11-3591,-19-7 3003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5.2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16 179 3200,'-1'-1'145,"1"1"1,0 0-1,-1 0 0,1 0 0,0 0 1,-1 0-1,1 0 0,-1-1 1,1 1-1,0 0 0,-1 0 1,1 0-1,-1 0 0,1 0 0,0 1 1,-1-1-1,1 0 0,0 0 1,-1 0-1,1 0 0,0 0 1,-1 0-1,1 1 0,0-1 1,-1 0-1,1 0 0,0 1 0,-1-1 1,1 0-1,0 0 0,-1 1 1,1-1-1,0 0 0,0 1 1,0-1-1,-1 0 0,1 1 1,0-1-1,0 0 0,0 1 0,0 0 1,-2 24 1289,9 25-1346,-7-49 92,2 4-72,0 0 0,0 0 0,0 0 0,0 0 0,1 0 0,0 0 0,0-1 0,0 1 0,1-1 0,-1 0 0,1 0 0,0 0 0,0 0 0,0-1 0,1 0 0,-1 0 0,1 0 0,0 0 0,0-1 0,10 4 0,-8-3-25,1-1-1,0 0 1,-1 0-1,1-1 0,0 0 1,0 0-1,0-1 1,0 0-1,0 0 1,0-1-1,0 0 1,0 0-1,0-1 0,13-4 1,1-4 25,0-1 1,-1 0-1,0-2 1,-1 0-1,-1-1 1,22-20-1,-35 28-74,-1 1-1,0-1 0,0 0 1,0-1-1,-1 1 0,0-1 0,0 0 1,-1 0-1,1 0 0,2-13 1,-5 16-14,0-1 1,0 1 0,-1-1 0,0 0-1,0 1 1,-1-1 0,1 1 0,-1-1-1,0 1 1,0-1 0,0 1 0,-1-1-1,1 1 1,-1 0 0,0 0 0,-1 0-1,1 0 1,-1 0 0,-4-6 0,0 4-19,1 0 1,-1 0 0,0 0 0,-1 1 0,1 0 0,-1 0 0,0 1 0,-1 0 0,1 1 0,0-1 0,-1 2 0,0-1-1,0 1 1,0 0 0,0 1 0,0 0 0,0 1 0,0 0 0,-11 1 0,7 0-37,1 0 0,-1 0 0,0 2 0,1-1 0,0 2 0,0-1 0,0 2 0,0 0 0,0 0 0,1 1 0,0 0 0,0 1 0,-13 11 0,20-15 14,1 0 0,0 0 0,0 0 0,0 1 0,1-1 0,-1 1 0,1-1 0,0 1 0,0 0 0,0 0 1,0 0-1,1 0 0,-1 0 0,1 0 0,0 1 0,0-1 0,1 0 0,-1 1 0,1-1 0,0 0 0,0 1 1,1-1-1,-1 0 0,1 1 0,2 5 0,-1-6 8,0 1 0,0 0 0,1-1-1,-1 0 1,1 1 0,1-1 0,-1 0 0,0 0 0,1-1 0,0 1-1,0-1 1,0 0 0,0 0 0,0 0 0,1 0 0,-1-1 0,1 0 0,0 0-1,0 0 1,7 1 0,15 2-522,0-1 0,1-1-1,-1-2 1,1-1 0,0-1-1,-1-1 1,1-2 0,-1-1-1,0 0 1,39-15 0,-15 1-1302,-6-8 22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5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658 1 3968,'-3'2'240,"0"0"1,0 0-1,0 1 1,1-1-1,-1 1 1,1 0-1,0 0 1,-1 0-1,1 0 0,1 0 1,-1 0-1,0 0 1,1 1-1,-1-1 1,1 1-1,0-1 1,0 1-1,1-1 1,-1 1-1,1 0 0,0-1 1,0 8-1,2 3 320,0 1 0,1-1 0,1 0 0,9 22 0,2 9-890,0-6 727,1 0 0,2-1 0,2-1 0,1-1 0,46 58 0,-28-39-84,33 63 0,-54-85-143,-1 1 1,-2 0 0,-2 1 0,-1 0 0,10 55 0,-20-79-92,-1 1-1,0-1 0,-1 0 1,0 1-1,-1-1 0,0 0 1,-1 1-1,0-1 1,-6 17-1,4-20 6,1-1 0,-1 1 0,-1-1 1,1 1-1,-1-1 0,-1 0 0,1-1 0,-1 0 0,0 0 1,-1 0-1,1 0 0,-1-1 0,0 0 0,-9 4 0,-3 1 71,-1-2-1,0 0 1,0-1-1,0-1 1,-1-1-1,0-1 0,0-1 1,0-1-1,-1-1 1,1 0-1,0-2 1,-1 0-1,1-2 1,-26-5-1,-8-5 74,1-2 0,0-3 0,2-1-1,-60-33 1,82 37-133,2-1-1,0-1 1,1-2-1,1-1 1,0-1-1,-32-35 1,54 52-91,0 0 0,1-1 1,0 1-1,0-1 0,0 0 0,1 0 1,-1 0-1,1 0 0,0 0 1,1 0-1,-1 0 0,1-1 0,0 1 1,0-1-1,1 1 0,0-1 1,0-8-1,1 10-144,-1 0 1,1 0-1,0 1 0,1-1 1,-1 0-1,1 0 1,0 1-1,-1-1 0,1 1 1,1 0-1,-1-1 0,1 1 1,-1 0-1,1 0 1,0 0-1,0 1 0,0-1 1,0 1-1,0 0 1,1 0-1,-1 0 0,1 0 1,0 0-1,4-1 0,9-2-1011,1 1-1,-1 0 1,1 1-1,-1 1 1,33 1-1,-37 1 595,55-3-2152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6.3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78 179 1280,'-8'18'4664,"-1"25"-2779,10-40-1754,-1 1 0,1-1 1,0 0-1,0 0 0,0 0 0,1 0 0,-1 0 0,1 0 0,0 0 0,-1 0 1,1-1-1,1 1 0,-1-1 0,0 1 0,1-1 0,-1 0 0,1 0 1,-1 0-1,4 2 0,0-1 43,-1-1 0,1 0 0,-1 0 0,1-1 1,0 1-1,0-1 0,-1 0 0,1-1 0,0 1 0,7-1 1,-1-1 38,0 0 1,0-1 0,-1 0 0,1-1 0,-1 0-1,1-1 1,-1 0 0,0 0 0,-1-2 0,16-9 0,-17 9-99,-1 0 1,0-1 0,0-1-1,-1 1 1,0-1 0,-1 0 0,1-1-1,-1 0 1,-1 0 0,7-13-1,-11 18-79,1-1 1,-1 1-1,0 0 0,0 0 0,0-1 0,-1 1 0,1-1 0,-1 1 0,0-1 0,-1 1 0,1 0 0,-1-1 0,1 1 0,-1 0 0,-1-1 0,1 1 0,-1 0 1,1 0-1,-1 0 0,0 0 0,-1 0 0,1 0 0,-1 1 0,1-1 0,-1 1 0,0 0 0,-6-5 0,3 3-19,-1 0 0,0 0 0,0 1 0,0 0 0,0 0 0,-1 0 0,0 1-1,1 1 1,-1-1 0,0 1 0,-15-2 0,10 3-33,1 0 0,-1 1 0,0 0 0,0 1 0,0 0 0,0 1 0,-20 6 0,24-6-18,0 1 1,1 1-1,-1 0 1,1 0-1,-1 0 1,1 1-1,1 0 1,-1 1-1,1 0 1,-11 10-1,14-12 5,1 1 1,-1 0-1,1 0 0,0 0 1,0 0-1,0 0 0,1 0 1,0 1-1,0-1 0,0 1 0,1 0 1,0 0-1,0-1 0,0 1 1,1 0-1,0 0 0,1 9 1,-1-9-93,1 0 0,0 0 1,1 0-1,-1 0 0,1-1 1,0 1-1,1 0 0,0-1 1,-1 0-1,2 1 0,-1-1 1,0 0-1,1-1 1,0 1-1,0-1 0,1 0 1,6 6-1,-1-4-268,-1 0 0,1 0-1,0-1 1,1 0 0,-1-1 0,1 0-1,0-1 1,16 3 0,44 4-1552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7.4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138 646 3456,'7'0'652,"-1"-1"1,0 1-1,1-2 1,-1 1-1,0-1 0,0 0 1,0 0-1,9-5 1,-1-1-257,-1 0 1,0-1-1,12-10 0,12-15-167,40-46 0,-76 79-187,16-18 224,0-1 0,0-1 0,-2-1 0,-1 0 0,-1-1-1,0-1 1,11-31 0,-22 48-230,1-1-1,-1 1 1,0-1-1,-1 0 1,0 0-1,0 1 1,0-1-1,-1 0 1,0 0-1,-1 0 1,0 1-1,0-1 1,-1 0 0,0 0-1,0 1 1,0 0-1,-1-1 1,-1 1-1,1 0 1,-1 0-1,0 1 1,0-1-1,-1 1 1,0 0-1,0 0 1,-1 0-1,1 1 1,-13-9-1,10 8-31,0 0-1,-1 1 1,0 0-1,0 1 1,0 0-1,0 0 0,-1 1 1,1 0-1,-1 0 1,0 1-1,0 1 1,0 0-1,0 0 1,0 1-1,-12 1 1,4 1-9,-1 2 1,1 0 0,0 1 0,0 0-1,0 2 1,1 0 0,-21 13 0,30-16 2,0 1 1,0 0 0,1 1-1,0-1 1,0 1 0,0 1-1,1 0 1,0 0 0,0 0-1,1 0 1,-1 1 0,-6 15-1,6-10 34,1 1 1,1 0-1,0 0 0,0 0 0,2 0 0,0 0 0,-1 25 0,4-13 55,0 0 0,2 0 1,1 0-1,0 0 0,2-1 0,2 0 0,0 0 0,20 42 1,-18-50-9,0-1 1,1 0-1,1-1 1,1-1-1,0 0 1,0 0-1,1-1 1,19 12 0,-12-9 14,1-2 0,1 0 0,0-2 0,1 0 0,32 10-1,-42-18-64,0 0 0,0-1 0,0 0 0,1-1 0,-1-1 0,1 0 0,0-1 0,-1 0-1,29-6 1,-36 5-96,-1-1 0,0 1 0,0-2 0,1 1 0,-1-1 0,-1 0 0,1 0 0,0 0 0,-1-1 0,0 0 0,0 0 0,0 0 0,0 0 0,0-1 0,-1 0 0,0 0 0,0 0 0,-1-1 0,1 1 0,-1-1 0,0 0 0,-1 0 0,1 0 0,1-8 0,-2 19-218,0 2 313,1 0 1,0 1-1,0-1 1,1-1-1,0 1 1,0 0-1,1-1 1,-1 0-1,7 6 1,-1-8 74,0 0 0,0-1 1,0 0-1,0 0 0,1-1 1,-1 0-1,1-1 0,-1 0 0,1-1 1,0 0-1,-1-1 0,1 0 0,0-1 1,-1 0-1,0 0 0,12-5 1,-7 2 4,-1 0 0,1-2 0,-1 1 0,-1-2 0,1 0 0,-1 0 0,-1-1 0,0-1 0,0 0 0,17-20 0,-26 26-87,0 0 1,0 0 0,-1 0-1,1-1 1,-1 1-1,0-1 1,0 0 0,-1 0-1,0 1 1,0-1-1,0 0 1,0 0 0,-1 0-1,1 0 1,-1-1-1,-1 1 1,1 0-1,-1 0 1,-1-5 0,0 3-18,0 0 1,0 0-1,-1 0 1,0 0-1,0 0 1,-1 1-1,0-1 1,0 1-1,0 0 1,-1 0-1,0 1 1,-6-7-1,-3 1-18,0 0-1,0 1 0,-1 1 1,0 0-1,-1 1 0,0 0 1,0 2-1,-22-7 0,27 10-19,1 0 0,-1 1 1,0 1-1,0 0 0,0 0 0,0 1 0,1 0 0,-1 1 1,0 0-1,0 1 0,1 0 0,-1 1 0,1 0 0,-16 7 0,23-9 15,0 1 0,-1 0 1,1 0-1,0 0 0,0 0 0,0 1 0,0-1 0,1 1 0,-1 0 0,1 0 0,-1 0 0,1 0 0,0 0 0,0 0 0,1 0 0,-1 1 0,1-1 0,-1 1 0,1-1 0,0 1 0,0 0 0,1-1 0,-1 1 0,1 0 0,0-1 0,0 1 0,0 0 0,0 0 0,0-1 0,1 1 0,0 0 0,0-1 0,0 1 0,0-1 0,2 5 0,0-2 1,0 0 0,0 0 0,0 0 0,1 0 0,-1 0 1,2-1-1,-1 1 0,0-1 0,1 0 0,0-1 0,0 1 0,1-1 0,-1 0 0,1 0 0,0-1 0,0 0 0,0 0 0,9 4 0,0-4-95,0-1 0,0 0-1,0 0 1,0-1-1,0-1 1,0-1 0,0 0-1,0-1 1,0-1-1,0 0 1,0-1 0,-1-1-1,0 0 1,0 0-1,0-2 1,-1 0 0,0 0-1,20-16 1,-32 23 141,0 0-1,0-1 1,0 1 0,0 0-1,0 0 1,0 0-1,0-1 1,0 1 0,0 0-1,0 0 1,0 0 0,0 1-1,0-1 1,0 0 0,0 0-1,0 0 1,0 1 0,0-1-1,0 1 1,0-1 0,0 1-1,-1-1 1,1 1 0,0-1-1,0 1 1,0 0 0,-1-1-1,1 1 1,0 0 0,-1 0-1,1-1 1,0 3 0,26 34 1172,-20-25-796,5 1-43,-1-1 0,2 0 1,0-1-1,0 0 0,1-1 0,0-1 0,21 11 0,20 14-2674,-33-22 151,6 7-2993,-26-17 2574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8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119 157 2560,'-7'4'951,"1"0"0,0 0 0,0 1 0,0 0 0,1 0 0,-9 11 0,12-15-884,1 1-1,0 0 0,-1 0 0,1 0 1,0 0-1,0 0 0,1 0 1,-1 0-1,0 1 0,1-1 1,-1 0-1,1 0 0,0 1 1,0-1-1,-1 0 0,2 1 1,-1-1-1,0 0 0,0 0 0,1 1 1,-1-1-1,1 0 0,0 0 1,0 0-1,-1 0 0,3 4 1,3 3 99,1 0 0,-1 0 0,1-1 1,1 0-1,0 0 0,0 0 0,0-1 0,1-1 1,0 1-1,0-1 0,1-1 0,-1 0 1,1 0-1,0-1 0,1 0 0,-1-1 0,1 0 1,0-1-1,-1 0 0,1 0 0,0-1 1,0-1-1,12 0 0,-11-1-119,-1 0-1,1-1 1,0 0-1,-1 0 1,0-1-1,1-1 1,-1 0-1,0-1 1,-1 0-1,1 0 1,-1-1-1,0 0 1,-1-1 0,1 0-1,-2-1 1,1 0-1,-1 0 1,0-1-1,0 0 1,-1-1-1,8-13 1,-12 18-27,-1 0-1,0 1 1,0-1 0,-1 0 0,1 0-1,-1 0 1,0 0 0,-1 0 0,1 0-1,-1-1 1,0 1 0,0 0 0,0 0-1,-1 0 1,0 0 0,0 0 0,0 0 0,-1 0-1,0 0 1,0 0 0,0 1 0,0-1-1,-1 0 1,1 1 0,-1 0 0,-1 0-1,1 0 1,-4-4 0,-3-2-3,1 1 1,-1 1-1,-1 0 0,1 0 1,-1 1-1,-1 0 0,1 1 1,-1 0-1,-24-8 0,15 9-48,1 0 0,-1 1 0,0 1 0,1 1 0,-1 1-1,0 0 1,-1 2 0,2 0 0,-1 2 0,0 0 0,0 2-1,-39 13 1,56-17 6,0 1-1,0 1 0,0-1 1,0 0-1,0 1 1,0 0-1,1 0 0,0 0 1,-1 0-1,1 1 1,0-1-1,0 1 0,1 0 1,-5 7-1,7-8 18,-1-1 0,0 1 0,1-1 0,-1 1 0,1-1 0,0 1 0,0-1-1,0 1 1,0-1 0,0 1 0,1-1 0,-1 1 0,1-1 0,0 1 0,-1-1 0,1 0 0,0 1 0,0-1-1,1 0 1,-1 0 0,0 0 0,1 0 0,-1 0 0,1 0 0,0 0 0,0 0 0,0 0 0,2 1 0,6 4-156,-1 0 1,1-1 0,0 0 0,0-1 0,1 0 0,-1-1 0,1 0 0,0 0 0,0-1-1,1-1 1,-1 0 0,1 0 0,-1-1 0,1-1 0,17-1 0,12-2-1451,-1-3-1,0-1 1,41-13 0,-33 6-199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8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2944,'4'36'5581,"-6"58"-3042,0 1-1934,8-13 189,4 1 0,21 90 0,59 158 1048,-70-268-1465,3 0 0,36 68-1,-59-131-375,0 0-1,0 0 0,0 0 0,-1 0 1,1 0-1,0-1 0,0 1 0,1 0 0,-1 0 1,0 0-1,0 0 0,0 0 0,0 0 0,0-1 1,0 1-1,0 0 0,0 0 0,0 0 0,0 0 1,0 0-1,0 0 0,0 0 0,0-1 1,0 1-1,0 0 0,1 0 0,-1 0 0,0 0 1,0 0-1,0 0 0,0 0 0,0 0 0,0 0 1,0 0-1,1 0 0,-1 0 0,0 0 0,0 0 1,0 0-1,0 0 0,0 0 0,0 0 1,1 0-1,-1 0 0,0 0 0,0 0 0,0 0 1,0 0-1,0 0 0,0 0 0,1 0 0,-1 0 1,0 0-1,0 0 0,0 0 0,0 0 1,0 0-1,0 0 0,0 0 0,1 1 0,1-25-518,-1-30-1485,-1 52 1909,0-4-478,0 1 0,0-1 1,1 0-1,0 0 0,0 1 1,0-1-1,1 0 0,0 1 0,4-10 1,6-1-1605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6.4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138 199 2816,'-6'4'2299,"17"-3"-694,0-5-1382,-1 0 1,0 0-1,0-1 1,0-1-1,0 1 0,-1-2 1,0 1-1,-1-1 1,1-1-1,-1 0 1,-1 0-1,1 0 0,-1-1 1,-1 0-1,0 0 1,0-1-1,-1 1 1,5-13-1,-9 21-200,0-1 1,-1 1-1,1-1 0,-1 1 0,1-1 1,-1 1-1,1-1 0,-1 1 0,0-1 1,0 0-1,0 1 0,0-1 0,0 1 1,0-1-1,0 0 0,0 1 1,-1-1-1,1 1 0,-1-1 0,1 1 1,-1-1-1,0 1 0,1-1 0,-1 1 1,0-1-1,0 1 0,0 0 0,0 0 1,0-1-1,0 1 0,-2-1 0,1 1 11,0 0-1,0 0 0,0 0 0,-1 0 0,1 1 0,0-1 0,0 1 0,-1-1 0,1 1 0,0 0 0,-1 0 0,1 0 0,0 0 0,-1 0 0,1 1 1,0-1-1,0 1 0,-1-1 0,1 1 0,0 0 0,-4 2 0,-10 5 38,1 1 0,0 1 0,0 0-1,1 1 1,0 1 0,0 0 0,2 1 0,0 0 0,0 1 0,1 0-1,1 1 1,0 0 0,1 1 0,-8 18 0,9-13-67,0 1 0,1-1 0,1 1-1,1 1 1,1-1 0,1 1 0,1 0 0,1-1 0,1 1 0,1 0-1,4 23 1,-2-34-9,-1 1 1,2-1-1,0 0 0,0 0 0,1 0 1,1-1-1,0 1 0,0-1 0,1-1 1,0 1-1,1-1 0,0 0 0,1-1 1,0 0-1,1 0 0,-1-1 0,2-1 0,20 13 1,-15-11 24,0-1 0,1-1 0,0-1 0,0 0 0,1-1 0,0-1 0,-1 0 0,2-2 1,-1 0-1,0-1 0,0 0 0,31-4 0,-38 1 5,1-1 1,0 1-1,-1-2 0,1 1 1,-1-2-1,0 0 0,-1 0 1,1 0-1,-1-2 0,0 1 1,0-1-1,-1-1 0,0 0 1,0 0-1,-1 0 1,0-1-1,0-1 0,-1 1 1,-1-1-1,11-19 0,-7 6-3,0 0-1,-1-1 1,-2 1-1,0-2 0,-2 1 1,0-1-1,-2 1 1,1-50-1,-4 42-18,1-3 11,-8-64 1,6 90-27,0 1 0,-1-1-1,0 0 1,-1 1 0,0 0-1,0-1 1,-1 1 0,0 0-1,0 1 1,-1-1 0,0 1 0,-9-10-1,-3 5-111,7 17-38,10-4 153,-1 1 0,1-1 1,0 1-1,0-1 0,0 1 1,0-1-1,0 1 0,0-1 0,0 1 1,0-1-1,1 1 0,-1-1 1,0 1-1,1-1 0,-1 1 0,1-1 1,0 0-1,0 1 0,-1-1 1,3 2-1,2 3 19,0 0 0,1-1 1,-1 0-1,1 0 0,0 0 0,1-1 0,-1 0 1,1 0-1,0 0 0,0-1 0,0 0 0,0-1 1,13 3-1,15 3 151,59 5 1,-50-8-9,188 19 551,-197-23-568,0-1 1,0-2-1,0-1 1,55-13-1,-81 12-112,0 1 0,-1-1 0,1 0 0,-1-1 0,0 0 0,0 0 0,6-7 0,-11 10-10,-1 0 1,0 0 0,1 0 0,-1 0-1,-1-1 1,1 1 0,0-1-1,0 0 1,-1 1 0,0-1-1,2-4 1,-3 6-13,0 0 0,1-1 1,-1 1-1,0-1 0,0 1 0,0 0 0,0-1 1,-1 1-1,1 0 0,0-1 0,-1 1 0,1 0 0,0-1 1,-1 1-1,0 0 0,1 0 0,-1-1 0,0 1 0,1 0 1,-1 0-1,0 0 0,0 0 0,0 0 0,0 0 0,0 0 1,-2 0-1,0-1 8,0 0-1,0 0 1,0 1 0,-1 0 0,1-1 0,-1 1 0,1 1-1,-1-1 1,0 0 0,1 1 0,-1 0 0,1 0 0,-1 0-1,0 0 1,1 0 0,-1 1 0,0 0 0,1-1-1,-1 1 1,1 1 0,0-1 0,-1 0 0,-3 3 0,-7 3-11,0 1 1,1 0 0,0 0 0,-16 15 0,14-9 21,1 2 1,0-1 0,1 2-1,0 0 1,1 0 0,2 1-1,-1 0 1,2 1 0,1 0 0,0 1-1,1 0 1,-6 32 0,10-39 2,2 0 0,-1 0 0,1 0 1,1 0-1,1 0 0,0 0 0,0 0 1,1 0-1,6 19 0,-5-23 11,1 0-1,-1-1 1,1 0 0,1 0 0,0 0-1,0 0 1,1-1 0,0 0-1,0 0 1,0 0 0,1-1 0,0 0-1,0-1 1,13 9 0,-9-9 2,-1 0-1,1-1 1,0 0 0,0-1-1,0 0 1,0-1 0,0 0 0,0-1-1,1 0 1,-1 0 0,1-2 0,-1 1-1,1-1 1,-1-1 0,0 0 0,17-6-1,1-1 24,-2-1-1,0-1 1,0-1-1,-1-2 1,33-22-1,-33 18-103,-1-2 0,-1 0 0,-1-2-1,-1 0 1,-1-2 0,-1 0 0,-1-1 0,-1-1-1,-1-1 1,-2 0 0,-1-1 0,0-1 0,8-30-1,-20 53 12,-1 0 0,0 0 0,-1 0 0,1 0 0,-1-1 0,-1-5 0,1 11 31,0 1 0,0 0-1,0-1 1,0 1 0,0-1 0,0 1-1,0-1 1,0 1 0,0 0 0,0-1-1,0 1 1,0-1 0,-1 1 0,1 0-1,0-1 1,0 1 0,-1-1 0,1 1-1,0 0 1,0-1 0,-1 1 0,1 0-1,0 0 1,-1-1 0,1 1 0,0 0-1,-1 0 1,1-1 0,0 1 0,-1 0 0,0 0-1,0 0 14,0 1 0,-1 0 0,1 0 0,0 0 0,0 0 0,0 0 0,0 0 0,0 0 0,0 0 0,0 0 0,0 0 0,0 0 0,1 1 0,-1-1 0,0 2-1,-3 6 25,1-1 0,0 1 0,0 0 0,1 0 0,0 0 0,1 0 0,0 0 0,0 0 0,1 0 0,0 0 0,1 0 0,0 1 0,2 11 0,1-2 29,1 1 0,1-1 0,0 0 1,1 0-1,13 23 0,-11-27-57,0 1 0,1-1 0,0-1 0,1 0 0,1 0 0,0-1 0,24 19 0,-32-29-211,1 1 0,0-1 0,0 0 0,0 0 1,1-1-1,-1 0 0,0 0 0,1 0 0,0 0 0,-1-1 0,1 0 0,0 0 0,0-1 0,0 1 1,-1-1-1,1-1 0,0 1 0,0-1 0,0 0 0,-1 0 0,1-1 0,-1 1 0,1-1 1,-1-1-1,1 1 0,-1-1 0,7-4 0,26-26-2057,-9-11-43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9.3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0 226 3200,'5'3'350,"-1"0"-1,0-1 1,1 1 0,0-1-1,0 0 1,-1 0 0,1-1-1,0 0 1,0 1-1,0-2 1,0 1 0,1-1-1,-1 1 1,0-1 0,0-1-1,9 0 1,-6 0-155,0 0-1,0 0 1,0-1 0,0 0-1,0 0 1,-1 0-1,1-1 1,-1-1 0,1 1-1,10-8 1,-9 3 53,-1 0-1,0 0 1,-1-1-1,0 0 1,0 0 0,-1 0-1,0-1 1,8-17-1,-13 24-203,1-1 0,-1 1-1,0 0 1,0-1 0,0 1-1,0-1 1,-1 1 0,1-1-1,-1 1 1,0-1 0,0 0-1,0 1 1,-1-1 0,1 1-1,-1-1 1,0 1 0,0-1-1,0 1 1,0 0 0,-1-1-1,1 1 1,-1 0 0,0 0-1,0 0 1,0 0 0,0 0-1,-1 1 1,1-1 0,-1 1-1,1-1 1,-1 1 0,-3-2-1,2 2-24,0 1 0,0-1 1,1 1-1,-1 0 0,0 0 0,0 0 0,0 1 0,0-1 0,-1 1 1,1 0-1,0 0 0,0 0 0,0 1 0,0-1 0,0 1 0,0 0 1,0 1-1,0-1 0,1 0 0,-1 1 0,0 0 0,1 0 0,-1 0 0,-3 3 1,-3 1 48,1 1 0,0 0 0,0 1 0,0 0 1,1 0-1,0 1 0,-9 12 0,14-15-33,0-1 0,0 1-1,0 0 1,0 0 0,1 0 0,0 0-1,0 0 1,1 0 0,0 1-1,0-1 1,0 0 0,1 1 0,0-1-1,0 1 1,0-1 0,1 1-1,0-1 1,1 0 0,-1 1 0,1-1-1,0 0 1,1 0 0,-1 0 0,1 0-1,0-1 1,1 1 0,6 8-1,-3-7 27,-1 1 0,1-1 0,0 0 0,1-1 0,-1 0 0,1 0 0,1 0 0,-1-1 0,1 0 0,0-1 0,0 0 0,0-1 0,0 1 0,1-2 0,-1 1 0,1-1 0,16 1-1,-9-4 17,1 0-1,-1-1 0,1-1 1,-1 0-1,0-1 0,0-1 0,-1-1 1,0-1-1,0 0 0,0 0 0,16-12 1,-23 13-69,-1 0 1,-1 0 0,1 0-1,-1-1 1,0 0 0,-1 0-1,0-1 1,0 0-1,8-13 1,-12 16-15,1-1-1,-1 0 0,0 0 1,0 0-1,0 0 0,-1-1 1,0 1-1,-1 0 1,1 0-1,-1-1 0,0 1 1,-1 0-1,1-1 1,-1 1-1,-3-11 0,3 25-123,0-4 108,0 0 1,1-1 0,-1 1 0,1 0 0,0-1 0,0 1 0,1 0 0,-1-1 0,1 1 0,1 4 0,3 4 26,0 0 1,1-1 0,1 1-1,0-1 1,0-1 0,1 1-1,1-1 1,0-1-1,16 14 1,-20-18-2,1-1-1,-1 0 1,1 0-1,0-1 1,1 0 0,-1 0-1,0 0 1,1-1-1,0 0 1,-1 0 0,1-1-1,0 0 1,0 0-1,0 0 1,0-1-1,0 0 1,0-1 0,0 1-1,12-4 1,-13 2-278,0 0 1,-1-1-1,1 0 1,-1 0-1,0 0 1,0 0-1,0-1 1,0 0 0,-1 0-1,1 0 1,-1-1-1,0 0 1,0 1-1,-1-1 1,0-1-1,5-8 1,4-10-1785,-2 0-1,12-38 1,-22 61 1981,14-51-2227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09.6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 1 5760,'-55'14'2816,"42"-1"-3072,13-8 6144,0-2-5632,0 0 0,0-3 128,5 4 0,-2-1-640,2-3 128,0 5-1024,-5 1 128,0-2-896,3 7 128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0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138 20 640,'0'4'441,"-1"0"-1,1 1 1,-1-1 0,0 0 0,0 0-1,-1 0 1,1 0 0,-4 6-1,3-6-199,0 1 0,0 0 0,0 0 0,1 0 0,-1 0 0,0 9 0,2 26 381,2 0 0,1 0-1,3 0 1,12 49 0,0 5 173,-11-53-512,20 122 866,63 211 0,-35-202-509,-53-153-315,-13-23-117,-22-30-56,28 28-154,-29-32-361,2-1 0,2-1 0,2-2 0,1 0 0,2-2 0,3-1 0,1-1 0,-15-50 0,27 65 247,1 0 1,1 0-1,2-1 0,1 0 1,1 0-1,2-1 1,2 1-1,0 0 1,2 0-1,2 0 0,1 0 1,1 1-1,20-53 1,-20 66 310,1 0 1,1 0 0,1 1 0,1 0 0,0 1-1,1 0 1,0 1 0,25-23 0,-28 30-11,0 0 1,1 1 0,0 1 0,0 0 0,0 0 0,1 1 0,0 0 0,0 1-1,0 0 1,0 1 0,1 0 0,-1 0 0,1 2 0,0-1 0,21 2 0,-21 1-21,0 1-1,-1 0 1,1 1 0,-1 0 0,0 1 0,0 0 0,-1 1 0,1 1 0,18 11 0,-10-3 63,0 0-1,0 1 1,29 32-1,-32-30-50,-2 1 0,15 23-1,-24-34-98,-1 0 0,-1-1 0,1 1 0,-1 1 0,-1-1 0,1 0-1,-1 1 1,-1-1 0,1 1 0,0 10 0,-3-15-46,1 1 1,-1 0-1,0-1 0,0 1 0,0 0 0,0-1 1,-1 0-1,1 1 0,-1-1 0,0 0 1,0 0-1,0 1 0,0-2 0,-1 1 1,1 0-1,-1 0 0,0-1 0,0 0 0,0 1 1,0-1-1,0 0 0,0 0 0,-5 1 1,-3 2 24,1 0 0,-1-1 0,0 0 0,0-1 0,0-1 0,-17 3 0,9-5-3,0 0-1,0-2 0,0 0 1,0-1-1,0-1 0,0-1 1,1 0-1,-1-1 0,1-1 1,1-1-1,-22-13 0,37 20-69,1 1-1,0-1 1,0 1 0,-1-1-1,1 1 1,0-1-1,0 0 1,0 0-1,0 1 1,0-1-1,0 0 1,0 0-1,0 0 1,0 0-1,0 0 1,0-1 0,1 1-1,-1 0 1,0 0-1,1 0 1,-1-1-1,1 1 1,-1 0-1,1-1 1,0 1-1,0 0 1,-1-1-1,1 1 1,0-3 0,2 3-155,-1 0 1,0-1-1,1 1 1,-1 0-1,1 0 0,0 0 1,-1 0-1,1 0 1,0 1-1,-1-1 1,1 0-1,0 1 1,0-1-1,0 1 1,0 0-1,-1 0 1,1-1-1,0 1 1,0 0-1,3 1 1,124-7-8555,-87 1 6421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1.1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158 323 3328,'-2'0'115,"0"-1"1,1 1 0,-1-1-1,0 1 1,0 0 0,0-1-1,0 1 1,0 0-1,1 0 1,-1 1 0,0-1-1,0 0 1,0 1-1,0-1 1,1 1 0,-1-1-1,0 1 1,-2 1-1,3 0 76,1 0 0,-1 0 0,1 0 0,-1 0 0,1 0 0,0 0 0,0 0 0,0 0 0,0 0 0,0 0 0,0 0 0,1 0 0,-1 0 0,1 0 0,-1 0 0,1 0 0,0 0 0,-1 0 0,2 1 0,1 5-63,1-1 1,0 1 0,0-1-1,0 0 1,1-1 0,0 1-1,0-1 1,0 0 0,1 0-1,0-1 1,0 0-1,1 0 1,-1 0 0,1 0-1,0-1 1,0-1 0,1 1-1,-1-1 1,1 0 0,14 3-1,-17-5-49,0 1 0,1-2 0,-1 1 0,0 0 0,1-1 0,-1 0 0,1 0 0,-1-1-1,0 0 1,1 0 0,-1 0 0,0 0 0,1-1 0,-1 0 0,0 0 0,0 0 0,-1-1 0,1 1-1,0-1 1,-1 0 0,0-1 0,0 1 0,0-1 0,0 0 0,0 0 0,-1 0 0,1 0 0,-1-1 0,0 1-1,-1-1 1,5-9 0,-3 2-31,0-1 0,0 0 0,-1-1 0,-1 1 0,0 0 0,-1-1 0,-1 1 0,0-1 0,0 0 0,-5-23 1,2 19-46,-1 1 0,-1 0 0,0 0 1,-1 1-1,-1 0 0,-1 0 1,-17-28-1,21 38-14,-1 0 0,0 0-1,0 0 1,-1 0 0,1 1 0,-1 0 0,0 0 0,0 1 0,-1-1 0,0 1-1,1 1 1,-1-1 0,-15-4 0,16 7-10,0-1 0,0 2 0,-1-1 0,1 1 0,-1-1 0,1 2 0,0-1 0,-1 1 0,1 0 0,0 0 0,0 1 0,0 0 0,0 0 0,0 0 0,0 1 1,0-1-1,-8 7 0,1 0-8,2 0-1,-1 1 1,1 0 0,0 0 0,1 2 0,1-1 0,0 1 0,0 0 0,1 1 0,0 0 0,-7 20 0,11-26 22,1 0 0,1 1 0,-1 0 0,1-1 0,0 1-1,1 0 1,0 0 0,0 0 0,1 0 0,0 0 0,0 0 0,1 0 0,0 0 0,0 0-1,1 0 1,0 0 0,1-1 0,-1 1 0,1-1 0,1 1 0,0-1 0,8 12 0,-9-15 10,1 1 0,0-2 0,0 1 0,0 0 0,0-1 0,0 0 0,1 0 0,-1 0 0,1-1 0,0 1 0,0-1 0,0 0 0,0-1 0,0 1 0,1-1 0,-1 0 0,0 0 0,1 0 0,-1-1 0,0 0 0,1 0 0,-1-1 0,1 1 0,-1-1 0,9-2 0,10-5 23,0 0 0,0-2 1,-1 0-1,28-18 0,-4 4-107,-26 14 71,-12 6 1,1 0 0,-1-1 1,1 1-1,-1-2 0,-1 0 0,1 0 0,-1 0 0,0-1 1,-1 0-1,9-11 0,-17 23 89,0 0 0,0 0 0,0-1 0,0 1 0,1 0 0,-1 0 0,1 0 0,1 0 0,-1-1 0,1 1 0,0 0 0,0 0 0,0-1 0,0 1 0,1 0 0,0-1 0,4 8-1,3 9 234,1 0-1,2 0 0,13 19 0,-6-15-204,2 0-1,25 25 1,-24-30-1887,0-1 0,35 22 1,-31-27-398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2.3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86 2688,'-2'-3'189,"-6"-9"592,8 12-770,0 0 0,0 1 1,0-1-1,0 0 0,0 0 1,0 0-1,0 0 0,1 0 1,-1 0-1,0 0 0,0 0 1,0 1-1,0-1 0,0 0 1,0 0-1,0 0 0,0 0 1,0 0-1,0 0 0,0 1 1,0-1-1,0 0 0,0 0 1,0 0-1,0 0 0,-1 0 1,1 0-1,0 0 0,0 0 1,0 1-1,0-1 0,0 0 1,0 0-1,0 0 0,0 0 1,0 0-1,0 0 0,0 0 1,-1 0-1,1 0 0,0 0 1,0 0-1,0 1 0,0-1 1,0 0-1,0 0 1,0 0-1,0 0 0,-1 0 1,1 0-1,0 0 0,0 0 1,0 0-1,0 0 0,0 0 1,0 0-1,-1 0 0,1 0 1,0 0-1,0 0 0,0 0 1,0 0-1,0-1 0,0 1 1,4 4 616,1 0 1,1-1 0,-1 0 0,0 0 0,12 4 0,-16-7-584,16 5 408,-1-1 1,1-1-1,0-1 0,0-1 1,0 0-1,0-1 0,28-3 1,-1 0 52,0-2-1,0-2 1,0-2 0,-1-1 0,-1-3 0,62-27 0,-61 15 390,-52 28-839,0-1 1,1 1-1,0 1 1,-1 0-1,1 0 1,1 0-1,-1 1 1,-10 9-1,-54 49 172,62-54-183,0 1 1,1 1-1,0 0 0,1 1 0,0-1 0,0 1 0,2 1 0,-8 17 0,11-22-6,1 1 1,-1-1 0,2 1-1,0 0 1,0 0 0,0-1-1,1 1 1,0 0-1,1 0 1,0 0 0,0 0-1,1-1 1,0 1 0,5 11-1,-4-11 12,1 0 0,-1-1 0,2 0 0,-1 0 0,1 0-1,0 0 1,1 0 0,0-1 0,0 0 0,1-1 0,0 1-1,0-1 1,0-1 0,1 1 0,15 8 0,-11-9 2,0 0 0,1-1 0,-1-1 1,1 0-1,-1 0 0,1-1 0,0-1 1,0 0-1,0-1 0,21-2 0,-12-1-7,1-1-1,-1-1 0,1 0 0,-1-2 0,-1-1 1,1-1-1,-2 0 0,1-2 0,-1 0 0,-1-1 1,0-1-1,31-28 0,-42 33-45,24-28 103,-30 35-102,-1-1-1,0 0 0,0 0 1,1 0-1,-1 0 0,0-1 1,-1 1-1,1 0 0,0 0 1,-1 0-1,1-1 0,-1 1 1,0 0-1,1-1 0,-1 1 1,-1-4-1,1 6-4,0 0 1,0-1-1,0 1 0,0 0 1,0-1-1,0 1 0,0 0 1,0-1-1,0 1 0,0 0 1,0-1-1,0 1 1,0 0-1,0-1 0,0 1 1,0 0-1,-1-1 0,1 1 1,0 0-1,0-1 0,0 1 1,-1 0-1,1 0 0,0-1 1,0 1-1,-1 0 0,1 0 1,0 0-1,-1-1 0,1 1 1,0 0-1,-1 0 0,1 0 1,0 0-1,-1 0 0,1 0 1,0-1-1,-1 1 0,1 0 1,0 0-1,-1 0 0,1 0 1,0 0-1,-1 0 1,1 1-1,0-1 0,-1 0 1,1 0-1,0 0 0,-1 0 1,1 0-1,0 0 0,-1 1 1,1-1-1,0 0 0,-1 0 1,1 0-1,0 1 0,0-1 1,-1 0-1,1 0 0,0 1 1,0-1-1,0 0 0,-1 1 1,1-1-1,0 1 0,-14 20-72,13-15 72,0 0 0,0 0 0,0 0 0,0 0 0,1 0 0,0 0 0,1 0 1,-1 0-1,1 0 0,0 0 0,1 0 0,-1-1 0,1 1 0,0 0 0,1-1 0,-1 1 0,1-1 0,6 9 0,-3-5 43,1 1-1,1-1 0,0 0 1,0-1-1,1 0 1,0 0-1,0-1 0,18 11 1,-11-9 73,1 0 0,0-1-1,1-1 1,26 8 0,-35-13-67,1 0-1,-1-1 0,0 0 1,1 0-1,-1-1 1,1-1-1,-1 0 0,1 0 1,-1 0-1,0-1 1,11-4-1,-9 2 10,1 0 0,-1 0 0,0-2 0,0 1 1,0-2-1,-1 1 0,0-1 0,0-1 0,16-16 0,-21 19-36,0-1 0,-1 0 1,0 0-1,-1-1 0,1 1 0,-1-1 0,0 0 0,-1 0 1,1 0-1,-1 0 0,-1 0 0,0 0 0,0 0 0,0-1 1,-1 1-1,0 0 0,-1-15 0,-2 6-22,-1 1-1,0 0 1,-1 0-1,-1 0 1,0 0-1,-1 1 1,0 0-1,-1 0 1,-1 1-1,0 0 1,-1 1-1,0 0 1,-1 0 0,0 1-1,-1 1 1,0 0-1,-1 0 1,0 1-1,0 1 1,-22-10-1,22 11-33,-1 0-1,1 2 1,-1-1 0,0 2-1,-1 0 1,1 1-1,-1 0 1,0 1 0,0 1-1,1 0 1,-1 1-1,0 0 1,0 2-1,0 0 1,1 0 0,-1 1-1,1 1 1,-1 0-1,1 1 1,1 1-1,-27 14 1,35-17 10,0 0-1,1 1 1,-1 0 0,0 0-1,1 0 1,0 0 0,0 0-1,0 1 1,1 0 0,0 0 0,-1 0-1,2 0 1,-1 0 0,-3 11-1,5-12 25,0 0-1,1 0 1,0 1-1,0-1 1,0 0-1,0 0 1,1 0-1,0 0 1,0 0-1,0 0 1,0-1-1,0 1 1,1 0-1,0 0 1,-1-1-1,1 1 0,1-1 1,-1 1-1,1-1 1,-1 0-1,1 0 1,5 4-1,0 1-1,0-1 1,1 0-1,0 0 0,1-1 0,0 0 0,0-1 0,0 0 0,0 0 0,1-1 0,0-1 0,0 0 1,0 0-1,0-1 0,0 0 0,0-1 0,1 0 0,15-2 0,13-3-258,0-1 1,-1-2-1,61-20 0,-45 12-368,-37 11 369,-13 3 133,1 0-1,-1 0 0,0-1 0,0 1 1,0-1-1,0 0 0,0-1 0,6-3 0,-12 14 170,-1 0 0,1 0-1,1 0 1,0 0 0,0 0-1,2 13 1,-1-13 113,0 1 0,1-1 0,0 0 0,1 1 0,0-1 0,0 0 0,1 0 0,0-1 0,0 1 0,9 12 0,4 0-407,0-1-1,24 21 1,-8-9-2458,-33-30 2601,2 0-208,0 0 1,-1 1 0,0-1 0,1 1-1,-1-1 1,0 1 0,0-1 0,0 1-1,0 0 1,0 0 0,0 0-1,-1 0 1,1-1 0,0 4 0,0 9-2242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5.4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0 835 1536,'0'1'165,"0"0"1,1-1-1,-1 1 0,0 0 1,0-1-1,1 1 1,-1-1-1,0 1 0,1 0 1,-1-1-1,1 1 0,-1-1 1,1 1-1,-1-1 1,1 1-1,-1-1 0,1 1 1,-1-1-1,1 0 0,0 1 1,-1-1-1,1 0 1,0 1-1,-1-1 0,1 0 1,0 0-1,-1 0 1,1 0-1,0 1 0,0-1 1,0 0-1,33 1 938,-15-1 395,-12 0-1327,1 0 1,-1 0-1,1-1 1,-1 0-1,0 0 1,1-1-1,-1 0 1,0 0-1,0 0 1,0-1-1,0-1 1,-1 1-1,1-1 0,-1 0 1,10-8-1,10-10 80,-1 0 0,27-33-1,-25 26-118,-8 8-63,0-1 0,-2 0 0,0-1 0,-2-1 0,0-1 0,-2 0 0,-1 0 0,14-43-1,-21 53-36,-1 0-1,0-1 0,-2 0 0,1 0 1,-2 0-1,0 0 0,-1 0 0,-1 0 1,0 0-1,-1 1 0,-1-1 0,0 0 1,-1 1-1,-1-1 0,-1 1 0,-11-23 1,12 30-2,-1-1 0,1 1 0,-2 0 0,1 1 0,-1-1 0,0 1 0,-1 1 0,-8-7 0,12 10-11,0 0-1,0 1 0,0-1 1,-1 1-1,1 0 0,-1 0 1,0 0-1,1 1 0,-1-1 0,0 1 1,0 1-1,0-1 0,0 0 1,0 1-1,0 0 0,0 1 1,0-1-1,-6 2 0,3 0-3,0 0-1,0 1 0,0 0 0,1 0 1,0 1-1,-1 0 0,1 0 1,0 1-1,1 0 0,-1 0 1,1 1-1,0 0 0,-6 7 1,7-5 0,0 0 0,0 1 1,1-1-1,0 1 0,0 0 0,1 0 1,1 0-1,-1 1 0,1-1 1,1 0-1,-1 14 0,1 6 8,1 0 0,1-1 0,1 1 1,2 0-1,1-1 0,1 0 0,2 0 0,0-1 0,2 0 0,1 0 0,1-1 0,28 45 0,-28-54-4,-1-1 0,2 0 0,0 0 0,1-1 0,0-1 0,2-1 0,-1 0 0,2 0 0,-1-2 0,2 0 0,-1-1 0,1-1 0,1 0 0,0-2 0,0 0 0,0-1 0,1-1 1,38 5-1,-38-9 24,1-1 0,-1-1 0,1-1 0,-1-1 0,0 0 1,0-2-1,-1 0 0,1-2 0,-1 0 0,27-13 1,-14 2 19,0-1-1,-1-1 1,-1-1 0,51-48 0,-65 52-39,0 0 1,-2-1-1,0-1 1,-1 0-1,0 0 1,-2-2 0,0 1-1,-2-1 1,0-1-1,-1 0 1,8-38-1,-13 43-6,0 1 0,-1-1 0,-1 0-1,0 1 1,-2-1 0,1 0 0,-2 0 0,0 1 0,-2-1-1,1 1 1,-2 0 0,0 0 0,-1 0 0,-1 0-1,0 1 1,-17-26 0,20 35-17,0 1-1,0-1 1,-1 1 0,1 0-1,-1 0 1,-1 1 0,1-1-1,-1 1 1,1 0 0,-1 1-1,0-1 1,-1 1 0,1 1-1,0-1 1,-1 1 0,0 0-1,-11-2 1,12 4-8,-1 0 0,1 0 0,-1 1 0,1 0 0,-1 0 0,1 0 0,0 1 0,-1 0 0,1 0 0,0 1 0,0-1 0,1 1 0,-1 1 0,1-1 0,-1 1 0,1 0 0,0 0 0,0 0 0,-4 6 0,-3 4-16,-1 1-1,2 1 1,0 0 0,1 0-1,0 1 1,2 1 0,0-1-1,1 1 1,0 0 0,2 1-1,0 0 1,1 0 0,1 0-1,-1 24 1,3-25 14,1 1-1,1-1 1,0 1 0,1-1-1,2 1 1,-1-1-1,2 0 1,0 0 0,2-1-1,-1 1 1,2-2 0,1 1-1,0-1 1,21 29-1,-13-27 28,0 0-1,0-1 0,2-1 1,0-1-1,1 0 0,0-2 1,1 0-1,1-2 0,0 0 1,0-1-1,1-2 0,40 11 1,-46-15 17,0-1 0,1 0 1,-1-1-1,1-1 0,-1-1 0,1 0 1,-1-1-1,1-1 0,-1-1 1,0-1-1,0 0 0,0-1 1,-1 0-1,1-2 0,-1 0 1,-1-1-1,1 0 0,21-17 0,-30 20 4,0-1 0,-1 0 0,0 0 0,0-1 0,0 1 0,-1-1 0,0-1-1,0 1 1,-1-1 0,0 1 0,0-1 0,3-11 0,-6 14-19,0 0 0,0 0 0,0 0-1,-1 1 1,0-1 0,0 0 0,0 0 0,0 0 0,-1 0 0,0 0 0,0 1 0,0-1-1,-1 0 1,1 1 0,-1-1 0,0 1 0,-1-1 0,1 1 0,-1 0 0,0 0 0,0 0-1,0 1 1,0-1 0,-4-3 0,2 4-19,0-1 0,0 1 0,0 0 0,-1 0 0,1 0 0,-1 1-1,0 0 1,1 0 0,-1 1 0,0-1 0,0 1 0,0 0 0,0 1 0,0 0 0,-11 0 0,11 0 5,0 1 0,1 0 1,-1-1-1,1 2 0,-1-1 0,1 0 1,-1 1-1,1 0 0,0 1 1,0-1-1,0 1 0,0 0 1,1 0-1,-1 0 0,1 1 0,-1 0 1,-6 7-1,7-4 8,0 0 1,0 0-1,1 0 0,-1 0 0,2 1 1,-1-1-1,1 1 0,0 0 0,0 0 1,1 0-1,0-1 0,1 1 0,0 0 1,0 0-1,1 0 0,-1 0 0,2 0 1,-1 0-1,6 14 0,-3-11 46,0 1 0,1-1 1,1 0-1,0-1 0,0 0 0,1 1 0,0-2 0,1 1 0,0-1 0,1-1 0,0 1 1,17 12-1,-13-14 4,1 0-1,-1-1 1,1-1 0,1 0 0,-1-1 0,0 0 0,1-1-1,0-1 1,0 0 0,0-1 0,0-1 0,0 0 0,0-1-1,0-1 1,0 0 0,-1-1 0,22-7 0,-25 6-491,0 0 1,0 0 0,0-1-1,0-1 1,-1 0 0,0 0-1,0-1 1,10-9 0,-17 13 114,0 1 0,-1-1 0,1 1 0,0-1 0,-1 0 0,0 0 0,0 0 0,0 0 0,0-1 0,0 1 0,0-1 0,-1 1 0,0-1 0,0 1 0,1-7 0,0-29-2269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6.6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124 609 3072,'0'0'93,"0"-1"1,0 0-1,0 1 1,0-1-1,0 1 0,0-1 1,0 0-1,0 1 1,0-1-1,0 1 0,1-1 1,-1 1-1,0-1 1,0 0-1,0 1 1,1-1-1,-1 1 0,0-1 1,1 1-1,-1-1 1,0 1-1,1 0 1,-1-1-1,1 1 0,-1-1 1,1 1-1,-1 0 1,1-1-1,26-16 2615,34-9-1469,-43 20-1121,-1 0 1,0-2-1,0 0 1,-1 0-1,0-2 1,0 0-1,-1-1 1,-1 0-1,0-1 1,21-23 0,-26 24-12,0 0 1,0 0 0,-1-1 0,-1 0 0,0 0 0,0-1 0,-1 0 0,-1 0 0,0 0 0,-1-1 0,-1 0 0,0 0-1,0 0 1,0-23 0,-3 28-64,-1 0-1,0 0 1,0 0-1,-1 1 1,0-1-1,-1 0 1,0 1-1,0-1 1,0 1-1,-1 0 1,-1 0-1,1 0 1,-1 1-1,-1 0 1,1 0-1,-1 0 1,0 0-1,-1 1 1,0 0-1,0 1 1,0-1-1,0 1 1,-1 1-1,0-1 1,0 1-1,0 1 1,-1 0-1,1 0 1,-1 0-1,-9-1 1,7 1-12,-1 1 0,1 1 1,-1-1-1,1 2 0,-1-1 0,0 2 1,1 0-1,-1 0 0,1 1 0,-1 0 1,1 1-1,0 0 0,0 1 0,0 0 1,0 1-1,1 0 0,-1 1 1,2 0-1,-1 0 0,0 1 0,1 1 1,-14 14-1,14-10 16,1 0 0,1 0 0,0 1 0,1 0 0,0 0 0,1 0 0,1 1-1,0 0 1,0-1 0,2 2 0,0-1 0,0 0 0,1 0 0,1 1 0,0-1 0,1 0 0,5 23 0,1-3 5,1 0 1,1-1-1,2 0 1,2-1-1,0 0 1,23 36-1,-25-49-35,1-1 0,1-1 1,1 1-1,0-2 0,1 0 0,22 17 0,-27-24-4,1-1 1,0 0-1,1-1 0,-1 0 1,1-1-1,1 0 0,-1-1 1,1-1-1,0 0 0,0 0 1,16 1-1,-24-4 0,0-1 0,0 0 1,1-1-1,-1 1 0,0-1 0,0 0 0,0 0 1,0 0-1,0-1 0,0 0 0,0 0 1,-1 0-1,1 0 0,0-1 0,6-5 0,1-2 38,0-1 0,0 0-1,14-21 1,-15 20-17,-11 11-34,1 1-1,-1-1 1,1 0-1,-1 1 0,1-1 1,-1 1-1,1-1 1,-1 1-1,1-1 1,0 1-1,-1-1 1,1 1-1,0-1 1,-1 1-1,1 0 1,0 0-1,0-1 0,-1 1 1,1 0-1,0 0 1,0 0-1,0 0 1,-1 0-1,1 0 1,0 0-1,0 0 1,-1 0-1,1 0 1,0 0-1,0 0 0,0 1 1,-1-1-1,1 0 1,0 0-1,-1 1 1,1-1-1,0 1 1,-1-1-1,2 1 1,16 23-72,-15-19 38,2 1 68,1 1 1,0-1 0,0-1-1,1 1 1,-1-1 0,1 0-1,0-1 1,1 0 0,-1 0-1,1 0 1,0-1 0,0 0-1,0-1 1,0 1 0,13 1-1,-6-3 99,-1 1-1,0-2 0,0 1 1,0-2-1,1 0 0,-1-1 1,0 0-1,19-7 0,-16 4 33,6-1 46,-1-2 0,0 0-1,-1-1 1,25-14 0,-42 21-183,0-1-1,0 1 1,0-1 0,-1 0-1,1 0 1,-1 0 0,0-1-1,1 1 1,-1-1-1,-1 1 1,1-1 0,-1 0-1,1 0 1,-1 0 0,0-1-1,0 1 1,-1 0 0,0-1-1,1 1 1,-1-1 0,-1 0-1,1 1 1,-1-1-1,0 0 1,0 1 0,0-1-1,-1-6 1,-1 6-9,0 0 0,0 1 0,0-1 0,-1 0 0,1 1-1,-1-1 1,0 1 0,0 0 0,-1 0 0,1 0 0,-1 1 0,0-1 0,0 1 0,0 0 0,-7-4 0,-2-1 18,0 1 1,0 0 0,0 1-1,-22-6 1,11 5-14,0 2 1,0 0-1,0 2 1,-1 1-1,1 1 1,-47 3-1,62-1-31,-1 0-1,0 0 1,1 1-1,0 1 1,-1-1 0,1 1-1,0 1 1,0 0-1,1 0 1,-1 0-1,1 1 1,0 1-1,0-1 1,0 1-1,1 1 1,0-1 0,0 1-1,1 1 1,0-1-1,-9 14 1,13-17-83,0 0 0,0 1 0,1-1 0,-1 0-1,1 0 1,0 1 0,1-1 0,-1 0 0,1 1 0,-1-1 0,1 1 0,0-1 0,1 1 0,-1-1 0,1 0 0,0 1 0,0-1 0,0 0 0,1 1 0,0-1 0,0 0 0,0 0 0,0 0 0,0-1 0,1 1 0,-1 0 0,1-1-1,0 0 1,0 0 0,1 0 0,3 4 0,3 1-498,1-1-1,0 1 1,0-2-1,1 1 0,0-2 1,0 1-1,0-2 1,0 1-1,22 3 1,38 4-1973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7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174 148 3456,'0'-1'45,"-1"1"1,1-1-1,0 1 1,-1-1-1,1 0 1,-1 1-1,1 0 1,0-1-1,-1 1 1,0-1-1,1 1 1,-1-1-1,1 1 1,-1 0-1,1 0 0,-1-1 1,0 1-1,1 0 1,-1 0-1,1 0 1,-1-1-1,0 1 1,1 0-1,-1 0 1,0 0-1,1 0 1,-1 0-1,0 0 1,1 0-1,-1 1 1,0-1-1,1 0 0,-1 0 1,0 0-1,1 1 1,-1-1-1,0 1 1,0 1 163,0 0 0,0-1 1,1 1-1,-1 0 0,1 0 0,-1 0 0,1 0 1,0 0-1,0 0 0,0 0 0,0 0 1,0 3-1,12 62 3407,-10-60-3537,0 0 1,1 0 0,0-1 0,0 1-1,1-1 1,0 1 0,0-1-1,1-1 1,-1 1 0,1-1 0,0 1-1,1-1 1,-1-1 0,1 1 0,0-1-1,0 0 1,0 0 0,1-1 0,7 4-1,-6-5 19,-1 0-1,1-1 1,0 1-1,0-2 1,-1 1-1,1-1 1,0 0-1,0 0 1,0-1-1,0 0 1,-1-1-1,1 0 0,-1 0 1,1 0-1,-1-1 1,0 0-1,13-8 1,-12 6-23,0 0 0,0-1 0,-1 0 0,0 0-1,0-1 1,0 1 0,-1-2 0,0 1 0,0-1 0,-1 0 0,0 0 0,-1 0 0,1-1 0,-1 0 0,-1 0-1,3-10 1,-4 12-38,0 0 0,-1 0 0,0-1 0,-1 1 0,1-1 0,-1 1 0,0-1-1,-1 1 1,0 0 0,0-1 0,-1 1 0,0 0 0,0 0 0,-1 0 0,1 0-1,-1 0 1,-1 0 0,0 1 0,0 0 0,-8-11 0,8 14-31,1-1 0,-1 1 0,0 0 0,0 1 0,0-1 0,0 1 0,-1 0 0,1-1 0,-1 2 0,1-1 0,-1 1 0,0-1 0,-6 0 0,2 1-4,-1 0 1,1 1-1,-1 0 0,0 0 1,1 1-1,-1 0 0,-9 3 1,11-2-25,0 0 1,0 1 0,1 0-1,-1 0 1,1 0 0,-1 1-1,1 1 1,-8 6-1,11-9-10,1 1 0,0 0-1,0 0 1,1 0 0,-1 0-1,0 1 1,1-1-1,0 1 1,0 0 0,0-1-1,0 1 1,1 0-1,-1 0 1,1 0 0,0 0-1,0 6 1,1-7-22,0 0-1,0-1 1,0 1 0,1 0 0,-1 0-1,1 0 1,0 0 0,0 0 0,0-1-1,1 1 1,-1-1 0,0 1 0,1 0-1,0-1 1,-1 0 0,1 1 0,0-1-1,0 0 1,1 0 0,-1 0 0,0-1-1,1 1 1,-1 0 0,1-1 0,-1 0-1,1 1 1,0-1 0,-1 0 0,1 0-1,0-1 1,5 2 0,7 2-269,1-1 1,0-1-1,-1 0 0,24-1 1,2-2-124,-23 0 243,-1 0 0,1 1 0,-1 1 0,1 1 0,23 5 0,-38-5 219,0-1 0,0 0 0,0 1 0,-1 0 0,1 0 0,0 0 0,-1 0 0,0 0 0,1 0 0,-1 0 0,0 1 0,0 0 0,0-1 0,-1 1 0,1 0 1,-1 0-1,3 4 0,16 62 551,-9-29-250,70 150 1990,-44-111-1426,31 101 0,-60-154-596,-1-1 0,-2 2 0,-1-1 0,0 1 0,-2-1 0,-1 1 0,-2 0 0,-4 34 0,3-53-164,0 0-1,-1 0 0,0 0 0,0 0 1,-1 0-1,0-1 0,0 1 0,-1-1 1,0 0-1,0-1 0,-1 1 0,0-1 0,0 0 1,0 0-1,-1-1 0,0 0 0,0 0 1,0-1-1,0 1 0,-1-1 0,0-1 1,-12 4-1,1 0 82,-1-1 1,0-1-1,0 0 0,-1-2 1,1 0-1,-1-2 0,1 0 1,-27-3-1,17-1 17,0-2 0,0-2 0,0 0 0,0-2 0,2-1 0,-41-20 0,48 19-157,0 0 0,1-2 0,1 0 0,0-2 0,1 0 0,0-1 0,1 0 0,-27-36 0,40 46-85,-1-1 0,1 1 0,0-1 1,0 0-1,1 0 0,0-1 0,0 1 1,1 0-1,0-1 0,0 0 0,1 0 1,0 1-1,0-1 0,1 0 0,0 0 1,0 0-1,2-10 0,1 9-314,-1 0 1,1 0-1,1 1 0,0-1 0,0 1 0,1 0 1,0 0-1,0 0 0,0 1 0,1 0 1,1 0-1,-1 0 0,1 1 0,11-8 0,3-1-1529,1 2 0,0 0 0,42-16 0,-37 17 456,46-20-1683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8.5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20 204 3072,'-15'-22'2948,"11"17"1446,11 26-3416,8 13-123,2-1 0,0-1 1,43 57-1,-3-4-180,-86-141-163,10 33-471,1-1 1,2-1 0,1-1 0,0 0 0,-16-44 0,29 64-35,0 0 1,0-1-1,0 1 1,1 0-1,0-1 1,0 1-1,1-1 1,0 1-1,0-1 1,1 1-1,-1-1 1,1 1-1,1 0 0,-1-1 1,1 1-1,0 0 1,1 0-1,-1 0 1,1 0-1,0 0 1,1 1-1,-1-1 1,1 1-1,0 0 1,1 0-1,-1 0 1,1 1-1,0 0 1,0 0-1,0 0 1,9-5-1,-4 4 27,0 0-1,0 1 1,1 0 0,-1 0-1,1 1 1,0 1 0,0 0-1,0 0 1,0 1 0,0 1-1,0 0 1,1 0-1,-1 1 1,0 0 0,0 1-1,0 0 1,-1 1 0,1 0-1,0 1 1,-1 0 0,0 1-1,0 0 1,0 1 0,-1 0-1,12 9 1,-20-15-53,-1 1 1,1-1 0,0 0-1,-1 1 1,1-1 0,-1 1-1,1-1 1,-1 0 0,1 1-1,-1 0 1,0-1 0,1 1-1,-1-1 1,0 1 0,1-1-1,-1 1 1,0 0-1,0-1 1,1 1 0,-1 0-1,0-1 1,0 1 0,0 0-1,0-1 1,0 1 0,0 0-1,0-1 1,0 1 0,0 0-1,0-1 1,0 1 0,-1 0-1,1-1 1,0 1 0,0-1-1,-1 2 1,0-1-140,1-1-1,0 1 1,-1 0 0,1 0 0,0-1 0,0 1-1,-1 0 1,1-1 0,0 1 0,0 0-1,0 0 1,0-1 0,0 1 0,0 0-1,0 0 1,0-1 0,0 1 0,1 0 0,-1-1-1,0 1 1,1 0 0,13 12-3959,-8-4 1941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19.2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17 262 3584,'0'3'521,"0"1"-1,1 0 1,-1-1 0,1 1-1,0 0 1,0-1 0,0 1-1,1-1 1,-1 1 0,1-1-1,2 4 1,-1-2-286,1 0 0,0-1 0,0 1 0,1-1 0,-1 0 0,1 0 0,0-1 0,0 1 1,0-1-1,8 4 0,0-2-71,0 0 0,0 0 0,1-1 1,0-1-1,-1 0 0,28 2 1,-27-5-13,-1-1 0,0 0 1,-1-1-1,1 0 0,0-1 1,0-1-1,-1 0 1,0 0-1,0-1 0,0-1 1,0 0-1,-1 0 0,0-1 1,0-1-1,-1 0 1,0 0-1,-1-1 0,1-1 1,-2 1-1,13-17 0,-19 20-87,1 1-1,-1-1 0,1 0 1,-1 0-1,-1 0 0,1 0 1,-1 0-1,0 0 0,-1 0 1,0 0-1,1-1 0,-2 1 1,1 0-1,-1 0 0,0 0 1,0 0-1,-1 0 0,0 0 1,0 0-1,0 0 0,-1 0 1,0 1-1,0 0 0,0-1 1,0 1-1,-6-6 0,2 3-2,0 1 0,0-1 0,-1 1 0,0 0 0,0 1 0,-1 0 0,1 0 0,-1 1 0,-1 0 0,1 0 0,-1 1 0,0 1 0,0-1 0,-20-2 0,11 3-22,0 1-1,-1 1 1,0 1-1,1 1 1,0 0-1,-30 7 1,42-6-40,0 0 0,0 0 0,1 0 0,-1 1 0,0 0 0,1 0 0,0 0 0,0 1 0,0 0 0,0 1 0,1-1 0,-1 1 0,1 0 0,0 0 0,1 1 0,-1-1 0,1 1 0,0 0 0,1 0 0,-1 1 0,-2 6 0,5-10 0,0 0-1,0-1 0,0 1 0,1 0 1,-1 0-1,1 0 0,0 0 0,-1 0 1,1 0-1,1-1 0,-1 1 0,0 0 0,1 0 1,-1 0-1,1 0 0,0-1 0,0 1 1,0 0-1,0 0 0,3 3 0,-1-2-5,1 0 0,-1 0 0,1 0 0,0-1 0,0 0 1,0 1-1,0-2 0,1 1 0,-1 0 0,10 3 0,1 0-4,1-1 0,0-1 1,0 0-1,0-1 0,0-1 1,25 0-1,-18-2-9,-1-1-1,1-1 1,-1-1 0,0-1-1,35-11 1,-44 10 20,0 0 0,0-1 0,0 0 0,-1-1 0,0-1 0,-1 0 0,1 0 0,-1-1-1,18-21 1,11-14 127,-41 48-95,0-1 0,1 0 0,0 0 0,-1 0 0,1 0 0,0 1-1,1-1 1,-1 0 0,1 0 0,-1 0 0,1 0 0,0 0-1,1 3 1,17 51 275,-15-48-280,1 0 0,1-1-1,0 1 1,0-1 0,0-1-1,1 1 1,0-1 0,0 0-1,1 0 1,0-1 0,0 0-1,1-1 1,18 9 0,10 4-1473,1-3 0,40 12 1,3-6-3548,-50-15 2411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6.8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34 7168,'-50'-33'3584,"56"56"-5632,5-13 7040,-1 9-8192,13 4 128,-19 4-256,-4 4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20.2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65 3328,'-4'-3'3062,"11"5"-285,16 10-680,-19-8-1973,0 1 0,0 0 0,-1 1 0,0-1 0,0 1 0,0-1 1,-1 1-1,1 0 0,1 8 0,11 66 1025,-3-19-126,-7-43-761,10 50 710,-14-64-858,0 1 0,-1-1 0,0 1 0,0-1 0,0 1 0,-1 0 0,1-1 0,-1 1 0,0-1 0,0 1 0,-4 7 0,5-12-99,0 0-1,1 0 0,-1-1 0,0 1 0,0 0 0,0 0 1,0 0-1,0 0 0,0 0 0,0 0 0,0 0 0,0 0 1,0-1-1,0 1 0,0 0 0,0 0 0,0 0 0,-1 0 0,1 0 1,0 0-1,0 0 0,0 0 0,0-1 0,0 1 0,0 0 1,0 0-1,0 0 0,0 0 0,0 0 0,0 0 0,0 0 1,0 0-1,0 0 0,-1 0 0,1 0 0,0 0 0,0 0 0,0 0 1,0 0-1,0 0 0,0-1 0,0 1 0,0 0 0,-1 0 1,1 0-1,0 0 0,0 0 0,0 0 0,0 0 0,0 0 1,0 1-1,0-1 0,0 0 0,0 0 0,-1 0 0,1 0 0,0 0 1,0 0-1,0 0 0,0 0 0,0 0 0,0 0 0,0 0 1,0 0-1,0 0 0,0 0 0,-1 1 0,-2-19 478,-2-31-188,4 34-164,-4-29-33,2 0-1,2-1 1,7-61 0,-6 101-62,1 0 0,0 0 0,0 1 0,1-1 0,0 0-1,-1 1 1,2-1 0,-1 1 0,0-1 0,1 1 0,0 0 0,0 0 0,0 0 0,0 0 0,1 1 0,-1-1 0,1 1 0,0 0 0,0 0 0,0 1 0,1-1 0,-1 1 0,1 0 0,-1 0 0,1 0 0,0 0 0,5 0 0,-3 0 31,1 1 1,0 1-1,0-1 1,0 1-1,0 1 1,-1-1-1,1 1 1,0 0-1,0 1 1,-1 0-1,1 0 1,-1 1 0,0 0-1,0 0 1,0 1-1,11 7 1,0 4 13,0 0-1,-1 1 1,-1 1 0,0 0 0,-2 1 0,0 1 0,-1 0 0,-1 1 0,0 1 0,-2 0 0,0 0-1,-2 1 1,10 34 0,-13-28 143,-1-10 316,-3-35-285,-1 1-249,1 0 0,0 0 0,2 0 0,0 0 0,0 0 0,2 0 0,0 1 0,8-19 0,-10 29-31,-1-1 1,1 1 0,0 0 0,1 0-1,-1 1 1,1-1 0,0 1 0,0-1-1,0 1 1,1 0 0,-1 1-1,1-1 1,0 1 0,0 0 0,0 0-1,1 0 1,-1 1 0,1 0 0,-1 0-1,1 0 1,0 1 0,0 0-1,0 0 1,-1 0 0,1 1 0,8 0-1,2 3 16,0-1 0,-1 2 0,1 0 0,21 10 0,2-1 0,-27-8 5,0 0 0,0 1 0,-1 1 0,0-1-1,0 2 1,-1-1 0,0 1 0,16 17 0,-12-10 34,-1-1 0,-1 2 0,0 0 0,-2 0 0,12 22 0,-18-30-31,-1 0 1,0 1-1,0-1 1,-1 1-1,0-1 1,0 1 0,-1 0-1,0 0 1,-1 0-1,0-1 1,0 1 0,-1 0-1,-2 11 1,1-13-648,0-1 0,0 1 1,0 0-1,-1-1 0,-7 12 1,6-13-2072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21.2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2432,'21'3'2273,"-19"-3"-2102,-1 0 0,0 0 0,0 0 0,0 0 0,0 0 0,0 0 0,1 0 0,-1 1-1,0-1 1,0 0 0,0 1 0,0-1 0,0 1 0,0-1 0,0 1 0,0-1 0,0 1 0,0 0 0,0 0 0,0-1 0,-1 1-1,1 0 1,0 0 0,0 0 0,-1 0 0,1 0 0,-1 0 0,1 0 0,-1 0 0,1 0 0,-1 0 0,1 0 0,-1 0 0,0 0-1,1 3 1,18 82 765,-10-40 147,2-1 1,2 0-1,25 57 1,-9-54 77,-29-48-1147,0 1-1,0-1 0,0 0 0,0 0 0,0 0 0,0 0 1,0 1-1,0-1 0,0 0 0,0 0 0,0 0 1,0 0-1,0 1 0,0-1 0,0 0 0,0 0 0,0 0 1,0 0-1,0 0 0,0 1 0,0-1 0,0 0 0,1 0 1,-1 0-1,0 0 0,0 0 0,0 0 0,0 0 0,0 1 1,0-1-1,1 0 0,-1 0 0,0 0 0,0 0 1,0 0-1,0 0 0,0 0 0,1 0 0,-1 0 0,0 0 1,0 0-1,0 0 0,0 0 0,1 0 0,-1 0 0,0 0 1,0 0-1,0 0 0,0 0 0,0 0 0,1 0 1,-1 0-1,0 0 0,0 0 0,0 0 0,0-1 0,0 1 1,1 0-1,-1 0 0,0 0 0,0 0 0,0 0 0,0 0 1,0 0-1,0-1 0,0 1 0,1 0 0,-1 0 0,-8-31 476,-1 4-424,1 1-1,1-1 0,2 0 0,0-1 1,0-44-1,5 63-52,0 1 0,1 0 0,0 0-1,1 0 1,0 0 0,0 0 0,1 0 0,0 0-1,0 0 1,6-9 0,-5 12 20,-1 0 0,1 1-1,0-1 1,1 1 0,-1-1 0,1 1 0,0 1-1,0-1 1,0 1 0,0 0 0,1 0-1,-1 0 1,1 1 0,0 0 0,10-3-1,-9 4 22,1-1 0,-1 1-1,1 0 1,-1 1 0,1 0-1,-1 0 1,1 0 0,-1 1-1,1 0 1,-1 1 0,1-1 0,-1 2-1,10 3 1,-7-1 6,0 0 1,0 1-1,0 1 1,-1-1-1,0 1 1,0 1-1,-1 0 1,9 10-1,-2 2 41,0 1-1,-1 0 1,-1 1-1,-1 0 1,-1 1 0,-1 0-1,9 33 1,-16-47-27,-2-1 0,1 1 1,-1-1-1,0 1 0,-1 0 1,-1 9-1,1-16-54,0 0 0,0 0 1,0 0-1,0 0 0,0 0 0,-1 0 0,1 0 1,-1 0-1,0 0 0,1 0 0,-1 0 1,0 0-1,0 0 0,0 0 0,-1-1 1,1 1-1,0 0 0,0-1 0,-1 1 0,1-1 1,-1 0-1,0 1 0,1-1 0,-1 0 1,0 0-1,0 0 0,0 0 0,1 0 0,-1-1 1,-4 2-1,5-2-16,0-1-1,-1 1 1,1 0 0,0-1-1,0 1 1,-1-1 0,1 1-1,0-1 1,0 0 0,0 1-1,0-1 1,-1 0 0,1 0-1,0 0 1,1 0 0,-1 0-1,0 0 1,0 0 0,0 0-1,1 0 1,-1 0 0,0-1-1,1 1 1,-1 0 0,1 0-1,-1-1 1,1 1 0,0 0-1,0-1 1,-1 1 0,1 0-1,0-1 1,1-2 0,-2-51 55,2 45-70,1 0 0,0 0 0,1-1 0,0 2 0,1-1 0,0 0 0,0 1 0,1-1 0,1 1 0,-1 1 0,1-1 0,1 1 0,-1 0 0,2 0 0,11-10 0,-12 13 3,-1 0 0,1 1 0,0-1 0,0 2 0,0-1-1,1 1 1,0 0 0,-1 0 0,1 1 0,0 0 0,0 0 0,0 1-1,0 0 1,0 1 0,1 0 0,-1 0 0,0 0 0,0 1 0,0 0-1,14 5 1,-2-1 9,1 2 0,-1 0 0,0 1 0,-1 1 0,0 1 0,0 1 0,-1 0 0,-1 2 0,0 0 0,-1 1 0,20 20 0,-33-30 6,0 0-1,0 1 1,-1-1-1,1 1 1,-1 0-1,0-1 1,0 1 0,-1 0-1,1 0 1,-1 0-1,0 0 1,-1 1-1,1-1 1,-1 0-1,0 0 1,0 0-1,0 1 1,-1-1-1,0 0 1,0 0-1,0 0 1,-5 9-1,4-7-410,-1 0 0,-1-1 0,1 1 0,-1-1 0,-8 9-1,7-11-4985,11-11 1951,6-1 624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21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0 3712,'1'19'5674,"-3"28"-1087,1-38-4552,-1 10 362,0 0 0,1 1 0,1-1 0,3 31 0,-2-46-394,-1-1 0,1 1-1,-1-1 1,1 0 0,0 1 0,0-1-1,1 0 1,-1 0 0,1 1-1,-1-1 1,1 0 0,0-1-1,0 1 1,0 0 0,1-1-1,-1 1 1,1-1 0,-1 1-1,1-1 1,0 0 0,0 0 0,0-1-1,0 1 1,0 0 0,0-1-1,0 0 1,1 0 0,-1 0-1,0 0 1,1 0 0,-1-1-1,1 0 1,5 1 0,-1-3-383,0 1 1,-1-1 0,1-1-1,0 1 1,-1-1 0,1-1-1,-1 0 1,0 1-1,0-2 1,11-8 0,-12 8-13,27-19-1656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21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 8 7552,'-47'-8'3712,"56"19"-3840,-5-7 6783,5 1-6399,0 7 0,4 0-384,0-1 0,0 2-1535,3 10 127,-3-14-640,-8 9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22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12160,'0'-7'6015,"34"17"-7934,-26-2 12414,-3 7-10495,0-6 0,-2 3-5632,7-2 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3.4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668 84 2432,'0'0'45,"0"-1"1,-1 1-1,1-1 1,0 1-1,-1 0 1,1-1-1,0 1 1,0-1-1,0 1 1,0-1-1,-1 1 0,1-1 1,0 1-1,0-1 1,0 1-1,0-1 1,0 1-1,0-1 1,0 1-1,0-1 1,1 1-1,-1-1 1,0 1-1,0-1 1,0 1-1,0-1 0,1 1 1,-1-1-1,0 1 1,0-1-1,1 1 1,-1-1 29,1 1 0,-1-1 0,0 1 1,1-1-1,-1 1 0,0-1 0,0 1 0,1-1 1,-1 0-1,0 1 0,0-1 0,0 1 0,0-1 1,0 0-1,0 1 0,0-1 0,0 1 0,0-1 1,0 1-1,0-1 0,0 0 0,-1 1 0,1-1 1,0 1-1,0-1 0,0 1 0,-1-1 0,1 1 1,0-1-1,-1 1 0,0-1 0,-8-13 409,8 11-458,-1 1-1,1 0 1,0 0 0,-1 0 0,0 0-1,0 0 1,1 0 0,-1 0-1,0 0 1,0 0 0,-1 1 0,1-1-1,0 1 1,-1 0 0,1 0 0,0 0-1,-1 0 1,1 0 0,-1 0-1,-3 0 1,-13-1 14,0 1 0,0 1 1,0 1-1,0 0 0,-27 7 0,-23 0-46,33-5 133,-1 1 0,1 2 0,-39 12 0,54-11 4,0 0 1,1 2 0,0 0-1,0 1 1,1 2-1,-26 19 1,42-29-95,-4 3 36,1 0 0,0 0 0,0 0 0,1 1 0,-6 6-1,10-11-62,0 1-1,1-1 0,-1 0 0,0 1 0,0-1 0,1 1 1,-1-1-1,1 1 0,-1-1 0,1 1 0,0-1 1,-1 1-1,1 0 0,0-1 0,0 1 0,0-1 0,0 1 1,0-1-1,1 1 0,-1 0 0,0-1 0,1 1 0,-1-1 1,1 1-1,0-1 0,-1 1 0,1-1 0,0 0 1,0 1-1,0-1 0,2 2 0,13 14 86,0-2 0,1 0 1,1-1-1,1 0 0,0-2 0,24 13 0,131 51 505,-61-29-351,-77-31-177,16 8 137,81 48 0,-33-14-12,-60-35-105,0 1-1,42 34 1,-71-48-51,1 0-1,-2 0 1,0 1-1,0 1 1,-1-1-1,0 2 1,-1-1-1,0 1 1,-1 0-1,10 27 1,-12-24 63,0-1 1,-1 1-1,-1 1 1,0-1 0,-1 0-1,-1 1 1,-1 21 0,-1-30-52,0 0 0,0 0 0,-1-1 0,0 1 0,0-1 0,-1 1 0,0-1 0,0 0 0,-1 0 0,1 0 0,-2-1 0,1 1 0,-1-1 0,0 0 0,0 0 0,-1-1 1,-9 9-1,-5 0 14,0-1 1,0-1 0,-1-1 0,-1-1-1,0 0 1,0-2 0,-1 0 0,0-2-1,-1 0 1,1-2 0,-1-1 0,0 0-1,0-2 1,1-1 0,-1-1 0,-36-5 0,25 1 4,1-2 1,1-1-1,0-1 1,0-2-1,1-1 1,0-2-1,1-1 1,0-1-1,-37-27 1,52 31-62,-87-65 146,92 68-156,1-1-1,1 0 0,-1 0 0,2-1 1,-1 0-1,2-1 0,-7-12 0,12 22-14,1 0 0,0 0-1,0-1 1,1 1-1,-1 0 1,0-1-1,1 1 1,-1-1-1,1 1 1,0-1 0,0-3-1,0 5 10,0 0 0,0 0 0,1 1 1,-1-1-1,0 0 0,1 0 0,-1 1 0,0-1 0,1 0 0,-1 1 0,1-1 1,-1 0-1,1 1 0,-1-1 0,1 1 0,-1-1 0,1 1 0,0-1 0,-1 1 1,1-1-1,0 1 0,-1-1 0,1 1 0,1 0 0,0-1-43,1 1 0,0 0 0,0 0 0,-1 0-1,1 0 1,0 1 0,0-1 0,-1 1 0,1-1 0,0 1-1,-1 0 1,1 0 0,-1 1 0,1-1 0,-1 0 0,1 1-1,-1-1 1,0 1 0,3 2 0,84 77-3920,-50-42 2027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3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5 2304,'-6'-5'1250,"11"7"744,-3-1-1828,-1 0 0,1 0 1,-1 0-1,1 1 0,-1-1 0,0 0 1,1 1-1,-1-1 0,0 0 1,0 1-1,0-1 0,0 1 1,-1 0-1,2 1 0,14 90 653,-15-77-566,1 0-1,0 0 1,1 0 0,1 0 0,0-1-1,1 1 1,1-1 0,14 26 0,-18-38-280,0-1 1,-1 0 0,1 0 0,0-1-1,0 1 1,0 0 0,0 0 0,1-1-1,-1 0 1,0 1 0,1-1 0,-1 0-1,1 0 1,-1 0 0,1 0 0,-1-1-1,1 1 1,0-1 0,-1 1 0,1-1-1,0 0 1,-1 0 0,1 0 0,0-1-1,-1 1 1,1 0 0,0-1-1,-1 0 1,1 0 0,-1 0 0,1 0-1,-1 0 1,0 0 0,1-1 0,-1 1-1,0-1 1,0 1 0,3-4 0,12-15-1382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4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28 4608,'-29'-3'2304,"32"-11"-2432,2 10 2944,-5 4-2944,5-3 128,3 0 0,0 6 128,2 9-1280,3 5 0,3 1-128,2-5 128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5.1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76 302 2176,'-14'-18'2560,"14"16"-2475,-1 1-1,1 0 1,-1 0-1,1 0 1,-1 0-1,1 0 1,-1 0-1,0 0 1,0 0-1,1 0 1,-1 0-1,0 0 1,0 1-1,0-1 1,0 0-1,0 1 1,0-1-1,0 0 1,0 1-1,-1 0 1,1-1-1,0 1 1,0-1-1,0 1 1,-3 0-1,3 3 10,-1 0 1,1 0-1,0 0 0,0 1 0,0-1 0,1 0 1,-1 1-1,1-1 0,0 0 0,0 1 1,0 5-1,1 8 54,0 0 0,1 0 0,1 0 0,1 0 0,0 0 0,1-1 0,0 0 0,2 0 0,0 0 0,1-1 0,0 0 0,20 25 0,-23-33-75,1 0-1,0 0 1,0 0 0,1-1 0,-1 0 0,2-1 0,-1 1 0,0-1-1,1-1 1,0 0 0,0 0 0,1 0 0,-1-1 0,1 0 0,-1-1 0,1 0-1,0 0 1,0-1 0,0 0 0,0 0 0,0-1 0,0 0 0,0-1 0,0 0-1,16-4 1,-10 0 16,0-1 1,-1-1-1,1 0 0,-1-1 0,-1 0 0,0-1 1,0 0-1,-1-2 0,0 1 0,0-1 0,-1-1 0,-1 0 1,0 0-1,-1-1 0,0-1 0,-1 1 0,0-1 1,-1-1-1,-1 1 0,0-1 0,-1 0 0,4-19 0,-6 21-35,-1-1-1,0 1 0,-1-1 0,0 0 0,-1 0 0,-1 1 0,0-1 1,-1 0-1,0 1 0,-1-1 0,-6-18 0,4 22-37,1 0 0,-1 0 0,-1 0 0,0 1 0,0 0 0,-1 0 0,0 1 0,0-1 0,-1 1 0,0 1-1,0 0 1,-1 0 0,0 1 0,0 0 0,-15-7 0,10 7-30,1 1-1,-1 0 1,-1 1-1,1 1 0,0 0 1,-1 1-1,0 0 1,1 2-1,-1-1 1,0 2-1,0 0 1,-24 5-1,26-3-25,-1 0 0,1 1 1,0 0-1,0 1 0,1 0 0,-1 1 0,1 0 0,1 1 1,-1 1-1,1 0 0,0 0 0,1 1 0,-15 17 1,19-19 11,1 1 0,0 0 0,0 0 0,1 0-1,0 0 1,0 1 0,1-1 0,0 1 0,1 0 0,-1 0 0,2 0 0,0 1 0,0-1 0,0 0 0,1 0 0,1 1 0,-1-1 0,1 0 0,1 0 0,0 0 0,0 0 0,1 0 0,0 0 0,1-1 0,0 1 0,0-1 0,9 14 0,-1-5-237,1 0 0,0 0-1,1-1 1,0-1 0,1 0-1,1-1 1,1-1 0,0-1 0,0 0-1,1-1 1,29 13 0,60 17-1399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6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353 26 1408,'1'-9'570,"-1"9"-493,0-1 1,0 1-1,0-1 1,0 1-1,0-1 1,0 1-1,0-1 1,0 1-1,0-1 1,0 1-1,0-1 1,0 1 0,0-1-1,0 1 1,0-1-1,0 1 1,0-1-1,-1 1 1,1-1-1,0 1 1,0-1-1,-1 1 1,1 0-1,0-1 1,-1 1 0,1-1-1,0 1 1,-1 0-1,1-1 1,0 1-1,-1 0 1,1-1-1,-1 1 1,1 0-1,-1 0 1,1 0-1,-1-1 1,1 1-1,-1 0 1,1 0 0,-1 0-1,1 0 1,-1 0-1,1 0 1,-1 0-1,1 0 1,-1 0-1,1 0 1,-1 0-1,1 0 1,-1 0-1,1 0 1,-1 1 0,0-1-1,-9-1-474,-6 1 476,0 0 0,0 1 0,0 1 0,0 0 0,0 1 0,0 1 0,0 0 0,1 2 0,0-1-1,0 2 1,0 0 0,1 1 0,0 0 0,1 1 0,0 0 0,0 1 0,1 1 0,0 0 0,-15 19 0,25-28-49,0 1-1,0 0 1,0-1 0,0 1 0,0 0 0,1 0-1,-1 0 1,1 0 0,0 0 0,0 0 0,0 1 0,0-1-1,1 0 1,0 0 0,-1 1 0,1 5 0,1-7-10,-1 0-1,1 0 1,-1 1 0,1-1 0,0 0 0,0 0 0,0-1 0,0 1 0,0 0 0,0 0 0,0 0 0,1-1 0,-1 1 0,1-1 0,-1 1 0,1-1 0,0 1 0,-1-1 0,1 0-1,0 0 1,0 0 0,0 0 0,0 0 0,0-1 0,0 1 0,3 0 0,42 10 345,57 6-1,16 3 16,-98-16-320,18 5 184,67 23-1,-97-28-179,0 0 1,0 1 0,-1 0 0,0 0-1,0 1 1,0 0 0,-1 1-1,1 0 1,-2 0 0,1 1-1,11 15 1,-17-21-36,-1 1 0,1-1 0,-1 0 0,1 1 0,-1 0 0,0-1 1,0 1-1,-1 0 0,1-1 0,0 1 0,-1 0 0,0 0 0,1 0 0,-1-1 0,0 1 0,0 0 0,-1 0 0,1 0 0,-2 5 1,0-4-1,0 0 0,0-1-1,0 1 1,0 0 0,-1-1 0,0 1 0,1-1 0,-1 0 0,-1 0 0,1 0 0,-6 4 0,-6 3 69,-1-1-1,0 0 1,0-1-1,-1-1 1,-17 5 0,19-9 3,0 1 0,-1-2 0,1 0-1,-1-1 1,1 0 0,-1-1 0,1-1 0,-1-1 0,-28-6 0,18 2 9,1-1-1,0-2 1,1 0-1,-47-26 1,58 28-613,20 11-801,12 9-366,5 4-122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7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13 373 2432,'0'-17'1972,"-4"27"1432,3-8-3294,-1 1 1,1 0-1,0 0 1,0-1-1,0 1 1,1 0-1,-1 0 1,1 0-1,-1 0 1,1 0-1,0 0 1,0 0-1,0 0 1,1 0-1,-1 0 0,1 0 1,0 0-1,-1-1 1,1 1-1,1 0 1,0 3-1,4 7 275,0 0-1,0-1 0,10 14 1,-3-7-109,0 0 0,2-1 0,0-1 0,24 22 0,-30-31-198,1-1-1,0 0 0,1 0 1,0-1-1,0 0 1,0-1-1,1 0 0,0-1 1,22 5-1,-15-6-9,0-1-1,-1-1 1,1-1-1,0 0 1,0-2-1,0 0 0,-1-1 1,1-1-1,-1 0 1,22-9-1,-15 3 10,-1 0 0,1-2 0,-2-1 0,0 0 0,0-2-1,31-27 1,-43 32-32,0 0 0,0-1-1,-1 0 1,0-1 0,-1 0-1,-1-1 1,0 0-1,0 0 1,9-24 0,-15 29-27,1-1 0,-1 1 0,-1-1 0,1 1 0,-1-1 0,-1 0 0,0 0 0,0 1 0,-1-1 0,0 0 0,0 0 0,-1 1 0,0-1 0,-1 1 0,0 0 0,0 0 0,-1 0 0,-4-9 1,-3 0-10,0 1 0,-2 1 0,1 0 1,-2 0-1,0 1 0,0 1 0,-2 0 1,1 1-1,-2 1 0,1 0 1,-2 2-1,1 0 0,-1 0 0,0 2 1,-34-9-1,33 10-25,-1 1 0,0 2 0,1 0 0,-1 1 0,0 1 0,0 0 0,0 2 0,0 0 0,0 2 1,0 0-1,0 1 0,1 1 0,0 1 0,0 0 0,-28 15 0,41-18 2,0 1 1,0 0-1,0 1 1,0-1 0,1 1-1,-1 1 1,1-1-1,1 1 1,-1-1-1,1 1 1,0 1-1,0-1 1,1 1-1,-1-1 1,2 1-1,-1 0 1,1 0 0,0 0-1,-1 9 1,2-10 2,0 0 0,1 0 0,0 0 0,1 0 0,-1 1 0,1-1 0,0 0 0,1 0 0,-1 0 0,1 0 0,1-1 0,-1 1 0,1 0 0,0-1 0,0 0 0,0 0 0,1 0 0,0 0 0,0 0 0,0-1 0,0 1 0,1-1 0,7 5 0,6 2-3,0 0 1,1-1 0,0-1 0,0-1 0,1-1 0,0 0 0,0-2 0,1 0 0,32 2-1,23 0 19,97-6 0,-98-2-11,-17-1 2,-39 0 35,0 1-1,0 1 1,0 1-1,26 4 1,-43-4-14,1 1 0,-1-1-1,1 0 1,-1 0 0,0 1 0,0 0 0,0-1-1,0 1 1,0 0 0,0 0 0,0 0 0,0 0 0,-1 0-1,1 1 1,-1-1 0,2 4 0,21 48 77,-11-23 17,-2-9-37,0-2 29,0 0 0,28 35 0,-33-48-217,1-1-1,0 1 1,0-1 0,0 0-1,1-1 1,0 0-1,0 0 1,0 0 0,1-1-1,12 4 1,-3-2-512,0-1 0,1 0 1,0-2-1,-1 0 0,1-1 0,0-1 1,0 0-1,22-3 0,20-3-1315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6.7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326 6 2304,'-3'0'2361,"0"-1"-2178,-1 0 0,1 0 1,0 0-1,-1 0 0,1 1 1,0-1-1,-1 1 0,-5 0 0,-16 3-101,1 0-1,0 1 0,-1 2 1,2 0-1,-25 11 0,40-15-49,1 2-1,-1-1 1,1 1 0,0 0-1,0 1 1,0-1-1,1 1 1,0 1 0,-1-1-1,2 1 1,-1 0-1,1 1 1,0-1 0,0 1-1,1 0 1,0 0-1,0 0 1,-5 16-1,9-22-14,-1 1-1,1-1 0,0 1 0,0-1 0,0 1 0,0-1 0,1 1 0,-1-1 0,0 1 1,1-1-1,-1 1 0,1-1 0,-1 1 0,1-1 0,-1 0 0,1 1 0,0-1 1,0 0-1,0 0 0,0 1 0,0-1 0,0 0 0,0 0 0,0 0 0,0 0 0,1 0 1,-1-1-1,0 1 0,1 0 0,-1 0 0,0-1 0,1 1 0,-1-1 0,1 1 1,-1-1-1,3 0 0,10 4 93,0-1 1,1 0-1,15 0 1,-5 0 50,277 33 1611,-278-32-1650,0 2 1,0 0 0,-1 2-1,0 0 1,42 23 0,-58-28-70,0 1-1,0 0 1,-1 0 0,0 1-1,0 0 1,0 0 0,0 0 0,-1 1-1,0-1 1,0 1 0,0 1 0,-1-1-1,0 1 1,0 0 0,-1-1 0,1 2-1,-2-1 1,1 0 0,-1 1-1,0-1 1,0 1 0,0 11 0,-2-15-5,0 0 1,-1-1 0,1 1-1,-1 0 1,0 0 0,0 0-1,0-1 1,-1 1 0,1-1-1,-1 1 1,0-1 0,0 0-1,0 1 1,0-1 0,-5 5-1,2-3 15,-1 0-1,0 0 0,0-1 0,-1 1 0,1-1 1,-1-1-1,-10 5 0,-3-1 47,0 0 0,-1-2 0,1 0 0,-40 3 0,26-6 6,1-1 1,-1-1 0,-60-10-1,80 8-90,1 0 0,-1-1 0,1-1-1,0-1 1,1 1 0,-1-2 0,1 0 0,0 0-1,0-1 1,1-1 0,0 0 0,-14-13 0,24 21-78,0-1 1,0 1-1,1-1 1,-1 0-1,0 1 1,0-1-1,0 0 1,1 0 0,-1 0-1,0 1 1,1-1-1,-1 0 1,1 0-1,-1 0 1,1 0-1,-1 0 1,1 0 0,-1 0-1,1 0 1,0-1-1,0 1 1,0 0-1,0 0 1,0 0-1,0-2 1,2 2-185,0 0 1,0 1-1,-1-1 0,2 0 0,-1 1 1,0-1-1,0 1 0,0 0 1,0 0-1,0 0 0,0 0 0,4 0 1,26-2-1555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8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1 378 2560,'3'-1'266,"0"0"0,0 0 0,0 0 1,1 0-1,-1 0 0,0 1 0,1-1 0,-1 1 0,0 0 0,1 0 1,-1 0-1,0 1 0,5 0 0,19 0-3,4-8 62,0 0 0,-1-2 0,0-2 0,54-26 1,-52 22 53,-16 8-211,0-1-1,0-1 1,-1 0-1,-1-1 0,0-1 1,0 0-1,-1-1 0,0 0 1,-1-1-1,-1 0 1,0-1-1,12-20 0,-22 31-148,1 0-1,-1 0 0,0 0 1,0-1-1,-1 1 0,1 0 0,-1-1 1,0 1-1,0-1 0,0 1 1,0 0-1,0-1 0,-1 1 1,1 0-1,-1-1 0,0 1 0,0 0 1,0 0-1,-1-1 0,1 1 1,-1 0-1,0 0 0,-2-2 1,2 1-10,-1 1 0,1-1 1,-1 1-1,0 0 1,0 0-1,-1 1 1,1-1-1,-1 1 1,1-1-1,-1 1 0,0 0 1,0 1-1,1-1 1,-1 0-1,-1 1 1,1 0-1,0 0 1,-6 0-1,-2 0-30,-1 1 0,1 0-1,0 1 1,0 0 0,1 1 0,-1 1-1,0 0 1,1 0 0,-1 1 0,1 1-1,0 0 1,0 0 0,1 1 0,-1 0-1,2 1 1,-1 0 0,-17 17 0,18-14 9,1 1 0,-1 0-1,2 0 1,0 1 0,0 0 0,1 0 0,0 1 0,1 0 0,1 0 0,0 0 0,1 0-1,0 1 1,1 0 0,1-1 0,0 24 0,1-21 46,1 1 1,0-1-1,2 0 0,0 0 0,1 0 1,0 0-1,1 0 0,1-1 1,0 0-1,10 16 0,-9-20 32,0-1 0,0 0 0,1 0 0,0-1 0,0 0-1,1 0 1,1-1 0,-1 0 0,1-1 0,1 0 0,-1 0 0,1-1 0,0-1-1,14 5 1,-10-5 26,1 0 0,0-2 0,0 0-1,0 0 1,1-2 0,-1 0-1,0-1 1,0 0 0,1-2 0,-1 1-1,0-2 1,0-1 0,0 0 0,-1 0-1,1-2 1,-1 0 0,15-8 0,-14 5-15,0-1 1,-1 0 0,0-1-1,-1-1 1,0 0-1,-1-1 1,0 0 0,-1-1-1,0 0 1,-1-1 0,-1-1-1,0 0 1,-1 0 0,13-34-1,-13 24-6,-1 0 0,-1-1 0,5-39 1,-11 58-89,0-1 1,-1 0-1,1 1 1,-2-1-1,1 1 1,-1-1-1,-1 1 1,1-1 0,-1 1-1,-1 0 1,0 0-1,0 0 1,0 0-1,-1 0 1,-6-9 0,8 13-369,10 11 137,-1-1 166,1 0-1,0 0 0,0-1 1,12 6-1,2-4 33,1-1-1,0-1 0,-1-1 0,1-1 1,1-1-1,-1-1 0,32-4 0,163-25 351,-197 25-198,0-1 0,0-1 1,-1-1-1,35-14 1,-56 19-100,1 1 0,0 0 1,0 0-1,0 0 1,-1 0-1,1 0 1,0 0-1,0-1 1,0 1-1,0 0 0,0 0 1,-1 0-1,1 0 1,0-1-1,0 1 1,0 0-1,0 0 1,0 0-1,0-1 0,0 1 1,0 0-1,0 0 1,0 0-1,0-1 1,0 1-1,0 0 1,0 0-1,0 0 0,0-1 1,0 1-1,0 0 1,0 0-1,0-1 1,0 1-1,0 0 0,0 0 1,0 0-1,0 0 1,1-1-1,-1 1 1,0 0-1,0 0 1,0 0-1,0 0 0,0-1 1,1 1-1,-1 0 1,0 0-1,0 0 1,0 0-1,1 0 1,-1 0-1,0 0 0,0 0 1,0-1-1,1 1 1,-1 0-1,0 0 1,0 0-1,0 0 1,1 0-1,-22 0 61,9 3-65,-1 0-1,0 2 1,1-1 0,0 2-1,0 0 1,0 0 0,0 1-1,1 0 1,1 1 0,-1 1-1,-12 12 1,11-9-45,-1 2 0,2-1 0,0 2 0,0-1 0,2 2 0,0-1 0,-14 33 0,19-37 57,0 0 0,1 0 0,0 0 0,1 1 0,0-1 0,1 0 0,1 1 0,-1-1 0,2 1-1,-1-1 1,2 1 0,0-1 0,6 22 0,-5-24 31,1-1-1,0 1 0,1-1 0,0 0 1,0 0-1,0-1 0,1 0 0,0 0 1,1 0-1,0-1 0,0 0 0,0 0 1,0 0-1,1-1 0,0 0 0,0-1 1,17 7-1,-3-3 67,1-1-1,0-1 1,0-1-1,0-1 1,30 1 0,117-4-2679,-151-2 1915,34-4-1264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9.1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12 374 2560,'-4'49'3683,"0"-20"-3390,2 0 0,1 31 0,1-50-225,1 0 0,0 0 0,1-1-1,0 1 1,1-1 0,0 1 0,0-1 0,1 0-1,0 0 1,0-1 0,7 11 0,-2-10 35,-1 0 1,1 0 0,1-1-1,0 0 1,0 0 0,0-1 0,1 0-1,0-1 1,0-1 0,1 1-1,0-2 1,0 0 0,0 0-1,0-1 1,0 0 0,1-1-1,-1-1 1,1 0 0,19-1-1,-21-1-32,-1 0 0,1 0-1,-1-1 1,0 0-1,1-1 1,-1 0-1,-1-1 1,1 0 0,0 0-1,14-10 1,-17 9-20,-1 0 0,0 0 0,0 0 0,-1-1 1,1 0-1,-1 0 0,-1 0 0,1-1 1,-1 1-1,0-1 0,0 0 0,-1-1 0,0 1 1,-1 0-1,3-10 0,-1-8 3,0 1 0,-2-1 0,-1 1 1,-1-1-1,-1 0 0,-2 1 0,0-1 0,-1 1 0,-1 0 1,-2 0-1,0 1 0,-13-28 0,7 28-32,0 0 1,-2 0-1,0 2 0,-2 0 1,-35-36-1,40 45-48,-1 1 0,0 1 1,0 0-1,-1 0 0,0 2 0,-1 0 1,0 0-1,0 1 0,-1 1 0,-25-6 1,33 10-15,0 1 0,-1 0 0,1 1 0,0 0 0,-13 1 0,19-1 24,0 1 1,1-1 0,-1 0-1,0 0 1,1 0 0,-1 1-1,1-1 1,-1 1-1,0 0 1,1-1 0,-1 1-1,1 0 1,0 0 0,-1 0-1,1 0 1,0 0 0,-1 0-1,1 0 1,0 0 0,0 1-1,0-1 1,0 0 0,0 1-1,0-1 1,1 1-1,-1-1 1,0 1 0,1-1-1,-1 1 1,1-1 0,-1 1-1,1 2 1,1-2 2,0 0-1,0-1 1,1 1 0,-1-1-1,0 1 1,1-1 0,0 0-1,-1 0 1,1 1 0,0-1-1,-1 0 1,1-1-1,0 1 1,0 0 0,0 0-1,0-1 1,0 1 0,0-1-1,0 0 1,4 1 0,1 1-6,32 9 59,1-2 0,0-1-1,0-2 1,1-1-1,0-3 1,68-4 0,-57-2 84,143-6 1096,-194 10-1298,-1 0 1,1 0 0,-1 0 0,1 0 0,0 1-1,-1-1 1,1 0 0,-1 0 0,1 1 0,-1-1-1,0 0 1,1 1 0,-1-1 0,1 0-1,-1 1 1,1-1 0,-1 0 0,0 1 0,1-1-1,-1 1 1,0-1 0,0 1 0,1-1 0,-1 1-1,0-1 1,0 1 0,0-1 0,0 1 0,0 0-1,1-1 1,-1 1 0,0-1 0,0 1 0,-1 0-1,0 16-1197,1-17 1114,0 14-1396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9.5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0 2688,'4'45'5376,"-5"-40"-5229,-5 19 258,1 0 0,1 1 0,2 0 0,-1 31 0,3-51-374,0 0 0,1 0 0,-1 1 0,1-1 0,0-1 0,0 1 0,0 0 0,1 0 0,-1 0 0,1-1 0,1 1 0,-1-1 0,1 1 0,-1-1 0,1 0 0,0 0 0,1 0 0,-1 0 0,1-1 0,-1 1 0,1-1 0,0 0 0,1 0 0,-1-1 1,0 1-1,1-1 0,-1 0 0,8 3 0,-8-4-181,0-1 1,0 1 0,0-1-1,0 1 1,0-1 0,1 0-1,-1-1 1,0 1 0,0-1-1,0 1 1,5-3 0,25-12-1259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5:49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46 6272,'-16'-45'3072,"16"54"-3712,3-15 5376,-3 6-5120,5 6 128,8 12-3072,-18-10 128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3.5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86 128,'-2'-2'84,"0"0"0,1 0 0,-1-1 0,1 1 0,0 0 0,0-1 1,-1 1-1,2 0 0,-1-1 0,0 0 0,0 1 0,1-1 0,0 1 0,-1-1 0,1 0 0,0 1 0,0-1 0,0 0 0,1 1 1,-1-1-1,1 1 0,-1-1 0,1 1 0,0-1 0,0 1 0,0-1 0,0 1 0,1-1 0,-1 1 0,1 0 0,-1 0 0,1 0 0,2-2 1,-4 3-34,1 1 0,-1 0 0,0 0 0,0 0 0,1 0 0,-1 0-1,0 0 1,1 0 0,-1 0 0,0 0 0,1 0 0,-1 0 0,0 0 0,0 0 0,1 0 0,-1 0 0,0 0 0,1 0 0,-1 0 0,0 0 0,1 0 0,-1 0 0,0 0 0,0 1 0,1-1 0,-1 0 0,0 0 0,0 0 0,1 0 0,-1 1 0,0-1 0,0 0 0,0 0 0,1 1 0,-1-1 0,0 0 0,0 0 0,0 1 0,0-1 0,0 0 0,1 1 0,6 15-166,7 22 423,-2 2 0,-2 0 0,9 68-1,-6-33 169,4 22 16,95 541 2173,-109-619-2585,-1-13-77,0 0 1,-1 0-1,0-1 1,0 1-1,-1 0 0,0 0 1,0 0-1,0 0 1,-1 0-1,1 0 1,-1 0-1,-1 0 1,-1 6-1,2-12-30,1 0 1,0 1-1,0-1 1,-1 1-1,1-1 1,0 1-1,-1-1 0,1 0 1,-1 1-1,1-1 1,0 0-1,-1 1 0,1-1 1,-1 0-1,1 0 1,-1 0-1,1 1 1,-1-1-1,1 0 0,-1 0 1,1 0-1,-1 0 1,1 0-1,-1 0 0,1 0 1,-1 0-1,1 0 1,-1 0-1,1 0 1,-1 0-1,1 0 0,-1 0 1,1 0-1,-1-1 1,1 1-1,-1 0 0,1 0 1,-1-1-1,1 1 1,-1 0-1,1-1 1,0 1-1,-1 0 0,0-1 1,-15-20-1082,-2-12-65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3.8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2 114 2688,'-1'-2'58,"1"1"0,0 0 0,-1-1 0,1 1 0,0 0 0,0-1 0,0 1 1,0 0-1,0-1 0,1 1 0,-1-1 0,0 1 0,0 0 0,1 0 0,-1-1 0,1 1 0,-1 0 0,1 0 0,0-1 0,0 1 1,-1 0-1,1 0 0,0 0 0,2-2 0,1 0 109,0 0 1,0 0 0,0 0-1,1 0 1,-1 0-1,11-3 1,10-3 482,53-10 1,-64 16-588,32-6 170,0 2 1,0 2-1,0 2 0,1 3 1,47 5-1,-57-2-34,0 3 0,0 1 1,0 1-1,-1 3 0,0 1 0,55 26 1,-85-35-164,0 0 0,-1 0 0,1 1 0,-1-1 0,1 2 0,-1-1 0,0 0 0,-1 1 0,1 0 1,-1 0-1,0 0 0,0 1 0,0-1 0,5 13 0,-8-14-9,0 1-1,0 0 1,0-1-1,-1 1 1,0-1-1,0 1 1,0 0-1,0-1 1,-1 1 0,1 0-1,-1-1 1,-1 1-1,1-1 1,0 1-1,-1-1 1,0 0-1,0 0 1,-1 0-1,1 0 1,-1 0 0,1 0-1,-7 5 1,-8 10 63,-1 0 1,0-2 0,-2 0-1,0-1 1,-1-1 0,0-1-1,-2-1 1,-37 17 0,45-23-66,0-1 0,-1-1 0,0 0 1,0-1-1,0 0 0,-1-1 0,1-1 1,-1-1-1,1-1 0,-1 0 0,1-1 1,-1 0-1,1-1 0,-25-7 0,41 9-28,-37-16-214,36 15 157,0 1 0,0 0 1,0-1-1,0 1 0,0-1 0,0 1 0,0-1 0,0 0 0,0 1 0,0-1 0,0 0 0,0 0 0,0 0 0,1 0 1,-1 1-1,0-1 0,1 0 0,-1 0 0,1 0 0,-1 0 0,1 0 0,-1-1 0,1 1 0,0 0 0,-1 0 0,1 0 1,0 0-1,0 0 0,0 0 0,0-1 0,0 1 0,0-2 0,17-14-1369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4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0 203 896,'6'-11'347,"0"0"-1,0 0 1,1 0-1,0 0 1,1 1-1,1 0 1,-1 1 0,2 0-1,11-10 1,0 3-67,0 1 0,2 0 0,38-19 1,-58 33-222,1-1 0,-1 1 0,1-1 0,-1 1 0,1 0 0,0 0 0,0 0 0,0 1 0,-1 0 0,1-1 0,0 1 0,0 1 0,0-1 0,0 0 0,-1 1 0,1 0 0,0 0 0,0 0 0,-1 0 0,1 1 1,4 2-1,-4-1 21,0 0 0,0 0 0,0 1 0,0 0 0,-1-1 0,1 1 1,-1 1-1,0-1 0,0 0 0,-1 1 0,1-1 0,-1 1 0,0 0 0,0 0 1,1 9-1,0-3 32,12 47 473,28 73-1,-37-116-520,1 1 0,1-1 0,0-1 0,1 1 0,0-2-1,1 1 1,1-1 0,0-1 0,21 19 0,-28-28-45,0 0 0,-1-1 0,1 0 1,0 0-1,0 0 0,0 0 0,1-1 1,-1 1-1,0-1 0,1 0 0,-1-1 0,0 1 1,1-1-1,-1 0 0,8 0 0,-3-1 22,-1-1 0,1 0-1,-1 0 1,0-1 0,0 0 0,0 0-1,13-8 1,-2-1 45,0-1 1,-1-1-1,0-1 1,-1 0-1,21-26 1,-20 20-15,-2-1 0,0-1 0,26-48 0,-37 61-55,-1-1 0,1 1 0,-2-1 1,1 0-1,-1 0 0,-1 0 0,0 0 0,-1 0 1,0-1-1,0 1 0,-1 0 0,-3-17 1,3 27-20,0 1 0,1-1 1,-1 0-1,0 1 1,0-1-1,0 1 1,0-1-1,0 0 0,-1 1 1,1-1-1,0 1 1,0-1-1,0 0 0,0 1 1,-1-1-1,1 1 1,0-1-1,-1 1 1,1-1-1,0 1 0,-1-1 1,1 1-1,0-1 1,-1 1-1,1-1 0,-1 1 1,1 0-1,-1-1 1,1 1-1,-1 0 1,1 0-1,-1-1 0,0 1 1,1 0-1,-1 0 1,1 0-1,-1-1 0,0 1 1,1 0-1,-1 0 1,1 0-1,-1 0 1,0 0-1,1 0 0,-1 0 1,1 1-1,-1-1 1,0 0-1,1 0 0,-1 0 1,1 1-1,-1-1 1,1 0-1,-1 0 1,1 1-1,-1-1 0,1 0 1,-1 1-1,1-1 1,-1 1-1,1-1 1,0 1-1,-1 0 0,-3 2-14,1 1-1,1 0 0,-1-1 1,0 1-1,1 0 0,0 0 1,-3 6-1,3-1 16,0 0 0,1 0 0,0 1 0,0-1-1,1 0 1,0 0 0,0 1 0,1-1 0,1 0 0,0 0 0,4 15 0,4 5 90,1 0 1,19 33 0,-25-54-43,0 0 0,1 1 0,0-2 0,0 1 0,1-1 0,0 0 0,0 0 0,1-1 0,0 0 0,11 6 0,1 0 75,0-2-1,1 0 0,29 9 1,-40-16-342,0-1 1,1 0-1,-1-1 1,1 0 0,-1-1-1,1 0 1,-1-1-1,0 0 1,1 0-1,-1-1 1,0 0 0,1-1-1,13-6 1,14-10-1317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5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 2816,'2'1'254,"-1"0"1,0 0-1,1 0 0,-1 0 1,0 0-1,0 0 1,1 0-1,-1 0 0,0 1 1,0-1-1,-1 0 0,1 1 1,0-1-1,0 1 0,-1-1 1,1 1-1,0-1 1,-1 1-1,0-1 0,1 1 1,-1 2-1,13 55 86,-8-34 337,85 307 752,-86-309-1144,-4-23-276,0 0 1,0 0 0,0 0 0,0 1 0,0-1 0,0 0 0,0 0 0,0 0 0,0 0 0,0 1 0,0-1-1,0 0 1,0 0 0,0 0 0,0 0 0,-1 0 0,1 1 0,0-1 0,0 0 0,0 0 0,0 0 0,0 0 0,0 0-1,0 0 1,0 1 0,0-1 0,-1 0 0,1 0 0,0 0 0,0 0 0,0 0 0,0 0 0,0 0 0,-1 0-1,1 0 1,0 0 0,0 1 0,0-1 0,0 0 0,0 0 0,-1 0 0,1 0 0,0 0 0,0 0 0,0 0 0,0 0-1,-1 0 1,1 0 0,0-1 0,0 1 0,-2-1 25,0-1 0,0 0 0,1 0 0,-1 0 0,1 0 0,-1 0 0,1 0 0,0 0 0,0 0 0,0-1 0,0 1 0,0 0 0,0-3 0,-5-15-3,1 1 0,0-1 0,2 0 0,0 0 0,2-1 0,0 1 0,3-38 0,0 45-69,1 0 1,0 1-1,0-1 1,1 1-1,1 0 1,0 0-1,1 1 0,0 0 1,0 0-1,1 0 1,1 0-1,0 1 1,16-16-1,-14 17 1,1 0 0,-1 0 0,2 1 0,-1 1 0,1 0-1,0 0 1,0 1 0,1 1 0,0 0 0,0 1 0,0 0 0,0 1 0,16-2-1,-21 4 75,-1 1-1,1 0 0,0 0 1,0 1-1,-1 0 0,1 0 0,-1 1 1,1 0-1,-1 0 0,1 1 1,-1 0-1,0 0 0,0 0 1,-1 1-1,1 0 0,-1 1 1,0 0-1,0-1 0,0 2 0,0-1 1,-1 1-1,0 0 0,0 0 1,6 11-1,-4-5 102,-1 0 0,0 1-1,-1 0 1,0 0 0,-1 0 0,0 0 0,-1 0-1,-1 1 1,0-1 0,0 17 0,-3 0-654,0 0 0,-2 0 0,-11 46 0,15-68-1275,6-14 17,2-7-40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5.7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24 2944,'-2'-24'1801,"4"39"1539,-15 308-1036,11-157-1336,6 206 473,1-299-1227,3 1 0,3-2-1,22 75 1,-27-124-195,2 6 57,1 0-1,1 0 0,26 51 0,-34-77-72,0 1-1,0-1 1,0 1 0,1-1-1,0 0 1,-1 0 0,1 0-1,0-1 1,1 1 0,-1-1-1,0 0 1,1 0 0,-1 0 0,1 0-1,0 0 1,-1-1 0,1 1-1,6 0 1,-3-1-43,-1-1-1,1 1 1,-1-2 0,0 1-1,1-1 1,-1 0 0,0 0-1,1 0 1,-1-1 0,11-5-1,-3 1-267,0-1-1,-1-1 1,0 0-1,-1-1 1,0 0-1,0-1 1,-1 0 0,0-1-1,13-17 1,12-28-1484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8.5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7 192 3200,'-1'2'249,"0"0"0,0-1 0,0 1 0,1 0-1,-1 0 1,1 0 0,-1 0 0,1 0 0,-1 0 0,1 0 0,0 0 0,0 0 0,0 0 0,0 0-1,0 1 1,1-1 0,-1 0 0,1 0 0,-1 0 0,2 2 0,22 49 1215,-11-26-1222,24 85 316,-29-82-164,2 0 0,1 0 1,1-1-1,2 0 0,25 41 0,-38-69-365,0 1 1,0-1 0,0 1 0,0-1-1,0 1 1,0-1 0,0 0-1,1 1 1,-1-1 0,1 0 0,-1 0-1,1 0 1,-1 0 0,1 0 0,-1 0-1,1-1 1,0 1 0,-1 0 0,1-1-1,0 0 1,2 1 0,-3-1-11,0-1 1,1 1 0,-1-1-1,0 1 1,0-1-1,0 0 1,0 0 0,1 1-1,-1-1 1,0 0-1,0 0 1,0 0 0,-1 0-1,1 0 1,0 0 0,0-1-1,-1 1 1,1 0-1,0 0 1,-1 0 0,1-2-1,4-9 46,-2-1-1,1 1 1,-2-1-1,3-19 1,3-74 58,-6 61-122,2-1 0,2 1 0,2-1 0,20-66 0,-23 101 3,0 1 1,0-1 0,1 1-1,1 1 1,-1-1 0,1 1-1,1 0 1,0 1 0,0 0-1,1 0 1,0 1 0,0 0-1,1 0 1,16-8 0,-17 10 19,0 1 1,1 0-1,-1 1 1,0 0-1,1 1 1,0 0-1,0 0 1,-1 1 0,1 0-1,0 1 1,0 0-1,0 1 1,0 0-1,0 0 1,-1 1-1,1 0 1,12 6 0,-2 0 39,-1 1 0,0 1 0,0 1 0,-1 1 0,-1 0 1,0 1-1,-1 1 0,0 1 0,-1 0 0,-1 1 1,0 1-1,-1 0 0,-1 1 0,-1 0 0,0 0 1,8 22-1,-12-22-4,0 0 0,-1 1 1,-1 0-1,-1 0 0,0 0 0,-2 1 1,0-1-1,-1 1 0,-1-1 0,-1 1 1,0-1-1,-2 1 0,0-1 0,-1 0 1,-1 0-1,-1 0 0,-15 31 0,19-45-38,0 0-1,0 0 0,-1-1 1,0 1-1,0-1 0,0 1 1,-1-1-1,1 0 0,-1 0 1,0 0-1,-6 4 0,9-8-21,1 0 0,-1 0 0,1 0 0,-1 0 0,1 0 0,-1 0 0,0 0 0,1 0 0,-1 0 0,1 0 0,-1 0 0,1 0 0,-1 0 0,1 0 0,-1-1 0,1 1 0,-1 0 0,1 0 0,0-1 0,-1 1 0,1 0 0,-1-1 0,1 1 0,-1 0 0,1-1 0,0 1 0,-1-1 0,1 1 0,0 0 0,0-1 0,-1 1 0,1-1 0,0 1 0,0-1 0,0 1 0,-1-1 0,1 1 0,0-1 0,0 1 0,0-1 0,0 1 0,0-1 0,0 0 0,0 1 0,0-1 0,1 0 0,-2-30 0,5-2-24,1 0-1,2 1 0,2-1 1,0 1-1,2 1 0,2 0 1,19-35-1,-20 44-15,1 1-1,1 0 1,1 1 0,0 1 0,2 1 0,0 0-1,1 1 1,1 0 0,1 2 0,27-18-1,-36 27 28,-1 1-1,1 0 0,-1 1 1,1 0-1,1 0 0,-1 1 1,0 1-1,1 0 0,22-1 1,-27 3 13,-1 0 1,1 1-1,0 0 1,-1 0-1,1 0 0,-1 1 1,0 0-1,1 0 1,-1 1-1,0-1 1,0 2-1,0-1 1,-1 0-1,1 1 1,-1 0-1,0 0 1,0 1-1,7 8 1,-2 1-1,0 0-1,-1 1 1,0 0 0,-1 1 0,-1-1 0,6 21 0,24 104 0,-30-112 0,23 128 2,-26-125-5550,5-48 3543,-7-1-43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6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0 226 2432,'23'6'1152,"19"-35"512,-21 19 512,18-1-1792,21-4 0,13 3 128,12-11 128,-4 2-768,2-3 0,-2 1 512,-5 2 128,-7 0-512,-6 6 128,-11 9-1408,-8 6 128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6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1 3456,'-23'31'1664,"33"27"-640,-2-48 1920,0 15-2816,2 6 128,-2 6-128,8-9 0,-3-7-128,5 2 0,-2-10-512,7-5 0,6-12-640,-3-7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6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19 4864,'-52'-18'2432,"73"32"-3328,-3-14 4224,-2 7-5120,2 4 0,3 10-640,-16 3 128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7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80 217 2176,'-8'0'359,"6"1"-267,1-1-1,0 0 0,-1 0 0,1 0 1,-1 0-1,1 0 0,0 0 0,-1-1 0,1 1 1,0 0-1,-1-1 0,1 1 0,0-1 1,-2 0-1,2 2 49,1 1 1,-1-1 0,1 1-1,0-1 1,-1 0-1,1 1 1,0-1-1,0 1 1,0-1-1,0 1 1,1-1-1,-1 0 1,0 1 0,0-1-1,1 1 1,0 1-1,11 15 133,0 0 0,1 0 0,1-1 0,26 24 0,-30-33-159,0 0 0,1-1 0,0 0 0,0-1-1,1 0 1,0-1 0,0 0 0,0-1 0,0 0-1,1-1 1,0 0 0,-1-1 0,1-1-1,0 0 1,20-1 0,-18-1-22,0 0 1,-1-1-1,1 0 1,0-1-1,-1-1 1,0 0-1,0-1 0,0-1 1,-1 0-1,0-1 1,0 0-1,0-1 1,16-14-1,-25 19-79,0-1 0,0 0-1,0 0 1,0-1 0,-1 1 0,1-1 0,-1 0 0,0 0-1,-1 0 1,1 0 0,-1 0 0,0-1 0,-1 1-1,1-1 1,-1 1 0,0-1 0,0-6 0,-1 4 19,0 1-1,-1-1 1,0 1 0,-1-1 0,1 1 0,-2 0 0,1-1 0,-1 1 0,0 0 0,0 1-1,-8-12 1,3 5 8,-2 1 0,1 0 0,-2 1-1,1 0 1,-2 0 0,1 2 0,-1-1 0,-1 1-1,0 1 1,0 0 0,0 1 0,-20-7 0,17 9-61,-1 1 1,0 1 0,-1 1-1,1 0 1,0 1-1,0 1 1,-1 1 0,1 0-1,0 1 1,-32 9 0,38-9 4,0 1 0,0 1 0,0-1 0,1 2 0,-1 0 0,1 0 0,0 1 0,1 0 0,-1 1 0,1 0 0,1 0 0,-1 1 0,1 0 0,0 0 0,1 1 0,0 0 0,-7 13 0,11-16-15,0 1 0,1-1 0,0 0 0,0 1 0,0-1 1,1 1-1,0-1 0,0 1 0,1 0 0,0 0 0,0-1 1,0 1-1,1 0 0,0-1 0,1 1 0,-1-1 0,1 1 1,0-1-1,1 1 0,0-1 0,0 0 0,0 0 0,0-1 0,1 1 1,0-1-1,0 1 0,1-1 0,0-1 0,-1 1 0,12 7 1,-5-3-289,1 0 0,1-1 1,0-1-1,0 0 0,0 0 1,1-1-1,0-1 0,0-1 1,0 0-1,1 0 0,0-2 1,28 3-1,13-9-982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7.5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2048,'-2'5'194,"0"0"0,0 0 0,0-1 0,1 2 0,0-1 0,0 0 1,0 0-1,1 0 0,-1 0 0,1 1 0,0-1 0,1 6 0,14 72 1842,-5-30-1731,97 615 1849,-93-573-1642,52 177 0,-63-262-553,12 31 129,-14-41-129,-1 1 0,0-1 1,0 1-1,1-1 0,-1 1 0,0-1 1,1 1-1,-1-1 0,1 1 0,-1-1 0,1 1 1,-1-1-1,0 0 0,1 1 0,0-1 1,-1 0-1,1 1 0,-1-1 0,1 0 1,-1 0-1,1 0 0,0 1 0,-1-1 1,1 0-1,-1 0 0,1 0 0,0 0 1,-1 0-1,1 0 0,-1 0 0,1 0 1,0 0-1,-1 0 0,1-1 0,-1 1 0,1 0 1,0 0-1,-1-1 0,1 1 0,-1 0 1,1 0-1,-1-1 0,1 1 0,-1-1 1,1 1-1,-1-1 0,1 1 0,-1 0 1,0-1-1,1 1 0,-1-1 0,0 0 1,1 0-1,10-13-1239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8.2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1170 2560,'3'4'245,"0"-1"0,1 1 0,-1 0 0,1-1 0,0 0 0,0 0-1,0 0 1,0-1 0,1 1 0,-1-1 0,1 0 0,-1 0 0,1 0 0,0-1 0,-1 0 0,1 0 0,0 0 0,0 0 0,0-1 0,0 0 0,5 0 0,9 0-26,-1-1 0,0 0 0,1-2 1,25-6-1,-31 6-85,13-4 187,-1 0 0,37-17 1,-57 22-287,1-1 0,-1 0 0,0 0 0,0 0 0,0 0 0,0-1 0,-1 0 0,1 0 0,-1 0 0,0-1 0,0 1 0,0-1 0,-1 0 0,0 0 0,0 0 0,0 0 0,2-7 0,-4 10-26,0-1 0,-1 1 0,1-1 0,-1 1-1,0-1 1,1 1 0,-1-1 0,0 1 0,-1-1 0,1 0 0,0 1 0,-1-1-1,1 1 1,-1-1 0,0 1 0,0 0 0,0-1 0,0 1 0,0 0 0,0 0 0,-1-1-1,1 1 1,-1 0 0,1 0 0,-1 1 0,0-1 0,0 0 0,0 1 0,0-1-1,0 1 1,0-1 0,0 1 0,-1 0 0,1 0 0,0 0 0,-1 0 0,1 0 0,-5 0-1,0-1-19,0 0 0,-1 1 0,1 0 0,-1 0 0,1 1 0,-1 0 0,1 0 0,-1 1 0,1 0 0,-1 0-1,-12 5 1,11-2-5,0 0 1,1 1-1,-1 0 0,1 1 0,0-1 0,0 2 0,1-1 0,0 1 0,0 0 0,0 1 0,1-1 1,0 1-1,1 1 0,-1-1 0,2 1 0,-1 0 0,1 0 0,1 0 0,-3 10 0,3-11 29,2-1 0,-1 1 0,1-1 1,0 1-1,1 0 0,0-1 0,0 1 0,1 0 0,0-1 0,0 1 0,0 0 0,1-1 0,1 0 0,-1 1 0,1-1 0,0 0 0,1 0 0,-1-1 0,1 1 0,1-1 0,-1 0 0,1 0 1,0 0-1,1-1 0,5 6 0,-2-4 46,1 0 0,-1 0 1,1-1-1,1 0 0,-1-1 0,1 0 1,0-1-1,0 0 0,0-1 1,0 0-1,1 0 0,-1-2 0,15 2 1,-9-3 26,0-1 0,0-1 1,0 0-1,-1-1 1,1-1-1,-1 0 1,0-2-1,20-8 0,10-10 156,-1-1 0,-2-3-1,0-1 1,76-69 0,-94 73-191,0-1 1,-1-1 0,-2-1 0,-1-1 0,-1-1-1,17-36 1,3-14 66,35-108-1,-57 136-161,-2 0 1,17-100-1,-30 123 14,0 0 0,-2 0 0,-1-1 0,-1 1 0,-1 0 0,-13-55 0,13 75-1,-1 0 1,0 0 0,0 1 0,-1-1 0,0 1 0,-1 0-1,0 0 1,0 0 0,-1 1 0,1-1 0,-2 1 0,1 1-1,-1-1 1,0 1 0,-8-5 0,9 7 3,0 1 0,0 0 1,-1 0-1,1 0 0,-1 1 0,1 0 0,-1 1 1,0-1-1,0 1 0,0 0 0,0 1 0,0 0 1,0 0-1,0 0 0,0 1 0,0 0 0,1 0 1,-1 1-1,0 0 0,-7 3 0,0 1-24,-1 2 0,1-1 1,0 2-1,0-1 0,1 2 0,1 0 0,-1 1 0,2 0 0,-1 0 0,2 1 0,-1 1 1,2 0-1,0 0 0,0 1 0,1 0 0,-6 17 0,-2 8-11,2 0 0,2 1 0,2 0 0,1 1 0,-3 45 0,6-24 167,4-1 0,2 1 0,2-1 0,4 1-1,1-1 1,4-1 0,2 0 0,3 0 0,3-1 0,2-1 0,40 78 0,-50-114 37,0-1 0,2 1 0,1-2 0,0 0 1,1-1-1,2 0 0,0-1 0,0-1 1,2 0-1,0-2 0,27 17 0,-41-29-246,0-1-1,0 0 1,0 0-1,0 0 1,0-1-1,0 0 1,1 0-1,-1 0 0,0-1 1,1 0-1,-1 0 1,0 0-1,1 0 1,-1-1-1,0 0 1,1 0-1,-1 0 1,0-1-1,9-4 1,32-16-1688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12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351 59 1152,'-4'-5'1063,"11"-2"285,-5 5-1250,-1 1 0,1 0-1,-1-1 1,1 0 0,-1 1 0,1-1 0,-1 0 0,0 1 0,0-1-1,0 0 1,0 0 0,0 0 0,-1 0 0,1 0 0,0 0 0,0-4 0,-2 5-60,0 0 1,1 1-1,-1-1 1,0 0-1,0 0 1,0 0-1,1 0 1,-1 1 0,0-1-1,0 0 1,0 1-1,0-1 1,0 1-1,0-1 1,0 1 0,0 0-1,0-1 1,-1 1-1,1 0 1,0 0-1,0 0 1,0 0 0,0 0-1,0 0 1,-1 0-1,1 0 1,0 0-1,0 0 1,-1 1 0,-37 2 478,39-2-506,-21 4 194,0 1 0,0 2 1,1 0-1,0 1 0,0 1 1,1 0-1,-35 27 0,44-28-152,0 1 0,1 0 0,0 0 0,1 1 0,0 0 0,1 1 0,0-1-1,1 1 1,0 1 0,1-1 0,0 1 0,1 0 0,-4 20 0,6-26-26,1 0 1,0-1-1,0 1 0,1 0 1,0 0-1,0 0 1,1 0-1,-1 0 1,2 0-1,-1-1 0,1 1 1,0 0-1,0-1 1,0 1-1,1-1 1,0 0-1,1 0 1,-1 0-1,1 0 0,0-1 1,1 0-1,-1 1 1,1-1-1,0-1 1,0 1-1,1-1 0,-1 0 1,8 4-1,5 1 47,1-1 0,1-1 0,-1-1-1,1-1 1,0 0 0,0-1 0,29 1 0,150-4 482,-160-2-572,-16 1-235,-8 0-146,-1 0 1,1-1-1,-1 0 0,0-1 0,1-1 0,23-8 0,-2-12-1011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12.9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 11 1664,'-3'-2'184,"-1"1"0,1-1 0,0 1 0,-1 0 0,1 0 1,-1 0-1,0 0 0,1 1 0,-1-1 0,1 1 0,-1 0 0,0 0 0,1 0 0,-1 1 0,-7 1 0,9-1-107,0 1-1,-1-1 1,1 1 0,0 0-1,0 0 1,0 0-1,0 0 1,0 0-1,0 0 1,1 0-1,-1 1 1,1-1-1,-1 1 1,1-1-1,0 1 1,0-1-1,0 1 1,0 0 0,1-1-1,-1 1 1,0 5-1,-2 17 178,1 0 0,1 0 0,2 0 0,4 36 0,22 100 1121,53 115 72,-53-199-983,-3 1-1,18 115 1,-40-185-362,-1 1 0,0 0 1,-1 0-1,0 0 1,0 0-1,-1 0 0,0 0 1,-1 0-1,0-1 1,0 1-1,-1-1 0,0 1 1,0-1-1,-8 14 1,10-22-96,1 0 1,0 0 0,0 1 0,0-1 0,0 0 0,-1 1 0,1-1 0,0 0-1,0 0 1,0 1 0,-1-1 0,1 0 0,0 0 0,-1 0 0,1 0-1,0 1 1,0-1 0,-1 0 0,1 0 0,0 0 0,-1 0 0,1 0 0,0 0-1,-1 0 1,1 0 0,0 0 0,-1 0 0,1 0 0,0 0 0,-1 0-1,1 0 1,0 0 0,-1 0 0,1 0 0,0 0 0,-1 0 0,1 0 0,0-1-1,-1 1 1,1 0 0,0 0 0,0 0 0,-1-1 0,1 1 0,0 0 0,0 0-1,-1-1 1,1 1 0,0 0 0,0 0 0,0-1 0,0 1 0,-1 0-1,1-1 1,0 1 0,0 0 0,0-1 0,0 1 0,0 0 0,0-1 0,0 0-1,-7-23 231,6 3-265,0 1-1,1-1 1,1 0 0,1 1 0,1-1-1,1 1 1,1 0 0,0 0 0,1 0-1,2 1 1,0 0 0,1 0 0,0 1-1,2 0 1,0 1 0,1 0 0,25-27-1,-31 39-6,0 0-1,1 1 1,0-1-1,0 1 1,0 1-1,0-1 1,1 1-1,-1 0 1,1 1-1,0 0 1,-1 0-1,1 1 0,0 0 1,15-1-1,-17 2 49,0 0-1,-1 1 1,1 0-1,0 0 1,0 0-1,-1 0 1,1 1-1,-1 0 1,1 0-1,-1 0 1,0 1-1,0 0 1,0 0-1,0 0 1,0 1-1,-1-1 1,1 1-1,-1 0 1,0 0-1,6 9 1,6 14 232,-1 2 0,-1-1 0,-2 2 1,-1 0-1,-1 0 0,-2 1 1,-1 0-1,-1 0 0,-2 1 1,1 50-1,-6-80-189,1 1 0,0 0 0,-1 0 0,0-1 0,0 1 0,1-1 0,-2 1 0,1-1 0,0 1 0,0-1 0,-3 4 0,4-6-87,-1 1 0,1-1 1,0 1-1,-1-1 0,1 0 0,0 1 0,-1-1 1,1 1-1,-1-1 0,1 0 0,-1 0 0,1 1 0,-1-1 1,1 0-1,-1 0 0,1 1 0,-1-1 0,1 0 1,-1 0-1,0 0 0,1 0 0,-1 0 0,1 0 0,-1 0 1,1 0-1,-1 0 0,0 0 0,1 0 0,-1 0 1,1 0-1,-1 0 0,1-1 0,-1 1 0,1 0 0,-1 0 1,1-1-1,-1 1 0,1 0 0,-1-1 0,1 1 0,-1 0 1,1-1-1,0 1 0,-1-1 0,1 1 0,0-1 1,-1 1-1,1-1 0,0 1 0,-1-1 0,1 1 0,0-1 1,0 1-1,0-1 0,0 1 0,0-1 0,-1 0 1,1-1-187,0 1 0,-1 0 0,1-1 0,0 1 0,-1 0 0,1-1 0,0 1 0,0-1 0,0 1 0,0 0 0,1-1 0,-1 1 0,0 0 0,1-1 0,0-1 0,10-9-1960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13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0 285 2816,'16'-2'1333,"0"1"-1,1 0 1,24 3 0,47 11 592,-67-8-1677,0-2-1,0 0 1,0-1-1,0-1 1,1-1 0,-1-1-1,35-6 1,-41 2-73,1 0 0,-1-1 0,-1-1 0,1 0 0,-1-1 0,0 0 0,-1-1 0,0-1 0,0 0 0,12-13 0,-19 17-117,-1 0 0,0-1 0,0 1 0,0-1 1,-1 0-1,1-1 0,-2 1 0,1-1 0,2-10 0,-5 13-33,1 0 0,-2 0-1,1-1 1,-1 1 0,1 0-1,-2 0 1,1-1 0,0 1 0,-1 0-1,0 0 1,0 0 0,-1 0-1,1 0 1,-1 0 0,-4-8-1,4 11-19,1-1-1,-1 1 0,1 0 0,-1 0 1,0 0-1,1 0 0,-1 0 1,0 0-1,-1 0 0,1 1 1,0-1-1,0 1 0,-1 0 0,1-1 1,0 1-1,-1 0 0,0 1 1,1-1-1,-1 0 0,1 1 1,-1-1-1,0 1 0,1 0 0,-1 0 1,0 0-1,1 0 0,-1 0 1,0 1-1,1-1 0,-1 1 1,0 0-1,1-1 0,-5 3 0,0 0-1,0 0-1,-1 1 0,1 0 0,1 0 1,-1 0-1,1 1 0,-1 0 0,1 0 0,1 1 1,-7 7-1,5-3 49,1 1 1,0 0-1,1 0 1,0 0-1,1 0 1,0 1 0,0 0-1,2 0 1,-1 0-1,2 0 1,-1 0-1,2 0 1,-1 0-1,2 0 1,0 0-1,0 1 1,1-1-1,1 0 1,0-1-1,0 1 1,6 12-1,-4-10 50,1-1 0,0 1-1,1-2 1,0 1-1,1-1 1,1 0-1,0 0 1,0-1 0,1-1-1,0 0 1,1 0-1,0-1 1,1 0-1,0-1 1,0 0 0,1-1-1,22 10 1,-11-8-1065,2-1 1,-1-1-1,1-2 1,0 0-1,35 1 1,-18-9-1341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16.2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10 1280,'-5'-3'640,"5"-4"-384,0 7 768,0 0-1024,0 0 0,0 0 0,0 0 128,0 0-256,0 4 128,-5-1 0,2 0 0,3 2-384,-5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8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72 416 3200,'6'2'256,"1"-1"0,-1 0 0,0 0 0,1-1 0,-1 0 0,1 0 0,-1 0 0,1-1 0,-1 0 0,0 0 0,1 0 0,-1-1 0,0 0 0,0-1 0,0 1 0,0-1 0,-1 0 0,1 0 0,10-8 0,47-36 905,-44 35-1136,0-2 1,21-19-1,-32 25 38,0 0 0,0-1 0,-1 0 0,-1 0 1,1-1-1,-1 0 0,-1 0 0,0 0 0,0-1 0,-1 1 0,3-12 0,-6 16-35,0 1 0,0-1 0,-1 1-1,1-1 1,-1 1 0,-1-1-1,1 1 1,-1-1 0,0 1 0,0-1-1,-1 1 1,1-1 0,-1 1 0,0 0-1,-1 0 1,1 0 0,-1 0 0,0 1-1,0-1 1,-1 1 0,1-1-1,-1 1 1,0 0 0,-7-5 0,5 5-32,1 1 1,-1 0 0,0 1 0,0-1-1,0 1 1,0 0 0,0 1 0,-1 0-1,1 0 1,0 0 0,-1 0 0,1 1-1,0 0 1,-1 1 0,1-1 0,-1 1-1,-10 3 1,2 0-10,1 0 0,-1 0 0,1 2 0,0 0 0,0 0 0,-20 14 0,22-11 28,1 1-1,1 0 1,0 1-1,0 0 1,1 1-1,1 0 1,-1 0-1,2 0 1,0 1-1,1 1 1,0-1-1,1 1 1,0 0-1,1 0 1,1 0-1,-3 28 0,3-23 66,2-1 0,0 1-1,1 0 1,1-1-1,1 1 1,0-1-1,1 1 1,1-1-1,1 0 1,1 0-1,0-1 1,17 31-1,-13-31 18,0 0-1,2-1 1,0-1-1,1 0 0,0-1 1,1 0-1,16 12 1,-24-21-160,0-1 1,1 0 0,0 0 0,0-1 0,0 0 0,0 0 0,0-1 0,1 1-1,-1-2 1,1 1 0,0-1 0,-1 0 0,1-1 0,0 1 0,-1-1 0,1-1-1,0 0 1,-1 0 0,1 0 0,11-5 0,42-18-1431,0-3-171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9.0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12 466 3072,'29'24'6144,"-5"48"-3860,-20-55-2183,2 0 0,0-1 0,9 20 0,-1-8 305,-9-15-169,1-2 0,0 1 1,0 0-1,1-1 0,1-1 0,0 1 0,12 11 1,-8-11-72,1 0 1,0-1 0,1-1 0,-1 0 0,2-1 0,-1 0 0,1-1 0,0-1 0,1 0 0,0-1-1,0-1 1,0 0 0,0-2 0,0 1 0,1-2 0,25-1 0,-11-2 55,-1-1 0,0-2 1,0 0-1,0-3 0,-1 0 0,0-2 1,0-1-1,30-17 0,-43 19-136,-1 0-1,0-1 1,-1 0 0,0-2-1,-1 1 1,0-2 0,-1 0-1,0 0 1,-1-1 0,-1 0-1,0-1 1,-1 0-1,0-1 1,-2 0 0,10-25-1,-12 25-70,0 0-1,-2-1 0,1 1 0,-2-1 0,-1 1 0,0-1 0,0 0 1,-2 1-1,0-1 0,-1 0 0,-1 1 0,-1-1 0,0 1 1,-6-16-1,2 15-14,0 0 0,-1 1 0,-1 0 0,-1 0 0,0 1 0,0 1 0,-2 0 0,0 0 0,0 1 0,-1 1 1,-1 0-1,-24-14 0,13 10-18,-1 2 0,0 1-1,-1 1 1,0 1 0,-1 2 0,0 1 0,0 1 0,-1 1 0,1 2 0,-37-1 0,43 5-167,1 0 1,-1 1 0,1 2-1,-1 0 1,1 1-1,0 2 1,0 0-1,1 1 1,0 1 0,0 1-1,0 1 1,2 1-1,-1 1 1,-23 18-1,37-25-48,-1 1 0,1 0-1,0 0 1,0 1-1,0 0 1,1 0-1,0 0 1,1 1-1,0-1 1,0 1-1,0 0 1,1 0-1,0 1 1,1-1-1,0 1 1,0-1-1,-1 16 1,4 54-2220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18.8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98 2176,'16'-97'4928,"-16"195"-3757,22 541 1540,-7-511-2437,17 269 754,-32-393-1010,1 12-58,0 0 0,-2 0 0,0 0 0,-1 0 0,0-1 0,-1 1 0,-1 0 0,-11 26 0,15-41-11,0-1 0,0 1 0,-1 0 0,1-1 0,0 0 0,-1 1 0,1-1 0,0 1 0,-1-1 0,1 1 0,-1-1 0,1 0 0,-1 1-1,1-1 1,-1 0 0,1 1 0,-1-1 0,1 0 0,-1 0 0,1 0 0,-1 1 0,1-1 0,-1 0 0,0 0 0,1 0 0,-1 0 0,1 0 0,-1 0 0,1 0 0,-1 0-1,0 0 1,1 0 0,-1-1 0,1 1 0,-1 0 0,1 0 0,-1 0 0,1-1 0,-1 1 0,1 0 0,-1-1 0,1 1 0,-1 0 0,1-1 0,-1 1 0,1-1 0,0 1-1,-1 0 1,1-1 0,0 1 0,-1-1 0,1 1 0,0-1 0,-1 0 0,1 1 0,0-1 0,0 1 0,0-1 0,0 1 0,0-2 0,-9-20-1613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19.3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0 202 896,'0'-4'186,"0"1"-1,0-1 1,0 0 0,1 0-1,-1 1 1,1-1-1,0 0 1,0 1 0,0-1-1,1 1 1,-1-1 0,1 1-1,-1 0 1,1 0 0,1-1-1,-1 1 1,0 0 0,1 1-1,-1-1 1,1 0-1,0 1 1,0 0 0,5-4-1,8-7 51,1 1-1,1 1 1,20-11-1,-7 10 64,1 0-1,0 2 1,1 2 0,0 0-1,0 3 1,0 0 0,1 3-1,66 2 1,-81 1-137,-1 1 0,0 0 1,0 2-1,0 0 0,0 1 0,-1 0 1,32 16-1,-38-15-98,0 1 0,-1-1 1,0 2-1,0 0 0,0 0 0,-1 1 1,-1 0-1,1 0 0,-1 1 1,-1 0-1,0 0 0,8 16 0,-12-21-34,-1 0 0,1 1 0,-1-1 0,0 1 0,0 0 0,-1 0 0,0-1 0,0 1 0,0 0 0,-1 0 1,0 0-1,0 0 0,0 0 0,-1 0 0,0 0 0,0 0 0,-3 7 0,1-5 24,0-1 0,-1 0 0,0 0 0,-1 0 1,1 0-1,-1-1 0,-1 0 0,1 0 0,-1-1 1,0 1-1,-11 7 0,1-3 59,-1 0 1,0-1-1,0 0 1,-1-1-1,0-1 1,-1-1-1,0-1 1,0-1-1,-37 5 1,41-8-195,0-1 0,0 0 0,0-2 1,0 1-1,0-2 0,1 0 0,-1 0 1,0-2-1,1 0 0,0 0 0,0-1 0,1-1 1,-20-13-1,41 27-2351,13 4 875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19.9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35 342 2432,'-1'0'123,"0"-1"0,0 1 0,0 0 1,-1-1-1,1 1 0,0 0 0,0 0 0,0 0 0,0 0 1,0 0-1,0 0 0,0 0 0,0 0 0,0 0 1,-1 0-1,1 1 0,0-1 0,0 0 0,0 1 0,0-1 1,0 1-1,0-1 0,0 1 0,1 0 0,-1-1 0,0 1 1,0 0-1,0-1 0,0 1 0,1 0 0,-1 0 1,0 0-1,0 2 0,1-1-61,-1 1 0,1 0 0,0 0 0,1 0 0,-1 0 0,0 0 0,1-1 0,0 1 0,-1 0 0,1 0 0,0-1 0,0 1 0,3 3 0,2 7 94,2-1 0,-1-1 0,2 1 0,0-1 0,0-1 0,1 1 0,0-2 0,0 1 0,1-1 0,1-1 0,-1 0 0,1-1 0,1 0 0,-1-1 0,1 0 0,1-1 0,-1 0 0,0-1 0,1-1 0,0 0 0,23 1 0,-26-2-91,1-2-1,0 1 1,0-1 0,0-1 0,0 0 0,0-1 0,-1 0 0,1-1 0,0-1 0,-1 1-1,0-2 1,0 1 0,0-2 0,-1 1 0,0-2 0,0 1 0,0-1 0,-1-1 0,0 1-1,0-2 1,-1 1 0,0-1 0,0 0 0,-1-1 0,-1 0 0,7-11 0,-8 10-29,0 0 0,-1 0 0,0 0 0,-1-1 0,0 1 1,0-1-1,-1 0 0,-1 1 0,0-1 0,-1 0 0,0 0 1,-1 0-1,0 0 0,-1 0 0,0 1 0,-1-1 0,0 1 1,-1-1-1,0 1 0,-9-16 0,5 14-34,0 1 0,0 1-1,-1-1 1,0 1 0,-1 1 0,-1 0-1,1 0 1,-2 1 0,1 1 0,-1 0-1,0 0 1,-1 1 0,0 0 0,0 2-1,0-1 1,-26-6 0,24 9-43,0 1-1,0 0 1,0 1 0,0 0 0,0 1-1,0 1 1,0 0 0,0 2 0,0-1-1,0 2 1,1 0 0,-17 6 0,24-7 15,0 0 1,-1 1-1,2-1 1,-1 1-1,0 0 1,1 1-1,-1 0 1,1 0-1,1 0 1,-1 1-1,1 0 1,0 0-1,0 0 1,1 1-1,-1-1 1,2 1-1,-1 0 1,1 0 0,0 1-1,0-1 1,1 1-1,0-1 1,0 1-1,-1 15 1,3-17 2,1 0 1,-1 0 0,1 0 0,0 0 0,1 0-1,-1 0 1,1 0 0,0-1 0,1 1 0,-1-1-1,1 1 1,0-1 0,1 0 0,-1 0 0,1 0-1,0-1 1,0 1 0,0-1 0,9 6 0,0 0-281,1 0 1,0-1 0,1-1 0,0 0-1,0-1 1,18 6 0,37 8-1234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0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 2304,'-1'0'137,"0"1"0,0-1-1,0 1 1,1-1 0,-1 1 0,0 0 0,1-1 0,-1 1 0,0 0-1,1-1 1,-1 1 0,1 0 0,-1 0 0,1 0 0,-1 0 0,1 0-1,0-1 1,-1 1 0,1 0 0,0 0 0,0 0 0,0 0 0,0 0-1,0 0 1,0 0 0,0 2 0,0 33 1181,2-6-979,2-1 0,1 1 0,2-1 0,0 0 0,2 0 0,2-1 0,0 0 0,22 37 0,-31-62-386,0 0 0,0 0 0,0-1 0,0 1 0,0 0 1,1-1-1,-1 0 0,1 1 0,0-1 0,-1 0 0,1 0 1,0-1-1,0 1 0,1-1 0,-1 1 0,0-1 0,0 0 1,1 0-1,-1 0 0,0-1 0,1 1 0,-1-1 0,1 0 1,-1 0-1,1 0 0,-1 0 0,1-1 0,-1 1 0,0-1 1,1 0-1,-1 0 0,0 0 0,0-1 0,1 1 0,-1-1 0,0 1 1,0-1-1,-1 0 0,1 0 0,0 0 0,-1-1 0,1 1 1,-1-1-1,0 1 0,3-5 0,18-26-1254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0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15 4736,'-64'-15'2304,"47"23"-2944,17-8 3840,8-5-3200,1 2 0,-1 3 0,5 0 128,0 8-1408,4 10 128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1.2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280 87 1280,'0'-5'316,"0"1"0,0 0-1,0-1 1,0 1 0,-1-1 0,0 1 0,0 0-1,0 0 1,0-1 0,-1 1 0,0 0-1,0 0 1,-4-6 0,4 7-271,-1 1-1,1 0 1,-1 1-1,0-1 1,1 0-1,-1 1 1,0-1-1,0 1 1,0 0-1,0 0 1,-1 0-1,1 1 1,0-1 0,0 1-1,0-1 1,-1 1-1,1 0 1,0 0-1,-6 1 1,-1 1 110,0-1 1,0 1-1,0 1 1,0 0 0,0 0-1,1 1 1,-1 0-1,1 0 1,0 1-1,1 1 1,-1-1 0,1 1-1,0 1 1,0-1-1,1 2 1,0-1-1,-11 14 1,15-16-131,0-1 1,0 1 0,0 0-1,1 0 1,-1 0-1,1 0 1,0 1-1,1-1 1,-1 0 0,1 1-1,0-1 1,0 1-1,1-1 1,0 1-1,0 0 1,0-1-1,0 1 1,1-1 0,0 1-1,0-1 1,1 1-1,0-1 1,0 0-1,0 0 1,0 0 0,1 0-1,0 0 1,0 0-1,0-1 1,0 1-1,1-1 1,0 0-1,5 5 1,4 2 22,0-1 0,0 0-1,1-2 1,0 1 0,1-1-1,0-1 1,0-1 0,1 0 0,-1-1-1,1-1 1,20 4 0,-15-5-240,0-1 1,0 0-1,0-1 0,1-2 1,-1 0-1,0-1 0,0-1 1,29-9-1,14-9-1109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1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0 1664,'0'0'64,"-1"0"0,0 0 1,1 0-1,-1 1 0,0-1 0,1 0 1,-1 0-1,1 0 0,-1 1 0,0-1 1,1 0-1,-1 1 0,1-1 0,-1 0 1,1 1-1,-1-1 0,1 1 0,-1-1 1,1 1-1,0-1 0,-1 1 0,1-1 0,-1 1 1,1-1-1,0 1 0,0 0 0,-1-1 1,1 2-1,-3 27 1352,14 45 246,-6-48-1334,23 141 895,7-2 0,98 276 0,-126-420-1130,-2-10-4,0 1 1,-1-1-1,-1 1 0,0 0 0,0 0 1,-1 1-1,-1-1 0,0 22 0,1-148 850,2 86-962,1 1 0,1 0 0,1 1-1,1 0 1,15-32 0,-20 51 0,1-1 1,0 1-1,0 0 0,0 0 1,1 0-1,-1 1 0,2-1 0,-1 1 1,1 1-1,0-1 0,0 1 1,1 0-1,-1 0 0,1 0 0,0 1 1,0 0-1,1 1 0,-1 0 1,1 0-1,0 0 0,0 1 0,9-1 1,-14 3 34,0 0 0,0 0 0,-1 1 0,1-1 0,0 1 0,-1-1 0,1 1 1,-1 0-1,1 0 0,-1 1 0,1-1 0,-1 0 0,0 1 0,0-1 0,1 1 0,-1 0 1,0 0-1,-1 0 0,1 0 0,0 0 0,0 0 0,1 4 0,5 6 165,-1 1 1,11 27-1,-11-25-70,3 6 72,-2 0 1,0 0 0,-1 1-1,-2 0 1,0 0-1,-1 0 1,-1 1-1,-1 0 1,-1-1-1,-1 1 1,-5 38 0,1-52-344,2-11-497,4-15-1821,9 9 669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2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4 286 2816,'-1'0'34,"1"0"-1,0 0 1,0 0 0,-1-1 0,1 1-1,0 0 1,0 0 0,0-1-1,-1 1 1,1 0 0,0 0 0,0-1-1,0 1 1,0 0 0,0 0 0,0-1-1,-1 1 1,1 0 0,0-1-1,0 1 1,0 0 0,0-1 0,0 1-1,0 0 1,0 0 0,0-1 0,0 1-1,0 0 1,1-1 0,-1 1 0,0 0-1,0 0 1,0-1 0,0 1-1,0 0 1,0-1 0,1 1 0,-1 0-1,0 0 1,0 0 0,0-1 0,1 1-1,-1 0 1,0 0 0,0 0-1,1-1 1,-1 1 0,25-3 1450,54 13 793,-41-4-1556,-15-4-530,0-1-1,0-1 1,0-1 0,-1-1 0,1-1-1,0-1 1,26-9 0,-39 11-108,-1-2 1,1 1 0,-1-1-1,0-1 1,0 0 0,-1 0-1,1 0 1,-1-1-1,0-1 1,-1 1 0,0-1-1,0-1 1,0 1 0,-1-1-1,0 0 1,0-1-1,-1 1 1,8-19 0,-11 22-51,-1 0-1,1 0 1,-1 0 0,0 0 0,-1 0 0,1 0 0,-1 0 0,0 0 0,-1-1 0,1 1 0,-1 0-1,0 0 1,0 0 0,-4-8 0,4 10-21,0 0 0,0 0 0,-1 0-1,0 0 1,1 1 0,-1-1 0,0 1 0,-1-1 0,1 1-1,0 0 1,-1 0 0,1 0 0,-1 0 0,1 0 0,-1 0-1,0 1 1,0-1 0,0 1 0,0 0 0,0 0 0,0 0-1,0 0 1,0 0 0,-6 0 0,0 1 28,-1 0 0,0 1 1,0 0-1,1 0 0,-1 1 0,1 0 1,-1 1-1,1 0 0,0 0 1,0 1-1,0 1 0,-15 9 0,12-6 18,1 1-1,0 0 0,0 1 0,1 0 1,0 1-1,1 0 0,1 0 1,-13 21-1,14-20 12,1 0 1,0 1-1,1 0 1,1 0-1,0 0 1,0 1-1,2-1 1,-3 28-1,4-31-8,2-1 0,-1 1 0,1-1 0,0 1 0,1-1 0,0 1 0,1-1 0,0 0 0,0 0 0,1 0-1,0 0 1,1-1 0,7 11 0,-2-5 52,1-1 0,0-1-1,1 0 1,1-1 0,0 0 0,0 0-1,1-2 1,1 0 0,-1 0 0,2-1-1,-1-1 1,1-1 0,26 8 0,-30-11-229,0-1 0,-1 0 0,1 0 0,0-1 1,0 0-1,0-1 0,0-1 0,0 0 0,0-1 1,0 0-1,0 0 0,-1-1 0,1-1 0,-1 0 1,0-1-1,0 0 0,-1 0 0,1-1 0,-1-1 1,11-9-1,-16 12-160,0-1 0,-1 0 0,1-1 1,-1 1-1,-1-1 0,1 0 0,-1 0 0,0 0 1,0 0-1,0-1 0,-1 1 0,0-1 0,1-11 1,10-50-2029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2.7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89 4352,'-1'0'88,"-1"0"0,1 0 0,0 0 0,-1 0 0,1 0 0,-1 1 0,1-1 0,-1 0 0,1 1 0,0-1 0,-1 0 0,1 1 0,0 0 0,-1-1 0,1 1 0,0 0 0,0 0 0,-1 0 0,1 0-1,0 0 1,0 0 0,0 0 0,0 0 0,0 0 0,0 2 0,0-1 118,0 0-1,1 1 0,-1-1 1,1 1-1,0-1 0,-1 1 1,1-1-1,1 1 0,-1-1 0,0 1 1,0-1-1,1 0 0,1 5 1,2 4 452,0 0-1,1 0 1,0 0 0,1-1 0,13 18 0,-12-20-532,1-1-1,0 1 1,1-1 0,-1-1 0,1 0-1,1 0 1,-1 0 0,1-1 0,0-1-1,0 0 1,0 0 0,1-1-1,-1 0 1,1-1 0,20 2 0,-9-2 199,0-1 0,1 0 0,-1-2 0,0-1 0,1 0 1,38-11-1,-49 9-234,0 0 1,-1 0-1,0-1 1,0-1-1,-1 0 1,0 0-1,0-1 1,0-1-1,0 0 0,-1 0 1,-1 0-1,11-14 1,-15 17-280,0 0-1,0-1 1,-1 1-1,0-1 1,0 0 0,-1 0-1,1 0 1,-1 0 0,-1 0-1,1 0 1,-1 0 0,0-1-1,0 1 1,-1-1-1,0 1 1,0 0 0,0-1-1,-1 1 1,0-1 0,0 1-1,-1 0 1,0 0 0,0 0-1,-5-11 1,-17-20-2137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4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1247 896,'2'-2'122,"-1"0"0,0 1 0,1-1-1,-1 1 1,0 0 0,1 0 0,0-1 0,-1 1 0,1 0 0,0 0-1,0 0 1,-1 1 0,1-1 0,3-1 0,-4 2 162,30-14 703,1 1 0,0 2 0,38-9 1,-36 12-626,-1-2 0,52-23-1,25-22 418,196-98 661,-285 141-1365,0-1-1,0-2 1,-1 1-1,-1-2 1,-1-1-1,0 0 1,-1-1-1,-1-1 1,-1-1-1,0 0 1,16-32-1,-22 34-32,0 0-1,-1-1 0,-2 0 1,1 0-1,-2 0 0,-1-1 1,0 0-1,-2 0 0,0 0 1,-1 0-1,-1 0 1,-1 0-1,-1 0 0,-6-32 1,0 22-6,-1 1 0,-2 0 1,0 0-1,-27-45 1,30 60-54,0 0 1,-2 1-1,1 0 0,-2 0 1,0 1-1,0 1 1,-1 0-1,-1 0 1,0 1-1,-24-14 1,31 21-1,0 0 1,0 1-1,0 0 1,0 0 0,0 1-1,0-1 1,0 2 0,-1-1-1,1 0 1,0 1-1,-1 0 1,1 1 0,0 0-1,0 0 1,-1 0-1,1 0 1,0 1 0,0 0-1,0 0 1,1 1-1,-1 0 1,0 0 0,-6 5-1,4-2-8,-1 1 0,1 0 0,1 0-1,-1 1 1,1 0 0,0 0 0,1 1-1,0 0 1,0 0 0,1 0 0,0 1-1,1 0 1,-5 14 0,-2 22 4,1 0-1,2 0 1,3 1 0,1 0-1,5 87 1,6-46 177,4 1 1,27 102-1,9-20 196,12 56 747,-54-208-847,-2 1-1,0-1 1,-1 1 0,-2 34 0,0-54-261,0 1 0,0-1 0,1 1 0,-1-1 0,0 1 0,0-1 1,0 0-1,0 1 0,0-1 0,-1 1 0,1-1 0,0 1 0,0-1 1,0 0-1,0 1 0,0-1 0,-1 1 0,1-1 0,0 0 0,0 1 1,0-1-1,-1 0 0,1 1 0,0-1 0,-1 0 0,1 1 0,0-1 1,-1 0-1,1 0 0,0 1 0,-1-1 0,1 0 0,-1 0 0,1 0 1,0 0-1,-1 1 0,1-1 0,-1 0 0,1 0 0,0 0 1,-1 0-1,1 0 0,-1 0 0,1 0 0,-1 0 0,1 0 0,-1 0 1,0-1-80,1 1 1,-1-1 0,0 1 0,1-1-1,-1 1 1,0-1 0,1 1-1,-1-1 1,1 0 0,-1 1 0,1-1-1,-1 0 1,1 1 0,-1-1 0,1 0-1,0 1 1,0-1 0,-1 0 0,1 0-1,0 0 1,0 1 0,0-3 0,6-20-2732,-2 15 2075,5-15-1069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39.6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5 2048,'-19'-4'1804,"5"3"642,14 2-2372,-1 0-1,0 0 1,1 0 0,-1 0 0,1 0-1,0 1 1,-1-1 0,1 0 0,0 0-1,-1 0 1,1 0 0,0 0 0,0 1 0,0-1-1,0 0 1,1 2 0,-1 38 501,2 0 0,11 62 1,-10-89-454,0 1 0,1-1 1,1 0-1,0 0 0,1 0 1,0-1-1,1 0 1,1 0-1,0 0 0,14 16 1,-18-25-167,0 0 0,1-1 1,-1 0-1,0 0 0,1 0 1,-1-1-1,1 1 0,0-1 1,0 0-1,0 0 0,0-1 1,0 0-1,1 0 0,-1 0 1,0 0-1,1-1 0,8 0 1,0-1-271,-1-1 1,0 0-1,0 0 1,0-2 0,22-8-1,18-13-987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5.5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23 447 2432,'0'0'23,"0"0"0,-1 0 0,1 0 0,0-1 0,-1 1 0,1 0 0,-1 0 0,1 0 0,0 0 0,-1 0 0,1 0 0,-1 0 0,1 0 0,-1 0 0,1 0 0,0 0 0,-1 0 0,1 0 0,-1 0 0,1 0 0,0 0 0,-1 1 0,1-1 0,-1 0 0,1 0 0,0 0 0,-1 1 0,1-1 0,0 0 0,-1 0 0,1 1 0,0-1 0,0 0 0,-1 1 0,1-1 0,0 0 0,0 1 0,-1-1 0,1 0 0,0 1 0,0-1 0,0 1 0,22 5 2593,1 23-312,-14-23-2124,-1-1 0,1 0 0,0 0 0,0-1 0,1 0 0,0 0 0,-1-1 0,1 0 0,0-1 0,0 0-1,1-1 1,-1 0 0,0 0 0,0-1 0,1-1 0,11-1 0,4-2 32,0-1 0,0-1 0,-1-1 0,0-2 0,28-12 0,-46 18-170,0-1 0,0 1 0,0-1 0,-1 0 0,0-1 0,1 1 0,-1-1 0,-1-1 0,1 1 0,-1-1 0,0 0 0,0 0 0,-1 0 0,0-1 0,0 0 0,0 0 0,-1 0 0,0 0 0,0 0 0,-1-1 0,0 1 0,0-1 0,-1 1 0,0-1 0,0 0 0,-1 0 0,0 1 0,0-1 0,-1 0 0,0 0 0,0 1 0,-4-12 0,0 4-21,0 0 0,-1 0 0,-1 1 1,0 0-1,-1 0 0,0 1 0,-1 0 0,0 1 0,-1-1 0,-1 2 0,0 0 0,0 0 0,-1 1 0,-1 0 0,1 1 0,-20-10 0,23 13-40,-1 1 0,0 0-1,0 0 1,0 1-1,-1 1 1,0 0-1,1 0 1,-1 1-1,0 0 1,0 1-1,0 0 1,0 1 0,0 0-1,0 1 1,0 0-1,0 1 1,0 0-1,0 1 1,1 0-1,-1 0 1,1 1 0,0 1-1,0 0 1,-10 6-1,15-7-14,0-1-1,0 1 1,0 0-1,1 0 1,-1 1-1,1-1 1,0 1 0,0 0-1,1 0 1,-1 0-1,1 0 1,1 1-1,-1 0 1,1-1-1,-1 1 1,2 0-1,-1 0 1,1 0-1,0 0 1,-1 7 0,3-6 7,-1-1 0,1 1 0,0-1 1,0 0-1,1 0 0,0 0 0,0 0 1,1 0-1,-1 0 0,1 0 0,1-1 1,-1 1-1,1-1 0,0 0 0,0 0 1,0 0-1,1-1 0,0 1 0,7 5 1,4 0 9,0 0 1,1 0 0,0-2 0,0 0 0,1-1-1,0 0 1,34 6 0,-23-7 46,1-1 0,0-1 1,0-2-1,37-2 0,-15-7 112,-40 5-109,1 0 0,-1 1 1,1 0-1,0 1 0,20 2 0,-32-2-38,0 0-1,0 1 1,0-1 0,-1 1-1,1-1 1,0 1-1,0-1 1,-1 1-1,1-1 1,0 1-1,-1 0 1,1-1 0,-1 1-1,1 0 1,-1-1-1,1 1 1,-1 0-1,1 0 1,-1 0-1,0-1 1,1 1 0,-1 0-1,0 0 1,0 0-1,0 0 1,1 1-1,0 29 262,-1-12-194,3-11 20,1 1 0,0-1 0,1 0 0,-1 0 1,2 0-1,-1-1 0,1 0 0,0 0 0,0 0 0,1-1 0,0 1 1,0-2-1,1 1 0,-1-1 0,1 0 0,0-1 0,1 0 0,-1 0 0,16 4 1,85 17-1278,-68-17-565,56 17 0,-32-3-53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6.2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0 343 1664,'2'-13'237,"-2"9"-67,0-1 1,0 1-1,1 0 1,0-1-1,-1 1 1,2 0 0,-1 0-1,0-1 1,1 1-1,0 0 1,0 0-1,0 1 1,0-1 0,1 0-1,-1 1 1,1-1-1,0 1 1,0 0-1,0 0 1,1 0 0,6-4-1,3-3 35,27-19 26,0 2 1,2 1-1,79-35 1,-91 49-24,11-5 115,0 2 1,2 1 0,75-13-1,-106 25-233,1 1-1,-1 1 0,1 0 0,-1 1 0,1 0 0,-1 0 0,21 7 0,-25-6-28,-1 1 0,0 0 0,0 1 1,0 0-1,0 0 0,0 0 0,-1 1 0,0 0 1,0 0-1,0 0 0,-1 1 0,0 0 0,7 9 1,-8-8-18,-1-1 0,0 1 1,0 0-1,-1 0 0,0 1 0,0-1 1,0 0-1,-1 1 0,0-1 0,-1 0 1,1 1-1,-2-1 0,1 1 0,-1-1 1,0 1-1,0-1 0,-4 11 1,-5 14 153,-1-2 0,-23 48 1,29-68-162,0 1 35,-1 0 0,0-1 1,-1 1-1,0-1 0,-1-1 0,0 0 0,-1 0 0,-16 14 1,22-21-44,-1 1 1,0 0 0,1-1-1,-1 0 1,0 1 0,-1-2-1,1 1 1,0 0 0,0-1-1,-1 0 1,1 0 0,-1 0-1,1 0 1,-1-1 0,1 0-1,-1 0 1,1 0 0,-1-1-1,1 1 1,-1-1 0,1 0-1,0 0 1,-1-1 0,1 1-1,0-1 1,-5-2 0,7 3-56,0-1 0,0 1 1,1 0-1,-1 0 0,0-1 0,1 1 1,-1-1-1,1 1 0,-1-1 1,1 1-1,0-1 0,0 0 1,0 0-1,0 0 0,0 0 1,0 0-1,0 0 0,1 0 1,-1 0-1,1 0 0,-1 0 0,1 0 1,0 0-1,0 0 0,0 0 1,0-1-1,1-2 0,-1 1-121,1 1 0,0 0-1,1 0 1,-1 0 0,0 0 0,1 0-1,0 0 1,-1 0 0,1 1-1,0-1 1,1 0 0,-1 1 0,0 0-1,1-1 1,-1 1 0,1 0-1,3-2 1,29-14-1410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6.7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27 302 2688,'-4'-3'206,"3"2"-121,-1 1-1,1-1 1,-1 0 0,1 0-1,0 0 1,-1 0 0,1 0-1,0 0 1,0 0 0,0-1-1,0 1 1,0 0 0,0 0-1,0-1 1,0 1 0,1-1-1,-1 1 1,0-1 0,1 1-1,-1-3 1,1 1 1173,0 3-1180,0 0-1,1 0 1,-1 0-1,0-1 1,1 1-1,-1 0 0,0 0 1,1 0-1,-1 0 1,0 0-1,0 0 0,1 0 1,-1 0-1,0 0 1,1 0-1,-1 0 0,0 0 1,1 0-1,-1 0 1,0 0-1,1 0 0,-1 0 1,0 1-1,0-1 1,1 0-1,-1 0 0,0 0 1,1 0-1,-1 1 1,0-1-1,0 0 1,1 0-1,-1 0 0,0 1 1,9 11 92,1 0 1,0-1 0,1-1-1,0 1 1,1-2 0,0 1-1,0-2 1,1 0 0,0 0-1,1-1 1,-1-1 0,1 0-1,1-1 1,-1 0 0,1-1-1,-1-1 1,1-1 0,0 0-1,0 0 1,0-2 0,1 0-1,-1 0 1,0-2 0,0 0-1,19-5 1,-15 3-30,-1-1 0,1-1 0,-1 0 0,0-1 0,-1-1 0,31-19 1,-44 24-115,1 0 0,0-1 0,-1 1 0,0-1 1,0 0-1,0 0 0,0 0 0,-1 0 0,0-1 1,0 0-1,0 0 0,0 1 0,-1-2 0,1 1 1,-1 0-1,-1 0 0,1-1 0,-1 1 0,0-1 1,0 1-1,0-1 0,-1 1 0,0-1 0,0 0 1,0 1-1,-1-1 0,-2-10 0,0 7-20,0 0 0,-1-1 0,0 1 0,0 0 0,-1 1 0,0-1 0,0 1 0,-1 0 0,0 0 0,-1 1 0,0 0 0,0 0 0,-8-6 0,3 4 2,0 1 1,-1 1 0,0 0 0,0 0 0,0 2 0,-1-1 0,1 2 0,-22-5 0,18 6-4,-1 0-1,1 1 1,-1 1 0,0 0-1,1 1 1,-1 1 0,1 1-1,-1 1 1,1 0 0,0 1-1,0 1 1,0 1 0,0 0-1,1 1 1,-19 12 0,31-17-10,1-1 1,0 1-1,0 0 1,0 1 0,0-1-1,0 1 1,0-1 0,1 1-1,-1 0 1,1 0-1,0 0 1,0 0 0,0 0-1,0 1 1,0-1 0,1 1-1,-1-1 1,1 1 0,0-1-1,0 1 1,1 0-1,-1-1 1,1 1 0,-1 0-1,1 0 1,1-1 0,-1 1-1,0 0 1,1 0-1,0-1 1,0 1 0,0 0-1,0-1 1,0 1 0,1-1-1,0 1 1,3 4 0,1 1-27,1 0 0,0 0 1,0-1-1,1-1 1,0 1-1,1-1 1,0 0-1,0-1 1,0 0-1,0 0 1,1-1-1,14 5 1,174 55-2382,-80-37 598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7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75 1280,'1'-4'278,"0"-1"-1,0 1 1,0 0-1,0-1 1,1 1-1,0 0 1,0 0 0,4-7-1,-5 9-159,1 0 1,-1 0-1,0 0 0,1 0 1,-1 0-1,1 1 0,-1-1 0,1 0 1,0 1-1,0-1 0,0 1 1,0 0-1,0-1 0,0 1 0,0 0 1,0 0-1,0 0 0,1 1 1,1-1-1,2 4-30,0 1-1,0 0 1,-1 1 0,1-1-1,-1 1 1,0 0 0,0 1-1,3 5 1,14 21 396,-1 1-1,16 37 0,-22-40-56,1-1 0,1-1 0,34 43-1,-54-85-311,1 1 0,0-1-1,1 0 1,1 1 0,0-1-1,1 0 1,3-16 0,-3 20-114,1 1 1,0 0 0,1-1 0,0 1 0,1 0-1,-1 1 1,2-1 0,-1 1 0,1 0-1,1 0 1,-1 0 0,1 0 0,1 1 0,-1 0-1,1 1 1,0-1 0,10-5 0,-7 6 5,1 0 0,1 1 1,-1 0-1,1 1 1,-1 0-1,1 1 0,1 0 1,-1 1-1,0 0 1,0 1-1,1 0 0,22 3 1,3 0 111,-1 2 1,0 1 0,42 13-1,-63-13-13,1 0 0,-2 2-1,1 0 1,-1 0 0,0 2 0,0-1-1,-1 2 1,0 0 0,15 15 0,-26-22-55,0 1 0,0-1 1,0 1-1,0-1 0,-1 1 0,1 0 1,-1 0-1,0 0 0,0 0 1,-1 0-1,1 0 0,-1 1 1,0-1-1,0 0 0,0 1 0,-1-1 1,1 1-1,-1-1 0,-1 6 1,1-7-24,-1-1 0,0 1 1,1-1-1,-1 0 1,0 0-1,-1 1 0,1-1 1,0 0-1,-1 0 1,1 0-1,-1 0 0,1 0 1,-1-1-1,0 1 0,0 0 1,0-1-1,0 1 1,0-1-1,0 0 0,0 0 1,0 0-1,-1 0 1,1 0-1,0 0 0,-1 0 1,1-1-1,-1 1 0,1-1 1,-1 0-1,1 0 1,-1 0-1,1 0 0,-1 0 1,1 0-1,-3-1 1,2 1-23,1 0 1,-1-1 0,1 1-1,0 0 1,-1-1 0,1 1-1,0-1 1,0 0 0,-1 0-1,1 0 1,0 0 0,0 0-1,0 0 1,0-1 0,0 1 0,0 0-1,1-1 1,-1 0 0,0 1-1,1-1 1,-1 0 0,1 0-1,0 0 1,-1 0 0,1 0-1,0 0 1,0 0 0,1-1-1,-1 1 1,0 0 0,1 0 0,-1-1-1,1 1 1,-1-4 0,2 3-13,-1-1 0,0 0 0,1 1 0,-1-1 1,1 1-1,0-1 0,0 1 0,1-1 0,-1 1 1,1-1-1,-1 1 0,1 0 0,0 0 1,0 0-1,1 0 0,-1 0 0,1 1 0,-1-1 1,1 1-1,0-1 0,5-3 0,22-10-55,-1 1 0,2 1-1,0 1 1,1 2 0,0 1-1,0 2 1,45-6 0,-55 11 9,0 2 1,0 1 0,1 1 0,-1 0-1,0 2 1,0 0 0,0 2-1,-1 0 1,36 15 0,-47-16 74,0 1 1,-1 0-1,1 1 0,-1 0 0,-1 0 1,1 1-1,-1 0 0,0 0 1,-1 1-1,0 0 0,0 0 1,-1 1-1,0 0 0,0 0 0,-1 1 1,0-1-1,-1 1 0,0 0 1,0 0-1,-1 1 0,3 21 1,-1 57 595,-5-82-652,0 0 0,0 0 0,-1-1 0,0 1 0,-1 0 0,0 0 0,0-1 0,0 1 0,-1-1 0,-5 11 0,7-12-2634,1-4 854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8.8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60 2432,'0'0'52,"-1"-1"1,1 1 0,0 0-1,0-1 1,0 1-1,0 0 1,0 0-1,0-1 1,0 1-1,0 0 1,1-1-1,-1 1 1,0 0-1,0-1 1,0 1-1,0 0 1,0 0-1,0-1 1,0 1 0,1 0-1,-1-1 1,0 1-1,0 0 1,0 0-1,1 0 1,-1-1-1,0 1 1,0 0-1,1 0 1,-1 0-1,0-1 1,1 1-1,-1 0 1,0 0 0,0 0-1,1 0 1,-1 0-1,14 6 1304,10 19-591,3 36 85,-2 1 1,20 76-1,-15-40 652,-42-120-968,6-18-487,2-1 0,2 0-1,2 0 1,5-51 0,-4 85-61,0-1-1,1 1 1,-1-1-1,1 1 1,1 0-1,-1-1 1,1 1-1,1 1 0,-1-1 1,1 0-1,0 1 1,1 0-1,-1-1 1,1 2-1,0-1 1,1 1-1,0 0 1,-1 0-1,2 0 1,-1 1-1,0 0 0,15-7 1,-13 8 18,0 0 0,1 1 0,0-1 0,0 2 0,-1-1-1,1 1 1,0 1 0,0-1 0,0 1 0,0 1 0,0 0 0,0 0 0,0 1 0,0 0 0,-1 1 0,1-1 0,-1 2-1,0-1 1,11 7 0,2 2 36,-1 1 0,-1 1-1,0 0 1,-1 2-1,25 27 1,-35-34 32,0 1 0,-1 0 0,0 0 0,0 1 0,-1-1 0,-1 1 0,0 0 0,-1 1 0,0-1 0,0 1 0,-1 0 0,2 20 0,-5-28-13,1 1 1,-1-1-1,-1 0 1,1 1-1,-1-1 1,1 0-1,-1 0 1,0 0-1,-1 0 1,1 0-1,-1 0 1,0 0-1,0 0 1,0 0-1,0-1 1,0 1-1,-1-1 1,-6 6-1,9-8-46,-1-1 0,1 0-1,-1 0 1,1 1-1,-1-1 1,0 0 0,1 0-1,-1 0 1,0 0 0,1 0-1,-1 0 1,1 0 0,-1 0-1,0 0 1,1 0-1,-1 0 1,0 0 0,1 0-1,-1 0 1,1-1 0,-1 1-1,1 0 1,-1 0 0,0-1-1,1 1 1,-1-1-1,1 1 1,-1 0 0,1-1-1,-1 1 1,1-1 0,0 1-1,-1-1 1,1 1-1,0-1 1,-1 1 0,1-1-1,0 1 1,0-1 0,-1 0-1,1 1 1,0-1 0,0 1-1,0-2 1,-8-29 21,8 29 3,-1-7-42,1 0-1,0 0 1,0 1-1,1-1 0,0 0 1,0 1-1,1-1 1,0 1-1,1-1 0,0 1 1,0 0-1,1 0 1,0 1-1,0-1 1,1 1-1,9-12 0,-3 6-56,0 0-1,1 1 0,0 0 0,1 1 0,1 0 1,0 1-1,26-14 0,-33 21 18,0-1 1,0 2-1,0-1 0,1 1 1,-1 0-1,1 1 0,0-1 1,-1 1-1,1 1 0,0 0 1,-1 0-1,1 0 1,0 1-1,9 2 0,-5 0-24,-1 1-1,1 0 1,-1 1-1,0 0 0,0 0 1,-1 1-1,0 0 1,17 15-1,-15-11 118,-1 0-1,0 1 1,-1 0 0,0 0-1,0 2 1,-2-1 0,1 1-1,-2 0 1,0 1 0,0-1-1,-1 1 1,-1 1 0,-1-1-1,0 1 1,3 18 0,-7-23-72,0 0 0,-1-1 0,-1 1 1,1 0-1,-1-1 0,-1 1 1,0-1-1,-4 10 0,7-14-1533,7-4-128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29.5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12 288 3200,'-12'-7'1373,"20"11"613,-5-2-1778,-1-1 0,1 1 0,-1 0 0,0 0 0,0 1 0,0-1 0,0 0 0,0 1 1,0-1-1,-1 1 0,1-1 0,-1 1 0,2 5 0,-1-2-137,0 0 0,0 0 0,0 0 0,1 0 0,0-1 1,0 1-1,0-1 0,1 0 0,0 0 0,0 0 0,0 0 1,1-1-1,7 7 0,-4-5 91,1 0 1,1-1 0,-1 0-1,1 0 1,0-1-1,0 0 1,14 3-1,8-1 194,1 0 0,-1-3-1,1 0 1,41-4-1,-57 1-240,1-1-1,-1-1 0,0-1 0,0 0 1,0-1-1,-1-1 0,30-12 1,-37 13-78,-1-1 1,0 0-1,0 0 1,-1-1-1,1 0 1,-1 0-1,0-1 1,-1 0-1,0 0 1,0 0-1,0-1 1,-1 0-1,0 0 1,-1 0-1,7-17 1,-7 17-28,-1 0-1,-1 0 1,1-1 0,-2 1-1,1-1 1,-1 0 0,0 1-1,-1-1 1,0 0 0,0 1 0,-1-1-1,0 0 1,0 1 0,-1-1-1,0 1 1,-1-1 0,0 1-1,0 0 1,-1 0 0,0 0 0,0 1-1,-1-1 1,0 1 0,0 0-1,-1 0 1,0 1 0,0 0-1,-1 0 1,1 0 0,-1 1-1,0 0 1,-16-8 0,9 5-37,-1 2 0,0 0 0,0 0 0,0 2 1,-1 0-1,1 0 0,-1 1 0,0 1 0,0 1 0,0 1 0,-1 0 1,1 1-1,0 0 0,0 1 0,-17 5 0,22-4-8,1 0-1,0 0 1,1 1-1,-1 0 1,1 1 0,-1 0-1,1 0 1,1 1-1,-1 0 1,1 1-1,0-1 1,0 2 0,1-1-1,0 1 1,1 0-1,-1 1 1,2-1-1,-1 1 1,1 1 0,0-1-1,1 1 1,0-1-1,-4 21 1,6-22 31,0 0-1,1-1 1,0 1 0,0 0 0,1 0-1,0 0 1,1 0 0,0 0 0,0 0-1,0 0 1,1 0 0,1-1-1,-1 1 1,1-1 0,0 0 0,1 1-1,0-1 1,0-1 0,0 1 0,1 0-1,0-1 1,0 0 0,0 0 0,1-1-1,0 0 1,0 0 0,1 0-1,-1-1 1,1 1 0,0-2 0,0 1-1,1-1 1,-1 0 0,9 2 0,7 3 48,0-1 1,1-2 0,0 0 0,0-2 0,1 0-1,-1-2 1,0 0 0,1-2 0,-1-1 0,0 0-1,0-2 1,0-1 0,0-1 0,0-1 0,-1-1-1,-1-1 1,1-1 0,-2-1 0,31-20 0,-40 24-19,0 0 0,-1-1 0,1-1 0,-2 0 0,1-1 0,-1 0 0,-1 0 0,10-14 0,-18 23-22,-1 1-1,1 0 1,-1-1 0,0 1-1,1-1 1,-1 1-1,1-1 1,-1 1-1,0-1 1,0 1 0,1-1-1,-1 1 1,0-1-1,0 0 1,1 1 0,-1-1-1,0 1 1,0-1-1,0 0 1,0 1 0,0-1-1,0 1 1,0-1-1,0 0 1,0 1-1,-1-1 1,1 1 0,0-1-1,0 1 1,0-1-1,-1 0 1,1 1 0,0-1-1,0 1 1,-1-1-1,1 1 1,-1-1-1,1 1 1,0 0 0,-1-1-1,1 1 1,-1-1-1,1 1 1,-1 0 0,1-1-1,-1 1 1,1 0-1,-2-1 1,1 1 10,0 0 1,0 0-1,0 0 0,-1 1 0,1-1 1,0 0-1,0 0 0,0 1 1,0-1-1,0 1 0,-1-1 1,1 1-1,0-1 0,0 1 0,0 0 1,0-1-1,1 1 0,-1 0 1,0 0-1,0 0 0,0 0 1,1 0-1,-1 0 0,0 1 1,-2 3 39,0-1 1,1 1 0,0 0 0,0 0 0,0 1 0,1-1 0,0 0 0,0 0 0,0 1-1,1-1 1,-1 1 0,1-1 0,1 1 0,-1-1 0,3 11 0,-1-8 50,1-1 1,0 1 0,0-1 0,1 1 0,0-1-1,0 0 1,1 0 0,0-1 0,10 11-1,-1-4 99,1 1-1,1-2 0,0 0 1,0-1-1,1-1 0,1 0 1,36 14-1,-28-14-762,2-2 0,0 0 0,0-2 0,39 5 0,-3-8-1616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1.2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 2176,'5'-2'413,"0"1"0,0 0 0,-1 0 0,1 1 0,0-1 0,0 1 0,0 0 1,0 1-1,0-1 0,6 2 0,-8 1-384,-1-1 0,0 1 0,0 0 0,0 0 0,0 0 0,-1 0 0,1 1 0,-1-1 0,0 0 0,0 1 1,0-1-1,0 1 0,-1-1 0,1 5 0,2 57 673,-3-46-518,3 135 926,19 325 1215,-19-448-2133,2 0 0,1 0 0,1 0 0,2-1 0,1 0 0,1-1 0,30 56 0,-38-80-142,0-1 1,0 0-1,0 1 0,0-1 1,1-1-1,0 1 0,0 0 1,0-1-1,0 0 0,1 0 1,-1 0-1,1 0 0,9 3 1,-11-5-79,0 0 0,0-1 1,1 1-1,-1-1 1,0 0-1,0 0 1,1 0-1,-1-1 0,0 1 1,0-1-1,0 0 1,1 1-1,-1-1 0,0-1 1,0 1-1,0 0 1,0-1-1,-1 0 1,1 1-1,0-1 0,-1 0 1,1 0-1,1-3 1,157-142-5221,-120 103 3456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1.5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22 2816,'-13'0'1408,"64"0"-1408,-17 0 2176,13-7-1920,21 1 0,28-2 384,14 8 0,14 8-768,-7-8 0,-7 3 384,-12-3 128,-17 0-512,-16 3 0,-18 4-1024,-13 4 128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1.9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0 294 3840,'4'18'768,"1"1"0,1-1 0,0 0 0,2 0 0,0-1 0,1 0 0,0 0 0,18 22 0,43 55-12,28 44 642,-98-139-1389,0 1 0,0 0 0,-1 0 0,1 0 0,0 0 0,0 0 0,0 0 0,0 0 0,-1 0 0,1 0 0,0 0 0,0 0 0,0 0 1,-1 1-1,1-1 0,0 0 0,0 0 0,0 0 0,-1 0 0,1 0 0,0 0 0,0 0 0,0 0 0,0 1 0,0-1 0,-1 0 0,1 0 0,0 0 0,0 0 0,0 0 0,0 1 0,0-1 0,0 0 0,0 0 0,0 0 0,-1 1 0,1-1 0,0 0 0,0 0 0,0 0 0,0 1 0,0-1 0,0 0 0,0 0 0,0 0 0,0 1 0,0-1 0,0 0 0,1 0 0,-1 0 0,0 0 0,0 1 0,0-1 0,0 0 0,0 0 0,0 0 0,0 0 0,0 1 0,0-1 0,1 0 0,-1 0 0,0 0 0,0 0 0,0 0 0,0 1 0,1-1 0,-1 0 0,0 0 0,-15-5 287,3-3-245,1-1 0,-1 0 0,1 0 0,1-1 1,0 0-1,0-1 0,1 0 0,1-1 0,-12-19 1,-4-10 140,-28-70 0,44 91-229,1-1 0,0 0 1,2 0-1,0-1 0,2 1 1,0-1-1,1-24 0,1 36 13,2 0 1,-1 0-1,1 1 0,1-1 0,0 0 0,0 1 0,1-1 0,0 1 0,1 0 1,0 0-1,0 0 0,1 0 0,0 1 0,0 0 0,1 0 0,0 0 1,1 1-1,8-8 0,-5 7-35,-1 1 1,1 0-1,0 1 0,0 0 1,1 1-1,0 0 0,0 0 1,0 1-1,0 1 0,1 0 1,-1 0-1,1 1 0,0 1 1,0 0-1,0 1 0,0 0 1,-1 0-1,1 2 0,21 4 1,-14-3-135,8 2 264,-1 1 0,38 13 1,-58-16-250,0-1 1,1 1 0,-2 0-1,1 0 1,0 1 0,-1 0-1,1 0 1,-1 0 0,0 1 0,0-1-1,-1 1 1,0 0 0,1 1-1,-2-1 1,6 9 0,0 10-1359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2.5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9 200 2688,'0'0'76,"0"0"1,0 0 0,-1 0-1,1 0 1,0 0-1,0 0 1,0-1-1,-1 1 1,1 0 0,0 0-1,0 0 1,0 0-1,-1 0 1,1 0-1,0 0 1,0 0 0,0 0-1,-1 0 1,1 0-1,0 0 1,0 0-1,0 0 1,-1 0 0,1 0-1,0 0 1,0 1-1,-1-1 1,1 0-1,0 0 1,0 0 0,0 0-1,0 0 1,-1 0-1,1 0 1,0 1-1,0-1 1,0 0 0,0 0-1,0 0 1,-1 1-1,1-1 1,0 0-1,0 0 1,0 0 0,0 0-1,0 1 1,0-1-1,0 0 1,0 0-1,0 1 1,0-1 0,0 0-1,0 0 1,0 0-1,0 1 1,0-1-1,0 0 1,0 0 0,0 0-1,0 1 1,0-1-1,0 0 1,0 31 1969,9 31-1471,-5-54-454,0 0 0,1-1 0,0 1 0,0-1 0,1 0-1,0-1 1,0 1 0,1-1 0,-1 0 0,1-1 0,0 0 0,1 0 0,-1 0 0,1-1 0,0 0 0,0 0-1,1-1 1,-1 0 0,1-1 0,-1 0 0,1 0 0,0-1 0,13 1 0,-2-1 37,0-1-1,0-1 1,0 0 0,0-2 0,0 0 0,-1-1-1,1-1 1,-1-1 0,25-11 0,-37 14-129,0-1 0,0 1 0,-1-1 0,1-1 0,-1 1 0,0-1 0,0 0 0,-1 0 0,1-1 0,-1 0 1,0 0-1,-1 0 0,1 0 0,-1-1 0,0 1 0,-1-1 0,0 0 0,0-1 0,0 1 0,2-15 0,-4 14-31,0-1 1,-1 1-1,0 0 0,-1-1 1,0 1-1,0 0 0,-1 0 0,0 0 1,0 0-1,-1 0 0,0 0 1,0 0-1,-1 1 0,0 0 0,0-1 1,-1 1-1,1 1 0,-2-1 1,-6-6-1,3 5-58,0-1 0,-1 2 0,0-1 0,-1 1-1,0 1 1,0 0 0,0 1 0,-1 0 0,1 0 0,-1 1 0,0 1 0,-24-4 0,28 6 15,1 0 0,0 0 0,0 1 1,0 0-1,-1 0 0,1 0 0,0 1 1,0 0-1,0 1 0,0 0 0,0 0 0,0 0 1,1 1-1,-1 0 0,1 0 0,-1 1 0,1 0 1,0 0-1,0 0 0,1 1 0,-1 0 1,1 0-1,-7 10 0,8-10 21,2 0-1,-1 0 1,1 1 0,0-1 0,0 1-1,0 0 1,1 0 0,0 0 0,0 0-1,1-1 1,-1 1 0,1 0 0,0 0-1,1 0 1,0 0 0,0 0 0,0 0-1,0 0 1,1-1 0,0 1 0,0 0-1,1-1 1,0 0 0,0 1 0,6 7-1,-2-2 22,2 1 0,-1-1 0,2-1 0,-1 0 0,2 0 0,-1-1 0,1 0 0,0 0 0,25 12 0,-12-10 75,1-2 1,-1-1-1,2 0 1,49 7-1,-64-13-49,0 2-1,0-1 1,0 2-1,-1-1 0,1 1 1,-1 1-1,0 0 1,-1 1-1,13 9 0,-12-7 59,1-1 0,1-1 0,-1 0-1,1 0 1,0-1 0,16 5 0,2-4-844,0-1 0,1-1 1,61 1-1,-40-9-922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0.4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0 5760,'-11'0'2816,"49"23"-4480,-21-19 5376,-1 7-5760,7-3 128,11 11-640,-7 0 0</inkml:trace>
  <inkml:trace contextRef="#ctx0" brushRef="#br0" timeOffset="1">1849 653 2048,'-1'0'100,"0"0"0,0 1 0,-1-1 0,1 0 0,0 0 0,0 1 0,-1-1 0,1 1 0,0-1 0,0 1 0,0-1 0,0 1 0,-1 0 0,1 0 0,0-1 0,0 1 0,0 0 0,1 0 0,-1 0 0,0 0 0,0 0 0,0 0 0,1 0 0,-1 0 0,1 1 0,-1-1 0,1 0 0,-1 0 0,1 1 0,0-1 0,-1 0 0,1 0 0,0 1 0,0-1 0,0 0 0,0 2 0,5 59 593,-2-39-94,30 428 1129,-24-365-1613,70 558-892,-73-620-396,5-13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8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1280,'1'-15'1574,"3"17"363,4 26-456,60 387 140,-58-355-1465,1 4 470,7 118 0,-18-180-618,0-1-1,0 1 1,0 0-1,0-1 1,0 1 0,0 0-1,-1-1 1,1 1-1,0 0 1,-1-1-1,0 1 1,1-1 0,-1 1-1,-1 1 1,2-2-25,-1-1 0,1 0 0,0 0 0,-1 0 0,1 0 0,-1 0 0,1 0 0,-1 0 0,1 0 0,0 0 0,-1 0 0,1 0 0,-1 0 0,1 0 1,-1 0-1,1 0 0,0 0 0,-1-1 0,1 1 0,0 0 0,-1 0 0,1 0 0,-1-1 0,1 1 0,0 0 0,-1 0 0,1-1 0,0 1 0,0 0 0,-1-1 0,1 1 0,-1-1 0,-25-43-1500,5 0 344,-4-20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9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0 159 2176,'5'-8'285,"1"0"0,0 0 0,0 1 0,0-1 0,1 1 0,0 1 0,1-1-1,0 1 1,0 1 0,0-1 0,0 1 0,1 1 0,17-8 0,1 1-139,0 0 0,0 2 0,0 0 0,1 3 0,1 0 0,-1 1-1,1 2 1,-1 1 0,37 2 0,-48 1-69,1 0 1,-1 1-1,0 1 0,0 0 1,0 1-1,0 1 0,0 1 1,-1 1-1,0 0 0,0 1 1,-1 0-1,0 1 0,-1 1 0,0 0 1,0 1-1,17 19 0,-25-23-29,0 1 0,-1 0 0,0 0-1,0 0 1,0 1 0,-1 0 0,-1-1 0,1 1-1,-2 1 1,1-1 0,-1 0 0,0 1-1,-1-1 1,0 1 0,-1 0 0,0-1-1,-1 1 1,1-1 0,-2 1 0,1-1 0,-2 1-1,1-1 1,-1 0 0,-5 12 0,3-11 6,0 0 1,0 0 0,-1-1 0,-1 0 0,1 0 0,-1 0 0,-1-1 0,0 0-1,0 0 1,0-1 0,-1 0 0,0 0 0,0-1 0,-1-1 0,0 1 0,0-2-1,0 1 1,-1-1 0,1-1 0,-20 4 0,13-4 7,0-2-1,0 0 1,0 0-1,0-2 1,0 0 0,-19-5-1,30 5-55,0 0 1,0-1-1,0 0 0,0-1 1,0 0-1,0 1 0,1-2 1,-10-5-1,12 6-13,1 1 0,0 0 0,-1-1 0,1 1 0,0-1 0,0 0 0,0 0 0,1 0 0,-1 0 0,1 0 0,0 0 0,-1 0 0,1 0 0,1-1 1,-1 1-1,0 0 0,1-5 0,0 4-48,0 0 0,0 1 0,1-1 1,0 0-1,0 1 0,0-1 0,0 1 1,0-1-1,1 1 0,0 0 0,-1-1 1,1 1-1,0 0 0,1 0 0,-1 0 0,1 1 1,-1-1-1,1 0 0,0 1 0,0 0 1,5-4-1,0 1-214,0 1 0,0-1 0,0 1 0,1 1-1,0 0 1,-1 0 0,1 1 0,11-2 0,41-2-1096,7-1-43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39.6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42 407 3328,'-21'0'1664,"13"39"-1280,3-28 2944,0-4-3200,2 7 0,3 12 128,0 10 0,8-1-256,5 1 0,3-8 0,7 1 128,6-5-1152,5-13 128,5-4-384,-5-17 128</inkml:trace>
  <inkml:trace contextRef="#ctx0" brushRef="#br0" timeOffset="1">97 7 4608,'-42'-6'2304,"55"38"-3328,0-25 4352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0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13 247 1024,'-8'-17'1345,"4"3"1043,25 29-1620,-11-2-640,1-1 0,1 0 0,0 0 0,0-1 0,1-1 0,1 0 0,0-1 0,0-1 0,1 0 0,0 0 0,0-2 0,1 0 0,-1-1 0,1 0 0,1-1 0,-1-1 0,0-1 0,1 0 0,0-1 0,18-1 0,-12-2 15,1 0 0,0-2 0,-1 0 0,0-2 0,26-9 0,-38 11-87,1-2 1,0 0-1,-1 0 1,0-1-1,-1 0 1,0-1-1,0 0 1,0 0-1,-1-1 1,0-1-1,9-13 1,-15 20-40,-1 0 0,0 0 1,0 0-1,0 0 0,-1-1 0,1 1 0,-1-1 0,0 1 1,0-1-1,0 0 0,0 1 0,-1-1 0,1 0 1,-1 0-1,0 1 0,0-1 0,-1 0 0,1 0 0,-2-5 1,0 3-4,-1 0 1,1 0 0,-1 1 0,0-1 0,-1 1 0,1 0-1,-1-1 1,0 2 0,-1-1 0,-8-7 0,-1 0 1,-1 1 1,0 1 0,-1 1-1,0 0 1,0 1 0,-1 0-1,-24-6 1,19 8-35,0 1-1,-1 2 1,1 0-1,0 1 1,-1 1-1,0 1 1,1 2-1,-1 0 1,1 1-1,0 1 1,0 1-1,0 1 1,1 1-1,-35 16 1,52-21 0,0 1 0,-1-1 1,1 1-1,1 0 0,-1 0 1,0 1-1,1-1 1,-1 1-1,1-1 0,0 1 1,1 0-1,-1 1 0,0-1 1,1 0-1,0 1 0,-2 5 1,3-7 6,1 0 0,0 0 1,-1-1-1,1 1 1,0 0-1,0 0 0,1-1 1,-1 1-1,0 0 0,1 0 1,0-1-1,0 1 1,0 0-1,0-1 0,0 1 1,0-1-1,1 0 1,-1 1-1,1-1 0,-1 0 1,1 0-1,0 0 0,0 0 1,0 0-1,0 0 1,0 0-1,1-1 0,-1 1 1,5 2-1,10 4 14,0-1-1,0 0 1,1-1-1,0-1 1,0-1-1,0 0 1,0-1-1,1-1 1,-1-1-1,1-1 1,24-2-1,26-5 48,110-26-1,-175 32-50,40-10 75,32-5 44,-74 17-117,-1-1 0,1 0 0,-1 0 0,0 1 0,1-1 0,-1 1 0,1-1 0,-1 1 0,0 0 0,1 0 0,-1-1 0,0 1 0,0 0 0,0 0 0,0 0 0,0 0 0,0 0 0,0 1 0,0-1 0,0 0 0,0 0 0,0 1 0,-1-1 0,1 0 0,-1 1 0,1-1 0,-1 0 0,1 1 0,-1-1 0,0 1 0,0-1 0,0 1 0,1-1 0,-2 3 0,2 68 84,-1-46-34,0-13 5,2 0 1,-1-1 0,2 1-1,0-1 1,0 1 0,1-1 0,1 0-1,0 0 1,0-1 0,13 20-1,-8-18 34,0-1-1,1 1 1,1-2-1,0 0 1,0 0-1,1-1 1,0-1-1,15 9 1,-18-14-249,0 1 0,1-1-1,-1-1 1,1 0 0,-1 0 0,1-1 0,0-1 0,0 0-1,0 0 1,0-1 0,0 0 0,15-3 0,13-5-1249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1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9 139 2816,'-1'0'107,"1"0"0,-1 1-1,1-1 1,0 0 0,-1 0 0,1 0 0,0 0 0,-1 1-1,1-1 1,0 0 0,-1 0 0,1 0 0,0 1-1,-1-1 1,1 0 0,0 1 0,0-1 0,-1 0 0,1 1-1,0-1 1,0 0 0,0 1 0,0-1 0,-1 0 0,1 1-1,0-1 1,0 1 0,0-1 0,0 0 0,0 1 0,0-1-1,0 1 1,0-1 0,0 0 0,0 1 0,0-1-1,0 1 1,0-1 0,1 0 0,-1 1 0,0 0 0,3 38 2016,12 50-1362,-13-82-708,10 46 600,32 79 0,-19-60 67,-20-52-238,-12-27 63,-12-38-36,11 11-475,2 0 0,2 0-1,0-1 1,3 1-1,3-49 1,-1 70-73,1-1-1,0 0 1,1 1-1,0 0 1,1-1-1,1 1 1,0 1-1,0-1 1,2 1-1,-1 0 1,2 0-1,-1 1 1,2 0-1,-1 0 1,1 1-1,19-16 1,-24 22 31,1 0 0,0 1 0,0 0 0,0 0 1,0 0-1,0 1 0,1-1 0,-1 1 0,1 0 0,-1 1 0,1 0 0,0 0 1,0 0-1,-1 0 0,1 1 0,0 0 0,7 1 0,-7 0 41,1 1 1,0 0-1,-1 0 0,1 1 1,-1 0-1,0 0 0,0 0 1,0 1-1,0 0 0,-1 0 0,0 1 1,8 7-1,4 8 124,-1 1-1,0 1 1,-2 0-1,-1 1 1,0 0-1,10 30 1,-9-23 124,-2 1 1,-1 0-1,-1 1 1,8 50 0,-18-79-240,1-1 1,-1 1-1,0-1 1,-1 1 0,1 0-1,0-1 1,-1 1-1,1-1 1,-1 0 0,0 1-1,-1 2 1,-7-1 20,-2-18-403,8 8-65,-1-1 0,2 0-1,-1 1 1,1-1 0,0 0-1,1 0 1,0 0 0,0-1-1,0-11 1,8-7-1664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1.4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4 252 3328,'-1'4'284,"1"0"1,-1 0-1,0 0 1,1 0-1,0 1 0,0-1 1,0 0-1,1 0 1,-1 0-1,1 0 1,0 0-1,0 0 0,0 0 1,1 0-1,-1 0 1,1 0-1,0 0 1,0-1-1,3 4 0,4 9 342,2-2 0,-1 0 0,19 19 0,-17-20-468,0-1 1,0-1-1,1 0 1,1-1-1,0 0 0,0-1 1,1 0-1,0-1 1,0-1-1,1-1 1,0 0-1,0-1 1,1 0-1,-1-2 1,1 0-1,0-1 1,0 0-1,0-1 1,0-1-1,34-5 1,-12 0 141,-1-3 0,1-1 0,-1-1 1,64-28-1,-91 32-242,1 0-1,-1-1 0,-1 0 1,1-1-1,-1 0 1,0 0-1,-1-1 1,9-10-1,-13 12-24,0-1 1,0 1-1,-1-1 1,0 0-1,0 0 1,0 0-1,-1-1 1,-1 1-1,1-1 0,-2 0 1,1 1-1,0-18 1,-1 16-16,-1 0-1,-1 0 1,0 1 0,0-1 0,-1 0 0,0 1-1,-1-1 1,0 1 0,0 0 0,-1 0-1,0 0 1,-1 1 0,0-1 0,0 1 0,-1 0-1,0 0 1,0 1 0,0 0 0,-1 0 0,-1 0-1,1 1 1,-1 0 0,-10-6 0,1 3-36,-1 0 1,0 1-1,0 1 1,-1 0-1,0 1 1,0 2-1,0 0 1,-1 1-1,1 0 1,-32 1-1,24 3-43,0 1-1,0 1 0,0 1 0,0 2 0,1 0 0,-43 18 0,55-19-20,1 0 0,0 2 0,1-1 0,0 2 0,0 0 0,0 0 0,1 1 0,0 0 0,1 1 0,0 0 0,0 1 0,1 0 0,1 1 0,-11 17 0,16-23-73,1 1 0,-1 0 1,1-1-1,1 1 0,-1 0 1,1 0-1,0 0 0,1 1 1,0-1-1,0 0 0,0 0 1,1 0-1,0 0 0,0 0 1,1 0-1,0 0 0,0 0 1,0-1-1,1 1 0,0-1 1,1 0-1,-1 0 0,1 0 1,1 0-1,-1 0 0,1-1 1,6 6-1,57 53-1914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2.2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10 273 2176,'-9'-1'728,"12"-3"804,21 2 581,67 33-428,-69-22-1621,1 0 0,39 7 0,-35-12 126,1-1-1,-1-2 1,1-1-1,-1-1 1,1-2-1,-1 0 1,0-2-1,0-1 1,0-1-1,0-1 1,-2-2-1,1 0 1,-1-2-1,0-1 1,-2 0-1,28-21 1,-45 29-148,-1 0 1,1 0 0,0 0 0,-1-1-1,0 0 1,-1 0 0,1 0-1,-1 0 1,0-1 0,-1 0 0,0 1-1,0-1 1,0-1 0,1-6-1,-3 10-32,-1 0-1,0 0 0,0 0 0,0 0 0,0 0 1,-1 1-1,1-1 0,-1 0 0,0 0 1,-1 1-1,1-1 0,0 1 0,-1-1 0,0 1 1,0-1-1,0 1 0,0 0 0,-1 0 1,1 0-1,-1 0 0,1 0 0,-1 1 0,0-1 1,0 1-1,-1 0 0,1 0 0,0 0 1,-1 0-1,-3-1 0,0 0-18,0 0-1,1 0 1,-1 1 0,0 0-1,0 0 1,-1 1 0,1 0-1,0 0 1,0 1 0,-1 0-1,1 0 1,0 0 0,0 1-1,0 0 1,-1 1 0,1 0-1,0 0 1,0 0 0,1 1-1,-1 0 1,1 0 0,-1 0 0,1 1-1,0 0 1,-6 6 0,5-4-19,0 0 1,0 0-1,1 1 1,0-1 0,0 2-1,1-1 1,0 0 0,0 1-1,1 0 1,0 0 0,0 1-1,1-1 1,0 1 0,1 0-1,0-1 1,0 1 0,1 0-1,0 0 1,0 14 0,2-9 28,2 0 0,-1-1 0,1 1 1,1-1-1,1 0 0,0 0 0,0 0 1,1-1-1,1 0 0,0 0 0,1 0 1,0-1-1,1 0 0,0-1 0,1 0 1,0 0-1,0-1 0,1 0 0,0-1 1,0 0-1,1-1 0,0 0 0,19 7 1,-12-6-8,0-1 0,1 0 0,0-2 0,0 0 0,0-1 0,1-1 1,-1-1-1,1 0 0,0-2 0,-1-1 0,1 0 0,0-1 0,-1-2 0,0 0 1,25-8-1,-31 6-371,-1-1 1,1-1 0,-1 0 0,0-1-1,-1 0 1,0 0 0,-1-2 0,1 1 0,-2-2-1,16-20 1,17-31-1181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2.5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1 5376,'-52'3'2688,"83"68"-3840,-5-48 5504,12-2-4224,17 6 0,13-1 128,18 7 128,5-20-384,-6-5 128,1-8-640,0-3 128,-10 6-1152,-16-6 128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3.2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0 313 2560,'0'-2'114,"0"1"1,0-1-1,1 1 1,-1-1-1,0 1 1,0-1-1,1 1 0,-1-1 1,1 1-1,-1-1 1,1 1-1,0-1 1,-1 1-1,1 0 1,0 0-1,0-1 0,0 1 1,0 0-1,0 0 1,0 0-1,0 0 1,1 0-1,-1 0 1,0 0-1,0 0 0,1 0 1,-1 1-1,1-1 1,-1 1-1,1-1 1,-1 1-1,1-1 1,1 1-1,7-1 213,-1 0 0,1 1 0,-1 0 0,17 3 0,0-1 120,21 0-448,11 1 478,1-3 0,60-7-1,-102 5-366,0 0 1,0-2-1,-1 0 0,1-1 0,-1-1 1,0 0-1,0-1 0,-1-1 0,0 0 1,0-1-1,21-18 0,-31 23-80,-1 0 0,1-1 0,-1 1 0,0-1 0,0 0 1,-1 0-1,0 0 0,1-1 0,-2 1 0,1-1 0,-1 0 0,0 0 0,3-10 0,-5 13-18,0-1 0,1 1 0,-1 0 1,-1-1-1,1 1 0,0 0 0,-1-1 0,0 1 0,0 0 0,0-1 0,0 1 0,0 0 0,-1 0 0,1 0 0,-1 0 0,0 0 0,0 1 0,0-1 0,0 0 0,0 1 0,-1 0 0,1-1 0,-1 1 0,1 0 1,-1 0-1,-4-2 0,0 0-18,1 1 0,-1 0 0,0 0 0,0 0 1,0 1-1,0 0 0,-1 0 0,1 1 0,-1 0 1,1 0-1,0 0 0,-1 1 0,1 1 0,-1-1 1,1 1-1,-1 0 0,1 1 0,0 0 0,0 0 1,0 1-1,0-1 0,-12 8 0,13-7 3,1 1-1,-1 0 0,1 0 0,0 0 1,0 1-1,1-1 0,-1 1 0,1 0 1,0 1-1,0-1 0,1 1 0,0 0 1,0 0-1,0 0 0,1 0 0,-1 0 1,1 0-1,1 1 0,-1-1 0,1 1 0,1-1 1,-1 1-1,1-1 0,0 1 0,0 0 1,2 7-1,0-5 34,0 0 1,0-1-1,0 1 0,1 0 1,1-1-1,-1 0 0,1 0 1,1 0-1,-1 0 0,2-1 0,-1 0 1,1 0-1,7 8 0,-3-6 32,1-1 0,-1 0 0,1 0 0,1-2 0,-1 1-1,1-1 1,1-1 0,14 5 0,2-2 21,1-1-1,-1-1 1,1-2 0,0-1-1,0-2 1,0 0 0,39-6 0,-10-4-2505,114-34 1,-144 32 736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4.0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521 502 3328,'-18'-21'1253,"18"21"-1234,-1 0 0,1 0-1,0 0 1,-1 0-1,1 0 1,0 0-1,-1 0 1,1 0-1,0 0 1,-1 0 0,1 0-1,0 0 1,-1 0-1,1 0 1,0 0-1,-1 0 1,1 1-1,0-1 1,-1 0 0,1 0-1,0 0 1,0 1-1,-1-1 1,1 0-1,0 0 1,0 0 0,-1 1-1,1-1 1,0 0-1,0 1 1,0-1-1,-1 0 1,1 1-1,0-1 1,0 0 0,0 1-1,0-1 1,0 0-1,0 1 1,0-1-1,0 0 1,0 1-1,0-1 1,0 0 0,0 1-1,0-1 1,0 0-1,0 1 1,0-1-1,0 0 1,1 1-1,-1 0 69,0-1-1,0 1 0,0 0 1,1-1-1,-1 1 0,0-1 1,1 1-1,-1-1 0,0 1 0,1-1 1,-1 1-1,0-1 0,1 0 1,-1 1-1,1-1 0,-1 0 1,1 1-1,-1-1 0,1 0 0,0 1 1,-1-1-1,1 0 0,-1 0 1,1 0-1,-1 0 0,1 1 0,0-1 1,-1 0-1,1 0 0,-1 0 1,1 0-1,0 0 0,-1 0 1,1-1-1,-1 1 0,1 0 0,0 0 1,0-1-1,26-3 751,-3-5-691,0 0 1,0-2-1,-1-1 0,0 0 0,-1-2 1,0 0-1,-1-2 0,-1 0 1,-1-1-1,0-2 0,-1 1 0,-1-2 1,16-24-1,-28 37-122,0 0 0,-1 0-1,0-1 1,-1 1 0,1-1 0,-1 0 0,-1 1 0,0-1-1,0-1 1,0 1 0,-1 0 0,0 0 0,-1-1-1,0-8 1,-1 11-11,0 0-1,0 0 1,-1 1-1,1-1 1,-1 1-1,-1-1 0,1 1 1,-1 0-1,0 0 1,0 0-1,0 0 1,-1 0-1,1 1 1,-1 0-1,-1-1 0,1 1 1,0 1-1,-1-1 1,0 1-1,-9-5 1,3 2-31,-1 1 0,0 0 0,0 1 0,-1 0 0,1 1 0,-1 1 0,0 0 0,0 0 0,0 1 0,0 1 0,0 0 0,0 1 0,1 1 0,-1-1 0,-23 8 0,22-5-6,1 1 1,-1 0-1,1 0 1,1 1-1,-1 1 1,1 0-1,0 1 1,1 0-1,0 1 1,0 0 0,1 1-1,0 0 1,1 1-1,-13 18 1,10-10 1,2 0 0,0 1 1,1 0-1,1 1 1,1 0-1,1 0 1,0 1-1,2 0 0,-3 32 1,6-22 37,2-1 0,0 1 0,2 0 0,2-1 0,15 58 0,0-27 106,2-1 0,31 60 0,67 105 471,-91-172-408,-18-37-74,-2 2 0,-1-1 1,0 1-1,-1 1 0,-1-1 0,-1 1 1,3 22-1,-7-36-75,0 0 0,-1 0 0,0 0 0,0 0 0,-1 0 0,0 0 0,0 1 0,0-2 0,-1 1 0,0 0 0,0 0 0,0 0 0,-1-1 0,0 1 0,0-1 0,0 0 0,-1 0 0,1 0 0,-1 0 0,0-1 0,-1 1 0,1-1 0,-1 0 0,0-1 0,0 1 0,0-1 0,-10 5 0,2-3-20,-1 0 1,0-1-1,0 0 0,0-1 0,0-1 1,-1 0-1,1-1 0,-1 0 0,1-2 0,-1 1 1,1-2-1,0 0 0,-1 0 0,1-2 0,-15-5 1,7 2-92,1 0 0,0-2 0,1-1 0,0 0 0,0-1 0,1-1 0,1-1 0,0-1 0,-18-18 0,23 18-67,0-1 0,0-1 1,2 0-1,0 0 0,1-1 1,0-1-1,2 1 0,-12-33 1,17 42 82,1-1 1,0 1-1,0-1 1,1 1-1,0-1 1,0 0 0,1 1-1,1-1 1,-1 0-1,1 1 1,0-1 0,1 1-1,0-1 1,1 1-1,0-1 1,0 1 0,0 0-1,1 1 1,0-1-1,1 0 1,10-12 0,-7 11 8,1 0 0,0 0 0,1 1 1,0 0-1,0 1 0,0 0 0,1 0 0,18-7 1,-3 5-58,0 0 0,51-8 1,-42 10-106,1 2 1,0 1 0,0 2 0,0 1 0,0 3 0,0 0-1,-1 2 1,1 2 0,35 10 0,-42-8-1112,-7-4 22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0.7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0 109 3328,'0'-3'75,"1"-1"0,-1 1 0,1 0 0,-1-1 0,1 1 0,0 0 0,0 0 0,1-1 0,-1 1 0,1 0 0,-1 0-1,1 1 1,0-1 0,0 0 0,0 1 0,1-1 0,-1 1 0,1-1 0,-1 1 0,1 0 0,0 0 0,0 0 0,5-2 0,7-1 481,0 0 1,0 2-1,0-1 0,27-1 1,-41 5-509,107-11 578,-1 4 0,156 11-1,-228-1-428,-1 2 0,1 1-1,-1 2 1,-1 1 0,46 19 0,-65-23-134,-1 1 1,0 1-1,-1 0 1,1 1-1,-2 0 1,1 1 0,-1 0-1,0 1 1,-1 0-1,0 1 1,0 0-1,-2 0 1,1 1-1,-1 0 1,7 17 0,-11-21-19,-1 0-1,0 0 1,0 1 0,-1-1 0,-1 1 0,1 0 0,-1-1 0,-1 1 0,1 0 0,-2 0 0,1 0 0,-1-1 0,0 1-1,-1 0 1,0-1 0,-1 1 0,1-1 0,-2 0 0,1 0 0,-1 0 0,0 0 0,-1 0 0,0-1 0,0 0 0,-12 13-1,5-8 50,-1-1 0,0 0 0,0-1 0,-1 0 0,-1-1 0,0-1 0,0 0 0,0-1 0,-1 0 0,0-2 0,0 0 0,-29 5 0,3-4 67,0-1 0,-43-2-1,64-4-308,-1 0 1,0-1-1,1-1 0,0-1 0,-38-12 0,58 16 85,1 0 1,-1 0 0,0-1-1,1 1 1,-1 0 0,0 0 0,1 0-1,-1 0 1,1-1 0,-1 1 0,0 0-1,1-1 1,-1 1 0,1 0-1,-1-1 1,1 1 0,-1-1 0,1 1-1,-1-1 1,1 1 0,-1-1 0,1 1-1,0-1 1,-1 1 0,1-1-1,0 0 1,-1 1 0,1-1 0,0 0-1,0 1 1,0-1 0,-1 1-1,1-1 1,0 0 0,0 0 0,0 1-1,0-1 1,0 0 0,1 0 0,18-18-2226,2 2 475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4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236 526 2304,'0'0'43,"0"0"1,0-1 0,-1 1-1,1 0 1,0 0-1,0-1 1,0 1-1,0 0 1,0-1 0,0 1-1,0 0 1,1-1-1,-1 1 1,0 0-1,0-1 1,0 1 0,0 0-1,0 0 1,0-1-1,1 1 1,-1 0-1,0-1 1,0 1 0,0 0-1,1 0 1,-1 0-1,0-1 1,0 1-1,1 0 1,-1 0 0,0 0-1,0-1 1,1 1-1,-1 0 1,0 0-1,1 0 1,-1 0 0,0 0-1,0 0 1,1 0-1,24-6 1471,38 3 373,-49 3-1677,21-2 101,0-2 0,0-2 0,-1-1 0,1-2 0,55-21 0,-67 20-139,-1 0 0,1-1 0,-2-2 0,0 0 0,0-1 0,-2-1 0,0-1-1,32-33 1,-47 44-152,0 0 0,0 0 0,-1 0 0,1-1 1,-1 1-1,0-1 0,-1 0 0,1 1 0,-1-1 0,-1 0 0,1-1 0,-1 1 0,0 0 0,0 0 0,0-1 0,-1 1 0,0 0 0,-1-1 0,1 1 0,-1 0 0,-3-11 0,1 8-8,-1 0 0,0 1 0,0 0 0,-1 0-1,0 0 1,0 1 0,-1-1 0,0 1 0,-1 0 0,1 1 0,-1 0-1,0 0 1,-1 0 0,-13-7 0,10 7-25,-1 0-1,-1 0 1,1 1-1,-1 1 1,0 0-1,0 1 1,0 0 0,0 1-1,-1 0 1,1 1-1,-1 1 1,1 0 0,-1 1-1,1 0 1,-15 4-1,17-3-7,-1 1 0,1 1 0,0 0-1,0 1 1,0 0 0,1 0 0,0 1-1,0 0 1,0 1 0,0 0-1,1 1 1,1 0 0,-1 0 0,1 1-1,1 0 1,-1 0 0,-10 19 0,5 0-11,1 1 0,1 0 0,2 0 1,1 1-1,1 0 0,1 1 0,2 0 0,1-1 1,1 1-1,2 0 0,5 42 0,5 7 96,3-1-1,4-1 0,33 93 1,20 10 268,11 31 616,-79-207-893,-1 0 1,1 0-1,-1 1 1,0-1 0,-1 1-1,0-1 1,1 1-1,-2-1 1,1 1 0,-1-1-1,1 1 1,-2-1-1,1 0 1,0 1-1,-1-1 1,0 0 0,-3 5-1,3-7-16,-1 0 1,0 0-1,1 0 0,-1 0 0,0 0 0,-1 0 1,1-1-1,0 0 0,-1 0 0,1 0 0,-1 0 1,0 0-1,1-1 0,-1 1 0,0-1 0,0 0 1,0 0-1,0-1 0,0 1 0,0-1 0,0 0 1,-1 0-1,-6-1 0,-6-1 19,-1-1 0,0-1 1,1-1-1,0 0 0,0-1 0,0-1 0,1 0 1,0-2-1,1 1 0,-1-2 0,2 0 1,-22-19-1,15 10-62,1 0 0,1-1 0,1-1 0,1-1 0,1 0 0,0-2 0,-16-34 0,25 43-34,1 1 0,1-1 0,1 0 1,0 0-1,1 0 0,0 0 0,1-1 0,1 1 0,1-1 0,0 0 0,1 1 0,0-1 0,5-16 0,-5 25-11,1 0-1,0 0 0,1 1 0,-1-1 0,1 0 0,1 1 0,-1 0 1,1 0-1,0 0 0,1 0 0,-1 0 0,1 1 0,0 0 0,0 0 0,1 0 1,0 1-1,-1 0 0,2 0 0,-1 0 0,0 1 0,1 0 0,-1 0 1,1 0-1,0 1 0,0 0 0,0 1 0,0-1 0,0 1 0,11 0 1,-13 1-233,0-1 0,0 1 0,0 0 0,0 1 0,1-1 0,-1 1 0,-1 0 0,1 0 1,0 0-1,0 1 0,0 0 0,-1 0 0,10 5 0,3 6-1403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5.2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0 230 2560,'3'0'135,"-1"-1"0,0 1 0,1-1 1,-1 1-1,1 0 0,-1 0 0,1 0 0,-1 0 1,1 0-1,-1 1 0,1-1 0,-1 1 0,1 0 0,-1-1 1,0 1-1,0 0 0,1 0 0,-1 1 0,0-1 0,3 3 1,29 10 1889,-6-10-1713,-1-1-1,0-1 1,1-2 0,0-1-1,28-4 1,2-4 44,73-22-1,-119 28-297,0-1 0,0-1-1,-1 0 1,1 0 0,-1-1 0,-1 0-1,1-1 1,10-9 0,-19 14-49,0 0 0,0 0-1,0 1 1,0-1 0,0-1-1,0 1 1,-1 0 0,1 0 0,-1-1-1,0 1 1,0-1 0,1 1 0,-1-1-1,-1 1 1,1-1 0,0 0 0,-1 0-1,1 1 1,-1-1 0,0 0 0,0 0-1,0 1 1,0-1 0,-1 0 0,1 0-1,-1 1 1,0-1 0,1 1 0,-1-1-1,0 0 1,-1 1 0,1-1 0,0 1-1,-1 0 1,1-1 0,-1 1 0,0 0-1,0 0 1,0 0 0,0 0-1,0 0 1,-2-1 0,-4-3-1,-1-1 1,1 2-1,-1-1 0,0 1 1,0 0-1,0 1 0,-1 0 1,0 1-1,0 0 0,1 0 1,-2 1-1,1 1 0,0-1 1,0 2-1,-13-1 0,8 2 2,0 0 1,0 0-1,1 1 0,-1 1 0,0 1 0,1 0 0,0 0 0,0 2 1,-24 12-1,32-15 20,0 1 1,1 0-1,-1 0 0,1 0 1,0 1-1,1-1 1,-1 1-1,1 0 1,0 0-1,0 1 1,0-1-1,1 1 0,0 0 1,0 0-1,0 0 1,1 1-1,0-1 1,0 0-1,1 1 1,0-1-1,0 1 0,0 0 1,1 7-1,0-5 23,1-1 0,0 0 0,1 0 0,0 1 0,1-1 1,-1 0-1,1-1 0,1 1 0,-1-1 0,1 1 0,1-1 0,0 0 0,-1 0 0,2-1 0,-1 0 0,1 1 0,12 8 0,-3-4 109,1 0 0,0-2-1,1 0 1,0-1 0,0 0 0,0-2 0,32 8 0,134 16-1185,-158-27 452,38 3-1071,-3-5-150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5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21 2944,'-4'-10'364,"2"1"384,6 8 284,14 0 920,-17 1-1918,0 0 0,0 0 0,0 0 0,0 0 0,0 0 0,0 1 0,0-1 0,0 0 0,0 0 0,0 1 1,-1-1-1,1 0 0,0 1 0,0-1 0,0 1 0,0-1 0,-1 1 0,1 0 0,0-1 0,-1 1 0,1 0 0,0-1 0,-1 1 0,1 0 0,0 1 1,12 25 583,-12-24-586,16 44 269,-3 2-1,-2-1 1,11 84 0,-2 155 1269,-11-119-1037,-6-115-306,-2 2 201,4 0 1,1-1 0,26 95 0,-32-145-398,1 1 0,-1-1 0,1 1 0,0-1 0,0 0 0,0 0 0,1 1 0,0-2 0,-1 1 0,1 0 0,1-1 0,-1 1 0,0-1 0,1 0 0,0 0 0,-1 0 0,1-1 0,0 1 0,1-1 0,-1 0 0,0 0 0,1 0 0,-1-1 0,1 0 0,-1 1 0,1-2 0,0 1 0,8 0 0,-4-2-117,0 0 1,0-1-1,0 1 1,-1-2-1,1 1 1,0-2-1,-1 1 1,0-1-1,0 0 0,0 0 1,0-1-1,-1 0 1,1-1-1,7-8 1,13-14-1676,-2-2 1,37-55 0,-52 70 1046,12-25-1099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6.2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2944,'0'-7'1408,"44"14"-1024,-23-11 2432,21 8-2432,18-4 0,0 4 128,10-4 128,2 0-896,1 4 128,-13-1 512,-10 3 0,-11 3-640,-13-3 128,-13-1-1024,-8 5 0,-10 1-128,0-1 128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6.5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0 3712,'-9'24'1515,"5"-8"-1157,1-4 304,1 1 0,0-1 1,1 1-1,1 24 0,-8 143 1516,3-99-1838,7 122 0,31 50 1006,-26-222-1119,1 0 1,1-1-1,2 0 0,1-1 0,31 55 1,-40-78-187,1 0 1,1 0 0,-1-1 0,1 0 0,0 0 0,0 0 0,1-1-1,-1 1 1,1-1 0,0 0 0,0-1 0,0 0 0,1 0-1,-1 0 1,1-1 0,8 3 0,-10-4-81,0-1 0,1 1 0,-1-1 0,1 0-1,-1 0 1,1 0 0,-1-1 0,1 1 0,-1-2 0,1 1 0,-1 0 0,0-1-1,0 0 1,0 0 0,0-1 0,0 1 0,0-1 0,-1 0 0,1-1-1,-1 1 1,5-5 0,8-11-995,0 0 0,27-43 0,-27 37-66,16-26-820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6.9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3328,'3'-5'1664,"91"23"-1408,-58-18 2048,14 0-1920,27 8 0,-4-8 0,8 0 128,10-8-768,-2 5 128,-7-4 128,-9 7 128,-10 7-1280,-3-4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7.3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 2304,'4'1'264,"-1"0"0,1 0 0,0 1 0,-1-1 1,1 1-1,-1 0 0,1 0 0,-1 0 0,0 0 0,0 0 0,0 1 0,0 0 0,0 0 1,-1-1-1,1 1 0,-1 1 0,0-1 0,1 0 0,-2 1 0,4 6 0,36 85 1011,-27-59-967,2-1-1,25 42 1,-38-72-261,1 0 0,0 0 0,0 0 0,0-1 0,1 1 0,-1-1 0,1 0 0,0 0 1,0-1-1,1 0 0,-1 0 0,1 0 0,-1 0 0,1-1 0,0 0 0,0 0 0,0-1 0,0 1 1,1-1-1,-1-1 0,0 1 0,0-1 0,0 0 0,1 0 0,-1-1 0,0 0 0,11-3 0,-7 1-7,0 0-1,-1 0 0,1-1 0,-1-1 0,0 1 0,-1-2 0,1 1 0,-1-1 1,0 0-1,0-1 0,-1 0 0,0 0 0,0-1 0,0 1 0,-1-2 0,5-9 1,-4 5-10,0 0 0,-1 0 0,-1-1 0,0 0 0,-1-1 0,-1 1 0,0 0 1,-1-1-1,-1 0 0,0 0 0,0 1 0,-2-1 0,0 0 0,-1 0 0,0 1 1,-5-16-1,7 28-21,-1 0 0,0 0 0,0 0 1,1 0-1,-1 0 0,0 0 1,-1 0-1,1 1 0,0-1 0,-1 0 1,-1-1-1,3 2-3,-1 1 1,1 0-1,-1-1 0,1 1 1,-1 0-1,1 0 0,-1-1 1,1 1-1,-1 0 1,1 0-1,-1 0 0,1 0 1,-1 0-1,1 0 0,-1 0 1,1 0-1,-1 0 0,1 0 1,-1 0-1,1 0 0,-1 0 1,1 0-1,-1 0 1,1 1-1,-1-1 0,1 0 1,-1 0-1,0 1 0,0 0 17,-1 1-1,1-1 1,0 1-1,0 0 1,-1 0-1,1-1 1,1 1-1,-1 0 1,0 0-1,0 0 1,1 0-1,-1 0 1,1 0-1,-1 0 1,1 0-1,0 0 1,0 0-1,0 0 1,0 0-1,0 3 1,3 12 53,0 0 1,1-1 0,1 1 0,0-1 0,2 0 0,0 0 0,0 0-1,1-1 1,13 18 0,-14-24-56,-1 0 1,1 0-1,0 0 0,1-1 1,0 0-1,0-1 0,0 0 0,1 0 1,0-1-1,1 0 0,0 0 1,0-1-1,0-1 0,0 1 1,14 3-1,-18-7-429,-1 0 1,0 0-1,0-1 0,1 0 0,-1 0 1,0 0-1,1 0 0,5-2 1,10-6-1385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7.9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45 253 3456,'-1'-1'72,"0"0"-1,1 1 1,-1-1 0,-1 0-1,1 1 1,0-1 0,0 1-1,0 0 1,0-1 0,0 1-1,0 0 1,0-1 0,-1 1-1,1 0 1,0 0 0,0 0-1,0 0 1,0 0 0,-1 0-1,1 1 1,0-1 0,0 0-1,0 0 1,0 1 0,0-1-1,0 1 1,-1-1 0,1 1-1,0-1 1,0 1 0,1 0-1,-1 0 1,0-1 0,0 1-1,0 0 1,0 0 0,1 0-1,-1 0 1,0 0 0,0 1-1,0 3 246,0-1 0,1 0 1,-1 1-1,1-1 0,0 1 0,0-1 0,1 1 0,-1-1 0,1 0 1,0 1-1,0-1 0,3 6 0,-2-4-261,1 1-1,1-1 1,-1 0 0,1 0 0,0-1-1,0 1 1,1-1 0,-1 0 0,1 0-1,1 0 1,-1 0 0,1-1-1,-1 0 1,1 0 0,0-1 0,1 0-1,-1 0 1,0 0 0,1-1 0,0 0-1,-1 0 1,8 1 0,8 1 111,0-1-1,-1-1 1,1 0 0,0-2 0,39-4 0,-40 2-63,-1-2 1,1 0 0,-1-1 0,0-1 0,-1-1 0,1-1-1,-1-1 1,22-13 0,-34 18-79,-1 0 0,0 0-1,0-1 1,-1 0 0,0 0-1,0 0 1,0-1 0,0 1 0,-1-1-1,0 0 1,0 0 0,0-1 0,-1 1-1,0-1 1,0 0 0,-1 0 0,0 0-1,0 0 1,0 0 0,-1 0-1,0-1 1,-1 1 0,0 0 0,0-1-1,0 1 1,-1 0 0,-2-9 0,1 7-24,-1 0 1,0 0 0,0 1 0,-1-1 0,0 1-1,-1 0 1,0 0 0,0 0 0,-1 0 0,0 1-1,0 0 1,0 0 0,-1 1 0,0 0 0,-1 0 0,1 1-1,-1-1 1,0 2 0,0-1 0,-1 1 0,0 1-1,1-1 1,-14-2 0,-1 0-29,1 1-1,-1 1 1,0 1-1,0 1 1,0 1-1,0 1 1,0 1-1,-34 6 1,49-5-12,0 0-1,0 1 1,0-1 0,1 2-1,-1-1 1,1 1-1,0 0 1,0 0 0,0 1-1,1 0 1,0 0 0,-9 10-1,13-13 24,0 0-1,0 0 0,0 0 1,1 1-1,-1-1 0,1 1 1,-1-1-1,1 1 0,0-1 1,0 1-1,0 0 0,1-1 1,-1 1-1,1 0 0,-1 0 1,1 0-1,0 0 0,0-1 1,0 1-1,0 0 0,1 0 1,-1 0-1,1-1 1,0 1-1,-1 0 0,1 0 1,0-1-1,1 1 0,-1-1 1,0 1-1,1-1 0,0 0 1,-1 1-1,1-1 0,0 0 1,0 0-1,0 0 0,4 2 1,6 5-17,0 0-1,1-1 1,0-1 0,0 0 0,1 0 0,-1-2 0,28 8 0,107 18 111,-120-27-29,55 4 132,-65-8-145,-1 2 0,1-1 0,0 2 1,-1 0-1,31 11 0,-46-13-25,0 0 1,0 0 0,0 0-1,0 0 1,0 0-1,0 1 1,-1-1-1,1 1 1,0-1-1,-1 1 1,0 0-1,1 0 1,-1-1-1,0 1 1,0 0 0,0 0-1,0 0 1,0 1-1,1 2 1,3 46 106,-6-47-127,1 1-1,-1-1 1,1 1-1,1-1 1,-1 1-1,1-1 1,0 1-1,0-1 1,0 0-1,0 0 1,1 1-1,-1-1 1,1 0 0,0 0-1,4 5 1,0-3-310,0-1 0,-1 0 0,2 0 0,-1-1 0,0 0 0,1 0 1,0-1-1,0 1 0,9 2 0,26 4-1367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8.5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25 2048,'8'-23'1500,"-8"23"-1461,0 0 1,0-1-1,0 1 0,0 0 1,1 0-1,-1 0 0,0 0 1,0 0-1,0 0 0,0 0 1,1 0-1,-1 0 0,0 0 1,0 0-1,0 0 0,1 0 1,-1 0-1,0 0 0,0 0 1,0 0-1,0 0 0,1 0 1,-1 0-1,0 0 0,0 0 1,0 0-1,0 0 0,1 0 1,-1 0-1,0 0 0,0 0 1,0 1-1,0-1 0,1 0 1,-1 0-1,0 0 0,0 0 1,0 0-1,0 1 0,0-1 1,0 0-1,0 0 0,0 0 1,1 0-1,-1 0 0,0 1 1,0-1-1,0 0 0,0 0 0,0 0 1,0 1-1,10 45 2240,14 248-777,15 126 538,-28-347-1629,4 0-1,3 0 0,43 111 1,-60-179-410,1 0 0,1-1 1,-1 1-1,0-1 1,1 1-1,0-1 0,0 0 1,1 0-1,-1 0 1,1-1-1,-1 1 0,1-1 1,0 0-1,0 0 0,1 0 1,4 2-1,-5-4-140,-1 0 0,1 0 0,0-1-1,0 1 1,0-1 0,0 1 0,-1-1-1,1-1 1,0 1 0,0 0 0,0-1 0,0 0-1,-1 0 1,1 0 0,0 0 0,-1-1-1,1 0 1,-1 1 0,1-1 0,-1 0-1,0-1 1,4-3 0,29-23-1546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8.8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15 3584,'-16'-14'1792,"58"35"-1792,-16-18 2176,20 2-1664,19 1 0,13 1 256,11 1 0,5-5-1024,9 0 0,-4 2 768,-10-2 0,-11 4-896,-19-4 128,-7 2-1024,-18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1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15 2560,'-3'-15'1195,"10"29"315,9 33 265,10 145 820,-7-37-1713,13 44 739,102 498 1195,-111-604-2666,-5-21-22,36 97 0,-50-160-106,0 0 0,1 0 1,0 0-1,1 0 0,0-1 1,1 0-1,-1 0 1,1-1-1,9 8 0,-12-12-57,0 1-1,1-1 0,-1 0 1,1-1-1,-1 1 0,1-1 0,0 0 1,0 0-1,0 0 0,0-1 0,0 0 1,1 0-1,-1 0 0,0-1 1,1 1-1,-1-1 0,0-1 0,0 1 1,7-2-1,0-1-331,1-1 0,-1 0 0,0-1 0,-1-1 0,1 0 0,-1 0 0,0-1 1,-1 0-1,1-1 0,-2 0 0,1-1 0,-1 0 0,0-1 0,7-10 0,13-30-1574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9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24 325 3328,'-3'4'243,"0"0"1,1 0-1,-1 0 1,1 1-1,0 0 1,0-1-1,1 1 1,-1 0-1,1 0 1,0-1-1,0 1 1,1 0-1,0 0 1,-1 0-1,2 0 1,-1 0-1,0 0 1,1 0-1,0 0 1,0 0-1,1 0 1,2 5-1,-2-4-155,1 0 1,-1 0-1,1-1 0,0 1 0,1-1 1,0 0-1,-1 0 0,2 0 1,-1 0-1,0-1 0,1 0 0,0 0 1,0 0-1,0 0 0,1-1 0,-1 0 1,10 4-1,0-3 77,0-1-1,0 0 1,1-1-1,-1-1 1,1 0 0,0-1-1,-1 0 1,1-2-1,-1 0 1,1 0-1,-1-2 1,27-9 0,-23 7-53,0-2 0,-1 0 1,0-1-1,-1-1 1,1 0-1,-2-1 1,0-1-1,0-1 0,21-22 1,-33 30-91,1-1 0,-1 0 1,0 0-1,0 0 0,-1 0 0,0 0 0,0-1 1,-1 1-1,1-1 0,-1 0 0,-1 0 0,1 0 1,-1 0-1,-1 0 0,1-12 0,-2 8-4,0 1-1,-1-1 0,0 1 0,-1 0 1,0-1-1,-1 1 0,0 0 1,0 1-1,-11-18 0,7 15-26,0 0 0,-1 0 0,0 1 0,-1 0 0,0 0 0,-1 1 0,0 1 0,-1 0 0,0 0 0,0 1 0,-1 1 0,0 0 0,0 1 0,-1 0 0,-20-5 0,16 7-86,0 1 1,0 2-1,0-1 1,0 2-1,0 1 0,0 0 1,-30 6-1,44-6 67,0-1-1,0 1 0,0 1 0,0-1 1,0 1-1,0-1 0,0 1 0,1 0 1,-1 0-1,1 1 0,-1-1 0,1 1 1,0 0-1,0-1 0,0 2 1,0-1-1,0 0 0,1 0 0,0 1 1,-1-1-1,1 1 0,0 0 0,1 0 1,-1 0-1,1 0 0,0 0 0,0 0 1,0 0-1,0 0 0,1 0 0,0 0 1,0 1-1,0-1 0,0 0 1,0 0-1,1 0 0,0 1 0,2 6 1,0 0 9,1 0 0,0-1 1,0 1-1,1-1 0,1 0 1,-1 0-1,1-1 1,1 0-1,0 0 0,0 0 1,1-1-1,0 0 0,1 0 1,13 8-1,-4-3 26,0-2-1,2 0 0,-1-2 1,1 0-1,1-1 1,33 8-1,39 3 90,-64-15-62,0 2 1,0 1 0,41 15 0,-64-19 17,0 0 0,0 1-1,-1 0 1,1 0 0,-1 0 0,0 0 0,-1 1 0,7 7 0,14 14 377,-18-22-527,-1 0 0,1 0 1,0-1-1,0 1 0,0-1 0,1-1 1,-1 0-1,1 0 0,-1 0 1,1-1-1,11 1 0,84-2-3190,-102 0 3269,59-6-1645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49.9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5 376 640,'-1'-3'67,"0"1"-1,0-1 1,1 0 0,-1 0-1,1 0 1,0 0 0,0 0-1,0 0 1,0 0 0,0 0-1,1 0 1,-1 0 0,1 0-1,0 0 1,-1 0 0,2 0-1,-1 1 1,0-1 0,0 0-1,1 1 1,0-1 0,3-3-1,5-8 746,2 1 0,24-22-1,-21 20-363,12-8-182,0 1 0,1 1 0,2 2 0,0 0 0,0 2 1,2 2-1,65-23 0,-54 24 47,1 3 1,0 1 0,0 2-1,1 2 1,77 0-1,-104 6-233,-1 2-1,0 0 1,0 0-1,0 2 1,0 0-1,0 1 1,-1 1-1,21 10 1,-32-14-65,0 1 0,0-1 1,0 1-1,-1 1 0,1-1 0,-1 0 1,0 1-1,0 0 0,0 0 0,0 0 1,-1 1-1,1-1 0,-1 1 0,-1 0 1,1 0-1,0 0 0,-1 0 0,0 0 1,-1 1-1,1-1 0,-1 0 1,0 1-1,0-1 0,0 1 0,-1 0 1,0-1-1,0 1 0,-1-1 0,0 7 1,-3 1 24,0 0 1,-1 0 0,0-1 0,0 1 0,-2-1-1,0-1 1,0 1 0,-1-1 0,0 0 0,0-1-1,-2 0 1,1 0 0,-1-1 0,-1 0-1,1-1 1,-19 10 0,18-10-20,0-2-1,-1 1 1,0-2 0,0 1 0,0-2-1,-1 1 1,0-2 0,0 0-1,0 0 1,0-1 0,0-1-1,0 0 1,-1-1 0,1 0 0,0-1-1,-24-5 1,33 4-46,0 1 0,0-1 0,0 0 1,0 0-1,1 0 0,-1 0 0,1 0 0,0-1 0,-1 0 0,-4-5 0,7 7-23,1 0 0,-1 0-1,0 0 1,1 0 0,-1 0-1,0 0 1,1 0 0,-1 0-1,1 0 1,0 0 0,-1 0-1,1-1 1,0 1 0,0 0-1,-1 0 1,1 0 0,0 0-1,0-1 1,0 1 0,1 0-1,-1 0 1,0 0 0,0 0-1,1-1 1,-1 1 0,0 0-1,1 0 1,-1 0 0,1 0-1,0 0 1,-1 0-1,1 0 1,0 0 0,0 0-1,-1 0 1,1 1 0,0-1-1,0 0 1,0 0 0,0 1-1,2-2 1,32-14-1253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0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25 330 3712,'-1'0'100,"0"0"0,0 1 0,0-1 0,0 0 0,0 0 0,0 0 0,0 1 0,0-1 0,0 0 0,0 1 0,0-1 0,0 1 1,0 0-1,0-1 0,0 1 0,0-1 0,1 1 0,-1 0 0,0 0 0,0 0 0,1-1 0,-1 1 0,0 0 0,1 0 0,-1 0 0,1 0 0,-1 2 0,1-1 88,0 0 1,0 0-1,0 0 0,0 0 0,0 0 0,0 0 0,1 0 0,-1 0 0,1 0 0,0 0 1,-1 0-1,1 0 0,2 3 0,1 1-7,-1 1-1,2-1 1,-1 0 0,1-1-1,0 1 1,0-1 0,0 0-1,10 6 1,1-2-113,1-1 0,0-1 0,1 0 0,0-1 0,0-1 1,0-1-1,0-1 0,1 0 0,-1-1 0,24-1 0,-14-1 96,1-2 0,0-1 1,-1-1-1,1-1 0,-1-2 0,28-10 1,-45 13-110,-1-1 1,1 0-1,-1-1 1,0 0 0,0 0-1,-1-1 1,0 0-1,0-1 1,-1 0 0,0-1-1,0 1 1,-1-1 0,0-1-1,-1 1 1,9-17-1,-12 19-39,0 0 0,-1 1 0,0-1 0,0 0-1,0 0 1,-1-1 0,0 1 0,0 0 0,-1 0 0,0-1-1,0 1 1,-1 0 0,0 0 0,0-1 0,-1 1 0,1 0-1,-2 0 1,1 0 0,-1 1 0,0-1 0,0 1 0,-1-1-1,0 1 1,0 0 0,-8-9 0,-1 2-1,0 1 1,-1 0-1,0 1 1,-1 1-1,0 0 1,0 1-1,-1 1 1,-1 0 0,1 1-1,-1 1 1,0 0-1,0 2 1,-32-6-1,31 8-24,1 0 0,-1 1 1,1 0-1,-1 2 0,1 0 0,-1 1 1,1 0-1,0 2 0,0 0 0,0 1 0,0 0 1,1 2-1,0 0 0,-16 9 0,27-13-6,0 0 0,1 1 0,0-1 0,-1 1 0,1 0 0,0 0 0,1 0 0,-1 0 0,1 1 0,-5 8 0,6-10 0,1 0 0,0 0 0,0 0 1,1 0-1,-1 0 0,1 0 0,-1 0 1,1 0-1,0 0 0,0 0 0,1 0 0,-1 0 1,1 0-1,-1 0 0,1 0 0,0 0 1,0 0-1,0 0 0,0 0 0,1-1 0,1 5 1,4 2-119,0 0 1,1-1-1,0 0 1,0 0 0,0-1-1,1 0 1,0 0 0,1-1-1,-1 0 1,1-1 0,1 0-1,-1-1 1,17 6-1,20 4-1027,84 14-1,-129-27 1133,134 22-1529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1.4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68 2304,'0'-44'2176,"0"42"-854,0 2-724,0 9 554,4 82 314,29 156 1,-14-123-603,-15-88-376,-6-30 91,-5-25-217,-1-20-255,1-1 0,3 0-1,-1-75 1,5 103-146,1 1 0,-1-1 1,2 0-1,0 0 0,0 1 0,1-1 0,0 1 1,1 0-1,1 0 0,0 0 0,0 0 0,1 1 1,0 0-1,0 0 0,2 1 0,-1-1 1,1 2-1,0-1 0,1 1 0,0 0 0,0 1 1,1 0-1,0 0 0,0 1 0,0 1 0,1-1 1,0 2-1,0 0 0,0 0 0,0 1 1,1 0-1,16-2 0,-23 5 37,1-1 0,0 1 0,0 0 0,0 0 0,0 1 0,0-1 0,-1 1 0,1 1 0,0-1 0,-1 1 0,1 0 0,-1 0 0,1 1 0,7 4 0,-5-1 40,-1 0-1,0 0 1,0 0 0,0 1-1,-1 0 1,0 0-1,0 1 1,6 11 0,-1 0 96,-2 0 1,0 1 0,-1 1 0,-1-1-1,-1 1 1,-1 0 0,3 25 0,-7-36-46,0-1 1,-1 1 0,0 0 0,-1 0 0,0-1 0,0 1 0,-1 0 0,0-1 0,-1 0 0,0 1 0,0-1-1,-1 0 1,-7 13 0,10-22-83,1 1-1,0-1 0,0 0 1,0 1-1,-1-1 0,1 0 1,0 1-1,0-1 0,-1 0 1,1 1-1,0-1 0,-1 0 1,1 0-1,0 1 0,-1-1 1,1 0-1,0 0 0,-1 0 1,1 0-1,-1 0 0,1 1 1,0-1-1,-1 0 0,1 0 1,-1 0-1,1 0 0,0 0 1,-1 0-1,1 0 0,-1 0 1,1 0-1,-1 0 0,1-1 1,0 1-1,-1 0 0,1 0 1,0 0-1,-1 0 1,1-1-1,-1 1 0,1 0 1,0 0-1,0-1 0,-1 1 1,1 0-1,0-1 0,-1 1 1,1 0-1,0-1 0,0 1 1,-1 0-1,1-1 0,0 1 1,0 0-1,0-1 0,0 1 1,0-1-1,0 1 0,-1-1 1,-5-24 124,4 8-135,1 0 0,1 0 1,1 0-1,0 0 0,1 0 0,1 0 0,1 0 0,6-16 0,-8 25-25,1 0-1,1 1 1,-1 0-1,1 0 0,0 0 1,1 0-1,0 1 1,0-1-1,0 1 0,1 0 1,0 1-1,0 0 1,0 0-1,1 0 0,0 0 1,0 1-1,0 0 1,13-5-1,-16 8 10,0 1 0,1-1 0,-1 1 0,0-1 0,1 1 0,-1 0 0,0 1 0,0-1 0,1 1 0,-1 0 0,0 0 0,0 0 0,0 1 0,0-1 0,0 1 0,0 0 0,0 0 0,-1 0 0,6 5 0,8 6 24,-1 0 1,25 26-1,-33-30-1,90 102 331,-86-97-223,-2 1 0,0 0-1,-1 1 1,0 0 0,-1 0-1,6 21 1,-13-35-116,-1 0 0,1 0-1,-1 0 1,1 0-1,-1 0 1,0 0 0,0 0-1,0 0 1,0 0 0,0 0-1,-1 0 1,1 0 0,0 0-1,-1 0 1,0 0 0,1 0-1,-1 0 1,0 0 0,0 0-1,-2 2 1,-31 23-3288,24-20 1472,9-6-99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2.3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0 113 3584,'0'-34'1387,"2"28"568,2 13-1212,1 16 36,12 395 2186,-16-381-2480,-3-33-155,-4-24-121,0-18-179,2-1 1,1 0-1,3 0 1,0 0-1,3 0 1,11-58-1,-11 82-67,0-1 0,1 1 0,1-1 0,0 2-1,1-1 1,1 0 0,0 1 0,11-15 0,-15 24 15,0 1 1,1-1-1,0 1 0,0-1 1,0 1-1,1 0 1,-1 1-1,1-1 0,0 1 1,0 0-1,0 0 1,0 0-1,1 1 0,-1 0 1,1 0-1,-1 0 1,1 1-1,0 0 0,0 0 1,0 0-1,0 1 1,-1-1-1,1 2 0,0-1 1,7 2-1,-8-1 21,1 1 1,-1 0-1,0 1 0,1-1 0,-1 1 0,-1 0 0,1 1 0,0-1 0,-1 1 0,1 0 0,-1 0 0,0 0 1,-1 0-1,1 1 0,-1 0 0,0-1 0,0 1 0,0 0 0,0 1 0,-1-1 0,0 0 0,2 9 1,3 10 170,0 1 1,-2 0-1,4 42 1,-9-62-131,6 101 753,-6-96-658,-1 0 0,0-1 0,0 1 0,-1 0 0,0 0 0,-1-1 0,0 0 0,-7 15 0,4-22 79,1-14-147,-1-16 1,5 27-55,-1-15-44,0 0 0,1 0 0,1 0 1,0 0-1,1 0 0,1 0 0,1 1 0,0-1 0,1 0 0,0 1 0,10-21 0,-10 25-28,1 1-1,0 0 0,1 0 0,0 0 1,1 1-1,0 0 0,0 0 0,1 1 1,0 0-1,0 0 0,1 1 0,0 0 1,0 1-1,1-1 0,0 2 0,18-9 1,-23 13 43,0-1 0,0 1 1,0 0-1,0 0 0,0 0 1,0 1-1,0 0 1,0 0-1,0 0 0,0 0 1,0 1-1,0 0 0,0 0 1,0 0-1,0 1 0,0 0 1,0 0-1,-1 0 1,1 0-1,-1 1 0,1 0 1,-1 0-1,0 0 0,0 0 1,0 0-1,-1 1 0,1 0 1,-1 0-1,6 8 0,-1 1 97,0 0 0,-1 1-1,-1-1 1,0 1-1,-1 1 1,0-1-1,-1 1 1,4 27 0,-4-6 226,-1 0 1,-3 45 0,-1-64-226,-1-1 0,0 1 0,-1-1-1,-1 1 1,-1-1 0,0 0 0,-9 17 0,13-31-202,-11 24-327,12-25 288,-1-1-1,1 1 1,0-1-1,-1 1 0,1 0 1,0-1-1,-1 1 1,1 0-1,0 0 1,0-1-1,0 1 1,0 0-1,0 0 0,0-1 1,0 1-1,0 0 1,0-1-1,0 1 1,0 0-1,0 0 1,1-1-1,-1 1 0,0 0 1,0-1-1,1 1 1,-1 0-1,1 0 1,3 0-1761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2.9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89 434 3712,'-1'-1'118,"1"0"0,-1 1 1,1-1-1,-1 0 0,0 1 0,1-1 0,-1 1 1,0-1-1,1 1 0,-1-1 0,0 1 0,1-1 1,-1 1-1,0 0 0,0-1 0,0 1 0,0 0 1,1 0-1,-1-1 0,0 1 0,0 0 0,0 0 1,0 0-1,0 0 0,0 0 0,1 0 1,-1 1-1,0-1 0,0 0 0,0 0 0,0 1 1,1-1-1,-1 0 0,0 1 0,0-1 0,0 1 1,1-1-1,-2 2 0,1 0 32,0 0 1,0 1-1,0-1 0,0 1 1,0-1-1,0 1 0,1-1 1,0 1-1,-1-1 0,1 1 1,0-1-1,0 1 0,1 4 1,0-1-19,0 0 1,0 0-1,0 0 1,1 0 0,0-1-1,4 11 1,-5-14-73,0 0 0,1 0 0,-1 0 0,0 0 1,1 0-1,-1 0 0,1 0 0,-1-1 0,1 1 0,0-1 0,0 1 0,-1-1 0,1 1 1,0-1-1,0 0 0,1 0 0,2 1 0,19 3 128,0-1 0,0-1 0,0-2-1,0 0 1,0-1 0,0-2 0,0 0 0,39-10 0,-50 9-154,1-1 1,-1-1 0,-1 0 0,1-1 0,-1 0 0,0-1-1,0 0 1,-1-1 0,0 0 0,0-1 0,-1 0-1,0-1 1,-1 0 0,0 0 0,0-1 0,11-19 0,-15 20-39,0 0 0,0 0 1,-1 0-1,0-1 0,-1 1 1,0-1-1,-1 0 0,0 0 1,0 0-1,-1 0 0,-1 0 1,0 0-1,-1 0 0,0 0 1,0 0-1,-1 0 0,-1 0 1,0 0-1,0 1 0,-1 0 1,0-1-1,-1 1 0,0 0 1,-1 1-1,0 0 0,0 0 1,-1 0-1,0 0 0,-1 1 1,0 0-1,0 1 1,0 0-1,-1 0 0,-17-9 1,9 8-52,0 0 0,0 2 0,-1 0 0,0 1 0,0 1 0,0 0 1,0 1-1,-1 1 0,1 1 0,-33 3 0,38-2 2,1 2 0,1-1 0,-1 2 0,0 0 0,0 0 0,1 1 0,0 0 0,0 1 0,0 0 0,0 1 0,1 0 0,0 1 0,0 0 0,1 0 0,-1 1 0,2 1 0,-14 16 0,19-21 34,0 0 0,0 0 0,1 0-1,0 1 1,0-1 0,0 1 0,1 0-1,-1-1 1,1 1 0,0 0 0,0 0-1,1 0 1,0 0 0,-1 0 0,2 0-1,-1-1 1,0 1 0,1 0 0,0 0-1,0 0 1,1 0 0,-1-1 0,1 1-1,0-1 1,1 1 0,-1-1 0,1 0-1,-1 1 1,5 3 0,-1-1-42,0 1 0,1-2 0,0 1 0,0-1 0,1 0 0,-1 0-1,1-1 1,1 0 0,-1 0 0,1-1 0,-1 0 0,1-1 0,1 0 0,11 3 0,10-1-398,1-1 0,0-2 1,34-1-1,-54-1 217,1-1 0,-1 0 1,1-1-1,-1-1 0,0 0 0,0 0 1,0-1-1,0-1 0,-1 0 1,0 0-1,11-8 0,-11 2 48,0 1 521,-11 10-302,1 0-1,-1 0 0,0 0 1,1 0-1,-1 1 1,0-1-1,1 0 0,-1 0 1,0 1-1,0-1 1,1 0-1,-1 0 0,0 1 1,0-1-1,1 0 1,-1 1-1,0-1 0,0 0 1,0 1-1,0-1 1,1 0-1,-1 1 0,0-1 1,0 1-1,0-1 1,0 0-1,0 1 1,0-1-1,0 0 0,0 1 1,0-1-1,0 1 1,0-1-1,0 0 0,0 1 1,-1-1-1,1 1 1,0-1-1,0 1 0,0 13 223,1 0 0,0 0 0,1 0 0,1 0 0,0 0 0,1-1 0,0 1 0,1-1 0,12 22 0,-12-26-336,0-1 0,1 0 0,0 0 0,1 0 0,-1-1 0,1 0 0,1 0 0,-1-1 0,1 0 0,0 0 0,0-1 0,1 0 0,0-1 0,0 1 0,12 2 0,10 1-1191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3.4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36 140 3456,'-3'3'176,"0"0"1,1 0-1,-1 0 0,1 0 0,-1 1 1,1-1-1,0 1 0,0-1 1,1 1-1,-1 0 0,1-1 1,0 1-1,0 0 0,0 0 1,0 0-1,1 0 0,-1 5 0,1 82 2728,2-55-2283,-2 139 595,-2-224-1043,-1 9-10,2-1 0,7-71 0,-2 90-191,1 1 1,1 0-1,0 1 0,2-1 1,13-24-1,-16 35 13,0 1 0,1 0 0,0 0 0,1 1-1,0-1 1,1 2 0,-1-1 0,2 1 0,-1 0 0,1 1-1,0-1 1,13-6 0,-19 12 14,0-1-1,1 1 1,-1 0-1,0 0 1,1 0 0,-1 0-1,0 0 1,1 1 0,-1 0-1,1-1 1,-1 1-1,1 0 1,-1 1 0,1-1-1,-1 1 1,0 0-1,1-1 1,-1 1 0,5 3-1,-3-2 35,0 2 0,0-1 0,0 0 0,-1 1 0,1 0 0,-1 0 0,0 1 0,0-1 0,-1 1 0,6 8 0,1 5 164,-1 1-1,0 0 1,-2 0-1,0 1 1,5 27 0,-9-34-84,5 16 130,-1 0 0,-2 1 0,-1-1-1,-1 1 1,-2 0 0,-2 35 0,1-64-273,0-1 0,0 0 0,0 0 0,0 1 0,0-1 0,0 0 0,1 1 0,-1-1 0,0 0 0,0 1 0,0-1 0,0 0 0,0 1 0,0-1 0,0 0 0,-1 1 0,1-1 0,0 0 0,0 1 0,0-1 0,0 0 0,0 1 0,0-1 0,-1 0 0,1 0 0,0 1 0,0-1 0,0 0 0,-1 1 0,1-1 0,0 0 0,0 0 0,-1 0 0,1 1 0,0-1 0,-1 0 0,1 0 0,0 0 0,0 0 0,-1 0 0,1 0 0,0 1 0,-1-1 0,1 0 0,0 0 0,-1 0 0,1-18-4064,7 5 2281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3.8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103 241 3200,'2'14'5325,"-5"11"-3458,2-18-1812,0 0-1,0 0 0,0 0 1,1 0-1,1-1 1,1 14-1,0-12 97,1 0-1,0-1 1,1 1 0,0-1-1,8 13 1,-9-17-65,-1-1 0,1 1 1,0-1-1,0 1 0,0-1 0,1 0 0,-1 0 0,0-1 0,1 1 1,0-1-1,-1 0 0,1 1 0,0-2 0,-1 1 0,5 0 1,8 2 31,0-1 0,-1-1 0,1 0 0,0-2 1,0 1-1,0-2 0,-1 0 0,1-1 0,20-7 0,-26 7-87,0-1-1,0-1 0,-1 0 0,0-1 0,0 1 0,0-2 0,0 1 1,-1-1-1,0-1 0,-1 1 0,0-1 0,0-1 0,0 1 0,-1-1 0,5-10 1,-5 8-31,-1-1 0,0 1 0,0-1-1,-1 0 1,-1 0 0,0-1 0,-1 1 0,0-1 0,-1 1 0,0-1 0,-2-18 0,1 25-23,-1 0-1,0 0 0,0 0 0,0 0 0,-1 1 1,0-1-1,0 0 0,-1 1 0,1-1 1,-1 1-1,0 0 0,-1 0 0,1 0 0,-1 1 1,0-1-1,0 1 0,-1 0 0,1 0 0,-1 0 1,0 0-1,0 1 0,0 0 0,-1 0 0,1 1 1,-11-5-1,5 4-39,-1 1 0,0 0 0,0 0 0,0 1 0,0 1 0,1 0 0,-1 0 0,0 1 0,0 1 1,0 0-1,0 1 0,1 0 0,-1 0 0,1 2 0,-19 9 0,8-3-122,1 1-1,1 2 1,0 0 0,1 0 0,1 2-1,-30 32 1,40-39 40,1 0-1,0 1 1,0-1-1,1 1 1,0 1-1,0-1 1,2 1-1,-6 14 1,9-22 51,0 1 0,0 0-1,1 0 1,-1 0 0,1 0 0,0-1 0,0 1-1,0 0 1,0 0 0,1 0 0,0 0 0,-1 0-1,1-1 1,1 1 0,-1 0 0,0-1 0,1 1-1,0-1 1,0 1 0,0-1 0,0 0 0,0 0-1,1 0 1,0 0 0,-1 0 0,1 0 0,6 3-1,27 16-1227,12-4-86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4.2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231 1 2432,'-3'2'205,"0"0"0,1 0-1,-1 1 1,1-1 0,0 1 0,-1 0 0,1-1 0,0 1-1,0 0 1,1 0 0,-1 1 0,1-1 0,-1 0-1,1 0 1,-1 7 0,-17 67 1665,16-63-1876,-27 165 1286,-7 212 1,-8 55 979,42-427-2190,0 0-1,-2 0 0,0-1 1,-2 1-1,0-1 0,0 0 1,-20 29-1,64-78-5445,-27 18 3691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4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57 368 2560,'2'0'109,"0"-1"1,0 1-1,0 0 0,0-1 1,0 1-1,0-1 0,0 0 1,0 0-1,-1 0 0,1 0 0,0 0 1,0 0-1,1-2 0,2 0 217,-5 3-238,1-1 1,-1 1-1,1 0 1,0 0-1,-1-1 1,1 1-1,0 0 1,-1 0-1,1 0 0,0 0 1,-1 0-1,1 0 1,0 0-1,-1 0 1,1 0-1,0 0 1,-1 0-1,1 0 1,-1 0-1,1 0 1,0 1-1,-1-1 0,1 0 1,0 1-1,-1-1 1,1 0-1,-1 1 1,1-1-1,-1 0 1,1 1-1,-1-1 1,1 1-1,-1-1 1,0 1-1,1-1 1,-1 1-1,1 0 0,-1 0 1,8 23 1050,-8-21-779,6 44-351,-5-31 537,0-1-1,1 0 1,7 23 0,-8-34-439,0-1 1,1 0 0,-1 1 0,1-1 0,-1 0 0,1 0 0,0 0 0,0 0 0,1 0 0,-1 0 0,0-1 0,1 1 0,0-1 0,-1 0 0,1 0 0,0 0 0,0 0 0,1 0 0,-1 0 0,5 1 0,17 3 163,0 0 0,0-2 0,0-1 1,1-1-1,0-1 0,45-4 0,-63 2-240,0 0 0,1-1 0,-1 0 0,-1 0 0,1-1 0,0 0 0,-1 0 0,1 0 0,-1-1 0,0-1-1,0 1 1,0-1 0,-1 0 0,0 0 0,0-1 0,0 0 0,-1 0 0,1-1 0,-2 1 0,6-10 0,-4 3-20,0 0-1,-1 0 1,0-1 0,-2 0 0,1 0-1,-2 0 1,0-1 0,0 1 0,-1 0-1,-3-25 1,2 26-38,-2-1 1,0 1-1,0 0 0,-1 0 0,-1 0 1,0 0-1,-1 0 0,0 1 0,-1 0 1,0 0-1,-1 0 0,0 1 0,-18-20 1,14 19-36,-1 1 1,-1 0 0,0 1 0,0 0 0,0 1-1,-2 1 1,1 0 0,-1 1 0,0 1-1,0 0 1,-21-5 0,15 6-19,-1 0 1,0 2-1,-1 0 1,1 1-1,-24 2 0,35 1 37,1-1-1,0 2 0,0-1 1,-1 2-1,1-1 0,1 1 1,-1 1-1,0-1 0,1 2 1,0-1-1,0 1 0,-17 13 1,24-17 32,-1 1 1,1 0-1,-1 0 1,1 0 0,0 0-1,0 1 1,0-1 0,0 0-1,0 1 1,0 0 0,1-1-1,-1 1 1,1 0 0,0 0-1,0 0 1,0-1 0,0 1-1,0 1 1,1-1-1,0 0 1,-1 0 0,1 0-1,0 0 1,0 0 0,1 0-1,-1 0 1,0 0 0,1 0-1,0 0 1,0 0 0,0 0-1,0 0 1,0 0-1,1 0 1,-1-1 0,4 5-1,2 1 13,0-1 0,1 1 0,-1-2 0,1 1 0,1-1 0,-1 0-1,1-1 1,0 0 0,1 0 0,13 4 0,12 3 51,59 11 1,172 18 31,452 64-170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1.5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50 2560,'4'15'1280,"40"-30"-256,-21 15 1408,17-4-1792,20-10 128,5 5 128,18 3 0,17 2-1280,-6 0 128,0 0 640,0-1 128,-17 5-896,-12 0 0,-9 5-1024,-18 7 128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9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18 3328,'-13'-18'1664,"26"36"0,-13-10 1792,0 13-3200,-8 26 0,-10 16 128,-34 13 128,-11 28-1792,-14 27 128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7.4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1 831 1408,'72'-12'4501,"-62"12"-4392,0-2-1,0 1 1,0-1-1,9-4 1,28-4 479,-26 6-407,0 0 0,0-2 0,-1 0 1,1-1-1,22-12 0,4-5 225,44-29-1,-71 40-318,1-1-1,-2-1 1,0-1-1,-1-1 1,-1 0-1,0-1 1,-1-1 0,-1 0-1,-1-1 1,-1-1-1,-1 0 1,-1-1-1,0 0 1,-2-1-1,0 0 1,-2-1-1,8-41 1,-14 57-75,-1 0 1,1 0 0,-1 0 0,-1 0 0,0-1-1,0 1 1,0 0 0,-1 0 0,0 0 0,-1 1-1,0-1 1,0 1 0,-8-14 0,5 11 3,-1 1 0,-1-1 0,0 1 0,0 1 0,-1 0-1,0 0 1,0 1 0,-18-12 0,6 8-20,0 0-1,-1 2 1,0 0-1,0 1 1,-1 1-1,0 2 1,0 0-1,0 1 1,-26 0-1,36 3-16,0 1-1,0 1 1,0 0-1,0 1 1,1 0 0,-1 1-1,1 1 1,-1-1-1,1 2 1,-15 7 0,20-8 6,1 0 0,0 0 0,0 0 0,0 1 0,1 0 0,0 0 0,0 1 0,0-1 1,0 1-1,1 0 0,0 0 0,0 1 0,1-1 0,-1 1 0,2 0 0,-1 0 0,1 0 0,0 0 1,-2 12-1,1 9-30,2-1 0,0 1 0,2-1-1,1 1 1,1-1 0,2 0 0,0 0 0,2 0 0,1-1 0,1 0 0,20 39 0,-2-13 29,3 0 1,1-3-1,3 0 1,56 62-1,-68-87 25,1 0 1,27 22-1,-43-40-177,0-1 0,0 0 0,0 0 0,0-1-1,1 0 1,0 0 0,0-1 0,0 0 0,0 0 0,1-1 0,-1 0 0,0-1 0,12 2 0,8-3-984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7.9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110 238 1664,'8'1'489,"0"0"0,-1-1 0,1 1 0,0-2 0,0 1 0,-1-1 0,9-2 0,-4 0-293,0 0 1,0-1-1,0 0 0,-1-1 0,1 0 1,-1-1-1,0 0 0,-1-1 1,0 0-1,0-1 0,0 0 0,8-10 1,-15 16-159,-1-1 1,0 0-1,0 0 1,-1 1-1,1-1 1,0-1-1,-1 1 1,0 0-1,0 0 1,0-1-1,0 1 1,0 0-1,-1-1 1,1 1-1,-1-1 1,0 1-1,0 0 1,0-1-1,-1 1 1,1-1-1,-1 1 1,0 0-1,0-1 1,0 1-1,0 0 1,-1 0-1,1 0 1,-1 0-1,0 0 1,0 0 0,0 0-1,0 0 1,-3-2-1,1 1-16,0 0 0,0 0 0,-1 0 0,0 1 0,0 0 0,0 0 0,0 0 0,0 0 0,0 1 0,-1 0 0,1 0 0,-1 1 0,1-1 0,-1 1 0,0 0 0,0 1 0,1-1 0,-1 1 0,-10 1 0,6 1 39,0-1 0,0 2 0,0 0 1,0 0-1,1 0 0,-1 1 0,1 1 0,0 0 0,0 0 0,0 1 1,1 0-1,0 0 0,0 1 0,1 0 0,-14 15 0,14-11 7,0 0-1,1 0 1,0 0-1,0 1 1,1 0-1,1 0 1,0 0-1,1 1 1,0-1-1,1 1 1,0 0-1,1 21 1,1-19-3,1 1 0,1-1 0,0 1 0,1-1 0,1 0-1,0 0 1,1 0 0,1-1 0,0 1 0,1-1 0,0-1 0,1 1 0,1-1 0,16 19 0,-18-25-136,-1 0 1,1 0 0,0-1-1,0 0 1,1 0 0,0-1 0,0 0-1,0 0 1,1 0 0,-1-1 0,1-1-1,0 0 1,0 0 0,0 0 0,1-1-1,-1-1 1,1 0 0,-1 0 0,1 0-1,-1-1 1,1-1 0,-1 0-1,1 0 1,-1-1 0,11-3 0,27-14-1466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6:59.3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431 61 1536,'0'-4'280,"1"1"-1,-1 0 1,0-1 0,0 1-1,-1 0 1,1-1-1,-1 1 1,0 0 0,1-1-1,-1 1 1,-1 0 0,-1-4-1,1 6-196,0-1-1,0 1 1,0 0-1,-1-1 1,1 1-1,0 0 1,-1 0-1,1 0 1,-1 1-1,0-1 1,1 1-1,-1-1 0,1 1 1,-1 0-1,0 0 1,1 0-1,-6 1 1,-10 1 187,0 1-1,1 1 1,-1 1 0,1 0 0,-1 1-1,2 1 1,-19 10 0,12-7-18,8-3-136,1 1-1,0 0 0,0 1 0,0 0 0,1 1 0,1 1 0,0 0 0,0 1 0,1 0 1,-19 27-1,26-33-89,0 1 0,0-1 0,1 1 0,0 0 0,0 0-1,0 1 1,1-1 0,0 1 0,1-1 0,0 1 0,0-1 0,0 1 0,1 0 0,0 0 0,1-1 0,-1 1 0,2 0 0,-1-1 0,1 1 0,0-1 0,1 0 0,-1 1 0,1-1 0,1 0 0,5 9 0,-3-8 9,0-1 1,1 0 0,0 0 0,0 0 0,0-1-1,1 0 1,0 0 0,0-1 0,1 0 0,-1-1-1,18 7 1,4 0 162,0-2 0,41 7 1,-50-12-53,1-2 1,0 0 0,0-1-1,0-2 1,0 0 0,0-1 0,0-2-1,40-10 1,-18-1 163,0-1 0,-1-2 0,46-28 0,-81 41-245,0 0 1,0-1 0,0 0 0,-1 0 0,8-9 0,-13 14-49,0-1 0,-1 1 0,1-1 0,-1 1 1,0-1-1,1 0 0,-1 0 0,0 0 0,0 0 0,0 0 0,0 0 0,0 0 0,-1 0 1,1 0-1,-1 0 0,1 0 0,-1 0 0,0 0 0,0-1 0,0 1 0,0 0 1,0 0-1,0 0 0,0 0 0,-1-1 0,1 1 0,-2-4 0,1 5-17,0 0 0,0 0 0,-1 0 0,1 0 0,0 1 0,0-1 0,0 0 0,-1 0 0,1 1 0,0-1 0,0 1 0,-1-1 0,1 1 0,-1 0 0,1-1 0,0 1 0,-1 0 0,1 0 0,-1 0 0,1 0 0,-1 0 0,1 0 0,-1 0 0,1 1 0,0-1 0,-1 0 0,1 1 0,0-1 0,-1 1 0,1 0 0,0-1 0,0 1 0,-1 0 0,1 0 0,0 0 0,0 0 0,0 0 0,0 0 0,0 0 0,0 0 0,0 0 0,0 0 0,1 0 0,-1 1 0,0-1 0,1 0 0,-1 1 0,1-1 0,-1 0 0,1 1 0,0-1 0,0 1 0,0-1 0,-1 1 0,1-1 0,0 0 0,1 1 0,-1-1 0,0 3 0,3 4-1,1-1 0,0 1 0,0-1 0,0 0 0,1 0 0,0 0 0,0-1 0,1 1 0,0-1 0,0-1 0,0 1 0,1-1 0,-1 0 0,1 0 0,1-1 0,-1 0 0,1-1 0,8 4 0,6 2 33,0-2-1,0 0 1,0-2 0,1 0-1,34 2 1,-42-7 31,0 0 1,-1 0-1,1-2 0,0 0 1,0 0-1,0-1 1,-1-1-1,0-1 0,0 0 1,16-8-1,-20 8 7,-1 0 0,0-1 0,0 0 1,0 0-1,-1-1 0,0 0 0,0 0 0,-1-1 0,0 0 0,-1 0 1,1-1-1,-1 0 0,-1 0 0,9-18 0,-12 21-45,-1-1 0,1 1 0,-1 0-1,0-1 1,0 1 0,-1-1 0,0 1 0,0-1 0,0 1-1,-1-1 1,0 1 0,-1-1 0,1 1 0,-1 0-1,0 0 1,-1 0 0,1 0 0,-1 0 0,0 0 0,-1 1-1,1-1 1,-1 1 0,0 0 0,-1 0 0,-6-6-1,-2-1 30,0 1 0,0 1 0,-1 0 0,0 0 0,-1 2 0,0 0 0,-1 0 0,-25-8 0,15 9-116,0 1 1,-1 1 0,0 1-1,1 1 1,-1 1 0,0 2-1,-33 4 1,43-3 17,1 1 0,0 1 0,0 0-1,0 2 1,0 0 0,1 0 0,0 1 0,0 1-1,0 1 1,1 0 0,0 1 0,1 0 0,-14 13-1,22-18 5,0 1-1,0 0 0,1 1 0,0-1 0,0 1 1,0 0-1,0 0 0,1 0 0,0 0 0,0 1 1,1-1-1,0 1 0,-2 11 0,4-14-15,0 0-1,0 0 0,0-1 0,1 1 0,-1 0 1,1 0-1,0-1 0,1 1 0,-1 0 0,0-1 1,1 0-1,0 1 0,0-1 0,0 0 0,0 0 1,0 0-1,1 0 0,0 0 0,-1 0 0,1-1 1,0 0-1,0 1 0,0-1 0,0 0 0,7 3 1,2 1-294,1 0 0,0-1 1,0-1-1,0 0 0,0 0 1,0-1-1,18 1 0,98 0-2627,-58-3 1477,16 4-441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0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6 2816,'0'0'56,"-1"-5"1319,1 5-1337,0 0-1,0 0 0,0 1 0,0-1 1,0 0-1,0 0 0,0 0 1,0 1-1,0-1 0,0 0 1,1 0-1,-1 0 0,0 0 0,0 1 1,0-1-1,0 0 0,0 0 1,1 0-1,-1 0 0,0 0 1,0 0-1,0 1 0,0-1 0,1 0 1,-1 0-1,0 0 0,0 0 1,1 0-1,-1 0 0,0 0 0,0 0 1,0 0-1,1 0 0,-1 0 1,0 0-1,0 0 0,0 0 1,1 0-1,-1 0 0,0 0 0,0 0 1,0-1-1,1 1 0,-1 0 1,0 0-1,0 0 0,0 0 1,0 0-1,1 0 0,-1 0 0,0-1 1,0 1-1,0 0 0,0 0 1,0 0-1,1 0 0,-1-1 1,0 1-1,0 0 0,2 0 94,-1 1 1,1 0-1,-1 0 0,1 0 1,-1 1-1,0-1 0,1 0 0,-1 0 1,0 1-1,0-1 0,0 1 0,1 1 1,13 32 429,18 59-1,-24-63-123,1 0 0,29 56 0,-31-70-248,-8-14-159,1-1 0,0 1 0,0 0 0,0 0 0,1-1 0,-1 1 0,1-1 0,-1 1 0,1-1 0,0 1 0,0-1 0,0 0 1,0 0-1,4 3 0,-5-5-21,0 0-1,-1-1 1,0 1 0,1-1 0,-1 1 0,1-1 0,-1 1 0,0-1 0,1 1 0,-1-1 0,0 0 0,1 1 0,-1-1 0,0 1-1,0-1 1,0 0 0,1 1 0,-1-1 0,0 0 0,0 1 0,0-1 0,0 0 0,0 1 0,0-1 0,-1 0 0,1 0-1,-4-23 91,3 19-76,0-7-27,0-1 0,1 0 0,0 1 0,1-1 0,0 1 0,1-1 0,1 1 0,0-1 0,0 1 0,1 0 0,1 0 0,0 1-1,1-1 1,0 1 0,0 0 0,1 1 0,1 0 0,0 0 0,0 0 0,13-10 0,-16 15 2,1 1 0,1 0 0,-1 0 0,0 1 0,1 0 0,0 0 0,0 0 0,0 1 0,0 0-1,0 0 1,0 1 0,12-1 0,-4 1 3,0 0 0,0 1 1,1 1-1,28 5 0,-27-1 50,0 0 0,-1 2 0,0-1 0,0 2 1,-1 0-1,0 1 0,0 1 0,-1 0 0,0 1 1,-1 0-1,0 1 0,-1 1 0,-1 0 0,1 0 1,-2 1-1,0 1 0,-1-1 0,0 2 0,6 17 1,-12-6 450,-5-19-114,-5-17-20,2-1-326,0-1-1,1 1 1,0-1-1,1 0 1,0 0-1,1 0 1,-1-19-1,3 25-52,0 0 0,1 0-1,-1 0 1,1 0 0,0 0 0,1 0-1,-1 0 1,1 0 0,0 0-1,0 1 1,1-1 0,-1 1 0,1-1-1,0 1 1,0 0 0,1 0 0,-1 0-1,1 1 1,6-6 0,1 0-39,1 1-1,-1 0 1,1 0 0,0 2 0,1-1-1,0 1 1,0 1 0,18-5 0,-21 8 68,0 1 0,1-1 1,-1 2-1,0-1 0,1 1 1,-1 1-1,1 0 1,-1 0-1,0 1 0,0 1 1,0 0-1,13 5 1,5 5 200,0 0 0,-1 2 0,-1 2 0,0 0 0,-2 1 0,0 2 1,-1 0-1,0 2 0,-2 0 0,19 27 0,-40-49-220,0 0 0,0 0 0,1 0 0,-1 0 1,0 0-1,0 0 0,0 0 0,1 0 0,-1 1 0,0-1 0,0 0 0,0 0 0,0 0 0,0 0 0,1 1 0,-1-1 0,0 0 1,0 0-1,0 0 0,0 1 0,0-1 0,0 0 0,0 0 0,0 0 0,0 1 0,0-1 0,0 0 0,0 0 0,0 0 0,0 1 0,0-1 1,0 0-1,0 0 0,0 0 0,0 1 0,0-1 0,0 0 0,0 0 0,0 0 0,0 1 0,0-1 0,0 0 0,0 0 0,-1 0 1,1 1-1,0-1 0,0 0 0,0 0 0,0 0 0,0 0 0,-1 0 0,1 1 0,-15-5-1017,-17-12-3035,19 10 2027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0.8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 3328,'-1'0'60,"0"1"0,0 0 1,0 0-1,0 0 0,0 0 0,0 0 1,0 0-1,0 1 0,1-1 0,-1 0 1,0 0-1,1 1 0,-1-1 0,1 0 1,-1 1-1,1-1 0,0 0 0,-1 1 1,1-1-1,0 0 0,0 1 0,0-1 1,0 1-1,0-1 0,0 1 0,1 1 1,16 45 912,-12-35 11,7 18-612,-2 1-1,6 33 1,3 12 198,141 523 1094,-155-582-1586,27 118 382,-30-123-401,0 0 0,-1 1-1,-1-1 1,0 1 0,0-1 0,-1 0-1,-1 0 1,-4 14 0,6-25-78,0-1 1,0 0-1,0 0 1,-1 1-1,1-1 1,-1 0-1,1 0 0,-1 0 1,1 0-1,-1 0 1,0 0-1,0 0 1,1 0-1,-1 0 1,0 0-1,0 0 1,0 0-1,0 0 1,0-1-1,0 1 1,0 0-1,0-1 1,0 1-1,-1-1 1,1 1-1,0-1 1,0 0-1,0 1 1,-1-1-1,1 0 1,0 0-1,0 0 0,-1 0 1,1 0-1,0 0 1,-1 0-1,1 0 1,0-1-1,0 1 1,0 0-1,-1-1 1,1 1-1,0-1 1,0 1-1,0-1 1,-2-1-1,-5-3-402,-1-1-1,2 0 0,-1 0 1,-10-12-1,18 18 414,-35-36-1421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1.2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0 109 4352,'3'-6'238,"1"0"1,0-1-1,0 1 0,0 1 1,0-1-1,1 1 0,0-1 1,0 1-1,1 1 0,0-1 1,-1 1-1,1 0 0,1 0 1,-1 1-1,0 0 0,1 0 1,0 0-1,0 1 0,10-3 1,10 0-49,-1 0 0,1 2 0,-1 0 0,29 2 0,-28 2-121,0 0 1,0 2-1,0 0 0,0 2 1,-1 1-1,0 2 0,41 16 1,-59-20-20,0 0-1,0 1 1,0 0 0,0 0 0,-1 1 0,0 0 0,0 0 0,-1 1-1,1 0 1,-2 0 0,1 0 0,-1 1 0,0 0 0,0 0 0,-1 0 0,0 0-1,4 13 1,-7-13-13,1 0-1,-1-1 1,0 1-1,0 0 1,-1 0-1,0 0 1,-1 0-1,0 0 1,0 0-1,0-1 1,-1 1-1,0 0 1,-1-1-1,0 0 1,0 1-1,0-1 1,-1 0-1,0-1 1,-1 1-1,-7 9 1,0-2 30,-1-1 0,-1-1 0,1 0 1,-2-1-1,0 0 0,0-1 0,-1-1 0,0 0 1,-22 8-1,24-12-9,0 0-1,0 0 1,0-2 0,-1 1 0,1-2-1,-1 0 1,0-1 0,0-1 0,1 0-1,-1 0 1,-28-6 0,38 5-69,1-1 1,0 1 0,0-1-1,-1 0 1,1 0-1,0 0 1,0-1 0,1 1-1,-1-1 1,0 0-1,1 0 1,0 0-1,0 0 1,0-1 0,0 1-1,0-1 1,1 0-1,-1 0 1,-2-7-1,4 8-78,0 0 0,0 0 0,1 0 0,-1 0 0,1 0-1,-1 0 1,1 0 0,0-1 0,0 1 0,1 0-1,-1 0 1,1 0 0,-1 0 0,1-1 0,0 1 0,0 0-1,0 1 1,1-1 0,-1 0 0,1 0 0,-1 0 0,1 1-1,0-1 1,0 1 0,0-1 0,1 1 0,-1 0 0,6-4-1,30-16-1531,14-2-64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1.6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256 249 3456,'-1'3'275,"1"-1"1,-1 1-1,1 0 0,0 0 1,0 0-1,0 0 1,0 0-1,1-1 1,-1 1-1,1 0 0,0 0 1,0 0-1,0-1 1,0 1-1,0 0 0,0-1 1,1 1-1,-1-1 1,1 0-1,3 4 0,41 52 1238,-34-46-1398,0-1 0,1-1 0,0 0 0,1-1 0,0-1 0,28 13 0,-35-18 4,0-1 0,0 1 0,0-1-1,0-1 1,1 1 0,-1-1 0,0-1 0,1 1-1,-1-1 1,1 0 0,-1-1 0,0 0 0,1 0-1,-1-1 1,0 0 0,0 0 0,13-6 0,-8 2 7,-1 0 0,0-1 1,0 0-1,-1-1 0,0 0 1,0-1-1,-1 0 0,0 0 1,-1-1-1,10-13 1,-15 17-93,0 0 1,0 0 0,0 0 0,0-1-1,-1 1 1,0-1 0,-1 1 0,1-1-1,-1 0 1,0 1 0,-1-1 0,0 0-1,0 0 1,0 1 0,-1-1 0,0 0-1,0 0 1,-1 1 0,0-1 0,0 1-1,-4-9 1,0 3-16,-1 0-1,0 0 1,0 1-1,-1 0 0,0 1 1,-1 0-1,0 0 1,-1 0-1,0 1 1,-1 1-1,0 0 1,0 0-1,0 1 0,-1 1 1,-15-7-1,9 6-23,0 1 0,-1 0 0,1 2 0,-2 0 0,1 1-1,0 1 1,0 0 0,-1 2 0,1 0 0,-23 4 0,24-2-18,1 1 0,0 1 1,0 1-1,0 0 1,0 1-1,1 1 0,0 0 1,0 2-1,1-1 0,0 2 1,-15 12-1,21-14 2,0 1 1,0 0-1,1 0 0,0 1 1,1 0-1,0 0 1,0 0-1,1 1 0,1 0 1,0 0-1,0 1 0,1 0 1,1-1-1,0 1 0,0 1 1,-1 20-1,4-24-72,0-1 0,0 1 0,1-1 0,0 0 0,0 1 0,1-1 0,0 0 0,1 0 0,-1 0 0,2 0 0,-1 0-1,1-1 1,0 1 0,1-1 0,-1 0 0,1-1 0,8 9 0,-5-7-198,1 0 0,0-1-1,0 0 1,0-1 0,1 0 0,0 0-1,0-1 1,1 0 0,-1-1 0,1 0-1,0-1 1,14 3 0,56 3-1522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2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1 207 2688,'0'0'41,"0"0"1,0 0-1,0 1 1,0-1-1,0 0 1,1 0-1,-1 0 1,0 0-1,0 0 1,0 0-1,0 0 1,0 0-1,0 0 0,0 0 1,0 0-1,0 0 1,0 0-1,0 1 1,0-1-1,0 0 1,1 0-1,-1 0 1,0 0-1,0 0 1,0 0-1,0 0 1,0 0-1,0 0 1,0 1-1,0-1 0,0 0 1,0 0-1,0 0 1,0 0-1,0 0 1,0 0-1,0 0 1,-1 0-1,1 1 1,0-1-1,0 0 1,0 0-1,0 0 1,0 0-1,0 0 0,0 0 1,0 0-1,0 0 1,0 0-1,0 0 1,15 9 1562,-2-2-1163,-4 4-248,0 0 0,0 1 0,-2 0 1,1 0-1,-2 0 0,10 23 0,10 20 545,-6-22-275,-10-17-91,0 0 0,12 32 0,-22-40 20,-8-15-161,-12-21 106,12 11-335,0 0 1,1-1-1,1 0 1,1 0-1,1-1 1,0 1-1,1-1 1,1 0-1,1 0 1,2-32-1,0 39-8,1 1 1,0 0-1,0 1 1,1-1-1,1 0 0,0 1 1,0 0-1,1 0 0,0 0 1,1 0-1,0 1 1,0 0-1,1 0 0,1 1 1,-1-1-1,1 2 1,0-1-1,1 1 0,14-9 1,-11 9 9,0 2-1,0-1 1,0 1 0,0 1 0,1 0 0,0 1 0,0 1 0,-1 0-1,2 0 1,-1 1 0,0 1 0,0 0 0,0 1 0,0 0 0,0 1-1,0 1 1,0 0 0,-1 0 0,1 2 0,-1-1 0,20 12 0,-15-8 41,-1 2 1,1 0-1,-2 1 1,1 1-1,-2 0 1,1 1-1,-2 1 1,0 0-1,-1 0 1,0 2-1,-1-1 1,0 1 0,-2 1-1,11 23 1,-16-29 32,1 0 0,-1 0 0,-1 0 1,0 0-1,-1 1 0,0-1 0,-1 1 0,0-1 1,-1 1-1,0 0 0,-3 18 0,3-29-154,0 0-1,-1 0 0,1 0 1,0 0-1,-1-1 1,1 1-1,-1 0 0,1 0 1,-1 0-1,1-1 0,-1 1 1,0 0-1,1-1 1,-1 1-1,0-1 0,0 1 1,1 0-1,-1-1 0,0 0 1,0 1-1,0-1 1,0 1-1,0-1 0,1 0 1,-1 0-1,0 0 0,0 1 1,0-1-1,0 0 1,0 0-1,0 0 0,0 0 1,0 0-1,0-1 0,0 1 1,0 0-1,1 0 1,-1-1-1,0 1 0,0 0 1,0-1-1,0 1 0,0-1 1,1 1-1,-1-1 1,0 1-1,1-1 0,-2-1 1,0-9-1588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2.9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157 234 3072,'45'9'2111,"-39"-7"-1813,0 0 1,-1-1 0,1 0 0,0 0 0,0 0-1,0 0 1,0-1 0,10-1 0,141-31 1407,-145 29-1534,1 0-1,-1-1 0,0 0 0,0 0 0,-1-2 0,1 0 0,10-7 0,-18 11-115,0 0-1,0-1 1,0 1-1,0-1 1,-1 0-1,0 0 1,1-1-1,-1 1 1,0-1-1,0 0 1,-1 1-1,1-1 1,-1 0-1,0 0 1,0-1-1,0 1 1,-1 0-1,1-1 1,-1 1-1,0-1 1,0 1-1,0-8 1,-2 8-47,0 0 0,-1 0 0,1 0 0,-1 1 0,0-1 0,0 0 0,0 1 0,0 0 0,-1-1 0,1 1 0,-1 0 0,0 0 0,0 1 0,0-1 0,0 1 0,-1-1 0,1 1 0,-1 0 0,1 0 0,-1 0 0,0 1 0,1-1 0,-1 1 0,0 0 0,-7-1-1,-5-2 7,-1 1-1,0 0 1,1 1-1,-1 1 0,-18 1 1,9 1-38,1 2 1,0 1 0,0 1 0,0 1 0,0 1 0,1 1-1,0 2 1,-40 21 0,54-25 7,-1 1-1,1 0 1,1 1-1,0 0 1,0 0-1,0 1 1,1 0 0,-14 21-1,18-22 5,0 0 0,0 0 0,0 0 1,1 1-1,0-1 0,1 1 0,0 0 0,1 0 0,-1 0 0,2 0 1,-1 0-1,1 0 0,2 13 0,-1-12 3,1 0 1,0-1-1,1 1 0,0 0 1,1-1-1,0 0 0,0 1 1,1-2-1,0 1 0,1 0 0,10 12 1,-6-10 59,2 1-1,-1-2 1,2 1 0,-1-1 0,1-1-1,28 15 1,-22-15-254,0-1 0,0 0 0,1-1 0,0-1 0,0-1 0,0-1 0,1-1 0,0-1 0,-1 0-1,1-2 1,34-3 0,0-11-1248,-3-9-86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1.8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0 3328,'-17'73'1664,"28"11"-1536,1-61 1920,5 0-2048,-13 0 0,13 0-768,6 4 128,4-17 128,0-2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3.7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44 2816,'0'6'294,"0"-1"69,0 0 0,0 1 0,0-1 0,1 0 0,0 0 0,0 1 0,0-1 0,1 0 1,-1 0-1,5 8 0,114 258 3306,-112-234-3012,-7-28-218,-6-24 1,2-1-437,0 0 1,1-1-1,1 1 0,0-1 1,1 0-1,1 1 0,1-1 1,0 1-1,1-1 0,1 1 1,1 0-1,0 0 0,1 1 1,0-1-1,11-17 1,-12 23-13,1 1 1,0-1-1,1 1 1,0 1-1,0-1 1,1 1-1,0 0 1,0 1-1,1 0 1,0 0 0,0 1-1,1 0 1,-1 0-1,1 1 1,1 1-1,-1-1 1,1 2-1,-1 0 1,1 0-1,0 1 1,0 0 0,0 0-1,18 1 1,-19 2 57,0 0-1,0 0 1,0 1 0,0 0 0,0 1 0,0 0 0,-1 1 0,1 0 0,-1 0 0,0 1 0,0 0 0,-1 1-1,0 0 1,0 0 0,0 0 0,-1 1 0,1 1 0,-2-1 0,1 1 0,-1 0 0,10 18 0,-5-5 73,-1 0 0,-1 1 0,-1 0 1,-1 0-1,-1 1 0,0 0 0,-2 0 0,2 33 1,-6-48-88,-1-1 0,0 0-1,0 1 1,0-1 0,-1 0 0,0 0 0,-4 12 0,5-18-114,1 0-1,0 0 0,0 0 0,-1 1 0,1-1 0,-1 0 0,1 0 1,-1 0-1,1 0 0,-1 0 0,0-1 0,1 1 0,-1 0 0,0 0 1,0 0-1,0-1 0,0 1 0,0 0 0,0-1 0,1 1 0,-1 0 1,-1-1-1,1 0 0,0 1 0,0-1 0,0 0 0,0 1 0,0-1 1,0 0-1,0 0 0,0 0 0,-1 0 0,1 0 0,0 0 0,0 0 1,0 0-1,0 0 0,0-1 0,0 1 0,0 0 0,-1-1 0,1 1 1,0-1-1,0 1 0,0-1 0,1 0 0,-1 1 0,0-1 0,0 0 1,0 0-1,0 0 0,1 1 0,-1-1 0,0 0 0,1 0 0,-1 0 1,0-1-1,-7-12-1712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4.2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3200,'4'10'814,"0"1"0,0-1-1,-1 1 1,0 0 0,-1 0 0,0 0 0,0 18 0,6 120-529,-6-99-41,49 675 3596,-48-676-3697,-3-36-69,1 0 0,0 0 0,1 1 0,0-1 0,1-1 0,6 20 0,-3-29-725,1-12 0,5-23-838,-9 23 696,8-16-999,2-6-21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4.5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1 122 4864,'63'-13'2432,"70"13"-2944,-86-8 4352,12 2-3584,19-6 0,8 3 128,-5-3 0,0-9-512,-4 10 0,-9 1-128,-16 2 0,-5 2-1152,-3 1 0,-2 10-128,-21-10 128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4.9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4992,'0'42'2432,"13"-3"-3200,-10-25 5120,2-2-4224,3 2 128,2-4 128,3-2 0,-2-5-768,2-3 0,5-3-1024,8-5 128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05.2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1 8704,'-44'14'4352,"54"-1"-6528,-2-13 8191,5-3-9854,3 3 127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26.0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16 189 1408,'-2'-7'603,"1"-1"1,-1 1-1,2 0 1,-1-1-1,1 1 0,2-14 1,0 5-370,8-92 3628,-27 195-812,11 392 400,8-273-2633,-3-192-796,2-1 0,-1 1 0,2-1 0,0 0 0,0 1-1,1-1 1,1 0 0,0-1 0,7 14 0,-9-21-21,1-1 1,1 1-1,-1-1 0,0 1 0,1-1 0,0 0 0,0 0 1,0-1-1,1 1 0,-1-1 0,1 0 0,0 0 0,0-1 0,0 1 1,0-1-1,0 0 0,0-1 0,1 1 0,-1-1 0,1 0 1,-1 0-1,1-1 0,-1 1 0,8-2 0,0 1-130,0-2-1,-1 1 0,0-2 1,1 1-1,-1-2 1,17-6-1,-22 7-485,-1 0-1,0 0 1,1-1 0,-1 1-1,0-1 1,-1-1-1,9-7 1,-9 5-1432,-5 5-21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26.4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3328,'3'0'1664,"23"-4"-1536,-13 1 2432,4 3-2176,9 0 0,3 0 128,5-5 0,-3 5-768,-5 0 128,-5 0 384,0 5 128,2-2-640,-7 1 128,2-1-1024,-2 8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27.3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27 282 2688,'91'-30'5504,"-82"25"-5363,-1 1 0,0-1 1,0-1-1,-1 1 0,0-1 1,0-1-1,0 1 0,-1-1 1,0 0-1,0-1 0,-1 0 1,1 1-1,-2-2 0,1 1 1,5-17-1,-9 22-115,-1 1-1,1-1 1,-1 0 0,0 1-1,0-1 1,0 0 0,0 1-1,0-1 1,-1 1 0,1-1-1,-1 0 1,0 1 0,0-1-1,0 1 1,0-1-1,0 1 1,0 0 0,-1-1-1,1 1 1,-1 0 0,1 0-1,-1 0 1,0 0 0,0 0-1,0 0 1,0 1 0,0-1-1,0 1 1,-1-1 0,-3-1-1,1 1 16,-1-1-1,0 1 1,1 0 0,-1 1-1,0-1 1,0 1-1,0 0 1,0 1-1,0 0 1,0 0 0,0 0-1,-6 1 1,6 1-38,0-1 0,0 2 0,0-1 1,0 1-1,1-1 0,-1 2 1,1-1-1,0 1 0,0-1 0,0 1 1,1 1-1,-1-1 0,1 1 1,0-1-1,0 1 0,0 0 0,1 1 1,0-1-1,0 1 0,0-1 1,1 1-1,0 0 0,0 0 0,0 0 1,1 0-1,0 0 0,0 0 1,0 1-1,1-1 0,0 0 0,0 0 1,1 1-1,0-1 0,0 0 1,0 0-1,1 0 0,0 0 0,3 6 1,0 0 29,2-1-1,0 0 1,0 0 0,1-1 0,0 0 0,1-1 0,0 1 0,0-2 0,1 1 0,0-1-1,1-1 1,0 0 0,0 0 0,0-1 0,1-1 0,0 0 0,0 0 0,0-1 0,1-1-1,-1 0 1,1-1 0,0 0 0,21 0 0,-22-2 35,0 0 0,0 0 0,1-2 1,-2 1-1,1-1 0,0-1 0,0 0 0,-1-1 0,1 0 1,-1-1-1,0 0 0,-1-1 0,1 0 0,-1 0 0,0-1 1,-1-1-1,1 0 0,-1 0 0,-1 0 0,0-1 0,0-1 0,-1 1 1,0-1-1,-1-1 0,0 1 0,0-1 0,-1 0 0,0 0 1,-1 0-1,-1-1 0,0 0 0,0 1 0,-1-1 0,-1 0 1,0 0-1,0-1 0,-1 1 0,-1 0 0,0 0 0,-3-14 1,2 10-105,13 21-28,8 8 36,-7-7 62,1-1 1,0-1-1,0 0 1,0 0-1,0-1 1,1-1-1,-1 0 1,1-1-1,0-1 1,-1 0-1,1-1 1,23-4-1,-8 0 188,1-2 0,-2 0-1,1-3 1,49-22 0,-46 9 262,-11 7 217,-36 34 140,1-2-677,0 0-1,1 1 1,0 0-1,1 1 1,2 1-1,-1 0 1,2 0-1,1 1 1,0 0-1,-8 39 1,13-47-139,2 0 0,-1 0 0,1 0 0,1 0 0,0 0 0,1 0 0,0 0 1,1 0-1,1 0 0,-1 0 0,2 0 0,0-1 0,0 0 0,1 0 0,0 0 0,1 0 0,0-1 0,1 0 0,0 0 1,14 14-1,-15-18-62,0 0 1,0 0 0,1-1 0,0 0 0,0 0 0,0-1-1,1 0 1,0 0 0,0-1 0,0 0 0,0 0-1,0-1 1,0 0 0,1 0 0,-1-1 0,0 0 0,1-1-1,13 0 1,6-3-880,0-2 0,-1-1-1,0-1 1,33-12 0,12-1-1644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28.4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92 2560,'-7'-1'2164,"5"6"834,2 25-1437,-1-12-1124,1-1-1,1 1 1,4 25-1,-1-23-168,0 9 62,2-1 1,1 0-1,1-1 1,13 30-1,-10-45 152,-5-22-201,-1-35-2,-5 33-169,3-28 1,2-1-1,15-58 1,-17 86-117,2 0-1,-1 1 1,2-1 0,0 1-1,0 0 1,1 1 0,0 0-1,1 0 1,0 0 0,1 1-1,18-16 1,-24 23 22,-1 1-1,1 0 1,0 0-1,0 1 1,0-1 0,0 0-1,0 1 1,0 0 0,0 0-1,1 0 1,-1 0 0,0 0-1,1 1 1,-1-1 0,0 1-1,1 0 1,-1 0-1,6 1 1,-3 0 6,-1 1-1,1 0 1,-1 0-1,0 0 1,0 0-1,0 1 1,0 0-1,0 0 0,-1 0 1,8 7-1,-4-2 9,0 0-1,0 1 0,-1 0 0,0 1 0,0-1 0,-1 1 0,0 0 0,-1 1 0,0 0 0,5 16 0,-6-3 33,0-1-1,-1 1 1,-1 0 0,-2 0-1,0 0 1,-2 0 0,0 0-1,-11 44 1,13-68-61,0 0 1,0 0 0,0 0-1,-1 0 1,1 0-1,0 0 1,0 0-1,0-1 1,0 1-1,0 0 1,0 0 0,0 0-1,0 0 1,-1 0-1,1 0 1,0 0-1,0 0 1,0 0-1,0 0 1,0 0 0,0 0-1,-1 0 1,1 0-1,0 1 1,0-1-1,0 0 1,0 0-1,0 0 1,0 0 0,0 0-1,0 0 1,0 0-1,-1 0 1,1 0-1,0 0 1,0 0 0,0 0-1,0 0 1,0 1-1,0-1 1,0 0-1,0 0 1,0 0-1,0 0 1,0 0 0,0 0-1,0 0 1,0 1-1,0-1 1,0 0-1,0 0 1,0 0-1,0 0 1,0 0 0,0 0-1,0 0 1,0 1-1,0-1 1,0 0-1,0 0 1,0 0-1,0 0 1,0 0 0,0 0-1,-3-13 74,2-27-16,4 27-81,1 1 1,0 0 0,1-1-1,0 1 1,1 1 0,13-21-1,51-60-212,-65 87 215,0 0 1,0 0 0,0 0 0,0 1 0,1 0-1,0 0 1,0 1 0,0 0 0,0 0 0,0 0 0,1 1-1,-1-1 1,12-1 0,4 1 18,1 0 1,40 2-1,-55 1-2,-1 0 4,-1 0 0,1 0 0,-1 1 0,1 0 0,-1 1 0,1 0 0,-1 0 0,0 0 0,0 1 0,1-1 0,-2 1 0,1 1 0,0-1 0,-1 1 0,0 0 0,0 0 0,0 1 0,0 0 0,-1 0 0,1 0 0,-1 0 0,0 0 0,-1 1 0,0 0 0,0 0 0,0 0 0,2 6 0,1 5 35,-1-1 0,-1 1 0,-1 0 0,0 1 0,-1-1 0,-1 0 0,0 1 0,-2-1 0,-2 20 0,3-10-297,1-17-725,1-12-2399,-1-8 1443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28.8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4 4736,'-29'-3'2304,"24"32"-2304,5-19 3328,5 7-3200,-5 6 0,3-2 0,2 3 0,3 5-256,5 4 128,5-1 128,3-4 0,5-6-640,3-4 0,7-15-896,-7-11 128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2.2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32 5632,'-20'-31'2816,"30"45"-6528,-4-9 5632,-6 13-3584,0-9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29.1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 6656,'-18'11'3328,"70"10"-8960,-26-17 6272,-5 4-1920,-8-5 128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29.7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0 106 3072,'0'0'46,"0"0"0,0-1 1,0 1-1,0 0 0,0-1 1,0 1-1,0 0 0,0-1 0,0 1 1,0 0-1,0-1 0,1 1 1,-1 0-1,0-1 0,0 1 0,0 0 1,0-1-1,0 1 0,1 0 1,-1-1-1,0 1 0,0 0 0,1 0 1,-1-1-1,0 1 0,0 0 0,1 0 1,-1-1-1,0 1 0,1 0 1,-1 0-1,0 0 0,1 0 0,-1 0 1,0-1-1,1 1 0,-1 0 1,0 0-1,1 0 0,-1 0 0,0 0 1,1 0-1,-1 0 0,1 0 1,21 11 1708,-17-7-1477,1 0-1,-1 0 1,0 1 0,0 0-1,7 10 1,4 18 132,-1 0-1,14 52 1,-3-10 643,-21-60-932,4 8 584,-16-37-144,3 2-542,0 0 0,1 0 0,1-1-1,-1 1 1,2-1 0,0 0 0,0 0 0,2 1 0,-1-1 0,2 0 0,-1 1-1,2-1 1,0 1 0,4-13 0,-3 12-18,0 0 0,1 1 0,1 0 1,0 0-1,0 1 0,1-1 0,1 1 0,0 1 0,0-1 0,1 1 0,1 1 0,-1 0 1,16-11-1,-19 16 45,1 0 0,0 1 0,0 0 0,1 0 0,-1 0 0,0 1 0,1 0 0,0 1 0,-1-1 0,1 1 0,0 1 0,0 0 0,0 0-1,-1 0 1,1 1 0,0 0 0,-1 1 0,1 0 0,-1 0 0,1 0 0,-1 1 0,0 0 0,0 1 0,0-1 0,0 1 0,-1 1 0,12 8 0,-7-3 18,1 0-1,-1 1 1,-1 0-1,0 1 1,-1 0-1,0 0 0,0 1 1,-2 0-1,0 1 1,0 0-1,-1 0 1,-1 0-1,6 21 1,-7-11 24,0 0 1,-1 0 0,-2 0 0,0 0 0,-4 38 0,-1-49-499,0-15-549,0-24-2408,4 12 1554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0.1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1 208 3200,'14'-3'1444,"1"1"0,0 1 0,28 2 0,32-4 310,-52 0-1611,-1-2-1,0 0 1,29-11-1,-45 13-32,1 1-1,-1-1 1,0-1 0,0 1 0,0-1-1,0 0 1,-1 0 0,1-1 0,-1 1-1,0-1 1,-1 0 0,1-1-1,-1 1 1,0-1 0,5-9 0,-8 13-85,0-1 0,-1 1 0,1 0 1,0-1-1,-1 1 0,1 0 0,-1-1 1,0 1-1,0-1 0,0 1 0,0 0 1,0-1-1,-1 1 0,1-1 0,-1 1 1,1 0-1,-1-1 0,0 1 0,0 0 1,0 0-1,0-1 0,0 1 0,-1 0 1,1 0-1,0 0 0,-1 1 0,0-1 1,1 0-1,-1 1 0,0-1 0,0 1 1,0-1-1,0 1 0,0 0 0,0 0 1,-1 0-1,1 0 0,-3-1 0,-2-1 18,0 1-1,0-1 1,1 2-1,-2-1 0,1 1 1,0 0-1,0 0 1,0 1-1,-1-1 0,1 2 1,0-1-1,-8 3 1,2 1-2,0 0 0,0 2 0,0 0 0,1 0 0,0 1 0,0 0 0,1 1 0,0 1 0,0-1 0,1 2 0,0 0 0,1 0 0,0 0 0,1 1 0,0 1 0,-12 21 0,16-26-20,1 1-1,-1 0 1,1 0 0,1 0 0,-1 1 0,2-1-1,-1 1 1,1-1 0,0 1 0,1 0 0,0-1-1,0 1 1,1 0 0,0-1 0,0 1 0,1-1 0,0 1-1,1-1 1,0 0 0,0 0 0,1 0 0,0 0-1,0-1 1,1 0 0,0 1 0,0-2 0,12 13 0,-9-11-61,0-1 0,1 1 0,0-2 0,0 1 0,1-1 0,0-1 0,0 0 1,0 0-1,1-1 0,-1 0 0,1-1 0,0 0 0,0-1 0,0 0 0,1-1 1,-1 0-1,22-1 0,-7-3-751,-1 0 1,0-2 0,0-1-1,0-1 1,-1-1-1,46-22 1,-13 2-1151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1.0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53 190 3328,'-1'0'186,"0"0"0,0 0 0,-1 0 0,1 0-1,0 0 1,0 0 0,0 0 0,0 1 0,0-1 0,0 0 0,0 1 0,0-1 0,0 0 0,0 1 0,0 0 0,0-1-1,0 1 1,0-1 0,0 1 0,0 0 0,0 0 0,1 0 0,-1-1 0,0 1 0,1 0 0,-1 0 0,0 0-1,1 0 1,-1 0 0,0 2 0,1 1-51,-1-1 0,1 0 0,0 1-1,0-1 1,0 0 0,1 1 0,-1-1 0,1 0-1,0 1 1,1 4 0,3 5-163,0 0-1,1-1 1,1 1-1,9 13 1,-10-19 121,1 1 0,0-1 0,0 0 0,1-1 0,0 1 0,0-2-1,1 1 1,-1-1 0,1 0 0,0-1 0,1 0 0,-1-1 0,1 0 0,18 4 0,-15-5 1,0 0-1,0 0 1,0-2 0,1 0-1,-1 0 1,0-1-1,0-1 1,0 0-1,0 0 1,-1-2-1,14-4 1,-5 0 88,1-2-1,-1 0 1,0-1-1,34-26 1,-50 34-146,0-1 0,-1-1 0,1 1 0,-1-1 0,0 0 0,0 0 0,0 0-1,-1 0 1,0 0 0,0-1 0,0 0 0,-1 0 0,0 1 0,0-1 0,0 0 0,-1-1 0,0 1 0,0 0 0,0 0 0,-1-1 0,0 1 0,0 0 0,-2-10 0,1 8-4,-1 1 0,0-1 0,-1 0 0,0 1 0,0-1 0,0 1 0,-1 0 0,0 0 0,0 0 0,-1 0 0,0 1 0,0 0 0,-1 0 0,-7-7 0,3 6-9,0-1 0,0 2 0,-1-1 0,0 2 0,0-1 0,0 2 0,-1-1 0,-21-4 1,14 5-48,-1 1 0,1 0 1,-1 2-1,0 0 1,1 1-1,-1 1 1,1 1-1,-1 1 1,1 1-1,0 0 0,-33 13 1,38-11-20,0 1-1,1 1 1,0 1 0,-13 10 0,22-16 18,0-1 0,0 1 0,1 1 0,0-1 0,-1 0 0,1 1 0,0 0 0,1 0 0,-1 0 0,1 0 0,0 0 1,0 0-1,0 0 0,0 1 0,1-1 0,-2 10 0,3-13 16,0 0-1,0 1 1,0-1 0,1 0 0,-1 1-1,0-1 1,1 0 0,-1 0 0,1 1-1,0-1 1,-1 0 0,1 0 0,0 0-1,0 0 1,0 0 0,0 0 0,0 0-1,0 0 1,0 0 0,0 0 0,0-1-1,0 1 1,1 0 0,34 13-117,-22-9 69,-1-1 35,0-1 0,0 0 0,1 0 0,-1-2 0,1 1 0,-1-2 0,1 0 0,15-2 0,13-3-50,52-15 1,-64 12 62,0 1 0,0 2 1,1 1-1,38 0 1,-63 5 21,0 0 0,0 0 1,0 0-1,0 1 0,0-1 1,-1 1-1,1 1 0,-1-1 1,1 1-1,-1 0 0,0 0 1,0 1-1,0-1 0,6 8 1,5 5 253,-1 1 1,21 31 0,-25-32-55,2 0 0,24 25 0,-29-34-291,1 0 0,0-1 0,0-1 0,0 1 0,1-1 0,0-1 0,0 0 0,18 4 0,-1-1-1082,0-2 1,34 1-1,-1-2-781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1.6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68 3456,'2'-9'632,"-1"5"-382,0 1-1,0-1 0,0 1 0,0-1 1,0 1-1,1-1 0,-1 1 1,1 0-1,0-1 0,0 1 1,0 0-1,1 0 0,-1 1 1,1-1-1,-1 0 0,1 1 0,3-3 1,-3 23 3049,-2 23-2993,8 356 4472,-12-279-3891,-3 9-95,7-1 1,24 194-1,-23-308-766,1-1 0,0 1-1,0-1 1,1 0 0,1 0-1,-1-1 1,2 1 0,11 16-1,-15-23-57,1-1 0,-1 0 0,1-1-1,0 1 1,0 0 0,0-1 0,0 0-1,0 1 1,1-1 0,-1-1 0,1 1 0,-1 0-1,1-1 1,-1 0 0,1 1 0,0-2-1,0 1 1,0 0 0,-1-1 0,1 1 0,0-1-1,0 0 1,0-1 0,0 1 0,0-1-1,0 1 1,-1-1 0,1 0 0,0-1 0,5-1-1,1-3-423,1 0 0,-1 0-1,0-1 1,0 0 0,-1-1-1,0 0 1,10-12 0,54-68-4320,-38 38 2323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1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27 3328,'-4'-18'1664,"25"15"-896,-13-2 2048,5 5-2560,13 0 128,12 0 128,14 5 0,8-2-640,0 3 128,8-2 384,1 0 0,-9-4-256,-10-4 128,-3 0-896,2 4 128,-12 4-896,-1 7 128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2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91 424 3456,'6'2'338,"-1"-1"-1,1 0 1,0 0 0,0-1 0,0 0 0,0 0-1,0 0 1,0 0 0,0-1 0,0 0 0,0 0-1,0-1 1,-1 0 0,11-5 0,-3 2-70,-1-1 0,0-1 1,0 0-1,-1-1 1,18-14-1,-20 12-142,0 0 0,0 0 0,-1 0-1,0-1 1,-1 0 0,0-1 0,-1 0 0,-1 0 0,7-20 0,-9 24-41,0-2 0,-1 1 1,0 0-1,0 0 0,-1-1 1,-1 1-1,0 0 0,0-1 1,0 1-1,-1-1 0,-1 1 1,0 0-1,0 0 0,-5-12 1,6 17-60,-1 0 0,0 0 0,-1 0 1,1 0-1,-1 0 0,1 0 0,-1 1 1,0-1-1,-1 1 0,1 0 1,-1 0-1,1 0 0,-1 0 0,0 1 1,0-1-1,0 1 0,0 0 0,0 0 1,-1 1-1,1-1 0,0 1 1,-1 0-1,0 0 0,1 1 0,-1-1 1,1 1-1,-1 0 0,0 0 0,1 0 1,-1 1-1,1 0 0,-1 0 0,1 0 1,-7 2-1,-3 2 5,1 0 0,0 1 0,0 0-1,0 1 1,1 0 0,0 1 0,1 0 0,-1 1 0,2 1-1,-12 11 1,14-11-32,0-1 0,1 1 0,0 0 0,1 1 0,0 0-1,0 0 1,1 0 0,1 0 0,0 1 0,1 0 0,0 0 0,0 0-1,1 0 1,1 0 0,0 0 0,1 14 0,1-16-3,1 0 0,-1 0-1,1-1 1,1 1 0,0-1 0,0 1 0,1-1 0,0 0-1,1 0 1,0-1 0,0 1 0,0-1 0,1 0 0,1-1 0,0 1-1,-1-1 1,2 0 0,-1-1 0,1 0 0,14 8 0,-7-5 31,1 0-1,1-1 1,-1-1 0,1-1 0,1 0 0,-1-1 0,1-1 0,0-1 0,0-1 0,0 0 0,0-1 0,0-1 0,0 0 0,0-2 0,0 0 0,0-1 0,0-1 0,24-8 0,-22 5 33,0-1 0,-1-1 1,0-1-1,-1 0 0,0-2 0,31-24 1,-42 29-33,0-1 0,0 1-1,-1-1 1,0-1 0,0 1 0,-1-1 0,0 0 0,0 0 0,-1 0-1,-1-1 1,1 1 0,-1-1 0,-1 0 0,0 0 0,0 0 0,0-15 0,-3 10 14,1 0 1,-2 0-1,0 1 1,0-1-1,-2 0 1,0 1 0,-11-28-1,13 37-41,0-1 0,-1 0 0,0 1 0,0-1 0,0 1 0,-1 0 0,0 0 0,0 0 0,0 0 0,0 1 0,-1 0 0,0 0 0,0 0 0,0 0 0,0 1 0,0 0 0,-1 0 0,0 0 0,1 1 0,-1 0 0,-9-2 0,-6 6-112,21-2 104,0 0 0,0 0 0,-1 1 0,1-1 0,0 0-1,0 1 1,0-1 0,-1 0 0,1 1 0,0-1 0,0 0 0,0 1 0,0-1 0,0 0-1,0 1 1,0-1 0,0 0 0,-1 1 0,1-1 0,1 1 0,-1-1 0,0 0 0,0 1-1,0-1 1,0 0 0,0 1 0,0-1 0,0 0 0,0 1 0,1 0 0,0 1-19,1 1-1,0 0 1,0-1 0,0 1 0,0-1 0,0 0 0,1 0 0,-1 0 0,1 0 0,2 2 0,14 6 47,-1 0 1,1-1 0,1-2-1,0 1 1,0-2 0,0-1-1,0 0 1,1-2 0,0 0-1,0-2 1,0 0 0,32-3-1,-27 0 72,-2-2 0,1-1-1,0 0 1,-1-2 0,0-1-1,0-1 1,-1-1 0,0-1-1,-1-1 1,25-17 0,-25 9 126,-21 20-210,0 0 1,-1-1-1,1 1 1,-1-1-1,0 1 1,1 0-1,-1-1 1,1 1-1,-1-1 1,0 1-1,1-1 1,-1 1-1,0-1 1,1 1-1,-1-1 1,0 1 0,0-1-1,0 0 1,1 1-1,-1-1 1,0 1-1,0-1 1,0 0-1,0 1 1,0-1-1,0 1 1,0-1-1,0 0 1,0 1-1,-1-1 1,1 1-1,0-1 1,0 0-1,0 1 1,-1-1-1,1 1 1,0-1-1,-1 1 1,1-1-1,0 1 1,-1-1-1,-1 1 15,1-1 0,0 1 0,-1 0 0,1 0 0,-1 0 0,1 0 0,-1 0 0,1 0 0,0 1 0,-1-1 0,1 0 0,-1 1 0,1-1 0,0 1 0,0-1 0,-1 1 0,1 0 0,0-1 0,0 1 0,-1 0 0,1 0 0,0 0 0,0 0 0,0 0 0,0 0 0,1 0 0,-2 2 0,-29 36 280,30-37-277,-15 22 114,2 0 0,0 1-1,1 0 1,2 1 0,-13 44-1,20-57-98,1 0 0,0 1 0,1-1 0,1 0-1,0 1 1,0-1 0,2 1 0,0-1-1,0 1 1,1-1 0,1 0 0,0 1 0,10 22-1,-10-30-68,0 0 1,0-1-1,1 1 0,0-1 0,0 0 0,0 0 0,1 0 0,-1-1 0,1 1 0,0-1 0,1 0 0,-1-1 1,1 1-1,-1-1 0,1 0 0,0-1 0,0 1 0,0-1 0,1-1 0,-1 1 0,0-1 0,10 1 0,10 0-915,0-1-1,0-2 1,0-1-1,29-5 1,-37 5-41,-13 1 642,1 1-1,-1-1 1,0 0 0,1-1-1,-1 0 1,9-3 0,-8 0-145,0 1 0,0-1 0,-1 0 0,11-11 1,-16 16 482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3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98 3200,'1'-1'138,"-1"1"0,1-1 0,0 0 0,0 0 0,-1 1-1,1-1 1,0 0 0,0 1 0,0-1 0,0 1 0,0-1 0,0 1 0,0 0 0,0-1 0,0 1 0,0 0 0,0 0 0,0-1 0,0 1-1,1 0 1,-1 0 0,0 0 0,0 0 0,0 1 0,1-1 0,0 1 34,0 1 1,0-1-1,0 1 0,-1-1 0,1 1 1,-1 0-1,1 0 0,-1 0 0,1 0 1,-1 0-1,2 4 0,10 18 257,-1 0 1,-2 1-1,0 0 0,-2 1 1,0 0-1,-2 0 0,3 28 1,-7-43-285,5 45 519,-4-37-189,-2-17-187,-1-5 38,0-51-264,13-102-1,-11 142-59,0-1 0,2 2 0,-1-1 0,2 0 0,0 1 0,0-1 0,1 2 0,1-1 0,0 0 0,1 1 0,1 1 1,14-18-1,-18 26 15,-1-1 1,1 1 0,-1 0 0,1 0 0,0 1 0,0-1-1,0 1 1,1 0 0,-1 0 0,0 1 0,1 0 0,-1 0-1,1 0 1,-1 0 0,1 1 0,-1 0 0,1 0 0,0 1-1,-1 0 1,1-1 0,-1 2 0,1-1 0,-1 1 0,0 0 0,0 0-1,0 0 1,0 1 0,8 5 0,0-1 38,-1 1-1,-1 1 1,0 0 0,0 0 0,-1 1-1,0 0 1,0 1 0,-1 0 0,-1 1-1,10 16 1,-8-6 170,0-1 0,-1 1 1,-1 1-1,7 35 0,-17-43-86,-8-14 50,8-2-183,0 0 1,0 0-1,0 0 1,0 0-1,1-1 1,-1 1-1,0-1 0,1 1 1,0-1-1,-1 1 1,1-1-1,-2-2 0,0-3-23,1 0 0,0-1 0,0 1 0,0-1 0,1 1-1,0-1 1,0 1 0,1-1 0,0 1 0,1-1 0,-1 0-1,1 1 1,1-1 0,0 1 0,0 0 0,0-1 0,1 1-1,0 0 1,0 0 0,1 1 0,-1-1 0,2 1 0,-1 0 0,1 0-1,9-9 1,-8 7-13,1 1 1,-1 1-1,2-1 0,-1 1 0,1 1 1,0-1-1,0 1 0,0 0 0,1 1 1,-1 0-1,1 1 0,0-1 0,1 2 1,-1-1-1,0 1 0,1 1 0,-1 0 1,1 0-1,-1 1 0,12 1 1,-7 1 28,0 1 1,0 0 0,0 1 0,0 1 0,-1 0 0,0 1-1,0 1 1,0 0 0,-1 0 0,0 1 0,0 1 0,-1 0 0,0 0-1,-1 1 1,0 1 0,0 0 0,-1 0 0,-1 1 0,0 0 0,0 0-1,-1 1 1,-1 0 0,0 0 0,5 20 0,-6-19 16,0 1-217,-1 0 1,0 1-1,-1 0 0,2 29 1,-5-43-147,0 0 0,0-1 1,0 1-1,0 0 1,1 0-1,-1 0 0,0 0 1,1 0-1,-1 0 1,1 0-1,0 0 0,0-1 1,0 1-1,1 2 1,-6-9-1703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4.0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5504,'5'47'2688,"42"-2"-3840,-39-27 4992,10 0-3840,-1 8 128,0-2-1664,0-6 128,4-7 768,5-11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4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87 7296,'-34'-18'3584,"34"-18"-5248,0 30 7040,5-2-5760,3 1 128,8-1-3328,-3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2.6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49 401 3072,'1'3'251,"0"-1"1,-1 1-1,1 0 0,0-1 1,-1 1-1,0 0 0,0-1 1,1 1-1,-2 0 0,1 4 1,-1-4-17,1 1 1,0-1-1,0 0 1,0 1 0,0-1-1,1 0 1,-1 0-1,3 7 1,1 1-150,1-1 0,0 0 1,1 0-1,0 0 0,1 0 0,0-1 0,1 0 1,-1-1-1,2 1 0,-1-2 0,1 1 0,0-1 0,13 8 1,-7-8 17,0 1-1,0-2 1,1 0 0,0 0 0,0-2 0,1 0 0,-1-1 0,24 2 0,-6-4 54,0-1 0,0-2 0,0-1-1,0-2 1,-1-1 0,0-1 0,0-3 0,47-18 0,-65 21-84,-1 0 0,1 0 0,-1-1 0,-1-1 1,1-1-1,-1 0 0,-1 0 0,17-19 0,-24 23-48,-1 1 0,0-1 0,0 0-1,0 0 1,-1 0 0,0 0-1,0-1 1,0 1 0,-1-1-1,0 0 1,-1 0 0,1 1-1,-1-1 1,-1 0 0,1 0-1,-1 0 1,0 0 0,-1-1 0,0 1-1,0 1 1,0-1 0,-4-10-1,-1 2 12,-1 1 0,0 0-1,-1 1 1,-1-1 0,0 2 0,0-1-1,-2 1 1,1 1 0,-1 0-1,-20-15 1,2 3 22,-2 1 0,0 2 0,-47-22 0,50 29-68,-1 1 0,0 2 0,-1 0 0,0 2 0,-1 2 1,-57-6-1,72 11-20,1 0 1,0 1 0,-1 1 0,1 1 0,0 0 0,-1 1 0,1 0 0,1 1 0,-1 1 0,1 0 0,-1 1 0,1 1 0,1 0-1,0 1 1,-21 16 0,29-20-4,1 0 0,0 0-1,0 1 1,0 0 0,1 0-1,0 0 1,0 0 0,0 0 0,0 1-1,1-1 1,0 1 0,0 0-1,0-1 1,1 1 0,0 0-1,0 0 1,0 0 0,1 0 0,0 0-1,0 0 1,1 0 0,0 0-1,0 0 1,0 0 0,0 0-1,4 8 1,-2-5-102,1-1-1,0 1 1,1-1-1,-1 0 1,1 0 0,1-1-1,-1 1 1,2-1-1,-1 0 1,1-1 0,-1 0-1,2 0 1,-1 0-1,1-1 1,0 0-1,13 6 1,58 15-1295,5 1-107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4.8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1 123 3712,'0'-14'1032,"5"12"-103,14 22 581,17 45-117,13 104-471,-24-77 460,-25-90-1319,0 0-1,1 0 1,-1-1 0,1 1 0,-1 0 0,1-1 0,0 1-1,0-1 1,-1 1 0,1 0 0,0-1 0,1 0 0,1 3 0,-3-4-41,0 0 1,1 0 0,-1 0 0,1-1 0,-1 1 0,0 0 0,1 0 0,-1 0 0,1 0 0,-1 0 0,0-1 0,1 1-1,-1 0 1,0 0 0,1-1 0,-1 1 0,0 0 0,1 0 0,-1-1 0,0 1 0,0 0 0,0-1 0,1 1 0,-1 0-1,0-1 1,0 1 0,0-1 0,0 1 0,1 0 0,-1-1 0,0 1 0,0 0 0,0-2 0,9-48 600,-5 17-574,1 0-1,1 1 1,2-1-1,1 2 1,2-1-1,0 1 1,3 1-1,0 0 1,2 1-1,22-31 1,-36 57-38,0 0 1,1 0 0,-1 0 0,0 0 0,1 0-1,0 1 1,0-1 0,0 1 0,0-1-1,0 1 1,0 0 0,0 1 0,1-1 0,-1 0-1,1 1 1,-1 0 0,1 0 0,-1 0 0,1 0-1,0 0 1,0 1 0,-1-1 0,1 1-1,0 0 1,0 1 0,-1-1 0,1 0 0,0 1-1,0 0 1,-1 0 0,6 2 0,1 2 52,0 0 1,-1 0 0,0 0 0,0 1-1,0 1 1,-1-1 0,0 2-1,0-1 1,11 15 0,-5-5 53,-3-5-37,0 1 0,-1 0 1,-1 1-1,0 0 0,-1 1 0,-1-1 0,8 21 1,2 10-36,-10-31-217,-1 1-1,-1 0 1,0 0 0,-1 0 0,-1 1 0,2 20 0,-4-42-649,0 0 1,0 0 0,1 0-1,0 0 1,5-10 0,-3 6-281,4-11-820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35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4 252 3840,'3'4'373,"0"1"1,0-1 0,0 0-1,1 0 1,0 0-1,0 0 1,0-1 0,0 1-1,0-1 1,1 0-1,-1 0 1,1-1 0,6 4-1,2 0 690,-1 1-918,2-1 0,-1 0 0,1-1 0,0-1 0,0 0 0,0-1 0,0 0 0,0-1 0,1-1 0,0 0 0,18-2 0,-21 0-6,0 0 1,0-1-1,0 0 0,0-1 1,0 0-1,-1-1 0,0-1 1,0 1-1,0-2 0,0 0 1,-1 0-1,0 0 0,19-17 1,-25 19-69,1-1 0,-1 0 0,0 0 0,0 0 1,0-1-1,-1 1 0,0-1 0,0 0 1,0 0-1,-1 0 0,0 0 0,0 0 0,0-1 1,-1 1-1,0-1 0,0 1 0,-1-1 0,0 1 1,0-1-1,0 1 0,-1-1 0,0 1 1,-3-10-1,2 8-10,-1 1 1,0 0 0,0 0 0,-1 1-1,1-1 1,-2 1 0,1 0 0,-1 0-1,0 0 1,0 1 0,0-1 0,-1 1-1,0 0 1,0 1 0,0 0 0,-1 0-1,1 0 1,-1 1 0,-12-5-1,7 4 32,0 1-1,0 1 0,0 0 1,0 0-1,-1 2 0,1-1 0,0 1 1,0 1-1,-1 0 0,1 1 1,0 0-1,0 1 0,0 1 0,1 0 1,-1 0-1,1 1 0,0 0 1,0 1-1,1 0 0,-1 1 0,1 0 1,-9 9-1,11-8-37,-1-1-1,1 2 1,1-1 0,-1 1-1,1 0 1,1 0 0,0 1-1,0 0 1,1 0 0,0 1-1,1-1 1,0 1 0,1 0-1,0 0 1,1 0 0,0 0-1,0 1 1,1-1 0,1 0-1,0 1 1,1-1 0,0 1-1,4 18 1,-2-19-64,1 0 0,0 0-1,1 0 1,0-1 0,0 0 0,1 0 0,1 0 0,-1 0-1,2-1 1,-1 0 0,1-1 0,1 0 0,-1 0-1,1 0 1,1-1 0,-1-1 0,1 0 0,0 0-1,1-1 1,-1 0 0,1-1 0,15 5 0,-10-5-283,1 0 1,-1-1-1,1-1 1,0-1-1,0 0 1,24-2-1,-24-1-477,0 0 0,0-1-1,0-1 1,0-1 0,0 0-1,18-9 1,6-8-1684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2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235 1 4608,'-8'3'2304,"3"29"-640,5-11 2304,-5 5-3456,-6 20 128,-15 9 128,-5 16 0,-21 24-2944,-45 30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5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34 226 2304,'0'-1'139,"0"1"1,-1-1-1,1 1 1,0-1-1,0 1 0,-1 0 1,1-1-1,0 1 1,-1-1-1,1 1 1,-1 0-1,1 0 0,0-1 1,-1 1-1,1 0 1,-1 0-1,1-1 1,-1 1-1,1 0 0,-1 0 1,1 0-1,0 0 1,-1 0-1,1-1 1,-1 1-1,1 0 0,-1 0 1,1 0-1,-1 0 1,1 1-1,-1-1 1,1 0-1,-2 0 0,-8 16 1715,8-11-1607,0 0-1,1 0 1,0 1-1,0-1 1,0 0-1,1 8 1,2-4-22,0-1 1,1 1-1,1 0 0,-1-1 1,1 0-1,1 0 1,-1 0-1,11 12 0,3 8 264,-15-24-442,0 1-1,0-1 1,1 0 0,0 1-1,-1-2 1,1 1-1,1 0 1,-1-1 0,0 0-1,1 0 1,0 0 0,-1 0-1,1-1 1,0 0 0,10 3-1,-6-3 10,1 0-1,0 0 1,0-1-1,0-1 1,0 0-1,0 0 0,0-1 1,12-2-1,0-2 48,1-1-1,-1-1 1,0-1-1,-1-1 1,0-1-1,37-23 1,-43 23-9,0-1 1,-1-1 0,0 0 0,22-26 0,-32 33-75,-1 1 0,1 0 0,-1-1 0,0 0 0,0 0 0,0 0 1,-1 0-1,0 0 0,0-1 0,0 1 0,-1-1 0,0 1 0,0-1 0,0 1 0,-1-1 0,1 0 0,-1 1 0,-1-1 0,1 0 0,-2-6 1,-2 3 7,0-1 1,0 1-1,-1 0 1,0 0-1,-1 0 1,0 0-1,-1 1 1,1 0-1,-1 1 1,-1-1-1,0 1 1,0 1-1,0 0 1,0 0-1,-1 0 1,-17-7-1,13 6-13,-1 2 0,1 0-1,-1 0 1,0 1 0,0 1 0,-1 0-1,1 1 1,0 0 0,-1 2-1,1-1 1,-29 5 0,31-2-42,1 1 0,-1 0 0,1 1 0,0 0 0,0 1 0,0 1 0,1-1 0,0 2 1,0-1-1,0 1 0,-15 16 0,21-20-126,0 1 0,1 0 0,0 0 0,-1 0 0,1 0 0,1 1 0,-1-1 1,1 1-1,-1 0 0,1-1 0,1 1 0,-1 0 0,1 0 0,0 0 0,0 1 0,0-1 0,1 0 1,0 0-1,0 0 0,0 1 0,0-1 0,1 0 0,0 0 0,0 0 0,0 0 0,1 0 0,0 0 1,3 7-1,-2-7-138,0-1 0,0 0 0,0 1-1,1-1 1,0 0 0,-1-1 0,1 1 0,1-1 0,-1 0 0,0 0 0,1 0 0,0 0 0,9 3 0,32 13-1650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5.6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7 2944,'0'0'92,"0"0"0,0 0 0,0 0 0,0 0 0,0 0 0,0-1 0,-1 1 0,1 0 0,0 0 0,0 0-1,0 0 1,0 0 0,0-1 0,0 1 0,0 0 0,0 0 0,0 0 0,0 0 0,0 0 0,0-1 0,0 1 0,0 0 0,0 0 0,0 0 0,0 0 0,0-1 0,0 1 0,0 0 0,0 0 0,0 0 0,0 0 0,0 0 0,0-1 0,0 1 0,1 0 0,-1 0 0,0 0-1,0 0 1,0 0 0,0 0 0,0-1 0,0 1 0,0 0 0,1 0 0,-1 0 0,0 0 0,0 0 0,0 0 0,0 0 0,0 0 0,1 0 0,-1 0 0,0 0-26,1-1-1,-1 1 1,0 0-1,1 0 1,-1 0 0,0 0-1,1 0 1,-1 0 0,1 0-1,-1 0 1,0 0 0,1 0-1,-1 0 1,0 0-1,1 0 1,-1 1 0,0-1-1,1 0 1,-1 0 0,0 0-1,1 0 1,-1 1-1,0-1 1,1 0 0,-1 0-1,0 1 1,0-1 0,1 0-1,-1 0 1,0 1 0,0-1-1,0 0 1,0 1-1,1-1 1,-1 0 0,0 1-1,0-1 1,0 0 0,0 1-1,0-1 1,0 0-1,0 1 1,0-1 0,0 0-1,0 1 1,10 39 893,-2 1-1,-2 0 1,-1 0-1,-2 72 1,0-26-56,0 3-131,9 126 393,-8-178-1025,2 1-1,2-1 1,18 55 0,-24-88-166,0 0 1,0 0 0,1 0-1,-1 0 1,1-1 0,0 1-1,0-1 1,1 0-1,-1 0 1,1 0 0,0 0-1,0-1 1,0 1 0,0-1-1,6 3 1,-6-4-82,0-1 1,-1 1-1,1-1 0,0 0 1,0 0-1,0-1 0,0 1 1,0-1-1,0 0 1,0 0-1,0 0 0,0-1 1,0 1-1,0-1 0,0 0 1,-1 0-1,1 0 0,0-1 1,0 1-1,-1-1 0,6-3 1,8-7-777,0-1 0,-1 0 0,0-1 0,-1-1 0,0-1 0,-2 0 0,0-1 0,15-24 1,-21 30 508,32-40-1823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5.9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 4352,'5'3'2176,"26"-6"-2304,-5 3 4480,8 3-4096,8-3 0,4 3 128,19-3 128,3 0-640,2 0 0,-10 0 0,-13-3 128,-9 0-1024,-9 3 128,-11-4-640,-10 8 128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6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38 2688,'14'-30'3024,"-14"30"-2962,0-1 0,0 1 1,1 0-1,-1-1 0,0 1 0,0-1 0,1 1 0,-1 0 1,0-1-1,0 1 0,1 0 0,-1-1 0,0 1 0,1 0 1,-1-1-1,1 1 0,-1 0 0,0 0 0,1 0 0,-1-1 1,1 1-1,-1 0 0,1 0 0,-1 0 0,0 0 0,1 0 1,-1 0-1,1 0 0,-1 0 0,1 0 0,-1 0 0,1 0 0,-1 0 1,1 0-1,-1 0 0,0 0 0,1 0 0,-1 0 0,1 1 1,-1-1-1,0 0 0,1 0 0,-1 0 0,1 1 0,-1-1 1,0 0-1,1 1 0,-1-1 0,0 0 0,1 1 0,-1-1 1,0 0-1,0 1 0,1-1 0,-1 1 0,0-1 0,0 1 1,0-1-1,0 0 0,0 1 0,1-1 0,-1 1 0,0-1 1,0 1-1,0-1 0,0 1 0,11 53 2103,10 101-1,-15-91-1394,0-14-324,2 0 0,2-1 0,27 79 0,-30-108-406,1-1-1,1-1 1,0 0 0,2 0 0,0 0-1,1-2 1,0 1 0,1-2 0,1 1-1,1-2 1,29 24 0,-38-35-134,1 1-1,-1 0 1,1-1 0,-1 0-1,1-1 1,0 0 0,0 0-1,0 0 1,1-1 0,-1 0 0,0 0-1,1-1 1,-1 0 0,0 0-1,0-1 1,1 0 0,9-2 0,-6 0-435,0-1 1,0 1 0,0-2-1,-1 0 1,0 0-1,0 0 1,0-1 0,-1-1-1,0 0 1,10-10 0,11-12-1648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6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22 3072,'-10'-21'1536,"36"35"-384,-13-7 2048,5 7-2816,8-2 128,-2-3 256,12 6 0,1-7-896,15-5 128,7 0 512,6-3 0,-5-3-640,-8-5 0,-10 5-1024,-3 3 0,-13 0-512,-5 11 128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7.1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17 215 3840,'48'7'7860,"-10"-6"-7460,47-3 1,-73 0-229,-1 0 0,1-1 0,-1 0 0,0-1 0,0 0 0,0-1 1,-1 0-1,1-1 0,12-9 0,-20 13-145,0 0 0,0 0 0,0-1-1,0 1 1,0-1 0,-1 0 0,1 0 0,-1 0 0,0 0 0,0 0 0,0 0-1,0-1 1,0 1 0,-1-1 0,0 1 0,1-1 0,-1 0 0,-1 1 0,1-1 0,0 0-1,-1 0 1,0 1 0,0-1 0,0 0 0,0 0 0,-1 1 0,1-1 0,-1 0 0,0 0-1,0 1 1,-4-8 0,3 7-19,0 0-1,0 1 1,0-1-1,-1 0 0,0 1 1,0-1-1,0 1 1,0 0-1,0 0 1,-1 0-1,1 1 1,-1-1-1,0 1 1,1 0-1,-1 0 0,0 0 1,-1 0-1,1 1 1,0 0-1,0 0 1,-1 0-1,1 0 1,0 0-1,-1 1 0,-7 0 1,4 1 7,0 0 0,0 0 0,0 0 0,0 1 0,1 0 1,-1 1-1,1 0 0,-1 0 0,1 1 0,0 0 0,0 0 0,0 0 0,-9 9 1,3-1 41,1 0 1,1 1 0,0 1 0,0 0 0,1 0 0,1 1 0,1 0 0,0 1 0,1 0 0,0 0 0,1 0 0,-4 24 0,8-31-63,0 1 1,0-1-1,2 1 1,-1-1-1,1 1 1,0-1-1,1 1 1,0-1-1,1 1 0,0-1 1,0 0-1,1 1 1,0-1-1,1-1 1,0 1-1,0 0 1,1-1-1,0 0 1,0 0-1,1 0 1,0-1-1,0 0 1,1 0-1,8 6 1,-5-4-530,1-2 1,0 1 0,0-1-1,1-1 1,-1 0 0,1-1-1,1 0 1,-1-1 0,1 0-1,-1-1 1,25 3 0,-10-6-1515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7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2432,'-1'-1'84,"1"1"0,0-1 1,0 1-1,0-1 0,0 1 0,0-1 1,0 1-1,0-1 0,0 1 0,1-1 0,-1 1 1,0-1-1,0 1 0,0-1 0,0 1 1,1-1-1,-1 1 0,0-1 0,0 1 1,1 0-1,-1-1 0,0 1 0,1-1 1,-1 1-1,0 0 0,1-1 0,-1 1 0,1 0 1,-1 0-1,1-1 0,-1 1 0,0 0 1,1 0-1,-1 0 0,1 0 0,-1-1 1,2 1-1,21 8 1487,16 24-455,-33-24-876,0 0 0,-1 0 0,0 0 0,-1 1 0,0-1 0,0 1 0,-1 0 0,3 10 1,-6-13-129,1 0 0,-1 0 1,1 0-1,-2 0 0,1-1 0,-1 1 1,0 0-1,0 0 0,0 0 1,-1 0-1,0-1 0,0 1 1,-6 9-1,5-8 16,-2 2 16,1 0-1,-1 0 0,0-1 0,-1 1 0,0-1 0,-8 8 1,23-57 218,10-1-344,-6 11-41,22-38 0,-29 60-19,1-1 1,-1 1-1,2 0 0,-1 0 0,1 1 0,0 0 0,17-11 1,-20 16 28,1 0 1,0 1-1,0 0 1,-1 1 0,1-1-1,0 1 1,0 0-1,1 1 1,-1-1 0,0 1-1,0 0 1,0 1-1,0 0 1,0 0 0,0 0-1,0 0 1,0 1-1,0 0 1,-1 0-1,9 5 1,0 0 46,0 0 0,0 0 1,-1 2-1,0-1 0,0 2 0,21 21 0,-24-21-22,-1 2 0,0-1 0,-1 1 0,0 0 0,-1 1 0,0 0-1,7 20 1,-13-28-180,1 0-1,-1-1 1,1 1-1,-1 0 1,-1 0-1,1 0 1,-1 0-1,0 0 1,0 0-1,0 0 1,-1 0-1,1 0 1,-1 0-1,-1 0 1,1 0-1,-1-1 1,0 1-1,0 0 1,0-1 0,0 0-1,-1 1 1,0-1-1,0 0 1,-4 5-1,-11 7-1452,5-1-43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3.0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0 2688,'-4'10'510,"1"-1"0,0 1 0,0 0 0,1 0 0,0 0 0,1 0 1,0 0-1,1 12 0,7 91 1733,-1-49-1653,7 157 304,31 444 1668,-16-388-1474,69 290 0,-94-560-1419,-1-11-85,1-22-707,2-14-1103,5 9 306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8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4352,'0'17'2176,"5"16"-2688,-2-27 4224,-3 38-3456,5-2 0,-5 2-128,5-6 128,8 1-512,0-6 128,8-16-384,5-5 128,-1-6-1024,0-9 128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8.5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8 6784,'-13'-8'3328,"69"29"-4736,-47-21 6400,-1 0-5632,1 0 128,-1 5-2560,0-5 128,10 7 3072,-2-4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49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58 125 3712,'-3'1'218,"0"-1"-1,1 1 1,-1 0 0,1 0-1,-1 0 1,1 0 0,-1 1-1,1-1 1,0 1 0,-1 0-1,1-1 1,0 1 0,0 0-1,0 0 1,1 0 0,-1 0-1,0 1 1,1-1-1,-1 0 1,1 1 0,0-1-1,0 1 1,0-1 0,0 1-1,0 0 1,1-1 0,-1 1-1,1 3 1,-2 3-47,0 0 0,1 0 0,0 0 0,0 0 0,1-1 0,1 1 0,2 18 0,-1-17-77,1-1 1,0 1 0,1-1-1,0 0 1,0 0-1,1 0 1,0 0 0,1-1-1,0 0 1,0 0 0,1-1-1,0 1 1,0-2-1,1 1 1,-1-1 0,1 0-1,1 0 1,-1-1 0,1 0-1,0-1 1,0 0 0,1 0-1,-1-1 1,1 0-1,0-1 1,-1 0 0,1 0-1,0-1 1,0-1 0,0 1-1,0-2 1,0 1-1,0-1 1,0-1 0,0 0-1,0 0 1,-1-1 0,17-7-1,-13 4-25,1-1-1,-1 0 0,-1-1 1,0-1-1,0 0 0,0 0 1,-1-1-1,-1 0 1,0-1-1,0-1 0,8-11 1,-14 15-52,1 0 1,-1 0 0,-1 0-1,0 0 1,0 0-1,0-1 1,-1 1 0,0-1-1,-1 0 1,0 0 0,-1 1-1,1-1 1,-2 0 0,1 0-1,-1 0 1,0 1 0,-1-1-1,0 0 1,-6-13 0,5 14-27,-1 0 1,0 1 0,-1-1-1,0 1 1,0 0 0,-1 0-1,0 1 1,0-1 0,0 1-1,-1 1 1,0-1 0,0 1-1,-1 0 1,1 1 0,-1 0-1,0 0 1,0 0 0,0 1-1,0 1 1,-1-1-1,1 1 1,-1 1 0,-9-1 0,-1-1-90,0 2 1,1 0 0,-1 1-1,0 1 1,0 1 0,0 0-1,1 2 1,-1 0 0,-31 12-1,44-14 43,-2 1-71,0 0-1,0 1 0,1 0 1,-1 0-1,-9 8 0,15-11 92,1 1 0,0-1-1,0 0 1,0 0 0,0 0 0,0 1 0,0-1-1,0 1 1,0-1 0,0 1 0,1-1-1,-1 1 1,1-1 0,-1 1 0,1-1 0,0 1-1,-1 0 1,1-1 0,0 1 0,0 0-1,0-1 1,0 1 0,0 0 0,1-1 0,-1 1-1,0-1 1,1 1 0,-1 0 0,1-1-1,0 1 1,0-1 0,-1 0 0,1 1-1,2 1 1,3 6-99,0-1 0,1 0 0,0-1 0,0 0 0,1 0 1,0 0-1,0-1 0,1 0 0,0-1 0,0 0 0,0 0 0,0-1 0,17 5 0,11 2-128,2-2 0,49 6-1,-20-4 24,-43-9 230,7 4 314,-31-6-252,0 1-1,0 0 1,0-1 0,0 1-1,0 0 1,-1 0-1,1 0 1,0 0 0,0 0-1,-1-1 1,1 1-1,-1 1 1,1-1 0,0 0-1,-1 0 1,0 0 0,1 0-1,-1 0 1,0 0-1,0 0 1,1 1 0,-1-1-1,0 0 1,0 0-1,0 2 1,0 5 199,1 0 0,0-1 1,1 1-1,0-1 0,0 1 0,1-1 1,0 0-1,0 0 0,0 0 0,1 0 1,0 0-1,1-1 0,-1 0 0,1 0 0,1 0 1,10 10-1,-1-3-1017,1-1 1,1 0 0,-1-1-1,2-1 1,21 10-1,-25-11-1261,-5 0-22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0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81 2560,'4'59'5994,"-3"-24"-5593,2 0 0,1 0-1,1 0 1,2-1-1,2 0 1,1-1-1,1 0 1,25 50 0,-9-49 31,-26-33-423,-1-1 0,1 0-1,-1 1 1,0-1 0,1 1 0,-1-1-1,1 0 1,-1 1 0,1-1 0,-1 0-1,1 0 1,0 1 0,-1-1 0,1 0 0,-1 0-1,1 0 1,-1 0 0,1 1 0,0-1-1,-1 0 1,1 0 0,-1 0 0,1 0 0,0-1-1,-1 1 1,1 0 0,-1 0 0,1 0-1,0 0 1,-1-1 0,1 1 0,-1 0-1,1 0 1,-1-1 0,1 1 0,-1 0 0,1-1-1,-1 1 1,1-1 0,-1 1 0,0-1-1,1 1 1,-1-1 0,0 1 0,1-1 0,-1 1-1,0-1 1,0 1 0,1-1 0,-1 1-1,0-1 1,0 0 0,0 1 0,0-1 0,0 1-1,0-1 1,0 0 0,0 1 0,0-1-1,0 1 1,0-1 0,0 0 0,0 1-1,-1-2 1,1-19 52,-1 0 0,-1-1 0,-1 1 0,0 0 0,-2 0 0,-13-36 0,9 28-61,1 1 0,-7-52 0,14 69-5,1 0 0,0 0 0,0 0 0,1 0 0,1 0 0,4-19 0,-4 25 13,-1 1-1,1 0 0,0 0 0,0-1 0,0 1 0,0 1 0,1-1 0,-1 0 0,1 1 0,0-1 0,0 1 0,1 0 0,-1 0 0,1 0 0,-1 0 0,1 1 0,0-1 0,0 1 1,4-2-1,-4 4 15,1-1 1,-1 1 0,0 0 0,0 0 0,0 1-1,1-1 1,-1 1 0,0 0 0,0 0 0,0 0 0,0 1-1,0 0 1,0-1 0,0 1 0,-1 1 0,1-1-1,-1 0 1,7 6 0,10 5 56,-7-5-19,1 0 1,-1 1-1,-1 0 1,0 1-1,0 0 0,14 17 1,-20-20-22,0 1 1,-1-1-1,0 1 1,0 1-1,-1-1 0,0 0 1,0 1-1,-1 0 0,0 0 1,-1 0-1,3 16 1,-5-23-23,0 1 0,0-1 0,1 0-1,-1 1 1,-1-1 0,1 0 0,0 1 0,-1-1 0,1 0 0,-1 0 0,0 1 0,1-1 0,-1 0 0,0 0 0,0 0 0,-1 0 0,1 0 0,0 0 0,-1 0 0,1 0 0,-1-1 0,-2 3 0,4-4-13,-1 0 0,1 1 0,-1-1 0,1 0 0,-1 0 0,0 1 0,1-1 0,-1 0 0,0 0 0,1 0 0,-1 0-1,1 0 1,-1 0 0,0 0 0,1 0 0,-1 0 0,0 0 0,1 0 0,-1 0 0,0-1 0,1 1 0,-1 0 0,1 0 0,-1-1 0,1 1 0,-1 0-1,0-1 1,-1-1-3,1 0 0,-1 1 0,1-1 0,0 0 0,0 0 0,0 0-1,0 0 1,0 0 0,0 0 0,0 0 0,1 0 0,-1-4 0,-1-5-11,2 0 0,-1-1 0,1 1 1,1 0-1,0 0 0,1 0 0,0 1 1,1-1-1,0 0 0,0 1 0,1-1 1,1 1-1,0 0 0,0 1 1,8-12-1,-8 13-2,0 0 0,1 0 0,0 1 0,0 0 0,1 0 0,-1 0 0,1 1 0,1 0 0,-1 1 0,1 0 0,0 0 0,0 0 0,1 1 0,0 0 0,-1 1 0,1 0 0,0 0 0,12-1 0,-16 4 19,1 0 0,-1 1 0,1-1 0,-1 2 0,1-1 0,-1 0 1,0 1-1,0 0 0,0 0 0,0 1 0,0-1 0,0 1 0,4 4 1,57 47 271,-61-49-253,9 11 53,0 0 1,-2 0-1,0 1 0,-1 1 1,-1 0-1,0 0 1,-1 1-1,-1 0 1,-1 1-1,-1 0 0,-1 0 1,-1 0-1,0 1 1,-1-1-1,-2 1 0,0 0 1,-2 27-1,0-44-255,1 1-1,-1-1 1,0 1-1,0-1 1,0 0-1,0 1 1,-1-1-1,0 0 1,1 0-1,-5 6 1,2-10-2157,3-8 955,2-8-330,4-8-425,7-4 64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0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188 254 2944,'0'0'210,"0"0"0,0 0 0,0 0 0,0 0 0,0 0 0,0 0 0,-1 0 0,1 0 0,0 1 0,0-1 0,0 0 0,0 0 0,0 0 0,0 0 1,0 0-1,0 0 0,0 0 0,14 20 2622,6 29-1348,-7-18-430,1 0 1,18 31-1,-28-55-845,1 0 0,-1-1 0,1 1 0,1-1 0,-1 0 0,1 0 0,0-1 0,0 0 0,1 0 0,0 0 0,-1-1 0,2 0 0,12 6 0,-10-6-43,0 0-1,1-1 1,-1 0 0,1-1-1,0 0 1,0 0 0,0-1-1,0-1 1,0 0 0,0 0-1,-1-1 1,1-1-1,0 0 1,0 0 0,-1-1-1,14-5 1,-1-1 14,0-2 0,0 0 0,-1-2-1,0 0 1,-1-1 0,-1-1 0,36-35 0,-50 44-165,1 0 0,-2-1 0,1 0 1,-1 0-1,0-1 0,0 0 0,-1 1 1,0-1-1,0-1 0,-1 1 0,0-1 0,-1 1 1,0-1-1,0 0 0,-1 1 0,0-1 1,0 0-1,-1 0 0,0 0 0,-1 0 1,0 0-1,0 0 0,-1 0 0,0 1 0,-7-17 1,4 14-80,0 1 1,-1-1-1,0 1 1,-1 0 0,0 1-1,-1-1 1,0 2-1,0-1 1,-1 1-1,0 0 1,0 1 0,-1 0-1,0 0 1,0 1-1,-1 1 1,1-1-1,-1 2 1,-1 0 0,1 0-1,0 1 1,-1 0-1,0 1 1,-16-1-1,-5 1-468,0 1 0,0 2-1,-1 1 1,2 2 0,-1 1-1,0 1 1,-40 14 0,44-11-200,0 0 1,1 2-1,1 1 1,-1 1-1,2 1 1,-28 20 0,36-19-123,1 1 1,-18 22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1.8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406 30 2816,'-1'-2'280,"1"1"0,-1-1 0,0 0 0,0 0 0,0 1 0,0-1 0,0 0 0,0 1 0,-1-1 0,1 1 0,0 0 0,-1-1 0,1 1 0,-1 0 0,0 0 0,-3-2 0,3 2-222,0 1 1,-1-1-1,1 1 1,-1 0-1,1-1 1,0 1-1,-1 0 1,1 1-1,-1-1 1,1 0-1,0 1 1,-1-1-1,1 1 1,0 0-1,-3 1 1,-212 93 2437,198-86-2394,1 1 0,0 1 1,1 0-1,-27 23 1,43-34-102,1 1 1,-1-1 0,1 0 0,-1 0 0,1 1 0,-1-1-1,1 0 1,0 1 0,-1-1 0,1 0 0,-1 1 0,1-1-1,0 1 1,-1-1 0,1 0 0,0 1 0,0-1 0,-1 1-1,1-1 1,0 1 0,0-1 0,0 1 0,-1-1 0,1 1-1,0 0 1,0-1 0,0 1 0,0-1 0,0 1 0,0-1-1,0 1 1,0-1 0,0 1 0,1-1 0,-1 1 0,0 0-1,0-1 1,0 1 0,1-1 0,-1 1 0,0-1 0,0 0-1,1 1 1,-1-1 0,0 1 0,1-1 0,-1 1 0,1-1-1,-1 0 1,0 1 0,1-1 0,-1 0 0,1 0 0,-1 1-1,1-1 1,-1 0 0,1 0 0,-1 0 0,1 1 0,0-1-1,-1 0 1,1 0 0,-1 0 0,1 0 0,-1 0-1,2 0 1,40 3 153,-39-3-150,192-9 222,-164 10-248,1 0 0,-1 3 0,1 0 1,35 11-1,-60-13 27,1 1 0,-1 0 0,0 0-1,-1 0 1,1 1 0,-1 0 0,1 1 0,-1-1 0,0 1 0,-1 0 0,1 1-1,7 9 1,-11-12 9,0 0 0,0 0 0,0 0 0,0 1-1,-1-1 1,1 0 0,-1 1 0,0-1 0,0 1-1,0-1 1,0 1 0,-1-1 0,0 1-1,1 0 1,-1-1 0,-1 1 0,1-1 0,0 1-1,-1 0 1,0-1 0,0 1 0,0-1 0,0 1-1,0-1 1,-1 0 0,0 0 0,-3 6 0,-2 1 78,0-1 0,-1 0 0,0 0 0,-1 0 1,0-1-1,0 0 0,-1-1 0,0 0 0,0-1 1,0 0-1,-1 0 0,0-1 0,0 0 0,-1-1 0,1-1 1,-1 0-1,0 0 0,-20 1 0,4 1 177,-1-2 0,-36 0 0,58-3-286,1 0 0,-1 0-1,0-1 1,1 0 0,-1 0 0,1-1-1,0 0 1,-1 0 0,1 0-1,0-1 1,0 0 0,0 0 0,1 0-1,-1-1 1,1 0 0,-7-6 0,11 9-85,0 1 0,0-1 0,0 0 0,1 0 0,-1 0 0,0 0 0,1 0 0,-1 0 0,0 0 0,1 0 0,-1 0 1,1-1-1,0 1 0,-1 0 0,1 0 0,0 0 0,0-1 0,0 1 0,0 0 0,0 0 0,0 0 0,0-1 0,0 1 0,0 0 1,1 0-1,-1 0 0,0 0 0,1-1 0,-1 1 0,1 0 0,-1 0 0,1 0 0,0 0 0,-1 0 0,1 0 0,0 0 1,0 0-1,0 1 0,0-1 0,0 0 0,-1 0 0,1 1 0,1-1 0,-1 0 0,0 1 0,0-1 0,0 1 0,0 0 0,0-1 1,0 1-1,2-1 0,29-5-1819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2.4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74 3584,'3'31'6439,"3"38"-5732,1-43-583,0 0 0,2-1 0,0 0-1,2 0 1,27 44 0,-35-64-87,0 0 0,1 0 0,0-1 0,0 1 0,0-1 0,1 0 0,0 0 0,-1 0-1,1-1 1,1 1 0,-1-1 0,0 0 0,1-1 0,-1 0 0,1 1 0,0-2 0,0 1 0,0-1 0,0 0 0,0 0 0,0 0 0,0-1 0,0 0 0,0 0 0,0-1 0,0 0 0,0 0 0,0 0 0,0-1 0,0 1 0,0-1 0,7-5 0,2 0 36,-1 0-1,0-2 1,0 0-1,-1 0 1,0-1 0,-1-1-1,0 0 1,0-1-1,-1 0 1,-1-1 0,0 0-1,-1 0 1,8-18-1,-11 22 1,-1-1-1,0 0 1,-1 0-1,-1-1 1,1 1-1,-1-1 1,-1 0-1,0 0 1,-1 0-1,0 0 1,0 0-1,-1 0 1,-1 0-1,0 0 1,-1 0-1,1 0 1,-2 1-1,0-1 1,0 0-1,-7-13 1,10 23-60,0 0 0,-1 0 0,1 0 0,0 1 0,-1-1 0,1 0 0,0 0 0,-1 1 0,1-1 0,-1 0 0,1 1 0,-1-1 0,1 0 0,-1 1 0,1-1 0,-1 1 0,0-1 0,1 1 0,-1-1 0,0 1 0,0-1 0,1 1 0,-1 0 0,0-1 0,0 1 0,1 0 0,-1 0 1,0-1-1,-2 1 0,2 1 1,0 0 1,0 0 0,1 0-1,-1 0 1,0 0 0,0 0-1,0 0 1,1 0 0,-1 0-1,0 1 1,1-1 0,-1 0-1,1 0 1,0 1 0,-1-1-1,1 2 1,-8 57 134,10-45-135,0 0 1,0-1 0,2 1-1,-1-1 1,2 0-1,0 0 1,1 0-1,8 14 1,11 15 61,32 42 1,-41-62-20,-7-11-58,0 0 0,1-1-1,1-1 1,17 15 0,-22-20-555,0 0 0,1 0 0,-1-1 0,1-1 0,0 1 0,0-1 0,0 0 0,1 0 0,-1-1 0,12 2 0,-2-3-1492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3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98 2304,'-2'-4'159,"1"0"1,0 0 0,0 0-1,0 0 1,0-1-1,1 1 1,-1 0-1,1 0 1,0 0-1,1-1 1,-1 1-1,1 0 1,0 0-1,0 0 1,0 0-1,0 0 1,1 0-1,-1 0 1,1 0 0,0 1-1,0-1 1,3-3-1,-5 7-134,0 0 0,0 0 0,0 0 0,1-1 0,-1 1 0,0 0 0,0 0 0,0 0 0,0 0 1,0 0-1,0 0 0,0 0 0,0 0 0,1 0 0,-1 0 0,0-1 0,0 1 0,0 0 0,0 0 0,0 0 0,0 0 0,1 0 0,-1 0 0,0 0 0,0 0 0,0 0 0,0 0 0,0 0 0,0 0 0,1 0 0,-1 0 0,0 0 0,0 0 0,0 0 0,0 1 0,0-1 1,0 0-1,1 0 0,-1 0 0,0 0 0,0 0 0,0 0 0,0 0 0,0 0 0,0 0 0,0 0 0,0 1 0,0-1 0,1 0 0,-1 0 0,0 0 0,0 0 0,0 0 0,0 0 0,0 0 0,0 1 0,0-1 0,0 0 0,0 0 0,0 0 0,0 0 0,0 0 1,0 1-1,0-1 0,0 0 0,0 0 0,5 19 689,1 21-13,9 118 757,7 0 0,70 258 0,-88-402-1382,7 22 80,23 49-1,-30-75-78,1 0-1,1-1 1,0 0-1,0 0 0,0-1 1,1 0-1,0 0 1,1 0-1,16 12 1,-23-19-64,0-1 1,-1 1 0,1-1-1,0 1 1,0-1 0,0 0-1,0 1 1,0-1 0,0 0 0,0 0-1,0 0 1,-1 1 0,1-1-1,0 0 1,0 0 0,0 0 0,0-1-1,0 1 1,0 0 0,0 0-1,0 0 1,0-1 0,0 1-1,0 0 1,0-1 0,0 1 0,-1-1-1,1 1 1,0-1 0,0 1-1,-1-1 1,1 0 0,0 1-1,-1-1 1,1 0 0,0 0 0,-1 1-1,1-1 1,-1 0 0,1 0-1,-1 0 1,0 0 0,1 0-1,-1 0 1,0 0 0,1-1 0,14-58 238,-11 39-231,-1 8-20,1 0-1,0 1 1,1-1 0,1 1 0,-1 0-1,9-11 1,-11 19-2,0 0-1,0 0 1,1 1 0,-1-1-1,1 1 1,0 0-1,0 0 1,1 0 0,-1 0-1,0 1 1,1 0-1,0 0 1,-1 0 0,1 0-1,0 1 1,0 0-1,0 0 1,9-1 0,4 2 17,1 1 0,-1 1 0,0 1 0,0 0 0,0 1 0,-1 1 0,1 1 0,-1 0 0,0 1 0,-1 1 0,0 1 0,0 0 0,-1 1 0,0 1 0,18 16 0,-31-25 14,1 0 0,-1 0 0,0 1 0,0-1 0,0 0 0,-1 1 0,1-1 0,0 1 1,-1 0-1,0 0 0,0-1 0,0 1 0,0 0 0,0 0 0,0 0 0,-1 0 1,1 0-1,-1 0 0,0 0 0,0 0 0,0 0 0,0 0 0,-1 0 0,1 0 1,-1 0-1,0 0 0,0 0 0,0 0 0,0 0 0,0 0 0,0-1 0,-1 1 1,0 0-1,1-1 0,-1 0 0,-3 4 0,-2 1 88,0 0 0,0-1-1,-1 0 1,0 0 0,0 0 0,0-1 0,-1 0 0,0-1-1,0 0 1,-12 4 0,-4-2-24,0-1 0,-1-1 0,0-1 0,-50-1-1,76-2-105,0 1-1,0-1 1,-1 0 0,1 0-1,0 0 1,-1 0-1,1 0 1,0 0-1,0 0 1,-1 0-1,1 0 1,0 0-1,0 0 1,-1 0-1,1 0 1,0 0-1,-1-1 1,1 1-1,0 0 1,0 0 0,-1 0-1,1 0 1,0 0-1,0-1 1,0 1-1,-1 0 1,1 0-1,0 0 1,0-1-1,0 1 1,-1 0-1,1 0 1,0 0-1,0-1 1,0 1-1,0 0 1,0-1-1,0 1 1,0 0 0,0 0-1,-1-1 1,1 1-1,9-13-733,18-10-1022,-3 11-351,0 2 0,33-11 0,-13 9-185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3.6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3 4992,'-16'-3'2432,"3"13"-3200,8-2 4864,2 6-3968,-2 4 0,0 6-128,5 12 128,5-15-256,-5 5 128,5-5 0,3-3 0,5-4-768,0-7 0,8-4-640,0-3 128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3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4 6656,'-26'-3'3328,"52"6"-4736,-18-3 6400,5 0-7936,5 3 128,3 9-512,-9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9.1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30 189 3840,'-2'0'83,"1"0"1,0 0-1,0 1 1,0-1-1,0 0 0,0 1 1,0-1-1,0 1 1,0-1-1,0 1 1,0-1-1,0 1 0,0 0 1,0-1-1,0 1 1,0 0-1,1 0 1,-1 0-1,0 0 0,1 0 1,-1 0-1,0 0 1,1 0-1,-1 0 1,1 0-1,0 0 0,-1 0 1,1 0-1,-1 1 1,0 5 241,-1 1 1,1-1-1,1 0 0,-1 0 1,2 10-1,11 86 1159,-11-102-1493,15 65 493,3-2-1,3 0 1,46 94-1,-47-110-262,-10-33 95,-6-22-56,-5 2-202,0 0 0,0 1 0,0-1 0,0 0 0,-1 1-1,-2-10 1,-16-50 92,3 0 0,3-1 1,-5-70-1,15 92-265,2-1 1,2 0 0,2 1-1,2-1 1,18-74 0,-22 114 86,0 0 1,0 0-1,0-1 1,1 1-1,-1 0 0,1 0 1,0 0-1,0 1 1,1-1-1,-1 0 0,1 1 1,0 0-1,0-1 0,4-3 1,-4 6 13,1-1 0,-1 1-1,0 0 1,1 0 0,-1 0 0,1 0 0,-1 1 0,1-1 0,-1 1 0,1 0-1,-1 0 1,1 0 0,-1 1 0,1-1 0,-1 1 0,1 0 0,-1 0-1,6 3 1,212 81-1522,-183-67 171,-4-5-64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3.6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0 282 2816,'3'-3'220,"-1"0"1,1 1-1,0-1 0,0 1 1,-1-1-1,2 1 0,-1 0 1,0 0-1,0 0 1,1 1-1,-1-1 0,1 1 1,-1 0-1,1 0 0,-1 0 1,1 0-1,0 1 1,4-1-1,80-2 2256,-69 3-2291,7 0-10,1-1 1,-1-1-1,1-1 0,-1-2 1,0-1-1,-1-1 1,1-1-1,35-16 0,-56 20-123,1 0 0,-1 0 0,0 0-1,0-1 1,-1 0 0,0 0-1,1 0 1,-2-1 0,1 1 0,-1-1-1,1 0 1,2-9 0,-4 12-28,-1 1 0,0-1 1,0 0-1,0 1 0,0-1 1,-1 0-1,1 1 0,-1-1 1,1 0-1,-1 0 0,0 0 1,0 0-1,0 1 0,-1-1 1,1 0-1,-1 0 0,1 0 0,-1 1 1,0-1-1,0 0 0,0 1 1,-1-1-1,1 1 0,-1-1 1,1 1-1,-1 0 0,0 0 1,1-1-1,-1 1 0,0 1 1,-5-4-1,0 0 52,-1 1-1,0 0 1,0 1 0,0 0-1,-1 0 1,1 1 0,-1 0-1,1 0 1,-1 1 0,0 0 0,0 0-1,1 1 1,-12 2 0,7-1 32,0 2 1,0 0-1,1 0 1,-1 1-1,1 1 1,0 0-1,0 1 1,-16 10 0,14-8 7,1 2-1,0 0 1,0 0 0,1 1 0,1 1 0,0 0 0,0 1 0,1 0 0,1 0 0,0 1 0,1 0 0,0 1 0,1 0 0,-8 25 0,12-27-38,0-1 1,0 1-1,2-1 1,-1 1-1,2 0 0,0 20 1,1-28-44,0 1-1,1-1 1,-1 0 0,1 0-1,0 0 1,0 0 0,1 0-1,-1 0 1,1 0 0,0-1-1,0 1 1,1-1 0,-1 0-1,1 0 1,0 0 0,0-1-1,9 6 1,14 7 90,1-2 0,1-1 0,0-1 0,1-1 0,0-2 0,54 9 0,-60-12-1230,1-2 0,-1 0 0,1-2 0,47-1 0,-70-2 909,0 1 1,0-1-1,0 1 0,1-1 1,-1 0-1,0 0 1,0 0-1,0 0 1,0 0-1,-1-1 1,3-1-1,9-15-2129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4.2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1408,'10'-27'1653,"-2"21"222,-1 19-155,1 23 1,6 72 0,-5-20-470,20 97 306,54 184 1,-77-347-1513,2 1 0,1-1 1,0 0-1,2-1 0,0 0 1,1-1-1,28 35 0,-37-52-66,-1-1 1,1 0-1,0 0 0,0 0 0,0 0 0,0 0 1,0-1-1,0 1 0,0-1 0,1 0 0,-1 0 1,0 0-1,1 0 0,-1 0 0,1-1 0,-1 0 0,8 0 1,59-10-2111,-67 9 1970,44-10-1631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4.6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 2688,'9'-9'1280,"25"14"384,-21-5 0,8 4-1280,0-1 128,13 0 0,10 5 128,3-5-896,0-3 128,-8 0 128,0 0 0,-5-3-896,-5 3 0,5 7-256,1-1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4.9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149 173 2944,'0'0'71,"-1"0"0,1 0 0,0 0 0,-1 0 0,1 0 0,-1 1 0,1-1 1,-1 0-1,1 0 0,-1 0 0,1 0 0,-1 0 0,1 1 0,0-1 0,-1 0 0,1 0 0,-1 1 0,1-1 0,0 0 0,-1 1 0,1-1 1,0 0-1,0 1 0,-1-1 0,1 0 0,0 1 0,0-1 0,-1 1 0,1-1 0,0 1 0,0-1 0,0 0 0,0 1 0,0-1 0,-1 1 1,1 0-1,5 23 2050,19 22-152,-19-39-1851,1-1 0,-1 1 0,1-2 0,0 1 0,1-1 0,-1 1 0,1-2 0,0 1 0,0-1 0,1 0 0,-1 0 0,1-1 0,0 0 0,0-1 0,0 0 0,0 0 0,0 0 0,0-1 0,0 0 0,1-1 0,-1 0 0,0 0 0,1-1 0,-1 0 0,0 0 0,0-1 0,0 0 0,0-1 0,0 0 0,0 0 0,14-8 0,-12 5 21,1-1 0,-1 0 1,-1-1-1,1 0 1,-1-1-1,-1 0 1,0 0-1,0-1 0,11-18 1,-17 24-112,0 0 0,0-1 0,0 1 0,0-1-1,-1 0 1,0 1 0,0-1 0,-1 0 0,1 0 0,-1 0 0,0 1 0,0-1 0,0 0 0,-1 0 0,0 0 0,0 0-1,0 1 1,-1-1 0,1 1 0,-1-1 0,0 1 0,0-1 0,-1 1 0,1 0 0,-1 0 0,0 0 0,-5-5 0,2 3-12,0-1 0,0 1 1,-1 1-1,0-1 1,0 1-1,-1 0 1,1 1-1,-1 0 1,0 0-1,0 1 1,0-1-1,-11-1 0,5 2-8,0 1-1,0 0 0,0 1 0,0 0 1,0 1-1,0 1 0,-18 3 0,14-1-72,1 1 0,0 0 0,0 1-1,0 1 1,1 1 0,0 0 0,0 2 0,1-1-1,0 2 1,0 0 0,1 1 0,-21 20 0,31-27-119,1 0 0,-1 0 0,1 1 0,-1 0 0,1 0 0,0-1 0,1 2 0,0-1 0,-1 0 0,1 0 0,1 1 0,-1-1 0,1 1 0,0 0 0,1-1 0,-1 1 0,1 0 0,0-1 0,0 1 0,1 0 0,0-1 0,0 1 0,1 5 0,17 33-1736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5.6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221 46 2304,'0'-1'141,"1"-1"-1,-1 1 1,0-1 0,0 0-1,0 1 1,0-1 0,0 1 0,0-1-1,0 0 1,-1 1 0,1-1-1,0 1 1,-1-1 0,1 1 0,-1-1-1,0 1 1,0 0 0,1-1-1,-1 1 1,0 0 0,0-1-1,0 1 1,0 0 0,0 0 0,-1 0-1,1 0 1,0 0 0,0 0-1,-1 0 1,1 1 0,-1-1 0,1 0-1,-1 1 1,1-1 0,-1 1-1,1-1 1,-1 1 0,1 0 0,-1 0-1,1 0 1,-1-1 0,1 2-1,-1-1 1,0 0 0,1 0-1,-3 1 1,-3-1 66,0 1 0,-1 0 0,1 1 0,0-1 0,0 1 0,0 1 0,1-1-1,-1 1 1,-10 6 0,10-4-150,0 1 0,-1-1 0,2 2-1,-1-1 1,1 1 0,0-1 0,0 2-1,1-1 1,0 1 0,0-1 0,1 1-1,0 1 1,0-1 0,1 1 0,0-1-1,0 1 1,1 0 0,0 0-1,1 0 1,0 0 0,0 0 0,1 0-1,0 0 1,1 0 0,0 1 0,1-1-1,-1 0 1,2-1 0,-1 1 0,1 0-1,1-1 1,-1 1 0,1-1 0,1 0-1,-1 0 1,2-1 0,-1 1 0,1-1-1,0 0 1,0-1 0,1 0 0,0 0-1,0 0 1,0-1 0,1 1 0,0-2-1,0 1 1,0-1 0,15 5 0,-6-5-190,0-1 1,1 0-1,-1-1 1,0-1-1,1 0 1,-1-1-1,1-2 1,29-4-1,-14-1-779,0-1-1,-1-2 1,50-21-1,-26 0-772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6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2560,'9'8'1131,"16"28"53,-1 2 0,-3 0 0,23 55 0,44 136 65,-84-219-1197,57 181 1376,-32-91-681,48 104 0,-76-201-724,20 39 226,-20-41-223,0 1 0,0 0 0,0 0 1,0-1-1,0 1 0,1-1 0,-1 1 0,0-1 0,1 1 0,-1-1 0,1 0 0,0 0 1,-1 0-1,1 0 0,0 0 0,0 0 0,-1 0 0,3 0 0,-2-2 4,0-1 0,0 0 0,0-1-1,-1 1 1,1 0 0,-1 0 0,0-1 0,1 1-1,-1-1 1,0 1 0,-1-1 0,1 1-1,0-1 1,-1 1 0,1-1 0,-1-4 0,1 3-3,12-74 103,-11 60-127,0 0-1,2 0 1,0 0 0,0 0-1,2 1 1,12-27 0,-17 41-9,1 1 0,-1 0 0,0 0 0,1-1 0,0 1 0,-1 0 1,1 0-1,0 0 0,0 1 0,0-1 0,0 0 0,1 1 0,-1-1 0,0 1 0,1 0 0,-1 0 0,0 0 0,1 0 1,0 0-1,-1 1 0,6-2 0,-3 2 2,0 1 1,0-1-1,0 1 1,0-1-1,0 2 1,-1-1-1,1 0 1,0 1 0,-1 0-1,1 0 1,4 3-1,4 3 26,-1 0-1,0 1 1,0 0-1,-1 1 1,0 1-1,18 22 1,-8 0 124,-1 2 0,-2 0 1,14 41-1,-24-58-134,0 10-2551,-8-17 542,-7-13 560,7 1-355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6.6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7 326 4352,'8'1'431,"1"1"0,-1-1-1,0-1 1,0 0 0,1 0 0,-1 0 0,0-1 0,0-1 0,1 1 0,-1-1-1,0 0 1,-1-1 0,1 0 0,8-5 0,-2 2-119,0 0 0,-1-1 0,-1-1 0,1 0 0,-1 0 0,0-1 1,15-17-1,-23 22-225,-1-1 0,0 0 1,0 0-1,0 0 0,-1 0 1,0-1-1,0 1 0,0 0 1,0-1-1,-1 0 0,0 1 1,0-1-1,-1 0 0,1 0 1,-1 1-1,-1-1 0,1 0 1,-1 0-1,-2-10 0,1 9-52,0 0 0,-1 0 0,1 1 0,-1-1 0,0 1-1,-1 0 1,0 0 0,0 0 0,0 0 0,-1 0-1,0 1 1,0 0 0,0 0 0,0 0 0,-12-6 0,14 9-25,-1 1 0,1-1 0,-1 1 1,0 0-1,0 0 0,0 1 1,0-1-1,1 1 0,-1 0 1,0 0-1,0 0 0,0 0 1,0 1-1,0-1 0,0 1 1,1 0-1,-1 1 0,0-1 1,1 0-1,-1 1 0,1 0 1,-1 0-1,1 0 0,0 0 1,0 1-1,0-1 0,-3 4 1,-4 2 3,1 1 1,1 0-1,-1 0 1,1 1-1,1 0 1,0 1-1,-7 14 1,8-11 16,1 1 1,0 0 0,1 0-1,1 1 1,0-1 0,1 1-1,1-1 1,0 1 0,1 0-1,1-1 1,1 1 0,0 0-1,7 24 1,-7-31-118,1 0 1,0-1-1,1 1 0,0-1 0,0 0 1,1 0-1,0 0 0,1-1 0,-1 0 1,13 12-1,-13-14-156,1-1 1,-1 0-1,1-1 0,0 1 1,0-1-1,0 0 0,0-1 1,1 1-1,-1-1 0,1-1 1,-1 1-1,1-1 1,0 0-1,-1-1 0,1 1 1,7-2-1,26-5-1699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7.4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1055 3456,'2'-4'384,"1"0"-1,0 0 1,0 0 0,0 0 0,1 0-1,-1 1 1,1-1 0,0 1 0,0 0-1,0 0 1,0 1 0,7-4 0,11-8 1048,139-99 541,23-18-967,-156 109-740,-2-2 0,0-1 0,-2 0 0,29-40 0,-31 33-31,-1-1-1,-2-1 1,18-45-1,-30 64-177,-2 0-1,1-1 0,-2 0 0,0 0 1,-1 0-1,-1 0 0,0 0 1,-1-1-1,-1 1 0,-3-23 1,1 28-52,-1 0 1,-1 0 0,0 1-1,0 0 1,-1-1 0,-1 1-1,1 1 1,-2-1 0,1 1-1,-1 1 1,-1-1 0,0 1-1,0 0 1,0 1 0,-1-1 0,0 2-1,0-1 1,-1 2 0,0-1-1,0 1 1,0 1 0,-1-1-1,1 2 1,-20-5 0,17 5-26,-1 0 0,1 0 0,-1 1 0,0 1 0,0 1 0,1 0 0,-1 0 0,0 2 1,0-1-1,1 2 0,-1 0 0,1 0 0,0 2 0,0-1 0,0 2 0,0-1 0,1 2 0,0 0 0,-18 14 1,18-10-3,1 0 0,0 1 0,1 1 0,0-1 0,1 2 1,1-1-1,0 1 0,0 1 0,2 0 0,-10 28 0,10-18 20,0 0-1,2 1 1,1-1-1,1 1 0,2 44 1,2-27 19,2 0 1,1 0 0,3-1 0,19 62 0,-16-75 21,0-1 1,2 0-1,1-1 1,1 0-1,1-2 1,2 1-1,20 22 1,-24-32-32,7 9 141,37 34 0,-51-53-198,0-1 1,0 0-1,0 0 0,0 0 1,1-1-1,-1 0 1,1-1-1,0 1 0,0-1 1,1-1-1,8 2 1,-14-4-80,0 1 0,0-1 1,0-1-1,0 1 1,0 0-1,0-1 0,0 1 1,0-1-1,0 0 1,-1 0-1,1 0 0,0 0 1,0 0-1,-1-1 1,1 1-1,-1-1 0,1 0 1,1-2-1,35-42-3469,-25 27 2195,7 0-518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7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1 259 3072,'3'10'366,"1"0"1,0 1 0,1-1-1,0-1 1,1 1-1,0-1 1,0 0-1,1 0 1,0-1-1,1 0 1,0 0-1,0-1 1,0 0-1,1 0 1,0-1-1,1 0 1,-1 0 0,1-1-1,0-1 1,0 0-1,14 4 1,-8-3-233,1-1 0,0 0 0,0-1 0,0-1 0,0-1 0,0-1 0,1 0 0,-1-1 0,0 0 0,0-2 0,0 0 0,0-1 0,-1-1 0,0 0 0,24-11 0,-30 11-46,0 0 0,-1-1 1,1 0-1,-1-1 0,0 1 0,0-2 1,-1 1-1,0-1 0,-1-1 1,0 1-1,0-1 0,0 0 1,-1-1-1,-1 0 0,0 0 1,0 0-1,-1 0 0,0-1 1,0 1-1,-2-1 0,1 0 1,-1 0-1,-1-1 0,1-16 1,-2 23-74,-1 0 0,1-1 1,-1 1-1,0 0 0,0 0 1,-1 0-1,1 0 0,-1 0 0,0 0 1,-1 0-1,1 1 0,-1-1 1,0 1-1,0-1 0,-4-3 1,0 1-1,0 1 1,0-1 0,0 2 0,-1-1-1,0 1 1,0 0 0,-17-7-1,2 4-30,-1 0-1,0 2 1,0 0-1,0 2 0,-40-3 1,50 7-8,0 0 0,-1 1 0,1 0 0,0 2 0,0-1 0,0 1 0,0 1 0,1 1 0,-1 0 0,1 1 0,-18 10 0,24-12 5,0 1-1,0-1 1,1 1-1,-1 1 1,1 0-1,0-1 1,1 2-1,0-1 1,0 1-1,0-1 1,0 1-1,1 1 1,1-1-1,-1 1 1,1-1-1,0 1 1,1 0-1,0 0 1,0 0-1,1 0 1,-1 10-1,2-13 14,0 0 0,0-1 0,0 1-1,1-1 1,-1 1 0,1-1 0,0 1 0,1-1-1,-1 1 1,1-1 0,0 0 0,0 0-1,0 0 1,0 0 0,1 0 0,0-1 0,0 1-1,4 4 1,-1-3-2,0-1-1,0 1 1,0-1-1,1-1 0,0 1 1,0-1-1,0 0 1,0-1-1,0 1 1,11 1-1,0-1-14,1-1-1,-1-1 1,1 0-1,-1-1 1,1-1 0,0-1-1,-1-1 1,29-7-1,-25 1-7,1 0-1,-1-2 1,32-20-1,-27 14 103,42-17 0,-67 33-57,-1 0 1,1 1-1,-1 0 0,1-1 1,-1 1-1,1 0 1,-1 0-1,1 0 1,-1 0-1,1 0 1,-1 0-1,1 0 1,-1 1-1,1-1 1,-1 1-1,1-1 1,-1 1-1,1-1 1,-1 1-1,0 0 1,0-1-1,1 1 1,-1 0-1,0 0 1,0 0-1,0 0 1,0 0-1,0 1 1,0-1-1,0 0 0,0 0 1,0 1-1,0-1 1,0 2-1,5 8 130,-1 1 0,-1-1-1,5 20 1,3 4 143,-5-22-315,1-1 1,0 1 0,0-2 0,1 1 0,1-1 0,0-1 0,0 1 0,18 12 0,-20-18-600,0 1 0,0-1 1,0-1-1,1 0 0,0 0 0,0 0 1,0-1-1,12 2 0,-6-4-1443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8.5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0 346 3840,'2'-7'397,"0"1"0,1 0-1,0-1 1,0 1 0,0 0 0,0 1 0,1-1-1,0 1 1,1-1 0,-1 1 0,1 0 0,7-5 0,14-18 353,-8 10-622,1 1 1,0 1-1,2 1 0,36-21 1,-13 8-88,-18 11 152,1 1 0,0 2 0,1 1 0,54-18 0,-68 27-115,0 0 0,0 1 1,1 1-1,-1 0 1,1 1-1,-1 0 0,1 1 1,-1 1-1,1 1 0,-1 0 1,1 0-1,19 8 1,-27-8-48,0 2 1,0-1-1,-1 1 1,1 0-1,-1 0 1,0 1-1,0-1 1,0 2-1,-1-1 1,0 0-1,0 1 1,0 0-1,-1 0 1,1 1-1,-2-1 1,1 1-1,-1 0 1,0 0-1,0 0 1,-1 0-1,0 0 1,0 1-1,-1-1 1,0 1-1,0-1 1,0 1 0,-1 0-1,-1-1 1,1 1-1,-1-1 1,0 1-1,-1-1 1,0 1-1,0-1 1,0 0-1,-1 0 1,0 0-1,-1 0 1,0-1-1,0 1 1,0-1-1,0 0 1,-7 7-1,-4 1 6,0-1 1,-1-1-1,-24 15 0,35-24-56,0 0 1,0 0-1,0 0 0,-1-1 0,1 0 0,-1 0 1,1 0-1,-1 0 0,0-1 0,0 0 0,1-1 1,-1 1-1,0-1 0,0 0 0,0-1 0,-6 0 1,11 1-29,0 0-1,0 0 1,0-1 0,0 1 0,0 0 0,0 0 0,0-1 0,0 1 0,0 0 0,0-1 0,0 1 0,0-1 0,0 1-1,0-1 1,0 0 0,1 1 0,-1-1 0,0 0 0,0 1 0,1-1 0,-1 0 0,1 0 0,-1 0 0,1 0 0,-1 0 0,1 0-1,-1 1 1,1-1 0,0 0 0,-1 0 0,1 0 0,0 0 0,0 0 0,0-1 0,0 1 0,0 0 0,0 0 0,0 0 0,0 0-1,0 0 1,0 0 0,1 0 0,-1-1 0,2-1-200,0 0 0,0 0 0,0 1 0,0-1 1,1 0-1,-1 1 0,1-1 0,-1 1 0,1 0 0,0 0 0,4-3 0,26-8-1438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7:58.9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32 347 3584,'3'4'1579,"5"8"-446,2 0 1,-1 0 0,16 14 0,-18-20-1039,0 1 1,1-1-1,0 0 0,0-1 0,0 0 1,1 0-1,0-1 0,0 0 0,0-1 1,0 0-1,1 0 0,-1-1 1,1 0-1,0 0 0,-1-1 0,1-1 1,16 0-1,-13-1 36,-1-1 0,1-1 0,-1 0 0,0 0 1,0-1-1,0-1 0,-1 0 0,0 0 0,0-1 0,0 0 0,0-1 1,-1-1-1,0 0 0,-1 0 0,0 0 0,0-1 0,-1-1 0,10-13 0,-13 15-100,0 0-1,-1 0 1,0 0 0,0 0-1,-1-1 1,0 0-1,0 0 1,-1 0-1,0 0 1,-1 0-1,0 0 1,-1 0-1,1 0 1,-2-1-1,1 1 1,-1 0-1,-1 0 1,0 0 0,0 0-1,-1 0 1,0 0-1,0 1 1,-1-1-1,0 1 1,-7-10-1,5 8-33,-1 2 1,0-1-1,-1 1 0,0 0 0,0 0 1,0 1-1,-1 0 0,0 1 0,0 0 1,-1 0-1,0 1 0,0 0 0,0 0 1,-1 2-1,1-1 0,-1 1 0,0 1 0,0 0 1,0 0-1,0 1 0,0 0 0,0 1 1,-16 2-1,15-1-27,1 1 1,0-1-1,0 2 1,-1 0-1,2 0 0,-1 1 1,0 0-1,1 1 1,0 0-1,0 1 1,0 0-1,1 1 0,-1-1 1,2 2-1,-1-1 1,1 2-1,0-1 0,1 1 1,0 0-1,0 0 1,1 1-1,-7 15 1,10-19-118,1 1 1,0 0 0,0 0 0,1 0 0,-1 0 0,2 0-1,-1 0 1,1 0 0,0 0 0,1 1 0,-1-1 0,1 0-1,1 0 1,0 0 0,0 0 0,0-1 0,0 1 0,1 0-1,1-1 1,-1 0 0,1 1 0,0-2 0,0 1 0,0 0-1,1-1 1,7 7 0,28 19-1539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456 1018 4352,'0'-2'70,"1"0"0,0 0 0,0 0-1,0 0 1,-1 0 0,2 0 0,-1 0 0,0 1 0,0-1 0,1 0 0,-1 1-1,0-1 1,1 1 0,0-1 0,-1 1 0,1 0 0,0 0 0,0 0 0,-1 0-1,1 0 1,0 0 0,4-1 0,57-9 1079,-53 10-968,-1 0 0,1 0-1,-1-1 1,1 0-1,16-7 1,1-6-30,-1-1-1,-1-2 1,-1 0 0,0-2 0,-1 0 0,-2-2 0,0 0 0,30-44 0,-34 43-16,-1-1 0,-2-1 0,0-1 0,-2 0 0,-1-1 0,-1 0 1,-1 0-1,-2-1 0,6-37 0,-11 48-72,0 1 1,-2 0-1,0-1 0,0 1 0,-2 0 1,0-1-1,-1 1 0,0 0 1,-1 0-1,-1 1 0,-1-1 0,0 1 1,-1 0-1,0 1 0,-2-1 1,1 2-1,-2-1 0,0 1 0,0 1 1,-1-1-1,-1 2 0,0 0 1,0 0-1,-1 1 0,-1 1 0,0 0 1,0 1-1,0 0 0,-24-8 1,19 9 27,-1 2 0,1 0 0,-1 1 1,0 0-1,1 2 0,-1 1 0,0 0 1,-1 1-1,1 2 0,1 0 0,-1 1 1,0 0-1,0 2 0,-19 7 0,18-4 11,0 1-1,1 0 1,0 2-1,1 0 1,0 1-1,1 1 1,0 0-1,1 2 1,1 0-1,0 1 1,1 0-1,-23 34 1,13-9 68,1 2 1,3 1 0,1 0 0,2 2 0,3 0 0,1 1 0,2 0 0,3 1 0,1 0-1,-1 59 1,7-33 177,4 1 0,2 0 0,4 0 0,4-1 0,39 140 0,-41-182-181,2 0 0,1 0 0,1-1-1,2-1 1,1 0 0,32 42 0,-40-60-129,1 0 0,0-1 0,1 0 0,0-1 0,1 0 0,0-1 0,0 0 0,1-1 0,0 0 0,0-1 0,1-1 0,0 0 0,0-1 0,1 0 0,-1-1 0,29 4 0,-37-8-150,0-1 1,0 1 0,0-1-1,0 0 1,0-1-1,0 1 1,0-1 0,0 0-1,-1-1 1,1 1-1,-1-1 1,0 0 0,0 0-1,0-1 1,0 0-1,-1 0 1,1 0 0,-1 0-1,0-1 1,5-6-1,7-11-941,0-1 0,-2 0-1,13-27 1,-22 39 694,62-117-4889,-38 84 2667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0.1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18 2816,'0'0'121,"-1"-1"-1,1 1 1,0-1 0,-1 1 0,1-1 0,-1 1-1,1 0 1,-1-1 0,1 1 0,-1 0 0,1-1-1,-1 1 1,0 0 0,1 0 0,-1-1-1,1 1 1,-1 0 0,0 0 0,1 0 0,-1 0-1,0 0 1,1 0 0,-1 0 0,0 0 0,1 0-1,-1 0 1,1 0 0,-1 0 0,0 1-1,1-1 1,-1 0 0,1 0 0,-1 1 0,0-1-1,1 0 1,-1 1 0,1-1 0,-1 1-1,0 1 25,1 0-1,0 0 0,0 0 0,-1 0 0,1 0 1,0 0-1,1 0 0,-1 0 0,0 0 0,1 0 1,0 4-1,27 67 243,-26-68-154,7 17 92,0 0-1,1-1 1,2-1 0,0 1 0,1-2-1,1 0 1,1 0 0,28 27 0,-43-45-298,1-1 0,-1 1 1,1-1-1,0 1 0,-1 0 1,1-1-1,0 1 0,-1-1 0,1 0 1,0 1-1,-1-1 0,1 1 1,0-1-1,0 0 0,0 0 1,-1 1-1,1-1 0,0 0 1,0 0-1,0 0 0,0 0 1,-1 0-1,1 0 0,0 0 1,0 0-1,0-1 0,-1 1 0,2 0 1,-1-1 0,0 0 0,0-1 0,0 1-1,-1 0 1,1 0 0,-1 0 0,1 0 0,-1-1 0,1 1 0,-1 0 0,0 0 0,0-1 0,1 1 0,-1 0 0,0-1 0,0-1 0,-7-63 383,5 55-340,-2-13-18,2-1 0,1-42 1,2 60-44,-1 0 1,1 0 0,0 0-1,0 1 1,1-1 0,0 0-1,0 1 1,1 0 0,-1-1-1,2 1 1,-1 0 0,0 0 0,1 0-1,9-9 1,-10 13 2,1 0 1,-1 0-1,1 0 0,0 1 1,-1 0-1,1-1 0,0 1 1,0 0-1,0 1 0,0-1 1,0 1-1,0 0 0,0 0 1,0 0-1,0 0 0,0 1 1,0 0-1,0-1 1,5 3-1,10 2 54,0 1 1,26 12-1,-23-8-35,-1 1 0,0 1-1,-1 1 1,0 1 0,-1 0 0,-1 2 0,24 24-1,-33-30-2,0 0-1,-1 1 1,0-1 0,-1 2-1,0-1 1,-1 1-1,0 0 1,-1 0-1,0 1 1,-1-1 0,0 1-1,-1 0 1,0 0-1,1 25 1,-7-25 123,-4-22 40,-4-25-24,10 18-173,1 0 0,0 0-1,1 0 1,1 0 0,0 0 0,2 0 0,-1 1 0,2-1 0,7-17-1,-10 28-8,0 1 0,1-1 0,-1 1 0,1 0 0,0 0-1,0 0 1,0 0 0,0 1 0,1-1 0,0 1 0,0 0-1,0 0 1,0 0 0,0 0 0,0 1 0,1-1-1,-1 1 1,1 1 0,0-1 0,-1 0 0,1 1 0,0 0-1,0 0 1,0 1 0,0-1 0,0 1 0,0 0 0,0 1-1,0-1 1,0 1 0,0 0 0,-1 0 0,9 3 0,17 7-10,-1 0 1,0 3 0,-1 0-1,-1 2 1,0 1 0,-2 1 0,0 1-1,0 1 1,-2 1 0,38 45 0,-44-45 55,0 1 0,-2 0 0,0 1 0,-2 1 0,21 50 0,-33-71-228,0 0 0,0 0 0,-1 0 0,1 0 0,-1 0 0,0 0 0,0 0 0,0 0 0,0 0 0,0 0 0,-1 0 0,0 0 0,1 0 0,-1 0 0,0 0 0,0-1 0,0 1 1,-1 0-1,1 0 0,-1-1 0,0 1 0,1-1 0,-1 1 0,0-1 0,0 0 0,-4 3 0,-10 9-1745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1.1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 2688,'0'-1'87,"0"1"1,0 0-1,-1-1 1,1 1-1,0 0 1,0-1-1,0 1 0,0 0 1,0-1-1,0 1 1,0 0-1,0-1 1,0 1-1,0 0 1,0-1-1,0 1 0,0 0 1,1-1-1,-1 1 1,0 0-1,0-1 1,0 1-1,0 0 1,1 0-1,-1-1 0,0 1 1,0 0-1,0-1 1,1 1-1,-1 0 1,0 0-1,1 0 1,-1-1-1,0 1 0,0 0 1,1 0-1,-1 0 1,0 0-1,1 0 1,-1-1-1,0 1 1,1 0-1,-1 0 0,0 0 1,1 0-1,-1 0 1,0 0-1,1 0 1,0 1 43,0-1 1,0 0-1,1 1 1,-1-1-1,0 0 1,0 1-1,0-1 1,0 1-1,0 0 1,-1-1 0,1 1-1,0 0 1,0 0-1,0-1 1,-1 1-1,1 0 1,0 0-1,1 2 1,19 34 322,-1 1 0,-1 1 0,-2 0 0,-2 2 0,-2 0 0,14 76 0,-25-110-65,1-8-114,2-18 29,2-32-13,-6-178 8,-1 225-305,0-1 0,0 1 0,0 0 0,1 0 0,-1-1 1,1 1-1,0 0 0,1 0 0,-1 0 0,1 0 0,0 0 0,0 1 1,0-1-1,0 0 0,0 1 0,1-1 0,0 1 0,4-4 1,-3 4 5,0 1 0,0 0 0,0 1 1,1-1-1,-1 1 0,0-1 0,0 1 1,1 1-1,-1-1 0,1 1 0,-1-1 0,1 1 1,-1 1-1,1-1 0,-1 1 0,0-1 1,7 3-1,1 1 38,1 0 0,-1 1 0,-1 0 1,1 1-1,-1 0 0,0 1 0,0 0 0,-1 1 0,0 0 1,0 1-1,-1 0 0,15 19 0,-4-4 34,-2 1-1,0 1 0,-2 1 1,16 34-1,-30-56-48,0 0 0,0 0 1,0 1-1,-1-1 0,0 0 0,0 1 0,0-1 0,0 1 0,-1-1 0,0 1 0,-1 7 1,1-13-21,0 0 1,0 0 0,0 0 0,0 1 0,0-1 0,0 0 0,0 0 0,0 0 0,0 0 0,0 0 0,0 1 0,0-1 0,0 0 0,-1 0 0,1 0 0,0 0 0,0 0 0,0 1 0,0-1 0,0 0 0,0 0-1,0 0 1,0 0 0,-1 0 0,1 0 0,0 0 0,0 0 0,0 0 0,0 0 0,0 1 0,-1-1 0,1 0 0,0 0 0,0 0 0,0 0 0,0 0 0,-1 0 0,1 0 0,0 0 0,0 0 0,0 0 0,0 0-1,0 0 1,-1 0 0,1-1 0,0 1 0,0 0 0,0 0 0,0 0 0,0 0 0,-1 0 0,1 0 0,0 0 0,0 0 0,0 0 0,0 0 0,0-1 0,0 1 0,-1 0 0,-10-14 98,-8-18 71,16 22-177,1 0 0,0 0 0,1-1 0,0 1 0,0-1 1,1 0-1,0 1 0,1-1 0,0 1 0,1-1 1,0 1-1,1 0 0,0 0 0,1 0 0,0 0 1,0 1-1,1-1 0,0 1 0,1 0 0,0 0 1,0 1-1,1 0 0,0 0 0,0 0 0,1 1 0,0 0 1,14-9-1,-14 13 14,0-1 1,0 1 0,0 0-1,1 1 1,-1 0-1,1 0 1,0 1 0,-1 0-1,1 1 1,0 0-1,0 0 1,-1 1 0,1 0-1,0 0 1,-1 1-1,1 0 1,-1 0 0,1 1-1,-1 1 1,0-1-1,11 8 1,5 2 89,-1 2 0,0 0-1,-1 2 1,-1 0 0,29 31 0,-37-33-51,-1 0 0,0 0-1,-1 1 1,-1 0 0,12 26 0,-19-34-74,1 0 0,-1-1 0,0 1 0,-1 0 0,0 0 0,0 1 0,-1-1 0,0 0 0,0 0 0,-1 1 0,0-1 0,-1 1 0,1-1 0,-2 0 0,-1 9 0,-12-2-1741,15-15 1670,0-1 0,0 1 0,0 0 0,0 0-1,0-1 1,0 1 0,0 0 0,0 0-1,0-1 1,0 1 0,0 0 0,0 0 0,0-1-1,0 1 1,0 0 0,0 0 0,0 0-1,0-1 1,-1 1 0,1 0 0,0 0 0,0-1-1,0 1 1,0 0 0,0 0 0,-1 0-1,1 0 1,0-1 0,0 1 0,0 0 0,0 0-1,-1 0 1,1 0 0,0 0 0,0-1-1,-1 1 1,1 0 0,0 0 0,0 0 0,0 0-1,-1 0 1,1 0 0,0 0 0,0 0-1,-1 0 1,1 0 0,0 0 0,0 0 0,-1 0-1,1 0 1,0 0 0,0 0 0,-1 0-1,1 1 1,0-1 0,0 0 0,0 0 0,-1 0-1,1 0 1,0 0 0,0 0 0,0 1-1,-1-1 1,1 0 0,0 0 0,0 0 0,0 1-1,0-1 1,2-10-1973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1.7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195 420 3840,'3'4'499,"-1"0"1,1 1 0,0-1-1,0 0 1,0 0-1,0-1 1,1 1-1,-1-1 1,6 4 0,16 18 1586,-21-21-1990,-1 0-1,1-1 0,0 0 1,0 1-1,1-1 0,-1-1 1,0 1-1,1-1 0,0 1 1,0-1-1,0-1 0,0 1 1,0-1-1,0 1 0,0-2 1,0 1-1,11 0 0,-7-1 52,0-1-1,0 1 0,0-2 0,0 1 1,0-1-1,-1-1 0,1 1 0,0-1 1,10-6-1,-2 0 75,0-1-1,-1-1 1,0 0 0,-1-1-1,0-1 1,-1 0-1,0-1 1,19-25 0,-28 32-185,0 0 0,-1 0 0,0-1 0,0 0 0,-1 1 0,0-1 0,0-1 1,0 1-1,-1 0 0,-1 0 0,0-1 0,0 1 0,0-1 0,-1 0 0,0 1 0,-1-1 0,0 1 0,0-1 0,-1 1 1,0 0-1,0 0 0,-5-11 0,1 7-35,0 1 0,-1 0 0,0 0 0,-1 0 1,0 1-1,0 0 0,-1 0 0,-1 1 0,1 0 0,-1 1 1,-1 0-1,0 1 0,0 0 0,0 0 0,-1 1 0,0 1 1,0 0-1,0 1 0,-1 0 0,0 1 0,1 0 0,-1 1 1,0 0-1,0 1 0,-19 1 0,16 0-36,-1 1 1,0 1-1,1 0 1,-1 1-1,1 0 1,0 2-1,0 0 0,1 1 1,-1 0-1,1 1 1,0 1-1,1 0 1,0 1-1,0 1 0,1 0 1,0 1-1,1 0 1,0 1-1,-16 22 1,24-29 10,0 1 0,1 0 0,0 0 0,0 0 0,1 1 0,0-1 0,0 1 0,-2 13 0,4-18 17,-1 1 0,1 0 1,0 0-1,0 0 0,0 0 0,1 0 1,-1 0-1,1 0 0,-1 0 0,1-1 1,0 1-1,0 0 0,1 0 1,-1-1-1,0 1 0,1-1 0,0 1 1,-1-1-1,1 0 0,0 1 0,0-1 1,0 0-1,0 0 0,3 1 1,3 1-1,-1 0 0,1 0 0,0-1 0,0 0 0,1-1 0,-1 1 0,0-2 1,1 1-1,-1-1 0,1-1 0,0 1 0,-1-1 0,1-1 0,-1 0 1,1 0-1,-1 0 0,1-1 0,13-6 0,15-5 13,-2-2 0,64-36 1,-75 38-2,190-123 208,-214 136-208,0 0-1,1-1 0,-1 1 1,0 0-1,0 0 0,1 0 1,-1-1-1,0 1 1,1 0-1,-1 0 0,0 0 1,1 0-1,-1 0 1,0 0-1,1 0 0,-1 0 1,0 0-1,1 0 0,-1 0 1,0 0-1,1 0 1,-1 0-1,0 0 0,1 0 1,-1 0-1,0 0 0,0 0 1,1 0-1,-1 1 1,0-1-1,1 0 0,-1 0 1,0 0-1,0 0 1,1 1-1,-1-1 0,0 0 1,1 1-1,5 18 140,-2 41 120,-3-30-54,2-11-21,1 0-1,1 0 0,1-1 1,0 0-1,1 0 0,1 0 1,15 23-1,-18-33-287,1 1-1,1-1 1,-1-1 0,2 1-1,-1-1 1,14 10 0,-16-13-350,1 0 1,0-1 0,1 0 0,-1 0 0,1 0 0,-1-1 0,1 1 0,0-2 0,0 1 0,10 0 0,-3-3-1834,-5-5-22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2.7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370 79 2048,'-3'-6'659,"0"1"0,-1-1 0,1 0 0,-1 1 0,0 0 0,-1 0 0,1 0 0,-9-7 0,8 9-564,0 0 0,0 0-1,0 1 1,0 0-1,-1 0 1,1 0 0,-1 0-1,1 1 1,-1 0-1,0 0 1,0 0 0,1 1-1,-1 0 1,0 0-1,-10 2 1,1 1 178,0 0 1,0 1-1,0 1 1,0 0-1,1 1 1,0 1-1,0 0 1,1 1-1,0 0 1,-22 19-1,30-22-232,0 0 1,0 1-1,1 0 1,0 0-1,0 0 1,0 0-1,1 0 1,0 1-1,0 0 0,1 0 1,0 0-1,0 0 1,0 0-1,1 0 1,0 0-1,1 0 1,-1 0-1,1 1 0,1-1 1,-1 0-1,1 0 1,1 1-1,-1-1 1,1 0-1,1 0 1,-1-1-1,1 1 0,0 0 1,0-1-1,1 0 1,0 0-1,0 0 1,1 0-1,8 9 1,4-1 9,1-1 1,0 0-1,1-1 1,0-1-1,1-1 0,0-1 1,1 0-1,0-2 1,0 0-1,0-2 1,1 0-1,29 2 1,-22-4 11,0-2 0,0-1 0,0-1 1,-1-2-1,1-1 0,-1-1 0,1-1 0,-2-2 1,29-11-1,-44 13-8,-1 0 0,0 0 0,-1-1 0,0-1 0,0 0 0,0 0-1,15-18 1,-13 14-3,-11 11-50,0 1 0,0-1 1,-1 1-1,1-1 1,0 1-1,0 0 1,0 0-1,0-1 1,0 1-1,-1 0 1,1 0-1,0 0 0,0 0 1,0 0-1,0 0 1,0 0-1,0 0 1,0 0-1,0 1 1,-1-1-1,1 0 1,0 1-1,0-1 0,0 0 1,0 1-1,-1-1 1,2 2-1,27 18 116,-18-11-70,12 5 3,-6-2 10,0-1 0,1 0 0,0-1 0,0-1 0,1-1 0,1-1 0,-1 0 0,1-2 0,36 6 0,-28-9 113,1-2-1,0 0 0,-1-2 0,38-7 0,-53 6-87,1 0 0,-1 0 0,0-2 1,0 1-1,-1-2 0,1 1 0,-1-2 0,0 0 0,-1 0 0,0-1 0,12-11 0,-19 15-59,0 0-1,0-1 1,0 0 0,-1 1 0,0-2-1,0 1 1,0 0 0,-1 0-1,0-1 1,0 1 0,0-1-1,-1 0 1,0 0 0,0 0-1,0 1 1,-1-1 0,1 0-1,-2 0 1,1 0 0,0 0-1,-1 0 1,0 0 0,-1 1-1,1-1 1,-1 0 0,0 1-1,-4-8 1,0 2-16,-1-1-1,1 1 1,-2 0 0,0 0-1,0 1 1,0 0 0,-2 1-1,1 0 1,-1 0-1,0 1 1,-15-9 0,9 9-30,0 0 1,0 1-1,-1 1 1,0 0-1,0 1 1,0 1-1,-1 1 1,1 0-1,-1 1 1,0 1-1,1 1 1,-1 1-1,0 0 1,-27 6 0,30-4-25,0 0 0,1 1 0,0 1 1,0 0-1,0 1 0,0 1 1,1 0-1,0 1 0,1 0 1,-1 1-1,2 0 0,-1 1 1,1 0-1,1 1 0,0 0 1,0 1-1,-12 20 0,20-28-39,-1 0-1,1 0 0,0 1 0,0-1 0,0 1 1,1-1-1,0 1 0,0 0 0,0-1 0,0 1 1,1 0-1,-1 0 0,1 0 0,0-1 0,1 1 0,-1 0 1,1 0-1,0 0 0,1-1 0,-1 1 0,1-1 1,3 9-1,1-5-273,-1-1-1,1 1 1,0-1 0,1 0-1,0 0 1,0-1 0,1 0-1,-1-1 1,1 1 0,16 7 0,-6-4-536,1-1 0,-1 0 1,1-1-1,32 6 0,10-7-1305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3.3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371 26 2432,'2'-19'779,"-2"19"-769,0 0-1,0-1 1,1 1-1,-1 0 1,0-1-1,0 1 0,0 0 1,1-1-1,-1 1 1,0 0-1,1 0 0,-1-1 1,0 1-1,1 0 1,-1 0-1,0 0 1,1-1-1,-1 1 0,0 0 1,1 0-1,-1 0 1,0 0-1,1 0 1,-1 0-1,1 0 0,-1 0 1,0 0-1,1 0 1,-1 0-1,0 0 1,1 0-1,-1 0 0,1 0 1,-1 0-1,3 1 1101,-3-1-513,-15-2 1664,3 3-1873,1 1 1,-1 0-1,0 1 0,1 0 0,-21 10 1,-9 1 780,8-3-14,-58 27 1,79-32-995,-1 1 1,1 0 0,0 1 0,0 0 0,1 1-1,0 0 1,-11 14 0,21-23-154,0 1 1,0 0-1,0 0 1,0-1-1,1 1 0,-1 0 1,0 0-1,0 0 1,1 0-1,-1 0 1,1 0-1,-1 0 1,1 0-1,-1 0 0,1 0 1,0 1-1,-1-1 1,1 0-1,0 0 1,0 0-1,0 0 0,0 1 1,0-1-1,0 0 1,0 0-1,1 0 1,-1 0-1,0 1 0,1-1 1,-1 0-1,0 0 1,1 0-1,-1 0 1,1 0-1,0 0 0,-1 0 1,1 0-1,0 0 1,0 0-1,-1-1 1,1 1-1,0 0 0,0 0 1,0-1-1,0 1 1,0-1-1,0 1 1,0-1-1,0 1 1,0-1-1,1 1 0,-1-1 1,0 0-1,1 0 1,10 4 15,1-2 0,-1 0 0,0 0 0,14-1-1,-21 0-9,23 0 13,355 37 96,-368-35-125,0 1 1,0 0 0,-1 1 0,20 9 0,-29-12 7,0 1 1,-1-1-1,0 1 1,0 0 0,0 0-1,0 0 1,0 0 0,0 1-1,-1-1 1,0 1-1,1 0 1,-2 0 0,1 0-1,0 1 1,-1-1 0,4 9-1,0 22 16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3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43 6272,'0'0'3072,"42"-21"-6272,-21 17 3200,5-7-1536,0 4 128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4.0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1 3456,'-3'82'6896,"0"-39"-5901,3 0 1,4 48-1,-3-80-922,1-1 0,0 1 0,1 0-1,0 0 1,0-1 0,1 0 0,0 0-1,1 0 1,0 0 0,1-1 0,0 1-1,0-2 1,10 11 0,-12-15-109,0 0 0,1-1 0,-1 1 1,1-1-1,0 0 0,0 0 0,0-1 0,0 1 0,1-1 0,-1-1 1,0 1-1,1-1 0,-1 1 0,1-2 0,0 1 0,6 0 1,-3-2-406,0 1 1,0-1-1,0-1 1,-1 0 0,1 0-1,0 0 1,-1-1-1,0-1 1,13-6 0,9-5-1352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04.3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7296,'39'32'3584,"68"18"-4480,-68-32 7296,18-12-6400,6 6 0,9-16-3328,6 1 0,-13-19 2944,-23-17 128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1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114 222 1408,'0'0'33,"0"0"0,0 1 0,0-1 0,0 0 0,-1 1 0,1-1 0,0 0 0,0 1 1,0-1-1,-1 0 0,1 0 0,0 1 0,-1-1 0,1 0 0,0 0 0,0 0 0,-1 1 0,1-1 0,0 0 0,-1 0 0,1 0 0,0 0 1,-1 0-1,1 0 0,0 0 0,-1 0 0,1 0 0,-1 0 0,1 0 0,0 0 0,-1 0 0,1 0 0,0 0 0,-1 0 0,1 0 0,0 0 0,-1 0 1,1 0-1,0-1 0,-1 1 0,1 0 0,0 0 0,-1 0 0,1-1 0,0 1 0,0 0 0,-1 0 0,1-1 0,0 1 0,-3 0 1758,-3 18-841,-7 17-450,9-25-206,1 0 0,-1 1-1,2-1 1,-1 0 0,0 13-1,3-18-217,0-1-1,0 0 0,1 1 0,-1-1 1,1 0-1,0 0 0,0 1 0,1-1 1,0 0-1,-1 0 0,1 0 0,0 0 1,1-1-1,-1 1 0,1-1 0,5 6 1,-2-3-4,0 0 0,0-1 0,1 0 1,0-1-1,0 1 0,1-1 0,-1-1 0,1 1 1,0-1-1,-1-1 0,11 3 0,5 0 151,-1-1 1,45 1-1,-47-5-104,-1-1 0,1 0 1,0-2-1,-1-1 0,0 0 1,0-1-1,0-1 0,30-14 1,-37 14-40,0 0 0,0-1 0,-1 0 1,0-1-1,0 0 0,-1 0 0,0-1 1,0-1-1,-1 0 0,0 0 0,-1-1 0,0 0 1,9-17-1,-15 22-36,1 1-1,-1-1 1,0 0 0,0 1 0,-1-1-1,0 0 1,0 0 0,0-1 0,-1 1 0,0 0-1,0 0 1,-1 0 0,1 0 0,-1 0-1,-1 0 1,-2-8 0,1 5 7,-1 1 0,0 0 1,-1 0-1,0 0 0,0 0 0,-1 1 0,0 0 1,0 0-1,-15-11 0,3 4 18,0 1 0,-1 1 0,0 1 0,-1 0 0,-1 2 0,0 0 0,0 2 0,-25-7 0,26 10-43,0 1-1,0 1 0,0 1 1,0 1-1,0 0 1,0 1-1,0 2 0,0 0 1,0 1-1,1 1 1,-38 14-1,50-17-48,1 1 1,-1 1-1,1-1 0,-1 1 1,1 0-1,0 0 0,0 1 1,1 0-1,-1 0 0,1 0 0,0 1 1,1-1-1,-1 1 0,1 0 1,1 1-1,-1-1 0,1 1 1,0-1-1,0 1 0,1 0 1,0 0-1,0 0 0,0 1 0,1-1 1,0 0-1,1 1 0,0-1 1,0 0-1,0 1 0,1-1 1,0 0-1,0 0 0,1 1 1,0-1-1,4 9 0,0-4-240,-1-1 0,1 0 0,1 0 0,0 0 0,0-1 0,1 0 0,0-1-1,1 1 1,0-2 0,1 1 0,0-1 0,0-1 0,0 0 0,22 11 0,38 18-1529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2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2560,'1'0'172,"0"1"1,0-1-1,0 0 0,0 1 1,0 0-1,0-1 0,0 1 0,-1 0 1,1-1-1,0 1 0,0 0 1,0 0-1,-1 0 0,1-1 1,-1 1-1,1 0 0,0 0 1,-1 0-1,0 0 0,1 0 1,-1 0-1,1 0 0,-1 2 1,7 28 1003,7 64-237,89 529 3924,-72-460-3998,19 75 169,-50-239-1036,0-1-1,0 1 1,0-1 0,1 1-1,-1-1 1,0 1 0,0 0 0,1-1-1,-1 1 1,0 0 0,1-1-1,-1 1 1,0 0 0,1 0 0,-1-1-1,0 1 1,1 0 0,-1 0-1,1 0 1,-1-1 0,0 1 0,1 0-1,-1 0 1,1 0 0,-1 0-1,1 0 1,-1 0 0,1 0 0,-1 0-1,0 0 1,1 0 0,-1 0-1,1 0 1,-1 0 0,1 0-1,-1 0 1,1 1 0,-1-1 0,0 0-1,1 0 1,-1 0 0,0 1-1,1-1 1,-1 0 0,1 1 0,-1-1-1,0 0 1,0 1 0,1-1-1,-1 0 1,0 1 0,0-1 0,1 0-1,-1 1 1,0-1 0,0 1-1,0-1 1,0 1 0,1-1 0,-1 0-1,0 1 1,0-1 0,0 1-1,0 0 1,23-50-1937,-14 25 379,4 6-253,-3 6-107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4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2176,'-2'10'648,"1"0"0,0 0 1,0 1-1,1-1 0,1 1 0,1 11 0,0 23-172,-3 263 495,2 349 746,0-620-1656,-1 32-131,4 0 0,13 77 0,-7-109-1099,-7-38-146,0-17 343,3-13-308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2.9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22 436 2816,'1'-2'138,"0"0"1,0 1-1,0-1 1,1 0-1,-1 1 1,1-1-1,-1 1 0,1 0 1,-1-1-1,1 1 1,0 0-1,0 0 1,-1 0-1,1 0 1,4-1-1,41-14 1969,-9 4-1139,-22 3-774,-1 0-1,0-1 1,0 0-1,-1-1 0,0-1 1,-1 0-1,0-1 1,-1-1-1,-1 1 1,0-2-1,-1 0 0,0 0 1,-1-1-1,10-25 1,-17 36-149,-1-1 1,0 1-1,0 0 0,0-1 1,0 1-1,-1-1 1,0 1-1,0 0 0,-1-1 1,1 1-1,-1-1 1,0 1-1,-1 0 1,1 0-1,-1 0 0,0 0 1,0 0-1,-1 0 1,0 0-1,0 1 0,0-1 1,0 1-1,0 0 1,-1 0-1,0 0 1,0 0-1,0 0 0,0 1 1,-1 0-1,1 0 1,-10-4-1,8 4 8,0 0 1,0 1-1,0 0 0,0 1 0,0-1 0,0 1 1,-1 0-1,1 1 0,0-1 0,-1 1 1,1 0-1,-1 1 0,1 0 0,0 0 1,0 0-1,-1 1 0,1 0 0,0 0 0,0 0 1,0 1-1,1 0 0,-1 0 0,1 0 1,0 1-1,-1 0 0,2 0 0,-8 8 1,1 1 73,1 0 0,0 2 0,2-1-1,-1 1 1,2 0 0,0 1 0,1 0 0,0 0 0,1 0 0,1 0 0,1 1 0,0 0 0,1 0 0,1 0 0,1 0 0,0 0 0,1 0 0,1 0 0,0-1 0,8 25 0,-7-34-58,1 0 1,0 1-1,0-1 0,0-1 0,1 1 0,1-1 0,-1 0 1,1 0-1,0 0 0,0-1 0,0 0 0,1 0 1,12 7-1,6 1 205,1 0 1,40 13-1,-51-21-353,1 0 1,0-2-1,0 0 0,0 0 1,0-2-1,0 0 0,0-1 1,1 0-1,-1-2 0,0 0 1,0 0-1,0-1 0,0-2 1,-1 1-1,22-11 0,-32 14-230,-1-2 0,0 1 0,1-1-1,-1 1 1,0-1 0,-1 0-1,1-1 1,0 1 0,-1-1-1,0 1 1,6-8 0,2-20-2123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3.8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507 647 2816,'6'2'361,"0"-1"-1,0 1 1,0-1-1,0 0 1,0-1 0,1 1-1,-1-1 1,0-1-1,0 1 1,0-1 0,9-2-1,6 1 369,46 0 1244,-53 3-1792,1 0 1,0-1-1,-1-1 0,1-1 1,-1 0-1,0-1 0,1 0 1,23-10-1,-15 1 162,0-1 0,0-1 0,-1 0 1,-1-2-1,-1-1 0,24-25 0,-32 29-241,0-1-1,-1 0 1,-1 0 0,0-1-1,-2-1 1,1 0-1,-2 0 1,0 0 0,-1-1-1,5-23 1,-9 29-71,0-1-1,-1 1 1,-1-1 0,0 1 0,-1-1-1,0 1 1,-1-1 0,0 1-1,0 0 1,-1 0 0,-1 0 0,0 0-1,0 1 1,-1-1 0,-1 1 0,0 0-1,0 1 1,-9-11 0,9 12-24,0 1 0,-1 0 0,1 0 0,-2 1 0,1 0 0,-1 0 0,1 1 0,-2 0 0,1 0 1,0 1-1,-1 0 0,0 1 0,0 0 0,0 0 0,0 0 0,-1 2 0,1-1 0,0 1 0,-1 0 0,1 1 0,-1 0 0,-13 2 1,13 0-17,0 0 1,0 1-1,0 0 1,0 1 0,1 0-1,-1 0 1,1 1 0,0 0-1,0 1 1,1 0-1,0 0 1,-10 9 0,7-3 3,0 0 0,1 1 1,1 0-1,0 1 0,0 0 1,1 0-1,-6 19 1,0 4 28,3 0 0,1 1 1,1 1-1,2-1 0,-2 73 1,8-26 73,4-1 1,19 123 0,51 168 292,-49-268-183,1 2-76,22 130 265,-44-210-256,-1-1 0,-1 1 0,-2 0-1,-1 0 1,-1 0 0,-9 39 0,9-56-78,-1 0 0,0 0-1,-1 0 1,0-1 0,-1 0-1,0 0 1,0-1 0,-2 0-1,1 0 1,-1 0 0,0-1 0,-1 0-1,-19 14 1,15-13 8,-1-2 0,-1 1 0,1-2 0,-1 0 1,-1-1-1,1-1 0,-1 0 0,0-1 0,-28 4 0,21-6-133,0 0 0,-1-2 0,1 0 0,0-2 0,0 0 0,0-2 0,1-1 0,-1 0 0,1-2 0,0 0 0,1-2 0,-1 0 0,2-1 0,-1-1 0,-19-16 0,30 20-170,1 0 0,1-1 0,-1-1 0,1 1-1,1-1 1,0-1 0,0 1 0,1-1-1,0 0 1,-6-15 0,10 20-31,0 0-1,0-1 1,1 1 0,0-1-1,0 1 1,1-1 0,-1 0-1,1 1 1,0-1 0,1 0-1,-1 1 1,1-1 0,0 1-1,1-1 1,-1 1 0,1-1-1,0 1 1,0 0 0,1 0-1,0 0 1,0 0 0,0 0-1,4-4 1,25-27-1785,-3 4 107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4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 3712,'4'-23'1792,"38"23"-1408,-22-4 3456,7-4-3584,12 13 0,2-2 128,12 1 0,-1 3-512,-1-2 128,1-5 256,-1 0 0,-8-8-640,-6 4 0,-5 0-1024,-7 8 0,4-4 0,-3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4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4480,'-9'7'2176,"18"116"-2688,0-100 4608,0 4-4224,10 1 128,-4-8 0,4 3 0,-1-11-640,1-5 128,5-3-768,-5-4 128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4.8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 0 5376,'-43'6'2688,"71"-12"-3584,-19 12 4864,2 1-5504,-2 9 128,0 14-1280,-9-10 128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5.3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1 103 2432,'20'74'5418,"-4"-33"-4359,37 104 506,-47-129-1286,-3-19 4,-6-28-77,-1 19-195,2 1 0,-1-1-1,1 1 1,1-1-1,0 1 1,1-1-1,0 0 1,1 0 0,0 1-1,1-1 1,0 1-1,1-1 1,0 1 0,1 0-1,0 0 1,0 0-1,1 1 1,1-1 0,12-16-1,-12 18-8,1 1 0,0 1 0,0-1 0,1 1 0,0 0 0,0 0 0,0 1-1,1 1 1,0-1 0,0 1 0,1 1 0,-1-1 0,1 2 0,0-1 0,0 2 0,0-1 0,0 1 0,1 1 0,-1-1 0,1 2-1,-1 0 1,16 1 0,-9 2 29,0 0 0,0 1 0,0 1 0,-1 1 0,0 0 0,0 1 1,-1 1-1,1 0 0,-2 1 0,1 1 0,-1 0 0,-1 1 0,17 17 0,-20-18-55,-1 0-1,0 0 1,-1 1 0,0 0 0,-1 1 0,0 0 0,-1 0 0,-1 0 0,1 1-1,-2 0 1,0 0 0,0 0 0,-2 0 0,1 1 0,-2-1 0,0 1-1,0 20 1,-8-1-3517,14-33 2112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5.6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4480,'11'44'2176,"21"-8"-2432,-23-29 3840,2 9-3712,-8 3 128,8 4-384,-8 1 128,3-5-768,-1-3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6.0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36 5888,'-18'-35'2944,"27"62"-3968,5-19 5120,1 3-5888,2 5 128,-11 16-1280,-6-9 128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6.3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 3456,'-1'-13'1232,"10"30"-128,11 45 272,-2 49-621,7 223 0,-2-4-43,-16-280-564,2 0 1,3 0 0,1-1-1,29 69 1,-38-109-179,0 0 1,1 0-1,0 0 1,0-1-1,10 12 1,-13-18-51,0 0-1,0 0 1,0 0 0,1 0 0,-1 0 0,1-1 0,-1 1-1,1-1 1,0 1 0,-1-1 0,1 0 0,0 0-1,0 0 1,0 0 0,0-1 0,0 1 0,0-1-1,0 0 1,0 0 0,0 0 0,4-1 0,30-6-1200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6.7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 4864,'37'-3'2432,"100"6"-2560,-96 1 3840,13-4-3712,15 3 0,7-3 0,-6 0 128,-5-3-512,-8-1 0,-19 4-768,-5-3 0,-15 6-128,-4 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5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70 3840,'7'-4'199,"-1"1"1,1 0-1,-1 1 1,1-1-1,0 1 1,0 1-1,0-1 1,8 1-1,-3-1 359,-1 0 1,1 0-1,-1-1 0,11-4 0,7-1-290,0 0-1,1 2 1,0 1-1,0 2 1,0 1-1,47 2 0,-2 6-72,108 23 0,-160-24-83,-1 2 0,1 0 0,-1 1 1,0 1-1,-1 1 0,0 1 1,0 0-1,-2 2 0,1 1 0,23 21 1,-32-25-27,-1 0 1,0 0-1,-1 1 1,-1 0 0,1 1-1,-2-1 1,1 2-1,-2-1 1,0 1-1,0 0 1,-1 0 0,-1 1-1,0 0 1,-1-1-1,0 1 1,-1 0-1,-1 1 1,0 20 0,-3-26-11,1 1 1,-2-1 0,1 0 0,-1 1 0,-1-1-1,0 0 1,0-1 0,0 1 0,-1-1 0,-1 0-1,1 0 1,-1 0 0,-10 8 0,10-9-12,0 0 0,-1-1-1,0 0 1,-1 0 0,1 0 0,-1-1 0,0-1 0,0 1-1,-1-1 1,1-1 0,-1 0 0,0 0 0,0 0 0,-9 1 0,-2-3-4,-1 0 1,1-1-1,0-1 1,0 0 0,-22-6-1,31 4-81,0 0 0,1 0 0,-1-1 0,0-1 0,1 0 0,0 0 0,0-1 0,1 0 0,-1-1 0,-11-11 0,20 17-8,-1 0 0,1 0 0,0 0 0,1 0 1,-1 0-1,0 0 0,0 0 0,0 0 0,1 0 0,-1-1 0,0 1 1,1 0-1,-1 0 0,1-1 0,0 1 0,-1 0 0,1-1 0,0 1 1,0 0-1,0-1 0,0 1 0,0-1 0,0 1 0,0 0 0,1-3 1,0 2-96,0-1 1,0 1 0,1 0-1,-1 0 1,1-1 0,0 1-1,-1 0 1,1 0 0,0 0 0,0 1-1,1-1 1,2-2 0,9-4-762,0 0 0,1 1 0,22-8 0,-27 11 441,38-12-1477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7.0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116 422 3456,'0'5'211,"1"-1"0,0 1-1,0 0 1,0-1 0,0 1 0,1-1 0,0 1-1,0-1 1,0 0 0,0 1 0,1-1 0,-1-1-1,1 1 1,0 0 0,1-1 0,-1 1 0,0-1 0,1 0-1,0 0 1,0 0 0,0-1 0,6 4 0,-3-3-66,-1-1-1,1 0 1,0-1 0,0 0 0,0 0 0,0 0 0,0-1 0,0 0 0,0 0 0,0 0 0,0-1 0,0 0 0,0-1 0,0 0 0,6-2 0,6-2-64,-1 0-1,0-2 1,0 0 0,0-1 0,-1 0 0,-1-2 0,0 0-1,0-1 1,-1 0 0,-1-1 0,0-1 0,0 0 0,-2-1-1,0-1 1,0 0 0,-2 0 0,0-1 0,10-24 0,-17 34-53,-1 0 0,0 0 1,0 1-1,-1-1 1,0 0-1,0 0 1,0-1-1,-1 1 0,-1 0 1,1 0-1,-1 0 1,0 0-1,0 0 0,-1 0 1,0 0-1,0 1 1,-1-1-1,0 1 1,0-1-1,0 1 0,-1 0 1,0 0-1,0 0 1,-1 1-1,0-1 1,1 1-1,-2 0 0,1 1 1,-1-1-1,-5-3 1,-1 0-6,0 1 1,0 0 0,-1 0 0,0 2-1,0-1 1,0 2 0,-1 0 0,1 0-1,-1 1 1,0 1 0,0 0 0,0 1-1,0 1 1,-20 1 0,15 2-64,-1 0 0,2 2 1,-1 0-1,0 1 0,1 1 1,0 1-1,1 0 0,-30 20 0,38-22 14,1-1 1,1 1-1,-1 1 0,1 0 0,0 0 0,1 0 0,-1 1 1,1-1-1,1 2 0,0-1 0,0 0 0,0 1 0,1 0 0,1 0 1,-1 1-1,1-1 0,1 1 0,0-1 0,-1 11 0,3-16 7,0 0-1,0 0 1,0 0-1,0 0 1,1 0-1,0 0 0,-1 0 1,2 0-1,-1-1 1,0 1-1,1 0 1,-1-1-1,1 1 1,0-1-1,0 1 1,1-1-1,-1 0 1,6 5-1,-2-3-15,0-1 1,0 1-1,0-2 0,0 1 0,1-1 1,-1 0-1,1 0 0,0 0 0,12 2 1,7-1-151,0 0 0,0-2 0,0-1 0,48-4 1,-50 1 32,0-1 1,0-2-1,0-1 1,-1 0-1,0-2 1,-1 0-1,0-2 1,0 0 0,35-24-1,-40 23 51,2-1 57,-1 0 0,0-2 0,23-22 0,-52 48 329,1 0 0,1 1 0,0 0 0,-8 15 0,14-23-241,0 0 0,1 0 0,0 0 0,-1 1 0,2-1 0,-1 1 0,1-1 0,0 1 0,0 0 0,0-1-1,1 1 1,0 0 0,0 0 0,1-1 0,-1 1 0,1 0 0,0 0 0,1-1 0,3 10 0,-1-6-21,2 1 0,-1-1 0,1 0 0,0-1 0,1 1 0,0-1 0,0-1 0,0 1 0,1-1 0,1-1 0,-1 1 0,1-1 0,0-1 0,0 0 0,1 0 0,-1-1 0,20 6 0,-17-7-270,1-1 1,-1 0 0,1-1 0,0 0 0,-1-1 0,1 0-1,0-1 1,-1-1 0,15-3 0,4-2-1162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8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0 302 3072,'0'-1'96,"0"0"0,0 0 0,0 0 0,0 0 0,0 0 0,0 0 0,0 0 0,1 1 0,-1-1 1,0 0-1,1 0 0,-1 0 0,0 0 0,1 0 0,-1 0 0,1 0 0,-1 1 0,1-1 0,0 0 0,-1 0 0,1 1 0,0-1 0,-1 0 0,1 1 0,0-1 1,0 1-1,0-1 0,0 1 0,-1-1 0,2 0 0,1 1 125,0 0-1,-1-1 1,1 1 0,0 0-1,0 0 1,-1 1 0,1-1 0,0 0-1,-1 1 1,1 0 0,2 1-1,7 2 259,0 1 0,-1 1 0,0 0 0,11 7 0,-11-4-372,0-1-1,0-1 1,1 0 0,0 0-1,1-1 1,-1-1 0,1 0-1,0-1 1,0 0 0,0-1-1,1 0 1,21 0 0,-13-2 29,-1-1 0,0-1 0,0-1 0,0-1 0,0-1 0,0-1 0,0 0 0,-1-2 0,22-10 0,-26 10-84,-1-1 0,0-1 0,0 0 0,-1-1 0,0-1 0,-1 0 0,0-1 0,-1 0 0,0-1 0,-1 0 0,14-22 0,-21 30-35,-1 0 1,0 0 0,-1 0-1,1-1 1,-1 1 0,0-1 0,0 1-1,-1-1 1,0 0 0,0 0 0,0 0-1,-1 0 1,0 1 0,0-1-1,0 0 1,-1 0 0,1 0 0,-2 0-1,1 0 1,-1 1 0,-3-9-1,3 9-11,-1 1 0,0 0 0,-1 0-1,1 0 1,-1 0 0,1 0 0,-1 1-1,0 0 1,0 0 0,-1 0 0,1 0-1,-1 1 1,1-1 0,-1 1 0,0 0-1,0 1 1,0-1 0,0 1-1,0 0 1,0 0 0,0 0 0,0 1-1,-1 0 1,-8 1 0,2 0-21,0 1 0,1 1 0,-1 0 1,1 1-1,-1 0 0,1 0 0,0 1 0,1 1 0,-1 0 1,1 0-1,0 1 0,1 1 0,0-1 0,-11 13 0,14-15 2,1 0-1,0 1 0,0-1 0,0 1 0,0 1 0,1-1 1,0 0-1,1 1 0,0 0 0,0 0 0,0 0 0,1 0 0,0 1 1,0-1-1,0 1 0,1-1 0,1 1 0,-1-1 0,1 1 1,0-1-1,1 1 0,0 0 0,4 14 0,-1-13 2,0 0 0,1-1-1,0 1 1,0-1 0,1 0-1,0 0 1,1-1 0,-1 0 0,2 0-1,-1 0 1,1-1 0,0 0-1,0-1 1,0 0 0,1 0 0,0 0-1,0-1 1,12 3 0,9 3-142,0-2 0,0-2 0,0 0 0,50 1 1,-51-7-441,-1-1 0,1-1 0,-1-1 1,0-2-1,36-11 0,-5 0-1091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18.5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5632,'-5'44'2816,"53"51"-2048,-20-72 4736,24 7-5376,17 6 128,2-8 128,24-8 0,13-29-2304,18-7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0.3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386 23 4352,'20'-23'2176,"12"50"-128,-27-11 2176,-5 16-3712,-23 7 128,-20 32-896,-37 23 0,-42 24-1536,-53 22 128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3.2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126 197 1280,'-1'0'174,"-1"1"0,1-1-1,0 1 1,-1 0 0,1-1 0,0 1-1,0 0 1,0 0 0,0 0 0,-1 0 0,1 0-1,0 0 1,1 0 0,-1 0 0,0 0-1,0 1 1,0-1 0,1 0 0,-1 1 0,1-1-1,-1 0 1,1 1 0,-1-1 0,1 0-1,0 1 1,0-1 0,0 1 0,0-1 0,0 3-1,-2 58 0,2-50 329,0 1-335,1-1 0,0 1 0,0 0 0,1-1 0,1 0 1,0 1-1,1-1 0,0 0 0,1-1 0,1 1 0,-1-1 0,11 14 1,-10-17-104,1 0 0,0 0 0,0-1 0,1 0 1,0 0-1,0-1 0,1 0 0,-1 0 0,1-1 1,0 0-1,1-1 0,-1 0 0,1 0 0,0-1 0,18 3 1,-12-3 22,-1-1 0,0-1 0,1 0-1,-1-1 1,0-1 0,1 0 0,-1-1 0,0-1 0,0 0 0,18-7 0,-23 6-33,0 0-1,0-1 1,0 0-1,0-1 1,-1 0-1,0-1 1,0 0 0,0 0-1,-1-1 1,-1 0-1,1 0 1,-1-1-1,0 0 1,-1 0-1,5-10 1,-4 6 8,-1 1 0,0-1 0,-1 0 0,-1-1 0,0 1 0,-1-1 0,0 0 0,-1 0 0,-1 0 0,0 0 0,-1 0 0,0 0 0,-4-24 0,1 27-34,0 0-1,0 0 1,-1 1-1,0-1 1,-1 1 0,-1 0-1,1 0 1,-2 1 0,1 0-1,-1 0 1,0 0-1,-1 1 1,0 0 0,-1 0-1,1 1 1,-1 0 0,-17-9-1,11 8-21,-1 1-1,1 0 0,-1 1 1,0 1-1,0 1 0,-1 0 0,0 1 1,1 1-1,-1 0 0,0 2 1,0-1-1,0 2 0,0 1 1,1 0-1,-1 1 0,-16 5 1,18-5-49,1 2 0,0 0 0,0 1 0,0 0 0,1 1 0,-1 0 0,2 1 0,-1 1 0,1 0 0,1 1 0,-1 0 0,2 0 1,-1 1-1,2 1 0,-1 0 0,2 0 0,-1 1 0,-7 16 0,13-22-129,1 1 0,-1 0 0,1 0 1,1 0-1,-1 0 0,2 0 0,-1 0 0,1 0 0,0 1 0,0-1 1,1 0-1,0 0 0,1 0 0,0 0 0,0 0 0,1 0 1,5 12-1,21 29-1492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4.0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56 410 1280,'0'0'52,"0"0"0,0 0 0,-1 0 0,1 0 0,0-1 0,0 1 0,0 0 0,0 0 0,-1 0 1,1 0-1,0 0 0,0 0 0,0 0 0,-1 0 0,1 0 0,0 0 0,0 0 0,0 0 0,-1 0 0,1 0 0,0 0 0,0 0 0,-1 0 0,1 0 0,0 0 0,0 0 0,0 0 0,-1 0 1,1 0-1,0 0 0,0 0 0,0 0 0,0 1 0,-1-1 0,1 0 0,0 0 0,0 0 0,0 0 0,0 0 0,-1 1 0,1-1 0,0 0 0,0 0 0,0 0 0,0 1 0,0-1 1,0 0-1,0 0 0,0 0 0,0 1 0,0-1 0,0 0 0,0 0 0,0 0 0,0 1 0,0-1 0,0 0 0,0 0 0,0 1 0,0-1 0,0 0 0,0 0 0,-6 31 1186,1 40-913,4-44 62,2 0-1,0-1 0,2 1 0,2 0 1,7 29-1,-9-48-321,-1 0 1,1-1-1,1 1 0,-1-1 1,1 0-1,1 0 0,-1 0 1,1-1-1,0 1 0,1-1 0,0 0 1,0-1-1,0 1 0,0-1 1,1-1-1,0 1 0,0-1 1,0 0-1,0-1 0,1 1 1,12 2-1,-11-3-16,0 0 0,1-1 0,0 0 1,-1-1-1,1 0 0,0-1 0,0 0 0,0 0 0,-1-1 0,1 0 0,0-1 1,-1 0-1,1-1 0,-1 0 0,0 0 0,0-1 0,0 0 0,0 0 1,-1-1-1,1-1 0,-1 1 0,0-1 0,-1-1 0,0 1 0,0-1 0,0 0 1,-1-1-1,0 0 0,0 0 0,-1 0 0,0 0 0,6-15 0,-2 0-15,-1-1 0,0 0 0,-2 0-1,-1-1 1,0 1 0,-2-1 0,-1-1 0,-1 1-1,-2 0 1,0 0 0,-1 0 0,-2 0-1,0 0 1,-9-24 0,8 31-14,-2 0 1,0 0 0,0 1-1,-2 0 1,0 1-1,-1 0 1,-1 0-1,0 1 1,-1 0-1,-1 1 1,0 1-1,-1 0 1,0 0-1,-1 2 1,0 0-1,-1 0 1,0 2 0,-1 0-1,-23-9 1,22 12-66,0 0 0,-1 1 0,0 1 0,-31-2 1,43 6 19,0 0 0,-1 0 1,1 1-1,0-1 1,-1 2-1,-11 3 1,16-4 17,0 0 1,1 0-1,-1 0 1,0 0-1,1 1 1,-1 0 0,1-1-1,0 1 1,-1 0-1,1 0 1,0 0-1,0 0 1,0 1-1,1-1 1,-1 0 0,1 1-1,-2 3 1,2-6 2,1 1 1,0-1-1,0 1 1,0-1-1,-1 1 1,1 0 0,0-1-1,0 1 1,0-1-1,0 1 1,0 0-1,0-1 1,0 1 0,1-1-1,-1 1 1,0 0-1,0-1 1,0 1-1,0-1 1,1 1 0,-1-1-1,0 1 1,1-1-1,-1 1 1,0-1-1,1 1 1,-1-1 0,1 1-1,-1-1 1,0 0-1,1 1 1,-1-1-1,1 0 1,-1 1-1,1-1 1,0 0 0,-1 0-1,1 1 1,27 6 26,-22-5-19,44 6 419,84 4 0,-85-9-160,-17-3 110,62-6 1,-62 3-383,60 1 0,-79 3-632,1 1 0,-1 0 1,-1 1-1,20 6 1,-14 1-1067,-2 6 22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5.0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0 208 2560,'4'32'935,"2"0"0,0-1 0,2 1 0,2-1 0,23 52 0,-22-56-768,1-1-1,1-1 1,1 0-1,1-1 0,1-1 1,1 0-1,1-1 1,1-1-1,34 29 0,-46-45-104,0 0-1,0-1 1,0 0-1,0 0 1,1-1-1,-1 0 1,1-1-1,0 1 1,0-1-1,0-1 1,0 0-1,1 0 1,-1 0-1,0-1 1,0 0-1,0-1 1,1 0-1,-1 0 0,0-1 1,0 0-1,0 0 1,-1-1-1,1 0 1,-1 0-1,1-1 1,-1 0-1,10-7 1,-6 3 6,0 0 1,-1-1-1,1 0 0,-2-1 1,0 0-1,0 0 1,0-1-1,-1 0 0,-1 0 1,0-1-1,-1 0 1,0-1-1,-1 1 0,0-1 1,6-25-1,-9 20-22,0-2 0,-1 1 0,-1 0 0,-1 0 0,0 0 0,-2 0 0,0 0 0,-1 0 0,-1 1 0,-11-28 0,6 23-11,0-1 1,-2 2-1,-1 0 1,-1 0-1,-1 1 1,0 1-1,-26-26 1,32 38-78,0 0 1,0 0-1,-1 0 1,0 2-1,0-1 1,-1 1-1,0 0 1,0 1-1,0 1 1,-1 0-1,0 0 1,1 1-1,-1 0 1,-1 1-1,1 1 1,0 0-1,-18 1 1,12 5-173,26 4 28,30 3 53,125 7 186,4 1 341,-142-15-1328,-1 0-1,1 2 1,-1 1 0,36 17 0,-41-11-602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5.4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3712,'4'46'1792,"-4"22"-1664,0-52 3072,5 7-3200,1 0 0,3-4 0,5 1 128,4-4-128,1-4 0,4-5-384,-9 1 0,10-8-640,0-4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5.7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 13 5120,'-52'-13'2560,"38"26"-3200,14-13 4608,0 0-3968,0 3 0,6 1-1024,-1 15 128,4 4 0,9-3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6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182 359 2304,'-1'4'202,"1"1"0,-1-1 0,0 0 0,1 0 0,0 0 0,0 1 0,0-1 0,1 0 0,-1 0 0,1 0 0,0 0 0,0 0-1,1 0 1,-1 0 0,1 0 0,0 0 0,0 0 0,0-1 0,0 1 0,1-1 0,0 1 0,-1-1 0,1 0 0,0 0 0,4 3 0,1 0-61,-1 0-1,1 0 0,1-1 1,-1 1-1,1-2 1,0 1-1,0-1 1,0-1-1,18 5 1,-9-6-22,1-1 1,0-1 0,0-1 0,0-1-1,-1 0 1,1-1 0,0-1-1,-1-1 1,0-1 0,0 0-1,-1-1 1,0-1 0,0-1 0,-1 0-1,0-1 1,0-1 0,25-23-1,-32 25-89,-1 0 0,-1 0-1,0-1 1,0 0 0,-1 0-1,0 0 1,-1-1-1,0 0 1,-1 0 0,0 0-1,0-1 1,-1 0 0,-1 1-1,0-1 1,0-13 0,-2 16-23,0 1 1,-1 0 0,0 0 0,0 0 0,-1 1-1,0-1 1,-1 0 0,1 0 0,-2 1 0,1 0-1,-1 0 1,0 0 0,0 0 0,-1 0 0,0 1-1,0 0 1,0 0 0,-1 0 0,0 0-1,0 1 1,0 0 0,-1 1 0,-11-7 0,2 3-14,-1 0 0,0 2 1,0 0-1,0 1 0,-1 0 1,0 2-1,0 0 0,0 1 0,0 0 1,0 2-1,0 0 0,0 1 1,-1 1-1,1 1 0,-23 6 1,17-3-34,0 2 1,1 0 0,0 2 0,1 0-1,0 2 1,1 0 0,0 2-1,1 0 1,0 1 0,-32 32 0,45-39 5,-1 0-1,2 0 1,-1 1 0,1 0 0,0 0 0,1 1 0,0-1 0,0 1 0,-5 16-1,10-22 14,-1-1 0,1 1-1,-1-1 1,1 1 0,0-1-1,0 1 1,1 0 0,-1-1-1,1 1 1,0-1 0,0 1-1,0-1 1,0 0 0,0 1-1,1-1 1,0 0 0,-1 0-1,1 0 1,0 0 0,1 0-1,-1 0 1,0-1-1,1 1 1,0-1 0,-1 1-1,1-1 1,0 0 0,0 0-1,0-1 1,1 1 0,-1 0-1,4 0 1,6 3-86,-1 0 0,1-2 1,0 1-1,1-2 0,-1 0 0,1 0 0,-1-1 1,1-1-1,-1 0 0,1-1 0,-1-1 1,0 0-1,21-5 0,11-6-474,-1-2 0,69-32 0,-75 29 12,66-42 1,-92 53 539,-1-2 1,0 1 0,0-2 0,-1 1-1,0-1 1,-1-1 0,0 0-1,-1 0 1,10-17 0,-11 13 290,-10 18 219,-8 27 202,11-18-522,0 1 0,0-1 0,1 0 0,0 0 0,1 1-1,1-1 1,0 0 0,0 0 0,1-1 0,1 1 0,0-1 0,0 0 0,1 0 0,13 17 0,-13-20-82,1 1 1,0-1 0,1-1 0,0 1-1,0-2 1,0 1 0,1-1 0,0 0 0,0 0-1,1-1 1,0-1 0,-1 0 0,1 0 0,1 0-1,-1-2 1,0 1 0,16 1 0,3-2 31,-7 1-821,0-1 1,1-1-1,-1-1 1,1 0 0,44-9-1,-36-5-592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5.6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51 391 5120,'-33'-23'2560,"16"88"-3328,23-57 4608,-2 11-3840,3 4 0,-1 8-128,4 7 128,1-7-512,5-2 0,1-10-768,0-2 0</inkml:trace>
  <inkml:trace contextRef="#ctx0" brushRef="#br0" timeOffset="1">172 36 6656,'-50'-36'3328,"33"53"-5120,23-11 6272,-6 3-6144,0-1 128,0 7-1536,-10-1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7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 2432,'0'-1'45,"1"0"0,0 1-1,0-1 1,0 1 0,-1-1 0,1 1 0,0 0 0,0-1 0,0 1-1,0 0 1,0-1 0,0 1 0,0 0 0,0 0 0,0 0-1,0 0 1,0 0 0,0 0 0,0 0 0,0 0 0,-1 0-1,1 0 1,0 1 0,0-1 0,0 0 0,0 1 0,0-1-1,0 1 1,0-1 0,-1 1 0,1-1 0,0 1 0,0-1 0,-1 1-1,1 0 1,0 0 0,-1-1 0,1 1 0,-1 0 0,2 1-1,24 35 977,81 261 2193,-88-239-2354,-9-26-449,7 22 393,-15-50-624,-2-8-25,-5-29 44,-1-6-157,1-1 0,2 1-1,3-44 1,1 63-61,0 1 1,1-1-1,2 1 1,0 0-1,0 0 1,2 0-1,0 1 1,13-26-1,-16 38 16,-1 0-1,1 1 0,0 0 1,0-1-1,1 1 0,-1 0 1,1 1-1,0-1 0,0 1 1,0 0-1,0 0 1,1 0-1,-1 0 0,1 1 1,0-1-1,0 1 0,0 0 1,8-1-1,-8 2 2,0 1 0,0 0 0,0 0 1,0 1-1,0-1 0,0 1 0,0 0 0,0 0 0,-1 1 0,1 0 0,0-1 1,-1 2-1,1-1 0,-1 0 0,0 1 0,0 0 0,0 0 0,0 0 1,5 5-1,11 14 49,-1 1 1,0 1-1,-2 1 1,-1 0 0,-1 1-1,-1 1 1,-1 0-1,-2 0 1,0 2 0,-2-1-1,-1 1 1,6 51-1,-12-54 2,-2-26-46,0 0 1,-1 0 0,1 0 0,0 0-1,0 0 1,0 0 0,0 0-1,0 0 1,0 0 0,0 0-1,0 0 1,0 0 0,-1 0-1,1 0 1,0 0 0,0 0 0,0 0-1,0 0 1,0 0 0,0 0-1,0 0 1,0 0 0,0 0-1,-1 0 1,1 0 0,0 0 0,0 0-1,0 0 1,0 0 0,0 0-1,0 0 1,0 0 0,0 0-1,0 0 1,0 0 0,0 0 0,-1 0-1,1 1 1,0-1 0,0 0-1,0 0 1,0 0 0,0 0-1,0 0 1,0 0 0,0 0 0,0 0-1,0 0 1,0 1 0,0-1-1,0 0 1,0 0 0,0 0-1,0 0 1,0 0 0,0 0 0,0 0-1,0 0 1,0 1 0,-1-5 25,0 0 0,0 0 0,0-1 1,0 1-1,1 0 0,0 0 0,-1 0 0,2-7 1,1-17-49,2-1 1,0 1 0,2 0-1,1 1 1,2-1 0,17-39 0,-20 55 7,0 0 0,1 1 0,0 0 0,1 0 0,0 0 0,1 1 0,12-11 0,-15 16 8,0 0 0,1 1 0,-1-1 0,1 1 0,0 1 0,0-1 1,0 1-1,1 1 0,-1-1 0,1 1 0,0 0 0,0 1 0,8-1 1,-9 2 3,0 0 1,0 1-1,0-1 1,0 2 0,0-1-1,0 1 1,-1 0 0,1 0-1,-1 1 1,1 0-1,-1 0 1,0 0 0,0 1-1,0 0 1,0 0 0,-1 1-1,0 0 1,0-1-1,0 2 1,0-1 0,-1 0-1,5 8 1,3 6 10,-1 0-1,-1 0 1,-1 1-1,0 0 1,10 38-1,69 189 160,-88-246-278,0 0-1,1-1 1,-1 1 0,0-1 0,0 1-1,0 0 1,0-1 0,0 1 0,0 0-1,0-1 1,0 1 0,0 0 0,0-1-1,0 1 1,0 0 0,0-1 0,-1 1-1,1 0 1,0-1 0,0 1 0,-1-1-1,1 1 1,0-1 0,-1 1 0,1-1-1,-1 1 1,1-1 0,-1 1 0,1-1-1,-1 1 1,1-1 0,-1 0 0,1 1-1,-1-1 1,0 1 0,-4 2-1429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8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37 268 3712,'23'-8'1579,"3"6"-898,13-1 486,0-2-1,50-14 1,-70 13-1131,1-1 0,-1 0 1,0-2-1,29-18 0,-43 24-13,-1 0-1,1 0 0,-1-1 1,0 0-1,0 0 0,-1 0 1,1 0-1,-1-1 0,0 1 0,3-7 1,-5 8 8,0 0 1,0 0-1,0 0 0,0 0 1,-1 0-1,1-1 1,-1 1-1,0 0 1,0 0-1,0-1 0,0 1 1,-1 0-1,1 0 1,-1 0-1,0-1 0,0 1 1,0 0-1,-2-4 1,0 2 0,0 1 1,0 0-1,-1 0 1,1 0-1,-1 0 1,0 1-1,0-1 1,0 1-1,0 0 0,0 0 1,-1 1-1,0-1 1,1 1-1,-1 0 1,0 0-1,0 1 1,0-1-1,0 1 1,-9-1-1,2 0-14,0 1-1,0 0 1,0 1-1,0 0 1,0 1-1,0 1 1,-17 3-1,16 0-24,0 0 0,0 0-1,1 2 1,0 0 0,0 0 0,0 1-1,1 0 1,0 1 0,1 0 0,-1 1 0,2 0-1,0 1 1,0 0 0,1 0 0,0 1 0,-10 22-1,14-27 3,1 0 0,0 0 0,0 1 0,0-1 0,1 1 0,0 0 0,1-1 0,0 1 0,0 0 0,1 0 0,0 0 0,0 0 0,1 0 0,0 0 0,0 0 0,1-1 1,0 1-1,0 0 0,1-1 0,0 0 0,0 1 0,1-1 0,0 0 0,0-1 0,0 1 0,1-1 0,0 0 0,1 0 0,-1 0 0,11 8 0,-5-7 16,0 0 1,0 0 0,1 0-1,0-2 1,0 0-1,0 0 1,1-1 0,0 0-1,0-1 1,19 2 0,12-1-12,76-3 0,-86-5-741,0 0 1,0-2 0,44-14 0,-33 8-395,0-1-273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8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4 145 3968,'4'19'910,"0"0"-1,10 27 1,-8-29 143,-1 0 0,5 33 0,-2 12-627,-3 0 1,-5 115 0,-7-152-8,7-24-406,0-1 0,-1 0 0,1 0 0,0 1 0,-1-1 0,1 0 0,0 0 0,0 0 0,-1 1 0,1-1 0,0 0 0,-1 0 0,1 0 0,-1 0 0,1 0 0,0 0 0,-1 0 0,1 0 0,0 1 0,-1-1 0,1 0 0,0-1 0,-1 1 0,1 0 0,-1 0 0,1 0 0,0 0 0,-1 0 0,1 0 0,0 0 0,-1 0 1,1-1-1,0 1 0,-1 0 0,-1-2 31,0 0 0,0-1 1,-1 1-1,2 0 1,-1-1-1,0 1 1,0-1-1,1 1 0,0-1 1,-1 0-1,0-3 1,-3-12 40,1 1 0,0-1 1,2 0-1,0 0 0,1 0 1,1 0-1,0 0 1,1-1-1,2 2 0,4-24 1,2 4-92,1 1 1,2 0-1,30-61 1,-34 81-15,1 0-1,0 0 1,1 1 0,1 1 0,24-26 0,-28 33 39,0 1 0,1-1 0,0 2 0,0-1 1,1 1-1,-1 0 0,1 1 0,0 0 0,1 0 0,-1 1 1,0 0-1,15-2 0,-18 5 19,-1 0 0,1 0 0,-1 0-1,1 1 1,-1 0 0,0 0 0,1 0 0,-1 1 0,0 0 0,0 0 0,0 0 0,0 0-1,0 1 1,0 0 0,-1 0 0,0 0 0,1 1 0,-1-1 0,0 1 0,-1 0-1,1 0 1,-1 1 0,1-1 0,-1 1 0,-1-1 0,4 7 0,5 11 116,0 0-1,-1 1 1,-2 0 0,10 37 0,-9-22-154,-1-1 0,-1 2 0,2 56 0,1-16-5632,-10-66 3691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9.1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5248,'0'10'316,"1"-1"0,-1 1 0,2 0-1,-1-1 1,1 1 0,0-1 0,1 0 0,4 10 0,13 39 2942,-2 17-1944,15 133 0,-11 80-1086,-21-268-268,2 52 243,21 198 461,-20-242-621,2-1 1,1 1 0,1-1-1,1 0 1,1-1 0,2 0-1,18 31 1,-27-52-86,-1-1 0,1 0 1,0 1-1,1-1 0,-1 0 1,0-1-1,1 1 0,0-1 1,0 1-1,0-1 0,1 0 0,-1-1 1,0 1-1,1-1 0,0 0 1,8 3-1,-8-5-160,0 0-1,0 0 1,0 0-1,0 0 1,0-1 0,-1 0-1,1 0 1,0-1-1,0 1 1,-1-1 0,1 0-1,-1 0 1,1 0 0,-1-1-1,0 0 1,0 1-1,6-7 1,9-7-1000,-1-1 1,19-23-1,0-5-718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9.4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 3200,'9'-19'1536,"53"5"-768,-38 8 2944,4 6-3456,15 6 0,22-3 128,15 4 0,0-7-512,4 9 0,1-5 256,1-1 128,-21 1-768,-13-1 0,-11 6-768,-7 7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29.9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0 467 3456,'38'8'1779,"-36"-7"-1670,1 0 1,0 0 0,-1-1 0,1 1-1,0 0 1,0-1 0,0 0 0,0 0 0,-1 0-1,1 0 1,0 0 0,0 0 0,0-1-1,-1 1 1,1-1 0,0 0 0,3-1-1,43-15 776,-2-2 0,82-45 0,-115 56-712,-1 0 0,0-1 0,0 0 0,-1-1 1,0-1-1,-1 0 0,0-1 0,-1 0 0,0 0 0,-1-1 0,0 0 0,-1-1 0,9-21 0,-14 29-151,-1 1 1,0-1 0,-1 0 0,0 0-1,0 0 1,0-1 0,0 1 0,-1 0-1,0 0 1,-1 0 0,1-1 0,-1 1-1,0 0 1,-1 0 0,1 0 0,-1 0-1,0 0 1,-1 1 0,1-1 0,-1 1-1,-1-1 1,1 1 0,-1 0 0,1 0 0,-1 0-1,-1 1 1,1 0 0,-1-1 0,1 2-1,-1-1 1,-1 0 0,1 1 0,0 0-1,-1 0 1,1 1 0,-1-1 0,0 1-1,0 0 1,0 1 0,0 0 0,0 0-1,0 0 1,0 0 0,-9 1 0,4 0-52,1 1 1,-1-1-1,1 2 1,-1-1 0,1 2-1,-1-1 1,1 1-1,0 1 1,0 0-1,1 0 1,-1 1 0,-10 7-1,10-4-17,1 0 0,0 0 0,0 1 0,1 0 1,0 0-1,1 1 0,0 0 0,0 1 0,1-1 0,-8 20 0,6-11 21,0-1-1,2 1 1,0 0 0,1 1 0,1 0-1,1-1 1,-1 27 0,4-38 22,0 1 1,1 0-1,0 0 0,0-1 0,1 1 1,0-1-1,1 1 0,-1-1 1,2 0-1,-1 0 0,1 0 1,1-1-1,-1 1 0,1-1 0,0 0 1,1-1-1,0 1 0,0-1 1,7 6-1,-1-3 16,1-1 0,-1 0 0,2-1-1,-1 0 1,1-1 0,0-1 0,0 0 0,0-1 0,1 0 0,20 2-1,-9-3-558,-1-1 0,1-2 0,0 0 0,0-2-1,29-4 1,-26-4-947,-8-8-43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0.2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310 0 8448,'-61'114'4224,"-13"69"-13440,35-121 9216,-2 29-768,-53 10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1.2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433 122 2304,'-2'-2'233,"0"1"-1,-1 0 1,1-1 0,0 0 0,0 0 0,0 1-1,0-1 1,1 0 0,-1 0 0,0-1-1,1 1 1,-1 0 0,1 0 0,0-1-1,0 1 1,-1-5 0,-20-26 823,16 28-978,0-1 0,0 2 0,0-1-1,-1 1 1,1 0 0,-1 0 0,0 1 0,-1 0 0,1 0 0,0 1-1,-1 0 1,1 0 0,-1 0 0,0 1 0,0 1 0,1-1-1,-1 1 1,0 0 0,0 1 0,1 0 0,-1 0 0,0 1-1,1 0 1,-14 5 0,9-2 6,1 1-1,0 1 1,0 0 0,0 0-1,1 1 1,0 0-1,0 1 1,1 0-1,0 1 1,1 0 0,0 0-1,1 1 1,0 0-1,-7 14 1,7-11-9,1 0 0,1 0 0,0 1-1,1-1 1,0 1 0,2 0 0,-1 0 0,2 0 0,0 27 0,1-33-41,1-1 1,1 1 0,-1 0-1,1 0 1,1-1 0,-1 1 0,1-1-1,1 0 1,0 0 0,0 0-1,0 0 1,1-1 0,0 1-1,1-1 1,0-1 0,0 1 0,0-1-1,9 7 1,6 1 54,-1-2-1,2 0 1,-1-1 0,2-1 0,-1-1 0,1-1-1,0-1 1,1-2 0,34 5 0,-29-6 18,0-2 1,0 0 0,1-2-1,-1-2 1,0 0 0,0-2 0,45-12-1,-47 7 10,0-1-1,42-22 1,-56 25-91,-1 0-1,0-1 1,0 0-1,-1-1 1,0-1 0,0 0-1,10-12 1,2-18 106,-22 38-128,0 1 0,0-1 1,0 1-1,-1-1 0,1 1 0,-1-1 1,1 0-1,-1 1 0,0-1 1,1 1-1,-1-1 0,0 0 0,0 0 1,0 1-1,-1-1 0,1 0 1,0 1-1,0-1 0,-1 1 0,1-1 1,-1 0-1,0 1 0,0-3 1,1 27-155,5-13 138,0 1 0,1-1 0,1-1 0,-1 1 0,1-1 0,1 0 0,0-1 0,0 0-1,0 0 1,1 0 0,0-1 0,1-1 0,0 0 0,0 0 0,0-1 0,0 0 0,21 6 0,-6-2 82,1-2 1,0-1 0,1 0 0,-1-3-1,1 0 1,42-1 0,-59-2-27,-1-1 1,1-1 0,0 1-1,-1-2 1,1 1 0,-1-1-1,0-1 1,1 1 0,-2-2-1,1 1 1,0-1 0,-1-1-1,0 1 1,0-1 0,-1-1-1,0 1 1,0-1 0,0-1 0,5-7-1,-7 8-11,-1 0 0,0 0 0,0 0 0,-1-1 0,0 1 0,0-1 0,0 1 0,-1-1 0,-1 0 0,1 0 0,-1 0 0,-1 0 0,1 0 0,-1 0 0,-1-1 0,0 1 0,0 0 0,0 0 0,-1 0 0,0 1 0,0-1 0,-1 0 0,-5-10 0,-2 1-18,-1 0 0,0 0 0,-1 1 0,-1 0 0,0 1 0,-1 0 0,0 2 0,-2-1 0,1 2 1,-2 0-1,1 1 0,-2 0 0,1 2 0,-1 0 0,-1 1 0,-24-7 0,23 9-47,0 0 0,-1 2 0,0 0 0,1 2 0,-1 0 0,0 2 0,-1 0 0,1 1 0,0 1 0,1 1 0,-1 1 0,0 0 0,1 2 0,0 1 0,-32 14 0,39-13-51,0 0 0,0 0 0,1 1 0,0 1 0,0 0 0,1 1 0,1 0 0,0 1 1,0 0-1,1 0 0,1 1 0,0 0 0,-8 18 0,13-25-87,0 1-1,1 0 1,-1-1-1,2 1 1,-1 0 0,1 0-1,0 0 1,0 0 0,1 1-1,-1-1 1,2 0-1,-1 0 1,1 0 0,0 0-1,1 0 1,0 0 0,0 0-1,0-1 1,1 1-1,0 0 1,0-1 0,0 0-1,1 0 1,0 0 0,0 0-1,1-1 1,0 1-1,0-1 1,0 0 0,8 5-1,42 21-1706,9-8 64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2.2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2816,'1'9'395,"1"0"-1,-1 0 1,1 0 0,1 0 0,0 0 0,0-1-1,1 1 1,8 14 0,9 21 809,3 17-434,10 27-269,50 91-1,-69-147-248,-13-26-211,1 0-1,-1 1 0,1-1 0,1 0 0,-1-1 1,1 1-1,0 0 0,0-1 0,0 0 0,1 0 1,0 0-1,0-1 0,0 1 0,0-1 0,10 5 1,-14-9-33,0 0 1,-1 0-1,1 0 1,0 0-1,-1 0 1,1 0-1,0 0 0,0 0 1,-1 0-1,1-1 1,0 1-1,-1 0 1,1 0-1,0-1 1,-1 1-1,1 0 1,-1-1-1,1 1 1,0-1-1,-1 1 1,1-1-1,-1 1 0,1-1 1,-1 1-1,0-1 1,1 0-1,-1 1 1,1-1-1,-1 0 1,0 1-1,0-1 1,1 0-1,-1 1 1,0-1-1,0 0 1,0 1-1,0-1 1,0 0-1,0 0 0,0 1 1,0-1-1,0-1 1,2-37 110,-2 35-90,-1-61 176,-1 31-137,1 0 1,3 0 0,0 0 0,2 0 0,11-43 0,-12 70-51,-1 0 0,1 0 0,1 0 0,-1 1 0,1-1-1,0 1 1,1 0 0,-1 0 0,1 0 0,1 0 0,-1 1 0,1 0-1,11-8 1,-13 11-3,0-1 0,-1 1 0,1 1 0,0-1 0,1 0 0,-1 1 0,0 0 0,0 0 0,0 0 0,1 1 0,-1-1 0,0 1 0,1 0 0,-1 0 0,0 1 0,1-1 0,-1 1 0,0 0 0,1 0 0,-1 0 0,0 1 0,0 0 0,0-1 0,0 1 0,3 3 0,9 6 49,-1 1 0,-1 0 0,0 1 0,-1 1 0,0 0 0,-1 1 0,-1 0 0,0 0 0,13 27 0,-7-6 197,0 0 1,-3 2-1,15 58 1,-27-92-227,-1-1 1,0 1-1,0 0 1,-1 0-1,1 0 1,-1 0-1,0 0 1,0 0 0,0 0-1,0 0 1,-1 0-1,0 0 1,0 0-1,0 0 1,0 0-1,-1-1 1,-1 6 0,2-9-34,1 0 1,0 0 0,-1 0 0,1 0-1,0 1 1,-1-1 0,1 0 0,0 0 0,-1 0-1,1 0 1,0 0 0,-1 0 0,1 0 0,0 0-1,-1 0 1,1 0 0,-1 0 0,1 0-1,0 0 1,-1 0 0,1 0 0,0 0 0,-1-1-1,1 1 1,0 0 0,-1 0 0,1 0 0,0 0-1,-1-1 1,1 1 0,0 0 0,0 0-1,-1-1 1,1 1 0,0 0 0,0-1 0,0 1-1,-1 0 1,1-1 0,0 1 0,0 0-1,0-1 1,0 1 0,0 0 0,-1-1 0,1 1-1,0 0 1,0-1 0,0 1 0,0 0 0,0-1-1,0 1 1,0-1 0,0 1 0,1 0-1,-1-1 1,-6-29 55,6 28-40,-4-28 11,1-1 0,2 1 0,1-1 0,2 1 0,4-32 0,-3 47-51,0 0 1,1 1-1,0 0 0,1-1 1,1 1-1,0 1 1,1-1-1,0 1 1,1 0-1,1 1 1,0 0-1,12-12 1,-17 19 12,2 1 0,-1-1 0,0 1 1,1 0-1,0 1 0,0-1 1,0 1-1,0 0 0,0 1 0,1-1 1,-1 1-1,1 1 0,0-1 1,-1 1-1,1 0 0,0 1 0,0 0 1,0 0-1,-1 0 0,1 1 1,0 0-1,0 0 0,-1 0 0,1 1 1,-1 0-1,1 1 0,-1-1 1,7 5-1,5 3 23,0 0 0,-1 1-1,-1 1 1,0 1 0,0 0 0,-1 1 0,-1 1 0,16 21 0,-10-7 57,0 1 0,-3 2 0,0 0 0,-2 0 0,-2 1 0,-1 1 0,-1 1 0,10 60 1,-11-55-23,-4-17-275,-1 0 0,-2 0 1,3 33-1,-6-56 132,0 1-1,0-1 0,0 1 1,0-1-1,1 1 1,-1-1-1,0 1 1,0-1-1,0 1 0,0-1 1,0 1-1,0 0 1,0-1-1,-1 1 0,1-1 1,0 1-1,0-1 1,0 1-1,0-1 0,-1 1 1,1-1-1,0 1 1,-1-1-1,1 0 1,0 1-1,-1-1 0,1 1 1,0-1-1,-1 0 1,1 1-1,-1-1 0,1 0 1,-1 1-1,1-1 1,0 0-1,-1 0 0,1 1 1,-1-1-1,0 0 1,1 0-1,-1 0 1,1 0-1,-1 0 0,1 0 1,-1 0-1,1 0 1,-1 0-1,1 0 0,-1 0 1,1 0-1,-1 0 1,0-1-1,-17-6-1718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3.3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77 2560,'0'-1'102,"-1"1"1,1-1 0,-1 0-1,1 0 1,0 0-1,-1 0 1,1 0-1,0 0 1,0 0 0,-1 0-1,1 1 1,0-1-1,0 0 1,0 0-1,0 0 1,0 0-1,1 0 1,-1 0 0,0 0-1,0 0 1,1 0-1,-1 0 1,0 0-1,1 0 1,-1 1 0,1-1-1,-1 0 1,1 0-1,-1 0 1,1 1-1,0-1 1,-1 0-1,2 0 1,-1 1-37,0 0 0,0 0 0,0 0 0,1 0-1,-1 0 1,0 0 0,0 0 0,0 1 0,0-1 0,0 0 0,0 1-1,0-1 1,0 1 0,0-1 0,0 1 0,0 0 0,0-1 0,0 1-1,0 0 1,0 0 0,-1-1 0,1 1 0,0 0 0,0 0 0,-1 0 0,1 0-1,-1 0 1,2 2 0,15 31 535,-1 0-1,23 71 1,-26-67 8,46 162 1567,-61-247-1390,1 14-655,-2-2-16,1-1 1,3-48-1,0 67-113,1 1 0,1 0 0,0 0 0,1 0 0,0 1 0,2-1 1,9-20-1,-11 29-29,-1 1 0,1 0 0,0 0 0,1 0 0,-1 1 0,1 0 0,0 0 0,1 0 0,-1 0 0,1 1 0,0 0 0,0 0 0,0 0 0,0 1 0,1 0 0,0 0 0,-1 0 0,1 1 0,0 0 0,0 1 0,0 0 0,0 0 0,1 0 0,13 1 0,-7 2-28,1 0 0,0 1 0,0 0 0,-1 1 0,0 1 0,0 0 0,0 1 0,-1 1 0,0 0 0,24 17 0,-18-9 101,-1 1 0,0 1 1,-1 0-1,-1 2 1,-1 0-1,0 0 1,-1 1-1,-2 1 0,0 1 1,-1 0-1,-1 0 1,-1 1-1,-1 0 1,-1 0-1,-1 1 0,3 26 1,-7-66 30,0 0-1,2-1 1,0 1-1,0 0 1,2 1 0,8-18-1,-5 12-108,0 0-1,2 1 1,0 0-1,1 1 1,24-29-1,-30 42 12,1 1 0,0 0-1,1 0 1,-1 1-1,1 0 1,0 0 0,0 1-1,0 0 1,0 0 0,1 1-1,-1 0 1,1 0 0,-1 1-1,1 0 1,0 1-1,0 0 1,-1 0 0,1 1-1,0 0 1,9 3 0,-3-2-6,1 2-1,-1 0 1,1 1 0,-1 1 0,-1 0 0,1 1 0,-1 1 0,0 0 0,-1 0 0,15 13 0,-16-10 68,0 0 1,-1 0-1,-1 1 1,0 0-1,0 0 1,-1 1-1,-1 1 1,0 0-1,-1 0 1,0 0 0,-2 1-1,1 0 1,-2 0-1,0 0 1,0 0-1,-2 1 1,0 0-1,0 27 1,-3-24-255,-1 0 0,-8 36-1,0-4-2410,10-34 1003,0-4-43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6.3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141 285 3200,'2'3'251,"0"0"0,-1-1 0,1 1 0,-1 0 0,1 0 0,-1 0-1,0 0 1,0 0 0,-1 0 0,1 0 0,0 0 0,-1 4 0,8 64 2217,-2-19-1734,-1-32-599,1 0 0,1 0 0,1 0 0,0-1 0,2 0 0,0-1 0,1 0 1,1 0-1,1-1 0,0-1 0,16 15 0,-19-22-47,0 0-1,1-1 1,-1 0-1,1 0 1,1-1-1,0-1 1,-1 0-1,2-1 1,-1 0-1,1-1 1,0 0-1,0-1 1,0 0 0,0-1-1,0-1 1,0 0-1,1-1 1,-1 0-1,17-3 1,-1 0 24,0-2-1,-1-1 1,0-1 0,0-1 0,-1-2 0,0 0-1,49-28 1,-62 30-81,-1-1 0,0 0 0,0 0-1,-1-2 1,0 1 0,-1-2 0,0 1 0,17-27-1,-23 31-11,-1-1 0,0 0 0,0 0 0,-1 0 0,0-1 0,-1 1 0,1-1 0,-2 0 0,1 0 0,-1 1 0,-1-1 0,1 0 0,-2 0 0,1 0 0,-1 0 0,0 0 0,-4-12 0,-2 1 8,-1 1 0,0 0 0,-1 0 1,-1 1-1,-1 0 0,-1 1 0,0 0 0,-1 1 1,-1 1-1,0 0 0,-1 0 0,-27-19 0,15 14 33,0 2 0,-2 0 0,0 2 0,0 1-1,-2 2 1,1 1 0,-41-10 0,35 13 22,-1 3-1,0 1 1,-70-1 0,81 7-59,1 0 0,-1 2 1,0 1-1,1 1 1,-1 1-1,-33 13 1,52-17-35,0 1 1,0 1 0,1-1 0,-1 1 0,1 0 0,0 0 0,0 1 0,1 0 0,-1 0 0,1 0-1,0 1 1,1-1 0,-1 1 0,1 1 0,0-1 0,1 0 0,-1 1 0,-2 9 0,4-10-3,1-1 1,1 1 0,-1-1-1,1 1 1,0 0 0,0-1-1,1 1 1,-1 0 0,1-1 0,1 1-1,-1-1 1,1 1 0,0-1-1,0 0 1,0 0 0,1 0-1,0 0 1,0 0 0,0 0-1,0-1 1,1 1 0,0-1-1,0 0 1,0 0 0,7 4 0,16 13-38,1-1 0,1-1 0,44 21 0,109 40-497,-134-61 231,2-2 0,0-3 0,55 9-1,-75-19-32,1 0-1,0-2 1,-1-1-1,1-2 0,0-1 1,44-8-1,-21-9-343,-34 1 535,-20 17 166,1 1 0,-1-1 0,0 0 0,0 0 0,0 1 0,1-1 0,-1 0 0,0 1 0,0-1 0,0 0 0,0 0-1,-1 1 1,1-1 0,0 0 0,0 0 0,0 1 0,0-1 0,-1 0 0,1 1 0,0-1 0,-1 0 0,1 1-1,-1-1 1,1 1 0,0-1 0,-1 0 0,1 1 0,-1-1 0,0 1 0,1-1 0,-2 1 0,2-1 33,-1 0 0,0 0 0,0 0 0,1 1 1,-1-1-1,0 0 0,0 1 0,0-1 0,0 1 0,0-1 0,0 1 1,0 0-1,0-1 0,0 1 0,0 0 0,0 0 0,0-1 1,0 1-1,0 0 0,-1 0 0,1 0 0,0 0 0,0 1 1,0-1-1,0 0 0,0 0 0,0 1 0,0-1 0,0 0 1,0 1-1,0-1 0,0 1 0,0 0 0,0-1 0,0 1 1,1 0-1,-1-1 0,0 1 0,0 0 0,1 0 0,-1 0 1,0-1-1,1 1 0,-1 0 0,1 0 0,-1 0 0,1 0 1,0 0-1,-1 0 0,1 2 0,-2 1 99,0 1 0,0 0 0,1 0 0,0 0 0,0 0 0,1 0-1,-1 0 1,1 0 0,0 7 0,3-4-48,0-1 0,1 0 0,-1 1 0,1-1 1,1-1-1,0 1 0,0 0 0,0-1 0,0 0 0,1-1 0,0 1 0,0-1 0,11 7 0,4 6 6,0 1-307,0-2 0,2 0 0,0-1 0,48 25 0,-49-30-820,-15-7 361,1 0 1,0-1-1,0 0 0,0 0 1,9 2-1,5-1-1145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4.1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1 261 2688,'102'-72'4864,"-73"55"-4255,-12 5-391,1 2-1,0 0 1,1 1-1,0 0 1,30-7 0,-45 15-184,-1 0 1,1 0-1,0 1 1,0 0-1,0-1 1,0 1-1,0 1 1,0-1-1,0 1 1,-1-1-1,1 1 1,0 0-1,0 0 1,-1 1-1,1-1 1,0 1-1,-1 0 1,0 0-1,1 0 1,-1 0-1,0 0 1,0 1-1,0 0 1,0-1-1,-1 1 1,1 0-1,-1 0 1,0 1-1,0-1 1,0 0-1,0 1 1,0-1-1,-1 1 1,1 0 0,0 6-1,1 1 20,-1 1 0,0 0 0,-1 0 0,-1 0 0,1 0 0,-2 0 1,0 0-1,0 0 0,-5 15 0,4-16-21,-1-1 0,2 1 0,0-1 0,0 1 1,1 0-1,0 0 0,0-1 0,2 1 0,-1-1 0,1 1 0,5 12 1,-5-19-18,0 0 0,1 0 0,0-1 0,0 0 0,0 1 0,0-1 0,0 0 0,1-1 0,0 1 0,-1-1 1,1 1-1,0-1 0,0 0 0,0 0 0,0-1 0,1 1 0,-1-1 0,0 0 0,1 0 0,-1-1 0,0 1 0,1-1 1,-1 0-1,9-1 0,7 1 36,-1-2-1,1-1 1,-1 0 0,29-10 0,-22 4 25,0 0-1,-1-2 1,-1-1 0,1-2 0,-2 0-1,0-1 1,-1-1 0,0-1 0,-1-1-1,19-22 1,-27 25-26,-1 1 0,0-2 1,-1 0-1,0 0 0,-1-1 0,-1-1 1,-1 1-1,0-1 0,-2-1 0,0 1 1,-1-1-1,-1 0 0,0 0 0,-2-1 1,1-19-1,-3 39-51,0 1 0,0-1 0,-1 0 0,1 0 0,0 0 0,0 0 1,0 1-1,0-1 0,-1 0 0,1 0 0,0 0 0,0 0 0,0 0 0,-1 0 0,1 0 0,0 1 1,0-1-1,0 0 0,-1 0 0,1 0 0,0 0 0,0 0 0,-1 0 0,1 0 0,0 0 0,0 0 0,0 0 1,-1 0-1,1 0 0,0 0 0,0-1 0,-1 1 0,1 0 0,0 0 0,0 0 0,0 0 0,-1 0 1,1 0-1,0 0 0,0-1 0,0 1 0,0 0 0,-1 0 0,1 0 0,0 0 0,0-1 0,0 1 0,0 0 1,0 0-1,0 0 0,-1-1 0,1 1 0,0 0 0,0 0 0,0-1 0,-12 24-26,10-10 29,0 0 1,0 0 0,1 0-1,1 1 1,0-1 0,3 14-1,16 83 52,-10-63-29,-6-34 0,0-1 0,0 0-1,1 0 1,0 0 0,1-1 0,1 1-1,0-1 1,0 0 0,1-1 0,1 1-1,14 15 1,-10-14-1103,1 0 0,1-1-1,0-1 1,24 14 0,-23-13-608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4.7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1664,'4'14'3814,"11"66"-2124,32 375 699,29 102 86,-67-516-2215,2-1 0,2-1 0,1 0 1,24 45-1,-35-78-224,1 0 0,0 0 0,1 0 0,-1 0 0,1-1 0,0 1 0,0-1 0,1-1 0,0 1 0,-1-1 0,2 0 0,-1 0 0,10 4 0,-11-6-122,0 0 0,-1-1 1,1 0-1,0 0 0,0 0 0,0 0 0,0-1 0,0 0 0,0 0 0,0 0 0,0-1 0,0 1 0,0-1 0,0 0 0,0-1 0,-1 1 0,1-1 0,0 0 0,-1 0 0,5-3 0,15-12-1376,35-32 1,-21 11-224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5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91 2816,'19'-39'1408,"61"7"-1280,-48 29 1536,16-1-1408,13 0 0,15 1 128,-1-2 0,-1 5-512,6 0 0,-9 5 256,-5-5 0,-14 7-1024,-15 13 128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5.6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0 444 1280,'20'55'4864,"-16"-50"-4775,-1 0 1,1-1-1,0 1 1,0-1-1,0 0 1,1 0 0,-1 0-1,1-1 1,0 0-1,0 1 1,0-2-1,1 1 1,-1-1-1,1 0 1,-1 0-1,1 0 1,8 1-1,-1-3 117,0 0 0,1-1-1,-1-1 1,0 0-1,1-1 1,20-6-1,-20 5-124,1 0 0,-1-1-1,0 0 1,0-1-1,-1-1 1,1 0 0,-1-1-1,-1 0 1,0-1-1,0-1 1,0 0-1,-2 0 1,1-1 0,-1 0-1,-1-1 1,0 0-1,11-20 1,-12 19-50,-2-1 1,1 0-1,-2 0 0,0 0 1,0 0-1,-2-1 1,0 0-1,0 0 0,-2 0 1,1-16-1,-2 23-36,-1 0 0,0 0-1,0 0 1,-1 0 0,0 0 0,-1 1-1,1-1 1,-1 1 0,-1 0 0,1 0-1,-1 0 1,-1 0 0,1 0-1,-1 1 1,0 0 0,-1 0 0,1 0-1,-1 1 1,0 0 0,-13-9 0,10 8-44,0 1 0,-1 0 0,1 0 0,-1 0 0,0 2 1,0-1-1,0 1 0,-1 0 0,1 1 0,-1 1 0,0-1 0,1 2 0,-1-1 1,0 1-1,0 1 0,1 0 0,-1 1 0,1 0 0,-1 0 0,1 1 1,0 1-1,0 0 0,0 0 0,0 1 0,1 0 0,-1 0 0,1 1 1,1 0-1,-1 1 0,-11 13 0,16-17-18,1 1 1,0 0-1,0 0 0,0 0 1,1 0-1,0 0 0,-1 0 1,2 1-1,-1-1 0,0 1 1,1 0-1,0-1 0,0 1 1,0 0-1,1 0 0,-1 0 1,1 0-1,0 0 0,1-1 1,-1 1-1,1 0 0,2 7 1,-2-8 16,1 0 1,0 0 0,0 0-1,0-1 1,0 1 0,1-1-1,-1 1 1,1-1 0,0 0-1,0 0 1,0 0 0,1-1-1,-1 1 1,1-1 0,-1 1-1,1-1 1,0 0 0,0-1-1,0 1 1,0-1 0,0 1-1,0-1 1,0 0 0,0-1-1,8 1 1,19 0 53,1-2-1,0-1 1,53-11-1,41-3 1263,-121 15-1152,0 1-1,0 0 1,1 0-1,-1 0 1,0 0-1,0 1 1,0 0-1,0 0 1,0 0 0,0 1-1,-1-1 1,1 1-1,0 0 1,-1 1-1,1-1 1,-1 1-1,0 0 1,0 0-1,0 0 1,0 1 0,-1-1-1,1 1 1,-1 0-1,0 0 1,0 0-1,0 1 1,-1-1-1,1 0 1,-1 1-1,2 5 1,9 17 87,-3-7 105,1-1 0,19 29 0,-25-41-429,1-1 0,0 0 0,0 0 0,1 0 0,-1-1-1,1 0 1,0 0 0,1 0 0,-1-1 0,10 3 0,7 4-1263,3-3-150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6.1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27 4480,'-25'-25'1697,"25"24"-1672,0 1 0,-1 0 0,1 0 0,0 0 0,0 0 0,0 0 0,-1 0 0,1-1 0,0 1 0,0 0 0,-1 0 0,1 0 0,0 0 0,0 0 0,-1 0 0,1 0 0,0 0 0,0 0 0,-1 0 0,1 0 0,0 0 0,0 0 0,-1 0 0,1 1 0,0-1 0,0 0-1,-1 0 1,1 0 0,0 0 0,0 0 0,0 0 0,-1 1 0,1-1 0,0 0 0,0 0 0,0 0 0,-1 0 0,1 1 0,0-1 0,0 0 0,1 24 2139,29 125-1250,12 211 0,9 53-353,-46-384-518,2-1 1,0 0-1,2 0 0,16 33 0,-22-53-89,1 0 0,1 0 0,-1-1-1,1 0 1,0 0 0,1 0 0,0 0 0,0-1 0,0 0-1,1 0 1,0 0 0,0-1 0,0 0 0,1-1 0,-1 0-1,1 0 1,0 0 0,12 3 0,-12-7-270,0 1 0,-1-1 1,1 0-1,0 0 0,-1-1 0,1 0 1,-1-1-1,1 0 0,9-3 0,11-3-686,18-2-427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6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16 3584,'-43'-16'1792,"86"29"-2432,-25-13 3456,10 3-2816,15 1 128,17 3 128,25 2 0,4-6-256,20 1 0,-15-4 128,-5-4 128,-4-3-384,-5-2 0,-9 2-896,-10 4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6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6 397 5504,'-6'-3'2688,"30"46"-3840,-14-31 4992,-1 11-3840,0 4 0,2 1-896,-3 2 128,1-1-256,11 1 128</inkml:trace>
  <inkml:trace contextRef="#ctx0" brushRef="#br0" timeOffset="1">320 1 384,'0'32'128,"29"23"640,-35-39-1792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7.5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0 410 4608,'4'8'1770,"40"110"1586,-30-76-3287,23 50 0,-30-79-23,0 0 0,0 0 0,2-1 0,-1 0 0,1-1 0,1 0 0,21 19 0,-24-25-14,0-1 0,0 1 1,0-1-1,1 0 0,-1-1 1,1 0-1,0 0 1,0-1-1,0 1 0,0-2 1,0 1-1,0-1 0,1-1 1,-1 1-1,0-1 0,0-1 1,1 0-1,-1 0 0,0 0 1,0-1-1,10-4 1,5-2 48,-1-1 0,0-1 0,-1-1 0,0-1 0,-1-1 0,20-16 1,-29 19-40,0 0-1,-1 0 1,0-1 0,-1-1 0,0 0 0,-1 0 0,-1-1 0,0 0 0,0 0 0,-1 0 0,-1-1 0,0 0 0,-1 0 0,-1 0 0,0-1-1,0 1 1,-2-1 0,0 0 0,-2-26 0,1 21 10,-2 0-1,0 0 0,-2 0 1,0 1-1,-1-1 0,-1 1 1,0 0-1,-2 0 0,0 1 1,-1 0-1,-1 0 0,-1 1 1,-25-30-1,22 33-13,0 0 1,-2 1-1,1 1 1,-2 0-1,0 1 1,0 1-1,-1 1 0,0 0 1,0 1-1,-39-10 1,43 14-52,0 2-1,0-1 1,0 1 0,0 1 0,0 1 0,-1 0 0,1 1 0,0 0 0,0 1 0,0 1 0,0 0 0,0 1 0,1 0-1,-1 1 1,-24 13 0,37-17 5,-1 0-1,0-1 0,1 1 0,-1 0 1,1 0-1,-1 0 0,1 0 0,-1 0 1,1 0-1,0 1 0,0-1 0,-1 0 1,1 1-1,0-1 0,0 1 0,0-1 1,1 1-1,-1-1 0,0 1 0,0 0 1,1-1-1,-1 1 0,1 3 0,0-4 3,1 1 0,-1-1 0,1 1 0,0-1 0,0 0 0,0 1 0,0-1 0,0 0 0,0 1 0,0-1 0,1 0 0,-1 0 0,0 0 0,1 0 0,-1 0 0,0 0 0,1-1 0,-1 1 0,4 1 0,12 4 30,0-1 0,0 0 0,25 3 0,7-1 210,1-2 0,93-3 0,102-22 527,-11 0-432,-214 18-237,17 1-2286,-33 5 242,-20 6-373,-3 2 512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8.2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218 470 3712,'7'5'646,"-1"-1"-1,0 1 1,-1 1 0,1-1-1,-1 1 1,0 0 0,-1 0 0,6 10-1,12 12-376,-18-23-213,0 0 0,0 0 0,1 0 0,-1-1 0,1 1 0,0-1 0,0 0 0,1-1 0,-1 1 0,1-1 0,0 0 0,0-1 0,0 0 0,0 1 0,0-2 0,0 1 0,0-1 0,1 0 0,-1 0 0,1-1 0,-1 0 0,1 0 0,12-2 0,-6 0 82,1-1 0,-1 0 0,0-1 0,0 0 0,0-1 1,0-1-1,-1 0 0,0 0 0,0-2 0,-1 1 0,0-1 1,0-1-1,-1 0 0,0-1 0,10-12 0,-11 13-75,-1 0 1,-1-1-1,0 0 0,0-1 0,-1 0 1,-1 0-1,0 0 0,0 0 1,-1-1-1,0 0 0,-1 0 0,-1 0 1,1 0-1,-2 0 0,0-1 0,-1 1 1,0-15-1,-2 14-48,-1-1-1,0 1 1,-1 0 0,0 0 0,-1 0 0,-1 0 0,0 1-1,0 0 1,-2 0 0,1 1 0,-1 0 0,-1 0-1,0 1 1,0 0 0,-1 1 0,0-1 0,-1 2-1,0 0 1,0 0 0,-1 1 0,-21-10 0,14 9-22,0 1 1,-1 1-1,0 0 1,0 2-1,-1 0 1,1 1-1,-1 1 1,0 1-1,1 1 1,-1 1-1,0 1 1,1 0-1,-37 10 1,42-8-13,1-1 1,0 2 0,0 0-1,0 1 1,0 0 0,1 1 0,0 0-1,1 1 1,0 1 0,0 0-1,1 1 1,0 0 0,-17 20 0,26-28 12,1-1 0,0 1 0,-1-1 0,1 1 0,0 0 1,0-1-1,0 1 0,0 0 0,1 0 0,-1 0 0,0 0 1,1-1-1,0 1 0,-1 0 0,1 0 0,0 0 0,0 0 0,0 0 1,0 0-1,0 0 0,0 0 0,1 0 0,-1 0 0,1 0 1,-1 0-1,1 0 0,0 0 0,0 0 0,0-1 0,0 1 1,0 0-1,0-1 0,0 1 0,0 0 0,1-1 0,-1 0 1,1 1-1,-1-1 0,1 0 0,0 0 0,-1 0 0,1 0 1,3 2-1,7 2 22,0 0 1,0-1-1,1 0 1,0-1 0,14 2-1,-23-4-8,35 5-166,0-1 0,0-3 0,0 0-1,0-3 1,0-1 0,0-2 0,0-2-1,0-1 1,-1-2 0,-1-2 0,45-18 0,-79 27 93,-2 1 53,0 0-1,-1 1 1,1-1 0,0 0-1,0 1 1,0-1-1,0 1 1,0-1-1,0 1 1,0 0 0,0 0-1,0-1 1,0 1-1,0 0 1,1 0-1,-1 0 1,0 0 0,0 0-1,0 0 1,0 0-1,0 0 1,0 1-1,1-1 1,-10 36 396,5-14-11,1-1 0,0 1 0,2 0 0,3 30 1,-2-45-281,0 1 1,1-1-1,0 0 1,0 1-1,1-1 1,0 0-1,0-1 1,0 1 0,1-1-1,0 1 1,1-1-1,-1 0 1,1 0-1,0-1 1,1 0-1,8 8 1,-4-6-54,0-1 1,0 1-1,0-2 0,1 1 1,0-2-1,0 1 1,0-1-1,1-1 1,-1 0-1,16 2 0,-12-4-1037,0 0-1,1-1 0,-1-1 1,21-3-1,-30 0-1114,-10-12 43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8.6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414 1 9216,'-71'91'4608,"-37"76"-9344,62-112 10240,-40 43-9088,-17 8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6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41 170 3200,'0'0'121,"-1"0"-1,1 0 1,0 0 0,-1 0-1,1 0 1,0 0 0,-1 0-1,1 0 1,0 0 0,-1 0-1,1 1 1,-1-1 0,1 0 0,0 0-1,-1 0 1,1 0 0,0 1-1,0-1 1,-1 0 0,1 1-1,0-1 1,0 0 0,-1 0-1,1 1 1,0-1 0,0 0-1,0 1 1,-1-1 0,1 0 0,0 1-1,0-1 1,0 0 0,0 1-1,0-1 1,0 1 0,0-1-1,0 0 1,0 1 0,0-1-1,0 0 1,0 1 0,0 0-1,-5 29 2256,3-13-2283,-10 62 1199,4 1 0,4 157-1,5-178-515,-2-124-862,4 1-1,2-1 1,20-93 0,-21 138 57,1 1 0,1 0 0,1 0 0,0 0-1,2 1 1,0 0 0,1 0 0,1 1 0,0 1 0,1 0 0,1 0 0,1 2 0,0-1-1,0 2 1,24-17 0,-28 24 19,-1 0 0,1 1 0,1 0 0,-1 1 0,0 0 0,1 1 0,0 0 0,0 0 0,0 1 0,12 0-1,-16 1 12,0 1-1,0 1 0,1-1 0,-1 1 1,0 0-1,0 1 0,0-1 0,0 2 1,0-1-1,0 1 0,-1 0 0,1 0 1,-1 1-1,0-1 0,0 1 0,8 7 1,0 1 51,-1 1 1,0 0 0,-1 0 0,0 2-1,-1-1 1,-1 1 0,0 1 0,-1 0-1,-1 0 1,0 1 0,-2 0 0,1 0 0,-2 1-1,-1-1 1,0 1 0,-1 0 0,-1 1-1,0 27 1,2 25 98,-2-53-520,-1 1 0,0 0 0,-1 0 0,-1 0 0,-1-1 0,-9 38 0,4-43-1508,-3-6-64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39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9 319 2176,'0'-5'2250,"-1"9"249,-2 23-848,1-20-1494,1 1-1,0 0 1,1 1 0,-1-1 0,2 0 0,-1 0 0,1 0 0,0 0 0,1 0-1,0-1 1,0 1 0,0 0 0,1-1 0,1 1 0,-1-1 0,1 0-1,0 0 1,1 0 0,-1-1 0,10 10 0,-8-9-72,1 0 0,0-1-1,1 0 1,-1 0 0,1 0 0,0-1 0,1 0-1,-1-1 1,1 0 0,0 0 0,0-1 0,1 0-1,-1 0 1,0-1 0,1 0 0,19 0 0,-7-3 4,0-1 1,-1-1-1,1-1 1,-1-1-1,0-1 1,0-1-1,0-1 0,-1 0 1,0-2-1,21-13 1,-28 15-56,0 0 1,0-1-1,-1-1 1,0 0-1,-1 0 1,0-1-1,0-1 1,-1 0-1,-1 0 1,0-1-1,-1 0 1,0-1-1,-1 1 1,-1-2-1,7-18 1,-11 24-27,-1 0 1,1-1 0,-1 1 0,-1-1-1,0 1 1,0-1 0,-1 1 0,0-1-1,-1 1 1,0 0 0,-1 0 0,1-1 0,-2 2-1,1-1 1,-1 0 0,-1 1 0,1-1-1,-1 1 1,-1 1 0,-12-15 0,9 12-20,-1 0 0,0 1 0,-1 1 0,1 0 0,-2 0 1,1 1-1,-1 0 0,0 1 0,-1 0 0,1 1 0,-1 1 0,0 0 1,-1 0-1,-13-1 0,2 3-31,-1 0 0,1 2 1,-1 0-1,1 2 0,-30 6 1,40-6-13,0 2 0,0 0 0,0 1 0,1 0 0,-1 1 0,1 1 0,1 0 0,-1 1 0,-23 19 1,34-25 40,0 0 1,0 1 0,1-1 0,-1 1 0,1 0-1,0 0 1,0 0 0,0 0 0,0 0-1,1 0 1,-1 0 0,1 1 0,-1-1 0,1 1-1,0-1 1,1 1 0,-1-1 0,1 1 0,-1-1-1,1 5 1,1-5 2,0 0-1,0 1 0,0-1 1,0 0-1,0 0 0,1 0 1,-1 0-1,1 0 0,0 0 1,0 0-1,0 0 0,0-1 1,1 1-1,-1-1 0,1 0 1,0 1-1,-1-1 1,1 0-1,0-1 0,0 1 1,4 1-1,14 7 20,1-1 0,1-1 0,-1-1 0,1-1 0,0-1 0,1-1-1,-1-1 1,1-1 0,0-1 0,46-4 0,-14-4 84,-1-3 0,0-1-1,78-29 1,-112 31-66,-18 7-8,1 1 0,-1-1 1,0 0-1,0 1 0,1 0 1,-1 0-1,1 0 0,-1 0 0,1 1 1,-1-1-1,1 1 0,6 0 1,-9 1 0,0 0 0,-1 0 0,1-1 0,-1 1 1,1 0-1,-1 0 0,1 0 0,-1 0 0,0 0 1,1-1-1,-1 1 0,0 0 0,0 0 0,0 0 0,0 0 1,1 0-1,-1 0 0,-1 0 0,1 0 0,0 0 1,0 0-1,0 0 0,0 0 0,-1 2 0,-8 37 438,4-20-140,4-12-246,0 0 0,0 0 1,1 0-1,0 0 1,1 1-1,-1-1 0,2 0 1,-1-1-1,1 1 1,0 0-1,1 0 0,0-1 1,0 1-1,0-1 1,1 0-1,0 0 0,1 0 1,0-1-1,0 0 1,0 1-1,7 4 0,-5-4-264,1-1-1,1 0 0,-1-1 0,1 0 0,0 0 0,0-1 1,1 0-1,-1 0 0,1-1 0,0 0 0,0-1 0,0-1 1,0 1-1,0-1 0,0-1 0,14-1 0,-2-2-1833,-10-4-150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0.4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497 187 1920,'-1'-5'156,"0"1"1,-1-1-1,1 1 1,-1-1-1,0 1 1,0 0-1,0 0 0,0 0 1,-1 0-1,0 0 1,-4-5-1,6 7-63,-1-1 1,1 1-1,0 0 0,0-1 0,0 0 0,0 1 1,0-1-1,1 1 0,-1-1 0,1 0 0,-1-3 1,-4-17 366,3 19-393,0-1 1,-1 1 0,0-1-1,0 1 1,0 0 0,0 0-1,-1 0 1,0 1-1,0-1 1,0 1 0,0 0-1,0 0 1,0 0-1,-1 1 1,-9-4 0,5 3 62,1 0 0,-1 1 0,0 0 0,0 1-1,0 0 1,0 1 0,0 0 0,-15 1 0,5 2 61,-1 0 0,1 2-1,1 0 1,-1 1 0,1 1 0,0 0-1,0 2 1,-17 11 0,24-14-143,1 0 1,1 1-1,-1 0 1,1 1-1,0 0 1,1 0-1,0 1 1,0 0-1,1 0 1,-8 14-1,15-22-40,-1 0-1,1 0 1,-1 1-1,1-1 0,0 0 1,-1 0-1,1 0 1,0 0-1,0 1 1,0-1-1,0 0 1,0 0-1,0 0 1,0 0-1,1 1 1,-1-1-1,0 0 1,0 0-1,1 0 1,-1 0-1,1 0 1,-1 0-1,1 0 1,0 0-1,-1 0 1,1 0-1,0 0 1,0 0-1,-1 0 1,1 0-1,0-1 1,0 1-1,0 0 1,0-1-1,0 1 1,0 0-1,0-1 1,0 0-1,1 1 1,0 0-1,6 1 34,0 1 0,1-1 0,-1-1 0,13 2 0,422 54 1239,-430-54-1233,0-1 0,-1 2 0,1-1 0,-1 2 0,1 0 0,-1 0 0,0 1 1,-1 1-1,17 12 0,-22-15-28,-1 0 0,-1 1 0,1 0 1,-1 0-1,0 1 0,0-1 0,0 1 1,-1 0-1,1-1 0,-2 2 0,1-1 1,-1 0-1,0 0 0,0 1 0,0 0 0,-1-1 1,0 1-1,-1 0 0,1-1 0,-2 9 1,1-8 13,-1 1 0,0-1 1,0 0-1,-1 0 1,0 1-1,-1-1 0,1 0 1,-1-1-1,-1 1 1,1 0-1,-1-1 0,-9 12 1,5-9 8,0 0 1,-1-1 0,0 0-1,-1-1 1,0 1 0,0-2-1,-16 9 1,6-6-1,0 0 0,-1-2-1,0 0 1,-1-1 0,0-1 0,1-1 0,-1-1 0,-29 0 0,36-3-71,11 1 1,-1-1 0,0 0 0,0 0 0,0 0 1,0 0-1,1-1 0,-1 0 0,0 0 0,0 0 1,1-1-1,-9-3 0,12 5 3,1 0 0,0 0 0,0-1-1,0 1 1,-1 0 0,1 0 0,0 0 0,0 0 0,0-1 0,0 1 0,-1 0 0,1 0-1,0 0 1,0 0 0,0-1 0,0 1 0,0 0 0,0 0 0,0-1 0,0 1 0,0 0-1,0 0 1,-1 0 0,1-1 0,0 1 0,0 0 0,0 0 0,1-1 0,-1 1 0,0 0-1,0 0 1,0 0 0,0-1 0,0 1 0,0 0 0,0 0 0,0-1 0,0 1 0,0 0-1,1 0 1,-1 0 0,0 0 0,0-1 0,0 1 0,0 0 0,0 0 0,1 0-1,-1 0 1,0 0 0,0-1 0,0 1 0,1 0 0,-1 0 0,0 0 0,0 0 0,1 0-1,-1 0 1,0 0 0,0 0 0,0 0 0,1 0 0,-1 0 0,0 0 0,0 0 0,1 0-1,17 0-2689,-7 4 1051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1.1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247 4 3328,'-1'0'48,"0"-1"0,-1 0 0,1 1 0,0-1 0,-1 1 0,1 0 0,-1 0 0,1-1 0,0 1 0,-1 0 1,1 0-1,-1 0 0,1 0 0,-1 1 0,1-1 0,0 0 0,-1 1 0,1-1 0,-1 1 0,1-1 0,0 1 0,-1 0 0,1-1 0,0 1 0,0 0 0,0 0 0,0 0 0,0 0 0,0 0 1,0 0-1,0 0 0,0 0 0,0 0 0,-1 3 0,-29 21 1854,-2-9-1535,-44 22 361,71-34-671,0 0 0,0 0 0,1 0-1,-1 1 1,1 0 0,0 0 0,0 0 0,0 1 0,-4 6 0,9-11-36,-1 0 0,1-1 0,0 1 0,-1 0 0,1 0 0,0 0 0,0-1 1,0 1-1,0 0 0,-1 0 0,1 0 0,0-1 0,0 1 0,0 0 0,1 0 0,-1 0 0,0-1 0,0 1 1,0 0-1,1 0 0,-1 0 0,0-1 0,1 1 0,-1 0 0,0-1 0,1 1 0,-1 0 0,1-1 1,-1 1-1,1 0 0,0-1 0,-1 1 0,1-1 0,0 1 0,-1-1 0,1 1 0,0-1 0,-1 0 1,1 1-1,0-1 0,0 0 0,-1 0 0,2 1 0,41 9 220,-33-8-130,97 18 415,-12-3-96,167 53 0,-247-64-411,0 0-1,0 1 0,0 1 1,-1 0-1,-1 1 0,1 1 0,21 21 1,-30-27 2,-1 0 1,0 0-1,0 1 1,0 0-1,-1 0 0,0 0 1,0 0-1,0 0 1,0 1-1,-1 0 1,0-1-1,0 1 1,-1 0-1,1 0 0,-1 0 1,0 0-1,-1 0 1,0 0-1,0 0 1,0 0-1,0 0 1,-1 0-1,0 0 1,-3 7-1,1-6 49,0 0-1,-1-1 1,0 1-1,0-1 1,0 0-1,-1 0 1,0 0-1,0-1 1,-1 1-1,1-1 1,-1-1 0,0 1-1,-1-1 1,-10 5-1,-10 6 215,-2-3 0,-32 11-1,49-18-172,-9 2 80,-1 0 0,1-2 0,-37 5-1,48-9-162,0 0-1,0-1 1,0 0 0,0-1-1,0 0 1,0-1-1,0 0 1,0 0 0,0-1-1,-11-5 1,18 7-63,1-1 0,-1 1 0,1-1 0,-1 0-1,1 1 1,0-1 0,0 0 0,0-1 0,0 1 0,0 0 0,0 0 0,1-1 0,-1 1 0,1-1 0,-1 1 0,1-1 0,0 0-1,0 0 1,0 1 0,0-5 0,1 4-134,-1 1-1,1-1 1,0 1 0,1 0-1,-1-1 1,0 1-1,1-1 1,-1 1 0,1-1-1,0 1 1,0 0-1,-1 0 1,2-1 0,-1 1-1,0 0 1,0 0-1,1 0 1,-1 0 0,1 0-1,0 0 1,-1 1-1,1-1 1,0 0 0,0 1-1,3-2 1,21-9-1623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1.5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155 289 2944,'-1'0'176,"0"0"0,0 1 0,0-1 0,-1 0 1,1 0-1,0-1 0,0 1 0,0 0 0,0 0 0,0 0 1,0-1-1,0 1 0,0 0 0,0-1 0,-1 1 0,2-1 0,-3-1 1,-9-1 2776,11 4-2896,0-1 1,0 1-1,1 0 0,-1 0 0,0 0 0,1 0 0,-1 0 1,1 0-1,-1 0 0,1 0 0,0 0 0,-1 0 0,1 0 1,0 0-1,0 0 0,-1 0 0,1 0 0,0 2 0,0 1 5,-1 1 0,0-1-1,1 1 1,0-1 0,0 1-1,1-1 1,-1 1 0,1-1-1,0 1 1,0-1 0,0 1-1,1-1 1,-1 0 0,1 0-1,0 0 1,1 0 0,2 5-1,0-4 45,-1 0-1,1-1 0,0 1 1,0-1-1,0 0 1,1-1-1,-1 1 0,1-1 1,0 0-1,11 3 0,10 2 194,1-1 0,-1-2 0,1-1 0,41 1 0,-54-4-265,8-1 85,0 0 1,0-2 0,0 0 0,0-2 0,-1 0 0,1-2 0,29-11-1,-40 13-76,-1 0 0,1-1 0,-1-1-1,0 0 1,-1 0 0,1-1 0,-1 0-1,-1-1 1,1 0 0,-1-1 0,-1 0-1,0 0 1,0-1 0,0 0-1,5-11 1,-10 14-28,-1 1-1,0-1 1,0 0-1,-1 0 1,0 0 0,0 1-1,0-1 1,-1 0-1,0 0 1,0 0-1,-1 0 1,0 0 0,0 0-1,-1 0 1,0 0-1,0 1 1,-1-1-1,1 1 1,-1-1 0,-5-5-1,2 2-4,0 0 0,-1 0 0,0 1 0,-1 0 0,0 0 1,0 1-1,-1 0 0,0 1 0,-1 0 0,1 0 0,-14-6 0,4 5-13,-1 1 1,0 0-1,0 2 1,0 0-1,-1 2 0,1 0 1,-1 1-1,0 1 1,0 1-1,0 1 1,-38 7-1,30-3-28,1 1 0,0 1 1,0 2-1,0 1 0,1 1 0,1 1 0,-50 31 1,67-36-98,-1 0 1,1 0 0,1 1 0,-1 1 0,1-1 0,1 1-1,-9 13 1,14-19 9,0 0-1,0 0 0,1 0 0,-1 0 0,1 1 1,0-1-1,-1 1 0,1-1 0,1 1 1,-1-1-1,1 1 0,-1 0 0,1-1 1,0 1-1,0-1 0,1 1 0,-1 0 1,1-1-1,-1 1 0,1-1 0,0 1 0,1-1 1,-1 0-1,1 1 0,-1-1 0,4 5 1,0-3-202,-1 0 0,1-1 0,0 0 0,0 1 0,12 5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2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513 107 2816,'2'-29'1218,"-1"23"-884,0 0 0,-1 0 0,0 0 0,0-1 0,0 1 0,-1 0 0,0 0 0,-2-6 0,3 11-297,-1 0 0,1 0 1,-1 0-1,0 0 1,0 0-1,1 0 0,-1 0 1,0 0-1,0 1 0,0-1 1,0 0-1,0 1 0,0-1 1,0 0-1,0 1 0,0-1 1,0 1-1,0 0 0,0-1 1,0 1-1,0 0 0,-2 0 1,-28-2 449,25 2-425,-29 1 247,1 1 1,-1 2 0,-63 14-1,76-12-114,1 1-1,0 1 1,1 0-1,0 2 1,0 0-1,1 1 1,-21 16-1,34-22-147,0 0-1,0 0 0,0 1 0,1-1 1,0 1-1,0 0 0,1 1 0,0-1 1,0 1-1,0 0 0,-5 14 1,8-17-34,0 0 1,1 0 0,-1 0 0,1-1 0,0 1 0,0 0 0,0 0 0,0 0 0,0 0 0,1 0 0,0 0 0,0-1 0,0 1-1,0 0 1,1-1 0,-1 1 0,1-1 0,0 1 0,0-1 0,0 0 0,1 1 0,-1-1 0,1-1 0,-1 1 0,7 4 0,7 7 18,2-1 0,-1-1 0,2-1 0,0 0 0,0-2 0,1 0 0,0-1 0,0-1 0,1 0 0,0-2 0,23 3 0,23-1 175,1-3 1,80-4-1,-138-1-189,13 1-86,0-1 1,0-2 0,1 0 0,-1-2 0,-1 0-1,1-2 1,41-17 0,-56 20-115,0-1 1,0 1-1,0-1 1,-1-1-1,1 1 0,-1-1 1,-1 0-1,1-1 0,-1 0 1,0 0-1,-1 0 1,1-1-1,-2 0 0,1 0 1,-1 0-1,0 0 1,-1-1-1,1 1 0,-2-1 1,1 0-1,-1 0 1,1-16-1,-2 9 80,0-1-1,-2 1 1,0 0-1,-5-27 1,5 61 934,1 0 0,3 31 0,1-28-612,0 0 1,2 0-1,0-1 1,12 26-1,-14-38-180,0 0 0,1 0 0,0 0 0,0-1 0,1 0 0,0 0 0,0 0 0,0 0 0,1-1-1,0 0 1,0-1 0,13 8 0,-11-8-331,-1 0-1,1 0 1,0-1-1,0 0 1,0-1-1,1 0 0,-1-1 1,1 0-1,0 0 1,0-1-1,-1 0 1,1-1-1,0 0 1,19-3-1,-1-7-1137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2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4992,'-5'6'2432,"42"17"-4864,-26-23 4736,-8 16-4096,-3 3 128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3.4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126 378 3200,'13'-34'2185,"-4"26"-419,-1 25-832,-6-6-757,1-1 1,0-1-1,1 1 0,1 0 0,-1-1 1,1 0-1,1 0 0,0 0 1,0-1-1,0 0 0,1 0 0,9 8 1,-10-11-59,-1 0 1,1 0 0,0-1-1,0 0 1,1 0 0,-1 0-1,1-1 1,0 0 0,0 0-1,0-1 1,0 1 0,0-2-1,0 1 1,1-1 0,-1 0-1,1-1 1,13 0 0,14-6 214,-1-2 0,59-21 0,-82 24-279,0 0 0,0 0 0,-1-1 0,0-1 0,0 0 0,0 0 0,-1-1 0,0 0 0,0 0 0,-1-1 0,0 0 0,-1-1 0,0 0 0,0 0 0,8-18 0,-12 22-39,0-1 0,0 0 0,-1-1 1,0 1-1,0 0 0,-1-1 0,0 1 0,0-1 1,-1 1-1,0-1 0,0 0 0,0 1 1,-1-1-1,-1 1 0,1-1 0,-1 1 0,0 0 1,-1 0-1,0 0 0,0 0 0,0 0 1,-1 0-1,0 1 0,0 0 0,-11-11 1,0 2 8,0 1 0,-1 1 0,-1 0 0,0 1 0,-1 1 0,-1 1 1,1 0-1,-1 1 0,-1 2 0,0 0 0,0 0 0,0 2 0,-42-5 1,46 8-12,1 0 0,-1 1 1,1 1-1,-1 1 1,0 0-1,1 1 0,-1 0 1,1 2-1,0 0 1,0 0-1,0 1 0,1 1 1,-1 1-1,1 0 1,1 1-1,-1 0 0,1 1 1,1 0-1,-15 15 1,22-20-18,1 1 0,0-1 0,0 1 0,1-1 0,0 1 0,-1 0 0,2 1 0,-1-1 0,0 0 0,1 1 0,0-1 0,1 1 0,-1 0 0,1 0 0,0 0 0,0 0 0,1-1 0,0 1 0,0 0 0,0 0 0,1 0 0,0 0 0,0 0 0,0 0 0,1-1 0,0 1 0,0 0 0,0-1 0,1 0 0,-1 1 0,1-1 0,1 0 0,-1 0 0,1-1 0,0 1 0,0-1 0,0 0 0,1 0 0,-1 0 0,1-1 0,0 1 1,10 4-1,10 4 7,1-1 0,0-1 0,0-2 0,1 0 1,0-2-1,1-1 0,40 2 0,-17-5 47,1-2-1,-1-3 0,62-11 0,-82 9-25,0-2-1,0-1 0,-1-1 1,0-2-1,-1 0 0,50-29 1,-78 39-28,0 1 1,0 0-1,0-1 1,0 1-1,0-1 1,-1 1-1,1-1 1,0 0-1,0 1 1,0-1-1,-1 0 1,1 0-1,0 1 1,-1-1-1,1 0 1,0 0-1,-1 0 1,1 0-1,-1 0 1,0 0-1,1 0 1,-1 0-1,0 0 1,1 0-1,-1 0 1,0 0-1,0 0 1,0 0-1,0 0 1,0 0-1,0 0 1,0 0-1,0 0 1,-1 0-1,1 0 1,0 0-1,-1 0 0,1 0 1,0 0-1,-1 0 1,1 0-1,-1 1 1,1-1-1,-1 0 1,0 0-1,1 0 1,-1 1-1,0-1 1,0 0-1,-1 0 1,1 0-1,0 1 1,0 0-1,-1 0 1,1 0-1,0 0 1,0 0-1,0 0 1,0 0-1,0 0 1,-1 0-1,1 0 1,0 1-1,0-1 1,0 0-1,0 1 1,0-1-1,0 1 1,0-1-1,0 1 0,0 0 1,0-1-1,0 1 1,1 0-1,-1 0 1,0 0-1,0-1 1,1 1-1,-1 0 1,0 0-1,1 0 1,-1 0-1,1 0 1,-1 0-1,1 0 1,-1 2-1,-16 40-55,15-36 88,1 1 0,0-1 0,0 1 0,1-1 0,0 1 0,0-1 0,1 1 0,0-1 0,0 1 0,1-1 0,0 0 0,0 0 0,1 0 0,0 0 0,5 9 0,-2-5 38,1 0 0,1-1 0,-1 0 0,2 0 0,0 0 0,0-1-1,20 15 1,-13-13-146,0-1-1,0-1 1,1 0-1,0-1 0,29 9 1,-32-13-745,-1-1 0,1 0 0,0-1 0,23 1 0,-8-6-1246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3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3072,'2'-1'112,"0"-1"0,0 1 0,0 0 0,1 0 0,-1 0 0,0 0 0,1 0 0,-1 0 0,1 1 0,-1-1 0,1 1 0,-1-1 0,1 1 0,-1 0 0,1 0 0,-1 0 0,1 1 0,-1-1 0,1 0 0,-1 1 0,1 0 0,-1 0 0,1-1-1,-1 1 1,0 1 0,4 1 0,-3 0-11,0-1-1,0 1 1,0 1-1,0-1 0,-1 0 1,1 1-1,-1-1 0,0 1 1,0 0-1,0-1 0,-1 1 1,1 0-1,-1 0 0,0 0 1,1 7-1,5 56 993,-2 0 0,-6 95 0,0-19-41,25 233 612,-21-348-1581,1 0 1,2-1-1,18 52 1,-19-64-178,1-1 0,1 0 0,0-1 0,1 1 0,1-1 0,0-1 0,0 0 0,20 19 0,-26-29-66,0 1 1,1-1 0,-1 0 0,0-1 0,1 1 0,0 0 0,-1-1 0,1 0 0,0 0 0,0 0-1,0-1 1,0 1 0,0-1 0,0 0 0,-1 0 0,1 0 0,0 0 0,0-1 0,0 1-1,0-1 1,0 0 0,-1-1 0,7-1 0,26-12-1526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4.3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89 3456,'23'-7'1664,"91"7"-896,-68-4 2304,17 4-3072,6-5 128,16-6-128,4-5 128,5 4-384,-8 1 0,-12-1-512,-17 1 0,-14 11-384,-15 11 128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5.9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0 484 5120,'11'20'2560,"12"47"-3712,-19-44 5120,6 0-4096,-6 1 0,1 11-1792,1 1 128,-6-4 1408,0-13 128</inkml:trace>
  <inkml:trace contextRef="#ctx0" brushRef="#br0" timeOffset="1">77 152 4992,'-20'7'2432,"15"18"-3456,16-22 4736,-8 4-4992,-6 9 0,6 7-1280,-3-7 128</inkml:trace>
  <inkml:trace contextRef="#ctx0" brushRef="#br0" timeOffset="2">386 465 2432,'1'3'212,"0"0"0,0 1 0,0-1 1,0 0-1,1 0 0,-1 0 0,1 1 0,0-2 1,0 1-1,0 0 0,4 4 0,15 27 1082,-1 29-699,-5-16-152,33 74 0,-43-110-302,2 1 1,-1-1-1,1 0 0,1 0 1,0-1-1,1 0 1,0 0-1,0-1 1,1 0-1,0-1 1,12 8-1,-18-14-94,0 0-1,0 0 1,0 0-1,0-1 0,0 0 1,0 1-1,0-1 1,1-1-1,-1 1 0,0-1 1,1 0-1,-1 1 1,0-2-1,1 1 1,-1-1-1,0 1 0,0-1 1,0 0-1,1-1 1,-1 1-1,0-1 0,0 0 1,-1 0-1,1 0 1,6-4-1,1-3 43,-1 1 0,0-2 1,-1 1-1,1-1 0,-2-1 0,0 0 0,9-14 0,-9 10-3,-1 0-1,0 0 0,-1-1 1,-1 1-1,0-2 0,-1 1 1,-1 0-1,0-1 0,-2 1 1,0-1-1,-2-31 0,-2 9 102,-3 0 0,-1 0-1,-23-72 1,22 89-190,-1 1 0,0 0 0,-2 0 0,-1 1 0,0 1 0,-2 0 1,0 0-1,-1 2 0,-1 0 0,0 0 0,-1 2 0,-1 0 0,0 1 0,-1 1 0,-1 0 0,0 2 0,-1 0 1,0 1-1,0 2 0,-1 0 0,-41-9 0,59 16-22,-1 1 1,0 0-1,1 1 0,-1-1 1,1 1-1,-1 0 0,1 0 1,-8 3-1,11-4 20,1 0 0,-1 0 0,0 0-1,1 0 1,-1 1 0,0-1 0,1 0 0,-1 0-1,0 1 1,1-1 0,-1 0 0,0 1 0,1-1-1,-1 1 1,1-1 0,-1 1 0,1-1 0,-1 1-1,1-1 1,-1 1 0,1-1 0,0 1 0,-1 0-1,1-1 1,0 1 0,-1 0 0,1-1 0,0 1 0,0 0-1,0-1 1,0 1 0,0 0 0,0-1 0,0 1-1,0 0 1,0 0 0,0-1 0,0 1 0,0 0-1,0-1 1,0 1 0,1 0 0,-1-1 0,0 1-1,0 0 1,1-1 0,-1 1 0,0-1 0,1 1 0,-1 0-1,1-1 1,-1 1 0,1-1 0,-1 1 0,1-1-1,-1 0 1,1 1 0,0-1 0,0 1 0,12 8 34,1 0 0,-1-1 0,1-1 0,1 0 0,-1-1 0,1-1 0,0 0 0,1-1 0,19 3 0,154 12 626,-137-16-470,-7-1-129,0-1-1,64-9 1,-26-5-3017,-83 12 2860,1 1 0,-1 0 0,1 0 0,-1 0 0,0 0 1,1 0-1,-1 0 0,0 0 0,1 0 0,-1 0 0,0 0 1,1 0-1,-1 0 0,1 0 0,-1 0 0,0 1 0,1-1 0,-1 0 1,0 0-1,1 0 0,-1 0 0,0 1 0,0-1 0,1 0 1,-1 0-1,0 1 0,1-1 0,-1 0 0,0 0 0,0 1 0,0-1 1,1 1-1,4 8-1691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7.4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0 534 3328,'0'12'1091,"1"0"0,1 0 1,-1 0-1,2 0 0,0 0 0,8 22 1,-6-23-918,0-1 1,1 1 0,0-1 0,0 0 0,1-1 0,1 0 0,0 0-1,0 0 1,0-1 0,1 0 0,0-1 0,1 0 0,0 0-1,0-1 1,0-1 0,1 1 0,-1-2 0,1 1 0,20 4 0,0-2 67,1-1 1,-1-1 0,1-1 0,1-2 0,-1-2 0,0 0 0,0-3-1,0 0 1,0-2 0,0-2 0,-1 0 0,37-15 0,-40 11-153,-1-1 0,0-1 0,0-2 1,-1 0-1,26-21 0,-37 23-53,1-1 0,-2 0 0,0-1 0,0 0 0,-2-1 0,0-1 0,-1 0 0,14-28 0,-17 27-48,0-1-1,-1 0 0,-1-1 1,-1 1-1,-1-1 0,-1 0 0,0 0 1,-2 0-1,0 0 0,-1-1 0,-1 1 1,-1 0-1,-5-24 0,4 33-14,0 0-1,0 0 0,-1 0 0,-1 1 1,0-1-1,0 1 0,-1 0 1,0 1-1,0 0 0,-1 0 0,-1 0 1,1 1-1,-2 0 0,1 0 1,-1 1-1,0 0 0,0 0 0,-1 1 1,0 0-1,0 1 0,0 0 1,-1 1-1,1 0 0,-23-4 0,18 6-12,-1 0 0,0 1-1,0 1 1,0 1-1,1 0 1,-1 1 0,0 1-1,1 0 1,-1 1-1,1 1 1,0 0 0,1 1-1,-22 12 1,8-3 3,1 1 0,1 2 0,0 1 0,1 0 0,-41 44-1,55-51-78,1 0-1,1 1 0,0 0 1,0 0-1,1 1 0,1 0 1,0 0-1,-5 17 0,10-26-55,1 0 0,-1 1 1,1-1-1,0 0 0,1 1 0,-1-1 0,1 1 1,0-1-1,1 1 0,-1-1 0,1 1 0,0-1 1,0 1-1,1-1 0,-1 0 0,1 0 0,0 0 1,1 0-1,-1 0 0,1 0 0,0 0 0,0-1 1,1 0-1,-1 1 0,1-1 0,6 4 0,-7-5-82,1 0 0,1 0-1,-1-1 1,0 1 0,1-1-1,-1 0 1,7 1 0,24 4-1795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6.2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203 414 2432,'-4'12'413,"1"0"0,1 1 0,0 0 0,0-1 0,1 1 0,1 0 0,0 0 1,1 0-1,0-1 0,6 23 0,-6-31-343,0 0 1,0 1 0,0-1-1,1 0 1,-1 0 0,1 0-1,0 0 1,0 0 0,1 0-1,-1-1 1,1 1-1,0-1 1,0 0 0,0 1-1,0-1 1,0-1 0,6 4-1,-3-2 17,0-1 1,0 0-1,1 0 0,0 0 0,-1-1 0,1 0 0,0-1 1,0 0-1,0 0 0,9 1 0,-5-2 18,0 0-1,-1-1 1,1 0-1,-1 0 0,1-1 1,-1-1-1,1 0 1,-1 0-1,0-1 1,-1 0-1,1 0 1,0-1-1,-1-1 1,15-11-1,-11 4-35,0-1 1,-1 0-1,-1-1 0,0 0 1,-1-1-1,-1 0 0,0 0 1,-1-1-1,-1 0 0,-1-1 1,0 1-1,4-28 0,-7 32-32,-2 1 0,1-1 1,-2 1-1,0-1 0,0 0 0,-1 1 0,0-1 0,-1 1 0,-1-1 0,0 1 0,-1 0 0,0 0 0,-1 0 0,0 1 0,-1-1 0,0 1 0,-1 0 0,0 1 1,-9-11-1,3 9-49,0 0 1,0 1 0,-1 0 0,-1 1 0,0 1 0,0 0 0,-1 1-1,0 1 1,0 0 0,-22-6 0,16 7-8,-1 1-1,0 1 1,0 0 0,-1 2-1,1 1 1,-1 1 0,-29 3-1,42-2-9,1 2 0,-1-1 0,1 1 0,0 1 0,0-1 0,-18 11 0,23-11 16,0 0 0,0 0 1,0 1-1,1-1 0,-1 1 0,1 0 0,0 0 0,1 0 0,-1 1 0,1-1 0,-1 1 0,1 0 0,-4 10 0,6-12 6,1 1 0,-1-1 0,1 0 1,0 1-1,0-1 0,0 1 0,0-1 0,1 1 0,-1-1 0,1 0 0,0 1 0,0-1 0,0 0 0,0 0 0,1 0 0,-1 0 0,1 0 0,0 0 0,0 0 0,0 0 1,0-1-1,1 1 0,3 3 0,3 3-12,0-1 1,1 0-1,0-1 1,0 0-1,16 8 1,4-2-196,1 0 0,0-2 0,1-2 0,0-1 1,59 8-1,-33-11-1001,-1-2 0,87-6 0,-99-9-705,-47 13 1952,1-1 0,0 1 0,0-1 1,0 1-1,0 0 0,0-1 0,0 1 0,0 0 0,0 0 0,0-1 0,1 1 0,-1 0 0,0 0 1,0 0-1,1 0 0,-1 0 0,0 0 0,1 0 0,0 1 0,-1-1 0,1 0 0,-1 0 0,1 0 1,0 0-1,0 1 0,0-1 0,0 2 0,-3 36 968,6 1-239,-2-18-298,1-1 0,6 27 1,-7-41-391,1 0 0,0 0 0,1-1 0,0 1 1,0-1-1,0 0 0,1 0 0,0 0 0,0-1 1,0 1-1,6 5 0,0-2-292,0 0 1,0 0-1,1-1 0,0 0 1,0-1-1,1 0 0,20 8 1,-14-7-934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6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564 1 6016,'-80'59'2944,"0"74"-3968,42-90 5504,-8 21-6400,-34 14 0,-19 7-1152,-42 2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7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2 313 1280,'-1'3'178,"1"0"-1,-1 0 1,1 0 0,0 0 0,0 0-1,1 0 1,-1 0 0,0 0-1,1 0 1,0 0 0,0 0-1,0 0 1,0 0 0,0-1 0,1 1-1,-1 0 1,1-1 0,-1 1-1,1-1 1,0 0 0,0 1 0,0-1-1,1 0 1,-1 0 0,5 3-1,0 0-34,0 1-1,1-1 1,0-1-1,0 1 1,0-1-1,1-1 0,14 5 1,-6-5 62,0-1 0,0 0-1,0-1 1,1-1 0,-1-1 0,0 0 0,0-2 0,0 0 0,0 0 0,0-2 0,-1 0 0,1-1 0,24-12-1,-17 5-82,0 0-1,-1-1 1,-1-2-1,0 0 0,-1-2 1,-1 0-1,35-41 1,-50 53-98,0-1 0,-1 0 0,0 0 0,0 0-1,0-1 1,-1 1 0,0-1 0,-1 0 0,0 0 0,0 0 0,-1 0 0,0 0 0,0 0 0,-1-9 0,0 13-14,0-1-1,0 1 1,-1-1-1,0 1 1,0-1 0,0 1-1,-1 0 1,1 0-1,-1 0 1,0 0 0,0 0-1,-1 0 1,1 0-1,-1 1 1,1-1 0,-1 1-1,0-1 1,-1 1 0,1 0-1,-1 1 1,1-1-1,-1 0 1,0 1 0,0 0-1,0 0 1,-4-2-1,2 3-1,1 0 0,-1 1 0,1-1 0,0 1 1,-1 0-1,1 1 0,-1-1 0,1 1 0,-1 0 0,1 1 0,0-1 0,0 1 0,-1 0 0,1 0 0,0 1 0,-7 4 0,-11 7 41,-40 31 0,52-36-51,-1 1-1,2 1 1,0 0 0,0 0-1,1 1 1,0 0 0,1 0 0,1 1-1,0 0 1,0 1 0,1 0-1,1 0 1,-6 23 0,9-28 9,1 0 1,0 0-1,0 0 1,1 0 0,0 0-1,0 0 1,1 0-1,0 0 1,1-1-1,0 1 1,0 0 0,1 0-1,0-1 1,1 0-1,-1 1 1,2-1-1,-1-1 1,1 1-1,0-1 1,1 0 0,0 0-1,0 0 1,12 10-1,-5-8 1,0 0 0,1-1 0,0-1 0,0 0 0,1-1 0,0 0 0,0-1 0,0-1 0,0-1 0,1 0 0,-1 0 0,28-1 0,13-2-1479,0-2 0,65-11 0,-73 5 42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8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240 12 3328,'0'-1'77,"-1"0"-1,1 1 1,-1-1-1,1 0 1,-1 1 0,1-1-1,-1 0 1,1 1-1,-1-1 1,0 1 0,1-1-1,-1 1 1,0-1 0,0 1-1,1-1 1,-1 1-1,0 0 1,0 0 0,0-1-1,1 1 1,-1 0 0,0 0-1,0 0 1,0 0-1,0 0 1,0 0 0,1 0-1,-1 0 1,-2 0-1,-27 17 1385,-23 35-326,52-51-1123,-26 29 132,7-10 105,2 1 1,-20 31-1,34-47-217,0 1-1,1 0 1,0 0-1,0 0 1,1 0 0,-1 1-1,1-1 1,1 1-1,-1-1 1,1 1-1,0 0 1,1 0 0,0-1-1,1 13 1,0-15-34,0 0 1,1 0 0,-1 0-1,1 0 1,0-1 0,0 1-1,1 0 1,-1-1 0,1 0-1,0 1 1,0-1 0,0 0-1,0 0 1,0-1 0,0 1-1,1-1 1,0 0 0,-1 0-1,1 0 1,0 0-1,0 0 1,6 1 0,12 4-20,1-1 1,43 6-1,-46-9 7,73 8-38,-62-9 123,-1 1 0,0 2 1,-1 1-1,1 1 0,36 14 0,-58-18-34,-1 1 1,0 0-1,0 0 0,-1 0 0,1 1 1,-1 0-1,0 0 0,0 1 0,-1 0 1,1 0-1,-1 0 0,-1 0 1,1 1-1,-1 0 0,0 0 0,-1 0 1,0 0-1,0 1 0,0-1 0,-1 1 1,0 0-1,-1 0 0,1 0 0,-2 0 1,1 8-1,0-2-3,-1 0-1,-1-1 1,0 1 0,-1 0 0,0-1-1,-1 1 1,0-1 0,-2 0-1,1 0 1,-1-1 0,-14 25 0,14-30-8,0 1 1,-1-1 0,1-1-1,-1 1 1,-1-1 0,1 0 0,-1 0-1,0-1 1,-1 0 0,1 0-1,-1 0 1,0-1 0,0 0-1,0-1 1,-1 0 0,1 0 0,-1-1-1,0 0 1,-13 1 0,14-2 0,-1-1 0,0 0 0,0 0 0,0-1 0,1 0 0,-1-1 0,0 0 0,1 0 0,-1-1 0,1 0 0,0 0 1,0-1-1,0 0 0,1 0 0,-1-1 0,1 0 0,0 0 0,0-1 0,1 0 0,-1 0 0,1-1 0,1 1 0,-1-1 0,1-1 1,-5-8-1,9 13-99,0 1 0,0 0 0,1-1 0,-1 1 0,0 0 0,1-1 0,0 1 0,-1-1 0,1 1 0,0-1 0,0 1 0,1-1 0,-1 1 0,0-1 0,1 1 0,-1 0 0,1-1 0,0 1 0,0 0 0,0-1 0,0 1 0,0 0 0,1 0 0,-1 0 0,1 0 0,-1 0 0,1 0 0,0 1 0,3-4 0,4-3-508,1 1 0,1-1 0,-1 2 0,17-8 0,-22 11 477,46-21-1454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8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 3584,'-13'8'1792,"22"42"-1408,-5-28 3328,-4 4-3584,5 17 0,-5 5 0,0 11 128,5-1-384,-1-3 0,1-8-384,4-8 0,5-11-768,11-17 128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8.9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3712,'-5'5'1792,"28"6"-5760,-9-11 2688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49.4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250 24 768,'0'0'146,"0"-1"-1,0 0 1,0 0 0,0 0-1,0 0 1,0 0 0,0 0 0,0 0-1,0 0 1,-1 0 0,1 0-1,0 0 1,-1 0 0,1 0-1,-1 0 1,1 0 0,-1 0-1,1 1 1,-1-1 0,1 0 0,-1 0-1,0 1 1,1-1 0,-2-1-1,-1 2-12,1 0 0,0-1-1,0 1 1,0 0-1,0 0 1,0 0 0,0 1-1,0-1 1,0 0 0,-1 1-1,1-1 1,0 1 0,0 0-1,-3 1 1,-11 6 142,-1 1 1,1 0 0,1 1 0,-1 0-1,2 1 1,0 1 0,0 1-1,1 0 1,0 0 0,2 1-1,-1 1 1,-12 22 0,23-35-267,-1-1 0,1 1-1,0 0 1,0 0 0,0 0 0,0 0 0,1 1 0,-1-1 0,0 0 0,1 0 0,0 0 0,-1 1 0,1-1-1,0 3 1,0-4-8,1 0 0,-1-1 0,0 1 0,1 0 0,-1 0-1,1 0 1,-1-1 0,1 1 0,-1 0 0,1 0 0,-1-1-1,1 1 1,0-1 0,-1 1 0,1 0 0,0-1 0,0 1-1,-1-1 1,1 0 0,0 1 0,0-1 0,0 0 0,1 1-1,7 1-18,-1-1-1,0-1 1,1 0-1,-1 0 1,17-2-1,-12 1-2,318-8 220,-303 9-163,-10 0 27,-1 1-1,1 0 1,-1 1 0,1 1 0,-1 1 0,0 0 0,-1 1 0,31 14-1,-41-16-19,-1 0-1,0 0 0,0 1 1,0-1-1,0 1 0,0 0 0,-1 1 1,0-1-1,0 1 0,0 0 1,0 0-1,-1 0 0,0 0 0,0 0 1,0 1-1,-1 0 0,0-1 1,0 1-1,0 0 0,-1 0 0,0 0 1,0 0-1,0 0 0,-1 0 0,0 0 1,0 1-1,0-1 0,-3 11 1,0-7 35,0 0 1,-1-1 0,0 1-1,0-1 1,-1 0 0,0 0 0,-1-1-1,0 0 1,0 0 0,-1 0-1,0 0 1,0-1 0,-1-1-1,0 1 1,0-1 0,-1 0-1,1-1 1,-12 5 0,-5 4 81,0-2-1,-2-1 1,1-1 0,-1-2-1,-41 8 1,45-12-59,0-1 1,-36 0 0,50-3-259,0 0 1,1-1 0,-1 0-1,0-1 1,1 0 0,-1 0-1,1-1 1,0 0 0,-16-8-1,24 11 34,-1-1 0,0 1 0,0-1 0,0 1 0,0-1 0,0 0 0,1 1 0,-1-1 0,0 0 0,1 0 0,-1 1 0,0-1 0,1 0 0,-1 0 0,1 0 0,-1 0 0,1 0 0,0 0 0,-1 0 0,1 0 0,0 0-1,0 0 1,0 0 0,-1 0 0,1 0 0,0 0 0,1 0 0,-1 0 0,0 0 0,0 0 0,0 0 0,0 0 0,1 0 0,-1 0 0,1 0 0,-1 0 0,0 0 0,1 0 0,0 0 0,-1 0 0,1 1 0,1-2 0,7-17-1669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50.0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 4480,'0'0'23,"0"-1"1,0 1 0,0 0-1,0 0 1,0 0 0,0 0-1,0-1 1,0 1-1,0 0 1,0 0 0,0 0-1,0-1 1,0 1-1,0 0 1,0 0 0,0 0-1,0-1 1,0 1-1,0 0 1,0 0 0,0 0-1,0-1 1,0 1 0,0 0-1,0 0 1,1 0-1,-1 0 1,0-1 0,0 1-1,0 0 1,0 0-1,0 0 1,0 0 0,1 0-1,-1 0 1,0-1-1,0 1 1,0 0 0,0 0-1,1 0 1,-1 0 0,0 0-1,0 0 1,0 0-1,1 0 1,-1 0 0,0 0-1,0 0 1,0 0-1,1 0 1,-1 0 0,0 0-1,0 0 1,0 0-1,1 0 1,-1 0 0,0 0-1,0 0 1,0 0-1,0 0 1,1 1 0,14 14 1734,16 34 801,-8 0-2256,-3 1 0,-2 1 0,-2 1-1,12 68 1,-11-19 199,5 134-1,-18-93-66,-4-66-122,4 0-1,3 1 1,31 142 0,-35-209-264,0 1 0,1-1 1,0 0-1,0-1 0,1 1 1,1-1-1,10 15 0,-13-21-34,-1 0-1,1 0 0,0-1 1,1 1-1,-1-1 0,0 1 1,1-1-1,-1 0 1,1 0-1,0-1 0,0 1 1,-1-1-1,1 0 0,0 0 1,0 0-1,0 0 1,0-1-1,1 1 0,-1-1 1,0 0-1,0 0 0,8-2 1,2-1-418,0-1-1,0 0 1,-1-1 0,1-1 0,-1 0 0,0-1 0,-1 0-1,1-1 1,21-17 0,-2-3-1410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50.3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6 103 1536,'-6'-39'768,"35"11"1024,-15 21-640,37-6-128,6 6 0,14 4 128,4-3 128,-4 6-1792,-16 0 0,2 0 1024,-5 0 128,-10 0-1152,-4 6 128,-4-3-896,-2 4 128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50.7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43 323 3328,'4'1'139,"0"1"0,0 0 1,1-1-1,-1 0 0,0 1 0,0-2 1,1 1-1,-1 0 0,0-1 0,1 0 1,-1 0-1,0 0 0,8-2 1,25 0 1771,-28 1-1744,0 0 1,1-1-1,-1 0 0,0-1 0,-1 1 0,1-2 1,0 1-1,-1-1 0,0 0 0,0-1 0,0 0 1,12-10-1,-2 0 79,1-1 0,-2-1-1,26-33 1,-38 43-137,0-1 1,-1 0-1,0 0 0,-1 0 0,1-1 0,-1 1 0,-1-1 0,0 0 0,0 0 1,0-11-1,-1 17-77,-1 0 0,1 1 1,-1-1-1,0 0 1,0 0-1,0 1 1,0-1-1,-1 0 0,1 0 1,-1 1-1,1-1 1,-1 1-1,0-1 0,0 0 1,0 1-1,-1 0 1,1-1-1,-1 1 0,1 0 1,-1-1-1,0 1 1,1 0-1,-1 0 1,0 1-1,0-1 0,-1 0 1,1 1-1,0-1 1,-1 1-1,1 0 0,-1-1 1,1 1-1,-1 0 1,1 1-1,-1-1 0,0 0 1,-3 0-1,-2 2 20,0-1 0,0 1-1,0 0 1,0 1 0,0-1-1,1 2 1,-1-1 0,1 1-1,-1 0 1,1 1 0,0-1-1,-11 10 1,-6 4 113,-43 40 1,51-42-136,0 1 0,2 0 0,0 1 0,1 0 0,0 1 0,2 1 0,0 0 0,-10 25 0,17-34-9,1 0-1,0 0 1,0 1-1,1-1 1,1 1 0,0-1-1,0 1 1,1 0-1,0-1 1,1 1 0,0 0-1,1-1 1,0 1-1,0-1 1,1 0-1,1 0 1,0 0 0,9 17-1,-5-15-25,0 1 0,1-1 0,1-1 0,0 0 0,1 0 0,0-1 0,1 0-1,0-1 1,0-1 0,1 0 0,0 0 0,0-1 0,1-1 0,-1 0 0,2-1 0,-1 0 0,0-2-1,17 3 1,5 0-874,0-2 0,1-1 0,-1-2 0,1-2 0,-1-1 0,49-9 0,-32-1-913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8.7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205 458 1664,'0'-2'96,"-1"0"0,0 0 0,1 1 0,-1-1 1,0 0-1,0 1 0,0-1 0,0 1 0,-1-1 0,1 1 0,0 0 1,-2-2-1,2 2 26,0 0 0,0 1 1,0-1-1,0 0 0,0 0 1,0 0-1,1 0 0,-1 0 1,0 0-1,1 0 0,-1 0 1,1 0-1,-1-1 0,1 1 1,-1 0-1,1 0 0,0 0 1,0-1-1,-1 1 0,1-2 0,1 2-50,-1 0 0,0 0 0,0 0 0,0 0 0,1-1 0,-1 1 0,0 0 0,0 0 0,-1 0 0,1 0 0,0 0 0,0 0 0,0 0 0,-1-1 0,1 1 0,-1 0 0,1 0 0,-1 0 0,1 0 0,-1 0 0,1 1 0,-1-1 0,0 0 0,0 0 0,1 0 0,-1 0-1,0 1 1,0-1 0,0 0 0,0 1 0,0-1 0,0 1 0,0-1 0,0 1 0,0-1 0,0 1 0,0 0 0,0 0 0,0-1 0,0 1 0,-1 0 0,0 0 0,-1 1 86,0 0 0,1 0 0,-1 0 0,1 0 0,-1 0 0,1 0 0,-1 1 0,1 0 0,0-1 0,0 1 0,0 0 0,0 0 0,0 0 1,0 0-1,0 0 0,-2 5 0,-1 1 33,1 0 1,1 1-1,-1-1 1,1 1-1,1 0 1,0 0-1,0 0 1,0 0-1,1 0 1,1 0 0,-1 0-1,2 1 1,-1-1-1,4 15 1,0-4-56,1 0 0,1 0 0,1-1 1,1 0-1,15 28 0,-18-39-118,0 1 1,0-1-1,1-1 0,0 1 0,1-1 0,-1 0 0,1 0 1,0-1-1,1 0 0,0 0 0,0-1 0,0 0 1,0 0-1,11 3 0,-7-4-3,1 0 0,-1 0 0,1-2 0,0 0 0,0 0 1,0-1-1,0-1 0,0 0 0,20-3 0,-11 0 15,0-2 1,0 0-1,-1-2 1,0 0-1,0-1 1,0-1-1,-2-1 1,1-1-1,-1-1 1,-1 0-1,33-30 1,-36 27 6,0-1 1,-2 0 0,0-1 0,0 0 0,-2-1 0,0-1 0,-1 0-1,-1 0 1,-1-1 0,-1 0 0,9-37 0,-14 43-16,1 0 0,-2 0 0,0-1 0,-1 1 1,0 0-1,-1 0 0,-1 0 0,0 0 0,-1 0 0,0 0 0,-1 0 0,-1 1 0,0-1 1,-1 1-1,0 1 0,-1-1 0,0 1 0,-15-18 0,10 16-12,-1 0 0,0 1-1,-1 0 1,0 1 0,-1 1 0,0 0-1,-1 1 1,0 1 0,0 0 0,-1 1-1,0 1 1,-1 1 0,-23-6 0,21 8-31,-1 1 1,0 1 0,0 1 0,0 1-1,0 0 1,0 2 0,0 1 0,1 0-1,-1 1 1,1 1 0,-33 13-1,32-9-24,0 0-1,1 1 0,0 2 0,0-1 0,-35 30 0,48-35 27,0 0 0,1 1 0,-1 0 0,1 0 0,1 0-1,0 0 1,0 1 0,0 0 0,1 0 0,0 0 0,0 1 0,1-1 0,1 1 0,-1 0 0,1 0 0,1 0 0,-2 15 0,3-18 9,1 0 0,-1-1 0,1 1 0,0-1 0,0 1 0,1-1 0,-1 1 0,1-1 0,0 0 0,1 0 0,-1 0 0,1 0 0,0 0 0,0 0 0,7 6 0,-4-5-64,2 1 0,-1-1 0,0-1 0,1 1 0,0-1 0,1-1 0,-1 0 0,14 6 0,5-2-275,-1-1-1,1-1 1,0-1-1,1-2 1,35 1-1,-3-5-1479,0-3 0,0-3-1,102-24 1,-101 21 400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51.8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3 563 2048,'0'0'44,"-1"1"-1,1-1 1,0 0-1,0 1 1,0-1-1,-1 1 1,1-1 0,0 0-1,0 1 1,0-1-1,0 1 1,0-1 0,0 0-1,0 1 1,-1-1-1,1 1 1,1-1-1,-1 1 1,0-1 0,0 0-1,0 1 1,0-1-1,0 1 1,0-1 0,0 0-1,0 1 1,1-1-1,-1 1 1,0-1 0,0 0-1,1 1 1,-1-1-1,0 0 1,0 1-1,1-1 1,-1 0 0,0 0-1,1 1 1,-1-1-1,0 0 1,1 0 0,0 1-1,25 5 2166,8 2-1364,-10 2-607,1 0 0,0-2 0,0-2 0,0 0-1,1-1 1,0-2 0,0 0 0,0-2 0,0-1 0,0-1 0,0-1 0,0-1 0,37-10 0,-42 8-137,-1-2 1,1 0-1,-1-1 1,0-1-1,-1-1 1,0-1-1,0-1 1,-1 0-1,-1-1 0,0-1 1,-1-1-1,-1 0 1,0-1-1,-1-1 1,0 0-1,16-30 1,-24 37-73,-1-1 1,-1 1-1,0-1 0,0 0 1,-1 0-1,-1-1 1,0 1-1,0 0 1,-1-1-1,-1 1 1,0-1-1,0 1 1,-1-1-1,0 1 1,-1-1-1,-1 1 0,0 0 1,0 0-1,-1 0 1,0 1-1,-1-1 1,-1 1-1,1 0 1,-1 0-1,-1 1 1,0-1-1,0 2 0,-1-1 1,0 1-1,-1 0 1,0 1-1,0 0 1,0 0-1,-1 1 1,0 0-1,0 1 1,0 0-1,-1 0 1,0 1-1,0 1 0,-19-4 1,18 5-58,-1 1 0,0 1 0,0 0 0,0 1-1,1 1 1,-1 0 0,0 0 0,1 1 0,-1 1 0,1 0 0,-20 10 0,22-9-4,2 0-1,-1 0 1,0 1 0,1 0 0,0 1-1,1 0 1,0 0 0,0 0-1,0 1 1,1 0 0,0 1 0,0-1-1,1 1 1,0 0 0,-4 13 0,3-3-3,1 1 1,0 0-1,2 0 1,0 0-1,2 1 1,0-1-1,1 0 1,1 1-1,1-1 1,1 0 0,0 0-1,9 27 1,7 9-46,2-1 0,3 0 0,30 51 0,-27-61-309,1-1 0,2-2 0,2-1 1,2-2-1,2-1 0,1-2 1,1-1-1,60 40 0,-65-53-976,-4-11-43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52.1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0 3584,'-14'6'1792,"33"72"-2560,-6-52 3200,6 14-2432,1 22 128,-6 9-1152,-5 20 128,5-10 512,-14-2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52.8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3 270 2304,'0'0'53,"0"0"0,-1 1 1,1-1-1,0 0 0,0 0 0,0 0 0,-1 1 1,1-1-1,0 0 0,0 0 0,0 1 1,0-1-1,0 0 0,-1 0 0,1 1 0,0-1 1,0 0-1,0 0 0,0 1 0,0-1 1,0 0-1,0 1 0,0-1 0,0 0 0,0 0 1,0 1-1,0-1 0,0 0 0,0 0 1,0 1-1,1-1 0,-1 0 0,0 0 0,0 1 1,0-1-1,0 0 0,0 0 0,1 1 1,-1-1-1,0 0 0,0 0 0,16 14 1886,23 7 144,-36-19-2068,7 2 87,-1 0 0,1-1 0,0 0 0,0-1 1,0 0-1,0 0 0,0-1 0,0-1 0,0 1 0,1-2 0,-1 1 1,0-1-1,0-1 0,0 0 0,0-1 0,0 0 0,-1 0 1,1-1-1,-1 0 0,0 0 0,15-11 0,-6 4 55,-1-1 0,0-1 1,-1 0-1,-1-1 0,0-1 0,-1-1 0,0 0 0,-2 0 0,20-33 0,-30 46-136,0 0-1,-1 0 1,1-1-1,-1 1 1,0 0-1,0-1 0,0 1 1,0-1-1,0 1 1,-1-1-1,0 1 1,0-1-1,0 1 1,0-1-1,0 1 0,-1-1 1,1 1-1,-1-1 1,0 1-1,0-1 1,0 1-1,-1 0 1,1 0-1,-1 0 1,0-1-1,-2-2 0,1 3-6,0 0 0,0 1 0,0 0-1,0-1 1,0 1 0,0 1 0,-1-1-1,1 0 1,-1 1 0,0-1 0,1 1-1,-1 0 1,0 0 0,1 1 0,-1-1-1,0 1 1,0 0 0,0 0 0,1 0-1,-1 0 1,0 1 0,0 0 0,0-1 0,-6 4-1,-5 1-23,0 0 0,1 2 0,0 0 1,0 0-1,0 1 0,1 1 0,1 1 0,-1-1 0,1 2 0,1 0 0,0 0 0,1 1 0,-17 23 0,21-25-14,0 0 0,0 1 0,0 0 0,2 0 0,-1 0 0,1 0 0,1 1 0,0-1 0,1 1 0,0 0 0,1 0 0,0 0 0,1 0 0,0 0 0,1 0 1,0 0-1,1 0 0,0 0 0,5 11 0,-1-5 30,2-1 0,0 0 0,1 0 0,1 0 0,1-1 0,0-1 0,1 0 0,0 0 1,2-1-1,-1-1 0,2 0 0,-1-1 0,23 14 0,-22-17-267,0-1-1,1 0 1,0 0 0,0-2-1,0 0 1,1-1 0,0 0-1,0-2 1,0 0 0,0-1-1,1 0 1,-1-1 0,0-2-1,1 1 1,17-5 0,1-1-1275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8:59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140 1006 2176,'-4'-4'1433,"7"3"80,24-7-235,-15 2-1158,0 0 0,0 1 0,16-5 0,-17 6-24,-1 1 0,1-2 0,-1 1 0,0-1 0,-1-1 0,12-7 0,52-46 763,75-77 0,-121 107-694,0-1 0,-3-1 1,0-1-1,-2-2 0,25-48 0,-42 71-135,0 1-1,-1-2 1,0 1-1,-1 0 1,0-1-1,-1 1 1,-1-1-1,1 0 1,-2 1-1,1-1 1,-2 0-1,0 0 1,0 0 0,-1 1-1,0-1 1,-1 1-1,-1-1 1,1 1-1,-2 0 1,0 0-1,0 1 1,-1 0-1,0 0 1,-1 0-1,-15-18 1,3 7-16,-1 1 0,-1 1 0,-1 0-1,-48-30 1,56 41-10,-2 0 0,1 1 0,-1 0-1,0 1 1,-1 1 0,1 1-1,-1 0 1,0 1 0,-28-1 0,29 4-23,1 0 0,0 1 1,-1 0-1,1 1 0,0 1 1,0 1-1,0 0 0,1 1 1,-1 0-1,1 1 0,-24 14 1,29-14 2,1 0 0,-1 1 0,1 1 0,1-1 0,-1 1 0,1 0 0,1 1 0,-1-1 0,1 1 0,1 1 0,0-1 0,0 1 0,1 0 0,0 0 0,1 0 0,0 1 0,-3 20 0,2 10-4,2-1 1,1 1-1,3 0 0,1-1 1,2 1-1,15 61 1,10 10 98,47 113 0,143 326 561,-192-488-2091,-30-80 193,10-11-150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0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76 331 2560,'4'-1'337,"0"0"1,0 1-1,1-1 1,-1 1-1,0 0 0,1 0 1,-1 0-1,0 0 1,0 1-1,1 0 0,3 1 1,27 2-14,-24-6-210,1 0-1,-1-1 1,0 0-1,1-1 1,-1 0 0,-1-1-1,1 0 1,-1 0-1,0-2 1,0 1 0,0-1-1,12-12 1,-15 13 0,0-1 1,0-1-1,-1 1 0,1-1 1,-2-1-1,1 1 0,-2-1 1,1 1-1,-1-1 0,0-1 1,-1 1-1,0 0 1,0-1-1,-1 0 0,1-9 1,-3 14-84,0 0 1,0 0 0,0 0 0,-1 1-1,0-1 1,0 0 0,0 1 0,0-1-1,-1 1 1,0-1 0,0 1 0,0 0-1,0-1 1,-1 1 0,0 1 0,0-1-1,0 0 1,0 1 0,0-1-1,-1 1 1,1 0 0,-1 0 0,0 0-1,0 1 1,0-1 0,0 1 0,-1 0-1,1 0 1,-1 0 0,1 1 0,-1 0-1,1 0 1,-1 0 0,0 0 0,0 1-1,1 0 1,-1-1 0,0 2 0,0-1-1,-5 2 1,-3 0 5,0 0 0,0 2 1,1 0-1,-1 0 0,1 1 0,0 0 0,0 1 1,0 1-1,1 0 0,0 0 0,0 1 0,1 1 1,0 0-1,1 0 0,0 0 0,0 2 0,1-1 0,0 1 1,1 0-1,0 0 0,0 1 0,2 0 0,-1 0 1,2 1-1,0-1 0,0 1 0,1 0 0,1 0 1,0 0-1,0 0 0,2 1 0,-1-1 0,2 0 1,0 1-1,0-1 0,1 0 0,1 0 0,4 13 1,-1-7-60,1-1 0,1 1 0,0-1 0,1-1 0,1 0 0,1 0 0,0-1 0,2 0 0,-1-1 0,23 21 0,-26-29 19,0 1 0,1-1 0,0-1 0,0 0 0,0 0 1,1-1-1,0-1 0,0 0 0,0 0 0,0-1 0,1 0 1,0-1-1,-1 0 0,1-1 0,0-1 0,0 1 0,-1-2 1,1 0-1,13-2 0,-11-1-294,1 0 1,-1-1-1,-1 0 1,1-1-1,-1 0 1,0-1-1,0-1 1,-1 0-1,17-14 1,18-22-1368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1.5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1408,'20'0'2638,"-19"-1"-2568,0 1 0,0 0 0,0-1-1,0 1 1,0 0 0,0 0 0,0 0 0,0 0-1,0 0 1,0 0 0,0 0 0,0 0 0,0 0-1,0 0 1,0 1 0,0-1 0,0 0 0,-1 1-1,1-1 1,0 0 0,0 1 0,0-1 0,0 1-1,0-1 1,-1 1 0,1 0 0,0-1 0,-1 1-1,1 0 1,0 0 0,-1-1 0,1 1-1,-1 0 1,1 0 0,-1 0 0,1 0 0,0 1-1,149 327 3217,-138-305-3033,-13-37-15,-4-19-89,4 12-145,1 1 1,1-1-1,1 1 1,0-1 0,1 1-1,10-32 1,-8 38-8,-1 1 0,2 0 0,-1 0 0,2 0 0,-1 1 0,2 0 0,-1 1 0,2-1 0,-1 1 1,20-16-1,-22 22 8,0 0 0,0 0 1,1 1-1,0 0 0,0 1 1,0-1-1,0 1 0,0 1 1,0-1-1,0 1 0,13 0 1,7 0 26,48 5 0,-67-3-17,-1 1 1,0 0-1,1 0 0,-1 1 1,0 0-1,0 0 1,-1 1-1,1 0 1,-1 0-1,0 1 0,0-1 1,0 1-1,0 1 1,-1-1-1,0 1 1,0 0-1,0 0 1,4 8-1,-3-3 15,1-1-1,-2 1 1,1 0-1,-2 1 1,1-1-1,-2 1 1,1 0 0,-2 0-1,0 0 1,2 21-1,-4-32-21,0 1 0,0-1 0,0 1 0,0 0 0,0-1 0,-1 1 0,1-1 0,0 1 0,-1-1 0,1 0 0,-1 1 0,1-1 0,-1 1 0,0-1 0,0 0 0,0 1 0,1-1 0,-1 0 0,0 0 0,0 0 0,-2 1 0,-5-5 133,4-19-52,4 9-99,1 1 0,1-1 0,0 1 0,1-1 0,0 1 1,1 0-1,0 0 0,1 0 0,0 1 0,1-1 0,0 1 0,12-14 1,-14 19 3,1 0 1,0 0-1,0 1 0,0-1 1,1 1-1,0 0 1,0 1-1,0 0 1,1 0-1,-1 0 0,1 1 1,0-1-1,0 2 1,0-1-1,1 1 1,-1 0-1,0 1 0,1-1 1,-1 1-1,1 1 1,0 0-1,9 0 1,-4 2 33,0-1 1,-1 2-1,1-1 0,0 2 1,-1 0-1,1 0 1,-1 1-1,0 1 1,-1 0-1,1 0 1,-1 1-1,-1 1 0,1 0 1,-1 0-1,-1 1 1,1 0-1,8 12 1,-2-1 152,0 0 1,-2 2 0,0-1 0,-1 2 0,18 43 0,-27-54-332,0 0 1,-1 0-1,0 0 0,-1 1 1,0-1-1,-1 1 1,-1-1-1,0 1 1,0-1-1,-1 1 1,-1-1-1,0 0 1,-6 21-1,-2 3-3071,-6-20 1557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2.2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1 204 1280,'23'2'3584,"-12"5"-3362,0-1 0,1-1-1,-1 1 1,1-2 0,0 0 0,0 0 0,1-1 0,-1-1 0,1 0-1,-1 0 1,1-2 0,0 1 0,-1-2 0,1 1 0,-1-2 0,1 0-1,-1 0 1,1-1 0,22-9 0,-29 9-144,0-1 0,-1 1 1,1-1-1,-1-1 0,0 1 0,0-1 0,0 1 1,0-1-1,-1-1 0,0 1 0,0-1 0,-1 1 0,1-1 1,-1 0-1,0 0 0,2-10 0,-3 12-52,-1 1-1,0-1 0,0 0 1,0 0-1,0 1 0,-1-1 1,1 0-1,-1 0 1,0 0-1,0 0 0,-1 1 1,1-1-1,-1 0 1,0 0-1,0 0 0,0 1 1,0-1-1,-1 1 0,1-1 1,-1 1-1,0-1 1,0 1-1,0 0 0,-1 0 1,1 0-1,-1 0 1,0 0-1,0 1 0,-5-5 1,0 3-18,1 0 1,0 1-1,-1-1 1,0 2-1,0-1 1,0 1-1,0 0 1,0 1-1,0 0 1,-1 0-1,1 0 1,0 1-1,0 1 1,-1 0-1,1 0 1,0 0-1,0 1 1,0 0-1,0 0 1,0 1-1,1 0 1,-1 1-1,1 0 1,-1 0-1,1 0 1,1 1-1,-13 11 1,12-11-23,1 2-1,0-1 1,0 1-1,0-1 1,1 1 0,0 1-1,0-1 1,1 1 0,0 0-1,0 0 1,1 0 0,0 1-1,0-1 1,1 1 0,0 0-1,1-1 1,-1 1-1,2 0 1,0 0 0,0 0-1,0 0 1,1 0 0,0-1-1,1 1 1,0 0 0,4 10-1,2-2 2,1 0-1,1-1 0,0 0 1,1 0-1,1-1 0,0-1 1,1 0-1,1-1 0,0 0 1,1-1-1,0-1 0,1 0 1,0-1-1,1 0 1,0-2-1,0 0 0,1-1 1,-1-1-1,2 0 0,-1-1 1,1-1-1,0-1 0,-1-1 1,25 0-1,-23-3-336,-1 0-1,0-1 1,0-1-1,0-1 1,0-1-1,20-8 1,5-4-1058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2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 2688,'0'2'255,"0"1"0,0-1 1,0 1-1,0-1 0,0 1 0,1-1 0,-1 1 1,1-1-1,0 1 0,0-1 0,0 0 0,1 3 1,10 35 266,-2 56 246,-2 127 0,-12-183-428,3-39-320,1 1-1,0-1 1,0 1-1,-1-1 0,1 1 1,-1-1-1,1 1 1,-1-1-1,0 0 1,1 1-1,-1-1 0,0 0 1,0 0-1,0 1 1,0-1-1,0 0 1,0 0-1,0 0 0,0 0 1,-1 0-1,-1 1 1,2-3-13,0 1 1,-1 0 0,1 0 0,0-1-1,0 1 1,0-1 0,0 1 0,0-1-1,0 1 1,-1-1 0,1 0-1,0 1 1,1-1 0,-1 0 0,0 0-1,0 0 1,0 1 0,0-1-1,1 0 1,-1 0 0,0 0 0,1-1-1,-1 1 1,1 0 0,-1 0 0,1 0-1,0 0 1,-1-2 0,-11-37 152,9 21-179,0 0-1,1 0 1,1 0 0,1 0 0,0-1 0,2 1-1,0 0 1,1 0 0,7-21 0,-7 28 7,1 0 0,0 1 0,1-1 0,1 1 0,0 0 0,0 1 0,1-1 0,0 1 0,1 1 0,0-1 0,0 1 0,1 0 0,0 1 0,1 0 0,14-9 0,-19 15 25,0-1 0,1 1 1,-1 0-1,1 0 1,-1 1-1,1-1 0,0 1 1,0 1-1,0-1 0,-1 1 1,1 0-1,6 0 1,73 17 267,-57-10-224,-19-5-22,0 1 0,0 0 0,-1 0 1,1 1-1,-1 0 0,1 1 0,-1-1 0,-1 2 1,1-1-1,-1 1 0,0 0 0,0 1 1,0-1-1,-1 2 0,0-1 0,-1 0 0,7 12 1,-6-7-15,-1 0 1,0-1 0,-1 2 0,0-1 0,-1 0-1,0 1 1,-1-1 0,0 1 0,-1 0 0,-1 0-1,0 0 1,-2 16 0,-2-5-589,-1 0-1,-1 0 1,0-1-1,-12 24 1,5-18-713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3.4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28 4608,'-8'-6'443,"-19"-13"644,27 19-1077,-1 0 1,1-1 0,-1 1 0,1 0 0,-1 0 0,1-1-1,-1 1 1,1 0 0,-1 0 0,0 0 0,1 0 0,-1 0-1,1 0 1,-1 0 0,0 0 0,1 0 0,-1 0-1,1 0 1,-1 0 0,1 0 0,-1 0 0,0 1 0,1-1-1,-1 0 1,1 0 0,-1 1 0,1-1 0,-1 0-1,1 1 1,-1-1 0,1 1 0,-1-1 0,1 0 0,0 1-1,-1-1 1,1 1 0,0-1 0,-1 1 0,1 0-1,-1 1 160,1 1 0,0-1 0,0 0 0,0 1 0,0-1 0,0 0 0,0 0 0,1 1-1,-1-1 1,1 0 0,-1 0 0,1 0 0,2 5 0,1 5-10,28 189 424,-8-43-144,42 223 959,55 258 765,-121-638-2160,3 15 43,1 1 1,1-1-1,0 0 1,1 0-1,0 0 1,2-1-1,12 21 1,-19-35-66,0 0 1,0 0 0,0 0 0,0 0-1,-1 0 1,2-1 0,-1 1 0,0 0-1,0-1 1,0 1 0,0-1-1,0 1 1,0-1 0,1 0 0,-1 1-1,0-1 1,0 0 0,1 0 0,-1 0-1,0 0 1,0 0 0,1 0 0,-1 0-1,0 0 1,0-1 0,0 1 0,1 0-1,-1-1 1,0 1 0,0-1 0,0 1-1,0-1 1,0 0 0,0 1 0,0-1-1,0 0 1,0 0 0,0 0 0,0 0-1,0 0 1,0 0 0,-1 0 0,2-2-1,7-7-387,-1-1-1,0 0 0,7-15 0,-9 15-134,32-56-2297,-15 25 1173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3.8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31 3712,'-8'-23'1792,"31"19"-2048,-9 0 2944,14 4-2432,15 0 128,14 0 0,9 4 0,8 0-512,6-1 0,0 2 256,-14 3 128,-9-5-512,-14 1 0,-6 5-512,-9-6 0,-4 1-384,8-4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4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21 2816,'-11'-9'35,"-6"-3"3016,17 13-2960,0-1 0,-1 0 1,1 1-1,-1-1 0,1 1 0,0-1 0,-1 1 1,1-1-1,0 0 0,-1 1 0,1-1 0,0 1 0,0-1 1,-1 1-1,1 0 0,0-1 0,0 1 0,0-1 1,0 1-1,0-1 0,0 1 0,0-1 0,0 1 1,0 0-1,0-1 0,0 1 0,0-1 0,0 1 0,1-1 1,-1 1-1,0-1 0,0 1 0,1 0 0,5 34 916,18 57-1,-6-24-971,41 203 1615,-12 2 0,18 428 0,-58-562-1504,2 124 198,-7-227-292,0-34-63,1-20-51,4-132-759,-8 116 620,2 1 0,1 0 0,1 0 0,2 0 0,15-55 0,-7 50 46,2 1-1,1 0 1,2 1 0,2 1-1,1 0 1,31-38-1,-50 71 176,0 0-1,0-1 0,0 1 0,0 1 1,1-1-1,-1 0 0,1 0 1,-1 1-1,1-1 0,-1 1 1,1 0-1,0 0 0,-1 0 1,1 0-1,4 0 0,-5 1 9,0 0-1,-1 0 0,1 0 1,-1 0-1,1 1 1,-1-1-1,1 1 0,-1-1 1,0 1-1,1 0 0,-1-1 1,1 1-1,-1 0 1,0 0-1,0 0 0,0 0 1,1 0-1,-1 0 1,0 0-1,0 1 0,0-1 1,-1 0-1,1 0 1,0 1-1,0-1 0,-1 1 1,1-1-1,-1 1 0,1 2 1,24 74 932,18 47-1,-37-110-938,1-1 1,1 0-1,0 0 1,1 0-1,0-1 1,14 14-1,-22-26-70,1 1 0,-1-1-1,1 1 1,0-1 0,-1 0 0,1 1 0,0-1-1,0 0 1,-1 0 0,1 0 0,0-1-1,0 1 1,0 0 0,0-1 0,0 1 0,1-1-1,-1 0 1,0 0 0,0 1 0,0-1-1,0-1 1,0 1 0,3 0 0,2-3-305,0 1 1,0-1-1,0-1 1,0 1 0,9-7-1,-10 7 136,4-4-271,-1 1 1,0-2-1,0 1 0,0-1 0,-1-1 0,0 0 0,-1 0 0,0 0 0,0-1 1,-1 0-1,9-21 0,14-34-1559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4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119 424 2688,'21'-2'1193,"-17"1"-987,-1 1 0,1-1 0,-1 1 0,1-1 0,-1 1-1,1 0 1,-1 0 0,1 1 0,-1-1 0,1 1 0,-1-1 0,0 1 0,1 0-1,-1 1 1,0-1 0,6 4 0,7 10 268,-1 1 1,15 18-1,-19-19-173,1-1 1,1 0-1,21 17 0,-28-27-220,0 0-1,-1 0 1,2-1-1,-1 1 1,0-2-1,1 1 0,-1-1 1,1 0-1,0 0 1,0-1-1,-1 0 1,1 0-1,10 0 1,1-3 15,1 0 0,-1 0 0,0-2 0,0-1 0,-1 0 0,1-1 0,-1-1 0,0 0 0,-1-1 0,0-1 0,0-1 0,-1 0 0,0-1 0,-1-1 0,15-14 0,-21 16-50,-1-1 1,0 1 0,0-1 0,-1-1 0,-1 1 0,0-1-1,0 0 1,-1 0 0,0 0 0,-2 0 0,1-1 0,-1 0 0,-1 1-1,0-1 1,-1 0 0,0 0 0,-1 1 0,-1-1 0,0 1-1,0-1 1,-2 1 0,1-1 0,-1 1 0,-1 1 0,0-1-1,-1 1 1,0-1 0,-1 2 0,0-1 0,-1 1 0,0 0-1,0 0 1,-1 1 0,0 0 0,-1 1 0,0 0 0,0 1 0,-1 0-1,0 0 1,0 1 0,-1 1 0,1 0 0,-1 0 0,0 1-1,-16-3 1,9 5-45,0 0-1,0 2 0,1 0 1,-1 1-1,0 1 0,1 0 1,-1 2-1,1 0 0,0 1 0,0 1 1,1 0-1,-1 2 0,1 0 1,-23 15-1,17-8-22,0 1 0,1 1 0,1 1-1,0 0 1,1 2 0,1 1 0,2 0 0,0 1-1,-16 27 1,28-40-99,0 1 1,0-1-1,1 1 0,0 1 0,1-1 0,0 0 0,0 1 1,1 0-1,1-1 0,0 1 0,0 0 0,1 0 0,3 21 0,-2-26-31,1-1 0,-1 1 0,1-1 0,0 1 0,0-1 0,1 0 0,0 0 0,0 0 0,0 0 0,0-1 0,1 1 0,0-1 0,0 0 0,0 0 0,0 0 0,1-1-1,-1 1 1,1-1 0,0 0 0,0 0 0,0-1 0,0 0 0,1 0 0,-1 0 0,1 0 0,-1-1 0,1 0 0,7 1 0,72 2-1641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5.1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1 146 2944,'21'26'2247,"-16"-21"-1942,-1 0 0,0 0 0,0 0 0,-1 0 0,1 1 0,-1 0 0,0-1 0,2 9 0,24 102 439,-23-86-355,1 1-1,2-2 1,0 1 0,26 51 0,-40-101-229,2 0 0,-1-29-1,1 23-105,3 22-42,-5-37 2,2 1-1,2 0 1,7-73 0,-5 104-12,1-1-1,0 1 1,0-1 0,0 1 0,2 0 0,-1 0 0,1 0-1,0 0 1,1 1 0,0 0 0,0 0 0,0 0-1,1 0 1,1 1 0,-1 0 0,1 0 0,0 1-1,1 0 1,0 0 0,0 1 0,16-9 0,-19 12 20,0 0 1,0 1-1,1-1 1,-1 1-1,0 0 0,0 0 1,1 1-1,-1 0 1,0 0-1,1 0 1,-1 1-1,0-1 1,1 1-1,-1 0 1,0 1-1,0-1 1,10 5-1,1 3 51,0 0 1,0 1-1,25 22 0,-21-17-2,-6-2-1,1 0 1,-2 1-1,1 1 1,-2 0-1,0 1 1,-1 0 0,-1 1-1,0 0 1,-2 0-1,11 28 1,-3 2 55,-2 0 0,-2 1 0,5 48 0,-16-88-299,0-4-62,0-1 1,0 1-1,0 0 1,-1 0-1,0 0 1,1-1-1,-1 1 1,-1 0-1,1 0 1,0 0-1,-1 0 1,0 0-1,-2 5 1,-2-8-1430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5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18 350 3840,'68'-10'3149,"-54"10"-2572,-1-2 1,0 0 0,1 0-1,15-6 1,-4-2-435,0 0 0,-1-2 1,0 0-1,-1-2 0,0-1 0,21-18 1,-41 30-115,0 1 0,1-1 0,-1-1 0,0 1 0,0 0-1,0-1 1,-1 1 0,0-1 0,1 0 0,-1 0 0,0 0 0,-1 0 0,1 0 0,-1 0 0,0 0 0,0-1 0,0 1 0,0-1 0,-1 1 0,0 0 0,0-1 0,0 1 0,0-1 0,-1 1 0,1 0 0,-1-1 0,0 1 0,-1 0 0,-2-7 0,1 5 29,0 0 1,-1 0-1,0 0 0,0 0 1,-1 1-1,1-1 0,-1 1 1,0 0-1,-1 0 1,1 1-1,-1 0 0,0 0 1,0 0-1,0 1 0,0 0 1,-1 0-1,-12-4 1,10 5-5,0 0 1,-1 1-1,1 0 0,-1 0 1,1 1-1,-1 1 1,1-1-1,-1 1 1,1 1-1,-1 0 1,1 0-1,0 1 1,0 0-1,0 0 0,1 1 1,-1 1-1,1-1 1,0 1-1,0 1 1,0-1-1,1 1 1,0 1-1,0-1 1,0 1-1,1 0 0,0 1 1,-7 11-1,8-11-52,-1 1-1,1 0 0,1 0 0,0 0 1,0 1-1,1-1 0,0 1 0,0 0 1,1 0-1,0 0 0,1 0 0,1 1 1,-1-1-1,2 0 0,-1 0 0,1 0 1,1 0-1,0 0 0,0 0 0,1 0 1,0 0-1,1-1 0,0 1 0,0-1 1,9 13-1,-2-7-25,2 1 0,0-2 0,0 1 0,1-2 0,1 0 0,0-1 0,1 0 0,0-1 0,1-1 0,0-1 0,0 0 0,1-1 0,30 9 0,-29-12-988,1-1-1,0 0 1,0-2 0,31 1 0,-40-3-780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6.3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53 2560,'-4'-4'1637,"8"14"-32,11 27-303,-8 3-970,1-1-1,3 0 1,1 0 0,1-1 0,3-1 0,1 0 0,1-1 0,31 42-1,-46-73-299,1 0-1,-1-1 1,2 1-1,-1-1 1,0 0-1,1 0 0,0 0 1,-1-1-1,1 0 1,1 0-1,-1 0 1,0-1-1,1 1 0,0-1 1,-1-1-1,1 1 1,0-1-1,0 0 1,0 0-1,9 0 0,-1-2 4,0-1 0,1 0 0,-1-1 0,0 0 0,-1-1-1,1 0 1,22-12 0,-22 9-7,0 0 0,-1-1 0,0-1 0,0 0-1,-1-1 1,0 0 0,-1-1 0,0 0 0,-1-1 0,0 0 0,-1-1 0,0 0 0,-1 0 0,10-23-1,-9 15 4,-1-1 0,-1 0 0,-1 0-1,-1 0 1,0-1 0,-2 1-1,-1-1 1,-1 0 0,-2-31-1,0 49-20,-3-32 1,4 35-10,0 1 0,0-1 0,0 1 1,-1-1-1,1 1 0,-1-1 0,1 1 1,-1-1-1,0 1 0,0-1 0,1 1 0,-1 0 1,0-1-1,0 1 0,0 0 0,0 0 1,-3-3-1,3 5 3,1-1 0,-1 0 0,0 0 0,1 0 0,-1 0 0,0 1 0,1-1 0,-1 0 0,1 1 0,-1-1 0,0 0 0,1 1 0,-1-1 0,1 1 0,-1-1 0,1 1 0,0-1 0,-1 1 0,1-1 0,-1 1 0,1 0 0,0-1 0,-1 1 0,1 0 0,0-1 0,0 1 0,0-1 0,-1 1 0,1 0 0,0 0 0,0-1 0,0 1 0,0 1 0,-5 28 89,5-28-66,-3 33 157,2 0 0,1 1 1,2-1-1,2 0 0,1 0 0,1-1 1,2 1-1,1-2 0,2 1 0,28 57 1,-32-78-170,1-1 0,0-1 1,17 20-1,-22-28-165,-1 0-1,1-1 1,-1 1 0,1 0 0,0-1-1,0 1 1,0-1 0,0 0 0,0 0-1,1-1 1,-1 1 0,1 0 0,-1-1-1,1 0 1,-1 0 0,1 0-1,0 0 1,0-1 0,5 1 0,6-10-1642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6.8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4736,'-1'28'2026,"31"233"2860,-13-51-4455,19 162-206,-25-303-75,3-1 1,3-1 0,33 87-1,-44-138-147,1 0 0,1 0-1,19 27 1,-25-39-53,1-1-1,0 1 0,0-1 1,0 0-1,1 0 0,-1-1 1,0 1-1,1-1 0,6 4 1,-8-5-27,0 0 1,0-1 0,0 1-1,0-1 1,0 0-1,0 1 1,0-1 0,0 0-1,0 0 1,0 0-1,1 0 1,-1-1 0,0 1-1,0-1 1,0 1 0,0-1-1,0 1 1,0-1-1,-1 0 1,1 0 0,2-1-1,19-18-1416,2 0-64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7.2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56 5120,'-24'-31'2560,"63"15"-3712,-16 7 4224,5 9-3200,24 9 128,13-2 0,1 6 128,20-2-128,6 1 0,-1 0 0,-11-1 0,-15-7-512,-8 5 0,-10-6-640,-10 1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7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1 414 4480,'0'-1'43,"0"1"1,0-1 0,0 0-1,-1 0 1,1 1-1,0-1 1,0 0 0,0 1-1,0-1 1,0 0-1,0 0 1,0 1-1,1-1 1,-1 0 0,0 1-1,0-1 1,1 0-1,-1 1 1,0-1-1,1 0 1,-1 1 0,0-1-1,1 1 1,-1-1-1,1 0 1,-1 1 0,1-1-1,-1 1 1,1 0-1,0-1 1,1 0 64,0 0 0,-1 1 0,1-1 1,0 1-1,0 0 0,0-1 0,0 1 0,0 0 1,0 0-1,-1 0 0,1 0 0,2 1 0,2 0 75,-1 0 0,1 0 0,-1 1 0,0 0 0,1 0 0,-1 0 0,0 1 0,0 0-1,8 5 1,-3 3-127,0-1-1,-1 2 1,0-1-1,0 1 1,-1 0-1,10 23 1,33 86 430,-49-115-422,17 55 398,-18-56-376,0-1 0,-1 1 0,1 0 0,-1-1 0,0 1 0,0-1 0,0 1 0,-1 0 0,0-1-1,0 1 1,-3 7 0,4-11-70,0-1 0,0 1-1,0-1 1,0 0 0,-1 1-1,1-1 1,0 1 0,0-1-1,-1 0 1,1 1 0,0-1-1,0 0 1,-1 1 0,1-1-1,0 0 1,-1 0 0,1 1-1,0-1 1,-1 0 0,1 0-1,-1 0 1,1 0 0,0 1-1,-1-1 1,1 0 0,-1 0-1,1 0 1,-1 0 0,1 0-1,0 0 1,-1 0-1,1 0 1,-1 0 0,1 0-1,-1 0 1,1 0 0,0-1-1,-1 1 1,-17-14 313,-8-27-74,13 17-184,2-1 0,1-1 0,1 0 0,1 0-1,1 0 1,2-1 0,0 0 0,0-42 0,4 29 54,2 0 0,3 1-1,0-1 1,3 1 0,15-52 0,-19 80-69,0 0 0,2 0 0,-1 0 1,1 0-1,1 1 0,0 0 0,0 0 0,1 1 1,0-1-1,11-9 0,-14 15-37,0 1 0,0-1 0,0 2 0,1-1 0,-1 0-1,1 1 1,-1-1 0,1 2 0,0-1 0,0 0 0,0 1 0,0 0 0,0 0-1,1 0 1,-1 1 0,0-1 0,0 1 0,0 1 0,1-1 0,-1 1 0,0 0-1,0 0 1,0 0 0,0 1 0,5 2 0,0 0-339,0 1 0,-1 1 0,1 0 0,-1 0 0,-1 1 0,1 0 0,-1 0 0,0 1 0,-1 0 0,9 12 0,-2-2-1493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8.1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4 212 4480,'17'16'3496,"-1"0"-2727,0 0-1,1 0 1,31 20-1,-34-29-681,1 0 0,0-1 0,0-1 0,1 0 0,-1-1 0,1 0 0,0-2 0,0 0 0,0 0 1,0-2-1,24-1 0,-28-1 34,-1 0 1,1 0 0,0-1 0,-1-1-1,1 0 1,-1 0 0,0-1 0,-1-1 0,1 1-1,-1-2 1,0 1 0,0-2 0,-1 1 0,0-1-1,-1-1 1,9-10 0,-13 15-86,-1-1 1,-1 0-1,1 0 0,-1 0 1,1 0-1,-2 0 0,1 0 0,0 0 1,-1-1-1,0 1 0,-1-1 1,1 1-1,-1-1 0,0 1 1,0-1-1,0 1 0,-1-1 1,0 1-1,0-1 0,-1 1 1,1 0-1,-1 0 0,0-1 1,0 1-1,-1 1 0,0-1 1,-4-6-1,2 3-16,0 0 1,-1 1-1,0-1 1,0 1-1,-1 0 1,0 1-1,0 0 0,-1 0 1,0 0-1,0 1 1,0 0-1,0 0 1,-1 1-1,0 1 0,-11-4 1,6 5 11,0 0 1,-1 2-1,1 0 0,0 0 1,-1 2-1,1-1 0,0 2 1,0 0-1,0 1 1,0 0-1,1 1 0,0 0 1,0 1-1,0 1 0,0 0 1,1 1-1,0 0 0,1 1 1,0 0-1,-17 18 1,18-16-66,1 0 0,0 0 0,0 0 0,1 1 1,1 1-1,0-1 0,1 1 0,0 0 0,-6 21 1,10-24-149,0 0 0,0 1 1,1-1-1,0 1 1,0-1-1,1 0 1,1 1-1,0-1 1,0 1-1,1-1 1,1 0-1,-1 0 0,8 17 1,-7-22-32,-1 0 0,1 0 0,0 0 0,0-1 0,1 1-1,-1-1 1,1 0 0,0 0 0,0 0 0,0 0 0,1-1 0,-1 0 0,1 0 0,0 0 0,0 0 0,7 2 0,39 13-1708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9.3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1 460 3200,'20'3'4962,"-3"-3"-4603,0-2 1,0 0-1,26-6 1,-26 1-249,0 0 1,-1-1 0,0-1-1,-1-1 1,0 0 0,0-1-1,-1 0 1,0-1 0,-1-1 0,-1 0-1,0-1 1,0 0 0,-2-1-1,0 0 1,0-1 0,10-23-1,-18 31-81,1 0 1,-1 0-1,-1 0 0,1 0 0,-1 0 0,-1 0 0,1 0 1,-2-1-1,1 1 0,-1 0 0,0 0 0,-1 0 0,1 0 1,-2 0-1,1 0 0,-1 0 0,0 1 0,-1 0 0,0-1 1,0 1-1,0 0 0,-1 1 0,0-1 0,-1 1 0,1 0 0,-1 0 1,0 1-1,-9-6 0,15 10-32,-1 1-1,0-1 1,1 1-1,-1-1 1,0 1 0,0-1-1,0 1 1,1-1 0,-1 1-1,0 0 1,0 0 0,0-1-1,0 1 1,1 0-1,-1 0 1,0 0 0,0 0-1,0 0 1,0 0 0,0 0-1,0 0 1,1 0-1,-1 1 1,0-1 0,0 0-1,0 0 1,0 1 0,1-1-1,-1 1 1,0-1-1,0 1 1,1-1 0,-1 1-1,0-1 1,1 1 0,-1 0-1,0-1 1,1 1 0,-1 0-1,1-1 1,-1 1-1,1 0 1,0 0 0,-1 0-1,1 1-1,-1-1 0,1 1 0,0-1 0,0 1 1,0-1-1,0 1 0,0-1 0,0 1 0,1-1 0,-1 1 0,0-1 0,1 1 0,-1-1 0,1 1 0,-1-1 0,1 0 0,0 1 0,0-1 0,0 0 0,0 1 0,0-1 0,0 0 0,0 0 0,0 0 1,0 0-1,2 1 0,7 4 3,-1-1 1,1 0 0,0-1 0,0 0 0,0-1-1,0 0 1,20 3 0,82 4 97,-47-6 64,211 13 863,-278-15-996,0 0 1,0 1 0,0-1-1,0 1 1,0-1 0,0 1-1,1 0 1,-1 0 0,1 0-1,-2 5 1,1-2 18,0-2-37,-62 141 229,57-124-234,1 0-1,0 0 1,2 1 0,0 0 0,0 25 0,3-31-7,1-1 1,1 1 0,0-1 0,1 1 0,0-1 0,1 1-1,7 17 1,-8-28 6,0 0 0,0 0 0,1 0 0,0 0-1,0-1 1,0 1 0,1-1 0,-1 0 0,1 0 0,0 0-1,0 0 1,1-1 0,-1 1 0,1-1 0,0-1 0,-1 1-1,1 0 1,0-1 0,1 0 0,-1 0 0,0-1 0,1 0-1,6 2 1,-1-2-27,-1-1-1,1 0 0,0 0 1,0-1-1,-1 0 0,1-1 1,0 0-1,-1-1 1,0 0-1,0-1 0,0 0 1,0 0-1,0-1 0,-1-1 1,0 1-1,0-1 0,11-10 1,12-13-348,0-1 1,52-66-1,-60 67 116,-12 11 41,0 2 150,-10 16 148,-3 11 106,-3 10-38,0 0 1,2 0 0,0 1 0,2-1 0,0 1 0,2-1-1,0 0 1,1 1 0,9 29 0,-9-42-229,0 0 0,0 0 1,1 0-1,0-1 0,1 1 0,0-1 1,0 0-1,1 0 0,0-1 0,0 1 1,1-2-1,0 1 0,0-1 0,1 0 0,0 0 1,0-1-1,0 0 0,0 0 0,1-1 1,0 0-1,0 0 0,0-1 0,11 2 1,-17-4-109,0-1 0,0 1 1,0-1-1,0 0 0,1 1 1,-1-2-1,0 1 0,0 0 1,0-1-1,0 1 0,0-1 1,1 0-1,-1 0 0,0 0 1,4-2-1,28-15-1502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09.6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 0 5760,'-53'0'2816,"44"7"-3456,9-7 5120,14 0-4608,0 0 128,0 4-1536,1 5 128,-6 2 640,-13-11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1:59.7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470 87 3456,'2'-12'515,"-1"8"-153,0-1 0,0 1-1,0-1 1,-1 1 0,0-1-1,0 1 1,0-1 0,-1-6-1,0 9-285,0 0-1,0 0 0,0 1 0,0-1 1,0 1-1,0-1 0,-1 1 1,1-1-1,0 1 0,-1 0 1,1 0-1,-1-1 0,0 1 1,1 0-1,-1 1 0,0-1 1,1 0-1,-1 0 0,0 1 0,0-1 1,0 1-1,0-1 0,0 1 1,-2 0-1,-12-1-52,0 1 0,0 1 0,0 0 1,0 1-1,1 1 0,-28 9 0,0-2 199,28-8-189,1 2-1,-1 0 1,0 1-1,1 0 1,0 1-1,0 0 1,1 1 0,-1 1-1,2 0 1,-1 1-1,1 1 1,0 0-1,1 0 1,1 1-1,-1 0 1,2 1 0,-1 0-1,-8 16 1,17-25-27,-1 0 0,1 0 1,0-1-1,1 1 0,-1 0 1,0 0-1,1 0 0,0 0 1,-1 0-1,1 0 0,1 0 1,-1 0-1,0 0 0,1 0 1,-1 0-1,1 0 0,0 0 1,0 0-1,0-1 0,0 1 1,1 0-1,-1-1 0,1 1 1,-1-1-1,1 1 0,0-1 1,0 0-1,0 1 1,0-1-1,0 0 0,1-1 1,2 3-1,10 7 66,1 0 1,0-1 0,31 14-1,-40-21-59,246 101 776,-176-84-320,-47-13-82,52 18 0,-76-23-309,0 1-1,-1-1 1,1 1 0,0 1 0,-1-1 0,0 1 0,0 0 0,0 0-1,0 0 1,0 1 0,-1 0 0,0 0 0,0 0 0,3 6 0,-5-9-28,-1 0 1,0 0 0,-1 0-1,1 0 1,0 0-1,-1 1 1,1-1 0,-1 0-1,1 0 1,-1 1 0,0-1-1,0 0 1,0 1 0,-1-1-1,1 0 1,0 0 0,-1 1-1,1-1 1,-1 0-1,-1 3 1,0-1 11,-1-1 0,1 1 0,-1-1 0,0 0 0,1 0 0,-1 0 0,-1 0 0,1 0 0,0-1 0,-6 4 0,-3 1 74,-1-1-1,0 0 1,0-1 0,-1 0 0,-22 4 0,11-4-39,0-1 0,-1-2 0,1 0 1,-1-2-1,1-1 0,-36-5 1,46 3-118,0 0 1,1-1-1,-1-1 0,1 0 1,0-1-1,0 0 1,1-1-1,-1-1 0,2 0 1,-1-1-1,1 0 1,-13-12-1,20 15-150,1 1 1,-1-1-1,1 0 0,0 0 1,1 0-1,-6-12 1,8 16 23,1 0 0,-1 1 0,0-1 0,0 0 1,1 0-1,-1 0 0,1 0 0,0 0 1,-1-1-1,1 1 0,0 0 0,0 0 1,0 0-1,1 0 0,-1 0 0,0 0 0,1 0 1,-1 0-1,1 0 0,0 0 0,0 0 1,0 0-1,0 1 0,0-1 0,0 0 1,0 0-1,3-2 0,17-9-1923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0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 0 5760,'-37'15'2816,"31"-15"-3328,6 0 6144,0 0-5760,0 4 128,0 0-384,0 7 0,0-7-896,0 4 0,0 3-384,16 3 0</inkml:trace>
  <inkml:trace contextRef="#ctx0" brushRef="#br0" timeOffset="1">2198 608 3072,'-1'-6'170,"0"0"367,-1 0 1,1 1-1,-1-1 0,0 0 0,0 1 1,-1-1-1,1 1 0,-5-7 0,5 11-433,0-1 0,-1 0 1,1 1-1,0-1 0,0 1 0,-1 0 0,1 0 0,-1 0 0,1 0 0,-1 0 0,0 1 1,1-1-1,-1 1 0,1 0 0,-1-1 0,0 1 0,1 0 0,-1 1 0,0-1 0,1 0 1,-5 2-1,-8 0 41,0 1 0,0 0-1,1 1 1,-1 1 0,1 0 0,0 1 0,0 0 0,1 1 0,0 1 0,0 0 0,1 1 0,0 0 0,1 1 0,-1 0-1,2 1 1,0 0 0,0 1 0,1 0 0,0 0 0,1 1 0,1 0 0,0 0 0,1 1 0,0 0 0,1 0-1,0 1 1,1-1 0,-1 16 0,3-11-84,1-1-1,1 1 0,1 0 1,1-1-1,0 1 0,1-1 1,1 0-1,1 0 0,1 0 1,8 19-1,-3-13-24,2 0 0,0-1 1,2 0-1,0-1 0,1-1 0,28 29 1,-30-38-5,0-1 0,0 0 1,1-1-1,0 0 0,0-2 1,1 1-1,1-2 1,-1 0-1,1-1 0,0-1 1,1 0-1,-1-2 0,1 0 1,0 0-1,0-2 1,0 0-1,0-1 0,28-4 1,-23 1-124,0-1 0,0 0 0,-1-2 1,0-1-1,0 0 0,0-2 0,-1 0 0,0-1 1,-1-2-1,0 0 0,-1-1 0,0 0 0,-1-2 1,17-17-1,-13 0-1063,4 0-2364,-24 30 1534,-2 2 43</inkml:trace>
  <inkml:trace contextRef="#ctx0" brushRef="#br0" timeOffset="2">2999 833 3200,'-1'1'163,"-1"0"1,0 0 0,1 0-1,-1 0 1,1 1-1,0-1 1,-1 0-1,1 1 1,0-1-1,0 1 1,-1-1 0,1 1-1,0-1 1,1 1-1,-1 0 1,0 0-1,0-1 1,1 1-1,-1 0 1,1 0-1,0 0 1,-1 0 0,1 0-1,0 0 1,0-1-1,0 4 1,-2 57 3484,3-44-3500,1-1-1,0 1 1,1-1 0,1 1 0,1-1 0,0 0 0,1-1 0,1 1 0,1-1-1,11 19 1,-12-25-40,1 0 0,0-1-1,0 1 1,1-2 0,0 1-1,0-1 1,1 0 0,0-1-1,1-1 1,0 1 0,0-1-1,0-1 1,0 0 0,1-1-1,17 4 1,-12-4-56,1-2-1,-1-1 1,1 0-1,-1-1 1,1 0 0,0-2-1,-1 0 1,0-1 0,0-1-1,0 0 1,0-1 0,0-1-1,-1-1 1,0 0-1,0-2 1,-1 1 0,21-17-1,-19 13 4,0-1 0,-1-1-1,0-1 1,-1 0 0,-1-1-1,-1 0 1,0-1 0,-1-1-1,-1 0 1,0-1 0,-1 0-1,-2 0 1,0-1 0,7-27-1,-12 35-38,-1-1-1,-1 1 0,0-1 1,-1 0-1,0 0 0,-1 1 1,0-1-1,-1 0 0,0 1 1,-1 0-1,-1-1 0,0 1 1,0 0-1,-1 1 1,-1-1-1,0 1 0,-1 0 1,0 1-1,0-1 0,-1 1 1,0 1-1,-1-1 0,-17-13 1,8 8-4,-1 2 1,0-1 0,-1 2-1,0 1 1,-1 0 0,0 2-1,-1 0 1,0 2 0,0 0-1,-1 1 1,1 1 0,-30-1-1,27 4-18,1 2-1,-1 0 0,1 2 1,-1 1-1,1 1 0,0 1 1,-36 12-1,51-14-40,1 1 0,0 0 0,0 0 0,1 0 0,-1 1 0,1 0 1,0 1-1,0 0 0,1 0 0,-10 11 0,12-12-53,1 1 0,0-1 0,0 0 0,1 1 0,-1 0 0,1-1 1,0 1-1,1 0 0,0 0 0,0 0 0,0 0 0,0 0 0,1 0 0,0 0 0,1 1 0,-1-1 0,2 7 1,0-6-169,0 0 1,0 0 0,0 0 0,1 0 0,0-1 0,1 1 0,-1-1 0,1 0 0,9 12 0,50 44-2037,-46-47 1732,40 37-1369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0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330 35 4224,'1'-4'376,"2"-17"550,-4 21-900,1-1 0,0 1 0,0-1-1,1 1 1,-1 0 0,0-1 0,0 1 0,0-1-1,0 1 1,0 0 0,0-1 0,0 1 0,1 0-1,-1-1 1,0 1 0,0 0 0,1-1 0,-1 1-1,0 0 1,0-1 0,1 1 0,-1 0 0,0 0-1,1 0 1,-1-1 0,0 1 0,1 0 0,-1 0-1,0 0 1,1 0 0,-1-1 0,0 1-1,1 0 1,-1 0 0,1 0 0,-1 0 0,1 0-1,-1 1 73,0 1 1,0-1-1,0 0 0,0 0 0,0 1 0,0-1 0,0 0 0,0 0 0,-1 0 0,1 1 0,0-1 0,-1 0 0,1 0 0,-1 0 0,1 0 0,-1 0 0,0 0 0,1 0 0,-1 0 0,0 0 0,0 0 0,-1 1 0,2-2-6,-19 23 40,-1-2 1,-1 0-1,-1-1 1,-30 21-1,22-18 67,2 0 0,-27 31 0,53-52-181,-8 8 67,0 0 1,1 1 0,1 0-1,0 1 1,0-1 0,1 2 0,0-1-1,-8 26 1,14-37-76,1 0 0,0 1-1,0-1 1,-1 0 0,1 1 0,0-1 0,0 1-1,1-1 1,-1 0 0,0 1 0,0-1 0,1 0 0,-1 1-1,1-1 1,-1 0 0,1 0 0,-1 1 0,1-1-1,0 0 1,0 0 0,0 0 0,-1 0 0,2 1-1,1 0 1,0 0 0,-1 0 0,1-1 0,0 1 0,0-1 0,0 0 0,0 0 0,0 0 0,0 0 0,3 0 0,12 2 10,0-1 1,0-2 0,19 0-1,-19-1 22,174-7-26,65 0 29,-224 9-6,0 2 1,0 1 0,0 2 0,0 1-1,47 17 1,-71-21 9,-1 0 0,0 1 1,0 0-1,0 1 0,-1 0 0,1 0 1,-1 0-1,0 1 0,-1 0 0,1 0 1,-1 1-1,7 10 0,-11-14-8,0 1-1,0 0 0,0 0 1,-1 0-1,0 0 0,1 0 1,-1 0-1,-1 0 1,1 0-1,-1 1 0,1-1 1,-1 0-1,0 0 0,-1 0 1,1 1-1,-1-1 1,0 0-1,0 0 0,0 0 1,0 0-1,-1 0 0,0 0 1,0-1-1,0 1 0,0 0 1,0-1-1,-6 6 1,-2 3 82,-1 0 0,0-1 0,-1-1 0,0 0 0,0-1 0,-1 0 0,-1-1 0,-16 9 0,7-7 61,0 0 0,-1-2-1,1 0 1,-39 6 0,31-11-63,0-1-1,-1-1 1,1-2 0,-1-2-1,-37-7 1,-4 1-461,70 8 181,1 1 0,-1-1 0,0 1 0,0 0 0,0 0 0,0 0-1,0 1 1,0-1 0,0 1 0,0-1 0,1 1 0,-1 0 0,0 0 0,0 0 0,1 1-1,-1-1 1,1 1 0,-1-1 0,1 1 0,0 0 0,-1 0 0,1 0 0,-3 3 0,-6 4-1889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0.6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3072,'0'0'100,"0"0"1,0 1-1,0-1 1,0 0-1,0 0 1,0 0-1,0 0 0,0 0 1,0 0-1,1 0 1,-1 0-1,0 0 1,0 0-1,0 0 1,0 0-1,0 0 1,0 0-1,0 0 0,0 0 1,1 0-1,-1 0 1,0 0-1,0 0 1,0 0-1,0 0 1,0 0-1,0 0 0,0 0 1,1 0-1,-1 0 1,0 0-1,0 0 1,0 0-1,3 28 1334,0 60-964,-3-58 99,6 175-301,13 308 908,36-2-338,-12-321-702,-2-19-890,-37-127-1294,-4-41 640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1.0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0 169 3712,'8'-11'270,"0"-1"1,1 2 0,1-1-1,-1 1 1,1 1-1,1-1 1,0 2 0,0 0-1,1 0 1,0 1-1,0 0 1,0 1 0,1 1-1,0 0 1,0 0-1,1 1 1,-1 1-1,20-2 1,15-4-185,0 2 0,50-1 0,-79 8-58,0 0 0,0 2 1,0 0-1,0 1 0,0 1 0,-1 1 1,1 0-1,22 11 0,-26-9 40,-1 1-1,1 0 1,-2 1-1,1 0 1,-2 1-1,1 1 1,-1 0-1,-1 0 1,0 1-1,17 24 1,-23-28-9,0 0-1,-1 1 1,1 0 0,-2 0 0,1 0 0,-1 0 0,-1 0 0,0 1-1,0-1 1,-1 1 0,0-1 0,0 1 0,-1 0 0,-1-1 0,0 1 0,0 0-1,0-1 1,-1 1 0,-6 15 0,4-16-18,0 0 1,0 0-1,-1 0 0,0 0 1,0-1-1,-1 0 0,0 0 1,0-1-1,-1 1 0,0-1 1,-1-1-1,1 1 0,-1-1 1,0-1-1,-1 0 0,0 0 1,1 0-1,-1-1 0,-1 0 1,1-1-1,-1 0 0,1-1 1,-1 0-1,0 0 0,0-1 1,1 0-1,-1-1 0,0 0 1,0 0-1,0-1 0,-17-4 1,23 4-128,0 0 0,0 0 0,0 0 0,0 0 0,1-1 0,-1 1 0,0-1 0,1 0 1,0 0-1,-1 0 0,1-1 0,0 1 0,0-1 0,0 0 0,1 0 0,-1 0 0,1 0 1,-1 0-1,1 0 0,0-1 0,0 1 0,1-1 0,-1 0 0,1 1 0,-1-1 0,1 0 1,0 0-1,1 0 0,-1 0 0,1 0 0,0 0 0,-1 1 0,2-1 0,-1 0 0,0 0 1,1 0-1,2-7 0,9-27-1578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1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78 299 3712,'2'4'220,"1"1"1,0-1 0,1 0-1,-1 0 1,1 0-1,-1-1 1,1 1-1,0-1 1,0 0 0,1 0-1,-1 0 1,1 0-1,-1-1 1,1 0-1,0 0 1,0 0 0,0-1-1,0 1 1,0-1-1,0-1 1,8 2-1,-4-2-168,-1 1 0,1-1 0,0 0-1,0-1 1,0 0 0,-1 0 0,1-1-1,0 0 1,-1 0 0,0-1 0,1 0-1,7-5 1,-1-1-12,-2 0 1,1-1-1,-1 0 0,-1-1 1,0-1-1,0 0 0,-2-1 0,19-25 1,-26 33 1,0-1 0,0 1-1,0 0 1,-1-1 0,1 0 0,-1 1 0,-1-1 0,1 0 0,-1 0 0,0 0 0,0 0 0,-1 0-1,0-1 1,0 1 0,0 0 0,-1 0 0,0 0 0,0 0 0,-1 0 0,1 0 0,-1 0 0,0 1-1,-1-1 1,0 1 0,1-1 0,-2 1 0,-3-6 0,4 8 18,0-1 0,-1 0-1,0 1 1,1-1 0,-1 1 0,0 0 0,-1 0-1,1 1 1,0-1 0,-1 1 0,1 0 0,-1 0-1,0 0 1,-8-1 0,4 2 26,0-1 1,0 2-1,0 0 0,0 0 0,1 0 1,-1 1-1,-16 4 0,7-1 32,1 2-1,1 0 1,-1 0-1,1 2 1,0 0 0,1 1-1,0 1 1,-14 11-1,19-12-81,0 0 1,1 1-1,0 0 0,1 1 0,0 0 1,1 0-1,0 0 0,1 1 0,0 0 0,1 1 1,0-1-1,1 1 0,0 0 0,-2 17 1,5-21-32,0 0 0,0 0 1,1 0-1,0 0 0,0 0 1,1 0-1,0 0 0,1 0 1,0-1-1,0 1 1,1 0-1,0-1 0,0 0 1,1 1-1,1-1 0,-1-1 1,1 1-1,0-1 0,1 0 1,0 0-1,12 12 1,1-5-106,0-1 0,1-1 0,0 0-1,0-2 1,2 0 0,30 9 0,1-3-1651,87 14 0,-70-21 66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2.0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46 2688,'-9'-46'3712,"13"71"-2723,0 1-1,-1 43 1,0-10-115,8 112 929,15 164 234,-16-256-1676,1 16 18,26 101 0,-29-167-340,0 0 0,2-1-1,1-1 1,1 0 0,2 0-1,0-1 1,34 44 0,-44-65-25,1 1 0,-1-1-1,1 0 1,1 0 0,-1-1 0,0 0 0,1 1 0,0-2-1,0 1 1,0-1 0,1 0 0,-1 0 0,1-1-1,0 0 1,-1 0 0,12 2 0,-9-4-103,0 0 1,-1 0-1,1-1 0,0 0 1,0-1-1,0 0 0,0 0 1,-1-1-1,1 0 0,-1-1 1,0 0-1,11-6 1,4-4-1313,-1-1 0,42-34 0,-28 17-540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2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63 4352,'-38'-46'2176,"52"33"-2688,1 10 3200,45 3-2688,11 0 128,-1 3 0,-5 6 0,12-2-256,-11 2 128,-6-5-896,-8 3 0,-4 2-128,-11-6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2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18 3584,'-3'-17'1575,"8"28"-33,6 39-371,-2 243 370,-3-38-501,-3-126-505,-3-62-270,3 0 1,14 82-1,-13-128-275,1-1 1,1 0-1,0 0 1,1 0-1,2-1 0,0 0 1,1-1-1,0 0 1,2 0-1,0-1 1,22 23-1,-30-35-144,1 0 1,1 0-1,-1-1 1,1 1-1,-1-1 0,1-1 1,1 1-1,-1-1 1,0 0-1,1 0 0,-1-1 1,1 1-1,0-1 1,0-1-1,0 0 0,0 0 1,0 0-1,0-1 1,12 0-1,21-8-1275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3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 3840,'28'-3'1920,"89"15"-1664,-71-21 2688,17 6-2944,2-1 128,24 1-128,-9 3 0,9-6-256,-9 6 0,-14-3-896,-4-1 128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3.4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105 384 4608,'0'-1'80,"0"0"-1,0 0 1,0 1 0,0-1-1,0 0 1,0 0 0,0 1 0,1-1-1,-1 0 1,0 0 0,1 1 0,-1-1-1,0 0 1,1 1 0,-1-1 0,1 0-1,-1 1 1,1-1 0,-1 1-1,1-1 1,-1 1 0,1-1 0,0 1-1,-1-1 1,1 1 0,0 0 0,-1-1-1,1 1 1,0 0 0,0-1-1,-1 1 1,1 0 0,0 0 0,0 0-1,-1 0 1,1 0 0,0 0 0,0 0-1,0 0 1,-1 0 0,1 0-1,0 0 1,0 0 0,-1 1 0,1-1-1,0 0 1,0 1 0,-1-1 0,1 0-1,0 1 1,-1-1 0,1 1-1,-1-1 1,1 1 0,0-1 0,-1 1-1,1-1 1,0 2 0,1 0 139,0 0 0,1 0 0,-1 0 0,0 0 0,0 1 0,0-1 0,-1 1 0,1-1 0,0 1-1,-1 0 1,0 0 0,0 0 0,0 0 0,0 0 0,0 0 0,0 4 0,-1-5-213,1 0 0,-1 0 0,0 0 0,1 0 0,-1 0 0,1 0 0,0 0 0,-1 0 0,1-1 0,0 1 0,0 0 0,1 0 0,-1-1 0,0 1 0,0 0 0,1-1 0,-1 1 0,4 1 0,0 1 92,0-1 0,0 1 0,1-2 0,-1 1 0,1 0 0,9 2 0,-4-2 68,0 0 0,1-1 0,0 0 0,0-1 1,-1 0-1,23-1 0,-18-3-88,0-1 0,-1 0 0,1-1-1,-1 0 1,0-1 0,-1-1 0,1 0 0,12-10 0,-17 11-45,-2 0 0,1-1 0,-1 1 0,0-2 0,0 1 0,-1-1 0,0 0 0,0-1 0,-1 1 0,0-1 0,-1-1 0,8-16 1,-10 16-13,-1 1 0,0 0 0,-1 0 0,0 0 0,0-1 1,-1 1-1,-1-1 0,1 1 0,-1 0 0,-1-1 1,0 1-1,0 0 0,0 0 0,-1 0 0,-1 1 1,0-1-1,0 1 0,0-1 0,-1 1 0,-1 1 0,-9-13 1,7 10-26,-1 1 0,0 0 0,-1 0 0,0 1 1,0 0-1,-1 1 0,0 0 0,0 0 0,0 2 1,-1-1-1,0 1 0,0 1 0,0 0 0,-1 1 1,-16-3-1,10 5-21,-1 0 1,0 2 0,1 0-1,-1 1 1,1 1-1,-1 0 1,1 2 0,0 0-1,-26 12 1,37-14-7,0 0-1,0 1 1,1 0 0,-1 0 0,1 1 0,0 0-1,0 0 1,1 1 0,0 0 0,0 0 0,0 0-1,0 1 1,1 0 0,0 0 0,1 0 0,0 0-1,0 1 1,0 0 0,1 0 0,0 0 0,1 0-1,0 0 1,0 1 0,-1 10 0,3-11-87,0-1 1,1 1-1,0 0 0,0-1 1,1 1-1,0 0 0,0-1 1,1 0-1,0 0 1,0 1-1,0-2 0,1 1 1,0 0-1,10 11 0,-5-9-200,-1 1 0,1-2 0,1 1-1,0-1 1,0-1 0,1 0-1,0 0 1,16 7 0,61 20-1602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4.3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102 273 3200,'1'0'119,"-1"0"0,1-1 1,-1 1-1,1 0 0,-1 0 0,1 0 0,-1-1 1,1 1-1,0 0 0,-1 0 0,1 0 0,-1 0 1,1 0-1,-1 0 0,1 0 0,0 0 0,-1 0 1,1 0-1,-1 0 0,1 0 0,-1 1 0,1-1 1,-1 0-1,1 0 0,-1 1 0,1-1 0,-1 0 1,1 1-1,-1-1 0,1 0 0,-1 1 1,1-1-1,-1 1 0,0-1 0,1 1 0,0 0 1,22 19 1250,-10 3-1089,2 0 0,1-1 0,0 0 0,29 28 0,-39-44-225,0 0 1,0-1 0,0 0-1,1-1 1,0 1 0,-1-1 0,1 0-1,1-1 1,-1 0 0,1 0-1,-1-1 1,1 1 0,0-2-1,0 1 1,0-1 0,-1 0 0,1-1-1,1 0 1,12-1 0,-9-2 2,1 0 1,-1-1 0,-1 0-1,1 0 1,-1-1-1,0-1 1,0 0 0,0-1-1,-1 0 1,0 0-1,0-1 1,-1-1 0,0 1-1,0-1 1,7-11 0,-11 13-22,1-1 1,-1 0 0,0 0 0,-1 0 0,0-1 0,-1 0 0,1 1 0,-2-1 0,1-1-1,-1 1 1,0 0 0,-1 0 0,0-1 0,-1 1 0,0 0 0,0-1 0,-1 1 0,-1 0-1,1-1 1,-5-14 0,1 15-25,0-1 0,0 0 0,0 1 0,-1 0-1,-1 1 1,1-1 0,-1 1 0,-1 0 0,0 1 0,0 0-1,0 0 1,-1 0 0,0 1 0,-11-5 0,3 1-41,-1 2 1,0 0-1,0 1 0,0 0 1,-1 2-1,-38-6 1,36 9-34,-1 1 0,0 1 0,0 1 0,1 1 0,-41 9 0,48-7 4,1 0 0,-1 0 0,0 1 1,1 1-1,0 0 0,0 1 0,1 0 1,0 1-1,-21 17 0,32-24 44,-1 1 0,0 0 0,1 0 0,-1 0-1,1-1 1,-1 1 0,1 1 0,0-1 0,0 0 0,0 0-1,0 0 1,0 1 0,0-1 0,1 0 0,-1 1 0,1-1-1,0 0 1,-1 1 0,1-1 0,0 1 0,1-1 0,-1 0-1,0 1 1,1-1 0,-1 1 0,1-1 0,0 0 0,-1 0-1,1 1 1,0-1 0,1 0 0,-1 0 0,0 0-1,1 0 1,-1 0 0,1 0 0,-1 0 0,1-1 0,0 1-1,0-1 1,4 3 0,4 5-40,1-2 0,0 1 0,0-2 0,1 1 0,0-2 1,14 6-1,0-3-60,0-1 0,1-2 1,-1-1-1,1 0 1,0-2-1,44-2 0,162-28-402,-133 13 530,-97 14 20,1 0 0,-1 1 1,1-1-1,-1 1 0,1 0 1,0 0-1,-1 1 0,1-1 1,-1 1-1,6 1 1,-8-1-12,0 0 1,0 0 0,0 0 0,0 0 0,0 0 0,0 0 0,0 0 0,-1 0 0,1 1 0,-1-1 0,1 0 0,-1 0 0,1 1 0,-1-1 0,0 0-1,1 1 1,-1-1 0,0 1 0,0-1 0,0 0 0,0 1 0,0-1 0,0 0 0,-1 1 0,1-1 0,0 0 0,-1 1 0,0 1 0,-2 11 112,1 0 0,0 1 1,1-1-1,0 1 0,1-1 0,4 28 1,-2-34-110,0-1 0,1 1 1,0-1-1,0 0 0,0 0 1,1 0-1,0 0 0,1-1 1,-1 1-1,1-1 0,0 0 1,1-1-1,-1 1 0,12 7 1,-3-3-39,0-1 0,0-1 0,21 9 0,23 13-1747,-37-12 220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1.4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119 337 768,'-4'-3'344,"1"0"0,0-1 0,-1 1 0,0 0 0,0 1 0,0-1 0,0 1 1,0 0-1,-6-3 0,10 5-251,-1 0 0,0 0 1,1 0-1,-1 0 0,0 0 1,1 0-1,-1 0 0,0 0 1,1 0-1,-1 0 0,0 0 0,1 0 1,-1 1-1,0-1 0,1 0 1,-1 0-1,1 1 0,-1-1 1,0 0-1,1 1 0,-1-1 1,1 0-1,-1 1 0,1-1 1,-1 1-1,1 0 0,-2 1 31,1 0 0,0 0 0,1 0 0,-1 0 1,0 1-1,1-1 0,-1 0 0,1 0 0,0 1 0,0-1 0,0 0 0,0 3 0,1 14 76,1 1-1,1-1 1,1 0 0,1 0-1,0 0 1,1-1-1,1 0 1,1 0 0,1 0-1,0-1 1,1-1-1,1 1 1,1-2 0,0 0-1,1 0 1,0-1 0,1 0-1,1-2 1,0 1-1,1-2 1,0 0 0,1-1-1,0-1 1,0 0-1,1-1 1,0-1 0,21 5-1,-27-10-147,1-1 0,-1 0-1,0-1 1,1 0 0,-1-1 0,0 0-1,16-4 1,83-27 217,-91 24-215,-1-1 0,0 0 0,0-2 0,-1 0 0,-1-1 0,0-1 0,0 0 0,-1-1 0,-1-1 0,0-1 0,17-25 0,-23 29-7,-1-1 0,0 0 0,-1-1 0,0 1 0,-1-1 0,-1-1 0,6-21 0,-9 26-8,-1 0 1,0 0-1,0 0 0,-1 0 0,0-1 0,0 1 0,-2 0 0,1 0 0,-1 0 0,0 0 0,-8-18 0,2 11-7,0 0 0,-2 1 0,0 0 0,-1 0 0,0 1 0,-1 1 0,0 0-1,-2 1 1,1 0 0,-2 1 0,0 1 0,0 0 0,-1 1 0,0 0 0,-1 1 0,0 1 0,-19-6-1,5 4 6,0 1-1,0 2 1,-1 0-1,0 3 1,0 0-1,0 2 1,0 2-1,-1 1 0,-37 6 1,55-5-24,1 1-1,-1 0 1,1 1 0,0 1 0,1 0 0,-1 1 0,1 0-1,0 1 1,0 1 0,1 0 0,0 1 0,1 0 0,-1 0-1,2 1 1,-18 22 0,22-24-54,1 0 1,0 0-1,0 1 0,1 0 1,0 0-1,0 0 1,1 0-1,0 1 0,1-1 1,0 1-1,0 0 0,1 0 1,1-1-1,0 1 0,0 0 1,0 0-1,2 0 1,-1 0-1,1-1 0,0 1 1,1-1-1,0 1 0,1-1 1,5 11-1,3-1-403,0 1 1,2-2-1,0 0 0,1 0 1,0-1-1,2-1 0,0-1 0,0 0 1,38 23-1,43 16-1625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5.7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1048 3712,'1'-3'258,"0"1"1,1-1-1,-1 0 1,1 1-1,-1-1 1,1 1-1,0-1 1,0 1-1,0 0 1,0 0-1,0 0 1,1 0-1,-1 0 1,1 0-1,-1 1 1,4-2-1,54-25 1521,-29 15-1936,14-13 258,-2-1 1,-1-3-1,51-46 0,-91 74-101,26-22 96,-2-1 0,-1-1 0,-1-1-1,-1-1 1,-1-1 0,-2-1 0,-1-1 0,26-58 0,-38 70-49,-1 1-1,0-1 1,-1 0 0,-1 0 0,-1 0 0,-1-1-1,0-34 1,-3 39-33,0 1 1,-2 0-1,1 0 0,-2 0 0,0 0 1,0 0-1,-2 1 0,1 0 0,-2 0 1,0 0-1,-13-18 0,13 21-11,-1 0 0,0 0 0,0 1 0,-1 0 0,0 0 0,-1 1 0,0 1 0,0-1 0,-1 2 0,1-1 1,-2 2-1,1-1 0,0 1 0,-1 1 0,0 0 0,0 1 0,0 0 0,-1 1 0,1 0 0,-1 1 0,1 1 0,-1 0 0,1 0 0,-1 1 0,1 1 0,0 0 0,-1 1 0,1 0 0,0 1 0,1 0 0,-1 1 1,1 0-1,0 1 0,-12 7 0,8-1 13,0 1 0,1 0 0,1 1 0,0 1 0,1-1 0,0 2 0,2 0 0,-1 0 0,2 1 0,0 0 0,-9 29 0,7-14 37,1 1 0,1 0 1,2 0-1,1 1 0,-1 62 1,7-54 81,2 1 0,2-1 0,1 0 1,3 0-1,1-1 0,2 0 1,2 0-1,2-1 0,33 64 1,-34-80-61,0 0 0,2 0 1,0-1-1,2-1 1,0-1-1,2-1 1,0 0-1,1-1 0,1-2 1,1 0-1,0-1 1,1-1-1,1-2 1,0 0-1,43 14 1,-57-24-56,0 0 0,0-1 0,0 0 0,0-1 0,0 0 0,0-1 0,0 0 0,0-1 0,0 0 0,0 0 0,0-1 0,0-1 0,0 0 0,11-5 0,-5 0 5,-1 0 1,-1-1 0,1 0 0,-2-1 0,1-1 0,-1-1 0,-1 0 0,14-15 0,-2-3-21,-1-1 0,-2-1 0,0-1 0,-3-1 0,0-1 0,22-62 0,-19 34-120,-3-1-1,-3-1 1,9-71-1,-12-22-306,-13 135 306,-1 1 0,-1-1 0,-1 0 0,-10-40 0,10 54 88,0 1 0,-1 0 0,0 1 0,0-1 1,-1 1-1,0 0 0,-1 0 0,1 0 0,-1 1 0,0 0 1,-1 0-1,1 0 0,-1 1 0,0 0 0,-1 0 1,1 1-1,-14-6 0,15 7 11,-1 0 0,0 1 0,0 0 0,0 0 0,0 1 0,0 0 0,0 0 0,0 0 0,-1 1 0,1 0 0,0 1 0,0 0 0,0 0 0,0 0 0,0 1 0,0 0 0,0 0 0,0 1 0,0-1 0,1 2 0,-9 4 0,-1 4-19,1 1-1,1 1 1,0 0 0,1 0-1,0 1 1,2 1-1,-1 0 1,2 1 0,0 0-1,-14 37 1,11-21 60,2 2 0,1-1 0,2 1 0,2 1 0,-4 42 0,10-47 62,0 0 0,2 1 0,2-1 0,1 0 0,1 0 0,16 48 0,80 174 592,-94-236-663,0 0 0,1-1 0,1 0 0,0 0 0,1-1 0,1-1 0,1 0 0,0 0 0,0-1 0,1-1 1,1 0-1,0-1 0,1-1 0,0 0 0,0-1 0,19 7 0,-29-14-82,0-1 1,1-1-1,-1 1 0,0-1 1,1 0-1,-1 0 0,0-1 1,0 1-1,1-1 0,-1-1 1,0 1-1,0-1 0,0-1 1,0 1-1,-1-1 0,1 0 1,5-3-1,14-10-480,-1-1 1,29-25 0,-46 36 398,59-52-1622,-65 57 1771,-1 0 1,1 1 0,0-1-1,0 1 1,-1-1-1,1 0 1,0 1 0,-1-1-1,1 0 1,0 0-1,-1 0 1,1 1 0,-1-1-1,0 0 1,1 0 0,-1 0-1,0 0 1,1 0-1,-1 0 1,0 0 0,0 0-1,0 0 1,0 0-1,0 0 1,0 0 0,0-1-1,-7-1 698,-5 17-289,10-10-347,0-1-1,1 1 1,-1 0 0,1-1 0,-1 1 0,1 0 0,0 0 0,1 0-1,-1 0 1,1 0 0,-1 0 0,1 0 0,0 0 0,1 0 0,-1 0 0,1 0-1,0 0 1,-1 0 0,4 6 0,-1-4 25,0-1 0,0 1 0,1-1 0,0 0-1,0 0 1,0 0 0,1-1 0,0 1 0,-1-1 0,1 0 0,8 4 0,2 1 105,0-1 1,1-1-1,0 0 1,0-1-1,0-1 1,1 0-1,-1-1 0,29 2 1,-33-5-131,0 0 0,0-1 0,0-1 0,0 0 0,0 0-1,0-1 1,0-1 0,0 0 0,0-1 0,19-8 0,-24 7-33,0 1-1,0-1 1,-1 0-1,0 0 1,1-1-1,-2 0 1,1 0 0,-1-1-1,0 1 1,0-1-1,-1 0 1,0 0-1,0-1 1,0 1-1,-1-1 1,4-15 0,-5 16-30,-1-1 0,1 0 0,-1 0 0,0 0 0,-1 0 0,0 0 0,0 0 0,-1 0 0,0 0 0,-1 0 0,-3-13 1,-2 4-23,0 0 0,-1 0 1,0 1-1,-13-17 1,16 26 0,-2 0 0,1 0 1,-1 0-1,0 1 0,-1 0 0,0 0 1,1 1-1,-2 0 0,1 0 0,-1 1 1,1 0-1,-1 1 0,0 0 0,0 0 0,-1 1 1,1 0-1,0 0 0,-1 1 0,0 1 1,-11 0-1,10-1-25,-1 2 0,0-1 0,0 2 0,0-1 1,1 2-1,-1-1 0,1 2 0,-1-1 0,1 2 0,0-1 0,1 1 0,-1 1 0,1 0 1,0 1-1,1 0 0,-10 9 0,16-14 0,0 2 0,0-1 0,0 0 0,1 0 0,-1 1 0,1 0 0,0-1 0,0 1 0,1 0 0,-1 0 0,1 0 0,0 0 0,0 0 0,0 0 0,0 0 0,1 1 0,0-1 0,0 0 0,0 7 0,2-5-18,-1 0 0,1 1 0,1-1 1,-1 0-1,1-1 0,0 1 0,0 0 0,0-1 0,1 1 0,0-1 0,8 8 0,1-1-54,0 0 0,1 0-1,1-2 1,-1 0-1,2 0 1,0-1 0,0-1-1,26 9 1,-11-9 83,1-2 0,0 0 0,38 0 0,-42-4 391,1 0 1,-1 2-1,1 2 1,49 15 0,-74-19-240,-1 0 1,1 0 0,0 0 0,-1 0 0,1 1 0,-1 0-1,0 0 1,0-1 0,0 2 0,0-1 0,0 0 0,-1 1-1,0-1 1,1 1 0,2 6 0,0 5 344,1 0-1,-2 0 1,3 16-1,13 36 671,-10-43-861,2-2 0,0 1 0,20 25 0,-25-38-591,1-1 1,0 1-1,1-1 1,0-1-1,0 1 1,1-2-1,0 1 1,19 10 0,-8-12-1857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6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39 715 2304,'-2'-1'122,"-1"0"1,1 0 0,0-1-1,0 1 1,0 0-1,0-1 1,0 1-1,0-1 1,0 0-1,0 0 1,1 0-1,-1 0 1,1 0-1,-1 0 1,1 0-1,0 0 1,-2-4-1,2 0 200,0 0 1,0-1-1,0 1 0,1 0 0,0-12 0,0 2-471,3-11 384,1 0-1,2 0 1,0 0 0,2 1-1,0 0 1,20-38 0,-16 36-129,2 1 1,1 1 0,1 0-1,1 1 1,1 1 0,2 1-1,0 0 1,1 1 0,1 2-1,1 0 1,1 1 0,1 2-1,0 0 1,1 2 0,1 1-1,36-14 1,-52 24-62,0 0 0,1 1 0,0 1 0,-1 0 0,1 1 0,0 0 0,0 0 0,20 3 0,-24-1-23,-1 0-1,0 1 0,0 0 1,0 0-1,-1 1 0,1 0 1,0 0-1,-1 0 0,0 1 1,0 0-1,0 1 0,0-1 1,-1 1-1,1 0 0,7 10 1,-4-2 25,1 0-1,-2 1 1,0 1 0,-1-1 0,0 1 0,-1 1 0,6 24 0,-3-1 128,8 78 0,-16-95-141,0 0-1,-1 0 1,-2 0 0,0 0-1,-1 0 1,-1 0 0,-1-1-1,-1 0 1,-1 0 0,-1 0 0,0-1-1,-2 0 1,0-1 0,-2 0-1,0 0 1,0-2 0,-2 1-1,-20 19 1,16-26-149,16-22-175,17-27-500,63-72-2452,-48 60 1834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7.3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134 293 2688,'34'108'4923,"-23"-80"-4391,2 1-1,16 26 1,-22-42-484,2 0 0,0-1-1,0 1 1,1-2 0,21 19 0,-25-25 36,1 1-1,0-2 1,0 1-1,1-1 1,0 0-1,-1 0 1,1-1-1,1 0 1,-1-1 0,0 1-1,11 0 1,-11-2-43,0-1 1,1-1 0,-1 1-1,0-1 1,0-1 0,0 1-1,0-1 1,0-1 0,0 0-1,-1 0 1,1 0 0,-1-1-1,0 0 1,0 0 0,0-1-1,10-9 1,-2 1 28,-1 0 1,-1-1-1,0-1 1,-1 0-1,18-30 0,-23 33-18,0-1-1,-1 0 0,0 0 0,-1 0 1,0 0-1,-2-1 0,1 0 1,-2 0-1,1 0 0,-2 0 0,0-24 1,-3 21 14,0 0 1,-1 1-1,-1-1 0,-1 1 1,0-1-1,-1 1 1,-1 1-1,0-1 1,-12-17-1,14 24-33,-1 0-1,-1 0 1,0 1-1,0 0 1,0 0-1,-1 1 1,0 0-1,-1 0 1,1 1-1,-1 0 1,-1 1-1,1 0 1,-1 0-1,0 1 1,0 0-1,0 1 1,0 0-1,-1 0 1,1 1-1,-1 1 1,-17-1 0,11 2-2,1 1 0,0 0 0,0 1 0,0 1 0,0 1 1,0 0-1,1 1 0,0 0 0,0 1 0,0 1 1,1 1-1,0 0 0,-23 17 0,18-9-28,1 0-1,0 2 0,1-1 1,2 2-1,-1 0 0,-18 33 1,29-43-37,-1 1 0,1-1-1,1 1 1,0 0 0,0 0 0,1 1 0,0-1 0,1 1 0,0 0 0,1-1 0,0 1 0,1 0-1,0 0 1,1 0 0,0-1 0,0 1 0,4 12 0,-2-15-115,1-1 0,0 0-1,0 0 1,0 0 0,1-1 0,0 0 0,0 0-1,1 0 1,0 0 0,0-1 0,0 0 0,0 0-1,1-1 1,0 1 0,0-1 0,12 4 0,-4-1-225,0-1 0,0-1 1,1-1-1,0 0 1,0-1-1,0-1 0,17 1 1,52-8-1291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8.3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99 2432,'7'4'1003,"-3"-5"-860,0 1 0,0 0 1,0 1-1,1-1 1,-1 1-1,0 0 0,0 0 1,0 0-1,0 0 1,0 1-1,-1 0 0,1 0 1,0 0-1,-1 0 1,1 0-1,-1 1 0,4 3 1,11 10 45,-2 1 0,0 1 1,0 1-1,-2 0 0,-1 1 0,15 29 1,56 139 536,-8-17 423,-73-164-1105,1-1 0,0 0 1,0 0-1,1 0 0,0-1 1,0 0-1,0 0 0,7 5 1,-11-9-32,0 0 1,0 0-1,1 0 0,-1 0 1,1-1-1,-1 1 1,1 0-1,-1-1 0,1 1 1,-1-1-1,1 0 1,-1 1-1,1-1 1,-1 0-1,1 0 0,-1 0 1,1 0-1,0 0 1,-1-1-1,1 1 0,-1 0 1,1-1-1,-1 1 1,1-1-1,-1 0 0,1 1 1,-1-1-1,0 0 1,1 0-1,-1 0 1,0 0-1,0 0 0,0 0 1,1 0-1,-1 0 1,0 0-1,0 0 0,-1-1 1,1 1-1,0-1 1,0 1-1,-1 0 1,1-1-1,0-1 0,6-13 49,0 0-1,-1-1 1,-1 1-1,-1-1 1,0 0 0,1-18-1,3-111 293,1-5-93,-6 125-235,2 1 1,0-1 0,2 1-1,1 0 1,13-30 0,-18 50-22,0 0 0,0 0 0,0 0 1,0 0-1,1 0 0,0 1 0,0-1 0,0 1 1,1 0-1,0 1 0,-1-1 0,9-4 1,-8 6-5,-1 1 1,1-1-1,-1 1 1,1 0-1,0 0 0,-1 1 1,1 0-1,0-1 1,0 1-1,-1 1 1,1-1-1,0 1 1,-1 0-1,1 0 1,-1 0-1,1 1 1,-1-1-1,6 4 1,3 1 23,-1 1-1,0 1 1,0 1 0,0-1 0,-1 2 0,-1-1 0,0 2 0,11 12 0,3 7 119,37 61 0,-36-43 42,33 86 0,-8-15 210,-50-119-384,0 0 0,1-1-1,-1 1 1,0 0 0,0 0 0,0 0 0,0 0 0,0-1 0,0 1 0,1 0 0,-1 0 0,0 0 0,0 0 0,0-1 0,0 1 0,1 0 0,-1 0 0,0 0 0,0 0 0,0 0 0,1 0 0,-1 0 0,0 0 0,0 0 0,1 0-1,-1-1 1,0 1 0,0 0 0,0 0 0,1 0 0,-1 0 0,0 1 0,0-1 0,1 0 0,-1 0 0,0 0 0,0 0 0,0 0 0,1 0 0,-1 0 0,0 0 0,0 0 0,0 0 0,1 1 0,-1-1 0,0 0 0,0 0 0,0 0-1,0 0 1,0 1 0,1-1 0,-1 0 0,0 0 0,0 0 0,0 1 0,0-1 0,4-39 279,-4-56-133,-2 66-179,2 0 0,1 0 0,2 0 0,0 1 0,2-1 0,11-36-1,-13 56-5,0 1 0,0 0 0,1 0 0,0 1 0,0-1 0,1 1 0,0 0-1,0 0 1,1 0 0,0 1 0,0 0 0,0 0 0,1 1 0,0-1-1,0 1 1,0 1 0,1-1 0,0 2 0,0-1 0,0 1 0,0 0-1,0 0 1,0 1 0,1 0 0,16-1 0,-12 2 38,0 0-1,1 1 1,-1 0-1,0 1 1,0 1 0,0 0-1,0 1 1,0 0-1,0 1 1,-1 1 0,1 0-1,-1 0 1,15 10-1,-12-4 55,0 0 1,0 1-1,-2 0 0,1 1 0,-2 1 0,0 0 0,0 1 0,14 25 1,-1 7 128,-3 0 0,-1 1 0,-3 2 0,-2 0 0,17 91 0,-33-139-168,8 55-646,-13-33-1207,5-23 1725,-1-1 1,1 1 0,0-1-1,-1 0 1,1 1 0,-1-1-1,1 0 1,-1 1 0,1-1-1,-1 0 1,1 1 0,-1-1-1,1 0 1,-1 0 0,1 0-1,-1 1 1,1-1 0,-1 0-1,1 0 1,-1 0 0,0 0-1,1 0 1,-1 0 0,1 0-1,-1 0 1,1 0-1,-1-1 1,1 1 0,-1 0-1,0 0 1,1 0 0,-1-1-1,0 1 1,-21-11-1712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9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96 3840,'-13'-2'2421,"25"13"-103,17 18-1809,56 107-255,28 38 132,-72-113-83,-30-41-115,1 0 0,1-2 1,1 1-1,0-2 0,2 0 1,30 26-1,-46-43-177,1 1-1,-1-1 1,1 0 0,-1 0-1,1 1 1,-1-1-1,1 0 1,0 0 0,-1 0-1,1 0 1,-1 0 0,1 0-1,0 0 1,-1 0-1,1 0 1,-1 0 0,1 0-1,0 0 1,-1 0 0,1 0-1,-1-1 1,1 1-1,-1 0 1,1 0 0,-1-1-1,1 1 1,-1 0 0,1-1-1,-1 1 1,1 0 0,-1-1-1,1 1 1,-1-1-1,0 1 1,1-1 0,-1 1-1,0-1 1,1 1 0,-1-1-1,0 1 1,0-1-1,0 1 1,1-1 0,-1 0-1,0 1 1,0-1 0,0 1-1,0-1 1,0 0 0,0 1-1,0-2 1,4-38 439,-14-124-379,0-24-66,10 163-7,2 0 0,0 0 0,2 0 0,1 0 0,10-32 0,-13 52 5,0-1-1,0 1 1,0 0 0,0 0 0,1 1 0,0-1 0,0 0 0,0 1 0,1 0 0,6-7 0,-8 9 1,0 1 0,1 0 0,-1-1 0,1 1 0,-1 0 0,1 0 0,-1 1 0,1-1 0,0 1 0,-1-1 0,1 1 0,0 0 0,-1 0 0,1 0 0,0 0 0,-1 0 0,1 0 0,0 1 0,-1 0 0,1-1 0,-1 1 0,1 0 0,3 2 0,10 4 52,0 1 0,-1 1 0,0 0 0,0 1 0,-1 0 0,0 1 0,-1 1 0,0 0 0,-1 1 0,0 0 0,-1 1 1,10 17-1,9 20 96,-3 1 1,29 73-1,28 53 91,-81-171-215,15 24 127,-10-26 7,-4-19 90,-5-43-127,-1 21-123,1 0 1,2 0-1,2 0 1,10-50-1,-12 79-20,1 0-1,0-1 1,1 1-1,-1 0 1,1 0-1,1 0 1,-1 1-1,1-1 1,0 1-1,1 0 1,0 0-1,0 0 1,0 0-1,0 1 1,1 0-1,0 0 1,0 1-1,0 0 1,1 0-1,-1 0 1,1 0-1,0 1 1,0 1-1,0-1 1,0 1-1,15-3 1,-12 5-6,0-1 1,-1 1 0,1 1 0,0 0 0,0 0-1,-1 0 1,1 2 0,-1-1 0,0 1-1,1 0 1,15 9 0,6 5-26,54 40 1,-74-48 40,13 9 63,-2 1 1,-1 2 0,0 0 0,-1 1 0,-2 1 0,22 34 0,-17-21-399,-2 2-1,-2 1 1,25 70 0,-41-93-874,-3-15 1059,0 0-1,0 0 1,0 0 0,0 0 0,0 0 0,0 0 0,0 0 0,0 0-1,1 1 1,-1-1 0,0 0 0,1 0 0,-1-1 0,1 1-1,-1 0 1,1 0 0,0 0 0,-1 0 0,1 0 0,0 0 0,0-1-1,-1 1 1,2 0 0,-1-1-1527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19.9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245 598 3840,'56'16'5504,"-51"-15"-5413,0 1 0,0 0 0,-1 0 0,1 0 0,0 0 0,-1 1 0,0 0 1,1 0-1,-1 0 0,0 0 0,0 0 0,3 5 0,18 13-102,-11-11 134,1-1 1,0-1-1,0 0 0,1-1 0,23 7 1,-32-12-35,0 0 1,1 0 0,-1-1 0,0 0-1,1 0 1,-1-1 0,0 0 0,1 0 0,-1-1-1,0 0 1,1 0 0,-1 0 0,0-1-1,0 0 1,8-4 0,-4-1 8,-1 0 0,0 0 0,0-1 0,-1 0 0,0-1 0,0 0 0,-1 0 0,0-1 0,-1 0 0,0 0 0,-1 0 0,0-1 0,0 0 0,-1-1 0,-1 1 0,0-1 0,-1 0 0,0 0 0,2-15 0,-2 5-38,0 0 0,-1-1 0,-2 0 0,0 1 0,-2-1 0,0 1 0,-2 0 0,0-1 0,-12-35 0,9 42-51,0 0 1,-1 1-1,-1 0 1,0 1-1,-1 0 1,0 0-1,-1 1 1,0 1-1,-1-1 1,-1 2-1,0 0 1,-1 0-1,0 2 1,0-1-1,-1 2 1,0 0-1,0 1 1,-1 0-1,0 1 0,-1 1 1,1 1-1,-1 0 1,0 1-1,1 1 1,-2 0-1,1 1 1,0 1-1,0 1 1,0 1-1,0 0 1,0 1-1,1 0 1,-1 2-1,1 0 1,-24 11-1,23-7-29,0 1 0,1 1 0,0 0 0,1 1 0,0 0 0,0 2 0,2 0 0,0 0 0,-18 27 0,25-34-4,1 1 0,0 0 0,1 0 1,-1 0-1,2 0 0,-1 1 0,1 0 1,1 0-1,-1 0 0,1 0 0,1 0 1,0 0-1,0 0 0,1 1 0,0-1 1,1 0-1,0 0 0,0 0 1,1 1-1,0-1 0,0-1 0,5 11 1,-3-11 16,1-1 1,-1 0 0,1 0 0,1 0 0,-1-1 0,1 0 0,0 0-1,1 0 1,-1-1 0,1 0 0,0 0 0,0-1 0,1 1 0,-1-2 0,1 1-1,0-1 1,0 0 0,0-1 0,0 0 0,1 0 0,-1-1 0,17 1-1,0-1 12,1-1 0,0-2 0,-1 0 0,1-2 0,-1 0 0,32-11 0,0-6 144,0-1 1,-2-4-1,72-42 0,-115 60-60,1 1-1,0 1 1,0 0-1,0 1 1,1 0-1,19-3 1,-30 7-54,0 1 0,0-1 0,0 1 0,0 0 0,0 0 1,0 1-1,0-1 0,0 0 0,0 1 0,0 0 0,0 0 0,0 0 1,-1 0-1,1 0 0,0 0 0,-1 1 0,1 0 0,0-1 0,-1 1 1,0 0-1,1 0 0,-1 0 0,0 0 0,0 1 0,0-1 0,-1 1 1,1-1-1,0 1 0,-1 0 0,0-1 0,1 1 0,-1 0 1,0 0-1,-1 0 0,1 0 0,0 4 0,10 38 142,-1 0 150,2 1 0,2-1 0,34 72 0,-43-106-387,1 0-1,1 0 1,-1-1 0,2 0-1,0 0 1,0-1-1,0 0 1,1 0 0,1-1-1,-1 0 1,1-1-1,1 0 1,-1 0 0,1-1-1,1-1 1,-1 1 0,1-2-1,-1 0 1,14 3-1,-20-6-129,-1 1-1,1-1 0,0 0 0,-1-1 0,1 1 0,0-1 0,0 0 0,0 0 0,-1 0 0,1-1 0,0 1 0,-1-1 0,1 0 0,0-1 1,-1 1-1,1-1 0,-1 0 0,0 0 0,5-3 0,30-37-2134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5.0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411 41 4352,'-1'-3'338,"0"1"1,0 0-1,0 0 0,0 0 1,0 0-1,0 0 0,0 0 0,-1 0 1,1 0-1,-1 0 0,1 1 1,-1-1-1,0 1 0,1-1 1,-1 1-1,0 0 0,0-1 1,0 1-1,0 0 0,0 0 1,-1 1-1,-2-2 0,0 1-50,-1 0 0,1 1-1,0 0 1,0 0 0,-1 0 0,1 1-1,0 0 1,0 0 0,-9 2-1,-7 5 78,1 0 0,-1 1-1,-29 19 1,30-15-200,0 0 0,1 1 1,1 1-1,-25 27 0,34-33-102,0 2-1,1-1 0,0 1 1,1 0-1,0 1 1,1-1-1,0 1 1,1 1-1,-5 16 0,8-23-40,2 0-1,-1-1 0,1 1 0,0 0 0,0-1 0,0 1 0,1-1 1,0 1-1,0 0 0,0-1 0,1 1 0,0-1 0,0 0 0,0 0 1,1 0-1,-1 0 0,1 0 0,0 0 0,1-1 0,-1 1 0,1-1 0,0 0 1,0 0-1,0 0 0,7 4 0,0 0-12,1-1 0,-1 0 0,1 0 0,0-1 0,0-1 0,1 0 0,0 0 0,0-2 0,19 4 0,5-4-27,-1-3 0,1 0 0,-1-3-1,0-1 1,0-1 0,51-16-1,-64 15-243,0-2-1,29-12 1,-44 16-307,-1 1 1,1-1-1,-1-1 1,0 1 0,0-1-1,-1 0 1,1-1 0,-1 0-1,0 0 1,7-9 0,-7 3-1736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5.8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41 4736,'-6'-3'797,"-22"-13"189,14-1 2991,9 13-2824,4 12-512,4 13-409,68 204 2302,-16-65-1953,78 297 1040,-60-210-298,-71-225-949,-13-30 2,-11-35 239,20 39-593,1-1-1,0 1 1,0-1-1,1 1 1,-1-1-1,1 0 1,0 1-1,1-1 1,-1 1-1,1-1 1,0 1-1,0-1 1,0 1-1,0-1 1,1 1-1,3-8 1,-1 6-24,0 0 0,1 0 0,-1 1 0,1 0-1,1-1 1,-1 1 0,0 1 0,1-1 0,12-6 0,-3 3-17,2 0-1,-1 1 1,1 0 0,0 2-1,0 0 1,1 1 0,-1 0-1,19 0 1,-27 4 49,0 0 0,-1 1 0,1-1 0,-1 2-1,1-1 1,-1 1 0,1 1 0,-1 0 0,0 0 0,0 0 0,0 1 0,-1 0 0,1 0 0,-1 1 0,0 0 0,0 1 0,-1-1 0,1 1 0,-1 1 0,-1-1 0,1 1 0,5 9 0,-4-5 9,0 0 0,-1 0 1,0 1-1,-1 0 1,0 0-1,-1 1 0,0-1 1,-1 1-1,-1 0 1,0-1-1,0 1 0,-1 0 1,-1 1-1,-2 13 1,-6-3 166,8-23-223,0-1-1,0 0 0,-1 1 0,1-1 1,0 0-1,-1 0 0,1 1 1,-1-1-1,1 0 0,0 0 0,-1 1 1,1-1-1,-1 0 0,1 0 1,0 0-1,-1 0 0,1 0 0,-1 1 1,1-1-1,-1 0 0,1 0 1,-1 0-1,1 0 0,-1 0 1,1 0-1,0-1 0,-1 1 0,0 0 1,0-1-94,0 0 0,-1 0 0,1 0 1,0 0-1,0 0 0,0-1 0,0 1 1,0 0-1,0-1 0,0 1 0,1 0 1,-1-1-1,0 1 0,1-1 0,-1 1 1,1-1-1,-1 0 0,1 1 0,0-1 0,0 1 1,0-1-1,0 0 0,0-1 0,0-1-251,1 1-1,-1-1 0,1 1 0,0-1 0,0 1 0,0-1 1,1 1-1,-1 0 0,1 0 0,0-1 0,0 1 0,0 0 1,0 1-1,0-1 0,1 0 0,-1 1 0,1-1 0,0 1 1,0 0-1,0 0 0,0 0 0,0 0 0,6-3 0,4-3-763,6-9-943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6.2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1 322 5760,'5'4'587,"1"0"1,0-1-1,-1 1 1,1-1-1,1-1 0,-1 1 1,0-1-1,1 0 1,-1 0-1,1-1 1,0 0-1,-1 0 0,13-1 1,-11 0-373,0-2-1,1 1 1,-1-1 0,-1 0 0,1-1 0,14-6 0,-5 1 2,0-1 1,-1 0 0,-1-1 0,1-1-1,-2 0 1,0-1 0,0-1 0,17-20 0,-27 28-113,0 0 0,0-1 0,0 0 0,-1 0 0,0 0 0,0 0 0,0 0 1,-1-1-1,0 1 0,0-1 0,0 0 0,-1 1 0,0-1 0,-1 0 0,1 0 1,-1 0-1,-1 1 0,1-1 0,-1 0 0,-1 0 0,1 1 0,-1-1 0,0 0 0,0 1 1,-6-11-1,7 14-87,0 1-1,0 0 1,0-1 0,0 1 0,-1 0 0,1 0 0,-1 0 0,1 0 0,-1 0-1,0 0 1,0 0 0,0 0 0,0 1 0,0-1 0,0 1 0,0 0-1,0-1 1,-1 1 0,1 0 0,0 0 0,-1 0 0,1 1 0,-1-1 0,1 1-1,-1-1 1,1 1 0,-1 0 0,0 0 0,1 0 0,-1 0 0,1 0 0,-1 1-1,1-1 1,-1 1 0,1-1 0,-1 1 0,1 0 0,0 0 0,-1 0-1,1 1 1,0-1 0,0 0 0,0 1 0,-3 2 0,-2 2-5,0 0 0,0 0 0,1 0 0,0 1 0,0 0 0,1 1 0,0-1 0,0 1 0,0 0 0,1 0 0,-5 15 0,6-8 7,0 0 0,1 0 0,1 0 0,1 0 0,0 0 0,0 0 0,2 1 0,0-1 0,1-1 0,0 1 0,1 0 0,1-1 0,0 0 0,1 0 0,0 0 0,1-1 0,1 1 0,0-2 0,1 1 0,0-1 0,1-1 0,13 12 0,-14-13-41,1-1 0,1-1 0,0 0 0,0 0 1,1-1-1,0 0 0,0-1 0,0-1 0,1 0 0,-1 0 1,16 2-1,-18-5-140,1-1 1,0 0-1,0 0 1,0-1-1,0 0 1,0-1-1,-1-1 1,1 1-1,0-2 1,-1 1-1,1-2 1,-1 1-1,0-1 1,18-11-1,-22 12-448,-1 0 0,1-1 0,-1 0 0,0 0 0,0 0 0,8-10 0,-11 12 336,0 0 0,-1-1 0,1 0 0,-1 1 0,0-1 0,0 1 0,0-1 0,0 0 0,0 0 0,-1 0 0,1 0 0,-1 1 0,0-1 0,1 0 0,-2 0 0,1 0 0,0 0 0,-1-4 0,-13-34-2436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6.9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8 316 4736,'-8'-2'1287,"16"1"384,-6 0-1393,1 1 0,-1 0 0,0 0 0,1 0 0,-1 1 0,1-1 0,-1 1 0,0-1 0,1 1 0,3 1 0,6 4-56,1-1 1,0 0 0,0-1 0,0 0 0,1-1-1,-1-1 1,1 0 0,0-1 0,-1 0 0,1-1-1,0-1 1,0 0 0,-1-1 0,1 0 0,-1-1-1,26-9 1,-29 9-45,-1-1 1,1 1-1,-1-2 0,0 1 0,0-1 0,0-1 0,-1 1 1,0-1-1,0-1 0,0 0 0,-1 0 0,0 0 0,0-1 1,-1 0-1,0 0 0,0-1 0,-1 0 0,0 0 1,-1 0-1,0 0 0,0-1 0,-1 1 0,3-16 0,-5 21-117,-1-1-1,1 1 0,-1 0 1,-1-1-1,1 1 0,0 0 1,-1-1-1,0 1 0,0 0 1,-1-1-1,1 1 0,-1 0 0,0 0 1,0 0-1,0 1 0,0-1 1,-1 0-1,1 1 0,-1-1 1,0 1-1,0 0 0,-6-5 1,0 2 24,-1-1 0,0 2 0,0-1 1,0 1-1,-1 1 0,0 0 0,-15-4 1,22 7-72,0 0 0,0 0 0,-1 0 0,1 0 0,0 1 0,-1 0 0,1 0 0,0 0 0,-1 1 0,1-1 0,0 1 0,0 0 0,0 0 0,-1 1 0,1-1 0,0 1 0,0 0 0,-3 2 0,2 0-7,0-1-1,1 1 1,-1 1-1,1-1 1,0 1-1,0-1 1,1 1 0,0 0-1,-1 0 1,2 1-1,-5 10 1,3-6-16,0 0 0,2 0 0,-1 1 1,1-1-1,1 1 0,0 0 0,0-1 0,1 1 1,0 0-1,1 0 0,0-1 0,1 1 1,0 0-1,5 12 0,-2-12 7,1 0 0,0 0 0,1 0 0,1-1-1,-1 0 1,1-1 0,1 1 0,0-1 0,0-1 0,1 0 0,0 0-1,0-1 1,1 0 0,0-1 0,0 0 0,0-1 0,15 4 0,-5-2-75,0-1 1,1 0 0,0-2-1,0-1 1,0-1 0,0-1-1,0 0 1,41-6 0,-53 4-172,-1-1 0,0-1-1,0 1 1,-1-2 0,1 1 0,-1-1 0,1 0 0,-1-1 0,12-9 0,-14 10-227,-1-1 1,0 1-1,0-1 0,0 0 1,-1 0-1,0 0 1,0-1-1,0 0 1,-1 0-1,0 0 0,0 0 1,0 0-1,-1 0 1,3-9-1,-1-19-1978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2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0 416 3072,'1'2'251,"0"0"1,0 0-1,0-1 1,1 1-1,-1 0 0,0 0 1,1-1-1,-1 1 1,1-1-1,0 1 0,-1-1 1,1 0-1,0 0 1,0 1-1,0-1 0,2 0 1,26 22 999,1 25-719,-2 1 1,-2 1-1,29 78 1,24 44 1028,-58-137-837,-15-31-180,-13-25-255,-5-11-92,-9-24-63,-2 1-1,-41-75 0,56 119-118,-33-57 38,-53-124 0,85 172-60,0 0 1,2 0-1,0-1 1,2 0-1,0 0 1,1 0-1,1 0 1,1 0-1,1 0 1,1-1-1,6-34 1,-5 50 14,-1 1 1,0 0-1,1 0 0,0 0 1,0 1-1,1-1 0,-1 0 1,1 1-1,0-1 0,0 1 1,1 0-1,-1 0 0,1 0 1,0 1-1,0-1 1,0 1-1,0 0 0,1 0 1,-1 1-1,1-1 0,0 1 1,0 0-1,10-3 0,-6 3 5,0 1-1,1-1 1,0 2-1,-1 0 1,1 0-1,-1 0 1,1 1-1,-1 1 1,1 0-1,-1 0 1,0 0-1,12 6 1,8 4-44,-2 1 1,1 1 0,-2 2 0,0 1-1,-1 0 1,0 2 0,-2 1 0,0 1 0,-1 1-1,-2 1 1,21 28 0,-17-18-1463,-1 2-1,18 38 1,-29-53-320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7.3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50 8192,'23'29'4096,"80"26"-5632,-74-39 8319,19-2-6783,12 2 128,1-7 128,6-9 128,3-13-1024,1-13 0,-6-3-1151,-13-6-1,-15-8-512,-14 0 128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8.0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658 2 4608,'-3'0'253,"-3"0"210,0-1 0,0 1 1,1 0-1,-1 0 0,0 1 0,0 0 0,0 0 1,1 0-1,-1 1 0,1 0 0,-1 0 1,1 0-1,-1 1 0,1 0 0,0 0 0,-6 5 1,-68 50 386,47-35-158,1 0-1,0 2 1,2 2 0,-26 30 0,6 3 236,-62 101 0,92-129-747,1 1 1,2 1-1,2 0 0,0 1 0,-11 51 1,14-28-41,2 0-1,3 0 1,2 1 0,3 0 0,2 0 0,3-1-1,3 1 1,2-1 0,18 62 0,-19-95-88,1 0 0,1 0 0,1-2 0,1 1 0,1-1 0,2-1 1,0 0-1,1-1 0,1-1 0,0-1 0,2 0 0,29 23 0,-33-31 19,0-1-1,1 0 1,0-1-1,1-1 0,-1 0 1,2-1-1,-1-1 1,1-1-1,0 0 1,0-1-1,0-1 1,0-1-1,1-1 0,-1 0 1,1-1-1,-1-1 1,1-1-1,24-6 1,-34 5 36,1 0 0,-1 0 1,0-1-1,0-1 1,-1 1-1,10-8 0,-6 5 72,-2-3-771,-14 5 110,-10 2-559,-68-18-9221,76 23 7360,-4 2 64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8.6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37 111 5632,'0'0'261,"-1"1"1,0-1 0,1 0-1,-1 0 1,1 0-1,-1 0 1,0 1 0,1-1-1,-1 0 1,1 0-1,-1 1 1,1-1-1,-1 0 1,1 1 0,-1-1-1,1 1 1,0-1-1,-1 1 1,1-1 0,-1 1-1,1-1 1,0 1-1,0-1 1,-1 1-1,1-1 1,0 1 0,0 0-1,-1 0 1,-2 27 2115,10 29-2072,-7-56-184,4 18 114,0-1 1,1 1-1,0-1 0,2-1 1,0 1-1,1-1 0,1-1 1,0 1-1,2-2 0,-1 1 1,21 20-1,-24-28-151,2 0 0,-1 0 0,1-2 0,0 1 0,0-1 0,1 0 0,0-1-1,0 0 1,0 0 0,1-1 0,-1-1 0,1 0 0,0 0 0,0-1 0,0 0 0,0-1 0,0-1 0,0 1 0,1-2-1,17-2 1,-19 1 7,1-1-1,0 0 1,-1 0-1,1-1 1,-1 0-1,0-1 1,-1-1-1,1 1 1,-1-1-1,0-1 1,0 0-1,-1 0 1,0 0-1,0-1 1,-1-1-1,0 1 1,0-1-1,8-15 1,-11 16 4,1-1 1,-1 0-1,-1 0 1,1 0-1,-2 0 0,1 0 1,-1-1-1,-1 1 1,1-1-1,-2 0 0,1 1 1,-1-1-1,-1 0 1,0 1-1,0-1 0,-1 1 1,0-1-1,-1 1 1,0 0-1,0 0 1,-7-14-1,3 11-80,0 1 1,-1-1-1,0 1 1,-1 0-1,0 1 0,0 0 1,-1 1-1,-1 0 1,1 0-1,-2 1 0,1 0 1,-1 1-1,0 1 1,0 0-1,-1 0 0,0 1 1,0 1-1,0 0 1,0 1-1,-1 0 0,0 1 1,1 1-1,-1 0 1,0 0-1,0 2 0,1 0 1,-1 0-1,0 1 1,1 1-1,0 1 1,-1-1-1,1 2 0,1 0 1,-1 0-1,-14 10 1,18-9-59,0 1 1,1 0 0,0 0 0,0 1-1,1 0 1,0 0 0,1 1 0,0-1-1,0 2 1,0-1 0,1 1 0,1-1-1,0 1 1,0 0 0,1 1-1,0-1 1,-1 15 0,2-17-81,1-1 1,1 1-1,0-1 1,0 1-1,0-1 1,1 1-1,0 0 1,1-1-1,-1 0 1,2 1-1,-1-1 1,1 0-1,0 0 0,0 0 1,1 0-1,0-1 1,0 0-1,0 1 1,1-1-1,0-1 1,0 1-1,1-1 1,-1 0-1,1 0 1,8 5-1,5 0-644,0 0 0,1-2 0,0 0 0,0-1 0,0-1 1,1-1-1,30 4 0,152 4-5535,-113-13 3721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9.0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392 1 8064,'-23'28'3968,"-11"42"-5632,20-38 9087,-15 16-7295,-8 10 128,-6 12-2815,-8 24 127,-10-12 1408,-38-11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49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257 291 5504,'4'57'8426,"-2"-45"-7743,1 1 0,0-1 0,1 0 0,9 22 0,-9-26-608,0-1-1,0 0 1,1 0-1,0 0 1,0 0-1,0-1 1,1 0 0,0 0-1,1 0 1,-1-1-1,1 0 1,0 0-1,0-1 1,0 0 0,16 6-1,-12-6 51,-1-1 0,1-1 0,0 1 0,0-2-1,0 0 1,0 0 0,0-1 0,0 0 0,0-1 0,0 0 0,0-1 0,0 0-1,-1-1 1,1 0 0,-1-1 0,1 0 0,-1 0 0,0-1 0,-1 0 0,13-10-1,-15 10-4,0 0 0,0-1 0,0 0 0,-1-1 0,0 1 0,-1-1-1,1 0 1,-1-1 0,-1 1 0,1-1 0,-1 0 0,-1 0 0,1 0-1,-1-1 1,-1 1 0,0-1 0,0 1 0,0-1 0,-1 0-1,-1 0 1,1 0 0,-2 0 0,1 0 0,-1 1 0,-3-16 0,-1 9-48,0 0 0,-1 0 1,0 1-1,-1-1 0,-1 1 1,-1 1-1,0 0 0,0 0 1,-1 1-1,-1 0 1,0 0-1,0 1 0,-1 1 1,-1 0-1,0 1 0,0 0 1,-1 1-1,0 0 0,0 1 1,-30-10-1,26 11-83,0 0 0,-1 2 0,0 0 0,0 0 0,0 2 0,0 0 1,0 2-1,-1 0 0,1 1 0,0 1 0,0 0 0,0 2 0,0 0 0,1 1 0,-1 1 0,1 1 0,-20 10 0,29-11-28,0 0 0,0 0 0,0 1 0,1 0 0,0 0 0,0 1 0,1 0 0,0 1 0,0-1 0,-5 12 0,10-17 16,-1 1-1,2 0 1,-1 0 0,0 0-1,1 0 1,-1 0-1,1 0 1,0 0-1,1 1 1,-1-1-1,1 0 1,0 0-1,0 1 1,0-1-1,0 0 1,1 1-1,0-1 1,0 0 0,0 0-1,0 0 1,1 0-1,-1 0 1,1 0-1,0 0 1,0 0-1,1-1 1,-1 1-1,4 3 1,2 0-134,0 1-1,0-1 1,1 0-1,-1-1 1,2 0 0,-1 0-1,1-1 1,0 0-1,0-1 1,17 5 0,11 1-1324,65 8 1,-54-11-143,86 15-3752,-72-18 2431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0.3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6144,'0'0'102,"0"-1"0,1 0 0,-1 1 0,0-1 1,1 0-1,-1 1 0,1-1 0,-1 1 0,0-1 0,1 1 1,0-1-1,-1 1 0,1-1 0,-1 1 0,1-1 0,0 1 0,-1 0 1,1-1-1,0 1 0,-1 0 0,1 0 0,0-1 0,-1 1 1,1 0-1,0 0 0,0 0 0,-1 0 0,1 0 0,0 0 0,0 0 1,0 0-1,25 7 537,-19-5 189,4 1 310,0 1 0,0 0 0,-1 0 0,0 1 0,17 10 0,-13-5-738,0 2 0,-1 0 0,-1 0 0,18 23 0,-8-9 478,29 37-234,-3 2 1,-3 2-1,-3 2 0,-3 1 0,-3 3 1,-4 1-1,-2 1 0,-4 1 0,30 148 1,-49-183-529,-1 0 0,-2 0 1,-2 1-1,-2-1 0,-2 1 1,-1-1-1,-3 0 0,-1 0 1,-1 0-1,-26 70 0,26-93-206,-1 0 0,0-1 0,-2 0 0,1 0 0,-2-1 0,0-1 0,-1 0 0,-1 0 0,-21 17 0,10-13-1061,0 0 0,-2-2 0,0-1 0,-58 25 0,23-18-1687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2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33 332 3072,'-12'-4'1743,"-7"-7"3298,18 10-5041,1 1-22,18 20 2113,-10-16-1923,0 0 1,1 0-1,-1 0 0,1-1 1,0 0-1,-1-1 1,1 0-1,0 0 0,0-1 1,1 0-1,-1-1 0,0 0 1,0 0-1,0-1 0,0 0 1,0-1-1,15-4 1,7-3 188,-1-2 0,-1 0 0,51-29 0,-62 29-159,0 0 1,-1-1-1,0-1 1,22-23-1,-34 32-122,0 0 0,-1-1 0,1 0-1,-1 0 1,0 0 0,-1-1 0,1 1-1,-1-1 1,0 0 0,-1 0 0,0 0-1,1 0 1,-2-1 0,1 1-1,-1 0 1,0-1 0,0 1 0,-1-11-1,-1 13-31,0-1 0,-1 1 0,0 0 0,0 0 0,0-1 0,0 1-1,-1 1 1,1-1 0,-1 0 0,0 1 0,0-1 0,-1 1-1,1 0 1,-1 0 0,1 0 0,-1 0 0,0 1 0,0-1 0,0 1-1,0 0 1,-1 1 0,1-1 0,0 1 0,-1-1 0,0 2 0,1-1-1,-1 0 1,-5 1 0,2-2-9,-1 2-1,1-1 1,-1 1 0,1 0 0,-1 1-1,1 0 1,-1 0 0,1 1-1,-1 0 1,1 1 0,0 0-1,0 0 1,0 0 0,-14 10-1,17-9-25,-1 1 0,1 0 0,0 0 0,0 1 0,0-1 0,1 1 0,0 0 0,0 0 0,0 1 0,1-1 0,0 1-1,0 0 1,1 0 0,-1 0 0,2 0 0,-1 0 0,1 0 0,0 0 0,0 1 0,1-1 0,0 0 0,1 1 0,-1-1-1,1 0 1,3 11 0,1-2 4,0 0 0,1 0 1,1 0-1,0-1 0,2 0 0,-1 0 0,2-1 0,0 0 0,21 22 0,-15-19 30,1-1 1,1-1-1,0 0 0,1-1 1,1-1-1,0-1 0,43 19 1,-50-26-257,0 0 1,1-1 0,0-1 0,0 0-1,0-1 1,0 0 0,0-1 0,0-1-1,0 0 1,0-1 0,1 0 0,-1-1-1,0-1 1,17-5 0,-18 4-679,0-1 1,0 0-1,0 0 0,-1-1 1,0-1-1,0 0 0,20-16 1,0-21-1798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4.2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61 770 2560,'-4'0'383,"1"0"-1,-1 0 1,0 0 0,0 0-1,1-1 1,-1 1 0,0-1-1,1 0 1,-1 0-1,1-1 1,-1 1 0,1-1-1,-1 1 1,1-1 0,-3-2-1,27 10 4042,2 0-3851,-1-1 1,35 3-1,-36-9-418,0-1 0,-1-1-1,1-1 1,-1-1 0,0 0-1,0-2 1,0 0 0,-1-1-1,0-1 1,-1 0 0,0-2-1,25-18 1,-23 13-24,-1 0 1,0-1-1,-2-1 0,0 0 1,0-2-1,-2 0 1,-1 0-1,0-2 0,-1 0 1,9-23-1,-17 31-65,-1-1 0,-1 1 0,0-1-1,-1 1 1,0-1 0,-1 0 0,-1 0 0,0 0-1,-1 0 1,-1 1 0,0-1 0,-1 0 0,-1 1-1,0 0 1,-1 0 0,0 0 0,-1 0 0,-11-16 0,12 20-60,-1-1 1,-1 1-1,1 0 1,-2 1-1,1-1 1,-2 2 0,1-1-1,-1 1 1,0 0-1,-1 1 1,0 0-1,0 1 1,0 0-1,-1 0 1,0 1 0,0 1-1,0-1 1,0 2-1,-1 0 1,0 0-1,0 1 1,1 1 0,-15-1-1,17 3-16,0 0 0,0 1 0,0 0 0,0 0 0,0 1 0,0 0 0,1 0 0,-1 1 0,1 0 0,0 1 0,0 0-1,1 0 1,-1 1 0,1 0 0,0 0 0,1 0 0,0 1 0,-7 9 0,2-1-9,1 0 0,0 1 0,2 0 0,-1 0 0,2 1 0,0 0 0,1 0-1,-5 26 1,2 6 19,3 0 0,1 0 0,3 0 0,1 0 0,3 1 0,2-1 0,3 0 0,1 0 0,2-1 0,3 0 0,35 88 0,-37-114 67,0 0-1,2-1 0,0 0 1,20 22-1,-27-35-71,1-1-1,-1 0 1,1 0-1,0 0 1,1-1 0,0 0-1,0-1 1,0 0-1,0 0 1,1-1 0,0 0-1,0 0 1,15 3-1,-22-7-81,0 1 0,0-1 0,0 0-1,0 0 1,0 0 0,1 0-1,-1 0 1,0-1 0,0 1 0,0-1-1,0 1 1,0-1 0,0 0-1,-1 0 1,1 0 0,0 0 0,0 0-1,0 0 1,-1 0 0,1-1 0,-1 1-1,3-3 1,24-42-2868,-10 13 515,8-7-13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4.5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175 44 6144,'0'-43'3072,"6"82"-3328,2-3 5376,-8 6-4992,-3 13 128,-11 20 0,-6 3 128,-12 0-896,-2 13 0,-3-9-1280,-11-4 128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5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29 411 4480,'-6'-8'1625,"3"16"4067,3 1-5351,1-1 1,0 1-1,1 0 0,0-1 1,0 0-1,0 1 0,1-1 1,1 0-1,-1 0 0,1-1 0,1 1 1,-1-1-1,1 0 0,1 0 1,9 10-1,-9-10-249,1-1-1,0 0 1,1 0-1,-1 0 1,1-1-1,0-1 1,0 1 0,1-1-1,-1 0 1,1-1-1,0 0 1,0-1-1,0 0 1,0 0-1,1 0 1,-1-2 0,0 1-1,1-1 1,-1 0-1,0-1 1,0 0-1,1-1 1,13-3-1,-3-2 41,0-1 1,0-1-1,-1-1 0,0 0 0,-1-2 0,0 0 0,0-1 0,-2 0 0,30-32 0,-39 37-69,0 0 0,0 0 0,-1-1 1,-1 0-1,1 0 0,-1-1 0,-1 1 0,0-1 0,0 0 0,-1-1 0,0 1 0,-1 0 1,0-1-1,0 1 0,-1-1 0,-1 0 0,0 1 0,0-1 0,-1 0 0,-1 1 1,-5-21-1,2 16 7,0 1-1,-2 0 1,1 0 0,-2 1 0,0 0 0,-1 0 0,0 1 0,0 0 0,-2 1 0,1 0 0,-1 0 0,-1 1 0,-13-9 0,17 13-43,-1 0 1,-1 1 0,1 0 0,-1 0 0,0 1 0,0 0 0,0 1-1,0 0 1,-1 1 0,1 0 0,-1 0 0,1 1 0,-1 1-1,0 0 1,0 0 0,1 1 0,-1 0 0,1 1 0,-15 4 0,11-1-24,0 2 0,0-1 1,0 2-1,1 0 0,1 0 1,-1 2-1,1-1 0,1 1 1,0 1-1,0 0 0,1 1 1,0 0-1,-15 25 0,21-29-77,-1 0-1,1-1 0,0 1 1,1 1-1,0-1 0,0 0 0,1 1 1,0 0-1,1-1 0,-1 1 0,2 0 1,-1 0-1,1 0 0,1-1 1,-1 1-1,2 0 0,-1 0 0,1-1 1,0 1-1,1-1 0,0 1 1,0-1-1,1 0 0,0 0 0,8 11 1,-3-8-356,1 0 1,0-1 0,1 0 0,0 0-1,0-1 1,1-1 0,0 0 0,0 0-1,1-2 1,22 10 0,-10-7-611,-1-1 0,1-2 0,0 0 1,1-2-1,33 2 0,17-7-1670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2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151 456 2688,'1'0'117,"-1"-1"-1,0 1 1,1 0-1,-1-1 1,0 1 0,1 0-1,-1-1 1,0 1-1,0-1 1,1 1 0,-1-1-1,0 1 1,0 0-1,0-1 1,0 1 0,0-1-1,0 1 1,0-1-1,1 1 1,-1-1 0,-1 1-1,1-1 1,0 1-1,0-1 1,0 1 0,0-1-1,-4 19 3285,5-9-3300,-1 0 0,1 0 0,1 1 0,0-1 1,0 0-1,1-1 0,0 1 0,0 0 0,1-1 0,0 0 0,0 0 0,1 0 0,0 0 0,1-1 1,0 0-1,0 0 0,0 0 0,1-1 0,0 0 0,0 0 0,0-1 0,1 0 0,15 7 1,-10-5 0,1-1 1,0-1 0,0 0 0,1-1-1,-1 0 1,1-1 0,0-1 0,0-1-1,0 0 1,0-1 0,0 0 0,0-1-1,0-1 1,15-3 0,-1-2 60,-1-2 0,0 0 0,0-2 0,39-22 0,-52 24-114,0 0 1,-1-1-1,0-1 0,-1 0 1,0-1-1,-1 0 0,0-1 0,18-27 1,-26 34-37,9-14 47,0-1 0,15-33 0,-26 47-53,1 0 0,-1-1 0,0 1 0,0-1 0,-1 0 0,0 1 0,0-1 0,-1 0 0,0 0 0,-1 0 0,-1-12 0,-1 8 13,0 0 0,-1 1 1,0-1-1,-1 0 0,0 1 1,0 0-1,-1 1 0,-1-1 0,0 1 1,-1 0-1,-12-13 0,7 10-2,-1 1 0,0 1 0,0 1 0,-1 0 0,-1 1 0,1 0 0,-25-9 0,14 9-22,0 0 0,0 2-1,0 1 1,-1 2 0,0 0 0,0 1 0,0 2 0,0 1 0,0 1-1,-43 7 1,46-3-34,-1 1 0,1 1-1,0 1 1,1 1 0,0 1-1,0 1 1,1 1 0,-23 17 0,36-23-62,0 1 0,1 0 0,0 0 1,1 1-1,0 0 0,0 0 0,0 1 1,1 0-1,1 0 0,-1 1 1,2-1-1,-1 1 0,1 0 0,1 0 1,0 1-1,0-1 0,1 1 1,0 0-1,1-1 0,0 1 0,1 14 1,1-13-197,0-1 0,1 1 0,0-1 0,1 1 0,1-1 0,-1 0 0,2 0 0,0 0 0,0-1 0,1 1 0,0-1 0,0-1 0,1 1 0,1-1 0,12 12 0,43 42-1496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5.7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237 16 5376,'-1'-16'1367,"6"22"638,9 33 1812,-3 97-2624,-8 178 0,-4-272-912,-6 111 351,-6 0 1,-50 223 0,61-365-649,-21 73 199,22-81-176,0 1-1,-1-1 1,1 1-1,-1-1 1,0 1 0,0-1-1,0 0 1,0 0-1,0 0 1,-1 0 0,0 0-1,1-1 1,-1 1-1,0-1 1,0 0-1,0 0 1,-1 0 0,1 0-1,-4 1 1,5-3-70,1 0 1,-1 0 0,1 0-1,-1 0 1,0 0-1,1-1 1,-1 1 0,1-1-1,-1 1 1,1-1-1,-1 0 1,1 0 0,-1 1-1,1-1 1,0 0-1,-1 0 1,1 0 0,0-1-1,0 1 1,0 0-1,0 0 1,0-1 0,0 1-1,0 0 1,0-1-1,1 1 1,-2-4 0,-18-44-2308,-12-63-1982,13 46 2048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6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95 5760,'1'-3'134,"1"0"-1,0 0 1,0 0 0,0 0 0,0 1 0,1-1-1,-1 1 1,1 0 0,0 0 0,-1 0-1,1 0 1,0 0 0,0 0 0,0 1 0,0 0-1,0-1 1,1 1 0,5-1 0,-2 0 559,0 0-1,-1 0 1,0-1 0,1 0 0,8-6-1,-5 4-546,-1 0-1,1 1 0,0 0 0,1 1 0,-1 0 1,0 0-1,1 1 0,0 0 0,-1 1 1,1 1-1,17 0 0,-6 1-135,1 1 0,-1 2 0,0 0-1,35 11 1,-38-8 90,0 1 0,0 0 0,-1 2 0,0 0 0,-1 1 0,0 1 0,-1 0 0,29 29 0,-38-34 20,-1 0 0,1 1-1,-1-1 1,-1 1 0,0 0-1,0 1 1,0-1 0,-1 1-1,0 0 1,-1 0 0,0 1-1,-1-1 1,0 0 0,0 1-1,-1 0 1,0-1 0,0 1-1,-1 0 1,-1 0 0,-2 18-1,2-23-28,-1-1 0,1 0 0,0 0 0,-1 0 0,0 0-1,0 0 1,0 0 0,0-1 0,-1 1 0,0-1 0,1 1-1,-1-1 1,0 0 0,-1 0 0,1 0 0,-6 3 0,3-2-7,0-1 0,-1 0 0,1-1 0,-1 1 0,0-1 0,1-1 1,-1 1-1,0-1 0,-10 0 0,-4-1 29,1 0 1,-1-2-1,1-1 0,0 0 0,0-1 1,-22-9-1,-14-8 29,-57-31-1,57 25-552,45 25-1740,17 12 492,18 14-632,12 6-269,1 5-21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6.7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127 0 3968,'18'15'1642,"-17"-14"-1448,1 0 0,0 0 0,-1 0 0,1 1 0,-1-1 1,1 0-1,-1 1 0,0-1 0,1 1 0,-1-1 1,0 1-1,0-1 0,0 1 0,0 0 0,-1 0 0,1-1 1,0 1-1,-1 0 0,2 4 0,17 242 1939,12 408 1644,-30-585-3500,-23 467 1045,12-475-1258,9-63-76,1 1 1,0-1-1,0 0 0,0 1 0,0-1 1,0 1-1,0-1 0,-1 0 0,1 1 1,0-1-1,0 0 0,-1 1 0,1-1 1,0 0-1,0 1 0,-1-1 0,1 0 1,0 1-1,-1-1 0,1 0 0,-1 0 1,1 1-1,0-1 0,-1 0 0,1 0 1,-1 0-1,1 0 0,0 0 0,-1 0 0,1 0 1,-1 1-1,1-1 0,-1 0 0,1 0 1,0-1-1,-1 1 0,1 0 0,-1 0 1,1 0-1,-1 0 0,1 0 0,0 0 1,-1 0-1,1-1 0,0 1 0,-1 0 1,1 0-1,-1-1 0,1 1 0,0 0 1,0-1-1,-1 1 0,1 0 0,0-1 1,-1 1-1,1 0 0,0-1 0,-19-23-628,-83-194-4903,91 191 4835,-25-57-1361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7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1 137 5120,'3'-10'507,"1"0"0,0 0 0,1 1 1,0-1-1,0 1 0,1 0 0,1 1 0,10-13 1,-11 17-339,0-1 0,0 1 0,0 0 0,0 1 0,0 0 1,1 0-1,-1 0 0,1 1 0,0 0 0,0 0 0,0 0 1,0 1-1,14-1 0,2 2-145,0 0 1,-1 1-1,1 2 1,0 0-1,-1 1 0,0 2 1,0 0-1,22 10 1,-6 0 80,0 1 0,-1 3 0,51 36 0,-81-52-55,0 1 0,-1 0 1,0 0-1,0 0 0,0 1 0,-1 0 0,0 0 1,0 0-1,0 1 0,-1 0 0,0 0 0,0 0 1,-1 0-1,0 0 0,3 10 0,-6-12 17,1 1-1,-1 0 0,0 0 0,0 0 1,0 0-1,-1-1 0,0 1 0,0 0 1,-1 0-1,1-1 0,-1 1 1,0-1-1,-1 0 0,1 1 0,-1-1 1,0 0-1,-1 0 0,1-1 0,-1 1 1,0-1-1,-5 6 0,-1-2 27,0 0 1,-1 0-1,1-1 0,-1-1 0,-1 1 1,1-2-1,-1 0 0,0 0 0,0-1 1,0 0-1,-1-1 0,0-1 0,1 0 0,-1-1 1,0 0-1,0-1 0,0 0 0,-20-3 1,15 1-204,1-1 0,-1-1 0,1 0 0,0-1 0,0-1 0,0 0 0,1-2 0,0 0 0,0 0 0,1-2 0,0 0 0,-26-23 0,41 33 62,0 1 0,1-1 0,-1 0 1,0 0-1,0 0 0,0 0 0,1 0 1,-1 0-1,0 0 0,0 0 1,1 0-1,-1 0 0,0-1 0,0 1 1,0 0-1,1 0 0,-1 0 0,0 0 1,0 0-1,0 0 0,0 0 1,1 0-1,-1-1 0,0 1 0,0 0 1,0 0-1,0 0 0,1 0 1,-1-1-1,0 1 0,0 0 0,0 0 1,0 0-1,0-1 0,0 1 0,0 0 1,0 0-1,0 0 0,0-1 1,0 1-1,0 0 0,0 0 0,0-1 1,0 1-1,0 0 0,0 0 0,0 0 1,0-1-1,0 1 0,0 0 1,0 0-1,0 0 0,0-1 0,0 1 1,0 0-1,0 0 0,-1 0 1,1-1-1,0 1 0,0 0 0,0 0 1,-1 0-1,25 3-2022,-21-3 1728,25 5-1727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7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0 247 5120,'3'2'1558,"28"28"4219,-16-15-5552,0-2-1,2 0 1,0-1-1,0 0 1,19 9-1,-20-15 21,-1 1 0,1-2-1,0 0 1,25 5 0,-32-9-166,-1-1 0,1 0-1,-1 0 1,1 0 0,-1-1 0,1 0 0,-1-1-1,0 0 1,1 0 0,14-7 0,-1 0 193,-1-2 1,0 0-1,37-27 0,-54 36-222,0-1 0,0 0-1,0 0 1,-1-1 0,0 1 0,1-1-1,-1 0 1,0 0 0,-1 0-1,1 0 1,-1 0 0,0 0 0,0-1-1,0 1 1,0-1 0,-1 0 0,0 1-1,0-1 1,0 0 0,0 0-1,-1 0 1,0 0 0,0 0 0,0 1-1,-1-1 1,-1-6 0,-1 2 29,0 0 0,-1-1 0,-1 1 0,1 0 1,-2 1-1,1-1 0,-1 1 0,0 0 0,-1 1 0,0-1 1,-14-11-1,8 9-22,1 1-1,-1 1 1,-1 0 0,0 1-1,0 1 1,0 0 0,-24-7 0,23 9-46,0 1 1,-1 1-1,1 0 1,-1 0 0,1 2-1,-1 0 1,-23 3 0,29-1-23,0 0 0,1 0 0,-1 1 0,1 0 0,0 1 0,0 0 0,0 0 0,0 1 0,1 0 0,-1 1 0,-13 12 0,17-14-66,0 0 0,1 1 0,0-1 0,0 1-1,0 0 1,0 0 0,1 1 0,0-1 0,0 1 0,0 0 0,1 0 0,0-1-1,0 2 1,1-1 0,-1 0 0,1 0 0,1 0 0,-1 1 0,1-1 0,0 0-1,0 0 1,3 12 0,-1-10-189,1-1-1,0 1 1,1-1-1,-1 0 1,1 1-1,1-2 1,-1 1-1,1 0 1,1-1-1,-1 0 1,1 0-1,0-1 1,0 1-1,1-1 1,-1-1 0,1 1-1,8 3 1,60 25-2081,2-1 22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8.3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305 41 5248,'-1'-2'192,"0"-1"0,1 0 0,-1 1-1,1-1 1,0 0 0,0 0 0,0 1 0,0-1 0,0 0 0,0 0 0,2-3 0,-2 4-21,0 2-112,0 0 0,0 0 0,0 0 0,0-1 0,0 1 0,-1 0-1,1 0 1,0 0 0,0 0 0,0-1 0,0 1 0,0 0 0,-1 0-1,1 0 1,0 0 0,0 0 0,0 0 0,-1 0 0,1 0 0,0 0-1,0-1 1,0 1 0,0 0 0,-1 0 0,1 0 0,0 0 0,0 0-1,0 0 1,-1 0 0,1 0 0,0 0 0,0 0 0,0 1 0,-1-1-1,1 0 1,0 0 0,0 0 0,0 0 0,-1 0 0,1 0 0,0 0-1,0 0 1,0 0 0,0 1 0,-1-1 0,1 0 0,0 0 0,0 0-1,0 0 1,0 1 0,0-1 0,0 0 0,0 0 0,-1 0 0,1 0-1,0 1 1,-13 9-505,12-9 695,-38 24 121,0-1 1,-54 22-1,2-1 929,90-44-1264,0-1-1,0 1 1,0-1 0,-1 1-1,1-1 1,0 1-1,0 0 1,0 0-1,0 0 1,0-1-1,0 1 1,0 0 0,1 0-1,-1 0 1,0 0-1,0 1 1,1-1-1,-1 0 1,0 2 0,1-3-24,0 1 1,1 0-1,-1-1 0,0 1 1,1-1-1,-1 1 1,1 0-1,-1-1 1,1 1-1,-1-1 1,1 1-1,-1-1 1,1 1-1,-1-1 1,1 0-1,-1 1 1,1-1-1,0 0 1,-1 1-1,1-1 1,0 0-1,-1 0 0,1 1 1,1-1-1,62 9 41,-51-8-15,106 11 75,143 17 273,-205-19-210,0 2 1,82 28 0,-138-39-168,19 6 108,0 1 0,26 15 0,-42-20-66,0 0 0,1 0 0,-1 0 0,0 1 0,-1-1 0,7 8 0,-9-10-23,0 1 0,0-1 1,0 1-1,-1-1 0,1 1 1,0-1-1,-1 1 0,1-1 1,-1 1-1,1 0 0,-1-1 1,0 1-1,0 0 0,0-1 1,0 1-1,0 0 0,0-1 1,0 1-1,0 0 0,-1 1 1,-3 6 68,1-1 0,-2 0 0,1-1-1,-1 1 1,0-1 0,-1 0 0,1 0 0,-2 0 0,1-1 0,-1 0 0,1 0 0,-2-1 0,1 0 0,-1 0-1,1-1 1,-1 1 0,-16 4 0,-6 3 145,-1-2-1,0-2 0,-52 8 1,21-9 77,-80-1 1,17-2-850,123-4 429,1 0-1,0 0 1,-1 0-1,1 0 1,0 1-1,-1-1 0,1 0 1,0 1-1,-1-1 1,1 0-1,0 1 1,0 0-1,0-1 0,-1 1 1,1 0-1,0 0 1,0-1-1,0 1 1,0 0-1,-1 2 1,2-3-44,0 1 1,0 0 0,0 0 0,0 0 0,0-1 0,0 1 0,0 0 0,0 0 0,0 0 0,0 0 0,0-1-1,0 1 1,1 0 0,-1 0 0,0-1 0,1 1 0,-1 0 0,0 0 0,1-1 0,-1 1 0,1 0 0,-1-1 0,1 1-1,-1-1 1,1 1 0,0 0 0,-1-1 0,1 0 0,1 2 0,7 3-2308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8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28 5888,'-13'-18'1301,"7"9"2710,8 14-3778,1 1 1,-1-1 0,1 1 0,-2 0 0,1 0 0,-1 0 0,1 0-1,-2 0 1,1 0 0,-1 9 0,2 3 159,20 244 1267,8 60 547,-19-249-1768,3 0 0,30 94 0,-32-133-330,1 0 1,2-1 0,0 0 0,3-2-1,1 0 1,37 48 0,-51-73-192,0 0 1,1-1-1,0 1 1,0-1 0,8 5-1,-13-9-93,1 0 0,-1 0 0,1 0 0,-1 0 0,1-1-1,-1 1 1,1-1 0,-1 1 0,1-1 0,-1 0 0,1 0 0,-1 1 0,1-1 0,0 0-1,-1 0 1,1 0 0,-1-1 0,1 1 0,-1 0 0,1-1 0,-1 1 0,1-1 0,-1 1-1,1-1 1,-1 0 0,1 1 0,-1-1 0,0 0 0,1 0 0,-1 0 0,0 0-1,0 0 1,2-2 0,10-14-2214,-2 0-64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9.1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 5248,'32'-7'2560,"57"7"-2688,-64 0 4096,7 0-3840,16 0 0,17 3 0,5-3 128,1 4-256,-5-4 128,-15 0 0,-3 0 0,-7 0-640,-7 0 128,-11-4-1152,-4 4 128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9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71 363 3072,'-1'7'885,"0"0"0,0 0-1,0 0 1,1 1 0,0-1 0,1 9 0,0-7-537,0 0 0,1-1 1,0 1-1,6 15 1,-5-18-227,0 0 0,1 0 0,0-1 0,1 0 1,-1 1-1,1-2 0,0 1 0,0 0 1,1-1-1,-1 0 0,1 0 0,0-1 0,0 1 1,0-1-1,0-1 0,1 1 0,-1-1 0,1 0 1,0 0-1,-1-1 0,1 0 0,0 0 0,12-1 1,3 0 116,-1-1 0,1 0 0,-1-2 1,1 0-1,-1-2 0,28-9 1,-11-2 48,1-1 0,-2-2-1,37-25 1,-65 40-224,-1-1 0,0 0 0,-1-1 0,1 0 0,-1 0 0,0 0 0,-1-1 0,0 0 0,0-1 0,0 1 0,-1-1 0,0 0 0,0 0 0,-1-1 0,0 1 0,-1-1 0,0 0 0,0 0 0,-1 0 0,0-1 0,0 1 0,-1 0 0,-1-1 0,0 1 0,0-1 0,0 1 0,-1 0 0,-1-1 0,1 1 0,-2 0 0,-2-10 0,1 9-19,1 1 0,-1-1 0,-1 1-1,0-1 1,0 1 0,-1 1 0,0-1-1,0 1 1,-1 0 0,0 0 0,0 1-1,-1 0 1,0 0 0,-1 1 0,1 0-1,-13-6 1,8 6-24,-1 1 1,1 0-1,-1 1 0,0 0 1,-1 1-1,1 1 0,-1 0 1,1 1-1,-1 1 1,-25 2-1,15 1-53,0 1 1,0 1-1,1 1 1,-1 2-1,1 0 1,1 1-1,-1 2 1,2 0 0,0 2-1,0 0 1,1 1-1,1 1 1,-23 22-1,38-32-88,0 0-1,0 0 1,1 1-1,0-1 1,0 1-1,0 0 1,1 0-1,0 0 1,0 0-1,0 1 0,1 0 1,0-1-1,0 1 1,1 0-1,0 0 1,0-1-1,0 1 1,1 10-1,2-8-229,0 0 0,0-1 1,1 1-1,0-1 0,0 1 0,1-1 0,0 0 0,0 0 0,1 0 0,0-1 0,1 0 0,0 0 0,7 8 0,30 32-1975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09:59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361 1 7040,'-46'62'3456,"-5"36"-4736,36-66 6272,-18 23-5120,-23 14 0,-20 10-3328,-8 24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3.1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11 3072,'-2'-10'948,"9"15"1027,12 20 1246,-6 14-2949,-1 1 0,-2 0 0,-2 0 0,-1 1 1,1 53-1,4 17 292,29 311 1375,12 73-614,-37-362-1223,-11-78-57,24 108 0,-28-159-90,0 0-1,0 0 1,1 0 0,-1-1 0,1 1-1,0 0 1,0-1 0,1 1 0,4 5 0,-6-8-12,0 0 1,0 0 0,1 0-1,-1 0 1,0-1 0,1 1 0,-1 0-1,1-1 1,-1 1 0,1-1-1,-1 0 1,1 1 0,-1-1 0,1 0-1,-1 0 1,1 0 0,-1 0-1,1 0 1,-1 0 0,1-1 0,-1 1-1,1 0 1,-1-1 0,1 1-1,-1-1 1,0 1 0,1-1-1,-1 0 1,0 0 0,2-1 0,12-9-753,0 0-1,-2-2 1,1 0 0,-2 0 0,1-1 0,15-24 0,-16 22 222,30-37-1098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1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13 684 3712,'-7'-13'2670,"7"13"-2601,0 0 0,-1 0 1,1 0-1,0 0 0,0 0 1,-1 1-1,1-1 0,0 0 0,0 0 1,0 0-1,-1 0 0,1 0 0,0 0 1,0 0-1,0 0 0,0 0 0,-1 0 1,1 1-1,0-1 0,0 0 1,0 0-1,0 0 0,-1 0 0,1 1 1,0-1-1,0 0 0,0 0 0,0 0 1,0 1-1,0-1 0,0 0 1,0 0-1,0 0 0,0 1 0,0-1 1,0 0-1,-1 0 0,1 0 0,0 1 1,1-1-1,-1 0 0,0 0 1,0 0-1,0 1 0,0-1 0,0 0 1,0 0-1,0 0 0,0 1 0,0-1 1,0 0-1,0 0 0,1 0 0,-1 1 1,0-1-1,0 0-49,1 1-1,-1-1 1,0 0-1,1 0 1,-1 1-1,0-1 1,1 0-1,-1 0 1,0 1 0,1-1-1,-1 0 1,0 0-1,1 0 1,-1 0-1,1 0 1,-1 0-1,0 0 1,1 1 0,-1-1-1,1 0 1,-1 0-1,0-1 1,1 1-1,-1 0 1,1 0-1,-1 0 1,0 0 0,1 0-1,-1 0 1,1 0-1,-1-1 1,0 1-1,1 0 1,-1 0-1,0-1 1,1 1 0,-1 0-1,0 0 1,1-1-1,-1 1 1,0-1-1,19-11 909,0-27 203,-4 7-448,10-16-257,-3-1 1,-1-1 0,-3-1-1,-1 0 1,-3-1 0,-3-1-1,9-84 1,-19 33-235,22 124-107,-14-12-85,0 0 0,0 0 0,1-1-1,0-1 1,1 0 0,-1 0 0,1-1 0,0 0-1,0-1 1,1 0 0,-1-1 0,1 0 0,0-1-1,0-1 1,21 1 0,-2-1 86,0-2 0,0-1 0,0-1-1,-1-2 1,31-8 0,-27 1-69,-28 9 11,1 0 0,-1 1 1,0 0-1,1 0 0,-1 0 0,1 1 0,0 0 0,-1 0 1,14 1-1,-47 31 78,-8 11-34,21-25-84,0 0 0,0 1 0,2 0 0,0 1 0,-16 36 0,24-42-24,0 1 0,1-1-1,0 1 1,1 0-1,1 0 1,0 0-1,1 0 1,0 0 0,1 0-1,1 0 1,0 0-1,5 17 1,-5-23 43,0-1 1,1-1 0,-1 1-1,1 0 1,1-1-1,-1 1 1,1-1-1,0 0 1,0 0-1,1 0 1,0-1-1,0 0 1,0 0 0,1 0-1,-1 0 1,1-1-1,0 0 1,1 0-1,-1-1 1,1 0-1,-1 0 1,1 0-1,0-1 1,0 0 0,10 2-1,-6-3 25,1-1-1,-1 0 1,0 0-1,0-1 1,0 0 0,0-1-1,0 0 1,-1-1-1,1 0 1,0-1-1,-1 0 1,0-1 0,0 0-1,0 0 1,-1-1-1,0 0 1,0-1-1,0 0 1,-1 0 0,0-1-1,-1 0 1,1-1-1,-2 1 1,12-19-1,-10 12-33,-2 6-14,-1 1-1,0-1 1,-1 0 0,0 0-1,0-1 1,-1 1 0,-1-1-1,4-17 1,-6 62-260,1 1-1,9 48 1,-8-73 263,1 0 0,-1 0 1,2 0-1,0-1 0,0 1 1,1-1-1,0 0 0,1 0 1,0 0-1,0-1 0,13 13 1,-13-17-284,1 0 1,0-1-1,0 0 0,1 0 1,-1-1-1,1 0 1,0 0-1,-1-1 0,1 0 1,0 0-1,0-1 0,1 0 1,9 0-1,-17-2 177,0 1-1,0 0 0,0 0 0,0-1 1,0 1-1,0 0 0,0-1 1,0 1-1,0-1 0,0 1 1,0-1-1,0 0 0,0 1 0,-1-1 1,1 0-1,0 0 0,1-1 1,13-24-2185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1.5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32 6016,'0'-16'2944,"10"4"-3840,-1 8 5248,0 4-5120,5 0 128,10 7-2432,-5 2 128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2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276 3 3840,'-1'0'226,"0"-1"-1,0 1 1,0 0 0,0-1 0,0 1 0,-1 0-1,1 0 1,0 0 0,0 0 0,0 0 0,0 0-1,0 0 1,0 0 0,0 1 0,0-1 0,0 0 0,0 1-1,0-1 1,0 0 0,-2 2 0,-38 12 561,30-10-194,-9 4-266,1 0 1,0 2-1,1 0 0,0 1 0,1 1 0,0 1 0,1 0 0,-26 28 0,41-40-297,0 0 1,0 0-1,-1 0 0,2 0 0,-1 0 1,0 1-1,0-1 0,0 0 0,0 1 0,1-1 1,-1 0-1,1 1 0,-1-1 0,1 1 1,-1-1-1,1 1 0,0-1 0,0 1 0,0-1 1,0 1-1,0 0 0,0-1 0,0 1 1,1 2-1,0-2-12,0-1 0,1 1 1,-1 0-1,1 0 0,-1-1 1,1 1-1,-1-1 0,1 1 0,0-1 1,0 0-1,0 1 0,0-1 1,0 0-1,4 1 0,8 3-12,0-1 0,1 0 0,27 3 0,-38-7 7,55 8 63,-8-3-14,0 2-1,-1 3 1,0 2-1,70 25 1,-109-32-19,9 3 53,-1 1 0,1 0 0,-2 2 0,1 0 0,20 17 0,-35-25-63,0 1 0,-1 0-1,1-1 1,-1 1 0,0 1 0,0-1-1,0 0 1,0 1 0,-1-1 0,0 1-1,0 0 1,0 0 0,0 0-1,-1 0 1,0 0 0,0 0 0,-1 1-1,1-1 1,-1 0 0,0 0 0,0 0-1,-1 1 1,1-1 0,-1 0 0,0 0-1,-1 0 1,-2 6 0,1-2 68,-1-1 0,-1 0-1,1 0 1,-1-1 0,-1 1 0,1-1 0,-1 0 0,0 0 0,-1-1-1,-10 9 1,-11 6 319,-41 23-1,45-29-191,3-2-56,0 0 1,-2-1 0,1-2-1,-2 0 1,1-1-1,-1-2 1,0 0 0,-1-2-1,1 0 1,-37 1-1,52-6-324,0-1 0,1 0 0,-1-1 0,1 0 0,0 0-1,-1-1 1,1 0 0,0 0 0,1-1 0,-1 0-1,0-1 1,1 1 0,0-1 0,-7-7 0,13 12 26,1 0 0,0 1-1,0-1 1,-1 1 0,1-1 0,0 1 0,0-1 0,0 1 0,0-1-1,0 1 1,-1-1 0,1 1 0,0-1 0,0 1 0,0-1 0,0 1-1,0-1 1,1 1 0,-1-1 0,0 1 0,0-1 0,0 1 0,0-1-1,1 1 1,-1-1 0,0 1 0,0-1 0,1 1 0,-1-1 0,0 1-1,1-1 1,-1 0 0,0 1 0,1-1 0,-1 0 0,1 1 0,-1-1-1,0 0 1,1 0 0,-1 1 0,1-1 0,-1 0 0,1 0 0,-1 0-1,1 1 1,12 8-2284,4 0-22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2.5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 0 3840,'1'183'8091,"7"243"-6456,-7-396-1143,19 304 815,2 55-566,-22-376-756,-4 81 153,3-85-232,0-1-1,0 1 1,-1-1 0,-1 0 0,1 1 0,-1-1-1,-1 0 1,-5 10 0,9-17 34,-1 0 0,0 0 0,1 0 0,-1 0 0,0 0 0,0-1 0,0 1 0,0 0 1,0 0-1,0 0 0,0-1 0,0 1 0,0-1 0,0 1 0,0-1 0,0 1 0,0-1 0,-1 1 0,1-1 0,0 0 1,0 0-1,0 0 0,-1 1 0,1-1 0,0-1 0,0 1 0,-1 0 0,1 0 0,0 0 0,0 0 0,0-1 0,-3 0 0,1-1-180,1 1-1,-1-1 1,0 0-1,0 1 1,1-1-1,-1-1 1,1 1-1,0 0 1,-1-1-1,1 1 1,-2-4-1,-11-24-1700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2.9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1 271 4608,'3'-14'518,"1"0"0,1-1 0,0 2 0,1-1 0,0 0 0,1 1 0,1 0 0,0 1 0,1 0 0,18-20 0,-17 21-387,1 0 0,1 1-1,0 1 1,0-1 0,1 2-1,19-10 1,-20 13 6,1 0 0,0 1 0,0 0 0,0 1 0,0 0 0,1 2 0,-1-1 0,1 2 0,0-1 0,-1 2 0,1 0 0,-1 1 0,1 0 0,-1 1 0,0 0 0,0 1 0,17 8 0,-14-5-63,-1 0 0,0 1-1,0 1 1,-1 0 0,0 2 0,0-1-1,-1 1 1,-1 1 0,0 1 0,0-1-1,-1 2 1,-1 0 0,14 23 0,-21-30-47,0 0 0,-1-1 1,1 1-1,-1 0 0,-1 0 1,1 0-1,-1 0 0,0 1 1,-1-1-1,0 0 1,0 0-1,0 1 0,-1-1 1,0 0-1,-1 0 0,1 0 1,-1 0-1,-1 0 0,1 0 1,-7 11-1,4-9 32,0-1 0,-1 0-1,0 0 1,0 0 0,-1-1 0,0 0-1,0 0 1,-1-1 0,0 0 0,0 0-1,0 0 1,-1-1 0,0-1 0,0 0-1,-11 4 1,10-4-3,0-2 1,0 0-1,0 0 0,-1 0 0,1-2 0,0 1 1,-1-1-1,1-1 0,-19-2 0,23 1-73,-1 1 1,1-1-1,-1 0 0,1-1 0,0 0 1,0 1-1,0-2 0,1 1 1,-1-1-1,1 0 0,0 0 0,0 0 1,0-1-1,0 0 0,1 0 0,-6-8 0,9 11-141,-1 1 0,1-1 0,0 0-1,-1-1 1,1 1 0,0 0-1,0 0 1,0 0 0,1-1-1,-1 1 1,0 0 0,1-1-1,0 1 1,-1 0 0,1-1-1,0 1 1,1-5 0,0 4-50,1 1 0,-1 0 1,1-1-1,0 1 1,-1 0-1,1 0 1,0 0-1,0 0 0,0 1 1,1-1-1,-1 0 1,0 1-1,1 0 1,-1-1-1,1 1 1,3-1-1,31-12-1861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3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159 289 4352,'2'0'133,"-1"1"-1,0-1 1,1 0 0,-1 1-1,0-1 1,0 0 0,1 0-1,-1 1 1,1-1 0,-1 0 0,0-1-1,1 1 1,-1 0 0,0 0-1,1-1 1,-1 1 0,0 0-1,0-1 1,1 1 0,-1-1 0,2-1-1,33-25 2872,-25 16-2463,-1 0-1,-1 0 1,16-25-1,-21 28-389,0-1-1,-1 1 1,0-1-1,0 0 1,-1 0-1,0 0 1,-1 0-1,1-1 1,-2 1 0,0 0-1,-1-17 1,1 23-104,-1 0 0,1 0 0,-1 0 1,0 0-1,0 0 0,0 0 0,0 1 0,0-1 1,-1 0-1,1 0 0,-1 1 0,0-1 0,1 1 1,-1-1-1,-1 1 0,1 0 0,0 0 0,0 0 1,-1 0-1,1 0 0,-1 1 0,0-1 0,1 1 1,-1-1-1,0 1 0,0 0 0,0 0 1,0 0-1,0 1 0,0-1 0,0 1 0,0-1 1,0 1-1,0 0 0,0 0 0,0 1 0,0-1 1,-5 1-1,-1 1-8,0 1 0,0 0 0,0 0 1,0 1-1,0 0 0,1 0 0,0 1 0,-1 0 1,2 1-1,-1 0 0,1 0 0,0 0 0,-8 9 0,5-3 17,-1 1 0,2-1 0,-1 1-1,2 1 1,0 0 0,-12 28-1,16-31-40,1 0 0,1 0 0,-1 1-1,2-1 1,0 0 0,0 1-1,1-1 1,0 0 0,1 1 0,0-1-1,1 0 1,4 17 0,0-12 49,0 0-1,0 0 1,2 0 0,0-1 0,0 0 0,2-1 0,20 25 0,-16-23-41,1 0 0,1-1 0,0-1 0,1 0-1,0-1 1,2-1 0,-1-1 0,1 0 0,1-2 0,0 0 0,0-1 0,0-1 0,31 6 0,-42-11-367,-1-1 0,0 0 0,1-1 0,-1 0 0,1 0 0,-1-1 0,0 0 0,0 0 0,1-1-1,-1 0 1,0 0 0,0-1 0,-1 0 0,1-1 0,0 0 0,-1 0 0,0 0 0,0-1-1,0 0 1,-1-1 0,0 1 0,7-8 0,19-30-1981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3.7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5248,'0'142'7650,"0"31"-4513,9 228-1381,-4-295-1080,10 124 413,-10-190-922,2 0 0,2-1 0,22 64-1,-29-96-141,1-1 0,0 1 0,0-1 0,1 0 0,0 0 0,0 0 0,1 0 0,-1-1 0,1 1 0,0-1 0,11 8 0,-14-12-64,1 1 0,0-1-1,-1 1 1,1-1 0,0 0 0,0 0 0,0 0 0,0-1 0,0 1 0,0-1-1,0 1 1,0-1 0,0 0 0,0 0 0,1-1 0,-1 1 0,0-1-1,0 1 1,0-1 0,0 0 0,-1 0 0,1 0 0,0 0 0,0-1-1,0 1 1,-1-1 0,1 0 0,-1 0 0,3-2 0,20-17-2105,-1-1 0,-1-1 0,36-45 0,-36 38-309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4.1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5632,'38'-11'2816,"19"3"-3200,-40 8 4992,78 5-4096,-1-2 128,-9 1-128,-1 0 128,1-1-1024,-24 3 128,-13-3 128,-11 1 0,-5-4-1664,-7 3 128,-7 10-256,-8 6 128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4.4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 5888,'34'-20'2944,"31"11"-2816,-47 6 5888,5 3-5888,-8-4 128,4 4 0,4 0 0,0 0-512,-8 0 0,-5 0-1280,-6 4 0,-13-1-384,-25-3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4.8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7680,'37'13'3840,"-5"6"-6528,-12-15 7552,8-1-8192,-24-3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3.4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0 3712,'-16'19'1792,"-1"54"-1536,13-54 3712,4 16-3840,0 3 128,4 8 0,2-4 128,5-1-512,5-1 0,1-11-384,0-12 128,-7-11-896,3-2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6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55 4608,'18'-41'4583,"-11"27"-249,-9 21-3859,0 0 0,1-1 0,0 1 1,0 0-1,1 0 0,-1 0 0,2 0 0,0 8 0,0 7 113,15 359 2474,-9-261-2626,0-19-235,4-1-1,5-1 1,4 0-1,35 102 1,-54-197-199,0 0 0,1 0 0,-1 0 0,1 0 0,0 0 0,0 0 0,0-1 0,1 1 0,-1-1 0,1 0 0,0 0 0,0 0 0,0 0 0,0 0 0,0 0 0,1-1 0,-1 0 0,1 1 0,0-1 0,0-1 0,4 3 0,-1-3 15,1 0 1,-1 0 0,0-1-1,0 0 1,1 0 0,-1-1-1,0 0 1,0 0 0,0-1 0,0 0-1,13-5 1,40-16-33,-38 14-464,-1 0 0,1 2-1,1 0 1,-1 1-1,1 2 1,40-4-1,-62 8 304,0 0-1,0 0 1,0-1 0,0 1-1,0 1 1,0-1-1,0 0 1,0 0-1,0 0 1,0 0-1,0 1 1,0-1 0,0 1-1,0-1 1,0 1-1,0-1 1,0 1-1,0-1 1,0 1-1,-1 0 1,1-1-1,0 1 1,0 0 0,-1 0-1,1-1 1,0 1-1,-1 0 1,1 0-1,-1 0 1,1 2-1,-1-1-303,1 0 0,-1 0 0,0 0 0,0 0 0,0 0 0,-1 0-1,1 0 1,0 0 0,-1 0 0,0 0 0,1 0 0,-3 4 0,-4-1-1952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7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33 168 3584,'-7'-19'892,"-8"-20"-635,5-1 6082,11 43-6140,1-1-1,-1 1 1,1-1 0,0 1 0,0-1 0,0 0 0,0 0 0,0 0 0,0 0 0,1 0-1,-1-1 1,1 1 0,-1-1 0,1 1 0,0-1 0,-1 0 0,4 1 0,1 1 18,0-1 1,0 1-1,0-2 1,1 1-1,14 1 1,11-6-35,1-1 1,-1-2-1,-1-1 1,1-1 0,47-20-1,67-16-1241,-124 38 774,46-6-1997,-65 11 2036,0 1-1,0 0 0,0 0 0,0 1 1,0-1-1,0 1 0,0 0 0,0 0 1,-1 0-1,1 0 0,0 1 0,0 0 1,-1-1-1,5 4 0,12 17-1823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7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80 294 4864,'0'0'171,"0"-1"1,-1 0-1,1 1 1,0-1-1,0 0 1,-1 1-1,1-1 1,0 1-1,-1-1 0,1 1 1,-1-1-1,1 1 1,-1-1-1,1 1 1,-1-1-1,1 1 1,-1 0-1,1-1 1,-1 1-1,0 0 1,1-1-1,-1 1 1,0 0-1,1 0 0,-1 0 1,0-1-1,-1 20 4648,3-4-5457,-1-4 743,1-1-1,0 1 1,0 0 0,1-1-1,1 1 1,0-1-1,0 0 1,1 0 0,0 0-1,1 0 1,0-1-1,0 0 1,1 0 0,12 14-1,-9-13 48,1 0-1,0-1 0,1-1 1,0 1-1,0-2 1,1 1-1,-1-2 0,2 1 1,-1-2-1,24 8 1,-23-9 6,-1 0 0,1-1 0,0-1 0,0 0 1,1-1-1,-1 0 0,0-1 0,0-1 0,1 0 0,-1 0 1,0-2-1,0 1 0,0-2 0,-1 0 0,1 0 1,-1-1-1,0 0 0,0-2 0,-1 1 0,1-1 1,-2-1-1,1 0 0,-1 0 0,16-17 0,-15 11 84,0 0 1,-1-1-1,-1 0 0,-1 0 0,0-1 0,-1 1 0,0-2 0,-2 1 1,0-1-1,0 0 0,2-24 0,-6 31-161,-1 0 0,0 0 0,0 0 0,-1 0 0,0 0 0,-1 0 0,0 0 0,0 0 0,-1 0 1,0 1-1,-1 0 0,0-1 0,-1 1 0,0 1 0,0-1 0,-1 1 0,0 0 0,0 0 0,-1 0 0,-13-11 0,9 11-60,0 0 0,-1 0 0,0 1 0,0 1-1,0 0 1,-1 0 0,0 1 0,0 1 0,0 0 0,0 1-1,-1 1 1,-25-3 0,19 5 8,1 0 1,0 1-1,-1 1 1,1 1-1,0 1 0,0 0 1,1 1-1,-35 16 1,37-14-138,1 1 1,0 0-1,0 1 1,1 1 0,0 1-1,1 0 1,0 0-1,1 1 1,0 1 0,-10 15-1,15-18-163,1 0 0,-1 1-1,2-1 1,0 1 0,0 1 0,1-1 0,0 1-1,1 0 1,1-1 0,0 1 0,0 0-1,1 1 1,1-1 0,1 23 0,0-27-113,1 0 0,0 0 0,0-1 0,0 1 0,1 0 0,0-1 0,0 0 0,1 0 0,0 0 0,0 0 0,1-1 0,-1 1 0,1-1 0,1 0 0,-1-1 0,1 1 0,0-1 0,1 0 0,-1-1 0,1 1 0,0-1 0,0-1 0,0 1 0,1-1 0,-1-1 0,1 1 0,7 1 0,59 2-2581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0.5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1145 3840,'42'-8'5580,"23"-14"-3749,68-29-1285,-61 18 193,-2-4 0,80-56 0,-42 26 73,-68 43-528,-1-2 0,-2-1-1,0-2 1,-2-2 0,-1-1 0,-1-2-1,-3-1 1,0-2 0,32-52-1,-55 77-224,-1 1-1,-1-1 0,1 0 0,-2 0 1,0-1-1,0 1 0,-1-1 0,-1 0 0,0 0 1,-1 0-1,0 0 0,-2-15 0,0 18-28,0 0 0,-2 0 0,1 0 0,-1 0 0,0 0 0,-1 1 0,0-1 0,-1 1 1,0 0-1,0 0 0,-1 1 0,0-1 0,0 1 0,-1 1 0,-13-13 0,1 5-20,0 0 1,-1 1 0,-1 1-1,0 1 1,-1 1-1,0 0 1,-1 2-1,-37-10 1,44 15-32,0 0 1,0 1-1,0 1 1,-1 0-1,1 2 1,-1 0-1,1 0 1,0 2-1,-1 0 1,1 0-1,0 2 1,0 0-1,-26 11 1,33-10 1,1 1 0,-1-1 0,1 1 0,1 1 0,-1 0 0,1 0-1,0 0 1,1 1 0,0 0 0,0 0 0,1 0 0,0 1 0,0 0 0,1 0 0,0 0 0,1 1 0,0-1 0,-3 15 0,-1 11 35,1 0 0,2 0-1,2 71 1,7-15 121,5-1-1,3 0 1,5-1-1,43 133 1,-48-183-137,2-1 0,1-1 0,2-1 0,2 0 0,1-2 0,1 0 0,2-1 0,2-2 0,0 0 0,53 45 0,-77-74-123,0 0 1,0 0-1,0-1 1,0 1-1,0-1 1,1 0-1,-1 0 0,0 0 1,1 0-1,-1 0 1,1 0-1,-1-1 1,1 1-1,-1-1 1,1 1-1,0-1 1,3 0-1,-5-1-34,0 0-1,1 1 0,-1-1 1,0 0-1,0 0 1,0 0-1,1 0 0,-1 0 1,0 0-1,0 0 1,0 0-1,-1-1 1,1 1-1,0 0 0,0-1 1,-1 1-1,1 0 1,-1-1-1,1 1 0,-1-1 1,1 1-1,-1-1 1,0 1-1,0-1 1,0 1-1,0-1 0,0 1 1,0-1-1,-1-2 1,-2-89-4195,3 35 2176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0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217 0 6016,'0'20'2944,"-5"94"-3840,5-91 6400,-4 25-5376,-10 14 0,-5 9-128,-13 11 0,-7-7-1408,-2 3 0,7-7-256,5-5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1.5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6 433 3072,'-1'0'53,"1"0"0,0 0 0,0 0-1,0 0 1,-1 0 0,1 0 0,0 0 0,0 0 0,0 0 0,0 0 0,-1 0 0,1 0-1,0-1 1,0 1 0,0 0 0,0 0 0,-1 0 0,1 0 0,0 0 0,0 0 0,0-1-1,0 1 1,0 0 0,-1 0 0,1 0 0,0 0 0,0-1 0,0 1 0,0 0 0,0 0-1,0 0 1,0-1 0,0 1 0,0 0 0,0 0 0,0 0 0,0-1 0,0 1 0,0 0-1,0 0 1,0 0 0,0-1 0,0 1 0,0 0 0,0 0 0,0 0 0,0 0 0,0-1-1,0 1 1,1 0 0,-1 0 0,0 0 0,0 0 0,0-1 0,0 1 0,0 0 0,0 0-1,1 0 1,-1 0 0,0 0 0,1 0 52,-1 0 0,1 0 0,-1 0 0,1 0 0,-1 1 0,0-1 0,1 0 0,-1 0 0,1 1 0,-1-1-1,0 0 1,1 1 0,-1-1 0,0 0 0,1 1 0,-1-1 0,0 0 0,1 1 0,-1-1 0,0 1 0,0-1 0,0 1 0,1-1 0,-1 1 0,0-1 0,0 1-1,0-1 1,0 1 0,0-1 0,0 1 0,0-1 0,0 1 0,0-1 0,0 1 0,0-1 0,0 0 0,0 1 0,-1-1 0,1 1 0,1 3 93,-1 0 1,1-1-1,0 1 1,0-1-1,1 1 1,-1-1-1,1 0 1,0 0-1,0 1 1,0-1-1,0 0 1,0-1-1,1 1 1,-1 0-1,1-1 1,0 1-1,0-1 1,0 0-1,0 0 1,0 0-1,0 0 1,7 2-1,5 3 42,0-1 0,0 0 0,27 5 0,-21-7-61,0-2 0,0 0 0,1-1 0,-1-1 0,0-1 0,0-1 0,39-9 0,-32 4-12,0-1-1,-1-1 1,0-2 0,-1 0-1,33-20 1,-43 21-40,1-2 1,-1 1-1,-1-2 1,0 0-1,-1-1 1,0-1-1,-1 0 1,12-20-1,-19 27-75,-1 0 0,0-1 0,-1 0 0,0 0 0,0 0 0,-1-1 0,0 1-1,-1-1 1,0 0 0,0 0 0,-1 0 0,0 0 0,-1 0 0,0 1 0,-1-1-1,0 0 1,-1 0 0,-2-10 0,1 14-37,0-1-1,0 1 1,0 0 0,-1 0-1,0 0 1,0 0 0,-1 1-1,0 0 1,0 0 0,0 0-1,0 0 1,-1 1-1,0 0 1,0 0 0,0 1-1,0-1 1,-9-2 0,0-1-13,-1 1 0,0 1 0,0 0 0,0 2-1,-1-1 1,-21 0 0,17 4-36,0 0-1,0 2 0,0 1 1,0 0-1,0 1 0,1 2 1,0 0-1,0 1 0,0 1 1,1 0-1,0 2 0,0 0 1,1 1-1,1 1 0,0 1 1,1 0-1,0 2 0,1-1 1,0 2-1,2 0 0,0 1 1,0 0-1,-12 24 0,21-34-58,0 1-1,0 1 1,0-1-1,1 0 1,1 1 0,-1 0-1,1-1 1,1 1-1,0 0 1,0 0-1,1 0 1,0 0-1,0 0 1,1 0-1,2 12 1,-1-14-110,1-1 1,-1 1-1,1 0 1,1-1-1,-1 0 1,1 0-1,0 0 0,0 0 1,1-1-1,-1 0 1,1 1-1,1-2 1,-1 1-1,1-1 1,-1 1-1,1-2 1,1 1-1,-1-1 0,10 5 1,0-3-358,0 0 0,1-1 0,0-1 0,-1-1 0,1 0 0,0-1 0,32-2 0,42-5-1765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2.1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1 4608,'-6'1'2432,"6"13"30,7 30 903,-3-21-3518,59 727 3230,-51-3-1951,-12-726-1116,-2 49-54,2-67-1,0-1-1,0 1 1,-1 0 0,1 0-1,-1-1 1,1 1-1,-1-1 1,0 1 0,0 0-1,0-1 1,-1 0-1,1 1 1,0-1 0,-1 0-1,0 0 1,0 0 0,1 0-1,-4 2 1,4-3-4,0-1 0,-1 0 0,1 0 1,0 0-1,-1 0 0,1-1 0,0 1 0,-1 0 0,1-1 1,0 1-1,0 0 0,-1-1 0,1 0 0,0 1 0,0-1 1,0 0-1,0 1 0,0-1 0,0 0 0,0 0 0,0 0 1,0 0-1,0 0 0,0 0 0,0 0 0,1 0 0,-1 0 1,0-1-1,0 0 0,-4-5-278,-8-9-325,1-2 1,0 0-1,2 0 0,0-1 1,1 0-1,1-1 1,0 0-1,2 0 0,0-1 1,-3-26-1,-6-49-1161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2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1 158 5376,'122'-102'3520,"-113"95"-2610,0 1 0,1 0 1,0 0-1,12-4 1,39-7 227,-37 15-959,0 0 1,47 5 0,-51-2-134,0 2-1,-1 0 1,1 2 0,-1 0 0,0 1-1,0 0 1,-1 2 0,0 0-1,0 2 1,-1-1 0,0 2 0,24 20-1,-35-25 10,1 0-1,-1 0 1,0 0-1,0 1 1,-1 0-1,0 0 1,0 0-1,-1 1 1,0 0-1,0 0 0,-1 0 1,0 0-1,0 1 1,-1-1-1,0 1 1,0-1-1,-1 1 1,0 0-1,-1-1 0,0 1 1,0 0-1,-1 0 1,0-1-1,-1 1 1,1 0-1,-2-1 1,1 1-1,-1-1 1,-1 0-1,-5 10 0,3-7 50,-1 0 0,-1-1 0,0 0-1,0 0 1,-1-1 0,0 0 0,0-1-1,-1 0 1,0 0 0,-1-1-1,1-1 1,-1 1 0,-1-2 0,1 1-1,-1-2 1,0 0 0,0 0 0,0-1-1,-1 0 1,-12 0 0,10-1-58,0 0 0,0-1 1,-1-1-1,1 0 0,0-1 1,0-1-1,0-1 0,1 0 0,-1 0 1,0-2-1,1 0 0,0 0 1,0-2-1,1 1 0,0-2 0,-19-13 1,26 16-114,0-1 0,1 0 1,0 0-1,0 0 0,0 0 1,1-1-1,-4-8 0,9 9-1941,9 11 341,15 13-2593,-1-1 1828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3.1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9 5376,'0'1'120,"1"-1"1,-1 1 0,1-1-1,-1 1 1,0-1 0,1 1-1,-1-1 1,1 1 0,0-1-1,-1 0 1,1 1 0,-1-1-1,1 0 1,0 1-1,-1-1 1,1 0 0,-1 0-1,1 0 1,0 0 0,-1 0-1,1 1 1,0-1 0,-1 0-1,1-1 1,0 1-1,-1 0 1,1 0 0,0 0-1,-1 0 1,1 0 0,0-1-1,-1 1 1,1 0 0,-1 0-1,1-1 1,0 1 0,-1-1-1,1 1 1,-1 0-1,1-1 1,-1 1 0,1-1-1,-1 1 1,0-1 0,1 1-1,-1-1 1,1 0 0,-1 1-1,0-1 1,0 1-1,1-1 1,-1 0 0,0 1-1,0-1 1,0 0 0,0 1-1,0-2 1,12 42 192,-2 0 0,-2 1 1,-2 0-1,1 42 0,2 9 233,13 191 856,-14 297 0,-10-351-1177,3-172-196,-4 0-1,-9 62 0,11-116-79,1 0-1,-1-1 0,0 1 0,1 0 1,-1-1-1,0 1 0,-1-1 0,1 1 0,0-1 1,-1 0-1,1 1 0,-1-1 0,-2 2 1,3-4 2,1 1 0,-1-1 0,0 1 0,0-1 1,0 1-1,-1-1 0,1 0 0,0 0 1,0 0-1,0 1 0,0-1 0,0 0 1,0 0-1,0-1 0,0 1 0,0 0 0,0 0 1,0 0-1,0-1 0,0 1 0,0 0 1,0-1-1,0 1 0,0-1 0,0 1 1,0-1-1,0 0 0,0 1 0,0-1 0,1 0 1,-1 0-1,0 0 0,1 1 0,-2-3 1,-11-11-522,0-1 0,2-1 0,0 0 0,0-1 0,2 0 0,-9-18 0,2-6-1233,-21-69 1,17 21-11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3.4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1 199 5376,'4'-11'258,"0"1"1,1 1-1,1-1 1,0 1-1,0-1 1,1 2-1,0-1 1,0 1-1,1 0 1,0 0-1,10-6 1,-16 12-161,6-5 659,1 1 1,0 0-1,0 0 1,0 1-1,11-5 1,-3 4-684,-1 1 1,1 1 0,26-4-1,-16 3 459,5-1-438,0 2 0,1 1 1,-1 2-1,1 0 0,-1 3 1,0 0-1,34 8 0,-53-7-21,-1 0-1,1 0 0,-1 1 1,1 1-1,-1 0 1,-1 0-1,1 1 0,-1 1 1,0 0-1,-1 1 1,1 0-1,-1 0 0,-1 1 1,0 0-1,0 1 1,-1 0-1,0 0 0,-1 1 1,0 0-1,8 16 1,-13-21-17,0 0 0,0 0 0,-1 0 0,1 0 0,-1 0 0,-1 0 0,1 1 0,-1-1 0,0 0 0,0 0 0,-1 0 0,0 1 0,0-1 0,0 0 0,-1 0 0,0 0 0,0 0 0,0-1 0,-1 1 0,0-1 0,0 1 0,-1-1 0,1 0 1,-1 0-1,0 0 0,-6 5 0,2-3 23,0 0 1,-1 0 0,1 0 0,-1-1 0,0-1-1,-1 0 1,1 0 0,-1-1 0,0 0-1,0 0 1,-1-1 0,1-1 0,-1 0 0,-18 2-1,9-5-103,0 0 0,-1-1 0,1-1-1,1-1 1,-1-1 0,0-1 0,1-1-1,0 0 1,1-1 0,-23-14-1,20 8-895,21 14 875,0 0 0,0 0 0,0-1-1,0 1 1,0 0 0,0 0 0,0 0 0,0 0 0,0 0 0,0-1 0,0 1 0,0 0-1,0 0 1,0 0 0,0 0 0,1-1 0,-1 1 0,0 0 0,0 0 0,0 0 0,0 0-1,0 0 1,0 0 0,0 0 0,1-1 0,-1 1 0,0 0 0,0 0 0,0 0-1,0 0 1,0 0 0,1 0 0,-1 0 0,0 0 0,0 0 0,0 0 0,0 0 0,1 0-1,-1 0 1,0 0 0,0 0 0,0 0 0,0 0 0,1 0 0,-1 0 0,0 0 0,0 0-1,0 0 1,0 0 0,0 0 0,1 0 0,-1 0 0,0 0 0,0 0 0,0 1 0,0-1 0,45 8-4344,-41-7 4316,35 7-2082,3 0-22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4.2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0 142 2048,'0'0'73,"0"0"1,1 0-1,-1 0 0,0 0 1,0 0-1,0-1 0,0 1 0,0 0 1,0 0-1,0 0 0,0 0 1,0 0-1,0 0 0,0 0 1,0 0-1,0 0 0,0 0 1,1 0-1,-1-1 0,0 1 1,0 0-1,0 0 0,0 0 1,0 0-1,0 0 0,0 0 1,0 0-1,0 0 0,0-1 0,0 1 1,0 0-1,13 12 2039,-1 8-282,-6-12-1756,-2 1-1,1-1 1,-1 1-1,5 16 1,54 167 2337,-51-162-2228,1-1 1,2 0-1,1-1 0,24 33 1,-37-57-138,0 0 1,0-1-1,0 1 0,1 0 1,-1-1-1,1 0 1,0 0-1,0 0 1,0 0-1,0-1 1,1 1-1,6 2 0,-10-5-30,0 0 0,0 0 0,1 0-1,-1 0 1,0 0 0,0 0-1,0 0 1,0 0 0,0 0 0,0 0-1,0-1 1,0 1 0,0 0-1,0-1 1,0 1 0,0-1 0,0 1-1,0-1 1,0 1 0,0-1-1,1-1 1,0 0 10,0-1 0,-1 1-1,1 0 1,-1-1 0,1 0 0,-1 1-1,0-1 1,0 0 0,0 1 0,0-1 0,0-5-1,4-29 94,-2-1 0,-3-64 0,-1 66-107,1-1 0,2 1 0,7-39 1,-6 59 30,1 1 1,0-1 0,1 1 0,1 1 0,0-1 0,2 1 0,-1 0 0,2 0 0,19-24-1,-23 32-8,1 0 0,0 0 0,1 0 0,-1 1 0,1 0 0,0 1 0,0-1 0,1 1 0,-1 1 0,1 0 0,0 0 0,0 0 0,0 1 0,0 0 0,0 0 0,1 1 0,-1 0 0,0 1 0,1 0 0,11 1 0,-4 1 1,-1 1 1,1 1-1,-1 0 1,1 1 0,-1 1-1,-1 0 1,1 1-1,-1 0 1,0 1-1,-1 1 1,0 0-1,0 1 1,-1 1-1,0-1 1,-1 2-1,0 0 1,14 21-1,-2 2 40,-1 0-1,-2 2 0,-2 1 1,-1 0-1,19 65 0,35 106-2208,-55-178-1195,-9-18 1387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3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366 449 3840,'-8'-5'1373,"10"13"2030,5 23 34,-5-11-3136,1 0 0,0 0 1,2 0-1,9 25 0,-12-40-221,0 0 1,0-1-1,0 1 0,0-1 1,1 0-1,0 0 0,0 1 1,0-2-1,0 1 0,1 0 1,-1-1-1,1 1 1,0-1-1,0 0 0,0 0 1,1-1-1,-1 1 0,0-1 1,1 0-1,0 0 0,-1-1 1,1 1-1,7 0 1,4-1 54,0-1 0,0 0 0,0-1 0,-1-1 0,1-1 0,0 0 1,-1-1-1,0 0 0,0-2 0,0 0 0,-1 0 0,1-1 1,-2-1-1,1 0 0,-1-1 0,0-1 0,-1 0 0,0 0 0,-1-1 1,0-1-1,0 0 0,15-24 0,-19 26-77,0-1 0,0 0 0,-1-1 1,0 0-1,-1 0 0,0 0 0,-1 0 0,-1-1 0,0 0 0,0 0 0,-2 0 1,1 0-1,-2 0 0,1 0 0,-2 0 0,0 0 0,0 0 0,-2 0 0,1 1 0,-2-1 1,1 0-1,-2 1 0,0 0 0,0 0 0,-1 0 0,0 1 0,-15-20 0,9 17-58,-1 0-1,-1 1 1,0 1-1,0 0 1,-1 1-1,-1 0 1,0 1-1,0 1 1,-1 0-1,0 2 1,-1 0-1,1 1 1,-1 0-1,-1 2 1,1 0-1,-1 1 1,1 0-1,-1 2 1,0 1-1,0 0 1,1 1-1,-1 1 1,-33 7-1,31-4-119,0 0 0,0 2-1,0 0 1,1 1 0,0 1-1,0 1 1,1 1 0,1 1 0,0 0-1,0 1 1,1 1 0,1 1-1,0 0 1,1 1 0,1 1-1,1 0 1,0 1 0,1 0-1,1 1 1,-10 23 0,18-33-132,0-1 1,0 1-1,1 0 1,0-1-1,1 1 1,0 0-1,0 0 1,1 0-1,0 0 1,1 0-1,2 15 1,-2-18 11,1-1 1,-1 1-1,1-1 1,0 0-1,1 0 1,0 0-1,-1 0 1,1 0-1,1 0 1,-1-1-1,1 1 1,0-1 0,0 0-1,0 0 1,0-1-1,1 1 1,-1-1-1,1 0 1,7 3-1,48 14-2085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4.6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208 3 4864,'0'0'97,"0"-1"0,-1 1 0,1 0 0,0 0 0,-1 0 1,1-1-1,0 1 0,-1 0 0,1 0 0,0 0 0,-1 0 0,1 0 0,0 0 0,-1-1 1,1 1-1,0 0 0,-1 0 0,1 0 0,-1 0 0,1 0 0,0 0 0,-1 1 0,1-1 1,0 0-1,-1 0 0,1 0 0,0 0 0,-1 0 0,1 0 0,0 1 0,-1-1 0,1 0 1,0 0-1,-1 1 0,-24 13 1766,-22 26-704,46-38-1174,-31 36 824,3 2-1,-26 44 1,54-83-785,0 0 0,1 0 0,-1 0-1,1 0 1,-1 0 0,1 0 0,-1 0 0,1 0 0,0 0 0,-1 0 0,1 0 0,0 0 0,0 0 0,0 0 0,0 0 0,0 0 0,0 0 0,0 0 0,0 0 0,0 1 0,1-1 0,-1 0 0,0 0 0,1 0 0,-1 0 0,0 0 0,1 0 0,0-1 0,-1 1 0,1 0 0,-1 0 0,1 0 0,0 0 0,0-1 0,-1 1 0,1 0 0,0 0 0,0-1 0,0 1 0,0-1 0,0 1-1,0-1 1,0 1 0,0-1 0,0 0 0,0 0 0,0 1 0,0-1 0,0 0 0,0 0 0,0 0 0,2 0 0,8 1 74,0 0 1,0-1-1,21-2 0,-27 1-76,52-5 170,0 3 0,0 2 0,62 6 0,-68 1-38,-7-1-1,85 20 0,-117-22-97,0 1-1,0 0 1,-1 1 0,0 1 0,0-1 0,0 2 0,0-1 0,-1 2 0,0-1 0,-1 1 0,16 17-1,-22-22-6,0 1 0,0 0-1,0 0 1,-1 0-1,1 1 1,-1-1-1,0 0 1,0 1 0,0 0-1,-1-1 1,0 1-1,0 0 1,0 0-1,0 0 1,-1 0 0,1-1-1,-1 1 1,-1 0-1,1 0 1,-1 0-1,0 0 1,0 0 0,0 0-1,-1-1 1,-2 7-1,0-4 53,0 1-1,-1-1 0,0 0 0,0-1 1,-1 1-1,0-1 0,0 0 0,-1 0 1,1-1-1,-1 0 0,0 0 1,-1 0-1,-11 4 0,-6 2 45,-1-2 0,0-1 0,0-1 0,-1-1 0,0-1 0,0-2 0,-1-1 1,1-1-1,0-1 0,-1-1 0,1-2 0,0 0 0,0-2 0,-27-9 0,11 5-78,6 0-725,28 7-1408,11 1-1911,40 2-1122,-22-6 2390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5.2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31 5888,'0'-1'120,"-1"0"1,1 0-1,0-1 0,-1 1 1,1 0-1,0 0 0,0 0 1,0 0-1,0 0 1,0 0-1,0 0 0,0 0 1,0 0-1,0-1 0,1 1 1,-1 0-1,0 0 1,1 0-1,-1 0 0,0 0 1,1 0-1,0 0 0,-1 0 1,1 1-1,0-1 1,-1 0-1,3-1 0,1 1 3683,2 9-2325,0 8-1020,5 36 262,-2 0 1,-2 0-1,-3 1 0,-4 91 1,4 34 519,3-41-429,32 273 832,-34-385-1523,0-1 0,2-1 0,17 40 0,-19-52-91,0 0-1,1 0 1,1 0 0,0-1 0,0 0 0,1 0-1,0-1 1,1 0 0,10 8 0,-14-14-45,0-1-1,0 1 1,0-1 0,1 0 0,-1 0 0,1-1 0,-1 1 0,1-1 0,0-1 0,-1 1 0,1-1 0,0 0-1,-1 0 1,1 0 0,0-1 0,9-2 0,4-1-913,-1-1 0,1-1 0,28-14 0,-36 15 138,-1-1 0,0-1 0,0 0-1,0 0 1,-1-1 0,0 0 0,-1-1-1,0 0 1,0 0 0,7-13 0,5-5-1641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5.6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79 4736,'-1'-1'104,"1"1"1,-1-1 0,0 0-1,1 0 1,-1 1-1,1-1 1,-1 0-1,1 0 1,-1 0-1,1 0 1,-1 0 0,1 0-1,0 0 1,0 0-1,-1 0 1,1 0-1,0 0 1,0 0-1,0 0 1,0 0-1,0 0 1,0 0 0,0 0-1,1 0 1,-1 0-1,0 0 1,1-1-1,1 0 76,-1 1 1,0 0-1,0 0 0,1 1 0,-1-1 0,1 0 0,-1 0 0,1 1 0,-1-1 0,1 1 1,-1-1-1,1 1 0,0-1 0,-1 1 0,3 0 0,8-1 325,0 1 0,0 1 0,21 2 0,27 6-108,1-4 0,0-2-1,-1-2 1,87-11 0,-131 7-676,-1-1-1,0 0 1,25-11-1,-27 10-635,-1 0-1,1 1 0,0 1 1,25-5-1,-14 8-897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6.0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208 361 5632,'18'31'2688,"-15"-26"-2157,0 0 0,0 0 0,0-1 0,0 1 0,1-1 0,0 1-1,-1-1 1,10 7 0,25 24 300,-30-26-784,0 0 0,1-1 1,0-1-1,13 9 0,-10-10 135,-1 0 0,1-1 0,0 0 0,1-1 1,-1 0-1,1-1 0,-1-1 0,1 0 0,0-1 0,0 0 1,0-1-1,0 0 0,0-1 0,0-1 0,-1 0 0,1 0 0,0-1 1,-1-1-1,0 0 0,0-1 0,0 0 0,0-1 0,-1 0 0,0-1 1,19-15-1,-17 11-89,-1 0 0,0-2 1,-1 1-1,0-1 0,-1-1 1,-1 0-1,0 0 0,0-1 0,-2 0 1,0 0-1,0-1 0,-2 0 1,0 0-1,-1 0 0,3-21 0,-5 28-81,-1 0 0,0 0 0,-1 0-1,0 0 1,0 1 0,-1-1-1,0 0 1,-1 0 0,0 0 0,0 1-1,0-1 1,-2 1 0,1 0 0,-1 0-1,0 0 1,0 0 0,-1 0-1,0 1 1,0 0 0,-1 0 0,0 1-1,0-1 1,-1 1 0,0 1-1,0-1 1,0 1 0,-1 0 0,1 1-1,-1 0 1,-15-6 0,11 7-24,-1 0 0,1 1 1,0 0-1,-1 1 0,0 0 1,1 1-1,-1 0 1,1 1-1,-1 1 0,1 0 1,-1 0-1,1 2 0,0-1 1,-12 6-1,-24 11-65,2 2 0,-47 29 0,44-23-186,-69 54 0,101-68-55,1 0-1,0 0 1,1 2 0,1 0 0,0 0 0,2 1 0,-15 25-1,24-38 134,1 0 0,0 0 0,0 0 0,0 1-1,0-1 1,1 1 0,-1-1 0,1 1 0,0 0-1,1 0 1,-1-1 0,1 1 0,0 0 0,0 0-1,0-1 1,1 1 0,0 0 0,-1 0 0,2-1-1,-1 1 1,4 6 0,-1-6-186,0 0 0,0 0 0,1-1 1,0 0-1,8 6 0,-11-8 271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6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333 258 4864,'-1'0'114,"1"-1"1,-1 1-1,1 0 1,-1 0 0,1 0-1,-1 0 1,1 0-1,-1 1 1,1-1-1,-1 0 1,1 0-1,-1 0 1,1 0-1,-1 0 1,1 1 0,-1-1-1,1 0 1,0 1-1,-1-1 1,1 0-1,-1 0 1,1 1-1,0-1 1,-1 1-1,1-1 1,0 0-1,-1 1 1,1-1 0,0 1-1,0-1 1,-1 1-1,1-1 1,0 1-1,0-1 1,0 1-1,0-1 1,0 1-1,0-1 1,0 1-1,0 0 1,-11 19 565,8-15-534,-1 1-1,1-1 1,0 0 0,1 1 0,-1 0 0,1-1-1,0 1 1,0 0 0,1 0 0,0 0 0,0 0-1,0 0 1,1 1 0,0-1 0,0 0 0,0 0 0,1 0-1,0 0 1,0 0 0,1 0 0,-1 0 0,1 0-1,1 0 1,3 6 0,-2-2 96,1 0-1,1 0 0,0-1 1,0 0-1,1 0 1,0 0-1,1-1 0,0 0 1,0 0-1,0-1 1,1 0-1,17 9 0,-13-9-111,1-1-1,0 0 0,1-2 0,-1 1 1,1-2-1,0 0 0,0-1 0,0 0 1,0-1-1,1-1 0,17-2 0,-12 0-32,0-2 0,0 0 0,-1-2-1,1 0 1,-2-1 0,1-1 0,29-17 0,-39 19-58,0 0 0,-1-1 1,0 0-1,0 0 1,-1-1-1,0 0 0,0-1 1,-1 0-1,0 0 0,-1 0 1,0-1-1,0 0 0,-1-1 1,0 1-1,5-18 1,-7 19-15,-1-1 0,0 1 0,-1 0 0,0-1 0,0 1 0,-1-1 0,0 1 0,-1-1 0,0 1 0,-1 0 0,0-1 0,0 1 0,-1 0 0,0 0 0,0 0 0,-1 1 0,0-1 0,-1 1 0,-7-10 0,-2 1-9,0 2 0,-1 0 0,0 0 0,-1 1-1,-1 1 1,0 1 0,-1 1 0,0 0 0,-1 1-1,0 1 1,-38-12 0,35 14-32,0 1 0,0 1 1,0 1-1,0 0 0,-1 2 0,1 1 0,-1 1 1,1 1-1,-1 1 0,1 0 0,-24 7 0,19 0-48,0 0 0,1 2 0,1 0 0,-1 2 0,2 1 0,0 1 0,1 1 0,1 1 0,0 1 0,1 1 0,-24 28 0,41-41 7,-1-1-1,1 0 0,1 1 0,-1 0 1,1-1-1,0 1 0,1 1 1,-1-1-1,1 0 0,0 1 0,1-1 1,0 1-1,0-1 0,0 1 0,1 0 1,-1-1-1,2 1 0,-1 0 0,1-1 1,0 1-1,4 11 0,-2-9-96,0-1 0,1 0 0,0 0 1,1 0-1,0-1 0,0 0 0,1 0 0,-1 0 0,2 0 0,-1-1 0,1 0 0,0 0 0,0-1 0,0 0 0,15 8 0,-2-4-432,0-1-1,0-1 0,0-1 1,1-1-1,0 0 0,0-2 1,1 0-1,-1-2 0,42-1 1,36-11-1718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7.2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17 5760,'-14'-16'3015,"19"35"-126,7 28-2351,65 1103 4155,-77-1049-4319,19 151-1,-1-198-287,-18-53-98,0 0-1,1 1 1,-1-1-1,1 0 1,-1 1-1,1-1 1,0 0 0,0 0-1,-1 0 1,1 1-1,0-1 1,0 0-1,0 0 1,0 0-1,0-1 1,0 1-1,0 0 1,1 0-1,-1-1 1,0 1-1,0 0 1,1-1 0,-1 1-1,0-1 1,1 0-1,-1 1 1,0-1-1,1 0 1,-1 0-1,1 0 1,-1 0-1,0 0 1,1 0-1,-1 0 1,2-1-1,4-3-314,0 0-1,0 0 0,-1-1 0,1 0 0,-1 0 0,0-1 0,-1 0 1,10-12-1,36-63-2894,-9 13 691,-32 54 2111,1-3 213,1 1-1,1 0 1,0 1-1,1 1 1,26-21 0,-39 34 270,0 0 1,0 1 0,1-1-1,-1 0 1,1 1-1,-1 0 1,0-1 0,1 1-1,-1 0 1,1-1-1,-1 1 1,1 0 0,-1 0-1,1 0 1,-1 1-1,1-1 1,-1 0 0,0 0-1,1 1 1,-1-1-1,1 1 1,-1-1-1,0 1 1,1 0 0,-1 0-1,0-1 1,0 1-1,0 0 1,0 0 0,1 0-1,-1 0 1,0 0-1,-1 0 1,1 1 0,0-1-1,0 0 1,0 0-1,-1 1 1,1-1 0,0 3-1,7 11 805,0 1-1,9 31 1,-6-17-190,-7-22-523,0 0 0,1 0 0,0 0 0,0 0 0,1-1 0,-1 0 0,13 12 0,-13-15-378,-1-1 0,1 1 0,0-1-1,1 0 1,-1 0 0,0 0 0,1-1 0,6 2 0,10-4-1441,1-10-128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7.6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13 6784,'-28'-12'3328,"22"44"-4608,6-22 6016,0 22-4736,-5 4 128,1-4-2304,-4 11 128,-12-4 1408,-3-9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8.1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673 21 3200,'-5'-2'-91,"-1"-1"772,-2 0 0,1 0 1,0 1-1,-1 0 0,1 0 1,-1 1-1,1-1 1,-1 2-1,0-1 0,0 1 1,-9 1-1,5 1-480,0 1 0,0 0 0,0 1 0,1 0-1,-1 0 1,1 2 0,0-1 0,0 1 0,1 1 0,0 0 0,-12 10 0,-15 16 699,1 1 0,2 2 0,1 1 1,-51 78-1,62-82-454,3 0 0,0 2 1,2 1-1,-19 57 0,-27 159 1291,54-206-1483,3 0 1,2 0-1,1 0 1,3 0-1,1 0 0,3 0 1,2 0-1,1 0 1,3-1-1,1 0 1,3-1-1,1-1 1,35 68-1,-33-76-160,1-1 1,2-1-1,1 0 0,1-2 0,2 0 1,2-2-1,0-1 0,2-1 0,1-1 0,1-1 1,56 34-1,-80-55-99,0-1 0,0 0 1,1 0-1,-1-1 0,1 0 1,0 0-1,-1 0 0,1-1 0,0 0 1,0-1-1,8 1 0,-12-1-115,0-1-1,-1 1 0,1-1 1,0 0-1,-1 0 0,1 1 1,-1-2-1,1 1 0,-1 0 1,1 0-1,-1-1 0,0 0 1,0 1-1,0-1 0,1 0 1,-2 0-1,1 0 0,0 0 1,0 0-1,-1-1 0,1 1 1,-1 0-1,0-1 0,0 1 1,0-1-1,0 1 0,0-1 1,0 0-1,-1 1 0,1-4 1,1-62-7133,3 48 4245,-1-2-64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8.9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240 281 4608,'-4'10'1116,"1"1"1,1 1-1,0-1 1,1 0-1,0 0 1,1 1 0,1 17-1,1-17-799,0 0 0,0-1 0,1 1 0,0-1 1,1 0-1,1 0 0,6 13 0,-7-16-264,1 0 0,0-1 0,0 0 1,1 1-1,0-2 0,0 1 0,1-1 1,0 0-1,0 0 0,0-1 0,0 0 0,1 0 1,0-1-1,0 0 0,0 0 0,1-1 0,-1 0 1,1 0-1,0-1 0,0 0 0,0-1 1,11 1-1,7-3 88,0-2 0,0-1 1,-1-1-1,0-1 0,0-1 1,0-2-1,31-14 0,-47 19-86,-1-1-1,1 0 0,-1-1 0,0 0 0,-1 0 0,1-1 0,-1 0 0,-1 0 0,1-1 0,-1 0 0,-1 0 0,1-1 0,-1 1 0,-1-2 1,8-15-1,-10 17-27,0 0-1,0-1 1,-1 1 0,0 0 0,-1-1 0,0 1 0,0-1 0,0 0-1,-1 1 1,-1-1 0,0 1 0,0-1 0,0 1 0,-1-1 0,0 1-1,-1 0 1,0 0 0,0 0 0,-1 0 0,-5-8 0,-3-1-1,0 0-1,-2 0 1,0 1 0,-1 1 0,0 0-1,-1 1 1,-1 1 0,-1 0 0,1 1 0,-2 1-1,0 1 1,0 1 0,-31-11 0,26 12-48,0 1 1,-1 1 0,0 1 0,0 1 0,0 1 0,-1 2-1,1 0 1,-1 2 0,1 0 0,0 2 0,-26 6-1,36-5-8,0 1 0,1 0 0,0 1 0,0 1 0,0 0-1,0 1 1,1 0 0,1 1 0,-1 1 0,-19 20 0,27-26 16,2 0 0,-1 0 1,0 1-1,1-1 0,0 1 1,0 0-1,0 0 1,0 0-1,1 0 0,0 0 1,0 1-1,0-1 0,1 1 1,0-1-1,0 1 1,0 0-1,1-1 0,0 1 1,0 0-1,0 0 0,1-1 1,0 1-1,0-1 0,0 1 1,1-1-1,-1 1 1,2-1-1,-1 0 0,0 1 1,1-1-1,5 7 0,0-2-30,1-1 1,0 0-1,0 0 0,1-1 0,1 0 0,-1 0 0,1-1 0,0-1 0,0 0 0,1 0 0,0-1 0,0-1 0,22 5 0,11 2-256,0-3 1,64 3-1,-55-7-53,0-3 0,63-7 1,-90 3 207,0-1 1,-1-1-1,0-1 1,0-2-1,0-1 1,31-15 0,-42 15 199,-1 0 0,0-1 0,13-13 1,-13 11 384,-19 16-345,0 0 0,0 1 0,1-1 1,-1 1-1,1 0 0,0 0 0,0 1 1,1-1-1,-1 1 0,1-1 0,0 1 0,1 0 1,0 1-1,-1-1 0,2 0 0,-1 1 1,0 10-1,1-5 51,0-1 1,1 1-1,1-1 1,0 1-1,1-1 1,0 1-1,0-1 0,1 0 1,6 14-1,-5-14-75,0-1-1,1 0 1,0 0-1,1-1 0,0 1 1,1-1-1,0 0 1,0-1-1,1 0 0,0 0 1,0-1-1,1 0 1,0 0-1,0-1 0,1 0 1,-1 0-1,1-1 1,0-1-1,21 7 0,-7-4-1342,-1 1-1,28 13 0,-51-21 1201,0 0 0,1 0 1,-1 0-1,0 0 0,1 1 0,-1-1 1,0 0-1,1 0 0,-1 0 0,0 0 1,0 0-1,1 1 0,-1-1 0,0 0 0,1 0 1,-1 0-1,0 1 0,0-1 0,0 0 1,1 0-1,-1 1 0,0-1 0,0 0 1,0 1-1,0-1 0,0 0 0,1 1 1,-1-1-1,0 0 0,0 1 0,0-1 1,0 0-1,0 1 0,0-1 0,0 0 1,0 0-1,0 1 0,0-1 0,0 0 1,0 1-1,0-1 0,-1 0 0,1 1 1,0-1-1,0 0 0,0 1 0,0-1 1,0 0-1,-1 0 0,1 1 0,0-1 1,0 0-1,-1 0 0,1 1 0,0-1 1,0 0-1,-1 0 0,1 0 0,0 1 0,0-1 1,-1 0-1,1 0 0,0 0 0,-1 0 1,0 0-1,-12 5-2509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5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5 236 2304,'-3'-22'927,"3"21"-868,-1 1-1,1-1 1,0 0 0,0 1-1,0-1 1,0 0 0,0 1 0,0-1-1,0 0 1,0 1 0,0-1-1,0 0 1,0 1 0,1-1-1,-1 1 1,0-1 0,0 0-1,1 1 1,-1-1 0,0 1 0,1-1-1,-1 0 1,0 1 0,1-1-1,-1 1 1,1 0 0,-1-1-1,1 1 1,-1-1 0,1 1-1,-1 0 1,1-1 0,0 1 0,0 0-10,-1 0 1,1 0 0,0 0 0,-1 1 0,1-1 0,0 0-1,-1 0 1,1 1 0,-1-1 0,1 1 0,-1-1 0,1 0-1,-1 1 1,1-1 0,-1 1 0,1-1 0,-1 1 0,0-1-1,1 1 1,-1 0 0,0-1 0,1 1 0,-1-1 0,0 1-1,0 0 1,1-1 0,-1 1 0,0 0 0,0 0 0,3 27 1290,-2-18-933,4 17-87,1 0 0,2-1 0,1 0 0,0-1 0,2 0 0,1 0 0,22 33 0,-26-46-198,0-1 0,1 1 0,0-1 0,1-1 0,0 0 0,1 0 0,0-1 0,1 0 0,0-1 0,0-1 0,0 0 0,1 0 0,0-1 0,1-1 0,-1 0-1,1-1 1,21 4 0,-11-4-25,1-1-1,-1-1 0,1-1 0,0-1 0,-1-1 1,1-1-1,-1-1 0,0-2 0,37-11 0,-39 9-58,0-1 0,-1-2 1,0 0-1,-1-1 0,0-1 0,0-1 0,-1-1 0,-1 0 0,-1-1 0,0-2 0,-1 1 0,0-2 0,24-36 1,-34 45-20,-1 0 0,-1-1 0,0 1 0,0-1 1,-1 1-1,0-1 0,0 0 0,-1-1 0,-1 1 1,0 0-1,0 0 0,-1-1 0,0 1 0,-1 0 1,0-1-1,0 1 0,-1 0 0,-1 0 0,-5-14 1,5 14-10,-1 1 1,-1-1-1,0 1 1,0-1-1,-1 1 1,0 1-1,-1-1 1,0 1-1,0 0 1,-1 1-1,1 0 1,-2 0-1,1 0 1,-1 1-1,0 1 1,0-1-1,-1 2 1,-15-7-1,4 3-37,1 1 0,-1 1 1,-1 1-1,1 0 0,-1 2 0,1 1 0,-1 0 0,-29 3 0,23 1-121,0 2 0,0 1 0,0 1 0,-36 14 0,52-16 22,0 0 1,1 1 0,-1 1 0,1 0 0,0 0-1,1 1 1,-1 1 0,2 0 0,-1 0 0,1 1-1,0 0 1,-11 15 0,18-21 83,0 0 0,1 0-1,-1 0 1,1 0 0,-1 0 0,1 0 0,0 1 0,0-1-1,0 0 1,1 1 0,-1-1 0,1 1 0,0-1 0,0 1-1,0-1 1,0 1 0,1-1 0,-1 1 0,1-1 0,0 0-1,0 1 1,0-1 0,1 0 0,-1 0 0,1 0 0,-1 0-1,1 0 1,0 0 0,0 0 0,1 0 0,-1-1 0,0 1-1,1-1 1,0 0 0,-1 0 0,1 0 0,0 0-1,0 0 1,0 0 0,0-1 0,1 0 0,5 2 0,6 2-40,0-1 0,1 0 0,-1-1 0,1-1 0,-1-1 0,26 0 0,101-14-226,-2 1 315,-120 12 57,1 1 0,-1 0 0,0 2 0,0 1 0,0 0 0,-1 1 0,1 1 0,22 11 1,-30-11 66,0 1 0,-1 0 0,1 0 0,-1 2 0,-1-1 0,0 1 0,0 1 0,0 0 0,-2 0 0,1 0 0,-1 1 0,-1 1 0,8 13 0,15 44 572,-22-48-447,1 0 0,1-1 0,18 27 1,-21-39-508,1 0 0,-1-1 0,1 1 0,1-2 0,-1 1 0,1-1 0,0-1 0,1 0 0,-1 0 0,1 0 0,0-1 0,0-1 0,1 0 0,-1 0 0,0-1 0,14 1 0,21-2-1562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29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1 7808,'-14'32'3840,"14"66"-5248,0-70 7552,-9 15-6017,-5 7 1,-15 14-128,-8 10 128,-6 1-511,-5-6-1,2-1-1024,9-18 0,8-2-768,-5-25 128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0.2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5248,'0'8'1242,"1"1"1,1-1-1,0 1 1,4 12-1,7 38 546,-5 81-612,53 506 2959,-42-545-3608,18 120 461,-36-215-932,0 1 1,-1-1-1,0 1 1,0 0-1,-1-1 1,-1 10-1,2-15-48,0-1 0,0 1 0,0-1 0,-1 1 0,1-1 0,0 0 0,0 1 0,0-1 1,0 0-1,-1 1 0,1-1 0,0 0 0,0 1 0,-1-1 0,1 0 0,0 1 0,-1-1 0,1 0 0,0 0 0,-1 1 0,1-1 0,0 0 0,-1 0 0,1 0 0,-1 1 0,1-1 0,0 0 1,-1 0-1,1 0 0,-1 0 0,1 0 0,0 0 0,-1 0 0,1 0 0,-1 0 0,0 0 0,-1-1 9,0 0 0,0-1 0,0 1 0,1 0 0,-1-1 0,0 0-1,0 1 1,1-1 0,-1 0 0,1 0 0,-3-3 0,1 1-4,0-1 1,0 0-1,1 0 0,0 0 0,-1 0 1,2 0-1,-1 0 0,0-1 0,1 1 1,0 0-1,0-1 0,1 0 0,0 1 1,0-1-1,1-8 0,0 5-12,1 0 0,1 0-1,-1 0 1,2 0 0,-1 1 0,1 0-1,0 0 1,1 0 0,5-8 0,-2 5-7,0 1 1,1 0 0,0 0 0,0 1 0,1 0 0,1 0 0,-1 2 0,1-1 0,0 1 0,1 1 0,0 0 0,0 0 0,17-4 0,2 2 51,0 3-1,0 0 0,1 2 1,0 2-1,-1 1 0,1 1 1,56 9-1,-77-7-11,1 0-1,-2 1 1,1 0-1,0 1 1,-1 0-1,0 1 1,0 0-1,-1 0 1,1 1 0,-1 0-1,-1 1 1,1 0-1,-2 0 1,8 10-1,-9-11-3,-1 0 0,0 1-1,-1-1 1,0 1 0,0 0-1,0 0 1,-1 0 0,0 1-1,-1-1 1,0 1-1,0 0 1,-1 0 0,0-1-1,-1 1 1,0 0 0,0 0-1,-1 0 1,-2 13 0,1-13 79,-1 1 0,1-1 1,-1 1-1,-1-1 0,-7 13 0,9-19-79,0 0 1,0 0-1,-1 0 0,1-1 0,-1 1 0,1-1 0,-1 0 1,0 0-1,0 0 0,0 0 0,0 0 0,-1 0 0,1-1 0,0 0 1,-1 0-1,1 0 0,0 0 0,-1 0 0,-4 0 0,-14-1 57,0 0-1,0-2 0,0 0 1,0-2-1,0 0 0,-40-15 1,26 9-52,-244-91-1617,254 90 1394,25 11 65,0-1 0,0 0 0,-1 1 0,1-1 0,0 0 0,0 1 0,0 0 0,0-1 0,0 1 0,-1 0 0,1-1 0,0 1 0,0 0 0,0 0 0,-1 0 0,1 0 0,0 0 0,0 0 0,0 1 0,-1-1 0,1 0 0,-2 1 0,3 1-245,0 0-1,0-1 1,0 1-1,0 0 1,0-1-1,0 1 0,1 0 1,-1-1-1,1 1 1,-1 0-1,1-1 1,0 1-1,-1-1 1,1 1-1,2 1 1,7 19-2576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0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5632,'41'8'3222,"-25"-3"-2540,-8-3-206,0 0-1,-1 1 1,0 0 0,1 0 0,-1 1 0,0 0-1,0 0 1,-1 1 0,1 0 0,8 8 0,2 5-273,-1 0-1,13 21 1,-3-6 525,40 49 37,60 98-1,-99-134-229,-2 0 0,-2 2-1,-2 1 1,17 61 0,-20-45 51,-3 0 1,-3 2 0,7 124-1,-18-148-396,-3 1-1,-1-1 0,-2 0 1,-2 0-1,-2 0 0,-1-1 1,-18 43-1,-3-8 48,-44 79 0,57-123-686,-3 0 0,0-1 0,-2-1 0,-45 46 0,64-72 146,-1-1-1,1 0 1,-1 0-1,0 0 0,0 0 1,0-1-1,0 0 1,0 0-1,-1-1 1,1 1-1,-1-1 0,-8 2 1,-40 3-2150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1.8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1 423 3840,'12'-8'6576,"14"2"-3662,38-2-2490,-43 6-205,17-3 336,0-1-1,0-2 1,0-1 0,-2-3-1,37-15 1,-54 17-363,-1-1 0,0 0 0,-1-2 0,-1 0 0,0-1 0,0 0 0,-2-2 0,0 1 0,0-2 0,21-35 0,-32 47-155,0-1 0,0 0 1,-1 1-1,0-1 0,0-1 0,0 1 1,-1 0-1,1 0 0,-2-1 0,1 1 1,-1 0-1,0-1 0,-1-10 0,1 14-25,-1 0 0,0 1-1,0-1 1,0 1 0,0 0-1,0-1 1,-1 1-1,1 0 1,-1 0 0,1-1-1,-1 1 1,0 0 0,0 1-1,0-1 1,0 0 0,0 0-1,0 1 1,0-1-1,0 1 1,-1 0 0,1 0-1,-1 0 1,1 0 0,-1 0-1,1 0 1,-1 1 0,0-1-1,1 1 1,-1 0-1,1 0 1,-1 0 0,0 0-1,-4 1 1,-1-1-10,1 1 1,0 0-1,-1 0 0,1 1 0,0 0 1,-1 0-1,1 1 0,0 0 0,1 0 1,-1 0-1,1 1 0,-1 0 0,1 1 1,0-1-1,0 1 0,1 0 0,0 1 1,0-1-1,0 1 0,0 0 0,1 0 1,-7 13-1,6-9-4,1 0 0,1 0 0,-1 0 0,1 0 0,1 1 0,0 0 1,1-1-1,0 1 0,0 0 0,1 0 0,1 0 0,-1-1 0,2 1 0,0 0 0,4 14 0,1-5 15,0-1-1,2 0 1,0 0-1,2-1 0,-1 0 1,2-1-1,1 0 0,0-1 1,1 0-1,0-1 1,1-1-1,1 0 0,0-1 1,1-1-1,1-1 0,20 11 1,-22-14-127,0-1 0,0 0 0,0-1 0,1-1 0,0 0 0,0-2 0,0 0 0,0 0 0,0-2 0,1 0 0,-1-1 0,1-1 0,-1-1 0,0 0 0,0-1 0,0-1 0,0 0 0,0-2 0,26-12 0,-36 15-166,-1-1-1,1-1 0,-1 1 1,0-1-1,-1 0 1,1-1-1,-1 1 1,0-1-1,0 0 0,-1-1 1,0 1-1,0-1 1,0 1-1,-1-1 1,4-10-1,-4 8-164,0-1-1,-1 0 1,0 0-1,0 0 1,-1-1-1,0 1 1,-1 0 0,0 0-1,-1-1 1,0 1-1,-4-15 1,-19-47-1859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2.2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8064,'9'20'3968,"113"15"-4864,-79-28 8703,3 6-7679,20-3 128,19 6 0,-1-3 0,10-6-384,0-7 0,-14-7-256,-19 1 128,-13-1-768,-16 0 128,-4-5-1151,-14-4 127,1 0-512,-19 9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08.7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213 294 3584,'-21'-18'1476,"1"2"-37,4 8 2686,21 12-3560,0 1-1,0 0 1,-1 0 0,0 1 0,0-1 0,5 11 0,23 30 345,-18-33-729,1 0 1,1-1 0,0-1 0,0-1 0,1 0 0,1-1 0,-1-1 0,1 0 0,1-1-1,-1-2 1,1 1 0,0-2 0,1-1 0,-1 0 0,1-2 0,-1 0 0,1-1 0,30-4-1,-29 0-30,-1-1 0,1 0 0,-1-2 0,0-1 0,-1 0 0,0-2 0,34-21 0,-46 27-90,0-1 1,0 0-1,0-1 1,0 0-1,-1 0 1,0 0-1,0-1 0,-1 0 1,1 0-1,-2 0 1,1-1-1,-1 1 1,0-1-1,-1 0 1,1 0-1,-2-1 1,1 1-1,-1-1 1,0 1-1,-1-1 1,1-13-1,-4 15-15,1 0-1,-1 0 1,1 0-1,-2 0 1,1 1-1,-1-1 1,0 1-1,0 0 1,-1 0-1,0 0 1,0 0-1,-1 1 0,1-1 1,-1 1-1,0 0 1,0 1-1,-1-1 1,0 1-1,1 0 1,-11-5-1,-7-4 37,-1 2 0,0 1 0,0 0 1,-30-7-1,20 9-91,-1 0 0,0 3 0,-1 1 0,1 1 0,-1 2 0,1 1 0,-42 7 0,55-4-32,0 1-1,1 2 1,0 0 0,0 1-1,-30 14 1,39-14 2,0 0 1,0 0-1,1 1 1,0 1 0,0 0-1,1 0 1,0 1-1,1 0 1,-12 17 0,14-17 8,1 0 0,0 1 0,1 0 1,0 0-1,1 1 0,0-1 0,1 1 1,-3 15-1,5-20 16,0-1 1,1 0-1,-1 1 1,1-1-1,1 1 0,-1-1 1,1 0-1,0 1 1,1-1-1,-1 0 1,1 0-1,0 0 1,1 0-1,0 0 0,0 0 1,0-1-1,4 7 1,0-4 4,0-1 0,1 1 0,-1-1 0,1-1 1,0 1-1,1-1 0,0-1 0,0 1 1,0-2-1,1 1 0,-1-1 0,1-1 0,14 4 1,-8-4-45,0-1 0,0 0 1,0-1-1,0-1 0,0-1 0,0 0 1,30-7-1,2-5-149,0-3-1,-1-1 0,0-3 1,62-36-1,-64 31-82,64-47-1,-91 59 277,-2-1-1,1-1 0,-2 0 0,0-1 0,-1-1 0,15-22 0,-16 9 155,-15 25-18,-7 16 113,4-3-148,1 0-1,1 0 1,0 0-1,0 1 1,1-1-1,-1 1 1,2 0-1,0-1 1,0 1-1,0 0 1,1 0-1,0 0 1,1 0-1,0 0 1,0-1-1,1 1 1,4 11-1,-3-6 16,2-1-1,0 1 0,0-1 0,2 0 1,-1 0-1,2-1 0,-1 0 0,2 0 0,19 21 1,-20-25-40,2-1 1,-1 1-1,1-2 1,0 0-1,0 0 1,1 0-1,0-1 0,20 6 1,-6-5-257,0-1 0,1 0-1,25-1 1,-44-3-187,0-1 1,0 0-1,0-1 0,-1 1 0,12-4 0,-16 4 106,0-1 0,0 1 0,0-1 1,0 0-1,0 0 0,0 0 0,0 0 0,0 0 0,-1 0 1,1 0-1,0-1 0,-1 1 0,1 0 0,-1-1 0,1 0 1,-1 1-1,0-1 0,0 0 0,1 0 0,-1 1 0,0-4 1,1-8-2547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0.3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2 958 2432,'-2'-9'2152,"8"16"2522,-5-5-4530,1-1-1,-1 1 0,0-1 0,1 1 1,-1-1-1,1 1 0,-1-1 0,1 0 1,0 0-1,-1 0 0,1 0 0,0 0 1,0 0-1,0 0 0,0 0 0,0-1 1,0 1-1,0-1 0,0 0 0,0 1 1,0-1-1,0 0 0,0 0 0,0 0 1,0-1-1,0 1 0,0 0 0,0-1 1,2 0-1,63-16 1234,-40 6-1101,-1-1 0,0-1 0,-1-2 0,-1 0 0,0-2 0,-1 0 0,-1-2 0,0 0 0,36-43 0,-24 19-52,-2 0 1,-3-2-1,-1-2 1,31-68-1,-47 90-93,-2 0 0,-1-1 0,-1 0 1,-1 0-1,-1-1 0,-1 0 0,1-38 0,-6 56-109,0 1 1,0-1 0,-1 0 0,0 1 0,0-1-1,-1 1 1,0 0 0,-1-1 0,0 1 0,0 0-1,-1 0 1,0 1 0,0-1 0,-1 1 0,0 0 0,0 0-1,0 0 1,-1 1 0,0 0 0,-1 0 0,1 1-1,-1-1 1,0 1 0,0 1 0,-1-1 0,-14-5-1,11 6-30,0 1 0,-1 0 0,1 1 0,0 0 1,-1 1-1,1 0 0,0 1 0,-1 0 0,1 1 0,-1 1 0,1-1 0,0 2 0,0-1 0,0 2 0,0-1 0,-14 8 0,7-3-20,0 2 1,0 0-1,1 0 0,0 2 1,1 0-1,0 1 1,1 1-1,-19 21 0,17-13 4,0 1 0,2 1 0,1 0 0,1 0-1,1 2 1,1-1 0,1 1 0,2 1-1,0 0 1,-7 51 0,12-54 36,1 0 1,1 1-1,2-1 0,0 0 0,1 0 1,1 0-1,2 0 0,0 0 1,1-1-1,2 0 0,0 0 0,20 36 1,-14-36 24,1-1 0,2-1 0,0-1 0,1 0 1,1-1-1,0-1 0,2-1 0,0-1 0,1 0 0,0-2 1,1-1-1,1 0 0,0-2 0,1-1 0,0-1 0,0-1 1,1-1-1,48 7 0,-42-10-4,0-1 0,-1-1 0,1-2 1,0-1-1,0-2 0,-1-1 0,1-1 0,-1-2 1,0-1-1,-1-1 0,0-2 0,-1-1 0,0-1 1,0-2-1,42-29 0,-42 23 11,-1-2 0,-1-1 0,-1-2 0,-1 0 0,-1-2 0,-2 0 1,35-57-1,-43 58-11,-1-1 0,-1 0 0,-1-1 0,-1-1 0,-2 0 0,-1 0 0,-2 0 0,-1-1 0,1-46 0,-4 43-7,-2 0 0,-1 0 0,-1 0 0,-2 0 0,-10-35 0,11 58-29,1 1 0,-2 0 0,1 0 1,-1 0-1,-1 0 0,0 1 0,0 0 0,-12-13 0,13 16-6,-1 1 0,0 0-1,0 1 1,0-1 0,0 1-1,-1 1 1,0-1 0,1 1-1,-1 0 1,-1 1 0,1-1-1,0 1 1,-15-1 0,15 2-1,-1 0 0,0 1 0,0 0 0,0 1 1,0 0-1,0 0 0,1 0 0,-1 1 0,0 0 1,1 1-1,-1 0 0,1 0 0,-12 7 0,8-3-13,0 1 0,1 0 0,1 1 0,-1 0-1,1 0 1,1 1 0,-14 19 0,6-3-25,2 0-1,1 1 1,1 0-1,1 1 1,1 0 0,-10 51-1,14-44 39,1 1-1,2-1 1,2 1-1,1-1 1,2 1-1,1 0 1,2-1-1,1 0 1,2 0-1,17 48 1,-15-57 33,0-1 0,2-1 1,1 0-1,1-1 0,0 0 1,2-1-1,1-1 1,1 0-1,0-1 0,1-1 1,2-1-1,0-1 0,0-1 1,35 20-1,-40-28-16,0-1 1,0 0-1,1-1 0,0-1 1,0 0-1,0-2 0,1 0 1,-1-1-1,1 0 0,0-1 0,-1-2 1,1 1-1,0-2 0,-1-1 1,21-4-1,-27 4 14,0-1 0,-1 1 0,1-2 0,-1 1 0,0-1 0,0-1-1,0 0 1,-1 0 0,0-1 0,0 0 0,-1-1 0,0 0 0,0 0 0,-1 0 0,0-1 0,0-1 0,-1 1 0,0-1-1,-1 0 1,0 0 0,-1 0 0,0-1 0,0 0 0,3-16 0,-6 22-20,0 1 1,-1 0-1,1-1 0,-1 1 1,0-1-1,0 1 0,0 0 1,0-1-1,-1 1 0,0 0 1,0-1-1,0 1 0,-1 0 1,1 0-1,-4-6 0,10 41 127,0-21-110,0 0-1,0-1 1,1 0 0,0 0-1,0 0 1,1 0-1,1-1 1,-1 0-1,1-1 1,0 0-1,1 0 1,0-1 0,0 0-1,0 0 1,1-1-1,14 6 1,-16-8-3,0 1 1,0-2-1,0 1 1,1-1-1,-1 0 1,1-1-1,-1 0 1,1 0 0,-1-1-1,1 0 1,-1 0-1,1-1 1,-1 0-1,1-1 1,-1 0-1,0 0 1,1-1-1,-1 0 1,0 0-1,-1-1 1,12-7-1,-8 3 44,0-1 0,-1 0 0,0-1 0,-1 0 0,0-1 0,0 0 0,-1 0 0,-1 0 0,0-1 0,0 0 0,-2-1 0,8-20 0,-10 24-37,-1 0 1,0 0-1,-1-1 1,0 1-1,0 0 0,-1 0 1,0-1-1,-1 1 1,0 0-1,-1 0 0,1-1 1,-2 1-1,1 0 1,-1 1-1,-1-1 1,1 1-1,-2-1 0,1 1 1,-1 0-1,-6-7 1,3 5-40,-1 0 1,-1 0-1,0 1 1,0 1-1,-1 0 1,0 0-1,0 1 1,-1 0-1,0 1 1,0 1-1,0 0 1,-1 0-1,0 1 1,0 1-1,0 0 1,0 1-1,0 0 1,0 1-1,-1 1 1,1 0-1,-26 3 1,24 2-35,-1 1-1,1 0 1,0 1-1,1 1 1,0 0 0,0 1-1,1 1 1,0 0 0,0 0-1,1 2 1,1-1-1,-18 23 1,25-28 24,0-1 1,0 1-1,1 0 1,0 0-1,0 0 0,1 0 1,0 1-1,0-1 0,0 0 1,0 1-1,1 0 1,1-1-1,-1 1 0,1 10 1,1-11 10,0 0 0,1 0 0,0-1 0,0 1 0,0-1 0,1 0 0,0 1 0,0-1 0,0 0 0,1-1 0,-1 1 0,1 0 0,0-1 0,1 0 0,-1 0 0,1 0 0,-1-1 0,1 1 0,7 2 0,2 2 0,0-1 0,1-1 0,0-1 0,0 0 0,0-1 0,0 0 0,1-1 0,0-1 0,-1-1 0,1 0 0,0-1 0,25-2 0,11-5 36,1-2-1,72-22 1,-67 9 2,-41 14 49,1 1-1,0 0 0,36-7 0,-51 13-29,1 1 0,0-1 0,0 1 0,0 0-1,-1 0 1,1 0 0,0 0 0,0 1-1,0 0 1,-1 0 0,1 0 0,0 0-1,-1 0 1,1 1 0,-1-1 0,0 1-1,1 0 1,-1 0 0,0 1 0,0-1 0,0 0-1,0 1 1,-1 0 0,5 4 0,7 17 252,0-1 0,11 27 0,-15-29-187,0-1-1,2 0 1,0 0 0,18 21 0,-19-29-420,0 0 0,1-1 0,0 0 0,1 0 0,0-2 0,16 10 0,1 3-2206,-27-19 1891,1 0 0,-1-1 0,0 1 0,1-1 0,0 0 0,0 1 0,5 1 1,-6-3-2188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1.0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4 500 5248,'-1'-2'299,"1"0"0,-1-1 0,1 1 0,-1-1 0,1 1 0,0-1 0,0 1 1,0-1-1,0 1 0,0-1 0,1 1 0,-1-1 0,1 1 0,0 0 0,0-1 0,1-2 0,4-30 377,-5 25-412,1-1 1,0 1-1,0 0 1,1-1-1,0 1 1,1 1-1,1-1 1,-1 0-1,1 1 1,1 0-1,-1 0 1,2 1-1,-1-1 1,16-13-1,3-3 312,1 2 0,1 0 0,36-22 0,-33 27-253,0 1-1,1 2 1,1 1-1,1 1 0,60-14 1,-16 11 192,110-10 1,-172 25-480,0 1 0,1 0 0,-1 1 1,0 1-1,0 0 0,0 1 0,0 1 1,-1 0-1,1 1 0,-1 0 0,0 1 1,0 1-1,-1 1 0,0-1 0,0 2 1,11 10-1,-17-13-18,0 0 1,-1 0-1,0 1 0,0 0 1,0 0-1,-1 1 0,0-1 1,-1 1-1,0 0 1,0 1-1,-1-1 0,0 1 1,0-1-1,-1 1 0,0 0 1,0 0-1,-1 0 1,0 0-1,-1 0 0,0 0 1,-1 0-1,1 0 0,-2 0 1,1 0-1,-1 0 1,-1 0-1,-6 15 0,1-5 24,-2-1 0,0 0-1,-1-1 1,0 0 0,-2-1-1,0 0 1,0-1 0,-2 0-1,-20 16 1,21-20-15,0 0 1,0-1-1,-1-1 1,0 0-1,-1-1 1,0-1-1,0-1 1,0 0-1,-1-1 1,0 0-1,-21 2 1,31-7-25,-1 0-1,0 0 1,0 0 0,1-1-1,-1 0 1,0-1-1,1 0 1,0 0 0,-1 0-1,1-1 1,0 0 0,0-1-1,0 0 1,0 0-1,-10-9 1,13 11-24,1-1-1,0 0 1,1 0 0,-1 0-1,0 0 1,1-1 0,0 1 0,0-1-1,0 0 1,0 1 0,1-1-1,-1 0 1,1 0 0,0 0-1,0 0 1,0 0 0,1 0-1,-1 0 1,1-1 0,0 1-1,0 0 1,1 0 0,-1 0 0,1 0-1,0 0 1,0 0 0,0 0-1,0 0 1,1 0 0,3-6-1,1 1-442,0 0-1,1 0 1,0 0-1,0 1 1,1 0 0,0 1-1,1 0 1,-1 0-1,1 0 1,1 2-1,-1-1 1,1 1-1,0 0 1,0 1-1,0 0 1,1 1-1,-1 0 1,1 0-1,0 1 1,0 1-1,20-1 1,12 7-2117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1.5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124 358 7040,'-11'-35'2853,"5"13"331,4 18-1313,1 7 140,1 5-1883,0 0-1,1 0 0,0-1 0,0 1 0,0 0 1,1-1-1,0 1 0,1-1 0,0 0 0,0 0 0,0 0 1,1 0-1,0 0 0,0-1 0,1 1 0,0-1 1,0-1-1,0 1 0,1-1 0,0 1 0,0-2 0,0 1 1,0-1-1,1 0 0,0 0 0,0 0 0,0-1 1,0 0-1,12 2 0,-5-1 49,0-1 1,1-1 0,-1 0-1,1-1 1,0-1-1,-1 0 1,1-1-1,-1-1 1,1 0-1,-1-1 1,1 0 0,-1-1-1,0-1 1,25-12-1,-29 12-35,-1 0 0,0 0-1,-1-1 1,1-1 0,-1 1 0,0-1-1,-1 0 1,0-1 0,8-10-1,-12 13-88,0 0-1,0 0 0,-1 0 0,0-1 1,0 1-1,0 0 0,0-1 0,-1 1 1,0-1-1,0 0 0,-1 1 0,0-1 1,0 0-1,0 0 0,0 1 0,-1-1 0,0 0 1,0 1-1,-3-7 0,-1 0-30,0-1 0,-1 2 0,-1-1 1,1 1-1,-2 0 0,0 0 0,0 1 0,-1 0 0,0 0 0,-1 1 0,0 0 0,0 1 0,-1 0 0,-17-9 0,-3 0-54,0 1 0,-2 1-1,0 1 1,-44-11 0,60 21 27,0 0 0,-1 0 0,1 2 1,-1 0-1,0 1 0,-34 3 1,48-2-4,1 0 0,-1 1 0,0-1 0,1 1 0,-1 0 0,0 0 0,1 0 0,0 1 0,-1-1 1,1 1-1,0 0 0,0 0 0,-1 0 0,2 0 0,-1 1 0,0-1 0,0 1 0,1-1 0,-1 1 0,1 0 0,0 0 1,0 0-1,0 0 0,0 1 0,1-1 0,-1 0 0,1 1 0,0-1 0,0 1 0,0 0 0,0-1 0,1 1 1,0 0-1,-1-1 0,1 1 0,1 0 0,-1-1 0,0 1 0,1 0 0,1 5 0,1 4-224,0-1 0,1 1-1,1-1 1,0 0-1,0 0 1,1-1 0,1 0-1,-1 0 1,2 0 0,0-1-1,0 0 1,18 17 0,-3-8-1285,0-1 0,1 0 0,1-2 0,39 20 0,-23-16-1426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2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8 153 5120,'0'0'128,"-1"0"1,1 0 0,-1-1-1,1 1 1,-1 0 0,1-1-1,0 1 1,-1 0 0,1-1-1,-1 1 1,1 0 0,0-1-1,-1 1 1,1 0 0,0-1-1,0 1 1,-1-1 0,1 1-1,0-1 1,0 1-1,0-1 1,0 1 0,-1-1-1,1 1 1,0-1 0,0 1-1,0-1 1,0 1 0,0-1-1,0 1 1,0-1 0,1 1-1,-1-1 1,0 1 0,0-1-1,0 1 1,0-1-1,1 1 1,-1-1 0,0 1-1,0 0 1,1-1 0,-1 1-1,0-1 1,1 1 0,0-1-12,0 1 1,0 0 0,0 0 0,0 1 0,0-1-1,-1 0 1,1 0 0,0 0 0,0 1-1,0-1 1,0 0 0,0 1 0,-1-1 0,1 0-1,0 1 1,0-1 0,-1 1 0,1 0 0,0-1-1,0 1 1,-1 0 0,1-1 0,-1 1-1,1 0 1,-1-1 0,1 1 0,0 2 0,154 285 4468,-152-280-4476,1-1 0,0 0 0,0 0 0,0 0 0,1 0 0,0-1 0,0 1 0,0-1 0,1-1 0,0 1-1,0-1 1,8 5 0,-14-10-97,0 0 0,1 0 0,-1 0 0,0 0 0,0 0 0,1 0 0,-1 1 0,0-1 0,1 0 0,-1 0 0,0 0 0,1 0 0,-1 0 0,0 0 0,1 0 0,-1 0 0,0-1 0,0 1 0,1 0 0,-1 0 0,0 0 0,1 0 0,-1 0 0,0 0 0,0-1 0,1 1 0,-1 0 0,0 0 0,0 0 0,1-1 0,-1 1 0,0 0 0,0 0 0,0-1 0,1 1 0,-1 0 0,0 0 0,0-1 0,0 1 0,0-1 0,4-20 332,-5-25 11,1 43-331,-4-39 142,1 17-86,1 0-1,1 0 0,1 0 1,1 0-1,1 0 1,1 0-1,12-44 1,-12 59-15,0 0-1,1 0 1,1 0 0,0 0 0,0 1 0,1 0 0,0 0-1,0 1 1,1-1 0,0 2 0,12-11 0,-12 12-5,1 1 0,0 1 0,0-1-1,0 1 1,0 1 0,1-1 0,-1 1 0,1 1 0,0 0 0,0 0 0,0 1-1,0 0 1,17 0 0,-10 2-8,1 1 1,-1 1-1,1 0 0,-1 1 0,0 1 1,-1 0-1,1 1 0,-1 1 0,0 0 1,0 1-1,-1 1 0,0 0 0,-1 1 1,21 19-1,-19-14-15,0 0 0,-1 1 1,0 0-1,-1 1 1,-1 0-1,-1 1 0,0 1 1,-2 0-1,0 0 0,-1 1 1,6 21-1,-7 9-24,-7-47-7,0-1 0,1 1 0,-2 0 1,1 0-1,0-1 0,0 1 0,-1 0 0,0 0 0,1-1 0,-1 1 0,0-1 0,0 1 1,-1-1-1,1 1 0,-2 2 0,2-5-7,0 1 1,1-1-1,-1 0 1,0 1-1,0-1 1,0 1-1,0-1 1,0 0-1,1 0 1,-1 0-1,0 0 1,0 1-1,0-1 1,0 0-1,0 0 1,0-1-1,0 1 1,1 0-1,-1 0 1,0 0-1,0-1 1,0 1-1,0 0 1,0-1-1,1 1 1,-1-1-1,0 1 1,0-1-1,1 1 1,-1-1-1,0 1 1,1-1-1,-1 0 1,0 1-1,1-1 1,-1 0-1,1 0 1,-1 1-1,1-1 1,0 0-1,-1 0 1,1-1-1,-19-35 22,15 24-18,0 1 1,1-1-1,0 0 1,1 0-1,0 0 1,1-21-1,2 25-22,0 0-1,1 1 1,0-1 0,0 1-1,1-1 1,0 1-1,0 0 1,1 0 0,0 0-1,10-12 1,-8 13 8,0 0 1,0 1-1,0 0 1,1 0 0,0 0-1,0 1 1,1 0-1,0 1 1,-1-1-1,1 2 1,1-1-1,-1 1 1,0 0-1,1 1 1,0 0-1,0 0 1,-1 1-1,1 0 1,15 1 0,-4 0-11,-1 0 1,0 2 0,0 1-1,0 0 1,0 1 0,0 1 0,-1 1-1,21 9 1,-17-5 19,5 2 0,-1 1 0,1 1 0,-2 1 0,45 35 0,-52-34 62,0 1 0,-1 1-1,-1 1 1,0 0 0,-2 1 0,0 0-1,-1 1 1,12 29 0,-21-40-144,0 0 1,-1 0-1,0 0 0,-1 0 1,0 1-1,-1-1 1,0 1-1,-1 0 0,0-1 1,0 1-1,-4 18 1,2-20-311,-1 1 1,0-1-1,-1 0 1,0 0-1,0 0 1,-1-1 0,0 1-1,-12 13 1,14-18-221,3-3 445,0-1 0,-1 1 0,1 0 0,-1-1 0,1 1 0,-1 0 0,0-1 0,1 1 0,-1 0 0,1-1 0,-1 1 0,0-1 0,0 0 0,1 1 0,-1-1 1,0 1-1,0-1 0,0 0 0,1 0 0,-1 1 0,0-1 0,0 0 0,0 0 0,0 0 0,0 0 0,-1 0 0,-23-7-2542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5.6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41 3456,'-3'-10'-1,"-6"-18"2675,5 25-1140,3 19-685,22 654 3447,-4-276-2683,-17-379-1569,17 357 896,32-2-495,-45-352-455,24 97 163,-24-105-181,-1 0 0,1-1 1,1 1-1,-1-1 0,2 0 1,-1 0-1,1 0 0,13 13 1,-16-19-67,0 0 1,0-1-1,0 0 1,0 0 0,0 0-1,0 0 1,1 0-1,-1-1 1,1 1 0,-1-1-1,1 0 1,-1 0-1,1 0 1,0-1 0,0 1-1,-1-1 1,1 0-1,0 0 1,0 0 0,-1 0-1,1-1 1,0 0-1,0 1 1,6-4 0,1-1-448,0 0 0,0-1-1,0 0 1,-1-1 0,0 0 0,11-10 0,21-16-1400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3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1 120 2176,'26'75'10717,"-15"-34"-9754,2-1 1,3-1-1,22 43 0,-28-65-813,-7-10-70,0 0-1,1 0 1,0 0-1,1-1 1,0 1-1,0-1 0,0 0 1,0-1-1,1 1 1,9 5-1,-15-10-66,1-1 0,0 1 0,0-1 0,-1 0 0,1 0 0,0 0 0,-1 1 0,1-1 0,0 0 0,0 0 0,0 0 0,-1 0 0,1 0 0,0 0-1,0 0 1,-1-1 0,1 1 0,0 0 0,-1 0 0,1 0 0,0-1 0,0 1 0,-1 0 0,1-1 0,0 1 0,-1-1 0,1 1 0,-1-1 0,1 1 0,-1-1 0,1 1 0,-1-1 0,1 1 0,-1-1 0,1 0 0,-1 1-1,0-1 1,1 0 0,-1 0 0,0 1 0,0-1 0,1 0 0,-1 1 0,0-1 0,0 0 0,0 0 0,0 1 0,0-1 0,0 0 0,0 0 0,0 1 0,-1-2 0,-5-45 592,5 44-574,-8-32 185,2-1 0,2 0 0,1-1 0,0-53 0,5 79-183,0 1 0,1-1-1,0 1 1,0 0 0,1-1 0,1 1 0,-1 1 0,11-20 0,-10 23-6,0 0-1,1 1 0,-1-1 0,1 1 1,0 0-1,1 0 0,-1 1 0,1-1 1,0 1-1,0 1 0,0-1 1,1 1-1,-1 0 0,12-4 0,-13 6-5,0 0 0,0 0-1,0 1 1,0-1 0,0 1-1,0 0 1,0 1 0,0-1-1,0 1 1,0 0 0,0 0-1,6 3 1,57 26 171,-47-20-141,9 6 67,-1 1 1,0 2-1,-1 1 0,-1 1 0,-1 1 0,-1 1 0,-1 2 1,-1 0-1,-2 1 0,0 2 0,-2 0 0,30 56 0,-49-83-115,20 46 192,-19-44-164,0 0 0,-1 0 0,1 0 0,0 0 0,-1 1 0,0-1 0,0 0-1,0 0 1,0 0 0,0 0 0,-1 0 0,0 0 0,1 0 0,-2 3 0,2-5-25,0-1 1,0 0 0,0 0-1,0 0 1,-1 1 0,1-1 0,0 0-1,0 0 1,0 1 0,0-1-1,0 0 1,0 0 0,-1 0-1,1 1 1,0-1 0,0 0 0,0 0-1,0 0 1,-1 0 0,1 0-1,0 1 1,0-1 0,0 0-1,-1 0 1,1 0 0,0 0 0,0 0-1,-1 0 1,1 0 0,0 0-1,0 0 1,-1 0 0,1 0-1,0 0 1,0 0 0,-1 0 0,1 0-1,0 0 1,0 0 0,0 0-1,-1 0 1,1 0 0,0 0-1,0 0 1,-1-1 0,1 1 0,0 0-1,-11-14 142,-3-20 1,11 21-134,0 0-1,1-1 1,1 0 0,0 1-1,1-1 1,0 0-1,1 1 1,1-1-1,0 0 1,0 1 0,8-20-1,-7 22-31,0 1-1,2 0 0,-1 0 1,1 1-1,0-1 1,1 1-1,0 0 0,1 0 1,0 1-1,0 0 1,1 0-1,0 1 0,0 0 1,0 0-1,11-5 1,-7 6-5,0 0 0,1 1 0,0 0 1,0 1-1,0 1 0,1 0 0,-1 1 1,1 0-1,0 1 0,21 1 0,0 3 17,0 1-1,64 18 1,-78-16 48,0 2 1,-1 0 0,0 1 0,-1 1 0,0 1 0,0 1-1,-1 1 1,-1 0 0,0 1 0,30 32 0,-36-33 15,1 0 0,-2 0-1,0 1 1,0 1 0,-2 0 0,0 0 0,0 0 0,-1 1 0,-1 0 0,-1 1-1,0-1 1,-2 1 0,1 0 0,0 28 0,-4-42-116,0 1 0,0 0 0,-1 0 0,1-1 0,-1 1 0,0 0 0,0-1 0,0 1 0,-1-1 0,1 1 0,-1-1 0,0 0 0,0 0 0,0 0 0,0 0 0,-1 0 0,1 0 0,-6 5 0,6-7-158,0 0-1,0 0 1,0 0-1,0 0 1,0 0-1,-1 0 1,1-1-1,0 1 1,-1-1-1,1 1 1,0-1-1,-1 0 1,1 0-1,0 0 1,-1 0-1,1-1 1,0 1-1,-1 0 1,1-1-1,0 0 1,0 1-1,0-1 1,-1 0-1,1 0 1,0 0-1,0-1 1,0 1-1,0 0 1,1-1-1,-1 1 1,-2-4-1,0 1-581,0 0-1,0-1 0,1 1 0,0-1 0,0 0 0,0 0 1,1 0-1,-1 0 0,-2-9 0,1-6-1783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4.4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130 463 6656,'3'5'959,"1"-1"0,0 0 0,0-1 1,0 1-1,0 0 0,1-1 0,0 0 0,5 2 0,60 39 1438,-60-38-2254,1-1 0,-1-1 0,1 0 0,1 0 0,-1-1 0,0-1 0,1 0 0,-1 0 0,1-1 0,-1-1 0,1 0 0,0 0 1,-1-1-1,1-1 0,-1 0 0,1 0 0,-1-1 0,0-1 0,0 0 0,0 0 0,-1-1 0,1-1 0,-1 1 0,0-2 0,-1 1 0,1-1 0,-2-1 0,1 0 0,-1 0 0,0 0 0,0-1 1,-1-1-1,6-10 0,-5 5-51,0 0 1,-2-1 0,0 1-1,0-1 1,-2-1 0,0 1 0,-1 0-1,-1-1 1,0 0 0,-1 0-1,-1-18 1,-1 25-63,0 0-1,0 0 1,0 0 0,-1 0 0,-1 1-1,0-1 1,0 1 0,-1-1-1,0 1 1,-1 0 0,0 1 0,0-1-1,0 1 1,-1 0 0,-1 0-1,0 1 1,0 0 0,0 0 0,-16-11-1,11 11-58,-2 0-1,1 1 1,-1 0-1,0 1 0,0 1 1,0 0-1,0 1 1,-1 1-1,0 0 1,1 1-1,-1 1 0,0 0 1,-23 3-1,17 0-33,0 1 0,0 1 0,0 1 0,1 0 0,0 2 0,0 0 0,1 2 0,-35 21 0,44-23 21,0 0 0,0 0 0,1 1 0,1 0 0,-1 0 1,1 1-1,1 0 0,0 1 0,1 0 0,0 0 0,-9 23 0,13-31 31,1 1 0,0 0-1,0 0 1,1 1 0,-1-1-1,1 0 1,0 0-1,0 0 1,0 0 0,1 0-1,-1 0 1,1 0 0,0 0-1,0 0 1,0 0 0,3 5-1,-1-5 10,-1 0-1,1 0 0,1-1 0,-1 0 0,0 1 0,1-1 1,-1 0-1,1-1 0,0 1 0,0-1 0,0 1 0,1-1 1,-1 0-1,0-1 0,1 1 0,-1-1 0,8 2 0,5 0 2,-1-1 0,1-1 0,-1 0 0,1-1 0,-1 0 0,1-1 0,-1-1 0,26-7 0,14-7 76,61-25-1,3-1 469,-105 37-429,-1 0 96,1 1 0,0 0 0,0 1 0,22-1 0,-32 4-140,-1 0 1,0 0-1,0 1 1,0 0 0,1-1-1,-1 1 1,0 1-1,0-1 1,0 0-1,0 1 1,-1 0-1,1 0 1,0 0-1,-1 1 1,0-1 0,1 1-1,-1 0 1,0-1-1,0 1 1,4 7-1,8 12 249,-1 2 0,-1 0 0,14 35 0,-20-40-278,1-1-1,0-1 1,2 1-1,0-2 1,0 1-1,2-1 1,23 25-1,-18-25-444,0-1 0,31 20-1,-42-32-216,0 1-1,1-1 0,0 0 1,0 0-1,0-1 0,0 0 0,9 1 1,-1-4-2089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8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9 6656,'-9'-9'3328,"9"22"-2048,4-10 3456,1 6-4480,-1 2 127,1 5 257,0 3 0,4-3-768,0-5 128,-3 1 384,-1-4 0,-5 4-640,-5-5 0,-4-2-1535,-2-5 127,7 0-768,-10 0 128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18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98 7936,'17'-10'3968,"55"-19"-5248,-53 13 7423,-1 2-6526,-4 1-1,-5 1-2560,-13 12 0,-10 5 2560,-9-14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2.9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661 1 3584,'-22'1'1796,"21"-1"-1546,-1 0 0,0 0 1,0 0-1,0 0 1,0 1-1,1-1 1,-1 0-1,0 1 0,0-1 1,1 1-1,-1 0 1,0-1-1,1 1 1,-1 0-1,-2 2 0,-95 65 2630,36-22-1756,38-28-688,0 1 0,-30 29 0,16-6 43,2 1-1,2 2 0,1 2 1,3 1-1,-43 87 1,57-96-213,2 1 1,1 0-1,2 1 1,2 0-1,1 1 1,3 0-1,1 0 1,1 59-1,6-46 16,2-1 0,2 1 0,3-1 0,2-1 0,2 0 0,3 0 0,2-2 0,2 0-1,2-1 1,3-1 0,2-2 0,1 0 0,41 49 0,-38-58-133,1-2 1,1-2-1,2-1 0,1-1 1,2-2-1,1-2 0,59 33 1,-17-15-44,-52-28-563,1 0 1,1-3-1,1 0 1,42 13 0,-73-31-47,-1 0 1,0 1 0,-1-1-1,1 0 1,0 1 0,-1-1 0,0 1-1,1-1 1,-1 0 0,-2-3-1,-31-71-7432,20 40 5375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3.3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13 4864,'-11'-4'2432,"22"-1"-2304,-2 1 4608,5 4-4224,4 4 0,7 1 384,7-1 0,16-4-1152,3 0 128,6 0 768,-2 0 0,22 0-384,-12 0 0,-13 3-1024,-15 1 0,-5 8-1280,-7 4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4.3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141 366 3712,'28'21'7445,"152"207"-3669,-167-214-3612,1 0 0,0-2 0,0 1 0,1-2-1,1 0 1,0-1 0,0 0 0,1-2 0,0 0 0,34 11 0,-37-15-82,-1-1 0,1 0 0,0 0 0,0-2 0,1 1 0,-1-2 0,0 0 0,0-1 0,0 0 0,0-1 0,0-1 0,0 0 0,0-1 0,-1 0-1,17-8 1,-14 4 29,0-1 0,-1-1 0,0 0 0,0-1 0,-1 0 0,-1-1-1,0-1 1,-1 0 0,0-1 0,14-21 0,-18 23-53,-1-1-1,-1 0 1,0 0-1,-1 0 1,-1-1 0,0 0-1,0 0 1,-1 0 0,-1 0-1,-1 0 1,0 0 0,0-1-1,-3-22 1,-1 21-35,0 0 0,0 0 0,-2 1 0,0-1 0,-1 1 0,0 0 1,-1 1-1,-1-1 0,0 1 0,-1 1 0,0 0 0,-1 0 0,-1 1 0,0 0 0,-1 0 0,0 2 0,-18-14 0,9 10-26,0 0 1,-1 2-1,-1 0 0,0 2 0,0 0 0,-1 2 0,-1 0 1,1 2-1,-1 1 0,-36-3 0,30 6-44,-1 2 1,1 1-1,0 1 1,-1 2-1,1 1 0,1 2 1,-60 20-1,73-21 14,0 1 1,0 1-1,1 0 0,1 1 1,-1 1-1,1 0 0,1 1 1,0 1-1,1 0 0,0 1 1,1 0-1,0 1 0,1 0 0,1 1 1,-11 18-1,19-27 8,-1-1 0,1 1 1,-1 0-1,2 0 0,-1 0 0,1 0 0,0 0 0,0 0 1,0 1-1,2 11 0,-1-15 14,1 1-1,0 0 1,0 0-1,0-1 1,1 1-1,-1 0 1,1-1-1,0 1 1,0-1-1,0 0 1,0 0 0,0 0-1,1 0 1,0 0-1,-1 0 1,1-1-1,0 1 1,6 3-1,8 3-17,0-1-1,0 0 0,0-1 0,1-1 0,0 0 0,0-2 0,1 0 0,-1-1 0,1-1 1,0 0-1,0-2 0,-1 0 0,28-4 0,7-3-116,0-3 0,0-2 0,76-27 0,-59 11-73,93-52 0,-109 52 123,-34 19 60,0-2-1,-2 1 1,1-2-1,-1-1 1,-1 0-1,23-23 0,-74 54 187,24-10-80,1 1-1,0 1 1,1 0 0,0 0 0,1 0 0,0 1 0,0 0 0,1 1-1,1 0 1,0-1 0,0 2 0,2-1 0,-1 0 0,1 1-1,1 0 1,0-1 0,1 27 0,1-24 50,2 0 0,0 0 0,0 0 0,1 0 0,1-1 0,1 1 1,0-1-1,1 0 0,0 0 0,1-1 0,1 0 0,0 0 0,1-1 0,0 0 0,12 12 0,87 75 1523,-101-92-1532,1 0 0,0 0 0,0-1 1,1 0-1,0 0 0,0-1 0,0 0 0,1 0 0,-1-1 1,1-1-1,0 0 0,0 0 0,1-1 0,-1 0 0,0 0 0,1-1 1,-1-1-1,14-1 0,-19 0-291,0 0 0,0-1 0,0 1 0,-1-1 0,1 0 0,-1-1 0,1 1 0,-1-1 0,0 0 0,0 0 0,0 0 0,-1 0 0,1-1 0,3-4 0,2-2-637,-1-1 1,0 1-1,0-1 0,7-16 0,4-26-2041,-8-5-86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4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331 0 9344,'-14'61'4608,"-1"47"-6528,5-63 8959,-8 17-7423,-16 20 0,-12 12-2431,-11 13-1,-14-10 2048,5-8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5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7680,'34'7'3840,"23"21"-4736,-44-21 6400,11 6-5632,19-10 128,9 1 0,-1 3 0,4-2-128,-1-1 128,-13-4-896,-8 4 128,-4-1-1280,-1 10 128,-24 3 0,-4 3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6.1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 3840,'0'0'77,"-1"0"0,1 0 0,-1 0 0,1 0 0,-1 0 0,1 0 0,-1 0 0,1 0 0,-1 0 0,1 0-1,-1 0 1,1 0 0,0 1 0,-1-1 0,1 0 0,-1 0 0,1 1 0,-1-1 0,1 0 0,0 0 0,-1 1 0,1-1 0,0 0 0,-1 1 0,1-1 0,0 1 0,-1-1 0,1 1 0,0-1 0,0 0 0,0 1 0,-1-1 0,1 1 0,0-1 0,0 2 0,-2 27 2622,16 45 377,-12-63-3110,17 75 504,192 818 6185,-189-832-6057,44 95 1,-23-61-47,-25-54-168,-39-79 21,16 16-391,1-1 0,0 0 0,1 1 0,1-1 0,0 0 0,0 0 0,1 0 0,1-1 0,0 1 0,1 0 0,0 0 0,1 0 0,0 0 0,0 0 0,2 0 0,-1 1 0,2-1 0,0 1 0,0 0 0,8-12 0,-6 10-24,1 1-1,1 0 1,0 0 0,1 0-1,0 2 1,1-1 0,0 1-1,1 1 1,0 0-1,0 0 1,1 1 0,0 1-1,0 0 1,0 1 0,29-9-1,-16 10 11,0 0-1,-1 2 1,1 1-1,1 1 1,-1 1-1,0 1 1,0 1-1,46 11 1,-51-8 39,0 1 0,0 2 0,-1 0 1,1 1-1,-2 0 0,1 2 0,-2 0 0,1 2 1,-2 0-1,26 24 0,-35-30 65,0 1-1,-1 1 1,-1-1-1,1 1 1,-1 0 0,-1 0-1,0 1 1,4 10-1,-7-16-36,-1 1-1,1 0 1,-1 0-1,0 0 1,-1-1-1,0 1 0,1 0 1,-1 0-1,-1 0 1,1 0-1,-1 0 1,0 0-1,0 0 1,0 0-1,-1-1 0,0 1 1,0-1-1,0 1 1,-4 5-1,-1 1 64,-1 0-1,0-1 1,-1 0-1,0 0 1,-1-1-1,0 0 1,0-1-1,-1 0 1,0-1-1,0 0 1,-1-1-1,-24 10 1,-6-1 149,-1-3 0,-68 12 0,99-22-240,-59 8-163,-1-3 1,1-3-1,-1-3 0,-119-14 1,190 13-71,-1 1 1,1-1 0,0 0 0,0 0 0,-1 0 0,1 0 0,0 0 0,0-1 0,-1 1 0,1 0 0,0-1 0,0 1 0,0 0 0,0-1 0,-1 1 0,1-1 0,0 0 0,0 1 0,0-1 0,0 0 0,0 0 0,0 0 0,1 0 0,-1 1 0,0-1 0,0 0 0,1 0 0,-1-1 0,0 1 0,0-1 0,2-1-525,0 1 0,-1-1 0,1 1 1,0-1-1,0 1 0,1-1 0,-1 1 0,0-1 0,1 1 1,3-4-1,10-18-1295,5-17-1315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6.0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 3072,'12'-19'1536,"43"27"-384,-28-8 1792,23 0-2816,10 0 128,13 19-128,15-11 128,0 3-384,6-7 0,-17 0 0,-10 0 0,-7-4-640,-10 7 0,-12 1-384,-5 11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36.7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5760,'1'-1'74,"-1"1"-1,0-1 1,0 0 0,0 1 0,1-1-1,-1 0 1,0 1 0,1-1 0,-1 1 0,1-1-1,-1 1 1,1-1 0,-1 1 0,1-1-1,-1 1 1,1-1 0,-1 1 0,1 0 0,0-1-1,-1 1 1,1 0 0,-1-1 0,1 1-1,0 0 1,-1 0 0,1 0 0,0 0 0,0 0-1,-1 0 1,1 0 0,0 0 0,-1 0-1,2 0 1,24 6-137,-20-4 498,10 3 237,0 1 0,0 0-1,-1 1 1,1 1 0,-2 1 0,1 0 0,-1 1 0,17 16 0,11 13-267,39 47 0,-62-64-158,-14-17-218,233 268 2720,-177-198-1098,85 143-1,-128-185-1314,-1 1-1,-1 1 1,-2 1-1,-1 0 1,11 55-1,-19-64-115,-2 0 0,0 0-1,-2 0 1,0 0-1,-2 1 1,-2-1-1,0 0 1,-10 37 0,-1-11 40,-4 0-1,-1-1 1,-2-2 0,-33 56 0,36-75-163,-2-1-1,0-1 0,-3-1 0,0-1 0,-1-1 0,-2-1 1,-44 34-1,57-51-116,0 0-1,0 0 1,-1-2 0,0 0-1,0 0 1,0-1 0,-1-1-1,0 0 1,1-1 0,-24 1-1,27-3-268,0-1-1,0-1 0,0 1 0,1-2 0,-1 0 0,-17-5 0,21 5-254,0-1 1,0 0-1,0 0 0,0-1 0,1 0 0,-1 0 1,1-1-1,0 0 0,1 0 0,-7-6 0,2-7-2314,4-3 21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4.1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26 101 3584,'-6'13'3387,"17"-24"-716,-10 14-2486,1-1-1,0 0 1,-1 0-1,1 0 1,0 0-1,0 0 1,0 0 0,0-1-1,0 1 1,0-1-1,1 1 1,-1-1-1,1 0 1,-1 0-1,1 0 1,2 1-1,-3-1-157,1 0-1,-1 1 1,1-1 0,-1 0-1,1-1 1,-1 1 0,1 0-1,-1-1 1,1 1-1,0-1 1,-1 0 0,1 0-1,0 0 1,-1 0 0,1 0-1,0-1 1,-1 1-1,1-1 1,-1 0 0,1 0-1,-1 0 1,1 0 0,2-2-1,-3 1-15,0 0 1,-1-1-1,1 1 0,-1-1 0,0 1 0,0-1 0,0 0 1,0 1-1,0-1 0,0 0 0,-1 0 0,0 1 0,1-1 1,-1 0-1,0 0 0,0 0 0,-1 0 0,1 1 0,0-1 0,-1 0 1,0 0-1,0 1 0,0-1 0,0 0 0,0 1 0,0-1 1,-1 1-1,1-1 0,-1 1 0,1 0 0,-1 0 0,-3-3 1,3 1 13,-1 1-1,0 0 1,0 0 0,0-1 0,0 2 0,-1-1 0,1 0 0,-1 1 0,0 0 0,1-1 0,-1 1 0,0 1 0,0-1 0,0 1 0,-1-1 0,1 1 0,0 0 0,0 1 0,-1-1 0,1 1 0,-6 0 0,8 1-77,0-1 1,0 1 0,-1 0 0,1 0 0,0 1-1,0-1 1,0 0 0,0 1 0,0-1 0,1 1-1,-1 0 1,0 0 0,1-1 0,-1 1 0,1 0-1,0 0 1,-1 0 0,1 1 0,0-1 0,0 0-1,0 0 1,1 1 0,-1-1 0,1 0 0,-1 1-1,1-1 1,0 1 0,0-1 0,0 0 0,0 1-1,0-1 1,0 1 0,1-1 0,0 5 0,12 26-1741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5.2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1 610 3456,'1'0'65,"-1"0"1,0 0 0,0 0-1,0 0 1,0 0-1,0 1 1,0-1-1,0 0 1,0 0 0,0 0-1,0 0 1,0 0-1,0 0 1,0 1-1,0-1 1,0 0 0,0 0-1,0 0 1,0 0-1,0 0 1,0 1-1,0-1 1,0 0 0,0 0-1,0 0 1,0 0-1,-1 0 1,1 0 0,0 0-1,0 1 1,0-1-1,0 0 1,0 0-1,0 0 1,-1 0 0,26 8 2437,84 4-733,-90-14-1563,0-1-1,0-1 0,0 0 1,-1-2-1,1 0 0,-1-1 0,-1 0 1,1-2-1,-1 0 0,-1-1 1,1-1-1,-2 0 0,0-1 1,0-1-1,-1 0 0,-1-1 1,19-26-1,-5 5-5,-3-1 0,-1-2 0,-2 0-1,-1-1 1,-2-1 0,21-72 0,-38 109-194,3-8 45,-1 1 1,0-1-1,0 0 1,-2-1-1,1 1 1,-1 0-1,-1-18 1,0 29-51,0 0-1,0 0 1,0 0 0,0 0 0,0-1-1,0 1 1,0 0 0,1 0 0,-1 0-1,0 0 1,0 0 0,0-1-1,-1 1 1,1 0 0,0 0 0,0 0-1,0 0 1,0-1 0,0 1 0,0 0-1,0 0 1,0 0 0,0 0 0,0 0-1,0-1 1,0 1 0,0 0 0,-1 0-1,1 0 1,0 0 0,0 0 0,0 0-1,0 0 1,0-1 0,0 1 0,-1 0-1,1 0 1,0 0 0,0 0-1,0 0 1,0 0 0,0 0 0,-1 0-1,1 0 1,0 0 0,0 0 0,0 0-1,0 0 1,-1 0 0,1 0 0,0 0-1,0 0 1,0 0 0,0 0 0,-1 0-1,1 0 1,0 0 0,-8 12 12,-6 21-1,5-8-16,2 0 1,1 1-1,2 0 0,0 0 1,0 44-1,12 136-4,-6-182 9,5 66 1,5 1 0,3-2 0,4 0 0,4-1 0,4-1 0,46 101 0,-17-65 48,80 188 110,-107-235-68,-4 1 0,18 91 0,-38-145 14,-1 1 1,-1 0 0,-1 0 0,-2 0-1,0 0 1,-6 42 0,5-59-45,-1 0 0,1 0 0,-1 0 0,-1 0-1,1 0 1,-1-1 0,-1 1 0,1-1 0,-1 0 0,0 0 0,0 0 0,-1-1 0,1 1 0,-1-1 0,-1 0 0,1 0 0,-1-1-1,0 0 1,0 0 0,0 0 0,0 0 0,0-1 0,-1 0 0,0-1 0,0 0 0,-13 3 0,4-2 68,0-2 0,-1 0 0,1-1 0,-1 0 0,1-1 0,0-1 0,-1-1 0,1-1 0,0 0 0,1 0 0,-22-11 0,-17-9 325,-91-58 1,132 74-404,-16-8 17,1-2 1,1 0-1,1-2 0,0-2 0,2 0 0,-39-45 0,62 66-87,0-1-1,-1 1 1,1-1-1,0 1 1,1-1 0,-1 0-1,0 1 1,0-1 0,1 0-1,-1 0 1,1 1-1,0-1 1,-1 0 0,1 0-1,0 0 1,0-3 0,1 4-68,-1 0 1,0 0 0,1 0 0,0 0 0,-1 0 0,1 0-1,-1 0 1,1 0 0,0 0 0,0 0 0,0 0 0,-1 1-1,1-1 1,0 0 0,0 1 0,0-1 0,0 0 0,0 1 0,2-1-1,6-2-551,0 1 0,-1 0-1,1 1 1,0 0 0,13 0 0,-12 1 310,42-4-2213,4 0-42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5.9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1 191 4736,'2'8'795,"0"1"1,1 0-1,0-1 0,1 0 1,0 0-1,0 0 1,1 0-1,9 11 0,7 16-145,2 11-117,1 3 608,22 61 1,-45-105-696,-6-11-80,-5-13-27,3-6-213,0-1 0,2 1 0,0-1 0,2 0 0,1 0 0,1 0 0,1 0 0,6-48 0,-4 64-94,0 0-1,0-1 1,1 1-1,0 0 1,1 1-1,0-1 0,1 1 1,0-1-1,0 1 1,1 1-1,0-1 1,0 1-1,1 0 1,0 0-1,0 1 0,1 0 1,0 0-1,1 1 1,-1 0-1,1 1 1,0-1-1,1 2 1,-1-1-1,19-5 0,-14 7 0,0-1 1,0 2-1,1 0 0,-1 1 0,1 0 0,-1 1 0,0 0 0,1 2 0,-1-1 0,0 2 0,0 0 0,0 1 0,0 0 0,0 1 0,24 12 0,-23-8-2,-1 0-1,-1 0 1,1 1-1,-2 1 1,1 0-1,-2 1 1,1 0-1,-2 1 1,0 0-1,0 1 1,-1 0-1,-1 0 1,10 23-1,-6-7 69,-1 1 0,13 57-1,-21-72-49,-1 0-1,0 1 1,-1-1-1,-1 1 0,0-1 1,-1 1-1,-5 21 1,-1-17 144,6-20-435,0 0 0,1 0 0,-1 0 0,0 0 0,0 0 0,0 0 0,0 0 0,0 0 0,0 0 0,0-1 0,0 1 0,0 0-1,-1 0 1,1-1 0,-2 1 0,0 0-170,1-1 0,-1 0 0,1 0 0,-1 0 0,1 0 0,0 0 0,-1-1 0,1 1 0,-1-1 0,1 0 0,0 0 0,-1 1 0,1-1 0,0-1 0,0 1 0,-4-3 0,-14-11-2039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6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800 900 6656,'-1'-3'326,"-1"0"1,1-1-1,0 1 0,0-1 1,0 1-1,1-1 0,-1 1 1,1-1-1,0 0 1,0 1-1,0-1 0,2-7 1,-1 10-200,0-1 0,1 1 0,-1-1 1,0 1-1,1-1 0,-1 1 1,1 0-1,-1 0 0,1-1 0,0 1 1,0 0-1,-1 1 0,1-1 0,0 0 1,0 0-1,0 1 0,0-1 0,0 1 1,0 0-1,0 0 0,0-1 1,0 1-1,0 1 0,0-1 0,4 1 1,7-1-62,1 0 1,-1 0-1,1-1 1,0-1-1,-1 0 1,0-1-1,0 0 1,1-1-1,-2-1 1,1 0-1,-1-1 1,0 0-1,0-1 1,0 0-1,-1-1 1,14-12-1,-4 1 100,0-2 0,-2-1 0,-1 0-1,0-1 1,-2-1 0,0-1 0,21-47-1,-30 57-72,-1 0 1,-1 0-1,-1-1 0,0 1 0,-1-1 0,0 0 0,-2 0 0,0 0 0,0-1 0,-2 1 1,0 0-1,-1 0 0,0 0 0,-1 0 0,-8-23 0,5 23-15,-1 1 0,0 0 0,-1 0 0,0 0 0,-2 1-1,1 1 1,-2 0 0,0 0 0,0 1 0,-1 0 0,0 1 0,-1 0 0,-1 1 0,-20-12 0,21 16-51,1 0 0,-1 1 0,0 0 0,0 1 1,0 1-1,0 0 0,-1 0 0,0 2 0,1 0 1,-1 0-1,0 1 0,1 1 0,-1 0 0,0 1 1,1 0-1,0 2 0,-1-1 0,-13 7 0,11-4-3,1 1 0,0 0 0,1 2 0,-1 0-1,1 0 1,1 1 0,0 1 0,1 0 0,-17 19-1,15-12 4,0 1-1,1 0 0,1 1 1,0 0-1,2 1 0,-9 25 1,2 9 46,2 2 0,3 0 1,2 0-1,-4 99 1,11-44 74,5 1 0,5-1 0,21 112-1,87 330 330,-80-401-308,9 24 2,17 82-2,-51-199-69,-1 0 0,-1 81 0,-8-120-80,0 1 1,-2-1-1,-1 0 1,-1-1-1,0 1 0,-11 28 1,9-35 5,-1 1 0,0-1 1,-1-1-1,0 1 0,-1-1 0,-1-1 1,0 0-1,0 0 0,-14 11 0,4-4-1,-2-1 0,0-1-1,-46 26 1,57-37-79,1-2 1,-1 1-1,0-1 1,0-1-1,0 0 1,-1 0-1,1-1 1,-1-1-1,1 0 1,-1-1-1,1 0 1,-13-1-1,7-2-207,0-1 0,0-1 0,1 0 0,-1-1 0,1 0 0,1-2 0,-1 0 0,1 0 0,1-2 0,0 0 0,0 0 0,1-1 0,0-1 0,1 0 0,0-1 0,-16-23 0,12 14-426,1-2 0,1 1 0,1-2 0,2 0 0,0 0 0,1-1 0,2-1 1,1 1-1,-7-50 0,5-26-1468,8-3 86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7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9 100 4736,'-9'-4'4741,"20"1"-2172,44-1-1500,16-1-1043,124-47 1393,-102 24-1366,-66 24-686,-26 5 552,-1-1 0,1 0 0,0 0-1,0 0 1,-1 0 0,1 0-1,0 1 1,-1-1 0,1 0-1,0 1 1,-1-1 0,1 1-1,0-1 1,-1 0 0,1 1-1,-1-1 1,1 1 0,0 0-1,-1-1 1,0 1 0,1-1 0,-1 1-1,1 0 1,-1-1 0,0 1-1,1 0 1,-1 0 0,0-1-1,0 2 1,1 9-1732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7.7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150 221 3328,'-1'-1'111,"1"1"1,0 0-1,-1-1 1,1 1-1,0 0 0,-1-1 1,1 1-1,0 0 1,-1 0-1,1-1 0,-1 1 1,1 0-1,-1 0 1,1 0-1,0-1 0,-1 1 1,1 0-1,-1 0 1,1 0-1,-1 0 0,1 0 1,-1 0-1,1 0 1,-1 0-1,1 0 0,-1 0 1,1 0-1,-1 0 1,1 0-1,0 1 0,-1-1 1,1 0-1,-1 0 1,1 0-1,-1 1 0,1-1 1,0 0-1,-1 1 1,1-1-1,0 0 0,-1 1 1,1-1-1,0 0 1,-1 1-1,1-1 0,0 1 1,-17 34 1604,0 42-1095,17-67-478,0-1-1,1 1 1,0-1-1,0 0 1,1 1 0,0-1-1,1 0 1,0 0-1,0 0 1,1 0 0,0-1-1,0 1 1,1-1-1,0 0 1,1-1 0,0 1-1,0-1 1,1 0-1,10 8 1,-9-7-45,1-1-1,1 0 1,-1-1 0,1 0 0,0-1-1,0 0 1,1 0 0,-1-1 0,1-1-1,0 0 1,0 0 0,0-1 0,1 0-1,-1-1 1,21-1 0,-17-2-45,1 0 1,0-2-1,-1 0 1,1 0-1,-1-2 1,0 0-1,-1 0 1,1-1-1,-1-1 1,-1-1-1,0 0 1,0-1-1,0 0 1,-1 0-1,16-20 1,-19 19-22,0 1 1,-1-1-1,0-1 0,-1 0 1,0 0-1,-1 0 1,-1-1-1,1 1 1,-2-1-1,0-1 0,-1 1 1,0-1-1,-1 1 1,0-1-1,-1 0 1,-1 1-1,0-1 0,-3-20 1,1 27-7,0-1-1,0 1 1,-1 0 0,0 0 0,0 1 0,0-1-1,-1 1 1,0-1 0,0 1 0,-1 0 0,0 1-1,0-1 1,0 1 0,0 0 0,-1 0 0,0 0-1,-12-6 1,-1 0 35,-2 1 0,1 1-1,-1 1 1,-33-8 0,35 10-44,0 2 0,1 0 0,-1 1 0,0 1 0,-1 0 0,1 2 0,0 0 0,0 1 0,0 1 0,0 1 1,0 0-1,0 2 0,1 0 0,-1 1 0,1 1 0,1 1 0,-1 0 0,1 1 0,-24 18 0,34-22-36,1 1 0,0 0 1,0 1-1,0 0 0,0 0 0,1 0 0,1 1 1,-1-1-1,1 1 0,0 0 0,-5 17 0,8-22 12,1 0-1,-1 0 1,0-1-1,1 1 1,0 0-1,0 0 1,0 0-1,0 0 1,0 0-1,0 0 1,1 0-1,0 0 0,-1 0 1,1 0-1,0-1 1,0 1-1,1 0 1,-1 0-1,0-1 1,1 1-1,0-1 1,-1 0-1,1 1 1,0-1-1,0 0 1,1 0-1,-1 0 0,0 0 1,1-1-1,-1 1 1,1 0-1,-1-1 1,1 0-1,0 0 1,0 0-1,-1 0 1,6 1-1,12 2-18,0 0 0,0-1 0,0-2 0,0 0 0,0-1 0,0-1 0,34-5 0,137-38-1,-114 16 13,-59 20 82,1 0-1,0 2 1,24-5-1,-40 11-17,-1-1-1,0 1 0,1 0 0,-1 0 0,0 1 0,0-1 0,1 0 0,-1 1 0,0-1 0,1 1 0,-1 0 0,0 0 0,0 0 0,0 0 0,0 0 0,0 0 0,0 1 0,0-1 0,0 0 0,-1 1 0,1 0 0,-1-1 0,1 1 0,-1 0 0,1 0 0,1 3 0,3 7 190,0-1-1,-1 1 1,7 23-1,-1-3 130,-3-14-244,0-1 1,1-1-1,1 0 0,1 0 1,0-1-1,1-1 1,0 0-1,1 0 1,1-1-1,0-1 1,23 16-1,-19-15-592,1 0-1,0-1 1,40 18-1,-49-27-302,-1 1-1,1-2 1,0 1-1,0-1 1,1-1-1,16 1 1,0-7-1853,-11-15-64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8.3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7 106 5120,'-6'-72'2026,"6"71"-1924,0 0-1,0 0 0,-1-1 0,1 1 1,0-1-1,0 1 0,0 0 0,0-1 1,1 1-1,-1 0 0,0-1 0,1 1 1,-1 0-1,1 0 0,-1-1 0,1 1 0,-1 0 1,1 0-1,0 0 0,0 0 0,-1-1 1,1 1-1,0 0 0,0 1 0,0-1 1,0 0-1,2-1 0,-2 2-14,0 1 0,0-1 0,0 0 0,0 0 0,0 1 0,0-1 0,0 0 0,-1 1 0,1-1 0,0 1-1,0 0 1,0-1 0,0 1 0,-1 0 0,1-1 0,0 1 0,0 0 0,-1 0 0,1-1 0,-1 1 0,1 0 0,-1 0 0,1 0 0,-1 0 0,1 0 0,-1 0 0,1 2 0,10 30 360,-1 0 1,-2 1 0,-1 0 0,2 40 0,1 145 1602,-9-160-1625,0 683 3010,0-698-3324,1 0 0,3 1-1,1-1 1,22 74 0,-28-116-146,1 0 0,-1 0-1,1 0 1,-1 0-1,1-1 1,0 1-1,0 0 1,0 0 0,0-1-1,0 1 1,0-1-1,0 1 1,0-1 0,1 1-1,-1-1 1,0 0-1,1 0 1,-1 0 0,1 0-1,0 0 1,-1 0-1,1 0 1,0 0-1,0 0 1,-1-1 0,1 1-1,0-1 1,2 1-1,0-2-90,-1 1-1,0-1 1,1 0-1,-1 0 1,0 0 0,0-1-1,0 1 1,0-1-1,0 0 1,0 0-1,0 0 1,-1 0-1,1 0 1,-1 0-1,4-5 1,7-6-1000,0-1 0,-1 0 0,0-1 0,-1-1 0,-1 0 0,-1 0 1,0-1-1,9-24 0,-13 13-922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8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14 5632,'-10'-14'2772,"22"16"1271,23 7-2666,92 6-846,160 17-294,-254-29-378,67 4-929,-35-10-3074,-50 0 2331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9.0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2 5248,'-5'-1'2285,"3"10"-2179,0 37 4052,0 240-337,-9 407-752,10-672-2963,5 202 972,-2-202-973,0 0 1,2-1-1,0 1 1,1-1-1,1 0 1,1 0 0,1-1-1,15 27 1,-20-41-114,0-1-1,0 0 1,0 0 0,0 0 0,1-1 0,-1 1 0,1-1 0,0 0 0,0 0 0,0 0-1,1 0 1,-1-1 0,1 0 0,-1 0 0,1 0 0,0-1 0,0 1 0,0-1 0,0 0-1,0 0 1,8 0 0,-9-2-160,1 1 0,-1-1 0,0 0 1,0 0-1,0 0 0,0 0 0,0-1 0,0 1 0,0-1 0,0 0 0,0 0 0,-1-1 1,1 1-1,-1-1 0,0 0 0,1 0 0,-1 0 0,-1 0 0,1 0 0,0-1 0,-1 1 0,0-1 1,0 0-1,0 0 0,2-4 0,13-47-4205,-15 31 1813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00.4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144 282 3584,'-1'0'117,"1"0"0,-1 0 1,0 0-1,1 0 0,-1 0 0,1 0 0,-1 0 1,0 0-1,1-1 0,-1 1 0,1 0 1,-1 0-1,1-1 0,-1 1 0,1 0 0,-1-1 1,1 1-1,0-1 0,-1 1 0,1 0 1,-1-1-1,1 1 0,0-1 0,-1 1 0,1-1 1,-1-1 15,0 1 0,0 0 0,0 0 0,1 0 0,-1 0 0,0 0 0,0 0 0,-1 0 0,1 0 0,0 1 0,0-1 0,0 0 1,-1 1-1,1-1 0,0 1 0,-1-1 0,1 1 0,0 0 0,-1-1 0,1 1 0,0 0 0,-1 0 0,1 0 0,-1 0 0,1 0 0,0 0 0,-1 0 1,1 1-1,-3 0 0,-1 1-19,-1 1 0,0-1 0,1 1 0,0 1 0,0-1 0,0 1 0,0 0 0,0 0 0,1 0 0,0 1 0,0-1 0,0 1 0,0 0 0,1 0 0,0 1 0,0-1 0,0 1 0,1-1 0,0 1 0,0 0 0,0 0 0,1 0 0,0 0 0,0 0 0,0 0 0,1 0 0,0 0 0,1 8 0,0-2 24,1-1-1,0 1 0,1-1 1,0 1-1,1-1 0,9 17 1,-10-23-103,0 0 0,1-1 0,-1 1 0,1-1 0,1 0 0,-1 0 0,0 0 0,1-1 0,0 0 0,-1 0 0,1 0 0,1 0 0,-1-1 0,0 1 0,1-1 0,5 1 1,7 1 21,0 0 1,0-2 0,0 0 0,0-1 0,0 0 0,0-2 0,0 0 0,0-1 0,0-1 0,0-1 0,0 0 0,21-9 0,-25 8-18,0-1 1,0 0 0,-1-1 0,0 0 0,0-1 0,-1 0 0,0-1 0,0-1 0,-1 0 0,0 0 0,-1-1 0,0-1 0,-1 1 0,0-2 0,8-15-1,-11 16-26,-1 1-1,-1-1 0,0 0 0,-1 0 0,0-1 0,0 1 0,-1-1 0,-1 0 0,-1 1 0,1-1 0,-2 0 1,0 1-1,0-1 0,-4-14 0,2 17-45,0 0-1,-1 0 1,0 1 0,-1-1 0,0 1-1,0 0 1,0 0 0,-2 1 0,1 0-1,-1 0 1,0 0 0,0 1 0,-1 0-1,0 0 1,0 1 0,-1 0 0,-14-7 0,10 7-101,0 0 1,-1 1 0,0 0 0,0 2 0,0-1 0,0 2 0,0 0 0,-1 0 0,1 2 0,-1 0 0,1 0 0,-16 3-1,23-2 38,0 0-1,-1 1 1,1-1-1,0 1 0,0 1 1,1-1-1,-1 1 1,0 1-1,1-1 0,0 1 1,0 0-1,0 0 1,0 1-1,0 0 1,1 0-1,0 0 0,0 1 1,1 0-1,-1-1 1,1 2-1,1-1 0,-1 0 1,1 1-1,0-1 1,-3 10-1,6-13 85,0-1 0,-1 0 0,1 1 0,0-1 0,0 0 0,0 1 0,1-1 0,-1 0 0,0 1 0,1-1 0,0 0 0,-1 0 0,1 0 0,0 0 0,0 1 0,0-1 0,1 0 0,-1 0 0,0-1 0,1 1 0,-1 0 0,1 0 0,0-1 0,-1 1 0,1-1 0,0 1 0,2 0 0,7 5 2,0 0 0,1-1-1,19 7 1,-23-9-30,52 19 73,-21-8-45,1 2 1,-2 1-1,39 25 0,-66-36 121,-1 0 0,0 1 0,-1 0 0,1 1 1,-2 0-1,1 1 0,-1-1 0,-1 2 0,1-1 0,-2 1 0,0 0 0,0 0 0,-1 1 0,8 23 1,-12-31-76,11 44 1276,30 74-1,-35-107-1048,1 0 0,0-1 0,0 1 0,2-1-1,0-1 1,1 0 0,0 0 0,20 17 0,29 18-1820,-36-30-361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7.5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23 532 2176,'-7'-80'5013,"5"82"-4792,0 1-1,1-1 0,-1 1 1,0 0-1,1-1 1,0 1-1,-1 0 1,0 5-1,1 7 58,1 0-1,1 0 1,0-1-1,1 1 0,1 0 1,7 23-1,36 87 765,-36-102-911,-5-7-68,2 0-1,0-1 1,0 0 0,2-1 0,0 0 0,0 0 0,1-1 0,1 0 0,0 0 0,1-1 0,0-1 0,1 0 0,0-1 0,1 0 0,0-1 0,0-1-1,1 0 1,0-1 0,27 9 0,-23-10-35,1-1 0,0 0 0,0-2-1,0 0 1,0-1 0,1-1 0,-1-1 0,1-1-1,-1-1 1,0 0 0,0-2 0,0 0 0,0-1-1,0-1 1,-1-1 0,0-1 0,-1-1 0,0 0-1,0-1 1,-1-1 0,0-1 0,-1 0 0,0-1-1,-1-1 1,0-1 0,-2 0 0,1 0 0,-2-1-1,0-1 1,-1 0 0,-1-1 0,10-21 0,-11 19-5,-1-1 0,-1 0 0,-1 0 1,0 0-1,-2-1 0,0 0 1,-2 1-1,0-1 0,-1 0 0,-2 0 1,0 0-1,-6-31 0,3 33-9,-2 1-1,0 0 1,-1 0-1,-1 1 0,0 0 1,-2 0-1,0 1 1,-1 0-1,-1 1 1,0 0-1,-1 1 0,-1 0 1,-26-22-1,12 15-20,0 2 0,-1 1 0,-1 1 1,-1 2-1,0 0 0,-1 3 0,-35-11 0,51 18-11,0 2 0,-1 0 0,1 1 0,-1 1-1,0 0 1,0 1 0,0 1 0,0 0 0,1 2 0,-1 0 0,0 0 0,1 2 0,-1 0 0,1 1 0,0 0 0,-22 12 0,35-16 1,0 1 1,0 0 0,-1 0-1,1 0 1,0 0 0,1 0-1,-1 1 1,0-1-1,1 1 1,-1 0 0,1-1-1,0 1 1,0 0 0,0 1-1,0-1 1,0 0 0,1 0-1,-1 1 1,1-1 0,0 1-1,0-1 1,1 1 0,-1 0-1,1-1 1,-1 1 0,1 0-1,0-1 1,1 1 0,-1 0-1,1-1 1,-1 1 0,1-1-1,0 1 1,0-1 0,1 1-1,-1-1 1,1 0 0,-1 1-1,1-1 1,0 0 0,1 0-1,-1 0 1,0-1 0,1 1-1,-1 0 1,7 3 0,15 14-46,2-2 1,0-1 0,1-1 0,31 13 0,119 43-380,0-21 34,-118-37 163,79 30-1,-132-41 277,-1 0 1,0 0-1,1 1 0,-1 0 1,-1 0-1,1 0 0,-1 1 1,1 0-1,-1 0 0,-1 0 1,1 0-1,-1 0 0,0 1 1,0-1-1,0 1 0,-1 0 1,0 0-1,0 0 0,1 7 1,4 18 316,-1 1 1,2 49-1,-5-43-124,-2-22-116,1 0 1,1-1-1,0 1 0,2-1 1,10 27-1,-13-37-270,1 1 0,0-1 1,0 0-1,1 0 0,-1 0 0,1 0 0,0-1 1,0 1-1,1-1 0,-1 0 0,1-1 0,0 1 1,0-1-1,1 0 0,-1 0 0,0 0 0,1-1 1,0 1-1,5 0 0,26 3-1631,-3 0-21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9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91 6016,'-5'-46'2944,"58"14"-3200,-35 29 4992,16-6-4608,7 9 128,21 9 0,4-2 0,5 2-384,4-2 128,-4 2 128,-5-2 0,-15-4-384,-8 1 0,-17 1-768,-1 6 128,-2-2-896,-8 1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49.7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0 377 7040,'15'39'3456,"22"0"-4224,-26-23 6528,3 4-5760,4 3 0,1-7 0,-1 7 128,2 0-1152,-1-3 0,-10 1-896,-9-1 128</inkml:trace>
  <inkml:trace contextRef="#ctx0" brushRef="#br0" timeOffset="1">146 5 7296,'-28'-5'3584,"38"37"-4608,-1-25 6272,0 6-5632,2 6 0,-2-6-3328,-15 6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0.5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771 41 4352,'-3'-1'176,"0"1"0,1-1 0,-1 1 0,1-1 0,-1 0 0,1 0 0,0 0 0,-1 0 0,1 0 0,0-1 0,0 1 0,0-1 0,0 1 0,0-1 0,-3-3 0,-22-15 3280,21 20-3293,1 1-1,-1 0 1,0 0 0,1 0 0,-1 1 0,1 0 0,-1 0 0,1 0 0,0 1 0,-10 6 0,-10 6 99,0 1 1,1 2 0,1 1-1,-40 41 1,-75 101 1663,109-125-1709,-4 8 109,1 2 1,3 1-1,1 2 1,3 0-1,-33 93 1,32-65 15,5 1 0,2 1 0,-10 107 0,25-145-248,2 1 0,1 0 0,3 0 0,1 0-1,2-1 1,2 1 0,13 44 0,-9-54-56,0 0 0,2-1 0,1-1 0,2 0 0,1-1 0,1-1 0,1-1 0,1 0 0,35 34 0,-9-19-321,3-3 1,1-1-1,100 56 0,-149-93 146,-1 0-1,1-1 1,0 1-1,-1-1 0,1 1 1,0-1-1,0 0 0,-1 1 1,1-1-1,0 0 1,0 1-1,0-1 0,0 0 1,-1 0-1,1 0 0,0 1 1,0-1-1,0 0 1,0 0-1,0-1 0,-1 1 1,1 0-1,0 0 0,0 0 1,0 0-1,0-1 0,-1 1 1,1 0-1,1-2 1,-1 1-252,0-1 1,0 0 0,0 0-1,0-1 1,-1 1-1,1 0 1,0 0 0,-1 0-1,0 0 1,0-1 0,0-2-1,1-19-1957,-1-2 42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1.2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93 340 5120,'-15'-10'2163,"8"18"488,9 33 516,-1-30-3447,1 8 531,1 0 1,0-1-1,1 1 1,2 0-1,0-1 1,0 0-1,2-1 1,0 1-1,1-2 1,1 1-1,12 16 1,-13-23-109,-1-1-1,1 1 1,1-1 0,-1-1 0,1 0 0,1 0 0,0-1 0,0-1-1,0 0 1,1 0 0,0-1 0,0 0 0,0-1 0,0-1 0,1 0-1,0-1 1,16 2 0,-20-4-99,0 0 1,1 0-1,-1-1 1,0-1-1,0 1 0,0-2 1,0 1-1,0-1 0,0 0 1,-1-1-1,1 0 1,-1 0-1,0-1 0,-1 0 1,1 0-1,-1-1 0,0 0 1,0-1-1,-1 1 0,1-1 1,8-14-1,-5 7 11,0-1 0,-1-1 0,-1 0-1,-1 0 1,0 0 0,-1-1 0,-1 0-1,0 0 1,-1-1 0,2-25 0,-5 24-12,0-1 0,-1 1 0,-1 0 0,-1 0 0,0 0 0,-2 0 0,0 0 0,-1 0 1,-9-19-1,8 24-31,-1 0 1,-1 1 0,0 0 0,-1 1 0,0 0-1,-1 0 1,0 1 0,-1 0 0,0 1 0,0 0-1,-1 1 1,-14-9 0,9 9-19,0 0 1,0 1-1,-1 0 0,1 2 1,-2 0-1,1 1 0,-1 1 1,0 0-1,0 2 0,0 0 1,0 1-1,-30 2 1,40 0-10,0 0 0,-1 0 0,1 1 0,0 0 0,0 1 0,0 0 0,1 0 0,-1 1 0,1 0 1,-1 0-1,1 1 0,1 0 0,-1 0 0,1 1 0,0 0 0,0 1 0,0-1 0,1 1 0,0 1 1,1-1-1,0 1 0,0 0 0,0 0 0,1 0 0,0 1 0,1-1 0,-4 14 0,6-18 3,-1 0-1,2 0 1,-1 0-1,0 0 1,1 0 0,0 0-1,0 0 1,0 0-1,0 0 1,1 0-1,-1 0 1,1 0-1,0 0 1,0-1-1,1 1 1,-1 0-1,1-1 1,0 1-1,0 0 1,0-1-1,0 0 1,0 0-1,1 0 1,0 0 0,-1 0-1,1 0 1,0 0-1,1-1 1,-1 0-1,0 1 1,1-1-1,-1-1 1,1 1-1,5 2 1,3 0-21,1 0 0,0-1-1,0 0 1,1-1 0,-1 0 0,0-1 0,1-1 0,-1 0 0,17-2-1,0-2 2,-1 0 0,1-2 0,-1-1 0,-1-1 0,1-2 0,-2 0 0,36-20 0,-31 10 37,33-18 119,-61 36-106,0 0 0,-1 1 1,1-1-1,0 1 0,0 0 0,0 0 1,1 0-1,-1 0 0,0 1 0,0 0 1,0 0-1,0 0 0,7 1 0,-9 0 9,1 0 0,0 1 0,-1-1-1,1 1 1,-1-1 0,0 1-1,1 0 1,-1 0 0,0 0-1,0 0 1,0 0 0,0 1-1,-1-1 1,1 0 0,-1 1 0,1 0-1,-1-1 1,0 1 0,0 0-1,0-1 1,0 1 0,0 5-1,3 9 171,-2-1 0,2 32 0,-3-23 6,0-14-135,3 37 590,20 90-1,-20-123-528,0 0-1,2-1 0,-1 0 1,2 0-1,0 0 0,1-1 1,0 0-1,1 0 0,0-1 1,13 13-1,0-5-279,1-1-1,1-1 1,0-2-1,33 18 1,-7-6-3209,-42-17 736,-11-2-85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1.5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339 17 8192,'-32'-16'4096,"17"133"-5248,10-81 6272,-4 10-4992,-10 2-1,-10 7-510,-8 7 127,0 1-768,-10-8 0,-4-13-1024,-6-10 128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2.0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5376,'0'20'2688,"9"42"-1792,-9-39 3968,0 32-4480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2.3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8 615 10496,'-2'-12'4352,"-1"-14"-2758,1-1 1,2 1 0,3-39-1,6-3-2063,-5 48 468,1-1 0,1 1 0,1 0 0,0 1 0,2-1 0,0 1 0,1 1 0,1 0 0,0 0 0,2 1 0,0 1 0,0 0 0,2 1 0,0 0 0,1 1 0,0 1 0,1 1 0,0 0 0,1 1 0,1 1 0,38-16 0,-44 22 6,1-1-1,0 2 0,0 0 0,0 1 1,0 0-1,1 1 0,-1 0 0,1 2 0,-1-1 1,0 2-1,0 0 0,1 1 0,-1 0 1,-1 1-1,1 0 0,0 1 0,-1 1 1,0 0-1,-1 1 0,1 0 0,21 18 0,-22-16 35,0 1-1,-1 0 0,0 1 0,-1 0 1,0 1-1,-1 0 0,0 0 0,-1 1 1,0 0-1,-1 1 0,-1-1 0,0 1 0,-1 1 1,0-1-1,-2 1 0,1-1 0,-2 1 1,0 0-1,0 0 0,-2 28 0,-1-28 99,-1 0 0,0-1-1,-1 1 1,0-1 0,-11 26 0,11-34-62,0-1 0,0 1 1,-1 0-1,0-1 1,0 1-1,0-1 0,-1-1 1,0 1-1,0 0 1,0-1-1,0 0 0,-1 0 1,0-1-1,1 0 1,-9 4-1,-5 0 86,1 0 0,-1-1 0,-1-1 0,1-1 0,-1 0 0,1-2 0,-1 0 0,0-1 0,-26-3 0,-7-4-72,0-3 0,-61-18 0,104 25-251,0 0-1,0 0 1,1 1-1,-20 0 1,26 1-36,1 0 0,-1 0-1,1 1 1,-1-1 0,1 0 0,-1 1 0,1 0 0,-1 0 0,1 0-1,0 0 1,-1 0 0,1 0 0,0 0 0,0 1 0,0-1 0,0 1-1,0-1 1,0 1 0,0 0 0,1 0 0,-1 0 0,1 0 0,-3 4-1,3-4-62,1-1 0,0 1-1,-1 0 1,1-1 0,0 1-1,0 0 1,0-1 0,0 1 0,1 0-1,-1-1 1,0 1 0,1 0-1,-1-1 1,1 1 0,-1-1-1,1 1 1,0-1 0,1 3-1,0-1-276,8 20-2406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3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3072,'2'1'323,"1"0"0,0-1 1,-1 1-1,1 0 0,-1 0 0,1 1 1,-1-1-1,0 0 0,1 1 1,-1-1-1,0 1 0,0 0 0,0 0 1,0 0-1,0 0 0,0 0 0,-1 0 1,1 1-1,1 3 0,0-2-152,0 1-1,-1 0 1,1 0-1,-1 0 1,-1 0-1,1 0 1,-1 0-1,0 0 1,1 8-1,-2 26 632,2 69 267,-5 0 1,-29 180 0,17-141-963,12-126-75,1 0 0,1 1 1,1-1-1,3 25 0,-2-20 0,0 0-1,-4 38 1,1-35-82,2 48 1,1-32 20,4 40 29,-3-58 0,0-1 0,-5 48 0,1-42 213,1-1 1,7 60 0,-1 7 168,1 38 408,-5-138-2000,-1 1 989,1 1 0,-1-1 0,1 0 0,-1 1 0,1-1 0,-1 0-1,0 0 1,1 1 0,-1-1 0,0 0 0,0 0 0,1 0 0,-1 1 0,0-1 0,0 0-1,0 0 1,0 0 0,0 0 0,0-1 0,-12-11-1848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4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29 1536,'-4'-6'231,"4"5"-165,-1-1-1,0 1 1,0-1 0,0 1 0,0 0 0,0-1-1,0 1 1,0 0 0,-1 0 0,1 0 0,0 0-1,-1 0 1,-2-1 0,-16-3 3305,15 12-1292,18 25-188,-3-10-1083,9 36 423,-11-33-673,20 45 0,75 128 782,-43-90-848,-5 2 0,43 129 0,-74-166-152,-4 1 1,-3 0 0,-4 2 0,-3-1 0,-3 2 0,-4 117 0,-5-153-149,-3 1 0,-1-1 0,-2-1 1,-1 1-1,-3-1 0,-1-1 0,-2 0 0,-1-1 1,-2-1-1,-2-1 0,-1 0 0,-2-2 0,-43 51 1,52-71-225,0 0 0,-2-1 0,1-1 0,-2 0 0,-25 13 0,40-24-52,1-1 1,-1 1 0,1-1 0,-1 1-1,1-1 1,-1 0 0,0 0 0,1 0-1,-1 0 1,1 0 0,-1 0-1,0-1 1,1 1 0,-1 0 0,1-1-1,-4-1 1,5 2-8,-1 0 1,0 0-1,1-1 1,-1 1-1,1 0 0,-1-1 1,1 1-1,-1-1 1,1 1-1,-1-1 0,1 1 1,-1-1-1,1 1 1,-1-1-1,1 1 0,0-1 1,-1 1-1,1-1 0,0 0 1,0 1-1,0-1 1,-1 0-1,1 1 0,0-1 1,0 0-1,0 1 1,0-1-1,0 0 0,0 1 1,0-1-1,0 1 0,0-1 1,0 0-1,1 1 1,-1-1-1,0 0 0,0 1 1,1-1-1,-1 1 1,0-1-1,1 0 0,-1 1 1,0-1-1,1 1 0,-1-1 1,2 0-1,29-24-4352,-8 9 1740,0-5 399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4.8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20 5504,'-1'0'71,"1"0"0,0-1-1,0 1 1,0-1 0,0 1 0,0-1 0,0 1 0,0-1-1,0 1 1,0-1 0,0 1 0,0 0 0,0-1 0,0 1 0,0-1-1,1 1 1,-1-1 0,0 1 0,0 0 0,0-1 0,1 1-1,-1-1 1,0 1 0,0 0 0,1-1 0,-1 1 0,0 0 0,1-1-1,-1 1 1,1 0 0,-1 0 0,1-1 0,20-5 2303,35 5 311,-43 2-3042,265 13 3479,-195-8-2149,-10 6-823,-71-12-406,-2-1 143,-1 1 0,1-1-1,-1 1 1,1 0 0,-1-1 0,1 1 0,-1-1 0,1 1-1,-1 0 1,0 0 0,1-1 0,-1 1 0,1 0 0,-1 0-1,0 0 1,1 0 0,-1-1 0,0 1 0,1 0 0,-1 0 0,0 0-1,1 1 1,-1-1 0,0 0 0,1 0 0,-1 0 0,0 0-1,1 1 1,-1-1 0,1 0 0,-2 1 0,-22 6-2666,2 5 710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7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278 1 5632,'-46'0'2816,"36"60"-2432,6-41 2816,-9 23-3328,-8 8 0,-12 8-1536,-17 7 128,-4 10 896,8-6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5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 8 4736,'-5'-7'1311,"1"10"52,0 28 1269,0 64 524,4-72-3298,2 204 1617,-2 43 889,0-264-2374,-1 0-1,1-1 0,-1 1 0,0 0 0,-1-1 0,1 1 0,-4 6 0,4-10-260,-1 0 0,1 0-1,-1 1 1,1-1 0,-1 0-1,0 0 1,0 0 0,0-1 0,0 1-1,0 0 1,0-1 0,-1 1-1,1-1 1,0 0 0,-1 0 0,1 0-1,-6 2 1,-5 0-1798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5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592 132 4736,'-1'-20'703,"0"15"-511,0 0 0,1 0 0,0 0 0,0 0 0,0 0 1,0 0-1,1 0 0,0 0 0,0 1 0,0-1 0,1 0 0,-1 0 0,1 1 0,0-1 0,1 1 0,-1 0 0,4-6 0,-5 10-166,-1 0 0,1-1 0,-1 1 0,1 0 0,-1-1 0,1 1 1,-1-1-1,0 1 0,1 0 0,-1-1 0,0 1 0,0-1 0,1 1 0,-1-1 1,0 1-1,0-1 0,0 0 0,1 1 0,-1-1 0,0 1 0,0-1 0,0 1 0,0-1 1,0 1-1,0-1 0,0 0 0,0 1 0,0-1 0,-1 1 0,1-1 0,0 1 1,0-1-1,0 1 0,-1-1 0,1 1 0,0-1 0,0 1 0,-1-1 0,-24-1 604,-34 19 602,49-12-1016,1 0 0,0 1 0,0 0 0,0 1 0,1 0 0,0 0 0,-11 14 1,-45 65 1134,44-56-975,-24 34 255,4 1 0,2 1 1,4 3-1,-30 82 1,30-58-226,5 1 0,4 1 0,4 1 0,-10 109 0,27-155-193,2 0 0,2 1 0,3-1 0,1 0 0,3-1 0,2 1 0,2-2 0,2 1 0,39 91 0,-33-100 76,1-1 0,1-1 0,3-1 0,1-1 1,1-1-1,2-2 0,1 0 0,60 49 0,-78-74-349,18 15 50,-28-22-51,0 0 1,-1-1-1,1 1 1,0 0-1,0 0 0,0 0 1,0 0-1,-1 0 0,1 0 1,-1 0-1,1 1 0,-1-1 1,1 0-1,-1 0 0,1 0 1,-1 0-1,0 1 0,0-1 1,0 0-1,0 3 0,0-4 7,0 0-1,0 0 1,0 1-1,-1-1 1,1 0-1,0 0 1,0 1-1,0-1 1,-1 0-1,1 0 0,0 0 1,0 1-1,-1-1 1,1 0-1,0 0 1,-1 0-1,1 0 1,0 0-1,0 0 1,-1 1-1,1-1 1,0 0-1,-1 0 1,1 0-1,0 0 1,-1 0-1,1 0 1,0 0-1,-1 0 1,1-1-1,0 1 0,0 0 1,-1 0-1,1 0 1,0 0-1,-1 0 1,1 0-1,0-1 1,0 1-1,-1 0 1,1 0-1,0 0 1,0-1-1,-1 1 1,1 0-1,0 0 1,0-1-1,-14-11-2064,10 6 1302,1 0 0,0 0 0,0-1 0,1 1-1,0-1 1,0 0 0,0 1 0,1-1 0,0 0-1,0 0 1,1 0 0,0-11 0,5-16-1743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5376,'14'-12'2688,"38"15"-3584,-35 1 5760,6 1-4608,2-1 128,7 3 0,11 2 0,9 1-512,-15-6 0,-3 1 256,-6-5 128,-5 0-768,-5 0 128,-4 0-1280,6 7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7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167 560 3840,'-1'1'101,"-1"0"0,1-1 0,0 1 0,0 0 0,-1-1 0,1 1-1,0 0 1,0 0 0,0 0 0,0 0 0,0 0 0,0 1 0,0-1 0,1 0 0,-1 0 0,0 0 0,1 1 0,-1-1 0,1 0 0,-1 1 0,1-1 0,0 1 0,-1-1 0,1 0-1,0 1 1,0-1 0,0 1 0,0-1 0,0 1 0,0-1 0,1 0 0,-1 1 0,0-1 0,1 1 0,-1-1 0,1 2 0,25 55 3626,-20-48-3509,1 5-29,1 0 0,1 0-1,1-1 1,0 0 0,1-1 0,20 19 0,-26-27-120,0-1 0,0 0 1,0-1-1,1 1 0,-1-1 0,1 0 0,0-1 0,0 1 0,0-1 0,0 0 0,0-1 0,1 1 0,-1-1 0,0-1 0,1 1 1,-1-1-1,1 0 0,-1 0 0,1-1 0,9-2 0,0-2-2,-1 0-1,0-1 1,0-1 0,-1 0-1,0-1 1,0 0 0,0-1-1,20-19 1,-14 10 31,-1 0-1,-1-2 1,-1 0-1,24-36 1,-31 40-40,-1-1 1,0 0 0,-1 0-1,-1 0 1,-1-1-1,-1 0 1,0-1-1,-1 1 1,-1-1-1,-1 1 1,0-1 0,-2 0-1,-3-38 1,1 42-23,-1-1 0,-1 1 0,0 0 1,-1 0-1,-1 1 0,0-1 0,-1 1 0,-1 0 1,0 1-1,0 0 0,-2 0 0,1 1 1,-2 0-1,1 0 0,-2 1 0,0 1 1,-17-12-1,13 12-25,0 0 0,-1 2 0,0 0 0,-1 0 0,0 2 0,0 0 0,0 1 0,-1 1 0,0 1 0,1 1 0,-1 0 0,0 1 1,-35 4-1,37-2-33,1 1 0,-1 1 1,1 1-1,0 0 0,0 1 1,1 1-1,-1 1 0,1 0 1,1 0-1,-1 2 0,1 0 1,1 0-1,0 1 0,0 1 1,1 0-1,-11 14 0,19-21 10,1 0 0,0 0 0,0 0-1,0 0 1,0 1 0,1-1-1,0 1 1,0 0 0,0 0-1,0 0 1,1 0 0,0 0-1,0 0 1,0 0 0,1 0-1,0 1 1,0-1 0,0 0-1,0 0 1,3 10 0,-1-10-1,0 1 0,1-1 0,0 1 0,0-1 0,0 0 0,1-1 0,-1 1 1,1 0-1,0-1 0,1 0 0,-1 0 0,1 0 0,0-1 0,0 1 0,0-1 1,0 0-1,11 4 0,1-1 10,0 0 1,1-1-1,0 0 0,0-2 1,1 0-1,-1-1 1,1-1-1,23-2 0,155-21 7,-139 14-5,13-5 1,-44 7 0,1 1 0,40-1 0,-67 5-1,1 1 1,-1 0 0,1 0 0,0 0 0,-1 0 0,1 0 0,-1 0 0,1 0 0,-1 1 0,1-1 0,-1 0 0,1 1 0,-1-1 0,1 1 0,-1 0 0,1-1 0,-1 1 0,0 0-1,1 0 1,-1 0 0,0 0 0,0 0 0,0 0 0,1 0 0,-1 0 0,0 1 0,-1-1 0,1 0 0,0 1 0,0-1 0,-1 0 0,1 1 0,0-1 0,-1 1 0,0-1 0,1 1 0,-1 0-1,0-1 1,0 1 0,0-1 0,0 1 0,0-1 0,0 1 0,0 2 0,-3 7 15,0 0 0,0-1 0,-1 1 0,0-1 0,-7 12 0,5-8 47,-12 25 207,2 2 0,-13 46 0,25-68-151,0 1 0,1-1-1,1 0 1,1 1 0,1-1 0,0 1-1,4 22 1,1-18-5,0 1 1,2-1-1,1 0 0,1 0 1,0-1-1,23 37 0,-11-25-1672,42 51 0,-47-70-75,2 4-3089,-11-13 2419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7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244 1 8064,'-15'26'3968,"7"85"-6144,2-83 8576,3 15-6528,-6 12 128,-25 11-1920,-12 16 128,-8-8 768,-15 1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7.8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4608,'28'0'2304,"47"11"-1920,-47-6 2816,10-1-3072,8 3 128,2 2 0,9 1 0,-2-6-384,-7 5 128,-5-6-128,-6-3 128,-9 8-1280,-5-8 128,-3 5-256,-2-5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8.8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2 5376,'-2'-2'1152,"5"7"128,5 6-219,-1 0 0,0 1 1,7 15-1,3 36-7,17 125 0,-19-94-1114,14 75 881,-8 0 1,-7 2-1,-8 172 0,-6-330-749,0-2 69,-1 0 0,0 0 0,0 0 0,-1 0 0,-6 18-1,8-29-134,0 0 0,0 0-1,0 0 1,0 1 0,0-1 0,0 0-1,0 0 1,0 0 0,0 0-1,0 0 1,0 0 0,0 1-1,0-1 1,0 0 0,0 0-1,-1 0 1,1 0 0,0 0-1,0 0 1,0 0 0,0 0 0,0 1-1,0-1 1,0 0 0,0 0-1,0 0 1,0 0 0,-1 0-1,1 0 1,0 0 0,0 0-1,0 0 1,0 0 0,0 0-1,0 0 1,0 0 0,-1 0-1,1 0 1,0 0 0,0 0 0,0 0-1,0 0 1,0 0 0,0 0-1,-1 0 1,1 0 0,0 0-1,0 0 1,0 0 0,0 0-1,0 0 1,0 0 0,0 0-1,-1 0 1,1 0 0,0 0 0,0 0-1,0 0 1,0 0 0,0-1-1,0 1 1,0 0 0,0 0-1,0 0 1,-5-13 195,1-19-110,9-9-95,1 1 1,2 1-1,2-1 1,1 2-1,25-57 0,-32 87-4,0 0 1,0 0-1,1 1 0,0-1 0,0 1 0,1 0 0,0 1 0,0-1 0,1 1 0,0 0 0,0 1 0,0 0 0,1 0 0,-1 0 0,1 1 0,17-6 0,-14 7 17,0 0 0,1 1-1,-1 0 1,1 0 0,-1 2 0,1-1 0,-1 2-1,1-1 1,0 1 0,-1 1 0,0 0-1,17 6 1,-7-1 41,-1 0 1,-1 1-1,1 2 0,-1-1 0,-1 2 0,0 1 1,0 0-1,-1 1 0,19 20 0,-29-26 0,-1 0 1,0 0-1,0 0 0,-1 1 0,0 0 0,0 0 0,-1 0 1,0 1-1,0-1 0,-1 1 0,0 0 0,-1 0 1,0 0-1,0 0 0,-1 0 0,0 1 0,-1-1 1,0 0-1,0 1 0,-1-1 0,0 0 0,-1 0 1,-5 18-1,3-16 32,-1-1 0,-1 1 0,1-1 0,-2 0 0,1 0 1,-1-1-1,-1 1 0,0-2 0,0 1 0,-1-1 0,1 0 1,-2-1-1,1 0 0,-1-1 0,0 0 0,-18 8 0,3-3 30,-1-1-1,0-2 0,0 0 1,-1-2-1,0-1 0,-32 3 1,34-8-118,0-1 0,0-1 0,0-2 0,-43-10 1,-2 0-628,64 13 190,0 0 0,0 0 0,1 0 0,-1-1 0,1 0 0,-1 0 0,1 0 0,0-1 0,0 0 0,0 0 0,0 0 0,-7-6 0,12-5-5607,0 5 4441,-1-13-844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9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1 4864,'43'43'4368,"-9"-11"-1547,-7-1-2398,-1 2 0,-2 0 0,-1 2 0,-2 1 0,-2 0 0,20 52 0,68 242 1287,-94-286-1133,25 90 511,-7 2 0,21 189 0,-50-258-859,-3 0 0,-2 0 1,-23 116-1,22-155-208,-2 0 1,-1 0-1,-1-1 0,-2 0 1,0 0-1,-2-1 0,-1-1 1,-1 0-1,-1-1 0,-1 0 1,-1-1-1,-1-1 0,-1-1 1,-1 0-1,-34 26 0,15-16-250,21-14-259,-1-2 0,-1 0-1,0-1 1,-1-1-1,0-1 1,-41 16-1,60-27 300,1 0-1,-1-1 0,0 1 0,0-1 1,0 0-1,0 1 0,1-1 0,-1 0 1,0 0-1,0 0 0,0 0 0,0-1 0,0 1 1,-1-1-1,1 0-64,1 1 1,0-1-1,1 0 0,-1 0 1,0 0-1,0 0 0,0 0 1,0 0-1,1 0 1,-1-1-1,0 1 0,1 0 1,-1 0-1,1 0 0,0-1 1,-1 1-1,1 0 1,0-1-1,0 1 0,0 0 1,0-2-1,-1-26-2071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9.5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 5120,'6'-9'2560,"-6"5"-2688,18 1 4864,10 3-4352,0 0 128,1-4 128,-1 4 0,10-5-896,4 5 0,1-4 640,-6 4 0,-5 0-768,-12 0 128,-11 4-896,-4 1 0,-10 10-640,1 4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0:59.8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7680,'-5'7'3840,"137"2"-4736,-109-6 7551,11 1-6655,12 1 0,5-10-1023,-3 5-1,-1 9-640,-28-9 128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9.6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714 17 1536,'0'0'39,"1"-2"140,0 1-1,-1 0 0,1 0 1,0 0-1,0 0 0,0 0 0,0 0 1,1 0-1,-1 0 0,0 0 1,0 1-1,0-1 0,1 0 0,-1 1 1,0-1-1,1 1 0,-1-1 1,1 1-1,2-1 0,-3 1 227,-24 1 1067,6 2-1140,0 1-1,1 1 1,0 0 0,0 1-1,0 0 1,1 2-1,0 0 1,1 0-1,-1 2 1,1-1-1,-23 23 1,0 7 104,1 1 0,-43 63 0,28-35 59,23-32-328,-1-1 187,-43 71-1,43-52-149,2 2 0,2 0 0,2 1 0,3 2 0,-20 102 0,35-130-153,1-1 0,1 0 1,2 1-1,1 0 0,1-1 0,2 1 1,1-1-1,1 0 0,2 0 0,0-1 1,3 1-1,0-2 0,21 41 1,-7-28 8,2-1 1,1-2-1,2 0 1,2-2-1,1-1 1,2-2-1,71 55 1,-74-65-886,2-2 0,1-2 0,39 17 0,-67-33 258,1 0 0,0-1 0,0 0 0,0 0 0,0 0 1,9 0-1,10-1-1481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0.7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4992,'-13'9'2432,"13"-6"-1792,4-3 2560,5 4-2944,5 0 0,5 4 0,1-4 0,12-4-384,5 4 0,11-4 256,-5-4 0,-6 0-128,6 4 0,-6 0-640,-8 0 0,-6 8-896,5 8 128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1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0 133 5888,'14'-26'2944,"47"-13"-2688,-36 26 4992,16-1-5120,12 2 0,-2-1 0,-4 6 0,1-2-256,3 9 128,-5 5-640,-3 3 0,-6-1-1152,-14 5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1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737 32 3712,'-10'-28'1417,"10"28"-1383,-1 0 0,1-1-1,-1 1 1,1 0 0,0-1 0,-1 1-1,0 0 1,1-1 0,-1 1 0,1 0 0,-1 0-1,1 0 1,-1 0 0,1-1 0,-1 1-1,0 0 1,1 0 0,-1 0 0,1 0-1,-1 0 1,1 1 0,-1-1 0,0 0 0,1 0-1,-1 0 1,1 0 0,-1 0 0,1 1-1,-1-1 1,1 0 0,-1 1 0,1-1-1,-1 0 1,1 1 0,-1-1 0,1 0 0,0 1-1,-1-1 1,1 1 0,0-1 0,-1 1-1,1-1 1,0 1 0,-1-1 0,1 1-1,0-1 1,0 1 0,0 0 0,-4 2 14,1-1-1,-1 0 1,0 0 0,1 0 0,-1 0-1,0-1 1,0 1 0,0-1-1,0 0 1,-6 1 0,4-1 67,-30 11 537,1 1-1,1 2 1,0 2 0,1 1 0,1 1 0,1 1 0,0 2-1,-44 43 1,50-40-344,2 1 1,0 1-1,2 1 0,1 1 0,-21 41 0,15-18 192,2 1 0,-26 85 0,34-76-182,3 0-1,2 1 0,3 0 0,2 1 0,4-1 0,6 77 0,2-71-33,3 0 0,3-1 1,3 0-1,3-1 0,40 100 1,-34-116-171,2-2 1,2-1 0,1-2-1,3-1 1,2-1 0,2-1-1,48 43 1,-46-47-24,-7-7 79,55 44 0,-77-69-129,-1-1-1,1 0 1,1 0-1,-1-1 1,1 0-1,0-1 1,0 0-1,1 0 1,-1-1-1,1-1 1,18 3-1,-24-5-153,-1 0 0,0 1 0,1-1 0,-1-1-1,1 1 1,-1-1 0,0 1 0,1-1 0,-1-1-1,0 1 1,0-1 0,0 1 0,0-1 0,0 0 0,0-1-1,-1 1 1,1 0 0,0-1 0,-1 0 0,0 0-1,0 0 1,0 0 0,0-1 0,0 1 0,-1-1 0,0 0-1,1 0 1,-1 0 0,-1 0 0,1 0 0,-1 0-1,1 0 1,-1 0 0,0-1 0,0-6 0,0 2-662,0 0 1,0-1-1,1 1 0,0 0 1,0 0-1,5-11 1,7-25-3169,-15 25 1511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2.2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132 312 4608,'-1'0'119,"0"0"0,0 0 0,1 0 0,-1 0 0,0 1 0,1-1 0,-1 0 0,0 1 0,1-1 0,-1 0 0,0 1 0,1-1 0,-1 1 0,1-1 0,-1 1 0,1-1 0,-1 1 0,1 0 0,-1-1 0,1 1 0,-1 0 0,1-1 0,0 1 0,0 0 0,-1-1 0,1 2 0,-6 31 3255,8 31-217,-2-61-3301,1 8 236,1-1 1,0 1-1,0 0 1,1-1 0,0 0-1,1 0 1,0 0-1,1 0 1,0-1 0,1 1-1,-1-1 1,2 0-1,-1-1 1,1 0 0,1 0-1,0 0 1,0-1 0,0 0-1,1-1 1,-1 0-1,2 0 1,9 4 0,-8-5-27,0 0 0,0-1 0,0 0 1,0-1-1,1-1 0,-1 1 1,1-2-1,0 0 0,0 0 0,0-1 1,-1-1-1,1 1 0,0-2 1,0 0-1,-1 0 0,1-1 1,-1-1-1,0 0 0,21-11 0,-16 6 0,0-1 0,-1-1 0,0 0 0,-1-1 0,-1-1 0,0 0 0,0 0 0,-1-2 0,-1 1 0,0-2 0,-1 1 0,-1-2 0,-1 1 0,0-1 0,6-20 0,-10 25-37,0-1-1,-1 0 1,-1 0 0,0 0-1,-1 0 1,0 0 0,-1 0-1,0 0 1,-2 0-1,1-1 1,-1 2 0,-1-1-1,0 0 1,-1 0-1,-1 1 1,1 0 0,-2 0-1,0 0 1,0 1 0,-1-1-1,-16-18 1,14 21-21,-1 0 1,1 1-1,-1 0 1,-1 1-1,1 0 1,-1 1-1,0 0 1,-1 1-1,0 0 1,1 0-1,-2 1 1,1 1 0,0 0-1,-1 1 1,1 0-1,-1 1 1,1 1-1,-15 0 1,4 1-26,1 1 1,0 1 0,0 0 0,0 2 0,1 1-1,-1 0 1,1 2 0,1 0 0,-29 16 0,34-15-39,1 1 0,0 1 1,0 0-1,2 1 1,-1 0-1,1 1 0,1 0 1,0 1-1,1 0 0,1 1 1,-9 17-1,15-26-84,0-1-1,1 1 1,-1 0-1,1 0 1,1 0-1,-1 1 1,1-1-1,0 0 1,1 1 0,-1-1-1,1 0 1,0 1-1,1-1 1,0 1-1,0-1 1,0 0-1,0 0 1,1 1-1,0-1 1,1-1 0,-1 1-1,1 0 1,0 0-1,1-1 1,-1 0-1,1 1 1,0-2-1,1 1 1,-1 0-1,1-1 1,-1 0-1,2 0 1,4 4 0,-2-3-297,0-1 1,0 0 0,0 0 0,13 3 0,40 11-1869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2.5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174 0 7424,'9'32'3712,"25"109"-4224,-25-102 6911,0 28-6271,-13 22 0,-15 2-512,-5 23 128,-13-9-1279,-2 8-1,-13 10-512,-8-18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3.1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73 198 6144,'-1'0'123,"0"1"1,1-1-1,-1 0 1,0 1-1,1-1 1,-1 1-1,1 0 1,-1-1-1,1 1 1,-1-1-1,1 1 1,-1 0-1,1-1 0,-1 1 1,1 0-1,0-1 1,0 1-1,-1 0 1,1 0-1,0 0 1,0-1-1,0 1 1,0 0-1,0 0 1,0-1-1,0 1 1,0 1-1,7 31 2127,25 33-638,-31-63-1614,4 6 32,15 29 407,1 0 1,2-2-1,50 60 1,-66-87-319,1-1 0,0 0 0,1-1 0,-1 0 0,1 0 0,1-1 0,-1 0 0,1 0 0,0-1 0,1-1 0,-1 1 0,1-2 0,0 0 0,0 0 0,0-1 0,0 0 0,0-1 0,1 0 0,19-1 0,-19-2-54,0-1 1,0 0-1,0-1 1,0 0-1,-1 0 0,0-2 1,0 1-1,0-1 1,0-1-1,-1 0 1,0 0-1,-1-1 1,0 0-1,0-1 0,0 0 1,-1-1-1,10-15 1,-4 5 7,-2 0 0,-1 0 0,0-1 0,-1 0 0,-1-1-1,-2 0 1,0 0 0,5-31 0,-10 42-43,-1 0-1,0 0 1,-1 0-1,0 0 1,0 0-1,-1 0 1,-1 0-1,0 0 1,-1 1-1,0-1 1,0 0-1,-1 1 0,0 0 1,-8-13-1,7 15-18,-1 0-1,0 1 1,0-1-1,-1 1 0,0 1 1,0-1-1,0 1 1,-1 1-1,0-1 0,0 1 1,0 0-1,-1 1 0,0 0 1,1 1-1,-2-1 1,-17-2-1,8 2-13,-1 2-1,0 1 1,1 1-1,-1 0 1,0 1-1,0 1 1,1 1-1,-1 1 1,1 1-1,0 0 1,0 2 0,1 0-1,-25 13 1,17-6-184,2 0 0,-1 2 1,2 0-1,0 2 1,1 1-1,1 0 0,1 2 1,-30 39-1,43-51-33,1 0 1,1 0-1,0 0 0,0 1 0,1 0 1,0 0-1,1 0 0,-4 18 0,6-25 62,1 1 0,-1 0-1,1 0 1,0 0 0,0-1 0,0 1 0,1 0-1,0 0 1,-1 0 0,1-1 0,0 1-1,1 0 1,-1-1 0,1 1 0,-1-1-1,1 1 1,0-1 0,0 0 0,1 0-1,-1 0 1,1 0 0,-1 0 0,1-1-1,0 1 1,0-1 0,6 4 0,42 14-2082,12-6-64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3.6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25 5248,'0'0'56,"-1"-1"0,1 0-1,0 1 1,-1-1 0,1 0 0,0 1 0,0-1 0,0 0 0,-1 1 0,1-1-1,0 0 1,0 0 0,0 1 0,0-1 0,0 0 0,1 0 0,-1 1-1,0-1 1,0 0 0,0 1 0,0-1 0,1 0 0,-1 1 0,0-1 0,1 0-1,-1 1 1,1-1 0,-1 1 0,1-1 0,-1 1 0,1-1 0,-1 1-1,1-1 1,-1 1 0,1-1 0,-1 1 0,1 0 0,0-1 0,-1 1-1,1 0 1,1-1 0,1 2 185,0-1 0,0 1 0,0 0 0,-1 1-1,1-1 1,0 0 0,0 1 0,-1-1 0,1 1 0,3 3 0,15 13 1079,34 35 1,-12-2-614,-3 2-1,-2 1 1,55 103 0,60 194 1628,-90-167-1055,58 280 0,-114-428-1126,-2 0 0,-1 0 0,-1 0 0,-6 68 0,1-85-173,0-1-1,-2 0 0,0 1 0,-1-2 1,-1 1-1,0 0 0,-2-1 1,0 0-1,0-1 0,-2 0 0,-13 18 1,-21 18-1573,15-21-2704,23-33 788,-4-7 2426,10 9 680,-14-12-2179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1:03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 13184,'0'3'6527,"43"-15"-9982,-35 28 6526,-8 16-7806,-17 11-1,17-43 4736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0:08.5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58 2432,'-1'0'83,"1"0"0,0 0 0,0 0 0,0 0 0,0 0 0,0 0 0,0 0 0,0 0 0,-1 0 0,1 0 0,0 0 0,0 0 0,0 0 0,0-1 0,0 1 0,0 0 0,0 0 0,0 0 0,-1 0 0,1 0 0,0 0 0,0 0 0,0 0 0,0 0 0,0 0 0,0 0 0,0 0 0,0-1 0,0 1 0,0 0 0,0 0 0,-7 11 802,6-8-869,0 0-1,0 1 1,1-1-1,-1 1 1,1-1 0,0 1-1,0 0 1,0-1-1,0 1 1,1-1-1,-1 1 1,1-1 0,0 0-1,0 1 1,0-1-1,4 6 1,-1 5 39,-3-12-31,0 1 0,0 0-1,0-1 1,0 0 0,0 1-1,1-1 1,-1 0 0,1 1 0,0-1-1,-1 0 1,1 0 0,0 0 0,0-1-1,1 1 1,-1 0 0,0-1-1,0 1 1,1-1 0,-1 0 0,1 0-1,2 1 1,7 2 9,-1-1-1,1-1 1,19 2-1,-19-2-65,2 2 35,-11-3 23,0 0 1,0 0 0,1 0 0,-1 0 0,0-1-1,0 0 1,0 1 0,0-1 0,1 0-1,-1-1 1,0 1 0,0 0 0,4-2-1,-2 2-24,-1-1 0,1 0 0,-1 0 0,1 0 0,-1 0 0,0-1 0,1 0 0,-1 1 0,0-2 0,0 1 0,-1 0 0,1-1 0,0 0 0,-1 1 0,1-2 0,-1 1 0,0 0 0,0-1 0,0 1 0,-1-1 0,1 0 0,-1 0 0,3-7 0,9-13 18,56-58 216,-63 74-185,10-17-100,-17 25 14,0-1 0,0 1 0,0 0 0,0 0 0,0 0 0,0 0 0,0-1 0,0 1 0,0 0 0,0 0 0,0 0 0,0-1 0,0 1 0,0 0 0,0 0 0,1 0 0,-1 0 0,0-1 0,0 1 0,0 0 0,0 0 0,0 0 0,0 0 0,1 0 0,-1-1 0,0 1 0,0 0 0,0 0 0,0 0 0,0 0 0,1 0 0,-1 0 0,0 0 0,0 0 1,0 0-1,1 0 0,-1 0 0,0 0 0,0 0 0,0 0 0,0 0 0,1 0 0,-1 0 0,0 0 0,0 0 0,0 0 0,1 0 0,-1 0 0,0 0 0,0 0 0,0 0 0,0 0 0,1 0 0,-1 0 0,0 1 0,0-1 0,0 0 0,0 0 0,0 0 0,1 0 0,-1 0 0,0 0 0,0 1 0,0-1 0,0 0 0,0 0 0,1 1-881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0:23.8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1 111 2432,'2'-7'3260,"13"-5"-3113,-6 5 286,-9 7-404,0 0-1,1 0 1,-1-1 0,1 1 0,-1 1-1,1-1 1,-1 0 0,0 0 0,1 0-1,-1 0 1,1 0 0,-1 0 0,0 0 0,1 0-1,-1 1 1,0-1 0,1 0 0,-1 0-1,0 1 1,1-1 0,-1 0 0,0 0-1,1 1 1,-1-1 0,0 0 0,0 1 0,1-1-1,-1 0 1,0 1 0,0-1 0,0 0-1,0 1 1,1-1 0,-1 1 0,0-1-1,0 0 1,0 1 0,8 18 460,-7-17-407,0 1-2,1 0-1,0 0 1,0 0 0,0 0 0,0 0 0,0 0-1,0-1 1,1 1 0,-1-1 0,1 0 0,0 0 0,3 2-1,-4-3-55,0 0 1,0-1-1,0 0 0,-1 1 0,1-1 0,0 0 0,0 0 0,0 0 0,0 0 0,-1 0 0,1-1 0,0 1 1,0-1-1,0 1 0,-1-1 0,1 1 0,0-1 0,0 0 0,-1 0 0,1 0 0,-1 0 0,1 0 0,-1 0 1,1 0-1,1-3 0,1 1 12,0 0 1,0-1 0,0 1-1,0-1 1,-1 0 0,1 0 0,-1 0-1,0-1 1,-1 1 0,4-6-1,-6 7-31,0 1 0,1 0 0,-1 0 0,0 0-1,-1-1 1,1 1 0,0 0 0,0 0 0,-1 0-1,0 0 1,1 0 0,-1 0 0,0 0 0,0 0-1,0 0 1,0 0 0,0 0 0,-1 0 0,1 1-1,0-1 1,-1 0 0,1 1 0,-1-1 0,0 1-1,1 0 1,-5-3 0,-6-7 18,-21-12 34,33 22-56,-1 1-1,0 0 1,0 0 0,0-1 0,0 1-1,0 0 1,0 0 0,0 0 0,0 0-1,0 0 1,0 0 0,0 1 0,0-1-1,0 0 1,0 0 0,0 1 0,0-1-1,0 0 1,1 1 0,-1-1-1,0 1 1,0-1 0,0 1 0,0 0-1,1-1 1,-1 1 0,0 0 0,1-1-1,-1 1 1,1 0 0,-1 0 0,1 0-1,-1 0 1,1-1 0,-1 2 0,0 0-4,-1-1 0,1 1 1,0 0-1,0 0 1,-1-1-1,2 1 0,-1 0 1,0 0-1,0 0 1,0 0-1,1 0 0,-1 0 1,1 0-1,0 0 1,0 0-1,-1 0 0,1 1 1,1-1-1,-1 0 1,0 0-1,0 0 0,1 0 1,-1 0-1,1 0 1,0 0-1,-1 0 0,1 0 1,0 0-1,0-1 1,0 1-1,1 0 0,-1 0 1,0-1-1,1 1 1,-1-1-1,1 1 0,-1-1 1,1 0-1,0 1 1,3 1-1,-1-1 13,1 1 0,0-1-1,0 0 1,0 0 0,0 0 0,0-1-1,0 0 1,8 1 0,-12-1-6,1-1 0,-1 0 0,0 0 0,0 1 0,1-1 0,-1 0 0,0 0 0,0-1 0,1 1 0,-1 0 0,0 0 0,0-1 0,1 1 0,-1 0 0,0-1 0,0 1 0,0-1 0,0 0 0,0 1 0,1-1 0,-1 0 0,0 0 0,-1 1 0,1-1 0,0 0 0,0 0 0,0 0 0,0 0 0,-1 0 0,1 0 0,-1-1 0,1 1 0,0 0 0,-1 0 0,0 0 0,1-1 0,-1 1 0,0 0 0,0 0 0,0-1 0,0-1 0,0 1 5,0 0 0,-1-1-1,0 1 1,0 1 0,1-1 0,-1 0 0,0 0 0,0 0-1,-1 0 1,1 1 0,0-1 0,-1 0 0,1 1-1,-1-1 1,1 1 0,-1 0 0,0-1 0,1 1 0,-1 0-1,0 0 1,0 0 0,0 0 0,0 1 0,0-1-1,0 0 1,0 1 0,0-1 0,0 1 0,0 0-1,-3 0 1,2-1-12,-1 1 0,1-1 0,0 1 0,-1 0 0,1 0 0,-1 0 0,1 0 0,0 1 0,-1 0 0,1-1 0,0 1 0,0 0 0,0 1 0,-1-1 0,1 0 0,0 1 0,1 0 0,-1 0 0,-4 3 0,3 0-11,1-1 0,0 1 0,0 0-1,0 0 1,1 1 0,0-1 0,0 0 0,0 1-1,1-1 1,0 1 0,0 0 0,0-1-1,0 1 1,1 8 0,1-13-46,-1 0 0,1-1 0,-1 1 0,1 0-1,-1 0 1,1 0 0,0-1 0,-1 1 0,1 0 0,0-1 0,-1 1 0,1-1 0,0 1 0,0 0-1,0-1 1,0 0 0,0 1 0,-1-1 0,1 0 0,0 1 0,0-1 0,0 0 0,0 0 0,0 0-1,0 0 1,0 0 0,0 0 0,0 0 0,0 0 0,0 0 0,0 0 0,0 0 0,1-1-1,34-9-1756,-12-7 537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2:58.8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11 1664,'-4'-11'328,"2"14"147,0 30 728,4 54 908,39 293 191,-5-66-935,-12-65-460,78 343 0,-94-567-754,-8-24-150,0-1 0,0 0 1,0 0-1,1 0 0,-1 0 0,0 0 0,0 0 0,0 1 0,0-1 0,0 0 1,0 0-1,0 0 0,0 0 0,0 0 0,0 0 0,0 0 0,0 0 0,1 1 1,-1-1-1,0 0 0,0 0 0,0 0 0,0 0 0,0 0 0,0 0 0,0 0 1,1 0-1,-1 0 0,0 0 0,0 0 0,0 0 0,0 0 0,0 0 0,0 0 1,1 0-1,-1 0 0,0 0 0,0 0 0,0 0 0,0 0 0,0 0 1,0 0-1,1 0 0,-1 0 0,0 0 0,0 0 0,0 0 0,0-1 0,0 1 1,0 0-1,0 0 0,0 0 0,1 0 0,-1 0 0,0 0 0,0 0 0,0 0 1,0-1-1,0 1 0,0 0 0,0 0 0,0 0 0,0 0 0,0 0 0,7-39 323,-4 16-347,6-16 64,2 1-1,29-70 1,-35 97-35,1 1-1,0-1 1,0 1 0,1 0-1,1 0 1,-1 1-1,1 0 1,1 0 0,0 1-1,0 0 1,1 1-1,-1 0 1,21-11 0,-7 9 68,0 0 1,1 2 0,-1 0 0,1 2 0,1 1-1,-1 0 1,1 2 0,-1 1 0,1 1 0,-1 1-1,1 1 1,-1 1 0,1 1 0,-1 1 0,0 2-1,-1 0 1,0 1 0,0 1 0,43 25 0,-46-20-27,-1 1 1,0 1 0,-1 0 0,0 1 0,-2 1 0,0 1 0,-1 1 0,-1 0-1,0 0 1,-2 1 0,-1 1 0,17 45 0,-25-61-11,-1 0 1,0 1-1,0-1 0,-1 0 1,0 1-1,0-1 0,-1 1 1,1-1-1,-1 1 1,-1-1-1,1 1 0,-1-1 1,0 1-1,-1-1 0,0 1 1,0-1-1,0 0 1,-6 11-1,3-10 6,0 0-1,-1-1 1,0 1 0,0-1 0,-1-1 0,0 1-1,0-1 1,0 0 0,-1 0 0,1-1 0,-1 0-1,0 0 1,-15 4 0,0-2 24,-1 0 0,0-1 0,0-1 0,-1-1 0,1-2 0,-1 0 0,-27-3 0,-19-5 87,-80-19 0,106 15-647,-63-22-1,12-8-3455,74 26 1855,9 0 22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3T12:40:25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 32 2432,'-14'-11'1394,"14"10"-1348,0 1 0,0 0 0,0 0-1,0 0 1,0-1 0,0 1 0,-1 0 0,1 0-1,0 0 1,0-1 0,0 1 0,0 0 0,0 0-1,-1 0 1,1 0 0,0 0 0,0-1-1,0 1 1,-1 0 0,1 0 0,0 0 0,0 0-1,0 0 1,-1 0 0,1 0 0,0 0 0,0 0-1,0 0 1,-1 0 0,1 0 0,0 0-1,0 0 1,-1 0 0,1 0 0,0 0 0,0 0-1,0 0 1,-1 0 0,1 0 0,0 0 0,0 0-1,-1 0 1,1 0 0,0 1 0,0-1 0,0 0-1,0 0 1,-1 0 0,1 0 0,0 1-1,0-1 1,0 0 0,0 0 0,0 0 0,-1 0-1,1 1 1,0-1 0,0 0 0,-3 1 696,2 0-724,0-1 0,0 0 0,0 0 1,1 1-1,-1-1 0,0 0 0,0 1 0,0-1 1,0 1-1,0-1 0,1 1 0,-1-1 0,0 1 1,1 0-1,-1 0 0,0-1 0,1 1 1,-2 1-1,-1 5 293,0-1 0,0 1 0,0-1 0,1 1 0,0 0 1,0 0-1,0 12 0,1-17-289,1 0 0,0 0 0,0-1 0,0 1 0,0 0 1,0 0-1,1 0 0,-1 0 0,1 0 0,-1 0 0,1 0 0,0-1 0,-1 1 0,1 0 1,0-1-1,0 1 0,0 0 0,1-1 0,-1 1 0,0-1 0,0 0 0,1 1 0,-1-1 1,1 0-1,-1 0 0,1 0 0,0 0 0,-1 0 0,1 0 0,0 0 0,0 0 1,0-1-1,-1 1 0,1-1 0,3 1 0,-2-1-5,0 0 0,0 0 0,0-1 0,0 1 1,-1-1-1,1 1 0,0-1 0,0 0 0,0 0 0,0 0 0,-1-1 0,1 1 1,0-1-1,-1 1 0,1-1 0,-1 0 0,0 0 0,1 0 0,-1 0 0,0 0 1,0-1-1,2-3 0,0 0 3,0 1 0,0-1 1,-1 0-1,0 0 1,0 0-1,-1 0 0,1 0 1,-1-1-1,1-6 0,-3 11-13,0 0 0,0 0 0,1 1 0,-1-1-1,-1 0 1,1 0 0,0 1 0,0-1 0,-1 0-1,1 1 1,-1-1 0,1 0 0,-1 1 0,0-1-1,0 1 1,1-1 0,-1 1 0,0-1 0,-1 1-1,1 0 1,0-1 0,0 1 0,0 0 0,-1 0-1,1 0 1,-1 0 0,1 0 0,-1 0 0,1 0-1,-1 1 1,1-1 0,-1 0 0,-3 0 0,3 0-5,-1 1 0,0 0 0,1-1 0,-1 1 0,0 0 0,1 0 0,-1 0 0,1 1 0,-1-1 1,0 1-1,1-1 0,-1 1 0,1 0 0,-1 0 0,1 0 0,0 0 0,-1 0 0,1 1 0,0-1 0,0 1 1,-2 1-1,0 2-13,0 0 1,0-1-1,1 1 1,0 1-1,0-1 1,1 0-1,-1 1 1,1-1 0,0 1-1,1 0 1,-1 0-1,1 0 1,0 9-1,0-12 4,1 0-1,0 0 0,1 0 1,-1 0-1,0 0 0,1 0 1,-1-1-1,1 1 0,0 0 1,0 0-1,0 0 0,1-1 1,-1 1-1,1-1 0,-1 1 1,1-1-1,0 1 0,0-1 1,0 0-1,0 0 0,0 0 1,0 0-1,1 0 0,-1-1 1,0 1-1,1-1 0,0 1 1,-1-1-1,1 0 0,3 1 1,-2-2 9,-1 0 0,1 1 0,0-1 0,0-1 0,0 1 0,-1-1 0,1 1 1,0-1-1,0 0 0,-1 0 0,1-1 0,-1 1 0,1-1 0,-1 0 0,0 0 0,1 0 0,2-2 1,-2 0 6,1 1 0,-1 0 0,0-1 1,1 1-1,-2-1 0,1 0 1,0-1-1,-1 1 0,0-1 0,0 1 1,3-7-1,-6 9-1,1 1-1,-1-1 1,1 1-1,-1-1 1,0 0 0,1 1-1,-1-1 1,0 1-1,0-1 1,0 0-1,0 1 1,-1-1 0,1 0-1,0 1 1,-1-1-1,1 1 1,-1-1 0,1 1-1,-1-1 1,0 1-1,0-1 1,1 1 0,-1 0-1,0-1 1,0 1-1,0 0 1,-1 0 0,1 0-1,0 0 1,0 0-1,-1 0 1,1 0-1,0 0 1,-1 0 0,1 0-1,-1 1 1,1-1-1,-1 1 1,0-1 0,1 1-1,-1 0 1,1 0-1,-4-1 1,0 0-4,-1 1 0,0-1 0,1 1 1,-1 0-1,0 1 0,1-1 0,-1 1 0,1 0 0,-1 1 1,1-1-1,-9 5 0,-16 18-382,28-15-780,22-10-634,-5-4 363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4.9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566 72 2304,'-3'-25'3843,"4"23"-3804,-1 1 0,0 0 0,0-1 0,0 1 0,0 0 0,0-1 0,0 1 0,0 0 0,0-1 0,0 1 0,-1 0 0,1-1 0,-1 1 0,1 0 0,-1 0 0,1-1 0,-1 1 0,1 0 0,-1 0 0,0 0 0,0 0 0,0 0 0,0 0 0,0 0 0,0 0 0,0 0 1,0 0-1,0 1 0,0-1 0,0 0 0,0 1 0,-1-1 0,1 0 0,0 1 0,-2-1 0,-4-1 136,0 1 1,1-1-1,-1 1 1,0 0 0,0 1-1,0 0 1,0 0-1,1 0 1,-15 3-1,-61 21 370,19-5-307,40-13-211,0 2-1,0 0 0,1 2 0,-29 16 0,-81 57 264,129-81-284,1-1-1,0 1 0,-1-1 0,1 1 0,0-1 1,-1 1-1,1 0 0,0 0 0,1 0 0,-1 0 0,0 0 0,0 1 0,1-1 0,-1 1 1,1-1-1,0 1 0,0-1 0,0 1 0,0-1 0,0 1 0,1 0 0,-1 5 1,1-6-6,1 0 1,0 1-1,0-1 1,-1 0-1,2 0 1,-1 1 0,0-1-1,0 0 1,1 0-1,-1-1 1,1 1 0,-1 0-1,1 0 1,0-1-1,0 1 1,0-1 0,0 1-1,0-1 1,0 0-1,0 0 1,0 0 0,0 0-1,1 0 1,-1-1-1,3 2 1,26 6 137,1-1 1,0-1-1,52 2 0,-5 0 56,-75-8-188,251 41 367,-211-31-313,1 2 0,-2 1-1,67 32 1,-89-34 80,0 2 1,32 27-1,5 2 463,-51-38-565,0 1 0,0 0 0,0 1 0,0 0 0,-1 0-1,0 0 1,-1 0 0,1 1 0,-1 0 0,0 0 0,-1 1-1,0-1 1,0 1 0,0 0 0,-1 0 0,0 0 0,-1 1 0,0-1-1,0 1 1,-1-1 0,0 1 0,0 0 0,-1-1 0,-1 1-1,1 0 1,-1-1 0,0 1 0,-1-1 0,0 1 0,-6 13 0,4-10 38,0-1 1,-1 0 0,0 0 0,-1 0 0,0-1-1,-1 0 1,0 0 0,0 0 0,-1-1 0,-1-1-1,1 1 1,-1-1 0,-1 0 0,0-1 0,0 0-1,0-1 1,0 0 0,-1-1 0,-14 5 0,7-4 5,0-2 0,0 0 0,-1-1 0,1-1 0,-1-1 0,0 0 0,1-2 1,-22-2-1,1-4 55,1-1 1,-66-24-1,18-4 80,66 26-213,-1 1-1,0 0 1,0 2 0,-32-7-1,47 14-118,6 0 94,-1 0 1,1 0 0,0 0-1,-1 1 1,1-1-1,0 0 1,-1 0-1,1 0 1,0 0 0,-1 0-1,1 0 1,0 0-1,-1 0 1,1 0 0,0 0-1,-1 0 1,1 0-1,0 0 1,-1 0-1,1 0 1,0 0 0,-1 0-1,1 0 1,0-1-1,-1 1 1,1 0 0,0 0-1,-1 0 1,1-1-1,0 1 1,0 0 0,-1 0-1,1-1 1,0 1-1,0 0 1,-1 0-1,1-1 1,0 1 0,0 0-1,0-1 1,0 1-1,0 0 1,-1-1 0,1 1-1,0 0 1,0-1-1,0 1 1,0 0-1,0-1 1,0 1 0,0-1-1,0 1 1,0 0-1,0-1 1,1 1 0,23 4-4375,-2 0 2390,1 0-43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5.3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3456,'-4'9'1664,"13"25"-768,-4-18 2560,-1 3-3200,1 4 0,-1 6 0,7-6 128,-3 12-512,7-3 0,-1 2 256,0-9 0,0-2-256,-5-3 128,11-8-1024,-6-5 0,13-10-256,-8-10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5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5632,'-6'0'2816,"21"19"-4096,-6-19 5504,5 0-5248,0 4 0,9-4-1664,-12 3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6.5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108 193 2688,'0'5'344,"0"0"1,0 0-1,0-1 1,1 1 0,0 0-1,0 0 1,0-1-1,0 1 1,1-1-1,3 8 1,1 5 281,1 7-219,1-1 0,1 1 1,1-2-1,17 30 0,-22-44-318,0-1-1,1 0 1,0-1-1,0 0 1,0 1-1,1-2 1,-1 1-1,2-1 1,-1 0-1,0-1 1,1 0-1,0 0 1,0 0-1,0-1 1,0 0 0,12 2-1,-3-2 55,1-1 0,0-1 0,-1 0 0,1-1 1,0-1-1,-1-1 0,1 0 0,-1-1 0,0-1 0,0-1 0,0 0 0,0-2 0,-1 0 1,0 0-1,-1-1 0,1-1 0,-2-1 0,1 0 0,-1-1 0,-1-1 0,0 0 0,0 0 0,11-17 1,-19 24-85,-1-1 0,0 0 0,0-1-1,0 1 1,-1-1 0,0 0 0,0 1 0,-1-1 0,0 0 0,0-1 0,0 1 0,-1 0 0,0 0 0,-1-1 0,0 1 0,0 0 0,0-1 0,-1 1 0,0 0 0,0-1 0,-1 1 0,0 0 0,0 0 0,-5-8 0,2 4-14,-1 1 1,0 1-1,-1-1 0,0 1 1,0 0-1,-1 1 0,0 0 1,-1 0-1,0 1 0,0 0 1,0 0-1,-1 1 0,0 0 1,-21-8-1,4 4-33,0 2-1,0 1 0,-1 1 1,0 1-1,-1 1 0,1 2 1,-1 1-1,1 1 1,-1 1-1,1 2 0,0 1 1,0 1-1,0 1 0,-45 17 1,63-19-38,1 0 0,0 1 1,0 0-1,0 1 0,0 0 0,1 0 1,0 1-1,1 0 0,-1 0 1,1 0-1,-11 16 0,16-19-25,0-1 0,0 1 0,0 0 0,0 0 0,0-1 0,1 1 0,0 0 0,0 0 0,0 0 0,0 1 0,1-1 0,-1 0 0,1 0 0,0 0 0,1 0 0,-1 0 0,1 1 0,-1-1 0,1 0 0,0 0 0,1 0 0,-1 0 0,1-1 0,0 1 0,0 0 0,0-1 0,0 1 0,0-1 0,1 1 0,0-1 0,3 3 0,7 5-368,1 0 0,0-2 0,0 1 0,1-2 0,1 0 0,-1 0 0,1-2 0,0 0 0,1-1 1,33 6-1,48 6-1501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7.2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349 18 3072,'-7'-3'265,"0"0"1,-1 0-1,1 1 1,-1 0 0,0 0-1,0 1 1,1 0-1,-1 1 1,0-1-1,0 1 1,0 1-1,0 0 1,0 0-1,1 0 1,-1 1-1,0 0 1,1 1-1,-1-1 1,-9 7-1,-12 4 61,2 3 0,-1 0-1,-34 28 1,57-40-281,0 0 0,0 0-1,0 1 1,1-1 0,-6 8 0,9-11-42,1 0 0,-1 0 0,1-1 0,-1 1 0,1 0 0,0 0 0,-1 0 0,1 0 1,0-1-1,-1 1 0,1 0 0,0 0 0,0 0 0,0 0 0,0 0 0,0 0 0,0 0 0,0 0 1,0-1-1,0 1 0,1 0 0,-1 0 0,0 0 0,0 0 0,1 0 0,-1-1 0,1 1 0,-1 0 1,0 0-1,1 0 0,0-1 0,-1 1 0,1 0 0,-1-1 0,1 1 0,0 0 0,0-1 0,-1 1 1,1-1-1,0 0 0,0 1 0,0-1 0,-1 1 0,1-1 0,0 0 0,0 0 0,0 1 0,0-1 1,0 0-1,1 0 0,16 4 85,1 0 1,-1-1 0,29 0 0,23 4 68,18 6 170,111 25 24,-175-31-148,1 1 1,-1 0-1,-1 2 1,0 1-1,41 26 0,-64-37-185,1 1 0,0-1 0,-1 1 0,1-1 0,-1 1 1,1-1-1,-1 1 0,1-1 0,-1 1 0,0-1 0,1 1 0,-1 0 0,0-1 0,1 1 0,-1 0 0,0-1 0,0 1 0,0 0 0,1-1 0,-1 1 0,0 0 0,0 0 0,0-1 0,0 1 0,0 0 0,0-1 0,-1 1 0,1 0 0,0 0 0,0-1 0,0 1 0,-1 0 0,1-1 1,0 1-1,-1-1 0,1 1 0,0 0 0,-1-1 0,1 1 0,-1-1 0,1 1 0,-1-1 0,1 1 0,-1-1 0,1 1 0,-1-1 0,0 0 0,-1 1 0,-33 19 634,15-14-366,-1-1-1,0-1 1,-37 3 0,-13 2 86,43-4-310,-202 32 324,192-32-626,23-1-748,16-4 931,-1 0 0,0 0-1,0 0 1,0 0 0,0 0 0,0 0-1,0 0 1,0 0 0,0 0 0,0 0-1,0 0 1,0 0 0,0 0 0,0 0-1,0 0 1,0 0 0,0 0 0,0 0-1,1 0 1,-1 0 0,0 1 0,0-1-1,0 0 1,0 0 0,0 0 0,0 0-1,0 0 1,0 0 0,0 0 0,0 0-1,0 0 1,0 0 0,0 0 0,0 0-1,0 1 1,0-1 0,0 0 0,-1 0-1,1 0 1,0 0 0,0 0 0,0 0-1,0 0 1,0 0 0,0 0 0,18 1-1863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8.0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371 45 3072,'-1'0'104,"0"-1"0,0 0-1,0 1 1,1-1 0,-1 0 0,0 1 0,1-1 0,-1 0-1,0 0 1,1 0 0,-1 0 0,1 0 0,0 0 0,-1 0-1,1 0 1,0 0 0,-1 0 0,1 0 0,0 0 0,0-1-1,0 1-43,0 0 0,0 0 0,-1 0 0,1 1 0,0-1 0,0 0 0,-1 0 0,1 0 0,0 0 0,-1 1 0,1-1 0,-1 0 0,1 0 0,-1 1 0,1-1 0,-1 0 0,1 1 0,-1-1 0,0 1 0,1-1 0,-1 1 0,0-1 0,1 1 0,-1-1 0,0 1 0,0 0 0,0-1 0,1 1 0,-1 0 0,0 0 0,0-1 0,-1 1 0,-9-2 105,1 1 1,-1 0 0,1 0-1,-1 1 1,0 0-1,1 1 1,-21 4-1,-73 24 733,89-24-603,6-1-183,1 0 0,-1 0 1,1 1-1,-1 0 0,1 0 0,1 1 0,-1 0 0,-8 9 0,13-12-88,0 0-1,0 0 0,0 0 0,0 0 0,1 1 0,-1 0 0,1-1 0,0 1 0,0 0 0,1 0 0,-1 0 0,1 0 0,-1 0 0,1 0 0,1 0 0,-1 1 0,0-1 0,1 0 0,0 1 0,1 5 0,-1-8-21,1 1-1,0-1 0,0 0 1,0 0-1,1 0 0,-1 0 1,0 0-1,1 0 0,-1 0 1,1 0-1,0-1 0,-1 1 0,1-1 1,0 1-1,0-1 0,0 1 1,0-1-1,0 0 0,3 1 1,48 14 56,-36-12-15,31 9 18,333 104 1308,-367-110-1066,-1-1-1,1 2 1,-1 0 0,22 18 0,-34-26-281,-1 0-1,0 1 0,1-1 0,-1 0 1,1 1-1,-1-1 0,1 0 1,-1 1-1,0-1 0,1 1 1,-1-1-1,0 0 0,1 1 1,-1-1-1,0 1 0,1-1 1,-1 1-1,0-1 0,0 1 0,0 0 1,0-1-1,0 1 0,1-1 1,-1 1-1,0-1 0,0 1 1,0-1-1,0 1 0,-1-1 1,1 1-1,0 0 0,0-1 1,0 1-1,-19 11 450,-41 1 43,48-11-389,-72 8 403,0-4 1,-86-4-1,-6 2-6038,199-5 3398,9 3-64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9.0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77 319 2432,'27'2'1024,"-23"-2"-865,1 1 0,-1-1 0,0 0 0,0 0 1,1 0-1,-1 0 0,0-1 0,0 0 0,0 0 1,1 0-1,-1 0 0,4-3 0,-3 2-22,0 1 1,1-1-1,-1 1 0,1 0 0,0 0 0,-1 0 0,1 1 1,-1 0-1,9 1 0,-9 0-29,0-1 0,0 0 0,1 0 0,-1 0 0,0-1 0,1 0 0,-1 0 0,0 0 0,0-1 0,10-3 0,-7 0 81,0 0 0,-1 0 0,1-1 0,-1 0 0,0 0 0,-1 0 0,1-1 0,-2 0 0,1 0 0,0-1 0,-1 0 1,-1 0-1,5-10 0,-7 12-123,0 0 0,0 0 0,-1 0 0,0 0 0,0-1 0,0 1 0,-1 0 0,0-1 0,0 1 0,-1 0 0,0-1 0,0 1 0,0 0 1,-1 0-1,0 0 0,0 0 0,0 0 0,-1 0 0,-6-8 0,7 9-23,-1 1 0,0 0 0,0-1 0,0 1 0,-1 1 0,1-1 0,-1 1 0,0-1 0,0 1 0,0 0 0,-1 0 0,1 1 0,-1-1 0,1 1 0,-1 0 0,0 0 0,0 1 0,-5-2 0,2 2 5,0 1 0,1-1-1,-1 1 1,1 1 0,-1 0-1,0 0 1,1 0 0,-1 1-1,1 0 1,0 0 0,-9 5-1,2-1-6,1 1 0,0 0 0,0 1 0,1 1-1,0 0 1,1 0 0,-1 1 0,2 1 0,0 0-1,0 0 1,1 1 0,-9 14 0,12-13-34,0 0 0,1 1 0,1 0 0,0 0 0,0 0 1,2 0-1,0 1 0,0 0 0,1-1 0,1 1 0,1-1 0,0 1 0,1-1 0,0 1 1,1-1-1,1 0 0,0 0 0,1 0 0,0 0 0,1-1 0,1 0 0,0 0 0,1-1 1,0 0-1,1 0 0,0-1 0,1 0 0,0 0 0,1-1 0,0-1 0,0 0 0,19 11 1,-8-7 69,0 0 1,1-2-1,1 0 1,-1-2-1,28 7 1,-37-12-26,0-2 1,-1 1 0,1-2 0,0 0-1,0 0 1,0-2 0,0 0 0,0 0-1,0-1 1,26-7 0,-22 3 16,0-1-1,0-1 1,-1 0 0,1-2-1,-2 1 1,0-2 0,0 0-1,-1-1 1,0-1 0,-1 0 0,0-1-1,21-29 1,-27 32-36,-1-1-1,-1 0 1,0 0 0,0-1 0,-1 0-1,-1 0 1,0 0 0,0 0-1,-2-1 1,0 0 0,0 1 0,-1-1-1,-1 0 1,0 0 0,-1 1-1,-1-1 1,0 0 0,-6-22-1,4 25-27,0 0-1,0 1 1,-11-20-1,13 27-23,0-1-1,0 1 0,0 0 1,-1 0-1,1 0 0,-1 0 1,0 0-1,1 1 0,-1-1 1,-1 1-1,1 0 0,0 0 0,0 0 1,-8-3-1,11 6 1,0 0 0,0-1 1,0 1-1,1 0 0,-1 0 0,0 0 0,0-1 0,1 1 0,-1 0 0,0 0 1,1 0-1,-1-1 0,1 1 0,-1 0 0,1-1 0,-1 1 0,1 0 0,-1-1 1,1 1-1,0-1 0,-1 1 0,1-1 0,0 1 0,-1-1 0,2 1 1,10 5-25,1-1 1,0-1 0,-1 0 0,2 0 0,-1-1-1,0-1 1,1 0 0,24-1 0,-1 2 38,-2-1 62,0-2 0,-1-1 0,1-2 0,-1-2 0,1-1 1,-2-1-1,1-2 0,-1-2 0,0 0 0,49-26 1,-52 16 473,-28 17-54,-19 13-209,-5 4-204,0 1-1,2 1 0,0 1 0,0 1 0,2 0 0,0 2 1,1 0-1,-17 24 0,29-37-62,1 1 1,0-1 0,1 1-1,-1 0 1,1 0 0,1 0-1,-1 0 1,1 1-1,0-1 1,1 1 0,0-1-1,0 1 1,0-1 0,1 1-1,1 0 1,-1-1-1,1 1 1,0-1 0,1 1-1,0-1 1,0 1 0,0-1-1,1 0 1,0 0-1,1 0 1,-1-1 0,1 1-1,1-1 1,-1 0 0,1 0-1,9 9 1,0 0-25,1 0-1,1-1 1,0-1 0,1-1 0,0 0 0,32 16 0,-37-23-351,0 0 0,0-1 0,1 0 0,0-1 0,-1-1 1,1 0-1,0-1 0,0 0 0,0-1 0,0 0 0,25-4 1,-27 2-186,-4 1 201,-1 0 1,1 0-1,0 0 1,-1-1-1,1 0 1,-1 0-1,0-1 0,0 0 1,0 0-1,6-4 1,-1-3-412,0-1 0,17-24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49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0 469 3200,'3'37'6876,"10"51"-6051,-9-72-517,1-1-1,0 0 1,1 0 0,1 0-1,1-1 1,0 0 0,11 14-1,-14-20-201,1 0 0,0 0 1,0-1-1,1 0 0,0 0 0,0-1 0,1 0 0,0 0 0,0-1 0,0 0 0,1 0 0,17 7 0,-17-11-50,1 1 0,-1-1 0,1 0 0,-1-1 0,1 0 0,-1-1 0,1 0 0,-1 0 0,0-1 0,1-1-1,-1 1 1,0-1 0,0-1 0,-1 1 0,1-2 0,-1 1 0,1-1 0,-2 0 0,1-1 0,0 0 0,8-9 0,-3 2 7,-1 1-1,-1-2 1,0 1 0,-1-2-1,0 1 1,-1-1-1,-1-1 1,0 1 0,-1-1-1,8-30 1,-10 23-32,-1 0 0,-1-1 0,-2 0 0,0 0-1,-1 1 1,-2-1 0,0 0 0,-1 0 0,-2 1 0,0 0 0,-2 0 0,0 0 0,-2 1 0,0 0 0,-2 1 0,0 0 0,-1 0 0,-1 1 0,-26-30-1,30 42-46,1 0 0,-1 0-1,-1 1 1,1 0 0,-1 1-1,0 0 1,-1 1 0,1 0-1,-1 1 1,0 0 0,0 0-1,-23-3 1,24 5-28,0 0 0,0 2-1,-1-1 1,1 1 0,-1 1 0,1-1 0,0 2 0,-1 0 0,1 0 0,0 1-1,0 0 1,0 0 0,1 1 0,-18 10 0,25-13 36,1 0 0,-1 0 0,0 1-1,1-1 1,-1 0 0,1 1 0,-1-1 0,1 1 0,0-1 0,-1 1 0,1 0 0,0-1 0,0 1-1,0 0 1,0 0 0,1 0 0,-1 0 0,1 0 0,-1 0 0,1 0 0,-1 0 0,1 0 0,0 0 0,0 0-1,0 0 1,0 0 0,0 0 0,1 0 0,-1 0 0,1 0 0,-1 0 0,1 0 0,0 0 0,-1 0-1,1-1 1,0 1 0,0 0 0,1 0 0,-1-1 0,0 1 0,0-1 0,1 1 0,1 1 0,3 3-21,0 0 1,1 0-1,-1 0 1,1 0 0,0-1-1,1-1 1,0 1 0,-1-1-1,14 5 1,-13-7 25,1 0 1,-1 0-1,1-1 0,0 0 1,0-1-1,-1 0 1,1 0-1,9-2 1,72-16 5,-50 9-4,-38 8 0,37-6-283,0-3-1,47-17 1,-82 25 49,0 1-1,0 0 0,0 0 1,0 0-1,1 1 0,-1-1 1,8 1-1,-11 0 130,-1 0 0,1 0 0,0 0 0,0 0 0,-1 0 0,1 0 0,0 1 0,-1-1-1,1 0 1,0 0 0,0 0 0,-1 1 0,1-1 0,0 0 0,-1 1 0,1-1 0,-1 1 0,1-1 0,0 1 0,-1-1-1,1 1 1,-1-1 0,1 1 0,-1 0 0,0-1 0,1 1 0,-1-1 0,0 1 0,1 0 0,-1-1 0,0 1 0,0 0-1,1 0 1,-1-1 0,0 1 0,0 0 0,0 0 0,0-1 0,0 1 0,0 0 0,0 0 0,0-1 0,0 1 0,-1 0 0,1-1-1,0 1 1,0 0 0,-1 0 0,1 0 0,-5 14-1707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50.2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2560,'0'8'1280,"9"-8"-768,-9 11 1920,0 12-1792,0 2 128,0-5 384,0 10 0,0 2-1536,0 7 128,0 4 896,0-11 0,9-9-384,2 0 128,3-4-640,4-10 0,5-9-1152,5-9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0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2816,'17'1'433,"0"0"1,1 2-1,-1 0 0,0 0 1,0 2-1,-1 0 0,1 1 0,-1 1 1,-1 0-1,1 1 0,-1 1 1,0 0-1,-1 1 0,0 0 1,16 17-1,192 200 863,-182-179-884,-3 1 0,-2 2 0,35 67 0,-55-87-295,-2 0 0,-2 1 0,0 1 0,-2 0 0,-2 0-1,-1 1 1,-1-1 0,-2 1 0,-2 1 0,-1-1 0,-1 0 0,-7 41 0,1-36-5,-1-1 0,-2 0 0,-1 0 0,-3-2 0,0 1 0,-3-2 0,0 0 0,-3-1 0,0-1 0,-38 46 0,53-74-284,1 0 0,-1 0 1,0-1-1,0 1 0,-1-1 0,1 0 1,-1-1-1,0 1 0,-12 4 1,16-7 76,0 0 1,-1 0-1,1-1 1,-1 1-1,1-1 1,-1 0 0,1 1-1,-1-1 1,1 0-1,-1 0 1,1-1 0,-1 1-1,1-1 1,-1 1-1,1-1 1,-1 0-1,1 1 1,0-1 0,-1-1-1,1 1 1,0 0-1,0 0 1,0-1 0,0 1-1,0-1 1,-3-3-1,0-2-1739,9-2-86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50.5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1 7680,'-65'12'3840,"50"31"-5504,15-31 7040,6-8-5376,-3 7 0,3-3-2176,-6 0 0,5 4 1280,-16-12 128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53.9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1 117 1152,'6'1'216,"0"0"0,0-1 1,0 0-1,0 0 0,0 0 0,0-1 1,-1 0-1,1 0 0,0-1 0,0 0 1,0 0-1,-1 0 0,1 0 0,-1-1 0,0 0 1,7-5-1,22-8-372,-13 8 327,1 1 0,0 2 0,0 0 0,43-3 0,95 4 357,-124 4-439,380-18 317,5 1-44,-328 16-295,12-1-46,0 4-1,-1 5 1,114 22-1,-145-17 248,94 4-1,28 3 51,136 21 728,-268-34-834,104-2 1,-105-5-95,100 11 0,173 44 394,-266-45-251,1-3-1,109-4 1,-97-3-168,-71 1-93,36 1 52,1-1-1,-1-3 0,0-2 0,78-18 0,-104 18-51,0 1 0,0 1 0,38-1 0,-38 3 0,0 0 0,1-2 0,35-8 0,-3-9 128,-44 16-128,1 0 0,-1 1 0,1 0 0,0 0 0,0 1 0,0 0 0,12 1 0,84 2 0,-44 1 0,92-5-32,169 6-64,-155 21 310,14 0 62,-128-20-189,-15 0-75,0-2 0,1-1 0,-1-2 0,1-2 0,-1-2 0,46-11 0,-9-3 66,0 3 0,115-9 1,-97 22-79,-51 2 0,61-8 0,160-43 0,-220 46 0,1 1 0,1 3 0,-1 1 0,84 10 0,-127-8 0,110 10 130,-102-11-116,0 0 0,0 0 0,0-1 0,-1-1 0,1 1 0,0-2 0,-1 0 0,12-4 0,4 3-532,-17 5-8,-13 3-73,-29 7-830,-23-13-107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56.9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92 1536,'0'1'19,"0"-1"1,1 1-1,-1-1 1,0 1-1,0-1 1,0 1-1,1-1 1,-1 1-1,0-1 0,1 0 1,-1 1-1,0-1 1,1 1-1,-1-1 1,1 0-1,-1 1 1,0-1-1,1 0 1,-1 0-1,1 1 0,-1-1 1,1 0-1,-1 0 1,1 0-1,-1 1 1,1-1-1,-1 0 1,1 0-1,-1 0 0,1 0 1,-1 0-1,1 0 1,0 0-1,46-1 971,58-6 0,-7-1-538,167 6 679,-186 9-873,-33-2-184,75-3-1,-102-3-84,91-8 86,1 5 0,156 14-1,-194 4-51,-43-8-13,53 5 0,455-8 843,-451-3-802,100 13-1,34 0-1,-156-13-33,-18-2 28,-1 3 1,66 9-1,107 8 1876,-209-17-1837,1-1 0,-1 0 0,0 0 0,0-2 1,11-1-1,21-3 186,-16 3-43,0-1 0,0-1 0,-1-1 1,32-12-1,-37 14-196,1 0 1,-1 2 0,1 0-1,0 1 1,0 1 0,37 5-1,23-1 12,150-4 448,-143 2-295,-28 0-90,59-6 1,75-19 768,-151 19-716,1 1 0,0 2 0,0 3 0,58 8 0,-60-5-134,0-2 0,0-2 0,0-2 0,66-9 0,53-1 112,-126 13-53,56 9 0,-11 0 241,-35-9-270,0-2-1,79-11 1,-80 5-15,0 2 0,83 4 0,-77 5-29,173 10 108,-204-16-118,1-1 0,-1-1 0,31-9 0,-28 7 0,0 0 0,27-2 0,5 1 28,-37 3 41,1 1 0,31 1-1,0 1 97,1-3 1,-1-1-1,94-22 0,-130 24-143,73-6 90,-17 4-117,-50 2 45,1 1 0,35 3 0,-42-1-23,0 0 0,1 0 0,-1-2 0,0 1 0,1-2 0,-1 0 0,23-6-1,-31 6 7,18-4 40,-23 6-75,0 0-1,0 0 1,1 0 0,-1 0 0,0 0 0,0 0 0,1 0 0,-1 0 0,0 0 0,0 0 0,1 0 0,-1 0 0,0 0-1,0-1 1,0 1 0,1 0 0,-1 0 0,0 0 0,0 0 0,1 0 0,-1 0 0,0-1 0,0 1 0,0 0-1,0 0 1,1 0 0,-1 0 0,0-1 0,0 1 0,0 0 0,0 0 0,0-1 0,0 1 0,1 0 0,-1 0 0,0 0-1,0-1 1,0 1 0,0 0 0,0 0 0,0-1 0,0 1 0,0 0 0,0 0 0,0-1 0,0 1 0,0 0 0,0 0-1,0-1 1,-1 1 0,1 0 0,0 0 0,0-1 0,0 1 0,0 0 0,0 0 0,0 0 0,-1-1 0,1 1 0,-59 20-5642,12-18 3628,-22-7-22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5:58.8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0 128 2432,'37'-7'776,"1"1"1,-1 2-1,1 1 1,38 4-1,281-22 410,-93 3-366,256 7-330,-94 6-14,-271 6-34,130-13 685,5-1-334,-113 12-698,364 15 194,-412-1-161,246-7 0,-10-10-128,-39 2 0,-251 0 5,1 4 0,0 3 1,83 16-1,-124-16 47,0-2 0,0-2-1,0 0 1,0-3 0,0-1 0,43-9 0,341-38 18,-234 32 500,-107 14-464,-1 4 0,1 3 0,128 22 0,-146-17-40,11 0-57,0-4-1,0-2 1,0-4-1,125-18 1,-145 13-73,1 4 0,-1 1 0,67 7 0,-31 6 200,-67-7-139,0 0 0,0-2 0,0 0 0,0-1 0,0-2 0,0 0 1,1 0-1,-1-2 0,28-8 0,-17 3-1,-1 0 0,1 3 1,0 0-1,0 2 1,50 1-1,-84 3-300,0 1 1,0-1-1,1 1 0,-1-1 0,0 1 0,1 0 0,0 0 1,-1 0-1,-2 5 0,3-6 36,-13 15-1396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1.9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557 77 1792,'1'-2'117,"0"1"-1,0-1 1,0 0-1,0 0 1,0 0-1,-1 1 1,1-1-1,0 0 1,-1 0 0,0 0-1,1 0 1,-1 0-1,0 0 1,0 0-1,0 0 1,0 0-1,-1 0 1,1 0 0,0 0-1,-1 0 1,1 0-1,-1 0 1,0 0-1,0 0 1,0 0 0,0 1-1,0-1 1,0 0-1,0 1 1,0-1-1,-1 0 1,1 1-1,-1 0 1,1-1 0,-1 1-1,1 0 1,-1 0-1,0 0 1,0 0-1,1 0 1,-1 0-1,0 0 1,0 1 0,0-1-1,0 1 1,0-1-1,0 1 1,0 0-1,-2 0 1,-7-1 3,0 0 1,0 1-1,0 0 1,0 1-1,1 0 0,-1 0 1,0 1-1,-11 4 1,-27 10 351,17-7-206,1 2 0,1 1 0,-47 25 0,55-23-176,0 0 1,1 1 0,1 1 0,1 1 0,-27 28-1,42-40-77,0 0 0,0 0 0,0 1 0,1 0 0,-1-1 0,1 1 0,1 0 0,-1 1 0,1-1 0,0 0 0,0 1 0,1-1 0,0 1 0,0 0 1,1-1-1,-1 1 0,2 0 0,-1-1 0,1 1 0,0 0 0,0-1 0,0 1 0,1-1 0,0 0 0,1 1 0,4 9 0,0-6 1,-1-1 1,1 0 0,1 0 0,0 0 0,0-1 0,0 0-1,1-1 1,0 0 0,1 0 0,0-1 0,0 0-1,0-1 1,1 0 0,-1 0 0,1-1 0,0-1 0,19 4-1,7 0 27,0-1-1,0-2 1,0-2-1,47-3 1,-37-4-455,0-1-1,0-3 1,-1-2-1,-1-2 1,0-2-1,69-33 1,-57 25-994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2.5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31 3200,'-10'-12'618,"9"10"-328,0 0 0,0 1 0,0-1 0,0 1 0,-1 0 0,1-1 0,0 1 0,-1 0 0,1 0 0,-1 0 0,1 0 0,-3-1-1,3 2-209,0 1 1,0 0-1,0-1 0,0 1 0,0 0 0,0 0 0,0 0 0,1 0 0,-1 0 0,0 0 0,1 0 0,-1 0 0,0 0 0,1 0 0,0 0 0,-1 0 0,1 0 1,0 0-1,-1 0 0,1 0 0,0 1 0,0-1 0,0 0 0,0 0 0,0 0 0,0 2 0,-3 28 173,1 1 0,2 0 0,1 0-1,9 57 1,-1-6 254,-7-67-412,30 305 1220,-22-252-1017,4-1 0,35 106 0,-46-166-267,18 43 134,-20-49-151,0 0 1,0 0-1,0 0 0,0-1 1,0 1-1,1 0 0,-1-1 1,0 1-1,1-1 0,-1 0 1,1 1-1,0-1 1,-1 0-1,1 0 0,0 0 1,0 0-1,0 0 0,-1 0 1,1-1-1,0 1 0,4 0 1,-6-1-7,1 0-1,0 0 1,0-1 0,0 1 0,-1 0 0,1-1 0,0 1 0,-1 0 0,1-1 0,0 1 0,-1-1 0,1 1 0,-1-1 0,1 0 0,0 1 0,-1-1 0,1 1 0,-1-1 0,0 0 0,1 1 0,-1-1 0,0 0 0,1 0 0,-1 1 0,0-1 0,0 0-1,1 0 1,-1 0 0,0 1 0,0-1 0,0 0 0,0 0 0,0 0 0,-1-1 0,-2-35 169,2 29-120,0-7-43,-1 0 1,2 0 0,0 0 0,1 0 0,1 0 0,0 0 0,8-28 0,-7 33-31,1 1 0,0 0-1,1 1 1,0-1 0,0 1 0,1 0 0,0 0 0,1 1 0,-1 0-1,1 0 1,1 0 0,-1 1 0,12-7 0,-10 7 22,0 0 0,1 1 0,-1 0 1,1 1-1,1 0 0,-1 1 0,0 0 0,1 1 0,-1 0 0,1 0 1,0 1-1,0 1 0,0 0 0,-1 0 0,1 1 0,0 0 1,0 1-1,-1 0 0,1 1 0,-1 0 0,0 1 0,0 0 1,11 6-1,-10-4 36,0 0 1,0 1 0,-1 1 0,0 0-1,0 0 1,-1 1 0,0 0 0,-1 1-1,0 0 1,0 0 0,-1 1 0,0-1-1,-1 2 1,-1-1 0,1 1 0,-2 0-1,0 0 1,0 0 0,2 16 0,-2-5 14,-1-12-33,-1 1 0,0-1 0,-1 1 0,0 0 0,-1-1 1,0 1-1,-1 0 0,0 0 0,-4 15 0,2-23-1807,4-16 780,7-21-968,14-22-1997,-13 27 2027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2.9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0 164 4608,'19'8'182,"3"2"1027,1 0 1,33 8-1,-46-16-845,0 0-1,0-1 1,0 0-1,0 0 1,0-1-1,0-1 1,0 0-1,0 0 0,15-4 1,-4 0-201,0 0 0,-1-1 0,0-1 0,0-2-1,-1 1 1,0-2 0,0-1 0,-1 0 0,-1-1 0,27-24 0,-42 35-144,-1 0 0,0 0-1,0 0 1,0 0 0,0 0 0,0-1-1,0 1 1,-1 0 0,1-1 0,0 1 0,-1 0-1,1-1 1,-1 1 0,1-1 0,-1 1 0,0-1-1,1 1 1,-1-1 0,0 1 0,0-1 0,0 0-1,0 1 1,0-1 0,-1 1 0,1-3 0,-2 2 0,1 0 0,0 0 1,-1 0-1,1 0 0,-1 0 0,0 0 1,0 0-1,0 0 0,1 1 1,-2-1-1,1 1 0,0-1 1,-4-1-1,-4-1 37,1 0 0,-1 0 0,0 1 0,0 0 1,-1 1-1,-15-2 0,11 4 50,1 0 0,0 1 0,0 1 1,-1 0-1,1 1 0,0 0 0,1 1 0,-1 1 0,1 0 1,0 1-1,0 0 0,0 1 0,1 1 0,-22 16 1,26-17-11,1 0 0,0 0 1,0 0-1,0 1 0,1 0 1,0 1-1,0-1 0,1 1 0,1 0 1,-1 1-1,1-1 0,1 1 1,0-1-1,0 1 0,1 0 1,0 0-1,1 1 0,0-1 1,0 0-1,1 0 0,2 15 1,0-8 5,1-1-1,1 1 1,1-1 0,0 0 0,1-1 0,0 1-1,2-1 1,-1 0 0,2-1 0,0 0 0,1 0 0,0-1-1,1 0 1,0-1 0,1 0 0,1-1 0,0 0-1,0-1 1,1 0 0,0-1 0,18 8 0,-14-8-149,1-1 0,-1-1 0,1-1 0,0 0 0,1-1 0,-1-1 0,29 1 0,-33-4-468,1-1 1,-1-1-1,0-1 0,0 0 1,0-1-1,0 0 0,0-1 1,0-1-1,-1 0 0,16-9 1,-23 10 80,0 0 0,0 0 0,-1-1 0,0 0 1,7-6-1,15-25-2147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4.7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 3840,'-20'19'1920,"17"67"-1408,3-58 1920,3-5-2432,3 13 128,3-2-128,5 5 128,5-4-128,5-6 0,-1-10-384,0 1 0,11-9-768,3-3 128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5.0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20 5888,'-23'-19'2944,"37"26"-4224,-10-4 5632,1 3-4480,4 1 0,1 0-1280,-1 5 128,0-3 512,14 2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5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3328,'6'18'4875,"0"36"-3640,-2-13-817,1-1-407,134 792 916,-135-816-1120,-2-9-42,0 1 1,0-1-1,0 1 1,-1-1-1,0 1 1,-1 0 0,0 14-1,0-23 197,0 1 1,0 0-1,-1 0 0,1 0 1,0 0-1,0 0 1,0-1-1,0 1 0,0 0 1,0 0-1,0 0 0,-1 0 1,1 0-1,0 0 0,0 0 1,0 0-1,0-1 0,0 1 1,-1 0-1,1 0 0,0 0 1,0 0-1,0 0 1,0 0-1,-1 0 0,1 0 1,0 0-1,0 0 0,0 0 1,0 0-1,-1 0 0,1 0 1,0 0-1,0 0 0,0 0 1,0 0-1,-1 0 1,1 1-1,0-1 0,0 0 1,0 0-1,0 0 0,0 0 1,-1 0-1,1 0 0,0 0 1,0 1-1,0-1 0,0 0 1,0 0-1,0 0 0,0 0 1,0 0-1,0 1 1,-1-1-1,1 0 0,0 0 1,0 0-1,0 0 0,0 1 1,0-1-1,0 0 0,0 0 1,0 0-1,0 0 0,0 1 1,0-1-1,-1-16-1263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0.7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 3584,'23'-17'1792,"48"3"-2048,-48 14 2560,4-5-2304,1 5 0,-5 0-512,-1 5 0,-1-1-128,-8 10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5.8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0 207 3456,'3'-7'165,"1"1"0,-1 0 0,1 0 0,0 0 0,1 0 1,-1 1-1,1-1 0,0 1 0,0 0 0,1 1 0,0-1 0,0 1 0,9-5 0,21-17 1620,-18 14-1596,1 0 1,0 0-1,1 2 1,0 1-1,1 0 1,0 1-1,0 2 1,0 0-1,1 1 1,0 1-1,25-1 1,-27 3-93,-1 1 1,1 1-1,0 1 1,0 1-1,0 0 1,-1 2-1,1 0 1,-1 1-1,0 1 1,0 1-1,-1 1 1,29 15-1,-41-19-74,-1-1-1,0 1 1,0 0-1,0 0 1,-1 0-1,1 1 1,-1 0-1,0 0 1,0 0 0,-1 0-1,0 1 1,0-1-1,0 1 1,0 0-1,-1 0 1,0 0 0,0 0-1,-1 0 1,1 0-1,-1 0 1,-1 1-1,1 8 1,-2-5 23,0 0 1,-1 0-1,0-1 1,-1 1-1,0-1 1,0 0-1,-1 0 1,0 0-1,-1 0 1,1-1-1,-2 1 1,1-1-1,-1-1 0,-8 9 1,1-3 64,-1 0 0,-1-1 0,0-1 0,0 0 1,-1-1-1,-1-1 0,1 0 0,-1-1 0,-1-1 0,0-1 0,-27 6 0,28-8-77,0 0 0,-1-2-1,0 0 1,0-1 0,0 0-1,1-2 1,-1 0-1,0-1 1,0-1 0,1-1-1,0 0 1,-20-8 0,13-2-1054,21 7-562,16 6-168,13 4-42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6.4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18 3200,'-14'-18'4987,"14"41"-1371,1-14-4646,8 226 2881,7 87-368,-10-275-1335,1-1 0,3 0 0,1-1 0,33 80 1,-38-110-98,2 1 0,0-1 0,0 0 0,1-1 0,22 26 0,-27-36-175,-1 0 1,1-1-1,0 1 0,0-1 1,1 0-1,-1 0 0,1-1 0,-1 1 1,1-1-1,0 0 0,0 0 1,0 0-1,0-1 0,0 0 1,0 0-1,0 0 0,0 0 0,1-1 1,-1 0-1,0 0 0,0 0 1,11-3-1,62-23-3332,-40 7 1643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6.7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0 107 3584,'20'-16'1792,"60"-7"-1152,-52 11 2816,15 4-3200,3 5 0,6-10 128,10 10 0,-7-1-512,2-5 0,-11 2 128,-3 4 0,-6-3-1408,2 6 128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7.0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0 4352,'-15'0'2176,"24"39"-2176,-3-30 3072,-3 11-3072,2-4 128,4 3 0,2 8 128,3-4-256,-1-7 0,1 7-384,5-7 128,-4-7-1024,8-9 128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7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13 6144,'-28'-12'3072,"33"28"-3712,4-13 5504,0 3-4864,2 4 0,-8-1-128,8 2 128,-7-2-1024,4-2 0,3 13-640,-11-8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9.2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285 118 1280,'-1'-1'119,"1"1"-1,0 0 1,-1 0 0,1 0-1,0 0 1,-1-1-1,1 1 1,0 0 0,-1 0-1,1 0 1,0 0 0,-1 0-1,1 0 1,0 0 0,-1 0-1,1 0 1,-1 0 0,1 0-1,0 1 1,-1-1 0,1 0-1,0 0 1,-1 0 0,1 0-1,0 0 1,-1 1-1,1-1 1,0 0 0,0 0-1,-1 1 1,1-1 0,0 0-1,0 0 1,-1 1 0,1-1-1,0 0 1,0 1 0,0-1-1,0 0 1,-1 1 0,1-1-1,-14 27 1231,-5 30-769,17-47-520,0 0 1,0 1 0,1-1-1,0 1 1,1-1 0,0 0-1,1 1 1,0-1 0,1 0-1,0 1 1,0-1 0,1 0-1,1 0 1,-1-1 0,2 1-1,-1-1 1,1 0 0,1 0-1,0 0 1,0-1 0,0 0-1,1 0 1,0 0 0,1-1-1,10 8 1,-8-8-31,1 1 0,0-1 0,0-1 0,1 0 0,0 0 0,0-1 0,0-1 0,0 0-1,1-1 1,0 0 0,0-1 0,0 0 0,0-1 0,0 0 0,0-1 0,0-1 0,0 0 0,0-1 0,22-6 0,-19 2 8,-1 0 1,0-1 0,0-1 0,-1 0 0,1-1-1,-2-1 1,0 0 0,0-1 0,-1 0 0,0-1-1,-1 0 1,0-1 0,-1 0 0,16-28 0,-22 33-15,1-1 1,-2 0 0,1 0 0,-1 0 0,0-1 0,-1 1-1,0 0 1,-1-1 0,0 0 0,0 1 0,-2-17 0,0 18-9,0 0 0,-1 1 0,0-1 0,-1 1 0,1 0 0,-1-1 0,-1 1 0,0 0 0,0 1 0,0-1 0,0 1 0,-1 0 0,0 0 0,-1 0 0,1 1 0,-7-6 0,-3 1-15,-1-1 1,0 2 0,0 0 0,-1 0 0,0 2 0,0 0-1,0 1 1,-1 1 0,0 1 0,-1 0 0,1 1-1,0 1 1,-37 1 0,17 2-27,0 2-1,0 2 0,1 1 1,-1 2-1,-62 22 1,81-23-12,1 1 0,0 0 0,1 2 1,0 0-1,0 1 0,1 1 0,-20 18 0,32-26 1,0 1-1,0-1 1,0 1 0,0 0-1,1 0 1,0 1-1,0-1 1,0 1-1,0-1 1,1 1-1,-3 12 1,5-14-11,-1 0 1,1 0-1,0 0 1,1 0-1,-1 0 0,1 0 1,0 0-1,0 1 0,0-2 1,0 1-1,1 0 1,-1 0-1,1 0 0,0-1 1,0 1-1,1-1 1,-1 1-1,1-1 0,4 5 1,3 1-194,0-1 0,0 1 0,0-2 0,1 0 0,1 0 0,-1-1 0,18 7 0,48 13-1040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09.7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2688,'6'14'3877,"-6"32"-2414,0-33-915,-9 357 1204,14 329 1317,-4-685-3043,14 108 369,-12-108-373,0 0 0,1 0 0,0-1 0,1 1 1,1-1-1,8 15 0,2-11-52,-4-18-975,-11-1 854,0 1-1,0-1 1,0 1 0,0-1-1,0 0 1,0 0 0,-1 1 0,1-1-1,-1 0 1,1 0 0,-1 0-1,0 0 1,1 0 0,-1 0-1,0-2 1,1-10-1534,7-5-107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0.2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0 214 3200,'76'-2'5214,"-43"0"-4060,46-10-1,-61 8-1050,-1 0 0,1-1 0,-1-1 0,0-1 0,-1 0 0,1-2 0,-2 0 0,20-14 0,-32 22-78,0-1 1,-1 0-1,0 0 1,1 0-1,-1 0 1,0-1-1,0 1 1,0 0-1,0-1 1,-1 0-1,1 1 1,-1-1-1,0 0 1,1 0-1,-1 0 1,0 0-1,-1 0 1,1 0-1,0 0 1,-1 0-1,0 0 1,0 0 0,0 0-1,0 0 1,-1-4-1,0 4-5,0 0-1,0 0 1,-1 1 0,1-1-1,-1 0 1,0 1-1,0 0 1,0-1 0,0 1-1,0 0 1,0 0-1,0 0 1,-1 0 0,1 0-1,-1 1 1,0-1-1,1 1 1,-1-1 0,0 1-1,0 0 1,0 0-1,0 0 1,0 1 0,0-1-1,-4 1 1,-5-2 44,1 0 0,0 2 1,-1-1-1,1 1 0,0 1 0,-1 0 0,1 1 1,0 0-1,0 1 0,0 0 0,0 0 0,1 1 0,-11 6 1,13-5-23,0 0 1,1 0-1,0 1 1,0 0-1,0 1 1,1-1-1,0 1 1,0 0-1,1 1 1,0-1-1,0 1 1,1 0-1,0 1 1,0-1-1,1 1 1,-4 16-1,4-18-12,1 1-1,0 0 1,1 0 0,0 0-1,0-1 1,1 1-1,-1 0 1,2 0 0,-1 0-1,1 0 1,1 0-1,-1 0 1,1-1-1,0 1 1,1-1 0,0 1-1,0-1 1,1 0-1,0 0 1,0 0 0,1-1-1,-1 1 1,1-1-1,1 0 1,-1-1 0,1 1-1,0-1 1,0 0-1,1-1 1,9 6 0,0 0 44,0-2 0,1 0 1,0 0-1,1-2 0,0 0 1,0-1-1,0-1 0,0-1 1,1 0-1,35 0 0,-35-4-626,-1 0-1,1-1 1,-1-1-1,0-1 0,0 0 1,29-12-1,-45 15 372,-1 1-1,1-1 1,-1 0 0,1 1-1,-1-1 1,1 0 0,-1 0-1,1 0 1,-1 0 0,0 0-1,1 0 1,-1 0 0,0-1-1,0 1 1,0 0 0,0-1-1,0 1 1,0-1 0,-1 1-1,1-1 1,1-2 0,-5-15-1867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1.2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43 769 3328,'-1'0'142,"0"1"0,0 0 1,0 0-1,0 0 0,0 0 0,0 0 0,0 0 1,0 0-1,1 0 0,-1 0 0,0 0 1,1 1-1,-1-1 0,0 0 0,1 0 0,0 1 1,-1 1-1,1-1 2290,24-3-384,-18 0-1975,0-1 1,0 0-1,0 0 1,0 0 0,-1-1-1,1 1 1,-1-2-1,10-6 1,32-16 416,4 2-59,0-2-1,-2-2 1,-1-2 0,82-67 0,-114 84-348,-1-1-1,0-1 0,-2 0 1,1-1-1,-2 0 1,0-1-1,-1-1 0,16-32 1,-22 37-52,0 0-1,0 0 1,-2 0 0,1-1 0,-2 1 0,0-1 0,0 0 0,-2 0-1,1 0 1,-2 0 0,0 1 0,0-1 0,-7-23 0,5 29-20,0 0 1,-1 1 0,0-1 0,0 1 0,-1-1 0,1 1 0,-2 1 0,1-1 0,-1 1 0,0 0 0,-1 0 0,1 1 0,-1-1 0,0 1 0,0 1 0,-1 0 0,1 0 0,-1 0 0,0 1 0,-11-3-1,4 1-24,1 1 0,-1 0 0,0 2 0,0-1 0,0 2 0,0 0 0,0 1 0,0 1-1,-1 0 1,-22 5 0,21-1-3,0 1 0,1 0 0,-1 1 0,2 1 0,-1 1 0,1 0 0,0 1 0,1 0 0,1 2 1,-1-1-1,2 2 0,-1-1 0,2 2 0,0 0 0,1 0 0,0 1 0,-15 31 0,14-24 18,2 2 1,0-1-1,2 1 0,0 0 1,2 1-1,0 0 1,2-1-1,1 1 1,1 0-1,1 0 0,1 1 1,5 27-1,0-20 31,1-1 0,1 0-1,2 0 1,1-1 0,16 32-1,-18-47-1,1 0-1,0 0 1,1 0 0,1-2 0,0 1-1,1-1 1,0-1 0,1-1-1,0 0 1,23 14 0,-21-15-3,1 0 0,1-2 1,0 0-1,0-1 1,1-1-1,0 0 1,0-2-1,0 0 1,1-1-1,0-1 0,0-1 1,0 0-1,0-2 1,0 0-1,0-2 1,0 0-1,36-9 1,-15-3-12,-2-1 0,0-2 0,-1-2 1,-1-2-1,-1-1 0,0-1 0,-2-3 1,-1 0-1,-1-2 0,-2-2 0,0-1 1,-2 0-1,-2-3 0,-1 0 1,-1-1-1,-3-2 0,0 0 0,-2-1 1,-2-1-1,21-73 0,-34 97-38,-1-1-1,0 1 1,-1-1-1,-1 1 1,0-1-1,-1 1 0,-1-1 1,0 0-1,-6-23 1,6 34 11,-1-1-1,0 1 1,0-1 0,0 1 0,0 0 0,-1 0-1,0 0 1,0 0 0,0 0 0,-1 1-1,0 0 1,0-1 0,0 1 0,0 1-1,0-1 1,-1 0 0,0 1 0,0 0 0,0 0-1,0 1 1,0-1 0,0 1 0,-1 0-1,1 1 1,-1-1 0,1 1 0,-1 0-1,-9 0 1,5 1-4,0 0 1,-1 1-1,1 0 0,0 1 0,0 0 0,0 1 0,0 0 0,0 0 1,1 1-1,-1 1 0,1-1 0,0 1 0,0 1 0,1 0 1,0 0-1,0 1 0,0-1 0,1 2 0,-11 11 0,-2 7-3,0 0 0,2 2 0,1 0 0,-24 54 0,32-59 21,1 0 1,1 0-1,1 1 1,1 0-1,1 0 1,1 0-1,1 1 1,1-1-1,1 1 1,2-1-1,6 41 1,-2-35 28,1-1 0,2 0 0,1-1 0,0 0 0,3 0 0,0-1 0,1 0 0,2-2 0,20 26 0,-26-38 34,1-1 1,1 0-1,0 0 1,1-2-1,0 1 0,25 13 1,-32-20-190,0-1-1,1 1 1,-1-1 0,1-1 0,-1 1 0,1-1-1,0 0 1,0-1 0,0 0 0,0 0-1,0 0 1,0-1 0,0 0 0,0 0-1,0-1 1,0 0 0,12-3 0,-16 2-137,1 0 0,-1 0 0,0 0 0,0 0 0,-1 0 0,1-1 0,0 1 0,-1-1 0,1 0 1,-1 0-1,0 0 0,0 0 0,0 0 0,-1 0 0,1-1 0,-1 1 0,1 0 0,-1-1 0,0 1 1,0-1-1,0-6 0,5-34-1789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1.5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188 0 5504,'-9'8'2688,"9"79"-3968,0-55 5504,-9 21-4096,-5 6 0,-6 8-128,-3-5 0,-6 10-896,-3-7 0,4-9-512,5-21 128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1.2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57 4864,'29'-14'2432,"42"-1"-2944,-44 3 4608,17 7-4096,12-1 128,5 2-1408,-7 4 0,-8 0 512,-19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2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108 315 4608,'-66'13'2026,"64"-13"-1915,0 1-1,0 0 0,0 0 1,0 0-1,1 0 0,-1 1 1,0-1-1,1 0 0,-1 1 1,0-1-1,1 1 0,0 0 1,-1-1-1,1 1 0,0 0 1,0 0-1,0 0 0,0 0 0,0 0 1,0 0-1,1 0 0,-1 0 1,1 0-1,-1 0 0,1 0 1,0 1-1,0-1 0,0 0 1,0 0-1,0 0 0,1 0 1,-1 0-1,1 1 0,-1-1 1,1 0-1,0 0 0,-1 0 0,3 2 1,-1 3 24,1 0 0,0 0 0,1 0 0,-1-1 0,1 1 0,1-1 0,-1 0 0,1 0 1,9 9-1,-3-7-75,0-1 0,0 0 0,0-1 0,1 0 1,0-1-1,0 0 0,1-1 0,-1 0 0,1-1 0,24 3 1,-16-4 74,-1-2 0,1 0 0,-1-1 0,1-1 0,-1-1 0,30-9 0,-21 4-17,-1-2 1,0-1 0,-1-1 0,0-1-1,-1-2 1,0 0 0,-1-2 0,-1-1-1,31-29 1,-50 43-103,-1-1 0,1 0 0,-1 0 0,0 0 0,-1-1 0,1 1 0,-1-1 0,0 0 0,0 0-1,-1 0 1,0 0 0,0 0 0,0-1 0,-1 1 0,0-1 0,0 1 0,0-1 0,-1 1 0,0-1 0,-1 1 0,1-1 0,-1 1-1,-1-1 1,1 1 0,-1 0 0,0-1 0,0 1 0,-1 0 0,-5-10 0,1 5-14,0 1 0,-1-1 1,0 1-1,0 1 0,-1-1 1,-1 1-1,0 1 0,0 0 0,0 0 1,-1 1-1,0 0 0,0 1 1,-1 1-1,-15-6 0,-1 3-52,0 1 1,0 1-1,-1 1 0,0 2 0,0 1 1,0 1-1,0 2 0,0 0 0,0 3 0,0 0 1,0 1-1,1 2 0,0 1 0,-34 15 1,55-20 0,1 1 1,-1-1 0,1 1-1,0 1 1,0-1 0,1 1 0,-1 0-1,1 0 1,0 0 0,0 1 0,1 0-1,0 0 1,0 0 0,-5 11-1,8-14 15,0 0-1,0 0 0,0 0 0,0 0 1,0 0-1,1 0 0,-1 0 0,1 1 0,0-1 1,0 0-1,1 0 0,-1 1 0,0-1 1,1 0-1,0 0 0,0 0 0,0 0 0,0 0 1,0 0-1,1 0 0,-1 0 0,1 0 1,0-1-1,0 1 0,0-1 0,0 1 0,0-1 1,0 0-1,1 0 0,-1 0 0,1 0 1,0 0-1,-1 0 0,5 1 0,10 6-112,1-2-1,-1 0 1,1-1-1,0 0 0,1-2 1,-1 0-1,37 2 1,-14-4-7,0-1 0,64-9 0,-62 2 200,0-1 0,0-2 0,-1-2 1,0-2-1,70-33 0,-111 46-27,-1 0-1,1 0 1,-1 0 0,1 0 0,0 0-1,-1 0 1,1 0 0,-1 0-1,1 0 1,-1 0 0,1 0-1,-1 0 1,1 0 0,-1 1 0,1-1-1,-1 0 1,0 0 0,1 1-1,-1-1 1,1 0 0,-1 1-1,1-1 1,-1 0 0,0 1 0,1-1-1,-1 0 1,0 1 0,0-1-1,1 1 1,-1-1 0,0 1 0,0-1-1,1 1 1,-1-1 0,0 1-1,0-1 1,0 1 0,0-1-1,0 1 1,0-1 0,0 1 0,0-1-1,0 1 1,0-1 0,0 1-1,0 0 1,0 34 462,0-30-326,0 18 183,0 0 0,2 0 1,0 1-1,2-2 0,6 27 1,-6-40-290,-1 0 0,1-1 0,0 1 0,1-1 0,0 1 0,0-1 0,1-1 1,0 1-1,0-1 0,1 0 0,0 0 0,0-1 0,1 0 0,-1 0 0,11 5 1,-2-2-394,1 0 1,0-2-1,0 1 1,1-2-1,0 0 1,0-2-1,1 0 1,-1 0-1,32 0 1,-6-3-1598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3.0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421 13 3584,'-2'-1'216,"0"-1"0,1 1 0,-1 0 0,0 0-1,0 0 1,0 0 0,-1 0 0,1 0 0,0 0 0,0 1 0,0-1 0,-1 1 0,1 0 0,0-1 0,0 1 0,-1 0 0,1 0-1,0 1 1,0-1 0,-1 0 0,1 1 0,0-1 0,-4 3 0,-71 22 1626,51-15-1698,-40 9-153,-32 11 499,88-26-397,0 0 0,0 0-1,1 2 1,0-1 0,0 1 0,-16 13-1,24-18-82,-1 0 0,1 0 0,0 0-1,0 0 1,0 1 0,-1-1 0,1 0-1,1 1 1,-1-1 0,0 1 0,0-1 0,0 1-1,1-1 1,-1 1 0,1 0 0,-1-1-1,1 1 1,0 0 0,-1-1 0,1 1-1,0 0 1,0-1 0,0 1 0,1 2 0,0-2-7,0 0 1,0 0 0,0 0 0,1 0 0,-1 0 0,1 0-1,-1 0 1,1 0 0,0-1 0,0 1 0,0-1 0,0 1 0,0-1-1,4 3 1,10 3 6,0 0-1,1-1 0,29 6 0,-32-8 58,84 18 374,159 14 0,-22-5 234,-223-28-611,1 0 0,-1 1 0,0 0 0,0 1 0,0 0 0,18 11-1,-28-15-44,0 0-1,0 0 0,0 0 0,0 0 0,0 1 0,-1-1 0,1 1 0,0-1 0,-1 1 0,1 0 0,-1 0 0,1-1 0,-1 1 0,0 0 0,0 0 0,0 0 0,0 0 0,0 0 0,-1 1 0,1-1 0,0 0 0,-1 0 0,0 1 0,1-1 0,-1 0 0,0 0 0,0 1 0,0-1 0,-1 0 0,1 0 0,-1 1 0,1-1 0,-1 0 0,0 0 0,1 0 0,-1 0 0,0 0 0,0 0 0,-1 0 0,1 0 0,0 0 0,-1 0 0,1-1 1,-2 3-1,-11 9 95,-1 1 1,0-2 0,-1 0 0,0-1 0,-1-1-1,0 0 1,0-1 0,-1-1 0,0-1-1,-1 0 1,0-2 0,-31 7 0,14-6-5,-1-1 0,1-2 0,-1-2 0,0-1 0,-69-9 0,67 0-610,37 7-759,22 5-499,43 7-2081,-10-9 1771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3.7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498 10 2560,'0'0'85,"-1"-1"1,1 1-1,0-1 1,0 1-1,0-1 1,0 1-1,0-1 1,-1 1-1,1 0 1,0-1-1,0 1 1,-1-1-1,1 1 1,0 0-1,-1-1 1,1 1-1,0 0 1,-1-1-1,1 1 1,0 0-1,-1 0 1,1-1-1,-1 1 1,1 0-1,0 0 1,-1 0-1,1 0 1,-1-1-1,1 1 1,-1 0-1,1 0 1,-1 0-1,1 0 1,-1 0-1,1 0 1,-1 0-1,1 0 1,0 0-1,-1 0 1,1 1-1,-1-1 1,0 0-1,-45 1 1572,-49 13-1209,-50 36 1681,49-15-1442,74-29-512,12-3-115,1-1 1,0 1-1,0 1 0,0 0 1,1 0-1,-10 6 0,17-9-58,1-1 0,-1 0 0,1 1 0,0-1 0,-1 1 0,1-1 0,0 1-1,0-1 1,-1 1 0,1-1 0,0 1 0,0-1 0,-1 1 0,1-1 0,0 1 0,0-1-1,0 1 1,0 0 0,0-1 0,0 1 0,0-1 0,0 1 0,0-1 0,0 1 0,0-1-1,0 1 1,1 0 0,-1-1 0,0 1 0,0-1 0,1 1 0,-1-1 0,0 1 0,1-1-1,-1 0 1,0 1 0,1-1 0,-1 1 0,0-1 0,1 0 0,-1 1 0,1-1 0,-1 0-1,1 1 1,-1-1 0,1 0 0,0 1 0,27 14 57,19 1-21,1-2 1,60 10-1,-51-12-4,319 75 478,-358-82-417,0 1 0,0 1 0,33 16 1,-45-20-57,0 0-1,-1 1 1,0 0 0,0-1 0,0 1 0,0 1 0,0-1 0,-1 1-1,0 0 1,0 0 0,0 0 0,-1 0 0,0 1 0,0 0 0,3 6 0,-6-9-16,0 0 0,1 0 1,-1 0-1,0-1 1,-1 1-1,1 0 1,0 0-1,-1 0 1,1 0-1,-1-1 0,0 1 1,0 0-1,0 0 1,-1-1-1,1 1 1,0-1-1,-1 1 1,0-1-1,0 0 1,1 0-1,-1 0 0,0 0 1,-1 0-1,1 0 1,0 0-1,-1-1 1,1 1-1,-5 1 1,-9 7 94,0-1 1,-1-1 0,-20 6 0,34-13-101,-42 16 146,-1-3 1,-1-2 0,0-1-1,-1-3 1,1-2-1,-77 0 1,77-12-182,27-4-376,19 10 362,1-1-1,0 1 0,-1-1 0,1 1 0,0-1 0,-1 1 0,1 0 1,0-1-1,0 1 0,-1-1 0,1 1 0,0-1 0,0 0 0,0 1 0,0-1 1,0 1-1,0-1 0,0 1 0,0-1 0,0 1 0,0-1 0,0 1 0,0-1 1,0 1-1,0-1 0,0 1 0,0-1 0,1 1 0,-1-1 0,0 1 0,1-1 1,0-1-94,1 0 1,0 1-1,0 0 1,0-1-1,0 1 1,0 0-1,0 0 1,0 0-1,0 0 1,0 0-1,0 1 1,0-1-1,1 1 1,-1-1-1,0 1 1,1 0 0,3 0-1,5-2-429,122-18-3179,-48 6 1813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4.1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46 219 5504,'51'-18'5307,"120"-42"-3937,-127 46-1368,-22 9 120,0-2 1,-1 0-1,0-2 1,0 0-1,-1-1 0,0-1 1,26-19-1,-44 29-108,-1 0-1,1-1 0,-1 1 0,0 0 1,0-1-1,1 1 0,-1-1 0,0 1 1,0-1-1,0 0 0,-1 1 1,1-1-1,1-2 0,-2 4-3,0-1 1,0 1-1,0-1 0,-1 1 1,1-1-1,0 1 0,0-1 0,0 1 1,0 0-1,0-1 0,-1 1 1,1-1-1,0 1 0,0-1 0,-1 1 1,1 0-1,0-1 0,-1 1 1,1 0-1,0-1 0,-1 1 0,1 0 1,-1-1-1,1 1 0,-1 0 1,1 0-1,0-1 0,-1 1 0,1 0 1,-2 0-1,-5-2 59,0 1 0,0 0-1,-1 1 1,1-1 0,-11 2 0,-4 0 13,1 1 0,0 1 0,-1 1 0,2 1 0,-1 1 0,0 0 0,1 2 0,0 0 0,1 2 0,0 0 0,1 1 0,0 1 0,0 0 0,1 1 0,1 1 0,0 1 0,1 0 0,1 1 0,0 1 1,1 0-1,1 1 0,1 0 0,0 1 0,1 0 0,-9 26 0,17-39-74,0 0 1,1 0 0,-1-1-1,1 1 1,0 0 0,1 0-1,-1 0 1,1 0 0,1 0-1,-1 0 1,1 0 0,0 0-1,0 0 1,1 0-1,-1 0 1,1 0 0,1-1-1,-1 1 1,1-1 0,0 0-1,0 0 1,0 0 0,1 0-1,0 0 1,0-1 0,8 8-1,0-3-12,-1 0 1,1-1-1,0 0 0,1-1 0,0-1 1,0 0-1,0 0 0,1-1 0,0-1 1,20 3-1,11 1-958,72 2 1,-101-9 390,0-1 0,1-1 0,-2-1 0,1 0 0,0-1 0,0 0 1,-1-1-1,16-7 0,7-15-1477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4.9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13 152 3328,'0'0'154,"-1"0"1,0 1-1,1-1 1,-1 0 0,0 0-1,1 1 1,-1-1-1,1 0 1,-1 1-1,0-1 1,1 1-1,-1-1 1,1 1-1,-1-1 1,1 1-1,0-1 1,-1 1-1,1-1 1,-1 1-1,1 0 1,0-1-1,0 1 1,-1-1-1,1 1 1,0 0-1,0-1 1,0 1-1,0 0 1,-1-1 0,1 1-1,0 0 1,0 0-1,1-1 1,-1 1-1,0 0 1,0-1-1,0 1 1,0 0-1,0-1 1,1 1-1,-1 0 1,0-1-1,1 1 1,-1-1-1,0 1 1,1-1-1,-1 1 1,1 0-1,-1-1 1,1 1-1,0 0 1,6 10-1129,-4-4 997,2 5 139,0 0 0,1 0 1,1-1-1,0 1 0,0-2 1,1 1-1,0-1 1,1 0-1,1-1 0,-1 0 1,1 0-1,15 9 0,1-4 8,1 0-1,1-2 0,-1-2 1,2 0-1,0-2 0,0-1 1,0-1-1,1-1 0,-1-2 1,1-1-1,0-2 0,0 0 1,0-2-1,0-2 0,50-11 1,-68 11-116,0 0 0,-1-1 1,1 0-1,-1-1 1,-1 0-1,1-1 1,-1 0-1,0-1 1,11-11-1,-17 16-31,0-1 1,-1 0-1,1 0 1,-1 0-1,0-1 1,0 1-1,-1-1 1,1 0-1,-1 1 0,0-1 1,0 0-1,-1 0 1,0 0-1,0-1 1,0 1-1,0 0 1,-1 0-1,1-1 1,-1 1-1,-1 0 0,1 0 1,-1-1-1,0 1 1,-2-6-1,-1 1-7,0 0 0,-1 0 0,0 0 0,-1 1-1,0 0 1,0 0 0,-1 1 0,0 0 0,0 0 0,-1 1-1,0-1 1,-1 2 0,0-1 0,0 1 0,0 1 0,0-1-1,-17-5 1,-10-3-44,-1 2-1,-1 2 0,-58-9 1,61 13-6,0 1 1,-1 2-1,-61 3 1,81 1-27,0 1 1,0 0-1,1 1 0,-1 1 1,1 1-1,0 0 1,0 1-1,1 0 1,0 2-1,-27 17 1,38-23 28,-1 0 0,1 1 1,0-1-1,0 1 0,0 0 1,1 0-1,-1 0 1,0 0-1,1 1 0,0-1 1,0 1-1,0-1 0,0 1 1,1 0-1,0 0 1,-1 0-1,1 0 0,1 0 1,-1 0-1,0 0 0,1 0 1,0 0-1,0 0 1,0 0-1,1 0 0,-1 0 1,1 0-1,2 6 0,-1-3-71,1 0-1,0-1 0,1 1 0,0-1 0,0 0 0,0 0 0,1 0 0,0-1 0,0 1 0,0-1 0,1 0 0,-1-1 0,1 1 1,12 6-1,2-2-359,1 0 0,-1-1 1,2-1-1,-1-1 1,40 7-1,-20-8-655,0-2-1,54-2 0,0-9-567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5.2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27 128,'9'-26'0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5.6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110 0 3712,'-19'36'1929,"14"-29"-1463,1 0-1,1 0 1,-1 0-1,1 0 1,1 0-1,-1 1 1,-1 10-1,-53 423 2054,53-364-1874,3-1 0,3 0 0,22 138 0,-17-177-356,2-1 1,1 0-1,1 0 1,2-1-1,2-1 1,27 47-1,-28-67-331,-12-14-754,-8-5-350,6 5 1035,-1 0-1,1-1 0,-1 1 1,1 0-1,0-1 1,-1 1-1,1-1 0,0 1 1,-1 0-1,1-1 1,0 1-1,0-1 0,0 1 1,-1-1-1,1 1 1,0-1-1,0 1 0,0-1 1,0 1-1,0-1 1,0 1-1,0-1 0,0 1 1,0-1-1,0 1 1,0-1-1,0 1 0,0-1 1,0 1-1,0-1 1,1 1-1,-1-1 0,0 1 1,0-1-1,1 1 1,-1-1-1,0 1 0,1-1 1,2-8-1446,-10-6-512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5.9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23 115 2816,'41'23'7199,"-33"-20"-7016,0 0 1,0 0-1,1-1 0,0 0 1,-1-1-1,1 0 0,0 0 1,0 0-1,-1-2 0,12 0 1,-1-1 177,1 0 1,-1-2-1,0 0 1,26-10-1,-41 13-299,0-1 0,0 0 0,0 0 0,0-1 0,0 1 0,0-1 0,-1 0 0,1 0-1,-1 0 1,0 0 0,3-4 0,-4 5-26,-1 0-1,0-1 0,0 1 1,0 0-1,0-1 0,0 1 1,-1 0-1,1-1 0,-1 1 1,0-1-1,1 1 0,-1-1 1,0 1-1,-1-1 0,1 1 1,0-1-1,-1 1 0,1-1 1,-1 1-1,0 0 0,-1-5 1,0 5-5,1-1 1,-1 1 0,0-1 0,0 1 0,0 0 0,0 0 0,0 0 0,0 0 0,-1 0-1,1 0 1,0 1 0,-1-1 0,0 1 0,1-1 0,-1 1 0,0 0 0,0 0 0,0 0 0,1 1-1,-1-1 1,0 1 0,0-1 0,0 1 0,0 0 0,0 0 0,0 1 0,0-1 0,0 0-1,0 1 1,-3 1 0,-8 1 129,-1 0 0,1 1-1,0 1 1,-25 12-1,26-10-48,0 0-1,1 1 0,0 0 0,0 1 0,0 1 0,2 0 0,-1 1 0,-16 20 0,22-24-74,0 1 0,0-1-1,1 1 1,0 0-1,1 0 1,0 0-1,0 0 1,0 1-1,1-1 1,0 1-1,1 0 1,0 0 0,0-1-1,1 1 1,0 0-1,2 11 1,0-12-23,0-1 0,0 1 0,0-1 0,1 0 0,0 0 0,0 0 0,1-1 0,-1 1 0,2-1 0,-1 0 0,1 0 0,0 0 0,0-1 0,0 1 0,1-1 0,0 0 0,0-1 0,0 0 0,1 0 0,-1 0 0,1-1 1,0 0-1,0 0 0,0 0 0,13 2 0,12 2-77,1-2 1,0 0 0,1-3-1,44-1 1,-77-1 51,17 0-151,90-4-1468,-98 3 1133,0 0-1,0-1 0,1 0 0,-2-1 1,1 0-1,0-1 0,-1 1 0,10-7 1,3-12-1935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7.2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26 904 2816,'-25'2'2732,"47"-7"957,1 3-3311,0-1 0,0 0 0,0-2 0,-1-1 0,0-1-1,30-13 1,-16 3-58,24-11 180,-1-2 0,-2-3 0,70-52-1,-111 73-434,-1-1-1,-1-1 1,0 0-1,-1-1 0,0 0 1,-1-1-1,-1-1 1,0 1-1,-2-2 0,0 0 1,-1 0-1,0 0 0,-2-1 1,0 0-1,5-32 1,-8 30-40,0 1 1,-2-1-1,0 0 1,-2 1 0,-2-22-1,2 33-17,-1 1 0,0 0-1,0 0 1,-1 0 0,0 0 0,-1 1-1,1-1 1,-2 1 0,1 0 0,-1 0-1,0 0 1,0 0 0,0 1-1,-1 0 1,-11-8 0,0 1-16,-1 2 1,0 0-1,0 1 0,-1 1 1,-1 0-1,1 2 0,-1 0 1,-1 1-1,1 2 1,-1 0-1,-37-3 0,44 7-21,0-1 1,0 2-1,0 0 0,-1 0 0,1 1 0,1 1 0,-1 0 0,0 1 1,1 1-1,-1 0 0,1 1 0,1 0 0,-1 1 0,1 1 0,0-1 0,1 2 1,0 0-1,-14 14 0,12-6 3,0 0 0,1 1 0,1 0 0,1 1 1,0 1-1,2-1 0,0 1 0,1 1 0,1 0 0,-4 26 0,4-12 31,2 1 0,1 0 0,2 0-1,1 0 1,8 54 0,-4-69 33,1 0 1,1-1-1,0 1 1,2-1-1,0-1 1,1 1-1,1-2 0,1 1 1,1-1-1,0-1 1,1 0-1,1-1 1,1 0-1,0-1 1,1-1-1,0-1 1,1 0-1,1-1 0,0 0 1,21 8-1,-14-8 13,0-1 0,1-1 0,0-1 0,1-1 0,0-1 0,0-2-1,0-1 1,1-1 0,0-1 0,-1-2 0,1 0 0,0-2 0,-1-1-1,1-1 1,30-10 0,-6-2 26,0-2 0,-1-2-1,-1-3 1,51-31 0,-75 37-32,0 0 0,-2-2 0,0 0 0,-1-2 0,0-1 0,-2 0 0,-1-2 0,29-44 0,-23 24-42,-2 0-1,-2-2 1,-2 0-1,-2-2 0,-2 0 1,-3-1-1,-1 0 0,8-79 1,-20 122-16,1 0-1,-1 0 1,0 0 0,-1 0 0,0 1 0,1-1 0,-2 0 0,1 0-1,-1 1 1,0-1 0,0 1 0,0-1 0,-1 1 0,1 0-1,-1 0 1,-6-7 0,6 9-2,-1-1-1,0 1 1,0 0-1,0 0 1,0 0-1,-1 0 1,1 1-1,-1 0 1,1 0-1,-1 0 1,0 0-1,0 1 1,1 0-1,-1 0 1,0 0-1,0 1 1,0-1-1,0 1 1,-8 1-1,-2 1-7,0 1 0,1 1-1,0 0 1,-1 0 0,1 2-1,1 0 1,-1 0 0,1 1-1,0 1 1,0 0 0,1 1-1,-18 17 1,3-2-23,1 2 0,2 2 0,1 0 0,-22 34 0,34-45 32,1-1 0,0 1 0,2 1-1,0 0 1,1 0 0,1 1 0,0-1-1,2 1 1,0 1 0,1-1 0,1 0 0,1 1-1,0-1 1,2 1 0,0-1 0,1 1-1,1-1 1,1 0 0,1 0 0,0 0 0,2 0-1,0-1 1,11 21 0,-9-26 32,0-1 0,0 1 0,1-2-1,0 1 1,1-1 0,1-1 0,0 0 0,0 0 0,1-2 0,0 1 0,0-2 0,29 13 0,-19-11 11,0-1 1,0-1-1,0-2 1,1 0-1,0-1 1,0-1 0,39-1-1,-25-3 25,0-2 0,0-1 1,69-16-1,-96 17-37,1-1 0,-1 0 1,0 0-1,0-1 1,-1 0-1,0-1 0,1-1 1,-2 1-1,1-1 1,-1-1-1,0 0 0,-1 0 1,0-1-1,0 0 0,-1 0 1,9-16-1,-14 22-12,0 0 0,-1 0 0,1-1 0,-1 1 0,0-1 0,0 1 0,0-1 0,0 1 0,-1-1 0,0 1 0,1-1 0,-1 0 0,-1 1 0,1-1-1,0 1 1,-1-1 0,0 1 0,0-1 0,0 1 0,0-1 0,0 1 0,-1 0 0,1-1 0,-1 1 0,0 0 0,0 0 0,0 0 0,-1 1 0,-2-4 0,1 2-6,-1 0-1,1 1 1,-1-1 0,0 1 0,0 0 0,0 0 0,0 1 0,-1 0-1,1 0 1,-1 0 0,1 0 0,-1 1 0,0 0 0,0 0 0,1 0-1,-1 1 1,-8 0 0,-11 2-42,0 1 0,1 0 0,0 2 0,-33 10 0,49-12 35,0 1-1,0 0 0,1 0 1,-1 0-1,1 1 0,0 0 0,1 0 1,-1 1-1,1 0 0,0 0 1,1 0-1,-1 1 0,1 0 1,0 0-1,1 0 0,-6 14 0,6-10 28,0 1-1,1-1 1,1 1-1,0 0 1,0-1-1,2 1 0,-1 0 1,1 0-1,1 0 1,0-1-1,1 1 0,0 0 1,1-1-1,0 1 1,1-1-1,0 0 0,7 14 1,-1-5 74,0-1 1,1 0-1,1-1 1,1 0 0,1 0-1,0-2 1,1 0-1,25 21 1,-25-25 1,0-1 0,1-1 0,0 0 0,1-1 0,0-1 0,1-1 0,-1 0 0,31 7 0,-33-12-373,-1 1 1,1-2-1,-1 0 1,1-1-1,0 0 1,-1-1-1,1-1 1,-1 0 0,1-1-1,-1-1 1,22-8-1,-32 10 12,1 0-1,-1 0 0,0-1 1,0 1-1,0-1 0,0 0 1,4-3-1,17-28-1930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8.0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78 2944,'1'-3'265,"0"0"1,0 0-1,0 0 1,0-1-1,0 1 1,1 1-1,0-1 1,-1 0-1,1 0 1,0 0-1,1 1 1,-1-1-1,0 1 1,1 0-1,-1 0 1,1 0-1,-1 0 1,1 0-1,0 0 1,0 1-1,3-2 1,0 0-174,0 0 0,1 0 0,-1 1 0,0-1 1,1 1-1,-1 1 0,1-1 0,0 1 0,12 0 0,0 4 132,0 0-1,0 2 1,0 0-1,-1 1 1,0 1-1,0 1 1,-1 0-1,0 1 1,0 1-1,18 15 1,22 20 246,71 71 0,-67-58-242,3 1 63,-3 4 1,83 110 0,-143-173-331,-1 0 0,1 1 0,-1-1 0,0 1-1,1-1 1,-1 1 0,0-1 0,1 1 0,-1-1 0,0 1 0,0-1 0,0 1 0,1-1 0,-1 1 0,0-1 0,0 1 0,0-1 0,0 1 0,0-1 0,0 1 0,0 0 0,0-1 0,0 1 0,0-1 0,0 1 0,0-1 0,-1 1 0,1-1 0,0 1 0,0-1 0,-1 1 0,1-1 0,0 1 0,-1-1 0,1 1 0,0-1 0,-1 1 0,0 0 0,-21 6-2770,3-7 996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1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178 350 2176,'-4'0'239,"-1"-1"1,0 0-1,1 1 1,-1 0-1,0 0 1,1 0-1,-1 1 1,0-1-1,1 1 0,-1 0 1,0 1-1,1-1 1,0 1-1,-1 0 1,1 0-1,0 0 1,0 0-1,-4 4 1,0-1 8,0 1 0,0 0 0,0 1 1,1-1-1,0 1 0,1 1 0,-1-1 0,-5 11 1,9-12-104,0 1 0,0 0 1,1 0-1,0 0 1,1 0-1,0 0 0,0 0 1,0 0-1,1 0 1,0 1-1,1 12 0,3 6 434,10 44-1,-10-55-455,0 0 0,1 0 1,1 0-1,0-1 0,1 0 1,0 0-1,1-1 0,1 0 0,0 0 1,1-1-1,0 0 0,1-1 0,0 0 1,1-1-1,0 0 0,0-1 0,1 0 1,0-1-1,1 0 0,0-1 0,0-1 1,1 0-1,-1-1 0,1-1 0,1 0 1,29 3-1,-19-5-69,0-2 1,0-1-1,1-1 1,-2-1-1,1-1 1,0-1-1,-1-2 1,0 0-1,0-2 0,-1 0 1,0-2-1,-1-1 1,39-26-1,-45 27-30,-1-1 0,0-1 0,-1-1 0,0 0 0,-1-1-1,-1 0 1,-1-1 0,0 0 0,-1-1 0,0-1 0,-2 1 0,0-2 0,-1 1-1,0-1 1,-2 0 0,-1-1 0,0 0 0,2-22 0,-6 25-18,-1 1 0,-1-1 0,0 1 0,-2 0 0,1 0 0,-2-1 0,0 2 0,-1-1 0,-1 1 0,0-1 0,-1 2 0,-1-1 0,0 1 0,-15-20 0,9 16-19,-1 0 0,0 1-1,-2 1 1,1 1 0,-2 0-1,0 1 1,-1 1 0,0 0-1,-35-15 1,31 18-33,-2 1 0,0 1 0,0 2 0,0 0 0,0 1 1,-1 2-1,-34 0 0,41 3-35,1 0 0,-1 2 0,1 0 0,0 1 0,-1 1 0,1 0 0,1 2 0,-1 0 0,1 1 0,-29 16 0,39-19 14,0 0 1,1 1 0,0-1-1,0 1 1,0 1 0,0-1 0,1 1-1,0 0 1,0 0 0,1 1-1,-1-1 1,1 1 0,1 0 0,-6 14-1,8-15 21,0 0 0,0 0-1,1 0 1,-1 0 0,1 0 0,1 0-1,-1 1 1,1-1 0,0 0-1,0 0 1,1 0 0,0 0 0,0-1-1,0 1 1,1 0 0,0-1-1,0 0 1,0 1 0,6 5 0,-3-3 15,1-1 0,0 0 0,0-1 0,0 0 0,1 0 0,0 0 0,0-1 0,0 0 0,1-1 0,0 0 0,16 5 0,11 2 33,63 10 1,-67-14 1,135 16 212,-109-17 167,-1 3 0,85 23 0,-139-31-348,0 0 1,-1 0-1,1 0 0,0 0 0,-1 1 1,0-1-1,1 1 0,-1 0 0,0 0 1,1-1-1,-1 1 0,0 1 0,0-1 0,-1 0 1,1 0-1,0 1 0,-1-1 0,0 1 1,1-1-1,-1 1 0,0 0 0,0-1 1,0 1-1,-1 0 0,1 0 0,-1 0 0,1 0 1,-1-1-1,0 1 0,-1 3 0,0 10 137,-1-1 0,-1 0 0,0 0-1,-9 23 1,1-1 75,6-18-116,1 1 0,1-1 0,1 1 0,0 0 0,2 0 0,0 0 0,1 0 0,1-1 0,1 1 0,7 23 0,-6-31-319,0 0 0,1-1 0,0 1 0,1-1 0,1 0 0,-1-1 0,2 1 1,0-1-1,0-1 0,0 0 0,1 0 0,1 0 0,-1-1 0,1-1 0,1 0 0,0 0 0,16 7 0,16 5-1945,6 0-64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18.7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1045 8 1664,'0'0'127,"0"-1"0,0 1 0,-1-1 0,1 1 0,0 0 0,0-1 0,-1 1 0,1-1 0,0 1 0,-1 0 0,1-1 1,0 1-1,-1 0 0,1 0 0,0-1 0,-1 1 0,1 0 0,-1 0 0,1 0 0,0-1 0,-1 1 0,1 0 0,-1 0 0,1 0 0,-1 0 0,1 0 0,-1 0 0,1 0 0,-1 0 0,1 0 0,0 0 1,-1 0-1,1 0 0,-1 0 0,1 0 0,-1 0 0,1 1 0,-1-1 0,1 0 0,0 0 0,-1 1 0,1-1 0,0 0 0,-1 1 0,-10 3-234,-30 9 604,0 2 0,1 2 0,1 2-1,0 1 1,2 2 0,-69 53 0,-39 51 643,-150 117 941,222-185-1630,48-37-217,-1-1 0,0-2 0,-41 23 0,54-37-169,10-7-615,3 1 462,1 1 0,-1 0 0,1 0-1,0 1 1,0-1 0,-1 0 0,1 0-1,0 0 1,0 0 0,0 1 0,0-1 0,0 0-1,0 1 1,0-1 0,0 1 0,2-1 0,19-3-1640,1 3-192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7.9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2 107 2304,'-1'-2'117,"1"-1"1,0 1 0,0 0-1,0 0 1,0-1-1,0 1 1,0 0-1,1 0 1,-1 0-1,1-1 1,-1 1 0,1 0-1,0 0 1,0 0-1,0 0 1,0 0-1,0 0 1,2-2-1,-2 1 121,1 0-1,0 0 1,-1 0-1,1-1 1,-1 1-1,0 0 0,0-1 1,0 1-1,0-8 1,-2-13 749,-1 37 297,1 44-99,54 313 853,-18-157-1388,-29-164-544,2-1 1,3 0 0,1 0-1,2-2 1,35 76 0,-46-116-128,0-1 0,0 1 1,1-1-1,0 0 0,0 0 0,0-1 1,0 1-1,1-1 0,0 0 1,0 0-1,0 0 0,0-1 1,8 4-1,-10-6-90,1 1 0,-1-1 1,1 0-1,0 0 0,0-1 0,-1 1 1,1-1-1,0 0 0,0 0 0,0 0 1,0-1-1,-1 1 0,1-1 0,0 0 0,0 0 1,-1 0-1,1 0 0,-1-1 0,1 1 1,-1-1-1,0 0 0,5-4 0,29-20-1510,5-5-64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8.2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 2432,'3'-16'1152,"26"6"-256,-20 10 1024,5-6-1664,6-4 128,3 10 128,5-4 128,15 4-896,-6 0 128,11 0 384,-7 0 128,-4 4-640,-3-1 0,-5 4-896,-1 6 128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48.7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98 232 3200,'0'0'28,"0"0"0,0 0 1,-1-1-1,1 1 0,0 0 1,0 0-1,-1 0 0,1 0 0,0 0 1,0 0-1,-1 0 0,1 0 0,0 0 1,-1 0-1,1 0 0,0 0 1,-1 0-1,1 0 0,0 0 0,0 0 1,-1 0-1,1 0 0,0 0 0,0 0 1,-1 0-1,1 0 0,0 0 1,-1 1-1,1-1 0,0 0 0,0 0 1,0 0-1,-1 0 0,1 1 0,0-1 1,0 0-1,0 0 0,-1 1 1,1-1-1,0 0 0,0 0 0,0 1 1,0-1-1,0 0 0,0 0 0,0 1 1,-1-1-1,1 0 0,0 1 1,0-1-1,0 1 0,6 23 1511,20 28 700,-23-47-2188,1 0 0,0-1 0,0 1 0,0-1 0,0 0 1,1 0-1,-1-1 0,1 1 0,0-1 0,0 0 0,0 0 0,1-1 1,-1 0-1,1 0 0,-1 0 0,1 0 0,0-1 0,-1 0 0,1 0 1,0-1-1,0 0 0,0 0 0,0 0 0,0 0 0,0-1 0,-1 0 1,1 0-1,0-1 0,8-3 0,0 0 42,0 0 0,0-1 1,-1-1-1,0 0 0,0-1 0,0-1 1,-1 0-1,-1 0 0,1-1 0,17-21 1,-21 21-39,0 0 0,0-1 0,-1 0 0,-1 0 0,0-1 0,-1 0 0,0 0 0,6-22 0,-10 30-38,0 0-1,-1 0 1,1 0-1,-1 0 1,0 0-1,-1-1 1,1 1-1,0 0 1,-1 0-1,0 0 1,0 0-1,-1 1 1,1-1-1,-1 0 1,1 0-1,-1 1 1,0-1-1,-1 1 1,1-1-1,-1 1 1,1 0-1,-1 0 1,0 0 0,0 0-1,0 1 1,0-1-1,-1 1 1,1 0-1,-1 0 1,1 0-1,-8-2 1,-2-1 5,0 0 0,0 1 0,0 1-1,0 0 1,-1 1 0,1 1 0,-1 0 0,1 0 0,-1 1 0,1 1 0,-1 1 0,1 0 0,-17 4 0,9 0-42,1 0 1,0 2-1,0 0 0,1 1 0,0 1 1,1 1-1,-31 23 0,43-29-84,0 0-1,1 0 1,-1 1 0,1 0-1,-9 12 1,13-15-12,-1-1 1,1 1-1,-1 0 0,1 0 0,0 0 1,0 0-1,0 0 0,0 0 0,1 0 1,-1 0-1,1 0 0,0 0 0,0 0 1,0 0-1,0 0 0,1 0 0,1 6 1,12 20-1421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50.2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5 270 2304,'0'1'128,"-1"0"0,0 0 0,1 0 0,-1 1 0,1-1 0,-1 0 0,1 0-1,0 1 1,0-1 0,-1 0 0,1 0 0,0 1 0,0-1 0,0 0 0,0 0 0,0 1 0,1-1 0,-1 0 0,0 0 0,1 1 0,-1-1 0,1 0 0,-1 0 0,1 0 0,-1 1-1,1-1 1,0 0 0,1 2 0,31 34 2848,-17-21-3369,-9-8 496,0 0-1,1 0 1,0-1-1,0 0 1,0-1 0,1 1-1,0-2 1,0 1-1,1-1 1,-1-1 0,1 1-1,0-2 1,0 1-1,1-2 1,-1 1 0,1-1-1,-1-1 1,1 0-1,0 0 1,15-2 0,-5 0-30,-1-1 0,0-1 0,0 0 0,0-2 0,0 0 0,-1-2 1,0 0-1,0-1 0,19-11 0,-24 12-31,-1-1 0,0 0 1,-1-1-1,0-1 0,0 0 0,-1 0 0,0-1 1,-1 0-1,0-1 0,-1 0 0,0-1 0,13-25 1,-20 33-26,-1 1 0,1-1 0,-1 1 0,0-1 0,0 1 1,0-1-1,-1 1 0,0-1 0,1 0 0,-2 0 1,1 1-1,-1-1 0,1 0 0,-1 1 0,0-1 0,-3-5 1,1 3 2,0 0 0,-1 1 1,0-1-1,0 1 0,-1 0 1,0 0-1,0 1 0,0-1 0,-9-6 1,1 2-5,0 1 1,-1 0 0,0 1-1,-1 0 1,1 2-1,-1 0 1,-1 0 0,1 1-1,-17-2 1,-1 3-20,0 2 1,0 1-1,0 2 0,0 2 1,0 0-1,0 3 0,-47 12 1,72-15-22,-1-1 1,0 2-1,1-1 1,0 1-1,0 0 1,0 0-1,0 1 1,1 0-1,0 1 1,-12 11 0,17-16 15,1 1 0,0 0 0,0-1 0,-1 1 0,1 0 0,0 0 0,0 0 0,1 0 0,-1 0 1,0 0-1,1 0 0,-1 0 0,1 0 0,-1 0 0,1 0 0,0 1 0,0-1 0,0 0 0,1 3 1,0-2-7,0 0 1,0 0 0,1 0 0,-1 0 0,1-1 0,0 1-1,0 0 1,0-1 0,0 0 0,1 1 0,-1-1-1,0 0 1,1 0 0,0 0 0,-1 0 0,6 2 0,0 0-10,1-1 1,-1 0-1,0 0 1,1-1-1,-1 0 0,1-1 1,0 1-1,0-2 1,-1 1-1,14-2 1,90-13 17,-98 12 2,64-10-9,263-54-104,-339 66 115,6-3-10,0 0-1,1 1 0,0 1 0,-1-1 0,1 2 0,0-1 1,-1 1-1,17 2 0,-24-1 32,-1 1 0,1 0 0,-1 0 0,0-1 0,0 1 0,0 0 0,0 0 0,0 0 0,0-1 0,0 1 0,-1 0 0,1 0 0,0 0 0,-1-1 0,0 3 0,-1 4 44,2 7 36,1 0 0,0 0 0,1 0 1,0 0-1,2-1 0,-1 1 0,2-1 0,0 0 1,1 0-1,0 0 0,1-1 0,0 0 0,2-1 0,-1 1 1,1-1-1,1-1 0,0 0 0,1 0 0,0-1 0,0 0 1,1-1-1,16 9 0,-20-14-170,0-1 1,0 0-1,1 0 1,-1-1-1,1 0 1,0-1-1,0 0 1,-1 0-1,1-1 1,12 0-1,-14-1-230,-1 1 0,0-1-1,1 0 1,-1-1 0,0 1-1,0-1 1,0-1 0,0 1-1,-1-1 1,1 0 0,-1 0 0,1 0-1,-1-1 1,6-5 0,0-4-1492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51.7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16 780 2688,'-4'-4'289,"3"4"-250,1-1 0,-1 1 1,0-1-1,0 1 0,1-1 1,-1 0-1,0 1 0,1-1 1,-1 0-1,1 1 0,-1-1 1,1 0-1,-1 0 0,1 0 1,-1 1-1,1-1 0,0 0 1,-1 0-1,1 0 0,0 0 1,0 0-1,0 0 0,0 1 1,-1-1-1,1 0 0,1 0 1,-1 0-1,0-1 0,35-7 2756,78-36-769,-76 30-1745,-1-2-1,-1-1 1,-1-2-1,-1-1 0,-1-2 1,31-27-1,-44 34-203,0 0 1,-1-1-1,-1-1 0,-1 0 0,-1-2 1,0 0-1,13-24 0,-22 34-57,-1 0 0,-1-1 1,0 1-1,0-1 0,-1 0 0,0 0 0,-1-1 1,0 1-1,-1 0 0,0-1 0,-1 1 0,0-1 0,-1 1 1,0 0-1,-1-1 0,0 1 0,-6-17 0,4 20-10,0 1 0,0-1 1,-1 1-1,0-1 0,0 2 0,-1-1 0,0 0 0,0 1 0,-1 0 0,0 1 0,0-1 0,0 1 0,0 1 1,-1-1-1,-11-4 0,-1 0 9,1 1 0,-1 1 1,-1 1-1,0 1 0,-28-4 1,37 8-20,0 0 1,-1 1 0,1 1-1,0 0 1,0 0 0,0 1-1,0 1 1,0 0 0,0 1 0,0 0-1,1 0 1,0 1 0,0 1-1,0 0 1,1 1 0,0 0-1,0 0 1,1 1 0,0 0-1,0 1 1,1 0 0,0 0-1,0 1 1,1 0 0,0 0 0,1 1-1,0 0 1,1 0 0,1 0-1,-6 16 1,6-4 27,1-1 0,0 1 0,2 0 0,1 0 0,0 0 0,2-1 0,0 1 0,2 0 0,1-1 0,10 32 0,-9-35 6,2 0 0,0-1-1,1 0 1,1 0 0,0-1 0,2 0-1,0-1 1,0 0 0,2-1-1,0 0 1,0-1 0,19 13 0,1-3 58,1-2 1,1-1 0,1-2 0,1-1-1,69 22 1,-83-34-45,-1 0 0,0-1 0,1-1 0,0-2-1,0 0 1,0-1 0,0-2 0,0 0 0,0-2 0,0 0-1,32-10 1,-27 4-15,-1-2 0,0 0 0,-1-2 0,0-1 0,48-33 0,-60 35-18,0-1 0,0 0 0,-1-2 0,-1 1 0,0-1 0,-1-1 0,-1-1 0,0 1 0,-1-2 0,8-18 0,-5 2-54,-1 0-1,-1 0 1,10-60 0,-18 76 7,-1 0 1,-1 0 0,0 0 0,-1 0 0,-1 0-1,-1 0 1,-1 0 0,0 0 0,-7-20 0,7 30 19,0 0 1,-1 0 0,0 1 0,0-1 0,-1 1 0,0 0 0,0 0-1,-1 1 1,0 0 0,0 0 0,0 0 0,-1 0 0,0 1-1,0 0 1,0 1 0,-1-1 0,1 2 0,-1-1 0,0 1 0,0 0-1,-12-2 1,10 3 1,-1 0 0,1 1 0,0 0 0,-1 1 0,1 0 0,0 1 0,-1 0 0,1 1 0,0 0 0,0 0-1,0 1 1,0 0 0,1 1 0,-1 0 0,1 1 0,0 0 0,-11 8 0,9-4-10,0 0 0,1 0-1,1 2 1,0-1 0,0 1 0,1 0 0,0 1 0,1 0 0,0 0-1,1 0 1,1 1 0,0 0 0,0 0 0,1 1 0,1-1 0,0 1-1,-1 22 1,2-2-40,1 1-1,2 0 1,2-1-1,1 1 1,16 65 0,-12-75 105,1-1-1,1 0 1,1-1 0,1 0 0,1-1 0,1-1 0,0 0 0,2 0 0,1-2 0,0 0 0,2-1 0,0 0-1,1-2 1,0 0 0,1-2 0,1 0 0,0-1 0,26 10 0,-36-19-26,0-1-1,0 0 1,0-1-1,0 0 1,0 0-1,1-2 1,-1 1 0,0-2-1,1 0 1,-1 0-1,0-1 1,0 0-1,0-1 1,0-1 0,0 0-1,0 0 1,-1-1-1,0-1 1,0 0 0,0 0-1,-1-1 1,0 0-1,-1-1 1,1 0-1,-1-1 1,-1 0 0,0 0-1,0-1 1,-1 0-1,7-11 1,13-32 37,-10 18-20,-11 26-25,-2 10-7,-1 7 4,0-1 1,1 0 0,0 0 0,0-1 0,0 1 0,1-1 0,0 0 0,0 0 0,1 0-1,0-1 1,0 0 0,0 0 0,0-1 0,1 1 0,0-1 0,0-1 0,9 5 0,0-2 19,1-1 0,-1 0 0,1-1 0,0-1 0,0-1 0,0 0 0,20-1 0,-26-1 5,0-1 0,0-1 0,0 0 1,-1 0-1,1-1 0,0 0 1,-1-1-1,0 0 0,0-1 0,0 0 1,0 0-1,-1-1 0,0-1 1,0 1-1,-1-1 0,0-1 0,8-9 1,-11 13-20,-1-1 1,0-1-1,-1 1 0,1 0 1,-1-1-1,0 0 0,-1 1 1,1-1-1,-1 0 1,0-1-1,-1 1 0,1 0 1,-1 0-1,-1-1 1,1 1-1,-1-1 0,0 1 1,0 0-1,-1-1 1,0 1-1,0 0 0,0-1 1,-1 1-1,0 0 1,0 0-1,-1 0 0,0 0 1,0 1-1,0-1 0,-5-6 1,1 3-22,-1 1 0,0 1 0,0-1 0,0 1 0,-1 0 1,0 1-1,-1 0 0,1 1 0,-1 0 0,0 0 0,0 1 0,-1 0 0,1 1 0,-1 0 0,0 1 1,1 0-1,-1 0 0,0 1 0,0 1 0,-17 1 0,8 0-50,1 0 1,-1 2-1,1 0 1,0 1-1,0 1 0,0 1 1,1 1-1,0 0 0,0 1 1,-28 18-1,43-24 46,0 0 0,0-1 0,0 1 0,0 0-1,1 1 1,-1-1 0,1 0 0,0 1 0,-1-1 0,1 1 0,0 0 0,1 0 0,-1 0 0,0 0-1,1 0 1,0 0 0,-1 0 0,1 0 0,1 1 0,-1-1 0,0 0 0,1 1 0,0-1 0,-1 1 0,1-1-1,1 0 1,-1 1 0,0-1 0,1 0 0,0 1 0,0-1 0,0 0 0,0 0 0,0 1 0,1-1 0,-1 0-1,1 0 1,0-1 0,0 1 0,0 0 0,0 0 0,0-1 0,1 0 0,-1 1 0,1-1 0,-1 0-1,1 0 1,0 0 0,5 2 0,7 4-10,-1-1 0,1-1-1,0 0 1,0-1 0,1 0-1,0-1 1,28 3 0,8-3-34,57-4 0,-75-1 38,1 1 1,-1 1-1,0 2 1,66 14 0,-92-14 43,1 1 0,-1 0 0,0 1 0,0-1 0,0 2 0,-1-1 0,10 9 0,-13-10-257,0 0 0,0 0 1,0 0-1,1-1 0,-1 0 0,1 1 1,0-2-1,0 1 0,0-1 1,0 1-1,1-2 0,-1 1 0,0 0 1,1-1-1,-1 0 0,1 0 1,0-1-1,-1 0 0,1 0 0,10-1 1,8-5-1563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52.4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1 303 2816,'0'0'56,"0"0"1,0 0-1,0 0 1,0 0-1,0 0 1,0 0-1,0 0 1,0 0-1,1 0 1,-1 0-1,0 0 1,0 0-1,0 0 1,0 0-1,0 0 1,0 0-1,0 0 1,0 0-1,0 0 1,1 0-1,-1 0 1,0 0-1,0 0 1,0 0-1,0 0 1,0 0-1,0 0 1,0 0-1,0 0 1,0 0-1,0 0 1,0 1-1,0-1 1,0 0-1,1 0 1,14-14 1509,19-19-281,-7 7-1026,2 1-1,0 2 0,1 1 1,2 1-1,0 2 1,46-21-1,-66 34-147,12-7 38,1 2 0,1 0 0,0 2 1,0 0-1,1 2 0,28-4 0,-45 10-109,-1-1-1,1 2 1,0-1 0,0 1-1,-1 1 1,1 0 0,-1 0-1,1 1 1,-1 0 0,1 1-1,-1 0 1,0 0 0,0 1 0,0 1-1,-1-1 1,0 1 0,1 0-1,-2 1 1,1 0 0,13 14-1,-14-12 2,-1 0-1,0 0 1,0 1-1,-1 0 0,0 0 1,0 0-1,-1 1 1,0 0-1,-1 0 1,0 0-1,-1 0 0,0 0 1,0 0-1,-1 1 1,-1-1-1,0 0 0,0 1 1,-2 13-1,-1-12 19,1 0 0,-1-1-1,-1 1 1,0 0 0,-1-1-1,0 0 1,-1 0 0,0-1-1,-1 1 1,0-2 0,0 1-1,-1-1 1,-1 0 0,1 0-1,-14 9 1,9-7 29,-1-2 0,0 0 1,-1 0-1,0-1 0,-24 8 0,34-13-95,-1-2 0,1 1 0,-1 0-1,1-1 1,-1 0 0,0-1-1,1 1 1,-1-1 0,0 0 0,1-1-1,-1 1 1,0-1 0,1 0 0,-1 0-1,1-1 1,-1 0 0,1 0-1,0 0 1,-8-5 0,11 6-46,1 0 1,0 0 0,0 0-1,0 0 1,0-1-1,-1 1 1,2 0-1,-1-1 1,0 1 0,0-1-1,0 1 1,1-1-1,-1 1 1,1-1-1,-1 0 1,1 1 0,0-1-1,-1 0 1,1 1-1,0-1 1,0 0-1,0 1 1,0-1 0,1 0-1,-1 1 1,0-1-1,1 0 1,-1 1-1,1-1 1,-1 1 0,1-1-1,0 1 1,0-1-1,0 1 1,0-1-1,1 0 1,1-3-247,-1 1 0,1 0 1,1 1-1,-1-1 0,0 1 0,1-1 1,0 1-1,0 0 0,0 0 0,0 1 1,6-4-1,16-2-1365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52.8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92 227 3200,'-3'10'5269,"13"19"-3367,-8-24-1844,1 0 0,-1 0 1,1 0-1,1 0 0,-1-1 1,0 1-1,9 6 0,-1-2 65,1-1 0,0-1 0,1 0 1,0-1-1,0 0 0,0-1 0,1-1 0,-1 0 0,1 0 0,0-2 1,0 0-1,0 0 0,1-1 0,-1-1 0,0 0 0,0-1 1,1-1-1,-1 0 0,0-1 0,0 0 0,25-11 0,-18 7 22,1-2-1,-1 0 0,0-2 1,36-24-1,-53 32-125,0 1 0,0-1-1,0 0 1,0-1 0,-1 1-1,0-1 1,0 1 0,0-1-1,0 0 1,0 0 0,-1 0-1,1-1 1,-1 1 0,0-1 0,-1 1-1,1-1 1,-1 1 0,0-1-1,0 0 1,0 0 0,-1 0-1,0 1 1,0-1 0,0 0-1,0 0 1,-1 0 0,0 0-1,0 1 1,0-1 0,-3-6 0,1 5-8,0 0 1,0 0 0,0 1-1,-1-1 1,0 1 0,-1 0-1,1 0 1,-1 0 0,0 1-1,0 0 1,-7-5 0,-3 0 11,0 0 1,-1 1 0,-18-7-1,10 6 10,0 2 0,-1 1 0,1 0 0,-1 2 0,0 1 0,0 1 0,-50 2 0,57 1-12,1 1 0,-1 1-1,1 0 1,-1 1 0,1 1-1,0 0 1,1 1 0,-1 1 0,1 1-1,0 0 1,1 2 0,-18 13 0,31-22-33,0 1 1,0 0-1,0-1 1,1 1-1,-1 0 1,1 0 0,-1 0-1,1 0 1,0 0-1,-1 0 1,1 1 0,0-1-1,1 0 1,-1 1-1,0-1 1,1 0 0,-1 1-1,1-1 1,0 1-1,0-1 1,0 1 0,0-1-1,0 0 1,0 1-1,1-1 1,-1 1 0,1-1-1,0 1 1,0-1-1,-1 0 1,1 0-1,1 1 1,-1-1 0,0 0-1,1 0 1,-1 0-1,4 3 1,0 1-144,1 1 0,1-1 0,-1 0 0,1-1 0,0 1 0,1-1 0,-1-1 0,1 1 0,12 4 0,7-1-546,-1-2 1,1-1-1,1-1 1,-1-1-1,38 0 1,-12-1-537,16 2-683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53.8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1 145 3200,'0'-1'61,"1"1"0,-1-1 0,0 0 0,1 1 0,-1-1 0,1 1 0,-1-1 0,1 1 0,-1-1 0,1 1 0,0 0 0,-1-1 0,1 1 0,0 0 0,-1-1 0,1 1 0,0 0 0,-1-1 0,1 1 0,0 0 0,-1 0 0,1 0 0,0 0 0,0 0 0,-1 0 0,1 0 0,0 0 0,-1 0 0,1 0 0,0 0 0,0 1 0,-1-1 0,2 1 0,27 7 1982,-22-1-1804,0 0 0,-1 0 0,1 1 0,-1 0 0,-1 0 0,6 10 0,1 2-269,14 19 744,24 55 1,-50-94-711,0 1-1,0-1 1,1 0-1,-1 1 1,0-1 0,0 1-1,0-1 1,0 0-1,0 1 1,1-1 0,-1 0-1,0 1 1,0-1-1,1 0 1,-1 1 0,0-1-1,0 0 1,1 0-1,-1 1 1,0-1 0,1 0-1,-1 0 1,0 0-1,1 1 1,-1-1 0,0 0-1,1 0 1,-1 0-1,1 0 1,-1 0 0,0 0-1,1 0 1,-1 0-1,0 0 1,1 0 0,7-14 199,0-44 202,-5 34-311,-2 21-94,4-25 56,1 1 1,2 1-1,0-1 0,21-41 0,-26 62-38,1-1 1,0 1-1,1 0 0,0 0 0,-1 0 1,2 0-1,-1 1 0,1 0 0,0 0 1,0 1-1,0-1 0,1 1 0,-1 1 1,1-1-1,0 1 0,0 0 0,0 1 1,1-1-1,-1 2 0,0-1 0,15-1 1,-11 3 52,-1 1 1,1-1-1,0 2 1,-1-1-1,0 2 1,1-1 0,-1 1-1,0 1 1,10 5-1,84 47 464,-102-55-527,17 10 58,0 1 1,0 1-1,-1 1 0,-1 0 0,-1 1 0,0 1 0,-1 1 0,0 0 0,19 30 1,-34-46-52,1 0 0,0 0 0,-1 0 0,1 0 0,-1 0 0,1 0 0,-1 1 0,1-1 0,-1 0 0,0 0 0,0 0 0,0 1 0,1-1 0,-1 0 0,0 0 0,-1 1 0,1-1 0,0 0 0,0 0 0,0 1 0,-1-1 0,1 0 0,0 0 0,-1 0 0,0 0 0,1 0 0,-1 1 0,1-1 0,-2 1 0,1-2-10,0 0-1,0 1 1,1-1 0,-1 0-1,0 0 1,0 0 0,0 0-1,1 0 1,-1 0-1,0 0 1,0 0 0,0 0-1,1 0 1,-1 0-1,0-1 1,0 1 0,0 0-1,1 0 1,-1-1 0,0 1-1,0-1 1,1 1-1,-1-1 1,0 1 0,1-1-1,-1 1 1,1-1 0,-1 1-1,1-1 1,-1 0-1,1 1 1,-1-1 0,1 0-1,0 0 1,-1 1-1,1-1 1,0 0 0,-1 0-1,1 0 1,0-1 0,-2-3-12,0-1 1,1 1 0,0-1 0,0 0-1,0 1 1,1-1 0,-1 0 0,1 1 0,1-1-1,-1 0 1,1 0 0,0 1 0,0-1-1,1 1 1,0-1 0,0 1 0,0-1-1,1 1 1,-1 0 0,1 0 0,0 0 0,5-5-1,-3 3-1,0 1 0,0 0-1,1 1 1,-1-1-1,1 1 1,0 0 0,1 0-1,-1 1 1,1 0 0,0 0-1,0 0 1,0 1-1,1 0 1,-1 1 0,15-4-1,-5 5-10,1 1 0,-1 1 0,0 0 0,0 1 0,0 1 0,0 1 0,0 0 0,0 1-1,-1 1 1,0 0 0,0 1 0,-1 1 0,0 1 0,0 0 0,-1 1 0,0 0 0,-1 1 0,16 17 0,12 7 4,-30-27 47,0 1 1,0 0-1,-1 1 1,0 0-1,-1 1 1,0 0-1,0 0 0,10 21 1,-18-29-89,0 0 0,0 0-1,0 0 1,-1 1 0,0-1 0,0 0 0,0 0 0,0 0-1,0 0 1,0 1 0,-2 2 0,2-4-149,0 0-1,-1-1 1,1 1 0,-1 0-1,1-1 1,-1 1-1,0 0 1,0-1 0,0 1-1,0-1 1,0 0 0,0 1-1,0-1 1,0 0 0,0 1-1,-1-1 1,1 0 0,-1 0-1,1 0 1,-1 0-1,1-1 1,-3 2 0,-22 3-1587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54.9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1 158 1152,'-1'-2'139,"1"0"1,0 0 0,0 0-1,1 0 1,-1 0-1,0 0 1,1 0-1,-1 0 1,1 0-1,-1 0 1,1 0-1,0 0 1,0 1-1,0-1 1,0 0-1,0 1 1,0-1-1,1 1 1,-1-1 0,0 1-1,1-1 1,-1 1-1,1 0 1,0 0-1,-1 0 1,1 0-1,0 0 1,0 0-1,0 0 1,-1 1-1,1-1 1,0 0-1,0 1 1,0 0-1,0-1 1,0 1-1,0 0 1,0 0 0,3 1-1,1-1 32,0 1 1,0 0-1,0 0 0,0 0 0,0 1 1,0 0-1,-1 0 0,1 0 1,-1 1-1,0 0 0,1 0 0,4 4 1,15 16 313,-1 1 0,-1 1 1,23 35-1,-37-50-338,-6-6-83,1 0 0,-1 0 1,0 0-1,0 1 0,0-1 0,-1 1 1,0 0-1,4 9 0,-7-15-53,-1 1 0,1-1 1,0 1-1,0-1 0,-1 1 0,1-1 0,0 0 0,0 0 0,0 1 0,0-1 0,0 0 0,0 0 1,0 0-1,0 0 0,1 0 0,-1 0 0,0 0 0,0-1 0,1 1 0,-1 0 0,1 0 0,-1 0 0,1-1 1,-1 0-1,1-9-17,0 0 1,0 0 0,1 0-1,0 0 1,1 0 0,1 0-1,-1 1 1,2-1 0,-1 1-1,7-13 1,-1 4-13,1 1 0,1-1 0,1 2-1,19-25 1,-27 37 13,1 1-1,-1-1 0,1 0 1,0 1-1,0 0 0,0 0 1,1 1-1,-1-1 0,1 1 1,0 1-1,0-1 0,0 1 1,0 0-1,0 0 0,1 0 1,-1 1-1,1 0 0,-1 1 1,0-1-1,1 1 0,-1 0 1,1 1-1,-1 0 0,1 0 1,-1 0-1,0 1 0,1-1 1,-1 2-1,0-1 0,0 1 1,9 5-1,-1 0 64,-1 1 0,1 1-1,-1 0 1,-1 1 0,0 0 0,-1 1-1,0 0 1,0 1 0,-1 0 0,-1 0 0,11 22-1,-16-27-39,-3-5-16,-1-1 0,1 0-1,1 1 1,-1-1 0,0 0 0,0 0 0,1 0-1,-1 0 1,1 0 0,0 0 0,-1-1-1,1 1 1,4 2 0,-4-5 4,-1 1 1,1-1-1,0 0 1,-1-1-1,1 1 1,-1 0-1,0 0 1,1-1-1,-1 1 1,0 0-1,1-1 1,-1 1-1,0-1 1,0 0-1,0-1 1,2-1 17,11-15 39,1 1 1,1 0 0,1 1-1,0 1 1,33-24-1,-44 36-57,1 1 0,-1-1-1,1 1 1,0 0 0,0 0-1,0 1 1,0 0 0,0 0-1,0 1 1,1 0 0,-1 0-1,0 0 1,1 1 0,-1 0-1,1 1 1,-1 0 0,0 0-1,0 0 1,1 1 0,-1 0 0,0 1-1,11 5 1,5 6 213,-2 1 0,1 1 1,-2 0-1,0 2 0,24 28 1,-17-19 107,-7-7-136,-1 0 1,0 2 0,17 26-1,-8 8-2216,-28-56 1967,1 1 0,-1-1-1,0 0 1,1 1 0,-1-1 0,0 0 0,0 1 0,1-1 0,-1 0-1,0 1 1,0-1 0,0 0 0,0 1 0,0-1 0,1 1 0,-1-1-1,0 0 1,0 1 0,0-1 0,0 1 0,0-1 0,0 0 0,0 1-1,0-1 1,0 1 0,0-1 0,-1 0 0,1 1 0,0-1-1,0 1 1,0-1 0,0 0 0,-1 1 0,1-1 0,0 0 0,0 1-1,-1-1 1,1 0 0,0 1 0,0-1 0,-1 0 0,1 0 0,0 1-1,-1-1 1,1 0 0,-1 0 0,1 0 0,0 1 0,-1-1-1,1 0 1,-1 0 0,1 0 0,0 0 0,-1 0 0,1 0 0,-1 0-1,1 0 1,0 0 0,-1 0 0,1 0 0,-1 0 0,-25-11-1862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2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709 0 2176,'-9'2'403,"1"0"1,0 0-1,0 1 1,0 0-1,0 0 0,0 1 1,1 0-1,0 1 1,-10 7-1,-24 12 448,28-17-708,1 0 0,-1 1-1,2 0 1,-1 1 0,1 1-1,0 0 1,-16 19 0,-60 92 943,32-39-263,48-73-745,-28 36 254,2 1 1,2 2-1,-38 81 1,35-46 24,3 2 0,-27 124 1,47-153-159,2 1 1,3 0-1,3 0 0,6 112 1,0-147-132,1-1 0,1 0-1,1-1 1,0 1 0,2-1 0,17 33 0,-8-22 37,2-1 0,0-1 1,33 36-1,-47-60-126,0 0-1,0 0 1,1 0 0,-1-1 0,1 0-1,11 6 1,-16-9-93,0 0 0,0-1 0,1 1-1,-1 0 1,0-1 0,1 1 0,-1-1 0,0 0 0,1 1 0,-1-1-1,1 0 1,-1 0 0,1 0 0,-1 0 0,1 0 0,-1 0 0,0 0-1,1-1 1,-1 1 0,1 0 0,-1-1 0,0 1 0,1-1 0,-1 0-1,0 1 1,1-1 0,-1 0 0,0 0 0,0 0 0,0 0 0,0 0-1,0 0 1,0 0 0,0 0 0,0 0 0,0 0 0,0 0 0,-1-1 0,2-1-1,4-11-1591,4 2-86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00.2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162 297 1536,'0'-1'112,"0"1"0,0-1 0,-1 1 0,1 0-1,0-1 1,0 1 0,0 0 0,0-1 0,-1 1 0,1 0 0,0-1 0,0 1 0,0 0 0,-1-1 0,1 1-1,0 0 1,-1 0 0,1-1 0,0 1 0,-1 0 0,1 0 0,0 0 0,-1-1 0,1 1 0,0 0 0,-1 0-1,1 0 1,0 0 0,-1 0 0,1 0 0,-1 0 0,1 0 0,0 0 0,-1 0 0,-9 16 1368,6-9-1344,1 1 1,-1-1-1,2 1 0,-1 0 0,1 0 0,0-1 1,0 2-1,1-1 0,0 0 0,1 0 0,0 0 1,0 0-1,0 0 0,1 1 0,1-1 0,-1 0 1,1 0-1,1-1 0,-1 1 0,1 0 0,1-1 1,-1 1-1,1-1 0,0 0 0,6 7 0,-4-8-113,1 1 1,0 0-1,0-1 0,0-1 0,1 1 0,-1-1 0,1 0 0,0-1 0,1 0 1,-1 0-1,1-1 0,0 0 0,0 0 0,0-1 0,0 0 0,0-1 0,0 0 0,1 0 1,-1-1-1,0-1 0,16-1 0,-6-1 18,1 0 0,-1-1 0,1-1-1,-2-1 1,1-1 0,0 0 0,-1-1 0,-1-1 0,24-16 0,-32 18-8,-1 0 1,1-1 0,-1 0 0,0-1 0,-1 1 0,0-1 0,-1-1-1,0 0 1,0 1 0,-1-2 0,0 1 0,-1-1 0,0 1-1,0-1 1,-2 0 0,1 0 0,-1-1 0,-1 1 0,0 0-1,-1-20 1,0 19 6,-1 0 1,0 0-1,-1 0 0,-1 1 0,0-1 0,0 1 1,-1-1-1,0 1 0,-1 0 0,-1 1 0,1-1 1,-2 1-1,1 0 0,-2 0 0,1 1 0,-1 0 1,0 1-1,-1 0 0,-16-12 0,11 11-3,0 1-1,-1 0 1,0 1 0,0 1-1,-1 0 1,0 2-1,0-1 1,0 2 0,0 0-1,-1 1 1,1 1-1,0 0 1,-1 1 0,-20 3-1,17 0-58,0 1-1,0 0 0,1 2 1,0 0-1,0 1 0,0 1 1,1 1-1,0 1 1,1 0-1,0 1 0,-21 18 1,33-25-8,0 1 0,1 0 0,-1 0 0,1 0 0,0 0 1,0 1-1,1-1 0,-1 1 0,1 0 0,0 0 0,1 0 1,0 1-1,-3 9 0,5-13 13,-1 1 0,1-1 0,0 1 0,0-1-1,0 1 1,0-1 0,1 0 0,0 1 0,-1-1 0,1 0 0,0 1 0,0-1 0,1 0 0,-1 0 0,1 0 0,0 0 0,0 0-1,0 0 1,0 0 0,0-1 0,0 1 0,1-1 0,-1 1 0,1-1 0,0 0 0,0 0 0,5 3 0,9 3 1,-1-1 1,1 0-1,1-2 1,-1 0-1,1-1 1,0 0-1,0-1 1,0-2-1,0 0 1,0 0-1,0-2 1,1 0-1,20-5 1,30-7-41,-1-3 1,68-26-1,-122 38 56,187-78 149,-208 86-34,0 1 0,1-1 1,-1 1-1,1 0 0,0 0 0,1 1 0,-1 0 1,1 0-1,0 0 0,1 1 0,-1-1 0,1 1 1,0 0-1,1 0 0,0 1 0,0-1 0,1 1 1,0-1-1,-3 15 0,6-16-65,0 0 0,1 0 0,0 0 0,-1-1 0,2 1 0,-1 0 0,1-1 0,0 1 0,0-1 1,0 0-1,1 0 0,-1 0 0,1 0 0,0-1 0,1 0 0,-1 0 0,1 0 0,0 0 0,0-1 0,0 1 0,9 3 0,2 2-2,0-1-1,1-1 1,0 0-1,1-1 1,35 7 0,-44-11-71,0-1 1,0 0-1,0-1 1,0 0-1,0-1 1,0 0-1,0 0 1,0-1-1,9-3 1,-9 2-408,1-1 1,-1-1 0,0 0 0,0 0-1,0 0 1,-1-1 0,0-1 0,0 0-1,-1 0 1,1 0 0,10-15 0,2-13-1491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01.0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2304,'0'4'361,"1"-3"736,-1-2-942,1 0-1,0 0 1,-1 0 0,1 0-1,0 0 1,0 0-1,0 0 1,-1 0-1,1 0 1,0 0-1,0 1 1,0-1 0,0 0-1,1 1 1,-1-1-1,0 1 1,0-1-1,0 1 1,0 0-1,0-1 1,1 1 0,0 0-1,6 0-2,0-1 1,0 2-1,-1-1 0,1 1 0,-1 0 1,1 1-1,-1 0 0,1 0 1,-1 0-1,0 1 0,0 0 0,0 1 1,0-1-1,-1 1 0,1 1 0,-1-1 1,0 1-1,10 11 0,11 11 455,-2 2 0,36 52 0,-21-28-94,7 6-129,-3 2 0,-3 1 0,-2 2 0,-3 2 0,-3 2 0,-3 0 0,-3 2 0,-3 1 0,18 90 0,-36-123-268,-2 0 1,-1 0 0,-2 0 0,-1 0 0,-8 54 0,4-67-10,-1 0 0,-1 0 0,-1 0 0,-1-1-1,-1 0 1,-1-1 0,-1 0 0,-27 42 0,22-43 57,0-1-1,-2-1 1,0-1-1,-1 0 1,-32 23-1,38-33-124,-1-1 0,0 0 0,0 0 0,-1-2-1,0 0 1,0 0 0,-1-1 0,1-1 0,-1-1 0,-19 2-1,14-3-58,-41 2-3671,62-3 3562,0-1 0,-1 0 0,1 0 0,-1-1 0,1 1 0,-1 0 0,1 0 0,0 0 0,-1 0 0,1 0 0,-1 0 0,1-1 0,0 1 0,-1 0 0,1 0 0,-1 0 0,1-1 0,0 1 0,-1 0 0,1-1 0,0 1 0,0 0 0,-1-1 0,1 1 0,0 0 0,0-1 0,-1 1 0,1 0 0,0-2 0,-1 0-609,-3-3-1694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0.1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2816,'0'0'57,"0"-1"1,0 1-1,0 0 1,0 0-1,0 0 0,0-1 1,0 1-1,0 0 1,0 0-1,1-1 0,-1 1 1,0 0-1,0 0 1,0 0-1,0 0 0,0-1 1,1 1-1,-1 0 1,0 0-1,0 0 0,0 0 1,1 0-1,-1 0 1,0-1-1,0 1 0,0 0 1,1 0-1,-1 0 1,0 0-1,0 0 0,1 0 1,-1 0-1,0 0 1,0 0-1,0 0 0,1 0 1,-1 0-1,0 0 1,0 0-1,1 0 0,-1 0 1,0 1-1,0-1 1,0 0-1,1 0 0,-1 0 1,0 0-1,0 0 1,0 0-1,1 1 0,-1-1 1,0 0-1,0 0 1,0 0-1,0 0 0,0 1 1,1-1-1,-1 0 1,0 0-1,0 0 0,0 1 1,0-1-1,0 0 1,0 0-1,0 1 0,0-1 1,0 0-1,13 17 925,-8 4-799,-1 0 0,0 1 0,-2-1 0,0 35 1,0-15 180,16 917 2709,-18-861-2946,-5-35-404,5-61 251,0-1 1,0 0 0,0 1 0,0-1 0,0 0 0,0 1-1,0-1 1,0 0 0,0 1 0,0-1 0,0 0 0,0 0-1,-1 1 1,1-1 0,0 0 0,0 1 0,0-1 0,0 0-1,-1 0 1,1 1 0,0-1 0,0 0 0,-1 0 0,1 0-1,0 1 1,0-1 0,-1 0 0,1 0 0,0 0 0,-1 0-1,1 0 1,0 0 0,0 1 0,-1-1 0,1 0 0,0 0-1,-1 0 1,1 0 0,0 0 0,-1 0 0,1 0-1,0 0 1,-1 0 0,1 0 0,0-1 0,0 1 0,-1 0-1,1 0 1,0 0 0,-1 0 0,1 0 0,0-1 0,0 1-1,-1 0 1,1 0 0,0 0 0,-1-1 0,-10-13-1033,-2-8-392,4-2-86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0.6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1 191 2432,'0'-2'89,"0"0"0,0 0 0,0 0 1,0 0-1,0 0 0,0 0 0,0 0 0,1 0 0,-1 0 1,1 0-1,-1 0 0,1 1 0,0-1 0,0 0 0,0 0 1,0 0-1,0 1 0,0-1 0,0 0 0,2-1 0,32-43 1708,-24 36-1580,0 0 1,0 1-1,1 1 0,0 0 0,1 0 0,-1 1 1,2 1-1,-1 0 0,0 1 0,1 0 0,0 1 0,18-3 1,-8 3 55,1 1 0,-1 1 0,1 1 0,-1 1 1,1 1-1,35 6 0,-40-2-104,0 0 0,-1 1 1,1 1-1,-1 1 0,-1 1 0,28 17 0,-34-18-51,0 0-1,0 1 0,-1 0 0,0 1 1,-1 0-1,0 1 0,0 0 1,-1 0-1,-1 1 0,8 13 1,-14-19-53,1-1 1,-1 1 0,0-1-1,0 1 1,0 0 0,-1 0 0,0 0-1,0 0 1,-1 0 0,1 0 0,-1 0-1,-1 0 1,1 0 0,-1 0-1,0 0 1,0 0 0,-1 0 0,0 0-1,0 0 1,0-1 0,-1 1-1,-6 9 1,5-9-12,-1 0 0,0 0 0,0-1 0,-1 0 0,1 0 0,-1 0 1,-1 0-1,1-1 0,0 0 0,-1-1 0,0 1 0,0-1 0,0-1 0,0 1 0,-1-1 0,1 0 0,0-1 0,-10 1 0,-16 1 304,-47-3-1,67-1-648,1 0 0,0 0 0,0-1 0,0-1 0,0 0 0,-22-9 0,27 10-1565,-1 2-192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3.8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388 8 2304,'0'-1'55,"-1"0"0,0 1 0,1-1-1,-1 1 1,0-1 0,0 1 0,1-1 0,-1 1 0,0-1 0,0 1 0,0 0-1,0-1 1,1 1 0,-1 0 0,0 0 0,0 0 0,0 0 0,0 0 0,0 0 0,0 0-1,0 0 1,0 0 0,0 0 0,1 0 0,-1 0 0,0 1 0,0-1 0,0 0-1,0 1 1,0-1 0,1 1 0,-1-1 0,0 1 0,0-1 0,1 1 0,-1-1-1,0 1 1,1 0 0,-1-1 0,1 1 0,-1 0 0,1 0 0,-1-1 0,1 1-1,-1 0 1,1 1 0,-3 1 178,0 1-1,0-1 1,-1 0-1,1 0 1,-1 0-1,1 0 1,-1-1-1,-4 3 1,-79 28 1489,62-24-1244,1 0 0,-36 19 0,51-23-340,1 0-1,1 1 1,-1 0 0,1 0 0,0 0 0,1 1-1,-1 0 1,1 1 0,1-1 0,-10 17 0,14-23-129,1 0 0,-1 0 0,0 1 0,1-1 0,-1 0 0,1 0 0,0 1 0,-1-1 0,1 0 0,0 0 0,0 1 0,0-1 1,0 0-1,0 0 0,0 1 0,0-1 0,0 0 0,1 1 0,-1-1 0,0 0 0,1 0 0,-1 1 0,1-1 0,-1 0 0,1 0 0,1 2 1,0-1 11,0 0 0,0 0 0,1 0 0,-1 0 0,1 0 0,0-1 0,-1 1 0,1-1 0,0 0 0,6 2 0,8 2 93,1-1-1,0-1 0,19 1 1,-26-3-20,38 5 220,220 28 1014,-233-28-1157,-1 2 0,0 1-1,-1 1 1,0 2 0,-1 2-1,33 18 1,-60-29-129,0 1 1,0 1-1,-1-1 0,1 1 1,-1 0-1,0 0 1,0 1-1,-1 0 0,1-1 1,-1 1-1,-1 1 1,5 8-1,-7-12-5,1 1 0,-1-1 0,-1 0 0,1 1 0,0-1-1,-1 0 1,0 1 0,0-1 0,0 1 0,0-1 0,0 0 0,-1 1 0,0-1 0,1 0 0,-1 1-1,0-1 1,-1 0 0,1 0 0,0 0 0,-1 0 0,0 0 0,0 0 0,0 0 0,0-1 0,0 1-1,0-1 1,-1 1 0,-5 3 0,0 0 47,0-1 0,0 0 0,-1 0 0,1-1 0,-1 0 0,0-1 0,-1 0 0,1 0 0,-15 1 0,-16 2 315,-40-1 0,36-2-74,10-1-150,-222 7 1124,224-10-1285,0-1-1,0-2 1,1-1 0,-1-2 0,-57-20 0,95 28-837,0 0 0,0 0 1,1-1-1,-1 0 0,1 0 0,10-2 0,8 0-542,27 2-1152,11-3-43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4.6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394 75 2176,'-14'-15'636,"11"10"-397,0 1 0,0-1 0,-1 1 0,0 0 0,0 0-1,0 1 1,0-1 0,0 1 0,-1 0 0,0 0 0,1 0 0,-1 1 0,0-1 0,-1 1 0,1 0 0,0 1-1,0 0 1,-1-1 0,1 2 0,-10-2 0,0 3-22,0 1-1,1 0 1,0 1 0,-1 0-1,1 1 1,0 1-1,1 0 1,-1 1 0,1 1-1,0 0 1,1 0-1,-12 10 1,22-16-211,1 0-1,0-1 1,0 1-1,0 0 1,-1 0-1,1 0 1,0 0 0,0 0-1,0 0 1,0 0-1,1 0 1,-1 0 0,0 1-1,0-1 1,1 0-1,-1 0 1,1 1-1,-1-1 1,1 0 0,-1 1-1,1-1 1,0 1-1,0-1 1,-1 0 0,1 1-1,1 2 1,0-2 8,0 1 1,0-1 0,0 0 0,0 0-1,1 1 1,-1-1 0,1 0 0,-1-1 0,1 1-1,0 0 1,0 0 0,0-1 0,4 3-1,5 3 39,0 0-1,0-2 0,1 1 0,21 5 1,-9-4-50,192 60 231,-174-51-160,-2 1 0,1 2 0,39 27 0,-75-44-17,0 1-1,-1 0 1,1 1 0,-1-1 0,0 1-1,0-1 1,0 1 0,-1 1 0,0-1-1,1 0 1,-1 1 0,-1-1 0,1 1-1,2 7 1,-4-9-9,-1-1-1,0 1 1,0 0-1,0 0 1,0 0-1,0 0 1,-1 0-1,1 0 1,-1 0-1,0 0 1,0 0-1,0 0 1,0-1-1,0 1 0,-1 0 1,1-1-1,-1 1 1,1-1-1,-1 1 1,0-1-1,0 0 1,0 0-1,-1 0 1,1 0-1,0 0 1,-5 2-1,-10 7 137,0 0-1,-1-1 1,-1 0-1,0-2 1,0 0-1,0-1 0,-1-1 1,-31 5-1,2-3 120,0-2 0,-71-1 0,94-6-315,1 0 0,-1-2 0,1 0-1,0-2 1,0-1 0,-42-16 0,115 27-4881,-26-4 3599,16 3-732,3 1-22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5.5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316 179 2816,'23'-3'2078,"-2"2"-551,5-9-1212,0-2-1,-1-1 1,28-18 0,-51 30-259,1-1 1,-1 0-1,0 1 0,0-1 1,1 0-1,-1 0 0,0-1 1,-1 1-1,1 0 1,0 0-1,2-5 0,-4 6-40,0 0 0,0 0 0,0 0 0,0 0 0,0 0 0,0 0-1,0 0 1,0 0 0,0 0 0,0 0 0,0 0 0,-1 1 0,1-1 0,0 0 0,-1 0-1,1 0 1,-1 0 0,1 0 0,-1 1 0,1-1 0,-1 0 0,0 1 0,1-1-1,-1 0 1,0 1 0,1-1 0,-1 0 0,0 1 0,0-1 0,0 1 0,0 0-1,1-1 1,-1 1 0,0 0 0,0-1 0,0 1 0,-1 0 0,-12-5 65,-1 1 1,0 1-1,1 0 0,-1 1 1,0 1-1,0 0 1,0 1-1,0 0 0,0 1 1,0 1-1,0 1 1,0 0-1,-27 10 0,19-5 17,1 1 0,0 1-1,0 1 1,1 1-1,0 0 1,1 2-1,-33 30 1,47-39-69,0 1 0,0 0-1,1 0 1,0 0 0,0 1 0,1 0 0,0 0 0,0 0 0,0 0 0,-3 12 0,6-15-9,0 1 1,1-1-1,-1 0 1,1 0-1,0 0 1,0 0-1,1 1 0,-1-1 1,1 0-1,0 0 1,0 0-1,0 0 1,1 0-1,-1 0 1,1 0-1,0 0 0,0-1 1,0 1-1,1-1 1,-1 1-1,4 2 1,6 7 68,1-1 1,0-1-1,1-1 1,0 0-1,1 0 1,0-2-1,0 0 1,1 0-1,0-1 1,0-1-1,28 6 1,-12-5 90,1 0 0,-1-3 0,1 0 0,0-3 0,41-2 0,-54-2-126,-1-1-1,1 0 1,-1-2-1,0-1 1,-1 0-1,0-1 1,0-1-1,0 0 1,19-16-1,23-9 52,-55 30-94,1 1 0,-1-1 0,1-1 0,-1 1 0,0-1 0,-1 1 0,1-1 0,-1-1 0,0 1-1,0-1 1,-1 1 0,1-1 0,-1 0 0,0 0 0,-1-1 0,0 1 0,0 0 0,0-1 0,-1 1 0,0-1 0,0 0 0,0 1-1,-1-1 1,-1-7 0,-1-15-51,-1 0-1,-1-1 1,-2 2-1,-10-31 1,15 53 12,1 6 27,0-1 1,0 1-1,0-1 1,0 1-1,0-1 0,0 1 1,0-1-1,0 1 1,0 0-1,1-1 1,-1 1-1,0-1 0,0 1 1,0-1-1,1 1 1,-1 0-1,0-1 1,1 1-1,-1 0 1,0-1-1,1 1 0,-1 0 1,0-1-1,1 1 1,-1 0-1,1 0 1,-1 0-1,1-1 0,-1 1 1,0 0-1,1 0 1,-1 0-1,1 0 1,-1 0-1,1 0 0,-1 0 1,1 0-1,-1 0 1,1 0-1,0 0 1,19 0 3,-19 0-4,27 2 17,23 4 127,1-3 0,-1-2 0,0-2 0,1-3 0,61-11 0,-41-3-30,-43 12 28,-25 6-22,-11 3 42,-6 3-131,0 0 1,0 1 0,1 0 0,0 1 0,1 0 0,0 1 0,0 0 0,0 1 0,2 0-1,-1 1 1,1 0 0,1 0 0,0 1 0,0 0 0,1 0 0,1 1 0,0 0 0,1 0 0,0 1-1,1-1 1,1 1 0,0 0 0,0 0 0,2 0 0,0 0 0,0 1 0,2-1 0,2 22-1,-1-29-1,0 0-1,1-1 0,0 1 0,0-1 1,0 0-1,1 0 0,0-1 0,0 1 0,0-1 1,1 1-1,0-1 0,0-1 0,0 1 1,1-1-1,-1 0 0,1 0 0,0 0 0,0-1 1,0 0-1,1 0 0,-1-1 0,12 3 0,-4 0-46,0-2 1,0 0-1,1 0 0,-1-1 0,1-1 0,-1-1 0,1 0 0,-1-1 0,28-5 0,-39 6-8,96-30-2471,-93 28 2105,-1 0 0,1 0 0,-1-1 0,0 1-1,0-1 1,0-1 0,0 1 0,0 0 0,-1-1 0,1 0-1,-1 0 1,0-1 0,-1 1 0,7-9 0,0-14-1784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6.2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50 182 2560,'3'0'232,"1"0"0,0 0 0,0 0 0,0 0 0,0-1-1,-1 1 1,1-1 0,0 0 0,-1 0 0,1 0 0,4-3 0,49-24 2327,-21 9-2141,16-3 95,109-53 1896,-161 75-2399,1 0-1,-1 0 1,1 0 0,-1 0-1,1 0 1,-1-1-1,0 1 1,1 0-1,-1 0 1,0 0 0,1-1-1,-1 1 1,1 0-1,-1 0 1,0-1-1,1 1 1,-1 0-1,0-1 1,0 1 0,1 0-1,-1-1 1,0 1-1,0-1 1,0 1-1,1 0 1,-1-1 0,0 1-1,0-1 1,0 1-1,0-1 1,0 1-1,0 0 1,0-1 0,0 1-1,0-1 1,0 1-1,0-1 1,0 1-1,0-1 1,0 1-1,0 0 1,-1-1 0,1 1-1,0-1 1,0 1-1,0 0 1,-1-1-1,1 1 1,0 0 0,0-1-1,-1 1 1,1 0-1,0-1 1,-1 1-1,1 0 1,0 0-1,-1-1 1,1 1 0,-1 0-1,1 0 1,0 0-1,-1-1 1,1 1-1,-1 0 1,1 0 0,-1 0-1,1 0 1,-1 0-1,-35-8 483,18 8-319,0 0 0,0 1 0,0 1 0,0 1 0,0 1 0,1 0 0,-1 1 0,1 1-1,-17 8 1,22-9-58,1 1 1,0 0-1,0 0 0,1 2 0,-1-1 0,2 1 0,-1 0 0,1 1 0,1 0 1,-1 1-1,1-1 0,1 2 0,0-1 0,-6 12 0,8-11-33,1-1-1,0 1 1,0 0-1,1 0 1,1 1-1,0-1 1,0 1-1,1-1 1,1 1-1,0-1 1,0 1-1,1-1 1,1 1-1,0-1 1,0 0 0,1 0-1,0 0 1,1 0-1,1 0 1,0-1-1,0 1 1,1-1-1,0-1 1,0 1-1,1-1 1,1 0-1,11 11 1,-11-14-47,0 1 1,1-2-1,-1 1 0,1-1 1,1 0-1,-1-1 1,1 0-1,-1-1 1,1 0-1,0 0 0,0-1 1,0 0-1,1-1 1,-1 0-1,0-1 1,1 0-1,13-2 0,2 0-973,0-2 0,0 0 0,-1-2-1,1-1 1,40-17 0,-43 8-1323,-14-3-43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15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119 265 2432,'-10'5'4589,"9"-4"-4496,0 1-1,0-1 1,0 1 0,0 0-1,1-1 1,-1 1 0,0 0 0,1 0-1,-1-1 1,1 1 0,-1 0-1,1 0 1,0 0 0,0-1 0,0 1-1,0 3 1,2 5 98,-1 1 0,2-1 0,-1 1-1,1-1 1,1 0 0,0 0 0,0 0 0,7 10 0,-7-14-154,0-1 1,1 0 0,-1 0-1,1 0 1,0 0 0,0-1-1,0 0 1,1 0 0,0 0-1,0-1 1,0 0 0,0 0-1,0-1 1,8 3 0,-5-2 8,0-1 0,0 0 0,0-1 0,0 0 0,0-1 0,0 0 0,0 0 0,0 0 0,0-2 0,0 1 0,0-1 0,0 0 0,0-1 0,0 0 1,-1 0-1,0-1 0,0 0 0,0 0 0,0-1 0,0 0 0,-1-1 0,11-9 0,-13 9 3,0 1 0,0-1 0,0 0 0,-1 0 0,0 0 0,0 0 0,0-1 0,-1 1 0,0-1 0,0 0 0,-1 0 0,0 0 0,0-1 0,-1 1 0,0 0 0,0-1 0,-1 1 0,0-1 0,0 1 0,0 0 0,-1-1 0,0 1 0,-1 0 1,0-1-1,0 1 0,0 0 0,-7-11 0,1 2-13,-1 1 0,0 1 0,-2-1 1,1 2-1,-2-1 0,0 2 0,0-1 1,-2 2-1,1 0 0,-1 0 1,-1 1-1,0 1 0,0 1 0,0 0 1,-1 1-1,-1 0 0,1 1 0,-1 1 1,-20-3-1,30 7-73,0 1 0,0 0 1,0 1-1,0-1 0,0 1 1,0 1-1,0-1 0,1 1 0,-1 0 1,1 1-1,-1-1 0,1 1 0,0 1 1,0-1-1,0 1 0,0 0 0,1 1 1,-1-1-1,1 1 0,1 0 1,-1 0-1,0 0 0,1 1 0,-4 7 1,5-8-94,0-1 0,0 1 0,1 0 0,0 0 0,0 0 0,0 0 0,0 0 0,1 0 0,0 1 0,0-1 0,1 0 0,-1 1 0,1-1 0,0 1 0,0-1 0,1 0 0,0 1 0,0-1 0,0 0 0,1 0 0,-1 1 0,1-1 0,0 0 0,1-1 0,-1 1 0,1 0 1,0-1-1,0 1 0,1-1 0,-1 0 0,7 5 0,28 19-1406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16.0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315 23 2816,'-1'-1'130,"1"-1"0,-1 1-1,0-1 1,0 1 0,0 0 0,0 0 0,0-1 0,0 1 0,0 0-1,0 0 1,0 0 0,-1 0 0,1 0 0,0 0 0,-1 1 0,1-1-1,0 0 1,-1 1 0,1-1 0,-1 1 0,1-1 0,-1 1 0,1 0-1,-1-1 1,0 1 0,-1 0 0,-2 1 15,0-1 0,0 1 0,0 0 0,1 0 0,-1 1 0,0-1 0,0 1 0,-6 4 0,-7 4-52,1 1 0,1 1 1,-22 19-1,8-5 72,12-12 151,2 1-1,-29 32 0,41-42-278,1-1-1,0 1 0,0 0 0,0 0 1,0 0-1,1 0 0,0 0 0,0 1 1,0-1-1,1 0 0,0 1 0,0 0 1,0-1-1,1 1 0,0 0 0,0 8 1,1-12-39,-1 1 0,1-1 0,0 0 0,0 1 0,0-1 0,0 0-1,1 0 1,-1 0 0,1 0 0,-1 0 0,1 0 0,0 0 0,-1 0 0,1-1 0,0 1 0,0-1 0,0 1 0,0-1 0,1 0 0,-1 0 0,0 0 0,0 0 0,5 1 0,7 2-21,1 0-1,27 3 1,-19-4 14,52 10-7,-27-6-2,-1 2 0,0 1-1,-1 3 1,60 25 0,-102-37 47,-1 1 1,1-1-1,-1 1 0,1 0 1,-1 0-1,0 0 1,0 1-1,0-1 0,0 1 1,0 0-1,0 0 0,-1 0 1,1 0-1,-1 0 0,0 1 1,0-1-1,2 7 1,-3-7 12,-1-1 0,0 1 0,-1 0 0,1-1 0,0 1 0,-1-1 0,1 1 0,-1-1 0,0 1 0,0-1 0,0 1 0,0-1 0,0 1 0,-1-1 0,1 0 0,-1 0 0,0 0 0,1 0 1,-1 0-1,0 0 0,0 0 0,0-1 0,0 1 0,0-1 0,-1 1 0,-3 1 0,-19 10 291,-1-1 1,0-1-1,0-2 0,-1 0 0,-36 6 1,56-13-286,-5 1-21,-1 1 0,0-2 0,0 0 1,-1 0-1,1-1 0,0-1 0,0 0 0,-1-1 0,1 0 0,-20-5 1,33 6-76,-1 0 0,1 0 1,-1 0-1,1 0 0,0 0 1,-1 0-1,1 0 0,-1 0 1,1 0-1,0 0 0,-1 0 1,1-1-1,-1 1 0,1 0 1,0 0-1,-1 0 0,1 0 1,0-1-1,-1 1 0,1 0 1,0 0-1,-1-1 0,1 1 1,0 0-1,-1-1 1,1 1-1,0 0 0,0-1 1,-1 1-1,1 0 0,0-1 1,0 1-1,0 0 0,0-1 1,0 1-1,-1-1 0,1 1 1,0 0-1,0-1 0,0 0 1,18-5-2966,-2 2 2433,13-4-1105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2:53:03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2688,'13'34'4160,"11"170"-1271,6 86-1405,-24-190-819,3 237 1273,-9-331-1899,0 0 0,-1 0 0,0 0 1,0 0-1,0 0 0,-1 0 1,-4 9-1,-11 3-1020,15-16 576,0-1 1,-1 0-1,1 0 0,0-1 0,-1 1 0,1-1 0,0 1 0,-1-1 0,1 1 1,-4-1-1,11 0-1387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16.6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342 17 2304,'-1'-1'97,"0"0"0,0 0 0,0 0 0,1 0 0,-1 0 0,0 0 0,0 0 0,0 0 0,0 0 0,-1 0 0,1 0 0,0 0 0,0 1 0,0-1 0,-1 1 0,1-1 0,0 1 0,-1-1 0,1 1 0,0 0 0,-1-1 0,1 1 0,-1 0 0,1 0 0,0 0 0,-1 0 0,1 0 0,-1 1 0,1-1 0,0 0 0,-1 1 0,0 0 0,-4 2 297,0 0 0,0 1 1,1 0-1,-1 0 0,-8 8 0,-3 4-307,-47 28 242,38-27 2,1 1 0,-38 35 0,57-47-290,0 0 0,0 1 0,1 0 1,-1 1-1,1-1 0,1 1 0,0 0 0,0 0 1,0 0-1,1 0 0,0 1 0,1 0 0,-3 14 1,6-20-44,-1-1 0,0 0-1,1 1 1,-1-1 0,1 0 0,0 0 0,-1 0 0,1 1 0,0-1 0,1 0 0,-1 0 0,0 0-1,0 0 1,1-1 0,-1 1 0,1 0 0,0-1 0,0 1 0,-1-1 0,1 1 0,0-1 0,0 0 0,0 0-1,0 0 1,0 0 0,5 2 0,8 3-21,0-1 0,27 6 0,-33-9 21,133 24 54,-109-23-26,-1 2 0,0 1 0,0 2 0,0 1 0,-1 1 0,45 22 0,-70-29-2,-1 0-1,1 0 1,-1 1 0,0 0-1,0-1 1,-1 2-1,1-1 1,-1 1-1,0-1 1,0 1-1,5 8 1,-8-10 4,-1-1 0,1 1 0,0 0 0,-1-1 0,1 1 0,-1 0 0,0 0 0,0-1 0,0 1 0,0 0 0,0-1 0,0 1 0,-1 0 0,0 0 0,1-1 0,-1 1 0,0-1 0,0 1 0,0-1 0,-1 1 0,1-1 0,-1 0 0,1 1 0,-1-1 0,0 0 0,0 0 0,-3 3 0,-14 13 195,-1 0 1,-1-1-1,0-1 0,-1-1 0,-1-1 1,0-1-1,-27 10 0,29-14-206,0-1 1,-1 0-1,0-2 0,0-1 0,0 0 1,-1-2-1,0 0 0,-34-2 0,33-5-922,24 4 857,-1 0 1,1 0 0,0 0 0,-1 0-1,1 0 1,0 0 0,-1-1 0,1 1-1,0 0 1,-1 0 0,1-1 0,0 1-1,-1 0 1,1 0 0,0-1 0,0 1-1,-1 0 1,1-1 0,0 1 0,0 0-1,0-1 1,-1 1 0,1 0-1,0-1 1,0 1 0,0-1 0,0 1-1,0 0 1,0-1 0,0 1 0,0-1-1,0 1 1,0 0 0,0-1 0,0 1-1,0 0 1,0-1 0,0 1 0,0-1-1,0 1 1,1 0 0,-1-1 0,0 1-1,0 0 1,0-1 0,1 1 0,-1 0-1,1-1 1,15-14-1638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17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251 446 3584,'-3'1'305,"1"1"1,-1 0-1,1 0 1,-1 0-1,1 0 1,0 0-1,-1 1 1,1-1-1,1 0 1,-1 1-1,0 0 1,0-1-1,1 1 1,0 0-1,-1 0 1,0 3-1,2-3-213,-1 0-1,1 0 0,0 0 0,0 0 0,0 0 1,0 0-1,0 0 0,1 0 0,0 0 0,-1 0 1,1-1-1,0 1 0,0 0 0,2 3 0,0-1-49,0 0 0,1 0 0,-1 0 0,1-1 0,0 0 0,0 0 0,0 0 0,0 0 0,1-1 0,0 1 0,-1-1 0,1 0 0,0-1 0,1 1 0,-1-1 0,0 0 0,8 1 0,-2-1 51,0-1 0,-1 0 0,1-1 0,0 0 1,0-1-1,0 0 0,-1-1 0,1 0 0,-1 0 0,1-1 0,-1-1 0,0 0 1,17-9-1,-11 4 61,0-1 0,0 0 1,-2-1-1,1-1 0,-1 0 1,-1-1-1,16-19 1,-22 22-101,0-1 1,-1 1 0,-1-1 0,1 0 0,-2 0 0,1-1 0,-2 1 0,1-1-1,-2 0 1,1 0 0,-2 0 0,0-1 0,0 1 0,-1 0 0,0 0-1,-1 0 1,-1-1 0,0 1 0,0 0 0,-9-21 0,8 22-37,-2-1 0,1 1 1,-2 0-1,1 0 0,-2 0 0,1 1 1,-1 0-1,-1 0 0,0 1 1,0 0-1,-1 1 0,0-1 0,0 2 1,-1-1-1,0 1 0,-1 1 0,1 0 1,-1 0-1,0 1 0,-21-6 1,15 7-42,-1 2 1,0 0 0,0 1 0,0 1-1,0 0 1,0 2 0,0 0 0,0 1-1,1 0 1,-1 2 0,1 0 0,-28 13 0,31-12-67,0 0 0,1 1 1,0 1-1,1 0 1,0 1-1,0 0 0,0 0 1,1 2-1,1-1 1,0 1-1,0 1 0,1 0 1,1 0-1,0 1 1,-11 23-1,17-30-11,0 0 0,0 0 0,1 0-1,0 0 1,0 0 0,1 0 0,0 0 0,0 0 0,0 0 0,0 0-1,1 0 1,0 0 0,1 0 0,-1 0 0,1 0 0,0 0 0,1-1-1,-1 1 1,1-1 0,7 10 0,-3-4-249,2-2 1,-1 1-1,1-1 0,1 0 1,-1-1-1,1 0 1,1 0-1,0-1 0,14 7 1,38 11-1316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17.7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3 3456,'-1'6'580,"0"0"-1,1-1 1,-1 1 0,1-1-1,1 1 1,-1 0 0,1-1-1,2 9 1,-1 7-528,8 96 738,17 339 1471,-27-454-2224,0 0 0,0-1 0,0 1 0,0 0 1,0 0-1,0 0 0,0-1 0,-1 1 0,1 0 0,-1 0 1,1-1-1,-1 1 0,-1 3 0,1-5-23,1 0-1,-1 0 1,1 0 0,0 0-1,-1 0 1,1 0 0,-1 0-1,1 0 1,-1-1 0,1 1-1,0 0 1,-1 0 0,1 0-1,-1 0 1,1-1-1,0 1 1,-1 0 0,1 0-1,0-1 1,-1 1 0,1 0-1,0 0 1,-1-1 0,1 1-1,0 0 1,0-1 0,-1 1-1,1-1 1,0 1-1,0 0 1,0-1 0,-1 0-1,-2-5 39,-1-1-1,1 1 1,0-1 0,1 0-1,-2-8 1,-5-31-52,3-1 0,1 1 0,3-1 0,1 1 0,3-1 0,1 0 0,3 1 0,16-63 0,-19 100-27,0-1 0,1 2 0,0-1 0,1 0 0,0 1 1,0 0-1,0 0 0,1 0 0,1 1 0,-1 0 0,13-11 1,-13 14 15,-1 0 0,1 0 1,-1 0-1,1 1 1,0 0-1,1 0 1,-1 0-1,0 1 1,1 0-1,0 0 1,-1 1-1,1 0 0,0 0 1,0 1-1,-1-1 1,1 1-1,10 2 1,-9 0 21,0 0 0,-1 1 0,1 0 0,-1 0 1,0 0-1,0 1 0,0 0 0,-1 1 1,1 0-1,-1 0 0,0 0 0,0 0 0,-1 1 1,0 0-1,0 0 0,0 1 0,5 8 1,0 3 21,0 1 1,-1 0 0,0 1 0,-2-1 0,7 30 0,-9-21-92,-1 1 0,-1 0 0,-1-1 0,-2 1 0,-1 0 1,-8 48-1,2-55-1626,3-18-256,0-14 209,0-8 46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7:18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115 544 3328,'0'-1'76,"0"1"1,0-1-1,0 1 1,1 0-1,-1-1 1,0 1-1,0 0 1,1-1-1,-1 1 1,0-1-1,1 1 1,-1 0-1,0 0 0,1-1 1,-1 1-1,1 0 1,-1 0-1,0-1 1,1 1-1,-1 0 1,1 0-1,-1 0 1,1 0-1,-1 0 1,1-1-1,-1 1 1,0 0-1,1 0 0,-1 0 1,1 0-1,-1 0 1,1 1-1,-1-1 1,1 0-1,-1 0 1,1 0-1,-1 0 1,0 0-1,1 1 1,0-1-1,0 0 57,0 0-1,1 0 1,-1 1 0,0-1-1,1 0 1,-1 1 0,0-1-1,0 0 1,0 1 0,1-1-1,-1 1 1,0 0 0,0-1-1,0 1 1,0 0 0,0 0-1,0 0 1,0 0 0,0 0-1,-1 0 1,1 0 0,1 2-1,54 144 2663,-53-141-2650,-1 0-1,1 0 1,0 1-1,1-2 1,-1 1-1,1 0 1,0-1-1,1 0 1,5 6 0,-6-8-55,1 0 1,-1-1-1,1 1 1,0-1 0,-1 0-1,1 0 1,0-1 0,0 1-1,0-1 1,1 0 0,-1-1-1,10 1 1,-4-2-12,-1 1 1,1-2-1,-1 1 0,0-1 1,0-1-1,0 0 1,0-1-1,0 0 0,0 0 1,-1-1-1,0 0 1,0 0-1,0-1 0,-1-1 1,15-13-1,-10 8-16,-1-1 0,0 0-1,-1-1 1,0 0 0,-1-1-1,-1 0 1,-1-1 0,13-29-1,-15 26-44,-1 1 0,0-1 0,-1-1-1,-1 1 1,-1-1 0,-1 1-1,0-1 1,-2 1 0,0-1-1,-1 0 1,-1 1 0,-1 0-1,-1 0 1,0 0 0,-10-22-1,8 26-26,0 1 0,-1 0 0,-1 0-1,0 0 1,-1 1 0,-1 1-1,1 0 1,-2 0 0,0 1 0,0 0-1,-1 1 1,0 1 0,-1 0 0,0 1-1,-1 0 1,1 1 0,-1 1-1,-24-7 1,24 9-53,0 0 0,0 1-1,-1 1 1,1 1 0,-1 0-1,1 1 1,-1 0 0,-28 5-1,35-3-49,0 0-1,0 1 1,1 0-1,0 0 1,-1 1-1,1 0 0,1 0 1,-1 1-1,0 0 1,1 1-1,0-1 0,1 1 1,-1 0-1,1 1 1,0 0-1,-8 12 1,7-9-194,2 0 1,-1 1-1,1 0 1,0 0 0,1 0-1,1 0 1,0 0-1,0 1 1,1 0 0,0-1-1,1 1 1,1 0-1,0 0 1,0 0 0,1 0-1,1-1 1,0 1-1,6 18 1,22 46-1636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8.7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0 3072,'-3'22'4647,"-9"10"-2837,-1 10-886,10-30-857,1 0 0,1 0 0,0 0 0,1 0 0,0 0 0,1 0 0,0 0 0,1 0 0,0 0 0,6 16 0,-6-23-182,0 0 1,0 0-1,1 0 1,0-1-1,0 1 1,0-1-1,0 0 1,1 0-1,-1 0 1,1 0-1,0-1 1,0 1-1,1-1 1,-1 0-1,1 0 1,-1-1-1,1 1 1,0-1-1,0 0 1,0-1-1,0 1 1,1-1 0,-1 0-1,0 0 1,11 0-1,12 0-1186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9.0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17 5504,'-42'-16'2688,"42"42"-3712,3-20 4864,-3-3-3840,6 1 0,-1-1-128,-1 6 128,1-2-896,9-3 128,4 19-640,-4-3 128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29.6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383 242 2432,'-2'0'196,"0"0"0,-1-1-1,1 1 1,0 0 0,0 0 0,-1 1 0,1-1 0,0 0-1,0 1 1,-1-1 0,1 1 0,0 0 0,0 0 0,0-1-1,0 1 1,0 1 0,0-1 0,0 0 0,0 0-1,1 1 1,-1-1 0,0 1 0,1 0 0,-1-1 0,1 1-1,0 0 1,-1 0 0,1 0 0,0 0 0,0 0 0,-1 3-1,0 1-45,-1-1 0,1 1 0,0 0 0,1 0-1,0 0 1,0 1 0,0-1 0,0 0 0,1 0 0,1 9-1,0-9-18,0 0-1,1 0 0,-1 0 0,1 0 0,1 0 0,-1 0 0,1-1 1,0 1-1,0-1 0,1 0 0,0 0 0,-1 0 0,10 7 1,-5-5 10,0 0 0,1-1 0,0 0 0,0-1 0,0 0 0,1 0 0,15 4 0,-3-2 41,0-2 0,1 0-1,-1-1 1,1-2 0,0 0 0,42-3 0,-44-3-110,0 0 0,-1-2-1,1 0 1,-1-1 0,0-1 0,-1-1 0,0-1-1,0-1 1,-1 0 0,31-26 0,-42 33-56,-1-1 1,0 0 0,1-1 0,-2 1 0,1-1 0,-1-1-1,1 1 1,-2-1 0,1 1 0,-1-1 0,0-1 0,0 1-1,-1 0 1,0-1 0,-1 0 0,1 0 0,-2 0 0,1 0 0,-1 0-1,0 0 1,0 0 0,-1 0 0,0 0 0,-1 0 0,0-1-1,0 1 1,-1 0 0,0 0 0,0 1 0,-1-1 0,0 0-1,0 1 1,-1-1 0,0 1 0,0 0 0,-1 1 0,-6-9 0,3 5-6,-1 1 0,0-1 0,-1 2 0,0-1 0,-1 1 0,1 1 0,-1 0 0,-1 0 0,1 2 0,-1-1 0,-13-4 0,5 5 7,0 0-1,0 0 1,-1 2 0,1 1 0,-1 0-1,-29 3 1,1 3-15,0 3 1,0 2-1,0 2 1,1 2-1,-51 22 1,72-25-24,0 2 1,1 1-1,1 0 1,-33 25-1,48-31-21,0 0-1,1 1 0,0 1 0,1 0 1,0 0-1,0 0 0,1 1 1,0 0-1,0 1 0,1-1 0,1 1 1,-8 21-1,12-28-4,0 0 0,0 0 0,0 0 0,0 0 0,1 0-1,0 0 1,0 0 0,0 1 0,0-1 0,0 0 0,1 0 0,0 0 0,0 0 0,0 1 0,0-2 0,1 1 0,0 0 0,2 4 0,-1-3-86,1 0 1,0-1 0,0 0-1,0 0 1,0 0 0,1 0-1,0 0 1,0-1 0,0 0-1,0 0 1,8 3 0,11 2-493,0 0 1,0-2 0,1 0-1,42 3 1,44-1-1233,2 2 43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0.1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2688,'2'1'499,"0"1"0,0 0 1,0-1-1,0 1 0,0 0 0,-1 0 1,1 1-1,-1-1 0,1 0 0,-1 0 0,0 1 1,0-1-1,2 5 0,6 25 106,12 127 1358,0 311 0,-21-465-1939,9 602 1338,-8-587-1373,-1-14-14,0 1-1,0-1 1,1 1 0,0-1-1,0 1 1,1-1-1,-1 0 1,1 1-1,1-1 1,-1 0 0,1 0-1,7 10 1,-9-16-23,-1 0 0,1 0 0,-1 0 0,1 0 0,-1 1 1,1-2-1,-1 1 0,0 0 0,1 0 0,-1 0 0,1 0 0,-1 0 0,1 0 1,-1 0-1,1-1 0,-1 1 0,1 0 0,-1 0 0,1-1 0,-1 1 1,0 0-1,1 0 0,-1-1 0,0 1 0,1 0 0,-1-1 0,0 1 0,1-1 1,-1 1-1,0-1 0,0 1 0,1 0 0,-1-1 0,0 1 0,0-1 0,0 1 1,0-2-1,17-29-2041,-10 17 813,7-13-708,0-1 43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0.5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60 252 3072,'28'-3'1493,"0"-1"1,0-1-1,-1-2 1,29-10-1,-31 10-1110,-4 1-378,-1-1-1,0-1 1,20-11 0,-34 16 50,-1 0 0,0 0 1,0 0-1,0-1 1,-1 1-1,1-1 0,-1-1 1,0 1-1,0 0 1,0-1-1,-1 0 0,0 0 1,0 0-1,0 0 1,0-1-1,2-6 0,-5 10-37,1-1-1,0 1 0,-1 0 1,1-1-1,-1 1 0,0-1 1,0 1-1,0-1 0,0 1 1,-1-1-1,1 1 0,0-1 1,-1 1-1,0 0 0,1-1 1,-1 1-1,0 0 0,0 0 1,-1-1-1,-2-3 1,2 3 13,-1 1 1,0-1 0,-1 1-1,1-1 1,0 1 0,-1 0 0,1 0-1,-1 0 1,1 1 0,-1-1 0,-7-1-1,-3 0 85,1 1 0,-1 0 0,0 1 0,0 1 1,0 0-1,-19 3 0,17 1-1,1 0 0,0 1 0,0 1 0,0 1 1,0 0-1,1 0 0,1 2 0,-1 0 0,-16 15 1,22-18-68,0 1 0,1 1 0,0-1 0,0 1 0,1 1 0,0-1 0,0 1 0,1 0 0,0 0 0,1 1 0,0-1 0,0 1 0,1 0 0,0 0 0,1 0 0,0 1 0,1-1 0,0 21 0,1-20-35,0 0 0,1 0 1,0 0-1,1 0 0,1 0 1,-1-1-1,2 1 0,-1-1 1,2 1-1,-1-1 0,1 0 1,1-1-1,0 1 0,0-1 1,1 0-1,0-1 0,14 14 1,-9-13-59,0 0 1,0 0-1,0-1 1,1-1-1,1 0 1,-1-1-1,1 0 1,0-1-1,21 4 1,-25-7-379,0 0 0,0-1 1,-1 0-1,1-1 1,0 0-1,0-1 0,0 0 1,0-1-1,-1 1 1,1-2-1,-1 0 0,1 0 1,-1 0-1,16-9 1,0-2-1498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9T13:16:31.2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5 121 3968,'-5'24'5880,"8"26"-4566,-1-18-572,-2-23-648,1 1 0,0 0 0,1 0 0,1 0 0,-1-1 0,6 12 1,7 33 1166,-14-41-899,-6-10 124,4-4-464,1 0 1,-1 0 0,0 0 0,0 0 0,0 0-1,1 1 1,-1-1 0,1 0 0,-1-1 0,0 1-1,1 0 1,0 0 0,-1 0 0,1 0 0,0 0 0,-1 0-1,1-3 1,-4-23 63,0 0-1,2-50 0,2 68-91,1 0-1,0 0 0,1 1 1,0-1-1,1 0 1,0 1-1,0-1 1,0 1-1,1 0 1,1 0-1,-1 0 0,10-10 1,-7 9 9,1 0 0,0 1 0,1 0 1,0 0-1,0 1 0,1 0 0,0 1 0,0 0 0,0 0 1,1 1-1,0 1 0,0 0 0,0 0 0,0 1 0,12-1 1,0 1 43,0 1 1,0 1-1,0 2 1,-1 0 0,1 1-1,41 10 1,-49-9 21,0 0 1,0 1-1,0 1 0,0 0 1,-1 1-1,0 1 0,0 0 1,-1 1-1,0 0 0,0 1 0,-1 0 1,0 2-1,-1-1 0,0 1 1,0 0-1,-1 1 0,-1 1 1,0-1-1,13 27 0,-14-24-40,-3-6 33,0 0 0,-1 0 0,0 1 0,3 11 0,-7-19-73,1-1-1,-1 1 0,1 0 1,-1 0-1,0 0 0,0 0 1,0 0-1,0-1 0,0 1 1,0 0-1,-1 0 0,1 0 0,-1 0 1,1 0-1,-1-1 0,0 1 1,1 0-1,-1-1 0,0 1 1,0 0-1,0-1 0,0 1 1,-1-1-1,1 1 0,0-1 1,-1 0-1,1 0 0,-3 2 0,3-3-156,-1 1 0,1-1 0,0 0 0,-1 1-1,1-1 1,-1 0 0,1 0 0,0 0-1,-1 0 1,1 0 0,-1-1 0,1 1 0,-1 0-1,1-1 1,0 1 0,-1-1 0,1 1-1,0-1 1,0 0 0,-1 1 0,1-1 0,0 0-1,0 0 1,0 0 0,0 0 0,0 0-1,0 0 1,0 0 0,0 0 0,0 0 0,1-1-1,-1 1 1,0 0 0,0-2 0,-12-15-2008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E9F6-4317-458D-8A8B-A8A56513CD77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73797-F339-465D-A51F-DFFA9BC7A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25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73797-F339-465D-A51F-DFFA9BC7A20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42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61FA2A-D964-4B1C-AB7D-60B5A6E50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BFB7CF-2E75-42F4-823D-70E640B6E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8F7E70-A563-4134-A526-AD8A6586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ABFF1F-3427-4911-864E-9C6EE8B1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440793-C2C3-4DDC-9EBF-25ABD761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58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9D3ACE-558D-4770-A3E0-31A5CBE4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9F1A18-13BC-444A-8C9D-C106AA4FA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1D6AD5-A058-419C-A21B-4FA5498B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C90384-AC73-4351-A069-70FB7F9C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656211-AC1A-49AA-9194-CC5BFF4C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06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26BCEE8-4C35-45B6-9A28-685FAA90D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B47F4D1-1FF6-4E08-9DCF-D82D9742A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B1FEAE-53B0-4D8C-B850-1934EF0C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C4ACBF-5F93-4576-B92E-03D94C42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7B6DA5-B358-4ED0-BD49-EF0BB613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57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BE1E1-D931-48E5-8EDC-578DEAA6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CCC8CF-8355-4254-9582-200F8FBF5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90B147-4CFB-4D5E-AF4C-670FFCD9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316F42-26B0-4E1A-935C-6339F4B3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DCA56C-3E6A-41E6-8A7C-800E53D1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37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881799-8ABE-4760-A020-FFA8DB4D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580B5A-700E-4F88-AA04-4971F1E13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2001DE-91CF-485E-B940-8D3796BBD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FDC91A-55B6-4958-AFDE-5F5CA1EA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513205-A0AD-4B93-8FD6-2CF4AD23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93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9E48C-77CA-4979-BF74-904CB522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678ED-4DB9-43A0-BC86-5C6E7AB1E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6FD1B4-F2BF-4D69-B2C5-B782341D7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C76DF0-9628-4992-8FE8-2A5C28E7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78C741-588B-4676-9596-D0FCE492D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49EA6A-F4F7-4813-8D83-71251E97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94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01C810-A24A-48A0-A6DD-2C07CFA7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49FD7C-AA45-4CFF-862D-2D928BB9A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EAA43F-A823-4B17-8E0E-8DD2E74E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C62FA8-DAF2-4E81-ADCD-3A692D5D7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67A29A-5D4E-4517-9E18-0E5C1C03F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E243B8-E614-4CBF-B233-648DA34B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DD1ADB7-E489-4ED5-B0A0-65CE0D4E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F8FA1D-5D46-42DE-890C-4B47B8D9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73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1F5D50-9A60-414A-819A-9BCBBE40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315A22-BC3E-4879-9EC4-69C7CC9B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1B70CAA-BD5A-49F9-9021-E270B9B3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2ECF91-FFD5-44F0-8D34-3F8B8E3F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33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9CF7DFF-CE23-4835-ADBD-F5598A4B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BF98DC-6BB1-496B-8A7B-7338C017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646EE2-1DB1-4B2C-B49C-CFE064F4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9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4A2093-329B-4C00-88EC-B2151563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741C8A-C84B-4720-BCF9-8AD909CE1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A7E4E9-27EC-4E48-9982-90904BDEC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AB0ADA-54B1-4239-931F-2E1C11AAE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5808EC-975D-4056-B947-67DD9288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CB29FF-40FD-40BD-A5B9-623EA743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13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E9278E-734D-45A5-9FEB-A02001F3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EE682C-0FB5-444A-839D-DEBEE10DC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DBABB7-1C94-4B24-98C9-77FA9C67C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C13CF2-DAA9-4FE6-9020-B1DD4EC79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88DAA5-E88F-42E6-855D-085EB92E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573DB2-40DD-4112-93B6-BD4C502B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2AF1EC-D71C-4549-8447-A2F0539B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BDC345-C0CB-4B0B-A09E-2C71010B5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5E95CA-FF0C-4DD8-AA11-CE62408BE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3D9DC-B11C-4A1E-A754-620489A3245C}" type="datetimeFigureOut">
              <a:rPr lang="it-IT" smtClean="0"/>
              <a:t>15/07/2020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FD81F3-91A4-4F1E-877D-DED6F3F3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E6B537-29DC-4916-BD8B-561A795EC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1C15C-12AE-4259-8196-578CE99748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11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7.png"/><Relationship Id="rId299" Type="http://schemas.openxmlformats.org/officeDocument/2006/relationships/image" Target="../media/image148.png"/><Relationship Id="rId303" Type="http://schemas.openxmlformats.org/officeDocument/2006/relationships/image" Target="../media/image150.png"/><Relationship Id="rId21" Type="http://schemas.openxmlformats.org/officeDocument/2006/relationships/image" Target="../media/image9.png"/><Relationship Id="rId42" Type="http://schemas.openxmlformats.org/officeDocument/2006/relationships/customXml" Target="../ink/ink20.xml"/><Relationship Id="rId63" Type="http://schemas.openxmlformats.org/officeDocument/2006/relationships/image" Target="../media/image30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59" Type="http://schemas.openxmlformats.org/officeDocument/2006/relationships/image" Target="../media/image78.png"/><Relationship Id="rId324" Type="http://schemas.openxmlformats.org/officeDocument/2006/relationships/customXml" Target="../ink/ink161.xml"/><Relationship Id="rId345" Type="http://schemas.openxmlformats.org/officeDocument/2006/relationships/image" Target="../media/image171.png"/><Relationship Id="rId170" Type="http://schemas.openxmlformats.org/officeDocument/2006/relationships/customXml" Target="../ink/ink84.xml"/><Relationship Id="rId191" Type="http://schemas.openxmlformats.org/officeDocument/2006/relationships/image" Target="../media/image94.png"/><Relationship Id="rId205" Type="http://schemas.openxmlformats.org/officeDocument/2006/relationships/image" Target="../media/image101.png"/><Relationship Id="rId226" Type="http://schemas.openxmlformats.org/officeDocument/2006/relationships/customXml" Target="../ink/ink112.xml"/><Relationship Id="rId247" Type="http://schemas.openxmlformats.org/officeDocument/2006/relationships/image" Target="../media/image122.png"/><Relationship Id="rId107" Type="http://schemas.openxmlformats.org/officeDocument/2006/relationships/image" Target="../media/image52.png"/><Relationship Id="rId268" Type="http://schemas.openxmlformats.org/officeDocument/2006/relationships/customXml" Target="../ink/ink133.xml"/><Relationship Id="rId289" Type="http://schemas.openxmlformats.org/officeDocument/2006/relationships/image" Target="../media/image143.png"/><Relationship Id="rId11" Type="http://schemas.openxmlformats.org/officeDocument/2006/relationships/image" Target="../media/image4.png"/><Relationship Id="rId32" Type="http://schemas.openxmlformats.org/officeDocument/2006/relationships/customXml" Target="../ink/ink15.xml"/><Relationship Id="rId53" Type="http://schemas.openxmlformats.org/officeDocument/2006/relationships/image" Target="../media/image25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73.png"/><Relationship Id="rId314" Type="http://schemas.openxmlformats.org/officeDocument/2006/relationships/customXml" Target="../ink/ink156.xml"/><Relationship Id="rId335" Type="http://schemas.openxmlformats.org/officeDocument/2006/relationships/image" Target="../media/image166.png"/><Relationship Id="rId5" Type="http://schemas.openxmlformats.org/officeDocument/2006/relationships/image" Target="../media/image1.png"/><Relationship Id="rId95" Type="http://schemas.openxmlformats.org/officeDocument/2006/relationships/image" Target="../media/image46.png"/><Relationship Id="rId160" Type="http://schemas.openxmlformats.org/officeDocument/2006/relationships/customXml" Target="../ink/ink79.xml"/><Relationship Id="rId181" Type="http://schemas.openxmlformats.org/officeDocument/2006/relationships/image" Target="../media/image89.png"/><Relationship Id="rId216" Type="http://schemas.openxmlformats.org/officeDocument/2006/relationships/customXml" Target="../ink/ink107.xml"/><Relationship Id="rId237" Type="http://schemas.openxmlformats.org/officeDocument/2006/relationships/image" Target="../media/image117.png"/><Relationship Id="rId258" Type="http://schemas.openxmlformats.org/officeDocument/2006/relationships/customXml" Target="../ink/ink128.xml"/><Relationship Id="rId279" Type="http://schemas.openxmlformats.org/officeDocument/2006/relationships/image" Target="../media/image138.png"/><Relationship Id="rId22" Type="http://schemas.openxmlformats.org/officeDocument/2006/relationships/customXml" Target="../ink/ink10.xml"/><Relationship Id="rId43" Type="http://schemas.openxmlformats.org/officeDocument/2006/relationships/image" Target="../media/image20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image" Target="../media/image68.png"/><Relationship Id="rId290" Type="http://schemas.openxmlformats.org/officeDocument/2006/relationships/customXml" Target="../ink/ink144.xml"/><Relationship Id="rId304" Type="http://schemas.openxmlformats.org/officeDocument/2006/relationships/customXml" Target="../ink/ink151.xml"/><Relationship Id="rId325" Type="http://schemas.openxmlformats.org/officeDocument/2006/relationships/image" Target="../media/image161.png"/><Relationship Id="rId346" Type="http://schemas.openxmlformats.org/officeDocument/2006/relationships/customXml" Target="../ink/ink172.xml"/><Relationship Id="rId85" Type="http://schemas.openxmlformats.org/officeDocument/2006/relationships/image" Target="../media/image41.png"/><Relationship Id="rId150" Type="http://schemas.openxmlformats.org/officeDocument/2006/relationships/customXml" Target="../ink/ink74.xml"/><Relationship Id="rId171" Type="http://schemas.openxmlformats.org/officeDocument/2006/relationships/image" Target="../media/image84.png"/><Relationship Id="rId192" Type="http://schemas.openxmlformats.org/officeDocument/2006/relationships/customXml" Target="../ink/ink95.xml"/><Relationship Id="rId206" Type="http://schemas.openxmlformats.org/officeDocument/2006/relationships/customXml" Target="../ink/ink102.xml"/><Relationship Id="rId227" Type="http://schemas.openxmlformats.org/officeDocument/2006/relationships/image" Target="../media/image112.png"/><Relationship Id="rId248" Type="http://schemas.openxmlformats.org/officeDocument/2006/relationships/customXml" Target="../ink/ink123.xml"/><Relationship Id="rId269" Type="http://schemas.openxmlformats.org/officeDocument/2006/relationships/image" Target="../media/image133.png"/><Relationship Id="rId12" Type="http://schemas.openxmlformats.org/officeDocument/2006/relationships/customXml" Target="../ink/ink5.xml"/><Relationship Id="rId33" Type="http://schemas.openxmlformats.org/officeDocument/2006/relationships/image" Target="../media/image15.png"/><Relationship Id="rId108" Type="http://schemas.openxmlformats.org/officeDocument/2006/relationships/customXml" Target="../ink/ink53.xml"/><Relationship Id="rId129" Type="http://schemas.openxmlformats.org/officeDocument/2006/relationships/image" Target="../media/image63.png"/><Relationship Id="rId280" Type="http://schemas.openxmlformats.org/officeDocument/2006/relationships/customXml" Target="../ink/ink139.xml"/><Relationship Id="rId315" Type="http://schemas.openxmlformats.org/officeDocument/2006/relationships/image" Target="../media/image156.png"/><Relationship Id="rId336" Type="http://schemas.openxmlformats.org/officeDocument/2006/relationships/customXml" Target="../ink/ink167.xml"/><Relationship Id="rId54" Type="http://schemas.openxmlformats.org/officeDocument/2006/relationships/customXml" Target="../ink/ink26.xml"/><Relationship Id="rId75" Type="http://schemas.openxmlformats.org/officeDocument/2006/relationships/image" Target="../media/image36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61" Type="http://schemas.openxmlformats.org/officeDocument/2006/relationships/image" Target="../media/image79.png"/><Relationship Id="rId182" Type="http://schemas.openxmlformats.org/officeDocument/2006/relationships/customXml" Target="../ink/ink90.xml"/><Relationship Id="rId217" Type="http://schemas.openxmlformats.org/officeDocument/2006/relationships/image" Target="../media/image107.png"/><Relationship Id="rId6" Type="http://schemas.openxmlformats.org/officeDocument/2006/relationships/customXml" Target="../ink/ink2.xml"/><Relationship Id="rId238" Type="http://schemas.openxmlformats.org/officeDocument/2006/relationships/customXml" Target="../ink/ink118.xml"/><Relationship Id="rId259" Type="http://schemas.openxmlformats.org/officeDocument/2006/relationships/image" Target="../media/image128.png"/><Relationship Id="rId23" Type="http://schemas.openxmlformats.org/officeDocument/2006/relationships/image" Target="../media/image10.png"/><Relationship Id="rId119" Type="http://schemas.openxmlformats.org/officeDocument/2006/relationships/image" Target="../media/image58.png"/><Relationship Id="rId270" Type="http://schemas.openxmlformats.org/officeDocument/2006/relationships/customXml" Target="../ink/ink134.xml"/><Relationship Id="rId291" Type="http://schemas.openxmlformats.org/officeDocument/2006/relationships/image" Target="../media/image144.png"/><Relationship Id="rId305" Type="http://schemas.openxmlformats.org/officeDocument/2006/relationships/image" Target="../media/image151.png"/><Relationship Id="rId326" Type="http://schemas.openxmlformats.org/officeDocument/2006/relationships/customXml" Target="../ink/ink162.xml"/><Relationship Id="rId347" Type="http://schemas.openxmlformats.org/officeDocument/2006/relationships/image" Target="../media/image172.png"/><Relationship Id="rId44" Type="http://schemas.openxmlformats.org/officeDocument/2006/relationships/customXml" Target="../ink/ink21.xml"/><Relationship Id="rId65" Type="http://schemas.openxmlformats.org/officeDocument/2006/relationships/image" Target="../media/image31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51" Type="http://schemas.openxmlformats.org/officeDocument/2006/relationships/image" Target="../media/image74.png"/><Relationship Id="rId172" Type="http://schemas.openxmlformats.org/officeDocument/2006/relationships/customXml" Target="../ink/ink85.xml"/><Relationship Id="rId193" Type="http://schemas.openxmlformats.org/officeDocument/2006/relationships/image" Target="../media/image95.png"/><Relationship Id="rId207" Type="http://schemas.openxmlformats.org/officeDocument/2006/relationships/image" Target="../media/image102.png"/><Relationship Id="rId228" Type="http://schemas.openxmlformats.org/officeDocument/2006/relationships/customXml" Target="../ink/ink113.xml"/><Relationship Id="rId249" Type="http://schemas.openxmlformats.org/officeDocument/2006/relationships/image" Target="../media/image123.png"/><Relationship Id="rId13" Type="http://schemas.openxmlformats.org/officeDocument/2006/relationships/image" Target="../media/image5.png"/><Relationship Id="rId109" Type="http://schemas.openxmlformats.org/officeDocument/2006/relationships/image" Target="../media/image53.png"/><Relationship Id="rId260" Type="http://schemas.openxmlformats.org/officeDocument/2006/relationships/customXml" Target="../ink/ink129.xml"/><Relationship Id="rId281" Type="http://schemas.openxmlformats.org/officeDocument/2006/relationships/image" Target="../media/image139.png"/><Relationship Id="rId316" Type="http://schemas.openxmlformats.org/officeDocument/2006/relationships/customXml" Target="../ink/ink157.xml"/><Relationship Id="rId337" Type="http://schemas.openxmlformats.org/officeDocument/2006/relationships/image" Target="../media/image167.png"/><Relationship Id="rId34" Type="http://schemas.openxmlformats.org/officeDocument/2006/relationships/customXml" Target="../ink/ink16.xml"/><Relationship Id="rId55" Type="http://schemas.openxmlformats.org/officeDocument/2006/relationships/image" Target="../media/image26.png"/><Relationship Id="rId76" Type="http://schemas.openxmlformats.org/officeDocument/2006/relationships/customXml" Target="../ink/ink37.xml"/><Relationship Id="rId97" Type="http://schemas.openxmlformats.org/officeDocument/2006/relationships/image" Target="../media/image47.png"/><Relationship Id="rId120" Type="http://schemas.openxmlformats.org/officeDocument/2006/relationships/customXml" Target="../ink/ink59.xml"/><Relationship Id="rId141" Type="http://schemas.openxmlformats.org/officeDocument/2006/relationships/image" Target="../media/image69.png"/><Relationship Id="rId7" Type="http://schemas.openxmlformats.org/officeDocument/2006/relationships/image" Target="../media/image2.png"/><Relationship Id="rId162" Type="http://schemas.openxmlformats.org/officeDocument/2006/relationships/customXml" Target="../ink/ink80.xml"/><Relationship Id="rId183" Type="http://schemas.openxmlformats.org/officeDocument/2006/relationships/image" Target="../media/image90.png"/><Relationship Id="rId218" Type="http://schemas.openxmlformats.org/officeDocument/2006/relationships/customXml" Target="../ink/ink108.xml"/><Relationship Id="rId239" Type="http://schemas.openxmlformats.org/officeDocument/2006/relationships/image" Target="../media/image118.png"/><Relationship Id="rId250" Type="http://schemas.openxmlformats.org/officeDocument/2006/relationships/customXml" Target="../ink/ink124.xml"/><Relationship Id="rId271" Type="http://schemas.openxmlformats.org/officeDocument/2006/relationships/image" Target="../media/image134.png"/><Relationship Id="rId292" Type="http://schemas.openxmlformats.org/officeDocument/2006/relationships/customXml" Target="../ink/ink145.xml"/><Relationship Id="rId306" Type="http://schemas.openxmlformats.org/officeDocument/2006/relationships/customXml" Target="../ink/ink152.xml"/><Relationship Id="rId24" Type="http://schemas.openxmlformats.org/officeDocument/2006/relationships/customXml" Target="../ink/ink11.xml"/><Relationship Id="rId45" Type="http://schemas.openxmlformats.org/officeDocument/2006/relationships/image" Target="../media/image21.png"/><Relationship Id="rId66" Type="http://schemas.openxmlformats.org/officeDocument/2006/relationships/customXml" Target="../ink/ink32.xml"/><Relationship Id="rId87" Type="http://schemas.openxmlformats.org/officeDocument/2006/relationships/image" Target="../media/image42.png"/><Relationship Id="rId110" Type="http://schemas.openxmlformats.org/officeDocument/2006/relationships/customXml" Target="../ink/ink54.xml"/><Relationship Id="rId131" Type="http://schemas.openxmlformats.org/officeDocument/2006/relationships/image" Target="../media/image64.png"/><Relationship Id="rId327" Type="http://schemas.openxmlformats.org/officeDocument/2006/relationships/image" Target="../media/image162.png"/><Relationship Id="rId348" Type="http://schemas.openxmlformats.org/officeDocument/2006/relationships/customXml" Target="../ink/ink173.xml"/><Relationship Id="rId152" Type="http://schemas.openxmlformats.org/officeDocument/2006/relationships/customXml" Target="../ink/ink75.xml"/><Relationship Id="rId173" Type="http://schemas.openxmlformats.org/officeDocument/2006/relationships/image" Target="../media/image85.png"/><Relationship Id="rId194" Type="http://schemas.openxmlformats.org/officeDocument/2006/relationships/customXml" Target="../ink/ink96.xml"/><Relationship Id="rId208" Type="http://schemas.openxmlformats.org/officeDocument/2006/relationships/customXml" Target="../ink/ink103.xml"/><Relationship Id="rId229" Type="http://schemas.openxmlformats.org/officeDocument/2006/relationships/image" Target="../media/image113.png"/><Relationship Id="rId240" Type="http://schemas.openxmlformats.org/officeDocument/2006/relationships/customXml" Target="../ink/ink119.xml"/><Relationship Id="rId261" Type="http://schemas.openxmlformats.org/officeDocument/2006/relationships/image" Target="../media/image129.png"/><Relationship Id="rId14" Type="http://schemas.openxmlformats.org/officeDocument/2006/relationships/customXml" Target="../ink/ink6.xml"/><Relationship Id="rId35" Type="http://schemas.openxmlformats.org/officeDocument/2006/relationships/image" Target="../media/image16.png"/><Relationship Id="rId56" Type="http://schemas.openxmlformats.org/officeDocument/2006/relationships/customXml" Target="../ink/ink27.xml"/><Relationship Id="rId77" Type="http://schemas.openxmlformats.org/officeDocument/2006/relationships/image" Target="../media/image37.png"/><Relationship Id="rId100" Type="http://schemas.openxmlformats.org/officeDocument/2006/relationships/customXml" Target="../ink/ink49.xml"/><Relationship Id="rId282" Type="http://schemas.openxmlformats.org/officeDocument/2006/relationships/customXml" Target="../ink/ink140.xml"/><Relationship Id="rId317" Type="http://schemas.openxmlformats.org/officeDocument/2006/relationships/image" Target="../media/image157.png"/><Relationship Id="rId338" Type="http://schemas.openxmlformats.org/officeDocument/2006/relationships/customXml" Target="../ink/ink168.xml"/><Relationship Id="rId8" Type="http://schemas.openxmlformats.org/officeDocument/2006/relationships/customXml" Target="../ink/ink3.xml"/><Relationship Id="rId98" Type="http://schemas.openxmlformats.org/officeDocument/2006/relationships/customXml" Target="../ink/ink48.xml"/><Relationship Id="rId121" Type="http://schemas.openxmlformats.org/officeDocument/2006/relationships/image" Target="../media/image59.png"/><Relationship Id="rId142" Type="http://schemas.openxmlformats.org/officeDocument/2006/relationships/customXml" Target="../ink/ink70.xml"/><Relationship Id="rId163" Type="http://schemas.openxmlformats.org/officeDocument/2006/relationships/image" Target="../media/image80.png"/><Relationship Id="rId184" Type="http://schemas.openxmlformats.org/officeDocument/2006/relationships/customXml" Target="../ink/ink91.xml"/><Relationship Id="rId219" Type="http://schemas.openxmlformats.org/officeDocument/2006/relationships/image" Target="../media/image108.png"/><Relationship Id="rId230" Type="http://schemas.openxmlformats.org/officeDocument/2006/relationships/customXml" Target="../ink/ink114.xml"/><Relationship Id="rId251" Type="http://schemas.openxmlformats.org/officeDocument/2006/relationships/image" Target="../media/image124.png"/><Relationship Id="rId25" Type="http://schemas.openxmlformats.org/officeDocument/2006/relationships/image" Target="../media/image11.png"/><Relationship Id="rId46" Type="http://schemas.openxmlformats.org/officeDocument/2006/relationships/customXml" Target="../ink/ink22.xml"/><Relationship Id="rId67" Type="http://schemas.openxmlformats.org/officeDocument/2006/relationships/image" Target="../media/image32.png"/><Relationship Id="rId272" Type="http://schemas.openxmlformats.org/officeDocument/2006/relationships/customXml" Target="../ink/ink135.xml"/><Relationship Id="rId293" Type="http://schemas.openxmlformats.org/officeDocument/2006/relationships/image" Target="../media/image145.png"/><Relationship Id="rId307" Type="http://schemas.openxmlformats.org/officeDocument/2006/relationships/image" Target="../media/image152.png"/><Relationship Id="rId328" Type="http://schemas.openxmlformats.org/officeDocument/2006/relationships/customXml" Target="../ink/ink163.xml"/><Relationship Id="rId349" Type="http://schemas.openxmlformats.org/officeDocument/2006/relationships/image" Target="../media/image173.png"/><Relationship Id="rId20" Type="http://schemas.openxmlformats.org/officeDocument/2006/relationships/customXml" Target="../ink/ink9.xml"/><Relationship Id="rId41" Type="http://schemas.openxmlformats.org/officeDocument/2006/relationships/image" Target="../media/image19.png"/><Relationship Id="rId62" Type="http://schemas.openxmlformats.org/officeDocument/2006/relationships/customXml" Target="../ink/ink30.xml"/><Relationship Id="rId83" Type="http://schemas.openxmlformats.org/officeDocument/2006/relationships/image" Target="../media/image40.png"/><Relationship Id="rId88" Type="http://schemas.openxmlformats.org/officeDocument/2006/relationships/customXml" Target="../ink/ink43.xml"/><Relationship Id="rId111" Type="http://schemas.openxmlformats.org/officeDocument/2006/relationships/image" Target="../media/image54.png"/><Relationship Id="rId132" Type="http://schemas.openxmlformats.org/officeDocument/2006/relationships/customXml" Target="../ink/ink65.xml"/><Relationship Id="rId153" Type="http://schemas.openxmlformats.org/officeDocument/2006/relationships/image" Target="../media/image75.png"/><Relationship Id="rId174" Type="http://schemas.openxmlformats.org/officeDocument/2006/relationships/customXml" Target="../ink/ink86.xml"/><Relationship Id="rId179" Type="http://schemas.openxmlformats.org/officeDocument/2006/relationships/image" Target="../media/image88.png"/><Relationship Id="rId195" Type="http://schemas.openxmlformats.org/officeDocument/2006/relationships/image" Target="../media/image96.png"/><Relationship Id="rId209" Type="http://schemas.openxmlformats.org/officeDocument/2006/relationships/image" Target="../media/image103.png"/><Relationship Id="rId190" Type="http://schemas.openxmlformats.org/officeDocument/2006/relationships/customXml" Target="../ink/ink94.xml"/><Relationship Id="rId204" Type="http://schemas.openxmlformats.org/officeDocument/2006/relationships/customXml" Target="../ink/ink101.xml"/><Relationship Id="rId220" Type="http://schemas.openxmlformats.org/officeDocument/2006/relationships/customXml" Target="../ink/ink109.xml"/><Relationship Id="rId225" Type="http://schemas.openxmlformats.org/officeDocument/2006/relationships/image" Target="../media/image111.png"/><Relationship Id="rId241" Type="http://schemas.openxmlformats.org/officeDocument/2006/relationships/image" Target="../media/image119.png"/><Relationship Id="rId246" Type="http://schemas.openxmlformats.org/officeDocument/2006/relationships/customXml" Target="../ink/ink122.xml"/><Relationship Id="rId267" Type="http://schemas.openxmlformats.org/officeDocument/2006/relationships/image" Target="../media/image132.png"/><Relationship Id="rId288" Type="http://schemas.openxmlformats.org/officeDocument/2006/relationships/customXml" Target="../ink/ink143.xml"/><Relationship Id="rId15" Type="http://schemas.openxmlformats.org/officeDocument/2006/relationships/image" Target="../media/image6.png"/><Relationship Id="rId36" Type="http://schemas.openxmlformats.org/officeDocument/2006/relationships/customXml" Target="../ink/ink17.xml"/><Relationship Id="rId57" Type="http://schemas.openxmlformats.org/officeDocument/2006/relationships/image" Target="../media/image27.png"/><Relationship Id="rId106" Type="http://schemas.openxmlformats.org/officeDocument/2006/relationships/customXml" Target="../ink/ink52.xml"/><Relationship Id="rId127" Type="http://schemas.openxmlformats.org/officeDocument/2006/relationships/image" Target="../media/image62.png"/><Relationship Id="rId262" Type="http://schemas.openxmlformats.org/officeDocument/2006/relationships/customXml" Target="../ink/ink130.xml"/><Relationship Id="rId283" Type="http://schemas.openxmlformats.org/officeDocument/2006/relationships/image" Target="../media/image140.png"/><Relationship Id="rId313" Type="http://schemas.openxmlformats.org/officeDocument/2006/relationships/image" Target="../media/image155.png"/><Relationship Id="rId318" Type="http://schemas.openxmlformats.org/officeDocument/2006/relationships/customXml" Target="../ink/ink158.xml"/><Relationship Id="rId339" Type="http://schemas.openxmlformats.org/officeDocument/2006/relationships/image" Target="../media/image168.png"/><Relationship Id="rId10" Type="http://schemas.openxmlformats.org/officeDocument/2006/relationships/customXml" Target="../ink/ink4.xml"/><Relationship Id="rId31" Type="http://schemas.openxmlformats.org/officeDocument/2006/relationships/image" Target="../media/image14.png"/><Relationship Id="rId52" Type="http://schemas.openxmlformats.org/officeDocument/2006/relationships/customXml" Target="../ink/ink25.xml"/><Relationship Id="rId73" Type="http://schemas.openxmlformats.org/officeDocument/2006/relationships/image" Target="../media/image35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48.png"/><Relationship Id="rId101" Type="http://schemas.openxmlformats.org/officeDocument/2006/relationships/image" Target="../media/image49.png"/><Relationship Id="rId122" Type="http://schemas.openxmlformats.org/officeDocument/2006/relationships/customXml" Target="../ink/ink60.xml"/><Relationship Id="rId143" Type="http://schemas.openxmlformats.org/officeDocument/2006/relationships/image" Target="../media/image70.png"/><Relationship Id="rId148" Type="http://schemas.openxmlformats.org/officeDocument/2006/relationships/customXml" Target="../ink/ink73.xml"/><Relationship Id="rId164" Type="http://schemas.openxmlformats.org/officeDocument/2006/relationships/customXml" Target="../ink/ink81.xml"/><Relationship Id="rId169" Type="http://schemas.openxmlformats.org/officeDocument/2006/relationships/image" Target="../media/image83.png"/><Relationship Id="rId185" Type="http://schemas.openxmlformats.org/officeDocument/2006/relationships/image" Target="../media/image91.png"/><Relationship Id="rId334" Type="http://schemas.openxmlformats.org/officeDocument/2006/relationships/customXml" Target="../ink/ink166.xml"/><Relationship Id="rId350" Type="http://schemas.openxmlformats.org/officeDocument/2006/relationships/image" Target="../media/image174.png"/><Relationship Id="rId4" Type="http://schemas.openxmlformats.org/officeDocument/2006/relationships/customXml" Target="../ink/ink1.xml"/><Relationship Id="rId9" Type="http://schemas.openxmlformats.org/officeDocument/2006/relationships/image" Target="../media/image3.png"/><Relationship Id="rId180" Type="http://schemas.openxmlformats.org/officeDocument/2006/relationships/customXml" Target="../ink/ink89.xml"/><Relationship Id="rId210" Type="http://schemas.openxmlformats.org/officeDocument/2006/relationships/customXml" Target="../ink/ink104.xml"/><Relationship Id="rId215" Type="http://schemas.openxmlformats.org/officeDocument/2006/relationships/image" Target="../media/image106.png"/><Relationship Id="rId236" Type="http://schemas.openxmlformats.org/officeDocument/2006/relationships/customXml" Target="../ink/ink117.xml"/><Relationship Id="rId257" Type="http://schemas.openxmlformats.org/officeDocument/2006/relationships/image" Target="../media/image127.png"/><Relationship Id="rId278" Type="http://schemas.openxmlformats.org/officeDocument/2006/relationships/customXml" Target="../ink/ink138.xml"/><Relationship Id="rId26" Type="http://schemas.openxmlformats.org/officeDocument/2006/relationships/customXml" Target="../ink/ink12.xml"/><Relationship Id="rId231" Type="http://schemas.openxmlformats.org/officeDocument/2006/relationships/image" Target="../media/image114.png"/><Relationship Id="rId252" Type="http://schemas.openxmlformats.org/officeDocument/2006/relationships/customXml" Target="../ink/ink125.xml"/><Relationship Id="rId273" Type="http://schemas.openxmlformats.org/officeDocument/2006/relationships/image" Target="../media/image135.png"/><Relationship Id="rId294" Type="http://schemas.openxmlformats.org/officeDocument/2006/relationships/customXml" Target="../ink/ink146.xml"/><Relationship Id="rId308" Type="http://schemas.openxmlformats.org/officeDocument/2006/relationships/customXml" Target="../ink/ink153.xml"/><Relationship Id="rId329" Type="http://schemas.openxmlformats.org/officeDocument/2006/relationships/image" Target="../media/image163.png"/><Relationship Id="rId47" Type="http://schemas.openxmlformats.org/officeDocument/2006/relationships/image" Target="../media/image22.png"/><Relationship Id="rId68" Type="http://schemas.openxmlformats.org/officeDocument/2006/relationships/customXml" Target="../ink/ink33.xml"/><Relationship Id="rId89" Type="http://schemas.openxmlformats.org/officeDocument/2006/relationships/image" Target="../media/image43.png"/><Relationship Id="rId112" Type="http://schemas.openxmlformats.org/officeDocument/2006/relationships/customXml" Target="../ink/ink55.xml"/><Relationship Id="rId133" Type="http://schemas.openxmlformats.org/officeDocument/2006/relationships/image" Target="../media/image65.png"/><Relationship Id="rId154" Type="http://schemas.openxmlformats.org/officeDocument/2006/relationships/customXml" Target="../ink/ink76.xml"/><Relationship Id="rId175" Type="http://schemas.openxmlformats.org/officeDocument/2006/relationships/image" Target="../media/image86.png"/><Relationship Id="rId340" Type="http://schemas.openxmlformats.org/officeDocument/2006/relationships/customXml" Target="../ink/ink169.xml"/><Relationship Id="rId196" Type="http://schemas.openxmlformats.org/officeDocument/2006/relationships/customXml" Target="../ink/ink97.xml"/><Relationship Id="rId200" Type="http://schemas.openxmlformats.org/officeDocument/2006/relationships/customXml" Target="../ink/ink99.xml"/><Relationship Id="rId16" Type="http://schemas.openxmlformats.org/officeDocument/2006/relationships/customXml" Target="../ink/ink7.xml"/><Relationship Id="rId221" Type="http://schemas.openxmlformats.org/officeDocument/2006/relationships/image" Target="../media/image109.png"/><Relationship Id="rId242" Type="http://schemas.openxmlformats.org/officeDocument/2006/relationships/customXml" Target="../ink/ink120.xml"/><Relationship Id="rId263" Type="http://schemas.openxmlformats.org/officeDocument/2006/relationships/image" Target="../media/image130.png"/><Relationship Id="rId284" Type="http://schemas.openxmlformats.org/officeDocument/2006/relationships/customXml" Target="../ink/ink141.xml"/><Relationship Id="rId319" Type="http://schemas.openxmlformats.org/officeDocument/2006/relationships/image" Target="../media/image158.png"/><Relationship Id="rId37" Type="http://schemas.openxmlformats.org/officeDocument/2006/relationships/image" Target="../media/image17.png"/><Relationship Id="rId58" Type="http://schemas.openxmlformats.org/officeDocument/2006/relationships/customXml" Target="../ink/ink28.xml"/><Relationship Id="rId79" Type="http://schemas.openxmlformats.org/officeDocument/2006/relationships/image" Target="../media/image38.png"/><Relationship Id="rId102" Type="http://schemas.openxmlformats.org/officeDocument/2006/relationships/customXml" Target="../ink/ink50.xml"/><Relationship Id="rId123" Type="http://schemas.openxmlformats.org/officeDocument/2006/relationships/image" Target="../media/image60.png"/><Relationship Id="rId144" Type="http://schemas.openxmlformats.org/officeDocument/2006/relationships/customXml" Target="../ink/ink71.xml"/><Relationship Id="rId330" Type="http://schemas.openxmlformats.org/officeDocument/2006/relationships/customXml" Target="../ink/ink164.xml"/><Relationship Id="rId90" Type="http://schemas.openxmlformats.org/officeDocument/2006/relationships/customXml" Target="../ink/ink44.xml"/><Relationship Id="rId165" Type="http://schemas.openxmlformats.org/officeDocument/2006/relationships/image" Target="../media/image81.png"/><Relationship Id="rId186" Type="http://schemas.openxmlformats.org/officeDocument/2006/relationships/customXml" Target="../ink/ink92.xml"/><Relationship Id="rId211" Type="http://schemas.openxmlformats.org/officeDocument/2006/relationships/image" Target="../media/image104.png"/><Relationship Id="rId232" Type="http://schemas.openxmlformats.org/officeDocument/2006/relationships/customXml" Target="../ink/ink115.xml"/><Relationship Id="rId253" Type="http://schemas.openxmlformats.org/officeDocument/2006/relationships/image" Target="../media/image125.png"/><Relationship Id="rId274" Type="http://schemas.openxmlformats.org/officeDocument/2006/relationships/customXml" Target="../ink/ink136.xml"/><Relationship Id="rId295" Type="http://schemas.openxmlformats.org/officeDocument/2006/relationships/image" Target="../media/image146.png"/><Relationship Id="rId309" Type="http://schemas.openxmlformats.org/officeDocument/2006/relationships/image" Target="../media/image153.png"/><Relationship Id="rId27" Type="http://schemas.openxmlformats.org/officeDocument/2006/relationships/image" Target="../media/image12.png"/><Relationship Id="rId48" Type="http://schemas.openxmlformats.org/officeDocument/2006/relationships/customXml" Target="../ink/ink23.xml"/><Relationship Id="rId69" Type="http://schemas.openxmlformats.org/officeDocument/2006/relationships/image" Target="../media/image33.png"/><Relationship Id="rId113" Type="http://schemas.openxmlformats.org/officeDocument/2006/relationships/image" Target="../media/image55.png"/><Relationship Id="rId134" Type="http://schemas.openxmlformats.org/officeDocument/2006/relationships/customXml" Target="../ink/ink66.xml"/><Relationship Id="rId320" Type="http://schemas.openxmlformats.org/officeDocument/2006/relationships/customXml" Target="../ink/ink159.xml"/><Relationship Id="rId80" Type="http://schemas.openxmlformats.org/officeDocument/2006/relationships/customXml" Target="../ink/ink39.xml"/><Relationship Id="rId155" Type="http://schemas.openxmlformats.org/officeDocument/2006/relationships/image" Target="../media/image76.png"/><Relationship Id="rId176" Type="http://schemas.openxmlformats.org/officeDocument/2006/relationships/customXml" Target="../ink/ink87.xml"/><Relationship Id="rId197" Type="http://schemas.openxmlformats.org/officeDocument/2006/relationships/image" Target="../media/image97.png"/><Relationship Id="rId341" Type="http://schemas.openxmlformats.org/officeDocument/2006/relationships/image" Target="../media/image169.png"/><Relationship Id="rId201" Type="http://schemas.openxmlformats.org/officeDocument/2006/relationships/image" Target="../media/image99.png"/><Relationship Id="rId222" Type="http://schemas.openxmlformats.org/officeDocument/2006/relationships/customXml" Target="../ink/ink110.xml"/><Relationship Id="rId243" Type="http://schemas.openxmlformats.org/officeDocument/2006/relationships/image" Target="../media/image120.png"/><Relationship Id="rId264" Type="http://schemas.openxmlformats.org/officeDocument/2006/relationships/customXml" Target="../ink/ink131.xml"/><Relationship Id="rId285" Type="http://schemas.openxmlformats.org/officeDocument/2006/relationships/image" Target="../media/image141.png"/><Relationship Id="rId17" Type="http://schemas.openxmlformats.org/officeDocument/2006/relationships/image" Target="../media/image7.png"/><Relationship Id="rId38" Type="http://schemas.openxmlformats.org/officeDocument/2006/relationships/customXml" Target="../ink/ink18.xml"/><Relationship Id="rId59" Type="http://schemas.openxmlformats.org/officeDocument/2006/relationships/image" Target="../media/image28.png"/><Relationship Id="rId103" Type="http://schemas.openxmlformats.org/officeDocument/2006/relationships/image" Target="../media/image50.png"/><Relationship Id="rId124" Type="http://schemas.openxmlformats.org/officeDocument/2006/relationships/customXml" Target="../ink/ink61.xml"/><Relationship Id="rId310" Type="http://schemas.openxmlformats.org/officeDocument/2006/relationships/customXml" Target="../ink/ink154.xml"/><Relationship Id="rId70" Type="http://schemas.openxmlformats.org/officeDocument/2006/relationships/customXml" Target="../ink/ink34.xml"/><Relationship Id="rId91" Type="http://schemas.openxmlformats.org/officeDocument/2006/relationships/image" Target="../media/image44.png"/><Relationship Id="rId145" Type="http://schemas.openxmlformats.org/officeDocument/2006/relationships/image" Target="../media/image71.png"/><Relationship Id="rId166" Type="http://schemas.openxmlformats.org/officeDocument/2006/relationships/customXml" Target="../ink/ink82.xml"/><Relationship Id="rId187" Type="http://schemas.openxmlformats.org/officeDocument/2006/relationships/image" Target="../media/image92.png"/><Relationship Id="rId331" Type="http://schemas.openxmlformats.org/officeDocument/2006/relationships/image" Target="../media/image164.png"/><Relationship Id="rId1" Type="http://schemas.microsoft.com/office/2007/relationships/media" Target="../media/media1.m4a"/><Relationship Id="rId212" Type="http://schemas.openxmlformats.org/officeDocument/2006/relationships/customXml" Target="../ink/ink105.xml"/><Relationship Id="rId233" Type="http://schemas.openxmlformats.org/officeDocument/2006/relationships/image" Target="../media/image115.png"/><Relationship Id="rId254" Type="http://schemas.openxmlformats.org/officeDocument/2006/relationships/customXml" Target="../ink/ink126.xml"/><Relationship Id="rId28" Type="http://schemas.openxmlformats.org/officeDocument/2006/relationships/customXml" Target="../ink/ink13.xml"/><Relationship Id="rId49" Type="http://schemas.openxmlformats.org/officeDocument/2006/relationships/image" Target="../media/image23.png"/><Relationship Id="rId114" Type="http://schemas.openxmlformats.org/officeDocument/2006/relationships/customXml" Target="../ink/ink56.xml"/><Relationship Id="rId275" Type="http://schemas.openxmlformats.org/officeDocument/2006/relationships/image" Target="../media/image136.png"/><Relationship Id="rId296" Type="http://schemas.openxmlformats.org/officeDocument/2006/relationships/customXml" Target="../ink/ink147.xml"/><Relationship Id="rId300" Type="http://schemas.openxmlformats.org/officeDocument/2006/relationships/customXml" Target="../ink/ink149.xml"/><Relationship Id="rId60" Type="http://schemas.openxmlformats.org/officeDocument/2006/relationships/customXml" Target="../ink/ink29.xml"/><Relationship Id="rId81" Type="http://schemas.openxmlformats.org/officeDocument/2006/relationships/image" Target="../media/image39.png"/><Relationship Id="rId135" Type="http://schemas.openxmlformats.org/officeDocument/2006/relationships/image" Target="../media/image66.png"/><Relationship Id="rId156" Type="http://schemas.openxmlformats.org/officeDocument/2006/relationships/customXml" Target="../ink/ink77.xml"/><Relationship Id="rId177" Type="http://schemas.openxmlformats.org/officeDocument/2006/relationships/image" Target="../media/image87.png"/><Relationship Id="rId198" Type="http://schemas.openxmlformats.org/officeDocument/2006/relationships/customXml" Target="../ink/ink98.xml"/><Relationship Id="rId321" Type="http://schemas.openxmlformats.org/officeDocument/2006/relationships/image" Target="../media/image159.png"/><Relationship Id="rId342" Type="http://schemas.openxmlformats.org/officeDocument/2006/relationships/customXml" Target="../ink/ink170.xml"/><Relationship Id="rId202" Type="http://schemas.openxmlformats.org/officeDocument/2006/relationships/customXml" Target="../ink/ink100.xml"/><Relationship Id="rId223" Type="http://schemas.openxmlformats.org/officeDocument/2006/relationships/image" Target="../media/image110.png"/><Relationship Id="rId244" Type="http://schemas.openxmlformats.org/officeDocument/2006/relationships/customXml" Target="../ink/ink121.xml"/><Relationship Id="rId18" Type="http://schemas.openxmlformats.org/officeDocument/2006/relationships/customXml" Target="../ink/ink8.xml"/><Relationship Id="rId39" Type="http://schemas.openxmlformats.org/officeDocument/2006/relationships/image" Target="../media/image18.png"/><Relationship Id="rId265" Type="http://schemas.openxmlformats.org/officeDocument/2006/relationships/image" Target="../media/image131.png"/><Relationship Id="rId286" Type="http://schemas.openxmlformats.org/officeDocument/2006/relationships/customXml" Target="../ink/ink142.xml"/><Relationship Id="rId50" Type="http://schemas.openxmlformats.org/officeDocument/2006/relationships/customXml" Target="../ink/ink24.xml"/><Relationship Id="rId104" Type="http://schemas.openxmlformats.org/officeDocument/2006/relationships/customXml" Target="../ink/ink51.xml"/><Relationship Id="rId125" Type="http://schemas.openxmlformats.org/officeDocument/2006/relationships/image" Target="../media/image61.png"/><Relationship Id="rId146" Type="http://schemas.openxmlformats.org/officeDocument/2006/relationships/customXml" Target="../ink/ink72.xml"/><Relationship Id="rId167" Type="http://schemas.openxmlformats.org/officeDocument/2006/relationships/image" Target="../media/image82.png"/><Relationship Id="rId188" Type="http://schemas.openxmlformats.org/officeDocument/2006/relationships/customXml" Target="../ink/ink93.xml"/><Relationship Id="rId311" Type="http://schemas.openxmlformats.org/officeDocument/2006/relationships/image" Target="../media/image154.png"/><Relationship Id="rId332" Type="http://schemas.openxmlformats.org/officeDocument/2006/relationships/customXml" Target="../ink/ink165.xml"/><Relationship Id="rId71" Type="http://schemas.openxmlformats.org/officeDocument/2006/relationships/image" Target="../media/image34.png"/><Relationship Id="rId92" Type="http://schemas.openxmlformats.org/officeDocument/2006/relationships/customXml" Target="../ink/ink45.xml"/><Relationship Id="rId213" Type="http://schemas.openxmlformats.org/officeDocument/2006/relationships/image" Target="../media/image105.png"/><Relationship Id="rId234" Type="http://schemas.openxmlformats.org/officeDocument/2006/relationships/customXml" Target="../ink/ink116.xml"/><Relationship Id="rId2" Type="http://schemas.openxmlformats.org/officeDocument/2006/relationships/audio" Target="../media/media1.m4a"/><Relationship Id="rId29" Type="http://schemas.openxmlformats.org/officeDocument/2006/relationships/image" Target="../media/image13.png"/><Relationship Id="rId255" Type="http://schemas.openxmlformats.org/officeDocument/2006/relationships/image" Target="../media/image126.png"/><Relationship Id="rId276" Type="http://schemas.openxmlformats.org/officeDocument/2006/relationships/customXml" Target="../ink/ink137.xml"/><Relationship Id="rId297" Type="http://schemas.openxmlformats.org/officeDocument/2006/relationships/image" Target="../media/image147.png"/><Relationship Id="rId40" Type="http://schemas.openxmlformats.org/officeDocument/2006/relationships/customXml" Target="../ink/ink19.xml"/><Relationship Id="rId115" Type="http://schemas.openxmlformats.org/officeDocument/2006/relationships/image" Target="../media/image56.png"/><Relationship Id="rId136" Type="http://schemas.openxmlformats.org/officeDocument/2006/relationships/customXml" Target="../ink/ink67.xml"/><Relationship Id="rId157" Type="http://schemas.openxmlformats.org/officeDocument/2006/relationships/image" Target="../media/image77.png"/><Relationship Id="rId178" Type="http://schemas.openxmlformats.org/officeDocument/2006/relationships/customXml" Target="../ink/ink88.xml"/><Relationship Id="rId301" Type="http://schemas.openxmlformats.org/officeDocument/2006/relationships/image" Target="../media/image149.png"/><Relationship Id="rId322" Type="http://schemas.openxmlformats.org/officeDocument/2006/relationships/customXml" Target="../ink/ink160.xml"/><Relationship Id="rId343" Type="http://schemas.openxmlformats.org/officeDocument/2006/relationships/image" Target="../media/image170.png"/><Relationship Id="rId61" Type="http://schemas.openxmlformats.org/officeDocument/2006/relationships/image" Target="../media/image29.png"/><Relationship Id="rId82" Type="http://schemas.openxmlformats.org/officeDocument/2006/relationships/customXml" Target="../ink/ink40.xml"/><Relationship Id="rId199" Type="http://schemas.openxmlformats.org/officeDocument/2006/relationships/image" Target="../media/image98.png"/><Relationship Id="rId203" Type="http://schemas.openxmlformats.org/officeDocument/2006/relationships/image" Target="../media/image100.png"/><Relationship Id="rId19" Type="http://schemas.openxmlformats.org/officeDocument/2006/relationships/image" Target="../media/image8.png"/><Relationship Id="rId224" Type="http://schemas.openxmlformats.org/officeDocument/2006/relationships/customXml" Target="../ink/ink111.xml"/><Relationship Id="rId245" Type="http://schemas.openxmlformats.org/officeDocument/2006/relationships/image" Target="../media/image121.png"/><Relationship Id="rId266" Type="http://schemas.openxmlformats.org/officeDocument/2006/relationships/customXml" Target="../ink/ink132.xml"/><Relationship Id="rId287" Type="http://schemas.openxmlformats.org/officeDocument/2006/relationships/image" Target="../media/image142.png"/><Relationship Id="rId30" Type="http://schemas.openxmlformats.org/officeDocument/2006/relationships/customXml" Target="../ink/ink14.xml"/><Relationship Id="rId105" Type="http://schemas.openxmlformats.org/officeDocument/2006/relationships/image" Target="../media/image51.png"/><Relationship Id="rId126" Type="http://schemas.openxmlformats.org/officeDocument/2006/relationships/customXml" Target="../ink/ink62.xml"/><Relationship Id="rId147" Type="http://schemas.openxmlformats.org/officeDocument/2006/relationships/image" Target="../media/image72.png"/><Relationship Id="rId168" Type="http://schemas.openxmlformats.org/officeDocument/2006/relationships/customXml" Target="../ink/ink83.xml"/><Relationship Id="rId312" Type="http://schemas.openxmlformats.org/officeDocument/2006/relationships/customXml" Target="../ink/ink155.xml"/><Relationship Id="rId333" Type="http://schemas.openxmlformats.org/officeDocument/2006/relationships/image" Target="../media/image165.png"/><Relationship Id="rId51" Type="http://schemas.openxmlformats.org/officeDocument/2006/relationships/image" Target="../media/image24.png"/><Relationship Id="rId72" Type="http://schemas.openxmlformats.org/officeDocument/2006/relationships/customXml" Target="../ink/ink35.xml"/><Relationship Id="rId93" Type="http://schemas.openxmlformats.org/officeDocument/2006/relationships/image" Target="../media/image45.png"/><Relationship Id="rId189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106.xml"/><Relationship Id="rId235" Type="http://schemas.openxmlformats.org/officeDocument/2006/relationships/image" Target="../media/image116.png"/><Relationship Id="rId256" Type="http://schemas.openxmlformats.org/officeDocument/2006/relationships/customXml" Target="../ink/ink127.xml"/><Relationship Id="rId277" Type="http://schemas.openxmlformats.org/officeDocument/2006/relationships/image" Target="../media/image137.png"/><Relationship Id="rId298" Type="http://schemas.openxmlformats.org/officeDocument/2006/relationships/customXml" Target="../ink/ink148.xml"/><Relationship Id="rId116" Type="http://schemas.openxmlformats.org/officeDocument/2006/relationships/customXml" Target="../ink/ink57.xml"/><Relationship Id="rId137" Type="http://schemas.openxmlformats.org/officeDocument/2006/relationships/image" Target="../media/image67.png"/><Relationship Id="rId158" Type="http://schemas.openxmlformats.org/officeDocument/2006/relationships/customXml" Target="../ink/ink78.xml"/><Relationship Id="rId302" Type="http://schemas.openxmlformats.org/officeDocument/2006/relationships/customXml" Target="../ink/ink150.xml"/><Relationship Id="rId323" Type="http://schemas.openxmlformats.org/officeDocument/2006/relationships/image" Target="../media/image160.png"/><Relationship Id="rId344" Type="http://schemas.openxmlformats.org/officeDocument/2006/relationships/customXml" Target="../ink/ink17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37.png"/><Relationship Id="rId299" Type="http://schemas.openxmlformats.org/officeDocument/2006/relationships/image" Target="../media/image2228.png"/><Relationship Id="rId21" Type="http://schemas.openxmlformats.org/officeDocument/2006/relationships/image" Target="../media/image208910.png"/><Relationship Id="rId63" Type="http://schemas.openxmlformats.org/officeDocument/2006/relationships/image" Target="../media/image2110.png"/><Relationship Id="rId159" Type="http://schemas.openxmlformats.org/officeDocument/2006/relationships/image" Target="../media/image2158.png"/><Relationship Id="rId324" Type="http://schemas.openxmlformats.org/officeDocument/2006/relationships/customXml" Target="../ink/ink2269.xml"/><Relationship Id="rId366" Type="http://schemas.openxmlformats.org/officeDocument/2006/relationships/customXml" Target="../ink/ink2290.xml"/><Relationship Id="rId531" Type="http://schemas.openxmlformats.org/officeDocument/2006/relationships/image" Target="../media/image2344.png"/><Relationship Id="rId170" Type="http://schemas.openxmlformats.org/officeDocument/2006/relationships/customXml" Target="../ink/ink2192.xml"/><Relationship Id="rId226" Type="http://schemas.openxmlformats.org/officeDocument/2006/relationships/customXml" Target="../ink/ink2220.xml"/><Relationship Id="rId433" Type="http://schemas.openxmlformats.org/officeDocument/2006/relationships/image" Target="../media/image2295.png"/><Relationship Id="rId268" Type="http://schemas.openxmlformats.org/officeDocument/2006/relationships/customXml" Target="../ink/ink2241.xml"/><Relationship Id="rId475" Type="http://schemas.openxmlformats.org/officeDocument/2006/relationships/image" Target="../media/image2316.png"/><Relationship Id="rId32" Type="http://schemas.openxmlformats.org/officeDocument/2006/relationships/customXml" Target="../ink/ink2123.xml"/><Relationship Id="rId74" Type="http://schemas.openxmlformats.org/officeDocument/2006/relationships/customXml" Target="../ink/ink2144.xml"/><Relationship Id="rId128" Type="http://schemas.openxmlformats.org/officeDocument/2006/relationships/customXml" Target="../ink/ink2171.xml"/><Relationship Id="rId335" Type="http://schemas.openxmlformats.org/officeDocument/2006/relationships/image" Target="../media/image2246.png"/><Relationship Id="rId377" Type="http://schemas.openxmlformats.org/officeDocument/2006/relationships/image" Target="../media/image2267.png"/><Relationship Id="rId500" Type="http://schemas.openxmlformats.org/officeDocument/2006/relationships/customXml" Target="../ink/ink2357.xml"/><Relationship Id="rId542" Type="http://schemas.openxmlformats.org/officeDocument/2006/relationships/customXml" Target="../ink/ink2378.xml"/><Relationship Id="rId5" Type="http://schemas.openxmlformats.org/officeDocument/2006/relationships/image" Target="../media/image208110.png"/><Relationship Id="rId181" Type="http://schemas.openxmlformats.org/officeDocument/2006/relationships/image" Target="../media/image2169.png"/><Relationship Id="rId237" Type="http://schemas.openxmlformats.org/officeDocument/2006/relationships/image" Target="../media/image2197.png"/><Relationship Id="rId402" Type="http://schemas.openxmlformats.org/officeDocument/2006/relationships/customXml" Target="../ink/ink2308.xml"/><Relationship Id="rId279" Type="http://schemas.openxmlformats.org/officeDocument/2006/relationships/image" Target="../media/image2218.png"/><Relationship Id="rId444" Type="http://schemas.openxmlformats.org/officeDocument/2006/relationships/customXml" Target="../ink/ink2329.xml"/><Relationship Id="rId486" Type="http://schemas.openxmlformats.org/officeDocument/2006/relationships/customXml" Target="../ink/ink2350.xml"/><Relationship Id="rId43" Type="http://schemas.openxmlformats.org/officeDocument/2006/relationships/image" Target="../media/image2100.png"/><Relationship Id="rId139" Type="http://schemas.openxmlformats.org/officeDocument/2006/relationships/image" Target="../media/image2148.png"/><Relationship Id="rId290" Type="http://schemas.openxmlformats.org/officeDocument/2006/relationships/customXml" Target="../ink/ink2252.xml"/><Relationship Id="rId304" Type="http://schemas.openxmlformats.org/officeDocument/2006/relationships/customXml" Target="../ink/ink2259.xml"/><Relationship Id="rId346" Type="http://schemas.openxmlformats.org/officeDocument/2006/relationships/customXml" Target="../ink/ink2280.xml"/><Relationship Id="rId388" Type="http://schemas.openxmlformats.org/officeDocument/2006/relationships/customXml" Target="../ink/ink2301.xml"/><Relationship Id="rId511" Type="http://schemas.openxmlformats.org/officeDocument/2006/relationships/image" Target="../media/image2334.png"/><Relationship Id="rId85" Type="http://schemas.openxmlformats.org/officeDocument/2006/relationships/image" Target="../media/image2121.png"/><Relationship Id="rId150" Type="http://schemas.openxmlformats.org/officeDocument/2006/relationships/customXml" Target="../ink/ink2182.xml"/><Relationship Id="rId192" Type="http://schemas.openxmlformats.org/officeDocument/2006/relationships/customXml" Target="../ink/ink2203.xml"/><Relationship Id="rId206" Type="http://schemas.openxmlformats.org/officeDocument/2006/relationships/customXml" Target="../ink/ink2210.xml"/><Relationship Id="rId413" Type="http://schemas.openxmlformats.org/officeDocument/2006/relationships/image" Target="../media/image2285.png"/><Relationship Id="rId248" Type="http://schemas.openxmlformats.org/officeDocument/2006/relationships/customXml" Target="../ink/ink2231.xml"/><Relationship Id="rId455" Type="http://schemas.openxmlformats.org/officeDocument/2006/relationships/image" Target="../media/image2306.png"/><Relationship Id="rId497" Type="http://schemas.openxmlformats.org/officeDocument/2006/relationships/image" Target="../media/image2327.png"/><Relationship Id="rId12" Type="http://schemas.openxmlformats.org/officeDocument/2006/relationships/customXml" Target="../ink/ink2113.xml"/><Relationship Id="rId108" Type="http://schemas.openxmlformats.org/officeDocument/2006/relationships/customXml" Target="../ink/ink2161.xml"/><Relationship Id="rId315" Type="http://schemas.openxmlformats.org/officeDocument/2006/relationships/image" Target="../media/image2236.png"/><Relationship Id="rId357" Type="http://schemas.openxmlformats.org/officeDocument/2006/relationships/image" Target="../media/image2257.png"/><Relationship Id="rId522" Type="http://schemas.openxmlformats.org/officeDocument/2006/relationships/customXml" Target="../ink/ink2368.xml"/><Relationship Id="rId54" Type="http://schemas.openxmlformats.org/officeDocument/2006/relationships/customXml" Target="../ink/ink2134.xml"/><Relationship Id="rId96" Type="http://schemas.openxmlformats.org/officeDocument/2006/relationships/customXml" Target="../ink/ink2155.xml"/><Relationship Id="rId161" Type="http://schemas.openxmlformats.org/officeDocument/2006/relationships/image" Target="../media/image2159.png"/><Relationship Id="rId217" Type="http://schemas.openxmlformats.org/officeDocument/2006/relationships/image" Target="../media/image2187.png"/><Relationship Id="rId399" Type="http://schemas.openxmlformats.org/officeDocument/2006/relationships/image" Target="../media/image2278.png"/><Relationship Id="rId259" Type="http://schemas.openxmlformats.org/officeDocument/2006/relationships/image" Target="../media/image2208.png"/><Relationship Id="rId424" Type="http://schemas.openxmlformats.org/officeDocument/2006/relationships/customXml" Target="../ink/ink2319.xml"/><Relationship Id="rId466" Type="http://schemas.openxmlformats.org/officeDocument/2006/relationships/customXml" Target="../ink/ink2340.xml"/><Relationship Id="rId23" Type="http://schemas.openxmlformats.org/officeDocument/2006/relationships/image" Target="../media/image209010.png"/><Relationship Id="rId119" Type="http://schemas.openxmlformats.org/officeDocument/2006/relationships/image" Target="../media/image2138.png"/><Relationship Id="rId270" Type="http://schemas.openxmlformats.org/officeDocument/2006/relationships/customXml" Target="../ink/ink2242.xml"/><Relationship Id="rId326" Type="http://schemas.openxmlformats.org/officeDocument/2006/relationships/customXml" Target="../ink/ink2270.xml"/><Relationship Id="rId533" Type="http://schemas.openxmlformats.org/officeDocument/2006/relationships/image" Target="../media/image2345.png"/><Relationship Id="rId65" Type="http://schemas.openxmlformats.org/officeDocument/2006/relationships/image" Target="../media/image2111.png"/><Relationship Id="rId130" Type="http://schemas.openxmlformats.org/officeDocument/2006/relationships/customXml" Target="../ink/ink2172.xml"/><Relationship Id="rId368" Type="http://schemas.openxmlformats.org/officeDocument/2006/relationships/customXml" Target="../ink/ink2291.xml"/><Relationship Id="rId172" Type="http://schemas.openxmlformats.org/officeDocument/2006/relationships/customXml" Target="../ink/ink2193.xml"/><Relationship Id="rId228" Type="http://schemas.openxmlformats.org/officeDocument/2006/relationships/customXml" Target="../ink/ink2221.xml"/><Relationship Id="rId435" Type="http://schemas.openxmlformats.org/officeDocument/2006/relationships/image" Target="../media/image2296.png"/><Relationship Id="rId477" Type="http://schemas.openxmlformats.org/officeDocument/2006/relationships/image" Target="../media/image2317.png"/><Relationship Id="rId281" Type="http://schemas.openxmlformats.org/officeDocument/2006/relationships/image" Target="../media/image2219.png"/><Relationship Id="rId337" Type="http://schemas.openxmlformats.org/officeDocument/2006/relationships/image" Target="../media/image2247.png"/><Relationship Id="rId502" Type="http://schemas.openxmlformats.org/officeDocument/2006/relationships/customXml" Target="../ink/ink2358.xml"/><Relationship Id="rId34" Type="http://schemas.openxmlformats.org/officeDocument/2006/relationships/customXml" Target="../ink/ink2124.xml"/><Relationship Id="rId76" Type="http://schemas.openxmlformats.org/officeDocument/2006/relationships/customXml" Target="../ink/ink2145.xml"/><Relationship Id="rId141" Type="http://schemas.openxmlformats.org/officeDocument/2006/relationships/image" Target="../media/image2149.png"/><Relationship Id="rId379" Type="http://schemas.openxmlformats.org/officeDocument/2006/relationships/image" Target="../media/image2268.png"/><Relationship Id="rId544" Type="http://schemas.openxmlformats.org/officeDocument/2006/relationships/customXml" Target="../ink/ink2379.xml"/><Relationship Id="rId7" Type="http://schemas.openxmlformats.org/officeDocument/2006/relationships/image" Target="../media/image208210.png"/><Relationship Id="rId183" Type="http://schemas.openxmlformats.org/officeDocument/2006/relationships/image" Target="../media/image2170.png"/><Relationship Id="rId239" Type="http://schemas.openxmlformats.org/officeDocument/2006/relationships/image" Target="../media/image2198.png"/><Relationship Id="rId390" Type="http://schemas.openxmlformats.org/officeDocument/2006/relationships/customXml" Target="../ink/ink2302.xml"/><Relationship Id="rId404" Type="http://schemas.openxmlformats.org/officeDocument/2006/relationships/customXml" Target="../ink/ink2309.xml"/><Relationship Id="rId446" Type="http://schemas.openxmlformats.org/officeDocument/2006/relationships/customXml" Target="../ink/ink2330.xml"/><Relationship Id="rId250" Type="http://schemas.openxmlformats.org/officeDocument/2006/relationships/customXml" Target="../ink/ink2232.xml"/><Relationship Id="rId292" Type="http://schemas.openxmlformats.org/officeDocument/2006/relationships/customXml" Target="../ink/ink2253.xml"/><Relationship Id="rId306" Type="http://schemas.openxmlformats.org/officeDocument/2006/relationships/customXml" Target="../ink/ink2260.xml"/><Relationship Id="rId488" Type="http://schemas.openxmlformats.org/officeDocument/2006/relationships/customXml" Target="../ink/ink2351.xml"/><Relationship Id="rId45" Type="http://schemas.openxmlformats.org/officeDocument/2006/relationships/image" Target="../media/image2101.png"/><Relationship Id="rId87" Type="http://schemas.openxmlformats.org/officeDocument/2006/relationships/image" Target="../media/image2122.png"/><Relationship Id="rId110" Type="http://schemas.openxmlformats.org/officeDocument/2006/relationships/customXml" Target="../ink/ink2162.xml"/><Relationship Id="rId348" Type="http://schemas.openxmlformats.org/officeDocument/2006/relationships/customXml" Target="../ink/ink2281.xml"/><Relationship Id="rId513" Type="http://schemas.openxmlformats.org/officeDocument/2006/relationships/image" Target="../media/image2335.png"/><Relationship Id="rId152" Type="http://schemas.openxmlformats.org/officeDocument/2006/relationships/customXml" Target="../ink/ink2183.xml"/><Relationship Id="rId194" Type="http://schemas.openxmlformats.org/officeDocument/2006/relationships/customXml" Target="../ink/ink2204.xml"/><Relationship Id="rId208" Type="http://schemas.openxmlformats.org/officeDocument/2006/relationships/customXml" Target="../ink/ink2211.xml"/><Relationship Id="rId415" Type="http://schemas.openxmlformats.org/officeDocument/2006/relationships/image" Target="../media/image2286.png"/><Relationship Id="rId457" Type="http://schemas.openxmlformats.org/officeDocument/2006/relationships/image" Target="../media/image2307.png"/><Relationship Id="rId261" Type="http://schemas.openxmlformats.org/officeDocument/2006/relationships/image" Target="../media/image2209.png"/><Relationship Id="rId499" Type="http://schemas.openxmlformats.org/officeDocument/2006/relationships/image" Target="../media/image2328.png"/><Relationship Id="rId14" Type="http://schemas.openxmlformats.org/officeDocument/2006/relationships/customXml" Target="../ink/ink2114.xml"/><Relationship Id="rId56" Type="http://schemas.openxmlformats.org/officeDocument/2006/relationships/customXml" Target="../ink/ink2135.xml"/><Relationship Id="rId317" Type="http://schemas.openxmlformats.org/officeDocument/2006/relationships/image" Target="../media/image2237.png"/><Relationship Id="rId359" Type="http://schemas.openxmlformats.org/officeDocument/2006/relationships/image" Target="../media/image2258.png"/><Relationship Id="rId524" Type="http://schemas.openxmlformats.org/officeDocument/2006/relationships/customXml" Target="../ink/ink2369.xml"/><Relationship Id="rId98" Type="http://schemas.openxmlformats.org/officeDocument/2006/relationships/customXml" Target="../ink/ink2156.xml"/><Relationship Id="rId121" Type="http://schemas.openxmlformats.org/officeDocument/2006/relationships/image" Target="../media/image2139.png"/><Relationship Id="rId163" Type="http://schemas.openxmlformats.org/officeDocument/2006/relationships/image" Target="../media/image2160.png"/><Relationship Id="rId219" Type="http://schemas.openxmlformats.org/officeDocument/2006/relationships/image" Target="../media/image2188.png"/><Relationship Id="rId370" Type="http://schemas.openxmlformats.org/officeDocument/2006/relationships/customXml" Target="../ink/ink2292.xml"/><Relationship Id="rId426" Type="http://schemas.openxmlformats.org/officeDocument/2006/relationships/customXml" Target="../ink/ink2320.xml"/><Relationship Id="rId230" Type="http://schemas.openxmlformats.org/officeDocument/2006/relationships/customXml" Target="../ink/ink2222.xml"/><Relationship Id="rId468" Type="http://schemas.openxmlformats.org/officeDocument/2006/relationships/customXml" Target="../ink/ink2341.xml"/><Relationship Id="rId25" Type="http://schemas.openxmlformats.org/officeDocument/2006/relationships/image" Target="../media/image209110.png"/><Relationship Id="rId67" Type="http://schemas.openxmlformats.org/officeDocument/2006/relationships/image" Target="../media/image2112.png"/><Relationship Id="rId272" Type="http://schemas.openxmlformats.org/officeDocument/2006/relationships/customXml" Target="../ink/ink2243.xml"/><Relationship Id="rId328" Type="http://schemas.openxmlformats.org/officeDocument/2006/relationships/customXml" Target="../ink/ink2271.xml"/><Relationship Id="rId535" Type="http://schemas.openxmlformats.org/officeDocument/2006/relationships/image" Target="../media/image2346.png"/><Relationship Id="rId132" Type="http://schemas.openxmlformats.org/officeDocument/2006/relationships/customXml" Target="../ink/ink2173.xml"/><Relationship Id="rId174" Type="http://schemas.openxmlformats.org/officeDocument/2006/relationships/customXml" Target="../ink/ink2194.xml"/><Relationship Id="rId381" Type="http://schemas.openxmlformats.org/officeDocument/2006/relationships/image" Target="../media/image2269.png"/><Relationship Id="rId220" Type="http://schemas.openxmlformats.org/officeDocument/2006/relationships/customXml" Target="../ink/ink2217.xml"/><Relationship Id="rId241" Type="http://schemas.openxmlformats.org/officeDocument/2006/relationships/image" Target="../media/image2199.png"/><Relationship Id="rId437" Type="http://schemas.openxmlformats.org/officeDocument/2006/relationships/image" Target="../media/image2297.png"/><Relationship Id="rId458" Type="http://schemas.openxmlformats.org/officeDocument/2006/relationships/customXml" Target="../ink/ink2336.xml"/><Relationship Id="rId479" Type="http://schemas.openxmlformats.org/officeDocument/2006/relationships/image" Target="../media/image2318.png"/><Relationship Id="rId15" Type="http://schemas.openxmlformats.org/officeDocument/2006/relationships/image" Target="../media/image208610.png"/><Relationship Id="rId36" Type="http://schemas.openxmlformats.org/officeDocument/2006/relationships/customXml" Target="../ink/ink2125.xml"/><Relationship Id="rId57" Type="http://schemas.openxmlformats.org/officeDocument/2006/relationships/image" Target="../media/image2107.png"/><Relationship Id="rId262" Type="http://schemas.openxmlformats.org/officeDocument/2006/relationships/customXml" Target="../ink/ink2238.xml"/><Relationship Id="rId283" Type="http://schemas.openxmlformats.org/officeDocument/2006/relationships/image" Target="../media/image2220.png"/><Relationship Id="rId318" Type="http://schemas.openxmlformats.org/officeDocument/2006/relationships/customXml" Target="../ink/ink2266.xml"/><Relationship Id="rId339" Type="http://schemas.openxmlformats.org/officeDocument/2006/relationships/image" Target="../media/image2248.png"/><Relationship Id="rId490" Type="http://schemas.openxmlformats.org/officeDocument/2006/relationships/customXml" Target="../ink/ink2352.xml"/><Relationship Id="rId504" Type="http://schemas.openxmlformats.org/officeDocument/2006/relationships/customXml" Target="../ink/ink2359.xml"/><Relationship Id="rId525" Type="http://schemas.openxmlformats.org/officeDocument/2006/relationships/image" Target="../media/image2341.png"/><Relationship Id="rId546" Type="http://schemas.openxmlformats.org/officeDocument/2006/relationships/customXml" Target="../ink/ink2380.xml"/><Relationship Id="rId78" Type="http://schemas.openxmlformats.org/officeDocument/2006/relationships/customXml" Target="../ink/ink2146.xml"/><Relationship Id="rId99" Type="http://schemas.openxmlformats.org/officeDocument/2006/relationships/image" Target="../media/image2128.png"/><Relationship Id="rId101" Type="http://schemas.openxmlformats.org/officeDocument/2006/relationships/image" Target="../media/image2129.png"/><Relationship Id="rId122" Type="http://schemas.openxmlformats.org/officeDocument/2006/relationships/customXml" Target="../ink/ink2168.xml"/><Relationship Id="rId143" Type="http://schemas.openxmlformats.org/officeDocument/2006/relationships/image" Target="../media/image2150.png"/><Relationship Id="rId164" Type="http://schemas.openxmlformats.org/officeDocument/2006/relationships/customXml" Target="../ink/ink2189.xml"/><Relationship Id="rId185" Type="http://schemas.openxmlformats.org/officeDocument/2006/relationships/image" Target="../media/image2171.png"/><Relationship Id="rId350" Type="http://schemas.openxmlformats.org/officeDocument/2006/relationships/customXml" Target="../ink/ink2282.xml"/><Relationship Id="rId371" Type="http://schemas.openxmlformats.org/officeDocument/2006/relationships/image" Target="../media/image2264.png"/><Relationship Id="rId406" Type="http://schemas.openxmlformats.org/officeDocument/2006/relationships/customXml" Target="../ink/ink2310.xml"/><Relationship Id="rId9" Type="http://schemas.openxmlformats.org/officeDocument/2006/relationships/image" Target="../media/image208310.png"/><Relationship Id="rId210" Type="http://schemas.openxmlformats.org/officeDocument/2006/relationships/customXml" Target="../ink/ink2212.xml"/><Relationship Id="rId392" Type="http://schemas.openxmlformats.org/officeDocument/2006/relationships/customXml" Target="../ink/ink2303.xml"/><Relationship Id="rId427" Type="http://schemas.openxmlformats.org/officeDocument/2006/relationships/image" Target="../media/image2292.png"/><Relationship Id="rId448" Type="http://schemas.openxmlformats.org/officeDocument/2006/relationships/customXml" Target="../ink/ink2331.xml"/><Relationship Id="rId469" Type="http://schemas.openxmlformats.org/officeDocument/2006/relationships/image" Target="../media/image2313.png"/><Relationship Id="rId26" Type="http://schemas.openxmlformats.org/officeDocument/2006/relationships/customXml" Target="../ink/ink2120.xml"/><Relationship Id="rId231" Type="http://schemas.openxmlformats.org/officeDocument/2006/relationships/image" Target="../media/image2194.png"/><Relationship Id="rId252" Type="http://schemas.openxmlformats.org/officeDocument/2006/relationships/customXml" Target="../ink/ink2233.xml"/><Relationship Id="rId273" Type="http://schemas.openxmlformats.org/officeDocument/2006/relationships/image" Target="../media/image2215.png"/><Relationship Id="rId294" Type="http://schemas.openxmlformats.org/officeDocument/2006/relationships/customXml" Target="../ink/ink2254.xml"/><Relationship Id="rId308" Type="http://schemas.openxmlformats.org/officeDocument/2006/relationships/customXml" Target="../ink/ink2261.xml"/><Relationship Id="rId329" Type="http://schemas.openxmlformats.org/officeDocument/2006/relationships/image" Target="../media/image2243.png"/><Relationship Id="rId480" Type="http://schemas.openxmlformats.org/officeDocument/2006/relationships/customXml" Target="../ink/ink2347.xml"/><Relationship Id="rId515" Type="http://schemas.openxmlformats.org/officeDocument/2006/relationships/image" Target="../media/image2336.png"/><Relationship Id="rId536" Type="http://schemas.openxmlformats.org/officeDocument/2006/relationships/customXml" Target="../ink/ink2375.xml"/><Relationship Id="rId47" Type="http://schemas.openxmlformats.org/officeDocument/2006/relationships/image" Target="../media/image2102.png"/><Relationship Id="rId68" Type="http://schemas.openxmlformats.org/officeDocument/2006/relationships/customXml" Target="../ink/ink2141.xml"/><Relationship Id="rId89" Type="http://schemas.openxmlformats.org/officeDocument/2006/relationships/image" Target="../media/image2123.png"/><Relationship Id="rId112" Type="http://schemas.openxmlformats.org/officeDocument/2006/relationships/customXml" Target="../ink/ink2163.xml"/><Relationship Id="rId133" Type="http://schemas.openxmlformats.org/officeDocument/2006/relationships/image" Target="../media/image2145.png"/><Relationship Id="rId154" Type="http://schemas.openxmlformats.org/officeDocument/2006/relationships/customXml" Target="../ink/ink2184.xml"/><Relationship Id="rId175" Type="http://schemas.openxmlformats.org/officeDocument/2006/relationships/image" Target="../media/image2166.png"/><Relationship Id="rId340" Type="http://schemas.openxmlformats.org/officeDocument/2006/relationships/customXml" Target="../ink/ink2277.xml"/><Relationship Id="rId361" Type="http://schemas.openxmlformats.org/officeDocument/2006/relationships/image" Target="../media/image2259.png"/><Relationship Id="rId196" Type="http://schemas.openxmlformats.org/officeDocument/2006/relationships/customXml" Target="../ink/ink2205.xml"/><Relationship Id="rId200" Type="http://schemas.openxmlformats.org/officeDocument/2006/relationships/customXml" Target="../ink/ink2207.xml"/><Relationship Id="rId382" Type="http://schemas.openxmlformats.org/officeDocument/2006/relationships/customXml" Target="../ink/ink2298.xml"/><Relationship Id="rId417" Type="http://schemas.openxmlformats.org/officeDocument/2006/relationships/image" Target="../media/image2287.png"/><Relationship Id="rId438" Type="http://schemas.openxmlformats.org/officeDocument/2006/relationships/customXml" Target="../ink/ink2326.xml"/><Relationship Id="rId459" Type="http://schemas.openxmlformats.org/officeDocument/2006/relationships/image" Target="../media/image2308.png"/><Relationship Id="rId16" Type="http://schemas.openxmlformats.org/officeDocument/2006/relationships/customXml" Target="../ink/ink2115.xml"/><Relationship Id="rId221" Type="http://schemas.openxmlformats.org/officeDocument/2006/relationships/image" Target="../media/image2189.png"/><Relationship Id="rId242" Type="http://schemas.openxmlformats.org/officeDocument/2006/relationships/customXml" Target="../ink/ink2228.xml"/><Relationship Id="rId263" Type="http://schemas.openxmlformats.org/officeDocument/2006/relationships/image" Target="../media/image2210.png"/><Relationship Id="rId284" Type="http://schemas.openxmlformats.org/officeDocument/2006/relationships/customXml" Target="../ink/ink2249.xml"/><Relationship Id="rId319" Type="http://schemas.openxmlformats.org/officeDocument/2006/relationships/image" Target="../media/image2238.png"/><Relationship Id="rId470" Type="http://schemas.openxmlformats.org/officeDocument/2006/relationships/customXml" Target="../ink/ink2342.xml"/><Relationship Id="rId491" Type="http://schemas.openxmlformats.org/officeDocument/2006/relationships/image" Target="../media/image2324.png"/><Relationship Id="rId505" Type="http://schemas.openxmlformats.org/officeDocument/2006/relationships/image" Target="../media/image2331.png"/><Relationship Id="rId526" Type="http://schemas.openxmlformats.org/officeDocument/2006/relationships/customXml" Target="../ink/ink2370.xml"/><Relationship Id="rId37" Type="http://schemas.openxmlformats.org/officeDocument/2006/relationships/image" Target="../media/image2097.png"/><Relationship Id="rId58" Type="http://schemas.openxmlformats.org/officeDocument/2006/relationships/customXml" Target="../ink/ink2136.xml"/><Relationship Id="rId79" Type="http://schemas.openxmlformats.org/officeDocument/2006/relationships/image" Target="../media/image2118.png"/><Relationship Id="rId102" Type="http://schemas.openxmlformats.org/officeDocument/2006/relationships/customXml" Target="../ink/ink2158.xml"/><Relationship Id="rId123" Type="http://schemas.openxmlformats.org/officeDocument/2006/relationships/image" Target="../media/image2140.png"/><Relationship Id="rId144" Type="http://schemas.openxmlformats.org/officeDocument/2006/relationships/customXml" Target="../ink/ink2179.xml"/><Relationship Id="rId330" Type="http://schemas.openxmlformats.org/officeDocument/2006/relationships/customXml" Target="../ink/ink2272.xml"/><Relationship Id="rId547" Type="http://schemas.openxmlformats.org/officeDocument/2006/relationships/image" Target="../media/image2352.png"/><Relationship Id="rId90" Type="http://schemas.openxmlformats.org/officeDocument/2006/relationships/customXml" Target="../ink/ink2152.xml"/><Relationship Id="rId165" Type="http://schemas.openxmlformats.org/officeDocument/2006/relationships/image" Target="../media/image2161.png"/><Relationship Id="rId186" Type="http://schemas.openxmlformats.org/officeDocument/2006/relationships/customXml" Target="../ink/ink2200.xml"/><Relationship Id="rId351" Type="http://schemas.openxmlformats.org/officeDocument/2006/relationships/image" Target="../media/image2254.png"/><Relationship Id="rId372" Type="http://schemas.openxmlformats.org/officeDocument/2006/relationships/customXml" Target="../ink/ink2293.xml"/><Relationship Id="rId393" Type="http://schemas.openxmlformats.org/officeDocument/2006/relationships/image" Target="../media/image2275.png"/><Relationship Id="rId407" Type="http://schemas.openxmlformats.org/officeDocument/2006/relationships/image" Target="../media/image2282.png"/><Relationship Id="rId428" Type="http://schemas.openxmlformats.org/officeDocument/2006/relationships/customXml" Target="../ink/ink2321.xml"/><Relationship Id="rId449" Type="http://schemas.openxmlformats.org/officeDocument/2006/relationships/image" Target="../media/image2303.png"/><Relationship Id="rId211" Type="http://schemas.openxmlformats.org/officeDocument/2006/relationships/image" Target="../media/image2184.png"/><Relationship Id="rId232" Type="http://schemas.openxmlformats.org/officeDocument/2006/relationships/customXml" Target="../ink/ink2223.xml"/><Relationship Id="rId253" Type="http://schemas.openxmlformats.org/officeDocument/2006/relationships/image" Target="../media/image2205.png"/><Relationship Id="rId274" Type="http://schemas.openxmlformats.org/officeDocument/2006/relationships/customXml" Target="../ink/ink2244.xml"/><Relationship Id="rId295" Type="http://schemas.openxmlformats.org/officeDocument/2006/relationships/image" Target="../media/image2226.png"/><Relationship Id="rId309" Type="http://schemas.openxmlformats.org/officeDocument/2006/relationships/image" Target="../media/image2233.png"/><Relationship Id="rId460" Type="http://schemas.openxmlformats.org/officeDocument/2006/relationships/customXml" Target="../ink/ink2337.xml"/><Relationship Id="rId481" Type="http://schemas.openxmlformats.org/officeDocument/2006/relationships/image" Target="../media/image2319.png"/><Relationship Id="rId516" Type="http://schemas.openxmlformats.org/officeDocument/2006/relationships/customXml" Target="../ink/ink2365.xml"/><Relationship Id="rId27" Type="http://schemas.openxmlformats.org/officeDocument/2006/relationships/image" Target="../media/image209210.png"/><Relationship Id="rId48" Type="http://schemas.openxmlformats.org/officeDocument/2006/relationships/customXml" Target="../ink/ink2131.xml"/><Relationship Id="rId69" Type="http://schemas.openxmlformats.org/officeDocument/2006/relationships/image" Target="../media/image2113.png"/><Relationship Id="rId113" Type="http://schemas.openxmlformats.org/officeDocument/2006/relationships/image" Target="../media/image2135.png"/><Relationship Id="rId134" Type="http://schemas.openxmlformats.org/officeDocument/2006/relationships/customXml" Target="../ink/ink2174.xml"/><Relationship Id="rId320" Type="http://schemas.openxmlformats.org/officeDocument/2006/relationships/customXml" Target="../ink/ink2267.xml"/><Relationship Id="rId537" Type="http://schemas.openxmlformats.org/officeDocument/2006/relationships/image" Target="../media/image2347.png"/><Relationship Id="rId80" Type="http://schemas.openxmlformats.org/officeDocument/2006/relationships/customXml" Target="../ink/ink2147.xml"/><Relationship Id="rId155" Type="http://schemas.openxmlformats.org/officeDocument/2006/relationships/image" Target="../media/image2156.png"/><Relationship Id="rId176" Type="http://schemas.openxmlformats.org/officeDocument/2006/relationships/customXml" Target="../ink/ink2195.xml"/><Relationship Id="rId197" Type="http://schemas.openxmlformats.org/officeDocument/2006/relationships/image" Target="../media/image2177.png"/><Relationship Id="rId341" Type="http://schemas.openxmlformats.org/officeDocument/2006/relationships/image" Target="../media/image2249.png"/><Relationship Id="rId362" Type="http://schemas.openxmlformats.org/officeDocument/2006/relationships/customXml" Target="../ink/ink2288.xml"/><Relationship Id="rId383" Type="http://schemas.openxmlformats.org/officeDocument/2006/relationships/image" Target="../media/image2270.png"/><Relationship Id="rId418" Type="http://schemas.openxmlformats.org/officeDocument/2006/relationships/customXml" Target="../ink/ink2316.xml"/><Relationship Id="rId439" Type="http://schemas.openxmlformats.org/officeDocument/2006/relationships/image" Target="../media/image2298.png"/><Relationship Id="rId201" Type="http://schemas.openxmlformats.org/officeDocument/2006/relationships/image" Target="../media/image2179.png"/><Relationship Id="rId222" Type="http://schemas.openxmlformats.org/officeDocument/2006/relationships/customXml" Target="../ink/ink2218.xml"/><Relationship Id="rId243" Type="http://schemas.openxmlformats.org/officeDocument/2006/relationships/image" Target="../media/image2200.png"/><Relationship Id="rId264" Type="http://schemas.openxmlformats.org/officeDocument/2006/relationships/customXml" Target="../ink/ink2239.xml"/><Relationship Id="rId285" Type="http://schemas.openxmlformats.org/officeDocument/2006/relationships/image" Target="../media/image2221.png"/><Relationship Id="rId450" Type="http://schemas.openxmlformats.org/officeDocument/2006/relationships/customXml" Target="../ink/ink2332.xml"/><Relationship Id="rId471" Type="http://schemas.openxmlformats.org/officeDocument/2006/relationships/image" Target="../media/image2314.png"/><Relationship Id="rId506" Type="http://schemas.openxmlformats.org/officeDocument/2006/relationships/customXml" Target="../ink/ink2360.xml"/><Relationship Id="rId17" Type="http://schemas.openxmlformats.org/officeDocument/2006/relationships/image" Target="../media/image208710.png"/><Relationship Id="rId38" Type="http://schemas.openxmlformats.org/officeDocument/2006/relationships/customXml" Target="../ink/ink2126.xml"/><Relationship Id="rId59" Type="http://schemas.openxmlformats.org/officeDocument/2006/relationships/image" Target="../media/image2108.png"/><Relationship Id="rId103" Type="http://schemas.openxmlformats.org/officeDocument/2006/relationships/image" Target="../media/image2130.png"/><Relationship Id="rId124" Type="http://schemas.openxmlformats.org/officeDocument/2006/relationships/customXml" Target="../ink/ink2169.xml"/><Relationship Id="rId310" Type="http://schemas.openxmlformats.org/officeDocument/2006/relationships/customXml" Target="../ink/ink2262.xml"/><Relationship Id="rId492" Type="http://schemas.openxmlformats.org/officeDocument/2006/relationships/customXml" Target="../ink/ink2353.xml"/><Relationship Id="rId527" Type="http://schemas.openxmlformats.org/officeDocument/2006/relationships/image" Target="../media/image2342.png"/><Relationship Id="rId548" Type="http://schemas.openxmlformats.org/officeDocument/2006/relationships/image" Target="../media/image174.png"/><Relationship Id="rId70" Type="http://schemas.openxmlformats.org/officeDocument/2006/relationships/customXml" Target="../ink/ink2142.xml"/><Relationship Id="rId91" Type="http://schemas.openxmlformats.org/officeDocument/2006/relationships/image" Target="../media/image2124.png"/><Relationship Id="rId145" Type="http://schemas.openxmlformats.org/officeDocument/2006/relationships/image" Target="../media/image2151.png"/><Relationship Id="rId166" Type="http://schemas.openxmlformats.org/officeDocument/2006/relationships/customXml" Target="../ink/ink2190.xml"/><Relationship Id="rId187" Type="http://schemas.openxmlformats.org/officeDocument/2006/relationships/image" Target="../media/image2172.png"/><Relationship Id="rId331" Type="http://schemas.openxmlformats.org/officeDocument/2006/relationships/image" Target="../media/image2244.png"/><Relationship Id="rId352" Type="http://schemas.openxmlformats.org/officeDocument/2006/relationships/customXml" Target="../ink/ink2283.xml"/><Relationship Id="rId373" Type="http://schemas.openxmlformats.org/officeDocument/2006/relationships/image" Target="../media/image2265.png"/><Relationship Id="rId394" Type="http://schemas.openxmlformats.org/officeDocument/2006/relationships/customXml" Target="../ink/ink2304.xml"/><Relationship Id="rId408" Type="http://schemas.openxmlformats.org/officeDocument/2006/relationships/customXml" Target="../ink/ink2311.xml"/><Relationship Id="rId429" Type="http://schemas.openxmlformats.org/officeDocument/2006/relationships/image" Target="../media/image2293.png"/><Relationship Id="rId1" Type="http://schemas.microsoft.com/office/2007/relationships/media" Target="../media/media10.m4a"/><Relationship Id="rId212" Type="http://schemas.openxmlformats.org/officeDocument/2006/relationships/customXml" Target="../ink/ink2213.xml"/><Relationship Id="rId233" Type="http://schemas.openxmlformats.org/officeDocument/2006/relationships/image" Target="../media/image2195.png"/><Relationship Id="rId254" Type="http://schemas.openxmlformats.org/officeDocument/2006/relationships/customXml" Target="../ink/ink2234.xml"/><Relationship Id="rId440" Type="http://schemas.openxmlformats.org/officeDocument/2006/relationships/customXml" Target="../ink/ink2327.xml"/><Relationship Id="rId28" Type="http://schemas.openxmlformats.org/officeDocument/2006/relationships/customXml" Target="../ink/ink2121.xml"/><Relationship Id="rId49" Type="http://schemas.openxmlformats.org/officeDocument/2006/relationships/image" Target="../media/image2103.png"/><Relationship Id="rId114" Type="http://schemas.openxmlformats.org/officeDocument/2006/relationships/customXml" Target="../ink/ink2164.xml"/><Relationship Id="rId275" Type="http://schemas.openxmlformats.org/officeDocument/2006/relationships/image" Target="../media/image2216.png"/><Relationship Id="rId296" Type="http://schemas.openxmlformats.org/officeDocument/2006/relationships/customXml" Target="../ink/ink2255.xml"/><Relationship Id="rId300" Type="http://schemas.openxmlformats.org/officeDocument/2006/relationships/customXml" Target="../ink/ink2257.xml"/><Relationship Id="rId461" Type="http://schemas.openxmlformats.org/officeDocument/2006/relationships/image" Target="../media/image2309.png"/><Relationship Id="rId482" Type="http://schemas.openxmlformats.org/officeDocument/2006/relationships/customXml" Target="../ink/ink2348.xml"/><Relationship Id="rId517" Type="http://schemas.openxmlformats.org/officeDocument/2006/relationships/image" Target="../media/image2337.png"/><Relationship Id="rId538" Type="http://schemas.openxmlformats.org/officeDocument/2006/relationships/customXml" Target="../ink/ink2376.xml"/><Relationship Id="rId60" Type="http://schemas.openxmlformats.org/officeDocument/2006/relationships/customXml" Target="../ink/ink2137.xml"/><Relationship Id="rId81" Type="http://schemas.openxmlformats.org/officeDocument/2006/relationships/image" Target="../media/image2119.png"/><Relationship Id="rId135" Type="http://schemas.openxmlformats.org/officeDocument/2006/relationships/image" Target="../media/image2146.png"/><Relationship Id="rId156" Type="http://schemas.openxmlformats.org/officeDocument/2006/relationships/customXml" Target="../ink/ink2185.xml"/><Relationship Id="rId177" Type="http://schemas.openxmlformats.org/officeDocument/2006/relationships/image" Target="../media/image2167.png"/><Relationship Id="rId198" Type="http://schemas.openxmlformats.org/officeDocument/2006/relationships/customXml" Target="../ink/ink2206.xml"/><Relationship Id="rId321" Type="http://schemas.openxmlformats.org/officeDocument/2006/relationships/image" Target="../media/image2239.png"/><Relationship Id="rId342" Type="http://schemas.openxmlformats.org/officeDocument/2006/relationships/customXml" Target="../ink/ink2278.xml"/><Relationship Id="rId363" Type="http://schemas.openxmlformats.org/officeDocument/2006/relationships/image" Target="../media/image2260.png"/><Relationship Id="rId384" Type="http://schemas.openxmlformats.org/officeDocument/2006/relationships/customXml" Target="../ink/ink2299.xml"/><Relationship Id="rId419" Type="http://schemas.openxmlformats.org/officeDocument/2006/relationships/image" Target="../media/image2288.png"/><Relationship Id="rId202" Type="http://schemas.openxmlformats.org/officeDocument/2006/relationships/customXml" Target="../ink/ink2208.xml"/><Relationship Id="rId223" Type="http://schemas.openxmlformats.org/officeDocument/2006/relationships/image" Target="../media/image2190.png"/><Relationship Id="rId244" Type="http://schemas.openxmlformats.org/officeDocument/2006/relationships/customXml" Target="../ink/ink2229.xml"/><Relationship Id="rId430" Type="http://schemas.openxmlformats.org/officeDocument/2006/relationships/customXml" Target="../ink/ink2322.xml"/><Relationship Id="rId18" Type="http://schemas.openxmlformats.org/officeDocument/2006/relationships/customXml" Target="../ink/ink2116.xml"/><Relationship Id="rId39" Type="http://schemas.openxmlformats.org/officeDocument/2006/relationships/image" Target="../media/image2098.png"/><Relationship Id="rId265" Type="http://schemas.openxmlformats.org/officeDocument/2006/relationships/image" Target="../media/image2211.png"/><Relationship Id="rId286" Type="http://schemas.openxmlformats.org/officeDocument/2006/relationships/customXml" Target="../ink/ink2250.xml"/><Relationship Id="rId451" Type="http://schemas.openxmlformats.org/officeDocument/2006/relationships/image" Target="../media/image2304.png"/><Relationship Id="rId472" Type="http://schemas.openxmlformats.org/officeDocument/2006/relationships/customXml" Target="../ink/ink2343.xml"/><Relationship Id="rId493" Type="http://schemas.openxmlformats.org/officeDocument/2006/relationships/image" Target="../media/image2325.png"/><Relationship Id="rId507" Type="http://schemas.openxmlformats.org/officeDocument/2006/relationships/image" Target="../media/image2332.png"/><Relationship Id="rId528" Type="http://schemas.openxmlformats.org/officeDocument/2006/relationships/customXml" Target="../ink/ink2371.xml"/><Relationship Id="rId50" Type="http://schemas.openxmlformats.org/officeDocument/2006/relationships/customXml" Target="../ink/ink2132.xml"/><Relationship Id="rId104" Type="http://schemas.openxmlformats.org/officeDocument/2006/relationships/customXml" Target="../ink/ink2159.xml"/><Relationship Id="rId125" Type="http://schemas.openxmlformats.org/officeDocument/2006/relationships/image" Target="../media/image2141.png"/><Relationship Id="rId146" Type="http://schemas.openxmlformats.org/officeDocument/2006/relationships/customXml" Target="../ink/ink2180.xml"/><Relationship Id="rId167" Type="http://schemas.openxmlformats.org/officeDocument/2006/relationships/image" Target="../media/image2162.png"/><Relationship Id="rId188" Type="http://schemas.openxmlformats.org/officeDocument/2006/relationships/customXml" Target="../ink/ink2201.xml"/><Relationship Id="rId311" Type="http://schemas.openxmlformats.org/officeDocument/2006/relationships/image" Target="../media/image2234.png"/><Relationship Id="rId332" Type="http://schemas.openxmlformats.org/officeDocument/2006/relationships/customXml" Target="../ink/ink2273.xml"/><Relationship Id="rId353" Type="http://schemas.openxmlformats.org/officeDocument/2006/relationships/image" Target="../media/image2255.png"/><Relationship Id="rId374" Type="http://schemas.openxmlformats.org/officeDocument/2006/relationships/customXml" Target="../ink/ink2294.xml"/><Relationship Id="rId395" Type="http://schemas.openxmlformats.org/officeDocument/2006/relationships/image" Target="../media/image2276.png"/><Relationship Id="rId409" Type="http://schemas.openxmlformats.org/officeDocument/2006/relationships/image" Target="../media/image2283.png"/><Relationship Id="rId71" Type="http://schemas.openxmlformats.org/officeDocument/2006/relationships/image" Target="../media/image2114.png"/><Relationship Id="rId92" Type="http://schemas.openxmlformats.org/officeDocument/2006/relationships/customXml" Target="../ink/ink2153.xml"/><Relationship Id="rId213" Type="http://schemas.openxmlformats.org/officeDocument/2006/relationships/image" Target="../media/image2185.png"/><Relationship Id="rId234" Type="http://schemas.openxmlformats.org/officeDocument/2006/relationships/customXml" Target="../ink/ink2224.xml"/><Relationship Id="rId420" Type="http://schemas.openxmlformats.org/officeDocument/2006/relationships/customXml" Target="../ink/ink2317.xml"/><Relationship Id="rId2" Type="http://schemas.openxmlformats.org/officeDocument/2006/relationships/audio" Target="../media/media10.m4a"/><Relationship Id="rId29" Type="http://schemas.openxmlformats.org/officeDocument/2006/relationships/image" Target="../media/image2093.png"/><Relationship Id="rId255" Type="http://schemas.openxmlformats.org/officeDocument/2006/relationships/image" Target="../media/image2206.png"/><Relationship Id="rId276" Type="http://schemas.openxmlformats.org/officeDocument/2006/relationships/customXml" Target="../ink/ink2245.xml"/><Relationship Id="rId297" Type="http://schemas.openxmlformats.org/officeDocument/2006/relationships/image" Target="../media/image2227.png"/><Relationship Id="rId441" Type="http://schemas.openxmlformats.org/officeDocument/2006/relationships/image" Target="../media/image2299.png"/><Relationship Id="rId462" Type="http://schemas.openxmlformats.org/officeDocument/2006/relationships/customXml" Target="../ink/ink2338.xml"/><Relationship Id="rId483" Type="http://schemas.openxmlformats.org/officeDocument/2006/relationships/image" Target="../media/image2320.png"/><Relationship Id="rId518" Type="http://schemas.openxmlformats.org/officeDocument/2006/relationships/customXml" Target="../ink/ink2366.xml"/><Relationship Id="rId539" Type="http://schemas.openxmlformats.org/officeDocument/2006/relationships/image" Target="../media/image2348.png"/><Relationship Id="rId40" Type="http://schemas.openxmlformats.org/officeDocument/2006/relationships/customXml" Target="../ink/ink2127.xml"/><Relationship Id="rId115" Type="http://schemas.openxmlformats.org/officeDocument/2006/relationships/image" Target="../media/image2136.png"/><Relationship Id="rId136" Type="http://schemas.openxmlformats.org/officeDocument/2006/relationships/customXml" Target="../ink/ink2175.xml"/><Relationship Id="rId157" Type="http://schemas.openxmlformats.org/officeDocument/2006/relationships/image" Target="../media/image2157.png"/><Relationship Id="rId178" Type="http://schemas.openxmlformats.org/officeDocument/2006/relationships/customXml" Target="../ink/ink2196.xml"/><Relationship Id="rId301" Type="http://schemas.openxmlformats.org/officeDocument/2006/relationships/image" Target="../media/image2229.png"/><Relationship Id="rId322" Type="http://schemas.openxmlformats.org/officeDocument/2006/relationships/customXml" Target="../ink/ink2268.xml"/><Relationship Id="rId343" Type="http://schemas.openxmlformats.org/officeDocument/2006/relationships/image" Target="../media/image2250.png"/><Relationship Id="rId364" Type="http://schemas.openxmlformats.org/officeDocument/2006/relationships/customXml" Target="../ink/ink2289.xml"/><Relationship Id="rId61" Type="http://schemas.openxmlformats.org/officeDocument/2006/relationships/image" Target="../media/image2109.png"/><Relationship Id="rId82" Type="http://schemas.openxmlformats.org/officeDocument/2006/relationships/customXml" Target="../ink/ink2148.xml"/><Relationship Id="rId199" Type="http://schemas.openxmlformats.org/officeDocument/2006/relationships/image" Target="../media/image2178.png"/><Relationship Id="rId203" Type="http://schemas.openxmlformats.org/officeDocument/2006/relationships/image" Target="../media/image2180.png"/><Relationship Id="rId385" Type="http://schemas.openxmlformats.org/officeDocument/2006/relationships/image" Target="../media/image2271.png"/><Relationship Id="rId19" Type="http://schemas.openxmlformats.org/officeDocument/2006/relationships/image" Target="../media/image208810.png"/><Relationship Id="rId224" Type="http://schemas.openxmlformats.org/officeDocument/2006/relationships/customXml" Target="../ink/ink2219.xml"/><Relationship Id="rId245" Type="http://schemas.openxmlformats.org/officeDocument/2006/relationships/image" Target="../media/image2201.png"/><Relationship Id="rId266" Type="http://schemas.openxmlformats.org/officeDocument/2006/relationships/customXml" Target="../ink/ink2240.xml"/><Relationship Id="rId287" Type="http://schemas.openxmlformats.org/officeDocument/2006/relationships/image" Target="../media/image2222.png"/><Relationship Id="rId410" Type="http://schemas.openxmlformats.org/officeDocument/2006/relationships/customXml" Target="../ink/ink2312.xml"/><Relationship Id="rId431" Type="http://schemas.openxmlformats.org/officeDocument/2006/relationships/image" Target="../media/image2294.png"/><Relationship Id="rId452" Type="http://schemas.openxmlformats.org/officeDocument/2006/relationships/customXml" Target="../ink/ink2333.xml"/><Relationship Id="rId473" Type="http://schemas.openxmlformats.org/officeDocument/2006/relationships/image" Target="../media/image2315.png"/><Relationship Id="rId494" Type="http://schemas.openxmlformats.org/officeDocument/2006/relationships/customXml" Target="../ink/ink2354.xml"/><Relationship Id="rId508" Type="http://schemas.openxmlformats.org/officeDocument/2006/relationships/customXml" Target="../ink/ink2361.xml"/><Relationship Id="rId529" Type="http://schemas.openxmlformats.org/officeDocument/2006/relationships/image" Target="../media/image2343.png"/><Relationship Id="rId30" Type="http://schemas.openxmlformats.org/officeDocument/2006/relationships/customXml" Target="../ink/ink2122.xml"/><Relationship Id="rId105" Type="http://schemas.openxmlformats.org/officeDocument/2006/relationships/image" Target="../media/image2131.png"/><Relationship Id="rId126" Type="http://schemas.openxmlformats.org/officeDocument/2006/relationships/customXml" Target="../ink/ink2170.xml"/><Relationship Id="rId147" Type="http://schemas.openxmlformats.org/officeDocument/2006/relationships/image" Target="../media/image2152.png"/><Relationship Id="rId168" Type="http://schemas.openxmlformats.org/officeDocument/2006/relationships/customXml" Target="../ink/ink2191.xml"/><Relationship Id="rId312" Type="http://schemas.openxmlformats.org/officeDocument/2006/relationships/customXml" Target="../ink/ink2263.xml"/><Relationship Id="rId333" Type="http://schemas.openxmlformats.org/officeDocument/2006/relationships/image" Target="../media/image2245.png"/><Relationship Id="rId354" Type="http://schemas.openxmlformats.org/officeDocument/2006/relationships/customXml" Target="../ink/ink2284.xml"/><Relationship Id="rId540" Type="http://schemas.openxmlformats.org/officeDocument/2006/relationships/customXml" Target="../ink/ink2377.xml"/><Relationship Id="rId51" Type="http://schemas.openxmlformats.org/officeDocument/2006/relationships/image" Target="../media/image2104.png"/><Relationship Id="rId72" Type="http://schemas.openxmlformats.org/officeDocument/2006/relationships/customXml" Target="../ink/ink2143.xml"/><Relationship Id="rId93" Type="http://schemas.openxmlformats.org/officeDocument/2006/relationships/image" Target="../media/image2125.png"/><Relationship Id="rId189" Type="http://schemas.openxmlformats.org/officeDocument/2006/relationships/image" Target="../media/image2173.png"/><Relationship Id="rId375" Type="http://schemas.openxmlformats.org/officeDocument/2006/relationships/image" Target="../media/image2266.png"/><Relationship Id="rId396" Type="http://schemas.openxmlformats.org/officeDocument/2006/relationships/customXml" Target="../ink/ink2305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214.xml"/><Relationship Id="rId235" Type="http://schemas.openxmlformats.org/officeDocument/2006/relationships/image" Target="../media/image2196.png"/><Relationship Id="rId256" Type="http://schemas.openxmlformats.org/officeDocument/2006/relationships/customXml" Target="../ink/ink2235.xml"/><Relationship Id="rId277" Type="http://schemas.openxmlformats.org/officeDocument/2006/relationships/image" Target="../media/image2217.png"/><Relationship Id="rId298" Type="http://schemas.openxmlformats.org/officeDocument/2006/relationships/customXml" Target="../ink/ink2256.xml"/><Relationship Id="rId400" Type="http://schemas.openxmlformats.org/officeDocument/2006/relationships/customXml" Target="../ink/ink2307.xml"/><Relationship Id="rId421" Type="http://schemas.openxmlformats.org/officeDocument/2006/relationships/image" Target="../media/image2289.png"/><Relationship Id="rId442" Type="http://schemas.openxmlformats.org/officeDocument/2006/relationships/customXml" Target="../ink/ink2328.xml"/><Relationship Id="rId463" Type="http://schemas.openxmlformats.org/officeDocument/2006/relationships/image" Target="../media/image2310.png"/><Relationship Id="rId484" Type="http://schemas.openxmlformats.org/officeDocument/2006/relationships/customXml" Target="../ink/ink2349.xml"/><Relationship Id="rId519" Type="http://schemas.openxmlformats.org/officeDocument/2006/relationships/image" Target="../media/image2338.png"/><Relationship Id="rId116" Type="http://schemas.openxmlformats.org/officeDocument/2006/relationships/customXml" Target="../ink/ink2165.xml"/><Relationship Id="rId137" Type="http://schemas.openxmlformats.org/officeDocument/2006/relationships/image" Target="../media/image2147.png"/><Relationship Id="rId158" Type="http://schemas.openxmlformats.org/officeDocument/2006/relationships/customXml" Target="../ink/ink2186.xml"/><Relationship Id="rId302" Type="http://schemas.openxmlformats.org/officeDocument/2006/relationships/customXml" Target="../ink/ink2258.xml"/><Relationship Id="rId323" Type="http://schemas.openxmlformats.org/officeDocument/2006/relationships/image" Target="../media/image2240.png"/><Relationship Id="rId344" Type="http://schemas.openxmlformats.org/officeDocument/2006/relationships/customXml" Target="../ink/ink2279.xml"/><Relationship Id="rId530" Type="http://schemas.openxmlformats.org/officeDocument/2006/relationships/customXml" Target="../ink/ink2372.xml"/><Relationship Id="rId20" Type="http://schemas.openxmlformats.org/officeDocument/2006/relationships/customXml" Target="../ink/ink2117.xml"/><Relationship Id="rId41" Type="http://schemas.openxmlformats.org/officeDocument/2006/relationships/image" Target="../media/image2099.png"/><Relationship Id="rId62" Type="http://schemas.openxmlformats.org/officeDocument/2006/relationships/customXml" Target="../ink/ink2138.xml"/><Relationship Id="rId83" Type="http://schemas.openxmlformats.org/officeDocument/2006/relationships/image" Target="../media/image2120.png"/><Relationship Id="rId179" Type="http://schemas.openxmlformats.org/officeDocument/2006/relationships/image" Target="../media/image2168.png"/><Relationship Id="rId365" Type="http://schemas.openxmlformats.org/officeDocument/2006/relationships/image" Target="../media/image2261.png"/><Relationship Id="rId386" Type="http://schemas.openxmlformats.org/officeDocument/2006/relationships/customXml" Target="../ink/ink2300.xml"/><Relationship Id="rId190" Type="http://schemas.openxmlformats.org/officeDocument/2006/relationships/customXml" Target="../ink/ink2202.xml"/><Relationship Id="rId204" Type="http://schemas.openxmlformats.org/officeDocument/2006/relationships/customXml" Target="../ink/ink2209.xml"/><Relationship Id="rId225" Type="http://schemas.openxmlformats.org/officeDocument/2006/relationships/image" Target="../media/image2191.png"/><Relationship Id="rId246" Type="http://schemas.openxmlformats.org/officeDocument/2006/relationships/customXml" Target="../ink/ink2230.xml"/><Relationship Id="rId267" Type="http://schemas.openxmlformats.org/officeDocument/2006/relationships/image" Target="../media/image2212.png"/><Relationship Id="rId288" Type="http://schemas.openxmlformats.org/officeDocument/2006/relationships/customXml" Target="../ink/ink2251.xml"/><Relationship Id="rId411" Type="http://schemas.openxmlformats.org/officeDocument/2006/relationships/image" Target="../media/image2284.png"/><Relationship Id="rId432" Type="http://schemas.openxmlformats.org/officeDocument/2006/relationships/customXml" Target="../ink/ink2323.xml"/><Relationship Id="rId453" Type="http://schemas.openxmlformats.org/officeDocument/2006/relationships/image" Target="../media/image2305.png"/><Relationship Id="rId474" Type="http://schemas.openxmlformats.org/officeDocument/2006/relationships/customXml" Target="../ink/ink2344.xml"/><Relationship Id="rId509" Type="http://schemas.openxmlformats.org/officeDocument/2006/relationships/image" Target="../media/image2333.png"/><Relationship Id="rId106" Type="http://schemas.openxmlformats.org/officeDocument/2006/relationships/customXml" Target="../ink/ink2160.xml"/><Relationship Id="rId127" Type="http://schemas.openxmlformats.org/officeDocument/2006/relationships/image" Target="../media/image2142.png"/><Relationship Id="rId313" Type="http://schemas.openxmlformats.org/officeDocument/2006/relationships/image" Target="../media/image2235.png"/><Relationship Id="rId495" Type="http://schemas.openxmlformats.org/officeDocument/2006/relationships/image" Target="../media/image2326.png"/><Relationship Id="rId10" Type="http://schemas.openxmlformats.org/officeDocument/2006/relationships/customXml" Target="../ink/ink2112.xml"/><Relationship Id="rId31" Type="http://schemas.openxmlformats.org/officeDocument/2006/relationships/image" Target="../media/image2094.png"/><Relationship Id="rId52" Type="http://schemas.openxmlformats.org/officeDocument/2006/relationships/customXml" Target="../ink/ink2133.xml"/><Relationship Id="rId73" Type="http://schemas.openxmlformats.org/officeDocument/2006/relationships/image" Target="../media/image2115.png"/><Relationship Id="rId94" Type="http://schemas.openxmlformats.org/officeDocument/2006/relationships/customXml" Target="../ink/ink2154.xml"/><Relationship Id="rId148" Type="http://schemas.openxmlformats.org/officeDocument/2006/relationships/customXml" Target="../ink/ink2181.xml"/><Relationship Id="rId169" Type="http://schemas.openxmlformats.org/officeDocument/2006/relationships/image" Target="../media/image2163.png"/><Relationship Id="rId334" Type="http://schemas.openxmlformats.org/officeDocument/2006/relationships/customXml" Target="../ink/ink2274.xml"/><Relationship Id="rId355" Type="http://schemas.openxmlformats.org/officeDocument/2006/relationships/image" Target="../media/image2256.png"/><Relationship Id="rId376" Type="http://schemas.openxmlformats.org/officeDocument/2006/relationships/customXml" Target="../ink/ink2295.xml"/><Relationship Id="rId397" Type="http://schemas.openxmlformats.org/officeDocument/2006/relationships/image" Target="../media/image2277.png"/><Relationship Id="rId520" Type="http://schemas.openxmlformats.org/officeDocument/2006/relationships/customXml" Target="../ink/ink2367.xml"/><Relationship Id="rId541" Type="http://schemas.openxmlformats.org/officeDocument/2006/relationships/image" Target="../media/image2349.png"/><Relationship Id="rId4" Type="http://schemas.openxmlformats.org/officeDocument/2006/relationships/customXml" Target="../ink/ink2109.xml"/><Relationship Id="rId180" Type="http://schemas.openxmlformats.org/officeDocument/2006/relationships/customXml" Target="../ink/ink2197.xml"/><Relationship Id="rId215" Type="http://schemas.openxmlformats.org/officeDocument/2006/relationships/image" Target="../media/image2186.png"/><Relationship Id="rId236" Type="http://schemas.openxmlformats.org/officeDocument/2006/relationships/customXml" Target="../ink/ink2225.xml"/><Relationship Id="rId257" Type="http://schemas.openxmlformats.org/officeDocument/2006/relationships/image" Target="../media/image2207.png"/><Relationship Id="rId278" Type="http://schemas.openxmlformats.org/officeDocument/2006/relationships/customXml" Target="../ink/ink2246.xml"/><Relationship Id="rId401" Type="http://schemas.openxmlformats.org/officeDocument/2006/relationships/image" Target="../media/image2279.png"/><Relationship Id="rId422" Type="http://schemas.openxmlformats.org/officeDocument/2006/relationships/customXml" Target="../ink/ink2318.xml"/><Relationship Id="rId443" Type="http://schemas.openxmlformats.org/officeDocument/2006/relationships/image" Target="../media/image2300.png"/><Relationship Id="rId464" Type="http://schemas.openxmlformats.org/officeDocument/2006/relationships/customXml" Target="../ink/ink2339.xml"/><Relationship Id="rId303" Type="http://schemas.openxmlformats.org/officeDocument/2006/relationships/image" Target="../media/image2230.png"/><Relationship Id="rId485" Type="http://schemas.openxmlformats.org/officeDocument/2006/relationships/image" Target="../media/image2321.png"/><Relationship Id="rId42" Type="http://schemas.openxmlformats.org/officeDocument/2006/relationships/customXml" Target="../ink/ink2128.xml"/><Relationship Id="rId84" Type="http://schemas.openxmlformats.org/officeDocument/2006/relationships/customXml" Target="../ink/ink2149.xml"/><Relationship Id="rId138" Type="http://schemas.openxmlformats.org/officeDocument/2006/relationships/customXml" Target="../ink/ink2176.xml"/><Relationship Id="rId345" Type="http://schemas.openxmlformats.org/officeDocument/2006/relationships/image" Target="../media/image2251.png"/><Relationship Id="rId387" Type="http://schemas.openxmlformats.org/officeDocument/2006/relationships/image" Target="../media/image2272.png"/><Relationship Id="rId510" Type="http://schemas.openxmlformats.org/officeDocument/2006/relationships/customXml" Target="../ink/ink2362.xml"/><Relationship Id="rId191" Type="http://schemas.openxmlformats.org/officeDocument/2006/relationships/image" Target="../media/image2174.png"/><Relationship Id="rId205" Type="http://schemas.openxmlformats.org/officeDocument/2006/relationships/image" Target="../media/image2181.png"/><Relationship Id="rId247" Type="http://schemas.openxmlformats.org/officeDocument/2006/relationships/image" Target="../media/image2202.png"/><Relationship Id="rId412" Type="http://schemas.openxmlformats.org/officeDocument/2006/relationships/customXml" Target="../ink/ink2313.xml"/><Relationship Id="rId107" Type="http://schemas.openxmlformats.org/officeDocument/2006/relationships/image" Target="../media/image2132.png"/><Relationship Id="rId289" Type="http://schemas.openxmlformats.org/officeDocument/2006/relationships/image" Target="../media/image2223.png"/><Relationship Id="rId454" Type="http://schemas.openxmlformats.org/officeDocument/2006/relationships/customXml" Target="../ink/ink2334.xml"/><Relationship Id="rId496" Type="http://schemas.openxmlformats.org/officeDocument/2006/relationships/customXml" Target="../ink/ink2355.xml"/><Relationship Id="rId11" Type="http://schemas.openxmlformats.org/officeDocument/2006/relationships/image" Target="../media/image208410.png"/><Relationship Id="rId53" Type="http://schemas.openxmlformats.org/officeDocument/2006/relationships/image" Target="../media/image2105.png"/><Relationship Id="rId149" Type="http://schemas.openxmlformats.org/officeDocument/2006/relationships/image" Target="../media/image2153.png"/><Relationship Id="rId314" Type="http://schemas.openxmlformats.org/officeDocument/2006/relationships/customXml" Target="../ink/ink2264.xml"/><Relationship Id="rId356" Type="http://schemas.openxmlformats.org/officeDocument/2006/relationships/customXml" Target="../ink/ink2285.xml"/><Relationship Id="rId398" Type="http://schemas.openxmlformats.org/officeDocument/2006/relationships/customXml" Target="../ink/ink2306.xml"/><Relationship Id="rId521" Type="http://schemas.openxmlformats.org/officeDocument/2006/relationships/image" Target="../media/image2339.png"/><Relationship Id="rId95" Type="http://schemas.openxmlformats.org/officeDocument/2006/relationships/image" Target="../media/image2126.png"/><Relationship Id="rId160" Type="http://schemas.openxmlformats.org/officeDocument/2006/relationships/customXml" Target="../ink/ink2187.xml"/><Relationship Id="rId216" Type="http://schemas.openxmlformats.org/officeDocument/2006/relationships/customXml" Target="../ink/ink2215.xml"/><Relationship Id="rId423" Type="http://schemas.openxmlformats.org/officeDocument/2006/relationships/image" Target="../media/image2290.png"/><Relationship Id="rId258" Type="http://schemas.openxmlformats.org/officeDocument/2006/relationships/customXml" Target="../ink/ink2236.xml"/><Relationship Id="rId465" Type="http://schemas.openxmlformats.org/officeDocument/2006/relationships/image" Target="../media/image2311.png"/><Relationship Id="rId22" Type="http://schemas.openxmlformats.org/officeDocument/2006/relationships/customXml" Target="../ink/ink2118.xml"/><Relationship Id="rId64" Type="http://schemas.openxmlformats.org/officeDocument/2006/relationships/customXml" Target="../ink/ink2139.xml"/><Relationship Id="rId118" Type="http://schemas.openxmlformats.org/officeDocument/2006/relationships/customXml" Target="../ink/ink2166.xml"/><Relationship Id="rId325" Type="http://schemas.openxmlformats.org/officeDocument/2006/relationships/image" Target="../media/image2241.png"/><Relationship Id="rId367" Type="http://schemas.openxmlformats.org/officeDocument/2006/relationships/image" Target="../media/image2262.png"/><Relationship Id="rId532" Type="http://schemas.openxmlformats.org/officeDocument/2006/relationships/customXml" Target="../ink/ink2373.xml"/><Relationship Id="rId171" Type="http://schemas.openxmlformats.org/officeDocument/2006/relationships/image" Target="../media/image2164.png"/><Relationship Id="rId227" Type="http://schemas.openxmlformats.org/officeDocument/2006/relationships/image" Target="../media/image2192.png"/><Relationship Id="rId269" Type="http://schemas.openxmlformats.org/officeDocument/2006/relationships/image" Target="../media/image2213.png"/><Relationship Id="rId434" Type="http://schemas.openxmlformats.org/officeDocument/2006/relationships/customXml" Target="../ink/ink2324.xml"/><Relationship Id="rId476" Type="http://schemas.openxmlformats.org/officeDocument/2006/relationships/customXml" Target="../ink/ink2345.xml"/><Relationship Id="rId33" Type="http://schemas.openxmlformats.org/officeDocument/2006/relationships/image" Target="../media/image2095.png"/><Relationship Id="rId129" Type="http://schemas.openxmlformats.org/officeDocument/2006/relationships/image" Target="../media/image2143.png"/><Relationship Id="rId280" Type="http://schemas.openxmlformats.org/officeDocument/2006/relationships/customXml" Target="../ink/ink2247.xml"/><Relationship Id="rId336" Type="http://schemas.openxmlformats.org/officeDocument/2006/relationships/customXml" Target="../ink/ink2275.xml"/><Relationship Id="rId501" Type="http://schemas.openxmlformats.org/officeDocument/2006/relationships/image" Target="../media/image2329.png"/><Relationship Id="rId543" Type="http://schemas.openxmlformats.org/officeDocument/2006/relationships/image" Target="../media/image2350.png"/><Relationship Id="rId75" Type="http://schemas.openxmlformats.org/officeDocument/2006/relationships/image" Target="../media/image2116.png"/><Relationship Id="rId140" Type="http://schemas.openxmlformats.org/officeDocument/2006/relationships/customXml" Target="../ink/ink2177.xml"/><Relationship Id="rId182" Type="http://schemas.openxmlformats.org/officeDocument/2006/relationships/customXml" Target="../ink/ink2198.xml"/><Relationship Id="rId378" Type="http://schemas.openxmlformats.org/officeDocument/2006/relationships/customXml" Target="../ink/ink2296.xml"/><Relationship Id="rId403" Type="http://schemas.openxmlformats.org/officeDocument/2006/relationships/image" Target="../media/image2280.png"/><Relationship Id="rId6" Type="http://schemas.openxmlformats.org/officeDocument/2006/relationships/customXml" Target="../ink/ink2110.xml"/><Relationship Id="rId238" Type="http://schemas.openxmlformats.org/officeDocument/2006/relationships/customXml" Target="../ink/ink2226.xml"/><Relationship Id="rId445" Type="http://schemas.openxmlformats.org/officeDocument/2006/relationships/image" Target="../media/image2301.png"/><Relationship Id="rId487" Type="http://schemas.openxmlformats.org/officeDocument/2006/relationships/image" Target="../media/image2322.png"/><Relationship Id="rId291" Type="http://schemas.openxmlformats.org/officeDocument/2006/relationships/image" Target="../media/image2224.png"/><Relationship Id="rId305" Type="http://schemas.openxmlformats.org/officeDocument/2006/relationships/image" Target="../media/image2231.png"/><Relationship Id="rId347" Type="http://schemas.openxmlformats.org/officeDocument/2006/relationships/image" Target="../media/image2252.png"/><Relationship Id="rId512" Type="http://schemas.openxmlformats.org/officeDocument/2006/relationships/customXml" Target="../ink/ink2363.xml"/><Relationship Id="rId44" Type="http://schemas.openxmlformats.org/officeDocument/2006/relationships/customXml" Target="../ink/ink2129.xml"/><Relationship Id="rId86" Type="http://schemas.openxmlformats.org/officeDocument/2006/relationships/customXml" Target="../ink/ink2150.xml"/><Relationship Id="rId151" Type="http://schemas.openxmlformats.org/officeDocument/2006/relationships/image" Target="../media/image2154.png"/><Relationship Id="rId389" Type="http://schemas.openxmlformats.org/officeDocument/2006/relationships/image" Target="../media/image2273.png"/><Relationship Id="rId193" Type="http://schemas.openxmlformats.org/officeDocument/2006/relationships/image" Target="../media/image2175.png"/><Relationship Id="rId207" Type="http://schemas.openxmlformats.org/officeDocument/2006/relationships/image" Target="../media/image2182.png"/><Relationship Id="rId249" Type="http://schemas.openxmlformats.org/officeDocument/2006/relationships/image" Target="../media/image2203.png"/><Relationship Id="rId414" Type="http://schemas.openxmlformats.org/officeDocument/2006/relationships/customXml" Target="../ink/ink2314.xml"/><Relationship Id="rId456" Type="http://schemas.openxmlformats.org/officeDocument/2006/relationships/customXml" Target="../ink/ink2335.xml"/><Relationship Id="rId498" Type="http://schemas.openxmlformats.org/officeDocument/2006/relationships/customXml" Target="../ink/ink2356.xml"/><Relationship Id="rId13" Type="http://schemas.openxmlformats.org/officeDocument/2006/relationships/image" Target="../media/image208510.png"/><Relationship Id="rId109" Type="http://schemas.openxmlformats.org/officeDocument/2006/relationships/image" Target="../media/image2133.png"/><Relationship Id="rId260" Type="http://schemas.openxmlformats.org/officeDocument/2006/relationships/customXml" Target="../ink/ink2237.xml"/><Relationship Id="rId316" Type="http://schemas.openxmlformats.org/officeDocument/2006/relationships/customXml" Target="../ink/ink2265.xml"/><Relationship Id="rId523" Type="http://schemas.openxmlformats.org/officeDocument/2006/relationships/image" Target="../media/image2340.png"/><Relationship Id="rId55" Type="http://schemas.openxmlformats.org/officeDocument/2006/relationships/image" Target="../media/image2106.png"/><Relationship Id="rId97" Type="http://schemas.openxmlformats.org/officeDocument/2006/relationships/image" Target="../media/image2127.png"/><Relationship Id="rId120" Type="http://schemas.openxmlformats.org/officeDocument/2006/relationships/customXml" Target="../ink/ink2167.xml"/><Relationship Id="rId358" Type="http://schemas.openxmlformats.org/officeDocument/2006/relationships/customXml" Target="../ink/ink2286.xml"/><Relationship Id="rId162" Type="http://schemas.openxmlformats.org/officeDocument/2006/relationships/customXml" Target="../ink/ink2188.xml"/><Relationship Id="rId218" Type="http://schemas.openxmlformats.org/officeDocument/2006/relationships/customXml" Target="../ink/ink2216.xml"/><Relationship Id="rId425" Type="http://schemas.openxmlformats.org/officeDocument/2006/relationships/image" Target="../media/image2291.png"/><Relationship Id="rId467" Type="http://schemas.openxmlformats.org/officeDocument/2006/relationships/image" Target="../media/image2312.png"/><Relationship Id="rId271" Type="http://schemas.openxmlformats.org/officeDocument/2006/relationships/image" Target="../media/image2214.png"/><Relationship Id="rId24" Type="http://schemas.openxmlformats.org/officeDocument/2006/relationships/customXml" Target="../ink/ink2119.xml"/><Relationship Id="rId66" Type="http://schemas.openxmlformats.org/officeDocument/2006/relationships/customXml" Target="../ink/ink2140.xml"/><Relationship Id="rId131" Type="http://schemas.openxmlformats.org/officeDocument/2006/relationships/image" Target="../media/image2144.png"/><Relationship Id="rId327" Type="http://schemas.openxmlformats.org/officeDocument/2006/relationships/image" Target="../media/image2242.png"/><Relationship Id="rId369" Type="http://schemas.openxmlformats.org/officeDocument/2006/relationships/image" Target="../media/image2263.png"/><Relationship Id="rId534" Type="http://schemas.openxmlformats.org/officeDocument/2006/relationships/customXml" Target="../ink/ink2374.xml"/><Relationship Id="rId173" Type="http://schemas.openxmlformats.org/officeDocument/2006/relationships/image" Target="../media/image2165.png"/><Relationship Id="rId229" Type="http://schemas.openxmlformats.org/officeDocument/2006/relationships/image" Target="../media/image2193.png"/><Relationship Id="rId380" Type="http://schemas.openxmlformats.org/officeDocument/2006/relationships/customXml" Target="../ink/ink2297.xml"/><Relationship Id="rId436" Type="http://schemas.openxmlformats.org/officeDocument/2006/relationships/customXml" Target="../ink/ink2325.xml"/><Relationship Id="rId240" Type="http://schemas.openxmlformats.org/officeDocument/2006/relationships/customXml" Target="../ink/ink2227.xml"/><Relationship Id="rId478" Type="http://schemas.openxmlformats.org/officeDocument/2006/relationships/customXml" Target="../ink/ink2346.xml"/><Relationship Id="rId35" Type="http://schemas.openxmlformats.org/officeDocument/2006/relationships/image" Target="../media/image2096.png"/><Relationship Id="rId77" Type="http://schemas.openxmlformats.org/officeDocument/2006/relationships/image" Target="../media/image2117.png"/><Relationship Id="rId100" Type="http://schemas.openxmlformats.org/officeDocument/2006/relationships/customXml" Target="../ink/ink2157.xml"/><Relationship Id="rId282" Type="http://schemas.openxmlformats.org/officeDocument/2006/relationships/customXml" Target="../ink/ink2248.xml"/><Relationship Id="rId338" Type="http://schemas.openxmlformats.org/officeDocument/2006/relationships/customXml" Target="../ink/ink2276.xml"/><Relationship Id="rId503" Type="http://schemas.openxmlformats.org/officeDocument/2006/relationships/image" Target="../media/image2330.png"/><Relationship Id="rId545" Type="http://schemas.openxmlformats.org/officeDocument/2006/relationships/image" Target="../media/image2351.png"/><Relationship Id="rId8" Type="http://schemas.openxmlformats.org/officeDocument/2006/relationships/customXml" Target="../ink/ink2111.xml"/><Relationship Id="rId142" Type="http://schemas.openxmlformats.org/officeDocument/2006/relationships/customXml" Target="../ink/ink2178.xml"/><Relationship Id="rId184" Type="http://schemas.openxmlformats.org/officeDocument/2006/relationships/customXml" Target="../ink/ink2199.xml"/><Relationship Id="rId391" Type="http://schemas.openxmlformats.org/officeDocument/2006/relationships/image" Target="../media/image2274.png"/><Relationship Id="rId405" Type="http://schemas.openxmlformats.org/officeDocument/2006/relationships/image" Target="../media/image2281.png"/><Relationship Id="rId447" Type="http://schemas.openxmlformats.org/officeDocument/2006/relationships/image" Target="../media/image2302.png"/><Relationship Id="rId251" Type="http://schemas.openxmlformats.org/officeDocument/2006/relationships/image" Target="../media/image2204.png"/><Relationship Id="rId489" Type="http://schemas.openxmlformats.org/officeDocument/2006/relationships/image" Target="../media/image2323.png"/><Relationship Id="rId46" Type="http://schemas.openxmlformats.org/officeDocument/2006/relationships/customXml" Target="../ink/ink2130.xml"/><Relationship Id="rId293" Type="http://schemas.openxmlformats.org/officeDocument/2006/relationships/image" Target="../media/image2225.png"/><Relationship Id="rId307" Type="http://schemas.openxmlformats.org/officeDocument/2006/relationships/image" Target="../media/image2232.png"/><Relationship Id="rId349" Type="http://schemas.openxmlformats.org/officeDocument/2006/relationships/image" Target="../media/image2253.png"/><Relationship Id="rId514" Type="http://schemas.openxmlformats.org/officeDocument/2006/relationships/customXml" Target="../ink/ink2364.xml"/><Relationship Id="rId88" Type="http://schemas.openxmlformats.org/officeDocument/2006/relationships/customXml" Target="../ink/ink2151.xml"/><Relationship Id="rId111" Type="http://schemas.openxmlformats.org/officeDocument/2006/relationships/image" Target="../media/image2134.png"/><Relationship Id="rId153" Type="http://schemas.openxmlformats.org/officeDocument/2006/relationships/image" Target="../media/image2155.png"/><Relationship Id="rId195" Type="http://schemas.openxmlformats.org/officeDocument/2006/relationships/image" Target="../media/image2176.png"/><Relationship Id="rId209" Type="http://schemas.openxmlformats.org/officeDocument/2006/relationships/image" Target="../media/image2183.png"/><Relationship Id="rId360" Type="http://schemas.openxmlformats.org/officeDocument/2006/relationships/customXml" Target="../ink/ink2287.xml"/><Relationship Id="rId416" Type="http://schemas.openxmlformats.org/officeDocument/2006/relationships/customXml" Target="../ink/ink231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09.png"/><Relationship Id="rId299" Type="http://schemas.openxmlformats.org/officeDocument/2006/relationships/image" Target="../media/image2500.png"/><Relationship Id="rId21" Type="http://schemas.openxmlformats.org/officeDocument/2006/relationships/image" Target="../media/image2361.png"/><Relationship Id="rId63" Type="http://schemas.openxmlformats.org/officeDocument/2006/relationships/image" Target="../media/image2382.png"/><Relationship Id="rId159" Type="http://schemas.openxmlformats.org/officeDocument/2006/relationships/image" Target="../media/image2430.png"/><Relationship Id="rId324" Type="http://schemas.openxmlformats.org/officeDocument/2006/relationships/customXml" Target="../ink/ink2541.xml"/><Relationship Id="rId366" Type="http://schemas.openxmlformats.org/officeDocument/2006/relationships/customXml" Target="../ink/ink2562.xml"/><Relationship Id="rId170" Type="http://schemas.openxmlformats.org/officeDocument/2006/relationships/customXml" Target="../ink/ink2464.xml"/><Relationship Id="rId226" Type="http://schemas.openxmlformats.org/officeDocument/2006/relationships/customXml" Target="../ink/ink2492.xml"/><Relationship Id="rId433" Type="http://schemas.openxmlformats.org/officeDocument/2006/relationships/image" Target="../media/image2567.png"/><Relationship Id="rId268" Type="http://schemas.openxmlformats.org/officeDocument/2006/relationships/customXml" Target="../ink/ink2513.xml"/><Relationship Id="rId32" Type="http://schemas.openxmlformats.org/officeDocument/2006/relationships/customXml" Target="../ink/ink2395.xml"/><Relationship Id="rId74" Type="http://schemas.openxmlformats.org/officeDocument/2006/relationships/customXml" Target="../ink/ink2416.xml"/><Relationship Id="rId128" Type="http://schemas.openxmlformats.org/officeDocument/2006/relationships/customXml" Target="../ink/ink2443.xml"/><Relationship Id="rId335" Type="http://schemas.openxmlformats.org/officeDocument/2006/relationships/image" Target="../media/image2518.png"/><Relationship Id="rId377" Type="http://schemas.openxmlformats.org/officeDocument/2006/relationships/image" Target="../media/image2539.png"/><Relationship Id="rId5" Type="http://schemas.openxmlformats.org/officeDocument/2006/relationships/image" Target="../media/image2353.png"/><Relationship Id="rId181" Type="http://schemas.openxmlformats.org/officeDocument/2006/relationships/image" Target="../media/image2441.png"/><Relationship Id="rId237" Type="http://schemas.openxmlformats.org/officeDocument/2006/relationships/image" Target="../media/image2469.png"/><Relationship Id="rId402" Type="http://schemas.openxmlformats.org/officeDocument/2006/relationships/customXml" Target="../ink/ink2580.xml"/><Relationship Id="rId279" Type="http://schemas.openxmlformats.org/officeDocument/2006/relationships/image" Target="../media/image2490.png"/><Relationship Id="rId444" Type="http://schemas.openxmlformats.org/officeDocument/2006/relationships/image" Target="../media/image174.png"/><Relationship Id="rId43" Type="http://schemas.openxmlformats.org/officeDocument/2006/relationships/image" Target="../media/image2372.png"/><Relationship Id="rId139" Type="http://schemas.openxmlformats.org/officeDocument/2006/relationships/image" Target="../media/image2420.png"/><Relationship Id="rId290" Type="http://schemas.openxmlformats.org/officeDocument/2006/relationships/customXml" Target="../ink/ink2524.xml"/><Relationship Id="rId304" Type="http://schemas.openxmlformats.org/officeDocument/2006/relationships/customXml" Target="../ink/ink2531.xml"/><Relationship Id="rId346" Type="http://schemas.openxmlformats.org/officeDocument/2006/relationships/customXml" Target="../ink/ink2552.xml"/><Relationship Id="rId388" Type="http://schemas.openxmlformats.org/officeDocument/2006/relationships/customXml" Target="../ink/ink2573.xml"/><Relationship Id="rId85" Type="http://schemas.openxmlformats.org/officeDocument/2006/relationships/image" Target="../media/image2393.png"/><Relationship Id="rId150" Type="http://schemas.openxmlformats.org/officeDocument/2006/relationships/customXml" Target="../ink/ink2454.xml"/><Relationship Id="rId192" Type="http://schemas.openxmlformats.org/officeDocument/2006/relationships/customXml" Target="../ink/ink2475.xml"/><Relationship Id="rId206" Type="http://schemas.openxmlformats.org/officeDocument/2006/relationships/customXml" Target="../ink/ink2482.xml"/><Relationship Id="rId413" Type="http://schemas.openxmlformats.org/officeDocument/2006/relationships/image" Target="../media/image2557.png"/><Relationship Id="rId248" Type="http://schemas.openxmlformats.org/officeDocument/2006/relationships/customXml" Target="../ink/ink2503.xml"/><Relationship Id="rId12" Type="http://schemas.openxmlformats.org/officeDocument/2006/relationships/customXml" Target="../ink/ink2385.xml"/><Relationship Id="rId33" Type="http://schemas.openxmlformats.org/officeDocument/2006/relationships/image" Target="../media/image2367.png"/><Relationship Id="rId108" Type="http://schemas.openxmlformats.org/officeDocument/2006/relationships/customXml" Target="../ink/ink2433.xml"/><Relationship Id="rId129" Type="http://schemas.openxmlformats.org/officeDocument/2006/relationships/image" Target="../media/image2415.png"/><Relationship Id="rId280" Type="http://schemas.openxmlformats.org/officeDocument/2006/relationships/customXml" Target="../ink/ink2519.xml"/><Relationship Id="rId315" Type="http://schemas.openxmlformats.org/officeDocument/2006/relationships/image" Target="../media/image2508.png"/><Relationship Id="rId336" Type="http://schemas.openxmlformats.org/officeDocument/2006/relationships/customXml" Target="../ink/ink2547.xml"/><Relationship Id="rId357" Type="http://schemas.openxmlformats.org/officeDocument/2006/relationships/image" Target="../media/image2529.png"/><Relationship Id="rId54" Type="http://schemas.openxmlformats.org/officeDocument/2006/relationships/customXml" Target="../ink/ink2406.xml"/><Relationship Id="rId75" Type="http://schemas.openxmlformats.org/officeDocument/2006/relationships/image" Target="../media/image2388.png"/><Relationship Id="rId96" Type="http://schemas.openxmlformats.org/officeDocument/2006/relationships/customXml" Target="../ink/ink2427.xml"/><Relationship Id="rId140" Type="http://schemas.openxmlformats.org/officeDocument/2006/relationships/customXml" Target="../ink/ink2449.xml"/><Relationship Id="rId161" Type="http://schemas.openxmlformats.org/officeDocument/2006/relationships/image" Target="../media/image2431.png"/><Relationship Id="rId182" Type="http://schemas.openxmlformats.org/officeDocument/2006/relationships/customXml" Target="../ink/ink2470.xml"/><Relationship Id="rId217" Type="http://schemas.openxmlformats.org/officeDocument/2006/relationships/image" Target="../media/image2459.png"/><Relationship Id="rId378" Type="http://schemas.openxmlformats.org/officeDocument/2006/relationships/customXml" Target="../ink/ink2568.xml"/><Relationship Id="rId399" Type="http://schemas.openxmlformats.org/officeDocument/2006/relationships/image" Target="../media/image2550.png"/><Relationship Id="rId403" Type="http://schemas.openxmlformats.org/officeDocument/2006/relationships/image" Target="../media/image2552.png"/><Relationship Id="rId6" Type="http://schemas.openxmlformats.org/officeDocument/2006/relationships/customXml" Target="../ink/ink2382.xml"/><Relationship Id="rId238" Type="http://schemas.openxmlformats.org/officeDocument/2006/relationships/customXml" Target="../ink/ink2498.xml"/><Relationship Id="rId259" Type="http://schemas.openxmlformats.org/officeDocument/2006/relationships/image" Target="../media/image2480.png"/><Relationship Id="rId424" Type="http://schemas.openxmlformats.org/officeDocument/2006/relationships/customXml" Target="../ink/ink2591.xml"/><Relationship Id="rId23" Type="http://schemas.openxmlformats.org/officeDocument/2006/relationships/image" Target="../media/image2362.png"/><Relationship Id="rId119" Type="http://schemas.openxmlformats.org/officeDocument/2006/relationships/image" Target="../media/image2410.png"/><Relationship Id="rId270" Type="http://schemas.openxmlformats.org/officeDocument/2006/relationships/customXml" Target="../ink/ink2514.xml"/><Relationship Id="rId291" Type="http://schemas.openxmlformats.org/officeDocument/2006/relationships/image" Target="../media/image2496.png"/><Relationship Id="rId305" Type="http://schemas.openxmlformats.org/officeDocument/2006/relationships/image" Target="../media/image2503.png"/><Relationship Id="rId326" Type="http://schemas.openxmlformats.org/officeDocument/2006/relationships/customXml" Target="../ink/ink2542.xml"/><Relationship Id="rId347" Type="http://schemas.openxmlformats.org/officeDocument/2006/relationships/image" Target="../media/image2524.png"/><Relationship Id="rId44" Type="http://schemas.openxmlformats.org/officeDocument/2006/relationships/customXml" Target="../ink/ink2401.xml"/><Relationship Id="rId65" Type="http://schemas.openxmlformats.org/officeDocument/2006/relationships/image" Target="../media/image2383.png"/><Relationship Id="rId86" Type="http://schemas.openxmlformats.org/officeDocument/2006/relationships/customXml" Target="../ink/ink2422.xml"/><Relationship Id="rId130" Type="http://schemas.openxmlformats.org/officeDocument/2006/relationships/customXml" Target="../ink/ink2444.xml"/><Relationship Id="rId151" Type="http://schemas.openxmlformats.org/officeDocument/2006/relationships/image" Target="../media/image2426.png"/><Relationship Id="rId368" Type="http://schemas.openxmlformats.org/officeDocument/2006/relationships/customXml" Target="../ink/ink2563.xml"/><Relationship Id="rId389" Type="http://schemas.openxmlformats.org/officeDocument/2006/relationships/image" Target="../media/image2545.png"/><Relationship Id="rId172" Type="http://schemas.openxmlformats.org/officeDocument/2006/relationships/customXml" Target="../ink/ink2465.xml"/><Relationship Id="rId193" Type="http://schemas.openxmlformats.org/officeDocument/2006/relationships/image" Target="../media/image2447.png"/><Relationship Id="rId207" Type="http://schemas.openxmlformats.org/officeDocument/2006/relationships/image" Target="../media/image2454.png"/><Relationship Id="rId228" Type="http://schemas.openxmlformats.org/officeDocument/2006/relationships/customXml" Target="../ink/ink2493.xml"/><Relationship Id="rId249" Type="http://schemas.openxmlformats.org/officeDocument/2006/relationships/image" Target="../media/image2475.png"/><Relationship Id="rId414" Type="http://schemas.openxmlformats.org/officeDocument/2006/relationships/customXml" Target="../ink/ink2586.xml"/><Relationship Id="rId435" Type="http://schemas.openxmlformats.org/officeDocument/2006/relationships/image" Target="../media/image2568.png"/><Relationship Id="rId13" Type="http://schemas.openxmlformats.org/officeDocument/2006/relationships/image" Target="../media/image2357.png"/><Relationship Id="rId109" Type="http://schemas.openxmlformats.org/officeDocument/2006/relationships/image" Target="../media/image2405.png"/><Relationship Id="rId260" Type="http://schemas.openxmlformats.org/officeDocument/2006/relationships/customXml" Target="../ink/ink2509.xml"/><Relationship Id="rId281" Type="http://schemas.openxmlformats.org/officeDocument/2006/relationships/image" Target="../media/image2491.png"/><Relationship Id="rId316" Type="http://schemas.openxmlformats.org/officeDocument/2006/relationships/customXml" Target="../ink/ink2537.xml"/><Relationship Id="rId337" Type="http://schemas.openxmlformats.org/officeDocument/2006/relationships/image" Target="../media/image2519.png"/><Relationship Id="rId34" Type="http://schemas.openxmlformats.org/officeDocument/2006/relationships/customXml" Target="../ink/ink2396.xml"/><Relationship Id="rId55" Type="http://schemas.openxmlformats.org/officeDocument/2006/relationships/image" Target="../media/image2378.png"/><Relationship Id="rId76" Type="http://schemas.openxmlformats.org/officeDocument/2006/relationships/customXml" Target="../ink/ink2417.xml"/><Relationship Id="rId97" Type="http://schemas.openxmlformats.org/officeDocument/2006/relationships/image" Target="../media/image2399.png"/><Relationship Id="rId120" Type="http://schemas.openxmlformats.org/officeDocument/2006/relationships/customXml" Target="../ink/ink2439.xml"/><Relationship Id="rId141" Type="http://schemas.openxmlformats.org/officeDocument/2006/relationships/image" Target="../media/image2421.png"/><Relationship Id="rId358" Type="http://schemas.openxmlformats.org/officeDocument/2006/relationships/customXml" Target="../ink/ink2558.xml"/><Relationship Id="rId379" Type="http://schemas.openxmlformats.org/officeDocument/2006/relationships/image" Target="../media/image2540.png"/><Relationship Id="rId7" Type="http://schemas.openxmlformats.org/officeDocument/2006/relationships/image" Target="../media/image2354.png"/><Relationship Id="rId162" Type="http://schemas.openxmlformats.org/officeDocument/2006/relationships/customXml" Target="../ink/ink2460.xml"/><Relationship Id="rId183" Type="http://schemas.openxmlformats.org/officeDocument/2006/relationships/image" Target="../media/image2442.png"/><Relationship Id="rId218" Type="http://schemas.openxmlformats.org/officeDocument/2006/relationships/customXml" Target="../ink/ink2488.xml"/><Relationship Id="rId239" Type="http://schemas.openxmlformats.org/officeDocument/2006/relationships/image" Target="../media/image2470.png"/><Relationship Id="rId390" Type="http://schemas.openxmlformats.org/officeDocument/2006/relationships/customXml" Target="../ink/ink2574.xml"/><Relationship Id="rId404" Type="http://schemas.openxmlformats.org/officeDocument/2006/relationships/customXml" Target="../ink/ink2581.xml"/><Relationship Id="rId425" Type="http://schemas.openxmlformats.org/officeDocument/2006/relationships/image" Target="../media/image2563.png"/><Relationship Id="rId250" Type="http://schemas.openxmlformats.org/officeDocument/2006/relationships/customXml" Target="../ink/ink2504.xml"/><Relationship Id="rId271" Type="http://schemas.openxmlformats.org/officeDocument/2006/relationships/image" Target="../media/image2486.png"/><Relationship Id="rId292" Type="http://schemas.openxmlformats.org/officeDocument/2006/relationships/customXml" Target="../ink/ink2525.xml"/><Relationship Id="rId306" Type="http://schemas.openxmlformats.org/officeDocument/2006/relationships/customXml" Target="../ink/ink2532.xml"/><Relationship Id="rId24" Type="http://schemas.openxmlformats.org/officeDocument/2006/relationships/customXml" Target="../ink/ink2391.xml"/><Relationship Id="rId45" Type="http://schemas.openxmlformats.org/officeDocument/2006/relationships/image" Target="../media/image2373.png"/><Relationship Id="rId66" Type="http://schemas.openxmlformats.org/officeDocument/2006/relationships/customXml" Target="../ink/ink2412.xml"/><Relationship Id="rId87" Type="http://schemas.openxmlformats.org/officeDocument/2006/relationships/image" Target="../media/image2394.png"/><Relationship Id="rId110" Type="http://schemas.openxmlformats.org/officeDocument/2006/relationships/customXml" Target="../ink/ink2434.xml"/><Relationship Id="rId131" Type="http://schemas.openxmlformats.org/officeDocument/2006/relationships/image" Target="../media/image2416.png"/><Relationship Id="rId327" Type="http://schemas.openxmlformats.org/officeDocument/2006/relationships/image" Target="../media/image2514.png"/><Relationship Id="rId348" Type="http://schemas.openxmlformats.org/officeDocument/2006/relationships/customXml" Target="../ink/ink2553.xml"/><Relationship Id="rId369" Type="http://schemas.openxmlformats.org/officeDocument/2006/relationships/image" Target="../media/image2535.png"/><Relationship Id="rId152" Type="http://schemas.openxmlformats.org/officeDocument/2006/relationships/customXml" Target="../ink/ink2455.xml"/><Relationship Id="rId173" Type="http://schemas.openxmlformats.org/officeDocument/2006/relationships/image" Target="../media/image2437.png"/><Relationship Id="rId194" Type="http://schemas.openxmlformats.org/officeDocument/2006/relationships/customXml" Target="../ink/ink2476.xml"/><Relationship Id="rId208" Type="http://schemas.openxmlformats.org/officeDocument/2006/relationships/customXml" Target="../ink/ink2483.xml"/><Relationship Id="rId229" Type="http://schemas.openxmlformats.org/officeDocument/2006/relationships/image" Target="../media/image2465.png"/><Relationship Id="rId380" Type="http://schemas.openxmlformats.org/officeDocument/2006/relationships/customXml" Target="../ink/ink2569.xml"/><Relationship Id="rId415" Type="http://schemas.openxmlformats.org/officeDocument/2006/relationships/image" Target="../media/image2558.png"/><Relationship Id="rId436" Type="http://schemas.openxmlformats.org/officeDocument/2006/relationships/customXml" Target="../ink/ink2597.xml"/><Relationship Id="rId240" Type="http://schemas.openxmlformats.org/officeDocument/2006/relationships/customXml" Target="../ink/ink2499.xml"/><Relationship Id="rId261" Type="http://schemas.openxmlformats.org/officeDocument/2006/relationships/image" Target="../media/image2481.png"/><Relationship Id="rId14" Type="http://schemas.openxmlformats.org/officeDocument/2006/relationships/customXml" Target="../ink/ink2386.xml"/><Relationship Id="rId35" Type="http://schemas.openxmlformats.org/officeDocument/2006/relationships/image" Target="../media/image2368.png"/><Relationship Id="rId56" Type="http://schemas.openxmlformats.org/officeDocument/2006/relationships/customXml" Target="../ink/ink2407.xml"/><Relationship Id="rId77" Type="http://schemas.openxmlformats.org/officeDocument/2006/relationships/image" Target="../media/image2389.png"/><Relationship Id="rId100" Type="http://schemas.openxmlformats.org/officeDocument/2006/relationships/customXml" Target="../ink/ink2429.xml"/><Relationship Id="rId282" Type="http://schemas.openxmlformats.org/officeDocument/2006/relationships/customXml" Target="../ink/ink2520.xml"/><Relationship Id="rId317" Type="http://schemas.openxmlformats.org/officeDocument/2006/relationships/image" Target="../media/image2509.png"/><Relationship Id="rId338" Type="http://schemas.openxmlformats.org/officeDocument/2006/relationships/customXml" Target="../ink/ink2548.xml"/><Relationship Id="rId359" Type="http://schemas.openxmlformats.org/officeDocument/2006/relationships/image" Target="../media/image2530.png"/><Relationship Id="rId8" Type="http://schemas.openxmlformats.org/officeDocument/2006/relationships/customXml" Target="../ink/ink2383.xml"/><Relationship Id="rId98" Type="http://schemas.openxmlformats.org/officeDocument/2006/relationships/customXml" Target="../ink/ink2428.xml"/><Relationship Id="rId121" Type="http://schemas.openxmlformats.org/officeDocument/2006/relationships/image" Target="../media/image2411.png"/><Relationship Id="rId142" Type="http://schemas.openxmlformats.org/officeDocument/2006/relationships/customXml" Target="../ink/ink2450.xml"/><Relationship Id="rId163" Type="http://schemas.openxmlformats.org/officeDocument/2006/relationships/image" Target="../media/image2432.png"/><Relationship Id="rId184" Type="http://schemas.openxmlformats.org/officeDocument/2006/relationships/customXml" Target="../ink/ink2471.xml"/><Relationship Id="rId219" Type="http://schemas.openxmlformats.org/officeDocument/2006/relationships/image" Target="../media/image2460.png"/><Relationship Id="rId370" Type="http://schemas.openxmlformats.org/officeDocument/2006/relationships/customXml" Target="../ink/ink2564.xml"/><Relationship Id="rId391" Type="http://schemas.openxmlformats.org/officeDocument/2006/relationships/image" Target="../media/image2546.png"/><Relationship Id="rId405" Type="http://schemas.openxmlformats.org/officeDocument/2006/relationships/image" Target="../media/image2553.png"/><Relationship Id="rId426" Type="http://schemas.openxmlformats.org/officeDocument/2006/relationships/customXml" Target="../ink/ink2592.xml"/><Relationship Id="rId230" Type="http://schemas.openxmlformats.org/officeDocument/2006/relationships/customXml" Target="../ink/ink2494.xml"/><Relationship Id="rId251" Type="http://schemas.openxmlformats.org/officeDocument/2006/relationships/image" Target="../media/image2476.png"/><Relationship Id="rId25" Type="http://schemas.openxmlformats.org/officeDocument/2006/relationships/image" Target="../media/image2363.png"/><Relationship Id="rId46" Type="http://schemas.openxmlformats.org/officeDocument/2006/relationships/customXml" Target="../ink/ink2402.xml"/><Relationship Id="rId67" Type="http://schemas.openxmlformats.org/officeDocument/2006/relationships/image" Target="../media/image2384.png"/><Relationship Id="rId272" Type="http://schemas.openxmlformats.org/officeDocument/2006/relationships/customXml" Target="../ink/ink2515.xml"/><Relationship Id="rId293" Type="http://schemas.openxmlformats.org/officeDocument/2006/relationships/image" Target="../media/image2497.png"/><Relationship Id="rId307" Type="http://schemas.openxmlformats.org/officeDocument/2006/relationships/image" Target="../media/image2504.png"/><Relationship Id="rId328" Type="http://schemas.openxmlformats.org/officeDocument/2006/relationships/customXml" Target="../ink/ink2543.xml"/><Relationship Id="rId349" Type="http://schemas.openxmlformats.org/officeDocument/2006/relationships/image" Target="../media/image2525.png"/><Relationship Id="rId88" Type="http://schemas.openxmlformats.org/officeDocument/2006/relationships/customXml" Target="../ink/ink2423.xml"/><Relationship Id="rId111" Type="http://schemas.openxmlformats.org/officeDocument/2006/relationships/image" Target="../media/image2406.png"/><Relationship Id="rId132" Type="http://schemas.openxmlformats.org/officeDocument/2006/relationships/customXml" Target="../ink/ink2445.xml"/><Relationship Id="rId153" Type="http://schemas.openxmlformats.org/officeDocument/2006/relationships/image" Target="../media/image2427.png"/><Relationship Id="rId174" Type="http://schemas.openxmlformats.org/officeDocument/2006/relationships/customXml" Target="../ink/ink2466.xml"/><Relationship Id="rId195" Type="http://schemas.openxmlformats.org/officeDocument/2006/relationships/image" Target="../media/image2448.png"/><Relationship Id="rId209" Type="http://schemas.openxmlformats.org/officeDocument/2006/relationships/image" Target="../media/image2455.png"/><Relationship Id="rId360" Type="http://schemas.openxmlformats.org/officeDocument/2006/relationships/customXml" Target="../ink/ink2559.xml"/><Relationship Id="rId381" Type="http://schemas.openxmlformats.org/officeDocument/2006/relationships/image" Target="../media/image2541.png"/><Relationship Id="rId416" Type="http://schemas.openxmlformats.org/officeDocument/2006/relationships/customXml" Target="../ink/ink2587.xml"/><Relationship Id="rId220" Type="http://schemas.openxmlformats.org/officeDocument/2006/relationships/customXml" Target="../ink/ink2489.xml"/><Relationship Id="rId241" Type="http://schemas.openxmlformats.org/officeDocument/2006/relationships/image" Target="../media/image2471.png"/><Relationship Id="rId437" Type="http://schemas.openxmlformats.org/officeDocument/2006/relationships/image" Target="../media/image2569.png"/><Relationship Id="rId15" Type="http://schemas.openxmlformats.org/officeDocument/2006/relationships/image" Target="../media/image2358.png"/><Relationship Id="rId36" Type="http://schemas.openxmlformats.org/officeDocument/2006/relationships/customXml" Target="../ink/ink2397.xml"/><Relationship Id="rId57" Type="http://schemas.openxmlformats.org/officeDocument/2006/relationships/image" Target="../media/image2379.png"/><Relationship Id="rId262" Type="http://schemas.openxmlformats.org/officeDocument/2006/relationships/customXml" Target="../ink/ink2510.xml"/><Relationship Id="rId283" Type="http://schemas.openxmlformats.org/officeDocument/2006/relationships/image" Target="../media/image2492.png"/><Relationship Id="rId318" Type="http://schemas.openxmlformats.org/officeDocument/2006/relationships/customXml" Target="../ink/ink2538.xml"/><Relationship Id="rId339" Type="http://schemas.openxmlformats.org/officeDocument/2006/relationships/image" Target="../media/image2520.png"/><Relationship Id="rId78" Type="http://schemas.openxmlformats.org/officeDocument/2006/relationships/customXml" Target="../ink/ink2418.xml"/><Relationship Id="rId99" Type="http://schemas.openxmlformats.org/officeDocument/2006/relationships/image" Target="../media/image2400.png"/><Relationship Id="rId101" Type="http://schemas.openxmlformats.org/officeDocument/2006/relationships/image" Target="../media/image2401.png"/><Relationship Id="rId122" Type="http://schemas.openxmlformats.org/officeDocument/2006/relationships/customXml" Target="../ink/ink2440.xml"/><Relationship Id="rId143" Type="http://schemas.openxmlformats.org/officeDocument/2006/relationships/image" Target="../media/image2422.png"/><Relationship Id="rId164" Type="http://schemas.openxmlformats.org/officeDocument/2006/relationships/customXml" Target="../ink/ink2461.xml"/><Relationship Id="rId185" Type="http://schemas.openxmlformats.org/officeDocument/2006/relationships/image" Target="../media/image2443.png"/><Relationship Id="rId350" Type="http://schemas.openxmlformats.org/officeDocument/2006/relationships/customXml" Target="../ink/ink2554.xml"/><Relationship Id="rId371" Type="http://schemas.openxmlformats.org/officeDocument/2006/relationships/image" Target="../media/image2536.png"/><Relationship Id="rId406" Type="http://schemas.openxmlformats.org/officeDocument/2006/relationships/customXml" Target="../ink/ink2582.xml"/><Relationship Id="rId9" Type="http://schemas.openxmlformats.org/officeDocument/2006/relationships/image" Target="../media/image2355.png"/><Relationship Id="rId210" Type="http://schemas.openxmlformats.org/officeDocument/2006/relationships/customXml" Target="../ink/ink2484.xml"/><Relationship Id="rId392" Type="http://schemas.openxmlformats.org/officeDocument/2006/relationships/customXml" Target="../ink/ink2575.xml"/><Relationship Id="rId427" Type="http://schemas.openxmlformats.org/officeDocument/2006/relationships/image" Target="../media/image2564.png"/><Relationship Id="rId26" Type="http://schemas.openxmlformats.org/officeDocument/2006/relationships/customXml" Target="../ink/ink2392.xml"/><Relationship Id="rId231" Type="http://schemas.openxmlformats.org/officeDocument/2006/relationships/image" Target="../media/image2466.png"/><Relationship Id="rId252" Type="http://schemas.openxmlformats.org/officeDocument/2006/relationships/customXml" Target="../ink/ink2505.xml"/><Relationship Id="rId273" Type="http://schemas.openxmlformats.org/officeDocument/2006/relationships/image" Target="../media/image2487.png"/><Relationship Id="rId294" Type="http://schemas.openxmlformats.org/officeDocument/2006/relationships/customXml" Target="../ink/ink2526.xml"/><Relationship Id="rId308" Type="http://schemas.openxmlformats.org/officeDocument/2006/relationships/customXml" Target="../ink/ink2533.xml"/><Relationship Id="rId329" Type="http://schemas.openxmlformats.org/officeDocument/2006/relationships/image" Target="../media/image2515.png"/><Relationship Id="rId47" Type="http://schemas.openxmlformats.org/officeDocument/2006/relationships/image" Target="../media/image2374.png"/><Relationship Id="rId68" Type="http://schemas.openxmlformats.org/officeDocument/2006/relationships/customXml" Target="../ink/ink2413.xml"/><Relationship Id="rId89" Type="http://schemas.openxmlformats.org/officeDocument/2006/relationships/image" Target="../media/image2395.png"/><Relationship Id="rId112" Type="http://schemas.openxmlformats.org/officeDocument/2006/relationships/customXml" Target="../ink/ink2435.xml"/><Relationship Id="rId133" Type="http://schemas.openxmlformats.org/officeDocument/2006/relationships/image" Target="../media/image2417.png"/><Relationship Id="rId154" Type="http://schemas.openxmlformats.org/officeDocument/2006/relationships/customXml" Target="../ink/ink2456.xml"/><Relationship Id="rId175" Type="http://schemas.openxmlformats.org/officeDocument/2006/relationships/image" Target="../media/image2438.png"/><Relationship Id="rId340" Type="http://schemas.openxmlformats.org/officeDocument/2006/relationships/customXml" Target="../ink/ink2549.xml"/><Relationship Id="rId361" Type="http://schemas.openxmlformats.org/officeDocument/2006/relationships/image" Target="../media/image2531.png"/><Relationship Id="rId196" Type="http://schemas.openxmlformats.org/officeDocument/2006/relationships/customXml" Target="../ink/ink2477.xml"/><Relationship Id="rId200" Type="http://schemas.openxmlformats.org/officeDocument/2006/relationships/customXml" Target="../ink/ink2479.xml"/><Relationship Id="rId382" Type="http://schemas.openxmlformats.org/officeDocument/2006/relationships/customXml" Target="../ink/ink2570.xml"/><Relationship Id="rId417" Type="http://schemas.openxmlformats.org/officeDocument/2006/relationships/image" Target="../media/image2559.png"/><Relationship Id="rId438" Type="http://schemas.openxmlformats.org/officeDocument/2006/relationships/customXml" Target="../ink/ink2598.xml"/><Relationship Id="rId16" Type="http://schemas.openxmlformats.org/officeDocument/2006/relationships/customXml" Target="../ink/ink2387.xml"/><Relationship Id="rId221" Type="http://schemas.openxmlformats.org/officeDocument/2006/relationships/image" Target="../media/image2461.png"/><Relationship Id="rId242" Type="http://schemas.openxmlformats.org/officeDocument/2006/relationships/customXml" Target="../ink/ink2500.xml"/><Relationship Id="rId263" Type="http://schemas.openxmlformats.org/officeDocument/2006/relationships/image" Target="../media/image2482.png"/><Relationship Id="rId284" Type="http://schemas.openxmlformats.org/officeDocument/2006/relationships/customXml" Target="../ink/ink2521.xml"/><Relationship Id="rId319" Type="http://schemas.openxmlformats.org/officeDocument/2006/relationships/image" Target="../media/image2510.png"/><Relationship Id="rId37" Type="http://schemas.openxmlformats.org/officeDocument/2006/relationships/image" Target="../media/image2369.png"/><Relationship Id="rId58" Type="http://schemas.openxmlformats.org/officeDocument/2006/relationships/customXml" Target="../ink/ink2408.xml"/><Relationship Id="rId79" Type="http://schemas.openxmlformats.org/officeDocument/2006/relationships/image" Target="../media/image2390.png"/><Relationship Id="rId102" Type="http://schemas.openxmlformats.org/officeDocument/2006/relationships/customXml" Target="../ink/ink2430.xml"/><Relationship Id="rId123" Type="http://schemas.openxmlformats.org/officeDocument/2006/relationships/image" Target="../media/image2412.png"/><Relationship Id="rId144" Type="http://schemas.openxmlformats.org/officeDocument/2006/relationships/customXml" Target="../ink/ink2451.xml"/><Relationship Id="rId330" Type="http://schemas.openxmlformats.org/officeDocument/2006/relationships/customXml" Target="../ink/ink2544.xml"/><Relationship Id="rId90" Type="http://schemas.openxmlformats.org/officeDocument/2006/relationships/customXml" Target="../ink/ink2424.xml"/><Relationship Id="rId165" Type="http://schemas.openxmlformats.org/officeDocument/2006/relationships/image" Target="../media/image2433.png"/><Relationship Id="rId186" Type="http://schemas.openxmlformats.org/officeDocument/2006/relationships/customXml" Target="../ink/ink2472.xml"/><Relationship Id="rId351" Type="http://schemas.openxmlformats.org/officeDocument/2006/relationships/image" Target="../media/image2526.png"/><Relationship Id="rId372" Type="http://schemas.openxmlformats.org/officeDocument/2006/relationships/customXml" Target="../ink/ink2565.xml"/><Relationship Id="rId393" Type="http://schemas.openxmlformats.org/officeDocument/2006/relationships/image" Target="../media/image2547.png"/><Relationship Id="rId407" Type="http://schemas.openxmlformats.org/officeDocument/2006/relationships/image" Target="../media/image2554.png"/><Relationship Id="rId428" Type="http://schemas.openxmlformats.org/officeDocument/2006/relationships/customXml" Target="../ink/ink2593.xml"/><Relationship Id="rId211" Type="http://schemas.openxmlformats.org/officeDocument/2006/relationships/image" Target="../media/image2456.png"/><Relationship Id="rId232" Type="http://schemas.openxmlformats.org/officeDocument/2006/relationships/customXml" Target="../ink/ink2495.xml"/><Relationship Id="rId253" Type="http://schemas.openxmlformats.org/officeDocument/2006/relationships/image" Target="../media/image2477.png"/><Relationship Id="rId274" Type="http://schemas.openxmlformats.org/officeDocument/2006/relationships/customXml" Target="../ink/ink2516.xml"/><Relationship Id="rId295" Type="http://schemas.openxmlformats.org/officeDocument/2006/relationships/image" Target="../media/image2498.png"/><Relationship Id="rId309" Type="http://schemas.openxmlformats.org/officeDocument/2006/relationships/image" Target="../media/image2505.png"/><Relationship Id="rId27" Type="http://schemas.openxmlformats.org/officeDocument/2006/relationships/image" Target="../media/image2364.png"/><Relationship Id="rId48" Type="http://schemas.openxmlformats.org/officeDocument/2006/relationships/customXml" Target="../ink/ink2403.xml"/><Relationship Id="rId69" Type="http://schemas.openxmlformats.org/officeDocument/2006/relationships/image" Target="../media/image2385.png"/><Relationship Id="rId113" Type="http://schemas.openxmlformats.org/officeDocument/2006/relationships/image" Target="../media/image2407.png"/><Relationship Id="rId134" Type="http://schemas.openxmlformats.org/officeDocument/2006/relationships/customXml" Target="../ink/ink2446.xml"/><Relationship Id="rId320" Type="http://schemas.openxmlformats.org/officeDocument/2006/relationships/customXml" Target="../ink/ink2539.xml"/><Relationship Id="rId80" Type="http://schemas.openxmlformats.org/officeDocument/2006/relationships/customXml" Target="../ink/ink2419.xml"/><Relationship Id="rId155" Type="http://schemas.openxmlformats.org/officeDocument/2006/relationships/image" Target="../media/image2428.png"/><Relationship Id="rId176" Type="http://schemas.openxmlformats.org/officeDocument/2006/relationships/customXml" Target="../ink/ink2467.xml"/><Relationship Id="rId197" Type="http://schemas.openxmlformats.org/officeDocument/2006/relationships/image" Target="../media/image2449.png"/><Relationship Id="rId341" Type="http://schemas.openxmlformats.org/officeDocument/2006/relationships/image" Target="../media/image2521.png"/><Relationship Id="rId362" Type="http://schemas.openxmlformats.org/officeDocument/2006/relationships/customXml" Target="../ink/ink2560.xml"/><Relationship Id="rId383" Type="http://schemas.openxmlformats.org/officeDocument/2006/relationships/image" Target="../media/image2542.png"/><Relationship Id="rId418" Type="http://schemas.openxmlformats.org/officeDocument/2006/relationships/customXml" Target="../ink/ink2588.xml"/><Relationship Id="rId439" Type="http://schemas.openxmlformats.org/officeDocument/2006/relationships/image" Target="../media/image2570.png"/><Relationship Id="rId201" Type="http://schemas.openxmlformats.org/officeDocument/2006/relationships/image" Target="../media/image2451.png"/><Relationship Id="rId222" Type="http://schemas.openxmlformats.org/officeDocument/2006/relationships/customXml" Target="../ink/ink2490.xml"/><Relationship Id="rId243" Type="http://schemas.openxmlformats.org/officeDocument/2006/relationships/image" Target="../media/image2472.png"/><Relationship Id="rId264" Type="http://schemas.openxmlformats.org/officeDocument/2006/relationships/customXml" Target="../ink/ink2511.xml"/><Relationship Id="rId285" Type="http://schemas.openxmlformats.org/officeDocument/2006/relationships/image" Target="../media/image2493.png"/><Relationship Id="rId17" Type="http://schemas.openxmlformats.org/officeDocument/2006/relationships/image" Target="../media/image2359.png"/><Relationship Id="rId38" Type="http://schemas.openxmlformats.org/officeDocument/2006/relationships/customXml" Target="../ink/ink2398.xml"/><Relationship Id="rId59" Type="http://schemas.openxmlformats.org/officeDocument/2006/relationships/image" Target="../media/image2380.png"/><Relationship Id="rId103" Type="http://schemas.openxmlformats.org/officeDocument/2006/relationships/image" Target="../media/image2402.png"/><Relationship Id="rId124" Type="http://schemas.openxmlformats.org/officeDocument/2006/relationships/customXml" Target="../ink/ink2441.xml"/><Relationship Id="rId310" Type="http://schemas.openxmlformats.org/officeDocument/2006/relationships/customXml" Target="../ink/ink2534.xml"/><Relationship Id="rId70" Type="http://schemas.openxmlformats.org/officeDocument/2006/relationships/customXml" Target="../ink/ink2414.xml"/><Relationship Id="rId91" Type="http://schemas.openxmlformats.org/officeDocument/2006/relationships/image" Target="../media/image2396.png"/><Relationship Id="rId145" Type="http://schemas.openxmlformats.org/officeDocument/2006/relationships/image" Target="../media/image2423.png"/><Relationship Id="rId166" Type="http://schemas.openxmlformats.org/officeDocument/2006/relationships/customXml" Target="../ink/ink2462.xml"/><Relationship Id="rId187" Type="http://schemas.openxmlformats.org/officeDocument/2006/relationships/image" Target="../media/image2444.png"/><Relationship Id="rId331" Type="http://schemas.openxmlformats.org/officeDocument/2006/relationships/image" Target="../media/image2516.png"/><Relationship Id="rId352" Type="http://schemas.openxmlformats.org/officeDocument/2006/relationships/customXml" Target="../ink/ink2555.xml"/><Relationship Id="rId373" Type="http://schemas.openxmlformats.org/officeDocument/2006/relationships/image" Target="../media/image2537.png"/><Relationship Id="rId394" Type="http://schemas.openxmlformats.org/officeDocument/2006/relationships/customXml" Target="../ink/ink2576.xml"/><Relationship Id="rId408" Type="http://schemas.openxmlformats.org/officeDocument/2006/relationships/customXml" Target="../ink/ink2583.xml"/><Relationship Id="rId429" Type="http://schemas.openxmlformats.org/officeDocument/2006/relationships/image" Target="../media/image2565.png"/><Relationship Id="rId1" Type="http://schemas.microsoft.com/office/2007/relationships/media" Target="../media/media11.m4a"/><Relationship Id="rId212" Type="http://schemas.openxmlformats.org/officeDocument/2006/relationships/customXml" Target="../ink/ink2485.xml"/><Relationship Id="rId233" Type="http://schemas.openxmlformats.org/officeDocument/2006/relationships/image" Target="../media/image2467.png"/><Relationship Id="rId254" Type="http://schemas.openxmlformats.org/officeDocument/2006/relationships/customXml" Target="../ink/ink2506.xml"/><Relationship Id="rId440" Type="http://schemas.openxmlformats.org/officeDocument/2006/relationships/customXml" Target="../ink/ink2599.xml"/><Relationship Id="rId28" Type="http://schemas.openxmlformats.org/officeDocument/2006/relationships/customXml" Target="../ink/ink2393.xml"/><Relationship Id="rId49" Type="http://schemas.openxmlformats.org/officeDocument/2006/relationships/image" Target="../media/image2375.png"/><Relationship Id="rId114" Type="http://schemas.openxmlformats.org/officeDocument/2006/relationships/customXml" Target="../ink/ink2436.xml"/><Relationship Id="rId275" Type="http://schemas.openxmlformats.org/officeDocument/2006/relationships/image" Target="../media/image2488.png"/><Relationship Id="rId296" Type="http://schemas.openxmlformats.org/officeDocument/2006/relationships/customXml" Target="../ink/ink2527.xml"/><Relationship Id="rId300" Type="http://schemas.openxmlformats.org/officeDocument/2006/relationships/customXml" Target="../ink/ink2529.xml"/><Relationship Id="rId60" Type="http://schemas.openxmlformats.org/officeDocument/2006/relationships/customXml" Target="../ink/ink2409.xml"/><Relationship Id="rId81" Type="http://schemas.openxmlformats.org/officeDocument/2006/relationships/image" Target="../media/image2391.png"/><Relationship Id="rId135" Type="http://schemas.openxmlformats.org/officeDocument/2006/relationships/image" Target="../media/image2418.png"/><Relationship Id="rId156" Type="http://schemas.openxmlformats.org/officeDocument/2006/relationships/customXml" Target="../ink/ink2457.xml"/><Relationship Id="rId177" Type="http://schemas.openxmlformats.org/officeDocument/2006/relationships/image" Target="../media/image2439.png"/><Relationship Id="rId198" Type="http://schemas.openxmlformats.org/officeDocument/2006/relationships/customXml" Target="../ink/ink2478.xml"/><Relationship Id="rId321" Type="http://schemas.openxmlformats.org/officeDocument/2006/relationships/image" Target="../media/image2511.png"/><Relationship Id="rId342" Type="http://schemas.openxmlformats.org/officeDocument/2006/relationships/customXml" Target="../ink/ink2550.xml"/><Relationship Id="rId363" Type="http://schemas.openxmlformats.org/officeDocument/2006/relationships/image" Target="../media/image2532.png"/><Relationship Id="rId384" Type="http://schemas.openxmlformats.org/officeDocument/2006/relationships/customXml" Target="../ink/ink2571.xml"/><Relationship Id="rId419" Type="http://schemas.openxmlformats.org/officeDocument/2006/relationships/image" Target="../media/image2560.png"/><Relationship Id="rId202" Type="http://schemas.openxmlformats.org/officeDocument/2006/relationships/customXml" Target="../ink/ink2480.xml"/><Relationship Id="rId223" Type="http://schemas.openxmlformats.org/officeDocument/2006/relationships/image" Target="../media/image2462.png"/><Relationship Id="rId244" Type="http://schemas.openxmlformats.org/officeDocument/2006/relationships/customXml" Target="../ink/ink2501.xml"/><Relationship Id="rId430" Type="http://schemas.openxmlformats.org/officeDocument/2006/relationships/customXml" Target="../ink/ink2594.xml"/><Relationship Id="rId18" Type="http://schemas.openxmlformats.org/officeDocument/2006/relationships/customXml" Target="../ink/ink2388.xml"/><Relationship Id="rId39" Type="http://schemas.openxmlformats.org/officeDocument/2006/relationships/image" Target="../media/image2370.png"/><Relationship Id="rId265" Type="http://schemas.openxmlformats.org/officeDocument/2006/relationships/image" Target="../media/image2483.png"/><Relationship Id="rId286" Type="http://schemas.openxmlformats.org/officeDocument/2006/relationships/customXml" Target="../ink/ink2522.xml"/><Relationship Id="rId50" Type="http://schemas.openxmlformats.org/officeDocument/2006/relationships/customXml" Target="../ink/ink2404.xml"/><Relationship Id="rId104" Type="http://schemas.openxmlformats.org/officeDocument/2006/relationships/customXml" Target="../ink/ink2431.xml"/><Relationship Id="rId125" Type="http://schemas.openxmlformats.org/officeDocument/2006/relationships/image" Target="../media/image2413.png"/><Relationship Id="rId146" Type="http://schemas.openxmlformats.org/officeDocument/2006/relationships/customXml" Target="../ink/ink2452.xml"/><Relationship Id="rId167" Type="http://schemas.openxmlformats.org/officeDocument/2006/relationships/image" Target="../media/image2434.png"/><Relationship Id="rId188" Type="http://schemas.openxmlformats.org/officeDocument/2006/relationships/customXml" Target="../ink/ink2473.xml"/><Relationship Id="rId311" Type="http://schemas.openxmlformats.org/officeDocument/2006/relationships/image" Target="../media/image2506.png"/><Relationship Id="rId332" Type="http://schemas.openxmlformats.org/officeDocument/2006/relationships/customXml" Target="../ink/ink2545.xml"/><Relationship Id="rId353" Type="http://schemas.openxmlformats.org/officeDocument/2006/relationships/image" Target="../media/image2527.png"/><Relationship Id="rId374" Type="http://schemas.openxmlformats.org/officeDocument/2006/relationships/customXml" Target="../ink/ink2566.xml"/><Relationship Id="rId395" Type="http://schemas.openxmlformats.org/officeDocument/2006/relationships/image" Target="../media/image2548.png"/><Relationship Id="rId409" Type="http://schemas.openxmlformats.org/officeDocument/2006/relationships/image" Target="../media/image2555.png"/><Relationship Id="rId71" Type="http://schemas.openxmlformats.org/officeDocument/2006/relationships/image" Target="../media/image2386.png"/><Relationship Id="rId92" Type="http://schemas.openxmlformats.org/officeDocument/2006/relationships/customXml" Target="../ink/ink2425.xml"/><Relationship Id="rId213" Type="http://schemas.openxmlformats.org/officeDocument/2006/relationships/image" Target="../media/image2457.png"/><Relationship Id="rId234" Type="http://schemas.openxmlformats.org/officeDocument/2006/relationships/customXml" Target="../ink/ink2496.xml"/><Relationship Id="rId420" Type="http://schemas.openxmlformats.org/officeDocument/2006/relationships/customXml" Target="../ink/ink2589.xml"/><Relationship Id="rId2" Type="http://schemas.openxmlformats.org/officeDocument/2006/relationships/audio" Target="../media/media11.m4a"/><Relationship Id="rId29" Type="http://schemas.openxmlformats.org/officeDocument/2006/relationships/image" Target="../media/image2365.png"/><Relationship Id="rId255" Type="http://schemas.openxmlformats.org/officeDocument/2006/relationships/image" Target="../media/image2478.png"/><Relationship Id="rId276" Type="http://schemas.openxmlformats.org/officeDocument/2006/relationships/customXml" Target="../ink/ink2517.xml"/><Relationship Id="rId297" Type="http://schemas.openxmlformats.org/officeDocument/2006/relationships/image" Target="../media/image2499.png"/><Relationship Id="rId441" Type="http://schemas.openxmlformats.org/officeDocument/2006/relationships/image" Target="../media/image2571.png"/><Relationship Id="rId40" Type="http://schemas.openxmlformats.org/officeDocument/2006/relationships/customXml" Target="../ink/ink2399.xml"/><Relationship Id="rId115" Type="http://schemas.openxmlformats.org/officeDocument/2006/relationships/image" Target="../media/image2408.png"/><Relationship Id="rId136" Type="http://schemas.openxmlformats.org/officeDocument/2006/relationships/customXml" Target="../ink/ink2447.xml"/><Relationship Id="rId157" Type="http://schemas.openxmlformats.org/officeDocument/2006/relationships/image" Target="../media/image2429.png"/><Relationship Id="rId178" Type="http://schemas.openxmlformats.org/officeDocument/2006/relationships/customXml" Target="../ink/ink2468.xml"/><Relationship Id="rId301" Type="http://schemas.openxmlformats.org/officeDocument/2006/relationships/image" Target="../media/image2501.png"/><Relationship Id="rId322" Type="http://schemas.openxmlformats.org/officeDocument/2006/relationships/customXml" Target="../ink/ink2540.xml"/><Relationship Id="rId343" Type="http://schemas.openxmlformats.org/officeDocument/2006/relationships/image" Target="../media/image2522.png"/><Relationship Id="rId364" Type="http://schemas.openxmlformats.org/officeDocument/2006/relationships/customXml" Target="../ink/ink2561.xml"/><Relationship Id="rId61" Type="http://schemas.openxmlformats.org/officeDocument/2006/relationships/image" Target="../media/image2381.png"/><Relationship Id="rId82" Type="http://schemas.openxmlformats.org/officeDocument/2006/relationships/customXml" Target="../ink/ink2420.xml"/><Relationship Id="rId199" Type="http://schemas.openxmlformats.org/officeDocument/2006/relationships/image" Target="../media/image2450.png"/><Relationship Id="rId203" Type="http://schemas.openxmlformats.org/officeDocument/2006/relationships/image" Target="../media/image2452.png"/><Relationship Id="rId385" Type="http://schemas.openxmlformats.org/officeDocument/2006/relationships/image" Target="../media/image2543.png"/><Relationship Id="rId19" Type="http://schemas.openxmlformats.org/officeDocument/2006/relationships/image" Target="../media/image2360.png"/><Relationship Id="rId224" Type="http://schemas.openxmlformats.org/officeDocument/2006/relationships/customXml" Target="../ink/ink2491.xml"/><Relationship Id="rId245" Type="http://schemas.openxmlformats.org/officeDocument/2006/relationships/image" Target="../media/image2473.png"/><Relationship Id="rId266" Type="http://schemas.openxmlformats.org/officeDocument/2006/relationships/customXml" Target="../ink/ink2512.xml"/><Relationship Id="rId287" Type="http://schemas.openxmlformats.org/officeDocument/2006/relationships/image" Target="../media/image2494.png"/><Relationship Id="rId410" Type="http://schemas.openxmlformats.org/officeDocument/2006/relationships/customXml" Target="../ink/ink2584.xml"/><Relationship Id="rId431" Type="http://schemas.openxmlformats.org/officeDocument/2006/relationships/image" Target="../media/image2566.png"/><Relationship Id="rId30" Type="http://schemas.openxmlformats.org/officeDocument/2006/relationships/customXml" Target="../ink/ink2394.xml"/><Relationship Id="rId105" Type="http://schemas.openxmlformats.org/officeDocument/2006/relationships/image" Target="../media/image2403.png"/><Relationship Id="rId126" Type="http://schemas.openxmlformats.org/officeDocument/2006/relationships/customXml" Target="../ink/ink2442.xml"/><Relationship Id="rId147" Type="http://schemas.openxmlformats.org/officeDocument/2006/relationships/image" Target="../media/image2424.png"/><Relationship Id="rId168" Type="http://schemas.openxmlformats.org/officeDocument/2006/relationships/customXml" Target="../ink/ink2463.xml"/><Relationship Id="rId312" Type="http://schemas.openxmlformats.org/officeDocument/2006/relationships/customXml" Target="../ink/ink2535.xml"/><Relationship Id="rId333" Type="http://schemas.openxmlformats.org/officeDocument/2006/relationships/image" Target="../media/image2517.png"/><Relationship Id="rId354" Type="http://schemas.openxmlformats.org/officeDocument/2006/relationships/customXml" Target="../ink/ink2556.xml"/><Relationship Id="rId51" Type="http://schemas.openxmlformats.org/officeDocument/2006/relationships/image" Target="../media/image2376.png"/><Relationship Id="rId72" Type="http://schemas.openxmlformats.org/officeDocument/2006/relationships/customXml" Target="../ink/ink2415.xml"/><Relationship Id="rId93" Type="http://schemas.openxmlformats.org/officeDocument/2006/relationships/image" Target="../media/image2397.png"/><Relationship Id="rId189" Type="http://schemas.openxmlformats.org/officeDocument/2006/relationships/image" Target="../media/image2445.png"/><Relationship Id="rId375" Type="http://schemas.openxmlformats.org/officeDocument/2006/relationships/image" Target="../media/image2538.png"/><Relationship Id="rId396" Type="http://schemas.openxmlformats.org/officeDocument/2006/relationships/customXml" Target="../ink/ink2577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486.xml"/><Relationship Id="rId235" Type="http://schemas.openxmlformats.org/officeDocument/2006/relationships/image" Target="../media/image2468.png"/><Relationship Id="rId256" Type="http://schemas.openxmlformats.org/officeDocument/2006/relationships/customXml" Target="../ink/ink2507.xml"/><Relationship Id="rId277" Type="http://schemas.openxmlformats.org/officeDocument/2006/relationships/image" Target="../media/image2489.png"/><Relationship Id="rId298" Type="http://schemas.openxmlformats.org/officeDocument/2006/relationships/customXml" Target="../ink/ink2528.xml"/><Relationship Id="rId400" Type="http://schemas.openxmlformats.org/officeDocument/2006/relationships/customXml" Target="../ink/ink2579.xml"/><Relationship Id="rId421" Type="http://schemas.openxmlformats.org/officeDocument/2006/relationships/image" Target="../media/image2561.png"/><Relationship Id="rId442" Type="http://schemas.openxmlformats.org/officeDocument/2006/relationships/customXml" Target="../ink/ink2600.xml"/><Relationship Id="rId116" Type="http://schemas.openxmlformats.org/officeDocument/2006/relationships/customXml" Target="../ink/ink2437.xml"/><Relationship Id="rId137" Type="http://schemas.openxmlformats.org/officeDocument/2006/relationships/image" Target="../media/image2419.png"/><Relationship Id="rId158" Type="http://schemas.openxmlformats.org/officeDocument/2006/relationships/customXml" Target="../ink/ink2458.xml"/><Relationship Id="rId302" Type="http://schemas.openxmlformats.org/officeDocument/2006/relationships/customXml" Target="../ink/ink2530.xml"/><Relationship Id="rId323" Type="http://schemas.openxmlformats.org/officeDocument/2006/relationships/image" Target="../media/image2512.png"/><Relationship Id="rId344" Type="http://schemas.openxmlformats.org/officeDocument/2006/relationships/customXml" Target="../ink/ink2551.xml"/><Relationship Id="rId20" Type="http://schemas.openxmlformats.org/officeDocument/2006/relationships/customXml" Target="../ink/ink2389.xml"/><Relationship Id="rId41" Type="http://schemas.openxmlformats.org/officeDocument/2006/relationships/image" Target="../media/image2371.png"/><Relationship Id="rId62" Type="http://schemas.openxmlformats.org/officeDocument/2006/relationships/customXml" Target="../ink/ink2410.xml"/><Relationship Id="rId83" Type="http://schemas.openxmlformats.org/officeDocument/2006/relationships/image" Target="../media/image2392.png"/><Relationship Id="rId179" Type="http://schemas.openxmlformats.org/officeDocument/2006/relationships/image" Target="../media/image2440.png"/><Relationship Id="rId365" Type="http://schemas.openxmlformats.org/officeDocument/2006/relationships/image" Target="../media/image2533.png"/><Relationship Id="rId386" Type="http://schemas.openxmlformats.org/officeDocument/2006/relationships/customXml" Target="../ink/ink2572.xml"/><Relationship Id="rId190" Type="http://schemas.openxmlformats.org/officeDocument/2006/relationships/customXml" Target="../ink/ink2474.xml"/><Relationship Id="rId204" Type="http://schemas.openxmlformats.org/officeDocument/2006/relationships/customXml" Target="../ink/ink2481.xml"/><Relationship Id="rId225" Type="http://schemas.openxmlformats.org/officeDocument/2006/relationships/image" Target="../media/image2463.png"/><Relationship Id="rId246" Type="http://schemas.openxmlformats.org/officeDocument/2006/relationships/customXml" Target="../ink/ink2502.xml"/><Relationship Id="rId267" Type="http://schemas.openxmlformats.org/officeDocument/2006/relationships/image" Target="../media/image2484.png"/><Relationship Id="rId288" Type="http://schemas.openxmlformats.org/officeDocument/2006/relationships/customXml" Target="../ink/ink2523.xml"/><Relationship Id="rId411" Type="http://schemas.openxmlformats.org/officeDocument/2006/relationships/image" Target="../media/image2556.png"/><Relationship Id="rId432" Type="http://schemas.openxmlformats.org/officeDocument/2006/relationships/customXml" Target="../ink/ink2595.xml"/><Relationship Id="rId106" Type="http://schemas.openxmlformats.org/officeDocument/2006/relationships/customXml" Target="../ink/ink2432.xml"/><Relationship Id="rId127" Type="http://schemas.openxmlformats.org/officeDocument/2006/relationships/image" Target="../media/image2414.png"/><Relationship Id="rId313" Type="http://schemas.openxmlformats.org/officeDocument/2006/relationships/image" Target="../media/image2507.png"/><Relationship Id="rId10" Type="http://schemas.openxmlformats.org/officeDocument/2006/relationships/customXml" Target="../ink/ink2384.xml"/><Relationship Id="rId31" Type="http://schemas.openxmlformats.org/officeDocument/2006/relationships/image" Target="../media/image2366.png"/><Relationship Id="rId52" Type="http://schemas.openxmlformats.org/officeDocument/2006/relationships/customXml" Target="../ink/ink2405.xml"/><Relationship Id="rId73" Type="http://schemas.openxmlformats.org/officeDocument/2006/relationships/image" Target="../media/image2387.png"/><Relationship Id="rId94" Type="http://schemas.openxmlformats.org/officeDocument/2006/relationships/customXml" Target="../ink/ink2426.xml"/><Relationship Id="rId148" Type="http://schemas.openxmlformats.org/officeDocument/2006/relationships/customXml" Target="../ink/ink2453.xml"/><Relationship Id="rId169" Type="http://schemas.openxmlformats.org/officeDocument/2006/relationships/image" Target="../media/image2435.png"/><Relationship Id="rId334" Type="http://schemas.openxmlformats.org/officeDocument/2006/relationships/customXml" Target="../ink/ink2546.xml"/><Relationship Id="rId355" Type="http://schemas.openxmlformats.org/officeDocument/2006/relationships/image" Target="../media/image2528.png"/><Relationship Id="rId376" Type="http://schemas.openxmlformats.org/officeDocument/2006/relationships/customXml" Target="../ink/ink2567.xml"/><Relationship Id="rId397" Type="http://schemas.openxmlformats.org/officeDocument/2006/relationships/image" Target="../media/image2549.png"/><Relationship Id="rId4" Type="http://schemas.openxmlformats.org/officeDocument/2006/relationships/customXml" Target="../ink/ink2381.xml"/><Relationship Id="rId180" Type="http://schemas.openxmlformats.org/officeDocument/2006/relationships/customXml" Target="../ink/ink2469.xml"/><Relationship Id="rId215" Type="http://schemas.openxmlformats.org/officeDocument/2006/relationships/image" Target="../media/image2458.png"/><Relationship Id="rId236" Type="http://schemas.openxmlformats.org/officeDocument/2006/relationships/customXml" Target="../ink/ink2497.xml"/><Relationship Id="rId257" Type="http://schemas.openxmlformats.org/officeDocument/2006/relationships/image" Target="../media/image2479.png"/><Relationship Id="rId278" Type="http://schemas.openxmlformats.org/officeDocument/2006/relationships/customXml" Target="../ink/ink2518.xml"/><Relationship Id="rId401" Type="http://schemas.openxmlformats.org/officeDocument/2006/relationships/image" Target="../media/image2551.png"/><Relationship Id="rId422" Type="http://schemas.openxmlformats.org/officeDocument/2006/relationships/customXml" Target="../ink/ink2590.xml"/><Relationship Id="rId443" Type="http://schemas.openxmlformats.org/officeDocument/2006/relationships/image" Target="../media/image2572.png"/><Relationship Id="rId303" Type="http://schemas.openxmlformats.org/officeDocument/2006/relationships/image" Target="../media/image2502.png"/><Relationship Id="rId42" Type="http://schemas.openxmlformats.org/officeDocument/2006/relationships/customXml" Target="../ink/ink2400.xml"/><Relationship Id="rId84" Type="http://schemas.openxmlformats.org/officeDocument/2006/relationships/customXml" Target="../ink/ink2421.xml"/><Relationship Id="rId138" Type="http://schemas.openxmlformats.org/officeDocument/2006/relationships/customXml" Target="../ink/ink2448.xml"/><Relationship Id="rId345" Type="http://schemas.openxmlformats.org/officeDocument/2006/relationships/image" Target="../media/image2523.png"/><Relationship Id="rId387" Type="http://schemas.openxmlformats.org/officeDocument/2006/relationships/image" Target="../media/image2544.png"/><Relationship Id="rId191" Type="http://schemas.openxmlformats.org/officeDocument/2006/relationships/image" Target="../media/image2446.png"/><Relationship Id="rId205" Type="http://schemas.openxmlformats.org/officeDocument/2006/relationships/image" Target="../media/image2453.png"/><Relationship Id="rId247" Type="http://schemas.openxmlformats.org/officeDocument/2006/relationships/image" Target="../media/image2474.png"/><Relationship Id="rId412" Type="http://schemas.openxmlformats.org/officeDocument/2006/relationships/customXml" Target="../ink/ink2585.xml"/><Relationship Id="rId107" Type="http://schemas.openxmlformats.org/officeDocument/2006/relationships/image" Target="../media/image2404.png"/><Relationship Id="rId289" Type="http://schemas.openxmlformats.org/officeDocument/2006/relationships/image" Target="../media/image2495.png"/><Relationship Id="rId11" Type="http://schemas.openxmlformats.org/officeDocument/2006/relationships/image" Target="../media/image2356.png"/><Relationship Id="rId53" Type="http://schemas.openxmlformats.org/officeDocument/2006/relationships/image" Target="../media/image2377.png"/><Relationship Id="rId149" Type="http://schemas.openxmlformats.org/officeDocument/2006/relationships/image" Target="../media/image2425.png"/><Relationship Id="rId314" Type="http://schemas.openxmlformats.org/officeDocument/2006/relationships/customXml" Target="../ink/ink2536.xml"/><Relationship Id="rId356" Type="http://schemas.openxmlformats.org/officeDocument/2006/relationships/customXml" Target="../ink/ink2557.xml"/><Relationship Id="rId398" Type="http://schemas.openxmlformats.org/officeDocument/2006/relationships/customXml" Target="../ink/ink2578.xml"/><Relationship Id="rId95" Type="http://schemas.openxmlformats.org/officeDocument/2006/relationships/image" Target="../media/image2398.png"/><Relationship Id="rId160" Type="http://schemas.openxmlformats.org/officeDocument/2006/relationships/customXml" Target="../ink/ink2459.xml"/><Relationship Id="rId216" Type="http://schemas.openxmlformats.org/officeDocument/2006/relationships/customXml" Target="../ink/ink2487.xml"/><Relationship Id="rId423" Type="http://schemas.openxmlformats.org/officeDocument/2006/relationships/image" Target="../media/image2562.png"/><Relationship Id="rId258" Type="http://schemas.openxmlformats.org/officeDocument/2006/relationships/customXml" Target="../ink/ink2508.xml"/><Relationship Id="rId22" Type="http://schemas.openxmlformats.org/officeDocument/2006/relationships/customXml" Target="../ink/ink2390.xml"/><Relationship Id="rId64" Type="http://schemas.openxmlformats.org/officeDocument/2006/relationships/customXml" Target="../ink/ink2411.xml"/><Relationship Id="rId118" Type="http://schemas.openxmlformats.org/officeDocument/2006/relationships/customXml" Target="../ink/ink2438.xml"/><Relationship Id="rId325" Type="http://schemas.openxmlformats.org/officeDocument/2006/relationships/image" Target="../media/image2513.png"/><Relationship Id="rId367" Type="http://schemas.openxmlformats.org/officeDocument/2006/relationships/image" Target="../media/image2534.png"/><Relationship Id="rId171" Type="http://schemas.openxmlformats.org/officeDocument/2006/relationships/image" Target="../media/image2436.png"/><Relationship Id="rId227" Type="http://schemas.openxmlformats.org/officeDocument/2006/relationships/image" Target="../media/image2464.png"/><Relationship Id="rId269" Type="http://schemas.openxmlformats.org/officeDocument/2006/relationships/image" Target="../media/image2485.png"/><Relationship Id="rId434" Type="http://schemas.openxmlformats.org/officeDocument/2006/relationships/customXml" Target="../ink/ink2596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28.png"/><Relationship Id="rId299" Type="http://schemas.openxmlformats.org/officeDocument/2006/relationships/image" Target="../media/image2719.png"/><Relationship Id="rId21" Type="http://schemas.openxmlformats.org/officeDocument/2006/relationships/image" Target="../media/image2581.png"/><Relationship Id="rId63" Type="http://schemas.openxmlformats.org/officeDocument/2006/relationships/image" Target="../media/image2602.png"/><Relationship Id="rId159" Type="http://schemas.openxmlformats.org/officeDocument/2006/relationships/image" Target="../media/image2649.png"/><Relationship Id="rId324" Type="http://schemas.openxmlformats.org/officeDocument/2006/relationships/customXml" Target="../ink/ink2761.xml"/><Relationship Id="rId366" Type="http://schemas.openxmlformats.org/officeDocument/2006/relationships/customXml" Target="../ink/ink2782.xml"/><Relationship Id="rId170" Type="http://schemas.openxmlformats.org/officeDocument/2006/relationships/customXml" Target="../ink/ink2684.xml"/><Relationship Id="rId226" Type="http://schemas.openxmlformats.org/officeDocument/2006/relationships/customXml" Target="../ink/ink2712.xml"/><Relationship Id="rId433" Type="http://schemas.openxmlformats.org/officeDocument/2006/relationships/image" Target="../media/image2786.png"/><Relationship Id="rId268" Type="http://schemas.openxmlformats.org/officeDocument/2006/relationships/customXml" Target="../ink/ink2733.xml"/><Relationship Id="rId475" Type="http://schemas.openxmlformats.org/officeDocument/2006/relationships/image" Target="../media/image2807.png"/><Relationship Id="rId32" Type="http://schemas.openxmlformats.org/officeDocument/2006/relationships/customXml" Target="../ink/ink2615.xml"/><Relationship Id="rId74" Type="http://schemas.openxmlformats.org/officeDocument/2006/relationships/customXml" Target="../ink/ink2636.xml"/><Relationship Id="rId128" Type="http://schemas.openxmlformats.org/officeDocument/2006/relationships/customXml" Target="../ink/ink2663.xml"/><Relationship Id="rId335" Type="http://schemas.openxmlformats.org/officeDocument/2006/relationships/image" Target="../media/image2737.png"/><Relationship Id="rId377" Type="http://schemas.openxmlformats.org/officeDocument/2006/relationships/image" Target="../media/image2758.png"/><Relationship Id="rId500" Type="http://schemas.openxmlformats.org/officeDocument/2006/relationships/customXml" Target="../ink/ink2849.xml"/><Relationship Id="rId5" Type="http://schemas.openxmlformats.org/officeDocument/2006/relationships/image" Target="../media/image2573.png"/><Relationship Id="rId181" Type="http://schemas.openxmlformats.org/officeDocument/2006/relationships/image" Target="../media/image2660.png"/><Relationship Id="rId237" Type="http://schemas.openxmlformats.org/officeDocument/2006/relationships/image" Target="../media/image2688.png"/><Relationship Id="rId402" Type="http://schemas.openxmlformats.org/officeDocument/2006/relationships/customXml" Target="../ink/ink2800.xml"/><Relationship Id="rId279" Type="http://schemas.openxmlformats.org/officeDocument/2006/relationships/image" Target="../media/image2709.png"/><Relationship Id="rId444" Type="http://schemas.openxmlformats.org/officeDocument/2006/relationships/customXml" Target="../ink/ink2821.xml"/><Relationship Id="rId486" Type="http://schemas.openxmlformats.org/officeDocument/2006/relationships/customXml" Target="../ink/ink2842.xml"/><Relationship Id="rId43" Type="http://schemas.openxmlformats.org/officeDocument/2006/relationships/image" Target="../media/image2592.png"/><Relationship Id="rId139" Type="http://schemas.openxmlformats.org/officeDocument/2006/relationships/image" Target="../media/image2639.png"/><Relationship Id="rId290" Type="http://schemas.openxmlformats.org/officeDocument/2006/relationships/customXml" Target="../ink/ink2744.xml"/><Relationship Id="rId304" Type="http://schemas.openxmlformats.org/officeDocument/2006/relationships/customXml" Target="../ink/ink2751.xml"/><Relationship Id="rId346" Type="http://schemas.openxmlformats.org/officeDocument/2006/relationships/customXml" Target="../ink/ink2772.xml"/><Relationship Id="rId388" Type="http://schemas.openxmlformats.org/officeDocument/2006/relationships/customXml" Target="../ink/ink2793.xml"/><Relationship Id="rId85" Type="http://schemas.openxmlformats.org/officeDocument/2006/relationships/image" Target="../media/image2612.png"/><Relationship Id="rId150" Type="http://schemas.openxmlformats.org/officeDocument/2006/relationships/customXml" Target="../ink/ink2674.xml"/><Relationship Id="rId192" Type="http://schemas.openxmlformats.org/officeDocument/2006/relationships/customXml" Target="../ink/ink2695.xml"/><Relationship Id="rId206" Type="http://schemas.openxmlformats.org/officeDocument/2006/relationships/customXml" Target="../ink/ink2702.xml"/><Relationship Id="rId413" Type="http://schemas.openxmlformats.org/officeDocument/2006/relationships/image" Target="../media/image2776.png"/><Relationship Id="rId248" Type="http://schemas.openxmlformats.org/officeDocument/2006/relationships/customXml" Target="../ink/ink2723.xml"/><Relationship Id="rId455" Type="http://schemas.openxmlformats.org/officeDocument/2006/relationships/image" Target="../media/image2797.png"/><Relationship Id="rId497" Type="http://schemas.openxmlformats.org/officeDocument/2006/relationships/image" Target="../media/image2818.png"/><Relationship Id="rId12" Type="http://schemas.openxmlformats.org/officeDocument/2006/relationships/customXml" Target="../ink/ink2605.xml"/><Relationship Id="rId108" Type="http://schemas.openxmlformats.org/officeDocument/2006/relationships/customXml" Target="../ink/ink2653.xml"/><Relationship Id="rId315" Type="http://schemas.openxmlformats.org/officeDocument/2006/relationships/image" Target="../media/image2727.png"/><Relationship Id="rId357" Type="http://schemas.openxmlformats.org/officeDocument/2006/relationships/image" Target="../media/image2748.png"/><Relationship Id="rId54" Type="http://schemas.openxmlformats.org/officeDocument/2006/relationships/customXml" Target="../ink/ink2626.xml"/><Relationship Id="rId96" Type="http://schemas.openxmlformats.org/officeDocument/2006/relationships/customXml" Target="../ink/ink2647.xml"/><Relationship Id="rId161" Type="http://schemas.openxmlformats.org/officeDocument/2006/relationships/image" Target="../media/image2650.png"/><Relationship Id="rId217" Type="http://schemas.openxmlformats.org/officeDocument/2006/relationships/image" Target="../media/image2678.png"/><Relationship Id="rId399" Type="http://schemas.openxmlformats.org/officeDocument/2006/relationships/image" Target="../media/image2769.png"/><Relationship Id="rId259" Type="http://schemas.openxmlformats.org/officeDocument/2006/relationships/image" Target="../media/image2699.png"/><Relationship Id="rId424" Type="http://schemas.openxmlformats.org/officeDocument/2006/relationships/customXml" Target="../ink/ink2811.xml"/><Relationship Id="rId466" Type="http://schemas.openxmlformats.org/officeDocument/2006/relationships/customXml" Target="../ink/ink2832.xml"/><Relationship Id="rId23" Type="http://schemas.openxmlformats.org/officeDocument/2006/relationships/image" Target="../media/image2582.png"/><Relationship Id="rId119" Type="http://schemas.openxmlformats.org/officeDocument/2006/relationships/image" Target="../media/image2629.png"/><Relationship Id="rId270" Type="http://schemas.openxmlformats.org/officeDocument/2006/relationships/customXml" Target="../ink/ink2734.xml"/><Relationship Id="rId326" Type="http://schemas.openxmlformats.org/officeDocument/2006/relationships/customXml" Target="../ink/ink2762.xml"/><Relationship Id="rId65" Type="http://schemas.openxmlformats.org/officeDocument/2006/relationships/image" Target="../media/image2603.png"/><Relationship Id="rId130" Type="http://schemas.openxmlformats.org/officeDocument/2006/relationships/customXml" Target="../ink/ink2664.xml"/><Relationship Id="rId368" Type="http://schemas.openxmlformats.org/officeDocument/2006/relationships/customXml" Target="../ink/ink2783.xml"/><Relationship Id="rId172" Type="http://schemas.openxmlformats.org/officeDocument/2006/relationships/customXml" Target="../ink/ink2685.xml"/><Relationship Id="rId228" Type="http://schemas.openxmlformats.org/officeDocument/2006/relationships/customXml" Target="../ink/ink2713.xml"/><Relationship Id="rId435" Type="http://schemas.openxmlformats.org/officeDocument/2006/relationships/image" Target="../media/image2787.png"/><Relationship Id="rId477" Type="http://schemas.openxmlformats.org/officeDocument/2006/relationships/image" Target="../media/image2808.png"/><Relationship Id="rId281" Type="http://schemas.openxmlformats.org/officeDocument/2006/relationships/image" Target="../media/image2710.png"/><Relationship Id="rId337" Type="http://schemas.openxmlformats.org/officeDocument/2006/relationships/image" Target="../media/image2738.png"/><Relationship Id="rId502" Type="http://schemas.openxmlformats.org/officeDocument/2006/relationships/customXml" Target="../ink/ink2850.xml"/><Relationship Id="rId34" Type="http://schemas.openxmlformats.org/officeDocument/2006/relationships/customXml" Target="../ink/ink2616.xml"/><Relationship Id="rId76" Type="http://schemas.openxmlformats.org/officeDocument/2006/relationships/customXml" Target="../ink/ink2637.xml"/><Relationship Id="rId141" Type="http://schemas.openxmlformats.org/officeDocument/2006/relationships/image" Target="../media/image2640.png"/><Relationship Id="rId379" Type="http://schemas.openxmlformats.org/officeDocument/2006/relationships/image" Target="../media/image2759.png"/><Relationship Id="rId7" Type="http://schemas.openxmlformats.org/officeDocument/2006/relationships/image" Target="../media/image2574.png"/><Relationship Id="rId183" Type="http://schemas.openxmlformats.org/officeDocument/2006/relationships/image" Target="../media/image2661.png"/><Relationship Id="rId239" Type="http://schemas.openxmlformats.org/officeDocument/2006/relationships/image" Target="../media/image2689.png"/><Relationship Id="rId390" Type="http://schemas.openxmlformats.org/officeDocument/2006/relationships/customXml" Target="../ink/ink2794.xml"/><Relationship Id="rId404" Type="http://schemas.openxmlformats.org/officeDocument/2006/relationships/customXml" Target="../ink/ink2801.xml"/><Relationship Id="rId446" Type="http://schemas.openxmlformats.org/officeDocument/2006/relationships/customXml" Target="../ink/ink2822.xml"/><Relationship Id="rId250" Type="http://schemas.openxmlformats.org/officeDocument/2006/relationships/customXml" Target="../ink/ink2724.xml"/><Relationship Id="rId292" Type="http://schemas.openxmlformats.org/officeDocument/2006/relationships/customXml" Target="../ink/ink2745.xml"/><Relationship Id="rId306" Type="http://schemas.openxmlformats.org/officeDocument/2006/relationships/customXml" Target="../ink/ink2752.xml"/><Relationship Id="rId488" Type="http://schemas.openxmlformats.org/officeDocument/2006/relationships/customXml" Target="../ink/ink2843.xml"/><Relationship Id="rId45" Type="http://schemas.openxmlformats.org/officeDocument/2006/relationships/image" Target="../media/image2593.png"/><Relationship Id="rId87" Type="http://schemas.openxmlformats.org/officeDocument/2006/relationships/image" Target="../media/image2613.png"/><Relationship Id="rId110" Type="http://schemas.openxmlformats.org/officeDocument/2006/relationships/customXml" Target="../ink/ink2654.xml"/><Relationship Id="rId348" Type="http://schemas.openxmlformats.org/officeDocument/2006/relationships/customXml" Target="../ink/ink2773.xml"/><Relationship Id="rId152" Type="http://schemas.openxmlformats.org/officeDocument/2006/relationships/customXml" Target="../ink/ink2675.xml"/><Relationship Id="rId173" Type="http://schemas.openxmlformats.org/officeDocument/2006/relationships/image" Target="../media/image2656.png"/><Relationship Id="rId194" Type="http://schemas.openxmlformats.org/officeDocument/2006/relationships/customXml" Target="../ink/ink2696.xml"/><Relationship Id="rId208" Type="http://schemas.openxmlformats.org/officeDocument/2006/relationships/customXml" Target="../ink/ink2703.xml"/><Relationship Id="rId229" Type="http://schemas.openxmlformats.org/officeDocument/2006/relationships/image" Target="../media/image2684.png"/><Relationship Id="rId380" Type="http://schemas.openxmlformats.org/officeDocument/2006/relationships/customXml" Target="../ink/ink2789.xml"/><Relationship Id="rId415" Type="http://schemas.openxmlformats.org/officeDocument/2006/relationships/image" Target="../media/image2777.png"/><Relationship Id="rId436" Type="http://schemas.openxmlformats.org/officeDocument/2006/relationships/customXml" Target="../ink/ink2817.xml"/><Relationship Id="rId457" Type="http://schemas.openxmlformats.org/officeDocument/2006/relationships/image" Target="../media/image2798.png"/><Relationship Id="rId240" Type="http://schemas.openxmlformats.org/officeDocument/2006/relationships/customXml" Target="../ink/ink2719.xml"/><Relationship Id="rId261" Type="http://schemas.openxmlformats.org/officeDocument/2006/relationships/image" Target="../media/image2700.png"/><Relationship Id="rId478" Type="http://schemas.openxmlformats.org/officeDocument/2006/relationships/customXml" Target="../ink/ink2838.xml"/><Relationship Id="rId499" Type="http://schemas.openxmlformats.org/officeDocument/2006/relationships/image" Target="../media/image2819.png"/><Relationship Id="rId14" Type="http://schemas.openxmlformats.org/officeDocument/2006/relationships/customXml" Target="../ink/ink2606.xml"/><Relationship Id="rId35" Type="http://schemas.openxmlformats.org/officeDocument/2006/relationships/image" Target="../media/image2588.png"/><Relationship Id="rId56" Type="http://schemas.openxmlformats.org/officeDocument/2006/relationships/customXml" Target="../ink/ink2627.xml"/><Relationship Id="rId77" Type="http://schemas.openxmlformats.org/officeDocument/2006/relationships/image" Target="../media/image2608.png"/><Relationship Id="rId100" Type="http://schemas.openxmlformats.org/officeDocument/2006/relationships/customXml" Target="../ink/ink2649.xml"/><Relationship Id="rId282" Type="http://schemas.openxmlformats.org/officeDocument/2006/relationships/customXml" Target="../ink/ink2740.xml"/><Relationship Id="rId317" Type="http://schemas.openxmlformats.org/officeDocument/2006/relationships/image" Target="../media/image2728.png"/><Relationship Id="rId338" Type="http://schemas.openxmlformats.org/officeDocument/2006/relationships/customXml" Target="../ink/ink2768.xml"/><Relationship Id="rId359" Type="http://schemas.openxmlformats.org/officeDocument/2006/relationships/image" Target="../media/image2749.png"/><Relationship Id="rId503" Type="http://schemas.openxmlformats.org/officeDocument/2006/relationships/image" Target="../media/image2821.png"/><Relationship Id="rId8" Type="http://schemas.openxmlformats.org/officeDocument/2006/relationships/customXml" Target="../ink/ink2603.xml"/><Relationship Id="rId98" Type="http://schemas.openxmlformats.org/officeDocument/2006/relationships/customXml" Target="../ink/ink2648.xml"/><Relationship Id="rId121" Type="http://schemas.openxmlformats.org/officeDocument/2006/relationships/image" Target="../media/image2630.png"/><Relationship Id="rId142" Type="http://schemas.openxmlformats.org/officeDocument/2006/relationships/customXml" Target="../ink/ink2670.xml"/><Relationship Id="rId163" Type="http://schemas.openxmlformats.org/officeDocument/2006/relationships/image" Target="../media/image2651.png"/><Relationship Id="rId184" Type="http://schemas.openxmlformats.org/officeDocument/2006/relationships/customXml" Target="../ink/ink2691.xml"/><Relationship Id="rId219" Type="http://schemas.openxmlformats.org/officeDocument/2006/relationships/image" Target="../media/image2679.png"/><Relationship Id="rId370" Type="http://schemas.openxmlformats.org/officeDocument/2006/relationships/customXml" Target="../ink/ink2784.xml"/><Relationship Id="rId391" Type="http://schemas.openxmlformats.org/officeDocument/2006/relationships/image" Target="../media/image2765.png"/><Relationship Id="rId405" Type="http://schemas.openxmlformats.org/officeDocument/2006/relationships/image" Target="../media/image2772.png"/><Relationship Id="rId426" Type="http://schemas.openxmlformats.org/officeDocument/2006/relationships/customXml" Target="../ink/ink2812.xml"/><Relationship Id="rId447" Type="http://schemas.openxmlformats.org/officeDocument/2006/relationships/image" Target="../media/image2793.png"/><Relationship Id="rId230" Type="http://schemas.openxmlformats.org/officeDocument/2006/relationships/customXml" Target="../ink/ink2714.xml"/><Relationship Id="rId251" Type="http://schemas.openxmlformats.org/officeDocument/2006/relationships/image" Target="../media/image2695.png"/><Relationship Id="rId468" Type="http://schemas.openxmlformats.org/officeDocument/2006/relationships/customXml" Target="../ink/ink2833.xml"/><Relationship Id="rId489" Type="http://schemas.openxmlformats.org/officeDocument/2006/relationships/image" Target="../media/image2814.png"/><Relationship Id="rId25" Type="http://schemas.openxmlformats.org/officeDocument/2006/relationships/image" Target="../media/image2583.png"/><Relationship Id="rId46" Type="http://schemas.openxmlformats.org/officeDocument/2006/relationships/customXml" Target="../ink/ink2622.xml"/><Relationship Id="rId67" Type="http://schemas.openxmlformats.org/officeDocument/2006/relationships/image" Target="../media/image2604.png"/><Relationship Id="rId272" Type="http://schemas.openxmlformats.org/officeDocument/2006/relationships/customXml" Target="../ink/ink2735.xml"/><Relationship Id="rId293" Type="http://schemas.openxmlformats.org/officeDocument/2006/relationships/image" Target="../media/image2716.png"/><Relationship Id="rId307" Type="http://schemas.openxmlformats.org/officeDocument/2006/relationships/image" Target="../media/image2723.png"/><Relationship Id="rId328" Type="http://schemas.openxmlformats.org/officeDocument/2006/relationships/customXml" Target="../ink/ink2763.xml"/><Relationship Id="rId349" Type="http://schemas.openxmlformats.org/officeDocument/2006/relationships/image" Target="../media/image2744.png"/><Relationship Id="rId88" Type="http://schemas.openxmlformats.org/officeDocument/2006/relationships/customXml" Target="../ink/ink2643.xml"/><Relationship Id="rId111" Type="http://schemas.openxmlformats.org/officeDocument/2006/relationships/image" Target="../media/image2625.png"/><Relationship Id="rId132" Type="http://schemas.openxmlformats.org/officeDocument/2006/relationships/customXml" Target="../ink/ink2665.xml"/><Relationship Id="rId153" Type="http://schemas.openxmlformats.org/officeDocument/2006/relationships/image" Target="../media/image2646.png"/><Relationship Id="rId174" Type="http://schemas.openxmlformats.org/officeDocument/2006/relationships/customXml" Target="../ink/ink2686.xml"/><Relationship Id="rId195" Type="http://schemas.openxmlformats.org/officeDocument/2006/relationships/image" Target="../media/image2667.png"/><Relationship Id="rId209" Type="http://schemas.openxmlformats.org/officeDocument/2006/relationships/image" Target="../media/image2674.png"/><Relationship Id="rId360" Type="http://schemas.openxmlformats.org/officeDocument/2006/relationships/customXml" Target="../ink/ink2779.xml"/><Relationship Id="rId381" Type="http://schemas.openxmlformats.org/officeDocument/2006/relationships/image" Target="../media/image2760.png"/><Relationship Id="rId416" Type="http://schemas.openxmlformats.org/officeDocument/2006/relationships/customXml" Target="../ink/ink2807.xml"/><Relationship Id="rId220" Type="http://schemas.openxmlformats.org/officeDocument/2006/relationships/customXml" Target="../ink/ink2709.xml"/><Relationship Id="rId241" Type="http://schemas.openxmlformats.org/officeDocument/2006/relationships/image" Target="../media/image2690.png"/><Relationship Id="rId437" Type="http://schemas.openxmlformats.org/officeDocument/2006/relationships/image" Target="../media/image2788.png"/><Relationship Id="rId458" Type="http://schemas.openxmlformats.org/officeDocument/2006/relationships/customXml" Target="../ink/ink2828.xml"/><Relationship Id="rId479" Type="http://schemas.openxmlformats.org/officeDocument/2006/relationships/image" Target="../media/image2809.png"/><Relationship Id="rId15" Type="http://schemas.openxmlformats.org/officeDocument/2006/relationships/image" Target="../media/image2578.png"/><Relationship Id="rId36" Type="http://schemas.openxmlformats.org/officeDocument/2006/relationships/customXml" Target="../ink/ink2617.xml"/><Relationship Id="rId57" Type="http://schemas.openxmlformats.org/officeDocument/2006/relationships/image" Target="../media/image2599.png"/><Relationship Id="rId262" Type="http://schemas.openxmlformats.org/officeDocument/2006/relationships/customXml" Target="../ink/ink2730.xml"/><Relationship Id="rId283" Type="http://schemas.openxmlformats.org/officeDocument/2006/relationships/image" Target="../media/image2711.png"/><Relationship Id="rId318" Type="http://schemas.openxmlformats.org/officeDocument/2006/relationships/customXml" Target="../ink/ink2758.xml"/><Relationship Id="rId339" Type="http://schemas.openxmlformats.org/officeDocument/2006/relationships/image" Target="../media/image2739.png"/><Relationship Id="rId490" Type="http://schemas.openxmlformats.org/officeDocument/2006/relationships/customXml" Target="../ink/ink2844.xml"/><Relationship Id="rId504" Type="http://schemas.openxmlformats.org/officeDocument/2006/relationships/customXml" Target="../ink/ink2851.xml"/><Relationship Id="rId78" Type="http://schemas.openxmlformats.org/officeDocument/2006/relationships/customXml" Target="../ink/ink2638.xml"/><Relationship Id="rId99" Type="http://schemas.openxmlformats.org/officeDocument/2006/relationships/image" Target="../media/image2619.png"/><Relationship Id="rId101" Type="http://schemas.openxmlformats.org/officeDocument/2006/relationships/image" Target="../media/image2620.png"/><Relationship Id="rId122" Type="http://schemas.openxmlformats.org/officeDocument/2006/relationships/customXml" Target="../ink/ink2660.xml"/><Relationship Id="rId143" Type="http://schemas.openxmlformats.org/officeDocument/2006/relationships/image" Target="../media/image2641.png"/><Relationship Id="rId164" Type="http://schemas.openxmlformats.org/officeDocument/2006/relationships/customXml" Target="../ink/ink2681.xml"/><Relationship Id="rId185" Type="http://schemas.openxmlformats.org/officeDocument/2006/relationships/image" Target="../media/image2662.png"/><Relationship Id="rId350" Type="http://schemas.openxmlformats.org/officeDocument/2006/relationships/customXml" Target="../ink/ink2774.xml"/><Relationship Id="rId371" Type="http://schemas.openxmlformats.org/officeDocument/2006/relationships/image" Target="../media/image2755.png"/><Relationship Id="rId406" Type="http://schemas.openxmlformats.org/officeDocument/2006/relationships/customXml" Target="../ink/ink2802.xml"/><Relationship Id="rId9" Type="http://schemas.openxmlformats.org/officeDocument/2006/relationships/image" Target="../media/image2575.png"/><Relationship Id="rId210" Type="http://schemas.openxmlformats.org/officeDocument/2006/relationships/customXml" Target="../ink/ink2704.xml"/><Relationship Id="rId392" Type="http://schemas.openxmlformats.org/officeDocument/2006/relationships/customXml" Target="../ink/ink2795.xml"/><Relationship Id="rId427" Type="http://schemas.openxmlformats.org/officeDocument/2006/relationships/image" Target="../media/image2783.png"/><Relationship Id="rId448" Type="http://schemas.openxmlformats.org/officeDocument/2006/relationships/customXml" Target="../ink/ink2823.xml"/><Relationship Id="rId469" Type="http://schemas.openxmlformats.org/officeDocument/2006/relationships/image" Target="../media/image2804.png"/><Relationship Id="rId26" Type="http://schemas.openxmlformats.org/officeDocument/2006/relationships/customXml" Target="../ink/ink2612.xml"/><Relationship Id="rId231" Type="http://schemas.openxmlformats.org/officeDocument/2006/relationships/image" Target="../media/image2685.png"/><Relationship Id="rId252" Type="http://schemas.openxmlformats.org/officeDocument/2006/relationships/customXml" Target="../ink/ink2725.xml"/><Relationship Id="rId273" Type="http://schemas.openxmlformats.org/officeDocument/2006/relationships/image" Target="../media/image2706.png"/><Relationship Id="rId294" Type="http://schemas.openxmlformats.org/officeDocument/2006/relationships/customXml" Target="../ink/ink2746.xml"/><Relationship Id="rId308" Type="http://schemas.openxmlformats.org/officeDocument/2006/relationships/customXml" Target="../ink/ink2753.xml"/><Relationship Id="rId329" Type="http://schemas.openxmlformats.org/officeDocument/2006/relationships/image" Target="../media/image2734.png"/><Relationship Id="rId480" Type="http://schemas.openxmlformats.org/officeDocument/2006/relationships/customXml" Target="../ink/ink2839.xml"/><Relationship Id="rId47" Type="http://schemas.openxmlformats.org/officeDocument/2006/relationships/image" Target="../media/image2594.png"/><Relationship Id="rId68" Type="http://schemas.openxmlformats.org/officeDocument/2006/relationships/customXml" Target="../ink/ink2633.xml"/><Relationship Id="rId89" Type="http://schemas.openxmlformats.org/officeDocument/2006/relationships/image" Target="../media/image2614.png"/><Relationship Id="rId112" Type="http://schemas.openxmlformats.org/officeDocument/2006/relationships/customXml" Target="../ink/ink2655.xml"/><Relationship Id="rId133" Type="http://schemas.openxmlformats.org/officeDocument/2006/relationships/image" Target="../media/image2636.png"/><Relationship Id="rId154" Type="http://schemas.openxmlformats.org/officeDocument/2006/relationships/customXml" Target="../ink/ink2676.xml"/><Relationship Id="rId175" Type="http://schemas.openxmlformats.org/officeDocument/2006/relationships/image" Target="../media/image2657.png"/><Relationship Id="rId340" Type="http://schemas.openxmlformats.org/officeDocument/2006/relationships/customXml" Target="../ink/ink2769.xml"/><Relationship Id="rId361" Type="http://schemas.openxmlformats.org/officeDocument/2006/relationships/image" Target="../media/image2750.png"/><Relationship Id="rId196" Type="http://schemas.openxmlformats.org/officeDocument/2006/relationships/customXml" Target="../ink/ink2697.xml"/><Relationship Id="rId200" Type="http://schemas.openxmlformats.org/officeDocument/2006/relationships/customXml" Target="../ink/ink2699.xml"/><Relationship Id="rId382" Type="http://schemas.openxmlformats.org/officeDocument/2006/relationships/customXml" Target="../ink/ink2790.xml"/><Relationship Id="rId417" Type="http://schemas.openxmlformats.org/officeDocument/2006/relationships/image" Target="../media/image2778.png"/><Relationship Id="rId438" Type="http://schemas.openxmlformats.org/officeDocument/2006/relationships/customXml" Target="../ink/ink2818.xml"/><Relationship Id="rId459" Type="http://schemas.openxmlformats.org/officeDocument/2006/relationships/image" Target="../media/image2799.png"/><Relationship Id="rId16" Type="http://schemas.openxmlformats.org/officeDocument/2006/relationships/customXml" Target="../ink/ink2607.xml"/><Relationship Id="rId221" Type="http://schemas.openxmlformats.org/officeDocument/2006/relationships/image" Target="../media/image2680.png"/><Relationship Id="rId242" Type="http://schemas.openxmlformats.org/officeDocument/2006/relationships/customXml" Target="../ink/ink2720.xml"/><Relationship Id="rId263" Type="http://schemas.openxmlformats.org/officeDocument/2006/relationships/image" Target="../media/image2701.png"/><Relationship Id="rId284" Type="http://schemas.openxmlformats.org/officeDocument/2006/relationships/customXml" Target="../ink/ink2741.xml"/><Relationship Id="rId319" Type="http://schemas.openxmlformats.org/officeDocument/2006/relationships/image" Target="../media/image2729.png"/><Relationship Id="rId470" Type="http://schemas.openxmlformats.org/officeDocument/2006/relationships/customXml" Target="../ink/ink2834.xml"/><Relationship Id="rId491" Type="http://schemas.openxmlformats.org/officeDocument/2006/relationships/image" Target="../media/image2815.png"/><Relationship Id="rId505" Type="http://schemas.openxmlformats.org/officeDocument/2006/relationships/image" Target="../media/image2822.png"/><Relationship Id="rId37" Type="http://schemas.openxmlformats.org/officeDocument/2006/relationships/image" Target="../media/image2589.png"/><Relationship Id="rId58" Type="http://schemas.openxmlformats.org/officeDocument/2006/relationships/customXml" Target="../ink/ink2628.xml"/><Relationship Id="rId79" Type="http://schemas.openxmlformats.org/officeDocument/2006/relationships/image" Target="../media/image2609.png"/><Relationship Id="rId102" Type="http://schemas.openxmlformats.org/officeDocument/2006/relationships/customXml" Target="../ink/ink2650.xml"/><Relationship Id="rId123" Type="http://schemas.openxmlformats.org/officeDocument/2006/relationships/image" Target="../media/image2631.png"/><Relationship Id="rId144" Type="http://schemas.openxmlformats.org/officeDocument/2006/relationships/customXml" Target="../ink/ink2671.xml"/><Relationship Id="rId330" Type="http://schemas.openxmlformats.org/officeDocument/2006/relationships/customXml" Target="../ink/ink2764.xml"/><Relationship Id="rId90" Type="http://schemas.openxmlformats.org/officeDocument/2006/relationships/customXml" Target="../ink/ink2644.xml"/><Relationship Id="rId165" Type="http://schemas.openxmlformats.org/officeDocument/2006/relationships/image" Target="../media/image2652.png"/><Relationship Id="rId186" Type="http://schemas.openxmlformats.org/officeDocument/2006/relationships/customXml" Target="../ink/ink2692.xml"/><Relationship Id="rId351" Type="http://schemas.openxmlformats.org/officeDocument/2006/relationships/image" Target="../media/image2745.png"/><Relationship Id="rId372" Type="http://schemas.openxmlformats.org/officeDocument/2006/relationships/customXml" Target="../ink/ink2785.xml"/><Relationship Id="rId393" Type="http://schemas.openxmlformats.org/officeDocument/2006/relationships/image" Target="../media/image2766.png"/><Relationship Id="rId407" Type="http://schemas.openxmlformats.org/officeDocument/2006/relationships/image" Target="../media/image2773.png"/><Relationship Id="rId428" Type="http://schemas.openxmlformats.org/officeDocument/2006/relationships/customXml" Target="../ink/ink2813.xml"/><Relationship Id="rId449" Type="http://schemas.openxmlformats.org/officeDocument/2006/relationships/image" Target="../media/image2794.png"/><Relationship Id="rId211" Type="http://schemas.openxmlformats.org/officeDocument/2006/relationships/image" Target="../media/image2675.png"/><Relationship Id="rId232" Type="http://schemas.openxmlformats.org/officeDocument/2006/relationships/customXml" Target="../ink/ink2715.xml"/><Relationship Id="rId253" Type="http://schemas.openxmlformats.org/officeDocument/2006/relationships/image" Target="../media/image2696.png"/><Relationship Id="rId274" Type="http://schemas.openxmlformats.org/officeDocument/2006/relationships/customXml" Target="../ink/ink2736.xml"/><Relationship Id="rId295" Type="http://schemas.openxmlformats.org/officeDocument/2006/relationships/image" Target="../media/image2717.png"/><Relationship Id="rId309" Type="http://schemas.openxmlformats.org/officeDocument/2006/relationships/image" Target="../media/image2724.png"/><Relationship Id="rId460" Type="http://schemas.openxmlformats.org/officeDocument/2006/relationships/customXml" Target="../ink/ink2829.xml"/><Relationship Id="rId481" Type="http://schemas.openxmlformats.org/officeDocument/2006/relationships/image" Target="../media/image2810.png"/><Relationship Id="rId27" Type="http://schemas.openxmlformats.org/officeDocument/2006/relationships/image" Target="../media/image2584.png"/><Relationship Id="rId48" Type="http://schemas.openxmlformats.org/officeDocument/2006/relationships/customXml" Target="../ink/ink2623.xml"/><Relationship Id="rId69" Type="http://schemas.openxmlformats.org/officeDocument/2006/relationships/image" Target="../media/image2605.png"/><Relationship Id="rId113" Type="http://schemas.openxmlformats.org/officeDocument/2006/relationships/image" Target="../media/image2626.png"/><Relationship Id="rId134" Type="http://schemas.openxmlformats.org/officeDocument/2006/relationships/customXml" Target="../ink/ink2666.xml"/><Relationship Id="rId320" Type="http://schemas.openxmlformats.org/officeDocument/2006/relationships/customXml" Target="../ink/ink2759.xml"/><Relationship Id="rId80" Type="http://schemas.openxmlformats.org/officeDocument/2006/relationships/customXml" Target="../ink/ink2639.xml"/><Relationship Id="rId155" Type="http://schemas.openxmlformats.org/officeDocument/2006/relationships/image" Target="../media/image2647.png"/><Relationship Id="rId176" Type="http://schemas.openxmlformats.org/officeDocument/2006/relationships/customXml" Target="../ink/ink2687.xml"/><Relationship Id="rId197" Type="http://schemas.openxmlformats.org/officeDocument/2006/relationships/image" Target="../media/image2668.png"/><Relationship Id="rId341" Type="http://schemas.openxmlformats.org/officeDocument/2006/relationships/image" Target="../media/image2740.png"/><Relationship Id="rId362" Type="http://schemas.openxmlformats.org/officeDocument/2006/relationships/customXml" Target="../ink/ink2780.xml"/><Relationship Id="rId383" Type="http://schemas.openxmlformats.org/officeDocument/2006/relationships/image" Target="../media/image2761.png"/><Relationship Id="rId418" Type="http://schemas.openxmlformats.org/officeDocument/2006/relationships/customXml" Target="../ink/ink2808.xml"/><Relationship Id="rId439" Type="http://schemas.openxmlformats.org/officeDocument/2006/relationships/image" Target="../media/image2789.png"/><Relationship Id="rId201" Type="http://schemas.openxmlformats.org/officeDocument/2006/relationships/image" Target="../media/image2670.png"/><Relationship Id="rId222" Type="http://schemas.openxmlformats.org/officeDocument/2006/relationships/customXml" Target="../ink/ink2710.xml"/><Relationship Id="rId243" Type="http://schemas.openxmlformats.org/officeDocument/2006/relationships/image" Target="../media/image2691.png"/><Relationship Id="rId264" Type="http://schemas.openxmlformats.org/officeDocument/2006/relationships/customXml" Target="../ink/ink2731.xml"/><Relationship Id="rId285" Type="http://schemas.openxmlformats.org/officeDocument/2006/relationships/image" Target="../media/image2712.png"/><Relationship Id="rId450" Type="http://schemas.openxmlformats.org/officeDocument/2006/relationships/customXml" Target="../ink/ink2824.xml"/><Relationship Id="rId471" Type="http://schemas.openxmlformats.org/officeDocument/2006/relationships/image" Target="../media/image2805.png"/><Relationship Id="rId506" Type="http://schemas.openxmlformats.org/officeDocument/2006/relationships/customXml" Target="../ink/ink2852.xml"/><Relationship Id="rId17" Type="http://schemas.openxmlformats.org/officeDocument/2006/relationships/image" Target="../media/image2579.png"/><Relationship Id="rId38" Type="http://schemas.openxmlformats.org/officeDocument/2006/relationships/customXml" Target="../ink/ink2618.xml"/><Relationship Id="rId59" Type="http://schemas.openxmlformats.org/officeDocument/2006/relationships/image" Target="../media/image2600.png"/><Relationship Id="rId103" Type="http://schemas.openxmlformats.org/officeDocument/2006/relationships/image" Target="../media/image2621.png"/><Relationship Id="rId124" Type="http://schemas.openxmlformats.org/officeDocument/2006/relationships/customXml" Target="../ink/ink2661.xml"/><Relationship Id="rId310" Type="http://schemas.openxmlformats.org/officeDocument/2006/relationships/customXml" Target="../ink/ink2754.xml"/><Relationship Id="rId492" Type="http://schemas.openxmlformats.org/officeDocument/2006/relationships/customXml" Target="../ink/ink2845.xml"/><Relationship Id="rId70" Type="http://schemas.openxmlformats.org/officeDocument/2006/relationships/customXml" Target="../ink/ink2634.xml"/><Relationship Id="rId91" Type="http://schemas.openxmlformats.org/officeDocument/2006/relationships/image" Target="../media/image2615.png"/><Relationship Id="rId145" Type="http://schemas.openxmlformats.org/officeDocument/2006/relationships/image" Target="../media/image2642.png"/><Relationship Id="rId166" Type="http://schemas.openxmlformats.org/officeDocument/2006/relationships/customXml" Target="../ink/ink2682.xml"/><Relationship Id="rId187" Type="http://schemas.openxmlformats.org/officeDocument/2006/relationships/image" Target="../media/image2663.png"/><Relationship Id="rId331" Type="http://schemas.openxmlformats.org/officeDocument/2006/relationships/image" Target="../media/image2735.png"/><Relationship Id="rId352" Type="http://schemas.openxmlformats.org/officeDocument/2006/relationships/customXml" Target="../ink/ink2775.xml"/><Relationship Id="rId373" Type="http://schemas.openxmlformats.org/officeDocument/2006/relationships/image" Target="../media/image2756.png"/><Relationship Id="rId394" Type="http://schemas.openxmlformats.org/officeDocument/2006/relationships/customXml" Target="../ink/ink2796.xml"/><Relationship Id="rId408" Type="http://schemas.openxmlformats.org/officeDocument/2006/relationships/customXml" Target="../ink/ink2803.xml"/><Relationship Id="rId429" Type="http://schemas.openxmlformats.org/officeDocument/2006/relationships/image" Target="../media/image2784.png"/><Relationship Id="rId1" Type="http://schemas.microsoft.com/office/2007/relationships/media" Target="../media/media12.m4a"/><Relationship Id="rId212" Type="http://schemas.openxmlformats.org/officeDocument/2006/relationships/customXml" Target="../ink/ink2705.xml"/><Relationship Id="rId233" Type="http://schemas.openxmlformats.org/officeDocument/2006/relationships/image" Target="../media/image2686.png"/><Relationship Id="rId254" Type="http://schemas.openxmlformats.org/officeDocument/2006/relationships/customXml" Target="../ink/ink2726.xml"/><Relationship Id="rId440" Type="http://schemas.openxmlformats.org/officeDocument/2006/relationships/customXml" Target="../ink/ink2819.xml"/><Relationship Id="rId28" Type="http://schemas.openxmlformats.org/officeDocument/2006/relationships/customXml" Target="../ink/ink2613.xml"/><Relationship Id="rId49" Type="http://schemas.openxmlformats.org/officeDocument/2006/relationships/image" Target="../media/image2595.png"/><Relationship Id="rId114" Type="http://schemas.openxmlformats.org/officeDocument/2006/relationships/customXml" Target="../ink/ink2656.xml"/><Relationship Id="rId275" Type="http://schemas.openxmlformats.org/officeDocument/2006/relationships/image" Target="../media/image2707.png"/><Relationship Id="rId296" Type="http://schemas.openxmlformats.org/officeDocument/2006/relationships/customXml" Target="../ink/ink2747.xml"/><Relationship Id="rId300" Type="http://schemas.openxmlformats.org/officeDocument/2006/relationships/customXml" Target="../ink/ink2749.xml"/><Relationship Id="rId461" Type="http://schemas.openxmlformats.org/officeDocument/2006/relationships/image" Target="../media/image2800.png"/><Relationship Id="rId482" Type="http://schemas.openxmlformats.org/officeDocument/2006/relationships/customXml" Target="../ink/ink2840.xml"/><Relationship Id="rId60" Type="http://schemas.openxmlformats.org/officeDocument/2006/relationships/customXml" Target="../ink/ink2629.xml"/><Relationship Id="rId81" Type="http://schemas.openxmlformats.org/officeDocument/2006/relationships/image" Target="../media/image2610.png"/><Relationship Id="rId135" Type="http://schemas.openxmlformats.org/officeDocument/2006/relationships/image" Target="../media/image2637.png"/><Relationship Id="rId156" Type="http://schemas.openxmlformats.org/officeDocument/2006/relationships/customXml" Target="../ink/ink2677.xml"/><Relationship Id="rId177" Type="http://schemas.openxmlformats.org/officeDocument/2006/relationships/image" Target="../media/image2658.png"/><Relationship Id="rId198" Type="http://schemas.openxmlformats.org/officeDocument/2006/relationships/customXml" Target="../ink/ink2698.xml"/><Relationship Id="rId321" Type="http://schemas.openxmlformats.org/officeDocument/2006/relationships/image" Target="../media/image2730.png"/><Relationship Id="rId342" Type="http://schemas.openxmlformats.org/officeDocument/2006/relationships/customXml" Target="../ink/ink2770.xml"/><Relationship Id="rId363" Type="http://schemas.openxmlformats.org/officeDocument/2006/relationships/image" Target="../media/image2751.png"/><Relationship Id="rId384" Type="http://schemas.openxmlformats.org/officeDocument/2006/relationships/customXml" Target="../ink/ink2791.xml"/><Relationship Id="rId419" Type="http://schemas.openxmlformats.org/officeDocument/2006/relationships/image" Target="../media/image2779.png"/><Relationship Id="rId202" Type="http://schemas.openxmlformats.org/officeDocument/2006/relationships/customXml" Target="../ink/ink2700.xml"/><Relationship Id="rId223" Type="http://schemas.openxmlformats.org/officeDocument/2006/relationships/image" Target="../media/image2681.png"/><Relationship Id="rId244" Type="http://schemas.openxmlformats.org/officeDocument/2006/relationships/customXml" Target="../ink/ink2721.xml"/><Relationship Id="rId430" Type="http://schemas.openxmlformats.org/officeDocument/2006/relationships/customXml" Target="../ink/ink2814.xml"/><Relationship Id="rId18" Type="http://schemas.openxmlformats.org/officeDocument/2006/relationships/customXml" Target="../ink/ink2608.xml"/><Relationship Id="rId39" Type="http://schemas.openxmlformats.org/officeDocument/2006/relationships/image" Target="../media/image2590.png"/><Relationship Id="rId265" Type="http://schemas.openxmlformats.org/officeDocument/2006/relationships/image" Target="../media/image2702.png"/><Relationship Id="rId286" Type="http://schemas.openxmlformats.org/officeDocument/2006/relationships/customXml" Target="../ink/ink2742.xml"/><Relationship Id="rId451" Type="http://schemas.openxmlformats.org/officeDocument/2006/relationships/image" Target="../media/image2795.png"/><Relationship Id="rId472" Type="http://schemas.openxmlformats.org/officeDocument/2006/relationships/customXml" Target="../ink/ink2835.xml"/><Relationship Id="rId493" Type="http://schemas.openxmlformats.org/officeDocument/2006/relationships/image" Target="../media/image2816.png"/><Relationship Id="rId507" Type="http://schemas.openxmlformats.org/officeDocument/2006/relationships/image" Target="../media/image2823.png"/><Relationship Id="rId50" Type="http://schemas.openxmlformats.org/officeDocument/2006/relationships/customXml" Target="../ink/ink2624.xml"/><Relationship Id="rId104" Type="http://schemas.openxmlformats.org/officeDocument/2006/relationships/customXml" Target="../ink/ink2651.xml"/><Relationship Id="rId125" Type="http://schemas.openxmlformats.org/officeDocument/2006/relationships/image" Target="../media/image2632.png"/><Relationship Id="rId146" Type="http://schemas.openxmlformats.org/officeDocument/2006/relationships/customXml" Target="../ink/ink2672.xml"/><Relationship Id="rId167" Type="http://schemas.openxmlformats.org/officeDocument/2006/relationships/image" Target="../media/image2653.png"/><Relationship Id="rId188" Type="http://schemas.openxmlformats.org/officeDocument/2006/relationships/customXml" Target="../ink/ink2693.xml"/><Relationship Id="rId311" Type="http://schemas.openxmlformats.org/officeDocument/2006/relationships/image" Target="../media/image2725.png"/><Relationship Id="rId332" Type="http://schemas.openxmlformats.org/officeDocument/2006/relationships/customXml" Target="../ink/ink2765.xml"/><Relationship Id="rId353" Type="http://schemas.openxmlformats.org/officeDocument/2006/relationships/image" Target="../media/image2746.png"/><Relationship Id="rId374" Type="http://schemas.openxmlformats.org/officeDocument/2006/relationships/customXml" Target="../ink/ink2786.xml"/><Relationship Id="rId395" Type="http://schemas.openxmlformats.org/officeDocument/2006/relationships/image" Target="../media/image2767.png"/><Relationship Id="rId409" Type="http://schemas.openxmlformats.org/officeDocument/2006/relationships/image" Target="../media/image2774.png"/><Relationship Id="rId71" Type="http://schemas.openxmlformats.org/officeDocument/2006/relationships/image" Target="../media/image2033.png"/><Relationship Id="rId92" Type="http://schemas.openxmlformats.org/officeDocument/2006/relationships/customXml" Target="../ink/ink2645.xml"/><Relationship Id="rId213" Type="http://schemas.openxmlformats.org/officeDocument/2006/relationships/image" Target="../media/image2676.png"/><Relationship Id="rId234" Type="http://schemas.openxmlformats.org/officeDocument/2006/relationships/customXml" Target="../ink/ink2716.xml"/><Relationship Id="rId420" Type="http://schemas.openxmlformats.org/officeDocument/2006/relationships/customXml" Target="../ink/ink2809.xml"/><Relationship Id="rId2" Type="http://schemas.openxmlformats.org/officeDocument/2006/relationships/audio" Target="../media/media12.m4a"/><Relationship Id="rId29" Type="http://schemas.openxmlformats.org/officeDocument/2006/relationships/image" Target="../media/image2585.png"/><Relationship Id="rId255" Type="http://schemas.openxmlformats.org/officeDocument/2006/relationships/image" Target="../media/image2697.png"/><Relationship Id="rId276" Type="http://schemas.openxmlformats.org/officeDocument/2006/relationships/customXml" Target="../ink/ink2737.xml"/><Relationship Id="rId297" Type="http://schemas.openxmlformats.org/officeDocument/2006/relationships/image" Target="../media/image2718.png"/><Relationship Id="rId441" Type="http://schemas.openxmlformats.org/officeDocument/2006/relationships/image" Target="../media/image2790.png"/><Relationship Id="rId462" Type="http://schemas.openxmlformats.org/officeDocument/2006/relationships/customXml" Target="../ink/ink2830.xml"/><Relationship Id="rId483" Type="http://schemas.openxmlformats.org/officeDocument/2006/relationships/image" Target="../media/image2811.png"/><Relationship Id="rId40" Type="http://schemas.openxmlformats.org/officeDocument/2006/relationships/customXml" Target="../ink/ink2619.xml"/><Relationship Id="rId115" Type="http://schemas.openxmlformats.org/officeDocument/2006/relationships/image" Target="../media/image2627.png"/><Relationship Id="rId136" Type="http://schemas.openxmlformats.org/officeDocument/2006/relationships/customXml" Target="../ink/ink2667.xml"/><Relationship Id="rId157" Type="http://schemas.openxmlformats.org/officeDocument/2006/relationships/image" Target="../media/image2648.png"/><Relationship Id="rId178" Type="http://schemas.openxmlformats.org/officeDocument/2006/relationships/customXml" Target="../ink/ink2688.xml"/><Relationship Id="rId301" Type="http://schemas.openxmlformats.org/officeDocument/2006/relationships/image" Target="../media/image2720.png"/><Relationship Id="rId322" Type="http://schemas.openxmlformats.org/officeDocument/2006/relationships/customXml" Target="../ink/ink2760.xml"/><Relationship Id="rId343" Type="http://schemas.openxmlformats.org/officeDocument/2006/relationships/image" Target="../media/image2741.png"/><Relationship Id="rId364" Type="http://schemas.openxmlformats.org/officeDocument/2006/relationships/customXml" Target="../ink/ink2781.xml"/><Relationship Id="rId61" Type="http://schemas.openxmlformats.org/officeDocument/2006/relationships/image" Target="../media/image2601.png"/><Relationship Id="rId82" Type="http://schemas.openxmlformats.org/officeDocument/2006/relationships/customXml" Target="../ink/ink2640.xml"/><Relationship Id="rId199" Type="http://schemas.openxmlformats.org/officeDocument/2006/relationships/image" Target="../media/image2669.png"/><Relationship Id="rId203" Type="http://schemas.openxmlformats.org/officeDocument/2006/relationships/image" Target="../media/image2671.png"/><Relationship Id="rId385" Type="http://schemas.openxmlformats.org/officeDocument/2006/relationships/image" Target="../media/image2762.png"/><Relationship Id="rId19" Type="http://schemas.openxmlformats.org/officeDocument/2006/relationships/image" Target="../media/image2580.png"/><Relationship Id="rId224" Type="http://schemas.openxmlformats.org/officeDocument/2006/relationships/customXml" Target="../ink/ink2711.xml"/><Relationship Id="rId245" Type="http://schemas.openxmlformats.org/officeDocument/2006/relationships/image" Target="../media/image2692.png"/><Relationship Id="rId266" Type="http://schemas.openxmlformats.org/officeDocument/2006/relationships/customXml" Target="../ink/ink2732.xml"/><Relationship Id="rId287" Type="http://schemas.openxmlformats.org/officeDocument/2006/relationships/image" Target="../media/image2713.png"/><Relationship Id="rId410" Type="http://schemas.openxmlformats.org/officeDocument/2006/relationships/customXml" Target="../ink/ink2804.xml"/><Relationship Id="rId431" Type="http://schemas.openxmlformats.org/officeDocument/2006/relationships/image" Target="../media/image2785.png"/><Relationship Id="rId452" Type="http://schemas.openxmlformats.org/officeDocument/2006/relationships/customXml" Target="../ink/ink2825.xml"/><Relationship Id="rId473" Type="http://schemas.openxmlformats.org/officeDocument/2006/relationships/image" Target="../media/image2806.png"/><Relationship Id="rId494" Type="http://schemas.openxmlformats.org/officeDocument/2006/relationships/customXml" Target="../ink/ink2846.xml"/><Relationship Id="rId508" Type="http://schemas.openxmlformats.org/officeDocument/2006/relationships/image" Target="../media/image174.png"/><Relationship Id="rId30" Type="http://schemas.openxmlformats.org/officeDocument/2006/relationships/customXml" Target="../ink/ink2614.xml"/><Relationship Id="rId105" Type="http://schemas.openxmlformats.org/officeDocument/2006/relationships/image" Target="../media/image2622.png"/><Relationship Id="rId126" Type="http://schemas.openxmlformats.org/officeDocument/2006/relationships/customXml" Target="../ink/ink2662.xml"/><Relationship Id="rId147" Type="http://schemas.openxmlformats.org/officeDocument/2006/relationships/image" Target="../media/image2643.png"/><Relationship Id="rId168" Type="http://schemas.openxmlformats.org/officeDocument/2006/relationships/customXml" Target="../ink/ink2683.xml"/><Relationship Id="rId312" Type="http://schemas.openxmlformats.org/officeDocument/2006/relationships/customXml" Target="../ink/ink2755.xml"/><Relationship Id="rId333" Type="http://schemas.openxmlformats.org/officeDocument/2006/relationships/image" Target="../media/image2736.png"/><Relationship Id="rId354" Type="http://schemas.openxmlformats.org/officeDocument/2006/relationships/customXml" Target="../ink/ink2776.xml"/><Relationship Id="rId51" Type="http://schemas.openxmlformats.org/officeDocument/2006/relationships/image" Target="../media/image2596.png"/><Relationship Id="rId72" Type="http://schemas.openxmlformats.org/officeDocument/2006/relationships/customXml" Target="../ink/ink2635.xml"/><Relationship Id="rId93" Type="http://schemas.openxmlformats.org/officeDocument/2006/relationships/image" Target="../media/image2616.png"/><Relationship Id="rId189" Type="http://schemas.openxmlformats.org/officeDocument/2006/relationships/image" Target="../media/image2664.png"/><Relationship Id="rId375" Type="http://schemas.openxmlformats.org/officeDocument/2006/relationships/image" Target="../media/image2757.png"/><Relationship Id="rId396" Type="http://schemas.openxmlformats.org/officeDocument/2006/relationships/customXml" Target="../ink/ink2797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706.xml"/><Relationship Id="rId235" Type="http://schemas.openxmlformats.org/officeDocument/2006/relationships/image" Target="../media/image2687.png"/><Relationship Id="rId256" Type="http://schemas.openxmlformats.org/officeDocument/2006/relationships/customXml" Target="../ink/ink2727.xml"/><Relationship Id="rId277" Type="http://schemas.openxmlformats.org/officeDocument/2006/relationships/image" Target="../media/image2708.png"/><Relationship Id="rId298" Type="http://schemas.openxmlformats.org/officeDocument/2006/relationships/customXml" Target="../ink/ink2748.xml"/><Relationship Id="rId400" Type="http://schemas.openxmlformats.org/officeDocument/2006/relationships/customXml" Target="../ink/ink2799.xml"/><Relationship Id="rId421" Type="http://schemas.openxmlformats.org/officeDocument/2006/relationships/image" Target="../media/image2780.png"/><Relationship Id="rId442" Type="http://schemas.openxmlformats.org/officeDocument/2006/relationships/customXml" Target="../ink/ink2820.xml"/><Relationship Id="rId463" Type="http://schemas.openxmlformats.org/officeDocument/2006/relationships/image" Target="../media/image2801.png"/><Relationship Id="rId484" Type="http://schemas.openxmlformats.org/officeDocument/2006/relationships/customXml" Target="../ink/ink2841.xml"/><Relationship Id="rId116" Type="http://schemas.openxmlformats.org/officeDocument/2006/relationships/customXml" Target="../ink/ink2657.xml"/><Relationship Id="rId137" Type="http://schemas.openxmlformats.org/officeDocument/2006/relationships/image" Target="../media/image2638.png"/><Relationship Id="rId158" Type="http://schemas.openxmlformats.org/officeDocument/2006/relationships/customXml" Target="../ink/ink2678.xml"/><Relationship Id="rId302" Type="http://schemas.openxmlformats.org/officeDocument/2006/relationships/customXml" Target="../ink/ink2750.xml"/><Relationship Id="rId323" Type="http://schemas.openxmlformats.org/officeDocument/2006/relationships/image" Target="../media/image2731.png"/><Relationship Id="rId344" Type="http://schemas.openxmlformats.org/officeDocument/2006/relationships/customXml" Target="../ink/ink2771.xml"/><Relationship Id="rId20" Type="http://schemas.openxmlformats.org/officeDocument/2006/relationships/customXml" Target="../ink/ink2609.xml"/><Relationship Id="rId41" Type="http://schemas.openxmlformats.org/officeDocument/2006/relationships/image" Target="../media/image2591.png"/><Relationship Id="rId62" Type="http://schemas.openxmlformats.org/officeDocument/2006/relationships/customXml" Target="../ink/ink2630.xml"/><Relationship Id="rId83" Type="http://schemas.openxmlformats.org/officeDocument/2006/relationships/image" Target="../media/image2611.png"/><Relationship Id="rId179" Type="http://schemas.openxmlformats.org/officeDocument/2006/relationships/image" Target="../media/image2659.png"/><Relationship Id="rId365" Type="http://schemas.openxmlformats.org/officeDocument/2006/relationships/image" Target="../media/image2752.png"/><Relationship Id="rId386" Type="http://schemas.openxmlformats.org/officeDocument/2006/relationships/customXml" Target="../ink/ink2792.xml"/><Relationship Id="rId190" Type="http://schemas.openxmlformats.org/officeDocument/2006/relationships/customXml" Target="../ink/ink2694.xml"/><Relationship Id="rId204" Type="http://schemas.openxmlformats.org/officeDocument/2006/relationships/customXml" Target="../ink/ink2701.xml"/><Relationship Id="rId225" Type="http://schemas.openxmlformats.org/officeDocument/2006/relationships/image" Target="../media/image2682.png"/><Relationship Id="rId246" Type="http://schemas.openxmlformats.org/officeDocument/2006/relationships/customXml" Target="../ink/ink2722.xml"/><Relationship Id="rId267" Type="http://schemas.openxmlformats.org/officeDocument/2006/relationships/image" Target="../media/image2703.png"/><Relationship Id="rId288" Type="http://schemas.openxmlformats.org/officeDocument/2006/relationships/customXml" Target="../ink/ink2743.xml"/><Relationship Id="rId411" Type="http://schemas.openxmlformats.org/officeDocument/2006/relationships/image" Target="../media/image2775.png"/><Relationship Id="rId432" Type="http://schemas.openxmlformats.org/officeDocument/2006/relationships/customXml" Target="../ink/ink2815.xml"/><Relationship Id="rId453" Type="http://schemas.openxmlformats.org/officeDocument/2006/relationships/image" Target="../media/image2796.png"/><Relationship Id="rId474" Type="http://schemas.openxmlformats.org/officeDocument/2006/relationships/customXml" Target="../ink/ink2836.xml"/><Relationship Id="rId106" Type="http://schemas.openxmlformats.org/officeDocument/2006/relationships/customXml" Target="../ink/ink2652.xml"/><Relationship Id="rId127" Type="http://schemas.openxmlformats.org/officeDocument/2006/relationships/image" Target="../media/image2633.png"/><Relationship Id="rId313" Type="http://schemas.openxmlformats.org/officeDocument/2006/relationships/image" Target="../media/image2726.png"/><Relationship Id="rId495" Type="http://schemas.openxmlformats.org/officeDocument/2006/relationships/image" Target="../media/image2817.png"/><Relationship Id="rId10" Type="http://schemas.openxmlformats.org/officeDocument/2006/relationships/customXml" Target="../ink/ink2604.xml"/><Relationship Id="rId31" Type="http://schemas.openxmlformats.org/officeDocument/2006/relationships/image" Target="../media/image2586.png"/><Relationship Id="rId52" Type="http://schemas.openxmlformats.org/officeDocument/2006/relationships/customXml" Target="../ink/ink2625.xml"/><Relationship Id="rId73" Type="http://schemas.openxmlformats.org/officeDocument/2006/relationships/image" Target="../media/image2606.png"/><Relationship Id="rId94" Type="http://schemas.openxmlformats.org/officeDocument/2006/relationships/customXml" Target="../ink/ink2646.xml"/><Relationship Id="rId148" Type="http://schemas.openxmlformats.org/officeDocument/2006/relationships/customXml" Target="../ink/ink2673.xml"/><Relationship Id="rId169" Type="http://schemas.openxmlformats.org/officeDocument/2006/relationships/image" Target="../media/image2654.png"/><Relationship Id="rId334" Type="http://schemas.openxmlformats.org/officeDocument/2006/relationships/customXml" Target="../ink/ink2766.xml"/><Relationship Id="rId355" Type="http://schemas.openxmlformats.org/officeDocument/2006/relationships/image" Target="../media/image2747.png"/><Relationship Id="rId376" Type="http://schemas.openxmlformats.org/officeDocument/2006/relationships/customXml" Target="../ink/ink2787.xml"/><Relationship Id="rId397" Type="http://schemas.openxmlformats.org/officeDocument/2006/relationships/image" Target="../media/image2768.png"/><Relationship Id="rId4" Type="http://schemas.openxmlformats.org/officeDocument/2006/relationships/customXml" Target="../ink/ink2601.xml"/><Relationship Id="rId180" Type="http://schemas.openxmlformats.org/officeDocument/2006/relationships/customXml" Target="../ink/ink2689.xml"/><Relationship Id="rId215" Type="http://schemas.openxmlformats.org/officeDocument/2006/relationships/image" Target="../media/image2677.png"/><Relationship Id="rId236" Type="http://schemas.openxmlformats.org/officeDocument/2006/relationships/customXml" Target="../ink/ink2717.xml"/><Relationship Id="rId257" Type="http://schemas.openxmlformats.org/officeDocument/2006/relationships/image" Target="../media/image2698.png"/><Relationship Id="rId278" Type="http://schemas.openxmlformats.org/officeDocument/2006/relationships/customXml" Target="../ink/ink2738.xml"/><Relationship Id="rId401" Type="http://schemas.openxmlformats.org/officeDocument/2006/relationships/image" Target="../media/image2770.png"/><Relationship Id="rId422" Type="http://schemas.openxmlformats.org/officeDocument/2006/relationships/customXml" Target="../ink/ink2810.xml"/><Relationship Id="rId443" Type="http://schemas.openxmlformats.org/officeDocument/2006/relationships/image" Target="../media/image2791.png"/><Relationship Id="rId464" Type="http://schemas.openxmlformats.org/officeDocument/2006/relationships/customXml" Target="../ink/ink2831.xml"/><Relationship Id="rId303" Type="http://schemas.openxmlformats.org/officeDocument/2006/relationships/image" Target="../media/image2721.png"/><Relationship Id="rId485" Type="http://schemas.openxmlformats.org/officeDocument/2006/relationships/image" Target="../media/image2812.png"/><Relationship Id="rId42" Type="http://schemas.openxmlformats.org/officeDocument/2006/relationships/customXml" Target="../ink/ink2620.xml"/><Relationship Id="rId84" Type="http://schemas.openxmlformats.org/officeDocument/2006/relationships/customXml" Target="../ink/ink2641.xml"/><Relationship Id="rId138" Type="http://schemas.openxmlformats.org/officeDocument/2006/relationships/customXml" Target="../ink/ink2668.xml"/><Relationship Id="rId345" Type="http://schemas.openxmlformats.org/officeDocument/2006/relationships/image" Target="../media/image2742.png"/><Relationship Id="rId387" Type="http://schemas.openxmlformats.org/officeDocument/2006/relationships/image" Target="../media/image2763.png"/><Relationship Id="rId191" Type="http://schemas.openxmlformats.org/officeDocument/2006/relationships/image" Target="../media/image2665.png"/><Relationship Id="rId205" Type="http://schemas.openxmlformats.org/officeDocument/2006/relationships/image" Target="../media/image2672.png"/><Relationship Id="rId247" Type="http://schemas.openxmlformats.org/officeDocument/2006/relationships/image" Target="../media/image2693.png"/><Relationship Id="rId412" Type="http://schemas.openxmlformats.org/officeDocument/2006/relationships/customXml" Target="../ink/ink2805.xml"/><Relationship Id="rId107" Type="http://schemas.openxmlformats.org/officeDocument/2006/relationships/image" Target="../media/image2623.png"/><Relationship Id="rId289" Type="http://schemas.openxmlformats.org/officeDocument/2006/relationships/image" Target="../media/image2714.png"/><Relationship Id="rId454" Type="http://schemas.openxmlformats.org/officeDocument/2006/relationships/customXml" Target="../ink/ink2826.xml"/><Relationship Id="rId496" Type="http://schemas.openxmlformats.org/officeDocument/2006/relationships/customXml" Target="../ink/ink2847.xml"/><Relationship Id="rId11" Type="http://schemas.openxmlformats.org/officeDocument/2006/relationships/image" Target="../media/image2576.png"/><Relationship Id="rId53" Type="http://schemas.openxmlformats.org/officeDocument/2006/relationships/image" Target="../media/image2597.png"/><Relationship Id="rId149" Type="http://schemas.openxmlformats.org/officeDocument/2006/relationships/image" Target="../media/image2644.png"/><Relationship Id="rId314" Type="http://schemas.openxmlformats.org/officeDocument/2006/relationships/customXml" Target="../ink/ink2756.xml"/><Relationship Id="rId356" Type="http://schemas.openxmlformats.org/officeDocument/2006/relationships/customXml" Target="../ink/ink2777.xml"/><Relationship Id="rId398" Type="http://schemas.openxmlformats.org/officeDocument/2006/relationships/customXml" Target="../ink/ink2798.xml"/><Relationship Id="rId95" Type="http://schemas.openxmlformats.org/officeDocument/2006/relationships/image" Target="../media/image2617.png"/><Relationship Id="rId160" Type="http://schemas.openxmlformats.org/officeDocument/2006/relationships/customXml" Target="../ink/ink2679.xml"/><Relationship Id="rId216" Type="http://schemas.openxmlformats.org/officeDocument/2006/relationships/customXml" Target="../ink/ink2707.xml"/><Relationship Id="rId423" Type="http://schemas.openxmlformats.org/officeDocument/2006/relationships/image" Target="../media/image2781.png"/><Relationship Id="rId258" Type="http://schemas.openxmlformats.org/officeDocument/2006/relationships/customXml" Target="../ink/ink2728.xml"/><Relationship Id="rId465" Type="http://schemas.openxmlformats.org/officeDocument/2006/relationships/image" Target="../media/image2802.png"/><Relationship Id="rId22" Type="http://schemas.openxmlformats.org/officeDocument/2006/relationships/customXml" Target="../ink/ink2610.xml"/><Relationship Id="rId64" Type="http://schemas.openxmlformats.org/officeDocument/2006/relationships/customXml" Target="../ink/ink2631.xml"/><Relationship Id="rId118" Type="http://schemas.openxmlformats.org/officeDocument/2006/relationships/customXml" Target="../ink/ink2658.xml"/><Relationship Id="rId325" Type="http://schemas.openxmlformats.org/officeDocument/2006/relationships/image" Target="../media/image2732.png"/><Relationship Id="rId367" Type="http://schemas.openxmlformats.org/officeDocument/2006/relationships/image" Target="../media/image2753.png"/><Relationship Id="rId171" Type="http://schemas.openxmlformats.org/officeDocument/2006/relationships/image" Target="../media/image2655.png"/><Relationship Id="rId227" Type="http://schemas.openxmlformats.org/officeDocument/2006/relationships/image" Target="../media/image2683.png"/><Relationship Id="rId269" Type="http://schemas.openxmlformats.org/officeDocument/2006/relationships/image" Target="../media/image2704.png"/><Relationship Id="rId434" Type="http://schemas.openxmlformats.org/officeDocument/2006/relationships/customXml" Target="../ink/ink2816.xml"/><Relationship Id="rId476" Type="http://schemas.openxmlformats.org/officeDocument/2006/relationships/customXml" Target="../ink/ink2837.xml"/><Relationship Id="rId33" Type="http://schemas.openxmlformats.org/officeDocument/2006/relationships/image" Target="../media/image2587.png"/><Relationship Id="rId129" Type="http://schemas.openxmlformats.org/officeDocument/2006/relationships/image" Target="../media/image2634.png"/><Relationship Id="rId280" Type="http://schemas.openxmlformats.org/officeDocument/2006/relationships/customXml" Target="../ink/ink2739.xml"/><Relationship Id="rId336" Type="http://schemas.openxmlformats.org/officeDocument/2006/relationships/customXml" Target="../ink/ink2767.xml"/><Relationship Id="rId501" Type="http://schemas.openxmlformats.org/officeDocument/2006/relationships/image" Target="../media/image2820.png"/><Relationship Id="rId75" Type="http://schemas.openxmlformats.org/officeDocument/2006/relationships/image" Target="../media/image2607.png"/><Relationship Id="rId140" Type="http://schemas.openxmlformats.org/officeDocument/2006/relationships/customXml" Target="../ink/ink2669.xml"/><Relationship Id="rId182" Type="http://schemas.openxmlformats.org/officeDocument/2006/relationships/customXml" Target="../ink/ink2690.xml"/><Relationship Id="rId378" Type="http://schemas.openxmlformats.org/officeDocument/2006/relationships/customXml" Target="../ink/ink2788.xml"/><Relationship Id="rId403" Type="http://schemas.openxmlformats.org/officeDocument/2006/relationships/image" Target="../media/image2771.png"/><Relationship Id="rId6" Type="http://schemas.openxmlformats.org/officeDocument/2006/relationships/customXml" Target="../ink/ink2602.xml"/><Relationship Id="rId238" Type="http://schemas.openxmlformats.org/officeDocument/2006/relationships/customXml" Target="../ink/ink2718.xml"/><Relationship Id="rId445" Type="http://schemas.openxmlformats.org/officeDocument/2006/relationships/image" Target="../media/image2792.png"/><Relationship Id="rId487" Type="http://schemas.openxmlformats.org/officeDocument/2006/relationships/image" Target="../media/image2813.png"/><Relationship Id="rId291" Type="http://schemas.openxmlformats.org/officeDocument/2006/relationships/image" Target="../media/image2715.png"/><Relationship Id="rId305" Type="http://schemas.openxmlformats.org/officeDocument/2006/relationships/image" Target="../media/image2722.png"/><Relationship Id="rId347" Type="http://schemas.openxmlformats.org/officeDocument/2006/relationships/image" Target="../media/image2743.png"/><Relationship Id="rId44" Type="http://schemas.openxmlformats.org/officeDocument/2006/relationships/customXml" Target="../ink/ink2621.xml"/><Relationship Id="rId86" Type="http://schemas.openxmlformats.org/officeDocument/2006/relationships/customXml" Target="../ink/ink2642.xml"/><Relationship Id="rId151" Type="http://schemas.openxmlformats.org/officeDocument/2006/relationships/image" Target="../media/image2645.png"/><Relationship Id="rId389" Type="http://schemas.openxmlformats.org/officeDocument/2006/relationships/image" Target="../media/image2764.png"/><Relationship Id="rId193" Type="http://schemas.openxmlformats.org/officeDocument/2006/relationships/image" Target="../media/image2666.png"/><Relationship Id="rId207" Type="http://schemas.openxmlformats.org/officeDocument/2006/relationships/image" Target="../media/image2673.png"/><Relationship Id="rId249" Type="http://schemas.openxmlformats.org/officeDocument/2006/relationships/image" Target="../media/image2694.png"/><Relationship Id="rId414" Type="http://schemas.openxmlformats.org/officeDocument/2006/relationships/customXml" Target="../ink/ink2806.xml"/><Relationship Id="rId456" Type="http://schemas.openxmlformats.org/officeDocument/2006/relationships/customXml" Target="../ink/ink2827.xml"/><Relationship Id="rId498" Type="http://schemas.openxmlformats.org/officeDocument/2006/relationships/customXml" Target="../ink/ink2848.xml"/><Relationship Id="rId13" Type="http://schemas.openxmlformats.org/officeDocument/2006/relationships/image" Target="../media/image2577.png"/><Relationship Id="rId109" Type="http://schemas.openxmlformats.org/officeDocument/2006/relationships/image" Target="../media/image2624.png"/><Relationship Id="rId260" Type="http://schemas.openxmlformats.org/officeDocument/2006/relationships/customXml" Target="../ink/ink2729.xml"/><Relationship Id="rId316" Type="http://schemas.openxmlformats.org/officeDocument/2006/relationships/customXml" Target="../ink/ink2757.xml"/><Relationship Id="rId55" Type="http://schemas.openxmlformats.org/officeDocument/2006/relationships/image" Target="../media/image2598.png"/><Relationship Id="rId97" Type="http://schemas.openxmlformats.org/officeDocument/2006/relationships/image" Target="../media/image2618.png"/><Relationship Id="rId120" Type="http://schemas.openxmlformats.org/officeDocument/2006/relationships/customXml" Target="../ink/ink2659.xml"/><Relationship Id="rId358" Type="http://schemas.openxmlformats.org/officeDocument/2006/relationships/customXml" Target="../ink/ink2778.xml"/><Relationship Id="rId162" Type="http://schemas.openxmlformats.org/officeDocument/2006/relationships/customXml" Target="../ink/ink2680.xml"/><Relationship Id="rId218" Type="http://schemas.openxmlformats.org/officeDocument/2006/relationships/customXml" Target="../ink/ink2708.xml"/><Relationship Id="rId425" Type="http://schemas.openxmlformats.org/officeDocument/2006/relationships/image" Target="../media/image2782.png"/><Relationship Id="rId467" Type="http://schemas.openxmlformats.org/officeDocument/2006/relationships/image" Target="../media/image2803.png"/><Relationship Id="rId271" Type="http://schemas.openxmlformats.org/officeDocument/2006/relationships/image" Target="../media/image2705.png"/><Relationship Id="rId24" Type="http://schemas.openxmlformats.org/officeDocument/2006/relationships/customXml" Target="../ink/ink2611.xml"/><Relationship Id="rId66" Type="http://schemas.openxmlformats.org/officeDocument/2006/relationships/customXml" Target="../ink/ink2632.xml"/><Relationship Id="rId131" Type="http://schemas.openxmlformats.org/officeDocument/2006/relationships/image" Target="../media/image2635.png"/><Relationship Id="rId327" Type="http://schemas.openxmlformats.org/officeDocument/2006/relationships/image" Target="../media/image2733.png"/><Relationship Id="rId369" Type="http://schemas.openxmlformats.org/officeDocument/2006/relationships/image" Target="../media/image2754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09.xml"/><Relationship Id="rId299" Type="http://schemas.openxmlformats.org/officeDocument/2006/relationships/customXml" Target="../ink/ink3000.xml"/><Relationship Id="rId21" Type="http://schemas.openxmlformats.org/officeDocument/2006/relationships/customXml" Target="../ink/ink2861.xml"/><Relationship Id="rId63" Type="http://schemas.openxmlformats.org/officeDocument/2006/relationships/customXml" Target="../ink/ink2882.xml"/><Relationship Id="rId159" Type="http://schemas.openxmlformats.org/officeDocument/2006/relationships/customXml" Target="../ink/ink2930.xml"/><Relationship Id="rId324" Type="http://schemas.openxmlformats.org/officeDocument/2006/relationships/image" Target="../media/image2982.png"/><Relationship Id="rId366" Type="http://schemas.openxmlformats.org/officeDocument/2006/relationships/image" Target="../media/image3003.png"/><Relationship Id="rId170" Type="http://schemas.openxmlformats.org/officeDocument/2006/relationships/image" Target="../media/image2906.png"/><Relationship Id="rId226" Type="http://schemas.openxmlformats.org/officeDocument/2006/relationships/image" Target="../media/image2933.png"/><Relationship Id="rId268" Type="http://schemas.openxmlformats.org/officeDocument/2006/relationships/image" Target="../media/image2954.png"/><Relationship Id="rId11" Type="http://schemas.openxmlformats.org/officeDocument/2006/relationships/customXml" Target="../ink/ink2856.xml"/><Relationship Id="rId32" Type="http://schemas.openxmlformats.org/officeDocument/2006/relationships/image" Target="../media/image2837.png"/><Relationship Id="rId53" Type="http://schemas.openxmlformats.org/officeDocument/2006/relationships/customXml" Target="../ink/ink2877.xml"/><Relationship Id="rId74" Type="http://schemas.openxmlformats.org/officeDocument/2006/relationships/image" Target="../media/image2858.png"/><Relationship Id="rId128" Type="http://schemas.openxmlformats.org/officeDocument/2006/relationships/image" Target="../media/image2885.png"/><Relationship Id="rId149" Type="http://schemas.openxmlformats.org/officeDocument/2006/relationships/customXml" Target="../ink/ink2925.xml"/><Relationship Id="rId314" Type="http://schemas.openxmlformats.org/officeDocument/2006/relationships/image" Target="../media/image2977.png"/><Relationship Id="rId335" Type="http://schemas.openxmlformats.org/officeDocument/2006/relationships/customXml" Target="../ink/ink3018.xml"/><Relationship Id="rId356" Type="http://schemas.openxmlformats.org/officeDocument/2006/relationships/image" Target="../media/image2998.png"/><Relationship Id="rId377" Type="http://schemas.openxmlformats.org/officeDocument/2006/relationships/customXml" Target="../ink/ink3039.xml"/><Relationship Id="rId398" Type="http://schemas.openxmlformats.org/officeDocument/2006/relationships/image" Target="../media/image3019.png"/><Relationship Id="rId5" Type="http://schemas.openxmlformats.org/officeDocument/2006/relationships/customXml" Target="../ink/ink2853.xml"/><Relationship Id="rId95" Type="http://schemas.openxmlformats.org/officeDocument/2006/relationships/customXml" Target="../ink/ink2898.xml"/><Relationship Id="rId160" Type="http://schemas.openxmlformats.org/officeDocument/2006/relationships/image" Target="../media/image2901.png"/><Relationship Id="rId181" Type="http://schemas.openxmlformats.org/officeDocument/2006/relationships/customXml" Target="../ink/ink2941.xml"/><Relationship Id="rId216" Type="http://schemas.openxmlformats.org/officeDocument/2006/relationships/image" Target="../media/image2928.png"/><Relationship Id="rId237" Type="http://schemas.openxmlformats.org/officeDocument/2006/relationships/customXml" Target="../ink/ink2969.xml"/><Relationship Id="rId402" Type="http://schemas.openxmlformats.org/officeDocument/2006/relationships/image" Target="../media/image3021.png"/><Relationship Id="rId258" Type="http://schemas.openxmlformats.org/officeDocument/2006/relationships/image" Target="../media/image2949.png"/><Relationship Id="rId279" Type="http://schemas.openxmlformats.org/officeDocument/2006/relationships/customXml" Target="../ink/ink2990.xml"/><Relationship Id="rId22" Type="http://schemas.openxmlformats.org/officeDocument/2006/relationships/image" Target="../media/image2832.png"/><Relationship Id="rId43" Type="http://schemas.openxmlformats.org/officeDocument/2006/relationships/customXml" Target="../ink/ink2872.xml"/><Relationship Id="rId64" Type="http://schemas.openxmlformats.org/officeDocument/2006/relationships/image" Target="../media/image2853.png"/><Relationship Id="rId118" Type="http://schemas.openxmlformats.org/officeDocument/2006/relationships/image" Target="../media/image2880.png"/><Relationship Id="rId139" Type="http://schemas.openxmlformats.org/officeDocument/2006/relationships/customXml" Target="../ink/ink2920.xml"/><Relationship Id="rId290" Type="http://schemas.openxmlformats.org/officeDocument/2006/relationships/image" Target="../media/image2965.png"/><Relationship Id="rId304" Type="http://schemas.openxmlformats.org/officeDocument/2006/relationships/image" Target="../media/image2972.png"/><Relationship Id="rId325" Type="http://schemas.openxmlformats.org/officeDocument/2006/relationships/customXml" Target="../ink/ink3013.xml"/><Relationship Id="rId346" Type="http://schemas.openxmlformats.org/officeDocument/2006/relationships/image" Target="../media/image2993.png"/><Relationship Id="rId367" Type="http://schemas.openxmlformats.org/officeDocument/2006/relationships/customXml" Target="../ink/ink3034.xml"/><Relationship Id="rId388" Type="http://schemas.openxmlformats.org/officeDocument/2006/relationships/image" Target="../media/image3014.png"/><Relationship Id="rId85" Type="http://schemas.openxmlformats.org/officeDocument/2006/relationships/customXml" Target="../ink/ink2893.xml"/><Relationship Id="rId150" Type="http://schemas.openxmlformats.org/officeDocument/2006/relationships/image" Target="../media/image2896.png"/><Relationship Id="rId171" Type="http://schemas.openxmlformats.org/officeDocument/2006/relationships/customXml" Target="../ink/ink2936.xml"/><Relationship Id="rId192" Type="http://schemas.openxmlformats.org/officeDocument/2006/relationships/image" Target="../media/image2916.png"/><Relationship Id="rId206" Type="http://schemas.openxmlformats.org/officeDocument/2006/relationships/image" Target="../media/image2923.png"/><Relationship Id="rId227" Type="http://schemas.openxmlformats.org/officeDocument/2006/relationships/customXml" Target="../ink/ink2964.xml"/><Relationship Id="rId248" Type="http://schemas.openxmlformats.org/officeDocument/2006/relationships/image" Target="../media/image2944.png"/><Relationship Id="rId269" Type="http://schemas.openxmlformats.org/officeDocument/2006/relationships/customXml" Target="../ink/ink2985.xml"/><Relationship Id="rId12" Type="http://schemas.openxmlformats.org/officeDocument/2006/relationships/image" Target="../media/image2827.png"/><Relationship Id="rId33" Type="http://schemas.openxmlformats.org/officeDocument/2006/relationships/customXml" Target="../ink/ink2867.xml"/><Relationship Id="rId108" Type="http://schemas.openxmlformats.org/officeDocument/2006/relationships/image" Target="../media/image2875.png"/><Relationship Id="rId129" Type="http://schemas.openxmlformats.org/officeDocument/2006/relationships/customXml" Target="../ink/ink2915.xml"/><Relationship Id="rId280" Type="http://schemas.openxmlformats.org/officeDocument/2006/relationships/image" Target="../media/image2960.png"/><Relationship Id="rId315" Type="http://schemas.openxmlformats.org/officeDocument/2006/relationships/customXml" Target="../ink/ink3008.xml"/><Relationship Id="rId336" Type="http://schemas.openxmlformats.org/officeDocument/2006/relationships/image" Target="../media/image2988.png"/><Relationship Id="rId357" Type="http://schemas.openxmlformats.org/officeDocument/2006/relationships/customXml" Target="../ink/ink3029.xml"/><Relationship Id="rId54" Type="http://schemas.openxmlformats.org/officeDocument/2006/relationships/image" Target="../media/image2848.png"/><Relationship Id="rId75" Type="http://schemas.openxmlformats.org/officeDocument/2006/relationships/customXml" Target="../ink/ink2888.xml"/><Relationship Id="rId96" Type="http://schemas.openxmlformats.org/officeDocument/2006/relationships/image" Target="../media/image2869.png"/><Relationship Id="rId140" Type="http://schemas.openxmlformats.org/officeDocument/2006/relationships/image" Target="../media/image2891.png"/><Relationship Id="rId161" Type="http://schemas.openxmlformats.org/officeDocument/2006/relationships/customXml" Target="../ink/ink2931.xml"/><Relationship Id="rId182" Type="http://schemas.openxmlformats.org/officeDocument/2006/relationships/image" Target="../media/image2912.png"/><Relationship Id="rId217" Type="http://schemas.openxmlformats.org/officeDocument/2006/relationships/customXml" Target="../ink/ink2959.xml"/><Relationship Id="rId378" Type="http://schemas.openxmlformats.org/officeDocument/2006/relationships/image" Target="../media/image3009.png"/><Relationship Id="rId399" Type="http://schemas.openxmlformats.org/officeDocument/2006/relationships/customXml" Target="../ink/ink3050.xml"/><Relationship Id="rId403" Type="http://schemas.openxmlformats.org/officeDocument/2006/relationships/customXml" Target="../ink/ink3052.xml"/><Relationship Id="rId6" Type="http://schemas.openxmlformats.org/officeDocument/2006/relationships/image" Target="../media/image2824.png"/><Relationship Id="rId238" Type="http://schemas.openxmlformats.org/officeDocument/2006/relationships/image" Target="../media/image2939.png"/><Relationship Id="rId259" Type="http://schemas.openxmlformats.org/officeDocument/2006/relationships/customXml" Target="../ink/ink2980.xml"/><Relationship Id="rId23" Type="http://schemas.openxmlformats.org/officeDocument/2006/relationships/customXml" Target="../ink/ink2862.xml"/><Relationship Id="rId119" Type="http://schemas.openxmlformats.org/officeDocument/2006/relationships/customXml" Target="../ink/ink2910.xml"/><Relationship Id="rId270" Type="http://schemas.openxmlformats.org/officeDocument/2006/relationships/image" Target="../media/image2955.png"/><Relationship Id="rId291" Type="http://schemas.openxmlformats.org/officeDocument/2006/relationships/customXml" Target="../ink/ink2996.xml"/><Relationship Id="rId305" Type="http://schemas.openxmlformats.org/officeDocument/2006/relationships/customXml" Target="../ink/ink3003.xml"/><Relationship Id="rId326" Type="http://schemas.openxmlformats.org/officeDocument/2006/relationships/image" Target="../media/image2983.png"/><Relationship Id="rId347" Type="http://schemas.openxmlformats.org/officeDocument/2006/relationships/customXml" Target="../ink/ink3024.xml"/><Relationship Id="rId44" Type="http://schemas.openxmlformats.org/officeDocument/2006/relationships/image" Target="../media/image2843.png"/><Relationship Id="rId65" Type="http://schemas.openxmlformats.org/officeDocument/2006/relationships/customXml" Target="../ink/ink2883.xml"/><Relationship Id="rId86" Type="http://schemas.openxmlformats.org/officeDocument/2006/relationships/image" Target="../media/image2864.png"/><Relationship Id="rId130" Type="http://schemas.openxmlformats.org/officeDocument/2006/relationships/image" Target="../media/image2886.png"/><Relationship Id="rId151" Type="http://schemas.openxmlformats.org/officeDocument/2006/relationships/customXml" Target="../ink/ink2926.xml"/><Relationship Id="rId368" Type="http://schemas.openxmlformats.org/officeDocument/2006/relationships/image" Target="../media/image3004.png"/><Relationship Id="rId389" Type="http://schemas.openxmlformats.org/officeDocument/2006/relationships/customXml" Target="../ink/ink3045.xml"/><Relationship Id="rId172" Type="http://schemas.openxmlformats.org/officeDocument/2006/relationships/image" Target="../media/image2907.png"/><Relationship Id="rId193" Type="http://schemas.openxmlformats.org/officeDocument/2006/relationships/customXml" Target="../ink/ink2947.xml"/><Relationship Id="rId207" Type="http://schemas.openxmlformats.org/officeDocument/2006/relationships/customXml" Target="../ink/ink2954.xml"/><Relationship Id="rId228" Type="http://schemas.openxmlformats.org/officeDocument/2006/relationships/image" Target="../media/image2934.png"/><Relationship Id="rId249" Type="http://schemas.openxmlformats.org/officeDocument/2006/relationships/customXml" Target="../ink/ink2975.xml"/><Relationship Id="rId13" Type="http://schemas.openxmlformats.org/officeDocument/2006/relationships/customXml" Target="../ink/ink2857.xml"/><Relationship Id="rId109" Type="http://schemas.openxmlformats.org/officeDocument/2006/relationships/customXml" Target="../ink/ink2905.xml"/><Relationship Id="rId260" Type="http://schemas.openxmlformats.org/officeDocument/2006/relationships/image" Target="../media/image2950.png"/><Relationship Id="rId281" Type="http://schemas.openxmlformats.org/officeDocument/2006/relationships/customXml" Target="../ink/ink2991.xml"/><Relationship Id="rId316" Type="http://schemas.openxmlformats.org/officeDocument/2006/relationships/image" Target="../media/image2978.png"/><Relationship Id="rId337" Type="http://schemas.openxmlformats.org/officeDocument/2006/relationships/customXml" Target="../ink/ink3019.xml"/><Relationship Id="rId34" Type="http://schemas.openxmlformats.org/officeDocument/2006/relationships/image" Target="../media/image2838.png"/><Relationship Id="rId55" Type="http://schemas.openxmlformats.org/officeDocument/2006/relationships/customXml" Target="../ink/ink2878.xml"/><Relationship Id="rId76" Type="http://schemas.openxmlformats.org/officeDocument/2006/relationships/image" Target="../media/image2859.png"/><Relationship Id="rId97" Type="http://schemas.openxmlformats.org/officeDocument/2006/relationships/customXml" Target="../ink/ink2899.xml"/><Relationship Id="rId120" Type="http://schemas.openxmlformats.org/officeDocument/2006/relationships/image" Target="../media/image2881.png"/><Relationship Id="rId141" Type="http://schemas.openxmlformats.org/officeDocument/2006/relationships/customXml" Target="../ink/ink2921.xml"/><Relationship Id="rId358" Type="http://schemas.openxmlformats.org/officeDocument/2006/relationships/image" Target="../media/image2999.png"/><Relationship Id="rId379" Type="http://schemas.openxmlformats.org/officeDocument/2006/relationships/customXml" Target="../ink/ink3040.xml"/><Relationship Id="rId7" Type="http://schemas.openxmlformats.org/officeDocument/2006/relationships/customXml" Target="../ink/ink2854.xml"/><Relationship Id="rId162" Type="http://schemas.openxmlformats.org/officeDocument/2006/relationships/image" Target="../media/image2902.png"/><Relationship Id="rId183" Type="http://schemas.openxmlformats.org/officeDocument/2006/relationships/customXml" Target="../ink/ink2942.xml"/><Relationship Id="rId218" Type="http://schemas.openxmlformats.org/officeDocument/2006/relationships/image" Target="../media/image2929.png"/><Relationship Id="rId239" Type="http://schemas.openxmlformats.org/officeDocument/2006/relationships/customXml" Target="../ink/ink2970.xml"/><Relationship Id="rId390" Type="http://schemas.openxmlformats.org/officeDocument/2006/relationships/image" Target="../media/image3015.png"/><Relationship Id="rId404" Type="http://schemas.openxmlformats.org/officeDocument/2006/relationships/image" Target="../media/image3022.png"/><Relationship Id="rId250" Type="http://schemas.openxmlformats.org/officeDocument/2006/relationships/image" Target="../media/image2945.png"/><Relationship Id="rId271" Type="http://schemas.openxmlformats.org/officeDocument/2006/relationships/customXml" Target="../ink/ink2986.xml"/><Relationship Id="rId292" Type="http://schemas.openxmlformats.org/officeDocument/2006/relationships/image" Target="../media/image2966.png"/><Relationship Id="rId306" Type="http://schemas.openxmlformats.org/officeDocument/2006/relationships/image" Target="../media/image2973.png"/><Relationship Id="rId24" Type="http://schemas.openxmlformats.org/officeDocument/2006/relationships/image" Target="../media/image2833.png"/><Relationship Id="rId45" Type="http://schemas.openxmlformats.org/officeDocument/2006/relationships/customXml" Target="../ink/ink2873.xml"/><Relationship Id="rId66" Type="http://schemas.openxmlformats.org/officeDocument/2006/relationships/image" Target="../media/image2854.png"/><Relationship Id="rId87" Type="http://schemas.openxmlformats.org/officeDocument/2006/relationships/customXml" Target="../ink/ink2894.xml"/><Relationship Id="rId110" Type="http://schemas.openxmlformats.org/officeDocument/2006/relationships/image" Target="../media/image2876.png"/><Relationship Id="rId131" Type="http://schemas.openxmlformats.org/officeDocument/2006/relationships/customXml" Target="../ink/ink2916.xml"/><Relationship Id="rId327" Type="http://schemas.openxmlformats.org/officeDocument/2006/relationships/customXml" Target="../ink/ink3014.xml"/><Relationship Id="rId348" Type="http://schemas.openxmlformats.org/officeDocument/2006/relationships/image" Target="../media/image2994.png"/><Relationship Id="rId369" Type="http://schemas.openxmlformats.org/officeDocument/2006/relationships/customXml" Target="../ink/ink3035.xml"/><Relationship Id="rId152" Type="http://schemas.openxmlformats.org/officeDocument/2006/relationships/image" Target="../media/image2897.png"/><Relationship Id="rId173" Type="http://schemas.openxmlformats.org/officeDocument/2006/relationships/customXml" Target="../ink/ink2937.xml"/><Relationship Id="rId194" Type="http://schemas.openxmlformats.org/officeDocument/2006/relationships/image" Target="../media/image2917.png"/><Relationship Id="rId208" Type="http://schemas.openxmlformats.org/officeDocument/2006/relationships/image" Target="../media/image2924.png"/><Relationship Id="rId229" Type="http://schemas.openxmlformats.org/officeDocument/2006/relationships/customXml" Target="../ink/ink2965.xml"/><Relationship Id="rId380" Type="http://schemas.openxmlformats.org/officeDocument/2006/relationships/image" Target="../media/image3010.png"/><Relationship Id="rId240" Type="http://schemas.openxmlformats.org/officeDocument/2006/relationships/image" Target="../media/image2940.png"/><Relationship Id="rId261" Type="http://schemas.openxmlformats.org/officeDocument/2006/relationships/customXml" Target="../ink/ink2981.xml"/><Relationship Id="rId14" Type="http://schemas.openxmlformats.org/officeDocument/2006/relationships/image" Target="../media/image2828.png"/><Relationship Id="rId35" Type="http://schemas.openxmlformats.org/officeDocument/2006/relationships/customXml" Target="../ink/ink2868.xml"/><Relationship Id="rId56" Type="http://schemas.openxmlformats.org/officeDocument/2006/relationships/image" Target="../media/image2849.png"/><Relationship Id="rId77" Type="http://schemas.openxmlformats.org/officeDocument/2006/relationships/customXml" Target="../ink/ink2889.xml"/><Relationship Id="rId100" Type="http://schemas.openxmlformats.org/officeDocument/2006/relationships/image" Target="../media/image2871.png"/><Relationship Id="rId282" Type="http://schemas.openxmlformats.org/officeDocument/2006/relationships/image" Target="../media/image2961.png"/><Relationship Id="rId317" Type="http://schemas.openxmlformats.org/officeDocument/2006/relationships/customXml" Target="../ink/ink3009.xml"/><Relationship Id="rId338" Type="http://schemas.openxmlformats.org/officeDocument/2006/relationships/image" Target="../media/image2989.png"/><Relationship Id="rId359" Type="http://schemas.openxmlformats.org/officeDocument/2006/relationships/customXml" Target="../ink/ink3030.xml"/><Relationship Id="rId8" Type="http://schemas.openxmlformats.org/officeDocument/2006/relationships/image" Target="../media/image2825.png"/><Relationship Id="rId98" Type="http://schemas.openxmlformats.org/officeDocument/2006/relationships/image" Target="../media/image2870.png"/><Relationship Id="rId121" Type="http://schemas.openxmlformats.org/officeDocument/2006/relationships/customXml" Target="../ink/ink2911.xml"/><Relationship Id="rId142" Type="http://schemas.openxmlformats.org/officeDocument/2006/relationships/image" Target="../media/image2892.png"/><Relationship Id="rId163" Type="http://schemas.openxmlformats.org/officeDocument/2006/relationships/customXml" Target="../ink/ink2932.xml"/><Relationship Id="rId184" Type="http://schemas.openxmlformats.org/officeDocument/2006/relationships/image" Target="../media/image2913.png"/><Relationship Id="rId219" Type="http://schemas.openxmlformats.org/officeDocument/2006/relationships/customXml" Target="../ink/ink2960.xml"/><Relationship Id="rId370" Type="http://schemas.openxmlformats.org/officeDocument/2006/relationships/image" Target="../media/image3005.png"/><Relationship Id="rId391" Type="http://schemas.openxmlformats.org/officeDocument/2006/relationships/customXml" Target="../ink/ink3046.xml"/><Relationship Id="rId405" Type="http://schemas.openxmlformats.org/officeDocument/2006/relationships/image" Target="../media/image174.png"/><Relationship Id="rId230" Type="http://schemas.openxmlformats.org/officeDocument/2006/relationships/image" Target="../media/image2935.png"/><Relationship Id="rId251" Type="http://schemas.openxmlformats.org/officeDocument/2006/relationships/customXml" Target="../ink/ink2976.xml"/><Relationship Id="rId25" Type="http://schemas.openxmlformats.org/officeDocument/2006/relationships/customXml" Target="../ink/ink2863.xml"/><Relationship Id="rId46" Type="http://schemas.openxmlformats.org/officeDocument/2006/relationships/image" Target="../media/image2844.png"/><Relationship Id="rId67" Type="http://schemas.openxmlformats.org/officeDocument/2006/relationships/customXml" Target="../ink/ink2884.xml"/><Relationship Id="rId272" Type="http://schemas.openxmlformats.org/officeDocument/2006/relationships/image" Target="../media/image2956.png"/><Relationship Id="rId293" Type="http://schemas.openxmlformats.org/officeDocument/2006/relationships/customXml" Target="../ink/ink2997.xml"/><Relationship Id="rId307" Type="http://schemas.openxmlformats.org/officeDocument/2006/relationships/customXml" Target="../ink/ink3004.xml"/><Relationship Id="rId328" Type="http://schemas.openxmlformats.org/officeDocument/2006/relationships/image" Target="../media/image2984.png"/><Relationship Id="rId349" Type="http://schemas.openxmlformats.org/officeDocument/2006/relationships/customXml" Target="../ink/ink3025.xml"/><Relationship Id="rId88" Type="http://schemas.openxmlformats.org/officeDocument/2006/relationships/image" Target="../media/image2865.png"/><Relationship Id="rId111" Type="http://schemas.openxmlformats.org/officeDocument/2006/relationships/customXml" Target="../ink/ink2906.xml"/><Relationship Id="rId132" Type="http://schemas.openxmlformats.org/officeDocument/2006/relationships/image" Target="../media/image2887.png"/><Relationship Id="rId153" Type="http://schemas.openxmlformats.org/officeDocument/2006/relationships/customXml" Target="../ink/ink2927.xml"/><Relationship Id="rId174" Type="http://schemas.openxmlformats.org/officeDocument/2006/relationships/image" Target="../media/image2908.png"/><Relationship Id="rId195" Type="http://schemas.openxmlformats.org/officeDocument/2006/relationships/customXml" Target="../ink/ink2948.xml"/><Relationship Id="rId209" Type="http://schemas.openxmlformats.org/officeDocument/2006/relationships/customXml" Target="../ink/ink2955.xml"/><Relationship Id="rId360" Type="http://schemas.openxmlformats.org/officeDocument/2006/relationships/image" Target="../media/image3000.png"/><Relationship Id="rId381" Type="http://schemas.openxmlformats.org/officeDocument/2006/relationships/customXml" Target="../ink/ink3041.xml"/><Relationship Id="rId220" Type="http://schemas.openxmlformats.org/officeDocument/2006/relationships/image" Target="../media/image2930.png"/><Relationship Id="rId241" Type="http://schemas.openxmlformats.org/officeDocument/2006/relationships/customXml" Target="../ink/ink2971.xml"/><Relationship Id="rId15" Type="http://schemas.openxmlformats.org/officeDocument/2006/relationships/customXml" Target="../ink/ink2858.xml"/><Relationship Id="rId36" Type="http://schemas.openxmlformats.org/officeDocument/2006/relationships/image" Target="../media/image2839.png"/><Relationship Id="rId57" Type="http://schemas.openxmlformats.org/officeDocument/2006/relationships/customXml" Target="../ink/ink2879.xml"/><Relationship Id="rId262" Type="http://schemas.openxmlformats.org/officeDocument/2006/relationships/image" Target="../media/image2951.png"/><Relationship Id="rId283" Type="http://schemas.openxmlformats.org/officeDocument/2006/relationships/customXml" Target="../ink/ink2992.xml"/><Relationship Id="rId318" Type="http://schemas.openxmlformats.org/officeDocument/2006/relationships/image" Target="../media/image2979.png"/><Relationship Id="rId339" Type="http://schemas.openxmlformats.org/officeDocument/2006/relationships/customXml" Target="../ink/ink3020.xml"/><Relationship Id="rId78" Type="http://schemas.openxmlformats.org/officeDocument/2006/relationships/image" Target="../media/image2860.png"/><Relationship Id="rId99" Type="http://schemas.openxmlformats.org/officeDocument/2006/relationships/customXml" Target="../ink/ink2900.xml"/><Relationship Id="rId101" Type="http://schemas.openxmlformats.org/officeDocument/2006/relationships/customXml" Target="../ink/ink2901.xml"/><Relationship Id="rId122" Type="http://schemas.openxmlformats.org/officeDocument/2006/relationships/image" Target="../media/image2882.png"/><Relationship Id="rId143" Type="http://schemas.openxmlformats.org/officeDocument/2006/relationships/customXml" Target="../ink/ink2922.xml"/><Relationship Id="rId164" Type="http://schemas.openxmlformats.org/officeDocument/2006/relationships/image" Target="../media/image2903.png"/><Relationship Id="rId185" Type="http://schemas.openxmlformats.org/officeDocument/2006/relationships/customXml" Target="../ink/ink2943.xml"/><Relationship Id="rId350" Type="http://schemas.openxmlformats.org/officeDocument/2006/relationships/image" Target="../media/image2995.png"/><Relationship Id="rId371" Type="http://schemas.openxmlformats.org/officeDocument/2006/relationships/customXml" Target="../ink/ink3036.xml"/><Relationship Id="rId9" Type="http://schemas.openxmlformats.org/officeDocument/2006/relationships/customXml" Target="../ink/ink2855.xml"/><Relationship Id="rId210" Type="http://schemas.openxmlformats.org/officeDocument/2006/relationships/image" Target="../media/image2925.png"/><Relationship Id="rId392" Type="http://schemas.openxmlformats.org/officeDocument/2006/relationships/image" Target="../media/image3016.png"/><Relationship Id="rId26" Type="http://schemas.openxmlformats.org/officeDocument/2006/relationships/image" Target="../media/image2834.png"/><Relationship Id="rId231" Type="http://schemas.openxmlformats.org/officeDocument/2006/relationships/customXml" Target="../ink/ink2966.xml"/><Relationship Id="rId252" Type="http://schemas.openxmlformats.org/officeDocument/2006/relationships/image" Target="../media/image2946.png"/><Relationship Id="rId273" Type="http://schemas.openxmlformats.org/officeDocument/2006/relationships/customXml" Target="../ink/ink2987.xml"/><Relationship Id="rId294" Type="http://schemas.openxmlformats.org/officeDocument/2006/relationships/image" Target="../media/image2967.png"/><Relationship Id="rId308" Type="http://schemas.openxmlformats.org/officeDocument/2006/relationships/image" Target="../media/image2974.png"/><Relationship Id="rId329" Type="http://schemas.openxmlformats.org/officeDocument/2006/relationships/customXml" Target="../ink/ink3015.xml"/><Relationship Id="rId47" Type="http://schemas.openxmlformats.org/officeDocument/2006/relationships/customXml" Target="../ink/ink2874.xml"/><Relationship Id="rId68" Type="http://schemas.openxmlformats.org/officeDocument/2006/relationships/image" Target="../media/image2855.png"/><Relationship Id="rId89" Type="http://schemas.openxmlformats.org/officeDocument/2006/relationships/customXml" Target="../ink/ink2895.xml"/><Relationship Id="rId112" Type="http://schemas.openxmlformats.org/officeDocument/2006/relationships/image" Target="../media/image2877.png"/><Relationship Id="rId133" Type="http://schemas.openxmlformats.org/officeDocument/2006/relationships/customXml" Target="../ink/ink2917.xml"/><Relationship Id="rId154" Type="http://schemas.openxmlformats.org/officeDocument/2006/relationships/image" Target="../media/image2898.png"/><Relationship Id="rId175" Type="http://schemas.openxmlformats.org/officeDocument/2006/relationships/customXml" Target="../ink/ink2938.xml"/><Relationship Id="rId340" Type="http://schemas.openxmlformats.org/officeDocument/2006/relationships/image" Target="../media/image2990.png"/><Relationship Id="rId361" Type="http://schemas.openxmlformats.org/officeDocument/2006/relationships/customXml" Target="../ink/ink3031.xml"/><Relationship Id="rId196" Type="http://schemas.openxmlformats.org/officeDocument/2006/relationships/image" Target="../media/image2918.png"/><Relationship Id="rId200" Type="http://schemas.openxmlformats.org/officeDocument/2006/relationships/image" Target="../media/image2920.png"/><Relationship Id="rId382" Type="http://schemas.openxmlformats.org/officeDocument/2006/relationships/image" Target="../media/image3011.png"/><Relationship Id="rId16" Type="http://schemas.openxmlformats.org/officeDocument/2006/relationships/image" Target="../media/image2829.png"/><Relationship Id="rId221" Type="http://schemas.openxmlformats.org/officeDocument/2006/relationships/customXml" Target="../ink/ink2961.xml"/><Relationship Id="rId242" Type="http://schemas.openxmlformats.org/officeDocument/2006/relationships/image" Target="../media/image2941.png"/><Relationship Id="rId263" Type="http://schemas.openxmlformats.org/officeDocument/2006/relationships/customXml" Target="../ink/ink2982.xml"/><Relationship Id="rId284" Type="http://schemas.openxmlformats.org/officeDocument/2006/relationships/image" Target="../media/image2962.png"/><Relationship Id="rId319" Type="http://schemas.openxmlformats.org/officeDocument/2006/relationships/customXml" Target="../ink/ink3010.xml"/><Relationship Id="rId37" Type="http://schemas.openxmlformats.org/officeDocument/2006/relationships/customXml" Target="../ink/ink2869.xml"/><Relationship Id="rId58" Type="http://schemas.openxmlformats.org/officeDocument/2006/relationships/image" Target="../media/image2850.png"/><Relationship Id="rId79" Type="http://schemas.openxmlformats.org/officeDocument/2006/relationships/customXml" Target="../ink/ink2890.xml"/><Relationship Id="rId102" Type="http://schemas.openxmlformats.org/officeDocument/2006/relationships/image" Target="../media/image2872.png"/><Relationship Id="rId123" Type="http://schemas.openxmlformats.org/officeDocument/2006/relationships/customXml" Target="../ink/ink2912.xml"/><Relationship Id="rId144" Type="http://schemas.openxmlformats.org/officeDocument/2006/relationships/image" Target="../media/image2893.png"/><Relationship Id="rId330" Type="http://schemas.openxmlformats.org/officeDocument/2006/relationships/image" Target="../media/image2985.png"/><Relationship Id="rId90" Type="http://schemas.openxmlformats.org/officeDocument/2006/relationships/image" Target="../media/image2866.png"/><Relationship Id="rId165" Type="http://schemas.openxmlformats.org/officeDocument/2006/relationships/customXml" Target="../ink/ink2933.xml"/><Relationship Id="rId186" Type="http://schemas.openxmlformats.org/officeDocument/2006/relationships/image" Target="../media/image2914.png"/><Relationship Id="rId351" Type="http://schemas.openxmlformats.org/officeDocument/2006/relationships/customXml" Target="../ink/ink3026.xml"/><Relationship Id="rId372" Type="http://schemas.openxmlformats.org/officeDocument/2006/relationships/image" Target="../media/image3006.png"/><Relationship Id="rId393" Type="http://schemas.openxmlformats.org/officeDocument/2006/relationships/customXml" Target="../ink/ink3047.xml"/><Relationship Id="rId211" Type="http://schemas.openxmlformats.org/officeDocument/2006/relationships/customXml" Target="../ink/ink2956.xml"/><Relationship Id="rId232" Type="http://schemas.openxmlformats.org/officeDocument/2006/relationships/image" Target="../media/image2936.png"/><Relationship Id="rId253" Type="http://schemas.openxmlformats.org/officeDocument/2006/relationships/customXml" Target="../ink/ink2977.xml"/><Relationship Id="rId274" Type="http://schemas.openxmlformats.org/officeDocument/2006/relationships/image" Target="../media/image2957.png"/><Relationship Id="rId295" Type="http://schemas.openxmlformats.org/officeDocument/2006/relationships/customXml" Target="../ink/ink2998.xml"/><Relationship Id="rId309" Type="http://schemas.openxmlformats.org/officeDocument/2006/relationships/customXml" Target="../ink/ink3005.xml"/><Relationship Id="rId27" Type="http://schemas.openxmlformats.org/officeDocument/2006/relationships/customXml" Target="../ink/ink2864.xml"/><Relationship Id="rId48" Type="http://schemas.openxmlformats.org/officeDocument/2006/relationships/image" Target="../media/image2845.png"/><Relationship Id="rId69" Type="http://schemas.openxmlformats.org/officeDocument/2006/relationships/customXml" Target="../ink/ink2885.xml"/><Relationship Id="rId113" Type="http://schemas.openxmlformats.org/officeDocument/2006/relationships/customXml" Target="../ink/ink2907.xml"/><Relationship Id="rId134" Type="http://schemas.openxmlformats.org/officeDocument/2006/relationships/image" Target="../media/image2888.png"/><Relationship Id="rId320" Type="http://schemas.openxmlformats.org/officeDocument/2006/relationships/image" Target="../media/image2980.png"/><Relationship Id="rId80" Type="http://schemas.openxmlformats.org/officeDocument/2006/relationships/image" Target="../media/image2861.png"/><Relationship Id="rId155" Type="http://schemas.openxmlformats.org/officeDocument/2006/relationships/customXml" Target="../ink/ink2928.xml"/><Relationship Id="rId176" Type="http://schemas.openxmlformats.org/officeDocument/2006/relationships/image" Target="../media/image2909.png"/><Relationship Id="rId197" Type="http://schemas.openxmlformats.org/officeDocument/2006/relationships/customXml" Target="../ink/ink2949.xml"/><Relationship Id="rId341" Type="http://schemas.openxmlformats.org/officeDocument/2006/relationships/customXml" Target="../ink/ink3021.xml"/><Relationship Id="rId362" Type="http://schemas.openxmlformats.org/officeDocument/2006/relationships/image" Target="../media/image3001.png"/><Relationship Id="rId383" Type="http://schemas.openxmlformats.org/officeDocument/2006/relationships/customXml" Target="../ink/ink3042.xml"/><Relationship Id="rId201" Type="http://schemas.openxmlformats.org/officeDocument/2006/relationships/customXml" Target="../ink/ink2951.xml"/><Relationship Id="rId222" Type="http://schemas.openxmlformats.org/officeDocument/2006/relationships/image" Target="../media/image2931.png"/><Relationship Id="rId243" Type="http://schemas.openxmlformats.org/officeDocument/2006/relationships/customXml" Target="../ink/ink2972.xml"/><Relationship Id="rId264" Type="http://schemas.openxmlformats.org/officeDocument/2006/relationships/image" Target="../media/image2952.png"/><Relationship Id="rId285" Type="http://schemas.openxmlformats.org/officeDocument/2006/relationships/customXml" Target="../ink/ink2993.xml"/><Relationship Id="rId17" Type="http://schemas.openxmlformats.org/officeDocument/2006/relationships/customXml" Target="../ink/ink2859.xml"/><Relationship Id="rId38" Type="http://schemas.openxmlformats.org/officeDocument/2006/relationships/image" Target="../media/image2840.png"/><Relationship Id="rId59" Type="http://schemas.openxmlformats.org/officeDocument/2006/relationships/customXml" Target="../ink/ink2880.xml"/><Relationship Id="rId103" Type="http://schemas.openxmlformats.org/officeDocument/2006/relationships/customXml" Target="../ink/ink2902.xml"/><Relationship Id="rId124" Type="http://schemas.openxmlformats.org/officeDocument/2006/relationships/image" Target="../media/image2883.png"/><Relationship Id="rId310" Type="http://schemas.openxmlformats.org/officeDocument/2006/relationships/image" Target="../media/image2975.png"/><Relationship Id="rId70" Type="http://schemas.openxmlformats.org/officeDocument/2006/relationships/image" Target="../media/image2856.png"/><Relationship Id="rId91" Type="http://schemas.openxmlformats.org/officeDocument/2006/relationships/customXml" Target="../ink/ink2896.xml"/><Relationship Id="rId145" Type="http://schemas.openxmlformats.org/officeDocument/2006/relationships/customXml" Target="../ink/ink2923.xml"/><Relationship Id="rId166" Type="http://schemas.openxmlformats.org/officeDocument/2006/relationships/image" Target="../media/image2904.png"/><Relationship Id="rId187" Type="http://schemas.openxmlformats.org/officeDocument/2006/relationships/customXml" Target="../ink/ink2944.xml"/><Relationship Id="rId331" Type="http://schemas.openxmlformats.org/officeDocument/2006/relationships/customXml" Target="../ink/ink3016.xml"/><Relationship Id="rId352" Type="http://schemas.openxmlformats.org/officeDocument/2006/relationships/image" Target="../media/image2996.png"/><Relationship Id="rId373" Type="http://schemas.openxmlformats.org/officeDocument/2006/relationships/customXml" Target="../ink/ink3037.xml"/><Relationship Id="rId394" Type="http://schemas.openxmlformats.org/officeDocument/2006/relationships/image" Target="../media/image3017.png"/><Relationship Id="rId1" Type="http://schemas.microsoft.com/office/2007/relationships/media" Target="../media/media13.m4a"/><Relationship Id="rId212" Type="http://schemas.openxmlformats.org/officeDocument/2006/relationships/image" Target="../media/image2926.png"/><Relationship Id="rId233" Type="http://schemas.openxmlformats.org/officeDocument/2006/relationships/customXml" Target="../ink/ink2967.xml"/><Relationship Id="rId254" Type="http://schemas.openxmlformats.org/officeDocument/2006/relationships/image" Target="../media/image2947.png"/><Relationship Id="rId28" Type="http://schemas.openxmlformats.org/officeDocument/2006/relationships/image" Target="../media/image2835.png"/><Relationship Id="rId49" Type="http://schemas.openxmlformats.org/officeDocument/2006/relationships/customXml" Target="../ink/ink2875.xml"/><Relationship Id="rId114" Type="http://schemas.openxmlformats.org/officeDocument/2006/relationships/image" Target="../media/image2878.png"/><Relationship Id="rId275" Type="http://schemas.openxmlformats.org/officeDocument/2006/relationships/customXml" Target="../ink/ink2988.xml"/><Relationship Id="rId296" Type="http://schemas.openxmlformats.org/officeDocument/2006/relationships/image" Target="../media/image2968.png"/><Relationship Id="rId300" Type="http://schemas.openxmlformats.org/officeDocument/2006/relationships/image" Target="../media/image2970.png"/><Relationship Id="rId60" Type="http://schemas.openxmlformats.org/officeDocument/2006/relationships/image" Target="../media/image2851.png"/><Relationship Id="rId81" Type="http://schemas.openxmlformats.org/officeDocument/2006/relationships/customXml" Target="../ink/ink2891.xml"/><Relationship Id="rId135" Type="http://schemas.openxmlformats.org/officeDocument/2006/relationships/customXml" Target="../ink/ink2918.xml"/><Relationship Id="rId156" Type="http://schemas.openxmlformats.org/officeDocument/2006/relationships/image" Target="../media/image2899.png"/><Relationship Id="rId177" Type="http://schemas.openxmlformats.org/officeDocument/2006/relationships/customXml" Target="../ink/ink2939.xml"/><Relationship Id="rId198" Type="http://schemas.openxmlformats.org/officeDocument/2006/relationships/image" Target="../media/image2919.png"/><Relationship Id="rId321" Type="http://schemas.openxmlformats.org/officeDocument/2006/relationships/customXml" Target="../ink/ink3011.xml"/><Relationship Id="rId342" Type="http://schemas.openxmlformats.org/officeDocument/2006/relationships/image" Target="../media/image2991.png"/><Relationship Id="rId363" Type="http://schemas.openxmlformats.org/officeDocument/2006/relationships/customXml" Target="../ink/ink3032.xml"/><Relationship Id="rId384" Type="http://schemas.openxmlformats.org/officeDocument/2006/relationships/image" Target="../media/image3012.png"/><Relationship Id="rId202" Type="http://schemas.openxmlformats.org/officeDocument/2006/relationships/image" Target="../media/image2921.png"/><Relationship Id="rId223" Type="http://schemas.openxmlformats.org/officeDocument/2006/relationships/customXml" Target="../ink/ink2962.xml"/><Relationship Id="rId244" Type="http://schemas.openxmlformats.org/officeDocument/2006/relationships/image" Target="../media/image2942.png"/><Relationship Id="rId18" Type="http://schemas.openxmlformats.org/officeDocument/2006/relationships/image" Target="../media/image2830.png"/><Relationship Id="rId39" Type="http://schemas.openxmlformats.org/officeDocument/2006/relationships/customXml" Target="../ink/ink2870.xml"/><Relationship Id="rId265" Type="http://schemas.openxmlformats.org/officeDocument/2006/relationships/customXml" Target="../ink/ink2983.xml"/><Relationship Id="rId286" Type="http://schemas.openxmlformats.org/officeDocument/2006/relationships/image" Target="../media/image2963.png"/><Relationship Id="rId50" Type="http://schemas.openxmlformats.org/officeDocument/2006/relationships/image" Target="../media/image2846.png"/><Relationship Id="rId104" Type="http://schemas.openxmlformats.org/officeDocument/2006/relationships/image" Target="../media/image2873.png"/><Relationship Id="rId125" Type="http://schemas.openxmlformats.org/officeDocument/2006/relationships/customXml" Target="../ink/ink2913.xml"/><Relationship Id="rId146" Type="http://schemas.openxmlformats.org/officeDocument/2006/relationships/image" Target="../media/image2894.png"/><Relationship Id="rId167" Type="http://schemas.openxmlformats.org/officeDocument/2006/relationships/customXml" Target="../ink/ink2934.xml"/><Relationship Id="rId188" Type="http://schemas.openxmlformats.org/officeDocument/2006/relationships/image" Target="../media/image1014.png"/><Relationship Id="rId311" Type="http://schemas.openxmlformats.org/officeDocument/2006/relationships/customXml" Target="../ink/ink3006.xml"/><Relationship Id="rId332" Type="http://schemas.openxmlformats.org/officeDocument/2006/relationships/image" Target="../media/image2986.png"/><Relationship Id="rId353" Type="http://schemas.openxmlformats.org/officeDocument/2006/relationships/customXml" Target="../ink/ink3027.xml"/><Relationship Id="rId374" Type="http://schemas.openxmlformats.org/officeDocument/2006/relationships/image" Target="../media/image3007.png"/><Relationship Id="rId395" Type="http://schemas.openxmlformats.org/officeDocument/2006/relationships/customXml" Target="../ink/ink3048.xml"/><Relationship Id="rId71" Type="http://schemas.openxmlformats.org/officeDocument/2006/relationships/customXml" Target="../ink/ink2886.xml"/><Relationship Id="rId92" Type="http://schemas.openxmlformats.org/officeDocument/2006/relationships/image" Target="../media/image2867.png"/><Relationship Id="rId213" Type="http://schemas.openxmlformats.org/officeDocument/2006/relationships/customXml" Target="../ink/ink2957.xml"/><Relationship Id="rId234" Type="http://schemas.openxmlformats.org/officeDocument/2006/relationships/image" Target="../media/image2937.png"/><Relationship Id="rId2" Type="http://schemas.openxmlformats.org/officeDocument/2006/relationships/audio" Target="../media/media13.m4a"/><Relationship Id="rId29" Type="http://schemas.openxmlformats.org/officeDocument/2006/relationships/customXml" Target="../ink/ink2865.xml"/><Relationship Id="rId255" Type="http://schemas.openxmlformats.org/officeDocument/2006/relationships/customXml" Target="../ink/ink2978.xml"/><Relationship Id="rId276" Type="http://schemas.openxmlformats.org/officeDocument/2006/relationships/image" Target="../media/image2958.png"/><Relationship Id="rId297" Type="http://schemas.openxmlformats.org/officeDocument/2006/relationships/customXml" Target="../ink/ink2999.xml"/><Relationship Id="rId40" Type="http://schemas.openxmlformats.org/officeDocument/2006/relationships/image" Target="../media/image2841.png"/><Relationship Id="rId115" Type="http://schemas.openxmlformats.org/officeDocument/2006/relationships/customXml" Target="../ink/ink2908.xml"/><Relationship Id="rId136" Type="http://schemas.openxmlformats.org/officeDocument/2006/relationships/image" Target="../media/image2889.png"/><Relationship Id="rId157" Type="http://schemas.openxmlformats.org/officeDocument/2006/relationships/customXml" Target="../ink/ink2929.xml"/><Relationship Id="rId178" Type="http://schemas.openxmlformats.org/officeDocument/2006/relationships/image" Target="../media/image2910.png"/><Relationship Id="rId301" Type="http://schemas.openxmlformats.org/officeDocument/2006/relationships/customXml" Target="../ink/ink3001.xml"/><Relationship Id="rId322" Type="http://schemas.openxmlformats.org/officeDocument/2006/relationships/image" Target="../media/image2981.png"/><Relationship Id="rId343" Type="http://schemas.openxmlformats.org/officeDocument/2006/relationships/customXml" Target="../ink/ink3022.xml"/><Relationship Id="rId364" Type="http://schemas.openxmlformats.org/officeDocument/2006/relationships/image" Target="../media/image3002.png"/><Relationship Id="rId61" Type="http://schemas.openxmlformats.org/officeDocument/2006/relationships/customXml" Target="../ink/ink2881.xml"/><Relationship Id="rId82" Type="http://schemas.openxmlformats.org/officeDocument/2006/relationships/image" Target="../media/image2862.png"/><Relationship Id="rId199" Type="http://schemas.openxmlformats.org/officeDocument/2006/relationships/customXml" Target="../ink/ink2950.xml"/><Relationship Id="rId203" Type="http://schemas.openxmlformats.org/officeDocument/2006/relationships/customXml" Target="../ink/ink2952.xml"/><Relationship Id="rId385" Type="http://schemas.openxmlformats.org/officeDocument/2006/relationships/customXml" Target="../ink/ink3043.xml"/><Relationship Id="rId19" Type="http://schemas.openxmlformats.org/officeDocument/2006/relationships/customXml" Target="../ink/ink2860.xml"/><Relationship Id="rId224" Type="http://schemas.openxmlformats.org/officeDocument/2006/relationships/image" Target="../media/image2932.png"/><Relationship Id="rId245" Type="http://schemas.openxmlformats.org/officeDocument/2006/relationships/customXml" Target="../ink/ink2973.xml"/><Relationship Id="rId266" Type="http://schemas.openxmlformats.org/officeDocument/2006/relationships/image" Target="../media/image2953.png"/><Relationship Id="rId287" Type="http://schemas.openxmlformats.org/officeDocument/2006/relationships/customXml" Target="../ink/ink2994.xml"/><Relationship Id="rId30" Type="http://schemas.openxmlformats.org/officeDocument/2006/relationships/image" Target="../media/image2836.png"/><Relationship Id="rId105" Type="http://schemas.openxmlformats.org/officeDocument/2006/relationships/customXml" Target="../ink/ink2903.xml"/><Relationship Id="rId126" Type="http://schemas.openxmlformats.org/officeDocument/2006/relationships/image" Target="../media/image2884.png"/><Relationship Id="rId147" Type="http://schemas.openxmlformats.org/officeDocument/2006/relationships/customXml" Target="../ink/ink2924.xml"/><Relationship Id="rId168" Type="http://schemas.openxmlformats.org/officeDocument/2006/relationships/image" Target="../media/image2905.png"/><Relationship Id="rId312" Type="http://schemas.openxmlformats.org/officeDocument/2006/relationships/image" Target="../media/image2976.png"/><Relationship Id="rId333" Type="http://schemas.openxmlformats.org/officeDocument/2006/relationships/customXml" Target="../ink/ink3017.xml"/><Relationship Id="rId354" Type="http://schemas.openxmlformats.org/officeDocument/2006/relationships/image" Target="../media/image2997.png"/><Relationship Id="rId51" Type="http://schemas.openxmlformats.org/officeDocument/2006/relationships/customXml" Target="../ink/ink2876.xml"/><Relationship Id="rId72" Type="http://schemas.openxmlformats.org/officeDocument/2006/relationships/image" Target="../media/image2857.png"/><Relationship Id="rId93" Type="http://schemas.openxmlformats.org/officeDocument/2006/relationships/customXml" Target="../ink/ink2897.xml"/><Relationship Id="rId189" Type="http://schemas.openxmlformats.org/officeDocument/2006/relationships/customXml" Target="../ink/ink2945.xml"/><Relationship Id="rId375" Type="http://schemas.openxmlformats.org/officeDocument/2006/relationships/customXml" Target="../ink/ink3038.xml"/><Relationship Id="rId396" Type="http://schemas.openxmlformats.org/officeDocument/2006/relationships/image" Target="../media/image3018.png"/><Relationship Id="rId3" Type="http://schemas.openxmlformats.org/officeDocument/2006/relationships/slideLayout" Target="../slideLayouts/slideLayout7.xml"/><Relationship Id="rId214" Type="http://schemas.openxmlformats.org/officeDocument/2006/relationships/image" Target="../media/image2927.png"/><Relationship Id="rId235" Type="http://schemas.openxmlformats.org/officeDocument/2006/relationships/customXml" Target="../ink/ink2968.xml"/><Relationship Id="rId256" Type="http://schemas.openxmlformats.org/officeDocument/2006/relationships/image" Target="../media/image2948.png"/><Relationship Id="rId277" Type="http://schemas.openxmlformats.org/officeDocument/2006/relationships/customXml" Target="../ink/ink2989.xml"/><Relationship Id="rId298" Type="http://schemas.openxmlformats.org/officeDocument/2006/relationships/image" Target="../media/image2969.png"/><Relationship Id="rId400" Type="http://schemas.openxmlformats.org/officeDocument/2006/relationships/image" Target="../media/image3020.png"/><Relationship Id="rId116" Type="http://schemas.openxmlformats.org/officeDocument/2006/relationships/image" Target="../media/image2879.png"/><Relationship Id="rId137" Type="http://schemas.openxmlformats.org/officeDocument/2006/relationships/customXml" Target="../ink/ink2919.xml"/><Relationship Id="rId158" Type="http://schemas.openxmlformats.org/officeDocument/2006/relationships/image" Target="../media/image2900.png"/><Relationship Id="rId302" Type="http://schemas.openxmlformats.org/officeDocument/2006/relationships/image" Target="../media/image2971.png"/><Relationship Id="rId323" Type="http://schemas.openxmlformats.org/officeDocument/2006/relationships/customXml" Target="../ink/ink3012.xml"/><Relationship Id="rId344" Type="http://schemas.openxmlformats.org/officeDocument/2006/relationships/image" Target="../media/image2992.png"/><Relationship Id="rId20" Type="http://schemas.openxmlformats.org/officeDocument/2006/relationships/image" Target="../media/image2831.png"/><Relationship Id="rId41" Type="http://schemas.openxmlformats.org/officeDocument/2006/relationships/customXml" Target="../ink/ink2871.xml"/><Relationship Id="rId62" Type="http://schemas.openxmlformats.org/officeDocument/2006/relationships/image" Target="../media/image2852.png"/><Relationship Id="rId83" Type="http://schemas.openxmlformats.org/officeDocument/2006/relationships/customXml" Target="../ink/ink2892.xml"/><Relationship Id="rId179" Type="http://schemas.openxmlformats.org/officeDocument/2006/relationships/customXml" Target="../ink/ink2940.xml"/><Relationship Id="rId365" Type="http://schemas.openxmlformats.org/officeDocument/2006/relationships/customXml" Target="../ink/ink3033.xml"/><Relationship Id="rId386" Type="http://schemas.openxmlformats.org/officeDocument/2006/relationships/image" Target="../media/image3013.png"/><Relationship Id="rId190" Type="http://schemas.openxmlformats.org/officeDocument/2006/relationships/image" Target="../media/image2915.png"/><Relationship Id="rId204" Type="http://schemas.openxmlformats.org/officeDocument/2006/relationships/image" Target="../media/image2922.png"/><Relationship Id="rId225" Type="http://schemas.openxmlformats.org/officeDocument/2006/relationships/customXml" Target="../ink/ink2963.xml"/><Relationship Id="rId246" Type="http://schemas.openxmlformats.org/officeDocument/2006/relationships/image" Target="../media/image2943.png"/><Relationship Id="rId267" Type="http://schemas.openxmlformats.org/officeDocument/2006/relationships/customXml" Target="../ink/ink2984.xml"/><Relationship Id="rId288" Type="http://schemas.openxmlformats.org/officeDocument/2006/relationships/image" Target="../media/image2964.png"/><Relationship Id="rId106" Type="http://schemas.openxmlformats.org/officeDocument/2006/relationships/image" Target="../media/image2874.png"/><Relationship Id="rId127" Type="http://schemas.openxmlformats.org/officeDocument/2006/relationships/customXml" Target="../ink/ink2914.xml"/><Relationship Id="rId313" Type="http://schemas.openxmlformats.org/officeDocument/2006/relationships/customXml" Target="../ink/ink3007.xml"/><Relationship Id="rId10" Type="http://schemas.openxmlformats.org/officeDocument/2006/relationships/image" Target="../media/image2826.png"/><Relationship Id="rId31" Type="http://schemas.openxmlformats.org/officeDocument/2006/relationships/customXml" Target="../ink/ink2866.xml"/><Relationship Id="rId52" Type="http://schemas.openxmlformats.org/officeDocument/2006/relationships/image" Target="../media/image2847.png"/><Relationship Id="rId73" Type="http://schemas.openxmlformats.org/officeDocument/2006/relationships/customXml" Target="../ink/ink2887.xml"/><Relationship Id="rId94" Type="http://schemas.openxmlformats.org/officeDocument/2006/relationships/image" Target="../media/image2868.png"/><Relationship Id="rId148" Type="http://schemas.openxmlformats.org/officeDocument/2006/relationships/image" Target="../media/image2895.png"/><Relationship Id="rId169" Type="http://schemas.openxmlformats.org/officeDocument/2006/relationships/customXml" Target="../ink/ink2935.xml"/><Relationship Id="rId334" Type="http://schemas.openxmlformats.org/officeDocument/2006/relationships/image" Target="../media/image2987.png"/><Relationship Id="rId355" Type="http://schemas.openxmlformats.org/officeDocument/2006/relationships/customXml" Target="../ink/ink3028.xml"/><Relationship Id="rId376" Type="http://schemas.openxmlformats.org/officeDocument/2006/relationships/image" Target="../media/image3008.png"/><Relationship Id="rId397" Type="http://schemas.openxmlformats.org/officeDocument/2006/relationships/customXml" Target="../ink/ink3049.xml"/><Relationship Id="rId4" Type="http://schemas.openxmlformats.org/officeDocument/2006/relationships/notesSlide" Target="../notesSlides/notesSlide1.xml"/><Relationship Id="rId180" Type="http://schemas.openxmlformats.org/officeDocument/2006/relationships/image" Target="../media/image2911.png"/><Relationship Id="rId215" Type="http://schemas.openxmlformats.org/officeDocument/2006/relationships/customXml" Target="../ink/ink2958.xml"/><Relationship Id="rId236" Type="http://schemas.openxmlformats.org/officeDocument/2006/relationships/image" Target="../media/image2938.png"/><Relationship Id="rId257" Type="http://schemas.openxmlformats.org/officeDocument/2006/relationships/customXml" Target="../ink/ink2979.xml"/><Relationship Id="rId278" Type="http://schemas.openxmlformats.org/officeDocument/2006/relationships/image" Target="../media/image2959.png"/><Relationship Id="rId401" Type="http://schemas.openxmlformats.org/officeDocument/2006/relationships/customXml" Target="../ink/ink3051.xml"/><Relationship Id="rId303" Type="http://schemas.openxmlformats.org/officeDocument/2006/relationships/customXml" Target="../ink/ink3002.xml"/><Relationship Id="rId42" Type="http://schemas.openxmlformats.org/officeDocument/2006/relationships/image" Target="../media/image2842.png"/><Relationship Id="rId84" Type="http://schemas.openxmlformats.org/officeDocument/2006/relationships/image" Target="../media/image2863.png"/><Relationship Id="rId138" Type="http://schemas.openxmlformats.org/officeDocument/2006/relationships/image" Target="../media/image2890.png"/><Relationship Id="rId345" Type="http://schemas.openxmlformats.org/officeDocument/2006/relationships/customXml" Target="../ink/ink3023.xml"/><Relationship Id="rId387" Type="http://schemas.openxmlformats.org/officeDocument/2006/relationships/customXml" Target="../ink/ink3044.xml"/><Relationship Id="rId191" Type="http://schemas.openxmlformats.org/officeDocument/2006/relationships/customXml" Target="../ink/ink2946.xml"/><Relationship Id="rId205" Type="http://schemas.openxmlformats.org/officeDocument/2006/relationships/customXml" Target="../ink/ink2953.xml"/><Relationship Id="rId247" Type="http://schemas.openxmlformats.org/officeDocument/2006/relationships/customXml" Target="../ink/ink2974.xml"/><Relationship Id="rId107" Type="http://schemas.openxmlformats.org/officeDocument/2006/relationships/customXml" Target="../ink/ink2904.xml"/><Relationship Id="rId289" Type="http://schemas.openxmlformats.org/officeDocument/2006/relationships/customXml" Target="../ink/ink2995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79.png"/><Relationship Id="rId299" Type="http://schemas.openxmlformats.org/officeDocument/2006/relationships/image" Target="../media/image3170.png"/><Relationship Id="rId21" Type="http://schemas.openxmlformats.org/officeDocument/2006/relationships/image" Target="../media/image3031.png"/><Relationship Id="rId63" Type="http://schemas.openxmlformats.org/officeDocument/2006/relationships/image" Target="../media/image3052.png"/><Relationship Id="rId159" Type="http://schemas.openxmlformats.org/officeDocument/2006/relationships/image" Target="../media/image3100.png"/><Relationship Id="rId324" Type="http://schemas.openxmlformats.org/officeDocument/2006/relationships/customXml" Target="../ink/ink3213.xml"/><Relationship Id="rId366" Type="http://schemas.openxmlformats.org/officeDocument/2006/relationships/customXml" Target="../ink/ink3234.xml"/><Relationship Id="rId170" Type="http://schemas.openxmlformats.org/officeDocument/2006/relationships/customXml" Target="../ink/ink3136.xml"/><Relationship Id="rId226" Type="http://schemas.openxmlformats.org/officeDocument/2006/relationships/customXml" Target="../ink/ink3164.xml"/><Relationship Id="rId268" Type="http://schemas.openxmlformats.org/officeDocument/2006/relationships/customXml" Target="../ink/ink3185.xml"/><Relationship Id="rId32" Type="http://schemas.openxmlformats.org/officeDocument/2006/relationships/customXml" Target="../ink/ink3067.xml"/><Relationship Id="rId74" Type="http://schemas.openxmlformats.org/officeDocument/2006/relationships/customXml" Target="../ink/ink3088.xml"/><Relationship Id="rId128" Type="http://schemas.openxmlformats.org/officeDocument/2006/relationships/customXml" Target="../ink/ink3115.xml"/><Relationship Id="rId335" Type="http://schemas.openxmlformats.org/officeDocument/2006/relationships/image" Target="../media/image3188.png"/><Relationship Id="rId377" Type="http://schemas.openxmlformats.org/officeDocument/2006/relationships/image" Target="../media/image3209.png"/><Relationship Id="rId5" Type="http://schemas.openxmlformats.org/officeDocument/2006/relationships/image" Target="../media/image3023.png"/><Relationship Id="rId95" Type="http://schemas.openxmlformats.org/officeDocument/2006/relationships/image" Target="../media/image3068.png"/><Relationship Id="rId160" Type="http://schemas.openxmlformats.org/officeDocument/2006/relationships/customXml" Target="../ink/ink3131.xml"/><Relationship Id="rId181" Type="http://schemas.openxmlformats.org/officeDocument/2006/relationships/image" Target="../media/image3111.png"/><Relationship Id="rId216" Type="http://schemas.openxmlformats.org/officeDocument/2006/relationships/customXml" Target="../ink/ink3159.xml"/><Relationship Id="rId237" Type="http://schemas.openxmlformats.org/officeDocument/2006/relationships/image" Target="../media/image3139.png"/><Relationship Id="rId402" Type="http://schemas.openxmlformats.org/officeDocument/2006/relationships/customXml" Target="../ink/ink3252.xml"/><Relationship Id="rId258" Type="http://schemas.openxmlformats.org/officeDocument/2006/relationships/customXml" Target="../ink/ink3180.xml"/><Relationship Id="rId279" Type="http://schemas.openxmlformats.org/officeDocument/2006/relationships/image" Target="../media/image3160.png"/><Relationship Id="rId22" Type="http://schemas.openxmlformats.org/officeDocument/2006/relationships/customXml" Target="../ink/ink3062.xml"/><Relationship Id="rId43" Type="http://schemas.openxmlformats.org/officeDocument/2006/relationships/image" Target="../media/image3042.png"/><Relationship Id="rId64" Type="http://schemas.openxmlformats.org/officeDocument/2006/relationships/customXml" Target="../ink/ink3083.xml"/><Relationship Id="rId118" Type="http://schemas.openxmlformats.org/officeDocument/2006/relationships/customXml" Target="../ink/ink3110.xml"/><Relationship Id="rId139" Type="http://schemas.openxmlformats.org/officeDocument/2006/relationships/image" Target="../media/image3090.png"/><Relationship Id="rId290" Type="http://schemas.openxmlformats.org/officeDocument/2006/relationships/customXml" Target="../ink/ink3196.xml"/><Relationship Id="rId304" Type="http://schemas.openxmlformats.org/officeDocument/2006/relationships/customXml" Target="../ink/ink3203.xml"/><Relationship Id="rId325" Type="http://schemas.openxmlformats.org/officeDocument/2006/relationships/image" Target="../media/image3183.png"/><Relationship Id="rId346" Type="http://schemas.openxmlformats.org/officeDocument/2006/relationships/customXml" Target="../ink/ink3224.xml"/><Relationship Id="rId367" Type="http://schemas.openxmlformats.org/officeDocument/2006/relationships/image" Target="../media/image3204.png"/><Relationship Id="rId388" Type="http://schemas.openxmlformats.org/officeDocument/2006/relationships/customXml" Target="../ink/ink3245.xml"/><Relationship Id="rId85" Type="http://schemas.openxmlformats.org/officeDocument/2006/relationships/image" Target="../media/image3063.png"/><Relationship Id="rId150" Type="http://schemas.openxmlformats.org/officeDocument/2006/relationships/customXml" Target="../ink/ink3126.xml"/><Relationship Id="rId171" Type="http://schemas.openxmlformats.org/officeDocument/2006/relationships/image" Target="../media/image3106.png"/><Relationship Id="rId192" Type="http://schemas.openxmlformats.org/officeDocument/2006/relationships/customXml" Target="../ink/ink3147.xml"/><Relationship Id="rId206" Type="http://schemas.openxmlformats.org/officeDocument/2006/relationships/customXml" Target="../ink/ink3154.xml"/><Relationship Id="rId227" Type="http://schemas.openxmlformats.org/officeDocument/2006/relationships/image" Target="../media/image3134.png"/><Relationship Id="rId248" Type="http://schemas.openxmlformats.org/officeDocument/2006/relationships/customXml" Target="../ink/ink3175.xml"/><Relationship Id="rId269" Type="http://schemas.openxmlformats.org/officeDocument/2006/relationships/image" Target="../media/image3155.png"/><Relationship Id="rId12" Type="http://schemas.openxmlformats.org/officeDocument/2006/relationships/customXml" Target="../ink/ink3057.xml"/><Relationship Id="rId33" Type="http://schemas.openxmlformats.org/officeDocument/2006/relationships/image" Target="../media/image3037.png"/><Relationship Id="rId108" Type="http://schemas.openxmlformats.org/officeDocument/2006/relationships/customXml" Target="../ink/ink3105.xml"/><Relationship Id="rId129" Type="http://schemas.openxmlformats.org/officeDocument/2006/relationships/image" Target="../media/image3085.png"/><Relationship Id="rId280" Type="http://schemas.openxmlformats.org/officeDocument/2006/relationships/customXml" Target="../ink/ink3191.xml"/><Relationship Id="rId315" Type="http://schemas.openxmlformats.org/officeDocument/2006/relationships/image" Target="../media/image3178.png"/><Relationship Id="rId336" Type="http://schemas.openxmlformats.org/officeDocument/2006/relationships/customXml" Target="../ink/ink3219.xml"/><Relationship Id="rId357" Type="http://schemas.openxmlformats.org/officeDocument/2006/relationships/image" Target="../media/image3199.png"/><Relationship Id="rId54" Type="http://schemas.openxmlformats.org/officeDocument/2006/relationships/customXml" Target="../ink/ink3078.xml"/><Relationship Id="rId75" Type="http://schemas.openxmlformats.org/officeDocument/2006/relationships/image" Target="../media/image3058.png"/><Relationship Id="rId96" Type="http://schemas.openxmlformats.org/officeDocument/2006/relationships/customXml" Target="../ink/ink3099.xml"/><Relationship Id="rId140" Type="http://schemas.openxmlformats.org/officeDocument/2006/relationships/customXml" Target="../ink/ink3121.xml"/><Relationship Id="rId161" Type="http://schemas.openxmlformats.org/officeDocument/2006/relationships/image" Target="../media/image3101.png"/><Relationship Id="rId182" Type="http://schemas.openxmlformats.org/officeDocument/2006/relationships/customXml" Target="../ink/ink3142.xml"/><Relationship Id="rId217" Type="http://schemas.openxmlformats.org/officeDocument/2006/relationships/image" Target="../media/image3129.png"/><Relationship Id="rId378" Type="http://schemas.openxmlformats.org/officeDocument/2006/relationships/customXml" Target="../ink/ink3240.xml"/><Relationship Id="rId399" Type="http://schemas.openxmlformats.org/officeDocument/2006/relationships/image" Target="../media/image3220.png"/><Relationship Id="rId403" Type="http://schemas.openxmlformats.org/officeDocument/2006/relationships/image" Target="../media/image3222.png"/><Relationship Id="rId6" Type="http://schemas.openxmlformats.org/officeDocument/2006/relationships/customXml" Target="../ink/ink3054.xml"/><Relationship Id="rId238" Type="http://schemas.openxmlformats.org/officeDocument/2006/relationships/customXml" Target="../ink/ink3170.xml"/><Relationship Id="rId259" Type="http://schemas.openxmlformats.org/officeDocument/2006/relationships/image" Target="../media/image3150.png"/><Relationship Id="rId23" Type="http://schemas.openxmlformats.org/officeDocument/2006/relationships/image" Target="../media/image3032.png"/><Relationship Id="rId119" Type="http://schemas.openxmlformats.org/officeDocument/2006/relationships/image" Target="../media/image3080.png"/><Relationship Id="rId270" Type="http://schemas.openxmlformats.org/officeDocument/2006/relationships/customXml" Target="../ink/ink3186.xml"/><Relationship Id="rId291" Type="http://schemas.openxmlformats.org/officeDocument/2006/relationships/image" Target="../media/image3166.png"/><Relationship Id="rId305" Type="http://schemas.openxmlformats.org/officeDocument/2006/relationships/image" Target="../media/image3173.png"/><Relationship Id="rId326" Type="http://schemas.openxmlformats.org/officeDocument/2006/relationships/customXml" Target="../ink/ink3214.xml"/><Relationship Id="rId347" Type="http://schemas.openxmlformats.org/officeDocument/2006/relationships/image" Target="../media/image3194.png"/><Relationship Id="rId44" Type="http://schemas.openxmlformats.org/officeDocument/2006/relationships/customXml" Target="../ink/ink3073.xml"/><Relationship Id="rId65" Type="http://schemas.openxmlformats.org/officeDocument/2006/relationships/image" Target="../media/image3053.png"/><Relationship Id="rId86" Type="http://schemas.openxmlformats.org/officeDocument/2006/relationships/customXml" Target="../ink/ink3094.xml"/><Relationship Id="rId130" Type="http://schemas.openxmlformats.org/officeDocument/2006/relationships/customXml" Target="../ink/ink3116.xml"/><Relationship Id="rId151" Type="http://schemas.openxmlformats.org/officeDocument/2006/relationships/image" Target="../media/image3096.png"/><Relationship Id="rId368" Type="http://schemas.openxmlformats.org/officeDocument/2006/relationships/customXml" Target="../ink/ink3235.xml"/><Relationship Id="rId389" Type="http://schemas.openxmlformats.org/officeDocument/2006/relationships/image" Target="../media/image3215.png"/><Relationship Id="rId172" Type="http://schemas.openxmlformats.org/officeDocument/2006/relationships/customXml" Target="../ink/ink3137.xml"/><Relationship Id="rId193" Type="http://schemas.openxmlformats.org/officeDocument/2006/relationships/image" Target="../media/image3117.png"/><Relationship Id="rId207" Type="http://schemas.openxmlformats.org/officeDocument/2006/relationships/image" Target="../media/image3124.png"/><Relationship Id="rId228" Type="http://schemas.openxmlformats.org/officeDocument/2006/relationships/customXml" Target="../ink/ink3165.xml"/><Relationship Id="rId249" Type="http://schemas.openxmlformats.org/officeDocument/2006/relationships/image" Target="../media/image3145.png"/><Relationship Id="rId13" Type="http://schemas.openxmlformats.org/officeDocument/2006/relationships/image" Target="../media/image3027.png"/><Relationship Id="rId109" Type="http://schemas.openxmlformats.org/officeDocument/2006/relationships/image" Target="../media/image3075.png"/><Relationship Id="rId260" Type="http://schemas.openxmlformats.org/officeDocument/2006/relationships/customXml" Target="../ink/ink3181.xml"/><Relationship Id="rId281" Type="http://schemas.openxmlformats.org/officeDocument/2006/relationships/image" Target="../media/image3161.png"/><Relationship Id="rId316" Type="http://schemas.openxmlformats.org/officeDocument/2006/relationships/customXml" Target="../ink/ink3209.xml"/><Relationship Id="rId337" Type="http://schemas.openxmlformats.org/officeDocument/2006/relationships/image" Target="../media/image3189.png"/><Relationship Id="rId34" Type="http://schemas.openxmlformats.org/officeDocument/2006/relationships/customXml" Target="../ink/ink3068.xml"/><Relationship Id="rId55" Type="http://schemas.openxmlformats.org/officeDocument/2006/relationships/image" Target="../media/image3048.png"/><Relationship Id="rId76" Type="http://schemas.openxmlformats.org/officeDocument/2006/relationships/customXml" Target="../ink/ink3089.xml"/><Relationship Id="rId97" Type="http://schemas.openxmlformats.org/officeDocument/2006/relationships/image" Target="../media/image3069.png"/><Relationship Id="rId120" Type="http://schemas.openxmlformats.org/officeDocument/2006/relationships/customXml" Target="../ink/ink3111.xml"/><Relationship Id="rId141" Type="http://schemas.openxmlformats.org/officeDocument/2006/relationships/image" Target="../media/image3091.png"/><Relationship Id="rId358" Type="http://schemas.openxmlformats.org/officeDocument/2006/relationships/customXml" Target="../ink/ink3230.xml"/><Relationship Id="rId379" Type="http://schemas.openxmlformats.org/officeDocument/2006/relationships/image" Target="../media/image3210.png"/><Relationship Id="rId7" Type="http://schemas.openxmlformats.org/officeDocument/2006/relationships/image" Target="../media/image3024.png"/><Relationship Id="rId162" Type="http://schemas.openxmlformats.org/officeDocument/2006/relationships/customXml" Target="../ink/ink3132.xml"/><Relationship Id="rId183" Type="http://schemas.openxmlformats.org/officeDocument/2006/relationships/image" Target="../media/image3112.png"/><Relationship Id="rId218" Type="http://schemas.openxmlformats.org/officeDocument/2006/relationships/customXml" Target="../ink/ink3160.xml"/><Relationship Id="rId239" Type="http://schemas.openxmlformats.org/officeDocument/2006/relationships/image" Target="../media/image3140.png"/><Relationship Id="rId390" Type="http://schemas.openxmlformats.org/officeDocument/2006/relationships/customXml" Target="../ink/ink3246.xml"/><Relationship Id="rId404" Type="http://schemas.openxmlformats.org/officeDocument/2006/relationships/customXml" Target="../ink/ink3253.xml"/><Relationship Id="rId250" Type="http://schemas.openxmlformats.org/officeDocument/2006/relationships/customXml" Target="../ink/ink3176.xml"/><Relationship Id="rId271" Type="http://schemas.openxmlformats.org/officeDocument/2006/relationships/image" Target="../media/image3156.png"/><Relationship Id="rId292" Type="http://schemas.openxmlformats.org/officeDocument/2006/relationships/customXml" Target="../ink/ink3197.xml"/><Relationship Id="rId306" Type="http://schemas.openxmlformats.org/officeDocument/2006/relationships/customXml" Target="../ink/ink3204.xml"/><Relationship Id="rId24" Type="http://schemas.openxmlformats.org/officeDocument/2006/relationships/customXml" Target="../ink/ink3063.xml"/><Relationship Id="rId45" Type="http://schemas.openxmlformats.org/officeDocument/2006/relationships/image" Target="../media/image3043.png"/><Relationship Id="rId66" Type="http://schemas.openxmlformats.org/officeDocument/2006/relationships/customXml" Target="../ink/ink3084.xml"/><Relationship Id="rId87" Type="http://schemas.openxmlformats.org/officeDocument/2006/relationships/image" Target="../media/image3064.png"/><Relationship Id="rId110" Type="http://schemas.openxmlformats.org/officeDocument/2006/relationships/customXml" Target="../ink/ink3106.xml"/><Relationship Id="rId131" Type="http://schemas.openxmlformats.org/officeDocument/2006/relationships/image" Target="../media/image3086.png"/><Relationship Id="rId327" Type="http://schemas.openxmlformats.org/officeDocument/2006/relationships/image" Target="../media/image3184.png"/><Relationship Id="rId348" Type="http://schemas.openxmlformats.org/officeDocument/2006/relationships/customXml" Target="../ink/ink3225.xml"/><Relationship Id="rId369" Type="http://schemas.openxmlformats.org/officeDocument/2006/relationships/image" Target="../media/image3205.png"/><Relationship Id="rId152" Type="http://schemas.openxmlformats.org/officeDocument/2006/relationships/customXml" Target="../ink/ink3127.xml"/><Relationship Id="rId173" Type="http://schemas.openxmlformats.org/officeDocument/2006/relationships/image" Target="../media/image3107.png"/><Relationship Id="rId194" Type="http://schemas.openxmlformats.org/officeDocument/2006/relationships/customXml" Target="../ink/ink3148.xml"/><Relationship Id="rId208" Type="http://schemas.openxmlformats.org/officeDocument/2006/relationships/customXml" Target="../ink/ink3155.xml"/><Relationship Id="rId229" Type="http://schemas.openxmlformats.org/officeDocument/2006/relationships/image" Target="../media/image3135.png"/><Relationship Id="rId380" Type="http://schemas.openxmlformats.org/officeDocument/2006/relationships/customXml" Target="../ink/ink3241.xml"/><Relationship Id="rId240" Type="http://schemas.openxmlformats.org/officeDocument/2006/relationships/customXml" Target="../ink/ink3171.xml"/><Relationship Id="rId261" Type="http://schemas.openxmlformats.org/officeDocument/2006/relationships/image" Target="../media/image3151.png"/><Relationship Id="rId14" Type="http://schemas.openxmlformats.org/officeDocument/2006/relationships/customXml" Target="../ink/ink3058.xml"/><Relationship Id="rId35" Type="http://schemas.openxmlformats.org/officeDocument/2006/relationships/image" Target="../media/image3038.png"/><Relationship Id="rId56" Type="http://schemas.openxmlformats.org/officeDocument/2006/relationships/customXml" Target="../ink/ink3079.xml"/><Relationship Id="rId77" Type="http://schemas.openxmlformats.org/officeDocument/2006/relationships/image" Target="../media/image3059.png"/><Relationship Id="rId100" Type="http://schemas.openxmlformats.org/officeDocument/2006/relationships/customXml" Target="../ink/ink3101.xml"/><Relationship Id="rId282" Type="http://schemas.openxmlformats.org/officeDocument/2006/relationships/customXml" Target="../ink/ink3192.xml"/><Relationship Id="rId317" Type="http://schemas.openxmlformats.org/officeDocument/2006/relationships/image" Target="../media/image3179.png"/><Relationship Id="rId338" Type="http://schemas.openxmlformats.org/officeDocument/2006/relationships/customXml" Target="../ink/ink3220.xml"/><Relationship Id="rId359" Type="http://schemas.openxmlformats.org/officeDocument/2006/relationships/image" Target="../media/image3200.png"/><Relationship Id="rId8" Type="http://schemas.openxmlformats.org/officeDocument/2006/relationships/customXml" Target="../ink/ink3055.xml"/><Relationship Id="rId98" Type="http://schemas.openxmlformats.org/officeDocument/2006/relationships/customXml" Target="../ink/ink3100.xml"/><Relationship Id="rId121" Type="http://schemas.openxmlformats.org/officeDocument/2006/relationships/image" Target="../media/image3081.png"/><Relationship Id="rId142" Type="http://schemas.openxmlformats.org/officeDocument/2006/relationships/customXml" Target="../ink/ink3122.xml"/><Relationship Id="rId163" Type="http://schemas.openxmlformats.org/officeDocument/2006/relationships/image" Target="../media/image3102.png"/><Relationship Id="rId184" Type="http://schemas.openxmlformats.org/officeDocument/2006/relationships/customXml" Target="../ink/ink3143.xml"/><Relationship Id="rId219" Type="http://schemas.openxmlformats.org/officeDocument/2006/relationships/image" Target="../media/image3130.png"/><Relationship Id="rId370" Type="http://schemas.openxmlformats.org/officeDocument/2006/relationships/customXml" Target="../ink/ink3236.xml"/><Relationship Id="rId391" Type="http://schemas.openxmlformats.org/officeDocument/2006/relationships/image" Target="../media/image3216.png"/><Relationship Id="rId405" Type="http://schemas.openxmlformats.org/officeDocument/2006/relationships/image" Target="../media/image3223.png"/><Relationship Id="rId230" Type="http://schemas.openxmlformats.org/officeDocument/2006/relationships/customXml" Target="../ink/ink3166.xml"/><Relationship Id="rId251" Type="http://schemas.openxmlformats.org/officeDocument/2006/relationships/image" Target="../media/image3146.png"/><Relationship Id="rId25" Type="http://schemas.openxmlformats.org/officeDocument/2006/relationships/image" Target="../media/image3033.png"/><Relationship Id="rId46" Type="http://schemas.openxmlformats.org/officeDocument/2006/relationships/customXml" Target="../ink/ink3074.xml"/><Relationship Id="rId67" Type="http://schemas.openxmlformats.org/officeDocument/2006/relationships/image" Target="../media/image3054.png"/><Relationship Id="rId272" Type="http://schemas.openxmlformats.org/officeDocument/2006/relationships/customXml" Target="../ink/ink3187.xml"/><Relationship Id="rId293" Type="http://schemas.openxmlformats.org/officeDocument/2006/relationships/image" Target="../media/image3167.png"/><Relationship Id="rId307" Type="http://schemas.openxmlformats.org/officeDocument/2006/relationships/image" Target="../media/image3174.png"/><Relationship Id="rId328" Type="http://schemas.openxmlformats.org/officeDocument/2006/relationships/customXml" Target="../ink/ink3215.xml"/><Relationship Id="rId349" Type="http://schemas.openxmlformats.org/officeDocument/2006/relationships/image" Target="../media/image3195.png"/><Relationship Id="rId88" Type="http://schemas.openxmlformats.org/officeDocument/2006/relationships/customXml" Target="../ink/ink3095.xml"/><Relationship Id="rId111" Type="http://schemas.openxmlformats.org/officeDocument/2006/relationships/image" Target="../media/image3076.png"/><Relationship Id="rId132" Type="http://schemas.openxmlformats.org/officeDocument/2006/relationships/customXml" Target="../ink/ink3117.xml"/><Relationship Id="rId153" Type="http://schemas.openxmlformats.org/officeDocument/2006/relationships/image" Target="../media/image3097.png"/><Relationship Id="rId174" Type="http://schemas.openxmlformats.org/officeDocument/2006/relationships/customXml" Target="../ink/ink3138.xml"/><Relationship Id="rId195" Type="http://schemas.openxmlformats.org/officeDocument/2006/relationships/image" Target="../media/image3118.png"/><Relationship Id="rId209" Type="http://schemas.openxmlformats.org/officeDocument/2006/relationships/image" Target="../media/image3125.png"/><Relationship Id="rId360" Type="http://schemas.openxmlformats.org/officeDocument/2006/relationships/customXml" Target="../ink/ink3231.xml"/><Relationship Id="rId381" Type="http://schemas.openxmlformats.org/officeDocument/2006/relationships/image" Target="../media/image3211.png"/><Relationship Id="rId220" Type="http://schemas.openxmlformats.org/officeDocument/2006/relationships/customXml" Target="../ink/ink3161.xml"/><Relationship Id="rId241" Type="http://schemas.openxmlformats.org/officeDocument/2006/relationships/image" Target="../media/image3141.png"/><Relationship Id="rId15" Type="http://schemas.openxmlformats.org/officeDocument/2006/relationships/image" Target="../media/image3028.png"/><Relationship Id="rId36" Type="http://schemas.openxmlformats.org/officeDocument/2006/relationships/customXml" Target="../ink/ink3069.xml"/><Relationship Id="rId57" Type="http://schemas.openxmlformats.org/officeDocument/2006/relationships/image" Target="../media/image3049.png"/><Relationship Id="rId262" Type="http://schemas.openxmlformats.org/officeDocument/2006/relationships/customXml" Target="../ink/ink3182.xml"/><Relationship Id="rId283" Type="http://schemas.openxmlformats.org/officeDocument/2006/relationships/image" Target="../media/image3162.png"/><Relationship Id="rId318" Type="http://schemas.openxmlformats.org/officeDocument/2006/relationships/customXml" Target="../ink/ink3210.xml"/><Relationship Id="rId339" Type="http://schemas.openxmlformats.org/officeDocument/2006/relationships/image" Target="../media/image3190.png"/><Relationship Id="rId78" Type="http://schemas.openxmlformats.org/officeDocument/2006/relationships/customXml" Target="../ink/ink3090.xml"/><Relationship Id="rId99" Type="http://schemas.openxmlformats.org/officeDocument/2006/relationships/image" Target="../media/image3070.png"/><Relationship Id="rId101" Type="http://schemas.openxmlformats.org/officeDocument/2006/relationships/image" Target="../media/image3071.png"/><Relationship Id="rId122" Type="http://schemas.openxmlformats.org/officeDocument/2006/relationships/customXml" Target="../ink/ink3112.xml"/><Relationship Id="rId143" Type="http://schemas.openxmlformats.org/officeDocument/2006/relationships/image" Target="../media/image3092.png"/><Relationship Id="rId164" Type="http://schemas.openxmlformats.org/officeDocument/2006/relationships/customXml" Target="../ink/ink3133.xml"/><Relationship Id="rId185" Type="http://schemas.openxmlformats.org/officeDocument/2006/relationships/image" Target="../media/image3113.png"/><Relationship Id="rId350" Type="http://schemas.openxmlformats.org/officeDocument/2006/relationships/customXml" Target="../ink/ink3226.xml"/><Relationship Id="rId371" Type="http://schemas.openxmlformats.org/officeDocument/2006/relationships/image" Target="../media/image3206.png"/><Relationship Id="rId406" Type="http://schemas.openxmlformats.org/officeDocument/2006/relationships/customXml" Target="../ink/ink3254.xml"/><Relationship Id="rId9" Type="http://schemas.openxmlformats.org/officeDocument/2006/relationships/image" Target="../media/image3025.png"/><Relationship Id="rId210" Type="http://schemas.openxmlformats.org/officeDocument/2006/relationships/customXml" Target="../ink/ink3156.xml"/><Relationship Id="rId392" Type="http://schemas.openxmlformats.org/officeDocument/2006/relationships/customXml" Target="../ink/ink3247.xml"/><Relationship Id="rId26" Type="http://schemas.openxmlformats.org/officeDocument/2006/relationships/customXml" Target="../ink/ink3064.xml"/><Relationship Id="rId231" Type="http://schemas.openxmlformats.org/officeDocument/2006/relationships/image" Target="../media/image3136.png"/><Relationship Id="rId252" Type="http://schemas.openxmlformats.org/officeDocument/2006/relationships/customXml" Target="../ink/ink3177.xml"/><Relationship Id="rId273" Type="http://schemas.openxmlformats.org/officeDocument/2006/relationships/image" Target="../media/image3157.png"/><Relationship Id="rId294" Type="http://schemas.openxmlformats.org/officeDocument/2006/relationships/customXml" Target="../ink/ink3198.xml"/><Relationship Id="rId308" Type="http://schemas.openxmlformats.org/officeDocument/2006/relationships/customXml" Target="../ink/ink3205.xml"/><Relationship Id="rId329" Type="http://schemas.openxmlformats.org/officeDocument/2006/relationships/image" Target="../media/image3185.png"/><Relationship Id="rId47" Type="http://schemas.openxmlformats.org/officeDocument/2006/relationships/image" Target="../media/image3044.png"/><Relationship Id="rId68" Type="http://schemas.openxmlformats.org/officeDocument/2006/relationships/customXml" Target="../ink/ink3085.xml"/><Relationship Id="rId89" Type="http://schemas.openxmlformats.org/officeDocument/2006/relationships/image" Target="../media/image3065.png"/><Relationship Id="rId112" Type="http://schemas.openxmlformats.org/officeDocument/2006/relationships/customXml" Target="../ink/ink3107.xml"/><Relationship Id="rId133" Type="http://schemas.openxmlformats.org/officeDocument/2006/relationships/image" Target="../media/image3087.png"/><Relationship Id="rId154" Type="http://schemas.openxmlformats.org/officeDocument/2006/relationships/customXml" Target="../ink/ink3128.xml"/><Relationship Id="rId175" Type="http://schemas.openxmlformats.org/officeDocument/2006/relationships/image" Target="../media/image3108.png"/><Relationship Id="rId340" Type="http://schemas.openxmlformats.org/officeDocument/2006/relationships/customXml" Target="../ink/ink3221.xml"/><Relationship Id="rId361" Type="http://schemas.openxmlformats.org/officeDocument/2006/relationships/image" Target="../media/image3201.png"/><Relationship Id="rId196" Type="http://schemas.openxmlformats.org/officeDocument/2006/relationships/customXml" Target="../ink/ink3149.xml"/><Relationship Id="rId200" Type="http://schemas.openxmlformats.org/officeDocument/2006/relationships/customXml" Target="../ink/ink3151.xml"/><Relationship Id="rId382" Type="http://schemas.openxmlformats.org/officeDocument/2006/relationships/customXml" Target="../ink/ink3242.xml"/><Relationship Id="rId16" Type="http://schemas.openxmlformats.org/officeDocument/2006/relationships/customXml" Target="../ink/ink3059.xml"/><Relationship Id="rId221" Type="http://schemas.openxmlformats.org/officeDocument/2006/relationships/image" Target="../media/image3131.png"/><Relationship Id="rId242" Type="http://schemas.openxmlformats.org/officeDocument/2006/relationships/customXml" Target="../ink/ink3172.xml"/><Relationship Id="rId263" Type="http://schemas.openxmlformats.org/officeDocument/2006/relationships/image" Target="../media/image3152.png"/><Relationship Id="rId284" Type="http://schemas.openxmlformats.org/officeDocument/2006/relationships/customXml" Target="../ink/ink3193.xml"/><Relationship Id="rId319" Type="http://schemas.openxmlformats.org/officeDocument/2006/relationships/image" Target="../media/image3180.png"/><Relationship Id="rId37" Type="http://schemas.openxmlformats.org/officeDocument/2006/relationships/image" Target="../media/image3039.png"/><Relationship Id="rId58" Type="http://schemas.openxmlformats.org/officeDocument/2006/relationships/customXml" Target="../ink/ink3080.xml"/><Relationship Id="rId79" Type="http://schemas.openxmlformats.org/officeDocument/2006/relationships/image" Target="../media/image3060.png"/><Relationship Id="rId102" Type="http://schemas.openxmlformats.org/officeDocument/2006/relationships/customXml" Target="../ink/ink3102.xml"/><Relationship Id="rId123" Type="http://schemas.openxmlformats.org/officeDocument/2006/relationships/image" Target="../media/image3082.png"/><Relationship Id="rId144" Type="http://schemas.openxmlformats.org/officeDocument/2006/relationships/customXml" Target="../ink/ink3123.xml"/><Relationship Id="rId330" Type="http://schemas.openxmlformats.org/officeDocument/2006/relationships/customXml" Target="../ink/ink3216.xml"/><Relationship Id="rId90" Type="http://schemas.openxmlformats.org/officeDocument/2006/relationships/customXml" Target="../ink/ink3096.xml"/><Relationship Id="rId165" Type="http://schemas.openxmlformats.org/officeDocument/2006/relationships/image" Target="../media/image3103.png"/><Relationship Id="rId186" Type="http://schemas.openxmlformats.org/officeDocument/2006/relationships/customXml" Target="../ink/ink3144.xml"/><Relationship Id="rId351" Type="http://schemas.openxmlformats.org/officeDocument/2006/relationships/image" Target="../media/image3196.png"/><Relationship Id="rId372" Type="http://schemas.openxmlformats.org/officeDocument/2006/relationships/customXml" Target="../ink/ink3237.xml"/><Relationship Id="rId393" Type="http://schemas.openxmlformats.org/officeDocument/2006/relationships/image" Target="../media/image3217.png"/><Relationship Id="rId407" Type="http://schemas.openxmlformats.org/officeDocument/2006/relationships/image" Target="../media/image3224.png"/><Relationship Id="rId211" Type="http://schemas.openxmlformats.org/officeDocument/2006/relationships/image" Target="../media/image3126.png"/><Relationship Id="rId232" Type="http://schemas.openxmlformats.org/officeDocument/2006/relationships/customXml" Target="../ink/ink3167.xml"/><Relationship Id="rId253" Type="http://schemas.openxmlformats.org/officeDocument/2006/relationships/image" Target="../media/image3147.png"/><Relationship Id="rId274" Type="http://schemas.openxmlformats.org/officeDocument/2006/relationships/customXml" Target="../ink/ink3188.xml"/><Relationship Id="rId295" Type="http://schemas.openxmlformats.org/officeDocument/2006/relationships/image" Target="../media/image3168.png"/><Relationship Id="rId309" Type="http://schemas.openxmlformats.org/officeDocument/2006/relationships/image" Target="../media/image3175.png"/><Relationship Id="rId27" Type="http://schemas.openxmlformats.org/officeDocument/2006/relationships/image" Target="../media/image3034.png"/><Relationship Id="rId48" Type="http://schemas.openxmlformats.org/officeDocument/2006/relationships/customXml" Target="../ink/ink3075.xml"/><Relationship Id="rId69" Type="http://schemas.openxmlformats.org/officeDocument/2006/relationships/image" Target="../media/image3055.png"/><Relationship Id="rId113" Type="http://schemas.openxmlformats.org/officeDocument/2006/relationships/image" Target="../media/image3077.png"/><Relationship Id="rId134" Type="http://schemas.openxmlformats.org/officeDocument/2006/relationships/customXml" Target="../ink/ink3118.xml"/><Relationship Id="rId320" Type="http://schemas.openxmlformats.org/officeDocument/2006/relationships/customXml" Target="../ink/ink3211.xml"/><Relationship Id="rId80" Type="http://schemas.openxmlformats.org/officeDocument/2006/relationships/customXml" Target="../ink/ink3091.xml"/><Relationship Id="rId155" Type="http://schemas.openxmlformats.org/officeDocument/2006/relationships/image" Target="../media/image3098.png"/><Relationship Id="rId176" Type="http://schemas.openxmlformats.org/officeDocument/2006/relationships/customXml" Target="../ink/ink3139.xml"/><Relationship Id="rId197" Type="http://schemas.openxmlformats.org/officeDocument/2006/relationships/image" Target="../media/image3119.png"/><Relationship Id="rId341" Type="http://schemas.openxmlformats.org/officeDocument/2006/relationships/image" Target="../media/image3191.png"/><Relationship Id="rId362" Type="http://schemas.openxmlformats.org/officeDocument/2006/relationships/customXml" Target="../ink/ink3232.xml"/><Relationship Id="rId383" Type="http://schemas.openxmlformats.org/officeDocument/2006/relationships/image" Target="../media/image3212.png"/><Relationship Id="rId201" Type="http://schemas.openxmlformats.org/officeDocument/2006/relationships/image" Target="../media/image3121.png"/><Relationship Id="rId222" Type="http://schemas.openxmlformats.org/officeDocument/2006/relationships/customXml" Target="../ink/ink3162.xml"/><Relationship Id="rId243" Type="http://schemas.openxmlformats.org/officeDocument/2006/relationships/image" Target="../media/image3142.png"/><Relationship Id="rId264" Type="http://schemas.openxmlformats.org/officeDocument/2006/relationships/customXml" Target="../ink/ink3183.xml"/><Relationship Id="rId285" Type="http://schemas.openxmlformats.org/officeDocument/2006/relationships/image" Target="../media/image3163.png"/><Relationship Id="rId17" Type="http://schemas.openxmlformats.org/officeDocument/2006/relationships/image" Target="../media/image3029.png"/><Relationship Id="rId38" Type="http://schemas.openxmlformats.org/officeDocument/2006/relationships/customXml" Target="../ink/ink3070.xml"/><Relationship Id="rId59" Type="http://schemas.openxmlformats.org/officeDocument/2006/relationships/image" Target="../media/image3050.png"/><Relationship Id="rId103" Type="http://schemas.openxmlformats.org/officeDocument/2006/relationships/image" Target="../media/image3072.png"/><Relationship Id="rId124" Type="http://schemas.openxmlformats.org/officeDocument/2006/relationships/customXml" Target="../ink/ink3113.xml"/><Relationship Id="rId310" Type="http://schemas.openxmlformats.org/officeDocument/2006/relationships/customXml" Target="../ink/ink3206.xml"/><Relationship Id="rId70" Type="http://schemas.openxmlformats.org/officeDocument/2006/relationships/customXml" Target="../ink/ink3086.xml"/><Relationship Id="rId91" Type="http://schemas.openxmlformats.org/officeDocument/2006/relationships/image" Target="../media/image3066.png"/><Relationship Id="rId145" Type="http://schemas.openxmlformats.org/officeDocument/2006/relationships/image" Target="../media/image3093.png"/><Relationship Id="rId166" Type="http://schemas.openxmlformats.org/officeDocument/2006/relationships/customXml" Target="../ink/ink3134.xml"/><Relationship Id="rId187" Type="http://schemas.openxmlformats.org/officeDocument/2006/relationships/image" Target="../media/image3114.png"/><Relationship Id="rId331" Type="http://schemas.openxmlformats.org/officeDocument/2006/relationships/image" Target="../media/image3186.png"/><Relationship Id="rId352" Type="http://schemas.openxmlformats.org/officeDocument/2006/relationships/customXml" Target="../ink/ink3227.xml"/><Relationship Id="rId373" Type="http://schemas.openxmlformats.org/officeDocument/2006/relationships/image" Target="../media/image3207.png"/><Relationship Id="rId394" Type="http://schemas.openxmlformats.org/officeDocument/2006/relationships/customXml" Target="../ink/ink3248.xml"/><Relationship Id="rId408" Type="http://schemas.openxmlformats.org/officeDocument/2006/relationships/customXml" Target="../ink/ink3255.xml"/><Relationship Id="rId1" Type="http://schemas.microsoft.com/office/2007/relationships/media" Target="../media/media14.m4a"/><Relationship Id="rId212" Type="http://schemas.openxmlformats.org/officeDocument/2006/relationships/customXml" Target="../ink/ink3157.xml"/><Relationship Id="rId233" Type="http://schemas.openxmlformats.org/officeDocument/2006/relationships/image" Target="../media/image3137.png"/><Relationship Id="rId254" Type="http://schemas.openxmlformats.org/officeDocument/2006/relationships/customXml" Target="../ink/ink3178.xml"/><Relationship Id="rId28" Type="http://schemas.openxmlformats.org/officeDocument/2006/relationships/customXml" Target="../ink/ink3065.xml"/><Relationship Id="rId49" Type="http://schemas.openxmlformats.org/officeDocument/2006/relationships/image" Target="../media/image3045.png"/><Relationship Id="rId114" Type="http://schemas.openxmlformats.org/officeDocument/2006/relationships/customXml" Target="../ink/ink3108.xml"/><Relationship Id="rId275" Type="http://schemas.openxmlformats.org/officeDocument/2006/relationships/image" Target="../media/image3158.png"/><Relationship Id="rId296" Type="http://schemas.openxmlformats.org/officeDocument/2006/relationships/customXml" Target="../ink/ink3199.xml"/><Relationship Id="rId300" Type="http://schemas.openxmlformats.org/officeDocument/2006/relationships/customXml" Target="../ink/ink3201.xml"/><Relationship Id="rId60" Type="http://schemas.openxmlformats.org/officeDocument/2006/relationships/customXml" Target="../ink/ink3081.xml"/><Relationship Id="rId81" Type="http://schemas.openxmlformats.org/officeDocument/2006/relationships/image" Target="../media/image3061.png"/><Relationship Id="rId135" Type="http://schemas.openxmlformats.org/officeDocument/2006/relationships/image" Target="../media/image3088.png"/><Relationship Id="rId156" Type="http://schemas.openxmlformats.org/officeDocument/2006/relationships/customXml" Target="../ink/ink3129.xml"/><Relationship Id="rId177" Type="http://schemas.openxmlformats.org/officeDocument/2006/relationships/image" Target="../media/image3109.png"/><Relationship Id="rId198" Type="http://schemas.openxmlformats.org/officeDocument/2006/relationships/customXml" Target="../ink/ink3150.xml"/><Relationship Id="rId321" Type="http://schemas.openxmlformats.org/officeDocument/2006/relationships/image" Target="../media/image3181.png"/><Relationship Id="rId342" Type="http://schemas.openxmlformats.org/officeDocument/2006/relationships/customXml" Target="../ink/ink3222.xml"/><Relationship Id="rId363" Type="http://schemas.openxmlformats.org/officeDocument/2006/relationships/image" Target="../media/image3202.png"/><Relationship Id="rId384" Type="http://schemas.openxmlformats.org/officeDocument/2006/relationships/customXml" Target="../ink/ink3243.xml"/><Relationship Id="rId202" Type="http://schemas.openxmlformats.org/officeDocument/2006/relationships/customXml" Target="../ink/ink3152.xml"/><Relationship Id="rId223" Type="http://schemas.openxmlformats.org/officeDocument/2006/relationships/image" Target="../media/image3132.png"/><Relationship Id="rId244" Type="http://schemas.openxmlformats.org/officeDocument/2006/relationships/customXml" Target="../ink/ink3173.xml"/><Relationship Id="rId18" Type="http://schemas.openxmlformats.org/officeDocument/2006/relationships/customXml" Target="../ink/ink3060.xml"/><Relationship Id="rId39" Type="http://schemas.openxmlformats.org/officeDocument/2006/relationships/image" Target="../media/image3040.png"/><Relationship Id="rId265" Type="http://schemas.openxmlformats.org/officeDocument/2006/relationships/image" Target="../media/image3153.png"/><Relationship Id="rId286" Type="http://schemas.openxmlformats.org/officeDocument/2006/relationships/customXml" Target="../ink/ink3194.xml"/><Relationship Id="rId50" Type="http://schemas.openxmlformats.org/officeDocument/2006/relationships/customXml" Target="../ink/ink3076.xml"/><Relationship Id="rId104" Type="http://schemas.openxmlformats.org/officeDocument/2006/relationships/customXml" Target="../ink/ink3103.xml"/><Relationship Id="rId125" Type="http://schemas.openxmlformats.org/officeDocument/2006/relationships/image" Target="../media/image3083.png"/><Relationship Id="rId146" Type="http://schemas.openxmlformats.org/officeDocument/2006/relationships/customXml" Target="../ink/ink3124.xml"/><Relationship Id="rId167" Type="http://schemas.openxmlformats.org/officeDocument/2006/relationships/image" Target="../media/image3104.png"/><Relationship Id="rId188" Type="http://schemas.openxmlformats.org/officeDocument/2006/relationships/customXml" Target="../ink/ink3145.xml"/><Relationship Id="rId311" Type="http://schemas.openxmlformats.org/officeDocument/2006/relationships/image" Target="../media/image3176.png"/><Relationship Id="rId332" Type="http://schemas.openxmlformats.org/officeDocument/2006/relationships/customXml" Target="../ink/ink3217.xml"/><Relationship Id="rId353" Type="http://schemas.openxmlformats.org/officeDocument/2006/relationships/image" Target="../media/image3197.png"/><Relationship Id="rId374" Type="http://schemas.openxmlformats.org/officeDocument/2006/relationships/customXml" Target="../ink/ink3238.xml"/><Relationship Id="rId395" Type="http://schemas.openxmlformats.org/officeDocument/2006/relationships/image" Target="../media/image3218.png"/><Relationship Id="rId409" Type="http://schemas.openxmlformats.org/officeDocument/2006/relationships/image" Target="../media/image3225.png"/><Relationship Id="rId71" Type="http://schemas.openxmlformats.org/officeDocument/2006/relationships/image" Target="../media/image3056.png"/><Relationship Id="rId92" Type="http://schemas.openxmlformats.org/officeDocument/2006/relationships/customXml" Target="../ink/ink3097.xml"/><Relationship Id="rId213" Type="http://schemas.openxmlformats.org/officeDocument/2006/relationships/image" Target="../media/image3127.png"/><Relationship Id="rId234" Type="http://schemas.openxmlformats.org/officeDocument/2006/relationships/customXml" Target="../ink/ink3168.xml"/><Relationship Id="rId2" Type="http://schemas.openxmlformats.org/officeDocument/2006/relationships/audio" Target="../media/media14.m4a"/><Relationship Id="rId29" Type="http://schemas.openxmlformats.org/officeDocument/2006/relationships/image" Target="../media/image3035.png"/><Relationship Id="rId255" Type="http://schemas.openxmlformats.org/officeDocument/2006/relationships/image" Target="../media/image3148.png"/><Relationship Id="rId276" Type="http://schemas.openxmlformats.org/officeDocument/2006/relationships/customXml" Target="../ink/ink3189.xml"/><Relationship Id="rId297" Type="http://schemas.openxmlformats.org/officeDocument/2006/relationships/image" Target="../media/image3169.png"/><Relationship Id="rId40" Type="http://schemas.openxmlformats.org/officeDocument/2006/relationships/customXml" Target="../ink/ink3071.xml"/><Relationship Id="rId115" Type="http://schemas.openxmlformats.org/officeDocument/2006/relationships/image" Target="../media/image3078.png"/><Relationship Id="rId136" Type="http://schemas.openxmlformats.org/officeDocument/2006/relationships/customXml" Target="../ink/ink3119.xml"/><Relationship Id="rId157" Type="http://schemas.openxmlformats.org/officeDocument/2006/relationships/image" Target="../media/image3099.png"/><Relationship Id="rId178" Type="http://schemas.openxmlformats.org/officeDocument/2006/relationships/customXml" Target="../ink/ink3140.xml"/><Relationship Id="rId301" Type="http://schemas.openxmlformats.org/officeDocument/2006/relationships/image" Target="../media/image3171.png"/><Relationship Id="rId322" Type="http://schemas.openxmlformats.org/officeDocument/2006/relationships/customXml" Target="../ink/ink3212.xml"/><Relationship Id="rId343" Type="http://schemas.openxmlformats.org/officeDocument/2006/relationships/image" Target="../media/image3192.png"/><Relationship Id="rId364" Type="http://schemas.openxmlformats.org/officeDocument/2006/relationships/customXml" Target="../ink/ink3233.xml"/><Relationship Id="rId61" Type="http://schemas.openxmlformats.org/officeDocument/2006/relationships/image" Target="../media/image3051.png"/><Relationship Id="rId82" Type="http://schemas.openxmlformats.org/officeDocument/2006/relationships/customXml" Target="../ink/ink3092.xml"/><Relationship Id="rId199" Type="http://schemas.openxmlformats.org/officeDocument/2006/relationships/image" Target="../media/image3120.png"/><Relationship Id="rId203" Type="http://schemas.openxmlformats.org/officeDocument/2006/relationships/image" Target="../media/image3122.png"/><Relationship Id="rId385" Type="http://schemas.openxmlformats.org/officeDocument/2006/relationships/image" Target="../media/image3213.png"/><Relationship Id="rId19" Type="http://schemas.openxmlformats.org/officeDocument/2006/relationships/image" Target="../media/image3030.png"/><Relationship Id="rId224" Type="http://schemas.openxmlformats.org/officeDocument/2006/relationships/customXml" Target="../ink/ink3163.xml"/><Relationship Id="rId245" Type="http://schemas.openxmlformats.org/officeDocument/2006/relationships/image" Target="../media/image3143.png"/><Relationship Id="rId266" Type="http://schemas.openxmlformats.org/officeDocument/2006/relationships/customXml" Target="../ink/ink3184.xml"/><Relationship Id="rId287" Type="http://schemas.openxmlformats.org/officeDocument/2006/relationships/image" Target="../media/image3164.png"/><Relationship Id="rId410" Type="http://schemas.openxmlformats.org/officeDocument/2006/relationships/customXml" Target="../ink/ink3256.xml"/><Relationship Id="rId30" Type="http://schemas.openxmlformats.org/officeDocument/2006/relationships/customXml" Target="../ink/ink3066.xml"/><Relationship Id="rId105" Type="http://schemas.openxmlformats.org/officeDocument/2006/relationships/image" Target="../media/image3073.png"/><Relationship Id="rId126" Type="http://schemas.openxmlformats.org/officeDocument/2006/relationships/customXml" Target="../ink/ink3114.xml"/><Relationship Id="rId147" Type="http://schemas.openxmlformats.org/officeDocument/2006/relationships/image" Target="../media/image3094.png"/><Relationship Id="rId168" Type="http://schemas.openxmlformats.org/officeDocument/2006/relationships/customXml" Target="../ink/ink3135.xml"/><Relationship Id="rId312" Type="http://schemas.openxmlformats.org/officeDocument/2006/relationships/customXml" Target="../ink/ink3207.xml"/><Relationship Id="rId333" Type="http://schemas.openxmlformats.org/officeDocument/2006/relationships/image" Target="../media/image3187.png"/><Relationship Id="rId354" Type="http://schemas.openxmlformats.org/officeDocument/2006/relationships/customXml" Target="../ink/ink3228.xml"/><Relationship Id="rId51" Type="http://schemas.openxmlformats.org/officeDocument/2006/relationships/image" Target="../media/image3046.png"/><Relationship Id="rId72" Type="http://schemas.openxmlformats.org/officeDocument/2006/relationships/customXml" Target="../ink/ink3087.xml"/><Relationship Id="rId93" Type="http://schemas.openxmlformats.org/officeDocument/2006/relationships/image" Target="../media/image3067.png"/><Relationship Id="rId189" Type="http://schemas.openxmlformats.org/officeDocument/2006/relationships/image" Target="../media/image3115.png"/><Relationship Id="rId375" Type="http://schemas.openxmlformats.org/officeDocument/2006/relationships/image" Target="../media/image3208.png"/><Relationship Id="rId396" Type="http://schemas.openxmlformats.org/officeDocument/2006/relationships/customXml" Target="../ink/ink3249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3158.xml"/><Relationship Id="rId235" Type="http://schemas.openxmlformats.org/officeDocument/2006/relationships/image" Target="../media/image3138.png"/><Relationship Id="rId256" Type="http://schemas.openxmlformats.org/officeDocument/2006/relationships/customXml" Target="../ink/ink3179.xml"/><Relationship Id="rId277" Type="http://schemas.openxmlformats.org/officeDocument/2006/relationships/image" Target="../media/image3159.png"/><Relationship Id="rId298" Type="http://schemas.openxmlformats.org/officeDocument/2006/relationships/customXml" Target="../ink/ink3200.xml"/><Relationship Id="rId400" Type="http://schemas.openxmlformats.org/officeDocument/2006/relationships/customXml" Target="../ink/ink3251.xml"/><Relationship Id="rId116" Type="http://schemas.openxmlformats.org/officeDocument/2006/relationships/customXml" Target="../ink/ink3109.xml"/><Relationship Id="rId137" Type="http://schemas.openxmlformats.org/officeDocument/2006/relationships/image" Target="../media/image3089.png"/><Relationship Id="rId158" Type="http://schemas.openxmlformats.org/officeDocument/2006/relationships/customXml" Target="../ink/ink3130.xml"/><Relationship Id="rId302" Type="http://schemas.openxmlformats.org/officeDocument/2006/relationships/customXml" Target="../ink/ink3202.xml"/><Relationship Id="rId323" Type="http://schemas.openxmlformats.org/officeDocument/2006/relationships/image" Target="../media/image3182.png"/><Relationship Id="rId344" Type="http://schemas.openxmlformats.org/officeDocument/2006/relationships/customXml" Target="../ink/ink3223.xml"/><Relationship Id="rId20" Type="http://schemas.openxmlformats.org/officeDocument/2006/relationships/customXml" Target="../ink/ink3061.xml"/><Relationship Id="rId41" Type="http://schemas.openxmlformats.org/officeDocument/2006/relationships/image" Target="../media/image3041.png"/><Relationship Id="rId62" Type="http://schemas.openxmlformats.org/officeDocument/2006/relationships/customXml" Target="../ink/ink3082.xml"/><Relationship Id="rId83" Type="http://schemas.openxmlformats.org/officeDocument/2006/relationships/image" Target="../media/image3062.png"/><Relationship Id="rId179" Type="http://schemas.openxmlformats.org/officeDocument/2006/relationships/image" Target="../media/image3110.png"/><Relationship Id="rId365" Type="http://schemas.openxmlformats.org/officeDocument/2006/relationships/image" Target="../media/image3203.png"/><Relationship Id="rId386" Type="http://schemas.openxmlformats.org/officeDocument/2006/relationships/customXml" Target="../ink/ink3244.xml"/><Relationship Id="rId190" Type="http://schemas.openxmlformats.org/officeDocument/2006/relationships/customXml" Target="../ink/ink3146.xml"/><Relationship Id="rId204" Type="http://schemas.openxmlformats.org/officeDocument/2006/relationships/customXml" Target="../ink/ink3153.xml"/><Relationship Id="rId225" Type="http://schemas.openxmlformats.org/officeDocument/2006/relationships/image" Target="../media/image3133.png"/><Relationship Id="rId246" Type="http://schemas.openxmlformats.org/officeDocument/2006/relationships/customXml" Target="../ink/ink3174.xml"/><Relationship Id="rId267" Type="http://schemas.openxmlformats.org/officeDocument/2006/relationships/image" Target="../media/image3154.png"/><Relationship Id="rId288" Type="http://schemas.openxmlformats.org/officeDocument/2006/relationships/customXml" Target="../ink/ink3195.xml"/><Relationship Id="rId411" Type="http://schemas.openxmlformats.org/officeDocument/2006/relationships/image" Target="../media/image3226.png"/><Relationship Id="rId106" Type="http://schemas.openxmlformats.org/officeDocument/2006/relationships/customXml" Target="../ink/ink3104.xml"/><Relationship Id="rId127" Type="http://schemas.openxmlformats.org/officeDocument/2006/relationships/image" Target="../media/image3084.png"/><Relationship Id="rId313" Type="http://schemas.openxmlformats.org/officeDocument/2006/relationships/image" Target="../media/image3177.png"/><Relationship Id="rId10" Type="http://schemas.openxmlformats.org/officeDocument/2006/relationships/customXml" Target="../ink/ink3056.xml"/><Relationship Id="rId31" Type="http://schemas.openxmlformats.org/officeDocument/2006/relationships/image" Target="../media/image3036.png"/><Relationship Id="rId52" Type="http://schemas.openxmlformats.org/officeDocument/2006/relationships/customXml" Target="../ink/ink3077.xml"/><Relationship Id="rId73" Type="http://schemas.openxmlformats.org/officeDocument/2006/relationships/image" Target="../media/image3057.png"/><Relationship Id="rId94" Type="http://schemas.openxmlformats.org/officeDocument/2006/relationships/customXml" Target="../ink/ink3098.xml"/><Relationship Id="rId148" Type="http://schemas.openxmlformats.org/officeDocument/2006/relationships/customXml" Target="../ink/ink3125.xml"/><Relationship Id="rId169" Type="http://schemas.openxmlformats.org/officeDocument/2006/relationships/image" Target="../media/image3105.png"/><Relationship Id="rId334" Type="http://schemas.openxmlformats.org/officeDocument/2006/relationships/customXml" Target="../ink/ink3218.xml"/><Relationship Id="rId355" Type="http://schemas.openxmlformats.org/officeDocument/2006/relationships/image" Target="../media/image3198.png"/><Relationship Id="rId376" Type="http://schemas.openxmlformats.org/officeDocument/2006/relationships/customXml" Target="../ink/ink3239.xml"/><Relationship Id="rId397" Type="http://schemas.openxmlformats.org/officeDocument/2006/relationships/image" Target="../media/image3219.png"/><Relationship Id="rId4" Type="http://schemas.openxmlformats.org/officeDocument/2006/relationships/customXml" Target="../ink/ink3053.xml"/><Relationship Id="rId180" Type="http://schemas.openxmlformats.org/officeDocument/2006/relationships/customXml" Target="../ink/ink3141.xml"/><Relationship Id="rId215" Type="http://schemas.openxmlformats.org/officeDocument/2006/relationships/image" Target="../media/image3128.png"/><Relationship Id="rId236" Type="http://schemas.openxmlformats.org/officeDocument/2006/relationships/customXml" Target="../ink/ink3169.xml"/><Relationship Id="rId257" Type="http://schemas.openxmlformats.org/officeDocument/2006/relationships/image" Target="../media/image3149.png"/><Relationship Id="rId278" Type="http://schemas.openxmlformats.org/officeDocument/2006/relationships/customXml" Target="../ink/ink3190.xml"/><Relationship Id="rId401" Type="http://schemas.openxmlformats.org/officeDocument/2006/relationships/image" Target="../media/image3221.png"/><Relationship Id="rId303" Type="http://schemas.openxmlformats.org/officeDocument/2006/relationships/image" Target="../media/image3172.png"/><Relationship Id="rId42" Type="http://schemas.openxmlformats.org/officeDocument/2006/relationships/customXml" Target="../ink/ink3072.xml"/><Relationship Id="rId84" Type="http://schemas.openxmlformats.org/officeDocument/2006/relationships/customXml" Target="../ink/ink3093.xml"/><Relationship Id="rId138" Type="http://schemas.openxmlformats.org/officeDocument/2006/relationships/customXml" Target="../ink/ink3120.xml"/><Relationship Id="rId345" Type="http://schemas.openxmlformats.org/officeDocument/2006/relationships/image" Target="../media/image3193.png"/><Relationship Id="rId387" Type="http://schemas.openxmlformats.org/officeDocument/2006/relationships/image" Target="../media/image3214.png"/><Relationship Id="rId191" Type="http://schemas.openxmlformats.org/officeDocument/2006/relationships/image" Target="../media/image3116.png"/><Relationship Id="rId205" Type="http://schemas.openxmlformats.org/officeDocument/2006/relationships/image" Target="../media/image3123.png"/><Relationship Id="rId247" Type="http://schemas.openxmlformats.org/officeDocument/2006/relationships/image" Target="../media/image3144.png"/><Relationship Id="rId412" Type="http://schemas.openxmlformats.org/officeDocument/2006/relationships/image" Target="../media/image174.png"/><Relationship Id="rId107" Type="http://schemas.openxmlformats.org/officeDocument/2006/relationships/image" Target="../media/image3074.png"/><Relationship Id="rId289" Type="http://schemas.openxmlformats.org/officeDocument/2006/relationships/image" Target="../media/image3165.png"/><Relationship Id="rId11" Type="http://schemas.openxmlformats.org/officeDocument/2006/relationships/image" Target="../media/image3026.png"/><Relationship Id="rId53" Type="http://schemas.openxmlformats.org/officeDocument/2006/relationships/image" Target="../media/image3047.png"/><Relationship Id="rId149" Type="http://schemas.openxmlformats.org/officeDocument/2006/relationships/image" Target="../media/image3095.png"/><Relationship Id="rId314" Type="http://schemas.openxmlformats.org/officeDocument/2006/relationships/customXml" Target="../ink/ink3208.xml"/><Relationship Id="rId356" Type="http://schemas.openxmlformats.org/officeDocument/2006/relationships/customXml" Target="../ink/ink3229.xml"/><Relationship Id="rId398" Type="http://schemas.openxmlformats.org/officeDocument/2006/relationships/customXml" Target="../ink/ink3250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84.png"/><Relationship Id="rId299" Type="http://schemas.openxmlformats.org/officeDocument/2006/relationships/image" Target="../media/image3375.png"/><Relationship Id="rId21" Type="http://schemas.openxmlformats.org/officeDocument/2006/relationships/image" Target="../media/image3235.png"/><Relationship Id="rId159" Type="http://schemas.openxmlformats.org/officeDocument/2006/relationships/image" Target="../media/image3305.png"/><Relationship Id="rId324" Type="http://schemas.openxmlformats.org/officeDocument/2006/relationships/customXml" Target="../ink/ink3413.xml"/><Relationship Id="rId366" Type="http://schemas.openxmlformats.org/officeDocument/2006/relationships/customXml" Target="../ink/ink3434.xml"/><Relationship Id="rId170" Type="http://schemas.openxmlformats.org/officeDocument/2006/relationships/customXml" Target="../ink/ink3336.xml"/><Relationship Id="rId226" Type="http://schemas.openxmlformats.org/officeDocument/2006/relationships/customXml" Target="../ink/ink3364.xml"/><Relationship Id="rId433" Type="http://schemas.openxmlformats.org/officeDocument/2006/relationships/image" Target="../media/image3257.png"/><Relationship Id="rId268" Type="http://schemas.openxmlformats.org/officeDocument/2006/relationships/customXml" Target="../ink/ink3385.xml"/><Relationship Id="rId32" Type="http://schemas.openxmlformats.org/officeDocument/2006/relationships/customXml" Target="../ink/ink3271.xml"/><Relationship Id="rId74" Type="http://schemas.openxmlformats.org/officeDocument/2006/relationships/customXml" Target="../ink/ink3288.xml"/><Relationship Id="rId128" Type="http://schemas.openxmlformats.org/officeDocument/2006/relationships/customXml" Target="../ink/ink3315.xml"/><Relationship Id="rId335" Type="http://schemas.openxmlformats.org/officeDocument/2006/relationships/image" Target="../media/image3393.png"/><Relationship Id="rId377" Type="http://schemas.openxmlformats.org/officeDocument/2006/relationships/image" Target="../media/image3414.png"/><Relationship Id="rId5" Type="http://schemas.openxmlformats.org/officeDocument/2006/relationships/image" Target="../media/image3227.png"/><Relationship Id="rId181" Type="http://schemas.openxmlformats.org/officeDocument/2006/relationships/image" Target="../media/image3316.png"/><Relationship Id="rId237" Type="http://schemas.openxmlformats.org/officeDocument/2006/relationships/image" Target="../media/image3344.png"/><Relationship Id="rId402" Type="http://schemas.openxmlformats.org/officeDocument/2006/relationships/customXml" Target="../ink/ink3451.xml"/><Relationship Id="rId279" Type="http://schemas.openxmlformats.org/officeDocument/2006/relationships/image" Target="../media/image3365.png"/><Relationship Id="rId22" Type="http://schemas.openxmlformats.org/officeDocument/2006/relationships/customXml" Target="../ink/ink3266.xml"/><Relationship Id="rId43" Type="http://schemas.openxmlformats.org/officeDocument/2006/relationships/image" Target="../media/image3246.png"/><Relationship Id="rId118" Type="http://schemas.openxmlformats.org/officeDocument/2006/relationships/customXml" Target="../ink/ink3310.xml"/><Relationship Id="rId139" Type="http://schemas.openxmlformats.org/officeDocument/2006/relationships/image" Target="../media/image3295.png"/><Relationship Id="rId290" Type="http://schemas.openxmlformats.org/officeDocument/2006/relationships/customXml" Target="../ink/ink3396.xml"/><Relationship Id="rId304" Type="http://schemas.openxmlformats.org/officeDocument/2006/relationships/customXml" Target="../ink/ink3403.xml"/><Relationship Id="rId325" Type="http://schemas.openxmlformats.org/officeDocument/2006/relationships/image" Target="../media/image3388.png"/><Relationship Id="rId346" Type="http://schemas.openxmlformats.org/officeDocument/2006/relationships/customXml" Target="../ink/ink3424.xml"/><Relationship Id="rId367" Type="http://schemas.openxmlformats.org/officeDocument/2006/relationships/image" Target="../media/image3409.png"/><Relationship Id="rId388" Type="http://schemas.openxmlformats.org/officeDocument/2006/relationships/customXml" Target="../ink/ink3445.xml"/><Relationship Id="rId85" Type="http://schemas.openxmlformats.org/officeDocument/2006/relationships/image" Target="../media/image3268.png"/><Relationship Id="rId150" Type="http://schemas.openxmlformats.org/officeDocument/2006/relationships/customXml" Target="../ink/ink3326.xml"/><Relationship Id="rId171" Type="http://schemas.openxmlformats.org/officeDocument/2006/relationships/image" Target="../media/image3311.png"/><Relationship Id="rId192" Type="http://schemas.openxmlformats.org/officeDocument/2006/relationships/customXml" Target="../ink/ink3347.xml"/><Relationship Id="rId206" Type="http://schemas.openxmlformats.org/officeDocument/2006/relationships/customXml" Target="../ink/ink3354.xml"/><Relationship Id="rId227" Type="http://schemas.openxmlformats.org/officeDocument/2006/relationships/image" Target="../media/image3339.png"/><Relationship Id="rId413" Type="http://schemas.openxmlformats.org/officeDocument/2006/relationships/image" Target="../media/image3432.png"/><Relationship Id="rId248" Type="http://schemas.openxmlformats.org/officeDocument/2006/relationships/customXml" Target="../ink/ink3375.xml"/><Relationship Id="rId269" Type="http://schemas.openxmlformats.org/officeDocument/2006/relationships/image" Target="../media/image3360.png"/><Relationship Id="rId434" Type="http://schemas.openxmlformats.org/officeDocument/2006/relationships/customXml" Target="../ink/ink3467.xml"/><Relationship Id="rId12" Type="http://schemas.openxmlformats.org/officeDocument/2006/relationships/customXml" Target="../ink/ink3261.xml"/><Relationship Id="rId33" Type="http://schemas.openxmlformats.org/officeDocument/2006/relationships/image" Target="../media/image3241.png"/><Relationship Id="rId108" Type="http://schemas.openxmlformats.org/officeDocument/2006/relationships/customXml" Target="../ink/ink3305.xml"/><Relationship Id="rId129" Type="http://schemas.openxmlformats.org/officeDocument/2006/relationships/image" Target="../media/image3290.png"/><Relationship Id="rId280" Type="http://schemas.openxmlformats.org/officeDocument/2006/relationships/customXml" Target="../ink/ink3391.xml"/><Relationship Id="rId315" Type="http://schemas.openxmlformats.org/officeDocument/2006/relationships/image" Target="../media/image3383.png"/><Relationship Id="rId336" Type="http://schemas.openxmlformats.org/officeDocument/2006/relationships/customXml" Target="../ink/ink3419.xml"/><Relationship Id="rId357" Type="http://schemas.openxmlformats.org/officeDocument/2006/relationships/image" Target="../media/image3404.png"/><Relationship Id="rId54" Type="http://schemas.openxmlformats.org/officeDocument/2006/relationships/customXml" Target="../ink/ink3282.xml"/><Relationship Id="rId75" Type="http://schemas.openxmlformats.org/officeDocument/2006/relationships/image" Target="../media/image3263.png"/><Relationship Id="rId96" Type="http://schemas.openxmlformats.org/officeDocument/2006/relationships/customXml" Target="../ink/ink3299.xml"/><Relationship Id="rId140" Type="http://schemas.openxmlformats.org/officeDocument/2006/relationships/customXml" Target="../ink/ink3321.xml"/><Relationship Id="rId161" Type="http://schemas.openxmlformats.org/officeDocument/2006/relationships/image" Target="../media/image3306.png"/><Relationship Id="rId182" Type="http://schemas.openxmlformats.org/officeDocument/2006/relationships/customXml" Target="../ink/ink3342.xml"/><Relationship Id="rId217" Type="http://schemas.openxmlformats.org/officeDocument/2006/relationships/image" Target="../media/image3334.png"/><Relationship Id="rId378" Type="http://schemas.openxmlformats.org/officeDocument/2006/relationships/customXml" Target="../ink/ink3440.xml"/><Relationship Id="rId399" Type="http://schemas.openxmlformats.org/officeDocument/2006/relationships/image" Target="../media/image3425.png"/><Relationship Id="rId403" Type="http://schemas.openxmlformats.org/officeDocument/2006/relationships/image" Target="../media/image3427.png"/><Relationship Id="rId6" Type="http://schemas.openxmlformats.org/officeDocument/2006/relationships/customXml" Target="../ink/ink3258.xml"/><Relationship Id="rId238" Type="http://schemas.openxmlformats.org/officeDocument/2006/relationships/customXml" Target="../ink/ink3370.xml"/><Relationship Id="rId259" Type="http://schemas.openxmlformats.org/officeDocument/2006/relationships/image" Target="../media/image3355.png"/><Relationship Id="rId424" Type="http://schemas.openxmlformats.org/officeDocument/2006/relationships/customXml" Target="../ink/ink3462.xml"/><Relationship Id="rId23" Type="http://schemas.openxmlformats.org/officeDocument/2006/relationships/image" Target="../media/image3236.png"/><Relationship Id="rId119" Type="http://schemas.openxmlformats.org/officeDocument/2006/relationships/image" Target="../media/image3285.png"/><Relationship Id="rId270" Type="http://schemas.openxmlformats.org/officeDocument/2006/relationships/customXml" Target="../ink/ink3386.xml"/><Relationship Id="rId291" Type="http://schemas.openxmlformats.org/officeDocument/2006/relationships/image" Target="../media/image3371.png"/><Relationship Id="rId305" Type="http://schemas.openxmlformats.org/officeDocument/2006/relationships/image" Target="../media/image3378.png"/><Relationship Id="rId326" Type="http://schemas.openxmlformats.org/officeDocument/2006/relationships/customXml" Target="../ink/ink3414.xml"/><Relationship Id="rId347" Type="http://schemas.openxmlformats.org/officeDocument/2006/relationships/image" Target="../media/image3399.png"/><Relationship Id="rId44" Type="http://schemas.openxmlformats.org/officeDocument/2006/relationships/customXml" Target="../ink/ink3277.xml"/><Relationship Id="rId86" Type="http://schemas.openxmlformats.org/officeDocument/2006/relationships/customXml" Target="../ink/ink3294.xml"/><Relationship Id="rId130" Type="http://schemas.openxmlformats.org/officeDocument/2006/relationships/customXml" Target="../ink/ink3316.xml"/><Relationship Id="rId151" Type="http://schemas.openxmlformats.org/officeDocument/2006/relationships/image" Target="../media/image3301.png"/><Relationship Id="rId368" Type="http://schemas.openxmlformats.org/officeDocument/2006/relationships/customXml" Target="../ink/ink3435.xml"/><Relationship Id="rId389" Type="http://schemas.openxmlformats.org/officeDocument/2006/relationships/image" Target="../media/image3420.png"/><Relationship Id="rId172" Type="http://schemas.openxmlformats.org/officeDocument/2006/relationships/customXml" Target="../ink/ink3337.xml"/><Relationship Id="rId193" Type="http://schemas.openxmlformats.org/officeDocument/2006/relationships/image" Target="../media/image3322.png"/><Relationship Id="rId207" Type="http://schemas.openxmlformats.org/officeDocument/2006/relationships/image" Target="../media/image3329.png"/><Relationship Id="rId228" Type="http://schemas.openxmlformats.org/officeDocument/2006/relationships/customXml" Target="../ink/ink3365.xml"/><Relationship Id="rId249" Type="http://schemas.openxmlformats.org/officeDocument/2006/relationships/image" Target="../media/image3350.png"/><Relationship Id="rId414" Type="http://schemas.openxmlformats.org/officeDocument/2006/relationships/customXml" Target="../ink/ink3457.xml"/><Relationship Id="rId435" Type="http://schemas.openxmlformats.org/officeDocument/2006/relationships/image" Target="../media/image3258.png"/><Relationship Id="rId13" Type="http://schemas.openxmlformats.org/officeDocument/2006/relationships/image" Target="../media/image3231.png"/><Relationship Id="rId109" Type="http://schemas.openxmlformats.org/officeDocument/2006/relationships/image" Target="../media/image3280.png"/><Relationship Id="rId260" Type="http://schemas.openxmlformats.org/officeDocument/2006/relationships/customXml" Target="../ink/ink3381.xml"/><Relationship Id="rId281" Type="http://schemas.openxmlformats.org/officeDocument/2006/relationships/image" Target="../media/image3366.png"/><Relationship Id="rId316" Type="http://schemas.openxmlformats.org/officeDocument/2006/relationships/customXml" Target="../ink/ink3409.xml"/><Relationship Id="rId337" Type="http://schemas.openxmlformats.org/officeDocument/2006/relationships/image" Target="../media/image3394.png"/><Relationship Id="rId34" Type="http://schemas.openxmlformats.org/officeDocument/2006/relationships/customXml" Target="../ink/ink3272.xml"/><Relationship Id="rId55" Type="http://schemas.openxmlformats.org/officeDocument/2006/relationships/image" Target="../media/image3252.png"/><Relationship Id="rId76" Type="http://schemas.openxmlformats.org/officeDocument/2006/relationships/customXml" Target="../ink/ink3289.xml"/><Relationship Id="rId97" Type="http://schemas.openxmlformats.org/officeDocument/2006/relationships/image" Target="../media/image3274.png"/><Relationship Id="rId120" Type="http://schemas.openxmlformats.org/officeDocument/2006/relationships/customXml" Target="../ink/ink3311.xml"/><Relationship Id="rId141" Type="http://schemas.openxmlformats.org/officeDocument/2006/relationships/image" Target="../media/image3296.png"/><Relationship Id="rId358" Type="http://schemas.openxmlformats.org/officeDocument/2006/relationships/customXml" Target="../ink/ink3430.xml"/><Relationship Id="rId379" Type="http://schemas.openxmlformats.org/officeDocument/2006/relationships/image" Target="../media/image3415.png"/><Relationship Id="rId7" Type="http://schemas.openxmlformats.org/officeDocument/2006/relationships/image" Target="../media/image3228.png"/><Relationship Id="rId162" Type="http://schemas.openxmlformats.org/officeDocument/2006/relationships/customXml" Target="../ink/ink3332.xml"/><Relationship Id="rId183" Type="http://schemas.openxmlformats.org/officeDocument/2006/relationships/image" Target="../media/image3317.png"/><Relationship Id="rId218" Type="http://schemas.openxmlformats.org/officeDocument/2006/relationships/customXml" Target="../ink/ink3360.xml"/><Relationship Id="rId239" Type="http://schemas.openxmlformats.org/officeDocument/2006/relationships/image" Target="../media/image3345.png"/><Relationship Id="rId390" Type="http://schemas.openxmlformats.org/officeDocument/2006/relationships/customXml" Target="../ink/ink3446.xml"/><Relationship Id="rId404" Type="http://schemas.openxmlformats.org/officeDocument/2006/relationships/customXml" Target="../ink/ink3452.xml"/><Relationship Id="rId425" Type="http://schemas.openxmlformats.org/officeDocument/2006/relationships/image" Target="../media/image206910.png"/><Relationship Id="rId250" Type="http://schemas.openxmlformats.org/officeDocument/2006/relationships/customXml" Target="../ink/ink3376.xml"/><Relationship Id="rId271" Type="http://schemas.openxmlformats.org/officeDocument/2006/relationships/image" Target="../media/image3361.png"/><Relationship Id="rId292" Type="http://schemas.openxmlformats.org/officeDocument/2006/relationships/customXml" Target="../ink/ink3397.xml"/><Relationship Id="rId306" Type="http://schemas.openxmlformats.org/officeDocument/2006/relationships/customXml" Target="../ink/ink3404.xml"/><Relationship Id="rId24" Type="http://schemas.openxmlformats.org/officeDocument/2006/relationships/customXml" Target="../ink/ink3267.xml"/><Relationship Id="rId45" Type="http://schemas.openxmlformats.org/officeDocument/2006/relationships/image" Target="../media/image3247.png"/><Relationship Id="rId87" Type="http://schemas.openxmlformats.org/officeDocument/2006/relationships/image" Target="../media/image3269.png"/><Relationship Id="rId110" Type="http://schemas.openxmlformats.org/officeDocument/2006/relationships/customXml" Target="../ink/ink3306.xml"/><Relationship Id="rId131" Type="http://schemas.openxmlformats.org/officeDocument/2006/relationships/image" Target="../media/image3291.png"/><Relationship Id="rId327" Type="http://schemas.openxmlformats.org/officeDocument/2006/relationships/image" Target="../media/image3389.png"/><Relationship Id="rId348" Type="http://schemas.openxmlformats.org/officeDocument/2006/relationships/customXml" Target="../ink/ink3425.xml"/><Relationship Id="rId369" Type="http://schemas.openxmlformats.org/officeDocument/2006/relationships/image" Target="../media/image3410.png"/><Relationship Id="rId152" Type="http://schemas.openxmlformats.org/officeDocument/2006/relationships/customXml" Target="../ink/ink3327.xml"/><Relationship Id="rId173" Type="http://schemas.openxmlformats.org/officeDocument/2006/relationships/image" Target="../media/image3312.png"/><Relationship Id="rId194" Type="http://schemas.openxmlformats.org/officeDocument/2006/relationships/customXml" Target="../ink/ink3348.xml"/><Relationship Id="rId208" Type="http://schemas.openxmlformats.org/officeDocument/2006/relationships/customXml" Target="../ink/ink3355.xml"/><Relationship Id="rId229" Type="http://schemas.openxmlformats.org/officeDocument/2006/relationships/image" Target="../media/image3340.png"/><Relationship Id="rId380" Type="http://schemas.openxmlformats.org/officeDocument/2006/relationships/customXml" Target="../ink/ink3441.xml"/><Relationship Id="rId415" Type="http://schemas.openxmlformats.org/officeDocument/2006/relationships/image" Target="../media/image3433.png"/><Relationship Id="rId436" Type="http://schemas.openxmlformats.org/officeDocument/2006/relationships/image" Target="../media/image174.png"/><Relationship Id="rId240" Type="http://schemas.openxmlformats.org/officeDocument/2006/relationships/customXml" Target="../ink/ink3371.xml"/><Relationship Id="rId261" Type="http://schemas.openxmlformats.org/officeDocument/2006/relationships/image" Target="../media/image3356.png"/><Relationship Id="rId14" Type="http://schemas.openxmlformats.org/officeDocument/2006/relationships/customXml" Target="../ink/ink3262.xml"/><Relationship Id="rId35" Type="http://schemas.openxmlformats.org/officeDocument/2006/relationships/image" Target="../media/image3242.png"/><Relationship Id="rId56" Type="http://schemas.openxmlformats.org/officeDocument/2006/relationships/customXml" Target="../ink/ink3283.xml"/><Relationship Id="rId77" Type="http://schemas.openxmlformats.org/officeDocument/2006/relationships/image" Target="../media/image3264.png"/><Relationship Id="rId100" Type="http://schemas.openxmlformats.org/officeDocument/2006/relationships/customXml" Target="../ink/ink3301.xml"/><Relationship Id="rId282" Type="http://schemas.openxmlformats.org/officeDocument/2006/relationships/customXml" Target="../ink/ink3392.xml"/><Relationship Id="rId317" Type="http://schemas.openxmlformats.org/officeDocument/2006/relationships/image" Target="../media/image3384.png"/><Relationship Id="rId338" Type="http://schemas.openxmlformats.org/officeDocument/2006/relationships/customXml" Target="../ink/ink3420.xml"/><Relationship Id="rId359" Type="http://schemas.openxmlformats.org/officeDocument/2006/relationships/image" Target="../media/image3405.png"/><Relationship Id="rId8" Type="http://schemas.openxmlformats.org/officeDocument/2006/relationships/customXml" Target="../ink/ink3259.xml"/><Relationship Id="rId98" Type="http://schemas.openxmlformats.org/officeDocument/2006/relationships/customXml" Target="../ink/ink3300.xml"/><Relationship Id="rId121" Type="http://schemas.openxmlformats.org/officeDocument/2006/relationships/image" Target="../media/image3286.png"/><Relationship Id="rId142" Type="http://schemas.openxmlformats.org/officeDocument/2006/relationships/customXml" Target="../ink/ink3322.xml"/><Relationship Id="rId163" Type="http://schemas.openxmlformats.org/officeDocument/2006/relationships/image" Target="../media/image3307.png"/><Relationship Id="rId184" Type="http://schemas.openxmlformats.org/officeDocument/2006/relationships/customXml" Target="../ink/ink3343.xml"/><Relationship Id="rId219" Type="http://schemas.openxmlformats.org/officeDocument/2006/relationships/image" Target="../media/image3335.png"/><Relationship Id="rId370" Type="http://schemas.openxmlformats.org/officeDocument/2006/relationships/customXml" Target="../ink/ink3436.xml"/><Relationship Id="rId391" Type="http://schemas.openxmlformats.org/officeDocument/2006/relationships/image" Target="../media/image3421.png"/><Relationship Id="rId405" Type="http://schemas.openxmlformats.org/officeDocument/2006/relationships/image" Target="../media/image3428.png"/><Relationship Id="rId426" Type="http://schemas.openxmlformats.org/officeDocument/2006/relationships/customXml" Target="../ink/ink3463.xml"/><Relationship Id="rId230" Type="http://schemas.openxmlformats.org/officeDocument/2006/relationships/customXml" Target="../ink/ink3366.xml"/><Relationship Id="rId251" Type="http://schemas.openxmlformats.org/officeDocument/2006/relationships/image" Target="../media/image3351.png"/><Relationship Id="rId25" Type="http://schemas.openxmlformats.org/officeDocument/2006/relationships/image" Target="../media/image3237.png"/><Relationship Id="rId46" Type="http://schemas.openxmlformats.org/officeDocument/2006/relationships/customXml" Target="../ink/ink3278.xml"/><Relationship Id="rId272" Type="http://schemas.openxmlformats.org/officeDocument/2006/relationships/customXml" Target="../ink/ink3387.xml"/><Relationship Id="rId293" Type="http://schemas.openxmlformats.org/officeDocument/2006/relationships/image" Target="../media/image3372.png"/><Relationship Id="rId307" Type="http://schemas.openxmlformats.org/officeDocument/2006/relationships/image" Target="../media/image3379.png"/><Relationship Id="rId328" Type="http://schemas.openxmlformats.org/officeDocument/2006/relationships/customXml" Target="../ink/ink3415.xml"/><Relationship Id="rId349" Type="http://schemas.openxmlformats.org/officeDocument/2006/relationships/image" Target="../media/image3400.png"/><Relationship Id="rId88" Type="http://schemas.openxmlformats.org/officeDocument/2006/relationships/customXml" Target="../ink/ink3295.xml"/><Relationship Id="rId111" Type="http://schemas.openxmlformats.org/officeDocument/2006/relationships/image" Target="../media/image3281.png"/><Relationship Id="rId132" Type="http://schemas.openxmlformats.org/officeDocument/2006/relationships/customXml" Target="../ink/ink3317.xml"/><Relationship Id="rId153" Type="http://schemas.openxmlformats.org/officeDocument/2006/relationships/image" Target="../media/image3302.png"/><Relationship Id="rId174" Type="http://schemas.openxmlformats.org/officeDocument/2006/relationships/customXml" Target="../ink/ink3338.xml"/><Relationship Id="rId195" Type="http://schemas.openxmlformats.org/officeDocument/2006/relationships/image" Target="../media/image3323.png"/><Relationship Id="rId209" Type="http://schemas.openxmlformats.org/officeDocument/2006/relationships/image" Target="../media/image3330.png"/><Relationship Id="rId360" Type="http://schemas.openxmlformats.org/officeDocument/2006/relationships/customXml" Target="../ink/ink3431.xml"/><Relationship Id="rId381" Type="http://schemas.openxmlformats.org/officeDocument/2006/relationships/image" Target="../media/image3416.png"/><Relationship Id="rId416" Type="http://schemas.openxmlformats.org/officeDocument/2006/relationships/customXml" Target="../ink/ink3458.xml"/><Relationship Id="rId220" Type="http://schemas.openxmlformats.org/officeDocument/2006/relationships/customXml" Target="../ink/ink3361.xml"/><Relationship Id="rId241" Type="http://schemas.openxmlformats.org/officeDocument/2006/relationships/image" Target="../media/image3346.png"/><Relationship Id="rId15" Type="http://schemas.openxmlformats.org/officeDocument/2006/relationships/image" Target="../media/image3232.png"/><Relationship Id="rId36" Type="http://schemas.openxmlformats.org/officeDocument/2006/relationships/customXml" Target="../ink/ink3273.xml"/><Relationship Id="rId57" Type="http://schemas.openxmlformats.org/officeDocument/2006/relationships/image" Target="../media/image3253.png"/><Relationship Id="rId262" Type="http://schemas.openxmlformats.org/officeDocument/2006/relationships/customXml" Target="../ink/ink3382.xml"/><Relationship Id="rId283" Type="http://schemas.openxmlformats.org/officeDocument/2006/relationships/image" Target="../media/image3367.png"/><Relationship Id="rId318" Type="http://schemas.openxmlformats.org/officeDocument/2006/relationships/customXml" Target="../ink/ink3410.xml"/><Relationship Id="rId339" Type="http://schemas.openxmlformats.org/officeDocument/2006/relationships/image" Target="../media/image3395.png"/><Relationship Id="rId78" Type="http://schemas.openxmlformats.org/officeDocument/2006/relationships/customXml" Target="../ink/ink3290.xml"/><Relationship Id="rId99" Type="http://schemas.openxmlformats.org/officeDocument/2006/relationships/image" Target="../media/image3275.png"/><Relationship Id="rId101" Type="http://schemas.openxmlformats.org/officeDocument/2006/relationships/image" Target="../media/image3276.png"/><Relationship Id="rId122" Type="http://schemas.openxmlformats.org/officeDocument/2006/relationships/customXml" Target="../ink/ink3312.xml"/><Relationship Id="rId143" Type="http://schemas.openxmlformats.org/officeDocument/2006/relationships/image" Target="../media/image3297.png"/><Relationship Id="rId164" Type="http://schemas.openxmlformats.org/officeDocument/2006/relationships/customXml" Target="../ink/ink3333.xml"/><Relationship Id="rId185" Type="http://schemas.openxmlformats.org/officeDocument/2006/relationships/image" Target="../media/image3318.png"/><Relationship Id="rId350" Type="http://schemas.openxmlformats.org/officeDocument/2006/relationships/customXml" Target="../ink/ink3426.xml"/><Relationship Id="rId371" Type="http://schemas.openxmlformats.org/officeDocument/2006/relationships/image" Target="../media/image3411.png"/><Relationship Id="rId406" Type="http://schemas.openxmlformats.org/officeDocument/2006/relationships/customXml" Target="../ink/ink3453.xml"/><Relationship Id="rId9" Type="http://schemas.openxmlformats.org/officeDocument/2006/relationships/image" Target="../media/image3229.png"/><Relationship Id="rId210" Type="http://schemas.openxmlformats.org/officeDocument/2006/relationships/customXml" Target="../ink/ink3356.xml"/><Relationship Id="rId392" Type="http://schemas.openxmlformats.org/officeDocument/2006/relationships/customXml" Target="../ink/ink3447.xml"/><Relationship Id="rId427" Type="http://schemas.openxmlformats.org/officeDocument/2006/relationships/image" Target="../media/image207010.png"/><Relationship Id="rId26" Type="http://schemas.openxmlformats.org/officeDocument/2006/relationships/customXml" Target="../ink/ink3268.xml"/><Relationship Id="rId231" Type="http://schemas.openxmlformats.org/officeDocument/2006/relationships/image" Target="../media/image3341.png"/><Relationship Id="rId252" Type="http://schemas.openxmlformats.org/officeDocument/2006/relationships/customXml" Target="../ink/ink3377.xml"/><Relationship Id="rId273" Type="http://schemas.openxmlformats.org/officeDocument/2006/relationships/image" Target="../media/image3362.png"/><Relationship Id="rId294" Type="http://schemas.openxmlformats.org/officeDocument/2006/relationships/customXml" Target="../ink/ink3398.xml"/><Relationship Id="rId308" Type="http://schemas.openxmlformats.org/officeDocument/2006/relationships/customXml" Target="../ink/ink3405.xml"/><Relationship Id="rId329" Type="http://schemas.openxmlformats.org/officeDocument/2006/relationships/image" Target="../media/image3390.png"/><Relationship Id="rId47" Type="http://schemas.openxmlformats.org/officeDocument/2006/relationships/image" Target="../media/image3248.png"/><Relationship Id="rId89" Type="http://schemas.openxmlformats.org/officeDocument/2006/relationships/image" Target="../media/image3270.png"/><Relationship Id="rId112" Type="http://schemas.openxmlformats.org/officeDocument/2006/relationships/customXml" Target="../ink/ink3307.xml"/><Relationship Id="rId133" Type="http://schemas.openxmlformats.org/officeDocument/2006/relationships/image" Target="../media/image3292.png"/><Relationship Id="rId154" Type="http://schemas.openxmlformats.org/officeDocument/2006/relationships/customXml" Target="../ink/ink3328.xml"/><Relationship Id="rId175" Type="http://schemas.openxmlformats.org/officeDocument/2006/relationships/image" Target="../media/image3313.png"/><Relationship Id="rId340" Type="http://schemas.openxmlformats.org/officeDocument/2006/relationships/customXml" Target="../ink/ink3421.xml"/><Relationship Id="rId361" Type="http://schemas.openxmlformats.org/officeDocument/2006/relationships/image" Target="../media/image3406.png"/><Relationship Id="rId196" Type="http://schemas.openxmlformats.org/officeDocument/2006/relationships/customXml" Target="../ink/ink3349.xml"/><Relationship Id="rId200" Type="http://schemas.openxmlformats.org/officeDocument/2006/relationships/customXml" Target="../ink/ink3351.xml"/><Relationship Id="rId382" Type="http://schemas.openxmlformats.org/officeDocument/2006/relationships/customXml" Target="../ink/ink3442.xml"/><Relationship Id="rId417" Type="http://schemas.openxmlformats.org/officeDocument/2006/relationships/image" Target="../media/image3434.png"/><Relationship Id="rId16" Type="http://schemas.openxmlformats.org/officeDocument/2006/relationships/customXml" Target="../ink/ink3263.xml"/><Relationship Id="rId221" Type="http://schemas.openxmlformats.org/officeDocument/2006/relationships/image" Target="../media/image3336.png"/><Relationship Id="rId242" Type="http://schemas.openxmlformats.org/officeDocument/2006/relationships/customXml" Target="../ink/ink3372.xml"/><Relationship Id="rId263" Type="http://schemas.openxmlformats.org/officeDocument/2006/relationships/image" Target="../media/image3357.png"/><Relationship Id="rId284" Type="http://schemas.openxmlformats.org/officeDocument/2006/relationships/customXml" Target="../ink/ink3393.xml"/><Relationship Id="rId319" Type="http://schemas.openxmlformats.org/officeDocument/2006/relationships/image" Target="../media/image3385.png"/><Relationship Id="rId37" Type="http://schemas.openxmlformats.org/officeDocument/2006/relationships/image" Target="../media/image3243.png"/><Relationship Id="rId58" Type="http://schemas.openxmlformats.org/officeDocument/2006/relationships/customXml" Target="../ink/ink3284.xml"/><Relationship Id="rId79" Type="http://schemas.openxmlformats.org/officeDocument/2006/relationships/image" Target="../media/image3265.png"/><Relationship Id="rId102" Type="http://schemas.openxmlformats.org/officeDocument/2006/relationships/customXml" Target="../ink/ink3302.xml"/><Relationship Id="rId123" Type="http://schemas.openxmlformats.org/officeDocument/2006/relationships/image" Target="../media/image3287.png"/><Relationship Id="rId144" Type="http://schemas.openxmlformats.org/officeDocument/2006/relationships/customXml" Target="../ink/ink3323.xml"/><Relationship Id="rId330" Type="http://schemas.openxmlformats.org/officeDocument/2006/relationships/customXml" Target="../ink/ink3416.xml"/><Relationship Id="rId90" Type="http://schemas.openxmlformats.org/officeDocument/2006/relationships/customXml" Target="../ink/ink3296.xml"/><Relationship Id="rId165" Type="http://schemas.openxmlformats.org/officeDocument/2006/relationships/image" Target="../media/image3308.png"/><Relationship Id="rId186" Type="http://schemas.openxmlformats.org/officeDocument/2006/relationships/customXml" Target="../ink/ink3344.xml"/><Relationship Id="rId351" Type="http://schemas.openxmlformats.org/officeDocument/2006/relationships/image" Target="../media/image3401.png"/><Relationship Id="rId372" Type="http://schemas.openxmlformats.org/officeDocument/2006/relationships/customXml" Target="../ink/ink3437.xml"/><Relationship Id="rId393" Type="http://schemas.openxmlformats.org/officeDocument/2006/relationships/image" Target="../media/image3422.png"/><Relationship Id="rId407" Type="http://schemas.openxmlformats.org/officeDocument/2006/relationships/image" Target="../media/image3429.png"/><Relationship Id="rId428" Type="http://schemas.openxmlformats.org/officeDocument/2006/relationships/customXml" Target="../ink/ink3464.xml"/><Relationship Id="rId211" Type="http://schemas.openxmlformats.org/officeDocument/2006/relationships/image" Target="../media/image3331.png"/><Relationship Id="rId232" Type="http://schemas.openxmlformats.org/officeDocument/2006/relationships/customXml" Target="../ink/ink3367.xml"/><Relationship Id="rId253" Type="http://schemas.openxmlformats.org/officeDocument/2006/relationships/image" Target="../media/image3352.png"/><Relationship Id="rId274" Type="http://schemas.openxmlformats.org/officeDocument/2006/relationships/customXml" Target="../ink/ink3388.xml"/><Relationship Id="rId295" Type="http://schemas.openxmlformats.org/officeDocument/2006/relationships/image" Target="../media/image3373.png"/><Relationship Id="rId309" Type="http://schemas.openxmlformats.org/officeDocument/2006/relationships/image" Target="../media/image3380.png"/><Relationship Id="rId27" Type="http://schemas.openxmlformats.org/officeDocument/2006/relationships/image" Target="../media/image3238.png"/><Relationship Id="rId48" Type="http://schemas.openxmlformats.org/officeDocument/2006/relationships/customXml" Target="../ink/ink3279.xml"/><Relationship Id="rId69" Type="http://schemas.openxmlformats.org/officeDocument/2006/relationships/image" Target="../media/image3260.png"/><Relationship Id="rId113" Type="http://schemas.openxmlformats.org/officeDocument/2006/relationships/image" Target="../media/image3282.png"/><Relationship Id="rId134" Type="http://schemas.openxmlformats.org/officeDocument/2006/relationships/customXml" Target="../ink/ink3318.xml"/><Relationship Id="rId320" Type="http://schemas.openxmlformats.org/officeDocument/2006/relationships/customXml" Target="../ink/ink3411.xml"/><Relationship Id="rId80" Type="http://schemas.openxmlformats.org/officeDocument/2006/relationships/customXml" Target="../ink/ink3291.xml"/><Relationship Id="rId155" Type="http://schemas.openxmlformats.org/officeDocument/2006/relationships/image" Target="../media/image3303.png"/><Relationship Id="rId176" Type="http://schemas.openxmlformats.org/officeDocument/2006/relationships/customXml" Target="../ink/ink3339.xml"/><Relationship Id="rId197" Type="http://schemas.openxmlformats.org/officeDocument/2006/relationships/image" Target="../media/image3324.png"/><Relationship Id="rId341" Type="http://schemas.openxmlformats.org/officeDocument/2006/relationships/image" Target="../media/image3396.png"/><Relationship Id="rId362" Type="http://schemas.openxmlformats.org/officeDocument/2006/relationships/customXml" Target="../ink/ink3432.xml"/><Relationship Id="rId383" Type="http://schemas.openxmlformats.org/officeDocument/2006/relationships/image" Target="../media/image3417.png"/><Relationship Id="rId418" Type="http://schemas.openxmlformats.org/officeDocument/2006/relationships/customXml" Target="../ink/ink3459.xml"/><Relationship Id="rId201" Type="http://schemas.openxmlformats.org/officeDocument/2006/relationships/image" Target="../media/image3326.png"/><Relationship Id="rId222" Type="http://schemas.openxmlformats.org/officeDocument/2006/relationships/customXml" Target="../ink/ink3362.xml"/><Relationship Id="rId243" Type="http://schemas.openxmlformats.org/officeDocument/2006/relationships/image" Target="../media/image3347.png"/><Relationship Id="rId264" Type="http://schemas.openxmlformats.org/officeDocument/2006/relationships/customXml" Target="../ink/ink3383.xml"/><Relationship Id="rId285" Type="http://schemas.openxmlformats.org/officeDocument/2006/relationships/image" Target="../media/image3368.png"/><Relationship Id="rId17" Type="http://schemas.openxmlformats.org/officeDocument/2006/relationships/image" Target="../media/image3233.png"/><Relationship Id="rId38" Type="http://schemas.openxmlformats.org/officeDocument/2006/relationships/customXml" Target="../ink/ink3274.xml"/><Relationship Id="rId59" Type="http://schemas.openxmlformats.org/officeDocument/2006/relationships/image" Target="../media/image3255.png"/><Relationship Id="rId103" Type="http://schemas.openxmlformats.org/officeDocument/2006/relationships/image" Target="../media/image3277.png"/><Relationship Id="rId124" Type="http://schemas.openxmlformats.org/officeDocument/2006/relationships/customXml" Target="../ink/ink3313.xml"/><Relationship Id="rId310" Type="http://schemas.openxmlformats.org/officeDocument/2006/relationships/customXml" Target="../ink/ink3406.xml"/><Relationship Id="rId70" Type="http://schemas.openxmlformats.org/officeDocument/2006/relationships/customXml" Target="../ink/ink3286.xml"/><Relationship Id="rId91" Type="http://schemas.openxmlformats.org/officeDocument/2006/relationships/image" Target="../media/image3271.png"/><Relationship Id="rId145" Type="http://schemas.openxmlformats.org/officeDocument/2006/relationships/image" Target="../media/image3298.png"/><Relationship Id="rId166" Type="http://schemas.openxmlformats.org/officeDocument/2006/relationships/customXml" Target="../ink/ink3334.xml"/><Relationship Id="rId187" Type="http://schemas.openxmlformats.org/officeDocument/2006/relationships/image" Target="../media/image3319.png"/><Relationship Id="rId331" Type="http://schemas.openxmlformats.org/officeDocument/2006/relationships/image" Target="../media/image3391.png"/><Relationship Id="rId352" Type="http://schemas.openxmlformats.org/officeDocument/2006/relationships/customXml" Target="../ink/ink3427.xml"/><Relationship Id="rId373" Type="http://schemas.openxmlformats.org/officeDocument/2006/relationships/image" Target="../media/image3412.png"/><Relationship Id="rId394" Type="http://schemas.openxmlformats.org/officeDocument/2006/relationships/customXml" Target="../ink/ink3448.xml"/><Relationship Id="rId408" Type="http://schemas.openxmlformats.org/officeDocument/2006/relationships/customXml" Target="../ink/ink3454.xml"/><Relationship Id="rId429" Type="http://schemas.openxmlformats.org/officeDocument/2006/relationships/image" Target="../media/image3254.png"/><Relationship Id="rId1" Type="http://schemas.microsoft.com/office/2007/relationships/media" Target="../media/media15.m4a"/><Relationship Id="rId212" Type="http://schemas.openxmlformats.org/officeDocument/2006/relationships/customXml" Target="../ink/ink3357.xml"/><Relationship Id="rId233" Type="http://schemas.openxmlformats.org/officeDocument/2006/relationships/image" Target="../media/image3342.png"/><Relationship Id="rId254" Type="http://schemas.openxmlformats.org/officeDocument/2006/relationships/customXml" Target="../ink/ink3378.xml"/><Relationship Id="rId28" Type="http://schemas.openxmlformats.org/officeDocument/2006/relationships/customXml" Target="../ink/ink3269.xml"/><Relationship Id="rId49" Type="http://schemas.openxmlformats.org/officeDocument/2006/relationships/image" Target="../media/image3249.png"/><Relationship Id="rId114" Type="http://schemas.openxmlformats.org/officeDocument/2006/relationships/customXml" Target="../ink/ink3308.xml"/><Relationship Id="rId275" Type="http://schemas.openxmlformats.org/officeDocument/2006/relationships/image" Target="../media/image3363.png"/><Relationship Id="rId296" Type="http://schemas.openxmlformats.org/officeDocument/2006/relationships/customXml" Target="../ink/ink3399.xml"/><Relationship Id="rId300" Type="http://schemas.openxmlformats.org/officeDocument/2006/relationships/customXml" Target="../ink/ink3401.xml"/><Relationship Id="rId60" Type="http://schemas.openxmlformats.org/officeDocument/2006/relationships/customXml" Target="../ink/ink3285.xml"/><Relationship Id="rId81" Type="http://schemas.openxmlformats.org/officeDocument/2006/relationships/image" Target="../media/image3266.png"/><Relationship Id="rId135" Type="http://schemas.openxmlformats.org/officeDocument/2006/relationships/image" Target="../media/image3293.png"/><Relationship Id="rId156" Type="http://schemas.openxmlformats.org/officeDocument/2006/relationships/customXml" Target="../ink/ink3329.xml"/><Relationship Id="rId177" Type="http://schemas.openxmlformats.org/officeDocument/2006/relationships/image" Target="../media/image3314.png"/><Relationship Id="rId198" Type="http://schemas.openxmlformats.org/officeDocument/2006/relationships/customXml" Target="../ink/ink3350.xml"/><Relationship Id="rId321" Type="http://schemas.openxmlformats.org/officeDocument/2006/relationships/image" Target="../media/image3386.png"/><Relationship Id="rId342" Type="http://schemas.openxmlformats.org/officeDocument/2006/relationships/customXml" Target="../ink/ink3422.xml"/><Relationship Id="rId363" Type="http://schemas.openxmlformats.org/officeDocument/2006/relationships/image" Target="../media/image3407.png"/><Relationship Id="rId384" Type="http://schemas.openxmlformats.org/officeDocument/2006/relationships/customXml" Target="../ink/ink3443.xml"/><Relationship Id="rId419" Type="http://schemas.openxmlformats.org/officeDocument/2006/relationships/image" Target="../media/image3435.png"/><Relationship Id="rId202" Type="http://schemas.openxmlformats.org/officeDocument/2006/relationships/customXml" Target="../ink/ink3352.xml"/><Relationship Id="rId223" Type="http://schemas.openxmlformats.org/officeDocument/2006/relationships/image" Target="../media/image3337.png"/><Relationship Id="rId244" Type="http://schemas.openxmlformats.org/officeDocument/2006/relationships/customXml" Target="../ink/ink3373.xml"/><Relationship Id="rId430" Type="http://schemas.openxmlformats.org/officeDocument/2006/relationships/customXml" Target="../ink/ink3465.xml"/><Relationship Id="rId18" Type="http://schemas.openxmlformats.org/officeDocument/2006/relationships/customXml" Target="../ink/ink3264.xml"/><Relationship Id="rId39" Type="http://schemas.openxmlformats.org/officeDocument/2006/relationships/image" Target="../media/image3244.png"/><Relationship Id="rId265" Type="http://schemas.openxmlformats.org/officeDocument/2006/relationships/image" Target="../media/image3358.png"/><Relationship Id="rId286" Type="http://schemas.openxmlformats.org/officeDocument/2006/relationships/customXml" Target="../ink/ink3394.xml"/><Relationship Id="rId50" Type="http://schemas.openxmlformats.org/officeDocument/2006/relationships/customXml" Target="../ink/ink3280.xml"/><Relationship Id="rId104" Type="http://schemas.openxmlformats.org/officeDocument/2006/relationships/customXml" Target="../ink/ink3303.xml"/><Relationship Id="rId125" Type="http://schemas.openxmlformats.org/officeDocument/2006/relationships/image" Target="../media/image3288.png"/><Relationship Id="rId146" Type="http://schemas.openxmlformats.org/officeDocument/2006/relationships/customXml" Target="../ink/ink3324.xml"/><Relationship Id="rId167" Type="http://schemas.openxmlformats.org/officeDocument/2006/relationships/image" Target="../media/image3309.png"/><Relationship Id="rId188" Type="http://schemas.openxmlformats.org/officeDocument/2006/relationships/customXml" Target="../ink/ink3345.xml"/><Relationship Id="rId311" Type="http://schemas.openxmlformats.org/officeDocument/2006/relationships/image" Target="../media/image3381.png"/><Relationship Id="rId332" Type="http://schemas.openxmlformats.org/officeDocument/2006/relationships/customXml" Target="../ink/ink3417.xml"/><Relationship Id="rId353" Type="http://schemas.openxmlformats.org/officeDocument/2006/relationships/image" Target="../media/image3402.png"/><Relationship Id="rId374" Type="http://schemas.openxmlformats.org/officeDocument/2006/relationships/customXml" Target="../ink/ink3438.xml"/><Relationship Id="rId395" Type="http://schemas.openxmlformats.org/officeDocument/2006/relationships/image" Target="../media/image3423.png"/><Relationship Id="rId409" Type="http://schemas.openxmlformats.org/officeDocument/2006/relationships/image" Target="../media/image3430.png"/><Relationship Id="rId71" Type="http://schemas.openxmlformats.org/officeDocument/2006/relationships/image" Target="../media/image3261.png"/><Relationship Id="rId92" Type="http://schemas.openxmlformats.org/officeDocument/2006/relationships/customXml" Target="../ink/ink3297.xml"/><Relationship Id="rId213" Type="http://schemas.openxmlformats.org/officeDocument/2006/relationships/image" Target="../media/image3332.png"/><Relationship Id="rId234" Type="http://schemas.openxmlformats.org/officeDocument/2006/relationships/customXml" Target="../ink/ink3368.xml"/><Relationship Id="rId420" Type="http://schemas.openxmlformats.org/officeDocument/2006/relationships/customXml" Target="../ink/ink3460.xml"/><Relationship Id="rId2" Type="http://schemas.openxmlformats.org/officeDocument/2006/relationships/audio" Target="../media/media15.m4a"/><Relationship Id="rId29" Type="http://schemas.openxmlformats.org/officeDocument/2006/relationships/image" Target="../media/image3239.png"/><Relationship Id="rId255" Type="http://schemas.openxmlformats.org/officeDocument/2006/relationships/image" Target="../media/image3353.png"/><Relationship Id="rId276" Type="http://schemas.openxmlformats.org/officeDocument/2006/relationships/customXml" Target="../ink/ink3389.xml"/><Relationship Id="rId297" Type="http://schemas.openxmlformats.org/officeDocument/2006/relationships/image" Target="../media/image3374.png"/><Relationship Id="rId40" Type="http://schemas.openxmlformats.org/officeDocument/2006/relationships/customXml" Target="../ink/ink3275.xml"/><Relationship Id="rId115" Type="http://schemas.openxmlformats.org/officeDocument/2006/relationships/image" Target="../media/image3283.png"/><Relationship Id="rId136" Type="http://schemas.openxmlformats.org/officeDocument/2006/relationships/customXml" Target="../ink/ink3319.xml"/><Relationship Id="rId157" Type="http://schemas.openxmlformats.org/officeDocument/2006/relationships/image" Target="../media/image3304.png"/><Relationship Id="rId178" Type="http://schemas.openxmlformats.org/officeDocument/2006/relationships/customXml" Target="../ink/ink3340.xml"/><Relationship Id="rId301" Type="http://schemas.openxmlformats.org/officeDocument/2006/relationships/image" Target="../media/image3376.png"/><Relationship Id="rId322" Type="http://schemas.openxmlformats.org/officeDocument/2006/relationships/customXml" Target="../ink/ink3412.xml"/><Relationship Id="rId343" Type="http://schemas.openxmlformats.org/officeDocument/2006/relationships/image" Target="../media/image3397.png"/><Relationship Id="rId364" Type="http://schemas.openxmlformats.org/officeDocument/2006/relationships/customXml" Target="../ink/ink3433.xml"/><Relationship Id="rId82" Type="http://schemas.openxmlformats.org/officeDocument/2006/relationships/customXml" Target="../ink/ink3292.xml"/><Relationship Id="rId199" Type="http://schemas.openxmlformats.org/officeDocument/2006/relationships/image" Target="../media/image3325.png"/><Relationship Id="rId203" Type="http://schemas.openxmlformats.org/officeDocument/2006/relationships/image" Target="../media/image3327.png"/><Relationship Id="rId385" Type="http://schemas.openxmlformats.org/officeDocument/2006/relationships/image" Target="../media/image3418.png"/><Relationship Id="rId19" Type="http://schemas.openxmlformats.org/officeDocument/2006/relationships/image" Target="../media/image3234.png"/><Relationship Id="rId224" Type="http://schemas.openxmlformats.org/officeDocument/2006/relationships/customXml" Target="../ink/ink3363.xml"/><Relationship Id="rId245" Type="http://schemas.openxmlformats.org/officeDocument/2006/relationships/image" Target="../media/image3348.png"/><Relationship Id="rId266" Type="http://schemas.openxmlformats.org/officeDocument/2006/relationships/customXml" Target="../ink/ink3384.xml"/><Relationship Id="rId287" Type="http://schemas.openxmlformats.org/officeDocument/2006/relationships/image" Target="../media/image3369.png"/><Relationship Id="rId410" Type="http://schemas.openxmlformats.org/officeDocument/2006/relationships/customXml" Target="../ink/ink3455.xml"/><Relationship Id="rId431" Type="http://schemas.openxmlformats.org/officeDocument/2006/relationships/image" Target="../media/image3256.png"/><Relationship Id="rId30" Type="http://schemas.openxmlformats.org/officeDocument/2006/relationships/customXml" Target="../ink/ink3270.xml"/><Relationship Id="rId105" Type="http://schemas.openxmlformats.org/officeDocument/2006/relationships/image" Target="../media/image3278.png"/><Relationship Id="rId126" Type="http://schemas.openxmlformats.org/officeDocument/2006/relationships/customXml" Target="../ink/ink3314.xml"/><Relationship Id="rId147" Type="http://schemas.openxmlformats.org/officeDocument/2006/relationships/image" Target="../media/image3299.png"/><Relationship Id="rId168" Type="http://schemas.openxmlformats.org/officeDocument/2006/relationships/customXml" Target="../ink/ink3335.xml"/><Relationship Id="rId312" Type="http://schemas.openxmlformats.org/officeDocument/2006/relationships/customXml" Target="../ink/ink3407.xml"/><Relationship Id="rId333" Type="http://schemas.openxmlformats.org/officeDocument/2006/relationships/image" Target="../media/image3392.png"/><Relationship Id="rId354" Type="http://schemas.openxmlformats.org/officeDocument/2006/relationships/customXml" Target="../ink/ink3428.xml"/><Relationship Id="rId51" Type="http://schemas.openxmlformats.org/officeDocument/2006/relationships/image" Target="../media/image3250.png"/><Relationship Id="rId72" Type="http://schemas.openxmlformats.org/officeDocument/2006/relationships/customXml" Target="../ink/ink3287.xml"/><Relationship Id="rId93" Type="http://schemas.openxmlformats.org/officeDocument/2006/relationships/image" Target="../media/image3272.png"/><Relationship Id="rId189" Type="http://schemas.openxmlformats.org/officeDocument/2006/relationships/image" Target="../media/image3320.png"/><Relationship Id="rId375" Type="http://schemas.openxmlformats.org/officeDocument/2006/relationships/image" Target="../media/image3413.png"/><Relationship Id="rId396" Type="http://schemas.openxmlformats.org/officeDocument/2006/relationships/customXml" Target="../ink/ink3449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3358.xml"/><Relationship Id="rId235" Type="http://schemas.openxmlformats.org/officeDocument/2006/relationships/image" Target="../media/image3343.png"/><Relationship Id="rId256" Type="http://schemas.openxmlformats.org/officeDocument/2006/relationships/customXml" Target="../ink/ink3379.xml"/><Relationship Id="rId277" Type="http://schemas.openxmlformats.org/officeDocument/2006/relationships/image" Target="../media/image3364.png"/><Relationship Id="rId298" Type="http://schemas.openxmlformats.org/officeDocument/2006/relationships/customXml" Target="../ink/ink3400.xml"/><Relationship Id="rId400" Type="http://schemas.openxmlformats.org/officeDocument/2006/relationships/customXml" Target="../ink/ink3450.xml"/><Relationship Id="rId421" Type="http://schemas.openxmlformats.org/officeDocument/2006/relationships/image" Target="../media/image3436.png"/><Relationship Id="rId116" Type="http://schemas.openxmlformats.org/officeDocument/2006/relationships/customXml" Target="../ink/ink3309.xml"/><Relationship Id="rId137" Type="http://schemas.openxmlformats.org/officeDocument/2006/relationships/image" Target="../media/image3294.png"/><Relationship Id="rId158" Type="http://schemas.openxmlformats.org/officeDocument/2006/relationships/customXml" Target="../ink/ink3330.xml"/><Relationship Id="rId302" Type="http://schemas.openxmlformats.org/officeDocument/2006/relationships/customXml" Target="../ink/ink3402.xml"/><Relationship Id="rId323" Type="http://schemas.openxmlformats.org/officeDocument/2006/relationships/image" Target="../media/image3387.png"/><Relationship Id="rId344" Type="http://schemas.openxmlformats.org/officeDocument/2006/relationships/customXml" Target="../ink/ink3423.xml"/><Relationship Id="rId20" Type="http://schemas.openxmlformats.org/officeDocument/2006/relationships/customXml" Target="../ink/ink3265.xml"/><Relationship Id="rId41" Type="http://schemas.openxmlformats.org/officeDocument/2006/relationships/image" Target="../media/image3245.png"/><Relationship Id="rId83" Type="http://schemas.openxmlformats.org/officeDocument/2006/relationships/image" Target="../media/image3267.png"/><Relationship Id="rId179" Type="http://schemas.openxmlformats.org/officeDocument/2006/relationships/image" Target="../media/image3315.png"/><Relationship Id="rId365" Type="http://schemas.openxmlformats.org/officeDocument/2006/relationships/image" Target="../media/image3408.png"/><Relationship Id="rId386" Type="http://schemas.openxmlformats.org/officeDocument/2006/relationships/customXml" Target="../ink/ink3444.xml"/><Relationship Id="rId190" Type="http://schemas.openxmlformats.org/officeDocument/2006/relationships/customXml" Target="../ink/ink3346.xml"/><Relationship Id="rId204" Type="http://schemas.openxmlformats.org/officeDocument/2006/relationships/customXml" Target="../ink/ink3353.xml"/><Relationship Id="rId225" Type="http://schemas.openxmlformats.org/officeDocument/2006/relationships/image" Target="../media/image3338.png"/><Relationship Id="rId246" Type="http://schemas.openxmlformats.org/officeDocument/2006/relationships/customXml" Target="../ink/ink3374.xml"/><Relationship Id="rId267" Type="http://schemas.openxmlformats.org/officeDocument/2006/relationships/image" Target="../media/image3359.png"/><Relationship Id="rId288" Type="http://schemas.openxmlformats.org/officeDocument/2006/relationships/customXml" Target="../ink/ink3395.xml"/><Relationship Id="rId411" Type="http://schemas.openxmlformats.org/officeDocument/2006/relationships/image" Target="../media/image3431.png"/><Relationship Id="rId432" Type="http://schemas.openxmlformats.org/officeDocument/2006/relationships/customXml" Target="../ink/ink3466.xml"/><Relationship Id="rId106" Type="http://schemas.openxmlformats.org/officeDocument/2006/relationships/customXml" Target="../ink/ink3304.xml"/><Relationship Id="rId127" Type="http://schemas.openxmlformats.org/officeDocument/2006/relationships/image" Target="../media/image3289.png"/><Relationship Id="rId313" Type="http://schemas.openxmlformats.org/officeDocument/2006/relationships/image" Target="../media/image3382.png"/><Relationship Id="rId10" Type="http://schemas.openxmlformats.org/officeDocument/2006/relationships/customXml" Target="../ink/ink3260.xml"/><Relationship Id="rId31" Type="http://schemas.openxmlformats.org/officeDocument/2006/relationships/image" Target="../media/image3240.png"/><Relationship Id="rId52" Type="http://schemas.openxmlformats.org/officeDocument/2006/relationships/customXml" Target="../ink/ink3281.xml"/><Relationship Id="rId73" Type="http://schemas.openxmlformats.org/officeDocument/2006/relationships/image" Target="../media/image3262.png"/><Relationship Id="rId94" Type="http://schemas.openxmlformats.org/officeDocument/2006/relationships/customXml" Target="../ink/ink3298.xml"/><Relationship Id="rId148" Type="http://schemas.openxmlformats.org/officeDocument/2006/relationships/customXml" Target="../ink/ink3325.xml"/><Relationship Id="rId169" Type="http://schemas.openxmlformats.org/officeDocument/2006/relationships/image" Target="../media/image3310.png"/><Relationship Id="rId334" Type="http://schemas.openxmlformats.org/officeDocument/2006/relationships/customXml" Target="../ink/ink3418.xml"/><Relationship Id="rId355" Type="http://schemas.openxmlformats.org/officeDocument/2006/relationships/image" Target="../media/image3403.png"/><Relationship Id="rId376" Type="http://schemas.openxmlformats.org/officeDocument/2006/relationships/customXml" Target="../ink/ink3439.xml"/><Relationship Id="rId4" Type="http://schemas.openxmlformats.org/officeDocument/2006/relationships/customXml" Target="../ink/ink3257.xml"/><Relationship Id="rId180" Type="http://schemas.openxmlformats.org/officeDocument/2006/relationships/customXml" Target="../ink/ink3341.xml"/><Relationship Id="rId215" Type="http://schemas.openxmlformats.org/officeDocument/2006/relationships/image" Target="../media/image3333.png"/><Relationship Id="rId236" Type="http://schemas.openxmlformats.org/officeDocument/2006/relationships/customXml" Target="../ink/ink3369.xml"/><Relationship Id="rId257" Type="http://schemas.openxmlformats.org/officeDocument/2006/relationships/image" Target="../media/image3354.png"/><Relationship Id="rId278" Type="http://schemas.openxmlformats.org/officeDocument/2006/relationships/customXml" Target="../ink/ink3390.xml"/><Relationship Id="rId401" Type="http://schemas.openxmlformats.org/officeDocument/2006/relationships/image" Target="../media/image3426.png"/><Relationship Id="rId422" Type="http://schemas.openxmlformats.org/officeDocument/2006/relationships/customXml" Target="../ink/ink3461.xml"/><Relationship Id="rId303" Type="http://schemas.openxmlformats.org/officeDocument/2006/relationships/image" Target="../media/image3377.png"/><Relationship Id="rId42" Type="http://schemas.openxmlformats.org/officeDocument/2006/relationships/customXml" Target="../ink/ink3276.xml"/><Relationship Id="rId84" Type="http://schemas.openxmlformats.org/officeDocument/2006/relationships/customXml" Target="../ink/ink3293.xml"/><Relationship Id="rId138" Type="http://schemas.openxmlformats.org/officeDocument/2006/relationships/customXml" Target="../ink/ink3320.xml"/><Relationship Id="rId345" Type="http://schemas.openxmlformats.org/officeDocument/2006/relationships/image" Target="../media/image3398.png"/><Relationship Id="rId387" Type="http://schemas.openxmlformats.org/officeDocument/2006/relationships/image" Target="../media/image3419.png"/><Relationship Id="rId191" Type="http://schemas.openxmlformats.org/officeDocument/2006/relationships/image" Target="../media/image3321.png"/><Relationship Id="rId205" Type="http://schemas.openxmlformats.org/officeDocument/2006/relationships/image" Target="../media/image3328.png"/><Relationship Id="rId247" Type="http://schemas.openxmlformats.org/officeDocument/2006/relationships/image" Target="../media/image3349.png"/><Relationship Id="rId412" Type="http://schemas.openxmlformats.org/officeDocument/2006/relationships/customXml" Target="../ink/ink3456.xml"/><Relationship Id="rId107" Type="http://schemas.openxmlformats.org/officeDocument/2006/relationships/image" Target="../media/image3279.png"/><Relationship Id="rId289" Type="http://schemas.openxmlformats.org/officeDocument/2006/relationships/image" Target="../media/image3370.png"/><Relationship Id="rId11" Type="http://schemas.openxmlformats.org/officeDocument/2006/relationships/image" Target="../media/image3230.png"/><Relationship Id="rId53" Type="http://schemas.openxmlformats.org/officeDocument/2006/relationships/image" Target="../media/image3251.png"/><Relationship Id="rId149" Type="http://schemas.openxmlformats.org/officeDocument/2006/relationships/image" Target="../media/image3300.png"/><Relationship Id="rId314" Type="http://schemas.openxmlformats.org/officeDocument/2006/relationships/customXml" Target="../ink/ink3408.xml"/><Relationship Id="rId356" Type="http://schemas.openxmlformats.org/officeDocument/2006/relationships/customXml" Target="../ink/ink3429.xml"/><Relationship Id="rId95" Type="http://schemas.openxmlformats.org/officeDocument/2006/relationships/image" Target="../media/image3273.png"/><Relationship Id="rId160" Type="http://schemas.openxmlformats.org/officeDocument/2006/relationships/customXml" Target="../ink/ink3331.xml"/><Relationship Id="rId216" Type="http://schemas.openxmlformats.org/officeDocument/2006/relationships/customXml" Target="../ink/ink3359.xml"/><Relationship Id="rId423" Type="http://schemas.openxmlformats.org/officeDocument/2006/relationships/image" Target="../media/image206810.png"/><Relationship Id="rId258" Type="http://schemas.openxmlformats.org/officeDocument/2006/relationships/customXml" Target="../ink/ink3380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93.png"/><Relationship Id="rId299" Type="http://schemas.openxmlformats.org/officeDocument/2006/relationships/image" Target="../media/image3584.png"/><Relationship Id="rId21" Type="http://schemas.openxmlformats.org/officeDocument/2006/relationships/image" Target="../media/image3445.png"/><Relationship Id="rId63" Type="http://schemas.openxmlformats.org/officeDocument/2006/relationships/image" Target="../media/image3466.png"/><Relationship Id="rId159" Type="http://schemas.openxmlformats.org/officeDocument/2006/relationships/image" Target="../media/image3514.png"/><Relationship Id="rId324" Type="http://schemas.openxmlformats.org/officeDocument/2006/relationships/customXml" Target="../ink/ink3628.xml"/><Relationship Id="rId366" Type="http://schemas.openxmlformats.org/officeDocument/2006/relationships/customXml" Target="../ink/ink3649.xml"/><Relationship Id="rId170" Type="http://schemas.openxmlformats.org/officeDocument/2006/relationships/customXml" Target="../ink/ink3551.xml"/><Relationship Id="rId226" Type="http://schemas.openxmlformats.org/officeDocument/2006/relationships/customXml" Target="../ink/ink3579.xml"/><Relationship Id="rId433" Type="http://schemas.openxmlformats.org/officeDocument/2006/relationships/image" Target="../media/image3651.png"/><Relationship Id="rId268" Type="http://schemas.openxmlformats.org/officeDocument/2006/relationships/customXml" Target="../ink/ink3600.xml"/><Relationship Id="rId475" Type="http://schemas.openxmlformats.org/officeDocument/2006/relationships/image" Target="../media/image3672.png"/><Relationship Id="rId32" Type="http://schemas.openxmlformats.org/officeDocument/2006/relationships/customXml" Target="../ink/ink3482.xml"/><Relationship Id="rId74" Type="http://schemas.openxmlformats.org/officeDocument/2006/relationships/customXml" Target="../ink/ink3503.xml"/><Relationship Id="rId128" Type="http://schemas.openxmlformats.org/officeDocument/2006/relationships/customXml" Target="../ink/ink3530.xml"/><Relationship Id="rId335" Type="http://schemas.openxmlformats.org/officeDocument/2006/relationships/image" Target="../media/image3602.png"/><Relationship Id="rId377" Type="http://schemas.openxmlformats.org/officeDocument/2006/relationships/image" Target="../media/image3623.png"/><Relationship Id="rId5" Type="http://schemas.openxmlformats.org/officeDocument/2006/relationships/image" Target="../media/image3437.png"/><Relationship Id="rId181" Type="http://schemas.openxmlformats.org/officeDocument/2006/relationships/image" Target="../media/image3525.png"/><Relationship Id="rId237" Type="http://schemas.openxmlformats.org/officeDocument/2006/relationships/image" Target="../media/image3553.png"/><Relationship Id="rId402" Type="http://schemas.openxmlformats.org/officeDocument/2006/relationships/customXml" Target="../ink/ink3667.xml"/><Relationship Id="rId279" Type="http://schemas.openxmlformats.org/officeDocument/2006/relationships/image" Target="../media/image3574.png"/><Relationship Id="rId444" Type="http://schemas.openxmlformats.org/officeDocument/2006/relationships/customXml" Target="../ink/ink3688.xml"/><Relationship Id="rId43" Type="http://schemas.openxmlformats.org/officeDocument/2006/relationships/image" Target="../media/image3456.png"/><Relationship Id="rId139" Type="http://schemas.openxmlformats.org/officeDocument/2006/relationships/image" Target="../media/image3504.png"/><Relationship Id="rId290" Type="http://schemas.openxmlformats.org/officeDocument/2006/relationships/customXml" Target="../ink/ink3611.xml"/><Relationship Id="rId304" Type="http://schemas.openxmlformats.org/officeDocument/2006/relationships/customXml" Target="../ink/ink3618.xml"/><Relationship Id="rId346" Type="http://schemas.openxmlformats.org/officeDocument/2006/relationships/customXml" Target="../ink/ink3639.xml"/><Relationship Id="rId388" Type="http://schemas.openxmlformats.org/officeDocument/2006/relationships/customXml" Target="../ink/ink3660.xml"/><Relationship Id="rId85" Type="http://schemas.openxmlformats.org/officeDocument/2006/relationships/image" Target="../media/image3477.png"/><Relationship Id="rId150" Type="http://schemas.openxmlformats.org/officeDocument/2006/relationships/customXml" Target="../ink/ink3541.xml"/><Relationship Id="rId192" Type="http://schemas.openxmlformats.org/officeDocument/2006/relationships/customXml" Target="../ink/ink3562.xml"/><Relationship Id="rId206" Type="http://schemas.openxmlformats.org/officeDocument/2006/relationships/customXml" Target="../ink/ink3569.xml"/><Relationship Id="rId413" Type="http://schemas.openxmlformats.org/officeDocument/2006/relationships/image" Target="../media/image3641.png"/><Relationship Id="rId248" Type="http://schemas.openxmlformats.org/officeDocument/2006/relationships/customXml" Target="../ink/ink3590.xml"/><Relationship Id="rId455" Type="http://schemas.openxmlformats.org/officeDocument/2006/relationships/image" Target="../media/image3662.png"/><Relationship Id="rId12" Type="http://schemas.openxmlformats.org/officeDocument/2006/relationships/customXml" Target="../ink/ink3472.xml"/><Relationship Id="rId108" Type="http://schemas.openxmlformats.org/officeDocument/2006/relationships/customXml" Target="../ink/ink3520.xml"/><Relationship Id="rId315" Type="http://schemas.openxmlformats.org/officeDocument/2006/relationships/image" Target="../media/image3592.png"/><Relationship Id="rId357" Type="http://schemas.openxmlformats.org/officeDocument/2006/relationships/image" Target="../media/image3613.png"/><Relationship Id="rId54" Type="http://schemas.openxmlformats.org/officeDocument/2006/relationships/customXml" Target="../ink/ink3493.xml"/><Relationship Id="rId96" Type="http://schemas.openxmlformats.org/officeDocument/2006/relationships/customXml" Target="../ink/ink3514.xml"/><Relationship Id="rId161" Type="http://schemas.openxmlformats.org/officeDocument/2006/relationships/image" Target="../media/image3515.png"/><Relationship Id="rId217" Type="http://schemas.openxmlformats.org/officeDocument/2006/relationships/image" Target="../media/image3543.png"/><Relationship Id="rId399" Type="http://schemas.openxmlformats.org/officeDocument/2006/relationships/image" Target="../media/image3634.png"/><Relationship Id="rId259" Type="http://schemas.openxmlformats.org/officeDocument/2006/relationships/image" Target="../media/image3564.png"/><Relationship Id="rId424" Type="http://schemas.openxmlformats.org/officeDocument/2006/relationships/customXml" Target="../ink/ink3678.xml"/><Relationship Id="rId466" Type="http://schemas.openxmlformats.org/officeDocument/2006/relationships/customXml" Target="../ink/ink3699.xml"/><Relationship Id="rId23" Type="http://schemas.openxmlformats.org/officeDocument/2006/relationships/image" Target="../media/image3446.png"/><Relationship Id="rId119" Type="http://schemas.openxmlformats.org/officeDocument/2006/relationships/image" Target="../media/image3494.png"/><Relationship Id="rId270" Type="http://schemas.openxmlformats.org/officeDocument/2006/relationships/customXml" Target="../ink/ink3601.xml"/><Relationship Id="rId326" Type="http://schemas.openxmlformats.org/officeDocument/2006/relationships/customXml" Target="../ink/ink3629.xml"/><Relationship Id="rId65" Type="http://schemas.openxmlformats.org/officeDocument/2006/relationships/image" Target="../media/image3467.png"/><Relationship Id="rId130" Type="http://schemas.openxmlformats.org/officeDocument/2006/relationships/customXml" Target="../ink/ink3531.xml"/><Relationship Id="rId368" Type="http://schemas.openxmlformats.org/officeDocument/2006/relationships/customXml" Target="../ink/ink3650.xml"/><Relationship Id="rId172" Type="http://schemas.openxmlformats.org/officeDocument/2006/relationships/customXml" Target="../ink/ink3552.xml"/><Relationship Id="rId228" Type="http://schemas.openxmlformats.org/officeDocument/2006/relationships/customXml" Target="../ink/ink3580.xml"/><Relationship Id="rId435" Type="http://schemas.openxmlformats.org/officeDocument/2006/relationships/image" Target="../media/image3652.png"/><Relationship Id="rId477" Type="http://schemas.openxmlformats.org/officeDocument/2006/relationships/image" Target="../media/image3673.png"/><Relationship Id="rId281" Type="http://schemas.openxmlformats.org/officeDocument/2006/relationships/image" Target="../media/image3575.png"/><Relationship Id="rId337" Type="http://schemas.openxmlformats.org/officeDocument/2006/relationships/image" Target="../media/image3603.png"/><Relationship Id="rId34" Type="http://schemas.openxmlformats.org/officeDocument/2006/relationships/customXml" Target="../ink/ink3483.xml"/><Relationship Id="rId55" Type="http://schemas.openxmlformats.org/officeDocument/2006/relationships/image" Target="../media/image3462.png"/><Relationship Id="rId76" Type="http://schemas.openxmlformats.org/officeDocument/2006/relationships/customXml" Target="../ink/ink3504.xml"/><Relationship Id="rId97" Type="http://schemas.openxmlformats.org/officeDocument/2006/relationships/image" Target="../media/image3483.png"/><Relationship Id="rId120" Type="http://schemas.openxmlformats.org/officeDocument/2006/relationships/customXml" Target="../ink/ink3526.xml"/><Relationship Id="rId141" Type="http://schemas.openxmlformats.org/officeDocument/2006/relationships/image" Target="../media/image3505.png"/><Relationship Id="rId358" Type="http://schemas.openxmlformats.org/officeDocument/2006/relationships/customXml" Target="../ink/ink3645.xml"/><Relationship Id="rId379" Type="http://schemas.openxmlformats.org/officeDocument/2006/relationships/image" Target="../media/image3624.png"/><Relationship Id="rId7" Type="http://schemas.openxmlformats.org/officeDocument/2006/relationships/image" Target="../media/image3438.png"/><Relationship Id="rId162" Type="http://schemas.openxmlformats.org/officeDocument/2006/relationships/customXml" Target="../ink/ink3547.xml"/><Relationship Id="rId183" Type="http://schemas.openxmlformats.org/officeDocument/2006/relationships/image" Target="../media/image3526.png"/><Relationship Id="rId218" Type="http://schemas.openxmlformats.org/officeDocument/2006/relationships/customXml" Target="../ink/ink3575.xml"/><Relationship Id="rId239" Type="http://schemas.openxmlformats.org/officeDocument/2006/relationships/image" Target="../media/image3554.png"/><Relationship Id="rId390" Type="http://schemas.openxmlformats.org/officeDocument/2006/relationships/customXml" Target="../ink/ink3661.xml"/><Relationship Id="rId404" Type="http://schemas.openxmlformats.org/officeDocument/2006/relationships/customXml" Target="../ink/ink3668.xml"/><Relationship Id="rId425" Type="http://schemas.openxmlformats.org/officeDocument/2006/relationships/image" Target="../media/image3647.png"/><Relationship Id="rId446" Type="http://schemas.openxmlformats.org/officeDocument/2006/relationships/customXml" Target="../ink/ink3689.xml"/><Relationship Id="rId467" Type="http://schemas.openxmlformats.org/officeDocument/2006/relationships/image" Target="../media/image3668.png"/><Relationship Id="rId250" Type="http://schemas.openxmlformats.org/officeDocument/2006/relationships/customXml" Target="../ink/ink3591.xml"/><Relationship Id="rId271" Type="http://schemas.openxmlformats.org/officeDocument/2006/relationships/image" Target="../media/image3570.png"/><Relationship Id="rId292" Type="http://schemas.openxmlformats.org/officeDocument/2006/relationships/customXml" Target="../ink/ink3612.xml"/><Relationship Id="rId306" Type="http://schemas.openxmlformats.org/officeDocument/2006/relationships/customXml" Target="../ink/ink3619.xml"/><Relationship Id="rId24" Type="http://schemas.openxmlformats.org/officeDocument/2006/relationships/customXml" Target="../ink/ink3478.xml"/><Relationship Id="rId45" Type="http://schemas.openxmlformats.org/officeDocument/2006/relationships/image" Target="../media/image3457.png"/><Relationship Id="rId66" Type="http://schemas.openxmlformats.org/officeDocument/2006/relationships/customXml" Target="../ink/ink3499.xml"/><Relationship Id="rId87" Type="http://schemas.openxmlformats.org/officeDocument/2006/relationships/image" Target="../media/image3478.png"/><Relationship Id="rId110" Type="http://schemas.openxmlformats.org/officeDocument/2006/relationships/customXml" Target="../ink/ink3521.xml"/><Relationship Id="rId131" Type="http://schemas.openxmlformats.org/officeDocument/2006/relationships/image" Target="../media/image3500.png"/><Relationship Id="rId327" Type="http://schemas.openxmlformats.org/officeDocument/2006/relationships/image" Target="../media/image3598.png"/><Relationship Id="rId348" Type="http://schemas.openxmlformats.org/officeDocument/2006/relationships/customXml" Target="../ink/ink3640.xml"/><Relationship Id="rId369" Type="http://schemas.openxmlformats.org/officeDocument/2006/relationships/image" Target="../media/image3619.png"/><Relationship Id="rId152" Type="http://schemas.openxmlformats.org/officeDocument/2006/relationships/customXml" Target="../ink/ink3542.xml"/><Relationship Id="rId173" Type="http://schemas.openxmlformats.org/officeDocument/2006/relationships/image" Target="../media/image3521.png"/><Relationship Id="rId194" Type="http://schemas.openxmlformats.org/officeDocument/2006/relationships/customXml" Target="../ink/ink3563.xml"/><Relationship Id="rId208" Type="http://schemas.openxmlformats.org/officeDocument/2006/relationships/customXml" Target="../ink/ink3570.xml"/><Relationship Id="rId229" Type="http://schemas.openxmlformats.org/officeDocument/2006/relationships/image" Target="../media/image3549.png"/><Relationship Id="rId380" Type="http://schemas.openxmlformats.org/officeDocument/2006/relationships/customXml" Target="../ink/ink3656.xml"/><Relationship Id="rId415" Type="http://schemas.openxmlformats.org/officeDocument/2006/relationships/image" Target="../media/image3642.png"/><Relationship Id="rId436" Type="http://schemas.openxmlformats.org/officeDocument/2006/relationships/customXml" Target="../ink/ink3684.xml"/><Relationship Id="rId457" Type="http://schemas.openxmlformats.org/officeDocument/2006/relationships/image" Target="../media/image3663.png"/><Relationship Id="rId240" Type="http://schemas.openxmlformats.org/officeDocument/2006/relationships/customXml" Target="../ink/ink3586.xml"/><Relationship Id="rId261" Type="http://schemas.openxmlformats.org/officeDocument/2006/relationships/image" Target="../media/image3565.png"/><Relationship Id="rId478" Type="http://schemas.openxmlformats.org/officeDocument/2006/relationships/customXml" Target="../ink/ink3705.xml"/><Relationship Id="rId14" Type="http://schemas.openxmlformats.org/officeDocument/2006/relationships/customXml" Target="../ink/ink3473.xml"/><Relationship Id="rId35" Type="http://schemas.openxmlformats.org/officeDocument/2006/relationships/image" Target="../media/image3452.png"/><Relationship Id="rId56" Type="http://schemas.openxmlformats.org/officeDocument/2006/relationships/customXml" Target="../ink/ink3494.xml"/><Relationship Id="rId77" Type="http://schemas.openxmlformats.org/officeDocument/2006/relationships/image" Target="../media/image3473.png"/><Relationship Id="rId100" Type="http://schemas.openxmlformats.org/officeDocument/2006/relationships/customXml" Target="../ink/ink3516.xml"/><Relationship Id="rId282" Type="http://schemas.openxmlformats.org/officeDocument/2006/relationships/customXml" Target="../ink/ink3607.xml"/><Relationship Id="rId317" Type="http://schemas.openxmlformats.org/officeDocument/2006/relationships/image" Target="../media/image3593.png"/><Relationship Id="rId338" Type="http://schemas.openxmlformats.org/officeDocument/2006/relationships/customXml" Target="../ink/ink3635.xml"/><Relationship Id="rId359" Type="http://schemas.openxmlformats.org/officeDocument/2006/relationships/image" Target="../media/image3614.png"/><Relationship Id="rId8" Type="http://schemas.openxmlformats.org/officeDocument/2006/relationships/customXml" Target="../ink/ink3470.xml"/><Relationship Id="rId98" Type="http://schemas.openxmlformats.org/officeDocument/2006/relationships/customXml" Target="../ink/ink3515.xml"/><Relationship Id="rId121" Type="http://schemas.openxmlformats.org/officeDocument/2006/relationships/image" Target="../media/image3495.png"/><Relationship Id="rId142" Type="http://schemas.openxmlformats.org/officeDocument/2006/relationships/customXml" Target="../ink/ink3537.xml"/><Relationship Id="rId163" Type="http://schemas.openxmlformats.org/officeDocument/2006/relationships/image" Target="../media/image3516.png"/><Relationship Id="rId184" Type="http://schemas.openxmlformats.org/officeDocument/2006/relationships/customXml" Target="../ink/ink3558.xml"/><Relationship Id="rId219" Type="http://schemas.openxmlformats.org/officeDocument/2006/relationships/image" Target="../media/image3544.png"/><Relationship Id="rId370" Type="http://schemas.openxmlformats.org/officeDocument/2006/relationships/customXml" Target="../ink/ink3651.xml"/><Relationship Id="rId391" Type="http://schemas.openxmlformats.org/officeDocument/2006/relationships/image" Target="../media/image3630.png"/><Relationship Id="rId405" Type="http://schemas.openxmlformats.org/officeDocument/2006/relationships/image" Target="../media/image3637.png"/><Relationship Id="rId426" Type="http://schemas.openxmlformats.org/officeDocument/2006/relationships/customXml" Target="../ink/ink3679.xml"/><Relationship Id="rId447" Type="http://schemas.openxmlformats.org/officeDocument/2006/relationships/image" Target="../media/image3658.png"/><Relationship Id="rId230" Type="http://schemas.openxmlformats.org/officeDocument/2006/relationships/customXml" Target="../ink/ink3581.xml"/><Relationship Id="rId251" Type="http://schemas.openxmlformats.org/officeDocument/2006/relationships/image" Target="../media/image3560.png"/><Relationship Id="rId468" Type="http://schemas.openxmlformats.org/officeDocument/2006/relationships/customXml" Target="../ink/ink3700.xml"/><Relationship Id="rId25" Type="http://schemas.openxmlformats.org/officeDocument/2006/relationships/image" Target="../media/image3447.png"/><Relationship Id="rId46" Type="http://schemas.openxmlformats.org/officeDocument/2006/relationships/customXml" Target="../ink/ink3489.xml"/><Relationship Id="rId67" Type="http://schemas.openxmlformats.org/officeDocument/2006/relationships/image" Target="../media/image3468.png"/><Relationship Id="rId272" Type="http://schemas.openxmlformats.org/officeDocument/2006/relationships/customXml" Target="../ink/ink3602.xml"/><Relationship Id="rId293" Type="http://schemas.openxmlformats.org/officeDocument/2006/relationships/image" Target="../media/image3581.png"/><Relationship Id="rId307" Type="http://schemas.openxmlformats.org/officeDocument/2006/relationships/image" Target="../media/image3588.png"/><Relationship Id="rId328" Type="http://schemas.openxmlformats.org/officeDocument/2006/relationships/customXml" Target="../ink/ink3630.xml"/><Relationship Id="rId349" Type="http://schemas.openxmlformats.org/officeDocument/2006/relationships/image" Target="../media/image3609.png"/><Relationship Id="rId88" Type="http://schemas.openxmlformats.org/officeDocument/2006/relationships/customXml" Target="../ink/ink3510.xml"/><Relationship Id="rId111" Type="http://schemas.openxmlformats.org/officeDocument/2006/relationships/image" Target="../media/image3490.png"/><Relationship Id="rId132" Type="http://schemas.openxmlformats.org/officeDocument/2006/relationships/customXml" Target="../ink/ink3532.xml"/><Relationship Id="rId153" Type="http://schemas.openxmlformats.org/officeDocument/2006/relationships/image" Target="../media/image3511.png"/><Relationship Id="rId174" Type="http://schemas.openxmlformats.org/officeDocument/2006/relationships/customXml" Target="../ink/ink3553.xml"/><Relationship Id="rId195" Type="http://schemas.openxmlformats.org/officeDocument/2006/relationships/image" Target="../media/image3532.png"/><Relationship Id="rId209" Type="http://schemas.openxmlformats.org/officeDocument/2006/relationships/image" Target="../media/image3539.png"/><Relationship Id="rId360" Type="http://schemas.openxmlformats.org/officeDocument/2006/relationships/customXml" Target="../ink/ink3646.xml"/><Relationship Id="rId381" Type="http://schemas.openxmlformats.org/officeDocument/2006/relationships/image" Target="../media/image3625.png"/><Relationship Id="rId416" Type="http://schemas.openxmlformats.org/officeDocument/2006/relationships/customXml" Target="../ink/ink3674.xml"/><Relationship Id="rId220" Type="http://schemas.openxmlformats.org/officeDocument/2006/relationships/customXml" Target="../ink/ink3576.xml"/><Relationship Id="rId241" Type="http://schemas.openxmlformats.org/officeDocument/2006/relationships/image" Target="../media/image3555.png"/><Relationship Id="rId437" Type="http://schemas.openxmlformats.org/officeDocument/2006/relationships/image" Target="../media/image3653.png"/><Relationship Id="rId458" Type="http://schemas.openxmlformats.org/officeDocument/2006/relationships/customXml" Target="../ink/ink3695.xml"/><Relationship Id="rId479" Type="http://schemas.openxmlformats.org/officeDocument/2006/relationships/image" Target="../media/image3674.png"/><Relationship Id="rId15" Type="http://schemas.openxmlformats.org/officeDocument/2006/relationships/image" Target="../media/image3442.png"/><Relationship Id="rId36" Type="http://schemas.openxmlformats.org/officeDocument/2006/relationships/customXml" Target="../ink/ink3484.xml"/><Relationship Id="rId57" Type="http://schemas.openxmlformats.org/officeDocument/2006/relationships/image" Target="../media/image3463.png"/><Relationship Id="rId262" Type="http://schemas.openxmlformats.org/officeDocument/2006/relationships/customXml" Target="../ink/ink3597.xml"/><Relationship Id="rId283" Type="http://schemas.openxmlformats.org/officeDocument/2006/relationships/image" Target="../media/image3576.png"/><Relationship Id="rId318" Type="http://schemas.openxmlformats.org/officeDocument/2006/relationships/customXml" Target="../ink/ink3625.xml"/><Relationship Id="rId339" Type="http://schemas.openxmlformats.org/officeDocument/2006/relationships/image" Target="../media/image3604.png"/><Relationship Id="rId78" Type="http://schemas.openxmlformats.org/officeDocument/2006/relationships/customXml" Target="../ink/ink3505.xml"/><Relationship Id="rId99" Type="http://schemas.openxmlformats.org/officeDocument/2006/relationships/image" Target="../media/image3484.png"/><Relationship Id="rId101" Type="http://schemas.openxmlformats.org/officeDocument/2006/relationships/image" Target="../media/image3485.png"/><Relationship Id="rId122" Type="http://schemas.openxmlformats.org/officeDocument/2006/relationships/customXml" Target="../ink/ink3527.xml"/><Relationship Id="rId143" Type="http://schemas.openxmlformats.org/officeDocument/2006/relationships/image" Target="../media/image3506.png"/><Relationship Id="rId164" Type="http://schemas.openxmlformats.org/officeDocument/2006/relationships/customXml" Target="../ink/ink3548.xml"/><Relationship Id="rId185" Type="http://schemas.openxmlformats.org/officeDocument/2006/relationships/image" Target="../media/image3527.png"/><Relationship Id="rId350" Type="http://schemas.openxmlformats.org/officeDocument/2006/relationships/customXml" Target="../ink/ink3641.xml"/><Relationship Id="rId371" Type="http://schemas.openxmlformats.org/officeDocument/2006/relationships/image" Target="../media/image3620.png"/><Relationship Id="rId406" Type="http://schemas.openxmlformats.org/officeDocument/2006/relationships/customXml" Target="../ink/ink3669.xml"/><Relationship Id="rId9" Type="http://schemas.openxmlformats.org/officeDocument/2006/relationships/image" Target="../media/image3439.png"/><Relationship Id="rId210" Type="http://schemas.openxmlformats.org/officeDocument/2006/relationships/customXml" Target="../ink/ink3571.xml"/><Relationship Id="rId392" Type="http://schemas.openxmlformats.org/officeDocument/2006/relationships/customXml" Target="../ink/ink3662.xml"/><Relationship Id="rId427" Type="http://schemas.openxmlformats.org/officeDocument/2006/relationships/image" Target="../media/image3648.png"/><Relationship Id="rId448" Type="http://schemas.openxmlformats.org/officeDocument/2006/relationships/customXml" Target="../ink/ink3690.xml"/><Relationship Id="rId469" Type="http://schemas.openxmlformats.org/officeDocument/2006/relationships/image" Target="../media/image3669.png"/><Relationship Id="rId26" Type="http://schemas.openxmlformats.org/officeDocument/2006/relationships/customXml" Target="../ink/ink3479.xml"/><Relationship Id="rId231" Type="http://schemas.openxmlformats.org/officeDocument/2006/relationships/image" Target="../media/image3550.png"/><Relationship Id="rId252" Type="http://schemas.openxmlformats.org/officeDocument/2006/relationships/customXml" Target="../ink/ink3592.xml"/><Relationship Id="rId273" Type="http://schemas.openxmlformats.org/officeDocument/2006/relationships/image" Target="../media/image3571.png"/><Relationship Id="rId294" Type="http://schemas.openxmlformats.org/officeDocument/2006/relationships/customXml" Target="../ink/ink3613.xml"/><Relationship Id="rId308" Type="http://schemas.openxmlformats.org/officeDocument/2006/relationships/customXml" Target="../ink/ink3620.xml"/><Relationship Id="rId329" Type="http://schemas.openxmlformats.org/officeDocument/2006/relationships/image" Target="../media/image3599.png"/><Relationship Id="rId480" Type="http://schemas.openxmlformats.org/officeDocument/2006/relationships/customXml" Target="../ink/ink3706.xml"/><Relationship Id="rId47" Type="http://schemas.openxmlformats.org/officeDocument/2006/relationships/image" Target="../media/image3458.png"/><Relationship Id="rId68" Type="http://schemas.openxmlformats.org/officeDocument/2006/relationships/customXml" Target="../ink/ink3500.xml"/><Relationship Id="rId89" Type="http://schemas.openxmlformats.org/officeDocument/2006/relationships/image" Target="../media/image3479.png"/><Relationship Id="rId112" Type="http://schemas.openxmlformats.org/officeDocument/2006/relationships/customXml" Target="../ink/ink3522.xml"/><Relationship Id="rId133" Type="http://schemas.openxmlformats.org/officeDocument/2006/relationships/image" Target="../media/image3501.png"/><Relationship Id="rId154" Type="http://schemas.openxmlformats.org/officeDocument/2006/relationships/customXml" Target="../ink/ink3543.xml"/><Relationship Id="rId175" Type="http://schemas.openxmlformats.org/officeDocument/2006/relationships/image" Target="../media/image3522.png"/><Relationship Id="rId340" Type="http://schemas.openxmlformats.org/officeDocument/2006/relationships/customXml" Target="../ink/ink3636.xml"/><Relationship Id="rId361" Type="http://schemas.openxmlformats.org/officeDocument/2006/relationships/image" Target="../media/image3615.png"/><Relationship Id="rId196" Type="http://schemas.openxmlformats.org/officeDocument/2006/relationships/customXml" Target="../ink/ink3564.xml"/><Relationship Id="rId200" Type="http://schemas.openxmlformats.org/officeDocument/2006/relationships/customXml" Target="../ink/ink3566.xml"/><Relationship Id="rId382" Type="http://schemas.openxmlformats.org/officeDocument/2006/relationships/customXml" Target="../ink/ink3657.xml"/><Relationship Id="rId417" Type="http://schemas.openxmlformats.org/officeDocument/2006/relationships/image" Target="../media/image3643.png"/><Relationship Id="rId438" Type="http://schemas.openxmlformats.org/officeDocument/2006/relationships/customXml" Target="../ink/ink3685.xml"/><Relationship Id="rId459" Type="http://schemas.openxmlformats.org/officeDocument/2006/relationships/image" Target="../media/image3664.png"/><Relationship Id="rId16" Type="http://schemas.openxmlformats.org/officeDocument/2006/relationships/customXml" Target="../ink/ink3474.xml"/><Relationship Id="rId221" Type="http://schemas.openxmlformats.org/officeDocument/2006/relationships/image" Target="../media/image3545.png"/><Relationship Id="rId242" Type="http://schemas.openxmlformats.org/officeDocument/2006/relationships/customXml" Target="../ink/ink3587.xml"/><Relationship Id="rId263" Type="http://schemas.openxmlformats.org/officeDocument/2006/relationships/image" Target="../media/image3566.png"/><Relationship Id="rId284" Type="http://schemas.openxmlformats.org/officeDocument/2006/relationships/customXml" Target="../ink/ink3608.xml"/><Relationship Id="rId319" Type="http://schemas.openxmlformats.org/officeDocument/2006/relationships/image" Target="../media/image3594.png"/><Relationship Id="rId470" Type="http://schemas.openxmlformats.org/officeDocument/2006/relationships/customXml" Target="../ink/ink3701.xml"/><Relationship Id="rId37" Type="http://schemas.openxmlformats.org/officeDocument/2006/relationships/image" Target="../media/image3453.png"/><Relationship Id="rId58" Type="http://schemas.openxmlformats.org/officeDocument/2006/relationships/customXml" Target="../ink/ink3495.xml"/><Relationship Id="rId79" Type="http://schemas.openxmlformats.org/officeDocument/2006/relationships/image" Target="../media/image3474.png"/><Relationship Id="rId102" Type="http://schemas.openxmlformats.org/officeDocument/2006/relationships/customXml" Target="../ink/ink3517.xml"/><Relationship Id="rId123" Type="http://schemas.openxmlformats.org/officeDocument/2006/relationships/image" Target="../media/image3496.png"/><Relationship Id="rId144" Type="http://schemas.openxmlformats.org/officeDocument/2006/relationships/customXml" Target="../ink/ink3538.xml"/><Relationship Id="rId330" Type="http://schemas.openxmlformats.org/officeDocument/2006/relationships/customXml" Target="../ink/ink3631.xml"/><Relationship Id="rId90" Type="http://schemas.openxmlformats.org/officeDocument/2006/relationships/customXml" Target="../ink/ink3511.xml"/><Relationship Id="rId165" Type="http://schemas.openxmlformats.org/officeDocument/2006/relationships/image" Target="../media/image3517.png"/><Relationship Id="rId186" Type="http://schemas.openxmlformats.org/officeDocument/2006/relationships/customXml" Target="../ink/ink3559.xml"/><Relationship Id="rId351" Type="http://schemas.openxmlformats.org/officeDocument/2006/relationships/image" Target="../media/image3610.png"/><Relationship Id="rId372" Type="http://schemas.openxmlformats.org/officeDocument/2006/relationships/customXml" Target="../ink/ink3652.xml"/><Relationship Id="rId393" Type="http://schemas.openxmlformats.org/officeDocument/2006/relationships/image" Target="../media/image3631.png"/><Relationship Id="rId407" Type="http://schemas.openxmlformats.org/officeDocument/2006/relationships/image" Target="../media/image3638.png"/><Relationship Id="rId428" Type="http://schemas.openxmlformats.org/officeDocument/2006/relationships/customXml" Target="../ink/ink3680.xml"/><Relationship Id="rId449" Type="http://schemas.openxmlformats.org/officeDocument/2006/relationships/image" Target="../media/image3659.png"/><Relationship Id="rId211" Type="http://schemas.openxmlformats.org/officeDocument/2006/relationships/image" Target="../media/image3540.png"/><Relationship Id="rId232" Type="http://schemas.openxmlformats.org/officeDocument/2006/relationships/customXml" Target="../ink/ink3582.xml"/><Relationship Id="rId253" Type="http://schemas.openxmlformats.org/officeDocument/2006/relationships/image" Target="../media/image3561.png"/><Relationship Id="rId274" Type="http://schemas.openxmlformats.org/officeDocument/2006/relationships/customXml" Target="../ink/ink3603.xml"/><Relationship Id="rId295" Type="http://schemas.openxmlformats.org/officeDocument/2006/relationships/image" Target="../media/image3582.png"/><Relationship Id="rId309" Type="http://schemas.openxmlformats.org/officeDocument/2006/relationships/image" Target="../media/image3589.png"/><Relationship Id="rId460" Type="http://schemas.openxmlformats.org/officeDocument/2006/relationships/customXml" Target="../ink/ink3696.xml"/><Relationship Id="rId481" Type="http://schemas.openxmlformats.org/officeDocument/2006/relationships/image" Target="../media/image3259.png"/><Relationship Id="rId27" Type="http://schemas.openxmlformats.org/officeDocument/2006/relationships/image" Target="../media/image3448.png"/><Relationship Id="rId48" Type="http://schemas.openxmlformats.org/officeDocument/2006/relationships/customXml" Target="../ink/ink3490.xml"/><Relationship Id="rId69" Type="http://schemas.openxmlformats.org/officeDocument/2006/relationships/image" Target="../media/image3469.png"/><Relationship Id="rId113" Type="http://schemas.openxmlformats.org/officeDocument/2006/relationships/image" Target="../media/image3491.png"/><Relationship Id="rId134" Type="http://schemas.openxmlformats.org/officeDocument/2006/relationships/customXml" Target="../ink/ink3533.xml"/><Relationship Id="rId320" Type="http://schemas.openxmlformats.org/officeDocument/2006/relationships/customXml" Target="../ink/ink3626.xml"/><Relationship Id="rId80" Type="http://schemas.openxmlformats.org/officeDocument/2006/relationships/customXml" Target="../ink/ink3506.xml"/><Relationship Id="rId155" Type="http://schemas.openxmlformats.org/officeDocument/2006/relationships/image" Target="../media/image3512.png"/><Relationship Id="rId176" Type="http://schemas.openxmlformats.org/officeDocument/2006/relationships/customXml" Target="../ink/ink3554.xml"/><Relationship Id="rId197" Type="http://schemas.openxmlformats.org/officeDocument/2006/relationships/image" Target="../media/image3533.png"/><Relationship Id="rId341" Type="http://schemas.openxmlformats.org/officeDocument/2006/relationships/image" Target="../media/image3605.png"/><Relationship Id="rId362" Type="http://schemas.openxmlformats.org/officeDocument/2006/relationships/customXml" Target="../ink/ink3647.xml"/><Relationship Id="rId383" Type="http://schemas.openxmlformats.org/officeDocument/2006/relationships/image" Target="../media/image3626.png"/><Relationship Id="rId418" Type="http://schemas.openxmlformats.org/officeDocument/2006/relationships/customXml" Target="../ink/ink3675.xml"/><Relationship Id="rId439" Type="http://schemas.openxmlformats.org/officeDocument/2006/relationships/image" Target="../media/image3654.png"/><Relationship Id="rId201" Type="http://schemas.openxmlformats.org/officeDocument/2006/relationships/image" Target="../media/image3535.png"/><Relationship Id="rId222" Type="http://schemas.openxmlformats.org/officeDocument/2006/relationships/customXml" Target="../ink/ink3577.xml"/><Relationship Id="rId243" Type="http://schemas.openxmlformats.org/officeDocument/2006/relationships/image" Target="../media/image3556.png"/><Relationship Id="rId264" Type="http://schemas.openxmlformats.org/officeDocument/2006/relationships/customXml" Target="../ink/ink3598.xml"/><Relationship Id="rId285" Type="http://schemas.openxmlformats.org/officeDocument/2006/relationships/image" Target="../media/image3577.png"/><Relationship Id="rId450" Type="http://schemas.openxmlformats.org/officeDocument/2006/relationships/customXml" Target="../ink/ink3691.xml"/><Relationship Id="rId471" Type="http://schemas.openxmlformats.org/officeDocument/2006/relationships/image" Target="../media/image3670.png"/><Relationship Id="rId17" Type="http://schemas.openxmlformats.org/officeDocument/2006/relationships/image" Target="../media/image3443.png"/><Relationship Id="rId38" Type="http://schemas.openxmlformats.org/officeDocument/2006/relationships/customXml" Target="../ink/ink3485.xml"/><Relationship Id="rId59" Type="http://schemas.openxmlformats.org/officeDocument/2006/relationships/image" Target="../media/image3464.png"/><Relationship Id="rId103" Type="http://schemas.openxmlformats.org/officeDocument/2006/relationships/image" Target="../media/image3486.png"/><Relationship Id="rId124" Type="http://schemas.openxmlformats.org/officeDocument/2006/relationships/customXml" Target="../ink/ink3528.xml"/><Relationship Id="rId310" Type="http://schemas.openxmlformats.org/officeDocument/2006/relationships/customXml" Target="../ink/ink3621.xml"/><Relationship Id="rId70" Type="http://schemas.openxmlformats.org/officeDocument/2006/relationships/customXml" Target="../ink/ink3501.xml"/><Relationship Id="rId91" Type="http://schemas.openxmlformats.org/officeDocument/2006/relationships/image" Target="../media/image3480.png"/><Relationship Id="rId145" Type="http://schemas.openxmlformats.org/officeDocument/2006/relationships/image" Target="../media/image3507.png"/><Relationship Id="rId166" Type="http://schemas.openxmlformats.org/officeDocument/2006/relationships/customXml" Target="../ink/ink3549.xml"/><Relationship Id="rId187" Type="http://schemas.openxmlformats.org/officeDocument/2006/relationships/image" Target="../media/image3528.png"/><Relationship Id="rId331" Type="http://schemas.openxmlformats.org/officeDocument/2006/relationships/image" Target="../media/image3600.png"/><Relationship Id="rId352" Type="http://schemas.openxmlformats.org/officeDocument/2006/relationships/customXml" Target="../ink/ink3642.xml"/><Relationship Id="rId373" Type="http://schemas.openxmlformats.org/officeDocument/2006/relationships/image" Target="../media/image3621.png"/><Relationship Id="rId394" Type="http://schemas.openxmlformats.org/officeDocument/2006/relationships/customXml" Target="../ink/ink3663.xml"/><Relationship Id="rId408" Type="http://schemas.openxmlformats.org/officeDocument/2006/relationships/customXml" Target="../ink/ink3670.xml"/><Relationship Id="rId429" Type="http://schemas.openxmlformats.org/officeDocument/2006/relationships/image" Target="../media/image3649.png"/><Relationship Id="rId1" Type="http://schemas.microsoft.com/office/2007/relationships/media" Target="../media/media16.m4a"/><Relationship Id="rId212" Type="http://schemas.openxmlformats.org/officeDocument/2006/relationships/customXml" Target="../ink/ink3572.xml"/><Relationship Id="rId233" Type="http://schemas.openxmlformats.org/officeDocument/2006/relationships/image" Target="../media/image3551.png"/><Relationship Id="rId254" Type="http://schemas.openxmlformats.org/officeDocument/2006/relationships/customXml" Target="../ink/ink3593.xml"/><Relationship Id="rId440" Type="http://schemas.openxmlformats.org/officeDocument/2006/relationships/customXml" Target="../ink/ink3686.xml"/><Relationship Id="rId28" Type="http://schemas.openxmlformats.org/officeDocument/2006/relationships/customXml" Target="../ink/ink3480.xml"/><Relationship Id="rId49" Type="http://schemas.openxmlformats.org/officeDocument/2006/relationships/image" Target="../media/image3459.png"/><Relationship Id="rId114" Type="http://schemas.openxmlformats.org/officeDocument/2006/relationships/customXml" Target="../ink/ink3523.xml"/><Relationship Id="rId275" Type="http://schemas.openxmlformats.org/officeDocument/2006/relationships/image" Target="../media/image3572.png"/><Relationship Id="rId296" Type="http://schemas.openxmlformats.org/officeDocument/2006/relationships/customXml" Target="../ink/ink3614.xml"/><Relationship Id="rId300" Type="http://schemas.openxmlformats.org/officeDocument/2006/relationships/customXml" Target="../ink/ink3616.xml"/><Relationship Id="rId461" Type="http://schemas.openxmlformats.org/officeDocument/2006/relationships/image" Target="../media/image3665.png"/><Relationship Id="rId482" Type="http://schemas.openxmlformats.org/officeDocument/2006/relationships/image" Target="../media/image174.png"/><Relationship Id="rId60" Type="http://schemas.openxmlformats.org/officeDocument/2006/relationships/customXml" Target="../ink/ink3496.xml"/><Relationship Id="rId81" Type="http://schemas.openxmlformats.org/officeDocument/2006/relationships/image" Target="../media/image3475.png"/><Relationship Id="rId135" Type="http://schemas.openxmlformats.org/officeDocument/2006/relationships/image" Target="../media/image3502.png"/><Relationship Id="rId156" Type="http://schemas.openxmlformats.org/officeDocument/2006/relationships/customXml" Target="../ink/ink3544.xml"/><Relationship Id="rId177" Type="http://schemas.openxmlformats.org/officeDocument/2006/relationships/image" Target="../media/image3523.png"/><Relationship Id="rId198" Type="http://schemas.openxmlformats.org/officeDocument/2006/relationships/customXml" Target="../ink/ink3565.xml"/><Relationship Id="rId321" Type="http://schemas.openxmlformats.org/officeDocument/2006/relationships/image" Target="../media/image3595.png"/><Relationship Id="rId342" Type="http://schemas.openxmlformats.org/officeDocument/2006/relationships/customXml" Target="../ink/ink3637.xml"/><Relationship Id="rId363" Type="http://schemas.openxmlformats.org/officeDocument/2006/relationships/image" Target="../media/image3616.png"/><Relationship Id="rId384" Type="http://schemas.openxmlformats.org/officeDocument/2006/relationships/customXml" Target="../ink/ink3658.xml"/><Relationship Id="rId419" Type="http://schemas.openxmlformats.org/officeDocument/2006/relationships/image" Target="../media/image3644.png"/><Relationship Id="rId202" Type="http://schemas.openxmlformats.org/officeDocument/2006/relationships/customXml" Target="../ink/ink3567.xml"/><Relationship Id="rId223" Type="http://schemas.openxmlformats.org/officeDocument/2006/relationships/image" Target="../media/image3546.png"/><Relationship Id="rId244" Type="http://schemas.openxmlformats.org/officeDocument/2006/relationships/customXml" Target="../ink/ink3588.xml"/><Relationship Id="rId430" Type="http://schemas.openxmlformats.org/officeDocument/2006/relationships/customXml" Target="../ink/ink3681.xml"/><Relationship Id="rId18" Type="http://schemas.openxmlformats.org/officeDocument/2006/relationships/customXml" Target="../ink/ink3475.xml"/><Relationship Id="rId39" Type="http://schemas.openxmlformats.org/officeDocument/2006/relationships/image" Target="../media/image3454.png"/><Relationship Id="rId265" Type="http://schemas.openxmlformats.org/officeDocument/2006/relationships/image" Target="../media/image3567.png"/><Relationship Id="rId286" Type="http://schemas.openxmlformats.org/officeDocument/2006/relationships/customXml" Target="../ink/ink3609.xml"/><Relationship Id="rId451" Type="http://schemas.openxmlformats.org/officeDocument/2006/relationships/image" Target="../media/image3660.png"/><Relationship Id="rId472" Type="http://schemas.openxmlformats.org/officeDocument/2006/relationships/customXml" Target="../ink/ink3702.xml"/><Relationship Id="rId50" Type="http://schemas.openxmlformats.org/officeDocument/2006/relationships/customXml" Target="../ink/ink3491.xml"/><Relationship Id="rId104" Type="http://schemas.openxmlformats.org/officeDocument/2006/relationships/customXml" Target="../ink/ink3518.xml"/><Relationship Id="rId125" Type="http://schemas.openxmlformats.org/officeDocument/2006/relationships/image" Target="../media/image3497.png"/><Relationship Id="rId146" Type="http://schemas.openxmlformats.org/officeDocument/2006/relationships/customXml" Target="../ink/ink3539.xml"/><Relationship Id="rId167" Type="http://schemas.openxmlformats.org/officeDocument/2006/relationships/image" Target="../media/image3518.png"/><Relationship Id="rId188" Type="http://schemas.openxmlformats.org/officeDocument/2006/relationships/customXml" Target="../ink/ink3560.xml"/><Relationship Id="rId311" Type="http://schemas.openxmlformats.org/officeDocument/2006/relationships/image" Target="../media/image3590.png"/><Relationship Id="rId332" Type="http://schemas.openxmlformats.org/officeDocument/2006/relationships/customXml" Target="../ink/ink3632.xml"/><Relationship Id="rId353" Type="http://schemas.openxmlformats.org/officeDocument/2006/relationships/image" Target="../media/image3611.png"/><Relationship Id="rId374" Type="http://schemas.openxmlformats.org/officeDocument/2006/relationships/customXml" Target="../ink/ink3653.xml"/><Relationship Id="rId395" Type="http://schemas.openxmlformats.org/officeDocument/2006/relationships/image" Target="../media/image3632.png"/><Relationship Id="rId409" Type="http://schemas.openxmlformats.org/officeDocument/2006/relationships/image" Target="../media/image3639.png"/><Relationship Id="rId71" Type="http://schemas.openxmlformats.org/officeDocument/2006/relationships/image" Target="../media/image3470.png"/><Relationship Id="rId92" Type="http://schemas.openxmlformats.org/officeDocument/2006/relationships/customXml" Target="../ink/ink3512.xml"/><Relationship Id="rId213" Type="http://schemas.openxmlformats.org/officeDocument/2006/relationships/image" Target="../media/image3541.png"/><Relationship Id="rId234" Type="http://schemas.openxmlformats.org/officeDocument/2006/relationships/customXml" Target="../ink/ink3583.xml"/><Relationship Id="rId420" Type="http://schemas.openxmlformats.org/officeDocument/2006/relationships/customXml" Target="../ink/ink3676.xml"/><Relationship Id="rId2" Type="http://schemas.openxmlformats.org/officeDocument/2006/relationships/audio" Target="../media/media16.m4a"/><Relationship Id="rId29" Type="http://schemas.openxmlformats.org/officeDocument/2006/relationships/image" Target="../media/image3449.png"/><Relationship Id="rId255" Type="http://schemas.openxmlformats.org/officeDocument/2006/relationships/image" Target="../media/image3562.png"/><Relationship Id="rId276" Type="http://schemas.openxmlformats.org/officeDocument/2006/relationships/customXml" Target="../ink/ink3604.xml"/><Relationship Id="rId297" Type="http://schemas.openxmlformats.org/officeDocument/2006/relationships/image" Target="../media/image3583.png"/><Relationship Id="rId441" Type="http://schemas.openxmlformats.org/officeDocument/2006/relationships/image" Target="../media/image3655.png"/><Relationship Id="rId462" Type="http://schemas.openxmlformats.org/officeDocument/2006/relationships/customXml" Target="../ink/ink3697.xml"/><Relationship Id="rId40" Type="http://schemas.openxmlformats.org/officeDocument/2006/relationships/customXml" Target="../ink/ink3486.xml"/><Relationship Id="rId115" Type="http://schemas.openxmlformats.org/officeDocument/2006/relationships/image" Target="../media/image3492.png"/><Relationship Id="rId136" Type="http://schemas.openxmlformats.org/officeDocument/2006/relationships/customXml" Target="../ink/ink3534.xml"/><Relationship Id="rId157" Type="http://schemas.openxmlformats.org/officeDocument/2006/relationships/image" Target="../media/image3513.png"/><Relationship Id="rId178" Type="http://schemas.openxmlformats.org/officeDocument/2006/relationships/customXml" Target="../ink/ink3555.xml"/><Relationship Id="rId301" Type="http://schemas.openxmlformats.org/officeDocument/2006/relationships/image" Target="../media/image3585.png"/><Relationship Id="rId322" Type="http://schemas.openxmlformats.org/officeDocument/2006/relationships/customXml" Target="../ink/ink3627.xml"/><Relationship Id="rId343" Type="http://schemas.openxmlformats.org/officeDocument/2006/relationships/image" Target="../media/image3606.png"/><Relationship Id="rId364" Type="http://schemas.openxmlformats.org/officeDocument/2006/relationships/customXml" Target="../ink/ink3648.xml"/><Relationship Id="rId61" Type="http://schemas.openxmlformats.org/officeDocument/2006/relationships/image" Target="../media/image3465.png"/><Relationship Id="rId82" Type="http://schemas.openxmlformats.org/officeDocument/2006/relationships/customXml" Target="../ink/ink3507.xml"/><Relationship Id="rId199" Type="http://schemas.openxmlformats.org/officeDocument/2006/relationships/image" Target="../media/image3534.png"/><Relationship Id="rId203" Type="http://schemas.openxmlformats.org/officeDocument/2006/relationships/image" Target="../media/image3536.png"/><Relationship Id="rId385" Type="http://schemas.openxmlformats.org/officeDocument/2006/relationships/image" Target="../media/image3627.png"/><Relationship Id="rId19" Type="http://schemas.openxmlformats.org/officeDocument/2006/relationships/image" Target="../media/image3444.png"/><Relationship Id="rId224" Type="http://schemas.openxmlformats.org/officeDocument/2006/relationships/customXml" Target="../ink/ink3578.xml"/><Relationship Id="rId245" Type="http://schemas.openxmlformats.org/officeDocument/2006/relationships/image" Target="../media/image3557.png"/><Relationship Id="rId266" Type="http://schemas.openxmlformats.org/officeDocument/2006/relationships/customXml" Target="../ink/ink3599.xml"/><Relationship Id="rId287" Type="http://schemas.openxmlformats.org/officeDocument/2006/relationships/image" Target="../media/image3578.png"/><Relationship Id="rId410" Type="http://schemas.openxmlformats.org/officeDocument/2006/relationships/customXml" Target="../ink/ink3671.xml"/><Relationship Id="rId431" Type="http://schemas.openxmlformats.org/officeDocument/2006/relationships/image" Target="../media/image3650.png"/><Relationship Id="rId452" Type="http://schemas.openxmlformats.org/officeDocument/2006/relationships/customXml" Target="../ink/ink3692.xml"/><Relationship Id="rId473" Type="http://schemas.openxmlformats.org/officeDocument/2006/relationships/image" Target="../media/image3671.png"/><Relationship Id="rId30" Type="http://schemas.openxmlformats.org/officeDocument/2006/relationships/customXml" Target="../ink/ink3481.xml"/><Relationship Id="rId105" Type="http://schemas.openxmlformats.org/officeDocument/2006/relationships/image" Target="../media/image3487.png"/><Relationship Id="rId126" Type="http://schemas.openxmlformats.org/officeDocument/2006/relationships/customXml" Target="../ink/ink3529.xml"/><Relationship Id="rId147" Type="http://schemas.openxmlformats.org/officeDocument/2006/relationships/image" Target="../media/image3508.png"/><Relationship Id="rId168" Type="http://schemas.openxmlformats.org/officeDocument/2006/relationships/customXml" Target="../ink/ink3550.xml"/><Relationship Id="rId312" Type="http://schemas.openxmlformats.org/officeDocument/2006/relationships/customXml" Target="../ink/ink3622.xml"/><Relationship Id="rId333" Type="http://schemas.openxmlformats.org/officeDocument/2006/relationships/image" Target="../media/image3601.png"/><Relationship Id="rId354" Type="http://schemas.openxmlformats.org/officeDocument/2006/relationships/customXml" Target="../ink/ink3643.xml"/><Relationship Id="rId51" Type="http://schemas.openxmlformats.org/officeDocument/2006/relationships/image" Target="../media/image3460.png"/><Relationship Id="rId72" Type="http://schemas.openxmlformats.org/officeDocument/2006/relationships/customXml" Target="../ink/ink3502.xml"/><Relationship Id="rId93" Type="http://schemas.openxmlformats.org/officeDocument/2006/relationships/image" Target="../media/image3481.png"/><Relationship Id="rId189" Type="http://schemas.openxmlformats.org/officeDocument/2006/relationships/image" Target="../media/image3529.png"/><Relationship Id="rId375" Type="http://schemas.openxmlformats.org/officeDocument/2006/relationships/image" Target="../media/image3622.png"/><Relationship Id="rId396" Type="http://schemas.openxmlformats.org/officeDocument/2006/relationships/customXml" Target="../ink/ink3664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3573.xml"/><Relationship Id="rId235" Type="http://schemas.openxmlformats.org/officeDocument/2006/relationships/image" Target="../media/image3552.png"/><Relationship Id="rId256" Type="http://schemas.openxmlformats.org/officeDocument/2006/relationships/customXml" Target="../ink/ink3594.xml"/><Relationship Id="rId277" Type="http://schemas.openxmlformats.org/officeDocument/2006/relationships/image" Target="../media/image3573.png"/><Relationship Id="rId298" Type="http://schemas.openxmlformats.org/officeDocument/2006/relationships/customXml" Target="../ink/ink3615.xml"/><Relationship Id="rId400" Type="http://schemas.openxmlformats.org/officeDocument/2006/relationships/customXml" Target="../ink/ink3666.xml"/><Relationship Id="rId421" Type="http://schemas.openxmlformats.org/officeDocument/2006/relationships/image" Target="../media/image3645.png"/><Relationship Id="rId442" Type="http://schemas.openxmlformats.org/officeDocument/2006/relationships/customXml" Target="../ink/ink3687.xml"/><Relationship Id="rId463" Type="http://schemas.openxmlformats.org/officeDocument/2006/relationships/image" Target="../media/image3666.png"/><Relationship Id="rId116" Type="http://schemas.openxmlformats.org/officeDocument/2006/relationships/customXml" Target="../ink/ink3524.xml"/><Relationship Id="rId137" Type="http://schemas.openxmlformats.org/officeDocument/2006/relationships/image" Target="../media/image3503.png"/><Relationship Id="rId158" Type="http://schemas.openxmlformats.org/officeDocument/2006/relationships/customXml" Target="../ink/ink3545.xml"/><Relationship Id="rId302" Type="http://schemas.openxmlformats.org/officeDocument/2006/relationships/customXml" Target="../ink/ink3617.xml"/><Relationship Id="rId323" Type="http://schemas.openxmlformats.org/officeDocument/2006/relationships/image" Target="../media/image3596.png"/><Relationship Id="rId344" Type="http://schemas.openxmlformats.org/officeDocument/2006/relationships/customXml" Target="../ink/ink3638.xml"/><Relationship Id="rId20" Type="http://schemas.openxmlformats.org/officeDocument/2006/relationships/customXml" Target="../ink/ink3476.xml"/><Relationship Id="rId41" Type="http://schemas.openxmlformats.org/officeDocument/2006/relationships/image" Target="../media/image3455.png"/><Relationship Id="rId62" Type="http://schemas.openxmlformats.org/officeDocument/2006/relationships/customXml" Target="../ink/ink3497.xml"/><Relationship Id="rId83" Type="http://schemas.openxmlformats.org/officeDocument/2006/relationships/image" Target="../media/image3476.png"/><Relationship Id="rId179" Type="http://schemas.openxmlformats.org/officeDocument/2006/relationships/image" Target="../media/image3524.png"/><Relationship Id="rId365" Type="http://schemas.openxmlformats.org/officeDocument/2006/relationships/image" Target="../media/image3617.png"/><Relationship Id="rId386" Type="http://schemas.openxmlformats.org/officeDocument/2006/relationships/customXml" Target="../ink/ink3659.xml"/><Relationship Id="rId190" Type="http://schemas.openxmlformats.org/officeDocument/2006/relationships/customXml" Target="../ink/ink3561.xml"/><Relationship Id="rId204" Type="http://schemas.openxmlformats.org/officeDocument/2006/relationships/customXml" Target="../ink/ink3568.xml"/><Relationship Id="rId225" Type="http://schemas.openxmlformats.org/officeDocument/2006/relationships/image" Target="../media/image3547.png"/><Relationship Id="rId246" Type="http://schemas.openxmlformats.org/officeDocument/2006/relationships/customXml" Target="../ink/ink3589.xml"/><Relationship Id="rId267" Type="http://schemas.openxmlformats.org/officeDocument/2006/relationships/image" Target="../media/image3568.png"/><Relationship Id="rId288" Type="http://schemas.openxmlformats.org/officeDocument/2006/relationships/customXml" Target="../ink/ink3610.xml"/><Relationship Id="rId411" Type="http://schemas.openxmlformats.org/officeDocument/2006/relationships/image" Target="../media/image3640.png"/><Relationship Id="rId432" Type="http://schemas.openxmlformats.org/officeDocument/2006/relationships/customXml" Target="../ink/ink3682.xml"/><Relationship Id="rId453" Type="http://schemas.openxmlformats.org/officeDocument/2006/relationships/image" Target="../media/image3661.png"/><Relationship Id="rId474" Type="http://schemas.openxmlformats.org/officeDocument/2006/relationships/customXml" Target="../ink/ink3703.xml"/><Relationship Id="rId106" Type="http://schemas.openxmlformats.org/officeDocument/2006/relationships/customXml" Target="../ink/ink3519.xml"/><Relationship Id="rId127" Type="http://schemas.openxmlformats.org/officeDocument/2006/relationships/image" Target="../media/image3498.png"/><Relationship Id="rId313" Type="http://schemas.openxmlformats.org/officeDocument/2006/relationships/image" Target="../media/image3591.png"/><Relationship Id="rId10" Type="http://schemas.openxmlformats.org/officeDocument/2006/relationships/customXml" Target="../ink/ink3471.xml"/><Relationship Id="rId31" Type="http://schemas.openxmlformats.org/officeDocument/2006/relationships/image" Target="../media/image3450.png"/><Relationship Id="rId52" Type="http://schemas.openxmlformats.org/officeDocument/2006/relationships/customXml" Target="../ink/ink3492.xml"/><Relationship Id="rId73" Type="http://schemas.openxmlformats.org/officeDocument/2006/relationships/image" Target="../media/image3471.png"/><Relationship Id="rId94" Type="http://schemas.openxmlformats.org/officeDocument/2006/relationships/customXml" Target="../ink/ink3513.xml"/><Relationship Id="rId148" Type="http://schemas.openxmlformats.org/officeDocument/2006/relationships/customXml" Target="../ink/ink3540.xml"/><Relationship Id="rId169" Type="http://schemas.openxmlformats.org/officeDocument/2006/relationships/image" Target="../media/image3519.png"/><Relationship Id="rId334" Type="http://schemas.openxmlformats.org/officeDocument/2006/relationships/customXml" Target="../ink/ink3633.xml"/><Relationship Id="rId355" Type="http://schemas.openxmlformats.org/officeDocument/2006/relationships/image" Target="../media/image3612.png"/><Relationship Id="rId376" Type="http://schemas.openxmlformats.org/officeDocument/2006/relationships/customXml" Target="../ink/ink3654.xml"/><Relationship Id="rId397" Type="http://schemas.openxmlformats.org/officeDocument/2006/relationships/image" Target="../media/image3633.png"/><Relationship Id="rId4" Type="http://schemas.openxmlformats.org/officeDocument/2006/relationships/customXml" Target="../ink/ink3468.xml"/><Relationship Id="rId180" Type="http://schemas.openxmlformats.org/officeDocument/2006/relationships/customXml" Target="../ink/ink3556.xml"/><Relationship Id="rId215" Type="http://schemas.openxmlformats.org/officeDocument/2006/relationships/image" Target="../media/image3542.png"/><Relationship Id="rId236" Type="http://schemas.openxmlformats.org/officeDocument/2006/relationships/customXml" Target="../ink/ink3584.xml"/><Relationship Id="rId257" Type="http://schemas.openxmlformats.org/officeDocument/2006/relationships/image" Target="../media/image3563.png"/><Relationship Id="rId278" Type="http://schemas.openxmlformats.org/officeDocument/2006/relationships/customXml" Target="../ink/ink3605.xml"/><Relationship Id="rId401" Type="http://schemas.openxmlformats.org/officeDocument/2006/relationships/image" Target="../media/image3635.png"/><Relationship Id="rId422" Type="http://schemas.openxmlformats.org/officeDocument/2006/relationships/customXml" Target="../ink/ink3677.xml"/><Relationship Id="rId443" Type="http://schemas.openxmlformats.org/officeDocument/2006/relationships/image" Target="../media/image3656.png"/><Relationship Id="rId464" Type="http://schemas.openxmlformats.org/officeDocument/2006/relationships/customXml" Target="../ink/ink3698.xml"/><Relationship Id="rId303" Type="http://schemas.openxmlformats.org/officeDocument/2006/relationships/image" Target="../media/image3586.png"/><Relationship Id="rId42" Type="http://schemas.openxmlformats.org/officeDocument/2006/relationships/customXml" Target="../ink/ink3487.xml"/><Relationship Id="rId84" Type="http://schemas.openxmlformats.org/officeDocument/2006/relationships/customXml" Target="../ink/ink3508.xml"/><Relationship Id="rId138" Type="http://schemas.openxmlformats.org/officeDocument/2006/relationships/customXml" Target="../ink/ink3535.xml"/><Relationship Id="rId345" Type="http://schemas.openxmlformats.org/officeDocument/2006/relationships/image" Target="../media/image3607.png"/><Relationship Id="rId387" Type="http://schemas.openxmlformats.org/officeDocument/2006/relationships/image" Target="../media/image3628.png"/><Relationship Id="rId191" Type="http://schemas.openxmlformats.org/officeDocument/2006/relationships/image" Target="../media/image3530.png"/><Relationship Id="rId205" Type="http://schemas.openxmlformats.org/officeDocument/2006/relationships/image" Target="../media/image3537.png"/><Relationship Id="rId247" Type="http://schemas.openxmlformats.org/officeDocument/2006/relationships/image" Target="../media/image3558.png"/><Relationship Id="rId412" Type="http://schemas.openxmlformats.org/officeDocument/2006/relationships/customXml" Target="../ink/ink3672.xml"/><Relationship Id="rId107" Type="http://schemas.openxmlformats.org/officeDocument/2006/relationships/image" Target="../media/image3488.png"/><Relationship Id="rId289" Type="http://schemas.openxmlformats.org/officeDocument/2006/relationships/image" Target="../media/image3579.png"/><Relationship Id="rId454" Type="http://schemas.openxmlformats.org/officeDocument/2006/relationships/customXml" Target="../ink/ink3693.xml"/><Relationship Id="rId11" Type="http://schemas.openxmlformats.org/officeDocument/2006/relationships/image" Target="../media/image3440.png"/><Relationship Id="rId53" Type="http://schemas.openxmlformats.org/officeDocument/2006/relationships/image" Target="../media/image3461.png"/><Relationship Id="rId149" Type="http://schemas.openxmlformats.org/officeDocument/2006/relationships/image" Target="../media/image3509.png"/><Relationship Id="rId314" Type="http://schemas.openxmlformats.org/officeDocument/2006/relationships/customXml" Target="../ink/ink3623.xml"/><Relationship Id="rId356" Type="http://schemas.openxmlformats.org/officeDocument/2006/relationships/customXml" Target="../ink/ink3644.xml"/><Relationship Id="rId398" Type="http://schemas.openxmlformats.org/officeDocument/2006/relationships/customXml" Target="../ink/ink3665.xml"/><Relationship Id="rId95" Type="http://schemas.openxmlformats.org/officeDocument/2006/relationships/image" Target="../media/image3482.png"/><Relationship Id="rId160" Type="http://schemas.openxmlformats.org/officeDocument/2006/relationships/customXml" Target="../ink/ink3546.xml"/><Relationship Id="rId216" Type="http://schemas.openxmlformats.org/officeDocument/2006/relationships/customXml" Target="../ink/ink3574.xml"/><Relationship Id="rId423" Type="http://schemas.openxmlformats.org/officeDocument/2006/relationships/image" Target="../media/image3646.png"/><Relationship Id="rId258" Type="http://schemas.openxmlformats.org/officeDocument/2006/relationships/customXml" Target="../ink/ink3595.xml"/><Relationship Id="rId465" Type="http://schemas.openxmlformats.org/officeDocument/2006/relationships/image" Target="../media/image3667.png"/><Relationship Id="rId22" Type="http://schemas.openxmlformats.org/officeDocument/2006/relationships/customXml" Target="../ink/ink3477.xml"/><Relationship Id="rId64" Type="http://schemas.openxmlformats.org/officeDocument/2006/relationships/customXml" Target="../ink/ink3498.xml"/><Relationship Id="rId118" Type="http://schemas.openxmlformats.org/officeDocument/2006/relationships/customXml" Target="../ink/ink3525.xml"/><Relationship Id="rId325" Type="http://schemas.openxmlformats.org/officeDocument/2006/relationships/image" Target="../media/image3597.png"/><Relationship Id="rId367" Type="http://schemas.openxmlformats.org/officeDocument/2006/relationships/image" Target="../media/image3618.png"/><Relationship Id="rId171" Type="http://schemas.openxmlformats.org/officeDocument/2006/relationships/image" Target="../media/image3520.png"/><Relationship Id="rId227" Type="http://schemas.openxmlformats.org/officeDocument/2006/relationships/image" Target="../media/image3548.png"/><Relationship Id="rId269" Type="http://schemas.openxmlformats.org/officeDocument/2006/relationships/image" Target="../media/image3569.png"/><Relationship Id="rId434" Type="http://schemas.openxmlformats.org/officeDocument/2006/relationships/customXml" Target="../ink/ink3683.xml"/><Relationship Id="rId476" Type="http://schemas.openxmlformats.org/officeDocument/2006/relationships/customXml" Target="../ink/ink3704.xml"/><Relationship Id="rId33" Type="http://schemas.openxmlformats.org/officeDocument/2006/relationships/image" Target="../media/image3451.png"/><Relationship Id="rId129" Type="http://schemas.openxmlformats.org/officeDocument/2006/relationships/image" Target="../media/image3499.png"/><Relationship Id="rId280" Type="http://schemas.openxmlformats.org/officeDocument/2006/relationships/customXml" Target="../ink/ink3606.xml"/><Relationship Id="rId336" Type="http://schemas.openxmlformats.org/officeDocument/2006/relationships/customXml" Target="../ink/ink3634.xml"/><Relationship Id="rId75" Type="http://schemas.openxmlformats.org/officeDocument/2006/relationships/image" Target="../media/image3472.png"/><Relationship Id="rId140" Type="http://schemas.openxmlformats.org/officeDocument/2006/relationships/customXml" Target="../ink/ink3536.xml"/><Relationship Id="rId182" Type="http://schemas.openxmlformats.org/officeDocument/2006/relationships/customXml" Target="../ink/ink3557.xml"/><Relationship Id="rId378" Type="http://schemas.openxmlformats.org/officeDocument/2006/relationships/customXml" Target="../ink/ink3655.xml"/><Relationship Id="rId403" Type="http://schemas.openxmlformats.org/officeDocument/2006/relationships/image" Target="../media/image3636.png"/><Relationship Id="rId6" Type="http://schemas.openxmlformats.org/officeDocument/2006/relationships/customXml" Target="../ink/ink3469.xml"/><Relationship Id="rId238" Type="http://schemas.openxmlformats.org/officeDocument/2006/relationships/customXml" Target="../ink/ink3585.xml"/><Relationship Id="rId445" Type="http://schemas.openxmlformats.org/officeDocument/2006/relationships/image" Target="../media/image3657.png"/><Relationship Id="rId291" Type="http://schemas.openxmlformats.org/officeDocument/2006/relationships/image" Target="../media/image3580.png"/><Relationship Id="rId305" Type="http://schemas.openxmlformats.org/officeDocument/2006/relationships/image" Target="../media/image3587.png"/><Relationship Id="rId347" Type="http://schemas.openxmlformats.org/officeDocument/2006/relationships/image" Target="../media/image3608.png"/><Relationship Id="rId44" Type="http://schemas.openxmlformats.org/officeDocument/2006/relationships/customXml" Target="../ink/ink3488.xml"/><Relationship Id="rId86" Type="http://schemas.openxmlformats.org/officeDocument/2006/relationships/customXml" Target="../ink/ink3509.xml"/><Relationship Id="rId151" Type="http://schemas.openxmlformats.org/officeDocument/2006/relationships/image" Target="../media/image3510.png"/><Relationship Id="rId389" Type="http://schemas.openxmlformats.org/officeDocument/2006/relationships/image" Target="../media/image3629.png"/><Relationship Id="rId193" Type="http://schemas.openxmlformats.org/officeDocument/2006/relationships/image" Target="../media/image3531.png"/><Relationship Id="rId207" Type="http://schemas.openxmlformats.org/officeDocument/2006/relationships/image" Target="../media/image3538.png"/><Relationship Id="rId249" Type="http://schemas.openxmlformats.org/officeDocument/2006/relationships/image" Target="../media/image3559.png"/><Relationship Id="rId414" Type="http://schemas.openxmlformats.org/officeDocument/2006/relationships/customXml" Target="../ink/ink3673.xml"/><Relationship Id="rId456" Type="http://schemas.openxmlformats.org/officeDocument/2006/relationships/customXml" Target="../ink/ink3694.xml"/><Relationship Id="rId13" Type="http://schemas.openxmlformats.org/officeDocument/2006/relationships/image" Target="../media/image3441.png"/><Relationship Id="rId109" Type="http://schemas.openxmlformats.org/officeDocument/2006/relationships/image" Target="../media/image3489.png"/><Relationship Id="rId260" Type="http://schemas.openxmlformats.org/officeDocument/2006/relationships/customXml" Target="../ink/ink3596.xml"/><Relationship Id="rId316" Type="http://schemas.openxmlformats.org/officeDocument/2006/relationships/customXml" Target="../ink/ink3624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2.png"/><Relationship Id="rId299" Type="http://schemas.openxmlformats.org/officeDocument/2006/relationships/image" Target="../media/image3822.png"/><Relationship Id="rId21" Type="http://schemas.openxmlformats.org/officeDocument/2006/relationships/image" Target="../media/image3683.png"/><Relationship Id="rId63" Type="http://schemas.openxmlformats.org/officeDocument/2006/relationships/image" Target="../media/image3705.png"/><Relationship Id="rId159" Type="http://schemas.openxmlformats.org/officeDocument/2006/relationships/image" Target="../media/image3753.png"/><Relationship Id="rId324" Type="http://schemas.openxmlformats.org/officeDocument/2006/relationships/customXml" Target="../ink/ink3866.xml"/><Relationship Id="rId366" Type="http://schemas.openxmlformats.org/officeDocument/2006/relationships/customXml" Target="../ink/ink3887.xml"/><Relationship Id="rId170" Type="http://schemas.openxmlformats.org/officeDocument/2006/relationships/customXml" Target="../ink/ink3789.xml"/><Relationship Id="rId226" Type="http://schemas.openxmlformats.org/officeDocument/2006/relationships/customXml" Target="../ink/ink3817.xml"/><Relationship Id="rId433" Type="http://schemas.openxmlformats.org/officeDocument/2006/relationships/image" Target="../media/image3889.png"/><Relationship Id="rId268" Type="http://schemas.openxmlformats.org/officeDocument/2006/relationships/customXml" Target="../ink/ink3838.xml"/><Relationship Id="rId32" Type="http://schemas.openxmlformats.org/officeDocument/2006/relationships/customXml" Target="../ink/ink3720.xml"/><Relationship Id="rId74" Type="http://schemas.openxmlformats.org/officeDocument/2006/relationships/customXml" Target="../ink/ink3741.xml"/><Relationship Id="rId128" Type="http://schemas.openxmlformats.org/officeDocument/2006/relationships/customXml" Target="../ink/ink3768.xml"/><Relationship Id="rId335" Type="http://schemas.openxmlformats.org/officeDocument/2006/relationships/image" Target="../media/image3840.png"/><Relationship Id="rId377" Type="http://schemas.openxmlformats.org/officeDocument/2006/relationships/image" Target="../media/image3861.png"/><Relationship Id="rId5" Type="http://schemas.openxmlformats.org/officeDocument/2006/relationships/image" Target="../media/image3675.png"/><Relationship Id="rId181" Type="http://schemas.openxmlformats.org/officeDocument/2006/relationships/image" Target="../media/image1491.png"/><Relationship Id="rId237" Type="http://schemas.openxmlformats.org/officeDocument/2006/relationships/image" Target="../media/image3791.png"/><Relationship Id="rId402" Type="http://schemas.openxmlformats.org/officeDocument/2006/relationships/customXml" Target="../ink/ink3905.xml"/><Relationship Id="rId279" Type="http://schemas.openxmlformats.org/officeDocument/2006/relationships/image" Target="../media/image3812.png"/><Relationship Id="rId444" Type="http://schemas.openxmlformats.org/officeDocument/2006/relationships/customXml" Target="../ink/ink3926.xml"/><Relationship Id="rId43" Type="http://schemas.openxmlformats.org/officeDocument/2006/relationships/image" Target="../media/image3695.png"/><Relationship Id="rId139" Type="http://schemas.openxmlformats.org/officeDocument/2006/relationships/image" Target="../media/image3743.png"/><Relationship Id="rId290" Type="http://schemas.openxmlformats.org/officeDocument/2006/relationships/customXml" Target="../ink/ink3849.xml"/><Relationship Id="rId304" Type="http://schemas.openxmlformats.org/officeDocument/2006/relationships/customXml" Target="../ink/ink3856.xml"/><Relationship Id="rId346" Type="http://schemas.openxmlformats.org/officeDocument/2006/relationships/customXml" Target="../ink/ink3877.xml"/><Relationship Id="rId388" Type="http://schemas.openxmlformats.org/officeDocument/2006/relationships/customXml" Target="../ink/ink3898.xml"/><Relationship Id="rId85" Type="http://schemas.openxmlformats.org/officeDocument/2006/relationships/image" Target="../media/image3716.png"/><Relationship Id="rId150" Type="http://schemas.openxmlformats.org/officeDocument/2006/relationships/customXml" Target="../ink/ink3779.xml"/><Relationship Id="rId192" Type="http://schemas.openxmlformats.org/officeDocument/2006/relationships/customXml" Target="../ink/ink3800.xml"/><Relationship Id="rId206" Type="http://schemas.openxmlformats.org/officeDocument/2006/relationships/customXml" Target="../ink/ink3807.xml"/><Relationship Id="rId413" Type="http://schemas.openxmlformats.org/officeDocument/2006/relationships/image" Target="../media/image3879.png"/><Relationship Id="rId248" Type="http://schemas.openxmlformats.org/officeDocument/2006/relationships/customXml" Target="../ink/ink3828.xml"/><Relationship Id="rId455" Type="http://schemas.openxmlformats.org/officeDocument/2006/relationships/image" Target="../media/image3900.png"/><Relationship Id="rId12" Type="http://schemas.openxmlformats.org/officeDocument/2006/relationships/customXml" Target="../ink/ink3711.xml"/><Relationship Id="rId108" Type="http://schemas.openxmlformats.org/officeDocument/2006/relationships/customXml" Target="../ink/ink3758.xml"/><Relationship Id="rId315" Type="http://schemas.openxmlformats.org/officeDocument/2006/relationships/image" Target="../media/image3830.png"/><Relationship Id="rId357" Type="http://schemas.openxmlformats.org/officeDocument/2006/relationships/image" Target="../media/image3851.png"/><Relationship Id="rId54" Type="http://schemas.openxmlformats.org/officeDocument/2006/relationships/customXml" Target="../ink/ink3731.xml"/><Relationship Id="rId96" Type="http://schemas.openxmlformats.org/officeDocument/2006/relationships/customXml" Target="../ink/ink3752.xml"/><Relationship Id="rId161" Type="http://schemas.openxmlformats.org/officeDocument/2006/relationships/image" Target="../media/image3754.png"/><Relationship Id="rId217" Type="http://schemas.openxmlformats.org/officeDocument/2006/relationships/image" Target="../media/image3781.png"/><Relationship Id="rId399" Type="http://schemas.openxmlformats.org/officeDocument/2006/relationships/image" Target="../media/image3872.png"/><Relationship Id="rId259" Type="http://schemas.openxmlformats.org/officeDocument/2006/relationships/image" Target="../media/image3802.png"/><Relationship Id="rId424" Type="http://schemas.openxmlformats.org/officeDocument/2006/relationships/customXml" Target="../ink/ink3916.xml"/><Relationship Id="rId466" Type="http://schemas.openxmlformats.org/officeDocument/2006/relationships/customXml" Target="../ink/ink3937.xml"/><Relationship Id="rId23" Type="http://schemas.openxmlformats.org/officeDocument/2006/relationships/image" Target="../media/image3684.png"/><Relationship Id="rId119" Type="http://schemas.openxmlformats.org/officeDocument/2006/relationships/image" Target="../media/image3733.png"/><Relationship Id="rId270" Type="http://schemas.openxmlformats.org/officeDocument/2006/relationships/customXml" Target="../ink/ink3839.xml"/><Relationship Id="rId326" Type="http://schemas.openxmlformats.org/officeDocument/2006/relationships/customXml" Target="../ink/ink3867.xml"/><Relationship Id="rId44" Type="http://schemas.openxmlformats.org/officeDocument/2006/relationships/customXml" Target="../ink/ink3726.xml"/><Relationship Id="rId65" Type="http://schemas.openxmlformats.org/officeDocument/2006/relationships/image" Target="../media/image3706.png"/><Relationship Id="rId86" Type="http://schemas.openxmlformats.org/officeDocument/2006/relationships/customXml" Target="../ink/ink3747.xml"/><Relationship Id="rId130" Type="http://schemas.openxmlformats.org/officeDocument/2006/relationships/customXml" Target="../ink/ink3769.xml"/><Relationship Id="rId151" Type="http://schemas.openxmlformats.org/officeDocument/2006/relationships/image" Target="../media/image3749.png"/><Relationship Id="rId368" Type="http://schemas.openxmlformats.org/officeDocument/2006/relationships/customXml" Target="../ink/ink3888.xml"/><Relationship Id="rId389" Type="http://schemas.openxmlformats.org/officeDocument/2006/relationships/image" Target="../media/image3867.png"/><Relationship Id="rId172" Type="http://schemas.openxmlformats.org/officeDocument/2006/relationships/customXml" Target="../ink/ink3790.xml"/><Relationship Id="rId193" Type="http://schemas.openxmlformats.org/officeDocument/2006/relationships/image" Target="../media/image3769.png"/><Relationship Id="rId207" Type="http://schemas.openxmlformats.org/officeDocument/2006/relationships/image" Target="../media/image3776.png"/><Relationship Id="rId228" Type="http://schemas.openxmlformats.org/officeDocument/2006/relationships/customXml" Target="../ink/ink3818.xml"/><Relationship Id="rId249" Type="http://schemas.openxmlformats.org/officeDocument/2006/relationships/image" Target="../media/image3797.png"/><Relationship Id="rId414" Type="http://schemas.openxmlformats.org/officeDocument/2006/relationships/customXml" Target="../ink/ink3911.xml"/><Relationship Id="rId435" Type="http://schemas.openxmlformats.org/officeDocument/2006/relationships/image" Target="../media/image3890.png"/><Relationship Id="rId456" Type="http://schemas.openxmlformats.org/officeDocument/2006/relationships/customXml" Target="../ink/ink3932.xml"/><Relationship Id="rId13" Type="http://schemas.openxmlformats.org/officeDocument/2006/relationships/image" Target="../media/image3679.png"/><Relationship Id="rId109" Type="http://schemas.openxmlformats.org/officeDocument/2006/relationships/image" Target="../media/image3728.png"/><Relationship Id="rId260" Type="http://schemas.openxmlformats.org/officeDocument/2006/relationships/customXml" Target="../ink/ink3834.xml"/><Relationship Id="rId281" Type="http://schemas.openxmlformats.org/officeDocument/2006/relationships/image" Target="../media/image3813.png"/><Relationship Id="rId316" Type="http://schemas.openxmlformats.org/officeDocument/2006/relationships/customXml" Target="../ink/ink3862.xml"/><Relationship Id="rId337" Type="http://schemas.openxmlformats.org/officeDocument/2006/relationships/image" Target="../media/image3841.png"/><Relationship Id="rId34" Type="http://schemas.openxmlformats.org/officeDocument/2006/relationships/customXml" Target="../ink/ink3721.xml"/><Relationship Id="rId55" Type="http://schemas.openxmlformats.org/officeDocument/2006/relationships/image" Target="../media/image3701.png"/><Relationship Id="rId76" Type="http://schemas.openxmlformats.org/officeDocument/2006/relationships/customXml" Target="../ink/ink3742.xml"/><Relationship Id="rId97" Type="http://schemas.openxmlformats.org/officeDocument/2006/relationships/image" Target="../media/image3722.png"/><Relationship Id="rId120" Type="http://schemas.openxmlformats.org/officeDocument/2006/relationships/customXml" Target="../ink/ink3764.xml"/><Relationship Id="rId141" Type="http://schemas.openxmlformats.org/officeDocument/2006/relationships/image" Target="../media/image3744.png"/><Relationship Id="rId358" Type="http://schemas.openxmlformats.org/officeDocument/2006/relationships/customXml" Target="../ink/ink3883.xml"/><Relationship Id="rId379" Type="http://schemas.openxmlformats.org/officeDocument/2006/relationships/image" Target="../media/image3862.png"/><Relationship Id="rId7" Type="http://schemas.openxmlformats.org/officeDocument/2006/relationships/image" Target="../media/image3676.png"/><Relationship Id="rId162" Type="http://schemas.openxmlformats.org/officeDocument/2006/relationships/customXml" Target="../ink/ink3785.xml"/><Relationship Id="rId183" Type="http://schemas.openxmlformats.org/officeDocument/2006/relationships/image" Target="../media/image3764.png"/><Relationship Id="rId218" Type="http://schemas.openxmlformats.org/officeDocument/2006/relationships/customXml" Target="../ink/ink3813.xml"/><Relationship Id="rId239" Type="http://schemas.openxmlformats.org/officeDocument/2006/relationships/image" Target="../media/image3792.png"/><Relationship Id="rId390" Type="http://schemas.openxmlformats.org/officeDocument/2006/relationships/customXml" Target="../ink/ink3899.xml"/><Relationship Id="rId404" Type="http://schemas.openxmlformats.org/officeDocument/2006/relationships/customXml" Target="../ink/ink3906.xml"/><Relationship Id="rId425" Type="http://schemas.openxmlformats.org/officeDocument/2006/relationships/image" Target="../media/image3885.png"/><Relationship Id="rId446" Type="http://schemas.openxmlformats.org/officeDocument/2006/relationships/customXml" Target="../ink/ink3927.xml"/><Relationship Id="rId467" Type="http://schemas.openxmlformats.org/officeDocument/2006/relationships/image" Target="../media/image3424.png"/><Relationship Id="rId250" Type="http://schemas.openxmlformats.org/officeDocument/2006/relationships/customXml" Target="../ink/ink3829.xml"/><Relationship Id="rId271" Type="http://schemas.openxmlformats.org/officeDocument/2006/relationships/image" Target="../media/image3808.png"/><Relationship Id="rId292" Type="http://schemas.openxmlformats.org/officeDocument/2006/relationships/customXml" Target="../ink/ink3850.xml"/><Relationship Id="rId306" Type="http://schemas.openxmlformats.org/officeDocument/2006/relationships/customXml" Target="../ink/ink3857.xml"/><Relationship Id="rId24" Type="http://schemas.openxmlformats.org/officeDocument/2006/relationships/customXml" Target="../ink/ink3717.xml"/><Relationship Id="rId45" Type="http://schemas.openxmlformats.org/officeDocument/2006/relationships/image" Target="../media/image3696.png"/><Relationship Id="rId66" Type="http://schemas.openxmlformats.org/officeDocument/2006/relationships/customXml" Target="../ink/ink3737.xml"/><Relationship Id="rId87" Type="http://schemas.openxmlformats.org/officeDocument/2006/relationships/image" Target="../media/image3717.png"/><Relationship Id="rId110" Type="http://schemas.openxmlformats.org/officeDocument/2006/relationships/customXml" Target="../ink/ink3759.xml"/><Relationship Id="rId131" Type="http://schemas.openxmlformats.org/officeDocument/2006/relationships/image" Target="../media/image3739.png"/><Relationship Id="rId327" Type="http://schemas.openxmlformats.org/officeDocument/2006/relationships/image" Target="../media/image3836.png"/><Relationship Id="rId348" Type="http://schemas.openxmlformats.org/officeDocument/2006/relationships/customXml" Target="../ink/ink3878.xml"/><Relationship Id="rId369" Type="http://schemas.openxmlformats.org/officeDocument/2006/relationships/image" Target="../media/image3857.png"/><Relationship Id="rId152" Type="http://schemas.openxmlformats.org/officeDocument/2006/relationships/customXml" Target="../ink/ink3780.xml"/><Relationship Id="rId173" Type="http://schemas.openxmlformats.org/officeDocument/2006/relationships/image" Target="../media/image3760.png"/><Relationship Id="rId194" Type="http://schemas.openxmlformats.org/officeDocument/2006/relationships/customXml" Target="../ink/ink3801.xml"/><Relationship Id="rId208" Type="http://schemas.openxmlformats.org/officeDocument/2006/relationships/customXml" Target="../ink/ink3808.xml"/><Relationship Id="rId229" Type="http://schemas.openxmlformats.org/officeDocument/2006/relationships/image" Target="../media/image3787.png"/><Relationship Id="rId380" Type="http://schemas.openxmlformats.org/officeDocument/2006/relationships/customXml" Target="../ink/ink3894.xml"/><Relationship Id="rId415" Type="http://schemas.openxmlformats.org/officeDocument/2006/relationships/image" Target="../media/image3880.png"/><Relationship Id="rId436" Type="http://schemas.openxmlformats.org/officeDocument/2006/relationships/customXml" Target="../ink/ink3922.xml"/><Relationship Id="rId457" Type="http://schemas.openxmlformats.org/officeDocument/2006/relationships/image" Target="../media/image3901.png"/><Relationship Id="rId240" Type="http://schemas.openxmlformats.org/officeDocument/2006/relationships/customXml" Target="../ink/ink3824.xml"/><Relationship Id="rId261" Type="http://schemas.openxmlformats.org/officeDocument/2006/relationships/image" Target="../media/image3803.png"/><Relationship Id="rId14" Type="http://schemas.openxmlformats.org/officeDocument/2006/relationships/customXml" Target="../ink/ink3712.xml"/><Relationship Id="rId35" Type="http://schemas.openxmlformats.org/officeDocument/2006/relationships/image" Target="../media/image3691.png"/><Relationship Id="rId56" Type="http://schemas.openxmlformats.org/officeDocument/2006/relationships/customXml" Target="../ink/ink3732.xml"/><Relationship Id="rId77" Type="http://schemas.openxmlformats.org/officeDocument/2006/relationships/image" Target="../media/image3712.png"/><Relationship Id="rId100" Type="http://schemas.openxmlformats.org/officeDocument/2006/relationships/customXml" Target="../ink/ink3754.xml"/><Relationship Id="rId282" Type="http://schemas.openxmlformats.org/officeDocument/2006/relationships/customXml" Target="../ink/ink3845.xml"/><Relationship Id="rId317" Type="http://schemas.openxmlformats.org/officeDocument/2006/relationships/image" Target="../media/image3831.png"/><Relationship Id="rId338" Type="http://schemas.openxmlformats.org/officeDocument/2006/relationships/customXml" Target="../ink/ink3873.xml"/><Relationship Id="rId359" Type="http://schemas.openxmlformats.org/officeDocument/2006/relationships/image" Target="../media/image3852.png"/><Relationship Id="rId8" Type="http://schemas.openxmlformats.org/officeDocument/2006/relationships/customXml" Target="../ink/ink3709.xml"/><Relationship Id="rId98" Type="http://schemas.openxmlformats.org/officeDocument/2006/relationships/customXml" Target="../ink/ink3753.xml"/><Relationship Id="rId121" Type="http://schemas.openxmlformats.org/officeDocument/2006/relationships/image" Target="../media/image3734.png"/><Relationship Id="rId142" Type="http://schemas.openxmlformats.org/officeDocument/2006/relationships/customXml" Target="../ink/ink3775.xml"/><Relationship Id="rId163" Type="http://schemas.openxmlformats.org/officeDocument/2006/relationships/image" Target="../media/image3755.png"/><Relationship Id="rId184" Type="http://schemas.openxmlformats.org/officeDocument/2006/relationships/customXml" Target="../ink/ink3796.xml"/><Relationship Id="rId219" Type="http://schemas.openxmlformats.org/officeDocument/2006/relationships/image" Target="../media/image3782.png"/><Relationship Id="rId370" Type="http://schemas.openxmlformats.org/officeDocument/2006/relationships/customXml" Target="../ink/ink3889.xml"/><Relationship Id="rId391" Type="http://schemas.openxmlformats.org/officeDocument/2006/relationships/image" Target="../media/image3868.png"/><Relationship Id="rId405" Type="http://schemas.openxmlformats.org/officeDocument/2006/relationships/image" Target="../media/image3875.png"/><Relationship Id="rId426" Type="http://schemas.openxmlformats.org/officeDocument/2006/relationships/customXml" Target="../ink/ink3917.xml"/><Relationship Id="rId447" Type="http://schemas.openxmlformats.org/officeDocument/2006/relationships/image" Target="../media/image3896.png"/><Relationship Id="rId230" Type="http://schemas.openxmlformats.org/officeDocument/2006/relationships/customXml" Target="../ink/ink3819.xml"/><Relationship Id="rId251" Type="http://schemas.openxmlformats.org/officeDocument/2006/relationships/image" Target="../media/image3798.png"/><Relationship Id="rId468" Type="http://schemas.openxmlformats.org/officeDocument/2006/relationships/image" Target="../media/image174.png"/><Relationship Id="rId25" Type="http://schemas.openxmlformats.org/officeDocument/2006/relationships/image" Target="../media/image3685.png"/><Relationship Id="rId46" Type="http://schemas.openxmlformats.org/officeDocument/2006/relationships/customXml" Target="../ink/ink3727.xml"/><Relationship Id="rId67" Type="http://schemas.openxmlformats.org/officeDocument/2006/relationships/image" Target="../media/image3707.png"/><Relationship Id="rId272" Type="http://schemas.openxmlformats.org/officeDocument/2006/relationships/customXml" Target="../ink/ink3840.xml"/><Relationship Id="rId293" Type="http://schemas.openxmlformats.org/officeDocument/2006/relationships/image" Target="../media/image3819.png"/><Relationship Id="rId307" Type="http://schemas.openxmlformats.org/officeDocument/2006/relationships/image" Target="../media/image3826.png"/><Relationship Id="rId328" Type="http://schemas.openxmlformats.org/officeDocument/2006/relationships/customXml" Target="../ink/ink3868.xml"/><Relationship Id="rId349" Type="http://schemas.openxmlformats.org/officeDocument/2006/relationships/image" Target="../media/image3847.png"/><Relationship Id="rId88" Type="http://schemas.openxmlformats.org/officeDocument/2006/relationships/customXml" Target="../ink/ink3748.xml"/><Relationship Id="rId111" Type="http://schemas.openxmlformats.org/officeDocument/2006/relationships/image" Target="../media/image3729.png"/><Relationship Id="rId132" Type="http://schemas.openxmlformats.org/officeDocument/2006/relationships/customXml" Target="../ink/ink3770.xml"/><Relationship Id="rId153" Type="http://schemas.openxmlformats.org/officeDocument/2006/relationships/image" Target="../media/image3750.png"/><Relationship Id="rId174" Type="http://schemas.openxmlformats.org/officeDocument/2006/relationships/customXml" Target="../ink/ink3791.xml"/><Relationship Id="rId195" Type="http://schemas.openxmlformats.org/officeDocument/2006/relationships/image" Target="../media/image3770.png"/><Relationship Id="rId209" Type="http://schemas.openxmlformats.org/officeDocument/2006/relationships/image" Target="../media/image3777.png"/><Relationship Id="rId360" Type="http://schemas.openxmlformats.org/officeDocument/2006/relationships/customXml" Target="../ink/ink3884.xml"/><Relationship Id="rId381" Type="http://schemas.openxmlformats.org/officeDocument/2006/relationships/image" Target="../media/image3863.png"/><Relationship Id="rId416" Type="http://schemas.openxmlformats.org/officeDocument/2006/relationships/customXml" Target="../ink/ink3912.xml"/><Relationship Id="rId220" Type="http://schemas.openxmlformats.org/officeDocument/2006/relationships/customXml" Target="../ink/ink3814.xml"/><Relationship Id="rId241" Type="http://schemas.openxmlformats.org/officeDocument/2006/relationships/image" Target="../media/image3793.png"/><Relationship Id="rId437" Type="http://schemas.openxmlformats.org/officeDocument/2006/relationships/image" Target="../media/image3891.png"/><Relationship Id="rId458" Type="http://schemas.openxmlformats.org/officeDocument/2006/relationships/customXml" Target="../ink/ink3933.xml"/><Relationship Id="rId15" Type="http://schemas.openxmlformats.org/officeDocument/2006/relationships/image" Target="../media/image3680.png"/><Relationship Id="rId36" Type="http://schemas.openxmlformats.org/officeDocument/2006/relationships/customXml" Target="../ink/ink3722.xml"/><Relationship Id="rId57" Type="http://schemas.openxmlformats.org/officeDocument/2006/relationships/image" Target="../media/image3702.png"/><Relationship Id="rId262" Type="http://schemas.openxmlformats.org/officeDocument/2006/relationships/customXml" Target="../ink/ink3835.xml"/><Relationship Id="rId283" Type="http://schemas.openxmlformats.org/officeDocument/2006/relationships/image" Target="../media/image3814.png"/><Relationship Id="rId318" Type="http://schemas.openxmlformats.org/officeDocument/2006/relationships/customXml" Target="../ink/ink3863.xml"/><Relationship Id="rId339" Type="http://schemas.openxmlformats.org/officeDocument/2006/relationships/image" Target="../media/image3842.png"/><Relationship Id="rId78" Type="http://schemas.openxmlformats.org/officeDocument/2006/relationships/customXml" Target="../ink/ink3743.xml"/><Relationship Id="rId99" Type="http://schemas.openxmlformats.org/officeDocument/2006/relationships/image" Target="../media/image3723.png"/><Relationship Id="rId101" Type="http://schemas.openxmlformats.org/officeDocument/2006/relationships/image" Target="../media/image3724.png"/><Relationship Id="rId122" Type="http://schemas.openxmlformats.org/officeDocument/2006/relationships/customXml" Target="../ink/ink3765.xml"/><Relationship Id="rId143" Type="http://schemas.openxmlformats.org/officeDocument/2006/relationships/image" Target="../media/image3745.png"/><Relationship Id="rId164" Type="http://schemas.openxmlformats.org/officeDocument/2006/relationships/customXml" Target="../ink/ink3786.xml"/><Relationship Id="rId185" Type="http://schemas.openxmlformats.org/officeDocument/2006/relationships/image" Target="../media/image3765.png"/><Relationship Id="rId350" Type="http://schemas.openxmlformats.org/officeDocument/2006/relationships/customXml" Target="../ink/ink3879.xml"/><Relationship Id="rId371" Type="http://schemas.openxmlformats.org/officeDocument/2006/relationships/image" Target="../media/image3858.png"/><Relationship Id="rId406" Type="http://schemas.openxmlformats.org/officeDocument/2006/relationships/customXml" Target="../ink/ink3907.xml"/><Relationship Id="rId9" Type="http://schemas.openxmlformats.org/officeDocument/2006/relationships/image" Target="../media/image3677.png"/><Relationship Id="rId210" Type="http://schemas.openxmlformats.org/officeDocument/2006/relationships/customXml" Target="../ink/ink3809.xml"/><Relationship Id="rId392" Type="http://schemas.openxmlformats.org/officeDocument/2006/relationships/customXml" Target="../ink/ink3900.xml"/><Relationship Id="rId427" Type="http://schemas.openxmlformats.org/officeDocument/2006/relationships/image" Target="../media/image3886.png"/><Relationship Id="rId448" Type="http://schemas.openxmlformats.org/officeDocument/2006/relationships/customXml" Target="../ink/ink3928.xml"/><Relationship Id="rId26" Type="http://schemas.openxmlformats.org/officeDocument/2006/relationships/customXml" Target="../ink/ink3718.xml"/><Relationship Id="rId231" Type="http://schemas.openxmlformats.org/officeDocument/2006/relationships/image" Target="../media/image3788.png"/><Relationship Id="rId252" Type="http://schemas.openxmlformats.org/officeDocument/2006/relationships/customXml" Target="../ink/ink3830.xml"/><Relationship Id="rId273" Type="http://schemas.openxmlformats.org/officeDocument/2006/relationships/image" Target="../media/image3809.png"/><Relationship Id="rId294" Type="http://schemas.openxmlformats.org/officeDocument/2006/relationships/customXml" Target="../ink/ink3851.xml"/><Relationship Id="rId308" Type="http://schemas.openxmlformats.org/officeDocument/2006/relationships/customXml" Target="../ink/ink3858.xml"/><Relationship Id="rId329" Type="http://schemas.openxmlformats.org/officeDocument/2006/relationships/image" Target="../media/image3837.png"/><Relationship Id="rId47" Type="http://schemas.openxmlformats.org/officeDocument/2006/relationships/image" Target="../media/image3697.png"/><Relationship Id="rId68" Type="http://schemas.openxmlformats.org/officeDocument/2006/relationships/customXml" Target="../ink/ink3738.xml"/><Relationship Id="rId89" Type="http://schemas.openxmlformats.org/officeDocument/2006/relationships/image" Target="../media/image3718.png"/><Relationship Id="rId112" Type="http://schemas.openxmlformats.org/officeDocument/2006/relationships/customXml" Target="../ink/ink3760.xml"/><Relationship Id="rId133" Type="http://schemas.openxmlformats.org/officeDocument/2006/relationships/image" Target="../media/image3740.png"/><Relationship Id="rId154" Type="http://schemas.openxmlformats.org/officeDocument/2006/relationships/customXml" Target="../ink/ink3781.xml"/><Relationship Id="rId175" Type="http://schemas.openxmlformats.org/officeDocument/2006/relationships/image" Target="../media/image3761.png"/><Relationship Id="rId340" Type="http://schemas.openxmlformats.org/officeDocument/2006/relationships/customXml" Target="../ink/ink3874.xml"/><Relationship Id="rId361" Type="http://schemas.openxmlformats.org/officeDocument/2006/relationships/image" Target="../media/image3853.png"/><Relationship Id="rId196" Type="http://schemas.openxmlformats.org/officeDocument/2006/relationships/customXml" Target="../ink/ink3802.xml"/><Relationship Id="rId200" Type="http://schemas.openxmlformats.org/officeDocument/2006/relationships/customXml" Target="../ink/ink3804.xml"/><Relationship Id="rId382" Type="http://schemas.openxmlformats.org/officeDocument/2006/relationships/customXml" Target="../ink/ink3895.xml"/><Relationship Id="rId417" Type="http://schemas.openxmlformats.org/officeDocument/2006/relationships/image" Target="../media/image3881.png"/><Relationship Id="rId438" Type="http://schemas.openxmlformats.org/officeDocument/2006/relationships/customXml" Target="../ink/ink3923.xml"/><Relationship Id="rId459" Type="http://schemas.openxmlformats.org/officeDocument/2006/relationships/image" Target="../media/image3902.png"/><Relationship Id="rId16" Type="http://schemas.openxmlformats.org/officeDocument/2006/relationships/customXml" Target="../ink/ink3713.xml"/><Relationship Id="rId221" Type="http://schemas.openxmlformats.org/officeDocument/2006/relationships/image" Target="../media/image3783.png"/><Relationship Id="rId242" Type="http://schemas.openxmlformats.org/officeDocument/2006/relationships/customXml" Target="../ink/ink3825.xml"/><Relationship Id="rId263" Type="http://schemas.openxmlformats.org/officeDocument/2006/relationships/image" Target="../media/image3804.png"/><Relationship Id="rId284" Type="http://schemas.openxmlformats.org/officeDocument/2006/relationships/customXml" Target="../ink/ink3846.xml"/><Relationship Id="rId319" Type="http://schemas.openxmlformats.org/officeDocument/2006/relationships/image" Target="../media/image3832.png"/><Relationship Id="rId37" Type="http://schemas.openxmlformats.org/officeDocument/2006/relationships/image" Target="../media/image3692.png"/><Relationship Id="rId58" Type="http://schemas.openxmlformats.org/officeDocument/2006/relationships/customXml" Target="../ink/ink3733.xml"/><Relationship Id="rId79" Type="http://schemas.openxmlformats.org/officeDocument/2006/relationships/image" Target="../media/image3713.png"/><Relationship Id="rId102" Type="http://schemas.openxmlformats.org/officeDocument/2006/relationships/customXml" Target="../ink/ink3755.xml"/><Relationship Id="rId123" Type="http://schemas.openxmlformats.org/officeDocument/2006/relationships/image" Target="../media/image3735.png"/><Relationship Id="rId144" Type="http://schemas.openxmlformats.org/officeDocument/2006/relationships/customXml" Target="../ink/ink3776.xml"/><Relationship Id="rId330" Type="http://schemas.openxmlformats.org/officeDocument/2006/relationships/customXml" Target="../ink/ink3869.xml"/><Relationship Id="rId90" Type="http://schemas.openxmlformats.org/officeDocument/2006/relationships/customXml" Target="../ink/ink3749.xml"/><Relationship Id="rId165" Type="http://schemas.openxmlformats.org/officeDocument/2006/relationships/image" Target="../media/image3756.png"/><Relationship Id="rId186" Type="http://schemas.openxmlformats.org/officeDocument/2006/relationships/customXml" Target="../ink/ink3797.xml"/><Relationship Id="rId351" Type="http://schemas.openxmlformats.org/officeDocument/2006/relationships/image" Target="../media/image3848.png"/><Relationship Id="rId372" Type="http://schemas.openxmlformats.org/officeDocument/2006/relationships/customXml" Target="../ink/ink3890.xml"/><Relationship Id="rId393" Type="http://schemas.openxmlformats.org/officeDocument/2006/relationships/image" Target="../media/image3869.png"/><Relationship Id="rId407" Type="http://schemas.openxmlformats.org/officeDocument/2006/relationships/image" Target="../media/image3876.png"/><Relationship Id="rId428" Type="http://schemas.openxmlformats.org/officeDocument/2006/relationships/customXml" Target="../ink/ink3918.xml"/><Relationship Id="rId449" Type="http://schemas.openxmlformats.org/officeDocument/2006/relationships/image" Target="../media/image3897.png"/><Relationship Id="rId211" Type="http://schemas.openxmlformats.org/officeDocument/2006/relationships/image" Target="../media/image3778.png"/><Relationship Id="rId232" Type="http://schemas.openxmlformats.org/officeDocument/2006/relationships/customXml" Target="../ink/ink3820.xml"/><Relationship Id="rId253" Type="http://schemas.openxmlformats.org/officeDocument/2006/relationships/image" Target="../media/image3799.png"/><Relationship Id="rId274" Type="http://schemas.openxmlformats.org/officeDocument/2006/relationships/customXml" Target="../ink/ink3841.xml"/><Relationship Id="rId295" Type="http://schemas.openxmlformats.org/officeDocument/2006/relationships/image" Target="../media/image3820.png"/><Relationship Id="rId309" Type="http://schemas.openxmlformats.org/officeDocument/2006/relationships/image" Target="../media/image3827.png"/><Relationship Id="rId460" Type="http://schemas.openxmlformats.org/officeDocument/2006/relationships/customXml" Target="../ink/ink3934.xml"/><Relationship Id="rId48" Type="http://schemas.openxmlformats.org/officeDocument/2006/relationships/customXml" Target="../ink/ink3728.xml"/><Relationship Id="rId69" Type="http://schemas.openxmlformats.org/officeDocument/2006/relationships/image" Target="../media/image3708.png"/><Relationship Id="rId113" Type="http://schemas.openxmlformats.org/officeDocument/2006/relationships/image" Target="../media/image3730.png"/><Relationship Id="rId134" Type="http://schemas.openxmlformats.org/officeDocument/2006/relationships/customXml" Target="../ink/ink3771.xml"/><Relationship Id="rId320" Type="http://schemas.openxmlformats.org/officeDocument/2006/relationships/customXml" Target="../ink/ink3864.xml"/><Relationship Id="rId80" Type="http://schemas.openxmlformats.org/officeDocument/2006/relationships/customXml" Target="../ink/ink3744.xml"/><Relationship Id="rId155" Type="http://schemas.openxmlformats.org/officeDocument/2006/relationships/image" Target="../media/image3751.png"/><Relationship Id="rId176" Type="http://schemas.openxmlformats.org/officeDocument/2006/relationships/customXml" Target="../ink/ink3792.xml"/><Relationship Id="rId197" Type="http://schemas.openxmlformats.org/officeDocument/2006/relationships/image" Target="../media/image3771.png"/><Relationship Id="rId341" Type="http://schemas.openxmlformats.org/officeDocument/2006/relationships/image" Target="../media/image3843.png"/><Relationship Id="rId362" Type="http://schemas.openxmlformats.org/officeDocument/2006/relationships/customXml" Target="../ink/ink3885.xml"/><Relationship Id="rId383" Type="http://schemas.openxmlformats.org/officeDocument/2006/relationships/image" Target="../media/image3864.png"/><Relationship Id="rId418" Type="http://schemas.openxmlformats.org/officeDocument/2006/relationships/customXml" Target="../ink/ink3913.xml"/><Relationship Id="rId439" Type="http://schemas.openxmlformats.org/officeDocument/2006/relationships/image" Target="../media/image3892.png"/><Relationship Id="rId201" Type="http://schemas.openxmlformats.org/officeDocument/2006/relationships/image" Target="../media/image3773.png"/><Relationship Id="rId222" Type="http://schemas.openxmlformats.org/officeDocument/2006/relationships/customXml" Target="../ink/ink3815.xml"/><Relationship Id="rId243" Type="http://schemas.openxmlformats.org/officeDocument/2006/relationships/image" Target="../media/image3794.png"/><Relationship Id="rId264" Type="http://schemas.openxmlformats.org/officeDocument/2006/relationships/customXml" Target="../ink/ink3836.xml"/><Relationship Id="rId285" Type="http://schemas.openxmlformats.org/officeDocument/2006/relationships/image" Target="../media/image3815.png"/><Relationship Id="rId450" Type="http://schemas.openxmlformats.org/officeDocument/2006/relationships/customXml" Target="../ink/ink3929.xml"/><Relationship Id="rId17" Type="http://schemas.openxmlformats.org/officeDocument/2006/relationships/image" Target="../media/image3681.png"/><Relationship Id="rId38" Type="http://schemas.openxmlformats.org/officeDocument/2006/relationships/customXml" Target="../ink/ink3723.xml"/><Relationship Id="rId59" Type="http://schemas.openxmlformats.org/officeDocument/2006/relationships/image" Target="../media/image3703.png"/><Relationship Id="rId103" Type="http://schemas.openxmlformats.org/officeDocument/2006/relationships/image" Target="../media/image3725.png"/><Relationship Id="rId124" Type="http://schemas.openxmlformats.org/officeDocument/2006/relationships/customXml" Target="../ink/ink3766.xml"/><Relationship Id="rId310" Type="http://schemas.openxmlformats.org/officeDocument/2006/relationships/customXml" Target="../ink/ink3859.xml"/><Relationship Id="rId70" Type="http://schemas.openxmlformats.org/officeDocument/2006/relationships/customXml" Target="../ink/ink3739.xml"/><Relationship Id="rId91" Type="http://schemas.openxmlformats.org/officeDocument/2006/relationships/image" Target="../media/image3719.png"/><Relationship Id="rId145" Type="http://schemas.openxmlformats.org/officeDocument/2006/relationships/image" Target="../media/image3746.png"/><Relationship Id="rId166" Type="http://schemas.openxmlformats.org/officeDocument/2006/relationships/customXml" Target="../ink/ink3787.xml"/><Relationship Id="rId187" Type="http://schemas.openxmlformats.org/officeDocument/2006/relationships/image" Target="../media/image3766.png"/><Relationship Id="rId331" Type="http://schemas.openxmlformats.org/officeDocument/2006/relationships/image" Target="../media/image3838.png"/><Relationship Id="rId352" Type="http://schemas.openxmlformats.org/officeDocument/2006/relationships/customXml" Target="../ink/ink3880.xml"/><Relationship Id="rId373" Type="http://schemas.openxmlformats.org/officeDocument/2006/relationships/image" Target="../media/image3859.png"/><Relationship Id="rId394" Type="http://schemas.openxmlformats.org/officeDocument/2006/relationships/customXml" Target="../ink/ink3901.xml"/><Relationship Id="rId408" Type="http://schemas.openxmlformats.org/officeDocument/2006/relationships/customXml" Target="../ink/ink3908.xml"/><Relationship Id="rId429" Type="http://schemas.openxmlformats.org/officeDocument/2006/relationships/image" Target="../media/image3887.png"/><Relationship Id="rId1" Type="http://schemas.microsoft.com/office/2007/relationships/media" Target="../media/media17.m4a"/><Relationship Id="rId212" Type="http://schemas.openxmlformats.org/officeDocument/2006/relationships/customXml" Target="../ink/ink3810.xml"/><Relationship Id="rId233" Type="http://schemas.openxmlformats.org/officeDocument/2006/relationships/image" Target="../media/image3789.png"/><Relationship Id="rId254" Type="http://schemas.openxmlformats.org/officeDocument/2006/relationships/customXml" Target="../ink/ink3831.xml"/><Relationship Id="rId440" Type="http://schemas.openxmlformats.org/officeDocument/2006/relationships/customXml" Target="../ink/ink3924.xml"/><Relationship Id="rId49" Type="http://schemas.openxmlformats.org/officeDocument/2006/relationships/image" Target="../media/image3698.png"/><Relationship Id="rId114" Type="http://schemas.openxmlformats.org/officeDocument/2006/relationships/customXml" Target="../ink/ink3761.xml"/><Relationship Id="rId275" Type="http://schemas.openxmlformats.org/officeDocument/2006/relationships/image" Target="../media/image3810.png"/><Relationship Id="rId296" Type="http://schemas.openxmlformats.org/officeDocument/2006/relationships/customXml" Target="../ink/ink3852.xml"/><Relationship Id="rId300" Type="http://schemas.openxmlformats.org/officeDocument/2006/relationships/customXml" Target="../ink/ink3854.xml"/><Relationship Id="rId461" Type="http://schemas.openxmlformats.org/officeDocument/2006/relationships/image" Target="../media/image3903.png"/><Relationship Id="rId60" Type="http://schemas.openxmlformats.org/officeDocument/2006/relationships/customXml" Target="../ink/ink3734.xml"/><Relationship Id="rId81" Type="http://schemas.openxmlformats.org/officeDocument/2006/relationships/image" Target="../media/image3714.png"/><Relationship Id="rId135" Type="http://schemas.openxmlformats.org/officeDocument/2006/relationships/image" Target="../media/image3741.png"/><Relationship Id="rId156" Type="http://schemas.openxmlformats.org/officeDocument/2006/relationships/customXml" Target="../ink/ink3782.xml"/><Relationship Id="rId177" Type="http://schemas.openxmlformats.org/officeDocument/2006/relationships/image" Target="../media/image3762.png"/><Relationship Id="rId198" Type="http://schemas.openxmlformats.org/officeDocument/2006/relationships/customXml" Target="../ink/ink3803.xml"/><Relationship Id="rId321" Type="http://schemas.openxmlformats.org/officeDocument/2006/relationships/image" Target="../media/image3833.png"/><Relationship Id="rId342" Type="http://schemas.openxmlformats.org/officeDocument/2006/relationships/customXml" Target="../ink/ink3875.xml"/><Relationship Id="rId363" Type="http://schemas.openxmlformats.org/officeDocument/2006/relationships/image" Target="../media/image3854.png"/><Relationship Id="rId384" Type="http://schemas.openxmlformats.org/officeDocument/2006/relationships/customXml" Target="../ink/ink3896.xml"/><Relationship Id="rId419" Type="http://schemas.openxmlformats.org/officeDocument/2006/relationships/image" Target="../media/image3882.png"/><Relationship Id="rId202" Type="http://schemas.openxmlformats.org/officeDocument/2006/relationships/customXml" Target="../ink/ink3805.xml"/><Relationship Id="rId223" Type="http://schemas.openxmlformats.org/officeDocument/2006/relationships/image" Target="../media/image3784.png"/><Relationship Id="rId244" Type="http://schemas.openxmlformats.org/officeDocument/2006/relationships/customXml" Target="../ink/ink3826.xml"/><Relationship Id="rId430" Type="http://schemas.openxmlformats.org/officeDocument/2006/relationships/customXml" Target="../ink/ink3919.xml"/><Relationship Id="rId18" Type="http://schemas.openxmlformats.org/officeDocument/2006/relationships/customXml" Target="../ink/ink3714.xml"/><Relationship Id="rId39" Type="http://schemas.openxmlformats.org/officeDocument/2006/relationships/image" Target="../media/image3693.png"/><Relationship Id="rId265" Type="http://schemas.openxmlformats.org/officeDocument/2006/relationships/image" Target="../media/image3805.png"/><Relationship Id="rId286" Type="http://schemas.openxmlformats.org/officeDocument/2006/relationships/customXml" Target="../ink/ink3847.xml"/><Relationship Id="rId451" Type="http://schemas.openxmlformats.org/officeDocument/2006/relationships/image" Target="../media/image3898.png"/><Relationship Id="rId50" Type="http://schemas.openxmlformats.org/officeDocument/2006/relationships/customXml" Target="../ink/ink3729.xml"/><Relationship Id="rId104" Type="http://schemas.openxmlformats.org/officeDocument/2006/relationships/customXml" Target="../ink/ink3756.xml"/><Relationship Id="rId125" Type="http://schemas.openxmlformats.org/officeDocument/2006/relationships/image" Target="../media/image3736.png"/><Relationship Id="rId146" Type="http://schemas.openxmlformats.org/officeDocument/2006/relationships/customXml" Target="../ink/ink3777.xml"/><Relationship Id="rId167" Type="http://schemas.openxmlformats.org/officeDocument/2006/relationships/image" Target="../media/image3757.png"/><Relationship Id="rId188" Type="http://schemas.openxmlformats.org/officeDocument/2006/relationships/customXml" Target="../ink/ink3798.xml"/><Relationship Id="rId311" Type="http://schemas.openxmlformats.org/officeDocument/2006/relationships/image" Target="../media/image3828.png"/><Relationship Id="rId332" Type="http://schemas.openxmlformats.org/officeDocument/2006/relationships/customXml" Target="../ink/ink3870.xml"/><Relationship Id="rId353" Type="http://schemas.openxmlformats.org/officeDocument/2006/relationships/image" Target="../media/image3849.png"/><Relationship Id="rId374" Type="http://schemas.openxmlformats.org/officeDocument/2006/relationships/customXml" Target="../ink/ink3891.xml"/><Relationship Id="rId395" Type="http://schemas.openxmlformats.org/officeDocument/2006/relationships/image" Target="../media/image3870.png"/><Relationship Id="rId409" Type="http://schemas.openxmlformats.org/officeDocument/2006/relationships/image" Target="../media/image3877.png"/><Relationship Id="rId71" Type="http://schemas.openxmlformats.org/officeDocument/2006/relationships/image" Target="../media/image3709.png"/><Relationship Id="rId92" Type="http://schemas.openxmlformats.org/officeDocument/2006/relationships/customXml" Target="../ink/ink3750.xml"/><Relationship Id="rId213" Type="http://schemas.openxmlformats.org/officeDocument/2006/relationships/image" Target="../media/image3779.png"/><Relationship Id="rId234" Type="http://schemas.openxmlformats.org/officeDocument/2006/relationships/customXml" Target="../ink/ink3821.xml"/><Relationship Id="rId420" Type="http://schemas.openxmlformats.org/officeDocument/2006/relationships/customXml" Target="../ink/ink3914.xml"/><Relationship Id="rId2" Type="http://schemas.openxmlformats.org/officeDocument/2006/relationships/audio" Target="../media/media17.m4a"/><Relationship Id="rId29" Type="http://schemas.openxmlformats.org/officeDocument/2006/relationships/image" Target="../media/image3688.png"/><Relationship Id="rId255" Type="http://schemas.openxmlformats.org/officeDocument/2006/relationships/image" Target="../media/image3800.png"/><Relationship Id="rId276" Type="http://schemas.openxmlformats.org/officeDocument/2006/relationships/customXml" Target="../ink/ink3842.xml"/><Relationship Id="rId297" Type="http://schemas.openxmlformats.org/officeDocument/2006/relationships/image" Target="../media/image3821.png"/><Relationship Id="rId441" Type="http://schemas.openxmlformats.org/officeDocument/2006/relationships/image" Target="../media/image3893.png"/><Relationship Id="rId462" Type="http://schemas.openxmlformats.org/officeDocument/2006/relationships/customXml" Target="../ink/ink3935.xml"/><Relationship Id="rId40" Type="http://schemas.openxmlformats.org/officeDocument/2006/relationships/customXml" Target="../ink/ink3724.xml"/><Relationship Id="rId115" Type="http://schemas.openxmlformats.org/officeDocument/2006/relationships/image" Target="../media/image3731.png"/><Relationship Id="rId136" Type="http://schemas.openxmlformats.org/officeDocument/2006/relationships/customXml" Target="../ink/ink3772.xml"/><Relationship Id="rId157" Type="http://schemas.openxmlformats.org/officeDocument/2006/relationships/image" Target="../media/image3752.png"/><Relationship Id="rId178" Type="http://schemas.openxmlformats.org/officeDocument/2006/relationships/customXml" Target="../ink/ink3793.xml"/><Relationship Id="rId301" Type="http://schemas.openxmlformats.org/officeDocument/2006/relationships/image" Target="../media/image3823.png"/><Relationship Id="rId322" Type="http://schemas.openxmlformats.org/officeDocument/2006/relationships/customXml" Target="../ink/ink3865.xml"/><Relationship Id="rId343" Type="http://schemas.openxmlformats.org/officeDocument/2006/relationships/image" Target="../media/image3844.png"/><Relationship Id="rId364" Type="http://schemas.openxmlformats.org/officeDocument/2006/relationships/customXml" Target="../ink/ink3886.xml"/><Relationship Id="rId61" Type="http://schemas.openxmlformats.org/officeDocument/2006/relationships/image" Target="../media/image3704.png"/><Relationship Id="rId82" Type="http://schemas.openxmlformats.org/officeDocument/2006/relationships/customXml" Target="../ink/ink3745.xml"/><Relationship Id="rId199" Type="http://schemas.openxmlformats.org/officeDocument/2006/relationships/image" Target="../media/image3772.png"/><Relationship Id="rId203" Type="http://schemas.openxmlformats.org/officeDocument/2006/relationships/image" Target="../media/image3774.png"/><Relationship Id="rId385" Type="http://schemas.openxmlformats.org/officeDocument/2006/relationships/image" Target="../media/image3865.png"/><Relationship Id="rId19" Type="http://schemas.openxmlformats.org/officeDocument/2006/relationships/image" Target="../media/image3682.png"/><Relationship Id="rId224" Type="http://schemas.openxmlformats.org/officeDocument/2006/relationships/customXml" Target="../ink/ink3816.xml"/><Relationship Id="rId245" Type="http://schemas.openxmlformats.org/officeDocument/2006/relationships/image" Target="../media/image3795.png"/><Relationship Id="rId266" Type="http://schemas.openxmlformats.org/officeDocument/2006/relationships/customXml" Target="../ink/ink3837.xml"/><Relationship Id="rId287" Type="http://schemas.openxmlformats.org/officeDocument/2006/relationships/image" Target="../media/image3816.png"/><Relationship Id="rId410" Type="http://schemas.openxmlformats.org/officeDocument/2006/relationships/customXml" Target="../ink/ink3909.xml"/><Relationship Id="rId431" Type="http://schemas.openxmlformats.org/officeDocument/2006/relationships/image" Target="../media/image3888.png"/><Relationship Id="rId452" Type="http://schemas.openxmlformats.org/officeDocument/2006/relationships/customXml" Target="../ink/ink3930.xml"/><Relationship Id="rId30" Type="http://schemas.openxmlformats.org/officeDocument/2006/relationships/customXml" Target="../ink/ink3719.xml"/><Relationship Id="rId105" Type="http://schemas.openxmlformats.org/officeDocument/2006/relationships/image" Target="../media/image3726.png"/><Relationship Id="rId126" Type="http://schemas.openxmlformats.org/officeDocument/2006/relationships/customXml" Target="../ink/ink3767.xml"/><Relationship Id="rId147" Type="http://schemas.openxmlformats.org/officeDocument/2006/relationships/image" Target="../media/image3747.png"/><Relationship Id="rId168" Type="http://schemas.openxmlformats.org/officeDocument/2006/relationships/customXml" Target="../ink/ink3788.xml"/><Relationship Id="rId312" Type="http://schemas.openxmlformats.org/officeDocument/2006/relationships/customXml" Target="../ink/ink3860.xml"/><Relationship Id="rId333" Type="http://schemas.openxmlformats.org/officeDocument/2006/relationships/image" Target="../media/image3839.png"/><Relationship Id="rId354" Type="http://schemas.openxmlformats.org/officeDocument/2006/relationships/customXml" Target="../ink/ink3881.xml"/><Relationship Id="rId51" Type="http://schemas.openxmlformats.org/officeDocument/2006/relationships/image" Target="../media/image3699.png"/><Relationship Id="rId72" Type="http://schemas.openxmlformats.org/officeDocument/2006/relationships/customXml" Target="../ink/ink3740.xml"/><Relationship Id="rId93" Type="http://schemas.openxmlformats.org/officeDocument/2006/relationships/image" Target="../media/image3720.png"/><Relationship Id="rId189" Type="http://schemas.openxmlformats.org/officeDocument/2006/relationships/image" Target="../media/image3767.png"/><Relationship Id="rId375" Type="http://schemas.openxmlformats.org/officeDocument/2006/relationships/image" Target="../media/image3860.png"/><Relationship Id="rId396" Type="http://schemas.openxmlformats.org/officeDocument/2006/relationships/customXml" Target="../ink/ink3902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3811.xml"/><Relationship Id="rId235" Type="http://schemas.openxmlformats.org/officeDocument/2006/relationships/image" Target="../media/image3790.png"/><Relationship Id="rId256" Type="http://schemas.openxmlformats.org/officeDocument/2006/relationships/customXml" Target="../ink/ink3832.xml"/><Relationship Id="rId277" Type="http://schemas.openxmlformats.org/officeDocument/2006/relationships/image" Target="../media/image3811.png"/><Relationship Id="rId298" Type="http://schemas.openxmlformats.org/officeDocument/2006/relationships/customXml" Target="../ink/ink3853.xml"/><Relationship Id="rId400" Type="http://schemas.openxmlformats.org/officeDocument/2006/relationships/customXml" Target="../ink/ink3904.xml"/><Relationship Id="rId421" Type="http://schemas.openxmlformats.org/officeDocument/2006/relationships/image" Target="../media/image3883.png"/><Relationship Id="rId442" Type="http://schemas.openxmlformats.org/officeDocument/2006/relationships/customXml" Target="../ink/ink3925.xml"/><Relationship Id="rId463" Type="http://schemas.openxmlformats.org/officeDocument/2006/relationships/image" Target="../media/image3904.png"/><Relationship Id="rId116" Type="http://schemas.openxmlformats.org/officeDocument/2006/relationships/customXml" Target="../ink/ink3762.xml"/><Relationship Id="rId137" Type="http://schemas.openxmlformats.org/officeDocument/2006/relationships/image" Target="../media/image3742.png"/><Relationship Id="rId158" Type="http://schemas.openxmlformats.org/officeDocument/2006/relationships/customXml" Target="../ink/ink3783.xml"/><Relationship Id="rId302" Type="http://schemas.openxmlformats.org/officeDocument/2006/relationships/customXml" Target="../ink/ink3855.xml"/><Relationship Id="rId323" Type="http://schemas.openxmlformats.org/officeDocument/2006/relationships/image" Target="../media/image3834.png"/><Relationship Id="rId344" Type="http://schemas.openxmlformats.org/officeDocument/2006/relationships/customXml" Target="../ink/ink3876.xml"/><Relationship Id="rId20" Type="http://schemas.openxmlformats.org/officeDocument/2006/relationships/customXml" Target="../ink/ink3715.xml"/><Relationship Id="rId41" Type="http://schemas.openxmlformats.org/officeDocument/2006/relationships/image" Target="../media/image3694.png"/><Relationship Id="rId62" Type="http://schemas.openxmlformats.org/officeDocument/2006/relationships/customXml" Target="../ink/ink3735.xml"/><Relationship Id="rId83" Type="http://schemas.openxmlformats.org/officeDocument/2006/relationships/image" Target="../media/image3715.png"/><Relationship Id="rId179" Type="http://schemas.openxmlformats.org/officeDocument/2006/relationships/image" Target="../media/image3763.png"/><Relationship Id="rId365" Type="http://schemas.openxmlformats.org/officeDocument/2006/relationships/image" Target="../media/image3855.png"/><Relationship Id="rId386" Type="http://schemas.openxmlformats.org/officeDocument/2006/relationships/customXml" Target="../ink/ink3897.xml"/><Relationship Id="rId190" Type="http://schemas.openxmlformats.org/officeDocument/2006/relationships/customXml" Target="../ink/ink3799.xml"/><Relationship Id="rId204" Type="http://schemas.openxmlformats.org/officeDocument/2006/relationships/customXml" Target="../ink/ink3806.xml"/><Relationship Id="rId225" Type="http://schemas.openxmlformats.org/officeDocument/2006/relationships/image" Target="../media/image3785.png"/><Relationship Id="rId246" Type="http://schemas.openxmlformats.org/officeDocument/2006/relationships/customXml" Target="../ink/ink3827.xml"/><Relationship Id="rId267" Type="http://schemas.openxmlformats.org/officeDocument/2006/relationships/image" Target="../media/image3806.png"/><Relationship Id="rId288" Type="http://schemas.openxmlformats.org/officeDocument/2006/relationships/customXml" Target="../ink/ink3848.xml"/><Relationship Id="rId411" Type="http://schemas.openxmlformats.org/officeDocument/2006/relationships/image" Target="../media/image3878.png"/><Relationship Id="rId432" Type="http://schemas.openxmlformats.org/officeDocument/2006/relationships/customXml" Target="../ink/ink3920.xml"/><Relationship Id="rId453" Type="http://schemas.openxmlformats.org/officeDocument/2006/relationships/image" Target="../media/image3899.png"/><Relationship Id="rId106" Type="http://schemas.openxmlformats.org/officeDocument/2006/relationships/customXml" Target="../ink/ink3757.xml"/><Relationship Id="rId127" Type="http://schemas.openxmlformats.org/officeDocument/2006/relationships/image" Target="../media/image3737.png"/><Relationship Id="rId313" Type="http://schemas.openxmlformats.org/officeDocument/2006/relationships/image" Target="../media/image3829.png"/><Relationship Id="rId10" Type="http://schemas.openxmlformats.org/officeDocument/2006/relationships/customXml" Target="../ink/ink3710.xml"/><Relationship Id="rId31" Type="http://schemas.openxmlformats.org/officeDocument/2006/relationships/image" Target="../media/image3689.png"/><Relationship Id="rId52" Type="http://schemas.openxmlformats.org/officeDocument/2006/relationships/customXml" Target="../ink/ink3730.xml"/><Relationship Id="rId73" Type="http://schemas.openxmlformats.org/officeDocument/2006/relationships/image" Target="../media/image3710.png"/><Relationship Id="rId94" Type="http://schemas.openxmlformats.org/officeDocument/2006/relationships/customXml" Target="../ink/ink3751.xml"/><Relationship Id="rId148" Type="http://schemas.openxmlformats.org/officeDocument/2006/relationships/customXml" Target="../ink/ink3778.xml"/><Relationship Id="rId169" Type="http://schemas.openxmlformats.org/officeDocument/2006/relationships/image" Target="../media/image3758.png"/><Relationship Id="rId334" Type="http://schemas.openxmlformats.org/officeDocument/2006/relationships/customXml" Target="../ink/ink3871.xml"/><Relationship Id="rId355" Type="http://schemas.openxmlformats.org/officeDocument/2006/relationships/image" Target="../media/image3850.png"/><Relationship Id="rId376" Type="http://schemas.openxmlformats.org/officeDocument/2006/relationships/customXml" Target="../ink/ink3892.xml"/><Relationship Id="rId397" Type="http://schemas.openxmlformats.org/officeDocument/2006/relationships/image" Target="../media/image3871.png"/><Relationship Id="rId4" Type="http://schemas.openxmlformats.org/officeDocument/2006/relationships/customXml" Target="../ink/ink3707.xml"/><Relationship Id="rId180" Type="http://schemas.openxmlformats.org/officeDocument/2006/relationships/customXml" Target="../ink/ink3794.xml"/><Relationship Id="rId215" Type="http://schemas.openxmlformats.org/officeDocument/2006/relationships/image" Target="../media/image3780.png"/><Relationship Id="rId236" Type="http://schemas.openxmlformats.org/officeDocument/2006/relationships/customXml" Target="../ink/ink3822.xml"/><Relationship Id="rId257" Type="http://schemas.openxmlformats.org/officeDocument/2006/relationships/image" Target="../media/image3801.png"/><Relationship Id="rId278" Type="http://schemas.openxmlformats.org/officeDocument/2006/relationships/customXml" Target="../ink/ink3843.xml"/><Relationship Id="rId401" Type="http://schemas.openxmlformats.org/officeDocument/2006/relationships/image" Target="../media/image3873.png"/><Relationship Id="rId422" Type="http://schemas.openxmlformats.org/officeDocument/2006/relationships/customXml" Target="../ink/ink3915.xml"/><Relationship Id="rId443" Type="http://schemas.openxmlformats.org/officeDocument/2006/relationships/image" Target="../media/image3894.png"/><Relationship Id="rId464" Type="http://schemas.openxmlformats.org/officeDocument/2006/relationships/customXml" Target="../ink/ink3936.xml"/><Relationship Id="rId303" Type="http://schemas.openxmlformats.org/officeDocument/2006/relationships/image" Target="../media/image3824.png"/><Relationship Id="rId42" Type="http://schemas.openxmlformats.org/officeDocument/2006/relationships/customXml" Target="../ink/ink3725.xml"/><Relationship Id="rId84" Type="http://schemas.openxmlformats.org/officeDocument/2006/relationships/customXml" Target="../ink/ink3746.xml"/><Relationship Id="rId138" Type="http://schemas.openxmlformats.org/officeDocument/2006/relationships/customXml" Target="../ink/ink3773.xml"/><Relationship Id="rId345" Type="http://schemas.openxmlformats.org/officeDocument/2006/relationships/image" Target="../media/image3845.png"/><Relationship Id="rId387" Type="http://schemas.openxmlformats.org/officeDocument/2006/relationships/image" Target="../media/image3866.png"/><Relationship Id="rId191" Type="http://schemas.openxmlformats.org/officeDocument/2006/relationships/image" Target="../media/image3768.png"/><Relationship Id="rId205" Type="http://schemas.openxmlformats.org/officeDocument/2006/relationships/image" Target="../media/image3775.png"/><Relationship Id="rId247" Type="http://schemas.openxmlformats.org/officeDocument/2006/relationships/image" Target="../media/image3796.png"/><Relationship Id="rId412" Type="http://schemas.openxmlformats.org/officeDocument/2006/relationships/customXml" Target="../ink/ink3910.xml"/><Relationship Id="rId107" Type="http://schemas.openxmlformats.org/officeDocument/2006/relationships/image" Target="../media/image3727.png"/><Relationship Id="rId289" Type="http://schemas.openxmlformats.org/officeDocument/2006/relationships/image" Target="../media/image3817.png"/><Relationship Id="rId454" Type="http://schemas.openxmlformats.org/officeDocument/2006/relationships/customXml" Target="../ink/ink3931.xml"/><Relationship Id="rId11" Type="http://schemas.openxmlformats.org/officeDocument/2006/relationships/image" Target="../media/image3678.png"/><Relationship Id="rId53" Type="http://schemas.openxmlformats.org/officeDocument/2006/relationships/image" Target="../media/image3700.png"/><Relationship Id="rId149" Type="http://schemas.openxmlformats.org/officeDocument/2006/relationships/image" Target="../media/image3748.png"/><Relationship Id="rId314" Type="http://schemas.openxmlformats.org/officeDocument/2006/relationships/customXml" Target="../ink/ink3861.xml"/><Relationship Id="rId356" Type="http://schemas.openxmlformats.org/officeDocument/2006/relationships/customXml" Target="../ink/ink3882.xml"/><Relationship Id="rId398" Type="http://schemas.openxmlformats.org/officeDocument/2006/relationships/customXml" Target="../ink/ink3903.xml"/><Relationship Id="rId95" Type="http://schemas.openxmlformats.org/officeDocument/2006/relationships/image" Target="../media/image3721.png"/><Relationship Id="rId160" Type="http://schemas.openxmlformats.org/officeDocument/2006/relationships/customXml" Target="../ink/ink3784.xml"/><Relationship Id="rId216" Type="http://schemas.openxmlformats.org/officeDocument/2006/relationships/customXml" Target="../ink/ink3812.xml"/><Relationship Id="rId423" Type="http://schemas.openxmlformats.org/officeDocument/2006/relationships/image" Target="../media/image3884.png"/><Relationship Id="rId258" Type="http://schemas.openxmlformats.org/officeDocument/2006/relationships/customXml" Target="../ink/ink3833.xml"/><Relationship Id="rId465" Type="http://schemas.openxmlformats.org/officeDocument/2006/relationships/image" Target="../media/image3905.png"/><Relationship Id="rId22" Type="http://schemas.openxmlformats.org/officeDocument/2006/relationships/customXml" Target="../ink/ink3716.xml"/><Relationship Id="rId64" Type="http://schemas.openxmlformats.org/officeDocument/2006/relationships/customXml" Target="../ink/ink3736.xml"/><Relationship Id="rId118" Type="http://schemas.openxmlformats.org/officeDocument/2006/relationships/customXml" Target="../ink/ink3763.xml"/><Relationship Id="rId325" Type="http://schemas.openxmlformats.org/officeDocument/2006/relationships/image" Target="../media/image3835.png"/><Relationship Id="rId367" Type="http://schemas.openxmlformats.org/officeDocument/2006/relationships/image" Target="../media/image3856.png"/><Relationship Id="rId171" Type="http://schemas.openxmlformats.org/officeDocument/2006/relationships/image" Target="../media/image3759.png"/><Relationship Id="rId227" Type="http://schemas.openxmlformats.org/officeDocument/2006/relationships/image" Target="../media/image3786.png"/><Relationship Id="rId269" Type="http://schemas.openxmlformats.org/officeDocument/2006/relationships/image" Target="../media/image3807.png"/><Relationship Id="rId434" Type="http://schemas.openxmlformats.org/officeDocument/2006/relationships/customXml" Target="../ink/ink3921.xml"/><Relationship Id="rId33" Type="http://schemas.openxmlformats.org/officeDocument/2006/relationships/image" Target="../media/image3690.png"/><Relationship Id="rId129" Type="http://schemas.openxmlformats.org/officeDocument/2006/relationships/image" Target="../media/image3738.png"/><Relationship Id="rId280" Type="http://schemas.openxmlformats.org/officeDocument/2006/relationships/customXml" Target="../ink/ink3844.xml"/><Relationship Id="rId336" Type="http://schemas.openxmlformats.org/officeDocument/2006/relationships/customXml" Target="../ink/ink3872.xml"/><Relationship Id="rId75" Type="http://schemas.openxmlformats.org/officeDocument/2006/relationships/image" Target="../media/image3711.png"/><Relationship Id="rId140" Type="http://schemas.openxmlformats.org/officeDocument/2006/relationships/customXml" Target="../ink/ink3774.xml"/><Relationship Id="rId182" Type="http://schemas.openxmlformats.org/officeDocument/2006/relationships/customXml" Target="../ink/ink3795.xml"/><Relationship Id="rId378" Type="http://schemas.openxmlformats.org/officeDocument/2006/relationships/customXml" Target="../ink/ink3893.xml"/><Relationship Id="rId403" Type="http://schemas.openxmlformats.org/officeDocument/2006/relationships/image" Target="../media/image3874.png"/><Relationship Id="rId6" Type="http://schemas.openxmlformats.org/officeDocument/2006/relationships/customXml" Target="../ink/ink3708.xml"/><Relationship Id="rId238" Type="http://schemas.openxmlformats.org/officeDocument/2006/relationships/customXml" Target="../ink/ink3823.xml"/><Relationship Id="rId445" Type="http://schemas.openxmlformats.org/officeDocument/2006/relationships/image" Target="../media/image3895.png"/><Relationship Id="rId291" Type="http://schemas.openxmlformats.org/officeDocument/2006/relationships/image" Target="../media/image3818.png"/><Relationship Id="rId305" Type="http://schemas.openxmlformats.org/officeDocument/2006/relationships/image" Target="../media/image3825.png"/><Relationship Id="rId347" Type="http://schemas.openxmlformats.org/officeDocument/2006/relationships/image" Target="../media/image3846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62.png"/><Relationship Id="rId299" Type="http://schemas.openxmlformats.org/officeDocument/2006/relationships/image" Target="../media/image4053.png"/><Relationship Id="rId21" Type="http://schemas.openxmlformats.org/officeDocument/2006/relationships/image" Target="../media/image3914.png"/><Relationship Id="rId63" Type="http://schemas.openxmlformats.org/officeDocument/2006/relationships/image" Target="../media/image3935.png"/><Relationship Id="rId159" Type="http://schemas.openxmlformats.org/officeDocument/2006/relationships/image" Target="../media/image3983.png"/><Relationship Id="rId324" Type="http://schemas.openxmlformats.org/officeDocument/2006/relationships/customXml" Target="../ink/ink4098.xml"/><Relationship Id="rId366" Type="http://schemas.openxmlformats.org/officeDocument/2006/relationships/customXml" Target="../ink/ink4119.xml"/><Relationship Id="rId170" Type="http://schemas.openxmlformats.org/officeDocument/2006/relationships/customXml" Target="../ink/ink4021.xml"/><Relationship Id="rId226" Type="http://schemas.openxmlformats.org/officeDocument/2006/relationships/customXml" Target="../ink/ink4049.xml"/><Relationship Id="rId433" Type="http://schemas.openxmlformats.org/officeDocument/2006/relationships/image" Target="../media/image4120.png"/><Relationship Id="rId268" Type="http://schemas.openxmlformats.org/officeDocument/2006/relationships/customXml" Target="../ink/ink4070.xml"/><Relationship Id="rId32" Type="http://schemas.openxmlformats.org/officeDocument/2006/relationships/customXml" Target="../ink/ink3952.xml"/><Relationship Id="rId74" Type="http://schemas.openxmlformats.org/officeDocument/2006/relationships/customXml" Target="../ink/ink3973.xml"/><Relationship Id="rId128" Type="http://schemas.openxmlformats.org/officeDocument/2006/relationships/customXml" Target="../ink/ink4000.xml"/><Relationship Id="rId335" Type="http://schemas.openxmlformats.org/officeDocument/2006/relationships/image" Target="../media/image4071.png"/><Relationship Id="rId377" Type="http://schemas.openxmlformats.org/officeDocument/2006/relationships/image" Target="../media/image4092.png"/><Relationship Id="rId5" Type="http://schemas.openxmlformats.org/officeDocument/2006/relationships/image" Target="../media/image3906.png"/><Relationship Id="rId181" Type="http://schemas.openxmlformats.org/officeDocument/2006/relationships/image" Target="../media/image3994.png"/><Relationship Id="rId237" Type="http://schemas.openxmlformats.org/officeDocument/2006/relationships/image" Target="../media/image4022.png"/><Relationship Id="rId402" Type="http://schemas.openxmlformats.org/officeDocument/2006/relationships/customXml" Target="../ink/ink4137.xml"/><Relationship Id="rId279" Type="http://schemas.openxmlformats.org/officeDocument/2006/relationships/image" Target="../media/image4043.png"/><Relationship Id="rId444" Type="http://schemas.openxmlformats.org/officeDocument/2006/relationships/customXml" Target="../ink/ink4158.xml"/><Relationship Id="rId43" Type="http://schemas.openxmlformats.org/officeDocument/2006/relationships/image" Target="../media/image3925.png"/><Relationship Id="rId139" Type="http://schemas.openxmlformats.org/officeDocument/2006/relationships/image" Target="../media/image3973.png"/><Relationship Id="rId290" Type="http://schemas.openxmlformats.org/officeDocument/2006/relationships/customXml" Target="../ink/ink4081.xml"/><Relationship Id="rId304" Type="http://schemas.openxmlformats.org/officeDocument/2006/relationships/customXml" Target="../ink/ink4088.xml"/><Relationship Id="rId346" Type="http://schemas.openxmlformats.org/officeDocument/2006/relationships/customXml" Target="../ink/ink4109.xml"/><Relationship Id="rId388" Type="http://schemas.openxmlformats.org/officeDocument/2006/relationships/customXml" Target="../ink/ink4130.xml"/><Relationship Id="rId85" Type="http://schemas.openxmlformats.org/officeDocument/2006/relationships/image" Target="../media/image3946.png"/><Relationship Id="rId150" Type="http://schemas.openxmlformats.org/officeDocument/2006/relationships/customXml" Target="../ink/ink4011.xml"/><Relationship Id="rId192" Type="http://schemas.openxmlformats.org/officeDocument/2006/relationships/customXml" Target="../ink/ink4032.xml"/><Relationship Id="rId206" Type="http://schemas.openxmlformats.org/officeDocument/2006/relationships/customXml" Target="../ink/ink4039.xml"/><Relationship Id="rId413" Type="http://schemas.openxmlformats.org/officeDocument/2006/relationships/image" Target="../media/image4110.png"/><Relationship Id="rId248" Type="http://schemas.openxmlformats.org/officeDocument/2006/relationships/customXml" Target="../ink/ink4060.xml"/><Relationship Id="rId455" Type="http://schemas.openxmlformats.org/officeDocument/2006/relationships/image" Target="../media/image4131.png"/><Relationship Id="rId12" Type="http://schemas.openxmlformats.org/officeDocument/2006/relationships/customXml" Target="../ink/ink3942.xml"/><Relationship Id="rId108" Type="http://schemas.openxmlformats.org/officeDocument/2006/relationships/customXml" Target="../ink/ink3990.xml"/><Relationship Id="rId315" Type="http://schemas.openxmlformats.org/officeDocument/2006/relationships/image" Target="../media/image4061.png"/><Relationship Id="rId357" Type="http://schemas.openxmlformats.org/officeDocument/2006/relationships/image" Target="../media/image4082.png"/><Relationship Id="rId54" Type="http://schemas.openxmlformats.org/officeDocument/2006/relationships/customXml" Target="../ink/ink3963.xml"/><Relationship Id="rId96" Type="http://schemas.openxmlformats.org/officeDocument/2006/relationships/customXml" Target="../ink/ink3984.xml"/><Relationship Id="rId161" Type="http://schemas.openxmlformats.org/officeDocument/2006/relationships/image" Target="../media/image3984.png"/><Relationship Id="rId217" Type="http://schemas.openxmlformats.org/officeDocument/2006/relationships/image" Target="../media/image4012.png"/><Relationship Id="rId399" Type="http://schemas.openxmlformats.org/officeDocument/2006/relationships/image" Target="../media/image4103.png"/><Relationship Id="rId259" Type="http://schemas.openxmlformats.org/officeDocument/2006/relationships/image" Target="../media/image4033.png"/><Relationship Id="rId424" Type="http://schemas.openxmlformats.org/officeDocument/2006/relationships/customXml" Target="../ink/ink4148.xml"/><Relationship Id="rId23" Type="http://schemas.openxmlformats.org/officeDocument/2006/relationships/image" Target="../media/image3915.png"/><Relationship Id="rId119" Type="http://schemas.openxmlformats.org/officeDocument/2006/relationships/image" Target="../media/image3963.png"/><Relationship Id="rId270" Type="http://schemas.openxmlformats.org/officeDocument/2006/relationships/customXml" Target="../ink/ink4071.xml"/><Relationship Id="rId326" Type="http://schemas.openxmlformats.org/officeDocument/2006/relationships/customXml" Target="../ink/ink4099.xml"/><Relationship Id="rId44" Type="http://schemas.openxmlformats.org/officeDocument/2006/relationships/customXml" Target="../ink/ink3958.xml"/><Relationship Id="rId65" Type="http://schemas.openxmlformats.org/officeDocument/2006/relationships/image" Target="../media/image3936.png"/><Relationship Id="rId86" Type="http://schemas.openxmlformats.org/officeDocument/2006/relationships/customXml" Target="../ink/ink3979.xml"/><Relationship Id="rId130" Type="http://schemas.openxmlformats.org/officeDocument/2006/relationships/customXml" Target="../ink/ink4001.xml"/><Relationship Id="rId151" Type="http://schemas.openxmlformats.org/officeDocument/2006/relationships/image" Target="../media/image3979.png"/><Relationship Id="rId368" Type="http://schemas.openxmlformats.org/officeDocument/2006/relationships/customXml" Target="../ink/ink4120.xml"/><Relationship Id="rId389" Type="http://schemas.openxmlformats.org/officeDocument/2006/relationships/image" Target="../media/image4098.png"/><Relationship Id="rId172" Type="http://schemas.openxmlformats.org/officeDocument/2006/relationships/customXml" Target="../ink/ink4022.xml"/><Relationship Id="rId193" Type="http://schemas.openxmlformats.org/officeDocument/2006/relationships/image" Target="../media/image4000.png"/><Relationship Id="rId207" Type="http://schemas.openxmlformats.org/officeDocument/2006/relationships/image" Target="../media/image4007.png"/><Relationship Id="rId228" Type="http://schemas.openxmlformats.org/officeDocument/2006/relationships/customXml" Target="../ink/ink4050.xml"/><Relationship Id="rId249" Type="http://schemas.openxmlformats.org/officeDocument/2006/relationships/image" Target="../media/image4028.png"/><Relationship Id="rId414" Type="http://schemas.openxmlformats.org/officeDocument/2006/relationships/customXml" Target="../ink/ink4143.xml"/><Relationship Id="rId435" Type="http://schemas.openxmlformats.org/officeDocument/2006/relationships/image" Target="../media/image4121.png"/><Relationship Id="rId456" Type="http://schemas.openxmlformats.org/officeDocument/2006/relationships/customXml" Target="../ink/ink4164.xml"/><Relationship Id="rId13" Type="http://schemas.openxmlformats.org/officeDocument/2006/relationships/image" Target="../media/image3910.png"/><Relationship Id="rId109" Type="http://schemas.openxmlformats.org/officeDocument/2006/relationships/image" Target="../media/image3958.png"/><Relationship Id="rId260" Type="http://schemas.openxmlformats.org/officeDocument/2006/relationships/customXml" Target="../ink/ink4066.xml"/><Relationship Id="rId281" Type="http://schemas.openxmlformats.org/officeDocument/2006/relationships/image" Target="../media/image4044.png"/><Relationship Id="rId316" Type="http://schemas.openxmlformats.org/officeDocument/2006/relationships/customXml" Target="../ink/ink4094.xml"/><Relationship Id="rId337" Type="http://schemas.openxmlformats.org/officeDocument/2006/relationships/image" Target="../media/image4072.png"/><Relationship Id="rId34" Type="http://schemas.openxmlformats.org/officeDocument/2006/relationships/customXml" Target="../ink/ink3953.xml"/><Relationship Id="rId55" Type="http://schemas.openxmlformats.org/officeDocument/2006/relationships/image" Target="../media/image3931.png"/><Relationship Id="rId76" Type="http://schemas.openxmlformats.org/officeDocument/2006/relationships/customXml" Target="../ink/ink3974.xml"/><Relationship Id="rId97" Type="http://schemas.openxmlformats.org/officeDocument/2006/relationships/image" Target="../media/image3952.png"/><Relationship Id="rId120" Type="http://schemas.openxmlformats.org/officeDocument/2006/relationships/customXml" Target="../ink/ink3996.xml"/><Relationship Id="rId141" Type="http://schemas.openxmlformats.org/officeDocument/2006/relationships/image" Target="../media/image3974.png"/><Relationship Id="rId358" Type="http://schemas.openxmlformats.org/officeDocument/2006/relationships/customXml" Target="../ink/ink4115.xml"/><Relationship Id="rId379" Type="http://schemas.openxmlformats.org/officeDocument/2006/relationships/image" Target="../media/image4093.png"/><Relationship Id="rId7" Type="http://schemas.openxmlformats.org/officeDocument/2006/relationships/image" Target="../media/image3907.png"/><Relationship Id="rId162" Type="http://schemas.openxmlformats.org/officeDocument/2006/relationships/customXml" Target="../ink/ink4017.xml"/><Relationship Id="rId183" Type="http://schemas.openxmlformats.org/officeDocument/2006/relationships/image" Target="../media/image3995.png"/><Relationship Id="rId218" Type="http://schemas.openxmlformats.org/officeDocument/2006/relationships/customXml" Target="../ink/ink4045.xml"/><Relationship Id="rId239" Type="http://schemas.openxmlformats.org/officeDocument/2006/relationships/image" Target="../media/image4023.png"/><Relationship Id="rId390" Type="http://schemas.openxmlformats.org/officeDocument/2006/relationships/customXml" Target="../ink/ink4131.xml"/><Relationship Id="rId404" Type="http://schemas.openxmlformats.org/officeDocument/2006/relationships/customXml" Target="../ink/ink4138.xml"/><Relationship Id="rId425" Type="http://schemas.openxmlformats.org/officeDocument/2006/relationships/image" Target="../media/image4116.png"/><Relationship Id="rId446" Type="http://schemas.openxmlformats.org/officeDocument/2006/relationships/customXml" Target="../ink/ink4159.xml"/><Relationship Id="rId250" Type="http://schemas.openxmlformats.org/officeDocument/2006/relationships/customXml" Target="../ink/ink4061.xml"/><Relationship Id="rId271" Type="http://schemas.openxmlformats.org/officeDocument/2006/relationships/image" Target="../media/image4039.png"/><Relationship Id="rId292" Type="http://schemas.openxmlformats.org/officeDocument/2006/relationships/customXml" Target="../ink/ink4082.xml"/><Relationship Id="rId306" Type="http://schemas.openxmlformats.org/officeDocument/2006/relationships/customXml" Target="../ink/ink4089.xml"/><Relationship Id="rId24" Type="http://schemas.openxmlformats.org/officeDocument/2006/relationships/customXml" Target="../ink/ink3948.xml"/><Relationship Id="rId45" Type="http://schemas.openxmlformats.org/officeDocument/2006/relationships/image" Target="../media/image3926.png"/><Relationship Id="rId66" Type="http://schemas.openxmlformats.org/officeDocument/2006/relationships/customXml" Target="../ink/ink3969.xml"/><Relationship Id="rId87" Type="http://schemas.openxmlformats.org/officeDocument/2006/relationships/image" Target="../media/image3947.png"/><Relationship Id="rId110" Type="http://schemas.openxmlformats.org/officeDocument/2006/relationships/customXml" Target="../ink/ink3991.xml"/><Relationship Id="rId131" Type="http://schemas.openxmlformats.org/officeDocument/2006/relationships/image" Target="../media/image3969.png"/><Relationship Id="rId327" Type="http://schemas.openxmlformats.org/officeDocument/2006/relationships/image" Target="../media/image4067.png"/><Relationship Id="rId348" Type="http://schemas.openxmlformats.org/officeDocument/2006/relationships/customXml" Target="../ink/ink4110.xml"/><Relationship Id="rId369" Type="http://schemas.openxmlformats.org/officeDocument/2006/relationships/image" Target="../media/image4088.png"/><Relationship Id="rId152" Type="http://schemas.openxmlformats.org/officeDocument/2006/relationships/customXml" Target="../ink/ink4012.xml"/><Relationship Id="rId173" Type="http://schemas.openxmlformats.org/officeDocument/2006/relationships/image" Target="../media/image3990.png"/><Relationship Id="rId194" Type="http://schemas.openxmlformats.org/officeDocument/2006/relationships/customXml" Target="../ink/ink4033.xml"/><Relationship Id="rId208" Type="http://schemas.openxmlformats.org/officeDocument/2006/relationships/customXml" Target="../ink/ink4040.xml"/><Relationship Id="rId229" Type="http://schemas.openxmlformats.org/officeDocument/2006/relationships/image" Target="../media/image4018.png"/><Relationship Id="rId380" Type="http://schemas.openxmlformats.org/officeDocument/2006/relationships/customXml" Target="../ink/ink4126.xml"/><Relationship Id="rId415" Type="http://schemas.openxmlformats.org/officeDocument/2006/relationships/image" Target="../media/image4111.png"/><Relationship Id="rId436" Type="http://schemas.openxmlformats.org/officeDocument/2006/relationships/customXml" Target="../ink/ink4154.xml"/><Relationship Id="rId457" Type="http://schemas.openxmlformats.org/officeDocument/2006/relationships/image" Target="../media/image4132.png"/><Relationship Id="rId240" Type="http://schemas.openxmlformats.org/officeDocument/2006/relationships/customXml" Target="../ink/ink4056.xml"/><Relationship Id="rId261" Type="http://schemas.openxmlformats.org/officeDocument/2006/relationships/image" Target="../media/image4034.png"/><Relationship Id="rId14" Type="http://schemas.openxmlformats.org/officeDocument/2006/relationships/customXml" Target="../ink/ink3943.xml"/><Relationship Id="rId35" Type="http://schemas.openxmlformats.org/officeDocument/2006/relationships/image" Target="../media/image3921.png"/><Relationship Id="rId56" Type="http://schemas.openxmlformats.org/officeDocument/2006/relationships/customXml" Target="../ink/ink3964.xml"/><Relationship Id="rId77" Type="http://schemas.openxmlformats.org/officeDocument/2006/relationships/image" Target="../media/image3942.png"/><Relationship Id="rId100" Type="http://schemas.openxmlformats.org/officeDocument/2006/relationships/customXml" Target="../ink/ink3986.xml"/><Relationship Id="rId282" Type="http://schemas.openxmlformats.org/officeDocument/2006/relationships/customXml" Target="../ink/ink4077.xml"/><Relationship Id="rId317" Type="http://schemas.openxmlformats.org/officeDocument/2006/relationships/image" Target="../media/image4062.png"/><Relationship Id="rId338" Type="http://schemas.openxmlformats.org/officeDocument/2006/relationships/customXml" Target="../ink/ink4105.xml"/><Relationship Id="rId359" Type="http://schemas.openxmlformats.org/officeDocument/2006/relationships/image" Target="../media/image4083.png"/><Relationship Id="rId8" Type="http://schemas.openxmlformats.org/officeDocument/2006/relationships/customXml" Target="../ink/ink3940.xml"/><Relationship Id="rId98" Type="http://schemas.openxmlformats.org/officeDocument/2006/relationships/customXml" Target="../ink/ink3985.xml"/><Relationship Id="rId121" Type="http://schemas.openxmlformats.org/officeDocument/2006/relationships/image" Target="../media/image3964.png"/><Relationship Id="rId142" Type="http://schemas.openxmlformats.org/officeDocument/2006/relationships/customXml" Target="../ink/ink4007.xml"/><Relationship Id="rId163" Type="http://schemas.openxmlformats.org/officeDocument/2006/relationships/image" Target="../media/image3985.png"/><Relationship Id="rId184" Type="http://schemas.openxmlformats.org/officeDocument/2006/relationships/customXml" Target="../ink/ink4028.xml"/><Relationship Id="rId219" Type="http://schemas.openxmlformats.org/officeDocument/2006/relationships/image" Target="../media/image4013.png"/><Relationship Id="rId370" Type="http://schemas.openxmlformats.org/officeDocument/2006/relationships/customXml" Target="../ink/ink4121.xml"/><Relationship Id="rId391" Type="http://schemas.openxmlformats.org/officeDocument/2006/relationships/image" Target="../media/image4099.png"/><Relationship Id="rId405" Type="http://schemas.openxmlformats.org/officeDocument/2006/relationships/image" Target="../media/image4106.png"/><Relationship Id="rId426" Type="http://schemas.openxmlformats.org/officeDocument/2006/relationships/customXml" Target="../ink/ink4149.xml"/><Relationship Id="rId447" Type="http://schemas.openxmlformats.org/officeDocument/2006/relationships/image" Target="../media/image4127.png"/><Relationship Id="rId230" Type="http://schemas.openxmlformats.org/officeDocument/2006/relationships/customXml" Target="../ink/ink4051.xml"/><Relationship Id="rId251" Type="http://schemas.openxmlformats.org/officeDocument/2006/relationships/image" Target="../media/image4029.png"/><Relationship Id="rId25" Type="http://schemas.openxmlformats.org/officeDocument/2006/relationships/image" Target="../media/image3916.png"/><Relationship Id="rId46" Type="http://schemas.openxmlformats.org/officeDocument/2006/relationships/customXml" Target="../ink/ink3959.xml"/><Relationship Id="rId67" Type="http://schemas.openxmlformats.org/officeDocument/2006/relationships/image" Target="../media/image3937.png"/><Relationship Id="rId272" Type="http://schemas.openxmlformats.org/officeDocument/2006/relationships/customXml" Target="../ink/ink4072.xml"/><Relationship Id="rId293" Type="http://schemas.openxmlformats.org/officeDocument/2006/relationships/image" Target="../media/image4050.png"/><Relationship Id="rId307" Type="http://schemas.openxmlformats.org/officeDocument/2006/relationships/image" Target="../media/image4057.png"/><Relationship Id="rId328" Type="http://schemas.openxmlformats.org/officeDocument/2006/relationships/customXml" Target="../ink/ink4100.xml"/><Relationship Id="rId349" Type="http://schemas.openxmlformats.org/officeDocument/2006/relationships/image" Target="../media/image4078.png"/><Relationship Id="rId88" Type="http://schemas.openxmlformats.org/officeDocument/2006/relationships/customXml" Target="../ink/ink3980.xml"/><Relationship Id="rId111" Type="http://schemas.openxmlformats.org/officeDocument/2006/relationships/image" Target="../media/image3959.png"/><Relationship Id="rId132" Type="http://schemas.openxmlformats.org/officeDocument/2006/relationships/customXml" Target="../ink/ink4002.xml"/><Relationship Id="rId153" Type="http://schemas.openxmlformats.org/officeDocument/2006/relationships/image" Target="../media/image3980.png"/><Relationship Id="rId174" Type="http://schemas.openxmlformats.org/officeDocument/2006/relationships/customXml" Target="../ink/ink4023.xml"/><Relationship Id="rId195" Type="http://schemas.openxmlformats.org/officeDocument/2006/relationships/image" Target="../media/image4001.png"/><Relationship Id="rId209" Type="http://schemas.openxmlformats.org/officeDocument/2006/relationships/image" Target="../media/image4008.png"/><Relationship Id="rId360" Type="http://schemas.openxmlformats.org/officeDocument/2006/relationships/customXml" Target="../ink/ink4116.xml"/><Relationship Id="rId381" Type="http://schemas.openxmlformats.org/officeDocument/2006/relationships/image" Target="../media/image4094.png"/><Relationship Id="rId416" Type="http://schemas.openxmlformats.org/officeDocument/2006/relationships/customXml" Target="../ink/ink4144.xml"/><Relationship Id="rId220" Type="http://schemas.openxmlformats.org/officeDocument/2006/relationships/customXml" Target="../ink/ink4046.xml"/><Relationship Id="rId241" Type="http://schemas.openxmlformats.org/officeDocument/2006/relationships/image" Target="../media/image4024.png"/><Relationship Id="rId437" Type="http://schemas.openxmlformats.org/officeDocument/2006/relationships/image" Target="../media/image4122.png"/><Relationship Id="rId458" Type="http://schemas.openxmlformats.org/officeDocument/2006/relationships/customXml" Target="../ink/ink4165.xml"/><Relationship Id="rId15" Type="http://schemas.openxmlformats.org/officeDocument/2006/relationships/image" Target="../media/image3911.png"/><Relationship Id="rId36" Type="http://schemas.openxmlformats.org/officeDocument/2006/relationships/customXml" Target="../ink/ink3954.xml"/><Relationship Id="rId57" Type="http://schemas.openxmlformats.org/officeDocument/2006/relationships/image" Target="../media/image3932.png"/><Relationship Id="rId262" Type="http://schemas.openxmlformats.org/officeDocument/2006/relationships/customXml" Target="../ink/ink4067.xml"/><Relationship Id="rId283" Type="http://schemas.openxmlformats.org/officeDocument/2006/relationships/image" Target="../media/image4045.png"/><Relationship Id="rId318" Type="http://schemas.openxmlformats.org/officeDocument/2006/relationships/customXml" Target="../ink/ink4095.xml"/><Relationship Id="rId339" Type="http://schemas.openxmlformats.org/officeDocument/2006/relationships/image" Target="../media/image4073.png"/><Relationship Id="rId78" Type="http://schemas.openxmlformats.org/officeDocument/2006/relationships/customXml" Target="../ink/ink3975.xml"/><Relationship Id="rId99" Type="http://schemas.openxmlformats.org/officeDocument/2006/relationships/image" Target="../media/image3953.png"/><Relationship Id="rId101" Type="http://schemas.openxmlformats.org/officeDocument/2006/relationships/image" Target="../media/image3954.png"/><Relationship Id="rId122" Type="http://schemas.openxmlformats.org/officeDocument/2006/relationships/customXml" Target="../ink/ink3997.xml"/><Relationship Id="rId143" Type="http://schemas.openxmlformats.org/officeDocument/2006/relationships/image" Target="../media/image3975.png"/><Relationship Id="rId164" Type="http://schemas.openxmlformats.org/officeDocument/2006/relationships/customXml" Target="../ink/ink4018.xml"/><Relationship Id="rId185" Type="http://schemas.openxmlformats.org/officeDocument/2006/relationships/image" Target="../media/image3996.png"/><Relationship Id="rId350" Type="http://schemas.openxmlformats.org/officeDocument/2006/relationships/customXml" Target="../ink/ink4111.xml"/><Relationship Id="rId371" Type="http://schemas.openxmlformats.org/officeDocument/2006/relationships/image" Target="../media/image4089.png"/><Relationship Id="rId406" Type="http://schemas.openxmlformats.org/officeDocument/2006/relationships/customXml" Target="../ink/ink4139.xml"/><Relationship Id="rId9" Type="http://schemas.openxmlformats.org/officeDocument/2006/relationships/image" Target="../media/image3908.png"/><Relationship Id="rId210" Type="http://schemas.openxmlformats.org/officeDocument/2006/relationships/customXml" Target="../ink/ink4041.xml"/><Relationship Id="rId392" Type="http://schemas.openxmlformats.org/officeDocument/2006/relationships/customXml" Target="../ink/ink4132.xml"/><Relationship Id="rId427" Type="http://schemas.openxmlformats.org/officeDocument/2006/relationships/image" Target="../media/image4117.png"/><Relationship Id="rId448" Type="http://schemas.openxmlformats.org/officeDocument/2006/relationships/customXml" Target="../ink/ink4160.xml"/><Relationship Id="rId26" Type="http://schemas.openxmlformats.org/officeDocument/2006/relationships/customXml" Target="../ink/ink3949.xml"/><Relationship Id="rId231" Type="http://schemas.openxmlformats.org/officeDocument/2006/relationships/image" Target="../media/image4019.png"/><Relationship Id="rId252" Type="http://schemas.openxmlformats.org/officeDocument/2006/relationships/customXml" Target="../ink/ink4062.xml"/><Relationship Id="rId273" Type="http://schemas.openxmlformats.org/officeDocument/2006/relationships/image" Target="../media/image4040.png"/><Relationship Id="rId294" Type="http://schemas.openxmlformats.org/officeDocument/2006/relationships/customXml" Target="../ink/ink4083.xml"/><Relationship Id="rId308" Type="http://schemas.openxmlformats.org/officeDocument/2006/relationships/customXml" Target="../ink/ink4090.xml"/><Relationship Id="rId329" Type="http://schemas.openxmlformats.org/officeDocument/2006/relationships/image" Target="../media/image4068.png"/><Relationship Id="rId47" Type="http://schemas.openxmlformats.org/officeDocument/2006/relationships/image" Target="../media/image3927.png"/><Relationship Id="rId68" Type="http://schemas.openxmlformats.org/officeDocument/2006/relationships/customXml" Target="../ink/ink3970.xml"/><Relationship Id="rId89" Type="http://schemas.openxmlformats.org/officeDocument/2006/relationships/image" Target="../media/image3948.png"/><Relationship Id="rId112" Type="http://schemas.openxmlformats.org/officeDocument/2006/relationships/customXml" Target="../ink/ink3992.xml"/><Relationship Id="rId133" Type="http://schemas.openxmlformats.org/officeDocument/2006/relationships/image" Target="../media/image3970.png"/><Relationship Id="rId154" Type="http://schemas.openxmlformats.org/officeDocument/2006/relationships/customXml" Target="../ink/ink4013.xml"/><Relationship Id="rId175" Type="http://schemas.openxmlformats.org/officeDocument/2006/relationships/image" Target="../media/image3991.png"/><Relationship Id="rId340" Type="http://schemas.openxmlformats.org/officeDocument/2006/relationships/customXml" Target="../ink/ink4106.xml"/><Relationship Id="rId361" Type="http://schemas.openxmlformats.org/officeDocument/2006/relationships/image" Target="../media/image4084.png"/><Relationship Id="rId196" Type="http://schemas.openxmlformats.org/officeDocument/2006/relationships/customXml" Target="../ink/ink4034.xml"/><Relationship Id="rId200" Type="http://schemas.openxmlformats.org/officeDocument/2006/relationships/customXml" Target="../ink/ink4036.xml"/><Relationship Id="rId382" Type="http://schemas.openxmlformats.org/officeDocument/2006/relationships/customXml" Target="../ink/ink4127.xml"/><Relationship Id="rId417" Type="http://schemas.openxmlformats.org/officeDocument/2006/relationships/image" Target="../media/image4112.png"/><Relationship Id="rId438" Type="http://schemas.openxmlformats.org/officeDocument/2006/relationships/customXml" Target="../ink/ink4155.xml"/><Relationship Id="rId459" Type="http://schemas.openxmlformats.org/officeDocument/2006/relationships/image" Target="../media/image4133.png"/><Relationship Id="rId16" Type="http://schemas.openxmlformats.org/officeDocument/2006/relationships/customXml" Target="../ink/ink3944.xml"/><Relationship Id="rId221" Type="http://schemas.openxmlformats.org/officeDocument/2006/relationships/image" Target="../media/image4014.png"/><Relationship Id="rId242" Type="http://schemas.openxmlformats.org/officeDocument/2006/relationships/customXml" Target="../ink/ink4057.xml"/><Relationship Id="rId263" Type="http://schemas.openxmlformats.org/officeDocument/2006/relationships/image" Target="../media/image4035.png"/><Relationship Id="rId284" Type="http://schemas.openxmlformats.org/officeDocument/2006/relationships/customXml" Target="../ink/ink4078.xml"/><Relationship Id="rId319" Type="http://schemas.openxmlformats.org/officeDocument/2006/relationships/image" Target="../media/image4063.png"/><Relationship Id="rId37" Type="http://schemas.openxmlformats.org/officeDocument/2006/relationships/image" Target="../media/image3922.png"/><Relationship Id="rId58" Type="http://schemas.openxmlformats.org/officeDocument/2006/relationships/customXml" Target="../ink/ink3965.xml"/><Relationship Id="rId79" Type="http://schemas.openxmlformats.org/officeDocument/2006/relationships/image" Target="../media/image3943.png"/><Relationship Id="rId102" Type="http://schemas.openxmlformats.org/officeDocument/2006/relationships/customXml" Target="../ink/ink3987.xml"/><Relationship Id="rId123" Type="http://schemas.openxmlformats.org/officeDocument/2006/relationships/image" Target="../media/image3965.png"/><Relationship Id="rId144" Type="http://schemas.openxmlformats.org/officeDocument/2006/relationships/customXml" Target="../ink/ink4008.xml"/><Relationship Id="rId330" Type="http://schemas.openxmlformats.org/officeDocument/2006/relationships/customXml" Target="../ink/ink4101.xml"/><Relationship Id="rId90" Type="http://schemas.openxmlformats.org/officeDocument/2006/relationships/customXml" Target="../ink/ink3981.xml"/><Relationship Id="rId165" Type="http://schemas.openxmlformats.org/officeDocument/2006/relationships/image" Target="../media/image3986.png"/><Relationship Id="rId186" Type="http://schemas.openxmlformats.org/officeDocument/2006/relationships/customXml" Target="../ink/ink4029.xml"/><Relationship Id="rId351" Type="http://schemas.openxmlformats.org/officeDocument/2006/relationships/image" Target="../media/image4079.png"/><Relationship Id="rId372" Type="http://schemas.openxmlformats.org/officeDocument/2006/relationships/customXml" Target="../ink/ink4122.xml"/><Relationship Id="rId393" Type="http://schemas.openxmlformats.org/officeDocument/2006/relationships/image" Target="../media/image4100.png"/><Relationship Id="rId407" Type="http://schemas.openxmlformats.org/officeDocument/2006/relationships/image" Target="../media/image4107.png"/><Relationship Id="rId428" Type="http://schemas.openxmlformats.org/officeDocument/2006/relationships/customXml" Target="../ink/ink4150.xml"/><Relationship Id="rId449" Type="http://schemas.openxmlformats.org/officeDocument/2006/relationships/image" Target="../media/image4128.png"/><Relationship Id="rId211" Type="http://schemas.openxmlformats.org/officeDocument/2006/relationships/image" Target="../media/image4009.png"/><Relationship Id="rId232" Type="http://schemas.openxmlformats.org/officeDocument/2006/relationships/customXml" Target="../ink/ink4052.xml"/><Relationship Id="rId253" Type="http://schemas.openxmlformats.org/officeDocument/2006/relationships/image" Target="../media/image4030.png"/><Relationship Id="rId274" Type="http://schemas.openxmlformats.org/officeDocument/2006/relationships/customXml" Target="../ink/ink4073.xml"/><Relationship Id="rId295" Type="http://schemas.openxmlformats.org/officeDocument/2006/relationships/image" Target="../media/image4051.png"/><Relationship Id="rId309" Type="http://schemas.openxmlformats.org/officeDocument/2006/relationships/image" Target="../media/image4058.png"/><Relationship Id="rId460" Type="http://schemas.openxmlformats.org/officeDocument/2006/relationships/customXml" Target="../ink/ink4166.xml"/><Relationship Id="rId27" Type="http://schemas.openxmlformats.org/officeDocument/2006/relationships/image" Target="../media/image3917.png"/><Relationship Id="rId48" Type="http://schemas.openxmlformats.org/officeDocument/2006/relationships/customXml" Target="../ink/ink3960.xml"/><Relationship Id="rId69" Type="http://schemas.openxmlformats.org/officeDocument/2006/relationships/image" Target="../media/image3938.png"/><Relationship Id="rId113" Type="http://schemas.openxmlformats.org/officeDocument/2006/relationships/image" Target="../media/image3960.png"/><Relationship Id="rId134" Type="http://schemas.openxmlformats.org/officeDocument/2006/relationships/customXml" Target="../ink/ink4003.xml"/><Relationship Id="rId320" Type="http://schemas.openxmlformats.org/officeDocument/2006/relationships/customXml" Target="../ink/ink4096.xml"/><Relationship Id="rId80" Type="http://schemas.openxmlformats.org/officeDocument/2006/relationships/customXml" Target="../ink/ink3976.xml"/><Relationship Id="rId155" Type="http://schemas.openxmlformats.org/officeDocument/2006/relationships/image" Target="../media/image3981.png"/><Relationship Id="rId176" Type="http://schemas.openxmlformats.org/officeDocument/2006/relationships/customXml" Target="../ink/ink4024.xml"/><Relationship Id="rId197" Type="http://schemas.openxmlformats.org/officeDocument/2006/relationships/image" Target="../media/image4002.png"/><Relationship Id="rId341" Type="http://schemas.openxmlformats.org/officeDocument/2006/relationships/image" Target="../media/image4074.png"/><Relationship Id="rId362" Type="http://schemas.openxmlformats.org/officeDocument/2006/relationships/customXml" Target="../ink/ink4117.xml"/><Relationship Id="rId383" Type="http://schemas.openxmlformats.org/officeDocument/2006/relationships/image" Target="../media/image4095.png"/><Relationship Id="rId418" Type="http://schemas.openxmlformats.org/officeDocument/2006/relationships/customXml" Target="../ink/ink4145.xml"/><Relationship Id="rId439" Type="http://schemas.openxmlformats.org/officeDocument/2006/relationships/image" Target="../media/image4123.png"/><Relationship Id="rId201" Type="http://schemas.openxmlformats.org/officeDocument/2006/relationships/image" Target="../media/image4004.png"/><Relationship Id="rId222" Type="http://schemas.openxmlformats.org/officeDocument/2006/relationships/customXml" Target="../ink/ink4047.xml"/><Relationship Id="rId243" Type="http://schemas.openxmlformats.org/officeDocument/2006/relationships/image" Target="../media/image4025.png"/><Relationship Id="rId264" Type="http://schemas.openxmlformats.org/officeDocument/2006/relationships/customXml" Target="../ink/ink4068.xml"/><Relationship Id="rId285" Type="http://schemas.openxmlformats.org/officeDocument/2006/relationships/image" Target="../media/image4046.png"/><Relationship Id="rId450" Type="http://schemas.openxmlformats.org/officeDocument/2006/relationships/customXml" Target="../ink/ink4161.xml"/><Relationship Id="rId17" Type="http://schemas.openxmlformats.org/officeDocument/2006/relationships/image" Target="../media/image3912.png"/><Relationship Id="rId38" Type="http://schemas.openxmlformats.org/officeDocument/2006/relationships/customXml" Target="../ink/ink3955.xml"/><Relationship Id="rId59" Type="http://schemas.openxmlformats.org/officeDocument/2006/relationships/image" Target="../media/image3933.png"/><Relationship Id="rId103" Type="http://schemas.openxmlformats.org/officeDocument/2006/relationships/image" Target="../media/image3955.png"/><Relationship Id="rId124" Type="http://schemas.openxmlformats.org/officeDocument/2006/relationships/customXml" Target="../ink/ink3998.xml"/><Relationship Id="rId310" Type="http://schemas.openxmlformats.org/officeDocument/2006/relationships/customXml" Target="../ink/ink4091.xml"/><Relationship Id="rId70" Type="http://schemas.openxmlformats.org/officeDocument/2006/relationships/customXml" Target="../ink/ink3971.xml"/><Relationship Id="rId91" Type="http://schemas.openxmlformats.org/officeDocument/2006/relationships/image" Target="../media/image3949.png"/><Relationship Id="rId145" Type="http://schemas.openxmlformats.org/officeDocument/2006/relationships/image" Target="../media/image3976.png"/><Relationship Id="rId166" Type="http://schemas.openxmlformats.org/officeDocument/2006/relationships/customXml" Target="../ink/ink4019.xml"/><Relationship Id="rId187" Type="http://schemas.openxmlformats.org/officeDocument/2006/relationships/image" Target="../media/image3997.png"/><Relationship Id="rId331" Type="http://schemas.openxmlformats.org/officeDocument/2006/relationships/image" Target="../media/image4069.png"/><Relationship Id="rId352" Type="http://schemas.openxmlformats.org/officeDocument/2006/relationships/customXml" Target="../ink/ink4112.xml"/><Relationship Id="rId373" Type="http://schemas.openxmlformats.org/officeDocument/2006/relationships/image" Target="../media/image4090.png"/><Relationship Id="rId394" Type="http://schemas.openxmlformats.org/officeDocument/2006/relationships/customXml" Target="../ink/ink4133.xml"/><Relationship Id="rId408" Type="http://schemas.openxmlformats.org/officeDocument/2006/relationships/customXml" Target="../ink/ink4140.xml"/><Relationship Id="rId429" Type="http://schemas.openxmlformats.org/officeDocument/2006/relationships/image" Target="../media/image4118.png"/><Relationship Id="rId1" Type="http://schemas.microsoft.com/office/2007/relationships/media" Target="../media/media18.m4a"/><Relationship Id="rId212" Type="http://schemas.openxmlformats.org/officeDocument/2006/relationships/customXml" Target="../ink/ink4042.xml"/><Relationship Id="rId233" Type="http://schemas.openxmlformats.org/officeDocument/2006/relationships/image" Target="../media/image4020.png"/><Relationship Id="rId254" Type="http://schemas.openxmlformats.org/officeDocument/2006/relationships/customXml" Target="../ink/ink4063.xml"/><Relationship Id="rId440" Type="http://schemas.openxmlformats.org/officeDocument/2006/relationships/customXml" Target="../ink/ink4156.xml"/><Relationship Id="rId28" Type="http://schemas.openxmlformats.org/officeDocument/2006/relationships/customXml" Target="../ink/ink3950.xml"/><Relationship Id="rId49" Type="http://schemas.openxmlformats.org/officeDocument/2006/relationships/image" Target="../media/image3928.png"/><Relationship Id="rId114" Type="http://schemas.openxmlformats.org/officeDocument/2006/relationships/customXml" Target="../ink/ink3993.xml"/><Relationship Id="rId275" Type="http://schemas.openxmlformats.org/officeDocument/2006/relationships/image" Target="../media/image4041.png"/><Relationship Id="rId296" Type="http://schemas.openxmlformats.org/officeDocument/2006/relationships/customXml" Target="../ink/ink4084.xml"/><Relationship Id="rId300" Type="http://schemas.openxmlformats.org/officeDocument/2006/relationships/customXml" Target="../ink/ink4086.xml"/><Relationship Id="rId461" Type="http://schemas.openxmlformats.org/officeDocument/2006/relationships/image" Target="../media/image4134.png"/><Relationship Id="rId60" Type="http://schemas.openxmlformats.org/officeDocument/2006/relationships/customXml" Target="../ink/ink3966.xml"/><Relationship Id="rId81" Type="http://schemas.openxmlformats.org/officeDocument/2006/relationships/image" Target="../media/image3944.png"/><Relationship Id="rId135" Type="http://schemas.openxmlformats.org/officeDocument/2006/relationships/image" Target="../media/image3971.png"/><Relationship Id="rId156" Type="http://schemas.openxmlformats.org/officeDocument/2006/relationships/customXml" Target="../ink/ink4014.xml"/><Relationship Id="rId177" Type="http://schemas.openxmlformats.org/officeDocument/2006/relationships/image" Target="../media/image3992.png"/><Relationship Id="rId198" Type="http://schemas.openxmlformats.org/officeDocument/2006/relationships/customXml" Target="../ink/ink4035.xml"/><Relationship Id="rId321" Type="http://schemas.openxmlformats.org/officeDocument/2006/relationships/image" Target="../media/image4064.png"/><Relationship Id="rId342" Type="http://schemas.openxmlformats.org/officeDocument/2006/relationships/customXml" Target="../ink/ink4107.xml"/><Relationship Id="rId363" Type="http://schemas.openxmlformats.org/officeDocument/2006/relationships/image" Target="../media/image4085.png"/><Relationship Id="rId384" Type="http://schemas.openxmlformats.org/officeDocument/2006/relationships/customXml" Target="../ink/ink4128.xml"/><Relationship Id="rId419" Type="http://schemas.openxmlformats.org/officeDocument/2006/relationships/image" Target="../media/image4113.png"/><Relationship Id="rId202" Type="http://schemas.openxmlformats.org/officeDocument/2006/relationships/customXml" Target="../ink/ink4037.xml"/><Relationship Id="rId223" Type="http://schemas.openxmlformats.org/officeDocument/2006/relationships/image" Target="../media/image4015.png"/><Relationship Id="rId244" Type="http://schemas.openxmlformats.org/officeDocument/2006/relationships/customXml" Target="../ink/ink4058.xml"/><Relationship Id="rId430" Type="http://schemas.openxmlformats.org/officeDocument/2006/relationships/customXml" Target="../ink/ink4151.xml"/><Relationship Id="rId18" Type="http://schemas.openxmlformats.org/officeDocument/2006/relationships/customXml" Target="../ink/ink3945.xml"/><Relationship Id="rId39" Type="http://schemas.openxmlformats.org/officeDocument/2006/relationships/image" Target="../media/image3923.png"/><Relationship Id="rId265" Type="http://schemas.openxmlformats.org/officeDocument/2006/relationships/image" Target="../media/image4036.png"/><Relationship Id="rId286" Type="http://schemas.openxmlformats.org/officeDocument/2006/relationships/customXml" Target="../ink/ink4079.xml"/><Relationship Id="rId451" Type="http://schemas.openxmlformats.org/officeDocument/2006/relationships/image" Target="../media/image4129.png"/><Relationship Id="rId50" Type="http://schemas.openxmlformats.org/officeDocument/2006/relationships/customXml" Target="../ink/ink3961.xml"/><Relationship Id="rId104" Type="http://schemas.openxmlformats.org/officeDocument/2006/relationships/customXml" Target="../ink/ink3988.xml"/><Relationship Id="rId125" Type="http://schemas.openxmlformats.org/officeDocument/2006/relationships/image" Target="../media/image3966.png"/><Relationship Id="rId146" Type="http://schemas.openxmlformats.org/officeDocument/2006/relationships/customXml" Target="../ink/ink4009.xml"/><Relationship Id="rId167" Type="http://schemas.openxmlformats.org/officeDocument/2006/relationships/image" Target="../media/image3987.png"/><Relationship Id="rId188" Type="http://schemas.openxmlformats.org/officeDocument/2006/relationships/customXml" Target="../ink/ink4030.xml"/><Relationship Id="rId311" Type="http://schemas.openxmlformats.org/officeDocument/2006/relationships/image" Target="../media/image4059.png"/><Relationship Id="rId332" Type="http://schemas.openxmlformats.org/officeDocument/2006/relationships/customXml" Target="../ink/ink4102.xml"/><Relationship Id="rId353" Type="http://schemas.openxmlformats.org/officeDocument/2006/relationships/image" Target="../media/image4080.png"/><Relationship Id="rId374" Type="http://schemas.openxmlformats.org/officeDocument/2006/relationships/customXml" Target="../ink/ink4123.xml"/><Relationship Id="rId395" Type="http://schemas.openxmlformats.org/officeDocument/2006/relationships/image" Target="../media/image4101.png"/><Relationship Id="rId409" Type="http://schemas.openxmlformats.org/officeDocument/2006/relationships/image" Target="../media/image4108.png"/><Relationship Id="rId71" Type="http://schemas.openxmlformats.org/officeDocument/2006/relationships/image" Target="../media/image3939.png"/><Relationship Id="rId92" Type="http://schemas.openxmlformats.org/officeDocument/2006/relationships/customXml" Target="../ink/ink3982.xml"/><Relationship Id="rId213" Type="http://schemas.openxmlformats.org/officeDocument/2006/relationships/image" Target="../media/image4010.png"/><Relationship Id="rId234" Type="http://schemas.openxmlformats.org/officeDocument/2006/relationships/customXml" Target="../ink/ink4053.xml"/><Relationship Id="rId420" Type="http://schemas.openxmlformats.org/officeDocument/2006/relationships/customXml" Target="../ink/ink4146.xml"/><Relationship Id="rId2" Type="http://schemas.openxmlformats.org/officeDocument/2006/relationships/audio" Target="../media/media18.m4a"/><Relationship Id="rId29" Type="http://schemas.openxmlformats.org/officeDocument/2006/relationships/image" Target="../media/image3918.png"/><Relationship Id="rId255" Type="http://schemas.openxmlformats.org/officeDocument/2006/relationships/image" Target="../media/image4031.png"/><Relationship Id="rId276" Type="http://schemas.openxmlformats.org/officeDocument/2006/relationships/customXml" Target="../ink/ink4074.xml"/><Relationship Id="rId297" Type="http://schemas.openxmlformats.org/officeDocument/2006/relationships/image" Target="../media/image4052.png"/><Relationship Id="rId441" Type="http://schemas.openxmlformats.org/officeDocument/2006/relationships/image" Target="../media/image4124.png"/><Relationship Id="rId462" Type="http://schemas.openxmlformats.org/officeDocument/2006/relationships/customXml" Target="../ink/ink4167.xml"/><Relationship Id="rId40" Type="http://schemas.openxmlformats.org/officeDocument/2006/relationships/customXml" Target="../ink/ink3956.xml"/><Relationship Id="rId115" Type="http://schemas.openxmlformats.org/officeDocument/2006/relationships/image" Target="../media/image3961.png"/><Relationship Id="rId136" Type="http://schemas.openxmlformats.org/officeDocument/2006/relationships/customXml" Target="../ink/ink4004.xml"/><Relationship Id="rId157" Type="http://schemas.openxmlformats.org/officeDocument/2006/relationships/image" Target="../media/image3982.png"/><Relationship Id="rId178" Type="http://schemas.openxmlformats.org/officeDocument/2006/relationships/customXml" Target="../ink/ink4025.xml"/><Relationship Id="rId301" Type="http://schemas.openxmlformats.org/officeDocument/2006/relationships/image" Target="../media/image4054.png"/><Relationship Id="rId322" Type="http://schemas.openxmlformats.org/officeDocument/2006/relationships/customXml" Target="../ink/ink4097.xml"/><Relationship Id="rId343" Type="http://schemas.openxmlformats.org/officeDocument/2006/relationships/image" Target="../media/image4075.png"/><Relationship Id="rId364" Type="http://schemas.openxmlformats.org/officeDocument/2006/relationships/customXml" Target="../ink/ink4118.xml"/><Relationship Id="rId61" Type="http://schemas.openxmlformats.org/officeDocument/2006/relationships/image" Target="../media/image3934.png"/><Relationship Id="rId82" Type="http://schemas.openxmlformats.org/officeDocument/2006/relationships/customXml" Target="../ink/ink3977.xml"/><Relationship Id="rId199" Type="http://schemas.openxmlformats.org/officeDocument/2006/relationships/image" Target="../media/image4003.png"/><Relationship Id="rId203" Type="http://schemas.openxmlformats.org/officeDocument/2006/relationships/image" Target="../media/image4005.png"/><Relationship Id="rId385" Type="http://schemas.openxmlformats.org/officeDocument/2006/relationships/image" Target="../media/image4096.png"/><Relationship Id="rId19" Type="http://schemas.openxmlformats.org/officeDocument/2006/relationships/image" Target="../media/image3913.png"/><Relationship Id="rId224" Type="http://schemas.openxmlformats.org/officeDocument/2006/relationships/customXml" Target="../ink/ink4048.xml"/><Relationship Id="rId245" Type="http://schemas.openxmlformats.org/officeDocument/2006/relationships/image" Target="../media/image4026.png"/><Relationship Id="rId266" Type="http://schemas.openxmlformats.org/officeDocument/2006/relationships/customXml" Target="../ink/ink4069.xml"/><Relationship Id="rId287" Type="http://schemas.openxmlformats.org/officeDocument/2006/relationships/image" Target="../media/image4047.png"/><Relationship Id="rId410" Type="http://schemas.openxmlformats.org/officeDocument/2006/relationships/customXml" Target="../ink/ink4141.xml"/><Relationship Id="rId431" Type="http://schemas.openxmlformats.org/officeDocument/2006/relationships/image" Target="../media/image4119.png"/><Relationship Id="rId452" Type="http://schemas.openxmlformats.org/officeDocument/2006/relationships/customXml" Target="../ink/ink4162.xml"/><Relationship Id="rId30" Type="http://schemas.openxmlformats.org/officeDocument/2006/relationships/customXml" Target="../ink/ink3951.xml"/><Relationship Id="rId105" Type="http://schemas.openxmlformats.org/officeDocument/2006/relationships/image" Target="../media/image3956.png"/><Relationship Id="rId126" Type="http://schemas.openxmlformats.org/officeDocument/2006/relationships/customXml" Target="../ink/ink3999.xml"/><Relationship Id="rId147" Type="http://schemas.openxmlformats.org/officeDocument/2006/relationships/image" Target="../media/image3977.png"/><Relationship Id="rId168" Type="http://schemas.openxmlformats.org/officeDocument/2006/relationships/customXml" Target="../ink/ink4020.xml"/><Relationship Id="rId312" Type="http://schemas.openxmlformats.org/officeDocument/2006/relationships/customXml" Target="../ink/ink4092.xml"/><Relationship Id="rId333" Type="http://schemas.openxmlformats.org/officeDocument/2006/relationships/image" Target="../media/image4070.png"/><Relationship Id="rId354" Type="http://schemas.openxmlformats.org/officeDocument/2006/relationships/customXml" Target="../ink/ink4113.xml"/><Relationship Id="rId51" Type="http://schemas.openxmlformats.org/officeDocument/2006/relationships/image" Target="../media/image3929.png"/><Relationship Id="rId72" Type="http://schemas.openxmlformats.org/officeDocument/2006/relationships/customXml" Target="../ink/ink3972.xml"/><Relationship Id="rId93" Type="http://schemas.openxmlformats.org/officeDocument/2006/relationships/image" Target="../media/image3950.png"/><Relationship Id="rId189" Type="http://schemas.openxmlformats.org/officeDocument/2006/relationships/image" Target="../media/image3998.png"/><Relationship Id="rId375" Type="http://schemas.openxmlformats.org/officeDocument/2006/relationships/image" Target="../media/image4091.png"/><Relationship Id="rId396" Type="http://schemas.openxmlformats.org/officeDocument/2006/relationships/customXml" Target="../ink/ink4134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4043.xml"/><Relationship Id="rId235" Type="http://schemas.openxmlformats.org/officeDocument/2006/relationships/image" Target="../media/image4021.png"/><Relationship Id="rId256" Type="http://schemas.openxmlformats.org/officeDocument/2006/relationships/customXml" Target="../ink/ink4064.xml"/><Relationship Id="rId277" Type="http://schemas.openxmlformats.org/officeDocument/2006/relationships/image" Target="../media/image4042.png"/><Relationship Id="rId298" Type="http://schemas.openxmlformats.org/officeDocument/2006/relationships/customXml" Target="../ink/ink4085.xml"/><Relationship Id="rId400" Type="http://schemas.openxmlformats.org/officeDocument/2006/relationships/customXml" Target="../ink/ink4136.xml"/><Relationship Id="rId421" Type="http://schemas.openxmlformats.org/officeDocument/2006/relationships/image" Target="../media/image4114.png"/><Relationship Id="rId442" Type="http://schemas.openxmlformats.org/officeDocument/2006/relationships/customXml" Target="../ink/ink4157.xml"/><Relationship Id="rId463" Type="http://schemas.openxmlformats.org/officeDocument/2006/relationships/image" Target="../media/image4135.png"/><Relationship Id="rId116" Type="http://schemas.openxmlformats.org/officeDocument/2006/relationships/customXml" Target="../ink/ink3994.xml"/><Relationship Id="rId137" Type="http://schemas.openxmlformats.org/officeDocument/2006/relationships/image" Target="../media/image3972.png"/><Relationship Id="rId158" Type="http://schemas.openxmlformats.org/officeDocument/2006/relationships/customXml" Target="../ink/ink4015.xml"/><Relationship Id="rId302" Type="http://schemas.openxmlformats.org/officeDocument/2006/relationships/customXml" Target="../ink/ink4087.xml"/><Relationship Id="rId323" Type="http://schemas.openxmlformats.org/officeDocument/2006/relationships/image" Target="../media/image4065.png"/><Relationship Id="rId344" Type="http://schemas.openxmlformats.org/officeDocument/2006/relationships/customXml" Target="../ink/ink4108.xml"/><Relationship Id="rId20" Type="http://schemas.openxmlformats.org/officeDocument/2006/relationships/customXml" Target="../ink/ink3946.xml"/><Relationship Id="rId41" Type="http://schemas.openxmlformats.org/officeDocument/2006/relationships/image" Target="../media/image3924.png"/><Relationship Id="rId62" Type="http://schemas.openxmlformats.org/officeDocument/2006/relationships/customXml" Target="../ink/ink3967.xml"/><Relationship Id="rId83" Type="http://schemas.openxmlformats.org/officeDocument/2006/relationships/image" Target="../media/image3945.png"/><Relationship Id="rId179" Type="http://schemas.openxmlformats.org/officeDocument/2006/relationships/image" Target="../media/image3993.png"/><Relationship Id="rId365" Type="http://schemas.openxmlformats.org/officeDocument/2006/relationships/image" Target="../media/image4086.png"/><Relationship Id="rId386" Type="http://schemas.openxmlformats.org/officeDocument/2006/relationships/customXml" Target="../ink/ink4129.xml"/><Relationship Id="rId190" Type="http://schemas.openxmlformats.org/officeDocument/2006/relationships/customXml" Target="../ink/ink4031.xml"/><Relationship Id="rId204" Type="http://schemas.openxmlformats.org/officeDocument/2006/relationships/customXml" Target="../ink/ink4038.xml"/><Relationship Id="rId225" Type="http://schemas.openxmlformats.org/officeDocument/2006/relationships/image" Target="../media/image4016.png"/><Relationship Id="rId246" Type="http://schemas.openxmlformats.org/officeDocument/2006/relationships/customXml" Target="../ink/ink4059.xml"/><Relationship Id="rId267" Type="http://schemas.openxmlformats.org/officeDocument/2006/relationships/image" Target="../media/image4037.png"/><Relationship Id="rId288" Type="http://schemas.openxmlformats.org/officeDocument/2006/relationships/customXml" Target="../ink/ink4080.xml"/><Relationship Id="rId411" Type="http://schemas.openxmlformats.org/officeDocument/2006/relationships/image" Target="../media/image4109.png"/><Relationship Id="rId432" Type="http://schemas.openxmlformats.org/officeDocument/2006/relationships/customXml" Target="../ink/ink4152.xml"/><Relationship Id="rId453" Type="http://schemas.openxmlformats.org/officeDocument/2006/relationships/image" Target="../media/image4130.png"/><Relationship Id="rId106" Type="http://schemas.openxmlformats.org/officeDocument/2006/relationships/customXml" Target="../ink/ink3989.xml"/><Relationship Id="rId127" Type="http://schemas.openxmlformats.org/officeDocument/2006/relationships/image" Target="../media/image3967.png"/><Relationship Id="rId313" Type="http://schemas.openxmlformats.org/officeDocument/2006/relationships/image" Target="../media/image4060.png"/><Relationship Id="rId10" Type="http://schemas.openxmlformats.org/officeDocument/2006/relationships/customXml" Target="../ink/ink3941.xml"/><Relationship Id="rId31" Type="http://schemas.openxmlformats.org/officeDocument/2006/relationships/image" Target="../media/image3919.png"/><Relationship Id="rId52" Type="http://schemas.openxmlformats.org/officeDocument/2006/relationships/customXml" Target="../ink/ink3962.xml"/><Relationship Id="rId73" Type="http://schemas.openxmlformats.org/officeDocument/2006/relationships/image" Target="../media/image3940.png"/><Relationship Id="rId94" Type="http://schemas.openxmlformats.org/officeDocument/2006/relationships/customXml" Target="../ink/ink3983.xml"/><Relationship Id="rId148" Type="http://schemas.openxmlformats.org/officeDocument/2006/relationships/customXml" Target="../ink/ink4010.xml"/><Relationship Id="rId169" Type="http://schemas.openxmlformats.org/officeDocument/2006/relationships/image" Target="../media/image3988.png"/><Relationship Id="rId334" Type="http://schemas.openxmlformats.org/officeDocument/2006/relationships/customXml" Target="../ink/ink4103.xml"/><Relationship Id="rId355" Type="http://schemas.openxmlformats.org/officeDocument/2006/relationships/image" Target="../media/image4081.png"/><Relationship Id="rId376" Type="http://schemas.openxmlformats.org/officeDocument/2006/relationships/customXml" Target="../ink/ink4124.xml"/><Relationship Id="rId397" Type="http://schemas.openxmlformats.org/officeDocument/2006/relationships/image" Target="../media/image4102.png"/><Relationship Id="rId4" Type="http://schemas.openxmlformats.org/officeDocument/2006/relationships/customXml" Target="../ink/ink3938.xml"/><Relationship Id="rId180" Type="http://schemas.openxmlformats.org/officeDocument/2006/relationships/customXml" Target="../ink/ink4026.xml"/><Relationship Id="rId215" Type="http://schemas.openxmlformats.org/officeDocument/2006/relationships/image" Target="../media/image4011.png"/><Relationship Id="rId236" Type="http://schemas.openxmlformats.org/officeDocument/2006/relationships/customXml" Target="../ink/ink4054.xml"/><Relationship Id="rId257" Type="http://schemas.openxmlformats.org/officeDocument/2006/relationships/image" Target="../media/image4032.png"/><Relationship Id="rId278" Type="http://schemas.openxmlformats.org/officeDocument/2006/relationships/customXml" Target="../ink/ink4075.xml"/><Relationship Id="rId401" Type="http://schemas.openxmlformats.org/officeDocument/2006/relationships/image" Target="../media/image4104.png"/><Relationship Id="rId422" Type="http://schemas.openxmlformats.org/officeDocument/2006/relationships/customXml" Target="../ink/ink4147.xml"/><Relationship Id="rId443" Type="http://schemas.openxmlformats.org/officeDocument/2006/relationships/image" Target="../media/image4125.png"/><Relationship Id="rId464" Type="http://schemas.openxmlformats.org/officeDocument/2006/relationships/image" Target="../media/image174.png"/><Relationship Id="rId303" Type="http://schemas.openxmlformats.org/officeDocument/2006/relationships/image" Target="../media/image4055.png"/><Relationship Id="rId42" Type="http://schemas.openxmlformats.org/officeDocument/2006/relationships/customXml" Target="../ink/ink3957.xml"/><Relationship Id="rId84" Type="http://schemas.openxmlformats.org/officeDocument/2006/relationships/customXml" Target="../ink/ink3978.xml"/><Relationship Id="rId138" Type="http://schemas.openxmlformats.org/officeDocument/2006/relationships/customXml" Target="../ink/ink4005.xml"/><Relationship Id="rId345" Type="http://schemas.openxmlformats.org/officeDocument/2006/relationships/image" Target="../media/image4076.png"/><Relationship Id="rId387" Type="http://schemas.openxmlformats.org/officeDocument/2006/relationships/image" Target="../media/image4097.png"/><Relationship Id="rId191" Type="http://schemas.openxmlformats.org/officeDocument/2006/relationships/image" Target="../media/image3999.png"/><Relationship Id="rId205" Type="http://schemas.openxmlformats.org/officeDocument/2006/relationships/image" Target="../media/image4006.png"/><Relationship Id="rId247" Type="http://schemas.openxmlformats.org/officeDocument/2006/relationships/image" Target="../media/image4027.png"/><Relationship Id="rId412" Type="http://schemas.openxmlformats.org/officeDocument/2006/relationships/customXml" Target="../ink/ink4142.xml"/><Relationship Id="rId107" Type="http://schemas.openxmlformats.org/officeDocument/2006/relationships/image" Target="../media/image3957.png"/><Relationship Id="rId289" Type="http://schemas.openxmlformats.org/officeDocument/2006/relationships/image" Target="../media/image4048.png"/><Relationship Id="rId454" Type="http://schemas.openxmlformats.org/officeDocument/2006/relationships/customXml" Target="../ink/ink4163.xml"/><Relationship Id="rId11" Type="http://schemas.openxmlformats.org/officeDocument/2006/relationships/image" Target="../media/image3909.png"/><Relationship Id="rId53" Type="http://schemas.openxmlformats.org/officeDocument/2006/relationships/image" Target="../media/image3930.png"/><Relationship Id="rId149" Type="http://schemas.openxmlformats.org/officeDocument/2006/relationships/image" Target="../media/image3978.png"/><Relationship Id="rId314" Type="http://schemas.openxmlformats.org/officeDocument/2006/relationships/customXml" Target="../ink/ink4093.xml"/><Relationship Id="rId356" Type="http://schemas.openxmlformats.org/officeDocument/2006/relationships/customXml" Target="../ink/ink4114.xml"/><Relationship Id="rId398" Type="http://schemas.openxmlformats.org/officeDocument/2006/relationships/customXml" Target="../ink/ink4135.xml"/><Relationship Id="rId95" Type="http://schemas.openxmlformats.org/officeDocument/2006/relationships/image" Target="../media/image3951.png"/><Relationship Id="rId160" Type="http://schemas.openxmlformats.org/officeDocument/2006/relationships/customXml" Target="../ink/ink4016.xml"/><Relationship Id="rId216" Type="http://schemas.openxmlformats.org/officeDocument/2006/relationships/customXml" Target="../ink/ink4044.xml"/><Relationship Id="rId423" Type="http://schemas.openxmlformats.org/officeDocument/2006/relationships/image" Target="../media/image4115.png"/><Relationship Id="rId258" Type="http://schemas.openxmlformats.org/officeDocument/2006/relationships/customXml" Target="../ink/ink4065.xml"/><Relationship Id="rId22" Type="http://schemas.openxmlformats.org/officeDocument/2006/relationships/customXml" Target="../ink/ink3947.xml"/><Relationship Id="rId64" Type="http://schemas.openxmlformats.org/officeDocument/2006/relationships/customXml" Target="../ink/ink3968.xml"/><Relationship Id="rId118" Type="http://schemas.openxmlformats.org/officeDocument/2006/relationships/customXml" Target="../ink/ink3995.xml"/><Relationship Id="rId325" Type="http://schemas.openxmlformats.org/officeDocument/2006/relationships/image" Target="../media/image4066.png"/><Relationship Id="rId367" Type="http://schemas.openxmlformats.org/officeDocument/2006/relationships/image" Target="../media/image4087.png"/><Relationship Id="rId171" Type="http://schemas.openxmlformats.org/officeDocument/2006/relationships/image" Target="../media/image3989.png"/><Relationship Id="rId227" Type="http://schemas.openxmlformats.org/officeDocument/2006/relationships/image" Target="../media/image4017.png"/><Relationship Id="rId269" Type="http://schemas.openxmlformats.org/officeDocument/2006/relationships/image" Target="../media/image4038.png"/><Relationship Id="rId434" Type="http://schemas.openxmlformats.org/officeDocument/2006/relationships/customXml" Target="../ink/ink4153.xml"/><Relationship Id="rId33" Type="http://schemas.openxmlformats.org/officeDocument/2006/relationships/image" Target="../media/image3920.png"/><Relationship Id="rId129" Type="http://schemas.openxmlformats.org/officeDocument/2006/relationships/image" Target="../media/image3968.png"/><Relationship Id="rId280" Type="http://schemas.openxmlformats.org/officeDocument/2006/relationships/customXml" Target="../ink/ink4076.xml"/><Relationship Id="rId336" Type="http://schemas.openxmlformats.org/officeDocument/2006/relationships/customXml" Target="../ink/ink4104.xml"/><Relationship Id="rId75" Type="http://schemas.openxmlformats.org/officeDocument/2006/relationships/image" Target="../media/image3941.png"/><Relationship Id="rId140" Type="http://schemas.openxmlformats.org/officeDocument/2006/relationships/customXml" Target="../ink/ink4006.xml"/><Relationship Id="rId182" Type="http://schemas.openxmlformats.org/officeDocument/2006/relationships/customXml" Target="../ink/ink4027.xml"/><Relationship Id="rId378" Type="http://schemas.openxmlformats.org/officeDocument/2006/relationships/customXml" Target="../ink/ink4125.xml"/><Relationship Id="rId403" Type="http://schemas.openxmlformats.org/officeDocument/2006/relationships/image" Target="../media/image4105.png"/><Relationship Id="rId6" Type="http://schemas.openxmlformats.org/officeDocument/2006/relationships/customXml" Target="../ink/ink3939.xml"/><Relationship Id="rId238" Type="http://schemas.openxmlformats.org/officeDocument/2006/relationships/customXml" Target="../ink/ink4055.xml"/><Relationship Id="rId445" Type="http://schemas.openxmlformats.org/officeDocument/2006/relationships/image" Target="../media/image4126.png"/><Relationship Id="rId291" Type="http://schemas.openxmlformats.org/officeDocument/2006/relationships/image" Target="../media/image4049.png"/><Relationship Id="rId305" Type="http://schemas.openxmlformats.org/officeDocument/2006/relationships/image" Target="../media/image4056.png"/><Relationship Id="rId347" Type="http://schemas.openxmlformats.org/officeDocument/2006/relationships/image" Target="../media/image4077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192.png"/><Relationship Id="rId299" Type="http://schemas.openxmlformats.org/officeDocument/2006/relationships/image" Target="../media/image4283.png"/><Relationship Id="rId303" Type="http://schemas.openxmlformats.org/officeDocument/2006/relationships/image" Target="../media/image4285.png"/><Relationship Id="rId21" Type="http://schemas.openxmlformats.org/officeDocument/2006/relationships/image" Target="../media/image4144.png"/><Relationship Id="rId42" Type="http://schemas.openxmlformats.org/officeDocument/2006/relationships/customXml" Target="../ink/ink4187.xml"/><Relationship Id="rId63" Type="http://schemas.openxmlformats.org/officeDocument/2006/relationships/image" Target="../media/image4165.png"/><Relationship Id="rId84" Type="http://schemas.openxmlformats.org/officeDocument/2006/relationships/customXml" Target="../ink/ink4208.xml"/><Relationship Id="rId138" Type="http://schemas.openxmlformats.org/officeDocument/2006/relationships/customXml" Target="../ink/ink4235.xml"/><Relationship Id="rId159" Type="http://schemas.openxmlformats.org/officeDocument/2006/relationships/image" Target="../media/image4213.png"/><Relationship Id="rId324" Type="http://schemas.openxmlformats.org/officeDocument/2006/relationships/customXml" Target="../ink/ink4328.xml"/><Relationship Id="rId345" Type="http://schemas.openxmlformats.org/officeDocument/2006/relationships/image" Target="../media/image4306.png"/><Relationship Id="rId170" Type="http://schemas.openxmlformats.org/officeDocument/2006/relationships/customXml" Target="../ink/ink4251.xml"/><Relationship Id="rId191" Type="http://schemas.openxmlformats.org/officeDocument/2006/relationships/image" Target="../media/image4229.png"/><Relationship Id="rId205" Type="http://schemas.openxmlformats.org/officeDocument/2006/relationships/image" Target="../media/image4236.png"/><Relationship Id="rId226" Type="http://schemas.openxmlformats.org/officeDocument/2006/relationships/customXml" Target="../ink/ink4279.xml"/><Relationship Id="rId247" Type="http://schemas.openxmlformats.org/officeDocument/2006/relationships/image" Target="../media/image4257.png"/><Relationship Id="rId107" Type="http://schemas.openxmlformats.org/officeDocument/2006/relationships/image" Target="../media/image4187.png"/><Relationship Id="rId268" Type="http://schemas.openxmlformats.org/officeDocument/2006/relationships/customXml" Target="../ink/ink4300.xml"/><Relationship Id="rId289" Type="http://schemas.openxmlformats.org/officeDocument/2006/relationships/image" Target="../media/image4278.png"/><Relationship Id="rId11" Type="http://schemas.openxmlformats.org/officeDocument/2006/relationships/image" Target="../media/image4139.png"/><Relationship Id="rId32" Type="http://schemas.openxmlformats.org/officeDocument/2006/relationships/customXml" Target="../ink/ink4182.xml"/><Relationship Id="rId53" Type="http://schemas.openxmlformats.org/officeDocument/2006/relationships/image" Target="../media/image4160.png"/><Relationship Id="rId74" Type="http://schemas.openxmlformats.org/officeDocument/2006/relationships/customXml" Target="../ink/ink4203.xml"/><Relationship Id="rId128" Type="http://schemas.openxmlformats.org/officeDocument/2006/relationships/customXml" Target="../ink/ink4230.xml"/><Relationship Id="rId149" Type="http://schemas.openxmlformats.org/officeDocument/2006/relationships/image" Target="../media/image4208.png"/><Relationship Id="rId314" Type="http://schemas.openxmlformats.org/officeDocument/2006/relationships/customXml" Target="../ink/ink4323.xml"/><Relationship Id="rId335" Type="http://schemas.openxmlformats.org/officeDocument/2006/relationships/image" Target="../media/image4301.png"/><Relationship Id="rId5" Type="http://schemas.openxmlformats.org/officeDocument/2006/relationships/image" Target="../media/image4136.png"/><Relationship Id="rId95" Type="http://schemas.openxmlformats.org/officeDocument/2006/relationships/image" Target="../media/image4181.png"/><Relationship Id="rId160" Type="http://schemas.openxmlformats.org/officeDocument/2006/relationships/customXml" Target="../ink/ink4246.xml"/><Relationship Id="rId181" Type="http://schemas.openxmlformats.org/officeDocument/2006/relationships/image" Target="../media/image4224.png"/><Relationship Id="rId216" Type="http://schemas.openxmlformats.org/officeDocument/2006/relationships/customXml" Target="../ink/ink4274.xml"/><Relationship Id="rId237" Type="http://schemas.openxmlformats.org/officeDocument/2006/relationships/image" Target="../media/image4252.png"/><Relationship Id="rId258" Type="http://schemas.openxmlformats.org/officeDocument/2006/relationships/customXml" Target="../ink/ink4295.xml"/><Relationship Id="rId279" Type="http://schemas.openxmlformats.org/officeDocument/2006/relationships/image" Target="../media/image4273.png"/><Relationship Id="rId22" Type="http://schemas.openxmlformats.org/officeDocument/2006/relationships/customXml" Target="../ink/ink4177.xml"/><Relationship Id="rId43" Type="http://schemas.openxmlformats.org/officeDocument/2006/relationships/image" Target="../media/image4155.png"/><Relationship Id="rId64" Type="http://schemas.openxmlformats.org/officeDocument/2006/relationships/customXml" Target="../ink/ink4198.xml"/><Relationship Id="rId118" Type="http://schemas.openxmlformats.org/officeDocument/2006/relationships/customXml" Target="../ink/ink4225.xml"/><Relationship Id="rId139" Type="http://schemas.openxmlformats.org/officeDocument/2006/relationships/image" Target="../media/image4203.png"/><Relationship Id="rId290" Type="http://schemas.openxmlformats.org/officeDocument/2006/relationships/customXml" Target="../ink/ink4311.xml"/><Relationship Id="rId304" Type="http://schemas.openxmlformats.org/officeDocument/2006/relationships/customXml" Target="../ink/ink4318.xml"/><Relationship Id="rId325" Type="http://schemas.openxmlformats.org/officeDocument/2006/relationships/image" Target="../media/image4296.png"/><Relationship Id="rId346" Type="http://schemas.openxmlformats.org/officeDocument/2006/relationships/customXml" Target="../ink/ink4339.xml"/><Relationship Id="rId85" Type="http://schemas.openxmlformats.org/officeDocument/2006/relationships/image" Target="../media/image4176.png"/><Relationship Id="rId150" Type="http://schemas.openxmlformats.org/officeDocument/2006/relationships/customXml" Target="../ink/ink4241.xml"/><Relationship Id="rId171" Type="http://schemas.openxmlformats.org/officeDocument/2006/relationships/image" Target="../media/image4219.png"/><Relationship Id="rId192" Type="http://schemas.openxmlformats.org/officeDocument/2006/relationships/customXml" Target="../ink/ink4262.xml"/><Relationship Id="rId206" Type="http://schemas.openxmlformats.org/officeDocument/2006/relationships/customXml" Target="../ink/ink4269.xml"/><Relationship Id="rId227" Type="http://schemas.openxmlformats.org/officeDocument/2006/relationships/image" Target="../media/image4247.png"/><Relationship Id="rId248" Type="http://schemas.openxmlformats.org/officeDocument/2006/relationships/customXml" Target="../ink/ink4290.xml"/><Relationship Id="rId269" Type="http://schemas.openxmlformats.org/officeDocument/2006/relationships/image" Target="../media/image4268.png"/><Relationship Id="rId12" Type="http://schemas.openxmlformats.org/officeDocument/2006/relationships/customXml" Target="../ink/ink4172.xml"/><Relationship Id="rId33" Type="http://schemas.openxmlformats.org/officeDocument/2006/relationships/image" Target="../media/image4150.png"/><Relationship Id="rId108" Type="http://schemas.openxmlformats.org/officeDocument/2006/relationships/customXml" Target="../ink/ink4220.xml"/><Relationship Id="rId129" Type="http://schemas.openxmlformats.org/officeDocument/2006/relationships/image" Target="../media/image4198.png"/><Relationship Id="rId280" Type="http://schemas.openxmlformats.org/officeDocument/2006/relationships/customXml" Target="../ink/ink4306.xml"/><Relationship Id="rId315" Type="http://schemas.openxmlformats.org/officeDocument/2006/relationships/image" Target="../media/image4291.png"/><Relationship Id="rId336" Type="http://schemas.openxmlformats.org/officeDocument/2006/relationships/customXml" Target="../ink/ink4334.xml"/><Relationship Id="rId54" Type="http://schemas.openxmlformats.org/officeDocument/2006/relationships/customXml" Target="../ink/ink4193.xml"/><Relationship Id="rId75" Type="http://schemas.openxmlformats.org/officeDocument/2006/relationships/image" Target="../media/image4171.png"/><Relationship Id="rId96" Type="http://schemas.openxmlformats.org/officeDocument/2006/relationships/customXml" Target="../ink/ink4214.xml"/><Relationship Id="rId140" Type="http://schemas.openxmlformats.org/officeDocument/2006/relationships/customXml" Target="../ink/ink4236.xml"/><Relationship Id="rId161" Type="http://schemas.openxmlformats.org/officeDocument/2006/relationships/image" Target="../media/image4214.png"/><Relationship Id="rId182" Type="http://schemas.openxmlformats.org/officeDocument/2006/relationships/customXml" Target="../ink/ink4257.xml"/><Relationship Id="rId217" Type="http://schemas.openxmlformats.org/officeDocument/2006/relationships/image" Target="../media/image4242.png"/><Relationship Id="rId6" Type="http://schemas.openxmlformats.org/officeDocument/2006/relationships/customXml" Target="../ink/ink4169.xml"/><Relationship Id="rId238" Type="http://schemas.openxmlformats.org/officeDocument/2006/relationships/customXml" Target="../ink/ink4285.xml"/><Relationship Id="rId259" Type="http://schemas.openxmlformats.org/officeDocument/2006/relationships/image" Target="../media/image4263.png"/><Relationship Id="rId23" Type="http://schemas.openxmlformats.org/officeDocument/2006/relationships/image" Target="../media/image4145.png"/><Relationship Id="rId119" Type="http://schemas.openxmlformats.org/officeDocument/2006/relationships/image" Target="../media/image4193.png"/><Relationship Id="rId270" Type="http://schemas.openxmlformats.org/officeDocument/2006/relationships/customXml" Target="../ink/ink4301.xml"/><Relationship Id="rId291" Type="http://schemas.openxmlformats.org/officeDocument/2006/relationships/image" Target="../media/image4279.png"/><Relationship Id="rId305" Type="http://schemas.openxmlformats.org/officeDocument/2006/relationships/image" Target="../media/image4286.png"/><Relationship Id="rId326" Type="http://schemas.openxmlformats.org/officeDocument/2006/relationships/customXml" Target="../ink/ink4329.xml"/><Relationship Id="rId347" Type="http://schemas.openxmlformats.org/officeDocument/2006/relationships/image" Target="../media/image4307.png"/><Relationship Id="rId44" Type="http://schemas.openxmlformats.org/officeDocument/2006/relationships/customXml" Target="../ink/ink4188.xml"/><Relationship Id="rId65" Type="http://schemas.openxmlformats.org/officeDocument/2006/relationships/image" Target="../media/image4166.png"/><Relationship Id="rId86" Type="http://schemas.openxmlformats.org/officeDocument/2006/relationships/customXml" Target="../ink/ink4209.xml"/><Relationship Id="rId130" Type="http://schemas.openxmlformats.org/officeDocument/2006/relationships/customXml" Target="../ink/ink4231.xml"/><Relationship Id="rId151" Type="http://schemas.openxmlformats.org/officeDocument/2006/relationships/image" Target="../media/image4209.png"/><Relationship Id="rId172" Type="http://schemas.openxmlformats.org/officeDocument/2006/relationships/customXml" Target="../ink/ink4252.xml"/><Relationship Id="rId193" Type="http://schemas.openxmlformats.org/officeDocument/2006/relationships/image" Target="../media/image4230.png"/><Relationship Id="rId207" Type="http://schemas.openxmlformats.org/officeDocument/2006/relationships/image" Target="../media/image4237.png"/><Relationship Id="rId228" Type="http://schemas.openxmlformats.org/officeDocument/2006/relationships/customXml" Target="../ink/ink4280.xml"/><Relationship Id="rId249" Type="http://schemas.openxmlformats.org/officeDocument/2006/relationships/image" Target="../media/image4258.png"/><Relationship Id="rId13" Type="http://schemas.openxmlformats.org/officeDocument/2006/relationships/image" Target="../media/image4140.png"/><Relationship Id="rId109" Type="http://schemas.openxmlformats.org/officeDocument/2006/relationships/image" Target="../media/image4188.png"/><Relationship Id="rId260" Type="http://schemas.openxmlformats.org/officeDocument/2006/relationships/customXml" Target="../ink/ink4296.xml"/><Relationship Id="rId281" Type="http://schemas.openxmlformats.org/officeDocument/2006/relationships/image" Target="../media/image4274.png"/><Relationship Id="rId316" Type="http://schemas.openxmlformats.org/officeDocument/2006/relationships/customXml" Target="../ink/ink4324.xml"/><Relationship Id="rId337" Type="http://schemas.openxmlformats.org/officeDocument/2006/relationships/image" Target="../media/image4302.png"/><Relationship Id="rId34" Type="http://schemas.openxmlformats.org/officeDocument/2006/relationships/customXml" Target="../ink/ink4183.xml"/><Relationship Id="rId55" Type="http://schemas.openxmlformats.org/officeDocument/2006/relationships/image" Target="../media/image4161.png"/><Relationship Id="rId76" Type="http://schemas.openxmlformats.org/officeDocument/2006/relationships/customXml" Target="../ink/ink4204.xml"/><Relationship Id="rId97" Type="http://schemas.openxmlformats.org/officeDocument/2006/relationships/image" Target="../media/image4182.png"/><Relationship Id="rId120" Type="http://schemas.openxmlformats.org/officeDocument/2006/relationships/customXml" Target="../ink/ink4226.xml"/><Relationship Id="rId141" Type="http://schemas.openxmlformats.org/officeDocument/2006/relationships/image" Target="../media/image4204.png"/><Relationship Id="rId7" Type="http://schemas.openxmlformats.org/officeDocument/2006/relationships/image" Target="../media/image4137.png"/><Relationship Id="rId162" Type="http://schemas.openxmlformats.org/officeDocument/2006/relationships/customXml" Target="../ink/ink4247.xml"/><Relationship Id="rId183" Type="http://schemas.openxmlformats.org/officeDocument/2006/relationships/image" Target="../media/image4225.png"/><Relationship Id="rId218" Type="http://schemas.openxmlformats.org/officeDocument/2006/relationships/customXml" Target="../ink/ink4275.xml"/><Relationship Id="rId239" Type="http://schemas.openxmlformats.org/officeDocument/2006/relationships/image" Target="../media/image4253.png"/><Relationship Id="rId250" Type="http://schemas.openxmlformats.org/officeDocument/2006/relationships/customXml" Target="../ink/ink4291.xml"/><Relationship Id="rId271" Type="http://schemas.openxmlformats.org/officeDocument/2006/relationships/image" Target="../media/image4269.png"/><Relationship Id="rId292" Type="http://schemas.openxmlformats.org/officeDocument/2006/relationships/customXml" Target="../ink/ink4312.xml"/><Relationship Id="rId306" Type="http://schemas.openxmlformats.org/officeDocument/2006/relationships/customXml" Target="../ink/ink4319.xml"/><Relationship Id="rId24" Type="http://schemas.openxmlformats.org/officeDocument/2006/relationships/customXml" Target="../ink/ink4178.xml"/><Relationship Id="rId45" Type="http://schemas.openxmlformats.org/officeDocument/2006/relationships/image" Target="../media/image4156.png"/><Relationship Id="rId66" Type="http://schemas.openxmlformats.org/officeDocument/2006/relationships/customXml" Target="../ink/ink4199.xml"/><Relationship Id="rId87" Type="http://schemas.openxmlformats.org/officeDocument/2006/relationships/image" Target="../media/image4177.png"/><Relationship Id="rId110" Type="http://schemas.openxmlformats.org/officeDocument/2006/relationships/customXml" Target="../ink/ink4221.xml"/><Relationship Id="rId131" Type="http://schemas.openxmlformats.org/officeDocument/2006/relationships/image" Target="../media/image4199.png"/><Relationship Id="rId327" Type="http://schemas.openxmlformats.org/officeDocument/2006/relationships/image" Target="../media/image4297.png"/><Relationship Id="rId348" Type="http://schemas.openxmlformats.org/officeDocument/2006/relationships/customXml" Target="../ink/ink4340.xml"/><Relationship Id="rId152" Type="http://schemas.openxmlformats.org/officeDocument/2006/relationships/customXml" Target="../ink/ink4242.xml"/><Relationship Id="rId173" Type="http://schemas.openxmlformats.org/officeDocument/2006/relationships/image" Target="../media/image4220.png"/><Relationship Id="rId194" Type="http://schemas.openxmlformats.org/officeDocument/2006/relationships/customXml" Target="../ink/ink4263.xml"/><Relationship Id="rId208" Type="http://schemas.openxmlformats.org/officeDocument/2006/relationships/customXml" Target="../ink/ink4270.xml"/><Relationship Id="rId229" Type="http://schemas.openxmlformats.org/officeDocument/2006/relationships/image" Target="../media/image4248.png"/><Relationship Id="rId240" Type="http://schemas.openxmlformats.org/officeDocument/2006/relationships/customXml" Target="../ink/ink4286.xml"/><Relationship Id="rId261" Type="http://schemas.openxmlformats.org/officeDocument/2006/relationships/image" Target="../media/image4264.png"/><Relationship Id="rId14" Type="http://schemas.openxmlformats.org/officeDocument/2006/relationships/customXml" Target="../ink/ink4173.xml"/><Relationship Id="rId35" Type="http://schemas.openxmlformats.org/officeDocument/2006/relationships/image" Target="../media/image4151.png"/><Relationship Id="rId56" Type="http://schemas.openxmlformats.org/officeDocument/2006/relationships/customXml" Target="../ink/ink4194.xml"/><Relationship Id="rId77" Type="http://schemas.openxmlformats.org/officeDocument/2006/relationships/image" Target="../media/image4172.png"/><Relationship Id="rId100" Type="http://schemas.openxmlformats.org/officeDocument/2006/relationships/customXml" Target="../ink/ink4216.xml"/><Relationship Id="rId282" Type="http://schemas.openxmlformats.org/officeDocument/2006/relationships/customXml" Target="../ink/ink4307.xml"/><Relationship Id="rId317" Type="http://schemas.openxmlformats.org/officeDocument/2006/relationships/image" Target="../media/image4292.png"/><Relationship Id="rId338" Type="http://schemas.openxmlformats.org/officeDocument/2006/relationships/customXml" Target="../ink/ink4335.xml"/><Relationship Id="rId8" Type="http://schemas.openxmlformats.org/officeDocument/2006/relationships/customXml" Target="../ink/ink4170.xml"/><Relationship Id="rId98" Type="http://schemas.openxmlformats.org/officeDocument/2006/relationships/customXml" Target="../ink/ink4215.xml"/><Relationship Id="rId121" Type="http://schemas.openxmlformats.org/officeDocument/2006/relationships/image" Target="../media/image4194.png"/><Relationship Id="rId142" Type="http://schemas.openxmlformats.org/officeDocument/2006/relationships/customXml" Target="../ink/ink4237.xml"/><Relationship Id="rId163" Type="http://schemas.openxmlformats.org/officeDocument/2006/relationships/image" Target="../media/image4215.png"/><Relationship Id="rId184" Type="http://schemas.openxmlformats.org/officeDocument/2006/relationships/customXml" Target="../ink/ink4258.xml"/><Relationship Id="rId219" Type="http://schemas.openxmlformats.org/officeDocument/2006/relationships/image" Target="../media/image4243.png"/><Relationship Id="rId230" Type="http://schemas.openxmlformats.org/officeDocument/2006/relationships/customXml" Target="../ink/ink4281.xml"/><Relationship Id="rId251" Type="http://schemas.openxmlformats.org/officeDocument/2006/relationships/image" Target="../media/image4259.png"/><Relationship Id="rId25" Type="http://schemas.openxmlformats.org/officeDocument/2006/relationships/image" Target="../media/image4146.png"/><Relationship Id="rId46" Type="http://schemas.openxmlformats.org/officeDocument/2006/relationships/customXml" Target="../ink/ink4189.xml"/><Relationship Id="rId67" Type="http://schemas.openxmlformats.org/officeDocument/2006/relationships/image" Target="../media/image4167.png"/><Relationship Id="rId272" Type="http://schemas.openxmlformats.org/officeDocument/2006/relationships/customXml" Target="../ink/ink4302.xml"/><Relationship Id="rId293" Type="http://schemas.openxmlformats.org/officeDocument/2006/relationships/image" Target="../media/image4280.png"/><Relationship Id="rId307" Type="http://schemas.openxmlformats.org/officeDocument/2006/relationships/image" Target="../media/image4287.png"/><Relationship Id="rId328" Type="http://schemas.openxmlformats.org/officeDocument/2006/relationships/customXml" Target="../ink/ink4330.xml"/><Relationship Id="rId349" Type="http://schemas.openxmlformats.org/officeDocument/2006/relationships/image" Target="../media/image4308.png"/><Relationship Id="rId20" Type="http://schemas.openxmlformats.org/officeDocument/2006/relationships/customXml" Target="../ink/ink4176.xml"/><Relationship Id="rId41" Type="http://schemas.openxmlformats.org/officeDocument/2006/relationships/image" Target="../media/image4154.png"/><Relationship Id="rId62" Type="http://schemas.openxmlformats.org/officeDocument/2006/relationships/customXml" Target="../ink/ink4197.xml"/><Relationship Id="rId83" Type="http://schemas.openxmlformats.org/officeDocument/2006/relationships/image" Target="../media/image4175.png"/><Relationship Id="rId88" Type="http://schemas.openxmlformats.org/officeDocument/2006/relationships/customXml" Target="../ink/ink4210.xml"/><Relationship Id="rId111" Type="http://schemas.openxmlformats.org/officeDocument/2006/relationships/image" Target="../media/image4189.png"/><Relationship Id="rId132" Type="http://schemas.openxmlformats.org/officeDocument/2006/relationships/customXml" Target="../ink/ink4232.xml"/><Relationship Id="rId153" Type="http://schemas.openxmlformats.org/officeDocument/2006/relationships/image" Target="../media/image4210.png"/><Relationship Id="rId174" Type="http://schemas.openxmlformats.org/officeDocument/2006/relationships/customXml" Target="../ink/ink4253.xml"/><Relationship Id="rId179" Type="http://schemas.openxmlformats.org/officeDocument/2006/relationships/image" Target="../media/image4223.png"/><Relationship Id="rId195" Type="http://schemas.openxmlformats.org/officeDocument/2006/relationships/image" Target="../media/image4231.png"/><Relationship Id="rId209" Type="http://schemas.openxmlformats.org/officeDocument/2006/relationships/image" Target="../media/image4238.png"/><Relationship Id="rId190" Type="http://schemas.openxmlformats.org/officeDocument/2006/relationships/customXml" Target="../ink/ink4261.xml"/><Relationship Id="rId204" Type="http://schemas.openxmlformats.org/officeDocument/2006/relationships/customXml" Target="../ink/ink4268.xml"/><Relationship Id="rId220" Type="http://schemas.openxmlformats.org/officeDocument/2006/relationships/customXml" Target="../ink/ink4276.xml"/><Relationship Id="rId225" Type="http://schemas.openxmlformats.org/officeDocument/2006/relationships/image" Target="../media/image4246.png"/><Relationship Id="rId241" Type="http://schemas.openxmlformats.org/officeDocument/2006/relationships/image" Target="../media/image4254.png"/><Relationship Id="rId246" Type="http://schemas.openxmlformats.org/officeDocument/2006/relationships/customXml" Target="../ink/ink4289.xml"/><Relationship Id="rId267" Type="http://schemas.openxmlformats.org/officeDocument/2006/relationships/image" Target="../media/image4267.png"/><Relationship Id="rId288" Type="http://schemas.openxmlformats.org/officeDocument/2006/relationships/customXml" Target="../ink/ink4310.xml"/><Relationship Id="rId15" Type="http://schemas.openxmlformats.org/officeDocument/2006/relationships/image" Target="../media/image4141.png"/><Relationship Id="rId36" Type="http://schemas.openxmlformats.org/officeDocument/2006/relationships/customXml" Target="../ink/ink4184.xml"/><Relationship Id="rId57" Type="http://schemas.openxmlformats.org/officeDocument/2006/relationships/image" Target="../media/image4162.png"/><Relationship Id="rId106" Type="http://schemas.openxmlformats.org/officeDocument/2006/relationships/customXml" Target="../ink/ink4219.xml"/><Relationship Id="rId127" Type="http://schemas.openxmlformats.org/officeDocument/2006/relationships/image" Target="../media/image4197.png"/><Relationship Id="rId262" Type="http://schemas.openxmlformats.org/officeDocument/2006/relationships/customXml" Target="../ink/ink4297.xml"/><Relationship Id="rId283" Type="http://schemas.openxmlformats.org/officeDocument/2006/relationships/image" Target="../media/image4275.png"/><Relationship Id="rId313" Type="http://schemas.openxmlformats.org/officeDocument/2006/relationships/image" Target="../media/image4290.png"/><Relationship Id="rId318" Type="http://schemas.openxmlformats.org/officeDocument/2006/relationships/customXml" Target="../ink/ink4325.xml"/><Relationship Id="rId339" Type="http://schemas.openxmlformats.org/officeDocument/2006/relationships/image" Target="../media/image4303.png"/><Relationship Id="rId10" Type="http://schemas.openxmlformats.org/officeDocument/2006/relationships/customXml" Target="../ink/ink4171.xml"/><Relationship Id="rId31" Type="http://schemas.openxmlformats.org/officeDocument/2006/relationships/image" Target="../media/image4149.png"/><Relationship Id="rId52" Type="http://schemas.openxmlformats.org/officeDocument/2006/relationships/customXml" Target="../ink/ink4192.xml"/><Relationship Id="rId73" Type="http://schemas.openxmlformats.org/officeDocument/2006/relationships/image" Target="../media/image4170.png"/><Relationship Id="rId78" Type="http://schemas.openxmlformats.org/officeDocument/2006/relationships/customXml" Target="../ink/ink4205.xml"/><Relationship Id="rId94" Type="http://schemas.openxmlformats.org/officeDocument/2006/relationships/customXml" Target="../ink/ink4213.xml"/><Relationship Id="rId99" Type="http://schemas.openxmlformats.org/officeDocument/2006/relationships/image" Target="../media/image4183.png"/><Relationship Id="rId101" Type="http://schemas.openxmlformats.org/officeDocument/2006/relationships/image" Target="../media/image4184.png"/><Relationship Id="rId122" Type="http://schemas.openxmlformats.org/officeDocument/2006/relationships/customXml" Target="../ink/ink4227.xml"/><Relationship Id="rId143" Type="http://schemas.openxmlformats.org/officeDocument/2006/relationships/image" Target="../media/image4205.png"/><Relationship Id="rId148" Type="http://schemas.openxmlformats.org/officeDocument/2006/relationships/customXml" Target="../ink/ink4240.xml"/><Relationship Id="rId164" Type="http://schemas.openxmlformats.org/officeDocument/2006/relationships/customXml" Target="../ink/ink4248.xml"/><Relationship Id="rId169" Type="http://schemas.openxmlformats.org/officeDocument/2006/relationships/image" Target="../media/image4218.png"/><Relationship Id="rId185" Type="http://schemas.openxmlformats.org/officeDocument/2006/relationships/image" Target="../media/image4226.png"/><Relationship Id="rId334" Type="http://schemas.openxmlformats.org/officeDocument/2006/relationships/customXml" Target="../ink/ink4333.xml"/><Relationship Id="rId350" Type="http://schemas.openxmlformats.org/officeDocument/2006/relationships/customXml" Target="../ink/ink4341.xml"/><Relationship Id="rId4" Type="http://schemas.openxmlformats.org/officeDocument/2006/relationships/customXml" Target="../ink/ink4168.xml"/><Relationship Id="rId9" Type="http://schemas.openxmlformats.org/officeDocument/2006/relationships/image" Target="../media/image4138.png"/><Relationship Id="rId180" Type="http://schemas.openxmlformats.org/officeDocument/2006/relationships/customXml" Target="../ink/ink4256.xml"/><Relationship Id="rId210" Type="http://schemas.openxmlformats.org/officeDocument/2006/relationships/customXml" Target="../ink/ink4271.xml"/><Relationship Id="rId215" Type="http://schemas.openxmlformats.org/officeDocument/2006/relationships/image" Target="../media/image4241.png"/><Relationship Id="rId236" Type="http://schemas.openxmlformats.org/officeDocument/2006/relationships/customXml" Target="../ink/ink4284.xml"/><Relationship Id="rId257" Type="http://schemas.openxmlformats.org/officeDocument/2006/relationships/image" Target="../media/image4262.png"/><Relationship Id="rId278" Type="http://schemas.openxmlformats.org/officeDocument/2006/relationships/customXml" Target="../ink/ink4305.xml"/><Relationship Id="rId26" Type="http://schemas.openxmlformats.org/officeDocument/2006/relationships/customXml" Target="../ink/ink4179.xml"/><Relationship Id="rId231" Type="http://schemas.openxmlformats.org/officeDocument/2006/relationships/image" Target="../media/image4249.png"/><Relationship Id="rId252" Type="http://schemas.openxmlformats.org/officeDocument/2006/relationships/customXml" Target="../ink/ink4292.xml"/><Relationship Id="rId273" Type="http://schemas.openxmlformats.org/officeDocument/2006/relationships/image" Target="../media/image4270.png"/><Relationship Id="rId294" Type="http://schemas.openxmlformats.org/officeDocument/2006/relationships/customXml" Target="../ink/ink4313.xml"/><Relationship Id="rId308" Type="http://schemas.openxmlformats.org/officeDocument/2006/relationships/customXml" Target="../ink/ink4320.xml"/><Relationship Id="rId329" Type="http://schemas.openxmlformats.org/officeDocument/2006/relationships/image" Target="../media/image4298.png"/><Relationship Id="rId47" Type="http://schemas.openxmlformats.org/officeDocument/2006/relationships/image" Target="../media/image4157.png"/><Relationship Id="rId68" Type="http://schemas.openxmlformats.org/officeDocument/2006/relationships/customXml" Target="../ink/ink4200.xml"/><Relationship Id="rId89" Type="http://schemas.openxmlformats.org/officeDocument/2006/relationships/image" Target="../media/image4178.png"/><Relationship Id="rId112" Type="http://schemas.openxmlformats.org/officeDocument/2006/relationships/customXml" Target="../ink/ink4222.xml"/><Relationship Id="rId133" Type="http://schemas.openxmlformats.org/officeDocument/2006/relationships/image" Target="../media/image4200.png"/><Relationship Id="rId154" Type="http://schemas.openxmlformats.org/officeDocument/2006/relationships/customXml" Target="../ink/ink4243.xml"/><Relationship Id="rId175" Type="http://schemas.openxmlformats.org/officeDocument/2006/relationships/image" Target="../media/image4221.png"/><Relationship Id="rId340" Type="http://schemas.openxmlformats.org/officeDocument/2006/relationships/customXml" Target="../ink/ink4336.xml"/><Relationship Id="rId196" Type="http://schemas.openxmlformats.org/officeDocument/2006/relationships/customXml" Target="../ink/ink4264.xml"/><Relationship Id="rId200" Type="http://schemas.openxmlformats.org/officeDocument/2006/relationships/customXml" Target="../ink/ink4266.xml"/><Relationship Id="rId16" Type="http://schemas.openxmlformats.org/officeDocument/2006/relationships/customXml" Target="../ink/ink4174.xml"/><Relationship Id="rId221" Type="http://schemas.openxmlformats.org/officeDocument/2006/relationships/image" Target="../media/image4244.png"/><Relationship Id="rId242" Type="http://schemas.openxmlformats.org/officeDocument/2006/relationships/customXml" Target="../ink/ink4287.xml"/><Relationship Id="rId263" Type="http://schemas.openxmlformats.org/officeDocument/2006/relationships/image" Target="../media/image4265.png"/><Relationship Id="rId284" Type="http://schemas.openxmlformats.org/officeDocument/2006/relationships/customXml" Target="../ink/ink4308.xml"/><Relationship Id="rId319" Type="http://schemas.openxmlformats.org/officeDocument/2006/relationships/image" Target="../media/image4293.png"/><Relationship Id="rId37" Type="http://schemas.openxmlformats.org/officeDocument/2006/relationships/image" Target="../media/image4152.png"/><Relationship Id="rId58" Type="http://schemas.openxmlformats.org/officeDocument/2006/relationships/customXml" Target="../ink/ink4195.xml"/><Relationship Id="rId79" Type="http://schemas.openxmlformats.org/officeDocument/2006/relationships/image" Target="../media/image4173.png"/><Relationship Id="rId102" Type="http://schemas.openxmlformats.org/officeDocument/2006/relationships/customXml" Target="../ink/ink4217.xml"/><Relationship Id="rId123" Type="http://schemas.openxmlformats.org/officeDocument/2006/relationships/image" Target="../media/image4195.png"/><Relationship Id="rId144" Type="http://schemas.openxmlformats.org/officeDocument/2006/relationships/customXml" Target="../ink/ink4238.xml"/><Relationship Id="rId330" Type="http://schemas.openxmlformats.org/officeDocument/2006/relationships/customXml" Target="../ink/ink4331.xml"/><Relationship Id="rId90" Type="http://schemas.openxmlformats.org/officeDocument/2006/relationships/customXml" Target="../ink/ink4211.xml"/><Relationship Id="rId165" Type="http://schemas.openxmlformats.org/officeDocument/2006/relationships/image" Target="../media/image4216.png"/><Relationship Id="rId186" Type="http://schemas.openxmlformats.org/officeDocument/2006/relationships/customXml" Target="../ink/ink4259.xml"/><Relationship Id="rId351" Type="http://schemas.openxmlformats.org/officeDocument/2006/relationships/image" Target="../media/image4309.png"/><Relationship Id="rId211" Type="http://schemas.openxmlformats.org/officeDocument/2006/relationships/image" Target="../media/image4239.png"/><Relationship Id="rId232" Type="http://schemas.openxmlformats.org/officeDocument/2006/relationships/customXml" Target="../ink/ink4282.xml"/><Relationship Id="rId253" Type="http://schemas.openxmlformats.org/officeDocument/2006/relationships/image" Target="../media/image4260.png"/><Relationship Id="rId274" Type="http://schemas.openxmlformats.org/officeDocument/2006/relationships/customXml" Target="../ink/ink4303.xml"/><Relationship Id="rId295" Type="http://schemas.openxmlformats.org/officeDocument/2006/relationships/image" Target="../media/image4281.png"/><Relationship Id="rId309" Type="http://schemas.openxmlformats.org/officeDocument/2006/relationships/image" Target="../media/image4288.png"/><Relationship Id="rId27" Type="http://schemas.openxmlformats.org/officeDocument/2006/relationships/image" Target="../media/image4147.png"/><Relationship Id="rId48" Type="http://schemas.openxmlformats.org/officeDocument/2006/relationships/customXml" Target="../ink/ink4190.xml"/><Relationship Id="rId69" Type="http://schemas.openxmlformats.org/officeDocument/2006/relationships/image" Target="../media/image4168.png"/><Relationship Id="rId113" Type="http://schemas.openxmlformats.org/officeDocument/2006/relationships/image" Target="../media/image4190.png"/><Relationship Id="rId134" Type="http://schemas.openxmlformats.org/officeDocument/2006/relationships/customXml" Target="../ink/ink4233.xml"/><Relationship Id="rId320" Type="http://schemas.openxmlformats.org/officeDocument/2006/relationships/customXml" Target="../ink/ink4326.xml"/><Relationship Id="rId80" Type="http://schemas.openxmlformats.org/officeDocument/2006/relationships/customXml" Target="../ink/ink4206.xml"/><Relationship Id="rId155" Type="http://schemas.openxmlformats.org/officeDocument/2006/relationships/image" Target="../media/image4211.png"/><Relationship Id="rId176" Type="http://schemas.openxmlformats.org/officeDocument/2006/relationships/customXml" Target="../ink/ink4254.xml"/><Relationship Id="rId197" Type="http://schemas.openxmlformats.org/officeDocument/2006/relationships/image" Target="../media/image4232.png"/><Relationship Id="rId341" Type="http://schemas.openxmlformats.org/officeDocument/2006/relationships/image" Target="../media/image4304.png"/><Relationship Id="rId201" Type="http://schemas.openxmlformats.org/officeDocument/2006/relationships/image" Target="../media/image4234.png"/><Relationship Id="rId222" Type="http://schemas.openxmlformats.org/officeDocument/2006/relationships/customXml" Target="../ink/ink4277.xml"/><Relationship Id="rId243" Type="http://schemas.openxmlformats.org/officeDocument/2006/relationships/image" Target="../media/image4255.png"/><Relationship Id="rId264" Type="http://schemas.openxmlformats.org/officeDocument/2006/relationships/customXml" Target="../ink/ink4298.xml"/><Relationship Id="rId285" Type="http://schemas.openxmlformats.org/officeDocument/2006/relationships/image" Target="../media/image4276.png"/><Relationship Id="rId17" Type="http://schemas.openxmlformats.org/officeDocument/2006/relationships/image" Target="../media/image4142.png"/><Relationship Id="rId38" Type="http://schemas.openxmlformats.org/officeDocument/2006/relationships/customXml" Target="../ink/ink4185.xml"/><Relationship Id="rId59" Type="http://schemas.openxmlformats.org/officeDocument/2006/relationships/image" Target="../media/image4163.png"/><Relationship Id="rId103" Type="http://schemas.openxmlformats.org/officeDocument/2006/relationships/image" Target="../media/image4185.png"/><Relationship Id="rId124" Type="http://schemas.openxmlformats.org/officeDocument/2006/relationships/customXml" Target="../ink/ink4228.xml"/><Relationship Id="rId310" Type="http://schemas.openxmlformats.org/officeDocument/2006/relationships/customXml" Target="../ink/ink4321.xml"/><Relationship Id="rId70" Type="http://schemas.openxmlformats.org/officeDocument/2006/relationships/customXml" Target="../ink/ink4201.xml"/><Relationship Id="rId91" Type="http://schemas.openxmlformats.org/officeDocument/2006/relationships/image" Target="../media/image4179.png"/><Relationship Id="rId145" Type="http://schemas.openxmlformats.org/officeDocument/2006/relationships/image" Target="../media/image4206.png"/><Relationship Id="rId166" Type="http://schemas.openxmlformats.org/officeDocument/2006/relationships/customXml" Target="../ink/ink4249.xml"/><Relationship Id="rId187" Type="http://schemas.openxmlformats.org/officeDocument/2006/relationships/image" Target="../media/image4227.png"/><Relationship Id="rId331" Type="http://schemas.openxmlformats.org/officeDocument/2006/relationships/image" Target="../media/image4299.png"/><Relationship Id="rId352" Type="http://schemas.openxmlformats.org/officeDocument/2006/relationships/customXml" Target="../ink/ink4342.xml"/><Relationship Id="rId1" Type="http://schemas.microsoft.com/office/2007/relationships/media" Target="../media/media19.m4a"/><Relationship Id="rId212" Type="http://schemas.openxmlformats.org/officeDocument/2006/relationships/customXml" Target="../ink/ink4272.xml"/><Relationship Id="rId233" Type="http://schemas.openxmlformats.org/officeDocument/2006/relationships/image" Target="../media/image4250.png"/><Relationship Id="rId254" Type="http://schemas.openxmlformats.org/officeDocument/2006/relationships/customXml" Target="../ink/ink4293.xml"/><Relationship Id="rId28" Type="http://schemas.openxmlformats.org/officeDocument/2006/relationships/customXml" Target="../ink/ink4180.xml"/><Relationship Id="rId49" Type="http://schemas.openxmlformats.org/officeDocument/2006/relationships/image" Target="../media/image4158.png"/><Relationship Id="rId114" Type="http://schemas.openxmlformats.org/officeDocument/2006/relationships/customXml" Target="../ink/ink4223.xml"/><Relationship Id="rId275" Type="http://schemas.openxmlformats.org/officeDocument/2006/relationships/image" Target="../media/image4271.png"/><Relationship Id="rId296" Type="http://schemas.openxmlformats.org/officeDocument/2006/relationships/customXml" Target="../ink/ink4314.xml"/><Relationship Id="rId300" Type="http://schemas.openxmlformats.org/officeDocument/2006/relationships/customXml" Target="../ink/ink4316.xml"/><Relationship Id="rId60" Type="http://schemas.openxmlformats.org/officeDocument/2006/relationships/customXml" Target="../ink/ink4196.xml"/><Relationship Id="rId81" Type="http://schemas.openxmlformats.org/officeDocument/2006/relationships/image" Target="../media/image4174.png"/><Relationship Id="rId135" Type="http://schemas.openxmlformats.org/officeDocument/2006/relationships/image" Target="../media/image4201.png"/><Relationship Id="rId156" Type="http://schemas.openxmlformats.org/officeDocument/2006/relationships/customXml" Target="../ink/ink4244.xml"/><Relationship Id="rId177" Type="http://schemas.openxmlformats.org/officeDocument/2006/relationships/image" Target="../media/image4222.png"/><Relationship Id="rId198" Type="http://schemas.openxmlformats.org/officeDocument/2006/relationships/customXml" Target="../ink/ink4265.xml"/><Relationship Id="rId321" Type="http://schemas.openxmlformats.org/officeDocument/2006/relationships/image" Target="../media/image4294.png"/><Relationship Id="rId342" Type="http://schemas.openxmlformats.org/officeDocument/2006/relationships/customXml" Target="../ink/ink4337.xml"/><Relationship Id="rId202" Type="http://schemas.openxmlformats.org/officeDocument/2006/relationships/customXml" Target="../ink/ink4267.xml"/><Relationship Id="rId223" Type="http://schemas.openxmlformats.org/officeDocument/2006/relationships/image" Target="../media/image4245.png"/><Relationship Id="rId244" Type="http://schemas.openxmlformats.org/officeDocument/2006/relationships/customXml" Target="../ink/ink4288.xml"/><Relationship Id="rId18" Type="http://schemas.openxmlformats.org/officeDocument/2006/relationships/customXml" Target="../ink/ink4175.xml"/><Relationship Id="rId39" Type="http://schemas.openxmlformats.org/officeDocument/2006/relationships/image" Target="../media/image4153.png"/><Relationship Id="rId265" Type="http://schemas.openxmlformats.org/officeDocument/2006/relationships/image" Target="../media/image4266.png"/><Relationship Id="rId286" Type="http://schemas.openxmlformats.org/officeDocument/2006/relationships/customXml" Target="../ink/ink4309.xml"/><Relationship Id="rId50" Type="http://schemas.openxmlformats.org/officeDocument/2006/relationships/customXml" Target="../ink/ink4191.xml"/><Relationship Id="rId104" Type="http://schemas.openxmlformats.org/officeDocument/2006/relationships/customXml" Target="../ink/ink4218.xml"/><Relationship Id="rId125" Type="http://schemas.openxmlformats.org/officeDocument/2006/relationships/image" Target="../media/image4196.png"/><Relationship Id="rId146" Type="http://schemas.openxmlformats.org/officeDocument/2006/relationships/customXml" Target="../ink/ink4239.xml"/><Relationship Id="rId167" Type="http://schemas.openxmlformats.org/officeDocument/2006/relationships/image" Target="../media/image4217.png"/><Relationship Id="rId188" Type="http://schemas.openxmlformats.org/officeDocument/2006/relationships/customXml" Target="../ink/ink4260.xml"/><Relationship Id="rId311" Type="http://schemas.openxmlformats.org/officeDocument/2006/relationships/image" Target="../media/image4289.png"/><Relationship Id="rId332" Type="http://schemas.openxmlformats.org/officeDocument/2006/relationships/customXml" Target="../ink/ink4332.xml"/><Relationship Id="rId353" Type="http://schemas.openxmlformats.org/officeDocument/2006/relationships/image" Target="../media/image4310.png"/><Relationship Id="rId71" Type="http://schemas.openxmlformats.org/officeDocument/2006/relationships/image" Target="../media/image4169.png"/><Relationship Id="rId92" Type="http://schemas.openxmlformats.org/officeDocument/2006/relationships/customXml" Target="../ink/ink4212.xml"/><Relationship Id="rId213" Type="http://schemas.openxmlformats.org/officeDocument/2006/relationships/image" Target="../media/image4240.png"/><Relationship Id="rId234" Type="http://schemas.openxmlformats.org/officeDocument/2006/relationships/customXml" Target="../ink/ink4283.xml"/><Relationship Id="rId2" Type="http://schemas.openxmlformats.org/officeDocument/2006/relationships/audio" Target="../media/media19.m4a"/><Relationship Id="rId29" Type="http://schemas.openxmlformats.org/officeDocument/2006/relationships/image" Target="../media/image4148.png"/><Relationship Id="rId255" Type="http://schemas.openxmlformats.org/officeDocument/2006/relationships/image" Target="../media/image4261.png"/><Relationship Id="rId276" Type="http://schemas.openxmlformats.org/officeDocument/2006/relationships/customXml" Target="../ink/ink4304.xml"/><Relationship Id="rId297" Type="http://schemas.openxmlformats.org/officeDocument/2006/relationships/image" Target="../media/image4282.png"/><Relationship Id="rId40" Type="http://schemas.openxmlformats.org/officeDocument/2006/relationships/customXml" Target="../ink/ink4186.xml"/><Relationship Id="rId115" Type="http://schemas.openxmlformats.org/officeDocument/2006/relationships/image" Target="../media/image4191.png"/><Relationship Id="rId136" Type="http://schemas.openxmlformats.org/officeDocument/2006/relationships/customXml" Target="../ink/ink4234.xml"/><Relationship Id="rId157" Type="http://schemas.openxmlformats.org/officeDocument/2006/relationships/image" Target="../media/image4212.png"/><Relationship Id="rId178" Type="http://schemas.openxmlformats.org/officeDocument/2006/relationships/customXml" Target="../ink/ink4255.xml"/><Relationship Id="rId301" Type="http://schemas.openxmlformats.org/officeDocument/2006/relationships/image" Target="../media/image4284.png"/><Relationship Id="rId322" Type="http://schemas.openxmlformats.org/officeDocument/2006/relationships/customXml" Target="../ink/ink4327.xml"/><Relationship Id="rId343" Type="http://schemas.openxmlformats.org/officeDocument/2006/relationships/image" Target="../media/image4305.png"/><Relationship Id="rId61" Type="http://schemas.openxmlformats.org/officeDocument/2006/relationships/image" Target="../media/image4164.png"/><Relationship Id="rId82" Type="http://schemas.openxmlformats.org/officeDocument/2006/relationships/customXml" Target="../ink/ink4207.xml"/><Relationship Id="rId199" Type="http://schemas.openxmlformats.org/officeDocument/2006/relationships/image" Target="../media/image4233.png"/><Relationship Id="rId203" Type="http://schemas.openxmlformats.org/officeDocument/2006/relationships/image" Target="../media/image4235.png"/><Relationship Id="rId19" Type="http://schemas.openxmlformats.org/officeDocument/2006/relationships/image" Target="../media/image4143.png"/><Relationship Id="rId224" Type="http://schemas.openxmlformats.org/officeDocument/2006/relationships/customXml" Target="../ink/ink4278.xml"/><Relationship Id="rId245" Type="http://schemas.openxmlformats.org/officeDocument/2006/relationships/image" Target="../media/image4256.png"/><Relationship Id="rId266" Type="http://schemas.openxmlformats.org/officeDocument/2006/relationships/customXml" Target="../ink/ink4299.xml"/><Relationship Id="rId287" Type="http://schemas.openxmlformats.org/officeDocument/2006/relationships/image" Target="../media/image4277.png"/><Relationship Id="rId30" Type="http://schemas.openxmlformats.org/officeDocument/2006/relationships/customXml" Target="../ink/ink4181.xml"/><Relationship Id="rId105" Type="http://schemas.openxmlformats.org/officeDocument/2006/relationships/image" Target="../media/image4186.png"/><Relationship Id="rId126" Type="http://schemas.openxmlformats.org/officeDocument/2006/relationships/customXml" Target="../ink/ink4229.xml"/><Relationship Id="rId147" Type="http://schemas.openxmlformats.org/officeDocument/2006/relationships/image" Target="../media/image4207.png"/><Relationship Id="rId168" Type="http://schemas.openxmlformats.org/officeDocument/2006/relationships/customXml" Target="../ink/ink4250.xml"/><Relationship Id="rId312" Type="http://schemas.openxmlformats.org/officeDocument/2006/relationships/customXml" Target="../ink/ink4322.xml"/><Relationship Id="rId333" Type="http://schemas.openxmlformats.org/officeDocument/2006/relationships/image" Target="../media/image4300.png"/><Relationship Id="rId354" Type="http://schemas.openxmlformats.org/officeDocument/2006/relationships/image" Target="../media/image174.png"/><Relationship Id="rId51" Type="http://schemas.openxmlformats.org/officeDocument/2006/relationships/image" Target="../media/image4159.png"/><Relationship Id="rId72" Type="http://schemas.openxmlformats.org/officeDocument/2006/relationships/customXml" Target="../ink/ink4202.xml"/><Relationship Id="rId93" Type="http://schemas.openxmlformats.org/officeDocument/2006/relationships/image" Target="../media/image4180.png"/><Relationship Id="rId189" Type="http://schemas.openxmlformats.org/officeDocument/2006/relationships/image" Target="../media/image4228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4273.xml"/><Relationship Id="rId235" Type="http://schemas.openxmlformats.org/officeDocument/2006/relationships/image" Target="../media/image4251.png"/><Relationship Id="rId256" Type="http://schemas.openxmlformats.org/officeDocument/2006/relationships/customXml" Target="../ink/ink4294.xml"/><Relationship Id="rId277" Type="http://schemas.openxmlformats.org/officeDocument/2006/relationships/image" Target="../media/image4272.png"/><Relationship Id="rId298" Type="http://schemas.openxmlformats.org/officeDocument/2006/relationships/customXml" Target="../ink/ink4315.xml"/><Relationship Id="rId116" Type="http://schemas.openxmlformats.org/officeDocument/2006/relationships/customXml" Target="../ink/ink4224.xml"/><Relationship Id="rId137" Type="http://schemas.openxmlformats.org/officeDocument/2006/relationships/image" Target="../media/image4202.png"/><Relationship Id="rId158" Type="http://schemas.openxmlformats.org/officeDocument/2006/relationships/customXml" Target="../ink/ink4245.xml"/><Relationship Id="rId302" Type="http://schemas.openxmlformats.org/officeDocument/2006/relationships/customXml" Target="../ink/ink4317.xml"/><Relationship Id="rId323" Type="http://schemas.openxmlformats.org/officeDocument/2006/relationships/image" Target="../media/image4295.png"/><Relationship Id="rId344" Type="http://schemas.openxmlformats.org/officeDocument/2006/relationships/customXml" Target="../ink/ink4338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9.png"/><Relationship Id="rId299" Type="http://schemas.openxmlformats.org/officeDocument/2006/relationships/image" Target="../media/image320.png"/><Relationship Id="rId21" Type="http://schemas.openxmlformats.org/officeDocument/2006/relationships/image" Target="../media/image181.png"/><Relationship Id="rId63" Type="http://schemas.openxmlformats.org/officeDocument/2006/relationships/image" Target="../media/image202.png"/><Relationship Id="rId159" Type="http://schemas.openxmlformats.org/officeDocument/2006/relationships/image" Target="../media/image250.png"/><Relationship Id="rId324" Type="http://schemas.openxmlformats.org/officeDocument/2006/relationships/customXml" Target="../ink/ink334.xml"/><Relationship Id="rId366" Type="http://schemas.openxmlformats.org/officeDocument/2006/relationships/customXml" Target="../ink/ink355.xml"/><Relationship Id="rId170" Type="http://schemas.openxmlformats.org/officeDocument/2006/relationships/customXml" Target="../ink/ink257.xml"/><Relationship Id="rId226" Type="http://schemas.openxmlformats.org/officeDocument/2006/relationships/customXml" Target="../ink/ink285.xml"/><Relationship Id="rId433" Type="http://schemas.openxmlformats.org/officeDocument/2006/relationships/image" Target="../media/image387.png"/><Relationship Id="rId268" Type="http://schemas.openxmlformats.org/officeDocument/2006/relationships/customXml" Target="../ink/ink306.xml"/><Relationship Id="rId475" Type="http://schemas.openxmlformats.org/officeDocument/2006/relationships/image" Target="../media/image409.png"/><Relationship Id="rId32" Type="http://schemas.openxmlformats.org/officeDocument/2006/relationships/customXml" Target="../ink/ink188.xml"/><Relationship Id="rId74" Type="http://schemas.openxmlformats.org/officeDocument/2006/relationships/customXml" Target="../ink/ink209.xml"/><Relationship Id="rId128" Type="http://schemas.openxmlformats.org/officeDocument/2006/relationships/customXml" Target="../ink/ink236.xml"/><Relationship Id="rId335" Type="http://schemas.openxmlformats.org/officeDocument/2006/relationships/image" Target="../media/image338.png"/><Relationship Id="rId377" Type="http://schemas.openxmlformats.org/officeDocument/2006/relationships/image" Target="../media/image359.png"/><Relationship Id="rId500" Type="http://schemas.openxmlformats.org/officeDocument/2006/relationships/customXml" Target="../ink/ink420.xml"/><Relationship Id="rId5" Type="http://schemas.openxmlformats.org/officeDocument/2006/relationships/image" Target="../media/image173100.png"/><Relationship Id="rId181" Type="http://schemas.openxmlformats.org/officeDocument/2006/relationships/image" Target="../media/image261.png"/><Relationship Id="rId237" Type="http://schemas.openxmlformats.org/officeDocument/2006/relationships/image" Target="../media/image289.png"/><Relationship Id="rId402" Type="http://schemas.openxmlformats.org/officeDocument/2006/relationships/customXml" Target="../ink/ink373.xml"/><Relationship Id="rId279" Type="http://schemas.openxmlformats.org/officeDocument/2006/relationships/image" Target="../media/image310.png"/><Relationship Id="rId444" Type="http://schemas.openxmlformats.org/officeDocument/2006/relationships/customXml" Target="../ink/ink394.xml"/><Relationship Id="rId486" Type="http://schemas.openxmlformats.org/officeDocument/2006/relationships/customXml" Target="../ink/ink413.xml"/><Relationship Id="rId43" Type="http://schemas.openxmlformats.org/officeDocument/2006/relationships/image" Target="../media/image192.png"/><Relationship Id="rId139" Type="http://schemas.openxmlformats.org/officeDocument/2006/relationships/image" Target="../media/image240.png"/><Relationship Id="rId290" Type="http://schemas.openxmlformats.org/officeDocument/2006/relationships/customXml" Target="../ink/ink317.xml"/><Relationship Id="rId304" Type="http://schemas.openxmlformats.org/officeDocument/2006/relationships/customXml" Target="../ink/ink324.xml"/><Relationship Id="rId346" Type="http://schemas.openxmlformats.org/officeDocument/2006/relationships/customXml" Target="../ink/ink345.xml"/><Relationship Id="rId388" Type="http://schemas.openxmlformats.org/officeDocument/2006/relationships/customXml" Target="../ink/ink366.xml"/><Relationship Id="rId511" Type="http://schemas.openxmlformats.org/officeDocument/2006/relationships/image" Target="../media/image424.png"/><Relationship Id="rId85" Type="http://schemas.openxmlformats.org/officeDocument/2006/relationships/image" Target="../media/image213.png"/><Relationship Id="rId150" Type="http://schemas.openxmlformats.org/officeDocument/2006/relationships/customXml" Target="../ink/ink247.xml"/><Relationship Id="rId192" Type="http://schemas.openxmlformats.org/officeDocument/2006/relationships/customXml" Target="../ink/ink268.xml"/><Relationship Id="rId206" Type="http://schemas.openxmlformats.org/officeDocument/2006/relationships/customXml" Target="../ink/ink275.xml"/><Relationship Id="rId413" Type="http://schemas.openxmlformats.org/officeDocument/2006/relationships/image" Target="../media/image377.png"/><Relationship Id="rId248" Type="http://schemas.openxmlformats.org/officeDocument/2006/relationships/customXml" Target="../ink/ink296.xml"/><Relationship Id="rId455" Type="http://schemas.openxmlformats.org/officeDocument/2006/relationships/image" Target="../media/image398.png"/><Relationship Id="rId497" Type="http://schemas.openxmlformats.org/officeDocument/2006/relationships/image" Target="../media/image417.png"/><Relationship Id="rId12" Type="http://schemas.openxmlformats.org/officeDocument/2006/relationships/customXml" Target="../ink/ink178.xml"/><Relationship Id="rId108" Type="http://schemas.openxmlformats.org/officeDocument/2006/relationships/customXml" Target="../ink/ink226.xml"/><Relationship Id="rId315" Type="http://schemas.openxmlformats.org/officeDocument/2006/relationships/image" Target="../media/image328.png"/><Relationship Id="rId357" Type="http://schemas.openxmlformats.org/officeDocument/2006/relationships/image" Target="../media/image349.png"/><Relationship Id="rId522" Type="http://schemas.openxmlformats.org/officeDocument/2006/relationships/customXml" Target="../ink/ink431.xml"/><Relationship Id="rId54" Type="http://schemas.openxmlformats.org/officeDocument/2006/relationships/customXml" Target="../ink/ink199.xml"/><Relationship Id="rId96" Type="http://schemas.openxmlformats.org/officeDocument/2006/relationships/customXml" Target="../ink/ink220.xml"/><Relationship Id="rId161" Type="http://schemas.openxmlformats.org/officeDocument/2006/relationships/image" Target="../media/image251.png"/><Relationship Id="rId217" Type="http://schemas.openxmlformats.org/officeDocument/2006/relationships/image" Target="../media/image279.png"/><Relationship Id="rId399" Type="http://schemas.openxmlformats.org/officeDocument/2006/relationships/image" Target="../media/image370.png"/><Relationship Id="rId259" Type="http://schemas.openxmlformats.org/officeDocument/2006/relationships/image" Target="../media/image300.png"/><Relationship Id="rId424" Type="http://schemas.openxmlformats.org/officeDocument/2006/relationships/customXml" Target="../ink/ink384.xml"/><Relationship Id="rId466" Type="http://schemas.openxmlformats.org/officeDocument/2006/relationships/customXml" Target="../ink/ink404.xml"/><Relationship Id="rId23" Type="http://schemas.openxmlformats.org/officeDocument/2006/relationships/image" Target="../media/image182.png"/><Relationship Id="rId119" Type="http://schemas.openxmlformats.org/officeDocument/2006/relationships/image" Target="../media/image230.png"/><Relationship Id="rId270" Type="http://schemas.openxmlformats.org/officeDocument/2006/relationships/customXml" Target="../ink/ink307.xml"/><Relationship Id="rId326" Type="http://schemas.openxmlformats.org/officeDocument/2006/relationships/customXml" Target="../ink/ink335.xml"/><Relationship Id="rId65" Type="http://schemas.openxmlformats.org/officeDocument/2006/relationships/image" Target="../media/image203.png"/><Relationship Id="rId130" Type="http://schemas.openxmlformats.org/officeDocument/2006/relationships/customXml" Target="../ink/ink237.xml"/><Relationship Id="rId368" Type="http://schemas.openxmlformats.org/officeDocument/2006/relationships/customXml" Target="../ink/ink356.xml"/><Relationship Id="rId172" Type="http://schemas.openxmlformats.org/officeDocument/2006/relationships/customXml" Target="../ink/ink258.xml"/><Relationship Id="rId228" Type="http://schemas.openxmlformats.org/officeDocument/2006/relationships/customXml" Target="../ink/ink286.xml"/><Relationship Id="rId435" Type="http://schemas.openxmlformats.org/officeDocument/2006/relationships/image" Target="../media/image388.png"/><Relationship Id="rId281" Type="http://schemas.openxmlformats.org/officeDocument/2006/relationships/image" Target="../media/image311.png"/><Relationship Id="rId337" Type="http://schemas.openxmlformats.org/officeDocument/2006/relationships/image" Target="../media/image339.png"/><Relationship Id="rId502" Type="http://schemas.openxmlformats.org/officeDocument/2006/relationships/customXml" Target="../ink/ink421.xml"/><Relationship Id="rId34" Type="http://schemas.openxmlformats.org/officeDocument/2006/relationships/customXml" Target="../ink/ink189.xml"/><Relationship Id="rId76" Type="http://schemas.openxmlformats.org/officeDocument/2006/relationships/customXml" Target="../ink/ink210.xml"/><Relationship Id="rId141" Type="http://schemas.openxmlformats.org/officeDocument/2006/relationships/image" Target="../media/image241.png"/><Relationship Id="rId379" Type="http://schemas.openxmlformats.org/officeDocument/2006/relationships/image" Target="../media/image360.png"/><Relationship Id="rId7" Type="http://schemas.openxmlformats.org/officeDocument/2006/relationships/image" Target="../media/image432.png"/><Relationship Id="rId183" Type="http://schemas.openxmlformats.org/officeDocument/2006/relationships/image" Target="../media/image262.png"/><Relationship Id="rId239" Type="http://schemas.openxmlformats.org/officeDocument/2006/relationships/image" Target="../media/image290.png"/><Relationship Id="rId390" Type="http://schemas.openxmlformats.org/officeDocument/2006/relationships/customXml" Target="../ink/ink367.xml"/><Relationship Id="rId404" Type="http://schemas.openxmlformats.org/officeDocument/2006/relationships/customXml" Target="../ink/ink374.xml"/><Relationship Id="rId446" Type="http://schemas.openxmlformats.org/officeDocument/2006/relationships/customXml" Target="../ink/ink395.xml"/><Relationship Id="rId250" Type="http://schemas.openxmlformats.org/officeDocument/2006/relationships/customXml" Target="../ink/ink297.xml"/><Relationship Id="rId292" Type="http://schemas.openxmlformats.org/officeDocument/2006/relationships/customXml" Target="../ink/ink318.xml"/><Relationship Id="rId306" Type="http://schemas.openxmlformats.org/officeDocument/2006/relationships/customXml" Target="../ink/ink325.xml"/><Relationship Id="rId488" Type="http://schemas.openxmlformats.org/officeDocument/2006/relationships/customXml" Target="../ink/ink414.xml"/><Relationship Id="rId45" Type="http://schemas.openxmlformats.org/officeDocument/2006/relationships/image" Target="../media/image193.png"/><Relationship Id="rId87" Type="http://schemas.openxmlformats.org/officeDocument/2006/relationships/image" Target="../media/image214.png"/><Relationship Id="rId110" Type="http://schemas.openxmlformats.org/officeDocument/2006/relationships/customXml" Target="../ink/ink227.xml"/><Relationship Id="rId348" Type="http://schemas.openxmlformats.org/officeDocument/2006/relationships/customXml" Target="../ink/ink346.xml"/><Relationship Id="rId513" Type="http://schemas.openxmlformats.org/officeDocument/2006/relationships/image" Target="../media/image425.png"/><Relationship Id="rId152" Type="http://schemas.openxmlformats.org/officeDocument/2006/relationships/customXml" Target="../ink/ink248.xml"/><Relationship Id="rId194" Type="http://schemas.openxmlformats.org/officeDocument/2006/relationships/customXml" Target="../ink/ink269.xml"/><Relationship Id="rId208" Type="http://schemas.openxmlformats.org/officeDocument/2006/relationships/customXml" Target="../ink/ink276.xml"/><Relationship Id="rId415" Type="http://schemas.openxmlformats.org/officeDocument/2006/relationships/image" Target="../media/image378.png"/><Relationship Id="rId261" Type="http://schemas.openxmlformats.org/officeDocument/2006/relationships/image" Target="../media/image301.png"/><Relationship Id="rId499" Type="http://schemas.openxmlformats.org/officeDocument/2006/relationships/image" Target="../media/image418.png"/><Relationship Id="rId14" Type="http://schemas.openxmlformats.org/officeDocument/2006/relationships/customXml" Target="../ink/ink179.xml"/><Relationship Id="rId35" Type="http://schemas.openxmlformats.org/officeDocument/2006/relationships/image" Target="../media/image188.png"/><Relationship Id="rId56" Type="http://schemas.openxmlformats.org/officeDocument/2006/relationships/customXml" Target="../ink/ink200.xml"/><Relationship Id="rId77" Type="http://schemas.openxmlformats.org/officeDocument/2006/relationships/image" Target="../media/image209.png"/><Relationship Id="rId100" Type="http://schemas.openxmlformats.org/officeDocument/2006/relationships/customXml" Target="../ink/ink222.xml"/><Relationship Id="rId282" Type="http://schemas.openxmlformats.org/officeDocument/2006/relationships/customXml" Target="../ink/ink313.xml"/><Relationship Id="rId317" Type="http://schemas.openxmlformats.org/officeDocument/2006/relationships/image" Target="../media/image329.png"/><Relationship Id="rId338" Type="http://schemas.openxmlformats.org/officeDocument/2006/relationships/customXml" Target="../ink/ink341.xml"/><Relationship Id="rId359" Type="http://schemas.openxmlformats.org/officeDocument/2006/relationships/image" Target="../media/image350.png"/><Relationship Id="rId503" Type="http://schemas.openxmlformats.org/officeDocument/2006/relationships/image" Target="../media/image420.png"/><Relationship Id="rId524" Type="http://schemas.openxmlformats.org/officeDocument/2006/relationships/customXml" Target="../ink/ink432.xml"/><Relationship Id="rId8" Type="http://schemas.openxmlformats.org/officeDocument/2006/relationships/customXml" Target="../ink/ink176.xml"/><Relationship Id="rId98" Type="http://schemas.openxmlformats.org/officeDocument/2006/relationships/customXml" Target="../ink/ink221.xml"/><Relationship Id="rId121" Type="http://schemas.openxmlformats.org/officeDocument/2006/relationships/image" Target="../media/image231.png"/><Relationship Id="rId142" Type="http://schemas.openxmlformats.org/officeDocument/2006/relationships/customXml" Target="../ink/ink243.xml"/><Relationship Id="rId163" Type="http://schemas.openxmlformats.org/officeDocument/2006/relationships/image" Target="../media/image252.png"/><Relationship Id="rId184" Type="http://schemas.openxmlformats.org/officeDocument/2006/relationships/customXml" Target="../ink/ink264.xml"/><Relationship Id="rId219" Type="http://schemas.openxmlformats.org/officeDocument/2006/relationships/image" Target="../media/image280.png"/><Relationship Id="rId370" Type="http://schemas.openxmlformats.org/officeDocument/2006/relationships/customXml" Target="../ink/ink357.xml"/><Relationship Id="rId391" Type="http://schemas.openxmlformats.org/officeDocument/2006/relationships/image" Target="../media/image366.png"/><Relationship Id="rId405" Type="http://schemas.openxmlformats.org/officeDocument/2006/relationships/image" Target="../media/image373.png"/><Relationship Id="rId426" Type="http://schemas.openxmlformats.org/officeDocument/2006/relationships/customXml" Target="../ink/ink385.xml"/><Relationship Id="rId447" Type="http://schemas.openxmlformats.org/officeDocument/2006/relationships/image" Target="../media/image394.png"/><Relationship Id="rId230" Type="http://schemas.openxmlformats.org/officeDocument/2006/relationships/customXml" Target="../ink/ink287.xml"/><Relationship Id="rId251" Type="http://schemas.openxmlformats.org/officeDocument/2006/relationships/image" Target="../media/image296.png"/><Relationship Id="rId468" Type="http://schemas.openxmlformats.org/officeDocument/2006/relationships/customXml" Target="../ink/ink405.xml"/><Relationship Id="rId489" Type="http://schemas.openxmlformats.org/officeDocument/2006/relationships/image" Target="../media/image400.png"/><Relationship Id="rId25" Type="http://schemas.openxmlformats.org/officeDocument/2006/relationships/image" Target="../media/image183.png"/><Relationship Id="rId46" Type="http://schemas.openxmlformats.org/officeDocument/2006/relationships/customXml" Target="../ink/ink195.xml"/><Relationship Id="rId67" Type="http://schemas.openxmlformats.org/officeDocument/2006/relationships/image" Target="../media/image204.png"/><Relationship Id="rId272" Type="http://schemas.openxmlformats.org/officeDocument/2006/relationships/customXml" Target="../ink/ink308.xml"/><Relationship Id="rId293" Type="http://schemas.openxmlformats.org/officeDocument/2006/relationships/image" Target="../media/image317.png"/><Relationship Id="rId307" Type="http://schemas.openxmlformats.org/officeDocument/2006/relationships/image" Target="../media/image324.png"/><Relationship Id="rId328" Type="http://schemas.openxmlformats.org/officeDocument/2006/relationships/customXml" Target="../ink/ink336.xml"/><Relationship Id="rId349" Type="http://schemas.openxmlformats.org/officeDocument/2006/relationships/image" Target="../media/image345.png"/><Relationship Id="rId514" Type="http://schemas.openxmlformats.org/officeDocument/2006/relationships/customXml" Target="../ink/ink427.xml"/><Relationship Id="rId88" Type="http://schemas.openxmlformats.org/officeDocument/2006/relationships/customXml" Target="../ink/ink216.xml"/><Relationship Id="rId111" Type="http://schemas.openxmlformats.org/officeDocument/2006/relationships/image" Target="../media/image226.png"/><Relationship Id="rId132" Type="http://schemas.openxmlformats.org/officeDocument/2006/relationships/customXml" Target="../ink/ink238.xml"/><Relationship Id="rId153" Type="http://schemas.openxmlformats.org/officeDocument/2006/relationships/image" Target="../media/image247.png"/><Relationship Id="rId174" Type="http://schemas.openxmlformats.org/officeDocument/2006/relationships/customXml" Target="../ink/ink259.xml"/><Relationship Id="rId195" Type="http://schemas.openxmlformats.org/officeDocument/2006/relationships/image" Target="../media/image268.png"/><Relationship Id="rId209" Type="http://schemas.openxmlformats.org/officeDocument/2006/relationships/image" Target="../media/image275.png"/><Relationship Id="rId360" Type="http://schemas.openxmlformats.org/officeDocument/2006/relationships/customXml" Target="../ink/ink352.xml"/><Relationship Id="rId381" Type="http://schemas.openxmlformats.org/officeDocument/2006/relationships/image" Target="../media/image361.png"/><Relationship Id="rId416" Type="http://schemas.openxmlformats.org/officeDocument/2006/relationships/customXml" Target="../ink/ink380.xml"/><Relationship Id="rId220" Type="http://schemas.openxmlformats.org/officeDocument/2006/relationships/customXml" Target="../ink/ink282.xml"/><Relationship Id="rId241" Type="http://schemas.openxmlformats.org/officeDocument/2006/relationships/image" Target="../media/image291.png"/><Relationship Id="rId437" Type="http://schemas.openxmlformats.org/officeDocument/2006/relationships/image" Target="../media/image389.png"/><Relationship Id="rId479" Type="http://schemas.openxmlformats.org/officeDocument/2006/relationships/image" Target="../media/image411.png"/><Relationship Id="rId15" Type="http://schemas.openxmlformats.org/officeDocument/2006/relationships/image" Target="../media/image178.png"/><Relationship Id="rId36" Type="http://schemas.openxmlformats.org/officeDocument/2006/relationships/customXml" Target="../ink/ink190.xml"/><Relationship Id="rId57" Type="http://schemas.openxmlformats.org/officeDocument/2006/relationships/image" Target="../media/image199.png"/><Relationship Id="rId262" Type="http://schemas.openxmlformats.org/officeDocument/2006/relationships/customXml" Target="../ink/ink303.xml"/><Relationship Id="rId283" Type="http://schemas.openxmlformats.org/officeDocument/2006/relationships/image" Target="../media/image312.png"/><Relationship Id="rId318" Type="http://schemas.openxmlformats.org/officeDocument/2006/relationships/customXml" Target="../ink/ink331.xml"/><Relationship Id="rId339" Type="http://schemas.openxmlformats.org/officeDocument/2006/relationships/image" Target="../media/image340.png"/><Relationship Id="rId490" Type="http://schemas.openxmlformats.org/officeDocument/2006/relationships/customXml" Target="../ink/ink415.xml"/><Relationship Id="rId504" Type="http://schemas.openxmlformats.org/officeDocument/2006/relationships/customXml" Target="../ink/ink422.xml"/><Relationship Id="rId525" Type="http://schemas.openxmlformats.org/officeDocument/2006/relationships/image" Target="../media/image431.png"/><Relationship Id="rId78" Type="http://schemas.openxmlformats.org/officeDocument/2006/relationships/customXml" Target="../ink/ink211.xml"/><Relationship Id="rId99" Type="http://schemas.openxmlformats.org/officeDocument/2006/relationships/image" Target="../media/image220.png"/><Relationship Id="rId101" Type="http://schemas.openxmlformats.org/officeDocument/2006/relationships/image" Target="../media/image221.png"/><Relationship Id="rId122" Type="http://schemas.openxmlformats.org/officeDocument/2006/relationships/customXml" Target="../ink/ink233.xml"/><Relationship Id="rId143" Type="http://schemas.openxmlformats.org/officeDocument/2006/relationships/image" Target="../media/image242.png"/><Relationship Id="rId164" Type="http://schemas.openxmlformats.org/officeDocument/2006/relationships/customXml" Target="../ink/ink254.xml"/><Relationship Id="rId185" Type="http://schemas.openxmlformats.org/officeDocument/2006/relationships/image" Target="../media/image263.png"/><Relationship Id="rId350" Type="http://schemas.openxmlformats.org/officeDocument/2006/relationships/customXml" Target="../ink/ink347.xml"/><Relationship Id="rId371" Type="http://schemas.openxmlformats.org/officeDocument/2006/relationships/image" Target="../media/image356.png"/><Relationship Id="rId406" Type="http://schemas.openxmlformats.org/officeDocument/2006/relationships/customXml" Target="../ink/ink375.xml"/><Relationship Id="rId9" Type="http://schemas.openxmlformats.org/officeDocument/2006/relationships/image" Target="../media/image175.png"/><Relationship Id="rId210" Type="http://schemas.openxmlformats.org/officeDocument/2006/relationships/customXml" Target="../ink/ink277.xml"/><Relationship Id="rId392" Type="http://schemas.openxmlformats.org/officeDocument/2006/relationships/customXml" Target="../ink/ink368.xml"/><Relationship Id="rId427" Type="http://schemas.openxmlformats.org/officeDocument/2006/relationships/image" Target="../media/image384.png"/><Relationship Id="rId448" Type="http://schemas.openxmlformats.org/officeDocument/2006/relationships/customXml" Target="../ink/ink396.xml"/><Relationship Id="rId469" Type="http://schemas.openxmlformats.org/officeDocument/2006/relationships/image" Target="../media/image406.png"/><Relationship Id="rId26" Type="http://schemas.openxmlformats.org/officeDocument/2006/relationships/customXml" Target="../ink/ink185.xml"/><Relationship Id="rId231" Type="http://schemas.openxmlformats.org/officeDocument/2006/relationships/image" Target="../media/image286.png"/><Relationship Id="rId252" Type="http://schemas.openxmlformats.org/officeDocument/2006/relationships/customXml" Target="../ink/ink298.xml"/><Relationship Id="rId273" Type="http://schemas.openxmlformats.org/officeDocument/2006/relationships/image" Target="../media/image307.png"/><Relationship Id="rId294" Type="http://schemas.openxmlformats.org/officeDocument/2006/relationships/customXml" Target="../ink/ink319.xml"/><Relationship Id="rId308" Type="http://schemas.openxmlformats.org/officeDocument/2006/relationships/customXml" Target="../ink/ink326.xml"/><Relationship Id="rId329" Type="http://schemas.openxmlformats.org/officeDocument/2006/relationships/image" Target="../media/image335.png"/><Relationship Id="rId480" Type="http://schemas.openxmlformats.org/officeDocument/2006/relationships/customXml" Target="../ink/ink410.xml"/><Relationship Id="rId515" Type="http://schemas.openxmlformats.org/officeDocument/2006/relationships/image" Target="../media/image426.png"/><Relationship Id="rId47" Type="http://schemas.openxmlformats.org/officeDocument/2006/relationships/image" Target="../media/image194.png"/><Relationship Id="rId68" Type="http://schemas.openxmlformats.org/officeDocument/2006/relationships/customXml" Target="../ink/ink206.xml"/><Relationship Id="rId89" Type="http://schemas.openxmlformats.org/officeDocument/2006/relationships/image" Target="../media/image215.png"/><Relationship Id="rId112" Type="http://schemas.openxmlformats.org/officeDocument/2006/relationships/customXml" Target="../ink/ink228.xml"/><Relationship Id="rId133" Type="http://schemas.openxmlformats.org/officeDocument/2006/relationships/image" Target="../media/image237.png"/><Relationship Id="rId154" Type="http://schemas.openxmlformats.org/officeDocument/2006/relationships/customXml" Target="../ink/ink249.xml"/><Relationship Id="rId175" Type="http://schemas.openxmlformats.org/officeDocument/2006/relationships/image" Target="../media/image258.png"/><Relationship Id="rId340" Type="http://schemas.openxmlformats.org/officeDocument/2006/relationships/customXml" Target="../ink/ink342.xml"/><Relationship Id="rId361" Type="http://schemas.openxmlformats.org/officeDocument/2006/relationships/image" Target="../media/image351.png"/><Relationship Id="rId196" Type="http://schemas.openxmlformats.org/officeDocument/2006/relationships/customXml" Target="../ink/ink270.xml"/><Relationship Id="rId200" Type="http://schemas.openxmlformats.org/officeDocument/2006/relationships/customXml" Target="../ink/ink272.xml"/><Relationship Id="rId382" Type="http://schemas.openxmlformats.org/officeDocument/2006/relationships/customXml" Target="../ink/ink363.xml"/><Relationship Id="rId417" Type="http://schemas.openxmlformats.org/officeDocument/2006/relationships/image" Target="../media/image379.png"/><Relationship Id="rId438" Type="http://schemas.openxmlformats.org/officeDocument/2006/relationships/customXml" Target="../ink/ink391.xml"/><Relationship Id="rId459" Type="http://schemas.openxmlformats.org/officeDocument/2006/relationships/image" Target="../media/image401.png"/><Relationship Id="rId16" Type="http://schemas.openxmlformats.org/officeDocument/2006/relationships/customXml" Target="../ink/ink180.xml"/><Relationship Id="rId221" Type="http://schemas.openxmlformats.org/officeDocument/2006/relationships/image" Target="../media/image281.png"/><Relationship Id="rId242" Type="http://schemas.openxmlformats.org/officeDocument/2006/relationships/customXml" Target="../ink/ink293.xml"/><Relationship Id="rId263" Type="http://schemas.openxmlformats.org/officeDocument/2006/relationships/image" Target="../media/image302.png"/><Relationship Id="rId284" Type="http://schemas.openxmlformats.org/officeDocument/2006/relationships/customXml" Target="../ink/ink314.xml"/><Relationship Id="rId319" Type="http://schemas.openxmlformats.org/officeDocument/2006/relationships/image" Target="../media/image330.png"/><Relationship Id="rId470" Type="http://schemas.openxmlformats.org/officeDocument/2006/relationships/customXml" Target="../ink/ink406.xml"/><Relationship Id="rId491" Type="http://schemas.openxmlformats.org/officeDocument/2006/relationships/image" Target="../media/image410.png"/><Relationship Id="rId505" Type="http://schemas.openxmlformats.org/officeDocument/2006/relationships/image" Target="../media/image421.png"/><Relationship Id="rId526" Type="http://schemas.openxmlformats.org/officeDocument/2006/relationships/image" Target="../media/image432.png"/><Relationship Id="rId37" Type="http://schemas.openxmlformats.org/officeDocument/2006/relationships/image" Target="../media/image189.png"/><Relationship Id="rId58" Type="http://schemas.openxmlformats.org/officeDocument/2006/relationships/customXml" Target="../ink/ink201.xml"/><Relationship Id="rId79" Type="http://schemas.openxmlformats.org/officeDocument/2006/relationships/image" Target="../media/image210.png"/><Relationship Id="rId102" Type="http://schemas.openxmlformats.org/officeDocument/2006/relationships/customXml" Target="../ink/ink223.xml"/><Relationship Id="rId123" Type="http://schemas.openxmlformats.org/officeDocument/2006/relationships/image" Target="../media/image232.png"/><Relationship Id="rId144" Type="http://schemas.openxmlformats.org/officeDocument/2006/relationships/customXml" Target="../ink/ink244.xml"/><Relationship Id="rId330" Type="http://schemas.openxmlformats.org/officeDocument/2006/relationships/customXml" Target="../ink/ink337.xml"/><Relationship Id="rId90" Type="http://schemas.openxmlformats.org/officeDocument/2006/relationships/customXml" Target="../ink/ink217.xml"/><Relationship Id="rId165" Type="http://schemas.openxmlformats.org/officeDocument/2006/relationships/image" Target="../media/image253.png"/><Relationship Id="rId186" Type="http://schemas.openxmlformats.org/officeDocument/2006/relationships/customXml" Target="../ink/ink265.xml"/><Relationship Id="rId351" Type="http://schemas.openxmlformats.org/officeDocument/2006/relationships/image" Target="../media/image346.png"/><Relationship Id="rId372" Type="http://schemas.openxmlformats.org/officeDocument/2006/relationships/customXml" Target="../ink/ink358.xml"/><Relationship Id="rId393" Type="http://schemas.openxmlformats.org/officeDocument/2006/relationships/image" Target="../media/image367.png"/><Relationship Id="rId407" Type="http://schemas.openxmlformats.org/officeDocument/2006/relationships/image" Target="../media/image374.png"/><Relationship Id="rId428" Type="http://schemas.openxmlformats.org/officeDocument/2006/relationships/customXml" Target="../ink/ink386.xml"/><Relationship Id="rId449" Type="http://schemas.openxmlformats.org/officeDocument/2006/relationships/image" Target="../media/image395.png"/><Relationship Id="rId211" Type="http://schemas.openxmlformats.org/officeDocument/2006/relationships/image" Target="../media/image276.png"/><Relationship Id="rId232" Type="http://schemas.openxmlformats.org/officeDocument/2006/relationships/customXml" Target="../ink/ink288.xml"/><Relationship Id="rId253" Type="http://schemas.openxmlformats.org/officeDocument/2006/relationships/image" Target="../media/image297.png"/><Relationship Id="rId274" Type="http://schemas.openxmlformats.org/officeDocument/2006/relationships/customXml" Target="../ink/ink309.xml"/><Relationship Id="rId295" Type="http://schemas.openxmlformats.org/officeDocument/2006/relationships/image" Target="../media/image318.png"/><Relationship Id="rId309" Type="http://schemas.openxmlformats.org/officeDocument/2006/relationships/image" Target="../media/image325.png"/><Relationship Id="rId460" Type="http://schemas.openxmlformats.org/officeDocument/2006/relationships/customXml" Target="../ink/ink401.xml"/><Relationship Id="rId481" Type="http://schemas.openxmlformats.org/officeDocument/2006/relationships/image" Target="../media/image412.png"/><Relationship Id="rId516" Type="http://schemas.openxmlformats.org/officeDocument/2006/relationships/customXml" Target="../ink/ink428.xml"/><Relationship Id="rId27" Type="http://schemas.openxmlformats.org/officeDocument/2006/relationships/image" Target="../media/image184.png"/><Relationship Id="rId48" Type="http://schemas.openxmlformats.org/officeDocument/2006/relationships/customXml" Target="../ink/ink196.xml"/><Relationship Id="rId69" Type="http://schemas.openxmlformats.org/officeDocument/2006/relationships/image" Target="../media/image205.png"/><Relationship Id="rId113" Type="http://schemas.openxmlformats.org/officeDocument/2006/relationships/image" Target="../media/image227.png"/><Relationship Id="rId134" Type="http://schemas.openxmlformats.org/officeDocument/2006/relationships/customXml" Target="../ink/ink239.xml"/><Relationship Id="rId320" Type="http://schemas.openxmlformats.org/officeDocument/2006/relationships/customXml" Target="../ink/ink332.xml"/><Relationship Id="rId80" Type="http://schemas.openxmlformats.org/officeDocument/2006/relationships/customXml" Target="../ink/ink212.xml"/><Relationship Id="rId155" Type="http://schemas.openxmlformats.org/officeDocument/2006/relationships/image" Target="../media/image248.png"/><Relationship Id="rId176" Type="http://schemas.openxmlformats.org/officeDocument/2006/relationships/customXml" Target="../ink/ink260.xml"/><Relationship Id="rId197" Type="http://schemas.openxmlformats.org/officeDocument/2006/relationships/image" Target="../media/image269.png"/><Relationship Id="rId341" Type="http://schemas.openxmlformats.org/officeDocument/2006/relationships/image" Target="../media/image341.png"/><Relationship Id="rId362" Type="http://schemas.openxmlformats.org/officeDocument/2006/relationships/customXml" Target="../ink/ink353.xml"/><Relationship Id="rId383" Type="http://schemas.openxmlformats.org/officeDocument/2006/relationships/image" Target="../media/image362.png"/><Relationship Id="rId418" Type="http://schemas.openxmlformats.org/officeDocument/2006/relationships/customXml" Target="../ink/ink381.xml"/><Relationship Id="rId439" Type="http://schemas.openxmlformats.org/officeDocument/2006/relationships/image" Target="../media/image390.png"/><Relationship Id="rId201" Type="http://schemas.openxmlformats.org/officeDocument/2006/relationships/image" Target="../media/image271.png"/><Relationship Id="rId222" Type="http://schemas.openxmlformats.org/officeDocument/2006/relationships/customXml" Target="../ink/ink283.xml"/><Relationship Id="rId243" Type="http://schemas.openxmlformats.org/officeDocument/2006/relationships/image" Target="../media/image292.png"/><Relationship Id="rId264" Type="http://schemas.openxmlformats.org/officeDocument/2006/relationships/customXml" Target="../ink/ink304.xml"/><Relationship Id="rId285" Type="http://schemas.openxmlformats.org/officeDocument/2006/relationships/image" Target="../media/image313.png"/><Relationship Id="rId450" Type="http://schemas.openxmlformats.org/officeDocument/2006/relationships/customXml" Target="../ink/ink397.xml"/><Relationship Id="rId471" Type="http://schemas.openxmlformats.org/officeDocument/2006/relationships/image" Target="../media/image407.png"/><Relationship Id="rId506" Type="http://schemas.openxmlformats.org/officeDocument/2006/relationships/customXml" Target="../ink/ink423.xml"/><Relationship Id="rId17" Type="http://schemas.openxmlformats.org/officeDocument/2006/relationships/image" Target="../media/image179.png"/><Relationship Id="rId38" Type="http://schemas.openxmlformats.org/officeDocument/2006/relationships/customXml" Target="../ink/ink191.xml"/><Relationship Id="rId59" Type="http://schemas.openxmlformats.org/officeDocument/2006/relationships/image" Target="../media/image200.png"/><Relationship Id="rId103" Type="http://schemas.openxmlformats.org/officeDocument/2006/relationships/image" Target="../media/image222.png"/><Relationship Id="rId124" Type="http://schemas.openxmlformats.org/officeDocument/2006/relationships/customXml" Target="../ink/ink234.xml"/><Relationship Id="rId310" Type="http://schemas.openxmlformats.org/officeDocument/2006/relationships/customXml" Target="../ink/ink327.xml"/><Relationship Id="rId492" Type="http://schemas.openxmlformats.org/officeDocument/2006/relationships/customXml" Target="../ink/ink416.xml"/><Relationship Id="rId70" Type="http://schemas.openxmlformats.org/officeDocument/2006/relationships/customXml" Target="../ink/ink207.xml"/><Relationship Id="rId91" Type="http://schemas.openxmlformats.org/officeDocument/2006/relationships/image" Target="../media/image216.png"/><Relationship Id="rId145" Type="http://schemas.openxmlformats.org/officeDocument/2006/relationships/image" Target="../media/image243.png"/><Relationship Id="rId166" Type="http://schemas.openxmlformats.org/officeDocument/2006/relationships/customXml" Target="../ink/ink255.xml"/><Relationship Id="rId187" Type="http://schemas.openxmlformats.org/officeDocument/2006/relationships/image" Target="../media/image264.png"/><Relationship Id="rId331" Type="http://schemas.openxmlformats.org/officeDocument/2006/relationships/image" Target="../media/image336.png"/><Relationship Id="rId352" Type="http://schemas.openxmlformats.org/officeDocument/2006/relationships/customXml" Target="../ink/ink348.xml"/><Relationship Id="rId373" Type="http://schemas.openxmlformats.org/officeDocument/2006/relationships/image" Target="../media/image357.png"/><Relationship Id="rId394" Type="http://schemas.openxmlformats.org/officeDocument/2006/relationships/customXml" Target="../ink/ink369.xml"/><Relationship Id="rId408" Type="http://schemas.openxmlformats.org/officeDocument/2006/relationships/customXml" Target="../ink/ink376.xml"/><Relationship Id="rId429" Type="http://schemas.openxmlformats.org/officeDocument/2006/relationships/image" Target="../media/image385.png"/><Relationship Id="rId1" Type="http://schemas.microsoft.com/office/2007/relationships/media" Target="../media/media2.m4a"/><Relationship Id="rId212" Type="http://schemas.openxmlformats.org/officeDocument/2006/relationships/customXml" Target="../ink/ink278.xml"/><Relationship Id="rId233" Type="http://schemas.openxmlformats.org/officeDocument/2006/relationships/image" Target="../media/image287.png"/><Relationship Id="rId254" Type="http://schemas.openxmlformats.org/officeDocument/2006/relationships/customXml" Target="../ink/ink299.xml"/><Relationship Id="rId440" Type="http://schemas.openxmlformats.org/officeDocument/2006/relationships/customXml" Target="../ink/ink392.xml"/><Relationship Id="rId28" Type="http://schemas.openxmlformats.org/officeDocument/2006/relationships/customXml" Target="../ink/ink186.xml"/><Relationship Id="rId49" Type="http://schemas.openxmlformats.org/officeDocument/2006/relationships/image" Target="../media/image195.png"/><Relationship Id="rId114" Type="http://schemas.openxmlformats.org/officeDocument/2006/relationships/customXml" Target="../ink/ink229.xml"/><Relationship Id="rId275" Type="http://schemas.openxmlformats.org/officeDocument/2006/relationships/image" Target="../media/image308.png"/><Relationship Id="rId296" Type="http://schemas.openxmlformats.org/officeDocument/2006/relationships/customXml" Target="../ink/ink320.xml"/><Relationship Id="rId300" Type="http://schemas.openxmlformats.org/officeDocument/2006/relationships/customXml" Target="../ink/ink322.xml"/><Relationship Id="rId461" Type="http://schemas.openxmlformats.org/officeDocument/2006/relationships/image" Target="../media/image402.png"/><Relationship Id="rId482" Type="http://schemas.openxmlformats.org/officeDocument/2006/relationships/customXml" Target="../ink/ink411.xml"/><Relationship Id="rId517" Type="http://schemas.openxmlformats.org/officeDocument/2006/relationships/image" Target="../media/image427.png"/><Relationship Id="rId60" Type="http://schemas.openxmlformats.org/officeDocument/2006/relationships/customXml" Target="../ink/ink202.xml"/><Relationship Id="rId81" Type="http://schemas.openxmlformats.org/officeDocument/2006/relationships/image" Target="../media/image211.png"/><Relationship Id="rId135" Type="http://schemas.openxmlformats.org/officeDocument/2006/relationships/image" Target="../media/image238.png"/><Relationship Id="rId156" Type="http://schemas.openxmlformats.org/officeDocument/2006/relationships/customXml" Target="../ink/ink250.xml"/><Relationship Id="rId177" Type="http://schemas.openxmlformats.org/officeDocument/2006/relationships/image" Target="../media/image259.png"/><Relationship Id="rId198" Type="http://schemas.openxmlformats.org/officeDocument/2006/relationships/customXml" Target="../ink/ink271.xml"/><Relationship Id="rId321" Type="http://schemas.openxmlformats.org/officeDocument/2006/relationships/image" Target="../media/image331.png"/><Relationship Id="rId342" Type="http://schemas.openxmlformats.org/officeDocument/2006/relationships/customXml" Target="../ink/ink343.xml"/><Relationship Id="rId363" Type="http://schemas.openxmlformats.org/officeDocument/2006/relationships/image" Target="../media/image352.png"/><Relationship Id="rId384" Type="http://schemas.openxmlformats.org/officeDocument/2006/relationships/customXml" Target="../ink/ink364.xml"/><Relationship Id="rId419" Type="http://schemas.openxmlformats.org/officeDocument/2006/relationships/image" Target="../media/image380.png"/><Relationship Id="rId202" Type="http://schemas.openxmlformats.org/officeDocument/2006/relationships/customXml" Target="../ink/ink273.xml"/><Relationship Id="rId223" Type="http://schemas.openxmlformats.org/officeDocument/2006/relationships/image" Target="../media/image282.png"/><Relationship Id="rId244" Type="http://schemas.openxmlformats.org/officeDocument/2006/relationships/customXml" Target="../ink/ink294.xml"/><Relationship Id="rId430" Type="http://schemas.openxmlformats.org/officeDocument/2006/relationships/customXml" Target="../ink/ink387.xml"/><Relationship Id="rId18" Type="http://schemas.openxmlformats.org/officeDocument/2006/relationships/customXml" Target="../ink/ink181.xml"/><Relationship Id="rId39" Type="http://schemas.openxmlformats.org/officeDocument/2006/relationships/image" Target="../media/image190.png"/><Relationship Id="rId265" Type="http://schemas.openxmlformats.org/officeDocument/2006/relationships/image" Target="../media/image303.png"/><Relationship Id="rId286" Type="http://schemas.openxmlformats.org/officeDocument/2006/relationships/customXml" Target="../ink/ink315.xml"/><Relationship Id="rId451" Type="http://schemas.openxmlformats.org/officeDocument/2006/relationships/image" Target="../media/image396.png"/><Relationship Id="rId472" Type="http://schemas.openxmlformats.org/officeDocument/2006/relationships/customXml" Target="../ink/ink407.xml"/><Relationship Id="rId493" Type="http://schemas.openxmlformats.org/officeDocument/2006/relationships/image" Target="../media/image415.png"/><Relationship Id="rId507" Type="http://schemas.openxmlformats.org/officeDocument/2006/relationships/image" Target="../media/image422.png"/><Relationship Id="rId50" Type="http://schemas.openxmlformats.org/officeDocument/2006/relationships/customXml" Target="../ink/ink197.xml"/><Relationship Id="rId104" Type="http://schemas.openxmlformats.org/officeDocument/2006/relationships/customXml" Target="../ink/ink224.xml"/><Relationship Id="rId125" Type="http://schemas.openxmlformats.org/officeDocument/2006/relationships/image" Target="../media/image233.png"/><Relationship Id="rId146" Type="http://schemas.openxmlformats.org/officeDocument/2006/relationships/customXml" Target="../ink/ink245.xml"/><Relationship Id="rId167" Type="http://schemas.openxmlformats.org/officeDocument/2006/relationships/image" Target="../media/image254.png"/><Relationship Id="rId188" Type="http://schemas.openxmlformats.org/officeDocument/2006/relationships/customXml" Target="../ink/ink266.xml"/><Relationship Id="rId311" Type="http://schemas.openxmlformats.org/officeDocument/2006/relationships/image" Target="../media/image326.png"/><Relationship Id="rId332" Type="http://schemas.openxmlformats.org/officeDocument/2006/relationships/customXml" Target="../ink/ink338.xml"/><Relationship Id="rId353" Type="http://schemas.openxmlformats.org/officeDocument/2006/relationships/image" Target="../media/image347.png"/><Relationship Id="rId374" Type="http://schemas.openxmlformats.org/officeDocument/2006/relationships/customXml" Target="../ink/ink359.xml"/><Relationship Id="rId395" Type="http://schemas.openxmlformats.org/officeDocument/2006/relationships/image" Target="../media/image368.png"/><Relationship Id="rId409" Type="http://schemas.openxmlformats.org/officeDocument/2006/relationships/image" Target="../media/image375.png"/><Relationship Id="rId71" Type="http://schemas.openxmlformats.org/officeDocument/2006/relationships/image" Target="../media/image206.png"/><Relationship Id="rId92" Type="http://schemas.openxmlformats.org/officeDocument/2006/relationships/customXml" Target="../ink/ink218.xml"/><Relationship Id="rId213" Type="http://schemas.openxmlformats.org/officeDocument/2006/relationships/image" Target="../media/image277.png"/><Relationship Id="rId234" Type="http://schemas.openxmlformats.org/officeDocument/2006/relationships/customXml" Target="../ink/ink289.xml"/><Relationship Id="rId420" Type="http://schemas.openxmlformats.org/officeDocument/2006/relationships/customXml" Target="../ink/ink382.xml"/><Relationship Id="rId2" Type="http://schemas.openxmlformats.org/officeDocument/2006/relationships/audio" Target="../media/media2.m4a"/><Relationship Id="rId29" Type="http://schemas.openxmlformats.org/officeDocument/2006/relationships/image" Target="../media/image185.png"/><Relationship Id="rId255" Type="http://schemas.openxmlformats.org/officeDocument/2006/relationships/image" Target="../media/image298.png"/><Relationship Id="rId276" Type="http://schemas.openxmlformats.org/officeDocument/2006/relationships/customXml" Target="../ink/ink310.xml"/><Relationship Id="rId297" Type="http://schemas.openxmlformats.org/officeDocument/2006/relationships/image" Target="../media/image319.png"/><Relationship Id="rId441" Type="http://schemas.openxmlformats.org/officeDocument/2006/relationships/image" Target="../media/image391.png"/><Relationship Id="rId462" Type="http://schemas.openxmlformats.org/officeDocument/2006/relationships/customXml" Target="../ink/ink402.xml"/><Relationship Id="rId483" Type="http://schemas.openxmlformats.org/officeDocument/2006/relationships/image" Target="../media/image413.png"/><Relationship Id="rId518" Type="http://schemas.openxmlformats.org/officeDocument/2006/relationships/customXml" Target="../ink/ink429.xml"/><Relationship Id="rId40" Type="http://schemas.openxmlformats.org/officeDocument/2006/relationships/customXml" Target="../ink/ink192.xml"/><Relationship Id="rId115" Type="http://schemas.openxmlformats.org/officeDocument/2006/relationships/image" Target="../media/image228.png"/><Relationship Id="rId136" Type="http://schemas.openxmlformats.org/officeDocument/2006/relationships/customXml" Target="../ink/ink240.xml"/><Relationship Id="rId157" Type="http://schemas.openxmlformats.org/officeDocument/2006/relationships/image" Target="../media/image249.png"/><Relationship Id="rId178" Type="http://schemas.openxmlformats.org/officeDocument/2006/relationships/customXml" Target="../ink/ink261.xml"/><Relationship Id="rId301" Type="http://schemas.openxmlformats.org/officeDocument/2006/relationships/image" Target="../media/image321.png"/><Relationship Id="rId322" Type="http://schemas.openxmlformats.org/officeDocument/2006/relationships/customXml" Target="../ink/ink333.xml"/><Relationship Id="rId343" Type="http://schemas.openxmlformats.org/officeDocument/2006/relationships/image" Target="../media/image342.png"/><Relationship Id="rId364" Type="http://schemas.openxmlformats.org/officeDocument/2006/relationships/customXml" Target="../ink/ink354.xml"/><Relationship Id="rId61" Type="http://schemas.openxmlformats.org/officeDocument/2006/relationships/image" Target="../media/image201.png"/><Relationship Id="rId82" Type="http://schemas.openxmlformats.org/officeDocument/2006/relationships/customXml" Target="../ink/ink213.xml"/><Relationship Id="rId199" Type="http://schemas.openxmlformats.org/officeDocument/2006/relationships/image" Target="../media/image270.png"/><Relationship Id="rId203" Type="http://schemas.openxmlformats.org/officeDocument/2006/relationships/image" Target="../media/image272.png"/><Relationship Id="rId385" Type="http://schemas.openxmlformats.org/officeDocument/2006/relationships/image" Target="../media/image363.png"/><Relationship Id="rId19" Type="http://schemas.openxmlformats.org/officeDocument/2006/relationships/image" Target="../media/image180.png"/><Relationship Id="rId224" Type="http://schemas.openxmlformats.org/officeDocument/2006/relationships/customXml" Target="../ink/ink284.xml"/><Relationship Id="rId245" Type="http://schemas.openxmlformats.org/officeDocument/2006/relationships/image" Target="../media/image293.png"/><Relationship Id="rId266" Type="http://schemas.openxmlformats.org/officeDocument/2006/relationships/customXml" Target="../ink/ink305.xml"/><Relationship Id="rId287" Type="http://schemas.openxmlformats.org/officeDocument/2006/relationships/image" Target="../media/image314.png"/><Relationship Id="rId410" Type="http://schemas.openxmlformats.org/officeDocument/2006/relationships/customXml" Target="../ink/ink377.xml"/><Relationship Id="rId431" Type="http://schemas.openxmlformats.org/officeDocument/2006/relationships/image" Target="../media/image386.png"/><Relationship Id="rId452" Type="http://schemas.openxmlformats.org/officeDocument/2006/relationships/customXml" Target="../ink/ink398.xml"/><Relationship Id="rId473" Type="http://schemas.openxmlformats.org/officeDocument/2006/relationships/image" Target="../media/image408.png"/><Relationship Id="rId494" Type="http://schemas.openxmlformats.org/officeDocument/2006/relationships/customXml" Target="../ink/ink417.xml"/><Relationship Id="rId508" Type="http://schemas.openxmlformats.org/officeDocument/2006/relationships/customXml" Target="../ink/ink424.xml"/><Relationship Id="rId30" Type="http://schemas.openxmlformats.org/officeDocument/2006/relationships/customXml" Target="../ink/ink187.xml"/><Relationship Id="rId105" Type="http://schemas.openxmlformats.org/officeDocument/2006/relationships/image" Target="../media/image223.png"/><Relationship Id="rId126" Type="http://schemas.openxmlformats.org/officeDocument/2006/relationships/customXml" Target="../ink/ink235.xml"/><Relationship Id="rId147" Type="http://schemas.openxmlformats.org/officeDocument/2006/relationships/image" Target="../media/image244.png"/><Relationship Id="rId168" Type="http://schemas.openxmlformats.org/officeDocument/2006/relationships/customXml" Target="../ink/ink256.xml"/><Relationship Id="rId312" Type="http://schemas.openxmlformats.org/officeDocument/2006/relationships/customXml" Target="../ink/ink328.xml"/><Relationship Id="rId333" Type="http://schemas.openxmlformats.org/officeDocument/2006/relationships/image" Target="../media/image337.png"/><Relationship Id="rId354" Type="http://schemas.openxmlformats.org/officeDocument/2006/relationships/customXml" Target="../ink/ink349.xml"/><Relationship Id="rId51" Type="http://schemas.openxmlformats.org/officeDocument/2006/relationships/image" Target="../media/image196.png"/><Relationship Id="rId72" Type="http://schemas.openxmlformats.org/officeDocument/2006/relationships/customXml" Target="../ink/ink208.xml"/><Relationship Id="rId93" Type="http://schemas.openxmlformats.org/officeDocument/2006/relationships/image" Target="../media/image217.png"/><Relationship Id="rId189" Type="http://schemas.openxmlformats.org/officeDocument/2006/relationships/image" Target="../media/image265.png"/><Relationship Id="rId375" Type="http://schemas.openxmlformats.org/officeDocument/2006/relationships/image" Target="../media/image358.png"/><Relationship Id="rId396" Type="http://schemas.openxmlformats.org/officeDocument/2006/relationships/customXml" Target="../ink/ink370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79.xml"/><Relationship Id="rId235" Type="http://schemas.openxmlformats.org/officeDocument/2006/relationships/image" Target="../media/image288.png"/><Relationship Id="rId256" Type="http://schemas.openxmlformats.org/officeDocument/2006/relationships/customXml" Target="../ink/ink300.xml"/><Relationship Id="rId277" Type="http://schemas.openxmlformats.org/officeDocument/2006/relationships/image" Target="../media/image309.png"/><Relationship Id="rId298" Type="http://schemas.openxmlformats.org/officeDocument/2006/relationships/customXml" Target="../ink/ink321.xml"/><Relationship Id="rId400" Type="http://schemas.openxmlformats.org/officeDocument/2006/relationships/customXml" Target="../ink/ink372.xml"/><Relationship Id="rId421" Type="http://schemas.openxmlformats.org/officeDocument/2006/relationships/image" Target="../media/image381.png"/><Relationship Id="rId442" Type="http://schemas.openxmlformats.org/officeDocument/2006/relationships/customXml" Target="../ink/ink393.xml"/><Relationship Id="rId463" Type="http://schemas.openxmlformats.org/officeDocument/2006/relationships/image" Target="../media/image403.png"/><Relationship Id="rId484" Type="http://schemas.openxmlformats.org/officeDocument/2006/relationships/customXml" Target="../ink/ink412.xml"/><Relationship Id="rId519" Type="http://schemas.openxmlformats.org/officeDocument/2006/relationships/image" Target="../media/image428.png"/><Relationship Id="rId116" Type="http://schemas.openxmlformats.org/officeDocument/2006/relationships/customXml" Target="../ink/ink230.xml"/><Relationship Id="rId137" Type="http://schemas.openxmlformats.org/officeDocument/2006/relationships/image" Target="../media/image239.png"/><Relationship Id="rId158" Type="http://schemas.openxmlformats.org/officeDocument/2006/relationships/customXml" Target="../ink/ink251.xml"/><Relationship Id="rId302" Type="http://schemas.openxmlformats.org/officeDocument/2006/relationships/customXml" Target="../ink/ink323.xml"/><Relationship Id="rId323" Type="http://schemas.openxmlformats.org/officeDocument/2006/relationships/image" Target="../media/image332.png"/><Relationship Id="rId344" Type="http://schemas.openxmlformats.org/officeDocument/2006/relationships/customXml" Target="../ink/ink344.xml"/><Relationship Id="rId20" Type="http://schemas.openxmlformats.org/officeDocument/2006/relationships/customXml" Target="../ink/ink182.xml"/><Relationship Id="rId41" Type="http://schemas.openxmlformats.org/officeDocument/2006/relationships/image" Target="../media/image191.png"/><Relationship Id="rId62" Type="http://schemas.openxmlformats.org/officeDocument/2006/relationships/customXml" Target="../ink/ink203.xml"/><Relationship Id="rId83" Type="http://schemas.openxmlformats.org/officeDocument/2006/relationships/image" Target="../media/image212.png"/><Relationship Id="rId179" Type="http://schemas.openxmlformats.org/officeDocument/2006/relationships/image" Target="../media/image260.png"/><Relationship Id="rId365" Type="http://schemas.openxmlformats.org/officeDocument/2006/relationships/image" Target="../media/image353.png"/><Relationship Id="rId386" Type="http://schemas.openxmlformats.org/officeDocument/2006/relationships/customXml" Target="../ink/ink365.xml"/><Relationship Id="rId190" Type="http://schemas.openxmlformats.org/officeDocument/2006/relationships/customXml" Target="../ink/ink267.xml"/><Relationship Id="rId204" Type="http://schemas.openxmlformats.org/officeDocument/2006/relationships/customXml" Target="../ink/ink274.xml"/><Relationship Id="rId225" Type="http://schemas.openxmlformats.org/officeDocument/2006/relationships/image" Target="../media/image283.png"/><Relationship Id="rId246" Type="http://schemas.openxmlformats.org/officeDocument/2006/relationships/customXml" Target="../ink/ink295.xml"/><Relationship Id="rId267" Type="http://schemas.openxmlformats.org/officeDocument/2006/relationships/image" Target="../media/image304.png"/><Relationship Id="rId288" Type="http://schemas.openxmlformats.org/officeDocument/2006/relationships/customXml" Target="../ink/ink316.xml"/><Relationship Id="rId411" Type="http://schemas.openxmlformats.org/officeDocument/2006/relationships/image" Target="../media/image376.png"/><Relationship Id="rId432" Type="http://schemas.openxmlformats.org/officeDocument/2006/relationships/customXml" Target="../ink/ink388.xml"/><Relationship Id="rId453" Type="http://schemas.openxmlformats.org/officeDocument/2006/relationships/image" Target="../media/image397.png"/><Relationship Id="rId474" Type="http://schemas.openxmlformats.org/officeDocument/2006/relationships/customXml" Target="../ink/ink408.xml"/><Relationship Id="rId509" Type="http://schemas.openxmlformats.org/officeDocument/2006/relationships/image" Target="../media/image423.png"/><Relationship Id="rId106" Type="http://schemas.openxmlformats.org/officeDocument/2006/relationships/customXml" Target="../ink/ink225.xml"/><Relationship Id="rId127" Type="http://schemas.openxmlformats.org/officeDocument/2006/relationships/image" Target="../media/image234.png"/><Relationship Id="rId313" Type="http://schemas.openxmlformats.org/officeDocument/2006/relationships/image" Target="../media/image327.png"/><Relationship Id="rId495" Type="http://schemas.openxmlformats.org/officeDocument/2006/relationships/image" Target="../media/image416.png"/><Relationship Id="rId10" Type="http://schemas.openxmlformats.org/officeDocument/2006/relationships/customXml" Target="../ink/ink177.xml"/><Relationship Id="rId31" Type="http://schemas.openxmlformats.org/officeDocument/2006/relationships/image" Target="../media/image186.png"/><Relationship Id="rId52" Type="http://schemas.openxmlformats.org/officeDocument/2006/relationships/customXml" Target="../ink/ink198.xml"/><Relationship Id="rId73" Type="http://schemas.openxmlformats.org/officeDocument/2006/relationships/image" Target="../media/image207.png"/><Relationship Id="rId94" Type="http://schemas.openxmlformats.org/officeDocument/2006/relationships/customXml" Target="../ink/ink219.xml"/><Relationship Id="rId148" Type="http://schemas.openxmlformats.org/officeDocument/2006/relationships/customXml" Target="../ink/ink246.xml"/><Relationship Id="rId169" Type="http://schemas.openxmlformats.org/officeDocument/2006/relationships/image" Target="../media/image255.png"/><Relationship Id="rId334" Type="http://schemas.openxmlformats.org/officeDocument/2006/relationships/customXml" Target="../ink/ink339.xml"/><Relationship Id="rId355" Type="http://schemas.openxmlformats.org/officeDocument/2006/relationships/image" Target="../media/image348.png"/><Relationship Id="rId376" Type="http://schemas.openxmlformats.org/officeDocument/2006/relationships/customXml" Target="../ink/ink360.xml"/><Relationship Id="rId397" Type="http://schemas.openxmlformats.org/officeDocument/2006/relationships/image" Target="../media/image369.png"/><Relationship Id="rId520" Type="http://schemas.openxmlformats.org/officeDocument/2006/relationships/customXml" Target="../ink/ink430.xml"/><Relationship Id="rId4" Type="http://schemas.openxmlformats.org/officeDocument/2006/relationships/customXml" Target="../ink/ink174.xml"/><Relationship Id="rId180" Type="http://schemas.openxmlformats.org/officeDocument/2006/relationships/customXml" Target="../ink/ink262.xml"/><Relationship Id="rId215" Type="http://schemas.openxmlformats.org/officeDocument/2006/relationships/image" Target="../media/image278.png"/><Relationship Id="rId236" Type="http://schemas.openxmlformats.org/officeDocument/2006/relationships/customXml" Target="../ink/ink290.xml"/><Relationship Id="rId257" Type="http://schemas.openxmlformats.org/officeDocument/2006/relationships/image" Target="../media/image299.png"/><Relationship Id="rId278" Type="http://schemas.openxmlformats.org/officeDocument/2006/relationships/customXml" Target="../ink/ink311.xml"/><Relationship Id="rId401" Type="http://schemas.openxmlformats.org/officeDocument/2006/relationships/image" Target="../media/image371.png"/><Relationship Id="rId422" Type="http://schemas.openxmlformats.org/officeDocument/2006/relationships/customXml" Target="../ink/ink383.xml"/><Relationship Id="rId443" Type="http://schemas.openxmlformats.org/officeDocument/2006/relationships/image" Target="../media/image392.png"/><Relationship Id="rId464" Type="http://schemas.openxmlformats.org/officeDocument/2006/relationships/customXml" Target="../ink/ink403.xml"/><Relationship Id="rId303" Type="http://schemas.openxmlformats.org/officeDocument/2006/relationships/image" Target="../media/image322.png"/><Relationship Id="rId485" Type="http://schemas.openxmlformats.org/officeDocument/2006/relationships/image" Target="../media/image414.png"/><Relationship Id="rId42" Type="http://schemas.openxmlformats.org/officeDocument/2006/relationships/customXml" Target="../ink/ink193.xml"/><Relationship Id="rId84" Type="http://schemas.openxmlformats.org/officeDocument/2006/relationships/customXml" Target="../ink/ink214.xml"/><Relationship Id="rId138" Type="http://schemas.openxmlformats.org/officeDocument/2006/relationships/customXml" Target="../ink/ink241.xml"/><Relationship Id="rId345" Type="http://schemas.openxmlformats.org/officeDocument/2006/relationships/image" Target="../media/image343.png"/><Relationship Id="rId387" Type="http://schemas.openxmlformats.org/officeDocument/2006/relationships/image" Target="../media/image364.png"/><Relationship Id="rId510" Type="http://schemas.openxmlformats.org/officeDocument/2006/relationships/customXml" Target="../ink/ink425.xml"/><Relationship Id="rId191" Type="http://schemas.openxmlformats.org/officeDocument/2006/relationships/image" Target="../media/image266.png"/><Relationship Id="rId205" Type="http://schemas.openxmlformats.org/officeDocument/2006/relationships/image" Target="../media/image273.png"/><Relationship Id="rId247" Type="http://schemas.openxmlformats.org/officeDocument/2006/relationships/image" Target="../media/image294.png"/><Relationship Id="rId412" Type="http://schemas.openxmlformats.org/officeDocument/2006/relationships/customXml" Target="../ink/ink378.xml"/><Relationship Id="rId107" Type="http://schemas.openxmlformats.org/officeDocument/2006/relationships/image" Target="../media/image224.png"/><Relationship Id="rId289" Type="http://schemas.openxmlformats.org/officeDocument/2006/relationships/image" Target="../media/image315.png"/><Relationship Id="rId454" Type="http://schemas.openxmlformats.org/officeDocument/2006/relationships/customXml" Target="../ink/ink399.xml"/><Relationship Id="rId496" Type="http://schemas.openxmlformats.org/officeDocument/2006/relationships/customXml" Target="../ink/ink418.xml"/><Relationship Id="rId11" Type="http://schemas.openxmlformats.org/officeDocument/2006/relationships/image" Target="../media/image176.png"/><Relationship Id="rId53" Type="http://schemas.openxmlformats.org/officeDocument/2006/relationships/image" Target="../media/image197.png"/><Relationship Id="rId149" Type="http://schemas.openxmlformats.org/officeDocument/2006/relationships/image" Target="../media/image245.png"/><Relationship Id="rId314" Type="http://schemas.openxmlformats.org/officeDocument/2006/relationships/customXml" Target="../ink/ink329.xml"/><Relationship Id="rId356" Type="http://schemas.openxmlformats.org/officeDocument/2006/relationships/customXml" Target="../ink/ink350.xml"/><Relationship Id="rId398" Type="http://schemas.openxmlformats.org/officeDocument/2006/relationships/customXml" Target="../ink/ink371.xml"/><Relationship Id="rId521" Type="http://schemas.openxmlformats.org/officeDocument/2006/relationships/image" Target="../media/image429.png"/><Relationship Id="rId95" Type="http://schemas.openxmlformats.org/officeDocument/2006/relationships/image" Target="../media/image218.png"/><Relationship Id="rId160" Type="http://schemas.openxmlformats.org/officeDocument/2006/relationships/customXml" Target="../ink/ink252.xml"/><Relationship Id="rId216" Type="http://schemas.openxmlformats.org/officeDocument/2006/relationships/customXml" Target="../ink/ink280.xml"/><Relationship Id="rId423" Type="http://schemas.openxmlformats.org/officeDocument/2006/relationships/image" Target="../media/image382.png"/><Relationship Id="rId258" Type="http://schemas.openxmlformats.org/officeDocument/2006/relationships/customXml" Target="../ink/ink301.xml"/><Relationship Id="rId465" Type="http://schemas.openxmlformats.org/officeDocument/2006/relationships/image" Target="../media/image404.png"/><Relationship Id="rId22" Type="http://schemas.openxmlformats.org/officeDocument/2006/relationships/customXml" Target="../ink/ink183.xml"/><Relationship Id="rId64" Type="http://schemas.openxmlformats.org/officeDocument/2006/relationships/customXml" Target="../ink/ink204.xml"/><Relationship Id="rId118" Type="http://schemas.openxmlformats.org/officeDocument/2006/relationships/customXml" Target="../ink/ink231.xml"/><Relationship Id="rId325" Type="http://schemas.openxmlformats.org/officeDocument/2006/relationships/image" Target="../media/image333.png"/><Relationship Id="rId367" Type="http://schemas.openxmlformats.org/officeDocument/2006/relationships/image" Target="../media/image354.png"/><Relationship Id="rId171" Type="http://schemas.openxmlformats.org/officeDocument/2006/relationships/image" Target="../media/image256.png"/><Relationship Id="rId227" Type="http://schemas.openxmlformats.org/officeDocument/2006/relationships/image" Target="../media/image284.png"/><Relationship Id="rId269" Type="http://schemas.openxmlformats.org/officeDocument/2006/relationships/image" Target="../media/image305.png"/><Relationship Id="rId434" Type="http://schemas.openxmlformats.org/officeDocument/2006/relationships/customXml" Target="../ink/ink389.xml"/><Relationship Id="rId476" Type="http://schemas.openxmlformats.org/officeDocument/2006/relationships/customXml" Target="../ink/ink409.xml"/><Relationship Id="rId33" Type="http://schemas.openxmlformats.org/officeDocument/2006/relationships/image" Target="../media/image187.png"/><Relationship Id="rId129" Type="http://schemas.openxmlformats.org/officeDocument/2006/relationships/image" Target="../media/image235.png"/><Relationship Id="rId280" Type="http://schemas.openxmlformats.org/officeDocument/2006/relationships/customXml" Target="../ink/ink312.xml"/><Relationship Id="rId336" Type="http://schemas.openxmlformats.org/officeDocument/2006/relationships/customXml" Target="../ink/ink340.xml"/><Relationship Id="rId501" Type="http://schemas.openxmlformats.org/officeDocument/2006/relationships/image" Target="../media/image419.png"/><Relationship Id="rId75" Type="http://schemas.openxmlformats.org/officeDocument/2006/relationships/image" Target="../media/image208.png"/><Relationship Id="rId140" Type="http://schemas.openxmlformats.org/officeDocument/2006/relationships/customXml" Target="../ink/ink242.xml"/><Relationship Id="rId182" Type="http://schemas.openxmlformats.org/officeDocument/2006/relationships/customXml" Target="../ink/ink263.xml"/><Relationship Id="rId378" Type="http://schemas.openxmlformats.org/officeDocument/2006/relationships/customXml" Target="../ink/ink361.xml"/><Relationship Id="rId403" Type="http://schemas.openxmlformats.org/officeDocument/2006/relationships/image" Target="../media/image372.png"/><Relationship Id="rId6" Type="http://schemas.openxmlformats.org/officeDocument/2006/relationships/customXml" Target="../ink/ink175.xml"/><Relationship Id="rId238" Type="http://schemas.openxmlformats.org/officeDocument/2006/relationships/customXml" Target="../ink/ink291.xml"/><Relationship Id="rId445" Type="http://schemas.openxmlformats.org/officeDocument/2006/relationships/image" Target="../media/image393.png"/><Relationship Id="rId487" Type="http://schemas.openxmlformats.org/officeDocument/2006/relationships/image" Target="../media/image399.png"/><Relationship Id="rId291" Type="http://schemas.openxmlformats.org/officeDocument/2006/relationships/image" Target="../media/image316.png"/><Relationship Id="rId305" Type="http://schemas.openxmlformats.org/officeDocument/2006/relationships/image" Target="../media/image323.png"/><Relationship Id="rId347" Type="http://schemas.openxmlformats.org/officeDocument/2006/relationships/image" Target="../media/image344.png"/><Relationship Id="rId512" Type="http://schemas.openxmlformats.org/officeDocument/2006/relationships/customXml" Target="../ink/ink426.xml"/><Relationship Id="rId44" Type="http://schemas.openxmlformats.org/officeDocument/2006/relationships/customXml" Target="../ink/ink194.xml"/><Relationship Id="rId86" Type="http://schemas.openxmlformats.org/officeDocument/2006/relationships/customXml" Target="../ink/ink215.xml"/><Relationship Id="rId151" Type="http://schemas.openxmlformats.org/officeDocument/2006/relationships/image" Target="../media/image246.png"/><Relationship Id="rId389" Type="http://schemas.openxmlformats.org/officeDocument/2006/relationships/image" Target="../media/image365.png"/><Relationship Id="rId193" Type="http://schemas.openxmlformats.org/officeDocument/2006/relationships/image" Target="../media/image267.png"/><Relationship Id="rId207" Type="http://schemas.openxmlformats.org/officeDocument/2006/relationships/image" Target="../media/image274.png"/><Relationship Id="rId249" Type="http://schemas.openxmlformats.org/officeDocument/2006/relationships/image" Target="../media/image295.png"/><Relationship Id="rId414" Type="http://schemas.openxmlformats.org/officeDocument/2006/relationships/customXml" Target="../ink/ink379.xml"/><Relationship Id="rId456" Type="http://schemas.openxmlformats.org/officeDocument/2006/relationships/customXml" Target="../ink/ink400.xml"/><Relationship Id="rId498" Type="http://schemas.openxmlformats.org/officeDocument/2006/relationships/customXml" Target="../ink/ink419.xml"/><Relationship Id="rId13" Type="http://schemas.openxmlformats.org/officeDocument/2006/relationships/image" Target="../media/image177.png"/><Relationship Id="rId109" Type="http://schemas.openxmlformats.org/officeDocument/2006/relationships/image" Target="../media/image225.png"/><Relationship Id="rId260" Type="http://schemas.openxmlformats.org/officeDocument/2006/relationships/customXml" Target="../ink/ink302.xml"/><Relationship Id="rId316" Type="http://schemas.openxmlformats.org/officeDocument/2006/relationships/customXml" Target="../ink/ink330.xml"/><Relationship Id="rId523" Type="http://schemas.openxmlformats.org/officeDocument/2006/relationships/image" Target="../media/image430.png"/><Relationship Id="rId55" Type="http://schemas.openxmlformats.org/officeDocument/2006/relationships/image" Target="../media/image198.png"/><Relationship Id="rId97" Type="http://schemas.openxmlformats.org/officeDocument/2006/relationships/image" Target="../media/image219.png"/><Relationship Id="rId120" Type="http://schemas.openxmlformats.org/officeDocument/2006/relationships/customXml" Target="../ink/ink232.xml"/><Relationship Id="rId358" Type="http://schemas.openxmlformats.org/officeDocument/2006/relationships/customXml" Target="../ink/ink351.xml"/><Relationship Id="rId162" Type="http://schemas.openxmlformats.org/officeDocument/2006/relationships/customXml" Target="../ink/ink253.xml"/><Relationship Id="rId218" Type="http://schemas.openxmlformats.org/officeDocument/2006/relationships/customXml" Target="../ink/ink281.xml"/><Relationship Id="rId425" Type="http://schemas.openxmlformats.org/officeDocument/2006/relationships/image" Target="../media/image383.png"/><Relationship Id="rId467" Type="http://schemas.openxmlformats.org/officeDocument/2006/relationships/image" Target="../media/image405.png"/><Relationship Id="rId271" Type="http://schemas.openxmlformats.org/officeDocument/2006/relationships/image" Target="../media/image306.png"/><Relationship Id="rId24" Type="http://schemas.openxmlformats.org/officeDocument/2006/relationships/customXml" Target="../ink/ink184.xml"/><Relationship Id="rId66" Type="http://schemas.openxmlformats.org/officeDocument/2006/relationships/customXml" Target="../ink/ink205.xml"/><Relationship Id="rId131" Type="http://schemas.openxmlformats.org/officeDocument/2006/relationships/image" Target="../media/image236.png"/><Relationship Id="rId327" Type="http://schemas.openxmlformats.org/officeDocument/2006/relationships/image" Target="../media/image334.png"/><Relationship Id="rId369" Type="http://schemas.openxmlformats.org/officeDocument/2006/relationships/image" Target="../media/image355.png"/><Relationship Id="rId173" Type="http://schemas.openxmlformats.org/officeDocument/2006/relationships/image" Target="../media/image257.png"/><Relationship Id="rId229" Type="http://schemas.openxmlformats.org/officeDocument/2006/relationships/image" Target="../media/image285.png"/><Relationship Id="rId380" Type="http://schemas.openxmlformats.org/officeDocument/2006/relationships/customXml" Target="../ink/ink362.xml"/><Relationship Id="rId436" Type="http://schemas.openxmlformats.org/officeDocument/2006/relationships/customXml" Target="../ink/ink390.xml"/><Relationship Id="rId240" Type="http://schemas.openxmlformats.org/officeDocument/2006/relationships/customXml" Target="../ink/ink292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67.png"/><Relationship Id="rId299" Type="http://schemas.openxmlformats.org/officeDocument/2006/relationships/image" Target="../media/image4458.png"/><Relationship Id="rId21" Type="http://schemas.openxmlformats.org/officeDocument/2006/relationships/image" Target="../media/image4319.png"/><Relationship Id="rId63" Type="http://schemas.openxmlformats.org/officeDocument/2006/relationships/image" Target="../media/image4340.png"/><Relationship Id="rId159" Type="http://schemas.openxmlformats.org/officeDocument/2006/relationships/image" Target="../media/image4388.png"/><Relationship Id="rId324" Type="http://schemas.openxmlformats.org/officeDocument/2006/relationships/customXml" Target="../ink/ink4503.xml"/><Relationship Id="rId366" Type="http://schemas.openxmlformats.org/officeDocument/2006/relationships/customXml" Target="../ink/ink4524.xml"/><Relationship Id="rId531" Type="http://schemas.openxmlformats.org/officeDocument/2006/relationships/image" Target="../media/image4575.png"/><Relationship Id="rId573" Type="http://schemas.openxmlformats.org/officeDocument/2006/relationships/image" Target="../media/image3687.png"/><Relationship Id="rId170" Type="http://schemas.openxmlformats.org/officeDocument/2006/relationships/customXml" Target="../ink/ink4426.xml"/><Relationship Id="rId226" Type="http://schemas.openxmlformats.org/officeDocument/2006/relationships/customXml" Target="../ink/ink4454.xml"/><Relationship Id="rId433" Type="http://schemas.openxmlformats.org/officeDocument/2006/relationships/image" Target="../media/image4525.png"/><Relationship Id="rId268" Type="http://schemas.openxmlformats.org/officeDocument/2006/relationships/customXml" Target="../ink/ink4475.xml"/><Relationship Id="rId475" Type="http://schemas.openxmlformats.org/officeDocument/2006/relationships/image" Target="../media/image4546.png"/><Relationship Id="rId32" Type="http://schemas.openxmlformats.org/officeDocument/2006/relationships/customXml" Target="../ink/ink4357.xml"/><Relationship Id="rId74" Type="http://schemas.openxmlformats.org/officeDocument/2006/relationships/customXml" Target="../ink/ink4378.xml"/><Relationship Id="rId128" Type="http://schemas.openxmlformats.org/officeDocument/2006/relationships/customXml" Target="../ink/ink4405.xml"/><Relationship Id="rId335" Type="http://schemas.openxmlformats.org/officeDocument/2006/relationships/image" Target="../media/image4476.png"/><Relationship Id="rId377" Type="http://schemas.openxmlformats.org/officeDocument/2006/relationships/image" Target="../media/image4497.png"/><Relationship Id="rId500" Type="http://schemas.openxmlformats.org/officeDocument/2006/relationships/customXml" Target="../ink/ink4591.xml"/><Relationship Id="rId542" Type="http://schemas.openxmlformats.org/officeDocument/2006/relationships/customXml" Target="../ink/ink4610.xml"/><Relationship Id="rId5" Type="http://schemas.openxmlformats.org/officeDocument/2006/relationships/image" Target="../media/image4311.png"/><Relationship Id="rId181" Type="http://schemas.openxmlformats.org/officeDocument/2006/relationships/image" Target="../media/image4399.png"/><Relationship Id="rId237" Type="http://schemas.openxmlformats.org/officeDocument/2006/relationships/image" Target="../media/image4427.png"/><Relationship Id="rId402" Type="http://schemas.openxmlformats.org/officeDocument/2006/relationships/customXml" Target="../ink/ink4542.xml"/><Relationship Id="rId279" Type="http://schemas.openxmlformats.org/officeDocument/2006/relationships/image" Target="../media/image4448.png"/><Relationship Id="rId444" Type="http://schemas.openxmlformats.org/officeDocument/2006/relationships/customXml" Target="../ink/ink4563.xml"/><Relationship Id="rId486" Type="http://schemas.openxmlformats.org/officeDocument/2006/relationships/customXml" Target="../ink/ink4584.xml"/><Relationship Id="rId43" Type="http://schemas.openxmlformats.org/officeDocument/2006/relationships/image" Target="../media/image4330.png"/><Relationship Id="rId139" Type="http://schemas.openxmlformats.org/officeDocument/2006/relationships/image" Target="../media/image4378.png"/><Relationship Id="rId290" Type="http://schemas.openxmlformats.org/officeDocument/2006/relationships/customXml" Target="../ink/ink4486.xml"/><Relationship Id="rId304" Type="http://schemas.openxmlformats.org/officeDocument/2006/relationships/customXml" Target="../ink/ink4493.xml"/><Relationship Id="rId346" Type="http://schemas.openxmlformats.org/officeDocument/2006/relationships/customXml" Target="../ink/ink4514.xml"/><Relationship Id="rId388" Type="http://schemas.openxmlformats.org/officeDocument/2006/relationships/customXml" Target="../ink/ink4535.xml"/><Relationship Id="rId511" Type="http://schemas.openxmlformats.org/officeDocument/2006/relationships/image" Target="../media/image4564.png"/><Relationship Id="rId553" Type="http://schemas.openxmlformats.org/officeDocument/2006/relationships/image" Target="../media/image4586.png"/><Relationship Id="rId85" Type="http://schemas.openxmlformats.org/officeDocument/2006/relationships/image" Target="../media/image4351.png"/><Relationship Id="rId150" Type="http://schemas.openxmlformats.org/officeDocument/2006/relationships/customXml" Target="../ink/ink4416.xml"/><Relationship Id="rId192" Type="http://schemas.openxmlformats.org/officeDocument/2006/relationships/customXml" Target="../ink/ink4437.xml"/><Relationship Id="rId206" Type="http://schemas.openxmlformats.org/officeDocument/2006/relationships/customXml" Target="../ink/ink4444.xml"/><Relationship Id="rId413" Type="http://schemas.openxmlformats.org/officeDocument/2006/relationships/image" Target="../media/image4515.png"/><Relationship Id="rId248" Type="http://schemas.openxmlformats.org/officeDocument/2006/relationships/customXml" Target="../ink/ink4465.xml"/><Relationship Id="rId455" Type="http://schemas.openxmlformats.org/officeDocument/2006/relationships/image" Target="../media/image4536.png"/><Relationship Id="rId497" Type="http://schemas.openxmlformats.org/officeDocument/2006/relationships/image" Target="../media/image4557.png"/><Relationship Id="rId12" Type="http://schemas.openxmlformats.org/officeDocument/2006/relationships/customXml" Target="../ink/ink4347.xml"/><Relationship Id="rId108" Type="http://schemas.openxmlformats.org/officeDocument/2006/relationships/customXml" Target="../ink/ink4395.xml"/><Relationship Id="rId315" Type="http://schemas.openxmlformats.org/officeDocument/2006/relationships/image" Target="../media/image4466.png"/><Relationship Id="rId357" Type="http://schemas.openxmlformats.org/officeDocument/2006/relationships/image" Target="../media/image4487.png"/><Relationship Id="rId522" Type="http://schemas.openxmlformats.org/officeDocument/2006/relationships/customXml" Target="../ink/ink4602.xml"/><Relationship Id="rId54" Type="http://schemas.openxmlformats.org/officeDocument/2006/relationships/customXml" Target="../ink/ink4368.xml"/><Relationship Id="rId96" Type="http://schemas.openxmlformats.org/officeDocument/2006/relationships/customXml" Target="../ink/ink4389.xml"/><Relationship Id="rId161" Type="http://schemas.openxmlformats.org/officeDocument/2006/relationships/image" Target="../media/image4389.png"/><Relationship Id="rId217" Type="http://schemas.openxmlformats.org/officeDocument/2006/relationships/image" Target="../media/image4417.png"/><Relationship Id="rId399" Type="http://schemas.openxmlformats.org/officeDocument/2006/relationships/image" Target="../media/image4508.png"/><Relationship Id="rId564" Type="http://schemas.openxmlformats.org/officeDocument/2006/relationships/customXml" Target="../ink/ink4621.xml"/><Relationship Id="rId259" Type="http://schemas.openxmlformats.org/officeDocument/2006/relationships/image" Target="../media/image4438.png"/><Relationship Id="rId424" Type="http://schemas.openxmlformats.org/officeDocument/2006/relationships/customXml" Target="../ink/ink4553.xml"/><Relationship Id="rId466" Type="http://schemas.openxmlformats.org/officeDocument/2006/relationships/customXml" Target="../ink/ink4574.xml"/><Relationship Id="rId23" Type="http://schemas.openxmlformats.org/officeDocument/2006/relationships/image" Target="../media/image4320.png"/><Relationship Id="rId119" Type="http://schemas.openxmlformats.org/officeDocument/2006/relationships/image" Target="../media/image4368.png"/><Relationship Id="rId270" Type="http://schemas.openxmlformats.org/officeDocument/2006/relationships/customXml" Target="../ink/ink4476.xml"/><Relationship Id="rId326" Type="http://schemas.openxmlformats.org/officeDocument/2006/relationships/customXml" Target="../ink/ink4504.xml"/><Relationship Id="rId533" Type="http://schemas.openxmlformats.org/officeDocument/2006/relationships/image" Target="../media/image4576.png"/><Relationship Id="rId65" Type="http://schemas.openxmlformats.org/officeDocument/2006/relationships/image" Target="../media/image4341.png"/><Relationship Id="rId130" Type="http://schemas.openxmlformats.org/officeDocument/2006/relationships/customXml" Target="../ink/ink4406.xml"/><Relationship Id="rId368" Type="http://schemas.openxmlformats.org/officeDocument/2006/relationships/customXml" Target="../ink/ink4525.xml"/><Relationship Id="rId575" Type="http://schemas.openxmlformats.org/officeDocument/2006/relationships/image" Target="../media/image4571.png"/><Relationship Id="rId172" Type="http://schemas.openxmlformats.org/officeDocument/2006/relationships/customXml" Target="../ink/ink4427.xml"/><Relationship Id="rId228" Type="http://schemas.openxmlformats.org/officeDocument/2006/relationships/customXml" Target="../ink/ink4455.xml"/><Relationship Id="rId435" Type="http://schemas.openxmlformats.org/officeDocument/2006/relationships/image" Target="../media/image4526.png"/><Relationship Id="rId477" Type="http://schemas.openxmlformats.org/officeDocument/2006/relationships/image" Target="../media/image4547.png"/><Relationship Id="rId281" Type="http://schemas.openxmlformats.org/officeDocument/2006/relationships/image" Target="../media/image4449.png"/><Relationship Id="rId337" Type="http://schemas.openxmlformats.org/officeDocument/2006/relationships/image" Target="../media/image4477.png"/><Relationship Id="rId502" Type="http://schemas.openxmlformats.org/officeDocument/2006/relationships/customXml" Target="../ink/ink4592.xml"/><Relationship Id="rId34" Type="http://schemas.openxmlformats.org/officeDocument/2006/relationships/customXml" Target="../ink/ink4358.xml"/><Relationship Id="rId76" Type="http://schemas.openxmlformats.org/officeDocument/2006/relationships/customXml" Target="../ink/ink4379.xml"/><Relationship Id="rId141" Type="http://schemas.openxmlformats.org/officeDocument/2006/relationships/image" Target="../media/image4379.png"/><Relationship Id="rId379" Type="http://schemas.openxmlformats.org/officeDocument/2006/relationships/image" Target="../media/image4498.png"/><Relationship Id="rId544" Type="http://schemas.openxmlformats.org/officeDocument/2006/relationships/customXml" Target="../ink/ink4611.xml"/><Relationship Id="rId7" Type="http://schemas.openxmlformats.org/officeDocument/2006/relationships/image" Target="../media/image4312.png"/><Relationship Id="rId183" Type="http://schemas.openxmlformats.org/officeDocument/2006/relationships/image" Target="../media/image4400.png"/><Relationship Id="rId239" Type="http://schemas.openxmlformats.org/officeDocument/2006/relationships/image" Target="../media/image4428.png"/><Relationship Id="rId390" Type="http://schemas.openxmlformats.org/officeDocument/2006/relationships/customXml" Target="../ink/ink4536.xml"/><Relationship Id="rId404" Type="http://schemas.openxmlformats.org/officeDocument/2006/relationships/customXml" Target="../ink/ink4543.xml"/><Relationship Id="rId446" Type="http://schemas.openxmlformats.org/officeDocument/2006/relationships/customXml" Target="../ink/ink4564.xml"/><Relationship Id="rId250" Type="http://schemas.openxmlformats.org/officeDocument/2006/relationships/customXml" Target="../ink/ink4466.xml"/><Relationship Id="rId292" Type="http://schemas.openxmlformats.org/officeDocument/2006/relationships/customXml" Target="../ink/ink4487.xml"/><Relationship Id="rId306" Type="http://schemas.openxmlformats.org/officeDocument/2006/relationships/customXml" Target="../ink/ink4494.xml"/><Relationship Id="rId488" Type="http://schemas.openxmlformats.org/officeDocument/2006/relationships/customXml" Target="../ink/ink4585.xml"/><Relationship Id="rId45" Type="http://schemas.openxmlformats.org/officeDocument/2006/relationships/image" Target="../media/image4331.png"/><Relationship Id="rId87" Type="http://schemas.openxmlformats.org/officeDocument/2006/relationships/image" Target="../media/image4352.png"/><Relationship Id="rId110" Type="http://schemas.openxmlformats.org/officeDocument/2006/relationships/customXml" Target="../ink/ink4396.xml"/><Relationship Id="rId348" Type="http://schemas.openxmlformats.org/officeDocument/2006/relationships/customXml" Target="../ink/ink4515.xml"/><Relationship Id="rId513" Type="http://schemas.openxmlformats.org/officeDocument/2006/relationships/image" Target="../media/image4565.png"/><Relationship Id="rId555" Type="http://schemas.openxmlformats.org/officeDocument/2006/relationships/image" Target="../media/image4587.png"/><Relationship Id="rId152" Type="http://schemas.openxmlformats.org/officeDocument/2006/relationships/customXml" Target="../ink/ink4417.xml"/><Relationship Id="rId194" Type="http://schemas.openxmlformats.org/officeDocument/2006/relationships/customXml" Target="../ink/ink4438.xml"/><Relationship Id="rId208" Type="http://schemas.openxmlformats.org/officeDocument/2006/relationships/customXml" Target="../ink/ink4445.xml"/><Relationship Id="rId415" Type="http://schemas.openxmlformats.org/officeDocument/2006/relationships/image" Target="../media/image4516.png"/><Relationship Id="rId457" Type="http://schemas.openxmlformats.org/officeDocument/2006/relationships/image" Target="../media/image4537.png"/><Relationship Id="rId261" Type="http://schemas.openxmlformats.org/officeDocument/2006/relationships/image" Target="../media/image4439.png"/><Relationship Id="rId499" Type="http://schemas.openxmlformats.org/officeDocument/2006/relationships/image" Target="../media/image4558.png"/><Relationship Id="rId14" Type="http://schemas.openxmlformats.org/officeDocument/2006/relationships/customXml" Target="../ink/ink4348.xml"/><Relationship Id="rId56" Type="http://schemas.openxmlformats.org/officeDocument/2006/relationships/customXml" Target="../ink/ink4369.xml"/><Relationship Id="rId317" Type="http://schemas.openxmlformats.org/officeDocument/2006/relationships/image" Target="../media/image4467.png"/><Relationship Id="rId359" Type="http://schemas.openxmlformats.org/officeDocument/2006/relationships/image" Target="../media/image4488.png"/><Relationship Id="rId524" Type="http://schemas.openxmlformats.org/officeDocument/2006/relationships/customXml" Target="../ink/ink4603.xml"/><Relationship Id="rId566" Type="http://schemas.openxmlformats.org/officeDocument/2006/relationships/customXml" Target="../ink/ink4622.xml"/><Relationship Id="rId98" Type="http://schemas.openxmlformats.org/officeDocument/2006/relationships/customXml" Target="../ink/ink4390.xml"/><Relationship Id="rId121" Type="http://schemas.openxmlformats.org/officeDocument/2006/relationships/image" Target="../media/image4369.png"/><Relationship Id="rId163" Type="http://schemas.openxmlformats.org/officeDocument/2006/relationships/image" Target="../media/image4390.png"/><Relationship Id="rId219" Type="http://schemas.openxmlformats.org/officeDocument/2006/relationships/image" Target="../media/image4418.png"/><Relationship Id="rId370" Type="http://schemas.openxmlformats.org/officeDocument/2006/relationships/customXml" Target="../ink/ink4526.xml"/><Relationship Id="rId426" Type="http://schemas.openxmlformats.org/officeDocument/2006/relationships/customXml" Target="../ink/ink4554.xml"/><Relationship Id="rId230" Type="http://schemas.openxmlformats.org/officeDocument/2006/relationships/customXml" Target="../ink/ink4456.xml"/><Relationship Id="rId468" Type="http://schemas.openxmlformats.org/officeDocument/2006/relationships/customXml" Target="../ink/ink4575.xml"/><Relationship Id="rId25" Type="http://schemas.openxmlformats.org/officeDocument/2006/relationships/image" Target="../media/image4321.png"/><Relationship Id="rId67" Type="http://schemas.openxmlformats.org/officeDocument/2006/relationships/image" Target="../media/image4342.png"/><Relationship Id="rId272" Type="http://schemas.openxmlformats.org/officeDocument/2006/relationships/customXml" Target="../ink/ink4477.xml"/><Relationship Id="rId328" Type="http://schemas.openxmlformats.org/officeDocument/2006/relationships/customXml" Target="../ink/ink4505.xml"/><Relationship Id="rId535" Type="http://schemas.openxmlformats.org/officeDocument/2006/relationships/image" Target="../media/image4577.png"/><Relationship Id="rId577" Type="http://schemas.openxmlformats.org/officeDocument/2006/relationships/image" Target="../media/image4572.png"/><Relationship Id="rId132" Type="http://schemas.openxmlformats.org/officeDocument/2006/relationships/customXml" Target="../ink/ink4407.xml"/><Relationship Id="rId174" Type="http://schemas.openxmlformats.org/officeDocument/2006/relationships/customXml" Target="../ink/ink4428.xml"/><Relationship Id="rId381" Type="http://schemas.openxmlformats.org/officeDocument/2006/relationships/image" Target="../media/image4499.png"/><Relationship Id="rId241" Type="http://schemas.openxmlformats.org/officeDocument/2006/relationships/image" Target="../media/image4429.png"/><Relationship Id="rId437" Type="http://schemas.openxmlformats.org/officeDocument/2006/relationships/image" Target="../media/image4527.png"/><Relationship Id="rId479" Type="http://schemas.openxmlformats.org/officeDocument/2006/relationships/image" Target="../media/image4548.png"/><Relationship Id="rId36" Type="http://schemas.openxmlformats.org/officeDocument/2006/relationships/customXml" Target="../ink/ink4359.xml"/><Relationship Id="rId283" Type="http://schemas.openxmlformats.org/officeDocument/2006/relationships/image" Target="../media/image4450.png"/><Relationship Id="rId339" Type="http://schemas.openxmlformats.org/officeDocument/2006/relationships/image" Target="../media/image4478.png"/><Relationship Id="rId490" Type="http://schemas.openxmlformats.org/officeDocument/2006/relationships/customXml" Target="../ink/ink4586.xml"/><Relationship Id="rId504" Type="http://schemas.openxmlformats.org/officeDocument/2006/relationships/customXml" Target="../ink/ink4593.xml"/><Relationship Id="rId546" Type="http://schemas.openxmlformats.org/officeDocument/2006/relationships/customXml" Target="../ink/ink4612.xml"/><Relationship Id="rId78" Type="http://schemas.openxmlformats.org/officeDocument/2006/relationships/customXml" Target="../ink/ink4380.xml"/><Relationship Id="rId101" Type="http://schemas.openxmlformats.org/officeDocument/2006/relationships/image" Target="../media/image4359.png"/><Relationship Id="rId143" Type="http://schemas.openxmlformats.org/officeDocument/2006/relationships/image" Target="../media/image4380.png"/><Relationship Id="rId185" Type="http://schemas.openxmlformats.org/officeDocument/2006/relationships/image" Target="../media/image4401.png"/><Relationship Id="rId350" Type="http://schemas.openxmlformats.org/officeDocument/2006/relationships/customXml" Target="../ink/ink4516.xml"/><Relationship Id="rId406" Type="http://schemas.openxmlformats.org/officeDocument/2006/relationships/customXml" Target="../ink/ink4544.xml"/><Relationship Id="rId9" Type="http://schemas.openxmlformats.org/officeDocument/2006/relationships/image" Target="../media/image4313.png"/><Relationship Id="rId210" Type="http://schemas.openxmlformats.org/officeDocument/2006/relationships/customXml" Target="../ink/ink4446.xml"/><Relationship Id="rId392" Type="http://schemas.openxmlformats.org/officeDocument/2006/relationships/customXml" Target="../ink/ink4537.xml"/><Relationship Id="rId448" Type="http://schemas.openxmlformats.org/officeDocument/2006/relationships/customXml" Target="../ink/ink4565.xml"/><Relationship Id="rId26" Type="http://schemas.openxmlformats.org/officeDocument/2006/relationships/customXml" Target="../ink/ink4354.xml"/><Relationship Id="rId231" Type="http://schemas.openxmlformats.org/officeDocument/2006/relationships/image" Target="../media/image4424.png"/><Relationship Id="rId252" Type="http://schemas.openxmlformats.org/officeDocument/2006/relationships/customXml" Target="../ink/ink4467.xml"/><Relationship Id="rId273" Type="http://schemas.openxmlformats.org/officeDocument/2006/relationships/image" Target="../media/image4445.png"/><Relationship Id="rId294" Type="http://schemas.openxmlformats.org/officeDocument/2006/relationships/customXml" Target="../ink/ink4488.xml"/><Relationship Id="rId308" Type="http://schemas.openxmlformats.org/officeDocument/2006/relationships/customXml" Target="../ink/ink4495.xml"/><Relationship Id="rId329" Type="http://schemas.openxmlformats.org/officeDocument/2006/relationships/image" Target="../media/image4473.png"/><Relationship Id="rId480" Type="http://schemas.openxmlformats.org/officeDocument/2006/relationships/customXml" Target="../ink/ink4581.xml"/><Relationship Id="rId515" Type="http://schemas.openxmlformats.org/officeDocument/2006/relationships/image" Target="../media/image4566.png"/><Relationship Id="rId536" Type="http://schemas.openxmlformats.org/officeDocument/2006/relationships/customXml" Target="../ink/ink4607.xml"/><Relationship Id="rId47" Type="http://schemas.openxmlformats.org/officeDocument/2006/relationships/image" Target="../media/image4332.png"/><Relationship Id="rId68" Type="http://schemas.openxmlformats.org/officeDocument/2006/relationships/customXml" Target="../ink/ink4375.xml"/><Relationship Id="rId89" Type="http://schemas.openxmlformats.org/officeDocument/2006/relationships/image" Target="../media/image4353.png"/><Relationship Id="rId112" Type="http://schemas.openxmlformats.org/officeDocument/2006/relationships/customXml" Target="../ink/ink4397.xml"/><Relationship Id="rId133" Type="http://schemas.openxmlformats.org/officeDocument/2006/relationships/image" Target="../media/image4375.png"/><Relationship Id="rId154" Type="http://schemas.openxmlformats.org/officeDocument/2006/relationships/customXml" Target="../ink/ink4418.xml"/><Relationship Id="rId175" Type="http://schemas.openxmlformats.org/officeDocument/2006/relationships/image" Target="../media/image4396.png"/><Relationship Id="rId340" Type="http://schemas.openxmlformats.org/officeDocument/2006/relationships/customXml" Target="../ink/ink4511.xml"/><Relationship Id="rId361" Type="http://schemas.openxmlformats.org/officeDocument/2006/relationships/image" Target="../media/image4489.png"/><Relationship Id="rId557" Type="http://schemas.openxmlformats.org/officeDocument/2006/relationships/image" Target="../media/image4588.png"/><Relationship Id="rId578" Type="http://schemas.openxmlformats.org/officeDocument/2006/relationships/image" Target="../media/image174.png"/><Relationship Id="rId196" Type="http://schemas.openxmlformats.org/officeDocument/2006/relationships/customXml" Target="../ink/ink4439.xml"/><Relationship Id="rId200" Type="http://schemas.openxmlformats.org/officeDocument/2006/relationships/customXml" Target="../ink/ink4441.xml"/><Relationship Id="rId382" Type="http://schemas.openxmlformats.org/officeDocument/2006/relationships/customXml" Target="../ink/ink4532.xml"/><Relationship Id="rId417" Type="http://schemas.openxmlformats.org/officeDocument/2006/relationships/image" Target="../media/image4517.png"/><Relationship Id="rId438" Type="http://schemas.openxmlformats.org/officeDocument/2006/relationships/customXml" Target="../ink/ink4560.xml"/><Relationship Id="rId459" Type="http://schemas.openxmlformats.org/officeDocument/2006/relationships/image" Target="../media/image4538.png"/><Relationship Id="rId16" Type="http://schemas.openxmlformats.org/officeDocument/2006/relationships/customXml" Target="../ink/ink4349.xml"/><Relationship Id="rId221" Type="http://schemas.openxmlformats.org/officeDocument/2006/relationships/image" Target="../media/image4419.png"/><Relationship Id="rId242" Type="http://schemas.openxmlformats.org/officeDocument/2006/relationships/customXml" Target="../ink/ink4462.xml"/><Relationship Id="rId263" Type="http://schemas.openxmlformats.org/officeDocument/2006/relationships/image" Target="../media/image4440.png"/><Relationship Id="rId284" Type="http://schemas.openxmlformats.org/officeDocument/2006/relationships/customXml" Target="../ink/ink4483.xml"/><Relationship Id="rId319" Type="http://schemas.openxmlformats.org/officeDocument/2006/relationships/image" Target="../media/image4468.png"/><Relationship Id="rId470" Type="http://schemas.openxmlformats.org/officeDocument/2006/relationships/customXml" Target="../ink/ink4576.xml"/><Relationship Id="rId491" Type="http://schemas.openxmlformats.org/officeDocument/2006/relationships/image" Target="../media/image4554.png"/><Relationship Id="rId505" Type="http://schemas.openxmlformats.org/officeDocument/2006/relationships/image" Target="../media/image4561.png"/><Relationship Id="rId37" Type="http://schemas.openxmlformats.org/officeDocument/2006/relationships/image" Target="../media/image4327.png"/><Relationship Id="rId58" Type="http://schemas.openxmlformats.org/officeDocument/2006/relationships/customXml" Target="../ink/ink4370.xml"/><Relationship Id="rId79" Type="http://schemas.openxmlformats.org/officeDocument/2006/relationships/image" Target="../media/image4348.png"/><Relationship Id="rId102" Type="http://schemas.openxmlformats.org/officeDocument/2006/relationships/customXml" Target="../ink/ink4392.xml"/><Relationship Id="rId123" Type="http://schemas.openxmlformats.org/officeDocument/2006/relationships/image" Target="../media/image4370.png"/><Relationship Id="rId144" Type="http://schemas.openxmlformats.org/officeDocument/2006/relationships/customXml" Target="../ink/ink4413.xml"/><Relationship Id="rId330" Type="http://schemas.openxmlformats.org/officeDocument/2006/relationships/customXml" Target="../ink/ink4506.xml"/><Relationship Id="rId547" Type="http://schemas.openxmlformats.org/officeDocument/2006/relationships/image" Target="../media/image4583.png"/><Relationship Id="rId568" Type="http://schemas.openxmlformats.org/officeDocument/2006/relationships/customXml" Target="../ink/ink4623.xml"/><Relationship Id="rId90" Type="http://schemas.openxmlformats.org/officeDocument/2006/relationships/customXml" Target="../ink/ink4386.xml"/><Relationship Id="rId165" Type="http://schemas.openxmlformats.org/officeDocument/2006/relationships/image" Target="../media/image4391.png"/><Relationship Id="rId186" Type="http://schemas.openxmlformats.org/officeDocument/2006/relationships/customXml" Target="../ink/ink4434.xml"/><Relationship Id="rId351" Type="http://schemas.openxmlformats.org/officeDocument/2006/relationships/image" Target="../media/image4484.png"/><Relationship Id="rId372" Type="http://schemas.openxmlformats.org/officeDocument/2006/relationships/customXml" Target="../ink/ink4527.xml"/><Relationship Id="rId393" Type="http://schemas.openxmlformats.org/officeDocument/2006/relationships/image" Target="../media/image4505.png"/><Relationship Id="rId407" Type="http://schemas.openxmlformats.org/officeDocument/2006/relationships/image" Target="../media/image4512.png"/><Relationship Id="rId428" Type="http://schemas.openxmlformats.org/officeDocument/2006/relationships/customXml" Target="../ink/ink4555.xml"/><Relationship Id="rId449" Type="http://schemas.openxmlformats.org/officeDocument/2006/relationships/image" Target="../media/image4533.png"/><Relationship Id="rId211" Type="http://schemas.openxmlformats.org/officeDocument/2006/relationships/image" Target="../media/image4414.png"/><Relationship Id="rId232" Type="http://schemas.openxmlformats.org/officeDocument/2006/relationships/customXml" Target="../ink/ink4457.xml"/><Relationship Id="rId253" Type="http://schemas.openxmlformats.org/officeDocument/2006/relationships/image" Target="../media/image4435.png"/><Relationship Id="rId274" Type="http://schemas.openxmlformats.org/officeDocument/2006/relationships/customXml" Target="../ink/ink4478.xml"/><Relationship Id="rId295" Type="http://schemas.openxmlformats.org/officeDocument/2006/relationships/image" Target="../media/image4456.png"/><Relationship Id="rId309" Type="http://schemas.openxmlformats.org/officeDocument/2006/relationships/image" Target="../media/image4463.png"/><Relationship Id="rId460" Type="http://schemas.openxmlformats.org/officeDocument/2006/relationships/customXml" Target="../ink/ink4571.xml"/><Relationship Id="rId481" Type="http://schemas.openxmlformats.org/officeDocument/2006/relationships/image" Target="../media/image4549.png"/><Relationship Id="rId516" Type="http://schemas.openxmlformats.org/officeDocument/2006/relationships/customXml" Target="../ink/ink4599.xml"/><Relationship Id="rId27" Type="http://schemas.openxmlformats.org/officeDocument/2006/relationships/image" Target="../media/image4322.png"/><Relationship Id="rId48" Type="http://schemas.openxmlformats.org/officeDocument/2006/relationships/customXml" Target="../ink/ink4365.xml"/><Relationship Id="rId69" Type="http://schemas.openxmlformats.org/officeDocument/2006/relationships/image" Target="../media/image4343.png"/><Relationship Id="rId113" Type="http://schemas.openxmlformats.org/officeDocument/2006/relationships/image" Target="../media/image4365.png"/><Relationship Id="rId134" Type="http://schemas.openxmlformats.org/officeDocument/2006/relationships/customXml" Target="../ink/ink4408.xml"/><Relationship Id="rId320" Type="http://schemas.openxmlformats.org/officeDocument/2006/relationships/customXml" Target="../ink/ink4501.xml"/><Relationship Id="rId537" Type="http://schemas.openxmlformats.org/officeDocument/2006/relationships/image" Target="../media/image4578.png"/><Relationship Id="rId558" Type="http://schemas.openxmlformats.org/officeDocument/2006/relationships/customXml" Target="../ink/ink4618.xml"/><Relationship Id="rId80" Type="http://schemas.openxmlformats.org/officeDocument/2006/relationships/customXml" Target="../ink/ink4381.xml"/><Relationship Id="rId155" Type="http://schemas.openxmlformats.org/officeDocument/2006/relationships/image" Target="../media/image4386.png"/><Relationship Id="rId176" Type="http://schemas.openxmlformats.org/officeDocument/2006/relationships/customXml" Target="../ink/ink4429.xml"/><Relationship Id="rId197" Type="http://schemas.openxmlformats.org/officeDocument/2006/relationships/image" Target="../media/image4407.png"/><Relationship Id="rId341" Type="http://schemas.openxmlformats.org/officeDocument/2006/relationships/image" Target="../media/image4479.png"/><Relationship Id="rId362" Type="http://schemas.openxmlformats.org/officeDocument/2006/relationships/customXml" Target="../ink/ink4522.xml"/><Relationship Id="rId383" Type="http://schemas.openxmlformats.org/officeDocument/2006/relationships/image" Target="../media/image4500.png"/><Relationship Id="rId418" Type="http://schemas.openxmlformats.org/officeDocument/2006/relationships/customXml" Target="../ink/ink4550.xml"/><Relationship Id="rId439" Type="http://schemas.openxmlformats.org/officeDocument/2006/relationships/image" Target="../media/image4528.png"/><Relationship Id="rId201" Type="http://schemas.openxmlformats.org/officeDocument/2006/relationships/image" Target="../media/image4409.png"/><Relationship Id="rId222" Type="http://schemas.openxmlformats.org/officeDocument/2006/relationships/customXml" Target="../ink/ink4452.xml"/><Relationship Id="rId243" Type="http://schemas.openxmlformats.org/officeDocument/2006/relationships/image" Target="../media/image4430.png"/><Relationship Id="rId264" Type="http://schemas.openxmlformats.org/officeDocument/2006/relationships/customXml" Target="../ink/ink4473.xml"/><Relationship Id="rId285" Type="http://schemas.openxmlformats.org/officeDocument/2006/relationships/image" Target="../media/image4451.png"/><Relationship Id="rId450" Type="http://schemas.openxmlformats.org/officeDocument/2006/relationships/customXml" Target="../ink/ink4566.xml"/><Relationship Id="rId471" Type="http://schemas.openxmlformats.org/officeDocument/2006/relationships/image" Target="../media/image4544.png"/><Relationship Id="rId506" Type="http://schemas.openxmlformats.org/officeDocument/2006/relationships/customXml" Target="../ink/ink4594.xml"/><Relationship Id="rId17" Type="http://schemas.openxmlformats.org/officeDocument/2006/relationships/image" Target="../media/image4317.png"/><Relationship Id="rId38" Type="http://schemas.openxmlformats.org/officeDocument/2006/relationships/customXml" Target="../ink/ink4360.xml"/><Relationship Id="rId59" Type="http://schemas.openxmlformats.org/officeDocument/2006/relationships/image" Target="../media/image4338.png"/><Relationship Id="rId103" Type="http://schemas.openxmlformats.org/officeDocument/2006/relationships/image" Target="../media/image4360.png"/><Relationship Id="rId124" Type="http://schemas.openxmlformats.org/officeDocument/2006/relationships/customXml" Target="../ink/ink4403.xml"/><Relationship Id="rId310" Type="http://schemas.openxmlformats.org/officeDocument/2006/relationships/customXml" Target="../ink/ink4496.xml"/><Relationship Id="rId492" Type="http://schemas.openxmlformats.org/officeDocument/2006/relationships/customXml" Target="../ink/ink4587.xml"/><Relationship Id="rId527" Type="http://schemas.openxmlformats.org/officeDocument/2006/relationships/image" Target="../media/image4573.png"/><Relationship Id="rId548" Type="http://schemas.openxmlformats.org/officeDocument/2006/relationships/customXml" Target="../ink/ink4613.xml"/><Relationship Id="rId569" Type="http://schemas.openxmlformats.org/officeDocument/2006/relationships/image" Target="../media/image32590.png"/><Relationship Id="rId70" Type="http://schemas.openxmlformats.org/officeDocument/2006/relationships/customXml" Target="../ink/ink4376.xml"/><Relationship Id="rId91" Type="http://schemas.openxmlformats.org/officeDocument/2006/relationships/image" Target="../media/image4354.png"/><Relationship Id="rId145" Type="http://schemas.openxmlformats.org/officeDocument/2006/relationships/image" Target="../media/image4381.png"/><Relationship Id="rId166" Type="http://schemas.openxmlformats.org/officeDocument/2006/relationships/customXml" Target="../ink/ink4424.xml"/><Relationship Id="rId187" Type="http://schemas.openxmlformats.org/officeDocument/2006/relationships/image" Target="../media/image4402.png"/><Relationship Id="rId331" Type="http://schemas.openxmlformats.org/officeDocument/2006/relationships/image" Target="../media/image4474.png"/><Relationship Id="rId352" Type="http://schemas.openxmlformats.org/officeDocument/2006/relationships/customXml" Target="../ink/ink4517.xml"/><Relationship Id="rId373" Type="http://schemas.openxmlformats.org/officeDocument/2006/relationships/image" Target="../media/image4495.png"/><Relationship Id="rId394" Type="http://schemas.openxmlformats.org/officeDocument/2006/relationships/customXml" Target="../ink/ink4538.xml"/><Relationship Id="rId408" Type="http://schemas.openxmlformats.org/officeDocument/2006/relationships/customXml" Target="../ink/ink4545.xml"/><Relationship Id="rId429" Type="http://schemas.openxmlformats.org/officeDocument/2006/relationships/image" Target="../media/image4523.png"/><Relationship Id="rId1" Type="http://schemas.microsoft.com/office/2007/relationships/media" Target="../media/media20.m4a"/><Relationship Id="rId212" Type="http://schemas.openxmlformats.org/officeDocument/2006/relationships/customXml" Target="../ink/ink4447.xml"/><Relationship Id="rId233" Type="http://schemas.openxmlformats.org/officeDocument/2006/relationships/image" Target="../media/image4425.png"/><Relationship Id="rId254" Type="http://schemas.openxmlformats.org/officeDocument/2006/relationships/customXml" Target="../ink/ink4468.xml"/><Relationship Id="rId440" Type="http://schemas.openxmlformats.org/officeDocument/2006/relationships/customXml" Target="../ink/ink4561.xml"/><Relationship Id="rId28" Type="http://schemas.openxmlformats.org/officeDocument/2006/relationships/customXml" Target="../ink/ink4355.xml"/><Relationship Id="rId49" Type="http://schemas.openxmlformats.org/officeDocument/2006/relationships/image" Target="../media/image4333.png"/><Relationship Id="rId114" Type="http://schemas.openxmlformats.org/officeDocument/2006/relationships/customXml" Target="../ink/ink4398.xml"/><Relationship Id="rId275" Type="http://schemas.openxmlformats.org/officeDocument/2006/relationships/image" Target="../media/image4446.png"/><Relationship Id="rId296" Type="http://schemas.openxmlformats.org/officeDocument/2006/relationships/customXml" Target="../ink/ink4489.xml"/><Relationship Id="rId300" Type="http://schemas.openxmlformats.org/officeDocument/2006/relationships/customXml" Target="../ink/ink4491.xml"/><Relationship Id="rId461" Type="http://schemas.openxmlformats.org/officeDocument/2006/relationships/image" Target="../media/image4539.png"/><Relationship Id="rId482" Type="http://schemas.openxmlformats.org/officeDocument/2006/relationships/customXml" Target="../ink/ink4582.xml"/><Relationship Id="rId517" Type="http://schemas.openxmlformats.org/officeDocument/2006/relationships/image" Target="../media/image4567.png"/><Relationship Id="rId538" Type="http://schemas.openxmlformats.org/officeDocument/2006/relationships/customXml" Target="../ink/ink4608.xml"/><Relationship Id="rId559" Type="http://schemas.openxmlformats.org/officeDocument/2006/relationships/image" Target="../media/image4589.png"/><Relationship Id="rId60" Type="http://schemas.openxmlformats.org/officeDocument/2006/relationships/customXml" Target="../ink/ink4371.xml"/><Relationship Id="rId81" Type="http://schemas.openxmlformats.org/officeDocument/2006/relationships/image" Target="../media/image4349.png"/><Relationship Id="rId135" Type="http://schemas.openxmlformats.org/officeDocument/2006/relationships/image" Target="../media/image4376.png"/><Relationship Id="rId156" Type="http://schemas.openxmlformats.org/officeDocument/2006/relationships/customXml" Target="../ink/ink4419.xml"/><Relationship Id="rId177" Type="http://schemas.openxmlformats.org/officeDocument/2006/relationships/image" Target="../media/image4397.png"/><Relationship Id="rId198" Type="http://schemas.openxmlformats.org/officeDocument/2006/relationships/customXml" Target="../ink/ink4440.xml"/><Relationship Id="rId321" Type="http://schemas.openxmlformats.org/officeDocument/2006/relationships/image" Target="../media/image4469.png"/><Relationship Id="rId342" Type="http://schemas.openxmlformats.org/officeDocument/2006/relationships/customXml" Target="../ink/ink4512.xml"/><Relationship Id="rId363" Type="http://schemas.openxmlformats.org/officeDocument/2006/relationships/image" Target="../media/image4490.png"/><Relationship Id="rId384" Type="http://schemas.openxmlformats.org/officeDocument/2006/relationships/customXml" Target="../ink/ink4533.xml"/><Relationship Id="rId419" Type="http://schemas.openxmlformats.org/officeDocument/2006/relationships/image" Target="../media/image4518.png"/><Relationship Id="rId570" Type="http://schemas.openxmlformats.org/officeDocument/2006/relationships/customXml" Target="../ink/ink4624.xml"/><Relationship Id="rId202" Type="http://schemas.openxmlformats.org/officeDocument/2006/relationships/customXml" Target="../ink/ink4442.xml"/><Relationship Id="rId223" Type="http://schemas.openxmlformats.org/officeDocument/2006/relationships/image" Target="../media/image4420.png"/><Relationship Id="rId244" Type="http://schemas.openxmlformats.org/officeDocument/2006/relationships/customXml" Target="../ink/ink4463.xml"/><Relationship Id="rId430" Type="http://schemas.openxmlformats.org/officeDocument/2006/relationships/customXml" Target="../ink/ink4556.xml"/><Relationship Id="rId18" Type="http://schemas.openxmlformats.org/officeDocument/2006/relationships/customXml" Target="../ink/ink4350.xml"/><Relationship Id="rId39" Type="http://schemas.openxmlformats.org/officeDocument/2006/relationships/image" Target="../media/image4328.png"/><Relationship Id="rId265" Type="http://schemas.openxmlformats.org/officeDocument/2006/relationships/image" Target="../media/image4441.png"/><Relationship Id="rId286" Type="http://schemas.openxmlformats.org/officeDocument/2006/relationships/customXml" Target="../ink/ink4484.xml"/><Relationship Id="rId451" Type="http://schemas.openxmlformats.org/officeDocument/2006/relationships/image" Target="../media/image4534.png"/><Relationship Id="rId472" Type="http://schemas.openxmlformats.org/officeDocument/2006/relationships/customXml" Target="../ink/ink4577.xml"/><Relationship Id="rId493" Type="http://schemas.openxmlformats.org/officeDocument/2006/relationships/image" Target="../media/image4555.png"/><Relationship Id="rId507" Type="http://schemas.openxmlformats.org/officeDocument/2006/relationships/image" Target="../media/image4562.png"/><Relationship Id="rId528" Type="http://schemas.openxmlformats.org/officeDocument/2006/relationships/customXml" Target="../ink/ink4604.xml"/><Relationship Id="rId549" Type="http://schemas.openxmlformats.org/officeDocument/2006/relationships/image" Target="../media/image4584.png"/><Relationship Id="rId50" Type="http://schemas.openxmlformats.org/officeDocument/2006/relationships/customXml" Target="../ink/ink4366.xml"/><Relationship Id="rId104" Type="http://schemas.openxmlformats.org/officeDocument/2006/relationships/customXml" Target="../ink/ink4393.xml"/><Relationship Id="rId125" Type="http://schemas.openxmlformats.org/officeDocument/2006/relationships/image" Target="../media/image4371.png"/><Relationship Id="rId146" Type="http://schemas.openxmlformats.org/officeDocument/2006/relationships/customXml" Target="../ink/ink4414.xml"/><Relationship Id="rId167" Type="http://schemas.openxmlformats.org/officeDocument/2006/relationships/image" Target="../media/image4392.png"/><Relationship Id="rId188" Type="http://schemas.openxmlformats.org/officeDocument/2006/relationships/customXml" Target="../ink/ink4435.xml"/><Relationship Id="rId311" Type="http://schemas.openxmlformats.org/officeDocument/2006/relationships/image" Target="../media/image4464.png"/><Relationship Id="rId332" Type="http://schemas.openxmlformats.org/officeDocument/2006/relationships/customXml" Target="../ink/ink4507.xml"/><Relationship Id="rId353" Type="http://schemas.openxmlformats.org/officeDocument/2006/relationships/image" Target="../media/image4485.png"/><Relationship Id="rId374" Type="http://schemas.openxmlformats.org/officeDocument/2006/relationships/customXml" Target="../ink/ink4528.xml"/><Relationship Id="rId395" Type="http://schemas.openxmlformats.org/officeDocument/2006/relationships/image" Target="../media/image4506.png"/><Relationship Id="rId409" Type="http://schemas.openxmlformats.org/officeDocument/2006/relationships/image" Target="../media/image4513.png"/><Relationship Id="rId560" Type="http://schemas.openxmlformats.org/officeDocument/2006/relationships/customXml" Target="../ink/ink4619.xml"/><Relationship Id="rId71" Type="http://schemas.openxmlformats.org/officeDocument/2006/relationships/image" Target="../media/image4344.png"/><Relationship Id="rId92" Type="http://schemas.openxmlformats.org/officeDocument/2006/relationships/customXml" Target="../ink/ink4387.xml"/><Relationship Id="rId213" Type="http://schemas.openxmlformats.org/officeDocument/2006/relationships/image" Target="../media/image4415.png"/><Relationship Id="rId234" Type="http://schemas.openxmlformats.org/officeDocument/2006/relationships/customXml" Target="../ink/ink4458.xml"/><Relationship Id="rId420" Type="http://schemas.openxmlformats.org/officeDocument/2006/relationships/customXml" Target="../ink/ink4551.xml"/><Relationship Id="rId2" Type="http://schemas.openxmlformats.org/officeDocument/2006/relationships/audio" Target="../media/media20.m4a"/><Relationship Id="rId29" Type="http://schemas.openxmlformats.org/officeDocument/2006/relationships/image" Target="../media/image4323.png"/><Relationship Id="rId255" Type="http://schemas.openxmlformats.org/officeDocument/2006/relationships/image" Target="../media/image4436.png"/><Relationship Id="rId276" Type="http://schemas.openxmlformats.org/officeDocument/2006/relationships/customXml" Target="../ink/ink4479.xml"/><Relationship Id="rId297" Type="http://schemas.openxmlformats.org/officeDocument/2006/relationships/image" Target="../media/image4457.png"/><Relationship Id="rId441" Type="http://schemas.openxmlformats.org/officeDocument/2006/relationships/image" Target="../media/image4529.png"/><Relationship Id="rId462" Type="http://schemas.openxmlformats.org/officeDocument/2006/relationships/customXml" Target="../ink/ink4572.xml"/><Relationship Id="rId483" Type="http://schemas.openxmlformats.org/officeDocument/2006/relationships/image" Target="../media/image4550.png"/><Relationship Id="rId518" Type="http://schemas.openxmlformats.org/officeDocument/2006/relationships/customXml" Target="../ink/ink4600.xml"/><Relationship Id="rId539" Type="http://schemas.openxmlformats.org/officeDocument/2006/relationships/image" Target="../media/image4579.png"/><Relationship Id="rId40" Type="http://schemas.openxmlformats.org/officeDocument/2006/relationships/customXml" Target="../ink/ink4361.xml"/><Relationship Id="rId115" Type="http://schemas.openxmlformats.org/officeDocument/2006/relationships/image" Target="../media/image4366.png"/><Relationship Id="rId136" Type="http://schemas.openxmlformats.org/officeDocument/2006/relationships/customXml" Target="../ink/ink4409.xml"/><Relationship Id="rId157" Type="http://schemas.openxmlformats.org/officeDocument/2006/relationships/image" Target="../media/image4387.png"/><Relationship Id="rId178" Type="http://schemas.openxmlformats.org/officeDocument/2006/relationships/customXml" Target="../ink/ink4430.xml"/><Relationship Id="rId301" Type="http://schemas.openxmlformats.org/officeDocument/2006/relationships/image" Target="../media/image4459.png"/><Relationship Id="rId322" Type="http://schemas.openxmlformats.org/officeDocument/2006/relationships/customXml" Target="../ink/ink4502.xml"/><Relationship Id="rId343" Type="http://schemas.openxmlformats.org/officeDocument/2006/relationships/image" Target="../media/image4480.png"/><Relationship Id="rId364" Type="http://schemas.openxmlformats.org/officeDocument/2006/relationships/customXml" Target="../ink/ink4523.xml"/><Relationship Id="rId550" Type="http://schemas.openxmlformats.org/officeDocument/2006/relationships/customXml" Target="../ink/ink4614.xml"/><Relationship Id="rId61" Type="http://schemas.openxmlformats.org/officeDocument/2006/relationships/image" Target="../media/image4339.png"/><Relationship Id="rId82" Type="http://schemas.openxmlformats.org/officeDocument/2006/relationships/customXml" Target="../ink/ink4382.xml"/><Relationship Id="rId199" Type="http://schemas.openxmlformats.org/officeDocument/2006/relationships/image" Target="../media/image4408.png"/><Relationship Id="rId203" Type="http://schemas.openxmlformats.org/officeDocument/2006/relationships/image" Target="../media/image4410.png"/><Relationship Id="rId385" Type="http://schemas.openxmlformats.org/officeDocument/2006/relationships/image" Target="../media/image4501.png"/><Relationship Id="rId571" Type="http://schemas.openxmlformats.org/officeDocument/2006/relationships/image" Target="../media/image3686.png"/><Relationship Id="rId19" Type="http://schemas.openxmlformats.org/officeDocument/2006/relationships/image" Target="../media/image4318.png"/><Relationship Id="rId224" Type="http://schemas.openxmlformats.org/officeDocument/2006/relationships/customXml" Target="../ink/ink4453.xml"/><Relationship Id="rId245" Type="http://schemas.openxmlformats.org/officeDocument/2006/relationships/image" Target="../media/image4431.png"/><Relationship Id="rId266" Type="http://schemas.openxmlformats.org/officeDocument/2006/relationships/customXml" Target="../ink/ink4474.xml"/><Relationship Id="rId287" Type="http://schemas.openxmlformats.org/officeDocument/2006/relationships/image" Target="../media/image4452.png"/><Relationship Id="rId410" Type="http://schemas.openxmlformats.org/officeDocument/2006/relationships/customXml" Target="../ink/ink4546.xml"/><Relationship Id="rId431" Type="http://schemas.openxmlformats.org/officeDocument/2006/relationships/image" Target="../media/image4524.png"/><Relationship Id="rId452" Type="http://schemas.openxmlformats.org/officeDocument/2006/relationships/customXml" Target="../ink/ink4567.xml"/><Relationship Id="rId473" Type="http://schemas.openxmlformats.org/officeDocument/2006/relationships/image" Target="../media/image4545.png"/><Relationship Id="rId494" Type="http://schemas.openxmlformats.org/officeDocument/2006/relationships/customXml" Target="../ink/ink4588.xml"/><Relationship Id="rId508" Type="http://schemas.openxmlformats.org/officeDocument/2006/relationships/customXml" Target="../ink/ink4595.xml"/><Relationship Id="rId30" Type="http://schemas.openxmlformats.org/officeDocument/2006/relationships/customXml" Target="../ink/ink4356.xml"/><Relationship Id="rId105" Type="http://schemas.openxmlformats.org/officeDocument/2006/relationships/image" Target="../media/image4361.png"/><Relationship Id="rId126" Type="http://schemas.openxmlformats.org/officeDocument/2006/relationships/customXml" Target="../ink/ink4404.xml"/><Relationship Id="rId147" Type="http://schemas.openxmlformats.org/officeDocument/2006/relationships/image" Target="../media/image4382.png"/><Relationship Id="rId168" Type="http://schemas.openxmlformats.org/officeDocument/2006/relationships/customXml" Target="../ink/ink4425.xml"/><Relationship Id="rId312" Type="http://schemas.openxmlformats.org/officeDocument/2006/relationships/customXml" Target="../ink/ink4497.xml"/><Relationship Id="rId333" Type="http://schemas.openxmlformats.org/officeDocument/2006/relationships/image" Target="../media/image4475.png"/><Relationship Id="rId354" Type="http://schemas.openxmlformats.org/officeDocument/2006/relationships/customXml" Target="../ink/ink4518.xml"/><Relationship Id="rId540" Type="http://schemas.openxmlformats.org/officeDocument/2006/relationships/customXml" Target="../ink/ink4609.xml"/><Relationship Id="rId51" Type="http://schemas.openxmlformats.org/officeDocument/2006/relationships/image" Target="../media/image4334.png"/><Relationship Id="rId72" Type="http://schemas.openxmlformats.org/officeDocument/2006/relationships/customXml" Target="../ink/ink4377.xml"/><Relationship Id="rId93" Type="http://schemas.openxmlformats.org/officeDocument/2006/relationships/image" Target="../media/image4355.png"/><Relationship Id="rId189" Type="http://schemas.openxmlformats.org/officeDocument/2006/relationships/image" Target="../media/image4403.png"/><Relationship Id="rId375" Type="http://schemas.openxmlformats.org/officeDocument/2006/relationships/image" Target="../media/image4496.png"/><Relationship Id="rId396" Type="http://schemas.openxmlformats.org/officeDocument/2006/relationships/customXml" Target="../ink/ink4539.xml"/><Relationship Id="rId561" Type="http://schemas.openxmlformats.org/officeDocument/2006/relationships/image" Target="../media/image4590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4448.xml"/><Relationship Id="rId235" Type="http://schemas.openxmlformats.org/officeDocument/2006/relationships/image" Target="../media/image4426.png"/><Relationship Id="rId256" Type="http://schemas.openxmlformats.org/officeDocument/2006/relationships/customXml" Target="../ink/ink4469.xml"/><Relationship Id="rId277" Type="http://schemas.openxmlformats.org/officeDocument/2006/relationships/image" Target="../media/image4447.png"/><Relationship Id="rId298" Type="http://schemas.openxmlformats.org/officeDocument/2006/relationships/customXml" Target="../ink/ink4490.xml"/><Relationship Id="rId400" Type="http://schemas.openxmlformats.org/officeDocument/2006/relationships/customXml" Target="../ink/ink4541.xml"/><Relationship Id="rId421" Type="http://schemas.openxmlformats.org/officeDocument/2006/relationships/image" Target="../media/image4519.png"/><Relationship Id="rId442" Type="http://schemas.openxmlformats.org/officeDocument/2006/relationships/customXml" Target="../ink/ink4562.xml"/><Relationship Id="rId463" Type="http://schemas.openxmlformats.org/officeDocument/2006/relationships/image" Target="../media/image4540.png"/><Relationship Id="rId484" Type="http://schemas.openxmlformats.org/officeDocument/2006/relationships/customXml" Target="../ink/ink4583.xml"/><Relationship Id="rId519" Type="http://schemas.openxmlformats.org/officeDocument/2006/relationships/image" Target="../media/image4568.png"/><Relationship Id="rId116" Type="http://schemas.openxmlformats.org/officeDocument/2006/relationships/customXml" Target="../ink/ink4399.xml"/><Relationship Id="rId137" Type="http://schemas.openxmlformats.org/officeDocument/2006/relationships/image" Target="../media/image4377.png"/><Relationship Id="rId158" Type="http://schemas.openxmlformats.org/officeDocument/2006/relationships/customXml" Target="../ink/ink4420.xml"/><Relationship Id="rId302" Type="http://schemas.openxmlformats.org/officeDocument/2006/relationships/customXml" Target="../ink/ink4492.xml"/><Relationship Id="rId323" Type="http://schemas.openxmlformats.org/officeDocument/2006/relationships/image" Target="../media/image4470.png"/><Relationship Id="rId344" Type="http://schemas.openxmlformats.org/officeDocument/2006/relationships/customXml" Target="../ink/ink4513.xml"/><Relationship Id="rId20" Type="http://schemas.openxmlformats.org/officeDocument/2006/relationships/customXml" Target="../ink/ink4351.xml"/><Relationship Id="rId41" Type="http://schemas.openxmlformats.org/officeDocument/2006/relationships/image" Target="../media/image4329.png"/><Relationship Id="rId62" Type="http://schemas.openxmlformats.org/officeDocument/2006/relationships/customXml" Target="../ink/ink4372.xml"/><Relationship Id="rId83" Type="http://schemas.openxmlformats.org/officeDocument/2006/relationships/image" Target="../media/image4350.png"/><Relationship Id="rId179" Type="http://schemas.openxmlformats.org/officeDocument/2006/relationships/image" Target="../media/image4398.png"/><Relationship Id="rId365" Type="http://schemas.openxmlformats.org/officeDocument/2006/relationships/image" Target="../media/image4491.png"/><Relationship Id="rId386" Type="http://schemas.openxmlformats.org/officeDocument/2006/relationships/customXml" Target="../ink/ink4534.xml"/><Relationship Id="rId551" Type="http://schemas.openxmlformats.org/officeDocument/2006/relationships/image" Target="../media/image4585.png"/><Relationship Id="rId572" Type="http://schemas.openxmlformats.org/officeDocument/2006/relationships/customXml" Target="../ink/ink4625.xml"/><Relationship Id="rId190" Type="http://schemas.openxmlformats.org/officeDocument/2006/relationships/customXml" Target="../ink/ink4436.xml"/><Relationship Id="rId204" Type="http://schemas.openxmlformats.org/officeDocument/2006/relationships/customXml" Target="../ink/ink4443.xml"/><Relationship Id="rId225" Type="http://schemas.openxmlformats.org/officeDocument/2006/relationships/image" Target="../media/image4421.png"/><Relationship Id="rId246" Type="http://schemas.openxmlformats.org/officeDocument/2006/relationships/customXml" Target="../ink/ink4464.xml"/><Relationship Id="rId267" Type="http://schemas.openxmlformats.org/officeDocument/2006/relationships/image" Target="../media/image4442.png"/><Relationship Id="rId288" Type="http://schemas.openxmlformats.org/officeDocument/2006/relationships/customXml" Target="../ink/ink4485.xml"/><Relationship Id="rId411" Type="http://schemas.openxmlformats.org/officeDocument/2006/relationships/image" Target="../media/image4514.png"/><Relationship Id="rId432" Type="http://schemas.openxmlformats.org/officeDocument/2006/relationships/customXml" Target="../ink/ink4557.xml"/><Relationship Id="rId453" Type="http://schemas.openxmlformats.org/officeDocument/2006/relationships/image" Target="../media/image4535.png"/><Relationship Id="rId474" Type="http://schemas.openxmlformats.org/officeDocument/2006/relationships/customXml" Target="../ink/ink4578.xml"/><Relationship Id="rId509" Type="http://schemas.openxmlformats.org/officeDocument/2006/relationships/image" Target="../media/image4563.png"/><Relationship Id="rId106" Type="http://schemas.openxmlformats.org/officeDocument/2006/relationships/customXml" Target="../ink/ink4394.xml"/><Relationship Id="rId127" Type="http://schemas.openxmlformats.org/officeDocument/2006/relationships/image" Target="../media/image4372.png"/><Relationship Id="rId313" Type="http://schemas.openxmlformats.org/officeDocument/2006/relationships/image" Target="../media/image4465.png"/><Relationship Id="rId495" Type="http://schemas.openxmlformats.org/officeDocument/2006/relationships/image" Target="../media/image4556.png"/><Relationship Id="rId10" Type="http://schemas.openxmlformats.org/officeDocument/2006/relationships/customXml" Target="../ink/ink4346.xml"/><Relationship Id="rId31" Type="http://schemas.openxmlformats.org/officeDocument/2006/relationships/image" Target="../media/image4324.png"/><Relationship Id="rId52" Type="http://schemas.openxmlformats.org/officeDocument/2006/relationships/customXml" Target="../ink/ink4367.xml"/><Relationship Id="rId73" Type="http://schemas.openxmlformats.org/officeDocument/2006/relationships/image" Target="../media/image4345.png"/><Relationship Id="rId94" Type="http://schemas.openxmlformats.org/officeDocument/2006/relationships/customXml" Target="../ink/ink4388.xml"/><Relationship Id="rId148" Type="http://schemas.openxmlformats.org/officeDocument/2006/relationships/customXml" Target="../ink/ink4415.xml"/><Relationship Id="rId169" Type="http://schemas.openxmlformats.org/officeDocument/2006/relationships/image" Target="../media/image4393.png"/><Relationship Id="rId334" Type="http://schemas.openxmlformats.org/officeDocument/2006/relationships/customXml" Target="../ink/ink4508.xml"/><Relationship Id="rId355" Type="http://schemas.openxmlformats.org/officeDocument/2006/relationships/image" Target="../media/image4486.png"/><Relationship Id="rId376" Type="http://schemas.openxmlformats.org/officeDocument/2006/relationships/customXml" Target="../ink/ink4529.xml"/><Relationship Id="rId397" Type="http://schemas.openxmlformats.org/officeDocument/2006/relationships/image" Target="../media/image4507.png"/><Relationship Id="rId520" Type="http://schemas.openxmlformats.org/officeDocument/2006/relationships/customXml" Target="../ink/ink4601.xml"/><Relationship Id="rId541" Type="http://schemas.openxmlformats.org/officeDocument/2006/relationships/image" Target="../media/image4580.png"/><Relationship Id="rId562" Type="http://schemas.openxmlformats.org/officeDocument/2006/relationships/customXml" Target="../ink/ink4620.xml"/><Relationship Id="rId4" Type="http://schemas.openxmlformats.org/officeDocument/2006/relationships/customXml" Target="../ink/ink4343.xml"/><Relationship Id="rId180" Type="http://schemas.openxmlformats.org/officeDocument/2006/relationships/customXml" Target="../ink/ink4431.xml"/><Relationship Id="rId215" Type="http://schemas.openxmlformats.org/officeDocument/2006/relationships/image" Target="../media/image4416.png"/><Relationship Id="rId236" Type="http://schemas.openxmlformats.org/officeDocument/2006/relationships/customXml" Target="../ink/ink4459.xml"/><Relationship Id="rId257" Type="http://schemas.openxmlformats.org/officeDocument/2006/relationships/image" Target="../media/image4437.png"/><Relationship Id="rId278" Type="http://schemas.openxmlformats.org/officeDocument/2006/relationships/customXml" Target="../ink/ink4480.xml"/><Relationship Id="rId401" Type="http://schemas.openxmlformats.org/officeDocument/2006/relationships/image" Target="../media/image4509.png"/><Relationship Id="rId422" Type="http://schemas.openxmlformats.org/officeDocument/2006/relationships/customXml" Target="../ink/ink4552.xml"/><Relationship Id="rId443" Type="http://schemas.openxmlformats.org/officeDocument/2006/relationships/image" Target="../media/image4530.png"/><Relationship Id="rId464" Type="http://schemas.openxmlformats.org/officeDocument/2006/relationships/customXml" Target="../ink/ink4573.xml"/><Relationship Id="rId303" Type="http://schemas.openxmlformats.org/officeDocument/2006/relationships/image" Target="../media/image4460.png"/><Relationship Id="rId485" Type="http://schemas.openxmlformats.org/officeDocument/2006/relationships/image" Target="../media/image4551.png"/><Relationship Id="rId42" Type="http://schemas.openxmlformats.org/officeDocument/2006/relationships/customXml" Target="../ink/ink4362.xml"/><Relationship Id="rId84" Type="http://schemas.openxmlformats.org/officeDocument/2006/relationships/customXml" Target="../ink/ink4383.xml"/><Relationship Id="rId138" Type="http://schemas.openxmlformats.org/officeDocument/2006/relationships/customXml" Target="../ink/ink4410.xml"/><Relationship Id="rId345" Type="http://schemas.openxmlformats.org/officeDocument/2006/relationships/image" Target="../media/image4481.png"/><Relationship Id="rId387" Type="http://schemas.openxmlformats.org/officeDocument/2006/relationships/image" Target="../media/image4502.png"/><Relationship Id="rId510" Type="http://schemas.openxmlformats.org/officeDocument/2006/relationships/customXml" Target="../ink/ink4596.xml"/><Relationship Id="rId552" Type="http://schemas.openxmlformats.org/officeDocument/2006/relationships/customXml" Target="../ink/ink4615.xml"/><Relationship Id="rId191" Type="http://schemas.openxmlformats.org/officeDocument/2006/relationships/image" Target="../media/image4404.png"/><Relationship Id="rId205" Type="http://schemas.openxmlformats.org/officeDocument/2006/relationships/image" Target="../media/image4411.png"/><Relationship Id="rId247" Type="http://schemas.openxmlformats.org/officeDocument/2006/relationships/image" Target="../media/image4432.png"/><Relationship Id="rId412" Type="http://schemas.openxmlformats.org/officeDocument/2006/relationships/customXml" Target="../ink/ink4547.xml"/><Relationship Id="rId107" Type="http://schemas.openxmlformats.org/officeDocument/2006/relationships/image" Target="../media/image4362.png"/><Relationship Id="rId289" Type="http://schemas.openxmlformats.org/officeDocument/2006/relationships/image" Target="../media/image4453.png"/><Relationship Id="rId454" Type="http://schemas.openxmlformats.org/officeDocument/2006/relationships/customXml" Target="../ink/ink4568.xml"/><Relationship Id="rId496" Type="http://schemas.openxmlformats.org/officeDocument/2006/relationships/customXml" Target="../ink/ink4589.xml"/><Relationship Id="rId11" Type="http://schemas.openxmlformats.org/officeDocument/2006/relationships/image" Target="../media/image4314.png"/><Relationship Id="rId53" Type="http://schemas.openxmlformats.org/officeDocument/2006/relationships/image" Target="../media/image4335.png"/><Relationship Id="rId149" Type="http://schemas.openxmlformats.org/officeDocument/2006/relationships/image" Target="../media/image4383.png"/><Relationship Id="rId314" Type="http://schemas.openxmlformats.org/officeDocument/2006/relationships/customXml" Target="../ink/ink4498.xml"/><Relationship Id="rId356" Type="http://schemas.openxmlformats.org/officeDocument/2006/relationships/customXml" Target="../ink/ink4519.xml"/><Relationship Id="rId398" Type="http://schemas.openxmlformats.org/officeDocument/2006/relationships/customXml" Target="../ink/ink4540.xml"/><Relationship Id="rId521" Type="http://schemas.openxmlformats.org/officeDocument/2006/relationships/image" Target="../media/image4569.png"/><Relationship Id="rId563" Type="http://schemas.openxmlformats.org/officeDocument/2006/relationships/image" Target="../media/image4591.png"/><Relationship Id="rId95" Type="http://schemas.openxmlformats.org/officeDocument/2006/relationships/image" Target="../media/image4356.png"/><Relationship Id="rId160" Type="http://schemas.openxmlformats.org/officeDocument/2006/relationships/customXml" Target="../ink/ink4421.xml"/><Relationship Id="rId216" Type="http://schemas.openxmlformats.org/officeDocument/2006/relationships/customXml" Target="../ink/ink4449.xml"/><Relationship Id="rId423" Type="http://schemas.openxmlformats.org/officeDocument/2006/relationships/image" Target="../media/image4520.png"/><Relationship Id="rId258" Type="http://schemas.openxmlformats.org/officeDocument/2006/relationships/customXml" Target="../ink/ink4470.xml"/><Relationship Id="rId465" Type="http://schemas.openxmlformats.org/officeDocument/2006/relationships/image" Target="../media/image4541.png"/><Relationship Id="rId22" Type="http://schemas.openxmlformats.org/officeDocument/2006/relationships/customXml" Target="../ink/ink4352.xml"/><Relationship Id="rId64" Type="http://schemas.openxmlformats.org/officeDocument/2006/relationships/customXml" Target="../ink/ink4373.xml"/><Relationship Id="rId118" Type="http://schemas.openxmlformats.org/officeDocument/2006/relationships/customXml" Target="../ink/ink4400.xml"/><Relationship Id="rId325" Type="http://schemas.openxmlformats.org/officeDocument/2006/relationships/image" Target="../media/image4471.png"/><Relationship Id="rId367" Type="http://schemas.openxmlformats.org/officeDocument/2006/relationships/image" Target="../media/image4492.png"/><Relationship Id="rId532" Type="http://schemas.openxmlformats.org/officeDocument/2006/relationships/customXml" Target="../ink/ink4605.xml"/><Relationship Id="rId574" Type="http://schemas.openxmlformats.org/officeDocument/2006/relationships/customXml" Target="../ink/ink4626.xml"/><Relationship Id="rId171" Type="http://schemas.openxmlformats.org/officeDocument/2006/relationships/image" Target="../media/image4394.png"/><Relationship Id="rId227" Type="http://schemas.openxmlformats.org/officeDocument/2006/relationships/image" Target="../media/image4422.png"/><Relationship Id="rId269" Type="http://schemas.openxmlformats.org/officeDocument/2006/relationships/image" Target="../media/image4443.png"/><Relationship Id="rId434" Type="http://schemas.openxmlformats.org/officeDocument/2006/relationships/customXml" Target="../ink/ink4558.xml"/><Relationship Id="rId476" Type="http://schemas.openxmlformats.org/officeDocument/2006/relationships/customXml" Target="../ink/ink4579.xml"/><Relationship Id="rId33" Type="http://schemas.openxmlformats.org/officeDocument/2006/relationships/image" Target="../media/image4325.png"/><Relationship Id="rId129" Type="http://schemas.openxmlformats.org/officeDocument/2006/relationships/image" Target="../media/image4373.png"/><Relationship Id="rId280" Type="http://schemas.openxmlformats.org/officeDocument/2006/relationships/customXml" Target="../ink/ink4481.xml"/><Relationship Id="rId336" Type="http://schemas.openxmlformats.org/officeDocument/2006/relationships/customXml" Target="../ink/ink4509.xml"/><Relationship Id="rId501" Type="http://schemas.openxmlformats.org/officeDocument/2006/relationships/image" Target="../media/image4559.png"/><Relationship Id="rId543" Type="http://schemas.openxmlformats.org/officeDocument/2006/relationships/image" Target="../media/image4581.png"/><Relationship Id="rId75" Type="http://schemas.openxmlformats.org/officeDocument/2006/relationships/image" Target="../media/image4346.png"/><Relationship Id="rId140" Type="http://schemas.openxmlformats.org/officeDocument/2006/relationships/customXml" Target="../ink/ink4411.xml"/><Relationship Id="rId182" Type="http://schemas.openxmlformats.org/officeDocument/2006/relationships/customXml" Target="../ink/ink4432.xml"/><Relationship Id="rId378" Type="http://schemas.openxmlformats.org/officeDocument/2006/relationships/customXml" Target="../ink/ink4530.xml"/><Relationship Id="rId403" Type="http://schemas.openxmlformats.org/officeDocument/2006/relationships/image" Target="../media/image4510.png"/><Relationship Id="rId6" Type="http://schemas.openxmlformats.org/officeDocument/2006/relationships/customXml" Target="../ink/ink4344.xml"/><Relationship Id="rId238" Type="http://schemas.openxmlformats.org/officeDocument/2006/relationships/customXml" Target="../ink/ink4460.xml"/><Relationship Id="rId445" Type="http://schemas.openxmlformats.org/officeDocument/2006/relationships/image" Target="../media/image4531.png"/><Relationship Id="rId487" Type="http://schemas.openxmlformats.org/officeDocument/2006/relationships/image" Target="../media/image4552.png"/><Relationship Id="rId291" Type="http://schemas.openxmlformats.org/officeDocument/2006/relationships/image" Target="../media/image4454.png"/><Relationship Id="rId305" Type="http://schemas.openxmlformats.org/officeDocument/2006/relationships/image" Target="../media/image4461.png"/><Relationship Id="rId347" Type="http://schemas.openxmlformats.org/officeDocument/2006/relationships/image" Target="../media/image4482.png"/><Relationship Id="rId512" Type="http://schemas.openxmlformats.org/officeDocument/2006/relationships/customXml" Target="../ink/ink4597.xml"/><Relationship Id="rId44" Type="http://schemas.openxmlformats.org/officeDocument/2006/relationships/customXml" Target="../ink/ink4363.xml"/><Relationship Id="rId86" Type="http://schemas.openxmlformats.org/officeDocument/2006/relationships/customXml" Target="../ink/ink4384.xml"/><Relationship Id="rId151" Type="http://schemas.openxmlformats.org/officeDocument/2006/relationships/image" Target="../media/image4384.png"/><Relationship Id="rId389" Type="http://schemas.openxmlformats.org/officeDocument/2006/relationships/image" Target="../media/image4503.png"/><Relationship Id="rId554" Type="http://schemas.openxmlformats.org/officeDocument/2006/relationships/customXml" Target="../ink/ink4616.xml"/><Relationship Id="rId193" Type="http://schemas.openxmlformats.org/officeDocument/2006/relationships/image" Target="../media/image4405.png"/><Relationship Id="rId207" Type="http://schemas.openxmlformats.org/officeDocument/2006/relationships/image" Target="../media/image4412.png"/><Relationship Id="rId249" Type="http://schemas.openxmlformats.org/officeDocument/2006/relationships/image" Target="../media/image4433.png"/><Relationship Id="rId414" Type="http://schemas.openxmlformats.org/officeDocument/2006/relationships/customXml" Target="../ink/ink4548.xml"/><Relationship Id="rId456" Type="http://schemas.openxmlformats.org/officeDocument/2006/relationships/customXml" Target="../ink/ink4569.xml"/><Relationship Id="rId498" Type="http://schemas.openxmlformats.org/officeDocument/2006/relationships/customXml" Target="../ink/ink4590.xml"/><Relationship Id="rId13" Type="http://schemas.openxmlformats.org/officeDocument/2006/relationships/image" Target="../media/image4315.png"/><Relationship Id="rId109" Type="http://schemas.openxmlformats.org/officeDocument/2006/relationships/image" Target="../media/image4363.png"/><Relationship Id="rId260" Type="http://schemas.openxmlformats.org/officeDocument/2006/relationships/customXml" Target="../ink/ink4471.xml"/><Relationship Id="rId316" Type="http://schemas.openxmlformats.org/officeDocument/2006/relationships/customXml" Target="../ink/ink4499.xml"/><Relationship Id="rId523" Type="http://schemas.openxmlformats.org/officeDocument/2006/relationships/image" Target="../media/image4570.png"/><Relationship Id="rId55" Type="http://schemas.openxmlformats.org/officeDocument/2006/relationships/image" Target="../media/image4336.png"/><Relationship Id="rId97" Type="http://schemas.openxmlformats.org/officeDocument/2006/relationships/image" Target="../media/image4357.png"/><Relationship Id="rId120" Type="http://schemas.openxmlformats.org/officeDocument/2006/relationships/customXml" Target="../ink/ink4401.xml"/><Relationship Id="rId358" Type="http://schemas.openxmlformats.org/officeDocument/2006/relationships/customXml" Target="../ink/ink4520.xml"/><Relationship Id="rId565" Type="http://schemas.openxmlformats.org/officeDocument/2006/relationships/image" Target="../media/image4592.png"/><Relationship Id="rId162" Type="http://schemas.openxmlformats.org/officeDocument/2006/relationships/customXml" Target="../ink/ink4422.xml"/><Relationship Id="rId218" Type="http://schemas.openxmlformats.org/officeDocument/2006/relationships/customXml" Target="../ink/ink4450.xml"/><Relationship Id="rId425" Type="http://schemas.openxmlformats.org/officeDocument/2006/relationships/image" Target="../media/image4521.png"/><Relationship Id="rId467" Type="http://schemas.openxmlformats.org/officeDocument/2006/relationships/image" Target="../media/image4542.png"/><Relationship Id="rId271" Type="http://schemas.openxmlformats.org/officeDocument/2006/relationships/image" Target="../media/image4444.png"/><Relationship Id="rId24" Type="http://schemas.openxmlformats.org/officeDocument/2006/relationships/customXml" Target="../ink/ink4353.xml"/><Relationship Id="rId66" Type="http://schemas.openxmlformats.org/officeDocument/2006/relationships/customXml" Target="../ink/ink4374.xml"/><Relationship Id="rId131" Type="http://schemas.openxmlformats.org/officeDocument/2006/relationships/image" Target="../media/image4374.png"/><Relationship Id="rId327" Type="http://schemas.openxmlformats.org/officeDocument/2006/relationships/image" Target="../media/image4472.png"/><Relationship Id="rId369" Type="http://schemas.openxmlformats.org/officeDocument/2006/relationships/image" Target="../media/image4493.png"/><Relationship Id="rId534" Type="http://schemas.openxmlformats.org/officeDocument/2006/relationships/customXml" Target="../ink/ink4606.xml"/><Relationship Id="rId576" Type="http://schemas.openxmlformats.org/officeDocument/2006/relationships/customXml" Target="../ink/ink4627.xml"/><Relationship Id="rId173" Type="http://schemas.openxmlformats.org/officeDocument/2006/relationships/image" Target="../media/image4395.png"/><Relationship Id="rId229" Type="http://schemas.openxmlformats.org/officeDocument/2006/relationships/image" Target="../media/image4423.png"/><Relationship Id="rId380" Type="http://schemas.openxmlformats.org/officeDocument/2006/relationships/customXml" Target="../ink/ink4531.xml"/><Relationship Id="rId436" Type="http://schemas.openxmlformats.org/officeDocument/2006/relationships/customXml" Target="../ink/ink4559.xml"/><Relationship Id="rId240" Type="http://schemas.openxmlformats.org/officeDocument/2006/relationships/customXml" Target="../ink/ink4461.xml"/><Relationship Id="rId478" Type="http://schemas.openxmlformats.org/officeDocument/2006/relationships/customXml" Target="../ink/ink4580.xml"/><Relationship Id="rId35" Type="http://schemas.openxmlformats.org/officeDocument/2006/relationships/image" Target="../media/image4326.png"/><Relationship Id="rId77" Type="http://schemas.openxmlformats.org/officeDocument/2006/relationships/image" Target="../media/image4347.png"/><Relationship Id="rId100" Type="http://schemas.openxmlformats.org/officeDocument/2006/relationships/customXml" Target="../ink/ink4391.xml"/><Relationship Id="rId282" Type="http://schemas.openxmlformats.org/officeDocument/2006/relationships/customXml" Target="../ink/ink4482.xml"/><Relationship Id="rId338" Type="http://schemas.openxmlformats.org/officeDocument/2006/relationships/customXml" Target="../ink/ink4510.xml"/><Relationship Id="rId503" Type="http://schemas.openxmlformats.org/officeDocument/2006/relationships/image" Target="../media/image4560.png"/><Relationship Id="rId545" Type="http://schemas.openxmlformats.org/officeDocument/2006/relationships/image" Target="../media/image4582.png"/><Relationship Id="rId8" Type="http://schemas.openxmlformats.org/officeDocument/2006/relationships/customXml" Target="../ink/ink4345.xml"/><Relationship Id="rId142" Type="http://schemas.openxmlformats.org/officeDocument/2006/relationships/customXml" Target="../ink/ink4412.xml"/><Relationship Id="rId184" Type="http://schemas.openxmlformats.org/officeDocument/2006/relationships/customXml" Target="../ink/ink4433.xml"/><Relationship Id="rId391" Type="http://schemas.openxmlformats.org/officeDocument/2006/relationships/image" Target="../media/image4504.png"/><Relationship Id="rId405" Type="http://schemas.openxmlformats.org/officeDocument/2006/relationships/image" Target="../media/image4511.png"/><Relationship Id="rId447" Type="http://schemas.openxmlformats.org/officeDocument/2006/relationships/image" Target="../media/image4532.png"/><Relationship Id="rId251" Type="http://schemas.openxmlformats.org/officeDocument/2006/relationships/image" Target="../media/image4434.png"/><Relationship Id="rId489" Type="http://schemas.openxmlformats.org/officeDocument/2006/relationships/image" Target="../media/image4553.png"/><Relationship Id="rId46" Type="http://schemas.openxmlformats.org/officeDocument/2006/relationships/customXml" Target="../ink/ink4364.xml"/><Relationship Id="rId293" Type="http://schemas.openxmlformats.org/officeDocument/2006/relationships/image" Target="../media/image4455.png"/><Relationship Id="rId307" Type="http://schemas.openxmlformats.org/officeDocument/2006/relationships/image" Target="../media/image4462.png"/><Relationship Id="rId349" Type="http://schemas.openxmlformats.org/officeDocument/2006/relationships/image" Target="../media/image4483.png"/><Relationship Id="rId514" Type="http://schemas.openxmlformats.org/officeDocument/2006/relationships/customXml" Target="../ink/ink4598.xml"/><Relationship Id="rId556" Type="http://schemas.openxmlformats.org/officeDocument/2006/relationships/customXml" Target="../ink/ink4617.xml"/><Relationship Id="rId88" Type="http://schemas.openxmlformats.org/officeDocument/2006/relationships/customXml" Target="../ink/ink4385.xml"/><Relationship Id="rId111" Type="http://schemas.openxmlformats.org/officeDocument/2006/relationships/image" Target="../media/image4364.png"/><Relationship Id="rId153" Type="http://schemas.openxmlformats.org/officeDocument/2006/relationships/image" Target="../media/image4385.png"/><Relationship Id="rId195" Type="http://schemas.openxmlformats.org/officeDocument/2006/relationships/image" Target="../media/image4406.png"/><Relationship Id="rId209" Type="http://schemas.openxmlformats.org/officeDocument/2006/relationships/image" Target="../media/image4413.png"/><Relationship Id="rId360" Type="http://schemas.openxmlformats.org/officeDocument/2006/relationships/customXml" Target="../ink/ink4521.xml"/><Relationship Id="rId416" Type="http://schemas.openxmlformats.org/officeDocument/2006/relationships/customXml" Target="../ink/ink4549.xml"/><Relationship Id="rId220" Type="http://schemas.openxmlformats.org/officeDocument/2006/relationships/customXml" Target="../ink/ink4451.xml"/><Relationship Id="rId458" Type="http://schemas.openxmlformats.org/officeDocument/2006/relationships/customXml" Target="../ink/ink4570.xml"/><Relationship Id="rId15" Type="http://schemas.openxmlformats.org/officeDocument/2006/relationships/image" Target="../media/image4316.png"/><Relationship Id="rId57" Type="http://schemas.openxmlformats.org/officeDocument/2006/relationships/image" Target="../media/image4337.png"/><Relationship Id="rId262" Type="http://schemas.openxmlformats.org/officeDocument/2006/relationships/customXml" Target="../ink/ink4472.xml"/><Relationship Id="rId318" Type="http://schemas.openxmlformats.org/officeDocument/2006/relationships/customXml" Target="../ink/ink4500.xml"/><Relationship Id="rId567" Type="http://schemas.openxmlformats.org/officeDocument/2006/relationships/image" Target="../media/image32580.png"/><Relationship Id="rId99" Type="http://schemas.openxmlformats.org/officeDocument/2006/relationships/image" Target="../media/image4358.png"/><Relationship Id="rId122" Type="http://schemas.openxmlformats.org/officeDocument/2006/relationships/customXml" Target="../ink/ink4402.xml"/><Relationship Id="rId164" Type="http://schemas.openxmlformats.org/officeDocument/2006/relationships/customXml" Target="../ink/ink4423.xml"/><Relationship Id="rId371" Type="http://schemas.openxmlformats.org/officeDocument/2006/relationships/image" Target="../media/image4494.png"/><Relationship Id="rId427" Type="http://schemas.openxmlformats.org/officeDocument/2006/relationships/image" Target="../media/image4522.png"/><Relationship Id="rId469" Type="http://schemas.openxmlformats.org/officeDocument/2006/relationships/image" Target="../media/image4543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649.png"/><Relationship Id="rId299" Type="http://schemas.openxmlformats.org/officeDocument/2006/relationships/image" Target="../media/image4740.png"/><Relationship Id="rId21" Type="http://schemas.openxmlformats.org/officeDocument/2006/relationships/image" Target="../media/image4601.png"/><Relationship Id="rId63" Type="http://schemas.openxmlformats.org/officeDocument/2006/relationships/image" Target="../media/image4622.png"/><Relationship Id="rId159" Type="http://schemas.openxmlformats.org/officeDocument/2006/relationships/image" Target="../media/image4670.png"/><Relationship Id="rId324" Type="http://schemas.openxmlformats.org/officeDocument/2006/relationships/customXml" Target="../ink/ink4788.xml"/><Relationship Id="rId366" Type="http://schemas.openxmlformats.org/officeDocument/2006/relationships/customXml" Target="../ink/ink4809.xml"/><Relationship Id="rId170" Type="http://schemas.openxmlformats.org/officeDocument/2006/relationships/customXml" Target="../ink/ink4711.xml"/><Relationship Id="rId226" Type="http://schemas.openxmlformats.org/officeDocument/2006/relationships/customXml" Target="../ink/ink4739.xml"/><Relationship Id="rId433" Type="http://schemas.openxmlformats.org/officeDocument/2006/relationships/image" Target="../media/image4807.png"/><Relationship Id="rId268" Type="http://schemas.openxmlformats.org/officeDocument/2006/relationships/customXml" Target="../ink/ink4760.xml"/><Relationship Id="rId475" Type="http://schemas.openxmlformats.org/officeDocument/2006/relationships/image" Target="../media/image4828.png"/><Relationship Id="rId32" Type="http://schemas.openxmlformats.org/officeDocument/2006/relationships/customXml" Target="../ink/ink4642.xml"/><Relationship Id="rId74" Type="http://schemas.openxmlformats.org/officeDocument/2006/relationships/customXml" Target="../ink/ink4663.xml"/><Relationship Id="rId128" Type="http://schemas.openxmlformats.org/officeDocument/2006/relationships/customXml" Target="../ink/ink4690.xml"/><Relationship Id="rId335" Type="http://schemas.openxmlformats.org/officeDocument/2006/relationships/image" Target="../media/image4758.png"/><Relationship Id="rId377" Type="http://schemas.openxmlformats.org/officeDocument/2006/relationships/image" Target="../media/image4779.png"/><Relationship Id="rId5" Type="http://schemas.openxmlformats.org/officeDocument/2006/relationships/image" Target="../media/image4593.png"/><Relationship Id="rId181" Type="http://schemas.openxmlformats.org/officeDocument/2006/relationships/image" Target="../media/image4681.png"/><Relationship Id="rId237" Type="http://schemas.openxmlformats.org/officeDocument/2006/relationships/image" Target="../media/image4709.png"/><Relationship Id="rId402" Type="http://schemas.openxmlformats.org/officeDocument/2006/relationships/customXml" Target="../ink/ink4827.xml"/><Relationship Id="rId279" Type="http://schemas.openxmlformats.org/officeDocument/2006/relationships/image" Target="../media/image4730.png"/><Relationship Id="rId444" Type="http://schemas.openxmlformats.org/officeDocument/2006/relationships/customXml" Target="../ink/ink4848.xml"/><Relationship Id="rId43" Type="http://schemas.openxmlformats.org/officeDocument/2006/relationships/image" Target="../media/image4612.png"/><Relationship Id="rId139" Type="http://schemas.openxmlformats.org/officeDocument/2006/relationships/image" Target="../media/image4660.png"/><Relationship Id="rId290" Type="http://schemas.openxmlformats.org/officeDocument/2006/relationships/customXml" Target="../ink/ink4771.xml"/><Relationship Id="rId304" Type="http://schemas.openxmlformats.org/officeDocument/2006/relationships/customXml" Target="../ink/ink4778.xml"/><Relationship Id="rId346" Type="http://schemas.openxmlformats.org/officeDocument/2006/relationships/customXml" Target="../ink/ink4799.xml"/><Relationship Id="rId388" Type="http://schemas.openxmlformats.org/officeDocument/2006/relationships/customXml" Target="../ink/ink4820.xml"/><Relationship Id="rId85" Type="http://schemas.openxmlformats.org/officeDocument/2006/relationships/image" Target="../media/image4633.png"/><Relationship Id="rId150" Type="http://schemas.openxmlformats.org/officeDocument/2006/relationships/customXml" Target="../ink/ink4701.xml"/><Relationship Id="rId192" Type="http://schemas.openxmlformats.org/officeDocument/2006/relationships/customXml" Target="../ink/ink4722.xml"/><Relationship Id="rId206" Type="http://schemas.openxmlformats.org/officeDocument/2006/relationships/customXml" Target="../ink/ink4729.xml"/><Relationship Id="rId413" Type="http://schemas.openxmlformats.org/officeDocument/2006/relationships/image" Target="../media/image4797.png"/><Relationship Id="rId248" Type="http://schemas.openxmlformats.org/officeDocument/2006/relationships/customXml" Target="../ink/ink4750.xml"/><Relationship Id="rId455" Type="http://schemas.openxmlformats.org/officeDocument/2006/relationships/image" Target="../media/image4818.png"/><Relationship Id="rId12" Type="http://schemas.openxmlformats.org/officeDocument/2006/relationships/customXml" Target="../ink/ink4632.xml"/><Relationship Id="rId108" Type="http://schemas.openxmlformats.org/officeDocument/2006/relationships/customXml" Target="../ink/ink4680.xml"/><Relationship Id="rId315" Type="http://schemas.openxmlformats.org/officeDocument/2006/relationships/image" Target="../media/image4748.png"/><Relationship Id="rId357" Type="http://schemas.openxmlformats.org/officeDocument/2006/relationships/image" Target="../media/image4769.png"/><Relationship Id="rId54" Type="http://schemas.openxmlformats.org/officeDocument/2006/relationships/customXml" Target="../ink/ink4653.xml"/><Relationship Id="rId96" Type="http://schemas.openxmlformats.org/officeDocument/2006/relationships/customXml" Target="../ink/ink4674.xml"/><Relationship Id="rId161" Type="http://schemas.openxmlformats.org/officeDocument/2006/relationships/image" Target="../media/image4671.png"/><Relationship Id="rId217" Type="http://schemas.openxmlformats.org/officeDocument/2006/relationships/image" Target="../media/image4699.png"/><Relationship Id="rId399" Type="http://schemas.openxmlformats.org/officeDocument/2006/relationships/image" Target="../media/image4790.png"/><Relationship Id="rId259" Type="http://schemas.openxmlformats.org/officeDocument/2006/relationships/image" Target="../media/image4720.png"/><Relationship Id="rId424" Type="http://schemas.openxmlformats.org/officeDocument/2006/relationships/customXml" Target="../ink/ink4838.xml"/><Relationship Id="rId466" Type="http://schemas.openxmlformats.org/officeDocument/2006/relationships/customXml" Target="../ink/ink4859.xml"/><Relationship Id="rId23" Type="http://schemas.openxmlformats.org/officeDocument/2006/relationships/image" Target="../media/image4602.png"/><Relationship Id="rId119" Type="http://schemas.openxmlformats.org/officeDocument/2006/relationships/image" Target="../media/image4650.png"/><Relationship Id="rId270" Type="http://schemas.openxmlformats.org/officeDocument/2006/relationships/customXml" Target="../ink/ink4761.xml"/><Relationship Id="rId326" Type="http://schemas.openxmlformats.org/officeDocument/2006/relationships/customXml" Target="../ink/ink4789.xml"/><Relationship Id="rId65" Type="http://schemas.openxmlformats.org/officeDocument/2006/relationships/image" Target="../media/image4623.png"/><Relationship Id="rId130" Type="http://schemas.openxmlformats.org/officeDocument/2006/relationships/customXml" Target="../ink/ink4691.xml"/><Relationship Id="rId368" Type="http://schemas.openxmlformats.org/officeDocument/2006/relationships/customXml" Target="../ink/ink4810.xml"/><Relationship Id="rId172" Type="http://schemas.openxmlformats.org/officeDocument/2006/relationships/customXml" Target="../ink/ink4712.xml"/><Relationship Id="rId228" Type="http://schemas.openxmlformats.org/officeDocument/2006/relationships/customXml" Target="../ink/ink4740.xml"/><Relationship Id="rId435" Type="http://schemas.openxmlformats.org/officeDocument/2006/relationships/image" Target="../media/image4808.png"/><Relationship Id="rId477" Type="http://schemas.openxmlformats.org/officeDocument/2006/relationships/image" Target="../media/image4829.png"/><Relationship Id="rId13" Type="http://schemas.openxmlformats.org/officeDocument/2006/relationships/image" Target="../media/image4597.png"/><Relationship Id="rId109" Type="http://schemas.openxmlformats.org/officeDocument/2006/relationships/image" Target="../media/image4645.png"/><Relationship Id="rId260" Type="http://schemas.openxmlformats.org/officeDocument/2006/relationships/customXml" Target="../ink/ink4756.xml"/><Relationship Id="rId281" Type="http://schemas.openxmlformats.org/officeDocument/2006/relationships/image" Target="../media/image4731.png"/><Relationship Id="rId316" Type="http://schemas.openxmlformats.org/officeDocument/2006/relationships/customXml" Target="../ink/ink4784.xml"/><Relationship Id="rId337" Type="http://schemas.openxmlformats.org/officeDocument/2006/relationships/image" Target="../media/image4759.png"/><Relationship Id="rId34" Type="http://schemas.openxmlformats.org/officeDocument/2006/relationships/customXml" Target="../ink/ink4643.xml"/><Relationship Id="rId55" Type="http://schemas.openxmlformats.org/officeDocument/2006/relationships/image" Target="../media/image4618.png"/><Relationship Id="rId76" Type="http://schemas.openxmlformats.org/officeDocument/2006/relationships/customXml" Target="../ink/ink4664.xml"/><Relationship Id="rId97" Type="http://schemas.openxmlformats.org/officeDocument/2006/relationships/image" Target="../media/image4639.png"/><Relationship Id="rId120" Type="http://schemas.openxmlformats.org/officeDocument/2006/relationships/customXml" Target="../ink/ink4686.xml"/><Relationship Id="rId141" Type="http://schemas.openxmlformats.org/officeDocument/2006/relationships/image" Target="../media/image4661.png"/><Relationship Id="rId358" Type="http://schemas.openxmlformats.org/officeDocument/2006/relationships/customXml" Target="../ink/ink4805.xml"/><Relationship Id="rId379" Type="http://schemas.openxmlformats.org/officeDocument/2006/relationships/image" Target="../media/image4780.png"/><Relationship Id="rId7" Type="http://schemas.openxmlformats.org/officeDocument/2006/relationships/image" Target="../media/image4594.png"/><Relationship Id="rId162" Type="http://schemas.openxmlformats.org/officeDocument/2006/relationships/customXml" Target="../ink/ink4707.xml"/><Relationship Id="rId183" Type="http://schemas.openxmlformats.org/officeDocument/2006/relationships/image" Target="../media/image4682.png"/><Relationship Id="rId218" Type="http://schemas.openxmlformats.org/officeDocument/2006/relationships/customXml" Target="../ink/ink4735.xml"/><Relationship Id="rId239" Type="http://schemas.openxmlformats.org/officeDocument/2006/relationships/image" Target="../media/image4710.png"/><Relationship Id="rId390" Type="http://schemas.openxmlformats.org/officeDocument/2006/relationships/customXml" Target="../ink/ink4821.xml"/><Relationship Id="rId404" Type="http://schemas.openxmlformats.org/officeDocument/2006/relationships/customXml" Target="../ink/ink4828.xml"/><Relationship Id="rId425" Type="http://schemas.openxmlformats.org/officeDocument/2006/relationships/image" Target="../media/image4803.png"/><Relationship Id="rId446" Type="http://schemas.openxmlformats.org/officeDocument/2006/relationships/customXml" Target="../ink/ink4849.xml"/><Relationship Id="rId467" Type="http://schemas.openxmlformats.org/officeDocument/2006/relationships/image" Target="../media/image4824.png"/><Relationship Id="rId250" Type="http://schemas.openxmlformats.org/officeDocument/2006/relationships/customXml" Target="../ink/ink4751.xml"/><Relationship Id="rId271" Type="http://schemas.openxmlformats.org/officeDocument/2006/relationships/image" Target="../media/image4726.png"/><Relationship Id="rId292" Type="http://schemas.openxmlformats.org/officeDocument/2006/relationships/customXml" Target="../ink/ink4772.xml"/><Relationship Id="rId306" Type="http://schemas.openxmlformats.org/officeDocument/2006/relationships/customXml" Target="../ink/ink4779.xml"/><Relationship Id="rId24" Type="http://schemas.openxmlformats.org/officeDocument/2006/relationships/customXml" Target="../ink/ink4638.xml"/><Relationship Id="rId45" Type="http://schemas.openxmlformats.org/officeDocument/2006/relationships/image" Target="../media/image4613.png"/><Relationship Id="rId66" Type="http://schemas.openxmlformats.org/officeDocument/2006/relationships/customXml" Target="../ink/ink4659.xml"/><Relationship Id="rId87" Type="http://schemas.openxmlformats.org/officeDocument/2006/relationships/image" Target="../media/image4634.png"/><Relationship Id="rId110" Type="http://schemas.openxmlformats.org/officeDocument/2006/relationships/customXml" Target="../ink/ink4681.xml"/><Relationship Id="rId131" Type="http://schemas.openxmlformats.org/officeDocument/2006/relationships/image" Target="../media/image4656.png"/><Relationship Id="rId327" Type="http://schemas.openxmlformats.org/officeDocument/2006/relationships/image" Target="../media/image4754.png"/><Relationship Id="rId348" Type="http://schemas.openxmlformats.org/officeDocument/2006/relationships/customXml" Target="../ink/ink4800.xml"/><Relationship Id="rId369" Type="http://schemas.openxmlformats.org/officeDocument/2006/relationships/image" Target="../media/image4775.png"/><Relationship Id="rId152" Type="http://schemas.openxmlformats.org/officeDocument/2006/relationships/customXml" Target="../ink/ink4702.xml"/><Relationship Id="rId173" Type="http://schemas.openxmlformats.org/officeDocument/2006/relationships/image" Target="../media/image4677.png"/><Relationship Id="rId194" Type="http://schemas.openxmlformats.org/officeDocument/2006/relationships/customXml" Target="../ink/ink4723.xml"/><Relationship Id="rId208" Type="http://schemas.openxmlformats.org/officeDocument/2006/relationships/customXml" Target="../ink/ink4730.xml"/><Relationship Id="rId229" Type="http://schemas.openxmlformats.org/officeDocument/2006/relationships/image" Target="../media/image4705.png"/><Relationship Id="rId380" Type="http://schemas.openxmlformats.org/officeDocument/2006/relationships/customXml" Target="../ink/ink4816.xml"/><Relationship Id="rId415" Type="http://schemas.openxmlformats.org/officeDocument/2006/relationships/image" Target="../media/image4798.png"/><Relationship Id="rId436" Type="http://schemas.openxmlformats.org/officeDocument/2006/relationships/customXml" Target="../ink/ink4844.xml"/><Relationship Id="rId457" Type="http://schemas.openxmlformats.org/officeDocument/2006/relationships/image" Target="../media/image4819.png"/><Relationship Id="rId240" Type="http://schemas.openxmlformats.org/officeDocument/2006/relationships/customXml" Target="../ink/ink4746.xml"/><Relationship Id="rId261" Type="http://schemas.openxmlformats.org/officeDocument/2006/relationships/image" Target="../media/image4721.png"/><Relationship Id="rId478" Type="http://schemas.openxmlformats.org/officeDocument/2006/relationships/customXml" Target="../ink/ink4865.xml"/><Relationship Id="rId14" Type="http://schemas.openxmlformats.org/officeDocument/2006/relationships/customXml" Target="../ink/ink4633.xml"/><Relationship Id="rId35" Type="http://schemas.openxmlformats.org/officeDocument/2006/relationships/image" Target="../media/image4608.png"/><Relationship Id="rId56" Type="http://schemas.openxmlformats.org/officeDocument/2006/relationships/customXml" Target="../ink/ink4654.xml"/><Relationship Id="rId77" Type="http://schemas.openxmlformats.org/officeDocument/2006/relationships/image" Target="../media/image4629.png"/><Relationship Id="rId100" Type="http://schemas.openxmlformats.org/officeDocument/2006/relationships/customXml" Target="../ink/ink4676.xml"/><Relationship Id="rId282" Type="http://schemas.openxmlformats.org/officeDocument/2006/relationships/customXml" Target="../ink/ink4767.xml"/><Relationship Id="rId317" Type="http://schemas.openxmlformats.org/officeDocument/2006/relationships/image" Target="../media/image4749.png"/><Relationship Id="rId338" Type="http://schemas.openxmlformats.org/officeDocument/2006/relationships/customXml" Target="../ink/ink4795.xml"/><Relationship Id="rId359" Type="http://schemas.openxmlformats.org/officeDocument/2006/relationships/image" Target="../media/image4770.png"/><Relationship Id="rId8" Type="http://schemas.openxmlformats.org/officeDocument/2006/relationships/customXml" Target="../ink/ink4630.xml"/><Relationship Id="rId98" Type="http://schemas.openxmlformats.org/officeDocument/2006/relationships/customXml" Target="../ink/ink4675.xml"/><Relationship Id="rId121" Type="http://schemas.openxmlformats.org/officeDocument/2006/relationships/image" Target="../media/image4651.png"/><Relationship Id="rId142" Type="http://schemas.openxmlformats.org/officeDocument/2006/relationships/customXml" Target="../ink/ink4697.xml"/><Relationship Id="rId163" Type="http://schemas.openxmlformats.org/officeDocument/2006/relationships/image" Target="../media/image4672.png"/><Relationship Id="rId184" Type="http://schemas.openxmlformats.org/officeDocument/2006/relationships/customXml" Target="../ink/ink4718.xml"/><Relationship Id="rId219" Type="http://schemas.openxmlformats.org/officeDocument/2006/relationships/image" Target="../media/image4700.png"/><Relationship Id="rId370" Type="http://schemas.openxmlformats.org/officeDocument/2006/relationships/customXml" Target="../ink/ink4811.xml"/><Relationship Id="rId391" Type="http://schemas.openxmlformats.org/officeDocument/2006/relationships/image" Target="../media/image4786.png"/><Relationship Id="rId405" Type="http://schemas.openxmlformats.org/officeDocument/2006/relationships/image" Target="../media/image4793.png"/><Relationship Id="rId426" Type="http://schemas.openxmlformats.org/officeDocument/2006/relationships/customXml" Target="../ink/ink4839.xml"/><Relationship Id="rId447" Type="http://schemas.openxmlformats.org/officeDocument/2006/relationships/image" Target="../media/image4814.png"/><Relationship Id="rId230" Type="http://schemas.openxmlformats.org/officeDocument/2006/relationships/customXml" Target="../ink/ink4741.xml"/><Relationship Id="rId251" Type="http://schemas.openxmlformats.org/officeDocument/2006/relationships/image" Target="../media/image4716.png"/><Relationship Id="rId468" Type="http://schemas.openxmlformats.org/officeDocument/2006/relationships/customXml" Target="../ink/ink4860.xml"/><Relationship Id="rId25" Type="http://schemas.openxmlformats.org/officeDocument/2006/relationships/image" Target="../media/image4603.png"/><Relationship Id="rId46" Type="http://schemas.openxmlformats.org/officeDocument/2006/relationships/customXml" Target="../ink/ink4649.xml"/><Relationship Id="rId67" Type="http://schemas.openxmlformats.org/officeDocument/2006/relationships/image" Target="../media/image4624.png"/><Relationship Id="rId272" Type="http://schemas.openxmlformats.org/officeDocument/2006/relationships/customXml" Target="../ink/ink4762.xml"/><Relationship Id="rId293" Type="http://schemas.openxmlformats.org/officeDocument/2006/relationships/image" Target="../media/image4737.png"/><Relationship Id="rId307" Type="http://schemas.openxmlformats.org/officeDocument/2006/relationships/image" Target="../media/image4744.png"/><Relationship Id="rId328" Type="http://schemas.openxmlformats.org/officeDocument/2006/relationships/customXml" Target="../ink/ink4790.xml"/><Relationship Id="rId349" Type="http://schemas.openxmlformats.org/officeDocument/2006/relationships/image" Target="../media/image4765.png"/><Relationship Id="rId88" Type="http://schemas.openxmlformats.org/officeDocument/2006/relationships/customXml" Target="../ink/ink4670.xml"/><Relationship Id="rId111" Type="http://schemas.openxmlformats.org/officeDocument/2006/relationships/image" Target="../media/image4646.png"/><Relationship Id="rId132" Type="http://schemas.openxmlformats.org/officeDocument/2006/relationships/customXml" Target="../ink/ink4692.xml"/><Relationship Id="rId153" Type="http://schemas.openxmlformats.org/officeDocument/2006/relationships/image" Target="../media/image4667.png"/><Relationship Id="rId174" Type="http://schemas.openxmlformats.org/officeDocument/2006/relationships/customXml" Target="../ink/ink4713.xml"/><Relationship Id="rId195" Type="http://schemas.openxmlformats.org/officeDocument/2006/relationships/image" Target="../media/image4688.png"/><Relationship Id="rId209" Type="http://schemas.openxmlformats.org/officeDocument/2006/relationships/image" Target="../media/image4695.png"/><Relationship Id="rId360" Type="http://schemas.openxmlformats.org/officeDocument/2006/relationships/customXml" Target="../ink/ink4806.xml"/><Relationship Id="rId381" Type="http://schemas.openxmlformats.org/officeDocument/2006/relationships/image" Target="../media/image4781.png"/><Relationship Id="rId416" Type="http://schemas.openxmlformats.org/officeDocument/2006/relationships/customXml" Target="../ink/ink4834.xml"/><Relationship Id="rId220" Type="http://schemas.openxmlformats.org/officeDocument/2006/relationships/customXml" Target="../ink/ink4736.xml"/><Relationship Id="rId241" Type="http://schemas.openxmlformats.org/officeDocument/2006/relationships/image" Target="../media/image4711.png"/><Relationship Id="rId437" Type="http://schemas.openxmlformats.org/officeDocument/2006/relationships/image" Target="../media/image4809.png"/><Relationship Id="rId458" Type="http://schemas.openxmlformats.org/officeDocument/2006/relationships/customXml" Target="../ink/ink4855.xml"/><Relationship Id="rId479" Type="http://schemas.openxmlformats.org/officeDocument/2006/relationships/image" Target="../media/image36860.png"/><Relationship Id="rId15" Type="http://schemas.openxmlformats.org/officeDocument/2006/relationships/image" Target="../media/image4598.png"/><Relationship Id="rId36" Type="http://schemas.openxmlformats.org/officeDocument/2006/relationships/customXml" Target="../ink/ink4644.xml"/><Relationship Id="rId57" Type="http://schemas.openxmlformats.org/officeDocument/2006/relationships/image" Target="../media/image4619.png"/><Relationship Id="rId262" Type="http://schemas.openxmlformats.org/officeDocument/2006/relationships/customXml" Target="../ink/ink4757.xml"/><Relationship Id="rId283" Type="http://schemas.openxmlformats.org/officeDocument/2006/relationships/image" Target="../media/image4732.png"/><Relationship Id="rId318" Type="http://schemas.openxmlformats.org/officeDocument/2006/relationships/customXml" Target="../ink/ink4785.xml"/><Relationship Id="rId339" Type="http://schemas.openxmlformats.org/officeDocument/2006/relationships/image" Target="../media/image4760.png"/><Relationship Id="rId78" Type="http://schemas.openxmlformats.org/officeDocument/2006/relationships/customXml" Target="../ink/ink4665.xml"/><Relationship Id="rId99" Type="http://schemas.openxmlformats.org/officeDocument/2006/relationships/image" Target="../media/image4640.png"/><Relationship Id="rId101" Type="http://schemas.openxmlformats.org/officeDocument/2006/relationships/image" Target="../media/image4641.png"/><Relationship Id="rId122" Type="http://schemas.openxmlformats.org/officeDocument/2006/relationships/customXml" Target="../ink/ink4687.xml"/><Relationship Id="rId143" Type="http://schemas.openxmlformats.org/officeDocument/2006/relationships/image" Target="../media/image4662.png"/><Relationship Id="rId164" Type="http://schemas.openxmlformats.org/officeDocument/2006/relationships/customXml" Target="../ink/ink4708.xml"/><Relationship Id="rId185" Type="http://schemas.openxmlformats.org/officeDocument/2006/relationships/image" Target="../media/image4683.png"/><Relationship Id="rId350" Type="http://schemas.openxmlformats.org/officeDocument/2006/relationships/customXml" Target="../ink/ink4801.xml"/><Relationship Id="rId371" Type="http://schemas.openxmlformats.org/officeDocument/2006/relationships/image" Target="../media/image4776.png"/><Relationship Id="rId406" Type="http://schemas.openxmlformats.org/officeDocument/2006/relationships/customXml" Target="../ink/ink4829.xml"/><Relationship Id="rId9" Type="http://schemas.openxmlformats.org/officeDocument/2006/relationships/image" Target="../media/image4595.png"/><Relationship Id="rId210" Type="http://schemas.openxmlformats.org/officeDocument/2006/relationships/customXml" Target="../ink/ink4731.xml"/><Relationship Id="rId392" Type="http://schemas.openxmlformats.org/officeDocument/2006/relationships/customXml" Target="../ink/ink4822.xml"/><Relationship Id="rId427" Type="http://schemas.openxmlformats.org/officeDocument/2006/relationships/image" Target="../media/image4804.png"/><Relationship Id="rId448" Type="http://schemas.openxmlformats.org/officeDocument/2006/relationships/customXml" Target="../ink/ink4850.xml"/><Relationship Id="rId469" Type="http://schemas.openxmlformats.org/officeDocument/2006/relationships/image" Target="../media/image4825.png"/><Relationship Id="rId26" Type="http://schemas.openxmlformats.org/officeDocument/2006/relationships/customXml" Target="../ink/ink4639.xml"/><Relationship Id="rId231" Type="http://schemas.openxmlformats.org/officeDocument/2006/relationships/image" Target="../media/image4706.png"/><Relationship Id="rId252" Type="http://schemas.openxmlformats.org/officeDocument/2006/relationships/customXml" Target="../ink/ink4752.xml"/><Relationship Id="rId273" Type="http://schemas.openxmlformats.org/officeDocument/2006/relationships/image" Target="../media/image4727.png"/><Relationship Id="rId294" Type="http://schemas.openxmlformats.org/officeDocument/2006/relationships/customXml" Target="../ink/ink4773.xml"/><Relationship Id="rId308" Type="http://schemas.openxmlformats.org/officeDocument/2006/relationships/customXml" Target="../ink/ink4780.xml"/><Relationship Id="rId329" Type="http://schemas.openxmlformats.org/officeDocument/2006/relationships/image" Target="../media/image4755.png"/><Relationship Id="rId480" Type="http://schemas.openxmlformats.org/officeDocument/2006/relationships/image" Target="../media/image174.png"/><Relationship Id="rId47" Type="http://schemas.openxmlformats.org/officeDocument/2006/relationships/image" Target="../media/image4614.png"/><Relationship Id="rId68" Type="http://schemas.openxmlformats.org/officeDocument/2006/relationships/customXml" Target="../ink/ink4660.xml"/><Relationship Id="rId89" Type="http://schemas.openxmlformats.org/officeDocument/2006/relationships/image" Target="../media/image4635.png"/><Relationship Id="rId112" Type="http://schemas.openxmlformats.org/officeDocument/2006/relationships/customXml" Target="../ink/ink4682.xml"/><Relationship Id="rId133" Type="http://schemas.openxmlformats.org/officeDocument/2006/relationships/image" Target="../media/image4657.png"/><Relationship Id="rId154" Type="http://schemas.openxmlformats.org/officeDocument/2006/relationships/customXml" Target="../ink/ink4703.xml"/><Relationship Id="rId175" Type="http://schemas.openxmlformats.org/officeDocument/2006/relationships/image" Target="../media/image4678.png"/><Relationship Id="rId340" Type="http://schemas.openxmlformats.org/officeDocument/2006/relationships/customXml" Target="../ink/ink4796.xml"/><Relationship Id="rId361" Type="http://schemas.openxmlformats.org/officeDocument/2006/relationships/image" Target="../media/image4771.png"/><Relationship Id="rId196" Type="http://schemas.openxmlformats.org/officeDocument/2006/relationships/customXml" Target="../ink/ink4724.xml"/><Relationship Id="rId200" Type="http://schemas.openxmlformats.org/officeDocument/2006/relationships/customXml" Target="../ink/ink4726.xml"/><Relationship Id="rId382" Type="http://schemas.openxmlformats.org/officeDocument/2006/relationships/customXml" Target="../ink/ink4817.xml"/><Relationship Id="rId417" Type="http://schemas.openxmlformats.org/officeDocument/2006/relationships/image" Target="../media/image4799.png"/><Relationship Id="rId438" Type="http://schemas.openxmlformats.org/officeDocument/2006/relationships/customXml" Target="../ink/ink4845.xml"/><Relationship Id="rId459" Type="http://schemas.openxmlformats.org/officeDocument/2006/relationships/image" Target="../media/image4820.png"/><Relationship Id="rId16" Type="http://schemas.openxmlformats.org/officeDocument/2006/relationships/customXml" Target="../ink/ink4634.xml"/><Relationship Id="rId221" Type="http://schemas.openxmlformats.org/officeDocument/2006/relationships/image" Target="../media/image4701.png"/><Relationship Id="rId242" Type="http://schemas.openxmlformats.org/officeDocument/2006/relationships/customXml" Target="../ink/ink4747.xml"/><Relationship Id="rId263" Type="http://schemas.openxmlformats.org/officeDocument/2006/relationships/image" Target="../media/image4722.png"/><Relationship Id="rId284" Type="http://schemas.openxmlformats.org/officeDocument/2006/relationships/customXml" Target="../ink/ink4768.xml"/><Relationship Id="rId319" Type="http://schemas.openxmlformats.org/officeDocument/2006/relationships/image" Target="../media/image4750.png"/><Relationship Id="rId470" Type="http://schemas.openxmlformats.org/officeDocument/2006/relationships/customXml" Target="../ink/ink4861.xml"/><Relationship Id="rId37" Type="http://schemas.openxmlformats.org/officeDocument/2006/relationships/image" Target="../media/image4609.png"/><Relationship Id="rId58" Type="http://schemas.openxmlformats.org/officeDocument/2006/relationships/customXml" Target="../ink/ink4655.xml"/><Relationship Id="rId79" Type="http://schemas.openxmlformats.org/officeDocument/2006/relationships/image" Target="../media/image4630.png"/><Relationship Id="rId102" Type="http://schemas.openxmlformats.org/officeDocument/2006/relationships/customXml" Target="../ink/ink4677.xml"/><Relationship Id="rId123" Type="http://schemas.openxmlformats.org/officeDocument/2006/relationships/image" Target="../media/image4652.png"/><Relationship Id="rId144" Type="http://schemas.openxmlformats.org/officeDocument/2006/relationships/customXml" Target="../ink/ink4698.xml"/><Relationship Id="rId330" Type="http://schemas.openxmlformats.org/officeDocument/2006/relationships/customXml" Target="../ink/ink4791.xml"/><Relationship Id="rId90" Type="http://schemas.openxmlformats.org/officeDocument/2006/relationships/customXml" Target="../ink/ink4671.xml"/><Relationship Id="rId165" Type="http://schemas.openxmlformats.org/officeDocument/2006/relationships/image" Target="../media/image4673.png"/><Relationship Id="rId186" Type="http://schemas.openxmlformats.org/officeDocument/2006/relationships/customXml" Target="../ink/ink4719.xml"/><Relationship Id="rId351" Type="http://schemas.openxmlformats.org/officeDocument/2006/relationships/image" Target="../media/image4766.png"/><Relationship Id="rId372" Type="http://schemas.openxmlformats.org/officeDocument/2006/relationships/customXml" Target="../ink/ink4812.xml"/><Relationship Id="rId393" Type="http://schemas.openxmlformats.org/officeDocument/2006/relationships/image" Target="../media/image4787.png"/><Relationship Id="rId407" Type="http://schemas.openxmlformats.org/officeDocument/2006/relationships/image" Target="../media/image4794.png"/><Relationship Id="rId428" Type="http://schemas.openxmlformats.org/officeDocument/2006/relationships/customXml" Target="../ink/ink4840.xml"/><Relationship Id="rId449" Type="http://schemas.openxmlformats.org/officeDocument/2006/relationships/image" Target="../media/image4815.png"/><Relationship Id="rId211" Type="http://schemas.openxmlformats.org/officeDocument/2006/relationships/image" Target="../media/image4696.png"/><Relationship Id="rId232" Type="http://schemas.openxmlformats.org/officeDocument/2006/relationships/customXml" Target="../ink/ink4742.xml"/><Relationship Id="rId253" Type="http://schemas.openxmlformats.org/officeDocument/2006/relationships/image" Target="../media/image4717.png"/><Relationship Id="rId274" Type="http://schemas.openxmlformats.org/officeDocument/2006/relationships/customXml" Target="../ink/ink4763.xml"/><Relationship Id="rId295" Type="http://schemas.openxmlformats.org/officeDocument/2006/relationships/image" Target="../media/image4738.png"/><Relationship Id="rId309" Type="http://schemas.openxmlformats.org/officeDocument/2006/relationships/image" Target="../media/image4745.png"/><Relationship Id="rId460" Type="http://schemas.openxmlformats.org/officeDocument/2006/relationships/customXml" Target="../ink/ink4856.xml"/><Relationship Id="rId27" Type="http://schemas.openxmlformats.org/officeDocument/2006/relationships/image" Target="../media/image4604.png"/><Relationship Id="rId48" Type="http://schemas.openxmlformats.org/officeDocument/2006/relationships/customXml" Target="../ink/ink4650.xml"/><Relationship Id="rId69" Type="http://schemas.openxmlformats.org/officeDocument/2006/relationships/image" Target="../media/image4625.png"/><Relationship Id="rId113" Type="http://schemas.openxmlformats.org/officeDocument/2006/relationships/image" Target="../media/image4647.png"/><Relationship Id="rId134" Type="http://schemas.openxmlformats.org/officeDocument/2006/relationships/customXml" Target="../ink/ink4693.xml"/><Relationship Id="rId320" Type="http://schemas.openxmlformats.org/officeDocument/2006/relationships/customXml" Target="../ink/ink4786.xml"/><Relationship Id="rId80" Type="http://schemas.openxmlformats.org/officeDocument/2006/relationships/customXml" Target="../ink/ink4666.xml"/><Relationship Id="rId155" Type="http://schemas.openxmlformats.org/officeDocument/2006/relationships/image" Target="../media/image4668.png"/><Relationship Id="rId176" Type="http://schemas.openxmlformats.org/officeDocument/2006/relationships/customXml" Target="../ink/ink4714.xml"/><Relationship Id="rId197" Type="http://schemas.openxmlformats.org/officeDocument/2006/relationships/image" Target="../media/image4689.png"/><Relationship Id="rId341" Type="http://schemas.openxmlformats.org/officeDocument/2006/relationships/image" Target="../media/image4761.png"/><Relationship Id="rId362" Type="http://schemas.openxmlformats.org/officeDocument/2006/relationships/customXml" Target="../ink/ink4807.xml"/><Relationship Id="rId383" Type="http://schemas.openxmlformats.org/officeDocument/2006/relationships/image" Target="../media/image4782.png"/><Relationship Id="rId418" Type="http://schemas.openxmlformats.org/officeDocument/2006/relationships/customXml" Target="../ink/ink4835.xml"/><Relationship Id="rId439" Type="http://schemas.openxmlformats.org/officeDocument/2006/relationships/image" Target="../media/image4810.png"/><Relationship Id="rId201" Type="http://schemas.openxmlformats.org/officeDocument/2006/relationships/image" Target="../media/image4691.png"/><Relationship Id="rId222" Type="http://schemas.openxmlformats.org/officeDocument/2006/relationships/customXml" Target="../ink/ink4737.xml"/><Relationship Id="rId243" Type="http://schemas.openxmlformats.org/officeDocument/2006/relationships/image" Target="../media/image4712.png"/><Relationship Id="rId264" Type="http://schemas.openxmlformats.org/officeDocument/2006/relationships/customXml" Target="../ink/ink4758.xml"/><Relationship Id="rId285" Type="http://schemas.openxmlformats.org/officeDocument/2006/relationships/image" Target="../media/image4733.png"/><Relationship Id="rId450" Type="http://schemas.openxmlformats.org/officeDocument/2006/relationships/customXml" Target="../ink/ink4851.xml"/><Relationship Id="rId471" Type="http://schemas.openxmlformats.org/officeDocument/2006/relationships/image" Target="../media/image4826.png"/><Relationship Id="rId17" Type="http://schemas.openxmlformats.org/officeDocument/2006/relationships/image" Target="../media/image4599.png"/><Relationship Id="rId38" Type="http://schemas.openxmlformats.org/officeDocument/2006/relationships/customXml" Target="../ink/ink4645.xml"/><Relationship Id="rId59" Type="http://schemas.openxmlformats.org/officeDocument/2006/relationships/image" Target="../media/image4620.png"/><Relationship Id="rId103" Type="http://schemas.openxmlformats.org/officeDocument/2006/relationships/image" Target="../media/image4642.png"/><Relationship Id="rId124" Type="http://schemas.openxmlformats.org/officeDocument/2006/relationships/customXml" Target="../ink/ink4688.xml"/><Relationship Id="rId310" Type="http://schemas.openxmlformats.org/officeDocument/2006/relationships/customXml" Target="../ink/ink4781.xml"/><Relationship Id="rId70" Type="http://schemas.openxmlformats.org/officeDocument/2006/relationships/customXml" Target="../ink/ink4661.xml"/><Relationship Id="rId91" Type="http://schemas.openxmlformats.org/officeDocument/2006/relationships/image" Target="../media/image4636.png"/><Relationship Id="rId145" Type="http://schemas.openxmlformats.org/officeDocument/2006/relationships/image" Target="../media/image4663.png"/><Relationship Id="rId166" Type="http://schemas.openxmlformats.org/officeDocument/2006/relationships/customXml" Target="../ink/ink4709.xml"/><Relationship Id="rId187" Type="http://schemas.openxmlformats.org/officeDocument/2006/relationships/image" Target="../media/image4684.png"/><Relationship Id="rId331" Type="http://schemas.openxmlformats.org/officeDocument/2006/relationships/image" Target="../media/image4756.png"/><Relationship Id="rId352" Type="http://schemas.openxmlformats.org/officeDocument/2006/relationships/customXml" Target="../ink/ink4802.xml"/><Relationship Id="rId373" Type="http://schemas.openxmlformats.org/officeDocument/2006/relationships/image" Target="../media/image4777.png"/><Relationship Id="rId394" Type="http://schemas.openxmlformats.org/officeDocument/2006/relationships/customXml" Target="../ink/ink4823.xml"/><Relationship Id="rId408" Type="http://schemas.openxmlformats.org/officeDocument/2006/relationships/customXml" Target="../ink/ink4830.xml"/><Relationship Id="rId429" Type="http://schemas.openxmlformats.org/officeDocument/2006/relationships/image" Target="../media/image4805.png"/><Relationship Id="rId1" Type="http://schemas.microsoft.com/office/2007/relationships/media" Target="../media/media21.m4a"/><Relationship Id="rId212" Type="http://schemas.openxmlformats.org/officeDocument/2006/relationships/customXml" Target="../ink/ink4732.xml"/><Relationship Id="rId233" Type="http://schemas.openxmlformats.org/officeDocument/2006/relationships/image" Target="../media/image4707.png"/><Relationship Id="rId254" Type="http://schemas.openxmlformats.org/officeDocument/2006/relationships/customXml" Target="../ink/ink4753.xml"/><Relationship Id="rId440" Type="http://schemas.openxmlformats.org/officeDocument/2006/relationships/customXml" Target="../ink/ink4846.xml"/><Relationship Id="rId28" Type="http://schemas.openxmlformats.org/officeDocument/2006/relationships/customXml" Target="../ink/ink4640.xml"/><Relationship Id="rId49" Type="http://schemas.openxmlformats.org/officeDocument/2006/relationships/image" Target="../media/image4615.png"/><Relationship Id="rId114" Type="http://schemas.openxmlformats.org/officeDocument/2006/relationships/customXml" Target="../ink/ink4683.xml"/><Relationship Id="rId275" Type="http://schemas.openxmlformats.org/officeDocument/2006/relationships/image" Target="../media/image4728.png"/><Relationship Id="rId296" Type="http://schemas.openxmlformats.org/officeDocument/2006/relationships/customXml" Target="../ink/ink4774.xml"/><Relationship Id="rId300" Type="http://schemas.openxmlformats.org/officeDocument/2006/relationships/customXml" Target="../ink/ink4776.xml"/><Relationship Id="rId461" Type="http://schemas.openxmlformats.org/officeDocument/2006/relationships/image" Target="../media/image4821.png"/><Relationship Id="rId60" Type="http://schemas.openxmlformats.org/officeDocument/2006/relationships/customXml" Target="../ink/ink4656.xml"/><Relationship Id="rId81" Type="http://schemas.openxmlformats.org/officeDocument/2006/relationships/image" Target="../media/image4631.png"/><Relationship Id="rId135" Type="http://schemas.openxmlformats.org/officeDocument/2006/relationships/image" Target="../media/image4658.png"/><Relationship Id="rId156" Type="http://schemas.openxmlformats.org/officeDocument/2006/relationships/customXml" Target="../ink/ink4704.xml"/><Relationship Id="rId177" Type="http://schemas.openxmlformats.org/officeDocument/2006/relationships/image" Target="../media/image4679.png"/><Relationship Id="rId198" Type="http://schemas.openxmlformats.org/officeDocument/2006/relationships/customXml" Target="../ink/ink4725.xml"/><Relationship Id="rId321" Type="http://schemas.openxmlformats.org/officeDocument/2006/relationships/image" Target="../media/image4751.png"/><Relationship Id="rId342" Type="http://schemas.openxmlformats.org/officeDocument/2006/relationships/customXml" Target="../ink/ink4797.xml"/><Relationship Id="rId363" Type="http://schemas.openxmlformats.org/officeDocument/2006/relationships/image" Target="../media/image4772.png"/><Relationship Id="rId384" Type="http://schemas.openxmlformats.org/officeDocument/2006/relationships/customXml" Target="../ink/ink4818.xml"/><Relationship Id="rId419" Type="http://schemas.openxmlformats.org/officeDocument/2006/relationships/image" Target="../media/image4800.png"/><Relationship Id="rId202" Type="http://schemas.openxmlformats.org/officeDocument/2006/relationships/customXml" Target="../ink/ink4727.xml"/><Relationship Id="rId223" Type="http://schemas.openxmlformats.org/officeDocument/2006/relationships/image" Target="../media/image4702.png"/><Relationship Id="rId244" Type="http://schemas.openxmlformats.org/officeDocument/2006/relationships/customXml" Target="../ink/ink4748.xml"/><Relationship Id="rId430" Type="http://schemas.openxmlformats.org/officeDocument/2006/relationships/customXml" Target="../ink/ink4841.xml"/><Relationship Id="rId18" Type="http://schemas.openxmlformats.org/officeDocument/2006/relationships/customXml" Target="../ink/ink4635.xml"/><Relationship Id="rId39" Type="http://schemas.openxmlformats.org/officeDocument/2006/relationships/image" Target="../media/image4610.png"/><Relationship Id="rId265" Type="http://schemas.openxmlformats.org/officeDocument/2006/relationships/image" Target="../media/image4723.png"/><Relationship Id="rId286" Type="http://schemas.openxmlformats.org/officeDocument/2006/relationships/customXml" Target="../ink/ink4769.xml"/><Relationship Id="rId451" Type="http://schemas.openxmlformats.org/officeDocument/2006/relationships/image" Target="../media/image4816.png"/><Relationship Id="rId472" Type="http://schemas.openxmlformats.org/officeDocument/2006/relationships/customXml" Target="../ink/ink4862.xml"/><Relationship Id="rId50" Type="http://schemas.openxmlformats.org/officeDocument/2006/relationships/customXml" Target="../ink/ink4651.xml"/><Relationship Id="rId104" Type="http://schemas.openxmlformats.org/officeDocument/2006/relationships/customXml" Target="../ink/ink4678.xml"/><Relationship Id="rId125" Type="http://schemas.openxmlformats.org/officeDocument/2006/relationships/image" Target="../media/image4653.png"/><Relationship Id="rId146" Type="http://schemas.openxmlformats.org/officeDocument/2006/relationships/customXml" Target="../ink/ink4699.xml"/><Relationship Id="rId167" Type="http://schemas.openxmlformats.org/officeDocument/2006/relationships/image" Target="../media/image4674.png"/><Relationship Id="rId188" Type="http://schemas.openxmlformats.org/officeDocument/2006/relationships/customXml" Target="../ink/ink4720.xml"/><Relationship Id="rId311" Type="http://schemas.openxmlformats.org/officeDocument/2006/relationships/image" Target="../media/image4746.png"/><Relationship Id="rId332" Type="http://schemas.openxmlformats.org/officeDocument/2006/relationships/customXml" Target="../ink/ink4792.xml"/><Relationship Id="rId353" Type="http://schemas.openxmlformats.org/officeDocument/2006/relationships/image" Target="../media/image4767.png"/><Relationship Id="rId374" Type="http://schemas.openxmlformats.org/officeDocument/2006/relationships/customXml" Target="../ink/ink4813.xml"/><Relationship Id="rId395" Type="http://schemas.openxmlformats.org/officeDocument/2006/relationships/image" Target="../media/image4788.png"/><Relationship Id="rId409" Type="http://schemas.openxmlformats.org/officeDocument/2006/relationships/image" Target="../media/image4795.png"/><Relationship Id="rId71" Type="http://schemas.openxmlformats.org/officeDocument/2006/relationships/image" Target="../media/image4626.png"/><Relationship Id="rId92" Type="http://schemas.openxmlformats.org/officeDocument/2006/relationships/customXml" Target="../ink/ink4672.xml"/><Relationship Id="rId213" Type="http://schemas.openxmlformats.org/officeDocument/2006/relationships/image" Target="../media/image4697.png"/><Relationship Id="rId234" Type="http://schemas.openxmlformats.org/officeDocument/2006/relationships/customXml" Target="../ink/ink4743.xml"/><Relationship Id="rId420" Type="http://schemas.openxmlformats.org/officeDocument/2006/relationships/customXml" Target="../ink/ink4836.xml"/><Relationship Id="rId2" Type="http://schemas.openxmlformats.org/officeDocument/2006/relationships/audio" Target="../media/media21.m4a"/><Relationship Id="rId29" Type="http://schemas.openxmlformats.org/officeDocument/2006/relationships/image" Target="../media/image4605.png"/><Relationship Id="rId255" Type="http://schemas.openxmlformats.org/officeDocument/2006/relationships/image" Target="../media/image4718.png"/><Relationship Id="rId276" Type="http://schemas.openxmlformats.org/officeDocument/2006/relationships/customXml" Target="../ink/ink4764.xml"/><Relationship Id="rId297" Type="http://schemas.openxmlformats.org/officeDocument/2006/relationships/image" Target="../media/image4739.png"/><Relationship Id="rId441" Type="http://schemas.openxmlformats.org/officeDocument/2006/relationships/image" Target="../media/image4811.png"/><Relationship Id="rId462" Type="http://schemas.openxmlformats.org/officeDocument/2006/relationships/customXml" Target="../ink/ink4857.xml"/><Relationship Id="rId40" Type="http://schemas.openxmlformats.org/officeDocument/2006/relationships/customXml" Target="../ink/ink4646.xml"/><Relationship Id="rId115" Type="http://schemas.openxmlformats.org/officeDocument/2006/relationships/image" Target="../media/image4648.png"/><Relationship Id="rId136" Type="http://schemas.openxmlformats.org/officeDocument/2006/relationships/customXml" Target="../ink/ink4694.xml"/><Relationship Id="rId157" Type="http://schemas.openxmlformats.org/officeDocument/2006/relationships/image" Target="../media/image4669.png"/><Relationship Id="rId178" Type="http://schemas.openxmlformats.org/officeDocument/2006/relationships/customXml" Target="../ink/ink4715.xml"/><Relationship Id="rId301" Type="http://schemas.openxmlformats.org/officeDocument/2006/relationships/image" Target="../media/image4741.png"/><Relationship Id="rId322" Type="http://schemas.openxmlformats.org/officeDocument/2006/relationships/customXml" Target="../ink/ink4787.xml"/><Relationship Id="rId343" Type="http://schemas.openxmlformats.org/officeDocument/2006/relationships/image" Target="../media/image4762.png"/><Relationship Id="rId364" Type="http://schemas.openxmlformats.org/officeDocument/2006/relationships/customXml" Target="../ink/ink4808.xml"/><Relationship Id="rId61" Type="http://schemas.openxmlformats.org/officeDocument/2006/relationships/image" Target="../media/image4621.png"/><Relationship Id="rId82" Type="http://schemas.openxmlformats.org/officeDocument/2006/relationships/customXml" Target="../ink/ink4667.xml"/><Relationship Id="rId199" Type="http://schemas.openxmlformats.org/officeDocument/2006/relationships/image" Target="../media/image4690.png"/><Relationship Id="rId203" Type="http://schemas.openxmlformats.org/officeDocument/2006/relationships/image" Target="../media/image4692.png"/><Relationship Id="rId385" Type="http://schemas.openxmlformats.org/officeDocument/2006/relationships/image" Target="../media/image4783.png"/><Relationship Id="rId19" Type="http://schemas.openxmlformats.org/officeDocument/2006/relationships/image" Target="../media/image4600.png"/><Relationship Id="rId224" Type="http://schemas.openxmlformats.org/officeDocument/2006/relationships/customXml" Target="../ink/ink4738.xml"/><Relationship Id="rId245" Type="http://schemas.openxmlformats.org/officeDocument/2006/relationships/image" Target="../media/image4713.png"/><Relationship Id="rId266" Type="http://schemas.openxmlformats.org/officeDocument/2006/relationships/customXml" Target="../ink/ink4759.xml"/><Relationship Id="rId287" Type="http://schemas.openxmlformats.org/officeDocument/2006/relationships/image" Target="../media/image4734.png"/><Relationship Id="rId410" Type="http://schemas.openxmlformats.org/officeDocument/2006/relationships/customXml" Target="../ink/ink4831.xml"/><Relationship Id="rId431" Type="http://schemas.openxmlformats.org/officeDocument/2006/relationships/image" Target="../media/image4806.png"/><Relationship Id="rId452" Type="http://schemas.openxmlformats.org/officeDocument/2006/relationships/customXml" Target="../ink/ink4852.xml"/><Relationship Id="rId473" Type="http://schemas.openxmlformats.org/officeDocument/2006/relationships/image" Target="../media/image4827.png"/><Relationship Id="rId30" Type="http://schemas.openxmlformats.org/officeDocument/2006/relationships/customXml" Target="../ink/ink4641.xml"/><Relationship Id="rId105" Type="http://schemas.openxmlformats.org/officeDocument/2006/relationships/image" Target="../media/image4643.png"/><Relationship Id="rId126" Type="http://schemas.openxmlformats.org/officeDocument/2006/relationships/customXml" Target="../ink/ink4689.xml"/><Relationship Id="rId147" Type="http://schemas.openxmlformats.org/officeDocument/2006/relationships/image" Target="../media/image4664.png"/><Relationship Id="rId168" Type="http://schemas.openxmlformats.org/officeDocument/2006/relationships/customXml" Target="../ink/ink4710.xml"/><Relationship Id="rId312" Type="http://schemas.openxmlformats.org/officeDocument/2006/relationships/customXml" Target="../ink/ink4782.xml"/><Relationship Id="rId333" Type="http://schemas.openxmlformats.org/officeDocument/2006/relationships/image" Target="../media/image4757.png"/><Relationship Id="rId354" Type="http://schemas.openxmlformats.org/officeDocument/2006/relationships/customXml" Target="../ink/ink4803.xml"/><Relationship Id="rId51" Type="http://schemas.openxmlformats.org/officeDocument/2006/relationships/image" Target="../media/image4616.png"/><Relationship Id="rId72" Type="http://schemas.openxmlformats.org/officeDocument/2006/relationships/customXml" Target="../ink/ink4662.xml"/><Relationship Id="rId93" Type="http://schemas.openxmlformats.org/officeDocument/2006/relationships/image" Target="../media/image4637.png"/><Relationship Id="rId189" Type="http://schemas.openxmlformats.org/officeDocument/2006/relationships/image" Target="../media/image4685.png"/><Relationship Id="rId375" Type="http://schemas.openxmlformats.org/officeDocument/2006/relationships/image" Target="../media/image4778.png"/><Relationship Id="rId396" Type="http://schemas.openxmlformats.org/officeDocument/2006/relationships/customXml" Target="../ink/ink4824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4733.xml"/><Relationship Id="rId235" Type="http://schemas.openxmlformats.org/officeDocument/2006/relationships/image" Target="../media/image4708.png"/><Relationship Id="rId256" Type="http://schemas.openxmlformats.org/officeDocument/2006/relationships/customXml" Target="../ink/ink4754.xml"/><Relationship Id="rId277" Type="http://schemas.openxmlformats.org/officeDocument/2006/relationships/image" Target="../media/image4729.png"/><Relationship Id="rId298" Type="http://schemas.openxmlformats.org/officeDocument/2006/relationships/customXml" Target="../ink/ink4775.xml"/><Relationship Id="rId400" Type="http://schemas.openxmlformats.org/officeDocument/2006/relationships/customXml" Target="../ink/ink4826.xml"/><Relationship Id="rId421" Type="http://schemas.openxmlformats.org/officeDocument/2006/relationships/image" Target="../media/image4801.png"/><Relationship Id="rId442" Type="http://schemas.openxmlformats.org/officeDocument/2006/relationships/customXml" Target="../ink/ink4847.xml"/><Relationship Id="rId463" Type="http://schemas.openxmlformats.org/officeDocument/2006/relationships/image" Target="../media/image4822.png"/><Relationship Id="rId116" Type="http://schemas.openxmlformats.org/officeDocument/2006/relationships/customXml" Target="../ink/ink4684.xml"/><Relationship Id="rId137" Type="http://schemas.openxmlformats.org/officeDocument/2006/relationships/image" Target="../media/image4659.png"/><Relationship Id="rId158" Type="http://schemas.openxmlformats.org/officeDocument/2006/relationships/customXml" Target="../ink/ink4705.xml"/><Relationship Id="rId302" Type="http://schemas.openxmlformats.org/officeDocument/2006/relationships/customXml" Target="../ink/ink4777.xml"/><Relationship Id="rId323" Type="http://schemas.openxmlformats.org/officeDocument/2006/relationships/image" Target="../media/image4752.png"/><Relationship Id="rId344" Type="http://schemas.openxmlformats.org/officeDocument/2006/relationships/customXml" Target="../ink/ink4798.xml"/><Relationship Id="rId20" Type="http://schemas.openxmlformats.org/officeDocument/2006/relationships/customXml" Target="../ink/ink4636.xml"/><Relationship Id="rId41" Type="http://schemas.openxmlformats.org/officeDocument/2006/relationships/image" Target="../media/image4611.png"/><Relationship Id="rId62" Type="http://schemas.openxmlformats.org/officeDocument/2006/relationships/customXml" Target="../ink/ink4657.xml"/><Relationship Id="rId83" Type="http://schemas.openxmlformats.org/officeDocument/2006/relationships/image" Target="../media/image4632.png"/><Relationship Id="rId179" Type="http://schemas.openxmlformats.org/officeDocument/2006/relationships/image" Target="../media/image4680.png"/><Relationship Id="rId365" Type="http://schemas.openxmlformats.org/officeDocument/2006/relationships/image" Target="../media/image4773.png"/><Relationship Id="rId386" Type="http://schemas.openxmlformats.org/officeDocument/2006/relationships/customXml" Target="../ink/ink4819.xml"/><Relationship Id="rId190" Type="http://schemas.openxmlformats.org/officeDocument/2006/relationships/customXml" Target="../ink/ink4721.xml"/><Relationship Id="rId204" Type="http://schemas.openxmlformats.org/officeDocument/2006/relationships/customXml" Target="../ink/ink4728.xml"/><Relationship Id="rId225" Type="http://schemas.openxmlformats.org/officeDocument/2006/relationships/image" Target="../media/image4703.png"/><Relationship Id="rId246" Type="http://schemas.openxmlformats.org/officeDocument/2006/relationships/customXml" Target="../ink/ink4749.xml"/><Relationship Id="rId267" Type="http://schemas.openxmlformats.org/officeDocument/2006/relationships/image" Target="../media/image4724.png"/><Relationship Id="rId288" Type="http://schemas.openxmlformats.org/officeDocument/2006/relationships/customXml" Target="../ink/ink4770.xml"/><Relationship Id="rId411" Type="http://schemas.openxmlformats.org/officeDocument/2006/relationships/image" Target="../media/image4796.png"/><Relationship Id="rId432" Type="http://schemas.openxmlformats.org/officeDocument/2006/relationships/customXml" Target="../ink/ink4842.xml"/><Relationship Id="rId453" Type="http://schemas.openxmlformats.org/officeDocument/2006/relationships/image" Target="../media/image4817.png"/><Relationship Id="rId474" Type="http://schemas.openxmlformats.org/officeDocument/2006/relationships/customXml" Target="../ink/ink4863.xml"/><Relationship Id="rId106" Type="http://schemas.openxmlformats.org/officeDocument/2006/relationships/customXml" Target="../ink/ink4679.xml"/><Relationship Id="rId127" Type="http://schemas.openxmlformats.org/officeDocument/2006/relationships/image" Target="../media/image4654.png"/><Relationship Id="rId313" Type="http://schemas.openxmlformats.org/officeDocument/2006/relationships/image" Target="../media/image4747.png"/><Relationship Id="rId10" Type="http://schemas.openxmlformats.org/officeDocument/2006/relationships/customXml" Target="../ink/ink4631.xml"/><Relationship Id="rId31" Type="http://schemas.openxmlformats.org/officeDocument/2006/relationships/image" Target="../media/image4606.png"/><Relationship Id="rId52" Type="http://schemas.openxmlformats.org/officeDocument/2006/relationships/customXml" Target="../ink/ink4652.xml"/><Relationship Id="rId73" Type="http://schemas.openxmlformats.org/officeDocument/2006/relationships/image" Target="../media/image4627.png"/><Relationship Id="rId94" Type="http://schemas.openxmlformats.org/officeDocument/2006/relationships/customXml" Target="../ink/ink4673.xml"/><Relationship Id="rId148" Type="http://schemas.openxmlformats.org/officeDocument/2006/relationships/customXml" Target="../ink/ink4700.xml"/><Relationship Id="rId169" Type="http://schemas.openxmlformats.org/officeDocument/2006/relationships/image" Target="../media/image4675.png"/><Relationship Id="rId334" Type="http://schemas.openxmlformats.org/officeDocument/2006/relationships/customXml" Target="../ink/ink4793.xml"/><Relationship Id="rId355" Type="http://schemas.openxmlformats.org/officeDocument/2006/relationships/image" Target="../media/image4768.png"/><Relationship Id="rId376" Type="http://schemas.openxmlformats.org/officeDocument/2006/relationships/customXml" Target="../ink/ink4814.xml"/><Relationship Id="rId397" Type="http://schemas.openxmlformats.org/officeDocument/2006/relationships/image" Target="../media/image4789.png"/><Relationship Id="rId4" Type="http://schemas.openxmlformats.org/officeDocument/2006/relationships/customXml" Target="../ink/ink4628.xml"/><Relationship Id="rId180" Type="http://schemas.openxmlformats.org/officeDocument/2006/relationships/customXml" Target="../ink/ink4716.xml"/><Relationship Id="rId215" Type="http://schemas.openxmlformats.org/officeDocument/2006/relationships/image" Target="../media/image4698.png"/><Relationship Id="rId236" Type="http://schemas.openxmlformats.org/officeDocument/2006/relationships/customXml" Target="../ink/ink4744.xml"/><Relationship Id="rId257" Type="http://schemas.openxmlformats.org/officeDocument/2006/relationships/image" Target="../media/image4719.png"/><Relationship Id="rId278" Type="http://schemas.openxmlformats.org/officeDocument/2006/relationships/customXml" Target="../ink/ink4765.xml"/><Relationship Id="rId401" Type="http://schemas.openxmlformats.org/officeDocument/2006/relationships/image" Target="../media/image4791.png"/><Relationship Id="rId422" Type="http://schemas.openxmlformats.org/officeDocument/2006/relationships/customXml" Target="../ink/ink4837.xml"/><Relationship Id="rId443" Type="http://schemas.openxmlformats.org/officeDocument/2006/relationships/image" Target="../media/image4812.png"/><Relationship Id="rId464" Type="http://schemas.openxmlformats.org/officeDocument/2006/relationships/customXml" Target="../ink/ink4858.xml"/><Relationship Id="rId303" Type="http://schemas.openxmlformats.org/officeDocument/2006/relationships/image" Target="../media/image4742.png"/><Relationship Id="rId42" Type="http://schemas.openxmlformats.org/officeDocument/2006/relationships/customXml" Target="../ink/ink4647.xml"/><Relationship Id="rId84" Type="http://schemas.openxmlformats.org/officeDocument/2006/relationships/customXml" Target="../ink/ink4668.xml"/><Relationship Id="rId138" Type="http://schemas.openxmlformats.org/officeDocument/2006/relationships/customXml" Target="../ink/ink4695.xml"/><Relationship Id="rId345" Type="http://schemas.openxmlformats.org/officeDocument/2006/relationships/image" Target="../media/image4763.png"/><Relationship Id="rId387" Type="http://schemas.openxmlformats.org/officeDocument/2006/relationships/image" Target="../media/image4784.png"/><Relationship Id="rId191" Type="http://schemas.openxmlformats.org/officeDocument/2006/relationships/image" Target="../media/image4686.png"/><Relationship Id="rId205" Type="http://schemas.openxmlformats.org/officeDocument/2006/relationships/image" Target="../media/image4693.png"/><Relationship Id="rId247" Type="http://schemas.openxmlformats.org/officeDocument/2006/relationships/image" Target="../media/image4714.png"/><Relationship Id="rId412" Type="http://schemas.openxmlformats.org/officeDocument/2006/relationships/customXml" Target="../ink/ink4832.xml"/><Relationship Id="rId107" Type="http://schemas.openxmlformats.org/officeDocument/2006/relationships/image" Target="../media/image4644.png"/><Relationship Id="rId289" Type="http://schemas.openxmlformats.org/officeDocument/2006/relationships/image" Target="../media/image4735.png"/><Relationship Id="rId454" Type="http://schemas.openxmlformats.org/officeDocument/2006/relationships/customXml" Target="../ink/ink4853.xml"/><Relationship Id="rId11" Type="http://schemas.openxmlformats.org/officeDocument/2006/relationships/image" Target="../media/image4596.png"/><Relationship Id="rId53" Type="http://schemas.openxmlformats.org/officeDocument/2006/relationships/image" Target="../media/image4617.png"/><Relationship Id="rId149" Type="http://schemas.openxmlformats.org/officeDocument/2006/relationships/image" Target="../media/image4665.png"/><Relationship Id="rId314" Type="http://schemas.openxmlformats.org/officeDocument/2006/relationships/customXml" Target="../ink/ink4783.xml"/><Relationship Id="rId356" Type="http://schemas.openxmlformats.org/officeDocument/2006/relationships/customXml" Target="../ink/ink4804.xml"/><Relationship Id="rId398" Type="http://schemas.openxmlformats.org/officeDocument/2006/relationships/customXml" Target="../ink/ink4825.xml"/><Relationship Id="rId95" Type="http://schemas.openxmlformats.org/officeDocument/2006/relationships/image" Target="../media/image4638.png"/><Relationship Id="rId160" Type="http://schemas.openxmlformats.org/officeDocument/2006/relationships/customXml" Target="../ink/ink4706.xml"/><Relationship Id="rId216" Type="http://schemas.openxmlformats.org/officeDocument/2006/relationships/customXml" Target="../ink/ink4734.xml"/><Relationship Id="rId423" Type="http://schemas.openxmlformats.org/officeDocument/2006/relationships/image" Target="../media/image4802.png"/><Relationship Id="rId258" Type="http://schemas.openxmlformats.org/officeDocument/2006/relationships/customXml" Target="../ink/ink4755.xml"/><Relationship Id="rId465" Type="http://schemas.openxmlformats.org/officeDocument/2006/relationships/image" Target="../media/image4823.png"/><Relationship Id="rId22" Type="http://schemas.openxmlformats.org/officeDocument/2006/relationships/customXml" Target="../ink/ink4637.xml"/><Relationship Id="rId64" Type="http://schemas.openxmlformats.org/officeDocument/2006/relationships/customXml" Target="../ink/ink4658.xml"/><Relationship Id="rId118" Type="http://schemas.openxmlformats.org/officeDocument/2006/relationships/customXml" Target="../ink/ink4685.xml"/><Relationship Id="rId325" Type="http://schemas.openxmlformats.org/officeDocument/2006/relationships/image" Target="../media/image4753.png"/><Relationship Id="rId367" Type="http://schemas.openxmlformats.org/officeDocument/2006/relationships/image" Target="../media/image4774.png"/><Relationship Id="rId171" Type="http://schemas.openxmlformats.org/officeDocument/2006/relationships/image" Target="../media/image4676.png"/><Relationship Id="rId227" Type="http://schemas.openxmlformats.org/officeDocument/2006/relationships/image" Target="../media/image4704.png"/><Relationship Id="rId269" Type="http://schemas.openxmlformats.org/officeDocument/2006/relationships/image" Target="../media/image4725.png"/><Relationship Id="rId434" Type="http://schemas.openxmlformats.org/officeDocument/2006/relationships/customXml" Target="../ink/ink4843.xml"/><Relationship Id="rId476" Type="http://schemas.openxmlformats.org/officeDocument/2006/relationships/customXml" Target="../ink/ink4864.xml"/><Relationship Id="rId33" Type="http://schemas.openxmlformats.org/officeDocument/2006/relationships/image" Target="../media/image4607.png"/><Relationship Id="rId129" Type="http://schemas.openxmlformats.org/officeDocument/2006/relationships/image" Target="../media/image4655.png"/><Relationship Id="rId280" Type="http://schemas.openxmlformats.org/officeDocument/2006/relationships/customXml" Target="../ink/ink4766.xml"/><Relationship Id="rId336" Type="http://schemas.openxmlformats.org/officeDocument/2006/relationships/customXml" Target="../ink/ink4794.xml"/><Relationship Id="rId75" Type="http://schemas.openxmlformats.org/officeDocument/2006/relationships/image" Target="../media/image4628.png"/><Relationship Id="rId140" Type="http://schemas.openxmlformats.org/officeDocument/2006/relationships/customXml" Target="../ink/ink4696.xml"/><Relationship Id="rId182" Type="http://schemas.openxmlformats.org/officeDocument/2006/relationships/customXml" Target="../ink/ink4717.xml"/><Relationship Id="rId378" Type="http://schemas.openxmlformats.org/officeDocument/2006/relationships/customXml" Target="../ink/ink4815.xml"/><Relationship Id="rId403" Type="http://schemas.openxmlformats.org/officeDocument/2006/relationships/image" Target="../media/image4792.png"/><Relationship Id="rId6" Type="http://schemas.openxmlformats.org/officeDocument/2006/relationships/customXml" Target="../ink/ink4629.xml"/><Relationship Id="rId238" Type="http://schemas.openxmlformats.org/officeDocument/2006/relationships/customXml" Target="../ink/ink4745.xml"/><Relationship Id="rId445" Type="http://schemas.openxmlformats.org/officeDocument/2006/relationships/image" Target="../media/image4813.png"/><Relationship Id="rId291" Type="http://schemas.openxmlformats.org/officeDocument/2006/relationships/image" Target="../media/image4736.png"/><Relationship Id="rId305" Type="http://schemas.openxmlformats.org/officeDocument/2006/relationships/image" Target="../media/image4743.png"/><Relationship Id="rId347" Type="http://schemas.openxmlformats.org/officeDocument/2006/relationships/image" Target="../media/image4764.png"/><Relationship Id="rId44" Type="http://schemas.openxmlformats.org/officeDocument/2006/relationships/customXml" Target="../ink/ink4648.xml"/><Relationship Id="rId86" Type="http://schemas.openxmlformats.org/officeDocument/2006/relationships/customXml" Target="../ink/ink4669.xml"/><Relationship Id="rId151" Type="http://schemas.openxmlformats.org/officeDocument/2006/relationships/image" Target="../media/image4666.png"/><Relationship Id="rId389" Type="http://schemas.openxmlformats.org/officeDocument/2006/relationships/image" Target="../media/image4785.png"/><Relationship Id="rId193" Type="http://schemas.openxmlformats.org/officeDocument/2006/relationships/image" Target="../media/image4687.png"/><Relationship Id="rId207" Type="http://schemas.openxmlformats.org/officeDocument/2006/relationships/image" Target="../media/image4694.png"/><Relationship Id="rId249" Type="http://schemas.openxmlformats.org/officeDocument/2006/relationships/image" Target="../media/image4715.png"/><Relationship Id="rId414" Type="http://schemas.openxmlformats.org/officeDocument/2006/relationships/customXml" Target="../ink/ink4833.xml"/><Relationship Id="rId456" Type="http://schemas.openxmlformats.org/officeDocument/2006/relationships/customXml" Target="../ink/ink4854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78.png"/><Relationship Id="rId299" Type="http://schemas.openxmlformats.org/officeDocument/2006/relationships/image" Target="../media/image569.png"/><Relationship Id="rId21" Type="http://schemas.openxmlformats.org/officeDocument/2006/relationships/image" Target="../media/image43010.png"/><Relationship Id="rId63" Type="http://schemas.openxmlformats.org/officeDocument/2006/relationships/image" Target="../media/image451.png"/><Relationship Id="rId159" Type="http://schemas.openxmlformats.org/officeDocument/2006/relationships/image" Target="../media/image499.png"/><Relationship Id="rId324" Type="http://schemas.openxmlformats.org/officeDocument/2006/relationships/customXml" Target="../ink/ink593.xml"/><Relationship Id="rId366" Type="http://schemas.openxmlformats.org/officeDocument/2006/relationships/customXml" Target="../ink/ink614.xml"/><Relationship Id="rId170" Type="http://schemas.openxmlformats.org/officeDocument/2006/relationships/customXml" Target="../ink/ink516.xml"/><Relationship Id="rId226" Type="http://schemas.openxmlformats.org/officeDocument/2006/relationships/customXml" Target="../ink/ink544.xml"/><Relationship Id="rId433" Type="http://schemas.openxmlformats.org/officeDocument/2006/relationships/image" Target="../media/image635.png"/><Relationship Id="rId268" Type="http://schemas.openxmlformats.org/officeDocument/2006/relationships/customXml" Target="../ink/ink565.xml"/><Relationship Id="rId32" Type="http://schemas.openxmlformats.org/officeDocument/2006/relationships/customXml" Target="../ink/ink447.xml"/><Relationship Id="rId74" Type="http://schemas.openxmlformats.org/officeDocument/2006/relationships/customXml" Target="../ink/ink468.xml"/><Relationship Id="rId128" Type="http://schemas.openxmlformats.org/officeDocument/2006/relationships/customXml" Target="../ink/ink495.xml"/><Relationship Id="rId335" Type="http://schemas.openxmlformats.org/officeDocument/2006/relationships/image" Target="../media/image586.png"/><Relationship Id="rId377" Type="http://schemas.openxmlformats.org/officeDocument/2006/relationships/image" Target="../media/image607.png"/><Relationship Id="rId5" Type="http://schemas.openxmlformats.org/officeDocument/2006/relationships/image" Target="../media/image42210.png"/><Relationship Id="rId181" Type="http://schemas.openxmlformats.org/officeDocument/2006/relationships/image" Target="../media/image510.png"/><Relationship Id="rId237" Type="http://schemas.openxmlformats.org/officeDocument/2006/relationships/image" Target="../media/image538.png"/><Relationship Id="rId402" Type="http://schemas.openxmlformats.org/officeDocument/2006/relationships/customXml" Target="../ink/ink632.xml"/><Relationship Id="rId279" Type="http://schemas.openxmlformats.org/officeDocument/2006/relationships/image" Target="../media/image559.png"/><Relationship Id="rId43" Type="http://schemas.openxmlformats.org/officeDocument/2006/relationships/image" Target="../media/image441.png"/><Relationship Id="rId139" Type="http://schemas.openxmlformats.org/officeDocument/2006/relationships/image" Target="../media/image489.png"/><Relationship Id="rId290" Type="http://schemas.openxmlformats.org/officeDocument/2006/relationships/customXml" Target="../ink/ink576.xml"/><Relationship Id="rId304" Type="http://schemas.openxmlformats.org/officeDocument/2006/relationships/customXml" Target="../ink/ink583.xml"/><Relationship Id="rId346" Type="http://schemas.openxmlformats.org/officeDocument/2006/relationships/customXml" Target="../ink/ink604.xml"/><Relationship Id="rId388" Type="http://schemas.openxmlformats.org/officeDocument/2006/relationships/customXml" Target="../ink/ink625.xml"/><Relationship Id="rId85" Type="http://schemas.openxmlformats.org/officeDocument/2006/relationships/image" Target="../media/image462.png"/><Relationship Id="rId150" Type="http://schemas.openxmlformats.org/officeDocument/2006/relationships/customXml" Target="../ink/ink506.xml"/><Relationship Id="rId192" Type="http://schemas.openxmlformats.org/officeDocument/2006/relationships/customXml" Target="../ink/ink527.xml"/><Relationship Id="rId206" Type="http://schemas.openxmlformats.org/officeDocument/2006/relationships/customXml" Target="../ink/ink534.xml"/><Relationship Id="rId413" Type="http://schemas.openxmlformats.org/officeDocument/2006/relationships/image" Target="../media/image625.png"/><Relationship Id="rId248" Type="http://schemas.openxmlformats.org/officeDocument/2006/relationships/customXml" Target="../ink/ink555.xml"/><Relationship Id="rId12" Type="http://schemas.openxmlformats.org/officeDocument/2006/relationships/customXml" Target="../ink/ink437.xml"/><Relationship Id="rId33" Type="http://schemas.openxmlformats.org/officeDocument/2006/relationships/image" Target="../media/image436.png"/><Relationship Id="rId108" Type="http://schemas.openxmlformats.org/officeDocument/2006/relationships/customXml" Target="../ink/ink485.xml"/><Relationship Id="rId129" Type="http://schemas.openxmlformats.org/officeDocument/2006/relationships/image" Target="../media/image484.png"/><Relationship Id="rId280" Type="http://schemas.openxmlformats.org/officeDocument/2006/relationships/customXml" Target="../ink/ink571.xml"/><Relationship Id="rId315" Type="http://schemas.openxmlformats.org/officeDocument/2006/relationships/image" Target="../media/image576.png"/><Relationship Id="rId336" Type="http://schemas.openxmlformats.org/officeDocument/2006/relationships/customXml" Target="../ink/ink599.xml"/><Relationship Id="rId357" Type="http://schemas.openxmlformats.org/officeDocument/2006/relationships/image" Target="../media/image597.png"/><Relationship Id="rId54" Type="http://schemas.openxmlformats.org/officeDocument/2006/relationships/customXml" Target="../ink/ink458.xml"/><Relationship Id="rId75" Type="http://schemas.openxmlformats.org/officeDocument/2006/relationships/image" Target="../media/image457.png"/><Relationship Id="rId96" Type="http://schemas.openxmlformats.org/officeDocument/2006/relationships/customXml" Target="../ink/ink479.xml"/><Relationship Id="rId140" Type="http://schemas.openxmlformats.org/officeDocument/2006/relationships/customXml" Target="../ink/ink501.xml"/><Relationship Id="rId161" Type="http://schemas.openxmlformats.org/officeDocument/2006/relationships/image" Target="../media/image500.png"/><Relationship Id="rId182" Type="http://schemas.openxmlformats.org/officeDocument/2006/relationships/customXml" Target="../ink/ink522.xml"/><Relationship Id="rId217" Type="http://schemas.openxmlformats.org/officeDocument/2006/relationships/image" Target="../media/image528.png"/><Relationship Id="rId378" Type="http://schemas.openxmlformats.org/officeDocument/2006/relationships/customXml" Target="../ink/ink620.xml"/><Relationship Id="rId399" Type="http://schemas.openxmlformats.org/officeDocument/2006/relationships/image" Target="../media/image618.png"/><Relationship Id="rId403" Type="http://schemas.openxmlformats.org/officeDocument/2006/relationships/image" Target="../media/image620.png"/><Relationship Id="rId6" Type="http://schemas.openxmlformats.org/officeDocument/2006/relationships/customXml" Target="../ink/ink434.xml"/><Relationship Id="rId238" Type="http://schemas.openxmlformats.org/officeDocument/2006/relationships/customXml" Target="../ink/ink550.xml"/><Relationship Id="rId259" Type="http://schemas.openxmlformats.org/officeDocument/2006/relationships/image" Target="../media/image549.png"/><Relationship Id="rId424" Type="http://schemas.openxmlformats.org/officeDocument/2006/relationships/customXml" Target="../ink/ink643.xml"/><Relationship Id="rId23" Type="http://schemas.openxmlformats.org/officeDocument/2006/relationships/image" Target="../media/image43110.png"/><Relationship Id="rId119" Type="http://schemas.openxmlformats.org/officeDocument/2006/relationships/image" Target="../media/image479.png"/><Relationship Id="rId270" Type="http://schemas.openxmlformats.org/officeDocument/2006/relationships/customXml" Target="../ink/ink566.xml"/><Relationship Id="rId291" Type="http://schemas.openxmlformats.org/officeDocument/2006/relationships/image" Target="../media/image565.png"/><Relationship Id="rId305" Type="http://schemas.openxmlformats.org/officeDocument/2006/relationships/image" Target="../media/image572.png"/><Relationship Id="rId326" Type="http://schemas.openxmlformats.org/officeDocument/2006/relationships/customXml" Target="../ink/ink594.xml"/><Relationship Id="rId347" Type="http://schemas.openxmlformats.org/officeDocument/2006/relationships/image" Target="../media/image592.png"/><Relationship Id="rId44" Type="http://schemas.openxmlformats.org/officeDocument/2006/relationships/customXml" Target="../ink/ink453.xml"/><Relationship Id="rId65" Type="http://schemas.openxmlformats.org/officeDocument/2006/relationships/image" Target="../media/image452.png"/><Relationship Id="rId86" Type="http://schemas.openxmlformats.org/officeDocument/2006/relationships/customXml" Target="../ink/ink474.xml"/><Relationship Id="rId130" Type="http://schemas.openxmlformats.org/officeDocument/2006/relationships/customXml" Target="../ink/ink496.xml"/><Relationship Id="rId151" Type="http://schemas.openxmlformats.org/officeDocument/2006/relationships/image" Target="../media/image495.png"/><Relationship Id="rId368" Type="http://schemas.openxmlformats.org/officeDocument/2006/relationships/customXml" Target="../ink/ink615.xml"/><Relationship Id="rId389" Type="http://schemas.openxmlformats.org/officeDocument/2006/relationships/image" Target="../media/image613.png"/><Relationship Id="rId172" Type="http://schemas.openxmlformats.org/officeDocument/2006/relationships/customXml" Target="../ink/ink517.xml"/><Relationship Id="rId193" Type="http://schemas.openxmlformats.org/officeDocument/2006/relationships/image" Target="../media/image516.png"/><Relationship Id="rId207" Type="http://schemas.openxmlformats.org/officeDocument/2006/relationships/image" Target="../media/image523.png"/><Relationship Id="rId228" Type="http://schemas.openxmlformats.org/officeDocument/2006/relationships/customXml" Target="../ink/ink545.xml"/><Relationship Id="rId249" Type="http://schemas.openxmlformats.org/officeDocument/2006/relationships/image" Target="../media/image544.png"/><Relationship Id="rId414" Type="http://schemas.openxmlformats.org/officeDocument/2006/relationships/customXml" Target="../ink/ink638.xml"/><Relationship Id="rId435" Type="http://schemas.openxmlformats.org/officeDocument/2006/relationships/image" Target="../media/image636.png"/><Relationship Id="rId13" Type="http://schemas.openxmlformats.org/officeDocument/2006/relationships/image" Target="../media/image42610.png"/><Relationship Id="rId109" Type="http://schemas.openxmlformats.org/officeDocument/2006/relationships/image" Target="../media/image474.png"/><Relationship Id="rId260" Type="http://schemas.openxmlformats.org/officeDocument/2006/relationships/customXml" Target="../ink/ink561.xml"/><Relationship Id="rId281" Type="http://schemas.openxmlformats.org/officeDocument/2006/relationships/image" Target="../media/image560.png"/><Relationship Id="rId316" Type="http://schemas.openxmlformats.org/officeDocument/2006/relationships/customXml" Target="../ink/ink589.xml"/><Relationship Id="rId337" Type="http://schemas.openxmlformats.org/officeDocument/2006/relationships/image" Target="../media/image587.png"/><Relationship Id="rId34" Type="http://schemas.openxmlformats.org/officeDocument/2006/relationships/customXml" Target="../ink/ink448.xml"/><Relationship Id="rId55" Type="http://schemas.openxmlformats.org/officeDocument/2006/relationships/image" Target="../media/image447.png"/><Relationship Id="rId76" Type="http://schemas.openxmlformats.org/officeDocument/2006/relationships/customXml" Target="../ink/ink469.xml"/><Relationship Id="rId97" Type="http://schemas.openxmlformats.org/officeDocument/2006/relationships/image" Target="../media/image468.png"/><Relationship Id="rId120" Type="http://schemas.openxmlformats.org/officeDocument/2006/relationships/customXml" Target="../ink/ink491.xml"/><Relationship Id="rId141" Type="http://schemas.openxmlformats.org/officeDocument/2006/relationships/image" Target="../media/image490.png"/><Relationship Id="rId358" Type="http://schemas.openxmlformats.org/officeDocument/2006/relationships/customXml" Target="../ink/ink610.xml"/><Relationship Id="rId379" Type="http://schemas.openxmlformats.org/officeDocument/2006/relationships/image" Target="../media/image608.png"/><Relationship Id="rId7" Type="http://schemas.openxmlformats.org/officeDocument/2006/relationships/image" Target="../media/image42310.png"/><Relationship Id="rId162" Type="http://schemas.openxmlformats.org/officeDocument/2006/relationships/customXml" Target="../ink/ink512.xml"/><Relationship Id="rId183" Type="http://schemas.openxmlformats.org/officeDocument/2006/relationships/image" Target="../media/image511.png"/><Relationship Id="rId218" Type="http://schemas.openxmlformats.org/officeDocument/2006/relationships/customXml" Target="../ink/ink540.xml"/><Relationship Id="rId239" Type="http://schemas.openxmlformats.org/officeDocument/2006/relationships/image" Target="../media/image539.png"/><Relationship Id="rId390" Type="http://schemas.openxmlformats.org/officeDocument/2006/relationships/customXml" Target="../ink/ink626.xml"/><Relationship Id="rId404" Type="http://schemas.openxmlformats.org/officeDocument/2006/relationships/customXml" Target="../ink/ink633.xml"/><Relationship Id="rId425" Type="http://schemas.openxmlformats.org/officeDocument/2006/relationships/image" Target="../media/image631.png"/><Relationship Id="rId250" Type="http://schemas.openxmlformats.org/officeDocument/2006/relationships/customXml" Target="../ink/ink556.xml"/><Relationship Id="rId271" Type="http://schemas.openxmlformats.org/officeDocument/2006/relationships/image" Target="../media/image555.png"/><Relationship Id="rId292" Type="http://schemas.openxmlformats.org/officeDocument/2006/relationships/customXml" Target="../ink/ink577.xml"/><Relationship Id="rId306" Type="http://schemas.openxmlformats.org/officeDocument/2006/relationships/customXml" Target="../ink/ink584.xml"/><Relationship Id="rId24" Type="http://schemas.openxmlformats.org/officeDocument/2006/relationships/customXml" Target="../ink/ink443.xml"/><Relationship Id="rId45" Type="http://schemas.openxmlformats.org/officeDocument/2006/relationships/image" Target="../media/image442.png"/><Relationship Id="rId66" Type="http://schemas.openxmlformats.org/officeDocument/2006/relationships/customXml" Target="../ink/ink464.xml"/><Relationship Id="rId87" Type="http://schemas.openxmlformats.org/officeDocument/2006/relationships/image" Target="../media/image463.png"/><Relationship Id="rId110" Type="http://schemas.openxmlformats.org/officeDocument/2006/relationships/customXml" Target="../ink/ink486.xml"/><Relationship Id="rId131" Type="http://schemas.openxmlformats.org/officeDocument/2006/relationships/image" Target="../media/image485.png"/><Relationship Id="rId327" Type="http://schemas.openxmlformats.org/officeDocument/2006/relationships/image" Target="../media/image582.png"/><Relationship Id="rId348" Type="http://schemas.openxmlformats.org/officeDocument/2006/relationships/customXml" Target="../ink/ink605.xml"/><Relationship Id="rId369" Type="http://schemas.openxmlformats.org/officeDocument/2006/relationships/image" Target="../media/image603.png"/><Relationship Id="rId152" Type="http://schemas.openxmlformats.org/officeDocument/2006/relationships/customXml" Target="../ink/ink507.xml"/><Relationship Id="rId173" Type="http://schemas.openxmlformats.org/officeDocument/2006/relationships/image" Target="../media/image506.png"/><Relationship Id="rId194" Type="http://schemas.openxmlformats.org/officeDocument/2006/relationships/customXml" Target="../ink/ink528.xml"/><Relationship Id="rId208" Type="http://schemas.openxmlformats.org/officeDocument/2006/relationships/customXml" Target="../ink/ink535.xml"/><Relationship Id="rId229" Type="http://schemas.openxmlformats.org/officeDocument/2006/relationships/image" Target="../media/image534.png"/><Relationship Id="rId380" Type="http://schemas.openxmlformats.org/officeDocument/2006/relationships/customXml" Target="../ink/ink621.xml"/><Relationship Id="rId415" Type="http://schemas.openxmlformats.org/officeDocument/2006/relationships/image" Target="../media/image626.png"/><Relationship Id="rId436" Type="http://schemas.openxmlformats.org/officeDocument/2006/relationships/customXml" Target="../ink/ink649.xml"/><Relationship Id="rId240" Type="http://schemas.openxmlformats.org/officeDocument/2006/relationships/customXml" Target="../ink/ink551.xml"/><Relationship Id="rId261" Type="http://schemas.openxmlformats.org/officeDocument/2006/relationships/image" Target="../media/image550.png"/><Relationship Id="rId14" Type="http://schemas.openxmlformats.org/officeDocument/2006/relationships/customXml" Target="../ink/ink438.xml"/><Relationship Id="rId35" Type="http://schemas.openxmlformats.org/officeDocument/2006/relationships/image" Target="../media/image437.png"/><Relationship Id="rId56" Type="http://schemas.openxmlformats.org/officeDocument/2006/relationships/customXml" Target="../ink/ink459.xml"/><Relationship Id="rId77" Type="http://schemas.openxmlformats.org/officeDocument/2006/relationships/image" Target="../media/image458.png"/><Relationship Id="rId100" Type="http://schemas.openxmlformats.org/officeDocument/2006/relationships/customXml" Target="../ink/ink481.xml"/><Relationship Id="rId282" Type="http://schemas.openxmlformats.org/officeDocument/2006/relationships/customXml" Target="../ink/ink572.xml"/><Relationship Id="rId317" Type="http://schemas.openxmlformats.org/officeDocument/2006/relationships/image" Target="../media/image577.png"/><Relationship Id="rId338" Type="http://schemas.openxmlformats.org/officeDocument/2006/relationships/customXml" Target="../ink/ink600.xml"/><Relationship Id="rId359" Type="http://schemas.openxmlformats.org/officeDocument/2006/relationships/image" Target="../media/image598.png"/><Relationship Id="rId8" Type="http://schemas.openxmlformats.org/officeDocument/2006/relationships/customXml" Target="../ink/ink435.xml"/><Relationship Id="rId98" Type="http://schemas.openxmlformats.org/officeDocument/2006/relationships/customXml" Target="../ink/ink480.xml"/><Relationship Id="rId121" Type="http://schemas.openxmlformats.org/officeDocument/2006/relationships/image" Target="../media/image480.png"/><Relationship Id="rId142" Type="http://schemas.openxmlformats.org/officeDocument/2006/relationships/customXml" Target="../ink/ink502.xml"/><Relationship Id="rId163" Type="http://schemas.openxmlformats.org/officeDocument/2006/relationships/image" Target="../media/image501.png"/><Relationship Id="rId184" Type="http://schemas.openxmlformats.org/officeDocument/2006/relationships/customXml" Target="../ink/ink523.xml"/><Relationship Id="rId219" Type="http://schemas.openxmlformats.org/officeDocument/2006/relationships/image" Target="../media/image529.png"/><Relationship Id="rId370" Type="http://schemas.openxmlformats.org/officeDocument/2006/relationships/customXml" Target="../ink/ink616.xml"/><Relationship Id="rId391" Type="http://schemas.openxmlformats.org/officeDocument/2006/relationships/image" Target="../media/image614.png"/><Relationship Id="rId405" Type="http://schemas.openxmlformats.org/officeDocument/2006/relationships/image" Target="../media/image621.png"/><Relationship Id="rId426" Type="http://schemas.openxmlformats.org/officeDocument/2006/relationships/customXml" Target="../ink/ink644.xml"/><Relationship Id="rId230" Type="http://schemas.openxmlformats.org/officeDocument/2006/relationships/customXml" Target="../ink/ink546.xml"/><Relationship Id="rId251" Type="http://schemas.openxmlformats.org/officeDocument/2006/relationships/image" Target="../media/image545.png"/><Relationship Id="rId25" Type="http://schemas.openxmlformats.org/officeDocument/2006/relationships/image" Target="../media/image43210.png"/><Relationship Id="rId46" Type="http://schemas.openxmlformats.org/officeDocument/2006/relationships/customXml" Target="../ink/ink454.xml"/><Relationship Id="rId67" Type="http://schemas.openxmlformats.org/officeDocument/2006/relationships/image" Target="../media/image453.png"/><Relationship Id="rId272" Type="http://schemas.openxmlformats.org/officeDocument/2006/relationships/customXml" Target="../ink/ink567.xml"/><Relationship Id="rId293" Type="http://schemas.openxmlformats.org/officeDocument/2006/relationships/image" Target="../media/image566.png"/><Relationship Id="rId307" Type="http://schemas.openxmlformats.org/officeDocument/2006/relationships/image" Target="../media/image67.png"/><Relationship Id="rId328" Type="http://schemas.openxmlformats.org/officeDocument/2006/relationships/customXml" Target="../ink/ink595.xml"/><Relationship Id="rId349" Type="http://schemas.openxmlformats.org/officeDocument/2006/relationships/image" Target="../media/image593.png"/><Relationship Id="rId88" Type="http://schemas.openxmlformats.org/officeDocument/2006/relationships/customXml" Target="../ink/ink475.xml"/><Relationship Id="rId111" Type="http://schemas.openxmlformats.org/officeDocument/2006/relationships/image" Target="../media/image475.png"/><Relationship Id="rId132" Type="http://schemas.openxmlformats.org/officeDocument/2006/relationships/customXml" Target="../ink/ink497.xml"/><Relationship Id="rId153" Type="http://schemas.openxmlformats.org/officeDocument/2006/relationships/image" Target="../media/image496.png"/><Relationship Id="rId174" Type="http://schemas.openxmlformats.org/officeDocument/2006/relationships/customXml" Target="../ink/ink518.xml"/><Relationship Id="rId195" Type="http://schemas.openxmlformats.org/officeDocument/2006/relationships/image" Target="../media/image517.png"/><Relationship Id="rId209" Type="http://schemas.openxmlformats.org/officeDocument/2006/relationships/image" Target="../media/image524.png"/><Relationship Id="rId360" Type="http://schemas.openxmlformats.org/officeDocument/2006/relationships/customXml" Target="../ink/ink611.xml"/><Relationship Id="rId381" Type="http://schemas.openxmlformats.org/officeDocument/2006/relationships/image" Target="../media/image609.png"/><Relationship Id="rId416" Type="http://schemas.openxmlformats.org/officeDocument/2006/relationships/customXml" Target="../ink/ink639.xml"/><Relationship Id="rId220" Type="http://schemas.openxmlformats.org/officeDocument/2006/relationships/customXml" Target="../ink/ink541.xml"/><Relationship Id="rId241" Type="http://schemas.openxmlformats.org/officeDocument/2006/relationships/image" Target="../media/image540.png"/><Relationship Id="rId437" Type="http://schemas.openxmlformats.org/officeDocument/2006/relationships/image" Target="../media/image637.png"/><Relationship Id="rId15" Type="http://schemas.openxmlformats.org/officeDocument/2006/relationships/image" Target="../media/image42710.png"/><Relationship Id="rId36" Type="http://schemas.openxmlformats.org/officeDocument/2006/relationships/customXml" Target="../ink/ink449.xml"/><Relationship Id="rId57" Type="http://schemas.openxmlformats.org/officeDocument/2006/relationships/image" Target="../media/image448.png"/><Relationship Id="rId262" Type="http://schemas.openxmlformats.org/officeDocument/2006/relationships/customXml" Target="../ink/ink562.xml"/><Relationship Id="rId283" Type="http://schemas.openxmlformats.org/officeDocument/2006/relationships/image" Target="../media/image561.png"/><Relationship Id="rId318" Type="http://schemas.openxmlformats.org/officeDocument/2006/relationships/customXml" Target="../ink/ink590.xml"/><Relationship Id="rId339" Type="http://schemas.openxmlformats.org/officeDocument/2006/relationships/image" Target="../media/image588.png"/><Relationship Id="rId78" Type="http://schemas.openxmlformats.org/officeDocument/2006/relationships/customXml" Target="../ink/ink470.xml"/><Relationship Id="rId99" Type="http://schemas.openxmlformats.org/officeDocument/2006/relationships/image" Target="../media/image469.png"/><Relationship Id="rId101" Type="http://schemas.openxmlformats.org/officeDocument/2006/relationships/image" Target="../media/image470.png"/><Relationship Id="rId122" Type="http://schemas.openxmlformats.org/officeDocument/2006/relationships/customXml" Target="../ink/ink492.xml"/><Relationship Id="rId143" Type="http://schemas.openxmlformats.org/officeDocument/2006/relationships/image" Target="../media/image491.png"/><Relationship Id="rId164" Type="http://schemas.openxmlformats.org/officeDocument/2006/relationships/customXml" Target="../ink/ink513.xml"/><Relationship Id="rId185" Type="http://schemas.openxmlformats.org/officeDocument/2006/relationships/image" Target="../media/image512.png"/><Relationship Id="rId350" Type="http://schemas.openxmlformats.org/officeDocument/2006/relationships/customXml" Target="../ink/ink606.xml"/><Relationship Id="rId371" Type="http://schemas.openxmlformats.org/officeDocument/2006/relationships/image" Target="../media/image604.png"/><Relationship Id="rId406" Type="http://schemas.openxmlformats.org/officeDocument/2006/relationships/customXml" Target="../ink/ink634.xml"/><Relationship Id="rId9" Type="http://schemas.openxmlformats.org/officeDocument/2006/relationships/image" Target="../media/image42410.png"/><Relationship Id="rId210" Type="http://schemas.openxmlformats.org/officeDocument/2006/relationships/customXml" Target="../ink/ink536.xml"/><Relationship Id="rId392" Type="http://schemas.openxmlformats.org/officeDocument/2006/relationships/customXml" Target="../ink/ink627.xml"/><Relationship Id="rId427" Type="http://schemas.openxmlformats.org/officeDocument/2006/relationships/image" Target="../media/image632.png"/><Relationship Id="rId26" Type="http://schemas.openxmlformats.org/officeDocument/2006/relationships/customXml" Target="../ink/ink444.xml"/><Relationship Id="rId231" Type="http://schemas.openxmlformats.org/officeDocument/2006/relationships/image" Target="../media/image535.png"/><Relationship Id="rId252" Type="http://schemas.openxmlformats.org/officeDocument/2006/relationships/customXml" Target="../ink/ink557.xml"/><Relationship Id="rId273" Type="http://schemas.openxmlformats.org/officeDocument/2006/relationships/image" Target="../media/image556.png"/><Relationship Id="rId294" Type="http://schemas.openxmlformats.org/officeDocument/2006/relationships/customXml" Target="../ink/ink578.xml"/><Relationship Id="rId308" Type="http://schemas.openxmlformats.org/officeDocument/2006/relationships/customXml" Target="../ink/ink585.xml"/><Relationship Id="rId329" Type="http://schemas.openxmlformats.org/officeDocument/2006/relationships/image" Target="../media/image583.png"/><Relationship Id="rId47" Type="http://schemas.openxmlformats.org/officeDocument/2006/relationships/image" Target="../media/image443.png"/><Relationship Id="rId68" Type="http://schemas.openxmlformats.org/officeDocument/2006/relationships/customXml" Target="../ink/ink465.xml"/><Relationship Id="rId89" Type="http://schemas.openxmlformats.org/officeDocument/2006/relationships/image" Target="../media/image464.png"/><Relationship Id="rId112" Type="http://schemas.openxmlformats.org/officeDocument/2006/relationships/customXml" Target="../ink/ink487.xml"/><Relationship Id="rId133" Type="http://schemas.openxmlformats.org/officeDocument/2006/relationships/image" Target="../media/image486.png"/><Relationship Id="rId154" Type="http://schemas.openxmlformats.org/officeDocument/2006/relationships/customXml" Target="../ink/ink508.xml"/><Relationship Id="rId175" Type="http://schemas.openxmlformats.org/officeDocument/2006/relationships/image" Target="../media/image507.png"/><Relationship Id="rId340" Type="http://schemas.openxmlformats.org/officeDocument/2006/relationships/customXml" Target="../ink/ink601.xml"/><Relationship Id="rId361" Type="http://schemas.openxmlformats.org/officeDocument/2006/relationships/image" Target="../media/image599.png"/><Relationship Id="rId196" Type="http://schemas.openxmlformats.org/officeDocument/2006/relationships/customXml" Target="../ink/ink529.xml"/><Relationship Id="rId200" Type="http://schemas.openxmlformats.org/officeDocument/2006/relationships/customXml" Target="../ink/ink531.xml"/><Relationship Id="rId382" Type="http://schemas.openxmlformats.org/officeDocument/2006/relationships/customXml" Target="../ink/ink622.xml"/><Relationship Id="rId417" Type="http://schemas.openxmlformats.org/officeDocument/2006/relationships/image" Target="../media/image627.png"/><Relationship Id="rId438" Type="http://schemas.openxmlformats.org/officeDocument/2006/relationships/customXml" Target="../ink/ink650.xml"/><Relationship Id="rId16" Type="http://schemas.openxmlformats.org/officeDocument/2006/relationships/customXml" Target="../ink/ink439.xml"/><Relationship Id="rId221" Type="http://schemas.openxmlformats.org/officeDocument/2006/relationships/image" Target="../media/image530.png"/><Relationship Id="rId242" Type="http://schemas.openxmlformats.org/officeDocument/2006/relationships/customXml" Target="../ink/ink552.xml"/><Relationship Id="rId263" Type="http://schemas.openxmlformats.org/officeDocument/2006/relationships/image" Target="../media/image551.png"/><Relationship Id="rId284" Type="http://schemas.openxmlformats.org/officeDocument/2006/relationships/customXml" Target="../ink/ink573.xml"/><Relationship Id="rId319" Type="http://schemas.openxmlformats.org/officeDocument/2006/relationships/image" Target="../media/image578.png"/><Relationship Id="rId37" Type="http://schemas.openxmlformats.org/officeDocument/2006/relationships/image" Target="../media/image438.png"/><Relationship Id="rId58" Type="http://schemas.openxmlformats.org/officeDocument/2006/relationships/customXml" Target="../ink/ink460.xml"/><Relationship Id="rId79" Type="http://schemas.openxmlformats.org/officeDocument/2006/relationships/image" Target="../media/image459.png"/><Relationship Id="rId102" Type="http://schemas.openxmlformats.org/officeDocument/2006/relationships/customXml" Target="../ink/ink482.xml"/><Relationship Id="rId123" Type="http://schemas.openxmlformats.org/officeDocument/2006/relationships/image" Target="../media/image481.png"/><Relationship Id="rId144" Type="http://schemas.openxmlformats.org/officeDocument/2006/relationships/customXml" Target="../ink/ink503.xml"/><Relationship Id="rId330" Type="http://schemas.openxmlformats.org/officeDocument/2006/relationships/customXml" Target="../ink/ink596.xml"/><Relationship Id="rId90" Type="http://schemas.openxmlformats.org/officeDocument/2006/relationships/customXml" Target="../ink/ink476.xml"/><Relationship Id="rId165" Type="http://schemas.openxmlformats.org/officeDocument/2006/relationships/image" Target="../media/image502.png"/><Relationship Id="rId186" Type="http://schemas.openxmlformats.org/officeDocument/2006/relationships/customXml" Target="../ink/ink524.xml"/><Relationship Id="rId351" Type="http://schemas.openxmlformats.org/officeDocument/2006/relationships/image" Target="../media/image594.png"/><Relationship Id="rId372" Type="http://schemas.openxmlformats.org/officeDocument/2006/relationships/customXml" Target="../ink/ink617.xml"/><Relationship Id="rId393" Type="http://schemas.openxmlformats.org/officeDocument/2006/relationships/image" Target="../media/image615.png"/><Relationship Id="rId407" Type="http://schemas.openxmlformats.org/officeDocument/2006/relationships/image" Target="../media/image622.png"/><Relationship Id="rId428" Type="http://schemas.openxmlformats.org/officeDocument/2006/relationships/customXml" Target="../ink/ink645.xml"/><Relationship Id="rId211" Type="http://schemas.openxmlformats.org/officeDocument/2006/relationships/image" Target="../media/image525.png"/><Relationship Id="rId232" Type="http://schemas.openxmlformats.org/officeDocument/2006/relationships/customXml" Target="../ink/ink547.xml"/><Relationship Id="rId253" Type="http://schemas.openxmlformats.org/officeDocument/2006/relationships/image" Target="../media/image546.png"/><Relationship Id="rId274" Type="http://schemas.openxmlformats.org/officeDocument/2006/relationships/customXml" Target="../ink/ink568.xml"/><Relationship Id="rId295" Type="http://schemas.openxmlformats.org/officeDocument/2006/relationships/image" Target="../media/image567.png"/><Relationship Id="rId309" Type="http://schemas.openxmlformats.org/officeDocument/2006/relationships/image" Target="../media/image573.png"/><Relationship Id="rId27" Type="http://schemas.openxmlformats.org/officeDocument/2006/relationships/image" Target="../media/image433.png"/><Relationship Id="rId48" Type="http://schemas.openxmlformats.org/officeDocument/2006/relationships/customXml" Target="../ink/ink455.xml"/><Relationship Id="rId69" Type="http://schemas.openxmlformats.org/officeDocument/2006/relationships/image" Target="../media/image454.png"/><Relationship Id="rId113" Type="http://schemas.openxmlformats.org/officeDocument/2006/relationships/image" Target="../media/image476.png"/><Relationship Id="rId134" Type="http://schemas.openxmlformats.org/officeDocument/2006/relationships/customXml" Target="../ink/ink498.xml"/><Relationship Id="rId320" Type="http://schemas.openxmlformats.org/officeDocument/2006/relationships/customXml" Target="../ink/ink591.xml"/><Relationship Id="rId80" Type="http://schemas.openxmlformats.org/officeDocument/2006/relationships/customXml" Target="../ink/ink471.xml"/><Relationship Id="rId155" Type="http://schemas.openxmlformats.org/officeDocument/2006/relationships/image" Target="../media/image497.png"/><Relationship Id="rId176" Type="http://schemas.openxmlformats.org/officeDocument/2006/relationships/customXml" Target="../ink/ink519.xml"/><Relationship Id="rId197" Type="http://schemas.openxmlformats.org/officeDocument/2006/relationships/image" Target="../media/image518.png"/><Relationship Id="rId341" Type="http://schemas.openxmlformats.org/officeDocument/2006/relationships/image" Target="../media/image589.png"/><Relationship Id="rId362" Type="http://schemas.openxmlformats.org/officeDocument/2006/relationships/customXml" Target="../ink/ink612.xml"/><Relationship Id="rId383" Type="http://schemas.openxmlformats.org/officeDocument/2006/relationships/image" Target="../media/image610.png"/><Relationship Id="rId418" Type="http://schemas.openxmlformats.org/officeDocument/2006/relationships/customXml" Target="../ink/ink640.xml"/><Relationship Id="rId439" Type="http://schemas.openxmlformats.org/officeDocument/2006/relationships/image" Target="../media/image638.png"/><Relationship Id="rId201" Type="http://schemas.openxmlformats.org/officeDocument/2006/relationships/image" Target="../media/image520.png"/><Relationship Id="rId222" Type="http://schemas.openxmlformats.org/officeDocument/2006/relationships/customXml" Target="../ink/ink542.xml"/><Relationship Id="rId243" Type="http://schemas.openxmlformats.org/officeDocument/2006/relationships/image" Target="../media/image541.png"/><Relationship Id="rId264" Type="http://schemas.openxmlformats.org/officeDocument/2006/relationships/customXml" Target="../ink/ink563.xml"/><Relationship Id="rId285" Type="http://schemas.openxmlformats.org/officeDocument/2006/relationships/image" Target="../media/image562.png"/><Relationship Id="rId17" Type="http://schemas.openxmlformats.org/officeDocument/2006/relationships/image" Target="../media/image42810.png"/><Relationship Id="rId38" Type="http://schemas.openxmlformats.org/officeDocument/2006/relationships/customXml" Target="../ink/ink450.xml"/><Relationship Id="rId59" Type="http://schemas.openxmlformats.org/officeDocument/2006/relationships/image" Target="../media/image449.png"/><Relationship Id="rId103" Type="http://schemas.openxmlformats.org/officeDocument/2006/relationships/image" Target="../media/image471.png"/><Relationship Id="rId124" Type="http://schemas.openxmlformats.org/officeDocument/2006/relationships/customXml" Target="../ink/ink493.xml"/><Relationship Id="rId310" Type="http://schemas.openxmlformats.org/officeDocument/2006/relationships/customXml" Target="../ink/ink586.xml"/><Relationship Id="rId70" Type="http://schemas.openxmlformats.org/officeDocument/2006/relationships/customXml" Target="../ink/ink466.xml"/><Relationship Id="rId91" Type="http://schemas.openxmlformats.org/officeDocument/2006/relationships/image" Target="../media/image465.png"/><Relationship Id="rId145" Type="http://schemas.openxmlformats.org/officeDocument/2006/relationships/image" Target="../media/image492.png"/><Relationship Id="rId166" Type="http://schemas.openxmlformats.org/officeDocument/2006/relationships/customXml" Target="../ink/ink514.xml"/><Relationship Id="rId187" Type="http://schemas.openxmlformats.org/officeDocument/2006/relationships/image" Target="../media/image513.png"/><Relationship Id="rId331" Type="http://schemas.openxmlformats.org/officeDocument/2006/relationships/image" Target="../media/image584.png"/><Relationship Id="rId352" Type="http://schemas.openxmlformats.org/officeDocument/2006/relationships/customXml" Target="../ink/ink607.xml"/><Relationship Id="rId373" Type="http://schemas.openxmlformats.org/officeDocument/2006/relationships/image" Target="../media/image605.png"/><Relationship Id="rId394" Type="http://schemas.openxmlformats.org/officeDocument/2006/relationships/customXml" Target="../ink/ink628.xml"/><Relationship Id="rId408" Type="http://schemas.openxmlformats.org/officeDocument/2006/relationships/customXml" Target="../ink/ink635.xml"/><Relationship Id="rId429" Type="http://schemas.openxmlformats.org/officeDocument/2006/relationships/image" Target="../media/image633.png"/><Relationship Id="rId1" Type="http://schemas.microsoft.com/office/2007/relationships/media" Target="../media/media3.m4a"/><Relationship Id="rId212" Type="http://schemas.openxmlformats.org/officeDocument/2006/relationships/customXml" Target="../ink/ink537.xml"/><Relationship Id="rId233" Type="http://schemas.openxmlformats.org/officeDocument/2006/relationships/image" Target="../media/image536.png"/><Relationship Id="rId254" Type="http://schemas.openxmlformats.org/officeDocument/2006/relationships/customXml" Target="../ink/ink558.xml"/><Relationship Id="rId440" Type="http://schemas.openxmlformats.org/officeDocument/2006/relationships/image" Target="../media/image174.png"/><Relationship Id="rId28" Type="http://schemas.openxmlformats.org/officeDocument/2006/relationships/customXml" Target="../ink/ink445.xml"/><Relationship Id="rId49" Type="http://schemas.openxmlformats.org/officeDocument/2006/relationships/image" Target="../media/image444.png"/><Relationship Id="rId114" Type="http://schemas.openxmlformats.org/officeDocument/2006/relationships/customXml" Target="../ink/ink488.xml"/><Relationship Id="rId275" Type="http://schemas.openxmlformats.org/officeDocument/2006/relationships/image" Target="../media/image557.png"/><Relationship Id="rId296" Type="http://schemas.openxmlformats.org/officeDocument/2006/relationships/customXml" Target="../ink/ink579.xml"/><Relationship Id="rId300" Type="http://schemas.openxmlformats.org/officeDocument/2006/relationships/customXml" Target="../ink/ink581.xml"/><Relationship Id="rId60" Type="http://schemas.openxmlformats.org/officeDocument/2006/relationships/customXml" Target="../ink/ink461.xml"/><Relationship Id="rId81" Type="http://schemas.openxmlformats.org/officeDocument/2006/relationships/image" Target="../media/image460.png"/><Relationship Id="rId135" Type="http://schemas.openxmlformats.org/officeDocument/2006/relationships/image" Target="../media/image487.png"/><Relationship Id="rId156" Type="http://schemas.openxmlformats.org/officeDocument/2006/relationships/customXml" Target="../ink/ink509.xml"/><Relationship Id="rId177" Type="http://schemas.openxmlformats.org/officeDocument/2006/relationships/image" Target="../media/image508.png"/><Relationship Id="rId198" Type="http://schemas.openxmlformats.org/officeDocument/2006/relationships/customXml" Target="../ink/ink530.xml"/><Relationship Id="rId321" Type="http://schemas.openxmlformats.org/officeDocument/2006/relationships/image" Target="../media/image579.png"/><Relationship Id="rId342" Type="http://schemas.openxmlformats.org/officeDocument/2006/relationships/customXml" Target="../ink/ink602.xml"/><Relationship Id="rId363" Type="http://schemas.openxmlformats.org/officeDocument/2006/relationships/image" Target="../media/image600.png"/><Relationship Id="rId384" Type="http://schemas.openxmlformats.org/officeDocument/2006/relationships/customXml" Target="../ink/ink623.xml"/><Relationship Id="rId419" Type="http://schemas.openxmlformats.org/officeDocument/2006/relationships/image" Target="../media/image628.png"/><Relationship Id="rId202" Type="http://schemas.openxmlformats.org/officeDocument/2006/relationships/customXml" Target="../ink/ink532.xml"/><Relationship Id="rId223" Type="http://schemas.openxmlformats.org/officeDocument/2006/relationships/image" Target="../media/image531.png"/><Relationship Id="rId244" Type="http://schemas.openxmlformats.org/officeDocument/2006/relationships/customXml" Target="../ink/ink553.xml"/><Relationship Id="rId430" Type="http://schemas.openxmlformats.org/officeDocument/2006/relationships/customXml" Target="../ink/ink646.xml"/><Relationship Id="rId18" Type="http://schemas.openxmlformats.org/officeDocument/2006/relationships/customXml" Target="../ink/ink440.xml"/><Relationship Id="rId39" Type="http://schemas.openxmlformats.org/officeDocument/2006/relationships/image" Target="../media/image439.png"/><Relationship Id="rId265" Type="http://schemas.openxmlformats.org/officeDocument/2006/relationships/image" Target="../media/image552.png"/><Relationship Id="rId286" Type="http://schemas.openxmlformats.org/officeDocument/2006/relationships/customXml" Target="../ink/ink574.xml"/><Relationship Id="rId50" Type="http://schemas.openxmlformats.org/officeDocument/2006/relationships/customXml" Target="../ink/ink456.xml"/><Relationship Id="rId104" Type="http://schemas.openxmlformats.org/officeDocument/2006/relationships/customXml" Target="../ink/ink483.xml"/><Relationship Id="rId125" Type="http://schemas.openxmlformats.org/officeDocument/2006/relationships/image" Target="../media/image482.png"/><Relationship Id="rId146" Type="http://schemas.openxmlformats.org/officeDocument/2006/relationships/customXml" Target="../ink/ink504.xml"/><Relationship Id="rId167" Type="http://schemas.openxmlformats.org/officeDocument/2006/relationships/image" Target="../media/image503.png"/><Relationship Id="rId188" Type="http://schemas.openxmlformats.org/officeDocument/2006/relationships/customXml" Target="../ink/ink525.xml"/><Relationship Id="rId311" Type="http://schemas.openxmlformats.org/officeDocument/2006/relationships/image" Target="../media/image574.png"/><Relationship Id="rId332" Type="http://schemas.openxmlformats.org/officeDocument/2006/relationships/customXml" Target="../ink/ink597.xml"/><Relationship Id="rId353" Type="http://schemas.openxmlformats.org/officeDocument/2006/relationships/image" Target="../media/image595.png"/><Relationship Id="rId374" Type="http://schemas.openxmlformats.org/officeDocument/2006/relationships/customXml" Target="../ink/ink618.xml"/><Relationship Id="rId395" Type="http://schemas.openxmlformats.org/officeDocument/2006/relationships/image" Target="../media/image616.png"/><Relationship Id="rId409" Type="http://schemas.openxmlformats.org/officeDocument/2006/relationships/image" Target="../media/image623.png"/><Relationship Id="rId71" Type="http://schemas.openxmlformats.org/officeDocument/2006/relationships/image" Target="../media/image455.png"/><Relationship Id="rId92" Type="http://schemas.openxmlformats.org/officeDocument/2006/relationships/customXml" Target="../ink/ink477.xml"/><Relationship Id="rId213" Type="http://schemas.openxmlformats.org/officeDocument/2006/relationships/image" Target="../media/image526.png"/><Relationship Id="rId234" Type="http://schemas.openxmlformats.org/officeDocument/2006/relationships/customXml" Target="../ink/ink548.xml"/><Relationship Id="rId420" Type="http://schemas.openxmlformats.org/officeDocument/2006/relationships/customXml" Target="../ink/ink641.xml"/><Relationship Id="rId2" Type="http://schemas.openxmlformats.org/officeDocument/2006/relationships/audio" Target="../media/media3.m4a"/><Relationship Id="rId29" Type="http://schemas.openxmlformats.org/officeDocument/2006/relationships/image" Target="../media/image434.png"/><Relationship Id="rId255" Type="http://schemas.openxmlformats.org/officeDocument/2006/relationships/image" Target="../media/image547.png"/><Relationship Id="rId276" Type="http://schemas.openxmlformats.org/officeDocument/2006/relationships/customXml" Target="../ink/ink569.xml"/><Relationship Id="rId297" Type="http://schemas.openxmlformats.org/officeDocument/2006/relationships/image" Target="../media/image568.png"/><Relationship Id="rId40" Type="http://schemas.openxmlformats.org/officeDocument/2006/relationships/customXml" Target="../ink/ink451.xml"/><Relationship Id="rId115" Type="http://schemas.openxmlformats.org/officeDocument/2006/relationships/image" Target="../media/image477.png"/><Relationship Id="rId136" Type="http://schemas.openxmlformats.org/officeDocument/2006/relationships/customXml" Target="../ink/ink499.xml"/><Relationship Id="rId157" Type="http://schemas.openxmlformats.org/officeDocument/2006/relationships/image" Target="../media/image498.png"/><Relationship Id="rId178" Type="http://schemas.openxmlformats.org/officeDocument/2006/relationships/customXml" Target="../ink/ink520.xml"/><Relationship Id="rId301" Type="http://schemas.openxmlformats.org/officeDocument/2006/relationships/image" Target="../media/image570.png"/><Relationship Id="rId322" Type="http://schemas.openxmlformats.org/officeDocument/2006/relationships/customXml" Target="../ink/ink592.xml"/><Relationship Id="rId343" Type="http://schemas.openxmlformats.org/officeDocument/2006/relationships/image" Target="../media/image590.png"/><Relationship Id="rId364" Type="http://schemas.openxmlformats.org/officeDocument/2006/relationships/customXml" Target="../ink/ink613.xml"/><Relationship Id="rId61" Type="http://schemas.openxmlformats.org/officeDocument/2006/relationships/image" Target="../media/image450.png"/><Relationship Id="rId82" Type="http://schemas.openxmlformats.org/officeDocument/2006/relationships/customXml" Target="../ink/ink472.xml"/><Relationship Id="rId199" Type="http://schemas.openxmlformats.org/officeDocument/2006/relationships/image" Target="../media/image519.png"/><Relationship Id="rId203" Type="http://schemas.openxmlformats.org/officeDocument/2006/relationships/image" Target="../media/image521.png"/><Relationship Id="rId385" Type="http://schemas.openxmlformats.org/officeDocument/2006/relationships/image" Target="../media/image611.png"/><Relationship Id="rId19" Type="http://schemas.openxmlformats.org/officeDocument/2006/relationships/image" Target="../media/image42910.png"/><Relationship Id="rId224" Type="http://schemas.openxmlformats.org/officeDocument/2006/relationships/customXml" Target="../ink/ink543.xml"/><Relationship Id="rId245" Type="http://schemas.openxmlformats.org/officeDocument/2006/relationships/image" Target="../media/image542.png"/><Relationship Id="rId266" Type="http://schemas.openxmlformats.org/officeDocument/2006/relationships/customXml" Target="../ink/ink564.xml"/><Relationship Id="rId287" Type="http://schemas.openxmlformats.org/officeDocument/2006/relationships/image" Target="../media/image563.png"/><Relationship Id="rId410" Type="http://schemas.openxmlformats.org/officeDocument/2006/relationships/customXml" Target="../ink/ink636.xml"/><Relationship Id="rId431" Type="http://schemas.openxmlformats.org/officeDocument/2006/relationships/image" Target="../media/image634.png"/><Relationship Id="rId30" Type="http://schemas.openxmlformats.org/officeDocument/2006/relationships/customXml" Target="../ink/ink446.xml"/><Relationship Id="rId105" Type="http://schemas.openxmlformats.org/officeDocument/2006/relationships/image" Target="../media/image472.png"/><Relationship Id="rId126" Type="http://schemas.openxmlformats.org/officeDocument/2006/relationships/customXml" Target="../ink/ink494.xml"/><Relationship Id="rId147" Type="http://schemas.openxmlformats.org/officeDocument/2006/relationships/image" Target="../media/image493.png"/><Relationship Id="rId168" Type="http://schemas.openxmlformats.org/officeDocument/2006/relationships/customXml" Target="../ink/ink515.xml"/><Relationship Id="rId312" Type="http://schemas.openxmlformats.org/officeDocument/2006/relationships/customXml" Target="../ink/ink587.xml"/><Relationship Id="rId333" Type="http://schemas.openxmlformats.org/officeDocument/2006/relationships/image" Target="../media/image585.png"/><Relationship Id="rId354" Type="http://schemas.openxmlformats.org/officeDocument/2006/relationships/customXml" Target="../ink/ink608.xml"/><Relationship Id="rId51" Type="http://schemas.openxmlformats.org/officeDocument/2006/relationships/image" Target="../media/image445.png"/><Relationship Id="rId72" Type="http://schemas.openxmlformats.org/officeDocument/2006/relationships/customXml" Target="../ink/ink467.xml"/><Relationship Id="rId93" Type="http://schemas.openxmlformats.org/officeDocument/2006/relationships/image" Target="../media/image466.png"/><Relationship Id="rId189" Type="http://schemas.openxmlformats.org/officeDocument/2006/relationships/image" Target="../media/image514.png"/><Relationship Id="rId375" Type="http://schemas.openxmlformats.org/officeDocument/2006/relationships/image" Target="../media/image606.png"/><Relationship Id="rId396" Type="http://schemas.openxmlformats.org/officeDocument/2006/relationships/customXml" Target="../ink/ink629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538.xml"/><Relationship Id="rId235" Type="http://schemas.openxmlformats.org/officeDocument/2006/relationships/image" Target="../media/image537.png"/><Relationship Id="rId256" Type="http://schemas.openxmlformats.org/officeDocument/2006/relationships/customXml" Target="../ink/ink559.xml"/><Relationship Id="rId277" Type="http://schemas.openxmlformats.org/officeDocument/2006/relationships/image" Target="../media/image558.png"/><Relationship Id="rId298" Type="http://schemas.openxmlformats.org/officeDocument/2006/relationships/customXml" Target="../ink/ink580.xml"/><Relationship Id="rId400" Type="http://schemas.openxmlformats.org/officeDocument/2006/relationships/customXml" Target="../ink/ink631.xml"/><Relationship Id="rId421" Type="http://schemas.openxmlformats.org/officeDocument/2006/relationships/image" Target="../media/image629.png"/><Relationship Id="rId116" Type="http://schemas.openxmlformats.org/officeDocument/2006/relationships/customXml" Target="../ink/ink489.xml"/><Relationship Id="rId137" Type="http://schemas.openxmlformats.org/officeDocument/2006/relationships/image" Target="../media/image488.png"/><Relationship Id="rId158" Type="http://schemas.openxmlformats.org/officeDocument/2006/relationships/customXml" Target="../ink/ink510.xml"/><Relationship Id="rId302" Type="http://schemas.openxmlformats.org/officeDocument/2006/relationships/customXml" Target="../ink/ink582.xml"/><Relationship Id="rId323" Type="http://schemas.openxmlformats.org/officeDocument/2006/relationships/image" Target="../media/image580.png"/><Relationship Id="rId344" Type="http://schemas.openxmlformats.org/officeDocument/2006/relationships/customXml" Target="../ink/ink603.xml"/><Relationship Id="rId20" Type="http://schemas.openxmlformats.org/officeDocument/2006/relationships/customXml" Target="../ink/ink441.xml"/><Relationship Id="rId41" Type="http://schemas.openxmlformats.org/officeDocument/2006/relationships/image" Target="../media/image440.png"/><Relationship Id="rId62" Type="http://schemas.openxmlformats.org/officeDocument/2006/relationships/customXml" Target="../ink/ink462.xml"/><Relationship Id="rId83" Type="http://schemas.openxmlformats.org/officeDocument/2006/relationships/image" Target="../media/image461.png"/><Relationship Id="rId179" Type="http://schemas.openxmlformats.org/officeDocument/2006/relationships/image" Target="../media/image509.png"/><Relationship Id="rId365" Type="http://schemas.openxmlformats.org/officeDocument/2006/relationships/image" Target="../media/image601.png"/><Relationship Id="rId386" Type="http://schemas.openxmlformats.org/officeDocument/2006/relationships/customXml" Target="../ink/ink624.xml"/><Relationship Id="rId190" Type="http://schemas.openxmlformats.org/officeDocument/2006/relationships/customXml" Target="../ink/ink526.xml"/><Relationship Id="rId204" Type="http://schemas.openxmlformats.org/officeDocument/2006/relationships/customXml" Target="../ink/ink533.xml"/><Relationship Id="rId225" Type="http://schemas.openxmlformats.org/officeDocument/2006/relationships/image" Target="../media/image532.png"/><Relationship Id="rId246" Type="http://schemas.openxmlformats.org/officeDocument/2006/relationships/customXml" Target="../ink/ink554.xml"/><Relationship Id="rId267" Type="http://schemas.openxmlformats.org/officeDocument/2006/relationships/image" Target="../media/image553.png"/><Relationship Id="rId288" Type="http://schemas.openxmlformats.org/officeDocument/2006/relationships/customXml" Target="../ink/ink575.xml"/><Relationship Id="rId411" Type="http://schemas.openxmlformats.org/officeDocument/2006/relationships/image" Target="../media/image624.png"/><Relationship Id="rId432" Type="http://schemas.openxmlformats.org/officeDocument/2006/relationships/customXml" Target="../ink/ink647.xml"/><Relationship Id="rId106" Type="http://schemas.openxmlformats.org/officeDocument/2006/relationships/customXml" Target="../ink/ink484.xml"/><Relationship Id="rId127" Type="http://schemas.openxmlformats.org/officeDocument/2006/relationships/image" Target="../media/image483.png"/><Relationship Id="rId313" Type="http://schemas.openxmlformats.org/officeDocument/2006/relationships/image" Target="../media/image575.png"/><Relationship Id="rId10" Type="http://schemas.openxmlformats.org/officeDocument/2006/relationships/customXml" Target="../ink/ink436.xml"/><Relationship Id="rId31" Type="http://schemas.openxmlformats.org/officeDocument/2006/relationships/image" Target="../media/image435.png"/><Relationship Id="rId52" Type="http://schemas.openxmlformats.org/officeDocument/2006/relationships/customXml" Target="../ink/ink457.xml"/><Relationship Id="rId73" Type="http://schemas.openxmlformats.org/officeDocument/2006/relationships/image" Target="../media/image456.png"/><Relationship Id="rId94" Type="http://schemas.openxmlformats.org/officeDocument/2006/relationships/customXml" Target="../ink/ink478.xml"/><Relationship Id="rId148" Type="http://schemas.openxmlformats.org/officeDocument/2006/relationships/customXml" Target="../ink/ink505.xml"/><Relationship Id="rId169" Type="http://schemas.openxmlformats.org/officeDocument/2006/relationships/image" Target="../media/image504.png"/><Relationship Id="rId334" Type="http://schemas.openxmlformats.org/officeDocument/2006/relationships/customXml" Target="../ink/ink598.xml"/><Relationship Id="rId355" Type="http://schemas.openxmlformats.org/officeDocument/2006/relationships/image" Target="../media/image596.png"/><Relationship Id="rId376" Type="http://schemas.openxmlformats.org/officeDocument/2006/relationships/customXml" Target="../ink/ink619.xml"/><Relationship Id="rId397" Type="http://schemas.openxmlformats.org/officeDocument/2006/relationships/image" Target="../media/image617.png"/><Relationship Id="rId4" Type="http://schemas.openxmlformats.org/officeDocument/2006/relationships/customXml" Target="../ink/ink433.xml"/><Relationship Id="rId180" Type="http://schemas.openxmlformats.org/officeDocument/2006/relationships/customXml" Target="../ink/ink521.xml"/><Relationship Id="rId215" Type="http://schemas.openxmlformats.org/officeDocument/2006/relationships/image" Target="../media/image527.png"/><Relationship Id="rId236" Type="http://schemas.openxmlformats.org/officeDocument/2006/relationships/customXml" Target="../ink/ink549.xml"/><Relationship Id="rId257" Type="http://schemas.openxmlformats.org/officeDocument/2006/relationships/image" Target="../media/image548.png"/><Relationship Id="rId278" Type="http://schemas.openxmlformats.org/officeDocument/2006/relationships/customXml" Target="../ink/ink570.xml"/><Relationship Id="rId401" Type="http://schemas.openxmlformats.org/officeDocument/2006/relationships/image" Target="../media/image619.png"/><Relationship Id="rId422" Type="http://schemas.openxmlformats.org/officeDocument/2006/relationships/customXml" Target="../ink/ink642.xml"/><Relationship Id="rId303" Type="http://schemas.openxmlformats.org/officeDocument/2006/relationships/image" Target="../media/image571.png"/><Relationship Id="rId42" Type="http://schemas.openxmlformats.org/officeDocument/2006/relationships/customXml" Target="../ink/ink452.xml"/><Relationship Id="rId84" Type="http://schemas.openxmlformats.org/officeDocument/2006/relationships/customXml" Target="../ink/ink473.xml"/><Relationship Id="rId138" Type="http://schemas.openxmlformats.org/officeDocument/2006/relationships/customXml" Target="../ink/ink500.xml"/><Relationship Id="rId345" Type="http://schemas.openxmlformats.org/officeDocument/2006/relationships/image" Target="../media/image591.png"/><Relationship Id="rId387" Type="http://schemas.openxmlformats.org/officeDocument/2006/relationships/image" Target="../media/image612.png"/><Relationship Id="rId191" Type="http://schemas.openxmlformats.org/officeDocument/2006/relationships/image" Target="../media/image515.png"/><Relationship Id="rId205" Type="http://schemas.openxmlformats.org/officeDocument/2006/relationships/image" Target="../media/image522.png"/><Relationship Id="rId247" Type="http://schemas.openxmlformats.org/officeDocument/2006/relationships/image" Target="../media/image543.png"/><Relationship Id="rId412" Type="http://schemas.openxmlformats.org/officeDocument/2006/relationships/customXml" Target="../ink/ink637.xml"/><Relationship Id="rId107" Type="http://schemas.openxmlformats.org/officeDocument/2006/relationships/image" Target="../media/image473.png"/><Relationship Id="rId289" Type="http://schemas.openxmlformats.org/officeDocument/2006/relationships/image" Target="../media/image564.png"/><Relationship Id="rId11" Type="http://schemas.openxmlformats.org/officeDocument/2006/relationships/image" Target="../media/image42510.png"/><Relationship Id="rId53" Type="http://schemas.openxmlformats.org/officeDocument/2006/relationships/image" Target="../media/image446.png"/><Relationship Id="rId149" Type="http://schemas.openxmlformats.org/officeDocument/2006/relationships/image" Target="../media/image494.png"/><Relationship Id="rId314" Type="http://schemas.openxmlformats.org/officeDocument/2006/relationships/customXml" Target="../ink/ink588.xml"/><Relationship Id="rId356" Type="http://schemas.openxmlformats.org/officeDocument/2006/relationships/customXml" Target="../ink/ink609.xml"/><Relationship Id="rId398" Type="http://schemas.openxmlformats.org/officeDocument/2006/relationships/customXml" Target="../ink/ink630.xml"/><Relationship Id="rId95" Type="http://schemas.openxmlformats.org/officeDocument/2006/relationships/image" Target="../media/image467.png"/><Relationship Id="rId160" Type="http://schemas.openxmlformats.org/officeDocument/2006/relationships/customXml" Target="../ink/ink511.xml"/><Relationship Id="rId216" Type="http://schemas.openxmlformats.org/officeDocument/2006/relationships/customXml" Target="../ink/ink539.xml"/><Relationship Id="rId423" Type="http://schemas.openxmlformats.org/officeDocument/2006/relationships/image" Target="../media/image630.png"/><Relationship Id="rId258" Type="http://schemas.openxmlformats.org/officeDocument/2006/relationships/customXml" Target="../ink/ink560.xml"/><Relationship Id="rId22" Type="http://schemas.openxmlformats.org/officeDocument/2006/relationships/customXml" Target="../ink/ink442.xml"/><Relationship Id="rId64" Type="http://schemas.openxmlformats.org/officeDocument/2006/relationships/customXml" Target="../ink/ink463.xml"/><Relationship Id="rId118" Type="http://schemas.openxmlformats.org/officeDocument/2006/relationships/customXml" Target="../ink/ink490.xml"/><Relationship Id="rId325" Type="http://schemas.openxmlformats.org/officeDocument/2006/relationships/image" Target="../media/image581.png"/><Relationship Id="rId367" Type="http://schemas.openxmlformats.org/officeDocument/2006/relationships/image" Target="../media/image602.png"/><Relationship Id="rId171" Type="http://schemas.openxmlformats.org/officeDocument/2006/relationships/image" Target="../media/image505.png"/><Relationship Id="rId227" Type="http://schemas.openxmlformats.org/officeDocument/2006/relationships/image" Target="../media/image533.png"/><Relationship Id="rId269" Type="http://schemas.openxmlformats.org/officeDocument/2006/relationships/image" Target="../media/image554.png"/><Relationship Id="rId434" Type="http://schemas.openxmlformats.org/officeDocument/2006/relationships/customXml" Target="../ink/ink648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95.png"/><Relationship Id="rId299" Type="http://schemas.openxmlformats.org/officeDocument/2006/relationships/image" Target="../media/image786.png"/><Relationship Id="rId21" Type="http://schemas.openxmlformats.org/officeDocument/2006/relationships/image" Target="../media/image647.png"/><Relationship Id="rId63" Type="http://schemas.openxmlformats.org/officeDocument/2006/relationships/image" Target="../media/image668.png"/><Relationship Id="rId159" Type="http://schemas.openxmlformats.org/officeDocument/2006/relationships/image" Target="../media/image716.png"/><Relationship Id="rId324" Type="http://schemas.openxmlformats.org/officeDocument/2006/relationships/customXml" Target="../ink/ink811.xml"/><Relationship Id="rId366" Type="http://schemas.openxmlformats.org/officeDocument/2006/relationships/customXml" Target="../ink/ink832.xml"/><Relationship Id="rId531" Type="http://schemas.openxmlformats.org/officeDocument/2006/relationships/image" Target="../media/image902.png"/><Relationship Id="rId170" Type="http://schemas.openxmlformats.org/officeDocument/2006/relationships/customXml" Target="../ink/ink734.xml"/><Relationship Id="rId226" Type="http://schemas.openxmlformats.org/officeDocument/2006/relationships/customXml" Target="../ink/ink762.xml"/><Relationship Id="rId433" Type="http://schemas.openxmlformats.org/officeDocument/2006/relationships/image" Target="../media/image853.png"/><Relationship Id="rId268" Type="http://schemas.openxmlformats.org/officeDocument/2006/relationships/customXml" Target="../ink/ink783.xml"/><Relationship Id="rId475" Type="http://schemas.openxmlformats.org/officeDocument/2006/relationships/image" Target="../media/image874.png"/><Relationship Id="rId32" Type="http://schemas.openxmlformats.org/officeDocument/2006/relationships/customXml" Target="../ink/ink665.xml"/><Relationship Id="rId74" Type="http://schemas.openxmlformats.org/officeDocument/2006/relationships/customXml" Target="../ink/ink686.xml"/><Relationship Id="rId128" Type="http://schemas.openxmlformats.org/officeDocument/2006/relationships/customXml" Target="../ink/ink713.xml"/><Relationship Id="rId335" Type="http://schemas.openxmlformats.org/officeDocument/2006/relationships/image" Target="../media/image804.png"/><Relationship Id="rId377" Type="http://schemas.openxmlformats.org/officeDocument/2006/relationships/image" Target="../media/image825.png"/><Relationship Id="rId500" Type="http://schemas.openxmlformats.org/officeDocument/2006/relationships/customXml" Target="../ink/ink899.xml"/><Relationship Id="rId542" Type="http://schemas.openxmlformats.org/officeDocument/2006/relationships/customXml" Target="../ink/ink920.xml"/><Relationship Id="rId5" Type="http://schemas.openxmlformats.org/officeDocument/2006/relationships/image" Target="../media/image639.png"/><Relationship Id="rId181" Type="http://schemas.openxmlformats.org/officeDocument/2006/relationships/image" Target="../media/image727.png"/><Relationship Id="rId237" Type="http://schemas.openxmlformats.org/officeDocument/2006/relationships/image" Target="../media/image755.png"/><Relationship Id="rId402" Type="http://schemas.openxmlformats.org/officeDocument/2006/relationships/customXml" Target="../ink/ink850.xml"/><Relationship Id="rId279" Type="http://schemas.openxmlformats.org/officeDocument/2006/relationships/image" Target="../media/image776.png"/><Relationship Id="rId444" Type="http://schemas.openxmlformats.org/officeDocument/2006/relationships/customXml" Target="../ink/ink871.xml"/><Relationship Id="rId486" Type="http://schemas.openxmlformats.org/officeDocument/2006/relationships/customXml" Target="../ink/ink892.xml"/><Relationship Id="rId43" Type="http://schemas.openxmlformats.org/officeDocument/2006/relationships/image" Target="../media/image658.png"/><Relationship Id="rId139" Type="http://schemas.openxmlformats.org/officeDocument/2006/relationships/image" Target="../media/image706.png"/><Relationship Id="rId290" Type="http://schemas.openxmlformats.org/officeDocument/2006/relationships/customXml" Target="../ink/ink794.xml"/><Relationship Id="rId304" Type="http://schemas.openxmlformats.org/officeDocument/2006/relationships/customXml" Target="../ink/ink801.xml"/><Relationship Id="rId346" Type="http://schemas.openxmlformats.org/officeDocument/2006/relationships/customXml" Target="../ink/ink822.xml"/><Relationship Id="rId388" Type="http://schemas.openxmlformats.org/officeDocument/2006/relationships/customXml" Target="../ink/ink843.xml"/><Relationship Id="rId511" Type="http://schemas.openxmlformats.org/officeDocument/2006/relationships/image" Target="../media/image892.png"/><Relationship Id="rId553" Type="http://schemas.openxmlformats.org/officeDocument/2006/relationships/image" Target="../media/image913.png"/><Relationship Id="rId85" Type="http://schemas.openxmlformats.org/officeDocument/2006/relationships/image" Target="../media/image679.png"/><Relationship Id="rId150" Type="http://schemas.openxmlformats.org/officeDocument/2006/relationships/customXml" Target="../ink/ink724.xml"/><Relationship Id="rId192" Type="http://schemas.openxmlformats.org/officeDocument/2006/relationships/customXml" Target="../ink/ink745.xml"/><Relationship Id="rId206" Type="http://schemas.openxmlformats.org/officeDocument/2006/relationships/customXml" Target="../ink/ink752.xml"/><Relationship Id="rId413" Type="http://schemas.openxmlformats.org/officeDocument/2006/relationships/image" Target="../media/image843.png"/><Relationship Id="rId248" Type="http://schemas.openxmlformats.org/officeDocument/2006/relationships/customXml" Target="../ink/ink773.xml"/><Relationship Id="rId455" Type="http://schemas.openxmlformats.org/officeDocument/2006/relationships/image" Target="../media/image864.png"/><Relationship Id="rId497" Type="http://schemas.openxmlformats.org/officeDocument/2006/relationships/image" Target="../media/image885.png"/><Relationship Id="rId12" Type="http://schemas.openxmlformats.org/officeDocument/2006/relationships/customXml" Target="../ink/ink655.xml"/><Relationship Id="rId108" Type="http://schemas.openxmlformats.org/officeDocument/2006/relationships/customXml" Target="../ink/ink703.xml"/><Relationship Id="rId315" Type="http://schemas.openxmlformats.org/officeDocument/2006/relationships/image" Target="../media/image794.png"/><Relationship Id="rId357" Type="http://schemas.openxmlformats.org/officeDocument/2006/relationships/image" Target="../media/image815.png"/><Relationship Id="rId522" Type="http://schemas.openxmlformats.org/officeDocument/2006/relationships/customXml" Target="../ink/ink910.xml"/><Relationship Id="rId54" Type="http://schemas.openxmlformats.org/officeDocument/2006/relationships/customXml" Target="../ink/ink676.xml"/><Relationship Id="rId96" Type="http://schemas.openxmlformats.org/officeDocument/2006/relationships/customXml" Target="../ink/ink697.xml"/><Relationship Id="rId161" Type="http://schemas.openxmlformats.org/officeDocument/2006/relationships/image" Target="../media/image717.png"/><Relationship Id="rId217" Type="http://schemas.openxmlformats.org/officeDocument/2006/relationships/image" Target="../media/image745.png"/><Relationship Id="rId399" Type="http://schemas.openxmlformats.org/officeDocument/2006/relationships/image" Target="../media/image836.png"/><Relationship Id="rId564" Type="http://schemas.openxmlformats.org/officeDocument/2006/relationships/image" Target="../media/image174.png"/><Relationship Id="rId259" Type="http://schemas.openxmlformats.org/officeDocument/2006/relationships/image" Target="../media/image766.png"/><Relationship Id="rId424" Type="http://schemas.openxmlformats.org/officeDocument/2006/relationships/customXml" Target="../ink/ink861.xml"/><Relationship Id="rId466" Type="http://schemas.openxmlformats.org/officeDocument/2006/relationships/customXml" Target="../ink/ink882.xml"/><Relationship Id="rId23" Type="http://schemas.openxmlformats.org/officeDocument/2006/relationships/image" Target="../media/image648.png"/><Relationship Id="rId119" Type="http://schemas.openxmlformats.org/officeDocument/2006/relationships/image" Target="../media/image696.png"/><Relationship Id="rId270" Type="http://schemas.openxmlformats.org/officeDocument/2006/relationships/customXml" Target="../ink/ink784.xml"/><Relationship Id="rId326" Type="http://schemas.openxmlformats.org/officeDocument/2006/relationships/customXml" Target="../ink/ink812.xml"/><Relationship Id="rId533" Type="http://schemas.openxmlformats.org/officeDocument/2006/relationships/image" Target="../media/image903.png"/><Relationship Id="rId65" Type="http://schemas.openxmlformats.org/officeDocument/2006/relationships/image" Target="../media/image669.png"/><Relationship Id="rId130" Type="http://schemas.openxmlformats.org/officeDocument/2006/relationships/customXml" Target="../ink/ink714.xml"/><Relationship Id="rId368" Type="http://schemas.openxmlformats.org/officeDocument/2006/relationships/customXml" Target="../ink/ink833.xml"/><Relationship Id="rId172" Type="http://schemas.openxmlformats.org/officeDocument/2006/relationships/customXml" Target="../ink/ink735.xml"/><Relationship Id="rId228" Type="http://schemas.openxmlformats.org/officeDocument/2006/relationships/customXml" Target="../ink/ink763.xml"/><Relationship Id="rId435" Type="http://schemas.openxmlformats.org/officeDocument/2006/relationships/image" Target="../media/image854.png"/><Relationship Id="rId477" Type="http://schemas.openxmlformats.org/officeDocument/2006/relationships/image" Target="../media/image875.png"/><Relationship Id="rId281" Type="http://schemas.openxmlformats.org/officeDocument/2006/relationships/image" Target="../media/image777.png"/><Relationship Id="rId337" Type="http://schemas.openxmlformats.org/officeDocument/2006/relationships/image" Target="../media/image805.png"/><Relationship Id="rId502" Type="http://schemas.openxmlformats.org/officeDocument/2006/relationships/customXml" Target="../ink/ink900.xml"/><Relationship Id="rId34" Type="http://schemas.openxmlformats.org/officeDocument/2006/relationships/customXml" Target="../ink/ink666.xml"/><Relationship Id="rId76" Type="http://schemas.openxmlformats.org/officeDocument/2006/relationships/customXml" Target="../ink/ink687.xml"/><Relationship Id="rId141" Type="http://schemas.openxmlformats.org/officeDocument/2006/relationships/image" Target="../media/image707.png"/><Relationship Id="rId379" Type="http://schemas.openxmlformats.org/officeDocument/2006/relationships/image" Target="../media/image826.png"/><Relationship Id="rId544" Type="http://schemas.openxmlformats.org/officeDocument/2006/relationships/customXml" Target="../ink/ink921.xml"/><Relationship Id="rId7" Type="http://schemas.openxmlformats.org/officeDocument/2006/relationships/image" Target="../media/image640.png"/><Relationship Id="rId183" Type="http://schemas.openxmlformats.org/officeDocument/2006/relationships/image" Target="../media/image728.png"/><Relationship Id="rId239" Type="http://schemas.openxmlformats.org/officeDocument/2006/relationships/image" Target="../media/image756.png"/><Relationship Id="rId390" Type="http://schemas.openxmlformats.org/officeDocument/2006/relationships/customXml" Target="../ink/ink844.xml"/><Relationship Id="rId404" Type="http://schemas.openxmlformats.org/officeDocument/2006/relationships/customXml" Target="../ink/ink851.xml"/><Relationship Id="rId446" Type="http://schemas.openxmlformats.org/officeDocument/2006/relationships/customXml" Target="../ink/ink872.xml"/><Relationship Id="rId250" Type="http://schemas.openxmlformats.org/officeDocument/2006/relationships/customXml" Target="../ink/ink774.xml"/><Relationship Id="rId292" Type="http://schemas.openxmlformats.org/officeDocument/2006/relationships/customXml" Target="../ink/ink795.xml"/><Relationship Id="rId306" Type="http://schemas.openxmlformats.org/officeDocument/2006/relationships/customXml" Target="../ink/ink802.xml"/><Relationship Id="rId488" Type="http://schemas.openxmlformats.org/officeDocument/2006/relationships/customXml" Target="../ink/ink893.xml"/><Relationship Id="rId45" Type="http://schemas.openxmlformats.org/officeDocument/2006/relationships/image" Target="../media/image659.png"/><Relationship Id="rId87" Type="http://schemas.openxmlformats.org/officeDocument/2006/relationships/image" Target="../media/image680.png"/><Relationship Id="rId110" Type="http://schemas.openxmlformats.org/officeDocument/2006/relationships/customXml" Target="../ink/ink704.xml"/><Relationship Id="rId348" Type="http://schemas.openxmlformats.org/officeDocument/2006/relationships/customXml" Target="../ink/ink823.xml"/><Relationship Id="rId513" Type="http://schemas.openxmlformats.org/officeDocument/2006/relationships/image" Target="../media/image893.png"/><Relationship Id="rId555" Type="http://schemas.openxmlformats.org/officeDocument/2006/relationships/image" Target="../media/image914.png"/><Relationship Id="rId152" Type="http://schemas.openxmlformats.org/officeDocument/2006/relationships/customXml" Target="../ink/ink725.xml"/><Relationship Id="rId194" Type="http://schemas.openxmlformats.org/officeDocument/2006/relationships/customXml" Target="../ink/ink746.xml"/><Relationship Id="rId208" Type="http://schemas.openxmlformats.org/officeDocument/2006/relationships/customXml" Target="../ink/ink753.xml"/><Relationship Id="rId415" Type="http://schemas.openxmlformats.org/officeDocument/2006/relationships/image" Target="../media/image844.png"/><Relationship Id="rId457" Type="http://schemas.openxmlformats.org/officeDocument/2006/relationships/image" Target="../media/image865.png"/><Relationship Id="rId261" Type="http://schemas.openxmlformats.org/officeDocument/2006/relationships/image" Target="../media/image767.png"/><Relationship Id="rId499" Type="http://schemas.openxmlformats.org/officeDocument/2006/relationships/image" Target="../media/image886.png"/><Relationship Id="rId14" Type="http://schemas.openxmlformats.org/officeDocument/2006/relationships/customXml" Target="../ink/ink656.xml"/><Relationship Id="rId56" Type="http://schemas.openxmlformats.org/officeDocument/2006/relationships/customXml" Target="../ink/ink677.xml"/><Relationship Id="rId317" Type="http://schemas.openxmlformats.org/officeDocument/2006/relationships/image" Target="../media/image795.png"/><Relationship Id="rId359" Type="http://schemas.openxmlformats.org/officeDocument/2006/relationships/image" Target="../media/image816.png"/><Relationship Id="rId524" Type="http://schemas.openxmlformats.org/officeDocument/2006/relationships/customXml" Target="../ink/ink911.xml"/><Relationship Id="rId98" Type="http://schemas.openxmlformats.org/officeDocument/2006/relationships/customXml" Target="../ink/ink698.xml"/><Relationship Id="rId121" Type="http://schemas.openxmlformats.org/officeDocument/2006/relationships/image" Target="../media/image697.png"/><Relationship Id="rId163" Type="http://schemas.openxmlformats.org/officeDocument/2006/relationships/image" Target="../media/image718.png"/><Relationship Id="rId219" Type="http://schemas.openxmlformats.org/officeDocument/2006/relationships/image" Target="../media/image746.png"/><Relationship Id="rId370" Type="http://schemas.openxmlformats.org/officeDocument/2006/relationships/customXml" Target="../ink/ink834.xml"/><Relationship Id="rId426" Type="http://schemas.openxmlformats.org/officeDocument/2006/relationships/customXml" Target="../ink/ink862.xml"/><Relationship Id="rId230" Type="http://schemas.openxmlformats.org/officeDocument/2006/relationships/customXml" Target="../ink/ink764.xml"/><Relationship Id="rId468" Type="http://schemas.openxmlformats.org/officeDocument/2006/relationships/customXml" Target="../ink/ink883.xml"/><Relationship Id="rId25" Type="http://schemas.openxmlformats.org/officeDocument/2006/relationships/image" Target="../media/image649.png"/><Relationship Id="rId67" Type="http://schemas.openxmlformats.org/officeDocument/2006/relationships/image" Target="../media/image670.png"/><Relationship Id="rId272" Type="http://schemas.openxmlformats.org/officeDocument/2006/relationships/customXml" Target="../ink/ink785.xml"/><Relationship Id="rId328" Type="http://schemas.openxmlformats.org/officeDocument/2006/relationships/customXml" Target="../ink/ink813.xml"/><Relationship Id="rId535" Type="http://schemas.openxmlformats.org/officeDocument/2006/relationships/image" Target="../media/image904.png"/><Relationship Id="rId132" Type="http://schemas.openxmlformats.org/officeDocument/2006/relationships/customXml" Target="../ink/ink715.xml"/><Relationship Id="rId174" Type="http://schemas.openxmlformats.org/officeDocument/2006/relationships/customXml" Target="../ink/ink736.xml"/><Relationship Id="rId381" Type="http://schemas.openxmlformats.org/officeDocument/2006/relationships/image" Target="../media/image827.png"/><Relationship Id="rId241" Type="http://schemas.openxmlformats.org/officeDocument/2006/relationships/image" Target="../media/image757.png"/><Relationship Id="rId437" Type="http://schemas.openxmlformats.org/officeDocument/2006/relationships/image" Target="../media/image855.png"/><Relationship Id="rId479" Type="http://schemas.openxmlformats.org/officeDocument/2006/relationships/image" Target="../media/image876.png"/><Relationship Id="rId36" Type="http://schemas.openxmlformats.org/officeDocument/2006/relationships/customXml" Target="../ink/ink667.xml"/><Relationship Id="rId283" Type="http://schemas.openxmlformats.org/officeDocument/2006/relationships/image" Target="../media/image778.png"/><Relationship Id="rId339" Type="http://schemas.openxmlformats.org/officeDocument/2006/relationships/image" Target="../media/image806.png"/><Relationship Id="rId490" Type="http://schemas.openxmlformats.org/officeDocument/2006/relationships/customXml" Target="../ink/ink894.xml"/><Relationship Id="rId504" Type="http://schemas.openxmlformats.org/officeDocument/2006/relationships/customXml" Target="../ink/ink901.xml"/><Relationship Id="rId546" Type="http://schemas.openxmlformats.org/officeDocument/2006/relationships/customXml" Target="../ink/ink922.xml"/><Relationship Id="rId78" Type="http://schemas.openxmlformats.org/officeDocument/2006/relationships/customXml" Target="../ink/ink688.xml"/><Relationship Id="rId99" Type="http://schemas.openxmlformats.org/officeDocument/2006/relationships/image" Target="../media/image686.png"/><Relationship Id="rId101" Type="http://schemas.openxmlformats.org/officeDocument/2006/relationships/image" Target="../media/image687.png"/><Relationship Id="rId122" Type="http://schemas.openxmlformats.org/officeDocument/2006/relationships/customXml" Target="../ink/ink710.xml"/><Relationship Id="rId143" Type="http://schemas.openxmlformats.org/officeDocument/2006/relationships/image" Target="../media/image708.png"/><Relationship Id="rId164" Type="http://schemas.openxmlformats.org/officeDocument/2006/relationships/customXml" Target="../ink/ink731.xml"/><Relationship Id="rId185" Type="http://schemas.openxmlformats.org/officeDocument/2006/relationships/image" Target="../media/image729.png"/><Relationship Id="rId350" Type="http://schemas.openxmlformats.org/officeDocument/2006/relationships/customXml" Target="../ink/ink824.xml"/><Relationship Id="rId371" Type="http://schemas.openxmlformats.org/officeDocument/2006/relationships/image" Target="../media/image822.png"/><Relationship Id="rId406" Type="http://schemas.openxmlformats.org/officeDocument/2006/relationships/customXml" Target="../ink/ink852.xml"/><Relationship Id="rId9" Type="http://schemas.openxmlformats.org/officeDocument/2006/relationships/image" Target="../media/image641.png"/><Relationship Id="rId210" Type="http://schemas.openxmlformats.org/officeDocument/2006/relationships/customXml" Target="../ink/ink754.xml"/><Relationship Id="rId392" Type="http://schemas.openxmlformats.org/officeDocument/2006/relationships/customXml" Target="../ink/ink845.xml"/><Relationship Id="rId427" Type="http://schemas.openxmlformats.org/officeDocument/2006/relationships/image" Target="../media/image850.png"/><Relationship Id="rId448" Type="http://schemas.openxmlformats.org/officeDocument/2006/relationships/customXml" Target="../ink/ink873.xml"/><Relationship Id="rId469" Type="http://schemas.openxmlformats.org/officeDocument/2006/relationships/image" Target="../media/image871.png"/><Relationship Id="rId26" Type="http://schemas.openxmlformats.org/officeDocument/2006/relationships/customXml" Target="../ink/ink662.xml"/><Relationship Id="rId231" Type="http://schemas.openxmlformats.org/officeDocument/2006/relationships/image" Target="../media/image752.png"/><Relationship Id="rId252" Type="http://schemas.openxmlformats.org/officeDocument/2006/relationships/customXml" Target="../ink/ink775.xml"/><Relationship Id="rId273" Type="http://schemas.openxmlformats.org/officeDocument/2006/relationships/image" Target="../media/image773.png"/><Relationship Id="rId294" Type="http://schemas.openxmlformats.org/officeDocument/2006/relationships/customXml" Target="../ink/ink796.xml"/><Relationship Id="rId308" Type="http://schemas.openxmlformats.org/officeDocument/2006/relationships/customXml" Target="../ink/ink803.xml"/><Relationship Id="rId329" Type="http://schemas.openxmlformats.org/officeDocument/2006/relationships/image" Target="../media/image801.png"/><Relationship Id="rId480" Type="http://schemas.openxmlformats.org/officeDocument/2006/relationships/customXml" Target="../ink/ink889.xml"/><Relationship Id="rId515" Type="http://schemas.openxmlformats.org/officeDocument/2006/relationships/image" Target="../media/image894.png"/><Relationship Id="rId536" Type="http://schemas.openxmlformats.org/officeDocument/2006/relationships/customXml" Target="../ink/ink917.xml"/><Relationship Id="rId47" Type="http://schemas.openxmlformats.org/officeDocument/2006/relationships/image" Target="../media/image660.png"/><Relationship Id="rId68" Type="http://schemas.openxmlformats.org/officeDocument/2006/relationships/customXml" Target="../ink/ink683.xml"/><Relationship Id="rId89" Type="http://schemas.openxmlformats.org/officeDocument/2006/relationships/image" Target="../media/image681.png"/><Relationship Id="rId112" Type="http://schemas.openxmlformats.org/officeDocument/2006/relationships/customXml" Target="../ink/ink705.xml"/><Relationship Id="rId133" Type="http://schemas.openxmlformats.org/officeDocument/2006/relationships/image" Target="../media/image703.png"/><Relationship Id="rId154" Type="http://schemas.openxmlformats.org/officeDocument/2006/relationships/customXml" Target="../ink/ink726.xml"/><Relationship Id="rId175" Type="http://schemas.openxmlformats.org/officeDocument/2006/relationships/image" Target="../media/image724.png"/><Relationship Id="rId340" Type="http://schemas.openxmlformats.org/officeDocument/2006/relationships/customXml" Target="../ink/ink819.xml"/><Relationship Id="rId361" Type="http://schemas.openxmlformats.org/officeDocument/2006/relationships/image" Target="../media/image817.png"/><Relationship Id="rId557" Type="http://schemas.openxmlformats.org/officeDocument/2006/relationships/image" Target="../media/image915.png"/><Relationship Id="rId196" Type="http://schemas.openxmlformats.org/officeDocument/2006/relationships/customXml" Target="../ink/ink747.xml"/><Relationship Id="rId200" Type="http://schemas.openxmlformats.org/officeDocument/2006/relationships/customXml" Target="../ink/ink749.xml"/><Relationship Id="rId382" Type="http://schemas.openxmlformats.org/officeDocument/2006/relationships/customXml" Target="../ink/ink840.xml"/><Relationship Id="rId417" Type="http://schemas.openxmlformats.org/officeDocument/2006/relationships/image" Target="../media/image845.png"/><Relationship Id="rId438" Type="http://schemas.openxmlformats.org/officeDocument/2006/relationships/customXml" Target="../ink/ink868.xml"/><Relationship Id="rId459" Type="http://schemas.openxmlformats.org/officeDocument/2006/relationships/image" Target="../media/image866.png"/><Relationship Id="rId16" Type="http://schemas.openxmlformats.org/officeDocument/2006/relationships/customXml" Target="../ink/ink657.xml"/><Relationship Id="rId221" Type="http://schemas.openxmlformats.org/officeDocument/2006/relationships/image" Target="../media/image747.png"/><Relationship Id="rId242" Type="http://schemas.openxmlformats.org/officeDocument/2006/relationships/customXml" Target="../ink/ink770.xml"/><Relationship Id="rId263" Type="http://schemas.openxmlformats.org/officeDocument/2006/relationships/image" Target="../media/image768.png"/><Relationship Id="rId284" Type="http://schemas.openxmlformats.org/officeDocument/2006/relationships/customXml" Target="../ink/ink791.xml"/><Relationship Id="rId319" Type="http://schemas.openxmlformats.org/officeDocument/2006/relationships/image" Target="../media/image796.png"/><Relationship Id="rId470" Type="http://schemas.openxmlformats.org/officeDocument/2006/relationships/customXml" Target="../ink/ink884.xml"/><Relationship Id="rId491" Type="http://schemas.openxmlformats.org/officeDocument/2006/relationships/image" Target="../media/image882.png"/><Relationship Id="rId505" Type="http://schemas.openxmlformats.org/officeDocument/2006/relationships/image" Target="../media/image889.png"/><Relationship Id="rId526" Type="http://schemas.openxmlformats.org/officeDocument/2006/relationships/customXml" Target="../ink/ink912.xml"/><Relationship Id="rId37" Type="http://schemas.openxmlformats.org/officeDocument/2006/relationships/image" Target="../media/image655.png"/><Relationship Id="rId58" Type="http://schemas.openxmlformats.org/officeDocument/2006/relationships/customXml" Target="../ink/ink678.xml"/><Relationship Id="rId79" Type="http://schemas.openxmlformats.org/officeDocument/2006/relationships/image" Target="../media/image676.png"/><Relationship Id="rId102" Type="http://schemas.openxmlformats.org/officeDocument/2006/relationships/customXml" Target="../ink/ink700.xml"/><Relationship Id="rId123" Type="http://schemas.openxmlformats.org/officeDocument/2006/relationships/image" Target="../media/image698.png"/><Relationship Id="rId144" Type="http://schemas.openxmlformats.org/officeDocument/2006/relationships/customXml" Target="../ink/ink721.xml"/><Relationship Id="rId330" Type="http://schemas.openxmlformats.org/officeDocument/2006/relationships/customXml" Target="../ink/ink814.xml"/><Relationship Id="rId547" Type="http://schemas.openxmlformats.org/officeDocument/2006/relationships/image" Target="../media/image910.png"/><Relationship Id="rId90" Type="http://schemas.openxmlformats.org/officeDocument/2006/relationships/customXml" Target="../ink/ink694.xml"/><Relationship Id="rId165" Type="http://schemas.openxmlformats.org/officeDocument/2006/relationships/image" Target="../media/image719.png"/><Relationship Id="rId186" Type="http://schemas.openxmlformats.org/officeDocument/2006/relationships/customXml" Target="../ink/ink742.xml"/><Relationship Id="rId351" Type="http://schemas.openxmlformats.org/officeDocument/2006/relationships/image" Target="../media/image812.png"/><Relationship Id="rId372" Type="http://schemas.openxmlformats.org/officeDocument/2006/relationships/customXml" Target="../ink/ink835.xml"/><Relationship Id="rId393" Type="http://schemas.openxmlformats.org/officeDocument/2006/relationships/image" Target="../media/image833.png"/><Relationship Id="rId407" Type="http://schemas.openxmlformats.org/officeDocument/2006/relationships/image" Target="../media/image840.png"/><Relationship Id="rId428" Type="http://schemas.openxmlformats.org/officeDocument/2006/relationships/customXml" Target="../ink/ink863.xml"/><Relationship Id="rId449" Type="http://schemas.openxmlformats.org/officeDocument/2006/relationships/image" Target="../media/image861.png"/><Relationship Id="rId211" Type="http://schemas.openxmlformats.org/officeDocument/2006/relationships/image" Target="../media/image742.png"/><Relationship Id="rId232" Type="http://schemas.openxmlformats.org/officeDocument/2006/relationships/customXml" Target="../ink/ink765.xml"/><Relationship Id="rId253" Type="http://schemas.openxmlformats.org/officeDocument/2006/relationships/image" Target="../media/image763.png"/><Relationship Id="rId274" Type="http://schemas.openxmlformats.org/officeDocument/2006/relationships/customXml" Target="../ink/ink786.xml"/><Relationship Id="rId295" Type="http://schemas.openxmlformats.org/officeDocument/2006/relationships/image" Target="../media/image784.png"/><Relationship Id="rId309" Type="http://schemas.openxmlformats.org/officeDocument/2006/relationships/image" Target="../media/image791.png"/><Relationship Id="rId460" Type="http://schemas.openxmlformats.org/officeDocument/2006/relationships/customXml" Target="../ink/ink879.xml"/><Relationship Id="rId481" Type="http://schemas.openxmlformats.org/officeDocument/2006/relationships/image" Target="../media/image877.png"/><Relationship Id="rId516" Type="http://schemas.openxmlformats.org/officeDocument/2006/relationships/customXml" Target="../ink/ink907.xml"/><Relationship Id="rId27" Type="http://schemas.openxmlformats.org/officeDocument/2006/relationships/image" Target="../media/image650.png"/><Relationship Id="rId48" Type="http://schemas.openxmlformats.org/officeDocument/2006/relationships/customXml" Target="../ink/ink673.xml"/><Relationship Id="rId69" Type="http://schemas.openxmlformats.org/officeDocument/2006/relationships/image" Target="../media/image671.png"/><Relationship Id="rId113" Type="http://schemas.openxmlformats.org/officeDocument/2006/relationships/image" Target="../media/image693.png"/><Relationship Id="rId134" Type="http://schemas.openxmlformats.org/officeDocument/2006/relationships/customXml" Target="../ink/ink716.xml"/><Relationship Id="rId320" Type="http://schemas.openxmlformats.org/officeDocument/2006/relationships/customXml" Target="../ink/ink809.xml"/><Relationship Id="rId537" Type="http://schemas.openxmlformats.org/officeDocument/2006/relationships/image" Target="../media/image905.png"/><Relationship Id="rId558" Type="http://schemas.openxmlformats.org/officeDocument/2006/relationships/customXml" Target="../ink/ink928.xml"/><Relationship Id="rId80" Type="http://schemas.openxmlformats.org/officeDocument/2006/relationships/customXml" Target="../ink/ink689.xml"/><Relationship Id="rId155" Type="http://schemas.openxmlformats.org/officeDocument/2006/relationships/image" Target="../media/image714.png"/><Relationship Id="rId176" Type="http://schemas.openxmlformats.org/officeDocument/2006/relationships/customXml" Target="../ink/ink737.xml"/><Relationship Id="rId197" Type="http://schemas.openxmlformats.org/officeDocument/2006/relationships/image" Target="../media/image735.png"/><Relationship Id="rId341" Type="http://schemas.openxmlformats.org/officeDocument/2006/relationships/image" Target="../media/image807.png"/><Relationship Id="rId362" Type="http://schemas.openxmlformats.org/officeDocument/2006/relationships/customXml" Target="../ink/ink830.xml"/><Relationship Id="rId383" Type="http://schemas.openxmlformats.org/officeDocument/2006/relationships/image" Target="../media/image828.png"/><Relationship Id="rId418" Type="http://schemas.openxmlformats.org/officeDocument/2006/relationships/customXml" Target="../ink/ink858.xml"/><Relationship Id="rId439" Type="http://schemas.openxmlformats.org/officeDocument/2006/relationships/image" Target="../media/image856.png"/><Relationship Id="rId201" Type="http://schemas.openxmlformats.org/officeDocument/2006/relationships/image" Target="../media/image737.png"/><Relationship Id="rId222" Type="http://schemas.openxmlformats.org/officeDocument/2006/relationships/customXml" Target="../ink/ink760.xml"/><Relationship Id="rId243" Type="http://schemas.openxmlformats.org/officeDocument/2006/relationships/image" Target="../media/image758.png"/><Relationship Id="rId264" Type="http://schemas.openxmlformats.org/officeDocument/2006/relationships/customXml" Target="../ink/ink781.xml"/><Relationship Id="rId285" Type="http://schemas.openxmlformats.org/officeDocument/2006/relationships/image" Target="../media/image779.png"/><Relationship Id="rId450" Type="http://schemas.openxmlformats.org/officeDocument/2006/relationships/customXml" Target="../ink/ink874.xml"/><Relationship Id="rId471" Type="http://schemas.openxmlformats.org/officeDocument/2006/relationships/image" Target="../media/image872.png"/><Relationship Id="rId506" Type="http://schemas.openxmlformats.org/officeDocument/2006/relationships/customXml" Target="../ink/ink902.xml"/><Relationship Id="rId17" Type="http://schemas.openxmlformats.org/officeDocument/2006/relationships/image" Target="../media/image645.png"/><Relationship Id="rId38" Type="http://schemas.openxmlformats.org/officeDocument/2006/relationships/customXml" Target="../ink/ink668.xml"/><Relationship Id="rId59" Type="http://schemas.openxmlformats.org/officeDocument/2006/relationships/image" Target="../media/image666.png"/><Relationship Id="rId103" Type="http://schemas.openxmlformats.org/officeDocument/2006/relationships/image" Target="../media/image688.png"/><Relationship Id="rId124" Type="http://schemas.openxmlformats.org/officeDocument/2006/relationships/customXml" Target="../ink/ink711.xml"/><Relationship Id="rId310" Type="http://schemas.openxmlformats.org/officeDocument/2006/relationships/customXml" Target="../ink/ink804.xml"/><Relationship Id="rId492" Type="http://schemas.openxmlformats.org/officeDocument/2006/relationships/customXml" Target="../ink/ink895.xml"/><Relationship Id="rId527" Type="http://schemas.openxmlformats.org/officeDocument/2006/relationships/image" Target="../media/image900.png"/><Relationship Id="rId548" Type="http://schemas.openxmlformats.org/officeDocument/2006/relationships/customXml" Target="../ink/ink923.xml"/><Relationship Id="rId70" Type="http://schemas.openxmlformats.org/officeDocument/2006/relationships/customXml" Target="../ink/ink684.xml"/><Relationship Id="rId91" Type="http://schemas.openxmlformats.org/officeDocument/2006/relationships/image" Target="../media/image682.png"/><Relationship Id="rId145" Type="http://schemas.openxmlformats.org/officeDocument/2006/relationships/image" Target="../media/image709.png"/><Relationship Id="rId166" Type="http://schemas.openxmlformats.org/officeDocument/2006/relationships/customXml" Target="../ink/ink732.xml"/><Relationship Id="rId187" Type="http://schemas.openxmlformats.org/officeDocument/2006/relationships/image" Target="../media/image730.png"/><Relationship Id="rId331" Type="http://schemas.openxmlformats.org/officeDocument/2006/relationships/image" Target="../media/image802.png"/><Relationship Id="rId352" Type="http://schemas.openxmlformats.org/officeDocument/2006/relationships/customXml" Target="../ink/ink825.xml"/><Relationship Id="rId373" Type="http://schemas.openxmlformats.org/officeDocument/2006/relationships/image" Target="../media/image823.png"/><Relationship Id="rId394" Type="http://schemas.openxmlformats.org/officeDocument/2006/relationships/customXml" Target="../ink/ink846.xml"/><Relationship Id="rId408" Type="http://schemas.openxmlformats.org/officeDocument/2006/relationships/customXml" Target="../ink/ink853.xml"/><Relationship Id="rId429" Type="http://schemas.openxmlformats.org/officeDocument/2006/relationships/image" Target="../media/image851.png"/><Relationship Id="rId1" Type="http://schemas.microsoft.com/office/2007/relationships/media" Target="../media/media4.m4a"/><Relationship Id="rId212" Type="http://schemas.openxmlformats.org/officeDocument/2006/relationships/customXml" Target="../ink/ink755.xml"/><Relationship Id="rId233" Type="http://schemas.openxmlformats.org/officeDocument/2006/relationships/image" Target="../media/image753.png"/><Relationship Id="rId254" Type="http://schemas.openxmlformats.org/officeDocument/2006/relationships/customXml" Target="../ink/ink776.xml"/><Relationship Id="rId440" Type="http://schemas.openxmlformats.org/officeDocument/2006/relationships/customXml" Target="../ink/ink869.xml"/><Relationship Id="rId28" Type="http://schemas.openxmlformats.org/officeDocument/2006/relationships/customXml" Target="../ink/ink663.xml"/><Relationship Id="rId49" Type="http://schemas.openxmlformats.org/officeDocument/2006/relationships/image" Target="../media/image661.png"/><Relationship Id="rId114" Type="http://schemas.openxmlformats.org/officeDocument/2006/relationships/customXml" Target="../ink/ink706.xml"/><Relationship Id="rId275" Type="http://schemas.openxmlformats.org/officeDocument/2006/relationships/image" Target="../media/image774.png"/><Relationship Id="rId296" Type="http://schemas.openxmlformats.org/officeDocument/2006/relationships/customXml" Target="../ink/ink797.xml"/><Relationship Id="rId300" Type="http://schemas.openxmlformats.org/officeDocument/2006/relationships/customXml" Target="../ink/ink799.xml"/><Relationship Id="rId461" Type="http://schemas.openxmlformats.org/officeDocument/2006/relationships/image" Target="../media/image867.png"/><Relationship Id="rId482" Type="http://schemas.openxmlformats.org/officeDocument/2006/relationships/customXml" Target="../ink/ink890.xml"/><Relationship Id="rId517" Type="http://schemas.openxmlformats.org/officeDocument/2006/relationships/image" Target="../media/image895.png"/><Relationship Id="rId538" Type="http://schemas.openxmlformats.org/officeDocument/2006/relationships/customXml" Target="../ink/ink918.xml"/><Relationship Id="rId559" Type="http://schemas.openxmlformats.org/officeDocument/2006/relationships/image" Target="../media/image916.png"/><Relationship Id="rId60" Type="http://schemas.openxmlformats.org/officeDocument/2006/relationships/customXml" Target="../ink/ink679.xml"/><Relationship Id="rId81" Type="http://schemas.openxmlformats.org/officeDocument/2006/relationships/image" Target="../media/image677.png"/><Relationship Id="rId135" Type="http://schemas.openxmlformats.org/officeDocument/2006/relationships/image" Target="../media/image704.png"/><Relationship Id="rId156" Type="http://schemas.openxmlformats.org/officeDocument/2006/relationships/customXml" Target="../ink/ink727.xml"/><Relationship Id="rId177" Type="http://schemas.openxmlformats.org/officeDocument/2006/relationships/image" Target="../media/image725.png"/><Relationship Id="rId198" Type="http://schemas.openxmlformats.org/officeDocument/2006/relationships/customXml" Target="../ink/ink748.xml"/><Relationship Id="rId321" Type="http://schemas.openxmlformats.org/officeDocument/2006/relationships/image" Target="../media/image797.png"/><Relationship Id="rId342" Type="http://schemas.openxmlformats.org/officeDocument/2006/relationships/customXml" Target="../ink/ink820.xml"/><Relationship Id="rId363" Type="http://schemas.openxmlformats.org/officeDocument/2006/relationships/image" Target="../media/image818.png"/><Relationship Id="rId384" Type="http://schemas.openxmlformats.org/officeDocument/2006/relationships/customXml" Target="../ink/ink841.xml"/><Relationship Id="rId419" Type="http://schemas.openxmlformats.org/officeDocument/2006/relationships/image" Target="../media/image846.png"/><Relationship Id="rId202" Type="http://schemas.openxmlformats.org/officeDocument/2006/relationships/customXml" Target="../ink/ink750.xml"/><Relationship Id="rId223" Type="http://schemas.openxmlformats.org/officeDocument/2006/relationships/image" Target="../media/image748.png"/><Relationship Id="rId244" Type="http://schemas.openxmlformats.org/officeDocument/2006/relationships/customXml" Target="../ink/ink771.xml"/><Relationship Id="rId430" Type="http://schemas.openxmlformats.org/officeDocument/2006/relationships/customXml" Target="../ink/ink864.xml"/><Relationship Id="rId18" Type="http://schemas.openxmlformats.org/officeDocument/2006/relationships/customXml" Target="../ink/ink658.xml"/><Relationship Id="rId39" Type="http://schemas.openxmlformats.org/officeDocument/2006/relationships/image" Target="../media/image656.png"/><Relationship Id="rId265" Type="http://schemas.openxmlformats.org/officeDocument/2006/relationships/image" Target="../media/image769.png"/><Relationship Id="rId286" Type="http://schemas.openxmlformats.org/officeDocument/2006/relationships/customXml" Target="../ink/ink792.xml"/><Relationship Id="rId451" Type="http://schemas.openxmlformats.org/officeDocument/2006/relationships/image" Target="../media/image862.png"/><Relationship Id="rId472" Type="http://schemas.openxmlformats.org/officeDocument/2006/relationships/customXml" Target="../ink/ink885.xml"/><Relationship Id="rId493" Type="http://schemas.openxmlformats.org/officeDocument/2006/relationships/image" Target="../media/image883.png"/><Relationship Id="rId507" Type="http://schemas.openxmlformats.org/officeDocument/2006/relationships/image" Target="../media/image890.png"/><Relationship Id="rId528" Type="http://schemas.openxmlformats.org/officeDocument/2006/relationships/customXml" Target="../ink/ink913.xml"/><Relationship Id="rId549" Type="http://schemas.openxmlformats.org/officeDocument/2006/relationships/image" Target="../media/image911.png"/><Relationship Id="rId50" Type="http://schemas.openxmlformats.org/officeDocument/2006/relationships/customXml" Target="../ink/ink674.xml"/><Relationship Id="rId104" Type="http://schemas.openxmlformats.org/officeDocument/2006/relationships/customXml" Target="../ink/ink701.xml"/><Relationship Id="rId125" Type="http://schemas.openxmlformats.org/officeDocument/2006/relationships/image" Target="../media/image699.png"/><Relationship Id="rId146" Type="http://schemas.openxmlformats.org/officeDocument/2006/relationships/customXml" Target="../ink/ink722.xml"/><Relationship Id="rId167" Type="http://schemas.openxmlformats.org/officeDocument/2006/relationships/image" Target="../media/image720.png"/><Relationship Id="rId188" Type="http://schemas.openxmlformats.org/officeDocument/2006/relationships/customXml" Target="../ink/ink743.xml"/><Relationship Id="rId311" Type="http://schemas.openxmlformats.org/officeDocument/2006/relationships/image" Target="../media/image792.png"/><Relationship Id="rId332" Type="http://schemas.openxmlformats.org/officeDocument/2006/relationships/customXml" Target="../ink/ink815.xml"/><Relationship Id="rId353" Type="http://schemas.openxmlformats.org/officeDocument/2006/relationships/image" Target="../media/image813.png"/><Relationship Id="rId374" Type="http://schemas.openxmlformats.org/officeDocument/2006/relationships/customXml" Target="../ink/ink836.xml"/><Relationship Id="rId395" Type="http://schemas.openxmlformats.org/officeDocument/2006/relationships/image" Target="../media/image834.png"/><Relationship Id="rId409" Type="http://schemas.openxmlformats.org/officeDocument/2006/relationships/image" Target="../media/image841.png"/><Relationship Id="rId560" Type="http://schemas.openxmlformats.org/officeDocument/2006/relationships/customXml" Target="../ink/ink929.xml"/><Relationship Id="rId71" Type="http://schemas.openxmlformats.org/officeDocument/2006/relationships/image" Target="../media/image672.png"/><Relationship Id="rId92" Type="http://schemas.openxmlformats.org/officeDocument/2006/relationships/customXml" Target="../ink/ink695.xml"/><Relationship Id="rId213" Type="http://schemas.openxmlformats.org/officeDocument/2006/relationships/image" Target="../media/image743.png"/><Relationship Id="rId234" Type="http://schemas.openxmlformats.org/officeDocument/2006/relationships/customXml" Target="../ink/ink766.xml"/><Relationship Id="rId420" Type="http://schemas.openxmlformats.org/officeDocument/2006/relationships/customXml" Target="../ink/ink859.xml"/><Relationship Id="rId2" Type="http://schemas.openxmlformats.org/officeDocument/2006/relationships/audio" Target="../media/media4.m4a"/><Relationship Id="rId29" Type="http://schemas.openxmlformats.org/officeDocument/2006/relationships/image" Target="../media/image651.png"/><Relationship Id="rId255" Type="http://schemas.openxmlformats.org/officeDocument/2006/relationships/image" Target="../media/image764.png"/><Relationship Id="rId276" Type="http://schemas.openxmlformats.org/officeDocument/2006/relationships/customXml" Target="../ink/ink787.xml"/><Relationship Id="rId297" Type="http://schemas.openxmlformats.org/officeDocument/2006/relationships/image" Target="../media/image785.png"/><Relationship Id="rId441" Type="http://schemas.openxmlformats.org/officeDocument/2006/relationships/image" Target="../media/image857.png"/><Relationship Id="rId462" Type="http://schemas.openxmlformats.org/officeDocument/2006/relationships/customXml" Target="../ink/ink880.xml"/><Relationship Id="rId483" Type="http://schemas.openxmlformats.org/officeDocument/2006/relationships/image" Target="../media/image878.png"/><Relationship Id="rId518" Type="http://schemas.openxmlformats.org/officeDocument/2006/relationships/customXml" Target="../ink/ink908.xml"/><Relationship Id="rId539" Type="http://schemas.openxmlformats.org/officeDocument/2006/relationships/image" Target="../media/image906.png"/><Relationship Id="rId40" Type="http://schemas.openxmlformats.org/officeDocument/2006/relationships/customXml" Target="../ink/ink669.xml"/><Relationship Id="rId115" Type="http://schemas.openxmlformats.org/officeDocument/2006/relationships/image" Target="../media/image694.png"/><Relationship Id="rId136" Type="http://schemas.openxmlformats.org/officeDocument/2006/relationships/customXml" Target="../ink/ink717.xml"/><Relationship Id="rId157" Type="http://schemas.openxmlformats.org/officeDocument/2006/relationships/image" Target="../media/image715.png"/><Relationship Id="rId178" Type="http://schemas.openxmlformats.org/officeDocument/2006/relationships/customXml" Target="../ink/ink738.xml"/><Relationship Id="rId301" Type="http://schemas.openxmlformats.org/officeDocument/2006/relationships/image" Target="../media/image787.png"/><Relationship Id="rId322" Type="http://schemas.openxmlformats.org/officeDocument/2006/relationships/customXml" Target="../ink/ink810.xml"/><Relationship Id="rId343" Type="http://schemas.openxmlformats.org/officeDocument/2006/relationships/image" Target="../media/image808.png"/><Relationship Id="rId364" Type="http://schemas.openxmlformats.org/officeDocument/2006/relationships/customXml" Target="../ink/ink831.xml"/><Relationship Id="rId550" Type="http://schemas.openxmlformats.org/officeDocument/2006/relationships/customXml" Target="../ink/ink924.xml"/><Relationship Id="rId61" Type="http://schemas.openxmlformats.org/officeDocument/2006/relationships/image" Target="../media/image667.png"/><Relationship Id="rId82" Type="http://schemas.openxmlformats.org/officeDocument/2006/relationships/customXml" Target="../ink/ink690.xml"/><Relationship Id="rId199" Type="http://schemas.openxmlformats.org/officeDocument/2006/relationships/image" Target="../media/image736.png"/><Relationship Id="rId203" Type="http://schemas.openxmlformats.org/officeDocument/2006/relationships/image" Target="../media/image738.png"/><Relationship Id="rId385" Type="http://schemas.openxmlformats.org/officeDocument/2006/relationships/image" Target="../media/image829.png"/><Relationship Id="rId19" Type="http://schemas.openxmlformats.org/officeDocument/2006/relationships/image" Target="../media/image646.png"/><Relationship Id="rId224" Type="http://schemas.openxmlformats.org/officeDocument/2006/relationships/customXml" Target="../ink/ink761.xml"/><Relationship Id="rId245" Type="http://schemas.openxmlformats.org/officeDocument/2006/relationships/image" Target="../media/image759.png"/><Relationship Id="rId266" Type="http://schemas.openxmlformats.org/officeDocument/2006/relationships/customXml" Target="../ink/ink782.xml"/><Relationship Id="rId287" Type="http://schemas.openxmlformats.org/officeDocument/2006/relationships/image" Target="../media/image780.png"/><Relationship Id="rId410" Type="http://schemas.openxmlformats.org/officeDocument/2006/relationships/customXml" Target="../ink/ink854.xml"/><Relationship Id="rId431" Type="http://schemas.openxmlformats.org/officeDocument/2006/relationships/image" Target="../media/image852.png"/><Relationship Id="rId452" Type="http://schemas.openxmlformats.org/officeDocument/2006/relationships/customXml" Target="../ink/ink875.xml"/><Relationship Id="rId473" Type="http://schemas.openxmlformats.org/officeDocument/2006/relationships/image" Target="../media/image873.png"/><Relationship Id="rId494" Type="http://schemas.openxmlformats.org/officeDocument/2006/relationships/customXml" Target="../ink/ink896.xml"/><Relationship Id="rId508" Type="http://schemas.openxmlformats.org/officeDocument/2006/relationships/customXml" Target="../ink/ink903.xml"/><Relationship Id="rId529" Type="http://schemas.openxmlformats.org/officeDocument/2006/relationships/image" Target="../media/image901.png"/><Relationship Id="rId30" Type="http://schemas.openxmlformats.org/officeDocument/2006/relationships/customXml" Target="../ink/ink664.xml"/><Relationship Id="rId105" Type="http://schemas.openxmlformats.org/officeDocument/2006/relationships/image" Target="../media/image689.png"/><Relationship Id="rId126" Type="http://schemas.openxmlformats.org/officeDocument/2006/relationships/customXml" Target="../ink/ink712.xml"/><Relationship Id="rId147" Type="http://schemas.openxmlformats.org/officeDocument/2006/relationships/image" Target="../media/image710.png"/><Relationship Id="rId168" Type="http://schemas.openxmlformats.org/officeDocument/2006/relationships/customXml" Target="../ink/ink733.xml"/><Relationship Id="rId312" Type="http://schemas.openxmlformats.org/officeDocument/2006/relationships/customXml" Target="../ink/ink805.xml"/><Relationship Id="rId333" Type="http://schemas.openxmlformats.org/officeDocument/2006/relationships/image" Target="../media/image803.png"/><Relationship Id="rId354" Type="http://schemas.openxmlformats.org/officeDocument/2006/relationships/customXml" Target="../ink/ink826.xml"/><Relationship Id="rId540" Type="http://schemas.openxmlformats.org/officeDocument/2006/relationships/customXml" Target="../ink/ink919.xml"/><Relationship Id="rId51" Type="http://schemas.openxmlformats.org/officeDocument/2006/relationships/image" Target="../media/image662.png"/><Relationship Id="rId72" Type="http://schemas.openxmlformats.org/officeDocument/2006/relationships/customXml" Target="../ink/ink685.xml"/><Relationship Id="rId93" Type="http://schemas.openxmlformats.org/officeDocument/2006/relationships/image" Target="../media/image683.png"/><Relationship Id="rId189" Type="http://schemas.openxmlformats.org/officeDocument/2006/relationships/image" Target="../media/image731.png"/><Relationship Id="rId375" Type="http://schemas.openxmlformats.org/officeDocument/2006/relationships/image" Target="../media/image824.png"/><Relationship Id="rId396" Type="http://schemas.openxmlformats.org/officeDocument/2006/relationships/customXml" Target="../ink/ink847.xml"/><Relationship Id="rId561" Type="http://schemas.openxmlformats.org/officeDocument/2006/relationships/image" Target="../media/image917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756.xml"/><Relationship Id="rId235" Type="http://schemas.openxmlformats.org/officeDocument/2006/relationships/image" Target="../media/image754.png"/><Relationship Id="rId256" Type="http://schemas.openxmlformats.org/officeDocument/2006/relationships/customXml" Target="../ink/ink777.xml"/><Relationship Id="rId277" Type="http://schemas.openxmlformats.org/officeDocument/2006/relationships/image" Target="../media/image775.png"/><Relationship Id="rId298" Type="http://schemas.openxmlformats.org/officeDocument/2006/relationships/customXml" Target="../ink/ink798.xml"/><Relationship Id="rId400" Type="http://schemas.openxmlformats.org/officeDocument/2006/relationships/customXml" Target="../ink/ink849.xml"/><Relationship Id="rId421" Type="http://schemas.openxmlformats.org/officeDocument/2006/relationships/image" Target="../media/image847.png"/><Relationship Id="rId442" Type="http://schemas.openxmlformats.org/officeDocument/2006/relationships/customXml" Target="../ink/ink870.xml"/><Relationship Id="rId463" Type="http://schemas.openxmlformats.org/officeDocument/2006/relationships/image" Target="../media/image868.png"/><Relationship Id="rId484" Type="http://schemas.openxmlformats.org/officeDocument/2006/relationships/customXml" Target="../ink/ink891.xml"/><Relationship Id="rId519" Type="http://schemas.openxmlformats.org/officeDocument/2006/relationships/image" Target="../media/image896.png"/><Relationship Id="rId116" Type="http://schemas.openxmlformats.org/officeDocument/2006/relationships/customXml" Target="../ink/ink707.xml"/><Relationship Id="rId137" Type="http://schemas.openxmlformats.org/officeDocument/2006/relationships/image" Target="../media/image705.png"/><Relationship Id="rId158" Type="http://schemas.openxmlformats.org/officeDocument/2006/relationships/customXml" Target="../ink/ink728.xml"/><Relationship Id="rId302" Type="http://schemas.openxmlformats.org/officeDocument/2006/relationships/customXml" Target="../ink/ink800.xml"/><Relationship Id="rId323" Type="http://schemas.openxmlformats.org/officeDocument/2006/relationships/image" Target="../media/image798.png"/><Relationship Id="rId344" Type="http://schemas.openxmlformats.org/officeDocument/2006/relationships/customXml" Target="../ink/ink821.xml"/><Relationship Id="rId530" Type="http://schemas.openxmlformats.org/officeDocument/2006/relationships/customXml" Target="../ink/ink914.xml"/><Relationship Id="rId20" Type="http://schemas.openxmlformats.org/officeDocument/2006/relationships/customXml" Target="../ink/ink659.xml"/><Relationship Id="rId41" Type="http://schemas.openxmlformats.org/officeDocument/2006/relationships/image" Target="../media/image657.png"/><Relationship Id="rId62" Type="http://schemas.openxmlformats.org/officeDocument/2006/relationships/customXml" Target="../ink/ink680.xml"/><Relationship Id="rId83" Type="http://schemas.openxmlformats.org/officeDocument/2006/relationships/image" Target="../media/image678.png"/><Relationship Id="rId179" Type="http://schemas.openxmlformats.org/officeDocument/2006/relationships/image" Target="../media/image726.png"/><Relationship Id="rId365" Type="http://schemas.openxmlformats.org/officeDocument/2006/relationships/image" Target="../media/image819.png"/><Relationship Id="rId386" Type="http://schemas.openxmlformats.org/officeDocument/2006/relationships/customXml" Target="../ink/ink842.xml"/><Relationship Id="rId551" Type="http://schemas.openxmlformats.org/officeDocument/2006/relationships/image" Target="../media/image912.png"/><Relationship Id="rId190" Type="http://schemas.openxmlformats.org/officeDocument/2006/relationships/customXml" Target="../ink/ink744.xml"/><Relationship Id="rId204" Type="http://schemas.openxmlformats.org/officeDocument/2006/relationships/customXml" Target="../ink/ink751.xml"/><Relationship Id="rId225" Type="http://schemas.openxmlformats.org/officeDocument/2006/relationships/image" Target="../media/image749.png"/><Relationship Id="rId246" Type="http://schemas.openxmlformats.org/officeDocument/2006/relationships/customXml" Target="../ink/ink772.xml"/><Relationship Id="rId267" Type="http://schemas.openxmlformats.org/officeDocument/2006/relationships/image" Target="../media/image770.png"/><Relationship Id="rId288" Type="http://schemas.openxmlformats.org/officeDocument/2006/relationships/customXml" Target="../ink/ink793.xml"/><Relationship Id="rId411" Type="http://schemas.openxmlformats.org/officeDocument/2006/relationships/image" Target="../media/image842.png"/><Relationship Id="rId432" Type="http://schemas.openxmlformats.org/officeDocument/2006/relationships/customXml" Target="../ink/ink865.xml"/><Relationship Id="rId453" Type="http://schemas.openxmlformats.org/officeDocument/2006/relationships/image" Target="../media/image863.png"/><Relationship Id="rId474" Type="http://schemas.openxmlformats.org/officeDocument/2006/relationships/customXml" Target="../ink/ink886.xml"/><Relationship Id="rId509" Type="http://schemas.openxmlformats.org/officeDocument/2006/relationships/image" Target="../media/image891.png"/><Relationship Id="rId106" Type="http://schemas.openxmlformats.org/officeDocument/2006/relationships/customXml" Target="../ink/ink702.xml"/><Relationship Id="rId127" Type="http://schemas.openxmlformats.org/officeDocument/2006/relationships/image" Target="../media/image700.png"/><Relationship Id="rId313" Type="http://schemas.openxmlformats.org/officeDocument/2006/relationships/image" Target="../media/image793.png"/><Relationship Id="rId495" Type="http://schemas.openxmlformats.org/officeDocument/2006/relationships/image" Target="../media/image884.png"/><Relationship Id="rId10" Type="http://schemas.openxmlformats.org/officeDocument/2006/relationships/customXml" Target="../ink/ink654.xml"/><Relationship Id="rId31" Type="http://schemas.openxmlformats.org/officeDocument/2006/relationships/image" Target="../media/image652.png"/><Relationship Id="rId52" Type="http://schemas.openxmlformats.org/officeDocument/2006/relationships/customXml" Target="../ink/ink675.xml"/><Relationship Id="rId73" Type="http://schemas.openxmlformats.org/officeDocument/2006/relationships/image" Target="../media/image673.png"/><Relationship Id="rId94" Type="http://schemas.openxmlformats.org/officeDocument/2006/relationships/customXml" Target="../ink/ink696.xml"/><Relationship Id="rId148" Type="http://schemas.openxmlformats.org/officeDocument/2006/relationships/customXml" Target="../ink/ink723.xml"/><Relationship Id="rId169" Type="http://schemas.openxmlformats.org/officeDocument/2006/relationships/image" Target="../media/image721.png"/><Relationship Id="rId334" Type="http://schemas.openxmlformats.org/officeDocument/2006/relationships/customXml" Target="../ink/ink816.xml"/><Relationship Id="rId355" Type="http://schemas.openxmlformats.org/officeDocument/2006/relationships/image" Target="../media/image814.png"/><Relationship Id="rId376" Type="http://schemas.openxmlformats.org/officeDocument/2006/relationships/customXml" Target="../ink/ink837.xml"/><Relationship Id="rId397" Type="http://schemas.openxmlformats.org/officeDocument/2006/relationships/image" Target="../media/image835.png"/><Relationship Id="rId520" Type="http://schemas.openxmlformats.org/officeDocument/2006/relationships/customXml" Target="../ink/ink909.xml"/><Relationship Id="rId541" Type="http://schemas.openxmlformats.org/officeDocument/2006/relationships/image" Target="../media/image907.png"/><Relationship Id="rId562" Type="http://schemas.openxmlformats.org/officeDocument/2006/relationships/customXml" Target="../ink/ink930.xml"/><Relationship Id="rId4" Type="http://schemas.openxmlformats.org/officeDocument/2006/relationships/customXml" Target="../ink/ink651.xml"/><Relationship Id="rId180" Type="http://schemas.openxmlformats.org/officeDocument/2006/relationships/customXml" Target="../ink/ink739.xml"/><Relationship Id="rId215" Type="http://schemas.openxmlformats.org/officeDocument/2006/relationships/image" Target="../media/image744.png"/><Relationship Id="rId236" Type="http://schemas.openxmlformats.org/officeDocument/2006/relationships/customXml" Target="../ink/ink767.xml"/><Relationship Id="rId257" Type="http://schemas.openxmlformats.org/officeDocument/2006/relationships/image" Target="../media/image765.png"/><Relationship Id="rId278" Type="http://schemas.openxmlformats.org/officeDocument/2006/relationships/customXml" Target="../ink/ink788.xml"/><Relationship Id="rId401" Type="http://schemas.openxmlformats.org/officeDocument/2006/relationships/image" Target="../media/image837.png"/><Relationship Id="rId422" Type="http://schemas.openxmlformats.org/officeDocument/2006/relationships/customXml" Target="../ink/ink860.xml"/><Relationship Id="rId443" Type="http://schemas.openxmlformats.org/officeDocument/2006/relationships/image" Target="../media/image858.png"/><Relationship Id="rId464" Type="http://schemas.openxmlformats.org/officeDocument/2006/relationships/customXml" Target="../ink/ink881.xml"/><Relationship Id="rId303" Type="http://schemas.openxmlformats.org/officeDocument/2006/relationships/image" Target="../media/image788.png"/><Relationship Id="rId485" Type="http://schemas.openxmlformats.org/officeDocument/2006/relationships/image" Target="../media/image879.png"/><Relationship Id="rId42" Type="http://schemas.openxmlformats.org/officeDocument/2006/relationships/customXml" Target="../ink/ink670.xml"/><Relationship Id="rId84" Type="http://schemas.openxmlformats.org/officeDocument/2006/relationships/customXml" Target="../ink/ink691.xml"/><Relationship Id="rId138" Type="http://schemas.openxmlformats.org/officeDocument/2006/relationships/customXml" Target="../ink/ink718.xml"/><Relationship Id="rId345" Type="http://schemas.openxmlformats.org/officeDocument/2006/relationships/image" Target="../media/image809.png"/><Relationship Id="rId387" Type="http://schemas.openxmlformats.org/officeDocument/2006/relationships/image" Target="../media/image830.png"/><Relationship Id="rId510" Type="http://schemas.openxmlformats.org/officeDocument/2006/relationships/customXml" Target="../ink/ink904.xml"/><Relationship Id="rId552" Type="http://schemas.openxmlformats.org/officeDocument/2006/relationships/customXml" Target="../ink/ink925.xml"/><Relationship Id="rId191" Type="http://schemas.openxmlformats.org/officeDocument/2006/relationships/image" Target="../media/image732.png"/><Relationship Id="rId205" Type="http://schemas.openxmlformats.org/officeDocument/2006/relationships/image" Target="../media/image739.png"/><Relationship Id="rId247" Type="http://schemas.openxmlformats.org/officeDocument/2006/relationships/image" Target="../media/image760.png"/><Relationship Id="rId412" Type="http://schemas.openxmlformats.org/officeDocument/2006/relationships/customXml" Target="../ink/ink855.xml"/><Relationship Id="rId107" Type="http://schemas.openxmlformats.org/officeDocument/2006/relationships/image" Target="../media/image690.png"/><Relationship Id="rId289" Type="http://schemas.openxmlformats.org/officeDocument/2006/relationships/image" Target="../media/image781.png"/><Relationship Id="rId454" Type="http://schemas.openxmlformats.org/officeDocument/2006/relationships/customXml" Target="../ink/ink876.xml"/><Relationship Id="rId496" Type="http://schemas.openxmlformats.org/officeDocument/2006/relationships/customXml" Target="../ink/ink897.xml"/><Relationship Id="rId11" Type="http://schemas.openxmlformats.org/officeDocument/2006/relationships/image" Target="../media/image642.png"/><Relationship Id="rId53" Type="http://schemas.openxmlformats.org/officeDocument/2006/relationships/image" Target="../media/image663.png"/><Relationship Id="rId149" Type="http://schemas.openxmlformats.org/officeDocument/2006/relationships/image" Target="../media/image711.png"/><Relationship Id="rId314" Type="http://schemas.openxmlformats.org/officeDocument/2006/relationships/customXml" Target="../ink/ink806.xml"/><Relationship Id="rId356" Type="http://schemas.openxmlformats.org/officeDocument/2006/relationships/customXml" Target="../ink/ink827.xml"/><Relationship Id="rId398" Type="http://schemas.openxmlformats.org/officeDocument/2006/relationships/customXml" Target="../ink/ink848.xml"/><Relationship Id="rId521" Type="http://schemas.openxmlformats.org/officeDocument/2006/relationships/image" Target="../media/image897.png"/><Relationship Id="rId563" Type="http://schemas.openxmlformats.org/officeDocument/2006/relationships/image" Target="../media/image918.png"/><Relationship Id="rId95" Type="http://schemas.openxmlformats.org/officeDocument/2006/relationships/image" Target="../media/image684.png"/><Relationship Id="rId160" Type="http://schemas.openxmlformats.org/officeDocument/2006/relationships/customXml" Target="../ink/ink729.xml"/><Relationship Id="rId216" Type="http://schemas.openxmlformats.org/officeDocument/2006/relationships/customXml" Target="../ink/ink757.xml"/><Relationship Id="rId423" Type="http://schemas.openxmlformats.org/officeDocument/2006/relationships/image" Target="../media/image848.png"/><Relationship Id="rId258" Type="http://schemas.openxmlformats.org/officeDocument/2006/relationships/customXml" Target="../ink/ink778.xml"/><Relationship Id="rId465" Type="http://schemas.openxmlformats.org/officeDocument/2006/relationships/image" Target="../media/image869.png"/><Relationship Id="rId22" Type="http://schemas.openxmlformats.org/officeDocument/2006/relationships/customXml" Target="../ink/ink660.xml"/><Relationship Id="rId64" Type="http://schemas.openxmlformats.org/officeDocument/2006/relationships/customXml" Target="../ink/ink681.xml"/><Relationship Id="rId118" Type="http://schemas.openxmlformats.org/officeDocument/2006/relationships/customXml" Target="../ink/ink708.xml"/><Relationship Id="rId325" Type="http://schemas.openxmlformats.org/officeDocument/2006/relationships/image" Target="../media/image799.png"/><Relationship Id="rId367" Type="http://schemas.openxmlformats.org/officeDocument/2006/relationships/image" Target="../media/image820.png"/><Relationship Id="rId532" Type="http://schemas.openxmlformats.org/officeDocument/2006/relationships/customXml" Target="../ink/ink915.xml"/><Relationship Id="rId171" Type="http://schemas.openxmlformats.org/officeDocument/2006/relationships/image" Target="../media/image722.png"/><Relationship Id="rId227" Type="http://schemas.openxmlformats.org/officeDocument/2006/relationships/image" Target="../media/image750.png"/><Relationship Id="rId269" Type="http://schemas.openxmlformats.org/officeDocument/2006/relationships/image" Target="../media/image771.png"/><Relationship Id="rId434" Type="http://schemas.openxmlformats.org/officeDocument/2006/relationships/customXml" Target="../ink/ink866.xml"/><Relationship Id="rId476" Type="http://schemas.openxmlformats.org/officeDocument/2006/relationships/customXml" Target="../ink/ink887.xml"/><Relationship Id="rId33" Type="http://schemas.openxmlformats.org/officeDocument/2006/relationships/image" Target="../media/image653.png"/><Relationship Id="rId129" Type="http://schemas.openxmlformats.org/officeDocument/2006/relationships/image" Target="../media/image701.png"/><Relationship Id="rId280" Type="http://schemas.openxmlformats.org/officeDocument/2006/relationships/customXml" Target="../ink/ink789.xml"/><Relationship Id="rId336" Type="http://schemas.openxmlformats.org/officeDocument/2006/relationships/customXml" Target="../ink/ink817.xml"/><Relationship Id="rId501" Type="http://schemas.openxmlformats.org/officeDocument/2006/relationships/image" Target="../media/image887.png"/><Relationship Id="rId543" Type="http://schemas.openxmlformats.org/officeDocument/2006/relationships/image" Target="../media/image908.png"/><Relationship Id="rId75" Type="http://schemas.openxmlformats.org/officeDocument/2006/relationships/image" Target="../media/image674.png"/><Relationship Id="rId140" Type="http://schemas.openxmlformats.org/officeDocument/2006/relationships/customXml" Target="../ink/ink719.xml"/><Relationship Id="rId182" Type="http://schemas.openxmlformats.org/officeDocument/2006/relationships/customXml" Target="../ink/ink740.xml"/><Relationship Id="rId378" Type="http://schemas.openxmlformats.org/officeDocument/2006/relationships/customXml" Target="../ink/ink838.xml"/><Relationship Id="rId403" Type="http://schemas.openxmlformats.org/officeDocument/2006/relationships/image" Target="../media/image838.png"/><Relationship Id="rId6" Type="http://schemas.openxmlformats.org/officeDocument/2006/relationships/customXml" Target="../ink/ink652.xml"/><Relationship Id="rId238" Type="http://schemas.openxmlformats.org/officeDocument/2006/relationships/customXml" Target="../ink/ink768.xml"/><Relationship Id="rId445" Type="http://schemas.openxmlformats.org/officeDocument/2006/relationships/image" Target="../media/image859.png"/><Relationship Id="rId487" Type="http://schemas.openxmlformats.org/officeDocument/2006/relationships/image" Target="../media/image880.png"/><Relationship Id="rId291" Type="http://schemas.openxmlformats.org/officeDocument/2006/relationships/image" Target="../media/image782.png"/><Relationship Id="rId305" Type="http://schemas.openxmlformats.org/officeDocument/2006/relationships/image" Target="../media/image789.png"/><Relationship Id="rId347" Type="http://schemas.openxmlformats.org/officeDocument/2006/relationships/image" Target="../media/image810.png"/><Relationship Id="rId512" Type="http://schemas.openxmlformats.org/officeDocument/2006/relationships/customXml" Target="../ink/ink905.xml"/><Relationship Id="rId44" Type="http://schemas.openxmlformats.org/officeDocument/2006/relationships/customXml" Target="../ink/ink671.xml"/><Relationship Id="rId86" Type="http://schemas.openxmlformats.org/officeDocument/2006/relationships/customXml" Target="../ink/ink692.xml"/><Relationship Id="rId151" Type="http://schemas.openxmlformats.org/officeDocument/2006/relationships/image" Target="../media/image712.png"/><Relationship Id="rId389" Type="http://schemas.openxmlformats.org/officeDocument/2006/relationships/image" Target="../media/image831.png"/><Relationship Id="rId554" Type="http://schemas.openxmlformats.org/officeDocument/2006/relationships/customXml" Target="../ink/ink926.xml"/><Relationship Id="rId193" Type="http://schemas.openxmlformats.org/officeDocument/2006/relationships/image" Target="../media/image733.png"/><Relationship Id="rId207" Type="http://schemas.openxmlformats.org/officeDocument/2006/relationships/image" Target="../media/image740.png"/><Relationship Id="rId249" Type="http://schemas.openxmlformats.org/officeDocument/2006/relationships/image" Target="../media/image761.png"/><Relationship Id="rId414" Type="http://schemas.openxmlformats.org/officeDocument/2006/relationships/customXml" Target="../ink/ink856.xml"/><Relationship Id="rId456" Type="http://schemas.openxmlformats.org/officeDocument/2006/relationships/customXml" Target="../ink/ink877.xml"/><Relationship Id="rId498" Type="http://schemas.openxmlformats.org/officeDocument/2006/relationships/customXml" Target="../ink/ink898.xml"/><Relationship Id="rId13" Type="http://schemas.openxmlformats.org/officeDocument/2006/relationships/image" Target="../media/image643.png"/><Relationship Id="rId109" Type="http://schemas.openxmlformats.org/officeDocument/2006/relationships/image" Target="../media/image691.png"/><Relationship Id="rId260" Type="http://schemas.openxmlformats.org/officeDocument/2006/relationships/customXml" Target="../ink/ink779.xml"/><Relationship Id="rId316" Type="http://schemas.openxmlformats.org/officeDocument/2006/relationships/customXml" Target="../ink/ink807.xml"/><Relationship Id="rId523" Type="http://schemas.openxmlformats.org/officeDocument/2006/relationships/image" Target="../media/image898.png"/><Relationship Id="rId55" Type="http://schemas.openxmlformats.org/officeDocument/2006/relationships/image" Target="../media/image664.png"/><Relationship Id="rId97" Type="http://schemas.openxmlformats.org/officeDocument/2006/relationships/image" Target="../media/image685.png"/><Relationship Id="rId120" Type="http://schemas.openxmlformats.org/officeDocument/2006/relationships/customXml" Target="../ink/ink709.xml"/><Relationship Id="rId358" Type="http://schemas.openxmlformats.org/officeDocument/2006/relationships/customXml" Target="../ink/ink828.xml"/><Relationship Id="rId162" Type="http://schemas.openxmlformats.org/officeDocument/2006/relationships/customXml" Target="../ink/ink730.xml"/><Relationship Id="rId218" Type="http://schemas.openxmlformats.org/officeDocument/2006/relationships/customXml" Target="../ink/ink758.xml"/><Relationship Id="rId425" Type="http://schemas.openxmlformats.org/officeDocument/2006/relationships/image" Target="../media/image849.png"/><Relationship Id="rId467" Type="http://schemas.openxmlformats.org/officeDocument/2006/relationships/image" Target="../media/image870.png"/><Relationship Id="rId271" Type="http://schemas.openxmlformats.org/officeDocument/2006/relationships/image" Target="../media/image772.png"/><Relationship Id="rId24" Type="http://schemas.openxmlformats.org/officeDocument/2006/relationships/customXml" Target="../ink/ink661.xml"/><Relationship Id="rId66" Type="http://schemas.openxmlformats.org/officeDocument/2006/relationships/customXml" Target="../ink/ink682.xml"/><Relationship Id="rId131" Type="http://schemas.openxmlformats.org/officeDocument/2006/relationships/image" Target="../media/image702.png"/><Relationship Id="rId327" Type="http://schemas.openxmlformats.org/officeDocument/2006/relationships/image" Target="../media/image800.png"/><Relationship Id="rId369" Type="http://schemas.openxmlformats.org/officeDocument/2006/relationships/image" Target="../media/image821.png"/><Relationship Id="rId534" Type="http://schemas.openxmlformats.org/officeDocument/2006/relationships/customXml" Target="../ink/ink916.xml"/><Relationship Id="rId173" Type="http://schemas.openxmlformats.org/officeDocument/2006/relationships/image" Target="../media/image723.png"/><Relationship Id="rId229" Type="http://schemas.openxmlformats.org/officeDocument/2006/relationships/image" Target="../media/image751.png"/><Relationship Id="rId380" Type="http://schemas.openxmlformats.org/officeDocument/2006/relationships/customXml" Target="../ink/ink839.xml"/><Relationship Id="rId436" Type="http://schemas.openxmlformats.org/officeDocument/2006/relationships/customXml" Target="../ink/ink867.xml"/><Relationship Id="rId240" Type="http://schemas.openxmlformats.org/officeDocument/2006/relationships/customXml" Target="../ink/ink769.xml"/><Relationship Id="rId478" Type="http://schemas.openxmlformats.org/officeDocument/2006/relationships/customXml" Target="../ink/ink888.xml"/><Relationship Id="rId35" Type="http://schemas.openxmlformats.org/officeDocument/2006/relationships/image" Target="../media/image654.png"/><Relationship Id="rId77" Type="http://schemas.openxmlformats.org/officeDocument/2006/relationships/image" Target="../media/image675.png"/><Relationship Id="rId100" Type="http://schemas.openxmlformats.org/officeDocument/2006/relationships/customXml" Target="../ink/ink699.xml"/><Relationship Id="rId282" Type="http://schemas.openxmlformats.org/officeDocument/2006/relationships/customXml" Target="../ink/ink790.xml"/><Relationship Id="rId338" Type="http://schemas.openxmlformats.org/officeDocument/2006/relationships/customXml" Target="../ink/ink818.xml"/><Relationship Id="rId503" Type="http://schemas.openxmlformats.org/officeDocument/2006/relationships/image" Target="../media/image888.png"/><Relationship Id="rId545" Type="http://schemas.openxmlformats.org/officeDocument/2006/relationships/image" Target="../media/image909.png"/><Relationship Id="rId8" Type="http://schemas.openxmlformats.org/officeDocument/2006/relationships/customXml" Target="../ink/ink653.xml"/><Relationship Id="rId142" Type="http://schemas.openxmlformats.org/officeDocument/2006/relationships/customXml" Target="../ink/ink720.xml"/><Relationship Id="rId184" Type="http://schemas.openxmlformats.org/officeDocument/2006/relationships/customXml" Target="../ink/ink741.xml"/><Relationship Id="rId391" Type="http://schemas.openxmlformats.org/officeDocument/2006/relationships/image" Target="../media/image832.png"/><Relationship Id="rId405" Type="http://schemas.openxmlformats.org/officeDocument/2006/relationships/image" Target="../media/image839.png"/><Relationship Id="rId447" Type="http://schemas.openxmlformats.org/officeDocument/2006/relationships/image" Target="../media/image860.png"/><Relationship Id="rId251" Type="http://schemas.openxmlformats.org/officeDocument/2006/relationships/image" Target="../media/image762.png"/><Relationship Id="rId489" Type="http://schemas.openxmlformats.org/officeDocument/2006/relationships/image" Target="../media/image881.png"/><Relationship Id="rId46" Type="http://schemas.openxmlformats.org/officeDocument/2006/relationships/customXml" Target="../ink/ink672.xml"/><Relationship Id="rId293" Type="http://schemas.openxmlformats.org/officeDocument/2006/relationships/image" Target="../media/image783.png"/><Relationship Id="rId307" Type="http://schemas.openxmlformats.org/officeDocument/2006/relationships/image" Target="../media/image790.png"/><Relationship Id="rId349" Type="http://schemas.openxmlformats.org/officeDocument/2006/relationships/image" Target="../media/image811.png"/><Relationship Id="rId514" Type="http://schemas.openxmlformats.org/officeDocument/2006/relationships/customXml" Target="../ink/ink906.xml"/><Relationship Id="rId556" Type="http://schemas.openxmlformats.org/officeDocument/2006/relationships/customXml" Target="../ink/ink927.xml"/><Relationship Id="rId88" Type="http://schemas.openxmlformats.org/officeDocument/2006/relationships/customXml" Target="../ink/ink693.xml"/><Relationship Id="rId111" Type="http://schemas.openxmlformats.org/officeDocument/2006/relationships/image" Target="../media/image692.png"/><Relationship Id="rId153" Type="http://schemas.openxmlformats.org/officeDocument/2006/relationships/image" Target="../media/image713.png"/><Relationship Id="rId195" Type="http://schemas.openxmlformats.org/officeDocument/2006/relationships/image" Target="../media/image734.png"/><Relationship Id="rId209" Type="http://schemas.openxmlformats.org/officeDocument/2006/relationships/image" Target="../media/image741.png"/><Relationship Id="rId360" Type="http://schemas.openxmlformats.org/officeDocument/2006/relationships/customXml" Target="../ink/ink829.xml"/><Relationship Id="rId416" Type="http://schemas.openxmlformats.org/officeDocument/2006/relationships/customXml" Target="../ink/ink857.xml"/><Relationship Id="rId220" Type="http://schemas.openxmlformats.org/officeDocument/2006/relationships/customXml" Target="../ink/ink759.xml"/><Relationship Id="rId458" Type="http://schemas.openxmlformats.org/officeDocument/2006/relationships/customXml" Target="../ink/ink878.xml"/><Relationship Id="rId15" Type="http://schemas.openxmlformats.org/officeDocument/2006/relationships/image" Target="../media/image644.png"/><Relationship Id="rId57" Type="http://schemas.openxmlformats.org/officeDocument/2006/relationships/image" Target="../media/image665.png"/><Relationship Id="rId262" Type="http://schemas.openxmlformats.org/officeDocument/2006/relationships/customXml" Target="../ink/ink780.xml"/><Relationship Id="rId318" Type="http://schemas.openxmlformats.org/officeDocument/2006/relationships/customXml" Target="../ink/ink808.xml"/><Relationship Id="rId525" Type="http://schemas.openxmlformats.org/officeDocument/2006/relationships/image" Target="../media/image899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72.png"/><Relationship Id="rId299" Type="http://schemas.openxmlformats.org/officeDocument/2006/relationships/image" Target="../media/image1063.png"/><Relationship Id="rId21" Type="http://schemas.openxmlformats.org/officeDocument/2006/relationships/image" Target="../media/image924.png"/><Relationship Id="rId63" Type="http://schemas.openxmlformats.org/officeDocument/2006/relationships/image" Target="../media/image945.png"/><Relationship Id="rId159" Type="http://schemas.openxmlformats.org/officeDocument/2006/relationships/image" Target="../media/image993.png"/><Relationship Id="rId324" Type="http://schemas.openxmlformats.org/officeDocument/2006/relationships/customXml" Target="../ink/ink1091.xml"/><Relationship Id="rId366" Type="http://schemas.openxmlformats.org/officeDocument/2006/relationships/customXml" Target="../ink/ink1112.xml"/><Relationship Id="rId170" Type="http://schemas.openxmlformats.org/officeDocument/2006/relationships/customXml" Target="../ink/ink1014.xml"/><Relationship Id="rId226" Type="http://schemas.openxmlformats.org/officeDocument/2006/relationships/customXml" Target="../ink/ink1042.xml"/><Relationship Id="rId433" Type="http://schemas.openxmlformats.org/officeDocument/2006/relationships/image" Target="../media/image1130.png"/><Relationship Id="rId268" Type="http://schemas.openxmlformats.org/officeDocument/2006/relationships/customXml" Target="../ink/ink1063.xml"/><Relationship Id="rId475" Type="http://schemas.openxmlformats.org/officeDocument/2006/relationships/image" Target="../media/image1151.png"/><Relationship Id="rId32" Type="http://schemas.openxmlformats.org/officeDocument/2006/relationships/customXml" Target="../ink/ink945.xml"/><Relationship Id="rId74" Type="http://schemas.openxmlformats.org/officeDocument/2006/relationships/customXml" Target="../ink/ink966.xml"/><Relationship Id="rId128" Type="http://schemas.openxmlformats.org/officeDocument/2006/relationships/customXml" Target="../ink/ink993.xml"/><Relationship Id="rId335" Type="http://schemas.openxmlformats.org/officeDocument/2006/relationships/image" Target="../media/image1081.png"/><Relationship Id="rId377" Type="http://schemas.openxmlformats.org/officeDocument/2006/relationships/image" Target="../media/image1102.png"/><Relationship Id="rId500" Type="http://schemas.openxmlformats.org/officeDocument/2006/relationships/customXml" Target="../ink/ink1179.xml"/><Relationship Id="rId5" Type="http://schemas.openxmlformats.org/officeDocument/2006/relationships/image" Target="../media/image91610.png"/><Relationship Id="rId181" Type="http://schemas.openxmlformats.org/officeDocument/2006/relationships/image" Target="../media/image1004.png"/><Relationship Id="rId237" Type="http://schemas.openxmlformats.org/officeDocument/2006/relationships/image" Target="../media/image1032.png"/><Relationship Id="rId402" Type="http://schemas.openxmlformats.org/officeDocument/2006/relationships/customXml" Target="../ink/ink1130.xml"/><Relationship Id="rId279" Type="http://schemas.openxmlformats.org/officeDocument/2006/relationships/image" Target="../media/image1053.png"/><Relationship Id="rId444" Type="http://schemas.openxmlformats.org/officeDocument/2006/relationships/customXml" Target="../ink/ink1151.xml"/><Relationship Id="rId486" Type="http://schemas.openxmlformats.org/officeDocument/2006/relationships/customXml" Target="../ink/ink1172.xml"/><Relationship Id="rId43" Type="http://schemas.openxmlformats.org/officeDocument/2006/relationships/image" Target="../media/image935.png"/><Relationship Id="rId139" Type="http://schemas.openxmlformats.org/officeDocument/2006/relationships/image" Target="../media/image983.png"/><Relationship Id="rId290" Type="http://schemas.openxmlformats.org/officeDocument/2006/relationships/customXml" Target="../ink/ink1074.xml"/><Relationship Id="rId304" Type="http://schemas.openxmlformats.org/officeDocument/2006/relationships/customXml" Target="../ink/ink1081.xml"/><Relationship Id="rId346" Type="http://schemas.openxmlformats.org/officeDocument/2006/relationships/customXml" Target="../ink/ink1102.xml"/><Relationship Id="rId388" Type="http://schemas.openxmlformats.org/officeDocument/2006/relationships/customXml" Target="../ink/ink1123.xml"/><Relationship Id="rId85" Type="http://schemas.openxmlformats.org/officeDocument/2006/relationships/image" Target="../media/image956.png"/><Relationship Id="rId150" Type="http://schemas.openxmlformats.org/officeDocument/2006/relationships/customXml" Target="../ink/ink1004.xml"/><Relationship Id="rId192" Type="http://schemas.openxmlformats.org/officeDocument/2006/relationships/customXml" Target="../ink/ink1025.xml"/><Relationship Id="rId206" Type="http://schemas.openxmlformats.org/officeDocument/2006/relationships/customXml" Target="../ink/ink1032.xml"/><Relationship Id="rId413" Type="http://schemas.openxmlformats.org/officeDocument/2006/relationships/image" Target="../media/image1120.png"/><Relationship Id="rId248" Type="http://schemas.openxmlformats.org/officeDocument/2006/relationships/customXml" Target="../ink/ink1053.xml"/><Relationship Id="rId455" Type="http://schemas.openxmlformats.org/officeDocument/2006/relationships/image" Target="../media/image1141.png"/><Relationship Id="rId497" Type="http://schemas.openxmlformats.org/officeDocument/2006/relationships/image" Target="../media/image1162.png"/><Relationship Id="rId12" Type="http://schemas.openxmlformats.org/officeDocument/2006/relationships/customXml" Target="../ink/ink935.xml"/><Relationship Id="rId108" Type="http://schemas.openxmlformats.org/officeDocument/2006/relationships/customXml" Target="../ink/ink983.xml"/><Relationship Id="rId315" Type="http://schemas.openxmlformats.org/officeDocument/2006/relationships/image" Target="../media/image1071.png"/><Relationship Id="rId357" Type="http://schemas.openxmlformats.org/officeDocument/2006/relationships/image" Target="../media/image1092.png"/><Relationship Id="rId54" Type="http://schemas.openxmlformats.org/officeDocument/2006/relationships/customXml" Target="../ink/ink956.xml"/><Relationship Id="rId96" Type="http://schemas.openxmlformats.org/officeDocument/2006/relationships/customXml" Target="../ink/ink977.xml"/><Relationship Id="rId161" Type="http://schemas.openxmlformats.org/officeDocument/2006/relationships/image" Target="../media/image994.png"/><Relationship Id="rId217" Type="http://schemas.openxmlformats.org/officeDocument/2006/relationships/image" Target="../media/image1022.png"/><Relationship Id="rId399" Type="http://schemas.openxmlformats.org/officeDocument/2006/relationships/image" Target="../media/image1113.png"/><Relationship Id="rId259" Type="http://schemas.openxmlformats.org/officeDocument/2006/relationships/image" Target="../media/image1043.png"/><Relationship Id="rId424" Type="http://schemas.openxmlformats.org/officeDocument/2006/relationships/customXml" Target="../ink/ink1141.xml"/><Relationship Id="rId466" Type="http://schemas.openxmlformats.org/officeDocument/2006/relationships/customXml" Target="../ink/ink1162.xml"/><Relationship Id="rId23" Type="http://schemas.openxmlformats.org/officeDocument/2006/relationships/image" Target="../media/image925.png"/><Relationship Id="rId119" Type="http://schemas.openxmlformats.org/officeDocument/2006/relationships/image" Target="../media/image973.png"/><Relationship Id="rId270" Type="http://schemas.openxmlformats.org/officeDocument/2006/relationships/customXml" Target="../ink/ink1064.xml"/><Relationship Id="rId326" Type="http://schemas.openxmlformats.org/officeDocument/2006/relationships/customXml" Target="../ink/ink1092.xml"/><Relationship Id="rId65" Type="http://schemas.openxmlformats.org/officeDocument/2006/relationships/image" Target="../media/image946.png"/><Relationship Id="rId130" Type="http://schemas.openxmlformats.org/officeDocument/2006/relationships/customXml" Target="../ink/ink994.xml"/><Relationship Id="rId368" Type="http://schemas.openxmlformats.org/officeDocument/2006/relationships/customXml" Target="../ink/ink1113.xml"/><Relationship Id="rId172" Type="http://schemas.openxmlformats.org/officeDocument/2006/relationships/customXml" Target="../ink/ink1015.xml"/><Relationship Id="rId228" Type="http://schemas.openxmlformats.org/officeDocument/2006/relationships/customXml" Target="../ink/ink1043.xml"/><Relationship Id="rId435" Type="http://schemas.openxmlformats.org/officeDocument/2006/relationships/image" Target="../media/image1131.png"/><Relationship Id="rId477" Type="http://schemas.openxmlformats.org/officeDocument/2006/relationships/image" Target="../media/image1152.png"/><Relationship Id="rId281" Type="http://schemas.openxmlformats.org/officeDocument/2006/relationships/image" Target="../media/image1054.png"/><Relationship Id="rId337" Type="http://schemas.openxmlformats.org/officeDocument/2006/relationships/image" Target="../media/image1082.png"/><Relationship Id="rId502" Type="http://schemas.openxmlformats.org/officeDocument/2006/relationships/customXml" Target="../ink/ink1180.xml"/><Relationship Id="rId34" Type="http://schemas.openxmlformats.org/officeDocument/2006/relationships/customXml" Target="../ink/ink946.xml"/><Relationship Id="rId76" Type="http://schemas.openxmlformats.org/officeDocument/2006/relationships/customXml" Target="../ink/ink967.xml"/><Relationship Id="rId141" Type="http://schemas.openxmlformats.org/officeDocument/2006/relationships/image" Target="../media/image984.png"/><Relationship Id="rId379" Type="http://schemas.openxmlformats.org/officeDocument/2006/relationships/image" Target="../media/image1103.png"/><Relationship Id="rId7" Type="http://schemas.openxmlformats.org/officeDocument/2006/relationships/image" Target="../media/image91710.png"/><Relationship Id="rId183" Type="http://schemas.openxmlformats.org/officeDocument/2006/relationships/image" Target="../media/image1005.png"/><Relationship Id="rId239" Type="http://schemas.openxmlformats.org/officeDocument/2006/relationships/image" Target="../media/image1033.png"/><Relationship Id="rId390" Type="http://schemas.openxmlformats.org/officeDocument/2006/relationships/customXml" Target="../ink/ink1124.xml"/><Relationship Id="rId404" Type="http://schemas.openxmlformats.org/officeDocument/2006/relationships/customXml" Target="../ink/ink1131.xml"/><Relationship Id="rId446" Type="http://schemas.openxmlformats.org/officeDocument/2006/relationships/customXml" Target="../ink/ink1152.xml"/><Relationship Id="rId250" Type="http://schemas.openxmlformats.org/officeDocument/2006/relationships/customXml" Target="../ink/ink1054.xml"/><Relationship Id="rId292" Type="http://schemas.openxmlformats.org/officeDocument/2006/relationships/customXml" Target="../ink/ink1075.xml"/><Relationship Id="rId306" Type="http://schemas.openxmlformats.org/officeDocument/2006/relationships/customXml" Target="../ink/ink1082.xml"/><Relationship Id="rId488" Type="http://schemas.openxmlformats.org/officeDocument/2006/relationships/customXml" Target="../ink/ink1173.xml"/><Relationship Id="rId45" Type="http://schemas.openxmlformats.org/officeDocument/2006/relationships/image" Target="../media/image936.png"/><Relationship Id="rId87" Type="http://schemas.openxmlformats.org/officeDocument/2006/relationships/image" Target="../media/image957.png"/><Relationship Id="rId110" Type="http://schemas.openxmlformats.org/officeDocument/2006/relationships/customXml" Target="../ink/ink984.xml"/><Relationship Id="rId348" Type="http://schemas.openxmlformats.org/officeDocument/2006/relationships/customXml" Target="../ink/ink1103.xml"/><Relationship Id="rId152" Type="http://schemas.openxmlformats.org/officeDocument/2006/relationships/customXml" Target="../ink/ink1005.xml"/><Relationship Id="rId173" Type="http://schemas.openxmlformats.org/officeDocument/2006/relationships/image" Target="../media/image1000.png"/><Relationship Id="rId194" Type="http://schemas.openxmlformats.org/officeDocument/2006/relationships/customXml" Target="../ink/ink1026.xml"/><Relationship Id="rId208" Type="http://schemas.openxmlformats.org/officeDocument/2006/relationships/customXml" Target="../ink/ink1033.xml"/><Relationship Id="rId229" Type="http://schemas.openxmlformats.org/officeDocument/2006/relationships/image" Target="../media/image1028.png"/><Relationship Id="rId380" Type="http://schemas.openxmlformats.org/officeDocument/2006/relationships/customXml" Target="../ink/ink1119.xml"/><Relationship Id="rId415" Type="http://schemas.openxmlformats.org/officeDocument/2006/relationships/image" Target="../media/image1121.png"/><Relationship Id="rId436" Type="http://schemas.openxmlformats.org/officeDocument/2006/relationships/customXml" Target="../ink/ink1147.xml"/><Relationship Id="rId457" Type="http://schemas.openxmlformats.org/officeDocument/2006/relationships/image" Target="../media/image1142.png"/><Relationship Id="rId240" Type="http://schemas.openxmlformats.org/officeDocument/2006/relationships/customXml" Target="../ink/ink1049.xml"/><Relationship Id="rId261" Type="http://schemas.openxmlformats.org/officeDocument/2006/relationships/image" Target="../media/image1044.png"/><Relationship Id="rId478" Type="http://schemas.openxmlformats.org/officeDocument/2006/relationships/customXml" Target="../ink/ink1168.xml"/><Relationship Id="rId499" Type="http://schemas.openxmlformats.org/officeDocument/2006/relationships/image" Target="../media/image1163.png"/><Relationship Id="rId14" Type="http://schemas.openxmlformats.org/officeDocument/2006/relationships/customXml" Target="../ink/ink936.xml"/><Relationship Id="rId35" Type="http://schemas.openxmlformats.org/officeDocument/2006/relationships/image" Target="../media/image931.png"/><Relationship Id="rId56" Type="http://schemas.openxmlformats.org/officeDocument/2006/relationships/customXml" Target="../ink/ink957.xml"/><Relationship Id="rId77" Type="http://schemas.openxmlformats.org/officeDocument/2006/relationships/image" Target="../media/image952.png"/><Relationship Id="rId100" Type="http://schemas.openxmlformats.org/officeDocument/2006/relationships/customXml" Target="../ink/ink979.xml"/><Relationship Id="rId282" Type="http://schemas.openxmlformats.org/officeDocument/2006/relationships/customXml" Target="../ink/ink1070.xml"/><Relationship Id="rId317" Type="http://schemas.openxmlformats.org/officeDocument/2006/relationships/image" Target="../media/image1072.png"/><Relationship Id="rId338" Type="http://schemas.openxmlformats.org/officeDocument/2006/relationships/customXml" Target="../ink/ink1098.xml"/><Relationship Id="rId359" Type="http://schemas.openxmlformats.org/officeDocument/2006/relationships/image" Target="../media/image1093.png"/><Relationship Id="rId503" Type="http://schemas.openxmlformats.org/officeDocument/2006/relationships/image" Target="../media/image1165.png"/><Relationship Id="rId8" Type="http://schemas.openxmlformats.org/officeDocument/2006/relationships/customXml" Target="../ink/ink933.xml"/><Relationship Id="rId98" Type="http://schemas.openxmlformats.org/officeDocument/2006/relationships/customXml" Target="../ink/ink978.xml"/><Relationship Id="rId121" Type="http://schemas.openxmlformats.org/officeDocument/2006/relationships/image" Target="../media/image974.png"/><Relationship Id="rId142" Type="http://schemas.openxmlformats.org/officeDocument/2006/relationships/customXml" Target="../ink/ink1000.xml"/><Relationship Id="rId163" Type="http://schemas.openxmlformats.org/officeDocument/2006/relationships/image" Target="../media/image995.png"/><Relationship Id="rId184" Type="http://schemas.openxmlformats.org/officeDocument/2006/relationships/customXml" Target="../ink/ink1021.xml"/><Relationship Id="rId219" Type="http://schemas.openxmlformats.org/officeDocument/2006/relationships/image" Target="../media/image1023.png"/><Relationship Id="rId370" Type="http://schemas.openxmlformats.org/officeDocument/2006/relationships/customXml" Target="../ink/ink1114.xml"/><Relationship Id="rId391" Type="http://schemas.openxmlformats.org/officeDocument/2006/relationships/image" Target="../media/image1109.png"/><Relationship Id="rId405" Type="http://schemas.openxmlformats.org/officeDocument/2006/relationships/image" Target="../media/image1116.png"/><Relationship Id="rId426" Type="http://schemas.openxmlformats.org/officeDocument/2006/relationships/customXml" Target="../ink/ink1142.xml"/><Relationship Id="rId447" Type="http://schemas.openxmlformats.org/officeDocument/2006/relationships/image" Target="../media/image1137.png"/><Relationship Id="rId230" Type="http://schemas.openxmlformats.org/officeDocument/2006/relationships/customXml" Target="../ink/ink1044.xml"/><Relationship Id="rId251" Type="http://schemas.openxmlformats.org/officeDocument/2006/relationships/image" Target="../media/image1039.png"/><Relationship Id="rId468" Type="http://schemas.openxmlformats.org/officeDocument/2006/relationships/customXml" Target="../ink/ink1163.xml"/><Relationship Id="rId489" Type="http://schemas.openxmlformats.org/officeDocument/2006/relationships/image" Target="../media/image1158.png"/><Relationship Id="rId25" Type="http://schemas.openxmlformats.org/officeDocument/2006/relationships/image" Target="../media/image926.png"/><Relationship Id="rId46" Type="http://schemas.openxmlformats.org/officeDocument/2006/relationships/customXml" Target="../ink/ink952.xml"/><Relationship Id="rId67" Type="http://schemas.openxmlformats.org/officeDocument/2006/relationships/image" Target="../media/image947.png"/><Relationship Id="rId272" Type="http://schemas.openxmlformats.org/officeDocument/2006/relationships/customXml" Target="../ink/ink1065.xml"/><Relationship Id="rId293" Type="http://schemas.openxmlformats.org/officeDocument/2006/relationships/image" Target="../media/image1060.png"/><Relationship Id="rId307" Type="http://schemas.openxmlformats.org/officeDocument/2006/relationships/image" Target="../media/image1067.png"/><Relationship Id="rId328" Type="http://schemas.openxmlformats.org/officeDocument/2006/relationships/customXml" Target="../ink/ink1093.xml"/><Relationship Id="rId349" Type="http://schemas.openxmlformats.org/officeDocument/2006/relationships/image" Target="../media/image1088.png"/><Relationship Id="rId88" Type="http://schemas.openxmlformats.org/officeDocument/2006/relationships/customXml" Target="../ink/ink973.xml"/><Relationship Id="rId111" Type="http://schemas.openxmlformats.org/officeDocument/2006/relationships/image" Target="../media/image969.png"/><Relationship Id="rId132" Type="http://schemas.openxmlformats.org/officeDocument/2006/relationships/customXml" Target="../ink/ink995.xml"/><Relationship Id="rId153" Type="http://schemas.openxmlformats.org/officeDocument/2006/relationships/image" Target="../media/image990.png"/><Relationship Id="rId174" Type="http://schemas.openxmlformats.org/officeDocument/2006/relationships/customXml" Target="../ink/ink1016.xml"/><Relationship Id="rId195" Type="http://schemas.openxmlformats.org/officeDocument/2006/relationships/image" Target="../media/image1011.png"/><Relationship Id="rId209" Type="http://schemas.openxmlformats.org/officeDocument/2006/relationships/image" Target="../media/image1018.png"/><Relationship Id="rId360" Type="http://schemas.openxmlformats.org/officeDocument/2006/relationships/customXml" Target="../ink/ink1109.xml"/><Relationship Id="rId381" Type="http://schemas.openxmlformats.org/officeDocument/2006/relationships/image" Target="../media/image1104.png"/><Relationship Id="rId416" Type="http://schemas.openxmlformats.org/officeDocument/2006/relationships/customXml" Target="../ink/ink1137.xml"/><Relationship Id="rId220" Type="http://schemas.openxmlformats.org/officeDocument/2006/relationships/customXml" Target="../ink/ink1039.xml"/><Relationship Id="rId241" Type="http://schemas.openxmlformats.org/officeDocument/2006/relationships/image" Target="../media/image1034.png"/><Relationship Id="rId437" Type="http://schemas.openxmlformats.org/officeDocument/2006/relationships/image" Target="../media/image1132.png"/><Relationship Id="rId458" Type="http://schemas.openxmlformats.org/officeDocument/2006/relationships/customXml" Target="../ink/ink1158.xml"/><Relationship Id="rId479" Type="http://schemas.openxmlformats.org/officeDocument/2006/relationships/image" Target="../media/image1153.png"/><Relationship Id="rId15" Type="http://schemas.openxmlformats.org/officeDocument/2006/relationships/image" Target="../media/image921.png"/><Relationship Id="rId36" Type="http://schemas.openxmlformats.org/officeDocument/2006/relationships/customXml" Target="../ink/ink947.xml"/><Relationship Id="rId57" Type="http://schemas.openxmlformats.org/officeDocument/2006/relationships/image" Target="../media/image942.png"/><Relationship Id="rId262" Type="http://schemas.openxmlformats.org/officeDocument/2006/relationships/customXml" Target="../ink/ink1060.xml"/><Relationship Id="rId283" Type="http://schemas.openxmlformats.org/officeDocument/2006/relationships/image" Target="../media/image1055.png"/><Relationship Id="rId318" Type="http://schemas.openxmlformats.org/officeDocument/2006/relationships/customXml" Target="../ink/ink1088.xml"/><Relationship Id="rId339" Type="http://schemas.openxmlformats.org/officeDocument/2006/relationships/image" Target="../media/image1083.png"/><Relationship Id="rId490" Type="http://schemas.openxmlformats.org/officeDocument/2006/relationships/customXml" Target="../ink/ink1174.xml"/><Relationship Id="rId504" Type="http://schemas.openxmlformats.org/officeDocument/2006/relationships/customXml" Target="../ink/ink1181.xml"/><Relationship Id="rId78" Type="http://schemas.openxmlformats.org/officeDocument/2006/relationships/customXml" Target="../ink/ink968.xml"/><Relationship Id="rId99" Type="http://schemas.openxmlformats.org/officeDocument/2006/relationships/image" Target="../media/image963.png"/><Relationship Id="rId101" Type="http://schemas.openxmlformats.org/officeDocument/2006/relationships/image" Target="../media/image964.png"/><Relationship Id="rId122" Type="http://schemas.openxmlformats.org/officeDocument/2006/relationships/customXml" Target="../ink/ink990.xml"/><Relationship Id="rId143" Type="http://schemas.openxmlformats.org/officeDocument/2006/relationships/image" Target="../media/image985.png"/><Relationship Id="rId164" Type="http://schemas.openxmlformats.org/officeDocument/2006/relationships/customXml" Target="../ink/ink1011.xml"/><Relationship Id="rId185" Type="http://schemas.openxmlformats.org/officeDocument/2006/relationships/image" Target="../media/image1006.png"/><Relationship Id="rId350" Type="http://schemas.openxmlformats.org/officeDocument/2006/relationships/customXml" Target="../ink/ink1104.xml"/><Relationship Id="rId371" Type="http://schemas.openxmlformats.org/officeDocument/2006/relationships/image" Target="../media/image1099.png"/><Relationship Id="rId406" Type="http://schemas.openxmlformats.org/officeDocument/2006/relationships/customXml" Target="../ink/ink1132.xml"/><Relationship Id="rId9" Type="http://schemas.openxmlformats.org/officeDocument/2006/relationships/image" Target="../media/image91810.png"/><Relationship Id="rId210" Type="http://schemas.openxmlformats.org/officeDocument/2006/relationships/customXml" Target="../ink/ink1034.xml"/><Relationship Id="rId392" Type="http://schemas.openxmlformats.org/officeDocument/2006/relationships/customXml" Target="../ink/ink1125.xml"/><Relationship Id="rId427" Type="http://schemas.openxmlformats.org/officeDocument/2006/relationships/image" Target="../media/image1127.png"/><Relationship Id="rId448" Type="http://schemas.openxmlformats.org/officeDocument/2006/relationships/customXml" Target="../ink/ink1153.xml"/><Relationship Id="rId469" Type="http://schemas.openxmlformats.org/officeDocument/2006/relationships/image" Target="../media/image1148.png"/><Relationship Id="rId26" Type="http://schemas.openxmlformats.org/officeDocument/2006/relationships/customXml" Target="../ink/ink942.xml"/><Relationship Id="rId231" Type="http://schemas.openxmlformats.org/officeDocument/2006/relationships/image" Target="../media/image1029.png"/><Relationship Id="rId252" Type="http://schemas.openxmlformats.org/officeDocument/2006/relationships/customXml" Target="../ink/ink1055.xml"/><Relationship Id="rId273" Type="http://schemas.openxmlformats.org/officeDocument/2006/relationships/image" Target="../media/image1050.png"/><Relationship Id="rId294" Type="http://schemas.openxmlformats.org/officeDocument/2006/relationships/customXml" Target="../ink/ink1076.xml"/><Relationship Id="rId308" Type="http://schemas.openxmlformats.org/officeDocument/2006/relationships/customXml" Target="../ink/ink1083.xml"/><Relationship Id="rId329" Type="http://schemas.openxmlformats.org/officeDocument/2006/relationships/image" Target="../media/image1078.png"/><Relationship Id="rId480" Type="http://schemas.openxmlformats.org/officeDocument/2006/relationships/customXml" Target="../ink/ink1169.xml"/><Relationship Id="rId47" Type="http://schemas.openxmlformats.org/officeDocument/2006/relationships/image" Target="../media/image937.png"/><Relationship Id="rId68" Type="http://schemas.openxmlformats.org/officeDocument/2006/relationships/customXml" Target="../ink/ink963.xml"/><Relationship Id="rId89" Type="http://schemas.openxmlformats.org/officeDocument/2006/relationships/image" Target="../media/image958.png"/><Relationship Id="rId112" Type="http://schemas.openxmlformats.org/officeDocument/2006/relationships/customXml" Target="../ink/ink985.xml"/><Relationship Id="rId133" Type="http://schemas.openxmlformats.org/officeDocument/2006/relationships/image" Target="../media/image980.png"/><Relationship Id="rId154" Type="http://schemas.openxmlformats.org/officeDocument/2006/relationships/customXml" Target="../ink/ink1006.xml"/><Relationship Id="rId175" Type="http://schemas.openxmlformats.org/officeDocument/2006/relationships/image" Target="../media/image1001.png"/><Relationship Id="rId340" Type="http://schemas.openxmlformats.org/officeDocument/2006/relationships/customXml" Target="../ink/ink1099.xml"/><Relationship Id="rId361" Type="http://schemas.openxmlformats.org/officeDocument/2006/relationships/image" Target="../media/image1094.png"/><Relationship Id="rId196" Type="http://schemas.openxmlformats.org/officeDocument/2006/relationships/customXml" Target="../ink/ink1027.xml"/><Relationship Id="rId200" Type="http://schemas.openxmlformats.org/officeDocument/2006/relationships/customXml" Target="../ink/ink1029.xml"/><Relationship Id="rId382" Type="http://schemas.openxmlformats.org/officeDocument/2006/relationships/customXml" Target="../ink/ink1120.xml"/><Relationship Id="rId417" Type="http://schemas.openxmlformats.org/officeDocument/2006/relationships/image" Target="../media/image1122.png"/><Relationship Id="rId438" Type="http://schemas.openxmlformats.org/officeDocument/2006/relationships/customXml" Target="../ink/ink1148.xml"/><Relationship Id="rId459" Type="http://schemas.openxmlformats.org/officeDocument/2006/relationships/image" Target="../media/image1143.png"/><Relationship Id="rId16" Type="http://schemas.openxmlformats.org/officeDocument/2006/relationships/customXml" Target="../ink/ink937.xml"/><Relationship Id="rId221" Type="http://schemas.openxmlformats.org/officeDocument/2006/relationships/image" Target="../media/image1024.png"/><Relationship Id="rId242" Type="http://schemas.openxmlformats.org/officeDocument/2006/relationships/customXml" Target="../ink/ink1050.xml"/><Relationship Id="rId263" Type="http://schemas.openxmlformats.org/officeDocument/2006/relationships/image" Target="../media/image1045.png"/><Relationship Id="rId284" Type="http://schemas.openxmlformats.org/officeDocument/2006/relationships/customXml" Target="../ink/ink1071.xml"/><Relationship Id="rId319" Type="http://schemas.openxmlformats.org/officeDocument/2006/relationships/image" Target="../media/image1073.png"/><Relationship Id="rId470" Type="http://schemas.openxmlformats.org/officeDocument/2006/relationships/customXml" Target="../ink/ink1164.xml"/><Relationship Id="rId491" Type="http://schemas.openxmlformats.org/officeDocument/2006/relationships/image" Target="../media/image1159.png"/><Relationship Id="rId505" Type="http://schemas.openxmlformats.org/officeDocument/2006/relationships/image" Target="../media/image1166.png"/><Relationship Id="rId37" Type="http://schemas.openxmlformats.org/officeDocument/2006/relationships/image" Target="../media/image932.png"/><Relationship Id="rId58" Type="http://schemas.openxmlformats.org/officeDocument/2006/relationships/customXml" Target="../ink/ink958.xml"/><Relationship Id="rId79" Type="http://schemas.openxmlformats.org/officeDocument/2006/relationships/image" Target="../media/image953.png"/><Relationship Id="rId102" Type="http://schemas.openxmlformats.org/officeDocument/2006/relationships/customXml" Target="../ink/ink980.xml"/><Relationship Id="rId123" Type="http://schemas.openxmlformats.org/officeDocument/2006/relationships/image" Target="../media/image975.png"/><Relationship Id="rId144" Type="http://schemas.openxmlformats.org/officeDocument/2006/relationships/customXml" Target="../ink/ink1001.xml"/><Relationship Id="rId330" Type="http://schemas.openxmlformats.org/officeDocument/2006/relationships/customXml" Target="../ink/ink1094.xml"/><Relationship Id="rId90" Type="http://schemas.openxmlformats.org/officeDocument/2006/relationships/customXml" Target="../ink/ink974.xml"/><Relationship Id="rId165" Type="http://schemas.openxmlformats.org/officeDocument/2006/relationships/image" Target="../media/image996.png"/><Relationship Id="rId186" Type="http://schemas.openxmlformats.org/officeDocument/2006/relationships/customXml" Target="../ink/ink1022.xml"/><Relationship Id="rId351" Type="http://schemas.openxmlformats.org/officeDocument/2006/relationships/image" Target="../media/image1089.png"/><Relationship Id="rId372" Type="http://schemas.openxmlformats.org/officeDocument/2006/relationships/customXml" Target="../ink/ink1115.xml"/><Relationship Id="rId393" Type="http://schemas.openxmlformats.org/officeDocument/2006/relationships/image" Target="../media/image1110.png"/><Relationship Id="rId407" Type="http://schemas.openxmlformats.org/officeDocument/2006/relationships/image" Target="../media/image1117.png"/><Relationship Id="rId428" Type="http://schemas.openxmlformats.org/officeDocument/2006/relationships/customXml" Target="../ink/ink1143.xml"/><Relationship Id="rId449" Type="http://schemas.openxmlformats.org/officeDocument/2006/relationships/image" Target="../media/image1138.png"/><Relationship Id="rId211" Type="http://schemas.openxmlformats.org/officeDocument/2006/relationships/image" Target="../media/image1019.png"/><Relationship Id="rId232" Type="http://schemas.openxmlformats.org/officeDocument/2006/relationships/customXml" Target="../ink/ink1045.xml"/><Relationship Id="rId253" Type="http://schemas.openxmlformats.org/officeDocument/2006/relationships/image" Target="../media/image1040.png"/><Relationship Id="rId274" Type="http://schemas.openxmlformats.org/officeDocument/2006/relationships/customXml" Target="../ink/ink1066.xml"/><Relationship Id="rId295" Type="http://schemas.openxmlformats.org/officeDocument/2006/relationships/image" Target="../media/image1061.png"/><Relationship Id="rId309" Type="http://schemas.openxmlformats.org/officeDocument/2006/relationships/image" Target="../media/image1068.png"/><Relationship Id="rId460" Type="http://schemas.openxmlformats.org/officeDocument/2006/relationships/customXml" Target="../ink/ink1159.xml"/><Relationship Id="rId481" Type="http://schemas.openxmlformats.org/officeDocument/2006/relationships/image" Target="../media/image1154.png"/><Relationship Id="rId27" Type="http://schemas.openxmlformats.org/officeDocument/2006/relationships/image" Target="../media/image927.png"/><Relationship Id="rId48" Type="http://schemas.openxmlformats.org/officeDocument/2006/relationships/customXml" Target="../ink/ink953.xml"/><Relationship Id="rId69" Type="http://schemas.openxmlformats.org/officeDocument/2006/relationships/image" Target="../media/image948.png"/><Relationship Id="rId113" Type="http://schemas.openxmlformats.org/officeDocument/2006/relationships/image" Target="../media/image970.png"/><Relationship Id="rId134" Type="http://schemas.openxmlformats.org/officeDocument/2006/relationships/customXml" Target="../ink/ink996.xml"/><Relationship Id="rId320" Type="http://schemas.openxmlformats.org/officeDocument/2006/relationships/customXml" Target="../ink/ink1089.xml"/><Relationship Id="rId80" Type="http://schemas.openxmlformats.org/officeDocument/2006/relationships/customXml" Target="../ink/ink969.xml"/><Relationship Id="rId155" Type="http://schemas.openxmlformats.org/officeDocument/2006/relationships/image" Target="../media/image991.png"/><Relationship Id="rId176" Type="http://schemas.openxmlformats.org/officeDocument/2006/relationships/customXml" Target="../ink/ink1017.xml"/><Relationship Id="rId197" Type="http://schemas.openxmlformats.org/officeDocument/2006/relationships/image" Target="../media/image1012.png"/><Relationship Id="rId341" Type="http://schemas.openxmlformats.org/officeDocument/2006/relationships/image" Target="../media/image1084.png"/><Relationship Id="rId362" Type="http://schemas.openxmlformats.org/officeDocument/2006/relationships/customXml" Target="../ink/ink1110.xml"/><Relationship Id="rId383" Type="http://schemas.openxmlformats.org/officeDocument/2006/relationships/image" Target="../media/image1105.png"/><Relationship Id="rId418" Type="http://schemas.openxmlformats.org/officeDocument/2006/relationships/customXml" Target="../ink/ink1138.xml"/><Relationship Id="rId439" Type="http://schemas.openxmlformats.org/officeDocument/2006/relationships/image" Target="../media/image1133.png"/><Relationship Id="rId201" Type="http://schemas.openxmlformats.org/officeDocument/2006/relationships/image" Target="../media/image1014.png"/><Relationship Id="rId222" Type="http://schemas.openxmlformats.org/officeDocument/2006/relationships/customXml" Target="../ink/ink1040.xml"/><Relationship Id="rId243" Type="http://schemas.openxmlformats.org/officeDocument/2006/relationships/image" Target="../media/image1035.png"/><Relationship Id="rId264" Type="http://schemas.openxmlformats.org/officeDocument/2006/relationships/customXml" Target="../ink/ink1061.xml"/><Relationship Id="rId285" Type="http://schemas.openxmlformats.org/officeDocument/2006/relationships/image" Target="../media/image1056.png"/><Relationship Id="rId450" Type="http://schemas.openxmlformats.org/officeDocument/2006/relationships/customXml" Target="../ink/ink1154.xml"/><Relationship Id="rId471" Type="http://schemas.openxmlformats.org/officeDocument/2006/relationships/image" Target="../media/image1149.png"/><Relationship Id="rId506" Type="http://schemas.openxmlformats.org/officeDocument/2006/relationships/customXml" Target="../ink/ink1182.xml"/><Relationship Id="rId17" Type="http://schemas.openxmlformats.org/officeDocument/2006/relationships/image" Target="../media/image922.png"/><Relationship Id="rId38" Type="http://schemas.openxmlformats.org/officeDocument/2006/relationships/customXml" Target="../ink/ink948.xml"/><Relationship Id="rId59" Type="http://schemas.openxmlformats.org/officeDocument/2006/relationships/image" Target="../media/image943.png"/><Relationship Id="rId103" Type="http://schemas.openxmlformats.org/officeDocument/2006/relationships/image" Target="../media/image965.png"/><Relationship Id="rId124" Type="http://schemas.openxmlformats.org/officeDocument/2006/relationships/customXml" Target="../ink/ink991.xml"/><Relationship Id="rId310" Type="http://schemas.openxmlformats.org/officeDocument/2006/relationships/customXml" Target="../ink/ink1084.xml"/><Relationship Id="rId492" Type="http://schemas.openxmlformats.org/officeDocument/2006/relationships/customXml" Target="../ink/ink1175.xml"/><Relationship Id="rId70" Type="http://schemas.openxmlformats.org/officeDocument/2006/relationships/customXml" Target="../ink/ink964.xml"/><Relationship Id="rId91" Type="http://schemas.openxmlformats.org/officeDocument/2006/relationships/image" Target="../media/image959.png"/><Relationship Id="rId145" Type="http://schemas.openxmlformats.org/officeDocument/2006/relationships/image" Target="../media/image986.png"/><Relationship Id="rId166" Type="http://schemas.openxmlformats.org/officeDocument/2006/relationships/customXml" Target="../ink/ink1012.xml"/><Relationship Id="rId187" Type="http://schemas.openxmlformats.org/officeDocument/2006/relationships/image" Target="../media/image1007.png"/><Relationship Id="rId331" Type="http://schemas.openxmlformats.org/officeDocument/2006/relationships/image" Target="../media/image1079.png"/><Relationship Id="rId352" Type="http://schemas.openxmlformats.org/officeDocument/2006/relationships/customXml" Target="../ink/ink1105.xml"/><Relationship Id="rId373" Type="http://schemas.openxmlformats.org/officeDocument/2006/relationships/image" Target="../media/image1100.png"/><Relationship Id="rId394" Type="http://schemas.openxmlformats.org/officeDocument/2006/relationships/customXml" Target="../ink/ink1126.xml"/><Relationship Id="rId408" Type="http://schemas.openxmlformats.org/officeDocument/2006/relationships/customXml" Target="../ink/ink1133.xml"/><Relationship Id="rId429" Type="http://schemas.openxmlformats.org/officeDocument/2006/relationships/image" Target="../media/image1128.png"/><Relationship Id="rId1" Type="http://schemas.microsoft.com/office/2007/relationships/media" Target="../media/media5.m4a"/><Relationship Id="rId212" Type="http://schemas.openxmlformats.org/officeDocument/2006/relationships/customXml" Target="../ink/ink1035.xml"/><Relationship Id="rId233" Type="http://schemas.openxmlformats.org/officeDocument/2006/relationships/image" Target="../media/image1030.png"/><Relationship Id="rId254" Type="http://schemas.openxmlformats.org/officeDocument/2006/relationships/customXml" Target="../ink/ink1056.xml"/><Relationship Id="rId440" Type="http://schemas.openxmlformats.org/officeDocument/2006/relationships/customXml" Target="../ink/ink1149.xml"/><Relationship Id="rId28" Type="http://schemas.openxmlformats.org/officeDocument/2006/relationships/customXml" Target="../ink/ink943.xml"/><Relationship Id="rId49" Type="http://schemas.openxmlformats.org/officeDocument/2006/relationships/image" Target="../media/image938.png"/><Relationship Id="rId114" Type="http://schemas.openxmlformats.org/officeDocument/2006/relationships/customXml" Target="../ink/ink986.xml"/><Relationship Id="rId275" Type="http://schemas.openxmlformats.org/officeDocument/2006/relationships/image" Target="../media/image1051.png"/><Relationship Id="rId296" Type="http://schemas.openxmlformats.org/officeDocument/2006/relationships/customXml" Target="../ink/ink1077.xml"/><Relationship Id="rId300" Type="http://schemas.openxmlformats.org/officeDocument/2006/relationships/customXml" Target="../ink/ink1079.xml"/><Relationship Id="rId461" Type="http://schemas.openxmlformats.org/officeDocument/2006/relationships/image" Target="../media/image1144.png"/><Relationship Id="rId482" Type="http://schemas.openxmlformats.org/officeDocument/2006/relationships/customXml" Target="../ink/ink1170.xml"/><Relationship Id="rId60" Type="http://schemas.openxmlformats.org/officeDocument/2006/relationships/customXml" Target="../ink/ink959.xml"/><Relationship Id="rId81" Type="http://schemas.openxmlformats.org/officeDocument/2006/relationships/image" Target="../media/image954.png"/><Relationship Id="rId135" Type="http://schemas.openxmlformats.org/officeDocument/2006/relationships/image" Target="../media/image981.png"/><Relationship Id="rId156" Type="http://schemas.openxmlformats.org/officeDocument/2006/relationships/customXml" Target="../ink/ink1007.xml"/><Relationship Id="rId177" Type="http://schemas.openxmlformats.org/officeDocument/2006/relationships/image" Target="../media/image1002.png"/><Relationship Id="rId198" Type="http://schemas.openxmlformats.org/officeDocument/2006/relationships/customXml" Target="../ink/ink1028.xml"/><Relationship Id="rId321" Type="http://schemas.openxmlformats.org/officeDocument/2006/relationships/image" Target="../media/image1074.png"/><Relationship Id="rId342" Type="http://schemas.openxmlformats.org/officeDocument/2006/relationships/customXml" Target="../ink/ink1100.xml"/><Relationship Id="rId363" Type="http://schemas.openxmlformats.org/officeDocument/2006/relationships/image" Target="../media/image1095.png"/><Relationship Id="rId384" Type="http://schemas.openxmlformats.org/officeDocument/2006/relationships/customXml" Target="../ink/ink1121.xml"/><Relationship Id="rId419" Type="http://schemas.openxmlformats.org/officeDocument/2006/relationships/image" Target="../media/image1123.png"/><Relationship Id="rId202" Type="http://schemas.openxmlformats.org/officeDocument/2006/relationships/customXml" Target="../ink/ink1030.xml"/><Relationship Id="rId223" Type="http://schemas.openxmlformats.org/officeDocument/2006/relationships/image" Target="../media/image1025.png"/><Relationship Id="rId244" Type="http://schemas.openxmlformats.org/officeDocument/2006/relationships/customXml" Target="../ink/ink1051.xml"/><Relationship Id="rId430" Type="http://schemas.openxmlformats.org/officeDocument/2006/relationships/customXml" Target="../ink/ink1144.xml"/><Relationship Id="rId18" Type="http://schemas.openxmlformats.org/officeDocument/2006/relationships/customXml" Target="../ink/ink938.xml"/><Relationship Id="rId39" Type="http://schemas.openxmlformats.org/officeDocument/2006/relationships/image" Target="../media/image933.png"/><Relationship Id="rId265" Type="http://schemas.openxmlformats.org/officeDocument/2006/relationships/image" Target="../media/image1046.png"/><Relationship Id="rId286" Type="http://schemas.openxmlformats.org/officeDocument/2006/relationships/customXml" Target="../ink/ink1072.xml"/><Relationship Id="rId451" Type="http://schemas.openxmlformats.org/officeDocument/2006/relationships/image" Target="../media/image1139.png"/><Relationship Id="rId472" Type="http://schemas.openxmlformats.org/officeDocument/2006/relationships/customXml" Target="../ink/ink1165.xml"/><Relationship Id="rId493" Type="http://schemas.openxmlformats.org/officeDocument/2006/relationships/image" Target="../media/image1160.png"/><Relationship Id="rId507" Type="http://schemas.openxmlformats.org/officeDocument/2006/relationships/image" Target="../media/image1167.png"/><Relationship Id="rId50" Type="http://schemas.openxmlformats.org/officeDocument/2006/relationships/customXml" Target="../ink/ink954.xml"/><Relationship Id="rId104" Type="http://schemas.openxmlformats.org/officeDocument/2006/relationships/customXml" Target="../ink/ink981.xml"/><Relationship Id="rId125" Type="http://schemas.openxmlformats.org/officeDocument/2006/relationships/image" Target="../media/image976.png"/><Relationship Id="rId146" Type="http://schemas.openxmlformats.org/officeDocument/2006/relationships/customXml" Target="../ink/ink1002.xml"/><Relationship Id="rId167" Type="http://schemas.openxmlformats.org/officeDocument/2006/relationships/image" Target="../media/image997.png"/><Relationship Id="rId188" Type="http://schemas.openxmlformats.org/officeDocument/2006/relationships/customXml" Target="../ink/ink1023.xml"/><Relationship Id="rId311" Type="http://schemas.openxmlformats.org/officeDocument/2006/relationships/image" Target="../media/image1069.png"/><Relationship Id="rId332" Type="http://schemas.openxmlformats.org/officeDocument/2006/relationships/customXml" Target="../ink/ink1095.xml"/><Relationship Id="rId353" Type="http://schemas.openxmlformats.org/officeDocument/2006/relationships/image" Target="../media/image1090.png"/><Relationship Id="rId374" Type="http://schemas.openxmlformats.org/officeDocument/2006/relationships/customXml" Target="../ink/ink1116.xml"/><Relationship Id="rId395" Type="http://schemas.openxmlformats.org/officeDocument/2006/relationships/image" Target="../media/image1111.png"/><Relationship Id="rId409" Type="http://schemas.openxmlformats.org/officeDocument/2006/relationships/image" Target="../media/image1118.png"/><Relationship Id="rId71" Type="http://schemas.openxmlformats.org/officeDocument/2006/relationships/image" Target="../media/image949.png"/><Relationship Id="rId92" Type="http://schemas.openxmlformats.org/officeDocument/2006/relationships/customXml" Target="../ink/ink975.xml"/><Relationship Id="rId213" Type="http://schemas.openxmlformats.org/officeDocument/2006/relationships/image" Target="../media/image1020.png"/><Relationship Id="rId234" Type="http://schemas.openxmlformats.org/officeDocument/2006/relationships/customXml" Target="../ink/ink1046.xml"/><Relationship Id="rId420" Type="http://schemas.openxmlformats.org/officeDocument/2006/relationships/customXml" Target="../ink/ink1139.xml"/><Relationship Id="rId2" Type="http://schemas.openxmlformats.org/officeDocument/2006/relationships/audio" Target="../media/media5.m4a"/><Relationship Id="rId29" Type="http://schemas.openxmlformats.org/officeDocument/2006/relationships/image" Target="../media/image928.png"/><Relationship Id="rId255" Type="http://schemas.openxmlformats.org/officeDocument/2006/relationships/image" Target="../media/image1041.png"/><Relationship Id="rId276" Type="http://schemas.openxmlformats.org/officeDocument/2006/relationships/customXml" Target="../ink/ink1067.xml"/><Relationship Id="rId297" Type="http://schemas.openxmlformats.org/officeDocument/2006/relationships/image" Target="../media/image1062.png"/><Relationship Id="rId441" Type="http://schemas.openxmlformats.org/officeDocument/2006/relationships/image" Target="../media/image1134.png"/><Relationship Id="rId462" Type="http://schemas.openxmlformats.org/officeDocument/2006/relationships/customXml" Target="../ink/ink1160.xml"/><Relationship Id="rId483" Type="http://schemas.openxmlformats.org/officeDocument/2006/relationships/image" Target="../media/image1155.png"/><Relationship Id="rId40" Type="http://schemas.openxmlformats.org/officeDocument/2006/relationships/customXml" Target="../ink/ink949.xml"/><Relationship Id="rId115" Type="http://schemas.openxmlformats.org/officeDocument/2006/relationships/image" Target="../media/image971.png"/><Relationship Id="rId136" Type="http://schemas.openxmlformats.org/officeDocument/2006/relationships/customXml" Target="../ink/ink997.xml"/><Relationship Id="rId157" Type="http://schemas.openxmlformats.org/officeDocument/2006/relationships/image" Target="../media/image992.png"/><Relationship Id="rId178" Type="http://schemas.openxmlformats.org/officeDocument/2006/relationships/customXml" Target="../ink/ink1018.xml"/><Relationship Id="rId301" Type="http://schemas.openxmlformats.org/officeDocument/2006/relationships/image" Target="../media/image1064.png"/><Relationship Id="rId322" Type="http://schemas.openxmlformats.org/officeDocument/2006/relationships/customXml" Target="../ink/ink1090.xml"/><Relationship Id="rId343" Type="http://schemas.openxmlformats.org/officeDocument/2006/relationships/image" Target="../media/image1085.png"/><Relationship Id="rId364" Type="http://schemas.openxmlformats.org/officeDocument/2006/relationships/customXml" Target="../ink/ink1111.xml"/><Relationship Id="rId61" Type="http://schemas.openxmlformats.org/officeDocument/2006/relationships/image" Target="../media/image944.png"/><Relationship Id="rId82" Type="http://schemas.openxmlformats.org/officeDocument/2006/relationships/customXml" Target="../ink/ink970.xml"/><Relationship Id="rId199" Type="http://schemas.openxmlformats.org/officeDocument/2006/relationships/image" Target="../media/image1013.png"/><Relationship Id="rId203" Type="http://schemas.openxmlformats.org/officeDocument/2006/relationships/image" Target="../media/image1015.png"/><Relationship Id="rId385" Type="http://schemas.openxmlformats.org/officeDocument/2006/relationships/image" Target="../media/image1106.png"/><Relationship Id="rId19" Type="http://schemas.openxmlformats.org/officeDocument/2006/relationships/image" Target="../media/image923.png"/><Relationship Id="rId224" Type="http://schemas.openxmlformats.org/officeDocument/2006/relationships/customXml" Target="../ink/ink1041.xml"/><Relationship Id="rId245" Type="http://schemas.openxmlformats.org/officeDocument/2006/relationships/image" Target="../media/image1036.png"/><Relationship Id="rId266" Type="http://schemas.openxmlformats.org/officeDocument/2006/relationships/customXml" Target="../ink/ink1062.xml"/><Relationship Id="rId287" Type="http://schemas.openxmlformats.org/officeDocument/2006/relationships/image" Target="../media/image1057.png"/><Relationship Id="rId410" Type="http://schemas.openxmlformats.org/officeDocument/2006/relationships/customXml" Target="../ink/ink1134.xml"/><Relationship Id="rId431" Type="http://schemas.openxmlformats.org/officeDocument/2006/relationships/image" Target="../media/image1129.png"/><Relationship Id="rId452" Type="http://schemas.openxmlformats.org/officeDocument/2006/relationships/customXml" Target="../ink/ink1155.xml"/><Relationship Id="rId473" Type="http://schemas.openxmlformats.org/officeDocument/2006/relationships/image" Target="../media/image1150.png"/><Relationship Id="rId494" Type="http://schemas.openxmlformats.org/officeDocument/2006/relationships/customXml" Target="../ink/ink1176.xml"/><Relationship Id="rId508" Type="http://schemas.openxmlformats.org/officeDocument/2006/relationships/image" Target="../media/image174.png"/><Relationship Id="rId30" Type="http://schemas.openxmlformats.org/officeDocument/2006/relationships/customXml" Target="../ink/ink944.xml"/><Relationship Id="rId105" Type="http://schemas.openxmlformats.org/officeDocument/2006/relationships/image" Target="../media/image966.png"/><Relationship Id="rId126" Type="http://schemas.openxmlformats.org/officeDocument/2006/relationships/customXml" Target="../ink/ink992.xml"/><Relationship Id="rId147" Type="http://schemas.openxmlformats.org/officeDocument/2006/relationships/image" Target="../media/image987.png"/><Relationship Id="rId168" Type="http://schemas.openxmlformats.org/officeDocument/2006/relationships/customXml" Target="../ink/ink1013.xml"/><Relationship Id="rId312" Type="http://schemas.openxmlformats.org/officeDocument/2006/relationships/customXml" Target="../ink/ink1085.xml"/><Relationship Id="rId333" Type="http://schemas.openxmlformats.org/officeDocument/2006/relationships/image" Target="../media/image1080.png"/><Relationship Id="rId354" Type="http://schemas.openxmlformats.org/officeDocument/2006/relationships/customXml" Target="../ink/ink1106.xml"/><Relationship Id="rId51" Type="http://schemas.openxmlformats.org/officeDocument/2006/relationships/image" Target="../media/image939.png"/><Relationship Id="rId72" Type="http://schemas.openxmlformats.org/officeDocument/2006/relationships/customXml" Target="../ink/ink965.xml"/><Relationship Id="rId93" Type="http://schemas.openxmlformats.org/officeDocument/2006/relationships/image" Target="../media/image960.png"/><Relationship Id="rId189" Type="http://schemas.openxmlformats.org/officeDocument/2006/relationships/image" Target="../media/image1008.png"/><Relationship Id="rId375" Type="http://schemas.openxmlformats.org/officeDocument/2006/relationships/image" Target="../media/image1101.png"/><Relationship Id="rId396" Type="http://schemas.openxmlformats.org/officeDocument/2006/relationships/customXml" Target="../ink/ink1127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1036.xml"/><Relationship Id="rId235" Type="http://schemas.openxmlformats.org/officeDocument/2006/relationships/image" Target="../media/image1031.png"/><Relationship Id="rId256" Type="http://schemas.openxmlformats.org/officeDocument/2006/relationships/customXml" Target="../ink/ink1057.xml"/><Relationship Id="rId277" Type="http://schemas.openxmlformats.org/officeDocument/2006/relationships/image" Target="../media/image1052.png"/><Relationship Id="rId298" Type="http://schemas.openxmlformats.org/officeDocument/2006/relationships/customXml" Target="../ink/ink1078.xml"/><Relationship Id="rId400" Type="http://schemas.openxmlformats.org/officeDocument/2006/relationships/customXml" Target="../ink/ink1129.xml"/><Relationship Id="rId421" Type="http://schemas.openxmlformats.org/officeDocument/2006/relationships/image" Target="../media/image1124.png"/><Relationship Id="rId442" Type="http://schemas.openxmlformats.org/officeDocument/2006/relationships/customXml" Target="../ink/ink1150.xml"/><Relationship Id="rId463" Type="http://schemas.openxmlformats.org/officeDocument/2006/relationships/image" Target="../media/image1145.png"/><Relationship Id="rId484" Type="http://schemas.openxmlformats.org/officeDocument/2006/relationships/customXml" Target="../ink/ink1171.xml"/><Relationship Id="rId116" Type="http://schemas.openxmlformats.org/officeDocument/2006/relationships/customXml" Target="../ink/ink987.xml"/><Relationship Id="rId137" Type="http://schemas.openxmlformats.org/officeDocument/2006/relationships/image" Target="../media/image982.png"/><Relationship Id="rId158" Type="http://schemas.openxmlformats.org/officeDocument/2006/relationships/customXml" Target="../ink/ink1008.xml"/><Relationship Id="rId302" Type="http://schemas.openxmlformats.org/officeDocument/2006/relationships/customXml" Target="../ink/ink1080.xml"/><Relationship Id="rId323" Type="http://schemas.openxmlformats.org/officeDocument/2006/relationships/image" Target="../media/image1075.png"/><Relationship Id="rId344" Type="http://schemas.openxmlformats.org/officeDocument/2006/relationships/customXml" Target="../ink/ink1101.xml"/><Relationship Id="rId20" Type="http://schemas.openxmlformats.org/officeDocument/2006/relationships/customXml" Target="../ink/ink939.xml"/><Relationship Id="rId41" Type="http://schemas.openxmlformats.org/officeDocument/2006/relationships/image" Target="../media/image934.png"/><Relationship Id="rId62" Type="http://schemas.openxmlformats.org/officeDocument/2006/relationships/customXml" Target="../ink/ink960.xml"/><Relationship Id="rId83" Type="http://schemas.openxmlformats.org/officeDocument/2006/relationships/image" Target="../media/image955.png"/><Relationship Id="rId179" Type="http://schemas.openxmlformats.org/officeDocument/2006/relationships/image" Target="../media/image1003.png"/><Relationship Id="rId365" Type="http://schemas.openxmlformats.org/officeDocument/2006/relationships/image" Target="../media/image1096.png"/><Relationship Id="rId386" Type="http://schemas.openxmlformats.org/officeDocument/2006/relationships/customXml" Target="../ink/ink1122.xml"/><Relationship Id="rId190" Type="http://schemas.openxmlformats.org/officeDocument/2006/relationships/customXml" Target="../ink/ink1024.xml"/><Relationship Id="rId204" Type="http://schemas.openxmlformats.org/officeDocument/2006/relationships/customXml" Target="../ink/ink1031.xml"/><Relationship Id="rId225" Type="http://schemas.openxmlformats.org/officeDocument/2006/relationships/image" Target="../media/image1026.png"/><Relationship Id="rId246" Type="http://schemas.openxmlformats.org/officeDocument/2006/relationships/customXml" Target="../ink/ink1052.xml"/><Relationship Id="rId267" Type="http://schemas.openxmlformats.org/officeDocument/2006/relationships/image" Target="../media/image1047.png"/><Relationship Id="rId288" Type="http://schemas.openxmlformats.org/officeDocument/2006/relationships/customXml" Target="../ink/ink1073.xml"/><Relationship Id="rId411" Type="http://schemas.openxmlformats.org/officeDocument/2006/relationships/image" Target="../media/image1119.png"/><Relationship Id="rId432" Type="http://schemas.openxmlformats.org/officeDocument/2006/relationships/customXml" Target="../ink/ink1145.xml"/><Relationship Id="rId453" Type="http://schemas.openxmlformats.org/officeDocument/2006/relationships/image" Target="../media/image1140.png"/><Relationship Id="rId474" Type="http://schemas.openxmlformats.org/officeDocument/2006/relationships/customXml" Target="../ink/ink1166.xml"/><Relationship Id="rId106" Type="http://schemas.openxmlformats.org/officeDocument/2006/relationships/customXml" Target="../ink/ink982.xml"/><Relationship Id="rId127" Type="http://schemas.openxmlformats.org/officeDocument/2006/relationships/image" Target="../media/image977.png"/><Relationship Id="rId313" Type="http://schemas.openxmlformats.org/officeDocument/2006/relationships/image" Target="../media/image1070.png"/><Relationship Id="rId495" Type="http://schemas.openxmlformats.org/officeDocument/2006/relationships/image" Target="../media/image1161.png"/><Relationship Id="rId10" Type="http://schemas.openxmlformats.org/officeDocument/2006/relationships/customXml" Target="../ink/ink934.xml"/><Relationship Id="rId31" Type="http://schemas.openxmlformats.org/officeDocument/2006/relationships/image" Target="../media/image929.png"/><Relationship Id="rId52" Type="http://schemas.openxmlformats.org/officeDocument/2006/relationships/customXml" Target="../ink/ink955.xml"/><Relationship Id="rId73" Type="http://schemas.openxmlformats.org/officeDocument/2006/relationships/image" Target="../media/image950.png"/><Relationship Id="rId94" Type="http://schemas.openxmlformats.org/officeDocument/2006/relationships/customXml" Target="../ink/ink976.xml"/><Relationship Id="rId148" Type="http://schemas.openxmlformats.org/officeDocument/2006/relationships/customXml" Target="../ink/ink1003.xml"/><Relationship Id="rId169" Type="http://schemas.openxmlformats.org/officeDocument/2006/relationships/image" Target="../media/image998.png"/><Relationship Id="rId334" Type="http://schemas.openxmlformats.org/officeDocument/2006/relationships/customXml" Target="../ink/ink1096.xml"/><Relationship Id="rId355" Type="http://schemas.openxmlformats.org/officeDocument/2006/relationships/image" Target="../media/image1091.png"/><Relationship Id="rId376" Type="http://schemas.openxmlformats.org/officeDocument/2006/relationships/customXml" Target="../ink/ink1117.xml"/><Relationship Id="rId397" Type="http://schemas.openxmlformats.org/officeDocument/2006/relationships/image" Target="../media/image1112.png"/><Relationship Id="rId4" Type="http://schemas.openxmlformats.org/officeDocument/2006/relationships/customXml" Target="../ink/ink931.xml"/><Relationship Id="rId180" Type="http://schemas.openxmlformats.org/officeDocument/2006/relationships/customXml" Target="../ink/ink1019.xml"/><Relationship Id="rId215" Type="http://schemas.openxmlformats.org/officeDocument/2006/relationships/image" Target="../media/image1021.png"/><Relationship Id="rId236" Type="http://schemas.openxmlformats.org/officeDocument/2006/relationships/customXml" Target="../ink/ink1047.xml"/><Relationship Id="rId257" Type="http://schemas.openxmlformats.org/officeDocument/2006/relationships/image" Target="../media/image1042.png"/><Relationship Id="rId278" Type="http://schemas.openxmlformats.org/officeDocument/2006/relationships/customXml" Target="../ink/ink1068.xml"/><Relationship Id="rId401" Type="http://schemas.openxmlformats.org/officeDocument/2006/relationships/image" Target="../media/image1114.png"/><Relationship Id="rId422" Type="http://schemas.openxmlformats.org/officeDocument/2006/relationships/customXml" Target="../ink/ink1140.xml"/><Relationship Id="rId443" Type="http://schemas.openxmlformats.org/officeDocument/2006/relationships/image" Target="../media/image1135.png"/><Relationship Id="rId464" Type="http://schemas.openxmlformats.org/officeDocument/2006/relationships/customXml" Target="../ink/ink1161.xml"/><Relationship Id="rId303" Type="http://schemas.openxmlformats.org/officeDocument/2006/relationships/image" Target="../media/image1065.png"/><Relationship Id="rId485" Type="http://schemas.openxmlformats.org/officeDocument/2006/relationships/image" Target="../media/image1156.png"/><Relationship Id="rId42" Type="http://schemas.openxmlformats.org/officeDocument/2006/relationships/customXml" Target="../ink/ink950.xml"/><Relationship Id="rId84" Type="http://schemas.openxmlformats.org/officeDocument/2006/relationships/customXml" Target="../ink/ink971.xml"/><Relationship Id="rId138" Type="http://schemas.openxmlformats.org/officeDocument/2006/relationships/customXml" Target="../ink/ink998.xml"/><Relationship Id="rId345" Type="http://schemas.openxmlformats.org/officeDocument/2006/relationships/image" Target="../media/image1086.png"/><Relationship Id="rId387" Type="http://schemas.openxmlformats.org/officeDocument/2006/relationships/image" Target="../media/image1107.png"/><Relationship Id="rId191" Type="http://schemas.openxmlformats.org/officeDocument/2006/relationships/image" Target="../media/image1009.png"/><Relationship Id="rId205" Type="http://schemas.openxmlformats.org/officeDocument/2006/relationships/image" Target="../media/image1016.png"/><Relationship Id="rId247" Type="http://schemas.openxmlformats.org/officeDocument/2006/relationships/image" Target="../media/image1037.png"/><Relationship Id="rId412" Type="http://schemas.openxmlformats.org/officeDocument/2006/relationships/customXml" Target="../ink/ink1135.xml"/><Relationship Id="rId107" Type="http://schemas.openxmlformats.org/officeDocument/2006/relationships/image" Target="../media/image967.png"/><Relationship Id="rId289" Type="http://schemas.openxmlformats.org/officeDocument/2006/relationships/image" Target="../media/image1058.png"/><Relationship Id="rId454" Type="http://schemas.openxmlformats.org/officeDocument/2006/relationships/customXml" Target="../ink/ink1156.xml"/><Relationship Id="rId496" Type="http://schemas.openxmlformats.org/officeDocument/2006/relationships/customXml" Target="../ink/ink1177.xml"/><Relationship Id="rId11" Type="http://schemas.openxmlformats.org/officeDocument/2006/relationships/image" Target="../media/image919.png"/><Relationship Id="rId53" Type="http://schemas.openxmlformats.org/officeDocument/2006/relationships/image" Target="../media/image940.png"/><Relationship Id="rId149" Type="http://schemas.openxmlformats.org/officeDocument/2006/relationships/image" Target="../media/image988.png"/><Relationship Id="rId314" Type="http://schemas.openxmlformats.org/officeDocument/2006/relationships/customXml" Target="../ink/ink1086.xml"/><Relationship Id="rId356" Type="http://schemas.openxmlformats.org/officeDocument/2006/relationships/customXml" Target="../ink/ink1107.xml"/><Relationship Id="rId398" Type="http://schemas.openxmlformats.org/officeDocument/2006/relationships/customXml" Target="../ink/ink1128.xml"/><Relationship Id="rId95" Type="http://schemas.openxmlformats.org/officeDocument/2006/relationships/image" Target="../media/image961.png"/><Relationship Id="rId160" Type="http://schemas.openxmlformats.org/officeDocument/2006/relationships/customXml" Target="../ink/ink1009.xml"/><Relationship Id="rId216" Type="http://schemas.openxmlformats.org/officeDocument/2006/relationships/customXml" Target="../ink/ink1037.xml"/><Relationship Id="rId423" Type="http://schemas.openxmlformats.org/officeDocument/2006/relationships/image" Target="../media/image1125.png"/><Relationship Id="rId258" Type="http://schemas.openxmlformats.org/officeDocument/2006/relationships/customXml" Target="../ink/ink1058.xml"/><Relationship Id="rId465" Type="http://schemas.openxmlformats.org/officeDocument/2006/relationships/image" Target="../media/image1146.png"/><Relationship Id="rId22" Type="http://schemas.openxmlformats.org/officeDocument/2006/relationships/customXml" Target="../ink/ink940.xml"/><Relationship Id="rId64" Type="http://schemas.openxmlformats.org/officeDocument/2006/relationships/customXml" Target="../ink/ink961.xml"/><Relationship Id="rId118" Type="http://schemas.openxmlformats.org/officeDocument/2006/relationships/customXml" Target="../ink/ink988.xml"/><Relationship Id="rId325" Type="http://schemas.openxmlformats.org/officeDocument/2006/relationships/image" Target="../media/image1076.png"/><Relationship Id="rId367" Type="http://schemas.openxmlformats.org/officeDocument/2006/relationships/image" Target="../media/image1097.png"/><Relationship Id="rId171" Type="http://schemas.openxmlformats.org/officeDocument/2006/relationships/image" Target="../media/image999.png"/><Relationship Id="rId227" Type="http://schemas.openxmlformats.org/officeDocument/2006/relationships/image" Target="../media/image1027.png"/><Relationship Id="rId269" Type="http://schemas.openxmlformats.org/officeDocument/2006/relationships/image" Target="../media/image1048.png"/><Relationship Id="rId434" Type="http://schemas.openxmlformats.org/officeDocument/2006/relationships/customXml" Target="../ink/ink1146.xml"/><Relationship Id="rId476" Type="http://schemas.openxmlformats.org/officeDocument/2006/relationships/customXml" Target="../ink/ink1167.xml"/><Relationship Id="rId33" Type="http://schemas.openxmlformats.org/officeDocument/2006/relationships/image" Target="../media/image930.png"/><Relationship Id="rId129" Type="http://schemas.openxmlformats.org/officeDocument/2006/relationships/image" Target="../media/image978.png"/><Relationship Id="rId280" Type="http://schemas.openxmlformats.org/officeDocument/2006/relationships/customXml" Target="../ink/ink1069.xml"/><Relationship Id="rId336" Type="http://schemas.openxmlformats.org/officeDocument/2006/relationships/customXml" Target="../ink/ink1097.xml"/><Relationship Id="rId501" Type="http://schemas.openxmlformats.org/officeDocument/2006/relationships/image" Target="../media/image1164.png"/><Relationship Id="rId75" Type="http://schemas.openxmlformats.org/officeDocument/2006/relationships/image" Target="../media/image951.png"/><Relationship Id="rId140" Type="http://schemas.openxmlformats.org/officeDocument/2006/relationships/customXml" Target="../ink/ink999.xml"/><Relationship Id="rId182" Type="http://schemas.openxmlformats.org/officeDocument/2006/relationships/customXml" Target="../ink/ink1020.xml"/><Relationship Id="rId378" Type="http://schemas.openxmlformats.org/officeDocument/2006/relationships/customXml" Target="../ink/ink1118.xml"/><Relationship Id="rId403" Type="http://schemas.openxmlformats.org/officeDocument/2006/relationships/image" Target="../media/image1115.png"/><Relationship Id="rId6" Type="http://schemas.openxmlformats.org/officeDocument/2006/relationships/customXml" Target="../ink/ink932.xml"/><Relationship Id="rId238" Type="http://schemas.openxmlformats.org/officeDocument/2006/relationships/customXml" Target="../ink/ink1048.xml"/><Relationship Id="rId445" Type="http://schemas.openxmlformats.org/officeDocument/2006/relationships/image" Target="../media/image1136.png"/><Relationship Id="rId487" Type="http://schemas.openxmlformats.org/officeDocument/2006/relationships/image" Target="../media/image1157.png"/><Relationship Id="rId291" Type="http://schemas.openxmlformats.org/officeDocument/2006/relationships/image" Target="../media/image1059.png"/><Relationship Id="rId305" Type="http://schemas.openxmlformats.org/officeDocument/2006/relationships/image" Target="../media/image1066.png"/><Relationship Id="rId347" Type="http://schemas.openxmlformats.org/officeDocument/2006/relationships/image" Target="../media/image1087.png"/><Relationship Id="rId44" Type="http://schemas.openxmlformats.org/officeDocument/2006/relationships/customXml" Target="../ink/ink951.xml"/><Relationship Id="rId86" Type="http://schemas.openxmlformats.org/officeDocument/2006/relationships/customXml" Target="../ink/ink972.xml"/><Relationship Id="rId151" Type="http://schemas.openxmlformats.org/officeDocument/2006/relationships/image" Target="../media/image989.png"/><Relationship Id="rId389" Type="http://schemas.openxmlformats.org/officeDocument/2006/relationships/image" Target="../media/image1108.png"/><Relationship Id="rId193" Type="http://schemas.openxmlformats.org/officeDocument/2006/relationships/image" Target="../media/image1010.png"/><Relationship Id="rId207" Type="http://schemas.openxmlformats.org/officeDocument/2006/relationships/image" Target="../media/image1017.png"/><Relationship Id="rId249" Type="http://schemas.openxmlformats.org/officeDocument/2006/relationships/image" Target="../media/image1038.png"/><Relationship Id="rId414" Type="http://schemas.openxmlformats.org/officeDocument/2006/relationships/customXml" Target="../ink/ink1136.xml"/><Relationship Id="rId456" Type="http://schemas.openxmlformats.org/officeDocument/2006/relationships/customXml" Target="../ink/ink1157.xml"/><Relationship Id="rId498" Type="http://schemas.openxmlformats.org/officeDocument/2006/relationships/customXml" Target="../ink/ink1178.xml"/><Relationship Id="rId13" Type="http://schemas.openxmlformats.org/officeDocument/2006/relationships/image" Target="../media/image920.png"/><Relationship Id="rId109" Type="http://schemas.openxmlformats.org/officeDocument/2006/relationships/image" Target="../media/image968.png"/><Relationship Id="rId260" Type="http://schemas.openxmlformats.org/officeDocument/2006/relationships/customXml" Target="../ink/ink1059.xml"/><Relationship Id="rId316" Type="http://schemas.openxmlformats.org/officeDocument/2006/relationships/customXml" Target="../ink/ink1087.xml"/><Relationship Id="rId55" Type="http://schemas.openxmlformats.org/officeDocument/2006/relationships/image" Target="../media/image941.png"/><Relationship Id="rId97" Type="http://schemas.openxmlformats.org/officeDocument/2006/relationships/image" Target="../media/image962.png"/><Relationship Id="rId120" Type="http://schemas.openxmlformats.org/officeDocument/2006/relationships/customXml" Target="../ink/ink989.xml"/><Relationship Id="rId358" Type="http://schemas.openxmlformats.org/officeDocument/2006/relationships/customXml" Target="../ink/ink1108.xml"/><Relationship Id="rId162" Type="http://schemas.openxmlformats.org/officeDocument/2006/relationships/customXml" Target="../ink/ink1010.xml"/><Relationship Id="rId218" Type="http://schemas.openxmlformats.org/officeDocument/2006/relationships/customXml" Target="../ink/ink1038.xml"/><Relationship Id="rId425" Type="http://schemas.openxmlformats.org/officeDocument/2006/relationships/image" Target="../media/image1126.png"/><Relationship Id="rId467" Type="http://schemas.openxmlformats.org/officeDocument/2006/relationships/image" Target="../media/image1147.png"/><Relationship Id="rId271" Type="http://schemas.openxmlformats.org/officeDocument/2006/relationships/image" Target="../media/image1049.png"/><Relationship Id="rId24" Type="http://schemas.openxmlformats.org/officeDocument/2006/relationships/customXml" Target="../ink/ink941.xml"/><Relationship Id="rId66" Type="http://schemas.openxmlformats.org/officeDocument/2006/relationships/customXml" Target="../ink/ink962.xml"/><Relationship Id="rId131" Type="http://schemas.openxmlformats.org/officeDocument/2006/relationships/image" Target="../media/image979.png"/><Relationship Id="rId327" Type="http://schemas.openxmlformats.org/officeDocument/2006/relationships/image" Target="../media/image1077.png"/><Relationship Id="rId369" Type="http://schemas.openxmlformats.org/officeDocument/2006/relationships/image" Target="../media/image1098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4.png"/><Relationship Id="rId299" Type="http://schemas.openxmlformats.org/officeDocument/2006/relationships/image" Target="../media/image1315.png"/><Relationship Id="rId21" Type="http://schemas.openxmlformats.org/officeDocument/2006/relationships/image" Target="../media/image1176.png"/><Relationship Id="rId63" Type="http://schemas.openxmlformats.org/officeDocument/2006/relationships/image" Target="../media/image1197.png"/><Relationship Id="rId159" Type="http://schemas.openxmlformats.org/officeDocument/2006/relationships/image" Target="../media/image1245.png"/><Relationship Id="rId324" Type="http://schemas.openxmlformats.org/officeDocument/2006/relationships/customXml" Target="../ink/ink1343.xml"/><Relationship Id="rId366" Type="http://schemas.openxmlformats.org/officeDocument/2006/relationships/customXml" Target="../ink/ink1364.xml"/><Relationship Id="rId170" Type="http://schemas.openxmlformats.org/officeDocument/2006/relationships/customXml" Target="../ink/ink1266.xml"/><Relationship Id="rId226" Type="http://schemas.openxmlformats.org/officeDocument/2006/relationships/customXml" Target="../ink/ink1294.xml"/><Relationship Id="rId433" Type="http://schemas.openxmlformats.org/officeDocument/2006/relationships/image" Target="../media/image1382.png"/><Relationship Id="rId268" Type="http://schemas.openxmlformats.org/officeDocument/2006/relationships/customXml" Target="../ink/ink1315.xml"/><Relationship Id="rId475" Type="http://schemas.openxmlformats.org/officeDocument/2006/relationships/image" Target="../media/image1403.png"/><Relationship Id="rId32" Type="http://schemas.openxmlformats.org/officeDocument/2006/relationships/customXml" Target="../ink/ink1197.xml"/><Relationship Id="rId74" Type="http://schemas.openxmlformats.org/officeDocument/2006/relationships/customXml" Target="../ink/ink1218.xml"/><Relationship Id="rId128" Type="http://schemas.openxmlformats.org/officeDocument/2006/relationships/customXml" Target="../ink/ink1245.xml"/><Relationship Id="rId335" Type="http://schemas.openxmlformats.org/officeDocument/2006/relationships/image" Target="../media/image1333.png"/><Relationship Id="rId377" Type="http://schemas.openxmlformats.org/officeDocument/2006/relationships/image" Target="../media/image1354.png"/><Relationship Id="rId5" Type="http://schemas.openxmlformats.org/officeDocument/2006/relationships/image" Target="../media/image1168.png"/><Relationship Id="rId181" Type="http://schemas.openxmlformats.org/officeDocument/2006/relationships/image" Target="../media/image1256.png"/><Relationship Id="rId237" Type="http://schemas.openxmlformats.org/officeDocument/2006/relationships/image" Target="../media/image1284.png"/><Relationship Id="rId402" Type="http://schemas.openxmlformats.org/officeDocument/2006/relationships/customXml" Target="../ink/ink1382.xml"/><Relationship Id="rId279" Type="http://schemas.openxmlformats.org/officeDocument/2006/relationships/image" Target="../media/image1305.png"/><Relationship Id="rId444" Type="http://schemas.openxmlformats.org/officeDocument/2006/relationships/customXml" Target="../ink/ink1403.xml"/><Relationship Id="rId486" Type="http://schemas.openxmlformats.org/officeDocument/2006/relationships/customXml" Target="../ink/ink1424.xml"/><Relationship Id="rId43" Type="http://schemas.openxmlformats.org/officeDocument/2006/relationships/image" Target="../media/image1187.png"/><Relationship Id="rId139" Type="http://schemas.openxmlformats.org/officeDocument/2006/relationships/image" Target="../media/image1235.png"/><Relationship Id="rId290" Type="http://schemas.openxmlformats.org/officeDocument/2006/relationships/customXml" Target="../ink/ink1326.xml"/><Relationship Id="rId304" Type="http://schemas.openxmlformats.org/officeDocument/2006/relationships/customXml" Target="../ink/ink1333.xml"/><Relationship Id="rId346" Type="http://schemas.openxmlformats.org/officeDocument/2006/relationships/customXml" Target="../ink/ink1354.xml"/><Relationship Id="rId388" Type="http://schemas.openxmlformats.org/officeDocument/2006/relationships/customXml" Target="../ink/ink1375.xml"/><Relationship Id="rId85" Type="http://schemas.openxmlformats.org/officeDocument/2006/relationships/image" Target="../media/image1208.png"/><Relationship Id="rId150" Type="http://schemas.openxmlformats.org/officeDocument/2006/relationships/customXml" Target="../ink/ink1256.xml"/><Relationship Id="rId192" Type="http://schemas.openxmlformats.org/officeDocument/2006/relationships/customXml" Target="../ink/ink1277.xml"/><Relationship Id="rId206" Type="http://schemas.openxmlformats.org/officeDocument/2006/relationships/customXml" Target="../ink/ink1284.xml"/><Relationship Id="rId413" Type="http://schemas.openxmlformats.org/officeDocument/2006/relationships/image" Target="../media/image1372.png"/><Relationship Id="rId248" Type="http://schemas.openxmlformats.org/officeDocument/2006/relationships/customXml" Target="../ink/ink1305.xml"/><Relationship Id="rId455" Type="http://schemas.openxmlformats.org/officeDocument/2006/relationships/image" Target="../media/image1393.png"/><Relationship Id="rId12" Type="http://schemas.openxmlformats.org/officeDocument/2006/relationships/customXml" Target="../ink/ink1187.xml"/><Relationship Id="rId108" Type="http://schemas.openxmlformats.org/officeDocument/2006/relationships/customXml" Target="../ink/ink1235.xml"/><Relationship Id="rId315" Type="http://schemas.openxmlformats.org/officeDocument/2006/relationships/image" Target="../media/image1323.png"/><Relationship Id="rId357" Type="http://schemas.openxmlformats.org/officeDocument/2006/relationships/image" Target="../media/image1344.png"/><Relationship Id="rId54" Type="http://schemas.openxmlformats.org/officeDocument/2006/relationships/customXml" Target="../ink/ink1208.xml"/><Relationship Id="rId96" Type="http://schemas.openxmlformats.org/officeDocument/2006/relationships/customXml" Target="../ink/ink1229.xml"/><Relationship Id="rId161" Type="http://schemas.openxmlformats.org/officeDocument/2006/relationships/image" Target="../media/image1246.png"/><Relationship Id="rId217" Type="http://schemas.openxmlformats.org/officeDocument/2006/relationships/image" Target="../media/image1274.png"/><Relationship Id="rId399" Type="http://schemas.openxmlformats.org/officeDocument/2006/relationships/image" Target="../media/image1365.png"/><Relationship Id="rId259" Type="http://schemas.openxmlformats.org/officeDocument/2006/relationships/image" Target="../media/image1295.png"/><Relationship Id="rId424" Type="http://schemas.openxmlformats.org/officeDocument/2006/relationships/customXml" Target="../ink/ink1393.xml"/><Relationship Id="rId466" Type="http://schemas.openxmlformats.org/officeDocument/2006/relationships/customXml" Target="../ink/ink1414.xml"/><Relationship Id="rId23" Type="http://schemas.openxmlformats.org/officeDocument/2006/relationships/image" Target="../media/image1177.png"/><Relationship Id="rId119" Type="http://schemas.openxmlformats.org/officeDocument/2006/relationships/image" Target="../media/image1225.png"/><Relationship Id="rId270" Type="http://schemas.openxmlformats.org/officeDocument/2006/relationships/customXml" Target="../ink/ink1316.xml"/><Relationship Id="rId326" Type="http://schemas.openxmlformats.org/officeDocument/2006/relationships/customXml" Target="../ink/ink1344.xml"/><Relationship Id="rId65" Type="http://schemas.openxmlformats.org/officeDocument/2006/relationships/image" Target="../media/image1198.png"/><Relationship Id="rId130" Type="http://schemas.openxmlformats.org/officeDocument/2006/relationships/customXml" Target="../ink/ink1246.xml"/><Relationship Id="rId368" Type="http://schemas.openxmlformats.org/officeDocument/2006/relationships/customXml" Target="../ink/ink1365.xml"/><Relationship Id="rId172" Type="http://schemas.openxmlformats.org/officeDocument/2006/relationships/customXml" Target="../ink/ink1267.xml"/><Relationship Id="rId228" Type="http://schemas.openxmlformats.org/officeDocument/2006/relationships/customXml" Target="../ink/ink1295.xml"/><Relationship Id="rId435" Type="http://schemas.openxmlformats.org/officeDocument/2006/relationships/image" Target="../media/image1383.png"/><Relationship Id="rId477" Type="http://schemas.openxmlformats.org/officeDocument/2006/relationships/image" Target="../media/image1404.png"/><Relationship Id="rId281" Type="http://schemas.openxmlformats.org/officeDocument/2006/relationships/image" Target="../media/image1306.png"/><Relationship Id="rId337" Type="http://schemas.openxmlformats.org/officeDocument/2006/relationships/image" Target="../media/image1334.png"/><Relationship Id="rId34" Type="http://schemas.openxmlformats.org/officeDocument/2006/relationships/customXml" Target="../ink/ink1198.xml"/><Relationship Id="rId76" Type="http://schemas.openxmlformats.org/officeDocument/2006/relationships/customXml" Target="../ink/ink1219.xml"/><Relationship Id="rId141" Type="http://schemas.openxmlformats.org/officeDocument/2006/relationships/image" Target="../media/image1236.png"/><Relationship Id="rId379" Type="http://schemas.openxmlformats.org/officeDocument/2006/relationships/image" Target="../media/image1355.png"/><Relationship Id="rId7" Type="http://schemas.openxmlformats.org/officeDocument/2006/relationships/image" Target="../media/image1169.png"/><Relationship Id="rId162" Type="http://schemas.openxmlformats.org/officeDocument/2006/relationships/customXml" Target="../ink/ink1262.xml"/><Relationship Id="rId183" Type="http://schemas.openxmlformats.org/officeDocument/2006/relationships/image" Target="../media/image1257.png"/><Relationship Id="rId218" Type="http://schemas.openxmlformats.org/officeDocument/2006/relationships/customXml" Target="../ink/ink1290.xml"/><Relationship Id="rId239" Type="http://schemas.openxmlformats.org/officeDocument/2006/relationships/image" Target="../media/image1285.png"/><Relationship Id="rId390" Type="http://schemas.openxmlformats.org/officeDocument/2006/relationships/customXml" Target="../ink/ink1376.xml"/><Relationship Id="rId404" Type="http://schemas.openxmlformats.org/officeDocument/2006/relationships/customXml" Target="../ink/ink1383.xml"/><Relationship Id="rId425" Type="http://schemas.openxmlformats.org/officeDocument/2006/relationships/image" Target="../media/image1378.png"/><Relationship Id="rId446" Type="http://schemas.openxmlformats.org/officeDocument/2006/relationships/customXml" Target="../ink/ink1404.xml"/><Relationship Id="rId467" Type="http://schemas.openxmlformats.org/officeDocument/2006/relationships/image" Target="../media/image1399.png"/><Relationship Id="rId250" Type="http://schemas.openxmlformats.org/officeDocument/2006/relationships/customXml" Target="../ink/ink1306.xml"/><Relationship Id="rId271" Type="http://schemas.openxmlformats.org/officeDocument/2006/relationships/image" Target="../media/image1301.png"/><Relationship Id="rId292" Type="http://schemas.openxmlformats.org/officeDocument/2006/relationships/customXml" Target="../ink/ink1327.xml"/><Relationship Id="rId306" Type="http://schemas.openxmlformats.org/officeDocument/2006/relationships/customXml" Target="../ink/ink1334.xml"/><Relationship Id="rId488" Type="http://schemas.openxmlformats.org/officeDocument/2006/relationships/image" Target="../media/image174.png"/><Relationship Id="rId24" Type="http://schemas.openxmlformats.org/officeDocument/2006/relationships/customXml" Target="../ink/ink1193.xml"/><Relationship Id="rId45" Type="http://schemas.openxmlformats.org/officeDocument/2006/relationships/image" Target="../media/image1188.png"/><Relationship Id="rId66" Type="http://schemas.openxmlformats.org/officeDocument/2006/relationships/customXml" Target="../ink/ink1214.xml"/><Relationship Id="rId87" Type="http://schemas.openxmlformats.org/officeDocument/2006/relationships/image" Target="../media/image1209.png"/><Relationship Id="rId110" Type="http://schemas.openxmlformats.org/officeDocument/2006/relationships/customXml" Target="../ink/ink1236.xml"/><Relationship Id="rId131" Type="http://schemas.openxmlformats.org/officeDocument/2006/relationships/image" Target="../media/image1231.png"/><Relationship Id="rId327" Type="http://schemas.openxmlformats.org/officeDocument/2006/relationships/image" Target="../media/image1329.png"/><Relationship Id="rId348" Type="http://schemas.openxmlformats.org/officeDocument/2006/relationships/customXml" Target="../ink/ink1355.xml"/><Relationship Id="rId369" Type="http://schemas.openxmlformats.org/officeDocument/2006/relationships/image" Target="../media/image1350.png"/><Relationship Id="rId152" Type="http://schemas.openxmlformats.org/officeDocument/2006/relationships/customXml" Target="../ink/ink1257.xml"/><Relationship Id="rId173" Type="http://schemas.openxmlformats.org/officeDocument/2006/relationships/image" Target="../media/image1252.png"/><Relationship Id="rId194" Type="http://schemas.openxmlformats.org/officeDocument/2006/relationships/customXml" Target="../ink/ink1278.xml"/><Relationship Id="rId208" Type="http://schemas.openxmlformats.org/officeDocument/2006/relationships/customXml" Target="../ink/ink1285.xml"/><Relationship Id="rId229" Type="http://schemas.openxmlformats.org/officeDocument/2006/relationships/image" Target="../media/image1280.png"/><Relationship Id="rId380" Type="http://schemas.openxmlformats.org/officeDocument/2006/relationships/customXml" Target="../ink/ink1371.xml"/><Relationship Id="rId415" Type="http://schemas.openxmlformats.org/officeDocument/2006/relationships/image" Target="../media/image1373.png"/><Relationship Id="rId436" Type="http://schemas.openxmlformats.org/officeDocument/2006/relationships/customXml" Target="../ink/ink1399.xml"/><Relationship Id="rId457" Type="http://schemas.openxmlformats.org/officeDocument/2006/relationships/image" Target="../media/image1394.png"/><Relationship Id="rId240" Type="http://schemas.openxmlformats.org/officeDocument/2006/relationships/customXml" Target="../ink/ink1301.xml"/><Relationship Id="rId261" Type="http://schemas.openxmlformats.org/officeDocument/2006/relationships/image" Target="../media/image1296.png"/><Relationship Id="rId478" Type="http://schemas.openxmlformats.org/officeDocument/2006/relationships/customXml" Target="../ink/ink1420.xml"/><Relationship Id="rId14" Type="http://schemas.openxmlformats.org/officeDocument/2006/relationships/customXml" Target="../ink/ink1188.xml"/><Relationship Id="rId35" Type="http://schemas.openxmlformats.org/officeDocument/2006/relationships/image" Target="../media/image1183.png"/><Relationship Id="rId56" Type="http://schemas.openxmlformats.org/officeDocument/2006/relationships/customXml" Target="../ink/ink1209.xml"/><Relationship Id="rId77" Type="http://schemas.openxmlformats.org/officeDocument/2006/relationships/image" Target="../media/image1204.png"/><Relationship Id="rId100" Type="http://schemas.openxmlformats.org/officeDocument/2006/relationships/customXml" Target="../ink/ink1231.xml"/><Relationship Id="rId282" Type="http://schemas.openxmlformats.org/officeDocument/2006/relationships/customXml" Target="../ink/ink1322.xml"/><Relationship Id="rId317" Type="http://schemas.openxmlformats.org/officeDocument/2006/relationships/image" Target="../media/image1324.png"/><Relationship Id="rId338" Type="http://schemas.openxmlformats.org/officeDocument/2006/relationships/customXml" Target="../ink/ink1350.xml"/><Relationship Id="rId359" Type="http://schemas.openxmlformats.org/officeDocument/2006/relationships/image" Target="../media/image1345.png"/><Relationship Id="rId8" Type="http://schemas.openxmlformats.org/officeDocument/2006/relationships/customXml" Target="../ink/ink1185.xml"/><Relationship Id="rId98" Type="http://schemas.openxmlformats.org/officeDocument/2006/relationships/customXml" Target="../ink/ink1230.xml"/><Relationship Id="rId121" Type="http://schemas.openxmlformats.org/officeDocument/2006/relationships/image" Target="../media/image1226.png"/><Relationship Id="rId142" Type="http://schemas.openxmlformats.org/officeDocument/2006/relationships/customXml" Target="../ink/ink1252.xml"/><Relationship Id="rId163" Type="http://schemas.openxmlformats.org/officeDocument/2006/relationships/image" Target="../media/image1247.png"/><Relationship Id="rId184" Type="http://schemas.openxmlformats.org/officeDocument/2006/relationships/customXml" Target="../ink/ink1273.xml"/><Relationship Id="rId219" Type="http://schemas.openxmlformats.org/officeDocument/2006/relationships/image" Target="../media/image1275.png"/><Relationship Id="rId370" Type="http://schemas.openxmlformats.org/officeDocument/2006/relationships/customXml" Target="../ink/ink1366.xml"/><Relationship Id="rId391" Type="http://schemas.openxmlformats.org/officeDocument/2006/relationships/image" Target="../media/image1361.png"/><Relationship Id="rId405" Type="http://schemas.openxmlformats.org/officeDocument/2006/relationships/image" Target="../media/image1368.png"/><Relationship Id="rId426" Type="http://schemas.openxmlformats.org/officeDocument/2006/relationships/customXml" Target="../ink/ink1394.xml"/><Relationship Id="rId447" Type="http://schemas.openxmlformats.org/officeDocument/2006/relationships/image" Target="../media/image1389.png"/><Relationship Id="rId230" Type="http://schemas.openxmlformats.org/officeDocument/2006/relationships/customXml" Target="../ink/ink1296.xml"/><Relationship Id="rId251" Type="http://schemas.openxmlformats.org/officeDocument/2006/relationships/image" Target="../media/image1291.png"/><Relationship Id="rId468" Type="http://schemas.openxmlformats.org/officeDocument/2006/relationships/customXml" Target="../ink/ink1415.xml"/><Relationship Id="rId25" Type="http://schemas.openxmlformats.org/officeDocument/2006/relationships/image" Target="../media/image1178.png"/><Relationship Id="rId46" Type="http://schemas.openxmlformats.org/officeDocument/2006/relationships/customXml" Target="../ink/ink1204.xml"/><Relationship Id="rId67" Type="http://schemas.openxmlformats.org/officeDocument/2006/relationships/image" Target="../media/image1199.png"/><Relationship Id="rId272" Type="http://schemas.openxmlformats.org/officeDocument/2006/relationships/customXml" Target="../ink/ink1317.xml"/><Relationship Id="rId293" Type="http://schemas.openxmlformats.org/officeDocument/2006/relationships/image" Target="../media/image1312.png"/><Relationship Id="rId307" Type="http://schemas.openxmlformats.org/officeDocument/2006/relationships/image" Target="../media/image1319.png"/><Relationship Id="rId328" Type="http://schemas.openxmlformats.org/officeDocument/2006/relationships/customXml" Target="../ink/ink1345.xml"/><Relationship Id="rId349" Type="http://schemas.openxmlformats.org/officeDocument/2006/relationships/image" Target="../media/image1340.png"/><Relationship Id="rId88" Type="http://schemas.openxmlformats.org/officeDocument/2006/relationships/customXml" Target="../ink/ink1225.xml"/><Relationship Id="rId111" Type="http://schemas.openxmlformats.org/officeDocument/2006/relationships/image" Target="../media/image1221.png"/><Relationship Id="rId132" Type="http://schemas.openxmlformats.org/officeDocument/2006/relationships/customXml" Target="../ink/ink1247.xml"/><Relationship Id="rId153" Type="http://schemas.openxmlformats.org/officeDocument/2006/relationships/image" Target="../media/image1242.png"/><Relationship Id="rId174" Type="http://schemas.openxmlformats.org/officeDocument/2006/relationships/customXml" Target="../ink/ink1268.xml"/><Relationship Id="rId195" Type="http://schemas.openxmlformats.org/officeDocument/2006/relationships/image" Target="../media/image1263.png"/><Relationship Id="rId209" Type="http://schemas.openxmlformats.org/officeDocument/2006/relationships/image" Target="../media/image1270.png"/><Relationship Id="rId360" Type="http://schemas.openxmlformats.org/officeDocument/2006/relationships/customXml" Target="../ink/ink1361.xml"/><Relationship Id="rId381" Type="http://schemas.openxmlformats.org/officeDocument/2006/relationships/image" Target="../media/image1356.png"/><Relationship Id="rId416" Type="http://schemas.openxmlformats.org/officeDocument/2006/relationships/customXml" Target="../ink/ink1389.xml"/><Relationship Id="rId220" Type="http://schemas.openxmlformats.org/officeDocument/2006/relationships/customXml" Target="../ink/ink1291.xml"/><Relationship Id="rId241" Type="http://schemas.openxmlformats.org/officeDocument/2006/relationships/image" Target="../media/image1286.png"/><Relationship Id="rId437" Type="http://schemas.openxmlformats.org/officeDocument/2006/relationships/image" Target="../media/image1384.png"/><Relationship Id="rId458" Type="http://schemas.openxmlformats.org/officeDocument/2006/relationships/customXml" Target="../ink/ink1410.xml"/><Relationship Id="rId479" Type="http://schemas.openxmlformats.org/officeDocument/2006/relationships/image" Target="../media/image1405.png"/><Relationship Id="rId15" Type="http://schemas.openxmlformats.org/officeDocument/2006/relationships/image" Target="../media/image1173.png"/><Relationship Id="rId36" Type="http://schemas.openxmlformats.org/officeDocument/2006/relationships/customXml" Target="../ink/ink1199.xml"/><Relationship Id="rId57" Type="http://schemas.openxmlformats.org/officeDocument/2006/relationships/image" Target="../media/image1194.png"/><Relationship Id="rId262" Type="http://schemas.openxmlformats.org/officeDocument/2006/relationships/customXml" Target="../ink/ink1312.xml"/><Relationship Id="rId283" Type="http://schemas.openxmlformats.org/officeDocument/2006/relationships/image" Target="../media/image1307.png"/><Relationship Id="rId318" Type="http://schemas.openxmlformats.org/officeDocument/2006/relationships/customXml" Target="../ink/ink1340.xml"/><Relationship Id="rId339" Type="http://schemas.openxmlformats.org/officeDocument/2006/relationships/image" Target="../media/image1335.png"/><Relationship Id="rId78" Type="http://schemas.openxmlformats.org/officeDocument/2006/relationships/customXml" Target="../ink/ink1220.xml"/><Relationship Id="rId99" Type="http://schemas.openxmlformats.org/officeDocument/2006/relationships/image" Target="../media/image1215.png"/><Relationship Id="rId101" Type="http://schemas.openxmlformats.org/officeDocument/2006/relationships/image" Target="../media/image1216.png"/><Relationship Id="rId122" Type="http://schemas.openxmlformats.org/officeDocument/2006/relationships/customXml" Target="../ink/ink1242.xml"/><Relationship Id="rId143" Type="http://schemas.openxmlformats.org/officeDocument/2006/relationships/image" Target="../media/image1237.png"/><Relationship Id="rId164" Type="http://schemas.openxmlformats.org/officeDocument/2006/relationships/customXml" Target="../ink/ink1263.xml"/><Relationship Id="rId185" Type="http://schemas.openxmlformats.org/officeDocument/2006/relationships/image" Target="../media/image1258.png"/><Relationship Id="rId350" Type="http://schemas.openxmlformats.org/officeDocument/2006/relationships/customXml" Target="../ink/ink1356.xml"/><Relationship Id="rId371" Type="http://schemas.openxmlformats.org/officeDocument/2006/relationships/image" Target="../media/image1351.png"/><Relationship Id="rId406" Type="http://schemas.openxmlformats.org/officeDocument/2006/relationships/customXml" Target="../ink/ink1384.xml"/><Relationship Id="rId9" Type="http://schemas.openxmlformats.org/officeDocument/2006/relationships/image" Target="../media/image1170.png"/><Relationship Id="rId210" Type="http://schemas.openxmlformats.org/officeDocument/2006/relationships/customXml" Target="../ink/ink1286.xml"/><Relationship Id="rId392" Type="http://schemas.openxmlformats.org/officeDocument/2006/relationships/customXml" Target="../ink/ink1377.xml"/><Relationship Id="rId427" Type="http://schemas.openxmlformats.org/officeDocument/2006/relationships/image" Target="../media/image1379.png"/><Relationship Id="rId448" Type="http://schemas.openxmlformats.org/officeDocument/2006/relationships/customXml" Target="../ink/ink1405.xml"/><Relationship Id="rId469" Type="http://schemas.openxmlformats.org/officeDocument/2006/relationships/image" Target="../media/image1400.png"/><Relationship Id="rId26" Type="http://schemas.openxmlformats.org/officeDocument/2006/relationships/customXml" Target="../ink/ink1194.xml"/><Relationship Id="rId231" Type="http://schemas.openxmlformats.org/officeDocument/2006/relationships/image" Target="../media/image1281.png"/><Relationship Id="rId252" Type="http://schemas.openxmlformats.org/officeDocument/2006/relationships/customXml" Target="../ink/ink1307.xml"/><Relationship Id="rId273" Type="http://schemas.openxmlformats.org/officeDocument/2006/relationships/image" Target="../media/image1302.png"/><Relationship Id="rId294" Type="http://schemas.openxmlformats.org/officeDocument/2006/relationships/customXml" Target="../ink/ink1328.xml"/><Relationship Id="rId308" Type="http://schemas.openxmlformats.org/officeDocument/2006/relationships/customXml" Target="../ink/ink1335.xml"/><Relationship Id="rId329" Type="http://schemas.openxmlformats.org/officeDocument/2006/relationships/image" Target="../media/image1330.png"/><Relationship Id="rId480" Type="http://schemas.openxmlformats.org/officeDocument/2006/relationships/customXml" Target="../ink/ink1421.xml"/><Relationship Id="rId47" Type="http://schemas.openxmlformats.org/officeDocument/2006/relationships/image" Target="../media/image1189.png"/><Relationship Id="rId68" Type="http://schemas.openxmlformats.org/officeDocument/2006/relationships/customXml" Target="../ink/ink1215.xml"/><Relationship Id="rId89" Type="http://schemas.openxmlformats.org/officeDocument/2006/relationships/image" Target="../media/image1210.png"/><Relationship Id="rId112" Type="http://schemas.openxmlformats.org/officeDocument/2006/relationships/customXml" Target="../ink/ink1237.xml"/><Relationship Id="rId133" Type="http://schemas.openxmlformats.org/officeDocument/2006/relationships/image" Target="../media/image1232.png"/><Relationship Id="rId154" Type="http://schemas.openxmlformats.org/officeDocument/2006/relationships/customXml" Target="../ink/ink1258.xml"/><Relationship Id="rId175" Type="http://schemas.openxmlformats.org/officeDocument/2006/relationships/image" Target="../media/image1253.png"/><Relationship Id="rId340" Type="http://schemas.openxmlformats.org/officeDocument/2006/relationships/customXml" Target="../ink/ink1351.xml"/><Relationship Id="rId361" Type="http://schemas.openxmlformats.org/officeDocument/2006/relationships/image" Target="../media/image1346.png"/><Relationship Id="rId196" Type="http://schemas.openxmlformats.org/officeDocument/2006/relationships/customXml" Target="../ink/ink1279.xml"/><Relationship Id="rId200" Type="http://schemas.openxmlformats.org/officeDocument/2006/relationships/customXml" Target="../ink/ink1281.xml"/><Relationship Id="rId382" Type="http://schemas.openxmlformats.org/officeDocument/2006/relationships/customXml" Target="../ink/ink1372.xml"/><Relationship Id="rId417" Type="http://schemas.openxmlformats.org/officeDocument/2006/relationships/image" Target="../media/image1374.png"/><Relationship Id="rId438" Type="http://schemas.openxmlformats.org/officeDocument/2006/relationships/customXml" Target="../ink/ink1400.xml"/><Relationship Id="rId459" Type="http://schemas.openxmlformats.org/officeDocument/2006/relationships/image" Target="../media/image1395.png"/><Relationship Id="rId16" Type="http://schemas.openxmlformats.org/officeDocument/2006/relationships/customXml" Target="../ink/ink1189.xml"/><Relationship Id="rId221" Type="http://schemas.openxmlformats.org/officeDocument/2006/relationships/image" Target="../media/image1276.png"/><Relationship Id="rId242" Type="http://schemas.openxmlformats.org/officeDocument/2006/relationships/customXml" Target="../ink/ink1302.xml"/><Relationship Id="rId263" Type="http://schemas.openxmlformats.org/officeDocument/2006/relationships/image" Target="../media/image1297.png"/><Relationship Id="rId284" Type="http://schemas.openxmlformats.org/officeDocument/2006/relationships/customXml" Target="../ink/ink1323.xml"/><Relationship Id="rId319" Type="http://schemas.openxmlformats.org/officeDocument/2006/relationships/image" Target="../media/image1325.png"/><Relationship Id="rId470" Type="http://schemas.openxmlformats.org/officeDocument/2006/relationships/customXml" Target="../ink/ink1416.xml"/><Relationship Id="rId37" Type="http://schemas.openxmlformats.org/officeDocument/2006/relationships/image" Target="../media/image1184.png"/><Relationship Id="rId58" Type="http://schemas.openxmlformats.org/officeDocument/2006/relationships/customXml" Target="../ink/ink1210.xml"/><Relationship Id="rId79" Type="http://schemas.openxmlformats.org/officeDocument/2006/relationships/image" Target="../media/image1205.png"/><Relationship Id="rId102" Type="http://schemas.openxmlformats.org/officeDocument/2006/relationships/customXml" Target="../ink/ink1232.xml"/><Relationship Id="rId123" Type="http://schemas.openxmlformats.org/officeDocument/2006/relationships/image" Target="../media/image1227.png"/><Relationship Id="rId144" Type="http://schemas.openxmlformats.org/officeDocument/2006/relationships/customXml" Target="../ink/ink1253.xml"/><Relationship Id="rId330" Type="http://schemas.openxmlformats.org/officeDocument/2006/relationships/customXml" Target="../ink/ink1346.xml"/><Relationship Id="rId90" Type="http://schemas.openxmlformats.org/officeDocument/2006/relationships/customXml" Target="../ink/ink1226.xml"/><Relationship Id="rId165" Type="http://schemas.openxmlformats.org/officeDocument/2006/relationships/image" Target="../media/image1248.png"/><Relationship Id="rId186" Type="http://schemas.openxmlformats.org/officeDocument/2006/relationships/customXml" Target="../ink/ink1274.xml"/><Relationship Id="rId351" Type="http://schemas.openxmlformats.org/officeDocument/2006/relationships/image" Target="../media/image1341.png"/><Relationship Id="rId372" Type="http://schemas.openxmlformats.org/officeDocument/2006/relationships/customXml" Target="../ink/ink1367.xml"/><Relationship Id="rId393" Type="http://schemas.openxmlformats.org/officeDocument/2006/relationships/image" Target="../media/image1362.png"/><Relationship Id="rId407" Type="http://schemas.openxmlformats.org/officeDocument/2006/relationships/image" Target="../media/image1369.png"/><Relationship Id="rId428" Type="http://schemas.openxmlformats.org/officeDocument/2006/relationships/customXml" Target="../ink/ink1395.xml"/><Relationship Id="rId449" Type="http://schemas.openxmlformats.org/officeDocument/2006/relationships/image" Target="../media/image1390.png"/><Relationship Id="rId211" Type="http://schemas.openxmlformats.org/officeDocument/2006/relationships/image" Target="../media/image1271.png"/><Relationship Id="rId232" Type="http://schemas.openxmlformats.org/officeDocument/2006/relationships/customXml" Target="../ink/ink1297.xml"/><Relationship Id="rId253" Type="http://schemas.openxmlformats.org/officeDocument/2006/relationships/image" Target="../media/image1292.png"/><Relationship Id="rId274" Type="http://schemas.openxmlformats.org/officeDocument/2006/relationships/customXml" Target="../ink/ink1318.xml"/><Relationship Id="rId295" Type="http://schemas.openxmlformats.org/officeDocument/2006/relationships/image" Target="../media/image1313.png"/><Relationship Id="rId309" Type="http://schemas.openxmlformats.org/officeDocument/2006/relationships/image" Target="../media/image1320.png"/><Relationship Id="rId460" Type="http://schemas.openxmlformats.org/officeDocument/2006/relationships/customXml" Target="../ink/ink1411.xml"/><Relationship Id="rId481" Type="http://schemas.openxmlformats.org/officeDocument/2006/relationships/image" Target="../media/image1406.png"/><Relationship Id="rId27" Type="http://schemas.openxmlformats.org/officeDocument/2006/relationships/image" Target="../media/image1179.png"/><Relationship Id="rId48" Type="http://schemas.openxmlformats.org/officeDocument/2006/relationships/customXml" Target="../ink/ink1205.xml"/><Relationship Id="rId69" Type="http://schemas.openxmlformats.org/officeDocument/2006/relationships/image" Target="../media/image1200.png"/><Relationship Id="rId113" Type="http://schemas.openxmlformats.org/officeDocument/2006/relationships/image" Target="../media/image1222.png"/><Relationship Id="rId134" Type="http://schemas.openxmlformats.org/officeDocument/2006/relationships/customXml" Target="../ink/ink1248.xml"/><Relationship Id="rId320" Type="http://schemas.openxmlformats.org/officeDocument/2006/relationships/customXml" Target="../ink/ink1341.xml"/><Relationship Id="rId80" Type="http://schemas.openxmlformats.org/officeDocument/2006/relationships/customXml" Target="../ink/ink1221.xml"/><Relationship Id="rId155" Type="http://schemas.openxmlformats.org/officeDocument/2006/relationships/image" Target="../media/image1243.png"/><Relationship Id="rId176" Type="http://schemas.openxmlformats.org/officeDocument/2006/relationships/customXml" Target="../ink/ink1269.xml"/><Relationship Id="rId197" Type="http://schemas.openxmlformats.org/officeDocument/2006/relationships/image" Target="../media/image1264.png"/><Relationship Id="rId341" Type="http://schemas.openxmlformats.org/officeDocument/2006/relationships/image" Target="../media/image1336.png"/><Relationship Id="rId362" Type="http://schemas.openxmlformats.org/officeDocument/2006/relationships/customXml" Target="../ink/ink1362.xml"/><Relationship Id="rId383" Type="http://schemas.openxmlformats.org/officeDocument/2006/relationships/image" Target="../media/image1357.png"/><Relationship Id="rId418" Type="http://schemas.openxmlformats.org/officeDocument/2006/relationships/customXml" Target="../ink/ink1390.xml"/><Relationship Id="rId439" Type="http://schemas.openxmlformats.org/officeDocument/2006/relationships/image" Target="../media/image1385.png"/><Relationship Id="rId201" Type="http://schemas.openxmlformats.org/officeDocument/2006/relationships/image" Target="../media/image1266.png"/><Relationship Id="rId222" Type="http://schemas.openxmlformats.org/officeDocument/2006/relationships/customXml" Target="../ink/ink1292.xml"/><Relationship Id="rId243" Type="http://schemas.openxmlformats.org/officeDocument/2006/relationships/image" Target="../media/image1287.png"/><Relationship Id="rId264" Type="http://schemas.openxmlformats.org/officeDocument/2006/relationships/customXml" Target="../ink/ink1313.xml"/><Relationship Id="rId285" Type="http://schemas.openxmlformats.org/officeDocument/2006/relationships/image" Target="../media/image1308.png"/><Relationship Id="rId450" Type="http://schemas.openxmlformats.org/officeDocument/2006/relationships/customXml" Target="../ink/ink1406.xml"/><Relationship Id="rId471" Type="http://schemas.openxmlformats.org/officeDocument/2006/relationships/image" Target="../media/image1401.png"/><Relationship Id="rId17" Type="http://schemas.openxmlformats.org/officeDocument/2006/relationships/image" Target="../media/image1174.png"/><Relationship Id="rId38" Type="http://schemas.openxmlformats.org/officeDocument/2006/relationships/customXml" Target="../ink/ink1200.xml"/><Relationship Id="rId59" Type="http://schemas.openxmlformats.org/officeDocument/2006/relationships/image" Target="../media/image1195.png"/><Relationship Id="rId103" Type="http://schemas.openxmlformats.org/officeDocument/2006/relationships/image" Target="../media/image1217.png"/><Relationship Id="rId124" Type="http://schemas.openxmlformats.org/officeDocument/2006/relationships/customXml" Target="../ink/ink1243.xml"/><Relationship Id="rId310" Type="http://schemas.openxmlformats.org/officeDocument/2006/relationships/customXml" Target="../ink/ink1336.xml"/><Relationship Id="rId70" Type="http://schemas.openxmlformats.org/officeDocument/2006/relationships/customXml" Target="../ink/ink1216.xml"/><Relationship Id="rId91" Type="http://schemas.openxmlformats.org/officeDocument/2006/relationships/image" Target="../media/image1211.png"/><Relationship Id="rId145" Type="http://schemas.openxmlformats.org/officeDocument/2006/relationships/image" Target="../media/image1238.png"/><Relationship Id="rId166" Type="http://schemas.openxmlformats.org/officeDocument/2006/relationships/customXml" Target="../ink/ink1264.xml"/><Relationship Id="rId187" Type="http://schemas.openxmlformats.org/officeDocument/2006/relationships/image" Target="../media/image1259.png"/><Relationship Id="rId331" Type="http://schemas.openxmlformats.org/officeDocument/2006/relationships/image" Target="../media/image1331.png"/><Relationship Id="rId352" Type="http://schemas.openxmlformats.org/officeDocument/2006/relationships/customXml" Target="../ink/ink1357.xml"/><Relationship Id="rId373" Type="http://schemas.openxmlformats.org/officeDocument/2006/relationships/image" Target="../media/image1352.png"/><Relationship Id="rId394" Type="http://schemas.openxmlformats.org/officeDocument/2006/relationships/customXml" Target="../ink/ink1378.xml"/><Relationship Id="rId408" Type="http://schemas.openxmlformats.org/officeDocument/2006/relationships/customXml" Target="../ink/ink1385.xml"/><Relationship Id="rId429" Type="http://schemas.openxmlformats.org/officeDocument/2006/relationships/image" Target="../media/image1380.png"/><Relationship Id="rId1" Type="http://schemas.microsoft.com/office/2007/relationships/media" Target="../media/media6.m4a"/><Relationship Id="rId212" Type="http://schemas.openxmlformats.org/officeDocument/2006/relationships/customXml" Target="../ink/ink1287.xml"/><Relationship Id="rId233" Type="http://schemas.openxmlformats.org/officeDocument/2006/relationships/image" Target="../media/image1282.png"/><Relationship Id="rId254" Type="http://schemas.openxmlformats.org/officeDocument/2006/relationships/customXml" Target="../ink/ink1308.xml"/><Relationship Id="rId440" Type="http://schemas.openxmlformats.org/officeDocument/2006/relationships/customXml" Target="../ink/ink1401.xml"/><Relationship Id="rId28" Type="http://schemas.openxmlformats.org/officeDocument/2006/relationships/customXml" Target="../ink/ink1195.xml"/><Relationship Id="rId49" Type="http://schemas.openxmlformats.org/officeDocument/2006/relationships/image" Target="../media/image1190.png"/><Relationship Id="rId114" Type="http://schemas.openxmlformats.org/officeDocument/2006/relationships/customXml" Target="../ink/ink1238.xml"/><Relationship Id="rId275" Type="http://schemas.openxmlformats.org/officeDocument/2006/relationships/image" Target="../media/image1303.png"/><Relationship Id="rId296" Type="http://schemas.openxmlformats.org/officeDocument/2006/relationships/customXml" Target="../ink/ink1329.xml"/><Relationship Id="rId300" Type="http://schemas.openxmlformats.org/officeDocument/2006/relationships/customXml" Target="../ink/ink1331.xml"/><Relationship Id="rId461" Type="http://schemas.openxmlformats.org/officeDocument/2006/relationships/image" Target="../media/image1396.png"/><Relationship Id="rId482" Type="http://schemas.openxmlformats.org/officeDocument/2006/relationships/customXml" Target="../ink/ink1422.xml"/><Relationship Id="rId60" Type="http://schemas.openxmlformats.org/officeDocument/2006/relationships/customXml" Target="../ink/ink1211.xml"/><Relationship Id="rId81" Type="http://schemas.openxmlformats.org/officeDocument/2006/relationships/image" Target="../media/image1206.png"/><Relationship Id="rId135" Type="http://schemas.openxmlformats.org/officeDocument/2006/relationships/image" Target="../media/image1233.png"/><Relationship Id="rId156" Type="http://schemas.openxmlformats.org/officeDocument/2006/relationships/customXml" Target="../ink/ink1259.xml"/><Relationship Id="rId177" Type="http://schemas.openxmlformats.org/officeDocument/2006/relationships/image" Target="../media/image1254.png"/><Relationship Id="rId198" Type="http://schemas.openxmlformats.org/officeDocument/2006/relationships/customXml" Target="../ink/ink1280.xml"/><Relationship Id="rId321" Type="http://schemas.openxmlformats.org/officeDocument/2006/relationships/image" Target="../media/image1326.png"/><Relationship Id="rId342" Type="http://schemas.openxmlformats.org/officeDocument/2006/relationships/customXml" Target="../ink/ink1352.xml"/><Relationship Id="rId363" Type="http://schemas.openxmlformats.org/officeDocument/2006/relationships/image" Target="../media/image1347.png"/><Relationship Id="rId384" Type="http://schemas.openxmlformats.org/officeDocument/2006/relationships/customXml" Target="../ink/ink1373.xml"/><Relationship Id="rId419" Type="http://schemas.openxmlformats.org/officeDocument/2006/relationships/image" Target="../media/image1375.png"/><Relationship Id="rId202" Type="http://schemas.openxmlformats.org/officeDocument/2006/relationships/customXml" Target="../ink/ink1282.xml"/><Relationship Id="rId223" Type="http://schemas.openxmlformats.org/officeDocument/2006/relationships/image" Target="../media/image1277.png"/><Relationship Id="rId244" Type="http://schemas.openxmlformats.org/officeDocument/2006/relationships/customXml" Target="../ink/ink1303.xml"/><Relationship Id="rId430" Type="http://schemas.openxmlformats.org/officeDocument/2006/relationships/customXml" Target="../ink/ink1396.xml"/><Relationship Id="rId18" Type="http://schemas.openxmlformats.org/officeDocument/2006/relationships/customXml" Target="../ink/ink1190.xml"/><Relationship Id="rId39" Type="http://schemas.openxmlformats.org/officeDocument/2006/relationships/image" Target="../media/image1185.png"/><Relationship Id="rId265" Type="http://schemas.openxmlformats.org/officeDocument/2006/relationships/image" Target="../media/image1298.png"/><Relationship Id="rId286" Type="http://schemas.openxmlformats.org/officeDocument/2006/relationships/customXml" Target="../ink/ink1324.xml"/><Relationship Id="rId451" Type="http://schemas.openxmlformats.org/officeDocument/2006/relationships/image" Target="../media/image1391.png"/><Relationship Id="rId472" Type="http://schemas.openxmlformats.org/officeDocument/2006/relationships/customXml" Target="../ink/ink1417.xml"/><Relationship Id="rId50" Type="http://schemas.openxmlformats.org/officeDocument/2006/relationships/customXml" Target="../ink/ink1206.xml"/><Relationship Id="rId104" Type="http://schemas.openxmlformats.org/officeDocument/2006/relationships/customXml" Target="../ink/ink1233.xml"/><Relationship Id="rId125" Type="http://schemas.openxmlformats.org/officeDocument/2006/relationships/image" Target="../media/image1228.png"/><Relationship Id="rId146" Type="http://schemas.openxmlformats.org/officeDocument/2006/relationships/customXml" Target="../ink/ink1254.xml"/><Relationship Id="rId167" Type="http://schemas.openxmlformats.org/officeDocument/2006/relationships/image" Target="../media/image1249.png"/><Relationship Id="rId188" Type="http://schemas.openxmlformats.org/officeDocument/2006/relationships/customXml" Target="../ink/ink1275.xml"/><Relationship Id="rId311" Type="http://schemas.openxmlformats.org/officeDocument/2006/relationships/image" Target="../media/image1321.png"/><Relationship Id="rId332" Type="http://schemas.openxmlformats.org/officeDocument/2006/relationships/customXml" Target="../ink/ink1347.xml"/><Relationship Id="rId353" Type="http://schemas.openxmlformats.org/officeDocument/2006/relationships/image" Target="../media/image1342.png"/><Relationship Id="rId374" Type="http://schemas.openxmlformats.org/officeDocument/2006/relationships/customXml" Target="../ink/ink1368.xml"/><Relationship Id="rId395" Type="http://schemas.openxmlformats.org/officeDocument/2006/relationships/image" Target="../media/image1363.png"/><Relationship Id="rId409" Type="http://schemas.openxmlformats.org/officeDocument/2006/relationships/image" Target="../media/image1370.png"/><Relationship Id="rId71" Type="http://schemas.openxmlformats.org/officeDocument/2006/relationships/image" Target="../media/image1201.png"/><Relationship Id="rId92" Type="http://schemas.openxmlformats.org/officeDocument/2006/relationships/customXml" Target="../ink/ink1227.xml"/><Relationship Id="rId213" Type="http://schemas.openxmlformats.org/officeDocument/2006/relationships/image" Target="../media/image1272.png"/><Relationship Id="rId234" Type="http://schemas.openxmlformats.org/officeDocument/2006/relationships/customXml" Target="../ink/ink1298.xml"/><Relationship Id="rId420" Type="http://schemas.openxmlformats.org/officeDocument/2006/relationships/customXml" Target="../ink/ink1391.xml"/><Relationship Id="rId2" Type="http://schemas.openxmlformats.org/officeDocument/2006/relationships/audio" Target="../media/media6.m4a"/><Relationship Id="rId29" Type="http://schemas.openxmlformats.org/officeDocument/2006/relationships/image" Target="../media/image1180.png"/><Relationship Id="rId255" Type="http://schemas.openxmlformats.org/officeDocument/2006/relationships/image" Target="../media/image1293.png"/><Relationship Id="rId276" Type="http://schemas.openxmlformats.org/officeDocument/2006/relationships/customXml" Target="../ink/ink1319.xml"/><Relationship Id="rId297" Type="http://schemas.openxmlformats.org/officeDocument/2006/relationships/image" Target="../media/image1314.png"/><Relationship Id="rId441" Type="http://schemas.openxmlformats.org/officeDocument/2006/relationships/image" Target="../media/image1386.png"/><Relationship Id="rId462" Type="http://schemas.openxmlformats.org/officeDocument/2006/relationships/customXml" Target="../ink/ink1412.xml"/><Relationship Id="rId483" Type="http://schemas.openxmlformats.org/officeDocument/2006/relationships/image" Target="../media/image1407.png"/><Relationship Id="rId40" Type="http://schemas.openxmlformats.org/officeDocument/2006/relationships/customXml" Target="../ink/ink1201.xml"/><Relationship Id="rId115" Type="http://schemas.openxmlformats.org/officeDocument/2006/relationships/image" Target="../media/image1223.png"/><Relationship Id="rId136" Type="http://schemas.openxmlformats.org/officeDocument/2006/relationships/customXml" Target="../ink/ink1249.xml"/><Relationship Id="rId157" Type="http://schemas.openxmlformats.org/officeDocument/2006/relationships/image" Target="../media/image1244.png"/><Relationship Id="rId178" Type="http://schemas.openxmlformats.org/officeDocument/2006/relationships/customXml" Target="../ink/ink1270.xml"/><Relationship Id="rId301" Type="http://schemas.openxmlformats.org/officeDocument/2006/relationships/image" Target="../media/image1316.png"/><Relationship Id="rId322" Type="http://schemas.openxmlformats.org/officeDocument/2006/relationships/customXml" Target="../ink/ink1342.xml"/><Relationship Id="rId343" Type="http://schemas.openxmlformats.org/officeDocument/2006/relationships/image" Target="../media/image1337.png"/><Relationship Id="rId364" Type="http://schemas.openxmlformats.org/officeDocument/2006/relationships/customXml" Target="../ink/ink1363.xml"/><Relationship Id="rId61" Type="http://schemas.openxmlformats.org/officeDocument/2006/relationships/image" Target="../media/image1196.png"/><Relationship Id="rId82" Type="http://schemas.openxmlformats.org/officeDocument/2006/relationships/customXml" Target="../ink/ink1222.xml"/><Relationship Id="rId199" Type="http://schemas.openxmlformats.org/officeDocument/2006/relationships/image" Target="../media/image1265.png"/><Relationship Id="rId203" Type="http://schemas.openxmlformats.org/officeDocument/2006/relationships/image" Target="../media/image1267.png"/><Relationship Id="rId385" Type="http://schemas.openxmlformats.org/officeDocument/2006/relationships/image" Target="../media/image1358.png"/><Relationship Id="rId19" Type="http://schemas.openxmlformats.org/officeDocument/2006/relationships/image" Target="../media/image1175.png"/><Relationship Id="rId224" Type="http://schemas.openxmlformats.org/officeDocument/2006/relationships/customXml" Target="../ink/ink1293.xml"/><Relationship Id="rId245" Type="http://schemas.openxmlformats.org/officeDocument/2006/relationships/image" Target="../media/image1288.png"/><Relationship Id="rId266" Type="http://schemas.openxmlformats.org/officeDocument/2006/relationships/customXml" Target="../ink/ink1314.xml"/><Relationship Id="rId287" Type="http://schemas.openxmlformats.org/officeDocument/2006/relationships/image" Target="../media/image1309.png"/><Relationship Id="rId410" Type="http://schemas.openxmlformats.org/officeDocument/2006/relationships/customXml" Target="../ink/ink1386.xml"/><Relationship Id="rId431" Type="http://schemas.openxmlformats.org/officeDocument/2006/relationships/image" Target="../media/image1381.png"/><Relationship Id="rId452" Type="http://schemas.openxmlformats.org/officeDocument/2006/relationships/customXml" Target="../ink/ink1407.xml"/><Relationship Id="rId473" Type="http://schemas.openxmlformats.org/officeDocument/2006/relationships/image" Target="../media/image1402.png"/><Relationship Id="rId30" Type="http://schemas.openxmlformats.org/officeDocument/2006/relationships/customXml" Target="../ink/ink1196.xml"/><Relationship Id="rId105" Type="http://schemas.openxmlformats.org/officeDocument/2006/relationships/image" Target="../media/image1218.png"/><Relationship Id="rId126" Type="http://schemas.openxmlformats.org/officeDocument/2006/relationships/customXml" Target="../ink/ink1244.xml"/><Relationship Id="rId147" Type="http://schemas.openxmlformats.org/officeDocument/2006/relationships/image" Target="../media/image1239.png"/><Relationship Id="rId168" Type="http://schemas.openxmlformats.org/officeDocument/2006/relationships/customXml" Target="../ink/ink1265.xml"/><Relationship Id="rId312" Type="http://schemas.openxmlformats.org/officeDocument/2006/relationships/customXml" Target="../ink/ink1337.xml"/><Relationship Id="rId333" Type="http://schemas.openxmlformats.org/officeDocument/2006/relationships/image" Target="../media/image1332.png"/><Relationship Id="rId354" Type="http://schemas.openxmlformats.org/officeDocument/2006/relationships/customXml" Target="../ink/ink1358.xml"/><Relationship Id="rId51" Type="http://schemas.openxmlformats.org/officeDocument/2006/relationships/image" Target="../media/image1191.png"/><Relationship Id="rId72" Type="http://schemas.openxmlformats.org/officeDocument/2006/relationships/customXml" Target="../ink/ink1217.xml"/><Relationship Id="rId93" Type="http://schemas.openxmlformats.org/officeDocument/2006/relationships/image" Target="../media/image1212.png"/><Relationship Id="rId189" Type="http://schemas.openxmlformats.org/officeDocument/2006/relationships/image" Target="../media/image1260.png"/><Relationship Id="rId375" Type="http://schemas.openxmlformats.org/officeDocument/2006/relationships/image" Target="../media/image1353.png"/><Relationship Id="rId396" Type="http://schemas.openxmlformats.org/officeDocument/2006/relationships/customXml" Target="../ink/ink1379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1288.xml"/><Relationship Id="rId235" Type="http://schemas.openxmlformats.org/officeDocument/2006/relationships/image" Target="../media/image1283.png"/><Relationship Id="rId256" Type="http://schemas.openxmlformats.org/officeDocument/2006/relationships/customXml" Target="../ink/ink1309.xml"/><Relationship Id="rId277" Type="http://schemas.openxmlformats.org/officeDocument/2006/relationships/image" Target="../media/image1304.png"/><Relationship Id="rId298" Type="http://schemas.openxmlformats.org/officeDocument/2006/relationships/customXml" Target="../ink/ink1330.xml"/><Relationship Id="rId400" Type="http://schemas.openxmlformats.org/officeDocument/2006/relationships/customXml" Target="../ink/ink1381.xml"/><Relationship Id="rId421" Type="http://schemas.openxmlformats.org/officeDocument/2006/relationships/image" Target="../media/image1376.png"/><Relationship Id="rId442" Type="http://schemas.openxmlformats.org/officeDocument/2006/relationships/customXml" Target="../ink/ink1402.xml"/><Relationship Id="rId463" Type="http://schemas.openxmlformats.org/officeDocument/2006/relationships/image" Target="../media/image1397.png"/><Relationship Id="rId484" Type="http://schemas.openxmlformats.org/officeDocument/2006/relationships/customXml" Target="../ink/ink1423.xml"/><Relationship Id="rId116" Type="http://schemas.openxmlformats.org/officeDocument/2006/relationships/customXml" Target="../ink/ink1239.xml"/><Relationship Id="rId137" Type="http://schemas.openxmlformats.org/officeDocument/2006/relationships/image" Target="../media/image1234.png"/><Relationship Id="rId158" Type="http://schemas.openxmlformats.org/officeDocument/2006/relationships/customXml" Target="../ink/ink1260.xml"/><Relationship Id="rId302" Type="http://schemas.openxmlformats.org/officeDocument/2006/relationships/customXml" Target="../ink/ink1332.xml"/><Relationship Id="rId323" Type="http://schemas.openxmlformats.org/officeDocument/2006/relationships/image" Target="../media/image1327.png"/><Relationship Id="rId344" Type="http://schemas.openxmlformats.org/officeDocument/2006/relationships/customXml" Target="../ink/ink1353.xml"/><Relationship Id="rId20" Type="http://schemas.openxmlformats.org/officeDocument/2006/relationships/customXml" Target="../ink/ink1191.xml"/><Relationship Id="rId41" Type="http://schemas.openxmlformats.org/officeDocument/2006/relationships/image" Target="../media/image1186.png"/><Relationship Id="rId62" Type="http://schemas.openxmlformats.org/officeDocument/2006/relationships/customXml" Target="../ink/ink1212.xml"/><Relationship Id="rId83" Type="http://schemas.openxmlformats.org/officeDocument/2006/relationships/image" Target="../media/image1207.png"/><Relationship Id="rId179" Type="http://schemas.openxmlformats.org/officeDocument/2006/relationships/image" Target="../media/image1255.png"/><Relationship Id="rId365" Type="http://schemas.openxmlformats.org/officeDocument/2006/relationships/image" Target="../media/image1348.png"/><Relationship Id="rId386" Type="http://schemas.openxmlformats.org/officeDocument/2006/relationships/customXml" Target="../ink/ink1374.xml"/><Relationship Id="rId190" Type="http://schemas.openxmlformats.org/officeDocument/2006/relationships/customXml" Target="../ink/ink1276.xml"/><Relationship Id="rId204" Type="http://schemas.openxmlformats.org/officeDocument/2006/relationships/customXml" Target="../ink/ink1283.xml"/><Relationship Id="rId225" Type="http://schemas.openxmlformats.org/officeDocument/2006/relationships/image" Target="../media/image1278.png"/><Relationship Id="rId246" Type="http://schemas.openxmlformats.org/officeDocument/2006/relationships/customXml" Target="../ink/ink1304.xml"/><Relationship Id="rId267" Type="http://schemas.openxmlformats.org/officeDocument/2006/relationships/image" Target="../media/image1299.png"/><Relationship Id="rId288" Type="http://schemas.openxmlformats.org/officeDocument/2006/relationships/customXml" Target="../ink/ink1325.xml"/><Relationship Id="rId411" Type="http://schemas.openxmlformats.org/officeDocument/2006/relationships/image" Target="../media/image1371.png"/><Relationship Id="rId432" Type="http://schemas.openxmlformats.org/officeDocument/2006/relationships/customXml" Target="../ink/ink1397.xml"/><Relationship Id="rId453" Type="http://schemas.openxmlformats.org/officeDocument/2006/relationships/image" Target="../media/image1392.png"/><Relationship Id="rId474" Type="http://schemas.openxmlformats.org/officeDocument/2006/relationships/customXml" Target="../ink/ink1418.xml"/><Relationship Id="rId106" Type="http://schemas.openxmlformats.org/officeDocument/2006/relationships/customXml" Target="../ink/ink1234.xml"/><Relationship Id="rId127" Type="http://schemas.openxmlformats.org/officeDocument/2006/relationships/image" Target="../media/image1229.png"/><Relationship Id="rId313" Type="http://schemas.openxmlformats.org/officeDocument/2006/relationships/image" Target="../media/image1322.png"/><Relationship Id="rId10" Type="http://schemas.openxmlformats.org/officeDocument/2006/relationships/customXml" Target="../ink/ink1186.xml"/><Relationship Id="rId31" Type="http://schemas.openxmlformats.org/officeDocument/2006/relationships/image" Target="../media/image1181.png"/><Relationship Id="rId52" Type="http://schemas.openxmlformats.org/officeDocument/2006/relationships/customXml" Target="../ink/ink1207.xml"/><Relationship Id="rId73" Type="http://schemas.openxmlformats.org/officeDocument/2006/relationships/image" Target="../media/image1202.png"/><Relationship Id="rId94" Type="http://schemas.openxmlformats.org/officeDocument/2006/relationships/customXml" Target="../ink/ink1228.xml"/><Relationship Id="rId148" Type="http://schemas.openxmlformats.org/officeDocument/2006/relationships/customXml" Target="../ink/ink1255.xml"/><Relationship Id="rId169" Type="http://schemas.openxmlformats.org/officeDocument/2006/relationships/image" Target="../media/image1250.png"/><Relationship Id="rId334" Type="http://schemas.openxmlformats.org/officeDocument/2006/relationships/customXml" Target="../ink/ink1348.xml"/><Relationship Id="rId355" Type="http://schemas.openxmlformats.org/officeDocument/2006/relationships/image" Target="../media/image1343.png"/><Relationship Id="rId376" Type="http://schemas.openxmlformats.org/officeDocument/2006/relationships/customXml" Target="../ink/ink1369.xml"/><Relationship Id="rId397" Type="http://schemas.openxmlformats.org/officeDocument/2006/relationships/image" Target="../media/image1364.png"/><Relationship Id="rId4" Type="http://schemas.openxmlformats.org/officeDocument/2006/relationships/customXml" Target="../ink/ink1183.xml"/><Relationship Id="rId180" Type="http://schemas.openxmlformats.org/officeDocument/2006/relationships/customXml" Target="../ink/ink1271.xml"/><Relationship Id="rId215" Type="http://schemas.openxmlformats.org/officeDocument/2006/relationships/image" Target="../media/image1273.png"/><Relationship Id="rId236" Type="http://schemas.openxmlformats.org/officeDocument/2006/relationships/customXml" Target="../ink/ink1299.xml"/><Relationship Id="rId257" Type="http://schemas.openxmlformats.org/officeDocument/2006/relationships/image" Target="../media/image1294.png"/><Relationship Id="rId278" Type="http://schemas.openxmlformats.org/officeDocument/2006/relationships/customXml" Target="../ink/ink1320.xml"/><Relationship Id="rId401" Type="http://schemas.openxmlformats.org/officeDocument/2006/relationships/image" Target="../media/image1366.png"/><Relationship Id="rId422" Type="http://schemas.openxmlformats.org/officeDocument/2006/relationships/customXml" Target="../ink/ink1392.xml"/><Relationship Id="rId443" Type="http://schemas.openxmlformats.org/officeDocument/2006/relationships/image" Target="../media/image1387.png"/><Relationship Id="rId464" Type="http://schemas.openxmlformats.org/officeDocument/2006/relationships/customXml" Target="../ink/ink1413.xml"/><Relationship Id="rId303" Type="http://schemas.openxmlformats.org/officeDocument/2006/relationships/image" Target="../media/image1317.png"/><Relationship Id="rId485" Type="http://schemas.openxmlformats.org/officeDocument/2006/relationships/image" Target="../media/image1408.png"/><Relationship Id="rId42" Type="http://schemas.openxmlformats.org/officeDocument/2006/relationships/customXml" Target="../ink/ink1202.xml"/><Relationship Id="rId84" Type="http://schemas.openxmlformats.org/officeDocument/2006/relationships/customXml" Target="../ink/ink1223.xml"/><Relationship Id="rId138" Type="http://schemas.openxmlformats.org/officeDocument/2006/relationships/customXml" Target="../ink/ink1250.xml"/><Relationship Id="rId345" Type="http://schemas.openxmlformats.org/officeDocument/2006/relationships/image" Target="../media/image1338.png"/><Relationship Id="rId387" Type="http://schemas.openxmlformats.org/officeDocument/2006/relationships/image" Target="../media/image1359.png"/><Relationship Id="rId191" Type="http://schemas.openxmlformats.org/officeDocument/2006/relationships/image" Target="../media/image1261.png"/><Relationship Id="rId205" Type="http://schemas.openxmlformats.org/officeDocument/2006/relationships/image" Target="../media/image1268.png"/><Relationship Id="rId247" Type="http://schemas.openxmlformats.org/officeDocument/2006/relationships/image" Target="../media/image1289.png"/><Relationship Id="rId412" Type="http://schemas.openxmlformats.org/officeDocument/2006/relationships/customXml" Target="../ink/ink1387.xml"/><Relationship Id="rId107" Type="http://schemas.openxmlformats.org/officeDocument/2006/relationships/image" Target="../media/image1219.png"/><Relationship Id="rId289" Type="http://schemas.openxmlformats.org/officeDocument/2006/relationships/image" Target="../media/image1310.png"/><Relationship Id="rId454" Type="http://schemas.openxmlformats.org/officeDocument/2006/relationships/customXml" Target="../ink/ink1408.xml"/><Relationship Id="rId11" Type="http://schemas.openxmlformats.org/officeDocument/2006/relationships/image" Target="../media/image1171.png"/><Relationship Id="rId53" Type="http://schemas.openxmlformats.org/officeDocument/2006/relationships/image" Target="../media/image1192.png"/><Relationship Id="rId149" Type="http://schemas.openxmlformats.org/officeDocument/2006/relationships/image" Target="../media/image1240.png"/><Relationship Id="rId314" Type="http://schemas.openxmlformats.org/officeDocument/2006/relationships/customXml" Target="../ink/ink1338.xml"/><Relationship Id="rId356" Type="http://schemas.openxmlformats.org/officeDocument/2006/relationships/customXml" Target="../ink/ink1359.xml"/><Relationship Id="rId398" Type="http://schemas.openxmlformats.org/officeDocument/2006/relationships/customXml" Target="../ink/ink1380.xml"/><Relationship Id="rId95" Type="http://schemas.openxmlformats.org/officeDocument/2006/relationships/image" Target="../media/image1213.png"/><Relationship Id="rId160" Type="http://schemas.openxmlformats.org/officeDocument/2006/relationships/customXml" Target="../ink/ink1261.xml"/><Relationship Id="rId216" Type="http://schemas.openxmlformats.org/officeDocument/2006/relationships/customXml" Target="../ink/ink1289.xml"/><Relationship Id="rId423" Type="http://schemas.openxmlformats.org/officeDocument/2006/relationships/image" Target="../media/image1377.png"/><Relationship Id="rId258" Type="http://schemas.openxmlformats.org/officeDocument/2006/relationships/customXml" Target="../ink/ink1310.xml"/><Relationship Id="rId465" Type="http://schemas.openxmlformats.org/officeDocument/2006/relationships/image" Target="../media/image1398.png"/><Relationship Id="rId22" Type="http://schemas.openxmlformats.org/officeDocument/2006/relationships/customXml" Target="../ink/ink1192.xml"/><Relationship Id="rId64" Type="http://schemas.openxmlformats.org/officeDocument/2006/relationships/customXml" Target="../ink/ink1213.xml"/><Relationship Id="rId118" Type="http://schemas.openxmlformats.org/officeDocument/2006/relationships/customXml" Target="../ink/ink1240.xml"/><Relationship Id="rId325" Type="http://schemas.openxmlformats.org/officeDocument/2006/relationships/image" Target="../media/image1328.png"/><Relationship Id="rId367" Type="http://schemas.openxmlformats.org/officeDocument/2006/relationships/image" Target="../media/image1349.png"/><Relationship Id="rId171" Type="http://schemas.openxmlformats.org/officeDocument/2006/relationships/image" Target="../media/image1251.png"/><Relationship Id="rId227" Type="http://schemas.openxmlformats.org/officeDocument/2006/relationships/image" Target="../media/image1279.png"/><Relationship Id="rId269" Type="http://schemas.openxmlformats.org/officeDocument/2006/relationships/image" Target="../media/image1300.png"/><Relationship Id="rId434" Type="http://schemas.openxmlformats.org/officeDocument/2006/relationships/customXml" Target="../ink/ink1398.xml"/><Relationship Id="rId476" Type="http://schemas.openxmlformats.org/officeDocument/2006/relationships/customXml" Target="../ink/ink1419.xml"/><Relationship Id="rId33" Type="http://schemas.openxmlformats.org/officeDocument/2006/relationships/image" Target="../media/image1182.png"/><Relationship Id="rId129" Type="http://schemas.openxmlformats.org/officeDocument/2006/relationships/image" Target="../media/image1230.png"/><Relationship Id="rId280" Type="http://schemas.openxmlformats.org/officeDocument/2006/relationships/customXml" Target="../ink/ink1321.xml"/><Relationship Id="rId336" Type="http://schemas.openxmlformats.org/officeDocument/2006/relationships/customXml" Target="../ink/ink1349.xml"/><Relationship Id="rId75" Type="http://schemas.openxmlformats.org/officeDocument/2006/relationships/image" Target="../media/image1203.png"/><Relationship Id="rId140" Type="http://schemas.openxmlformats.org/officeDocument/2006/relationships/customXml" Target="../ink/ink1251.xml"/><Relationship Id="rId182" Type="http://schemas.openxmlformats.org/officeDocument/2006/relationships/customXml" Target="../ink/ink1272.xml"/><Relationship Id="rId378" Type="http://schemas.openxmlformats.org/officeDocument/2006/relationships/customXml" Target="../ink/ink1370.xml"/><Relationship Id="rId403" Type="http://schemas.openxmlformats.org/officeDocument/2006/relationships/image" Target="../media/image1367.png"/><Relationship Id="rId6" Type="http://schemas.openxmlformats.org/officeDocument/2006/relationships/customXml" Target="../ink/ink1184.xml"/><Relationship Id="rId238" Type="http://schemas.openxmlformats.org/officeDocument/2006/relationships/customXml" Target="../ink/ink1300.xml"/><Relationship Id="rId445" Type="http://schemas.openxmlformats.org/officeDocument/2006/relationships/image" Target="../media/image1388.png"/><Relationship Id="rId487" Type="http://schemas.openxmlformats.org/officeDocument/2006/relationships/image" Target="../media/image1409.png"/><Relationship Id="rId291" Type="http://schemas.openxmlformats.org/officeDocument/2006/relationships/image" Target="../media/image1311.png"/><Relationship Id="rId305" Type="http://schemas.openxmlformats.org/officeDocument/2006/relationships/image" Target="../media/image1318.png"/><Relationship Id="rId347" Type="http://schemas.openxmlformats.org/officeDocument/2006/relationships/image" Target="../media/image1339.png"/><Relationship Id="rId44" Type="http://schemas.openxmlformats.org/officeDocument/2006/relationships/customXml" Target="../ink/ink1203.xml"/><Relationship Id="rId86" Type="http://schemas.openxmlformats.org/officeDocument/2006/relationships/customXml" Target="../ink/ink1224.xml"/><Relationship Id="rId151" Type="http://schemas.openxmlformats.org/officeDocument/2006/relationships/image" Target="../media/image1241.png"/><Relationship Id="rId389" Type="http://schemas.openxmlformats.org/officeDocument/2006/relationships/image" Target="../media/image1360.png"/><Relationship Id="rId193" Type="http://schemas.openxmlformats.org/officeDocument/2006/relationships/image" Target="../media/image1262.png"/><Relationship Id="rId207" Type="http://schemas.openxmlformats.org/officeDocument/2006/relationships/image" Target="../media/image1269.png"/><Relationship Id="rId249" Type="http://schemas.openxmlformats.org/officeDocument/2006/relationships/image" Target="../media/image1290.png"/><Relationship Id="rId414" Type="http://schemas.openxmlformats.org/officeDocument/2006/relationships/customXml" Target="../ink/ink1388.xml"/><Relationship Id="rId456" Type="http://schemas.openxmlformats.org/officeDocument/2006/relationships/customXml" Target="../ink/ink1409.xml"/><Relationship Id="rId13" Type="http://schemas.openxmlformats.org/officeDocument/2006/relationships/image" Target="../media/image1172.png"/><Relationship Id="rId109" Type="http://schemas.openxmlformats.org/officeDocument/2006/relationships/image" Target="../media/image1220.png"/><Relationship Id="rId260" Type="http://schemas.openxmlformats.org/officeDocument/2006/relationships/customXml" Target="../ink/ink1311.xml"/><Relationship Id="rId316" Type="http://schemas.openxmlformats.org/officeDocument/2006/relationships/customXml" Target="../ink/ink1339.xml"/><Relationship Id="rId55" Type="http://schemas.openxmlformats.org/officeDocument/2006/relationships/image" Target="../media/image1193.png"/><Relationship Id="rId97" Type="http://schemas.openxmlformats.org/officeDocument/2006/relationships/image" Target="../media/image1214.png"/><Relationship Id="rId120" Type="http://schemas.openxmlformats.org/officeDocument/2006/relationships/customXml" Target="../ink/ink1241.xml"/><Relationship Id="rId358" Type="http://schemas.openxmlformats.org/officeDocument/2006/relationships/customXml" Target="../ink/ink1360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66.png"/><Relationship Id="rId299" Type="http://schemas.openxmlformats.org/officeDocument/2006/relationships/image" Target="../media/image1557.png"/><Relationship Id="rId21" Type="http://schemas.openxmlformats.org/officeDocument/2006/relationships/image" Target="../media/image1418.png"/><Relationship Id="rId63" Type="http://schemas.openxmlformats.org/officeDocument/2006/relationships/image" Target="../media/image1439.png"/><Relationship Id="rId159" Type="http://schemas.openxmlformats.org/officeDocument/2006/relationships/image" Target="../media/image1487.png"/><Relationship Id="rId324" Type="http://schemas.openxmlformats.org/officeDocument/2006/relationships/customXml" Target="../ink/ink1585.xml"/><Relationship Id="rId366" Type="http://schemas.openxmlformats.org/officeDocument/2006/relationships/customXml" Target="../ink/ink1606.xml"/><Relationship Id="rId170" Type="http://schemas.openxmlformats.org/officeDocument/2006/relationships/customXml" Target="../ink/ink1508.xml"/><Relationship Id="rId226" Type="http://schemas.openxmlformats.org/officeDocument/2006/relationships/customXml" Target="../ink/ink1536.xml"/><Relationship Id="rId433" Type="http://schemas.openxmlformats.org/officeDocument/2006/relationships/image" Target="../media/image1624.png"/><Relationship Id="rId268" Type="http://schemas.openxmlformats.org/officeDocument/2006/relationships/customXml" Target="../ink/ink1557.xml"/><Relationship Id="rId475" Type="http://schemas.openxmlformats.org/officeDocument/2006/relationships/image" Target="../media/image1645.png"/><Relationship Id="rId32" Type="http://schemas.openxmlformats.org/officeDocument/2006/relationships/customXml" Target="../ink/ink1439.xml"/><Relationship Id="rId74" Type="http://schemas.openxmlformats.org/officeDocument/2006/relationships/customXml" Target="../ink/ink1460.xml"/><Relationship Id="rId128" Type="http://schemas.openxmlformats.org/officeDocument/2006/relationships/customXml" Target="../ink/ink1487.xml"/><Relationship Id="rId335" Type="http://schemas.openxmlformats.org/officeDocument/2006/relationships/image" Target="../media/image1575.png"/><Relationship Id="rId377" Type="http://schemas.openxmlformats.org/officeDocument/2006/relationships/image" Target="../media/image1596.png"/><Relationship Id="rId5" Type="http://schemas.openxmlformats.org/officeDocument/2006/relationships/image" Target="../media/image1410.png"/><Relationship Id="rId181" Type="http://schemas.openxmlformats.org/officeDocument/2006/relationships/image" Target="../media/image1498.png"/><Relationship Id="rId237" Type="http://schemas.openxmlformats.org/officeDocument/2006/relationships/image" Target="../media/image1526.png"/><Relationship Id="rId402" Type="http://schemas.openxmlformats.org/officeDocument/2006/relationships/customXml" Target="../ink/ink1624.xml"/><Relationship Id="rId279" Type="http://schemas.openxmlformats.org/officeDocument/2006/relationships/image" Target="../media/image1547.png"/><Relationship Id="rId444" Type="http://schemas.openxmlformats.org/officeDocument/2006/relationships/customXml" Target="../ink/ink1645.xml"/><Relationship Id="rId43" Type="http://schemas.openxmlformats.org/officeDocument/2006/relationships/image" Target="../media/image1429.png"/><Relationship Id="rId139" Type="http://schemas.openxmlformats.org/officeDocument/2006/relationships/image" Target="../media/image1477.png"/><Relationship Id="rId290" Type="http://schemas.openxmlformats.org/officeDocument/2006/relationships/customXml" Target="../ink/ink1568.xml"/><Relationship Id="rId304" Type="http://schemas.openxmlformats.org/officeDocument/2006/relationships/customXml" Target="../ink/ink1575.xml"/><Relationship Id="rId346" Type="http://schemas.openxmlformats.org/officeDocument/2006/relationships/customXml" Target="../ink/ink1596.xml"/><Relationship Id="rId388" Type="http://schemas.openxmlformats.org/officeDocument/2006/relationships/customXml" Target="../ink/ink1617.xml"/><Relationship Id="rId85" Type="http://schemas.openxmlformats.org/officeDocument/2006/relationships/image" Target="../media/image1450.png"/><Relationship Id="rId150" Type="http://schemas.openxmlformats.org/officeDocument/2006/relationships/customXml" Target="../ink/ink1498.xml"/><Relationship Id="rId192" Type="http://schemas.openxmlformats.org/officeDocument/2006/relationships/customXml" Target="../ink/ink1519.xml"/><Relationship Id="rId206" Type="http://schemas.openxmlformats.org/officeDocument/2006/relationships/customXml" Target="../ink/ink1526.xml"/><Relationship Id="rId413" Type="http://schemas.openxmlformats.org/officeDocument/2006/relationships/image" Target="../media/image1614.png"/><Relationship Id="rId248" Type="http://schemas.openxmlformats.org/officeDocument/2006/relationships/customXml" Target="../ink/ink1547.xml"/><Relationship Id="rId455" Type="http://schemas.openxmlformats.org/officeDocument/2006/relationships/image" Target="../media/image1635.png"/><Relationship Id="rId12" Type="http://schemas.openxmlformats.org/officeDocument/2006/relationships/customXml" Target="../ink/ink1429.xml"/><Relationship Id="rId108" Type="http://schemas.openxmlformats.org/officeDocument/2006/relationships/customXml" Target="../ink/ink1477.xml"/><Relationship Id="rId315" Type="http://schemas.openxmlformats.org/officeDocument/2006/relationships/image" Target="../media/image1565.png"/><Relationship Id="rId357" Type="http://schemas.openxmlformats.org/officeDocument/2006/relationships/image" Target="../media/image1586.png"/><Relationship Id="rId54" Type="http://schemas.openxmlformats.org/officeDocument/2006/relationships/customXml" Target="../ink/ink1450.xml"/><Relationship Id="rId96" Type="http://schemas.openxmlformats.org/officeDocument/2006/relationships/customXml" Target="../ink/ink1471.xml"/><Relationship Id="rId161" Type="http://schemas.openxmlformats.org/officeDocument/2006/relationships/image" Target="../media/image1488.png"/><Relationship Id="rId217" Type="http://schemas.openxmlformats.org/officeDocument/2006/relationships/image" Target="../media/image1516.png"/><Relationship Id="rId399" Type="http://schemas.openxmlformats.org/officeDocument/2006/relationships/image" Target="../media/image1607.png"/><Relationship Id="rId259" Type="http://schemas.openxmlformats.org/officeDocument/2006/relationships/image" Target="../media/image1537.png"/><Relationship Id="rId424" Type="http://schemas.openxmlformats.org/officeDocument/2006/relationships/customXml" Target="../ink/ink1635.xml"/><Relationship Id="rId466" Type="http://schemas.openxmlformats.org/officeDocument/2006/relationships/customXml" Target="../ink/ink1656.xml"/><Relationship Id="rId23" Type="http://schemas.openxmlformats.org/officeDocument/2006/relationships/image" Target="../media/image1419.png"/><Relationship Id="rId119" Type="http://schemas.openxmlformats.org/officeDocument/2006/relationships/image" Target="../media/image1467.png"/><Relationship Id="rId270" Type="http://schemas.openxmlformats.org/officeDocument/2006/relationships/customXml" Target="../ink/ink1558.xml"/><Relationship Id="rId326" Type="http://schemas.openxmlformats.org/officeDocument/2006/relationships/customXml" Target="../ink/ink1586.xml"/><Relationship Id="rId65" Type="http://schemas.openxmlformats.org/officeDocument/2006/relationships/image" Target="../media/image1440.png"/><Relationship Id="rId130" Type="http://schemas.openxmlformats.org/officeDocument/2006/relationships/customXml" Target="../ink/ink1488.xml"/><Relationship Id="rId368" Type="http://schemas.openxmlformats.org/officeDocument/2006/relationships/customXml" Target="../ink/ink1607.xml"/><Relationship Id="rId172" Type="http://schemas.openxmlformats.org/officeDocument/2006/relationships/customXml" Target="../ink/ink1509.xml"/><Relationship Id="rId228" Type="http://schemas.openxmlformats.org/officeDocument/2006/relationships/customXml" Target="../ink/ink1537.xml"/><Relationship Id="rId435" Type="http://schemas.openxmlformats.org/officeDocument/2006/relationships/image" Target="../media/image1625.png"/><Relationship Id="rId477" Type="http://schemas.openxmlformats.org/officeDocument/2006/relationships/image" Target="../media/image1646.png"/><Relationship Id="rId13" Type="http://schemas.openxmlformats.org/officeDocument/2006/relationships/image" Target="../media/image1414.png"/><Relationship Id="rId109" Type="http://schemas.openxmlformats.org/officeDocument/2006/relationships/image" Target="../media/image1462.png"/><Relationship Id="rId260" Type="http://schemas.openxmlformats.org/officeDocument/2006/relationships/customXml" Target="../ink/ink1553.xml"/><Relationship Id="rId281" Type="http://schemas.openxmlformats.org/officeDocument/2006/relationships/image" Target="../media/image1548.png"/><Relationship Id="rId316" Type="http://schemas.openxmlformats.org/officeDocument/2006/relationships/customXml" Target="../ink/ink1581.xml"/><Relationship Id="rId337" Type="http://schemas.openxmlformats.org/officeDocument/2006/relationships/image" Target="../media/image1576.png"/><Relationship Id="rId34" Type="http://schemas.openxmlformats.org/officeDocument/2006/relationships/customXml" Target="../ink/ink1440.xml"/><Relationship Id="rId55" Type="http://schemas.openxmlformats.org/officeDocument/2006/relationships/image" Target="../media/image1435.png"/><Relationship Id="rId76" Type="http://schemas.openxmlformats.org/officeDocument/2006/relationships/customXml" Target="../ink/ink1461.xml"/><Relationship Id="rId97" Type="http://schemas.openxmlformats.org/officeDocument/2006/relationships/image" Target="../media/image1456.png"/><Relationship Id="rId120" Type="http://schemas.openxmlformats.org/officeDocument/2006/relationships/customXml" Target="../ink/ink1483.xml"/><Relationship Id="rId141" Type="http://schemas.openxmlformats.org/officeDocument/2006/relationships/image" Target="../media/image1478.png"/><Relationship Id="rId358" Type="http://schemas.openxmlformats.org/officeDocument/2006/relationships/customXml" Target="../ink/ink1602.xml"/><Relationship Id="rId379" Type="http://schemas.openxmlformats.org/officeDocument/2006/relationships/image" Target="../media/image1597.png"/><Relationship Id="rId7" Type="http://schemas.openxmlformats.org/officeDocument/2006/relationships/image" Target="../media/image1411.png"/><Relationship Id="rId162" Type="http://schemas.openxmlformats.org/officeDocument/2006/relationships/customXml" Target="../ink/ink1504.xml"/><Relationship Id="rId183" Type="http://schemas.openxmlformats.org/officeDocument/2006/relationships/image" Target="../media/image1499.png"/><Relationship Id="rId218" Type="http://schemas.openxmlformats.org/officeDocument/2006/relationships/customXml" Target="../ink/ink1532.xml"/><Relationship Id="rId239" Type="http://schemas.openxmlformats.org/officeDocument/2006/relationships/image" Target="../media/image1527.png"/><Relationship Id="rId390" Type="http://schemas.openxmlformats.org/officeDocument/2006/relationships/customXml" Target="../ink/ink1618.xml"/><Relationship Id="rId404" Type="http://schemas.openxmlformats.org/officeDocument/2006/relationships/customXml" Target="../ink/ink1625.xml"/><Relationship Id="rId425" Type="http://schemas.openxmlformats.org/officeDocument/2006/relationships/image" Target="../media/image1620.png"/><Relationship Id="rId446" Type="http://schemas.openxmlformats.org/officeDocument/2006/relationships/customXml" Target="../ink/ink1646.xml"/><Relationship Id="rId467" Type="http://schemas.openxmlformats.org/officeDocument/2006/relationships/image" Target="../media/image1641.png"/><Relationship Id="rId250" Type="http://schemas.openxmlformats.org/officeDocument/2006/relationships/customXml" Target="../ink/ink1548.xml"/><Relationship Id="rId271" Type="http://schemas.openxmlformats.org/officeDocument/2006/relationships/image" Target="../media/image1543.png"/><Relationship Id="rId292" Type="http://schemas.openxmlformats.org/officeDocument/2006/relationships/customXml" Target="../ink/ink1569.xml"/><Relationship Id="rId306" Type="http://schemas.openxmlformats.org/officeDocument/2006/relationships/customXml" Target="../ink/ink1576.xml"/><Relationship Id="rId24" Type="http://schemas.openxmlformats.org/officeDocument/2006/relationships/customXml" Target="../ink/ink1435.xml"/><Relationship Id="rId45" Type="http://schemas.openxmlformats.org/officeDocument/2006/relationships/image" Target="../media/image1430.png"/><Relationship Id="rId66" Type="http://schemas.openxmlformats.org/officeDocument/2006/relationships/customXml" Target="../ink/ink1456.xml"/><Relationship Id="rId87" Type="http://schemas.openxmlformats.org/officeDocument/2006/relationships/image" Target="../media/image1451.png"/><Relationship Id="rId110" Type="http://schemas.openxmlformats.org/officeDocument/2006/relationships/customXml" Target="../ink/ink1478.xml"/><Relationship Id="rId131" Type="http://schemas.openxmlformats.org/officeDocument/2006/relationships/image" Target="../media/image1473.png"/><Relationship Id="rId327" Type="http://schemas.openxmlformats.org/officeDocument/2006/relationships/image" Target="../media/image1571.png"/><Relationship Id="rId348" Type="http://schemas.openxmlformats.org/officeDocument/2006/relationships/customXml" Target="../ink/ink1597.xml"/><Relationship Id="rId369" Type="http://schemas.openxmlformats.org/officeDocument/2006/relationships/image" Target="../media/image1592.png"/><Relationship Id="rId152" Type="http://schemas.openxmlformats.org/officeDocument/2006/relationships/customXml" Target="../ink/ink1499.xml"/><Relationship Id="rId173" Type="http://schemas.openxmlformats.org/officeDocument/2006/relationships/image" Target="../media/image1494.png"/><Relationship Id="rId194" Type="http://schemas.openxmlformats.org/officeDocument/2006/relationships/customXml" Target="../ink/ink1520.xml"/><Relationship Id="rId208" Type="http://schemas.openxmlformats.org/officeDocument/2006/relationships/customXml" Target="../ink/ink1527.xml"/><Relationship Id="rId229" Type="http://schemas.openxmlformats.org/officeDocument/2006/relationships/image" Target="../media/image1522.png"/><Relationship Id="rId380" Type="http://schemas.openxmlformats.org/officeDocument/2006/relationships/customXml" Target="../ink/ink1613.xml"/><Relationship Id="rId415" Type="http://schemas.openxmlformats.org/officeDocument/2006/relationships/image" Target="../media/image1615.png"/><Relationship Id="rId436" Type="http://schemas.openxmlformats.org/officeDocument/2006/relationships/customXml" Target="../ink/ink1641.xml"/><Relationship Id="rId457" Type="http://schemas.openxmlformats.org/officeDocument/2006/relationships/image" Target="../media/image1636.png"/><Relationship Id="rId240" Type="http://schemas.openxmlformats.org/officeDocument/2006/relationships/customXml" Target="../ink/ink1543.xml"/><Relationship Id="rId261" Type="http://schemas.openxmlformats.org/officeDocument/2006/relationships/image" Target="../media/image1538.png"/><Relationship Id="rId478" Type="http://schemas.openxmlformats.org/officeDocument/2006/relationships/customXml" Target="../ink/ink1662.xml"/><Relationship Id="rId14" Type="http://schemas.openxmlformats.org/officeDocument/2006/relationships/customXml" Target="../ink/ink1430.xml"/><Relationship Id="rId35" Type="http://schemas.openxmlformats.org/officeDocument/2006/relationships/image" Target="../media/image1425.png"/><Relationship Id="rId56" Type="http://schemas.openxmlformats.org/officeDocument/2006/relationships/customXml" Target="../ink/ink1451.xml"/><Relationship Id="rId77" Type="http://schemas.openxmlformats.org/officeDocument/2006/relationships/image" Target="../media/image1446.png"/><Relationship Id="rId100" Type="http://schemas.openxmlformats.org/officeDocument/2006/relationships/customXml" Target="../ink/ink1473.xml"/><Relationship Id="rId282" Type="http://schemas.openxmlformats.org/officeDocument/2006/relationships/customXml" Target="../ink/ink1564.xml"/><Relationship Id="rId317" Type="http://schemas.openxmlformats.org/officeDocument/2006/relationships/image" Target="../media/image1566.png"/><Relationship Id="rId338" Type="http://schemas.openxmlformats.org/officeDocument/2006/relationships/customXml" Target="../ink/ink1592.xml"/><Relationship Id="rId359" Type="http://schemas.openxmlformats.org/officeDocument/2006/relationships/image" Target="../media/image1587.png"/><Relationship Id="rId8" Type="http://schemas.openxmlformats.org/officeDocument/2006/relationships/customXml" Target="../ink/ink1427.xml"/><Relationship Id="rId98" Type="http://schemas.openxmlformats.org/officeDocument/2006/relationships/customXml" Target="../ink/ink1472.xml"/><Relationship Id="rId121" Type="http://schemas.openxmlformats.org/officeDocument/2006/relationships/image" Target="../media/image1468.png"/><Relationship Id="rId142" Type="http://schemas.openxmlformats.org/officeDocument/2006/relationships/customXml" Target="../ink/ink1494.xml"/><Relationship Id="rId163" Type="http://schemas.openxmlformats.org/officeDocument/2006/relationships/image" Target="../media/image1489.png"/><Relationship Id="rId184" Type="http://schemas.openxmlformats.org/officeDocument/2006/relationships/customXml" Target="../ink/ink1515.xml"/><Relationship Id="rId219" Type="http://schemas.openxmlformats.org/officeDocument/2006/relationships/image" Target="../media/image1517.png"/><Relationship Id="rId370" Type="http://schemas.openxmlformats.org/officeDocument/2006/relationships/customXml" Target="../ink/ink1608.xml"/><Relationship Id="rId391" Type="http://schemas.openxmlformats.org/officeDocument/2006/relationships/image" Target="../media/image1603.png"/><Relationship Id="rId405" Type="http://schemas.openxmlformats.org/officeDocument/2006/relationships/image" Target="../media/image1610.png"/><Relationship Id="rId426" Type="http://schemas.openxmlformats.org/officeDocument/2006/relationships/customXml" Target="../ink/ink1636.xml"/><Relationship Id="rId447" Type="http://schemas.openxmlformats.org/officeDocument/2006/relationships/image" Target="../media/image1631.png"/><Relationship Id="rId230" Type="http://schemas.openxmlformats.org/officeDocument/2006/relationships/customXml" Target="../ink/ink1538.xml"/><Relationship Id="rId251" Type="http://schemas.openxmlformats.org/officeDocument/2006/relationships/image" Target="../media/image1533.png"/><Relationship Id="rId468" Type="http://schemas.openxmlformats.org/officeDocument/2006/relationships/customXml" Target="../ink/ink1657.xml"/><Relationship Id="rId25" Type="http://schemas.openxmlformats.org/officeDocument/2006/relationships/image" Target="../media/image1420.png"/><Relationship Id="rId46" Type="http://schemas.openxmlformats.org/officeDocument/2006/relationships/customXml" Target="../ink/ink1446.xml"/><Relationship Id="rId67" Type="http://schemas.openxmlformats.org/officeDocument/2006/relationships/image" Target="../media/image1441.png"/><Relationship Id="rId272" Type="http://schemas.openxmlformats.org/officeDocument/2006/relationships/customXml" Target="../ink/ink1559.xml"/><Relationship Id="rId293" Type="http://schemas.openxmlformats.org/officeDocument/2006/relationships/image" Target="../media/image1554.png"/><Relationship Id="rId307" Type="http://schemas.openxmlformats.org/officeDocument/2006/relationships/image" Target="../media/image1561.png"/><Relationship Id="rId328" Type="http://schemas.openxmlformats.org/officeDocument/2006/relationships/customXml" Target="../ink/ink1587.xml"/><Relationship Id="rId349" Type="http://schemas.openxmlformats.org/officeDocument/2006/relationships/image" Target="../media/image1582.png"/><Relationship Id="rId88" Type="http://schemas.openxmlformats.org/officeDocument/2006/relationships/customXml" Target="../ink/ink1467.xml"/><Relationship Id="rId111" Type="http://schemas.openxmlformats.org/officeDocument/2006/relationships/image" Target="../media/image1463.png"/><Relationship Id="rId132" Type="http://schemas.openxmlformats.org/officeDocument/2006/relationships/customXml" Target="../ink/ink1489.xml"/><Relationship Id="rId153" Type="http://schemas.openxmlformats.org/officeDocument/2006/relationships/image" Target="../media/image1484.png"/><Relationship Id="rId174" Type="http://schemas.openxmlformats.org/officeDocument/2006/relationships/customXml" Target="../ink/ink1510.xml"/><Relationship Id="rId195" Type="http://schemas.openxmlformats.org/officeDocument/2006/relationships/image" Target="../media/image1505.png"/><Relationship Id="rId209" Type="http://schemas.openxmlformats.org/officeDocument/2006/relationships/image" Target="../media/image1512.png"/><Relationship Id="rId360" Type="http://schemas.openxmlformats.org/officeDocument/2006/relationships/customXml" Target="../ink/ink1603.xml"/><Relationship Id="rId381" Type="http://schemas.openxmlformats.org/officeDocument/2006/relationships/image" Target="../media/image1598.png"/><Relationship Id="rId416" Type="http://schemas.openxmlformats.org/officeDocument/2006/relationships/customXml" Target="../ink/ink1631.xml"/><Relationship Id="rId220" Type="http://schemas.openxmlformats.org/officeDocument/2006/relationships/customXml" Target="../ink/ink1533.xml"/><Relationship Id="rId241" Type="http://schemas.openxmlformats.org/officeDocument/2006/relationships/image" Target="../media/image1528.png"/><Relationship Id="rId437" Type="http://schemas.openxmlformats.org/officeDocument/2006/relationships/image" Target="../media/image1626.png"/><Relationship Id="rId458" Type="http://schemas.openxmlformats.org/officeDocument/2006/relationships/customXml" Target="../ink/ink1652.xml"/><Relationship Id="rId479" Type="http://schemas.openxmlformats.org/officeDocument/2006/relationships/image" Target="../media/image1647.png"/><Relationship Id="rId15" Type="http://schemas.openxmlformats.org/officeDocument/2006/relationships/image" Target="../media/image1415.png"/><Relationship Id="rId36" Type="http://schemas.openxmlformats.org/officeDocument/2006/relationships/customXml" Target="../ink/ink1441.xml"/><Relationship Id="rId57" Type="http://schemas.openxmlformats.org/officeDocument/2006/relationships/image" Target="../media/image1436.png"/><Relationship Id="rId262" Type="http://schemas.openxmlformats.org/officeDocument/2006/relationships/customXml" Target="../ink/ink1554.xml"/><Relationship Id="rId283" Type="http://schemas.openxmlformats.org/officeDocument/2006/relationships/image" Target="../media/image1549.png"/><Relationship Id="rId318" Type="http://schemas.openxmlformats.org/officeDocument/2006/relationships/customXml" Target="../ink/ink1582.xml"/><Relationship Id="rId339" Type="http://schemas.openxmlformats.org/officeDocument/2006/relationships/image" Target="../media/image1577.png"/><Relationship Id="rId78" Type="http://schemas.openxmlformats.org/officeDocument/2006/relationships/customXml" Target="../ink/ink1462.xml"/><Relationship Id="rId99" Type="http://schemas.openxmlformats.org/officeDocument/2006/relationships/image" Target="../media/image1457.png"/><Relationship Id="rId101" Type="http://schemas.openxmlformats.org/officeDocument/2006/relationships/image" Target="../media/image1458.png"/><Relationship Id="rId122" Type="http://schemas.openxmlformats.org/officeDocument/2006/relationships/customXml" Target="../ink/ink1484.xml"/><Relationship Id="rId143" Type="http://schemas.openxmlformats.org/officeDocument/2006/relationships/image" Target="../media/image1479.png"/><Relationship Id="rId164" Type="http://schemas.openxmlformats.org/officeDocument/2006/relationships/customXml" Target="../ink/ink1505.xml"/><Relationship Id="rId185" Type="http://schemas.openxmlformats.org/officeDocument/2006/relationships/image" Target="../media/image1500.png"/><Relationship Id="rId350" Type="http://schemas.openxmlformats.org/officeDocument/2006/relationships/customXml" Target="../ink/ink1598.xml"/><Relationship Id="rId371" Type="http://schemas.openxmlformats.org/officeDocument/2006/relationships/image" Target="../media/image1593.png"/><Relationship Id="rId406" Type="http://schemas.openxmlformats.org/officeDocument/2006/relationships/customXml" Target="../ink/ink1626.xml"/><Relationship Id="rId9" Type="http://schemas.openxmlformats.org/officeDocument/2006/relationships/image" Target="../media/image1412.png"/><Relationship Id="rId210" Type="http://schemas.openxmlformats.org/officeDocument/2006/relationships/customXml" Target="../ink/ink1528.xml"/><Relationship Id="rId392" Type="http://schemas.openxmlformats.org/officeDocument/2006/relationships/customXml" Target="../ink/ink1619.xml"/><Relationship Id="rId427" Type="http://schemas.openxmlformats.org/officeDocument/2006/relationships/image" Target="../media/image1621.png"/><Relationship Id="rId448" Type="http://schemas.openxmlformats.org/officeDocument/2006/relationships/customXml" Target="../ink/ink1647.xml"/><Relationship Id="rId469" Type="http://schemas.openxmlformats.org/officeDocument/2006/relationships/image" Target="../media/image1642.png"/><Relationship Id="rId26" Type="http://schemas.openxmlformats.org/officeDocument/2006/relationships/customXml" Target="../ink/ink1436.xml"/><Relationship Id="rId231" Type="http://schemas.openxmlformats.org/officeDocument/2006/relationships/image" Target="../media/image1523.png"/><Relationship Id="rId252" Type="http://schemas.openxmlformats.org/officeDocument/2006/relationships/customXml" Target="../ink/ink1549.xml"/><Relationship Id="rId273" Type="http://schemas.openxmlformats.org/officeDocument/2006/relationships/image" Target="../media/image1544.png"/><Relationship Id="rId294" Type="http://schemas.openxmlformats.org/officeDocument/2006/relationships/customXml" Target="../ink/ink1570.xml"/><Relationship Id="rId308" Type="http://schemas.openxmlformats.org/officeDocument/2006/relationships/customXml" Target="../ink/ink1577.xml"/><Relationship Id="rId329" Type="http://schemas.openxmlformats.org/officeDocument/2006/relationships/image" Target="../media/image1572.png"/><Relationship Id="rId480" Type="http://schemas.openxmlformats.org/officeDocument/2006/relationships/image" Target="../media/image174.png"/><Relationship Id="rId47" Type="http://schemas.openxmlformats.org/officeDocument/2006/relationships/image" Target="../media/image1431.png"/><Relationship Id="rId68" Type="http://schemas.openxmlformats.org/officeDocument/2006/relationships/customXml" Target="../ink/ink1457.xml"/><Relationship Id="rId89" Type="http://schemas.openxmlformats.org/officeDocument/2006/relationships/image" Target="../media/image1452.png"/><Relationship Id="rId112" Type="http://schemas.openxmlformats.org/officeDocument/2006/relationships/customXml" Target="../ink/ink1479.xml"/><Relationship Id="rId133" Type="http://schemas.openxmlformats.org/officeDocument/2006/relationships/image" Target="../media/image1474.png"/><Relationship Id="rId154" Type="http://schemas.openxmlformats.org/officeDocument/2006/relationships/customXml" Target="../ink/ink1500.xml"/><Relationship Id="rId175" Type="http://schemas.openxmlformats.org/officeDocument/2006/relationships/image" Target="../media/image1495.png"/><Relationship Id="rId340" Type="http://schemas.openxmlformats.org/officeDocument/2006/relationships/customXml" Target="../ink/ink1593.xml"/><Relationship Id="rId361" Type="http://schemas.openxmlformats.org/officeDocument/2006/relationships/image" Target="../media/image1588.png"/><Relationship Id="rId196" Type="http://schemas.openxmlformats.org/officeDocument/2006/relationships/customXml" Target="../ink/ink1521.xml"/><Relationship Id="rId200" Type="http://schemas.openxmlformats.org/officeDocument/2006/relationships/customXml" Target="../ink/ink1523.xml"/><Relationship Id="rId382" Type="http://schemas.openxmlformats.org/officeDocument/2006/relationships/customXml" Target="../ink/ink1614.xml"/><Relationship Id="rId417" Type="http://schemas.openxmlformats.org/officeDocument/2006/relationships/image" Target="../media/image1616.png"/><Relationship Id="rId438" Type="http://schemas.openxmlformats.org/officeDocument/2006/relationships/customXml" Target="../ink/ink1642.xml"/><Relationship Id="rId459" Type="http://schemas.openxmlformats.org/officeDocument/2006/relationships/image" Target="../media/image1637.png"/><Relationship Id="rId16" Type="http://schemas.openxmlformats.org/officeDocument/2006/relationships/customXml" Target="../ink/ink1431.xml"/><Relationship Id="rId221" Type="http://schemas.openxmlformats.org/officeDocument/2006/relationships/image" Target="../media/image1518.png"/><Relationship Id="rId242" Type="http://schemas.openxmlformats.org/officeDocument/2006/relationships/customXml" Target="../ink/ink1544.xml"/><Relationship Id="rId263" Type="http://schemas.openxmlformats.org/officeDocument/2006/relationships/image" Target="../media/image1539.png"/><Relationship Id="rId284" Type="http://schemas.openxmlformats.org/officeDocument/2006/relationships/customXml" Target="../ink/ink1565.xml"/><Relationship Id="rId319" Type="http://schemas.openxmlformats.org/officeDocument/2006/relationships/image" Target="../media/image1567.png"/><Relationship Id="rId470" Type="http://schemas.openxmlformats.org/officeDocument/2006/relationships/customXml" Target="../ink/ink1658.xml"/><Relationship Id="rId37" Type="http://schemas.openxmlformats.org/officeDocument/2006/relationships/image" Target="../media/image1426.png"/><Relationship Id="rId58" Type="http://schemas.openxmlformats.org/officeDocument/2006/relationships/customXml" Target="../ink/ink1452.xml"/><Relationship Id="rId79" Type="http://schemas.openxmlformats.org/officeDocument/2006/relationships/image" Target="../media/image1447.png"/><Relationship Id="rId102" Type="http://schemas.openxmlformats.org/officeDocument/2006/relationships/customXml" Target="../ink/ink1474.xml"/><Relationship Id="rId123" Type="http://schemas.openxmlformats.org/officeDocument/2006/relationships/image" Target="../media/image1469.png"/><Relationship Id="rId144" Type="http://schemas.openxmlformats.org/officeDocument/2006/relationships/customXml" Target="../ink/ink1495.xml"/><Relationship Id="rId330" Type="http://schemas.openxmlformats.org/officeDocument/2006/relationships/customXml" Target="../ink/ink1588.xml"/><Relationship Id="rId90" Type="http://schemas.openxmlformats.org/officeDocument/2006/relationships/customXml" Target="../ink/ink1468.xml"/><Relationship Id="rId165" Type="http://schemas.openxmlformats.org/officeDocument/2006/relationships/image" Target="../media/image1490.png"/><Relationship Id="rId186" Type="http://schemas.openxmlformats.org/officeDocument/2006/relationships/customXml" Target="../ink/ink1516.xml"/><Relationship Id="rId351" Type="http://schemas.openxmlformats.org/officeDocument/2006/relationships/image" Target="../media/image1583.png"/><Relationship Id="rId372" Type="http://schemas.openxmlformats.org/officeDocument/2006/relationships/customXml" Target="../ink/ink1609.xml"/><Relationship Id="rId393" Type="http://schemas.openxmlformats.org/officeDocument/2006/relationships/image" Target="../media/image1604.png"/><Relationship Id="rId407" Type="http://schemas.openxmlformats.org/officeDocument/2006/relationships/image" Target="../media/image1611.png"/><Relationship Id="rId428" Type="http://schemas.openxmlformats.org/officeDocument/2006/relationships/customXml" Target="../ink/ink1637.xml"/><Relationship Id="rId449" Type="http://schemas.openxmlformats.org/officeDocument/2006/relationships/image" Target="../media/image1632.png"/><Relationship Id="rId211" Type="http://schemas.openxmlformats.org/officeDocument/2006/relationships/image" Target="../media/image1513.png"/><Relationship Id="rId232" Type="http://schemas.openxmlformats.org/officeDocument/2006/relationships/customXml" Target="../ink/ink1539.xml"/><Relationship Id="rId253" Type="http://schemas.openxmlformats.org/officeDocument/2006/relationships/image" Target="../media/image1534.png"/><Relationship Id="rId274" Type="http://schemas.openxmlformats.org/officeDocument/2006/relationships/customXml" Target="../ink/ink1560.xml"/><Relationship Id="rId295" Type="http://schemas.openxmlformats.org/officeDocument/2006/relationships/image" Target="../media/image1555.png"/><Relationship Id="rId309" Type="http://schemas.openxmlformats.org/officeDocument/2006/relationships/image" Target="../media/image1562.png"/><Relationship Id="rId460" Type="http://schemas.openxmlformats.org/officeDocument/2006/relationships/customXml" Target="../ink/ink1653.xml"/><Relationship Id="rId27" Type="http://schemas.openxmlformats.org/officeDocument/2006/relationships/image" Target="../media/image1421.png"/><Relationship Id="rId48" Type="http://schemas.openxmlformats.org/officeDocument/2006/relationships/customXml" Target="../ink/ink1447.xml"/><Relationship Id="rId69" Type="http://schemas.openxmlformats.org/officeDocument/2006/relationships/image" Target="../media/image1442.png"/><Relationship Id="rId113" Type="http://schemas.openxmlformats.org/officeDocument/2006/relationships/image" Target="../media/image1464.png"/><Relationship Id="rId134" Type="http://schemas.openxmlformats.org/officeDocument/2006/relationships/customXml" Target="../ink/ink1490.xml"/><Relationship Id="rId320" Type="http://schemas.openxmlformats.org/officeDocument/2006/relationships/customXml" Target="../ink/ink1583.xml"/><Relationship Id="rId80" Type="http://schemas.openxmlformats.org/officeDocument/2006/relationships/customXml" Target="../ink/ink1463.xml"/><Relationship Id="rId155" Type="http://schemas.openxmlformats.org/officeDocument/2006/relationships/image" Target="../media/image1485.png"/><Relationship Id="rId176" Type="http://schemas.openxmlformats.org/officeDocument/2006/relationships/customXml" Target="../ink/ink1511.xml"/><Relationship Id="rId197" Type="http://schemas.openxmlformats.org/officeDocument/2006/relationships/image" Target="../media/image1506.png"/><Relationship Id="rId341" Type="http://schemas.openxmlformats.org/officeDocument/2006/relationships/image" Target="../media/image1578.png"/><Relationship Id="rId362" Type="http://schemas.openxmlformats.org/officeDocument/2006/relationships/customXml" Target="../ink/ink1604.xml"/><Relationship Id="rId383" Type="http://schemas.openxmlformats.org/officeDocument/2006/relationships/image" Target="../media/image1599.png"/><Relationship Id="rId418" Type="http://schemas.openxmlformats.org/officeDocument/2006/relationships/customXml" Target="../ink/ink1632.xml"/><Relationship Id="rId439" Type="http://schemas.openxmlformats.org/officeDocument/2006/relationships/image" Target="../media/image1627.png"/><Relationship Id="rId201" Type="http://schemas.openxmlformats.org/officeDocument/2006/relationships/image" Target="../media/image1508.png"/><Relationship Id="rId222" Type="http://schemas.openxmlformats.org/officeDocument/2006/relationships/customXml" Target="../ink/ink1534.xml"/><Relationship Id="rId243" Type="http://schemas.openxmlformats.org/officeDocument/2006/relationships/image" Target="../media/image1529.png"/><Relationship Id="rId264" Type="http://schemas.openxmlformats.org/officeDocument/2006/relationships/customXml" Target="../ink/ink1555.xml"/><Relationship Id="rId285" Type="http://schemas.openxmlformats.org/officeDocument/2006/relationships/image" Target="../media/image1550.png"/><Relationship Id="rId450" Type="http://schemas.openxmlformats.org/officeDocument/2006/relationships/customXml" Target="../ink/ink1648.xml"/><Relationship Id="rId471" Type="http://schemas.openxmlformats.org/officeDocument/2006/relationships/image" Target="../media/image1643.png"/><Relationship Id="rId17" Type="http://schemas.openxmlformats.org/officeDocument/2006/relationships/image" Target="../media/image1416.png"/><Relationship Id="rId38" Type="http://schemas.openxmlformats.org/officeDocument/2006/relationships/customXml" Target="../ink/ink1442.xml"/><Relationship Id="rId59" Type="http://schemas.openxmlformats.org/officeDocument/2006/relationships/image" Target="../media/image1437.png"/><Relationship Id="rId103" Type="http://schemas.openxmlformats.org/officeDocument/2006/relationships/image" Target="../media/image1459.png"/><Relationship Id="rId124" Type="http://schemas.openxmlformats.org/officeDocument/2006/relationships/customXml" Target="../ink/ink1485.xml"/><Relationship Id="rId310" Type="http://schemas.openxmlformats.org/officeDocument/2006/relationships/customXml" Target="../ink/ink1578.xml"/><Relationship Id="rId70" Type="http://schemas.openxmlformats.org/officeDocument/2006/relationships/customXml" Target="../ink/ink1458.xml"/><Relationship Id="rId91" Type="http://schemas.openxmlformats.org/officeDocument/2006/relationships/image" Target="../media/image1453.png"/><Relationship Id="rId145" Type="http://schemas.openxmlformats.org/officeDocument/2006/relationships/image" Target="../media/image1480.png"/><Relationship Id="rId166" Type="http://schemas.openxmlformats.org/officeDocument/2006/relationships/customXml" Target="../ink/ink1506.xml"/><Relationship Id="rId187" Type="http://schemas.openxmlformats.org/officeDocument/2006/relationships/image" Target="../media/image1501.png"/><Relationship Id="rId331" Type="http://schemas.openxmlformats.org/officeDocument/2006/relationships/image" Target="../media/image1573.png"/><Relationship Id="rId352" Type="http://schemas.openxmlformats.org/officeDocument/2006/relationships/customXml" Target="../ink/ink1599.xml"/><Relationship Id="rId373" Type="http://schemas.openxmlformats.org/officeDocument/2006/relationships/image" Target="../media/image1594.png"/><Relationship Id="rId394" Type="http://schemas.openxmlformats.org/officeDocument/2006/relationships/customXml" Target="../ink/ink1620.xml"/><Relationship Id="rId408" Type="http://schemas.openxmlformats.org/officeDocument/2006/relationships/customXml" Target="../ink/ink1627.xml"/><Relationship Id="rId429" Type="http://schemas.openxmlformats.org/officeDocument/2006/relationships/image" Target="../media/image1622.png"/><Relationship Id="rId1" Type="http://schemas.microsoft.com/office/2007/relationships/media" Target="../media/media7.m4a"/><Relationship Id="rId212" Type="http://schemas.openxmlformats.org/officeDocument/2006/relationships/customXml" Target="../ink/ink1529.xml"/><Relationship Id="rId233" Type="http://schemas.openxmlformats.org/officeDocument/2006/relationships/image" Target="../media/image1524.png"/><Relationship Id="rId254" Type="http://schemas.openxmlformats.org/officeDocument/2006/relationships/customXml" Target="../ink/ink1550.xml"/><Relationship Id="rId440" Type="http://schemas.openxmlformats.org/officeDocument/2006/relationships/customXml" Target="../ink/ink1643.xml"/><Relationship Id="rId28" Type="http://schemas.openxmlformats.org/officeDocument/2006/relationships/customXml" Target="../ink/ink1437.xml"/><Relationship Id="rId49" Type="http://schemas.openxmlformats.org/officeDocument/2006/relationships/image" Target="../media/image1432.png"/><Relationship Id="rId114" Type="http://schemas.openxmlformats.org/officeDocument/2006/relationships/customXml" Target="../ink/ink1480.xml"/><Relationship Id="rId275" Type="http://schemas.openxmlformats.org/officeDocument/2006/relationships/image" Target="../media/image1545.png"/><Relationship Id="rId296" Type="http://schemas.openxmlformats.org/officeDocument/2006/relationships/customXml" Target="../ink/ink1571.xml"/><Relationship Id="rId300" Type="http://schemas.openxmlformats.org/officeDocument/2006/relationships/customXml" Target="../ink/ink1573.xml"/><Relationship Id="rId461" Type="http://schemas.openxmlformats.org/officeDocument/2006/relationships/image" Target="../media/image1638.png"/><Relationship Id="rId60" Type="http://schemas.openxmlformats.org/officeDocument/2006/relationships/customXml" Target="../ink/ink1453.xml"/><Relationship Id="rId81" Type="http://schemas.openxmlformats.org/officeDocument/2006/relationships/image" Target="../media/image1448.png"/><Relationship Id="rId135" Type="http://schemas.openxmlformats.org/officeDocument/2006/relationships/image" Target="../media/image1475.png"/><Relationship Id="rId156" Type="http://schemas.openxmlformats.org/officeDocument/2006/relationships/customXml" Target="../ink/ink1501.xml"/><Relationship Id="rId177" Type="http://schemas.openxmlformats.org/officeDocument/2006/relationships/image" Target="../media/image1496.png"/><Relationship Id="rId198" Type="http://schemas.openxmlformats.org/officeDocument/2006/relationships/customXml" Target="../ink/ink1522.xml"/><Relationship Id="rId321" Type="http://schemas.openxmlformats.org/officeDocument/2006/relationships/image" Target="../media/image1568.png"/><Relationship Id="rId342" Type="http://schemas.openxmlformats.org/officeDocument/2006/relationships/customXml" Target="../ink/ink1594.xml"/><Relationship Id="rId363" Type="http://schemas.openxmlformats.org/officeDocument/2006/relationships/image" Target="../media/image1589.png"/><Relationship Id="rId384" Type="http://schemas.openxmlformats.org/officeDocument/2006/relationships/customXml" Target="../ink/ink1615.xml"/><Relationship Id="rId419" Type="http://schemas.openxmlformats.org/officeDocument/2006/relationships/image" Target="../media/image1617.png"/><Relationship Id="rId202" Type="http://schemas.openxmlformats.org/officeDocument/2006/relationships/customXml" Target="../ink/ink1524.xml"/><Relationship Id="rId223" Type="http://schemas.openxmlformats.org/officeDocument/2006/relationships/image" Target="../media/image1519.png"/><Relationship Id="rId244" Type="http://schemas.openxmlformats.org/officeDocument/2006/relationships/customXml" Target="../ink/ink1545.xml"/><Relationship Id="rId430" Type="http://schemas.openxmlformats.org/officeDocument/2006/relationships/customXml" Target="../ink/ink1638.xml"/><Relationship Id="rId18" Type="http://schemas.openxmlformats.org/officeDocument/2006/relationships/customXml" Target="../ink/ink1432.xml"/><Relationship Id="rId39" Type="http://schemas.openxmlformats.org/officeDocument/2006/relationships/image" Target="../media/image1427.png"/><Relationship Id="rId265" Type="http://schemas.openxmlformats.org/officeDocument/2006/relationships/image" Target="../media/image1540.png"/><Relationship Id="rId286" Type="http://schemas.openxmlformats.org/officeDocument/2006/relationships/customXml" Target="../ink/ink1566.xml"/><Relationship Id="rId451" Type="http://schemas.openxmlformats.org/officeDocument/2006/relationships/image" Target="../media/image1633.png"/><Relationship Id="rId472" Type="http://schemas.openxmlformats.org/officeDocument/2006/relationships/customXml" Target="../ink/ink1659.xml"/><Relationship Id="rId50" Type="http://schemas.openxmlformats.org/officeDocument/2006/relationships/customXml" Target="../ink/ink1448.xml"/><Relationship Id="rId104" Type="http://schemas.openxmlformats.org/officeDocument/2006/relationships/customXml" Target="../ink/ink1475.xml"/><Relationship Id="rId125" Type="http://schemas.openxmlformats.org/officeDocument/2006/relationships/image" Target="../media/image1470.png"/><Relationship Id="rId146" Type="http://schemas.openxmlformats.org/officeDocument/2006/relationships/customXml" Target="../ink/ink1496.xml"/><Relationship Id="rId167" Type="http://schemas.openxmlformats.org/officeDocument/2006/relationships/image" Target="../media/image1491.png"/><Relationship Id="rId188" Type="http://schemas.openxmlformats.org/officeDocument/2006/relationships/customXml" Target="../ink/ink1517.xml"/><Relationship Id="rId311" Type="http://schemas.openxmlformats.org/officeDocument/2006/relationships/image" Target="../media/image1563.png"/><Relationship Id="rId332" Type="http://schemas.openxmlformats.org/officeDocument/2006/relationships/customXml" Target="../ink/ink1589.xml"/><Relationship Id="rId353" Type="http://schemas.openxmlformats.org/officeDocument/2006/relationships/image" Target="../media/image1584.png"/><Relationship Id="rId374" Type="http://schemas.openxmlformats.org/officeDocument/2006/relationships/customXml" Target="../ink/ink1610.xml"/><Relationship Id="rId395" Type="http://schemas.openxmlformats.org/officeDocument/2006/relationships/image" Target="../media/image1605.png"/><Relationship Id="rId409" Type="http://schemas.openxmlformats.org/officeDocument/2006/relationships/image" Target="../media/image1612.png"/><Relationship Id="rId71" Type="http://schemas.openxmlformats.org/officeDocument/2006/relationships/image" Target="../media/image1443.png"/><Relationship Id="rId92" Type="http://schemas.openxmlformats.org/officeDocument/2006/relationships/customXml" Target="../ink/ink1469.xml"/><Relationship Id="rId213" Type="http://schemas.openxmlformats.org/officeDocument/2006/relationships/image" Target="../media/image1514.png"/><Relationship Id="rId234" Type="http://schemas.openxmlformats.org/officeDocument/2006/relationships/customXml" Target="../ink/ink1540.xml"/><Relationship Id="rId420" Type="http://schemas.openxmlformats.org/officeDocument/2006/relationships/customXml" Target="../ink/ink1633.xml"/><Relationship Id="rId2" Type="http://schemas.openxmlformats.org/officeDocument/2006/relationships/audio" Target="../media/media7.m4a"/><Relationship Id="rId29" Type="http://schemas.openxmlformats.org/officeDocument/2006/relationships/image" Target="../media/image1422.png"/><Relationship Id="rId255" Type="http://schemas.openxmlformats.org/officeDocument/2006/relationships/image" Target="../media/image1535.png"/><Relationship Id="rId276" Type="http://schemas.openxmlformats.org/officeDocument/2006/relationships/customXml" Target="../ink/ink1561.xml"/><Relationship Id="rId297" Type="http://schemas.openxmlformats.org/officeDocument/2006/relationships/image" Target="../media/image1556.png"/><Relationship Id="rId441" Type="http://schemas.openxmlformats.org/officeDocument/2006/relationships/image" Target="../media/image1628.png"/><Relationship Id="rId462" Type="http://schemas.openxmlformats.org/officeDocument/2006/relationships/customXml" Target="../ink/ink1654.xml"/><Relationship Id="rId40" Type="http://schemas.openxmlformats.org/officeDocument/2006/relationships/customXml" Target="../ink/ink1443.xml"/><Relationship Id="rId115" Type="http://schemas.openxmlformats.org/officeDocument/2006/relationships/image" Target="../media/image1465.png"/><Relationship Id="rId136" Type="http://schemas.openxmlformats.org/officeDocument/2006/relationships/customXml" Target="../ink/ink1491.xml"/><Relationship Id="rId157" Type="http://schemas.openxmlformats.org/officeDocument/2006/relationships/image" Target="../media/image1486.png"/><Relationship Id="rId178" Type="http://schemas.openxmlformats.org/officeDocument/2006/relationships/customXml" Target="../ink/ink1512.xml"/><Relationship Id="rId301" Type="http://schemas.openxmlformats.org/officeDocument/2006/relationships/image" Target="../media/image1558.png"/><Relationship Id="rId322" Type="http://schemas.openxmlformats.org/officeDocument/2006/relationships/customXml" Target="../ink/ink1584.xml"/><Relationship Id="rId343" Type="http://schemas.openxmlformats.org/officeDocument/2006/relationships/image" Target="../media/image1579.png"/><Relationship Id="rId364" Type="http://schemas.openxmlformats.org/officeDocument/2006/relationships/customXml" Target="../ink/ink1605.xml"/><Relationship Id="rId61" Type="http://schemas.openxmlformats.org/officeDocument/2006/relationships/image" Target="../media/image1438.png"/><Relationship Id="rId82" Type="http://schemas.openxmlformats.org/officeDocument/2006/relationships/customXml" Target="../ink/ink1464.xml"/><Relationship Id="rId199" Type="http://schemas.openxmlformats.org/officeDocument/2006/relationships/image" Target="../media/image1507.png"/><Relationship Id="rId203" Type="http://schemas.openxmlformats.org/officeDocument/2006/relationships/image" Target="../media/image1509.png"/><Relationship Id="rId385" Type="http://schemas.openxmlformats.org/officeDocument/2006/relationships/image" Target="../media/image1600.png"/><Relationship Id="rId19" Type="http://schemas.openxmlformats.org/officeDocument/2006/relationships/image" Target="../media/image1417.png"/><Relationship Id="rId224" Type="http://schemas.openxmlformats.org/officeDocument/2006/relationships/customXml" Target="../ink/ink1535.xml"/><Relationship Id="rId245" Type="http://schemas.openxmlformats.org/officeDocument/2006/relationships/image" Target="../media/image1530.png"/><Relationship Id="rId266" Type="http://schemas.openxmlformats.org/officeDocument/2006/relationships/customXml" Target="../ink/ink1556.xml"/><Relationship Id="rId287" Type="http://schemas.openxmlformats.org/officeDocument/2006/relationships/image" Target="../media/image1551.png"/><Relationship Id="rId410" Type="http://schemas.openxmlformats.org/officeDocument/2006/relationships/customXml" Target="../ink/ink1628.xml"/><Relationship Id="rId431" Type="http://schemas.openxmlformats.org/officeDocument/2006/relationships/image" Target="../media/image1623.png"/><Relationship Id="rId452" Type="http://schemas.openxmlformats.org/officeDocument/2006/relationships/customXml" Target="../ink/ink1649.xml"/><Relationship Id="rId473" Type="http://schemas.openxmlformats.org/officeDocument/2006/relationships/image" Target="../media/image1644.png"/><Relationship Id="rId30" Type="http://schemas.openxmlformats.org/officeDocument/2006/relationships/customXml" Target="../ink/ink1438.xml"/><Relationship Id="rId105" Type="http://schemas.openxmlformats.org/officeDocument/2006/relationships/image" Target="../media/image1460.png"/><Relationship Id="rId126" Type="http://schemas.openxmlformats.org/officeDocument/2006/relationships/customXml" Target="../ink/ink1486.xml"/><Relationship Id="rId147" Type="http://schemas.openxmlformats.org/officeDocument/2006/relationships/image" Target="../media/image1481.png"/><Relationship Id="rId168" Type="http://schemas.openxmlformats.org/officeDocument/2006/relationships/customXml" Target="../ink/ink1507.xml"/><Relationship Id="rId312" Type="http://schemas.openxmlformats.org/officeDocument/2006/relationships/customXml" Target="../ink/ink1579.xml"/><Relationship Id="rId333" Type="http://schemas.openxmlformats.org/officeDocument/2006/relationships/image" Target="../media/image1574.png"/><Relationship Id="rId354" Type="http://schemas.openxmlformats.org/officeDocument/2006/relationships/customXml" Target="../ink/ink1600.xml"/><Relationship Id="rId51" Type="http://schemas.openxmlformats.org/officeDocument/2006/relationships/image" Target="../media/image1433.png"/><Relationship Id="rId72" Type="http://schemas.openxmlformats.org/officeDocument/2006/relationships/customXml" Target="../ink/ink1459.xml"/><Relationship Id="rId93" Type="http://schemas.openxmlformats.org/officeDocument/2006/relationships/image" Target="../media/image1454.png"/><Relationship Id="rId189" Type="http://schemas.openxmlformats.org/officeDocument/2006/relationships/image" Target="../media/image1502.png"/><Relationship Id="rId375" Type="http://schemas.openxmlformats.org/officeDocument/2006/relationships/image" Target="../media/image1595.png"/><Relationship Id="rId396" Type="http://schemas.openxmlformats.org/officeDocument/2006/relationships/customXml" Target="../ink/ink1621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1530.xml"/><Relationship Id="rId235" Type="http://schemas.openxmlformats.org/officeDocument/2006/relationships/image" Target="../media/image1525.png"/><Relationship Id="rId256" Type="http://schemas.openxmlformats.org/officeDocument/2006/relationships/customXml" Target="../ink/ink1551.xml"/><Relationship Id="rId277" Type="http://schemas.openxmlformats.org/officeDocument/2006/relationships/image" Target="../media/image1546.png"/><Relationship Id="rId298" Type="http://schemas.openxmlformats.org/officeDocument/2006/relationships/customXml" Target="../ink/ink1572.xml"/><Relationship Id="rId400" Type="http://schemas.openxmlformats.org/officeDocument/2006/relationships/customXml" Target="../ink/ink1623.xml"/><Relationship Id="rId421" Type="http://schemas.openxmlformats.org/officeDocument/2006/relationships/image" Target="../media/image1618.png"/><Relationship Id="rId442" Type="http://schemas.openxmlformats.org/officeDocument/2006/relationships/customXml" Target="../ink/ink1644.xml"/><Relationship Id="rId463" Type="http://schemas.openxmlformats.org/officeDocument/2006/relationships/image" Target="../media/image1639.png"/><Relationship Id="rId116" Type="http://schemas.openxmlformats.org/officeDocument/2006/relationships/customXml" Target="../ink/ink1481.xml"/><Relationship Id="rId137" Type="http://schemas.openxmlformats.org/officeDocument/2006/relationships/image" Target="../media/image1476.png"/><Relationship Id="rId158" Type="http://schemas.openxmlformats.org/officeDocument/2006/relationships/customXml" Target="../ink/ink1502.xml"/><Relationship Id="rId302" Type="http://schemas.openxmlformats.org/officeDocument/2006/relationships/customXml" Target="../ink/ink1574.xml"/><Relationship Id="rId323" Type="http://schemas.openxmlformats.org/officeDocument/2006/relationships/image" Target="../media/image1569.png"/><Relationship Id="rId344" Type="http://schemas.openxmlformats.org/officeDocument/2006/relationships/customXml" Target="../ink/ink1595.xml"/><Relationship Id="rId20" Type="http://schemas.openxmlformats.org/officeDocument/2006/relationships/customXml" Target="../ink/ink1433.xml"/><Relationship Id="rId41" Type="http://schemas.openxmlformats.org/officeDocument/2006/relationships/image" Target="../media/image1428.png"/><Relationship Id="rId62" Type="http://schemas.openxmlformats.org/officeDocument/2006/relationships/customXml" Target="../ink/ink1454.xml"/><Relationship Id="rId83" Type="http://schemas.openxmlformats.org/officeDocument/2006/relationships/image" Target="../media/image1449.png"/><Relationship Id="rId179" Type="http://schemas.openxmlformats.org/officeDocument/2006/relationships/image" Target="../media/image1497.png"/><Relationship Id="rId365" Type="http://schemas.openxmlformats.org/officeDocument/2006/relationships/image" Target="../media/image1590.png"/><Relationship Id="rId386" Type="http://schemas.openxmlformats.org/officeDocument/2006/relationships/customXml" Target="../ink/ink1616.xml"/><Relationship Id="rId190" Type="http://schemas.openxmlformats.org/officeDocument/2006/relationships/customXml" Target="../ink/ink1518.xml"/><Relationship Id="rId204" Type="http://schemas.openxmlformats.org/officeDocument/2006/relationships/customXml" Target="../ink/ink1525.xml"/><Relationship Id="rId225" Type="http://schemas.openxmlformats.org/officeDocument/2006/relationships/image" Target="../media/image1520.png"/><Relationship Id="rId246" Type="http://schemas.openxmlformats.org/officeDocument/2006/relationships/customXml" Target="../ink/ink1546.xml"/><Relationship Id="rId267" Type="http://schemas.openxmlformats.org/officeDocument/2006/relationships/image" Target="../media/image1541.png"/><Relationship Id="rId288" Type="http://schemas.openxmlformats.org/officeDocument/2006/relationships/customXml" Target="../ink/ink1567.xml"/><Relationship Id="rId411" Type="http://schemas.openxmlformats.org/officeDocument/2006/relationships/image" Target="../media/image1613.png"/><Relationship Id="rId432" Type="http://schemas.openxmlformats.org/officeDocument/2006/relationships/customXml" Target="../ink/ink1639.xml"/><Relationship Id="rId453" Type="http://schemas.openxmlformats.org/officeDocument/2006/relationships/image" Target="../media/image1634.png"/><Relationship Id="rId474" Type="http://schemas.openxmlformats.org/officeDocument/2006/relationships/customXml" Target="../ink/ink1660.xml"/><Relationship Id="rId106" Type="http://schemas.openxmlformats.org/officeDocument/2006/relationships/customXml" Target="../ink/ink1476.xml"/><Relationship Id="rId127" Type="http://schemas.openxmlformats.org/officeDocument/2006/relationships/image" Target="../media/image1471.png"/><Relationship Id="rId313" Type="http://schemas.openxmlformats.org/officeDocument/2006/relationships/image" Target="../media/image1564.png"/><Relationship Id="rId10" Type="http://schemas.openxmlformats.org/officeDocument/2006/relationships/customXml" Target="../ink/ink1428.xml"/><Relationship Id="rId31" Type="http://schemas.openxmlformats.org/officeDocument/2006/relationships/image" Target="../media/image1423.png"/><Relationship Id="rId52" Type="http://schemas.openxmlformats.org/officeDocument/2006/relationships/customXml" Target="../ink/ink1449.xml"/><Relationship Id="rId73" Type="http://schemas.openxmlformats.org/officeDocument/2006/relationships/image" Target="../media/image1444.png"/><Relationship Id="rId94" Type="http://schemas.openxmlformats.org/officeDocument/2006/relationships/customXml" Target="../ink/ink1470.xml"/><Relationship Id="rId148" Type="http://schemas.openxmlformats.org/officeDocument/2006/relationships/customXml" Target="../ink/ink1497.xml"/><Relationship Id="rId169" Type="http://schemas.openxmlformats.org/officeDocument/2006/relationships/image" Target="../media/image1492.png"/><Relationship Id="rId334" Type="http://schemas.openxmlformats.org/officeDocument/2006/relationships/customXml" Target="../ink/ink1590.xml"/><Relationship Id="rId355" Type="http://schemas.openxmlformats.org/officeDocument/2006/relationships/image" Target="../media/image1585.png"/><Relationship Id="rId376" Type="http://schemas.openxmlformats.org/officeDocument/2006/relationships/customXml" Target="../ink/ink1611.xml"/><Relationship Id="rId397" Type="http://schemas.openxmlformats.org/officeDocument/2006/relationships/image" Target="../media/image1606.png"/><Relationship Id="rId4" Type="http://schemas.openxmlformats.org/officeDocument/2006/relationships/customXml" Target="../ink/ink1425.xml"/><Relationship Id="rId180" Type="http://schemas.openxmlformats.org/officeDocument/2006/relationships/customXml" Target="../ink/ink1513.xml"/><Relationship Id="rId215" Type="http://schemas.openxmlformats.org/officeDocument/2006/relationships/image" Target="../media/image1515.png"/><Relationship Id="rId236" Type="http://schemas.openxmlformats.org/officeDocument/2006/relationships/customXml" Target="../ink/ink1541.xml"/><Relationship Id="rId257" Type="http://schemas.openxmlformats.org/officeDocument/2006/relationships/image" Target="../media/image1536.png"/><Relationship Id="rId278" Type="http://schemas.openxmlformats.org/officeDocument/2006/relationships/customXml" Target="../ink/ink1562.xml"/><Relationship Id="rId401" Type="http://schemas.openxmlformats.org/officeDocument/2006/relationships/image" Target="../media/image1608.png"/><Relationship Id="rId422" Type="http://schemas.openxmlformats.org/officeDocument/2006/relationships/customXml" Target="../ink/ink1634.xml"/><Relationship Id="rId443" Type="http://schemas.openxmlformats.org/officeDocument/2006/relationships/image" Target="../media/image1629.png"/><Relationship Id="rId464" Type="http://schemas.openxmlformats.org/officeDocument/2006/relationships/customXml" Target="../ink/ink1655.xml"/><Relationship Id="rId303" Type="http://schemas.openxmlformats.org/officeDocument/2006/relationships/image" Target="../media/image1559.png"/><Relationship Id="rId42" Type="http://schemas.openxmlformats.org/officeDocument/2006/relationships/customXml" Target="../ink/ink1444.xml"/><Relationship Id="rId84" Type="http://schemas.openxmlformats.org/officeDocument/2006/relationships/customXml" Target="../ink/ink1465.xml"/><Relationship Id="rId138" Type="http://schemas.openxmlformats.org/officeDocument/2006/relationships/customXml" Target="../ink/ink1492.xml"/><Relationship Id="rId345" Type="http://schemas.openxmlformats.org/officeDocument/2006/relationships/image" Target="../media/image1580.png"/><Relationship Id="rId387" Type="http://schemas.openxmlformats.org/officeDocument/2006/relationships/image" Target="../media/image1601.png"/><Relationship Id="rId191" Type="http://schemas.openxmlformats.org/officeDocument/2006/relationships/image" Target="../media/image1503.png"/><Relationship Id="rId205" Type="http://schemas.openxmlformats.org/officeDocument/2006/relationships/image" Target="../media/image1510.png"/><Relationship Id="rId247" Type="http://schemas.openxmlformats.org/officeDocument/2006/relationships/image" Target="../media/image1531.png"/><Relationship Id="rId412" Type="http://schemas.openxmlformats.org/officeDocument/2006/relationships/customXml" Target="../ink/ink1629.xml"/><Relationship Id="rId107" Type="http://schemas.openxmlformats.org/officeDocument/2006/relationships/image" Target="../media/image1461.png"/><Relationship Id="rId289" Type="http://schemas.openxmlformats.org/officeDocument/2006/relationships/image" Target="../media/image1552.png"/><Relationship Id="rId454" Type="http://schemas.openxmlformats.org/officeDocument/2006/relationships/customXml" Target="../ink/ink1650.xml"/><Relationship Id="rId11" Type="http://schemas.openxmlformats.org/officeDocument/2006/relationships/image" Target="../media/image1413.png"/><Relationship Id="rId53" Type="http://schemas.openxmlformats.org/officeDocument/2006/relationships/image" Target="../media/image1434.png"/><Relationship Id="rId149" Type="http://schemas.openxmlformats.org/officeDocument/2006/relationships/image" Target="../media/image1482.png"/><Relationship Id="rId314" Type="http://schemas.openxmlformats.org/officeDocument/2006/relationships/customXml" Target="../ink/ink1580.xml"/><Relationship Id="rId356" Type="http://schemas.openxmlformats.org/officeDocument/2006/relationships/customXml" Target="../ink/ink1601.xml"/><Relationship Id="rId398" Type="http://schemas.openxmlformats.org/officeDocument/2006/relationships/customXml" Target="../ink/ink1622.xml"/><Relationship Id="rId95" Type="http://schemas.openxmlformats.org/officeDocument/2006/relationships/image" Target="../media/image1455.png"/><Relationship Id="rId160" Type="http://schemas.openxmlformats.org/officeDocument/2006/relationships/customXml" Target="../ink/ink1503.xml"/><Relationship Id="rId216" Type="http://schemas.openxmlformats.org/officeDocument/2006/relationships/customXml" Target="../ink/ink1531.xml"/><Relationship Id="rId423" Type="http://schemas.openxmlformats.org/officeDocument/2006/relationships/image" Target="../media/image1619.png"/><Relationship Id="rId258" Type="http://schemas.openxmlformats.org/officeDocument/2006/relationships/customXml" Target="../ink/ink1552.xml"/><Relationship Id="rId465" Type="http://schemas.openxmlformats.org/officeDocument/2006/relationships/image" Target="../media/image1640.png"/><Relationship Id="rId22" Type="http://schemas.openxmlformats.org/officeDocument/2006/relationships/customXml" Target="../ink/ink1434.xml"/><Relationship Id="rId64" Type="http://schemas.openxmlformats.org/officeDocument/2006/relationships/customXml" Target="../ink/ink1455.xml"/><Relationship Id="rId118" Type="http://schemas.openxmlformats.org/officeDocument/2006/relationships/customXml" Target="../ink/ink1482.xml"/><Relationship Id="rId325" Type="http://schemas.openxmlformats.org/officeDocument/2006/relationships/image" Target="../media/image1570.png"/><Relationship Id="rId367" Type="http://schemas.openxmlformats.org/officeDocument/2006/relationships/image" Target="../media/image1591.png"/><Relationship Id="rId171" Type="http://schemas.openxmlformats.org/officeDocument/2006/relationships/image" Target="../media/image1493.png"/><Relationship Id="rId227" Type="http://schemas.openxmlformats.org/officeDocument/2006/relationships/image" Target="../media/image1521.png"/><Relationship Id="rId269" Type="http://schemas.openxmlformats.org/officeDocument/2006/relationships/image" Target="../media/image1542.png"/><Relationship Id="rId434" Type="http://schemas.openxmlformats.org/officeDocument/2006/relationships/customXml" Target="../ink/ink1640.xml"/><Relationship Id="rId476" Type="http://schemas.openxmlformats.org/officeDocument/2006/relationships/customXml" Target="../ink/ink1661.xml"/><Relationship Id="rId33" Type="http://schemas.openxmlformats.org/officeDocument/2006/relationships/image" Target="../media/image1424.png"/><Relationship Id="rId129" Type="http://schemas.openxmlformats.org/officeDocument/2006/relationships/image" Target="../media/image1472.png"/><Relationship Id="rId280" Type="http://schemas.openxmlformats.org/officeDocument/2006/relationships/customXml" Target="../ink/ink1563.xml"/><Relationship Id="rId336" Type="http://schemas.openxmlformats.org/officeDocument/2006/relationships/customXml" Target="../ink/ink1591.xml"/><Relationship Id="rId75" Type="http://schemas.openxmlformats.org/officeDocument/2006/relationships/image" Target="../media/image1445.png"/><Relationship Id="rId140" Type="http://schemas.openxmlformats.org/officeDocument/2006/relationships/customXml" Target="../ink/ink1493.xml"/><Relationship Id="rId182" Type="http://schemas.openxmlformats.org/officeDocument/2006/relationships/customXml" Target="../ink/ink1514.xml"/><Relationship Id="rId378" Type="http://schemas.openxmlformats.org/officeDocument/2006/relationships/customXml" Target="../ink/ink1612.xml"/><Relationship Id="rId403" Type="http://schemas.openxmlformats.org/officeDocument/2006/relationships/image" Target="../media/image1609.png"/><Relationship Id="rId6" Type="http://schemas.openxmlformats.org/officeDocument/2006/relationships/customXml" Target="../ink/ink1426.xml"/><Relationship Id="rId238" Type="http://schemas.openxmlformats.org/officeDocument/2006/relationships/customXml" Target="../ink/ink1542.xml"/><Relationship Id="rId445" Type="http://schemas.openxmlformats.org/officeDocument/2006/relationships/image" Target="../media/image1630.png"/><Relationship Id="rId291" Type="http://schemas.openxmlformats.org/officeDocument/2006/relationships/image" Target="../media/image1553.png"/><Relationship Id="rId305" Type="http://schemas.openxmlformats.org/officeDocument/2006/relationships/image" Target="../media/image1560.png"/><Relationship Id="rId347" Type="http://schemas.openxmlformats.org/officeDocument/2006/relationships/image" Target="../media/image1581.png"/><Relationship Id="rId44" Type="http://schemas.openxmlformats.org/officeDocument/2006/relationships/customXml" Target="../ink/ink1445.xml"/><Relationship Id="rId86" Type="http://schemas.openxmlformats.org/officeDocument/2006/relationships/customXml" Target="../ink/ink1466.xml"/><Relationship Id="rId151" Type="http://schemas.openxmlformats.org/officeDocument/2006/relationships/image" Target="../media/image1483.png"/><Relationship Id="rId389" Type="http://schemas.openxmlformats.org/officeDocument/2006/relationships/image" Target="../media/image1602.png"/><Relationship Id="rId193" Type="http://schemas.openxmlformats.org/officeDocument/2006/relationships/image" Target="../media/image1504.png"/><Relationship Id="rId207" Type="http://schemas.openxmlformats.org/officeDocument/2006/relationships/image" Target="../media/image1511.png"/><Relationship Id="rId249" Type="http://schemas.openxmlformats.org/officeDocument/2006/relationships/image" Target="../media/image1532.png"/><Relationship Id="rId414" Type="http://schemas.openxmlformats.org/officeDocument/2006/relationships/customXml" Target="../ink/ink1630.xml"/><Relationship Id="rId456" Type="http://schemas.openxmlformats.org/officeDocument/2006/relationships/customXml" Target="../ink/ink1651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04.png"/><Relationship Id="rId299" Type="http://schemas.openxmlformats.org/officeDocument/2006/relationships/image" Target="../media/image1795.png"/><Relationship Id="rId21" Type="http://schemas.openxmlformats.org/officeDocument/2006/relationships/image" Target="../media/image1656.png"/><Relationship Id="rId63" Type="http://schemas.openxmlformats.org/officeDocument/2006/relationships/image" Target="../media/image1677.png"/><Relationship Id="rId159" Type="http://schemas.openxmlformats.org/officeDocument/2006/relationships/image" Target="../media/image1725.png"/><Relationship Id="rId324" Type="http://schemas.openxmlformats.org/officeDocument/2006/relationships/customXml" Target="../ink/ink1823.xml"/><Relationship Id="rId366" Type="http://schemas.openxmlformats.org/officeDocument/2006/relationships/customXml" Target="../ink/ink1844.xml"/><Relationship Id="rId531" Type="http://schemas.openxmlformats.org/officeDocument/2006/relationships/image" Target="../media/image1911.png"/><Relationship Id="rId573" Type="http://schemas.openxmlformats.org/officeDocument/2006/relationships/image" Target="../media/image1932.png"/><Relationship Id="rId629" Type="http://schemas.openxmlformats.org/officeDocument/2006/relationships/image" Target="../media/image1960.png"/><Relationship Id="rId170" Type="http://schemas.openxmlformats.org/officeDocument/2006/relationships/customXml" Target="../ink/ink1746.xml"/><Relationship Id="rId226" Type="http://schemas.openxmlformats.org/officeDocument/2006/relationships/customXml" Target="../ink/ink1774.xml"/><Relationship Id="rId433" Type="http://schemas.openxmlformats.org/officeDocument/2006/relationships/image" Target="../media/image1862.png"/><Relationship Id="rId268" Type="http://schemas.openxmlformats.org/officeDocument/2006/relationships/customXml" Target="../ink/ink1795.xml"/><Relationship Id="rId475" Type="http://schemas.openxmlformats.org/officeDocument/2006/relationships/image" Target="../media/image1883.png"/><Relationship Id="rId640" Type="http://schemas.openxmlformats.org/officeDocument/2006/relationships/customXml" Target="../ink/ink1981.xml"/><Relationship Id="rId32" Type="http://schemas.openxmlformats.org/officeDocument/2006/relationships/customXml" Target="../ink/ink1677.xml"/><Relationship Id="rId74" Type="http://schemas.openxmlformats.org/officeDocument/2006/relationships/customXml" Target="../ink/ink1698.xml"/><Relationship Id="rId128" Type="http://schemas.openxmlformats.org/officeDocument/2006/relationships/customXml" Target="../ink/ink1725.xml"/><Relationship Id="rId335" Type="http://schemas.openxmlformats.org/officeDocument/2006/relationships/image" Target="../media/image1813.png"/><Relationship Id="rId377" Type="http://schemas.openxmlformats.org/officeDocument/2006/relationships/image" Target="../media/image1834.png"/><Relationship Id="rId500" Type="http://schemas.openxmlformats.org/officeDocument/2006/relationships/customXml" Target="../ink/ink1911.xml"/><Relationship Id="rId542" Type="http://schemas.openxmlformats.org/officeDocument/2006/relationships/customXml" Target="../ink/ink1932.xml"/><Relationship Id="rId584" Type="http://schemas.openxmlformats.org/officeDocument/2006/relationships/customXml" Target="../ink/ink1953.xml"/><Relationship Id="rId5" Type="http://schemas.openxmlformats.org/officeDocument/2006/relationships/image" Target="../media/image1648.png"/><Relationship Id="rId181" Type="http://schemas.openxmlformats.org/officeDocument/2006/relationships/image" Target="../media/image1736.png"/><Relationship Id="rId237" Type="http://schemas.openxmlformats.org/officeDocument/2006/relationships/image" Target="../media/image1764.png"/><Relationship Id="rId402" Type="http://schemas.openxmlformats.org/officeDocument/2006/relationships/customXml" Target="../ink/ink1862.xml"/><Relationship Id="rId279" Type="http://schemas.openxmlformats.org/officeDocument/2006/relationships/image" Target="../media/image1785.png"/><Relationship Id="rId444" Type="http://schemas.openxmlformats.org/officeDocument/2006/relationships/customXml" Target="../ink/ink1883.xml"/><Relationship Id="rId486" Type="http://schemas.openxmlformats.org/officeDocument/2006/relationships/customXml" Target="../ink/ink1904.xml"/><Relationship Id="rId43" Type="http://schemas.openxmlformats.org/officeDocument/2006/relationships/image" Target="../media/image1667.png"/><Relationship Id="rId139" Type="http://schemas.openxmlformats.org/officeDocument/2006/relationships/image" Target="../media/image1715.png"/><Relationship Id="rId290" Type="http://schemas.openxmlformats.org/officeDocument/2006/relationships/customXml" Target="../ink/ink1806.xml"/><Relationship Id="rId304" Type="http://schemas.openxmlformats.org/officeDocument/2006/relationships/customXml" Target="../ink/ink1813.xml"/><Relationship Id="rId346" Type="http://schemas.openxmlformats.org/officeDocument/2006/relationships/customXml" Target="../ink/ink1834.xml"/><Relationship Id="rId388" Type="http://schemas.openxmlformats.org/officeDocument/2006/relationships/customXml" Target="../ink/ink1855.xml"/><Relationship Id="rId511" Type="http://schemas.openxmlformats.org/officeDocument/2006/relationships/image" Target="../media/image1901.png"/><Relationship Id="rId553" Type="http://schemas.openxmlformats.org/officeDocument/2006/relationships/image" Target="../media/image1922.png"/><Relationship Id="rId609" Type="http://schemas.openxmlformats.org/officeDocument/2006/relationships/image" Target="../media/image1950.png"/><Relationship Id="rId85" Type="http://schemas.openxmlformats.org/officeDocument/2006/relationships/image" Target="../media/image1688.png"/><Relationship Id="rId150" Type="http://schemas.openxmlformats.org/officeDocument/2006/relationships/customXml" Target="../ink/ink1736.xml"/><Relationship Id="rId192" Type="http://schemas.openxmlformats.org/officeDocument/2006/relationships/customXml" Target="../ink/ink1757.xml"/><Relationship Id="rId206" Type="http://schemas.openxmlformats.org/officeDocument/2006/relationships/customXml" Target="../ink/ink1764.xml"/><Relationship Id="rId413" Type="http://schemas.openxmlformats.org/officeDocument/2006/relationships/image" Target="../media/image1852.png"/><Relationship Id="rId595" Type="http://schemas.openxmlformats.org/officeDocument/2006/relationships/image" Target="../media/image1943.png"/><Relationship Id="rId248" Type="http://schemas.openxmlformats.org/officeDocument/2006/relationships/customXml" Target="../ink/ink1785.xml"/><Relationship Id="rId455" Type="http://schemas.openxmlformats.org/officeDocument/2006/relationships/image" Target="../media/image1873.png"/><Relationship Id="rId497" Type="http://schemas.openxmlformats.org/officeDocument/2006/relationships/image" Target="../media/image1894.png"/><Relationship Id="rId620" Type="http://schemas.openxmlformats.org/officeDocument/2006/relationships/customXml" Target="../ink/ink1971.xml"/><Relationship Id="rId12" Type="http://schemas.openxmlformats.org/officeDocument/2006/relationships/customXml" Target="../ink/ink1667.xml"/><Relationship Id="rId108" Type="http://schemas.openxmlformats.org/officeDocument/2006/relationships/customXml" Target="../ink/ink1715.xml"/><Relationship Id="rId315" Type="http://schemas.openxmlformats.org/officeDocument/2006/relationships/image" Target="../media/image1803.png"/><Relationship Id="rId357" Type="http://schemas.openxmlformats.org/officeDocument/2006/relationships/image" Target="../media/image1824.png"/><Relationship Id="rId522" Type="http://schemas.openxmlformats.org/officeDocument/2006/relationships/customXml" Target="../ink/ink1922.xml"/><Relationship Id="rId54" Type="http://schemas.openxmlformats.org/officeDocument/2006/relationships/customXml" Target="../ink/ink1688.xml"/><Relationship Id="rId96" Type="http://schemas.openxmlformats.org/officeDocument/2006/relationships/customXml" Target="../ink/ink1709.xml"/><Relationship Id="rId161" Type="http://schemas.openxmlformats.org/officeDocument/2006/relationships/image" Target="../media/image1726.png"/><Relationship Id="rId217" Type="http://schemas.openxmlformats.org/officeDocument/2006/relationships/image" Target="../media/image1754.png"/><Relationship Id="rId399" Type="http://schemas.openxmlformats.org/officeDocument/2006/relationships/image" Target="../media/image1845.png"/><Relationship Id="rId564" Type="http://schemas.openxmlformats.org/officeDocument/2006/relationships/customXml" Target="../ink/ink1943.xml"/><Relationship Id="rId259" Type="http://schemas.openxmlformats.org/officeDocument/2006/relationships/image" Target="../media/image1775.png"/><Relationship Id="rId424" Type="http://schemas.openxmlformats.org/officeDocument/2006/relationships/customXml" Target="../ink/ink1873.xml"/><Relationship Id="rId466" Type="http://schemas.openxmlformats.org/officeDocument/2006/relationships/customXml" Target="../ink/ink1894.xml"/><Relationship Id="rId631" Type="http://schemas.openxmlformats.org/officeDocument/2006/relationships/image" Target="../media/image1961.png"/><Relationship Id="rId23" Type="http://schemas.openxmlformats.org/officeDocument/2006/relationships/image" Target="../media/image1657.png"/><Relationship Id="rId119" Type="http://schemas.openxmlformats.org/officeDocument/2006/relationships/image" Target="../media/image1705.png"/><Relationship Id="rId270" Type="http://schemas.openxmlformats.org/officeDocument/2006/relationships/customXml" Target="../ink/ink1796.xml"/><Relationship Id="rId326" Type="http://schemas.openxmlformats.org/officeDocument/2006/relationships/customXml" Target="../ink/ink1824.xml"/><Relationship Id="rId533" Type="http://schemas.openxmlformats.org/officeDocument/2006/relationships/image" Target="../media/image1912.png"/><Relationship Id="rId65" Type="http://schemas.openxmlformats.org/officeDocument/2006/relationships/image" Target="../media/image1678.png"/><Relationship Id="rId130" Type="http://schemas.openxmlformats.org/officeDocument/2006/relationships/customXml" Target="../ink/ink1726.xml"/><Relationship Id="rId368" Type="http://schemas.openxmlformats.org/officeDocument/2006/relationships/customXml" Target="../ink/ink1845.xml"/><Relationship Id="rId575" Type="http://schemas.openxmlformats.org/officeDocument/2006/relationships/image" Target="../media/image1933.png"/><Relationship Id="rId172" Type="http://schemas.openxmlformats.org/officeDocument/2006/relationships/customXml" Target="../ink/ink1747.xml"/><Relationship Id="rId228" Type="http://schemas.openxmlformats.org/officeDocument/2006/relationships/customXml" Target="../ink/ink1775.xml"/><Relationship Id="rId435" Type="http://schemas.openxmlformats.org/officeDocument/2006/relationships/image" Target="../media/image1863.png"/><Relationship Id="rId477" Type="http://schemas.openxmlformats.org/officeDocument/2006/relationships/image" Target="../media/image1884.png"/><Relationship Id="rId600" Type="http://schemas.openxmlformats.org/officeDocument/2006/relationships/customXml" Target="../ink/ink1961.xml"/><Relationship Id="rId642" Type="http://schemas.openxmlformats.org/officeDocument/2006/relationships/customXml" Target="../ink/ink1982.xml"/><Relationship Id="rId281" Type="http://schemas.openxmlformats.org/officeDocument/2006/relationships/image" Target="../media/image1786.png"/><Relationship Id="rId337" Type="http://schemas.openxmlformats.org/officeDocument/2006/relationships/image" Target="../media/image1814.png"/><Relationship Id="rId502" Type="http://schemas.openxmlformats.org/officeDocument/2006/relationships/customXml" Target="../ink/ink1912.xml"/><Relationship Id="rId34" Type="http://schemas.openxmlformats.org/officeDocument/2006/relationships/customXml" Target="../ink/ink1678.xml"/><Relationship Id="rId76" Type="http://schemas.openxmlformats.org/officeDocument/2006/relationships/customXml" Target="../ink/ink1699.xml"/><Relationship Id="rId141" Type="http://schemas.openxmlformats.org/officeDocument/2006/relationships/image" Target="../media/image1716.png"/><Relationship Id="rId379" Type="http://schemas.openxmlformats.org/officeDocument/2006/relationships/image" Target="../media/image1835.png"/><Relationship Id="rId544" Type="http://schemas.openxmlformats.org/officeDocument/2006/relationships/customXml" Target="../ink/ink1933.xml"/><Relationship Id="rId586" Type="http://schemas.openxmlformats.org/officeDocument/2006/relationships/customXml" Target="../ink/ink1954.xml"/><Relationship Id="rId7" Type="http://schemas.openxmlformats.org/officeDocument/2006/relationships/image" Target="../media/image1649.png"/><Relationship Id="rId183" Type="http://schemas.openxmlformats.org/officeDocument/2006/relationships/image" Target="../media/image1737.png"/><Relationship Id="rId239" Type="http://schemas.openxmlformats.org/officeDocument/2006/relationships/image" Target="../media/image1765.png"/><Relationship Id="rId390" Type="http://schemas.openxmlformats.org/officeDocument/2006/relationships/customXml" Target="../ink/ink1856.xml"/><Relationship Id="rId404" Type="http://schemas.openxmlformats.org/officeDocument/2006/relationships/customXml" Target="../ink/ink1863.xml"/><Relationship Id="rId446" Type="http://schemas.openxmlformats.org/officeDocument/2006/relationships/customXml" Target="../ink/ink1884.xml"/><Relationship Id="rId611" Type="http://schemas.openxmlformats.org/officeDocument/2006/relationships/image" Target="../media/image1951.png"/><Relationship Id="rId250" Type="http://schemas.openxmlformats.org/officeDocument/2006/relationships/customXml" Target="../ink/ink1786.xml"/><Relationship Id="rId292" Type="http://schemas.openxmlformats.org/officeDocument/2006/relationships/customXml" Target="../ink/ink1807.xml"/><Relationship Id="rId306" Type="http://schemas.openxmlformats.org/officeDocument/2006/relationships/customXml" Target="../ink/ink1814.xml"/><Relationship Id="rId488" Type="http://schemas.openxmlformats.org/officeDocument/2006/relationships/customXml" Target="../ink/ink1905.xml"/><Relationship Id="rId45" Type="http://schemas.openxmlformats.org/officeDocument/2006/relationships/image" Target="../media/image1668.png"/><Relationship Id="rId87" Type="http://schemas.openxmlformats.org/officeDocument/2006/relationships/image" Target="../media/image1689.png"/><Relationship Id="rId110" Type="http://schemas.openxmlformats.org/officeDocument/2006/relationships/customXml" Target="../ink/ink1716.xml"/><Relationship Id="rId348" Type="http://schemas.openxmlformats.org/officeDocument/2006/relationships/customXml" Target="../ink/ink1835.xml"/><Relationship Id="rId513" Type="http://schemas.openxmlformats.org/officeDocument/2006/relationships/image" Target="../media/image1902.png"/><Relationship Id="rId555" Type="http://schemas.openxmlformats.org/officeDocument/2006/relationships/image" Target="../media/image1923.png"/><Relationship Id="rId597" Type="http://schemas.openxmlformats.org/officeDocument/2006/relationships/image" Target="../media/image1944.png"/><Relationship Id="rId152" Type="http://schemas.openxmlformats.org/officeDocument/2006/relationships/customXml" Target="../ink/ink1737.xml"/><Relationship Id="rId194" Type="http://schemas.openxmlformats.org/officeDocument/2006/relationships/customXml" Target="../ink/ink1758.xml"/><Relationship Id="rId208" Type="http://schemas.openxmlformats.org/officeDocument/2006/relationships/customXml" Target="../ink/ink1765.xml"/><Relationship Id="rId415" Type="http://schemas.openxmlformats.org/officeDocument/2006/relationships/image" Target="../media/image1853.png"/><Relationship Id="rId457" Type="http://schemas.openxmlformats.org/officeDocument/2006/relationships/image" Target="../media/image1874.png"/><Relationship Id="rId622" Type="http://schemas.openxmlformats.org/officeDocument/2006/relationships/customXml" Target="../ink/ink1972.xml"/><Relationship Id="rId261" Type="http://schemas.openxmlformats.org/officeDocument/2006/relationships/image" Target="../media/image1776.png"/><Relationship Id="rId499" Type="http://schemas.openxmlformats.org/officeDocument/2006/relationships/image" Target="../media/image1895.png"/><Relationship Id="rId14" Type="http://schemas.openxmlformats.org/officeDocument/2006/relationships/customXml" Target="../ink/ink1668.xml"/><Relationship Id="rId56" Type="http://schemas.openxmlformats.org/officeDocument/2006/relationships/customXml" Target="../ink/ink1689.xml"/><Relationship Id="rId317" Type="http://schemas.openxmlformats.org/officeDocument/2006/relationships/image" Target="../media/image1804.png"/><Relationship Id="rId359" Type="http://schemas.openxmlformats.org/officeDocument/2006/relationships/image" Target="../media/image1825.png"/><Relationship Id="rId524" Type="http://schemas.openxmlformats.org/officeDocument/2006/relationships/customXml" Target="../ink/ink1923.xml"/><Relationship Id="rId566" Type="http://schemas.openxmlformats.org/officeDocument/2006/relationships/customXml" Target="../ink/ink1944.xml"/><Relationship Id="rId98" Type="http://schemas.openxmlformats.org/officeDocument/2006/relationships/customXml" Target="../ink/ink1710.xml"/><Relationship Id="rId121" Type="http://schemas.openxmlformats.org/officeDocument/2006/relationships/image" Target="../media/image1706.png"/><Relationship Id="rId163" Type="http://schemas.openxmlformats.org/officeDocument/2006/relationships/image" Target="../media/image1727.png"/><Relationship Id="rId219" Type="http://schemas.openxmlformats.org/officeDocument/2006/relationships/image" Target="../media/image1755.png"/><Relationship Id="rId370" Type="http://schemas.openxmlformats.org/officeDocument/2006/relationships/customXml" Target="../ink/ink1846.xml"/><Relationship Id="rId426" Type="http://schemas.openxmlformats.org/officeDocument/2006/relationships/customXml" Target="../ink/ink1874.xml"/><Relationship Id="rId633" Type="http://schemas.openxmlformats.org/officeDocument/2006/relationships/image" Target="../media/image1962.png"/><Relationship Id="rId230" Type="http://schemas.openxmlformats.org/officeDocument/2006/relationships/customXml" Target="../ink/ink1776.xml"/><Relationship Id="rId468" Type="http://schemas.openxmlformats.org/officeDocument/2006/relationships/customXml" Target="../ink/ink1895.xml"/><Relationship Id="rId25" Type="http://schemas.openxmlformats.org/officeDocument/2006/relationships/image" Target="../media/image1658.png"/><Relationship Id="rId67" Type="http://schemas.openxmlformats.org/officeDocument/2006/relationships/image" Target="../media/image1679.png"/><Relationship Id="rId272" Type="http://schemas.openxmlformats.org/officeDocument/2006/relationships/customXml" Target="../ink/ink1797.xml"/><Relationship Id="rId328" Type="http://schemas.openxmlformats.org/officeDocument/2006/relationships/customXml" Target="../ink/ink1825.xml"/><Relationship Id="rId535" Type="http://schemas.openxmlformats.org/officeDocument/2006/relationships/image" Target="../media/image1913.png"/><Relationship Id="rId577" Type="http://schemas.openxmlformats.org/officeDocument/2006/relationships/image" Target="../media/image1934.png"/><Relationship Id="rId132" Type="http://schemas.openxmlformats.org/officeDocument/2006/relationships/customXml" Target="../ink/ink1727.xml"/><Relationship Id="rId174" Type="http://schemas.openxmlformats.org/officeDocument/2006/relationships/customXml" Target="../ink/ink1748.xml"/><Relationship Id="rId381" Type="http://schemas.openxmlformats.org/officeDocument/2006/relationships/image" Target="../media/image1836.png"/><Relationship Id="rId602" Type="http://schemas.openxmlformats.org/officeDocument/2006/relationships/customXml" Target="../ink/ink1962.xml"/><Relationship Id="rId241" Type="http://schemas.openxmlformats.org/officeDocument/2006/relationships/image" Target="../media/image1766.png"/><Relationship Id="rId437" Type="http://schemas.openxmlformats.org/officeDocument/2006/relationships/image" Target="../media/image1864.png"/><Relationship Id="rId479" Type="http://schemas.openxmlformats.org/officeDocument/2006/relationships/image" Target="../media/image1885.png"/><Relationship Id="rId644" Type="http://schemas.openxmlformats.org/officeDocument/2006/relationships/customXml" Target="../ink/ink1983.xml"/><Relationship Id="rId36" Type="http://schemas.openxmlformats.org/officeDocument/2006/relationships/customXml" Target="../ink/ink1679.xml"/><Relationship Id="rId283" Type="http://schemas.openxmlformats.org/officeDocument/2006/relationships/image" Target="../media/image1787.png"/><Relationship Id="rId339" Type="http://schemas.openxmlformats.org/officeDocument/2006/relationships/image" Target="../media/image1815.png"/><Relationship Id="rId490" Type="http://schemas.openxmlformats.org/officeDocument/2006/relationships/customXml" Target="../ink/ink1906.xml"/><Relationship Id="rId504" Type="http://schemas.openxmlformats.org/officeDocument/2006/relationships/customXml" Target="../ink/ink1913.xml"/><Relationship Id="rId546" Type="http://schemas.openxmlformats.org/officeDocument/2006/relationships/customXml" Target="../ink/ink1934.xml"/><Relationship Id="rId78" Type="http://schemas.openxmlformats.org/officeDocument/2006/relationships/customXml" Target="../ink/ink1700.xml"/><Relationship Id="rId101" Type="http://schemas.openxmlformats.org/officeDocument/2006/relationships/image" Target="../media/image1696.png"/><Relationship Id="rId143" Type="http://schemas.openxmlformats.org/officeDocument/2006/relationships/image" Target="../media/image1717.png"/><Relationship Id="rId185" Type="http://schemas.openxmlformats.org/officeDocument/2006/relationships/image" Target="../media/image1738.png"/><Relationship Id="rId350" Type="http://schemas.openxmlformats.org/officeDocument/2006/relationships/customXml" Target="../ink/ink1836.xml"/><Relationship Id="rId406" Type="http://schemas.openxmlformats.org/officeDocument/2006/relationships/customXml" Target="../ink/ink1864.xml"/><Relationship Id="rId588" Type="http://schemas.openxmlformats.org/officeDocument/2006/relationships/customXml" Target="../ink/ink1955.xml"/><Relationship Id="rId9" Type="http://schemas.openxmlformats.org/officeDocument/2006/relationships/image" Target="../media/image1650.png"/><Relationship Id="rId210" Type="http://schemas.openxmlformats.org/officeDocument/2006/relationships/customXml" Target="../ink/ink1766.xml"/><Relationship Id="rId392" Type="http://schemas.openxmlformats.org/officeDocument/2006/relationships/customXml" Target="../ink/ink1857.xml"/><Relationship Id="rId448" Type="http://schemas.openxmlformats.org/officeDocument/2006/relationships/customXml" Target="../ink/ink1885.xml"/><Relationship Id="rId613" Type="http://schemas.openxmlformats.org/officeDocument/2006/relationships/image" Target="../media/image1952.png"/><Relationship Id="rId252" Type="http://schemas.openxmlformats.org/officeDocument/2006/relationships/customXml" Target="../ink/ink1787.xml"/><Relationship Id="rId294" Type="http://schemas.openxmlformats.org/officeDocument/2006/relationships/customXml" Target="../ink/ink1808.xml"/><Relationship Id="rId308" Type="http://schemas.openxmlformats.org/officeDocument/2006/relationships/customXml" Target="../ink/ink1815.xml"/><Relationship Id="rId515" Type="http://schemas.openxmlformats.org/officeDocument/2006/relationships/image" Target="../media/image1903.png"/><Relationship Id="rId47" Type="http://schemas.openxmlformats.org/officeDocument/2006/relationships/image" Target="../media/image1669.png"/><Relationship Id="rId89" Type="http://schemas.openxmlformats.org/officeDocument/2006/relationships/image" Target="../media/image1690.png"/><Relationship Id="rId112" Type="http://schemas.openxmlformats.org/officeDocument/2006/relationships/customXml" Target="../ink/ink1717.xml"/><Relationship Id="rId154" Type="http://schemas.openxmlformats.org/officeDocument/2006/relationships/customXml" Target="../ink/ink1738.xml"/><Relationship Id="rId361" Type="http://schemas.openxmlformats.org/officeDocument/2006/relationships/image" Target="../media/image1826.png"/><Relationship Id="rId557" Type="http://schemas.openxmlformats.org/officeDocument/2006/relationships/image" Target="../media/image1924.png"/><Relationship Id="rId599" Type="http://schemas.openxmlformats.org/officeDocument/2006/relationships/image" Target="../media/image1945.png"/><Relationship Id="rId196" Type="http://schemas.openxmlformats.org/officeDocument/2006/relationships/customXml" Target="../ink/ink1759.xml"/><Relationship Id="rId417" Type="http://schemas.openxmlformats.org/officeDocument/2006/relationships/image" Target="../media/image1854.png"/><Relationship Id="rId459" Type="http://schemas.openxmlformats.org/officeDocument/2006/relationships/image" Target="../media/image1875.png"/><Relationship Id="rId624" Type="http://schemas.openxmlformats.org/officeDocument/2006/relationships/customXml" Target="../ink/ink1973.xml"/><Relationship Id="rId16" Type="http://schemas.openxmlformats.org/officeDocument/2006/relationships/customXml" Target="../ink/ink1669.xml"/><Relationship Id="rId221" Type="http://schemas.openxmlformats.org/officeDocument/2006/relationships/image" Target="../media/image1756.png"/><Relationship Id="rId263" Type="http://schemas.openxmlformats.org/officeDocument/2006/relationships/image" Target="../media/image1777.png"/><Relationship Id="rId319" Type="http://schemas.openxmlformats.org/officeDocument/2006/relationships/image" Target="../media/image1805.png"/><Relationship Id="rId470" Type="http://schemas.openxmlformats.org/officeDocument/2006/relationships/customXml" Target="../ink/ink1896.xml"/><Relationship Id="rId526" Type="http://schemas.openxmlformats.org/officeDocument/2006/relationships/customXml" Target="../ink/ink1924.xml"/><Relationship Id="rId58" Type="http://schemas.openxmlformats.org/officeDocument/2006/relationships/customXml" Target="../ink/ink1690.xml"/><Relationship Id="rId123" Type="http://schemas.openxmlformats.org/officeDocument/2006/relationships/image" Target="../media/image1707.png"/><Relationship Id="rId330" Type="http://schemas.openxmlformats.org/officeDocument/2006/relationships/customXml" Target="../ink/ink1826.xml"/><Relationship Id="rId568" Type="http://schemas.openxmlformats.org/officeDocument/2006/relationships/customXml" Target="../ink/ink1945.xml"/><Relationship Id="rId165" Type="http://schemas.openxmlformats.org/officeDocument/2006/relationships/image" Target="../media/image1728.png"/><Relationship Id="rId372" Type="http://schemas.openxmlformats.org/officeDocument/2006/relationships/customXml" Target="../ink/ink1847.xml"/><Relationship Id="rId428" Type="http://schemas.openxmlformats.org/officeDocument/2006/relationships/customXml" Target="../ink/ink1875.xml"/><Relationship Id="rId635" Type="http://schemas.openxmlformats.org/officeDocument/2006/relationships/image" Target="../media/image1963.png"/><Relationship Id="rId232" Type="http://schemas.openxmlformats.org/officeDocument/2006/relationships/customXml" Target="../ink/ink1777.xml"/><Relationship Id="rId274" Type="http://schemas.openxmlformats.org/officeDocument/2006/relationships/customXml" Target="../ink/ink1798.xml"/><Relationship Id="rId481" Type="http://schemas.openxmlformats.org/officeDocument/2006/relationships/image" Target="../media/image1886.png"/><Relationship Id="rId27" Type="http://schemas.openxmlformats.org/officeDocument/2006/relationships/image" Target="../media/image1659.png"/><Relationship Id="rId69" Type="http://schemas.openxmlformats.org/officeDocument/2006/relationships/image" Target="../media/image1680.png"/><Relationship Id="rId134" Type="http://schemas.openxmlformats.org/officeDocument/2006/relationships/customXml" Target="../ink/ink1728.xml"/><Relationship Id="rId537" Type="http://schemas.openxmlformats.org/officeDocument/2006/relationships/image" Target="../media/image1914.png"/><Relationship Id="rId579" Type="http://schemas.openxmlformats.org/officeDocument/2006/relationships/image" Target="../media/image1935.png"/><Relationship Id="rId80" Type="http://schemas.openxmlformats.org/officeDocument/2006/relationships/customXml" Target="../ink/ink1701.xml"/><Relationship Id="rId176" Type="http://schemas.openxmlformats.org/officeDocument/2006/relationships/customXml" Target="../ink/ink1749.xml"/><Relationship Id="rId341" Type="http://schemas.openxmlformats.org/officeDocument/2006/relationships/image" Target="../media/image1816.png"/><Relationship Id="rId383" Type="http://schemas.openxmlformats.org/officeDocument/2006/relationships/image" Target="../media/image1837.png"/><Relationship Id="rId439" Type="http://schemas.openxmlformats.org/officeDocument/2006/relationships/image" Target="../media/image1865.png"/><Relationship Id="rId590" Type="http://schemas.openxmlformats.org/officeDocument/2006/relationships/customXml" Target="../ink/ink1956.xml"/><Relationship Id="rId604" Type="http://schemas.openxmlformats.org/officeDocument/2006/relationships/customXml" Target="../ink/ink1963.xml"/><Relationship Id="rId646" Type="http://schemas.openxmlformats.org/officeDocument/2006/relationships/image" Target="../media/image174.png"/><Relationship Id="rId201" Type="http://schemas.openxmlformats.org/officeDocument/2006/relationships/image" Target="../media/image1746.png"/><Relationship Id="rId243" Type="http://schemas.openxmlformats.org/officeDocument/2006/relationships/image" Target="../media/image1767.png"/><Relationship Id="rId285" Type="http://schemas.openxmlformats.org/officeDocument/2006/relationships/image" Target="../media/image1788.png"/><Relationship Id="rId450" Type="http://schemas.openxmlformats.org/officeDocument/2006/relationships/customXml" Target="../ink/ink1886.xml"/><Relationship Id="rId506" Type="http://schemas.openxmlformats.org/officeDocument/2006/relationships/customXml" Target="../ink/ink1914.xml"/><Relationship Id="rId38" Type="http://schemas.openxmlformats.org/officeDocument/2006/relationships/customXml" Target="../ink/ink1680.xml"/><Relationship Id="rId103" Type="http://schemas.openxmlformats.org/officeDocument/2006/relationships/image" Target="../media/image1697.png"/><Relationship Id="rId310" Type="http://schemas.openxmlformats.org/officeDocument/2006/relationships/customXml" Target="../ink/ink1816.xml"/><Relationship Id="rId492" Type="http://schemas.openxmlformats.org/officeDocument/2006/relationships/customXml" Target="../ink/ink1907.xml"/><Relationship Id="rId548" Type="http://schemas.openxmlformats.org/officeDocument/2006/relationships/customXml" Target="../ink/ink1935.xml"/><Relationship Id="rId91" Type="http://schemas.openxmlformats.org/officeDocument/2006/relationships/image" Target="../media/image1691.png"/><Relationship Id="rId145" Type="http://schemas.openxmlformats.org/officeDocument/2006/relationships/image" Target="../media/image1718.png"/><Relationship Id="rId187" Type="http://schemas.openxmlformats.org/officeDocument/2006/relationships/image" Target="../media/image1739.png"/><Relationship Id="rId352" Type="http://schemas.openxmlformats.org/officeDocument/2006/relationships/customXml" Target="../ink/ink1837.xml"/><Relationship Id="rId394" Type="http://schemas.openxmlformats.org/officeDocument/2006/relationships/customXml" Target="../ink/ink1858.xml"/><Relationship Id="rId408" Type="http://schemas.openxmlformats.org/officeDocument/2006/relationships/customXml" Target="../ink/ink1865.xml"/><Relationship Id="rId615" Type="http://schemas.openxmlformats.org/officeDocument/2006/relationships/image" Target="../media/image1953.png"/><Relationship Id="rId1" Type="http://schemas.microsoft.com/office/2007/relationships/media" Target="../media/media8.m4a"/><Relationship Id="rId212" Type="http://schemas.openxmlformats.org/officeDocument/2006/relationships/customXml" Target="../ink/ink1767.xml"/><Relationship Id="rId233" Type="http://schemas.openxmlformats.org/officeDocument/2006/relationships/image" Target="../media/image1762.png"/><Relationship Id="rId254" Type="http://schemas.openxmlformats.org/officeDocument/2006/relationships/customXml" Target="../ink/ink1788.xml"/><Relationship Id="rId440" Type="http://schemas.openxmlformats.org/officeDocument/2006/relationships/customXml" Target="../ink/ink1881.xml"/><Relationship Id="rId28" Type="http://schemas.openxmlformats.org/officeDocument/2006/relationships/customXml" Target="../ink/ink1675.xml"/><Relationship Id="rId49" Type="http://schemas.openxmlformats.org/officeDocument/2006/relationships/image" Target="../media/image1670.png"/><Relationship Id="rId114" Type="http://schemas.openxmlformats.org/officeDocument/2006/relationships/customXml" Target="../ink/ink1718.xml"/><Relationship Id="rId275" Type="http://schemas.openxmlformats.org/officeDocument/2006/relationships/image" Target="../media/image1783.png"/><Relationship Id="rId296" Type="http://schemas.openxmlformats.org/officeDocument/2006/relationships/customXml" Target="../ink/ink1809.xml"/><Relationship Id="rId300" Type="http://schemas.openxmlformats.org/officeDocument/2006/relationships/customXml" Target="../ink/ink1811.xml"/><Relationship Id="rId461" Type="http://schemas.openxmlformats.org/officeDocument/2006/relationships/image" Target="../media/image1876.png"/><Relationship Id="rId482" Type="http://schemas.openxmlformats.org/officeDocument/2006/relationships/customXml" Target="../ink/ink1902.xml"/><Relationship Id="rId517" Type="http://schemas.openxmlformats.org/officeDocument/2006/relationships/image" Target="../media/image1904.png"/><Relationship Id="rId538" Type="http://schemas.openxmlformats.org/officeDocument/2006/relationships/customXml" Target="../ink/ink1930.xml"/><Relationship Id="rId559" Type="http://schemas.openxmlformats.org/officeDocument/2006/relationships/image" Target="../media/image1925.png"/><Relationship Id="rId60" Type="http://schemas.openxmlformats.org/officeDocument/2006/relationships/customXml" Target="../ink/ink1691.xml"/><Relationship Id="rId81" Type="http://schemas.openxmlformats.org/officeDocument/2006/relationships/image" Target="../media/image1686.png"/><Relationship Id="rId135" Type="http://schemas.openxmlformats.org/officeDocument/2006/relationships/image" Target="../media/image1713.png"/><Relationship Id="rId156" Type="http://schemas.openxmlformats.org/officeDocument/2006/relationships/customXml" Target="../ink/ink1739.xml"/><Relationship Id="rId177" Type="http://schemas.openxmlformats.org/officeDocument/2006/relationships/image" Target="../media/image1734.png"/><Relationship Id="rId198" Type="http://schemas.openxmlformats.org/officeDocument/2006/relationships/customXml" Target="../ink/ink1760.xml"/><Relationship Id="rId321" Type="http://schemas.openxmlformats.org/officeDocument/2006/relationships/image" Target="../media/image1806.png"/><Relationship Id="rId342" Type="http://schemas.openxmlformats.org/officeDocument/2006/relationships/customXml" Target="../ink/ink1832.xml"/><Relationship Id="rId363" Type="http://schemas.openxmlformats.org/officeDocument/2006/relationships/image" Target="../media/image1827.png"/><Relationship Id="rId384" Type="http://schemas.openxmlformats.org/officeDocument/2006/relationships/customXml" Target="../ink/ink1853.xml"/><Relationship Id="rId419" Type="http://schemas.openxmlformats.org/officeDocument/2006/relationships/image" Target="../media/image1855.png"/><Relationship Id="rId570" Type="http://schemas.openxmlformats.org/officeDocument/2006/relationships/customXml" Target="../ink/ink1946.xml"/><Relationship Id="rId591" Type="http://schemas.openxmlformats.org/officeDocument/2006/relationships/image" Target="../media/image1941.png"/><Relationship Id="rId605" Type="http://schemas.openxmlformats.org/officeDocument/2006/relationships/image" Target="../media/image1948.png"/><Relationship Id="rId626" Type="http://schemas.openxmlformats.org/officeDocument/2006/relationships/customXml" Target="../ink/ink1974.xml"/><Relationship Id="rId202" Type="http://schemas.openxmlformats.org/officeDocument/2006/relationships/customXml" Target="../ink/ink1762.xml"/><Relationship Id="rId223" Type="http://schemas.openxmlformats.org/officeDocument/2006/relationships/image" Target="../media/image1757.png"/><Relationship Id="rId244" Type="http://schemas.openxmlformats.org/officeDocument/2006/relationships/customXml" Target="../ink/ink1783.xml"/><Relationship Id="rId430" Type="http://schemas.openxmlformats.org/officeDocument/2006/relationships/customXml" Target="../ink/ink1876.xml"/><Relationship Id="rId18" Type="http://schemas.openxmlformats.org/officeDocument/2006/relationships/customXml" Target="../ink/ink1670.xml"/><Relationship Id="rId39" Type="http://schemas.openxmlformats.org/officeDocument/2006/relationships/image" Target="../media/image1665.png"/><Relationship Id="rId265" Type="http://schemas.openxmlformats.org/officeDocument/2006/relationships/image" Target="../media/image1778.png"/><Relationship Id="rId286" Type="http://schemas.openxmlformats.org/officeDocument/2006/relationships/customXml" Target="../ink/ink1804.xml"/><Relationship Id="rId451" Type="http://schemas.openxmlformats.org/officeDocument/2006/relationships/image" Target="../media/image1871.png"/><Relationship Id="rId472" Type="http://schemas.openxmlformats.org/officeDocument/2006/relationships/customXml" Target="../ink/ink1897.xml"/><Relationship Id="rId493" Type="http://schemas.openxmlformats.org/officeDocument/2006/relationships/image" Target="../media/image1892.png"/><Relationship Id="rId507" Type="http://schemas.openxmlformats.org/officeDocument/2006/relationships/image" Target="../media/image1899.png"/><Relationship Id="rId528" Type="http://schemas.openxmlformats.org/officeDocument/2006/relationships/customXml" Target="../ink/ink1925.xml"/><Relationship Id="rId549" Type="http://schemas.openxmlformats.org/officeDocument/2006/relationships/image" Target="../media/image1920.png"/><Relationship Id="rId50" Type="http://schemas.openxmlformats.org/officeDocument/2006/relationships/customXml" Target="../ink/ink1686.xml"/><Relationship Id="rId104" Type="http://schemas.openxmlformats.org/officeDocument/2006/relationships/customXml" Target="../ink/ink1713.xml"/><Relationship Id="rId125" Type="http://schemas.openxmlformats.org/officeDocument/2006/relationships/image" Target="../media/image1708.png"/><Relationship Id="rId146" Type="http://schemas.openxmlformats.org/officeDocument/2006/relationships/customXml" Target="../ink/ink1734.xml"/><Relationship Id="rId167" Type="http://schemas.openxmlformats.org/officeDocument/2006/relationships/image" Target="../media/image1729.png"/><Relationship Id="rId188" Type="http://schemas.openxmlformats.org/officeDocument/2006/relationships/customXml" Target="../ink/ink1755.xml"/><Relationship Id="rId311" Type="http://schemas.openxmlformats.org/officeDocument/2006/relationships/image" Target="../media/image1801.png"/><Relationship Id="rId332" Type="http://schemas.openxmlformats.org/officeDocument/2006/relationships/customXml" Target="../ink/ink1827.xml"/><Relationship Id="rId353" Type="http://schemas.openxmlformats.org/officeDocument/2006/relationships/image" Target="../media/image1822.png"/><Relationship Id="rId374" Type="http://schemas.openxmlformats.org/officeDocument/2006/relationships/customXml" Target="../ink/ink1848.xml"/><Relationship Id="rId395" Type="http://schemas.openxmlformats.org/officeDocument/2006/relationships/image" Target="../media/image1843.png"/><Relationship Id="rId409" Type="http://schemas.openxmlformats.org/officeDocument/2006/relationships/image" Target="../media/image1850.png"/><Relationship Id="rId560" Type="http://schemas.openxmlformats.org/officeDocument/2006/relationships/customXml" Target="../ink/ink1941.xml"/><Relationship Id="rId581" Type="http://schemas.openxmlformats.org/officeDocument/2006/relationships/image" Target="../media/image1936.png"/><Relationship Id="rId71" Type="http://schemas.openxmlformats.org/officeDocument/2006/relationships/image" Target="../media/image1681.png"/><Relationship Id="rId92" Type="http://schemas.openxmlformats.org/officeDocument/2006/relationships/customXml" Target="../ink/ink1707.xml"/><Relationship Id="rId213" Type="http://schemas.openxmlformats.org/officeDocument/2006/relationships/image" Target="../media/image1752.png"/><Relationship Id="rId234" Type="http://schemas.openxmlformats.org/officeDocument/2006/relationships/customXml" Target="../ink/ink1778.xml"/><Relationship Id="rId420" Type="http://schemas.openxmlformats.org/officeDocument/2006/relationships/customXml" Target="../ink/ink1871.xml"/><Relationship Id="rId616" Type="http://schemas.openxmlformats.org/officeDocument/2006/relationships/customXml" Target="../ink/ink1969.xml"/><Relationship Id="rId637" Type="http://schemas.openxmlformats.org/officeDocument/2006/relationships/image" Target="../media/image1964.png"/><Relationship Id="rId2" Type="http://schemas.openxmlformats.org/officeDocument/2006/relationships/audio" Target="../media/media8.m4a"/><Relationship Id="rId29" Type="http://schemas.openxmlformats.org/officeDocument/2006/relationships/image" Target="../media/image1660.png"/><Relationship Id="rId255" Type="http://schemas.openxmlformats.org/officeDocument/2006/relationships/image" Target="../media/image1773.png"/><Relationship Id="rId276" Type="http://schemas.openxmlformats.org/officeDocument/2006/relationships/customXml" Target="../ink/ink1799.xml"/><Relationship Id="rId297" Type="http://schemas.openxmlformats.org/officeDocument/2006/relationships/image" Target="../media/image1794.png"/><Relationship Id="rId441" Type="http://schemas.openxmlformats.org/officeDocument/2006/relationships/image" Target="../media/image1866.png"/><Relationship Id="rId462" Type="http://schemas.openxmlformats.org/officeDocument/2006/relationships/customXml" Target="../ink/ink1892.xml"/><Relationship Id="rId483" Type="http://schemas.openxmlformats.org/officeDocument/2006/relationships/image" Target="../media/image1887.png"/><Relationship Id="rId518" Type="http://schemas.openxmlformats.org/officeDocument/2006/relationships/customXml" Target="../ink/ink1920.xml"/><Relationship Id="rId539" Type="http://schemas.openxmlformats.org/officeDocument/2006/relationships/image" Target="../media/image1915.png"/><Relationship Id="rId40" Type="http://schemas.openxmlformats.org/officeDocument/2006/relationships/customXml" Target="../ink/ink1681.xml"/><Relationship Id="rId115" Type="http://schemas.openxmlformats.org/officeDocument/2006/relationships/image" Target="../media/image1703.png"/><Relationship Id="rId136" Type="http://schemas.openxmlformats.org/officeDocument/2006/relationships/customXml" Target="../ink/ink1729.xml"/><Relationship Id="rId157" Type="http://schemas.openxmlformats.org/officeDocument/2006/relationships/image" Target="../media/image1724.png"/><Relationship Id="rId178" Type="http://schemas.openxmlformats.org/officeDocument/2006/relationships/customXml" Target="../ink/ink1750.xml"/><Relationship Id="rId301" Type="http://schemas.openxmlformats.org/officeDocument/2006/relationships/image" Target="../media/image1796.png"/><Relationship Id="rId322" Type="http://schemas.openxmlformats.org/officeDocument/2006/relationships/customXml" Target="../ink/ink1822.xml"/><Relationship Id="rId343" Type="http://schemas.openxmlformats.org/officeDocument/2006/relationships/image" Target="../media/image1817.png"/><Relationship Id="rId364" Type="http://schemas.openxmlformats.org/officeDocument/2006/relationships/customXml" Target="../ink/ink1843.xml"/><Relationship Id="rId550" Type="http://schemas.openxmlformats.org/officeDocument/2006/relationships/customXml" Target="../ink/ink1936.xml"/><Relationship Id="rId61" Type="http://schemas.openxmlformats.org/officeDocument/2006/relationships/image" Target="../media/image1676.png"/><Relationship Id="rId82" Type="http://schemas.openxmlformats.org/officeDocument/2006/relationships/customXml" Target="../ink/ink1702.xml"/><Relationship Id="rId199" Type="http://schemas.openxmlformats.org/officeDocument/2006/relationships/image" Target="../media/image1745.png"/><Relationship Id="rId203" Type="http://schemas.openxmlformats.org/officeDocument/2006/relationships/image" Target="../media/image1747.png"/><Relationship Id="rId385" Type="http://schemas.openxmlformats.org/officeDocument/2006/relationships/image" Target="../media/image1838.png"/><Relationship Id="rId571" Type="http://schemas.openxmlformats.org/officeDocument/2006/relationships/image" Target="../media/image1931.png"/><Relationship Id="rId592" Type="http://schemas.openxmlformats.org/officeDocument/2006/relationships/customXml" Target="../ink/ink1957.xml"/><Relationship Id="rId606" Type="http://schemas.openxmlformats.org/officeDocument/2006/relationships/customXml" Target="../ink/ink1964.xml"/><Relationship Id="rId627" Type="http://schemas.openxmlformats.org/officeDocument/2006/relationships/image" Target="../media/image1959.png"/><Relationship Id="rId19" Type="http://schemas.openxmlformats.org/officeDocument/2006/relationships/image" Target="../media/image1655.png"/><Relationship Id="rId224" Type="http://schemas.openxmlformats.org/officeDocument/2006/relationships/customXml" Target="../ink/ink1773.xml"/><Relationship Id="rId245" Type="http://schemas.openxmlformats.org/officeDocument/2006/relationships/image" Target="../media/image1768.png"/><Relationship Id="rId266" Type="http://schemas.openxmlformats.org/officeDocument/2006/relationships/customXml" Target="../ink/ink1794.xml"/><Relationship Id="rId287" Type="http://schemas.openxmlformats.org/officeDocument/2006/relationships/image" Target="../media/image1789.png"/><Relationship Id="rId410" Type="http://schemas.openxmlformats.org/officeDocument/2006/relationships/customXml" Target="../ink/ink1866.xml"/><Relationship Id="rId431" Type="http://schemas.openxmlformats.org/officeDocument/2006/relationships/image" Target="../media/image1861.png"/><Relationship Id="rId452" Type="http://schemas.openxmlformats.org/officeDocument/2006/relationships/customXml" Target="../ink/ink1887.xml"/><Relationship Id="rId473" Type="http://schemas.openxmlformats.org/officeDocument/2006/relationships/image" Target="../media/image1882.png"/><Relationship Id="rId494" Type="http://schemas.openxmlformats.org/officeDocument/2006/relationships/customXml" Target="../ink/ink1908.xml"/><Relationship Id="rId508" Type="http://schemas.openxmlformats.org/officeDocument/2006/relationships/customXml" Target="../ink/ink1915.xml"/><Relationship Id="rId529" Type="http://schemas.openxmlformats.org/officeDocument/2006/relationships/image" Target="../media/image1910.png"/><Relationship Id="rId30" Type="http://schemas.openxmlformats.org/officeDocument/2006/relationships/customXml" Target="../ink/ink1676.xml"/><Relationship Id="rId105" Type="http://schemas.openxmlformats.org/officeDocument/2006/relationships/image" Target="../media/image1698.png"/><Relationship Id="rId126" Type="http://schemas.openxmlformats.org/officeDocument/2006/relationships/customXml" Target="../ink/ink1724.xml"/><Relationship Id="rId147" Type="http://schemas.openxmlformats.org/officeDocument/2006/relationships/image" Target="../media/image1719.png"/><Relationship Id="rId168" Type="http://schemas.openxmlformats.org/officeDocument/2006/relationships/customXml" Target="../ink/ink1745.xml"/><Relationship Id="rId312" Type="http://schemas.openxmlformats.org/officeDocument/2006/relationships/customXml" Target="../ink/ink1817.xml"/><Relationship Id="rId333" Type="http://schemas.openxmlformats.org/officeDocument/2006/relationships/image" Target="../media/image1812.png"/><Relationship Id="rId354" Type="http://schemas.openxmlformats.org/officeDocument/2006/relationships/customXml" Target="../ink/ink1838.xml"/><Relationship Id="rId540" Type="http://schemas.openxmlformats.org/officeDocument/2006/relationships/customXml" Target="../ink/ink1931.xml"/><Relationship Id="rId51" Type="http://schemas.openxmlformats.org/officeDocument/2006/relationships/image" Target="../media/image1671.png"/><Relationship Id="rId72" Type="http://schemas.openxmlformats.org/officeDocument/2006/relationships/customXml" Target="../ink/ink1697.xml"/><Relationship Id="rId93" Type="http://schemas.openxmlformats.org/officeDocument/2006/relationships/image" Target="../media/image1692.png"/><Relationship Id="rId189" Type="http://schemas.openxmlformats.org/officeDocument/2006/relationships/image" Target="../media/image1740.png"/><Relationship Id="rId375" Type="http://schemas.openxmlformats.org/officeDocument/2006/relationships/image" Target="../media/image1833.png"/><Relationship Id="rId396" Type="http://schemas.openxmlformats.org/officeDocument/2006/relationships/customXml" Target="../ink/ink1859.xml"/><Relationship Id="rId561" Type="http://schemas.openxmlformats.org/officeDocument/2006/relationships/image" Target="../media/image1926.png"/><Relationship Id="rId582" Type="http://schemas.openxmlformats.org/officeDocument/2006/relationships/customXml" Target="../ink/ink1952.xml"/><Relationship Id="rId617" Type="http://schemas.openxmlformats.org/officeDocument/2006/relationships/image" Target="../media/image1954.png"/><Relationship Id="rId638" Type="http://schemas.openxmlformats.org/officeDocument/2006/relationships/customXml" Target="../ink/ink1980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1768.xml"/><Relationship Id="rId235" Type="http://schemas.openxmlformats.org/officeDocument/2006/relationships/image" Target="../media/image1763.png"/><Relationship Id="rId256" Type="http://schemas.openxmlformats.org/officeDocument/2006/relationships/customXml" Target="../ink/ink1789.xml"/><Relationship Id="rId277" Type="http://schemas.openxmlformats.org/officeDocument/2006/relationships/image" Target="../media/image1784.png"/><Relationship Id="rId298" Type="http://schemas.openxmlformats.org/officeDocument/2006/relationships/customXml" Target="../ink/ink1810.xml"/><Relationship Id="rId400" Type="http://schemas.openxmlformats.org/officeDocument/2006/relationships/customXml" Target="../ink/ink1861.xml"/><Relationship Id="rId421" Type="http://schemas.openxmlformats.org/officeDocument/2006/relationships/image" Target="../media/image1856.png"/><Relationship Id="rId442" Type="http://schemas.openxmlformats.org/officeDocument/2006/relationships/customXml" Target="../ink/ink1882.xml"/><Relationship Id="rId463" Type="http://schemas.openxmlformats.org/officeDocument/2006/relationships/image" Target="../media/image1877.png"/><Relationship Id="rId484" Type="http://schemas.openxmlformats.org/officeDocument/2006/relationships/customXml" Target="../ink/ink1903.xml"/><Relationship Id="rId519" Type="http://schemas.openxmlformats.org/officeDocument/2006/relationships/image" Target="../media/image1905.png"/><Relationship Id="rId116" Type="http://schemas.openxmlformats.org/officeDocument/2006/relationships/customXml" Target="../ink/ink1719.xml"/><Relationship Id="rId137" Type="http://schemas.openxmlformats.org/officeDocument/2006/relationships/image" Target="../media/image1714.png"/><Relationship Id="rId158" Type="http://schemas.openxmlformats.org/officeDocument/2006/relationships/customXml" Target="../ink/ink1740.xml"/><Relationship Id="rId302" Type="http://schemas.openxmlformats.org/officeDocument/2006/relationships/customXml" Target="../ink/ink1812.xml"/><Relationship Id="rId323" Type="http://schemas.openxmlformats.org/officeDocument/2006/relationships/image" Target="../media/image1807.png"/><Relationship Id="rId344" Type="http://schemas.openxmlformats.org/officeDocument/2006/relationships/customXml" Target="../ink/ink1833.xml"/><Relationship Id="rId530" Type="http://schemas.openxmlformats.org/officeDocument/2006/relationships/customXml" Target="../ink/ink1926.xml"/><Relationship Id="rId20" Type="http://schemas.openxmlformats.org/officeDocument/2006/relationships/customXml" Target="../ink/ink1671.xml"/><Relationship Id="rId41" Type="http://schemas.openxmlformats.org/officeDocument/2006/relationships/image" Target="../media/image1666.png"/><Relationship Id="rId62" Type="http://schemas.openxmlformats.org/officeDocument/2006/relationships/customXml" Target="../ink/ink1692.xml"/><Relationship Id="rId83" Type="http://schemas.openxmlformats.org/officeDocument/2006/relationships/image" Target="../media/image1687.png"/><Relationship Id="rId179" Type="http://schemas.openxmlformats.org/officeDocument/2006/relationships/image" Target="../media/image1735.png"/><Relationship Id="rId365" Type="http://schemas.openxmlformats.org/officeDocument/2006/relationships/image" Target="../media/image1828.png"/><Relationship Id="rId386" Type="http://schemas.openxmlformats.org/officeDocument/2006/relationships/customXml" Target="../ink/ink1854.xml"/><Relationship Id="rId551" Type="http://schemas.openxmlformats.org/officeDocument/2006/relationships/image" Target="../media/image1921.png"/><Relationship Id="rId572" Type="http://schemas.openxmlformats.org/officeDocument/2006/relationships/customXml" Target="../ink/ink1947.xml"/><Relationship Id="rId593" Type="http://schemas.openxmlformats.org/officeDocument/2006/relationships/image" Target="../media/image1942.png"/><Relationship Id="rId607" Type="http://schemas.openxmlformats.org/officeDocument/2006/relationships/image" Target="../media/image1949.png"/><Relationship Id="rId628" Type="http://schemas.openxmlformats.org/officeDocument/2006/relationships/customXml" Target="../ink/ink1975.xml"/><Relationship Id="rId190" Type="http://schemas.openxmlformats.org/officeDocument/2006/relationships/customXml" Target="../ink/ink1756.xml"/><Relationship Id="rId204" Type="http://schemas.openxmlformats.org/officeDocument/2006/relationships/customXml" Target="../ink/ink1763.xml"/><Relationship Id="rId225" Type="http://schemas.openxmlformats.org/officeDocument/2006/relationships/image" Target="../media/image1758.png"/><Relationship Id="rId246" Type="http://schemas.openxmlformats.org/officeDocument/2006/relationships/customXml" Target="../ink/ink1784.xml"/><Relationship Id="rId267" Type="http://schemas.openxmlformats.org/officeDocument/2006/relationships/image" Target="../media/image1779.png"/><Relationship Id="rId288" Type="http://schemas.openxmlformats.org/officeDocument/2006/relationships/customXml" Target="../ink/ink1805.xml"/><Relationship Id="rId411" Type="http://schemas.openxmlformats.org/officeDocument/2006/relationships/image" Target="../media/image1851.png"/><Relationship Id="rId432" Type="http://schemas.openxmlformats.org/officeDocument/2006/relationships/customXml" Target="../ink/ink1877.xml"/><Relationship Id="rId453" Type="http://schemas.openxmlformats.org/officeDocument/2006/relationships/image" Target="../media/image1872.png"/><Relationship Id="rId474" Type="http://schemas.openxmlformats.org/officeDocument/2006/relationships/customXml" Target="../ink/ink1898.xml"/><Relationship Id="rId509" Type="http://schemas.openxmlformats.org/officeDocument/2006/relationships/image" Target="../media/image1900.png"/><Relationship Id="rId106" Type="http://schemas.openxmlformats.org/officeDocument/2006/relationships/customXml" Target="../ink/ink1714.xml"/><Relationship Id="rId127" Type="http://schemas.openxmlformats.org/officeDocument/2006/relationships/image" Target="../media/image1709.png"/><Relationship Id="rId313" Type="http://schemas.openxmlformats.org/officeDocument/2006/relationships/image" Target="../media/image1802.png"/><Relationship Id="rId495" Type="http://schemas.openxmlformats.org/officeDocument/2006/relationships/image" Target="../media/image1893.png"/><Relationship Id="rId10" Type="http://schemas.openxmlformats.org/officeDocument/2006/relationships/customXml" Target="../ink/ink1666.xml"/><Relationship Id="rId31" Type="http://schemas.openxmlformats.org/officeDocument/2006/relationships/image" Target="../media/image1661.png"/><Relationship Id="rId52" Type="http://schemas.openxmlformats.org/officeDocument/2006/relationships/customXml" Target="../ink/ink1687.xml"/><Relationship Id="rId73" Type="http://schemas.openxmlformats.org/officeDocument/2006/relationships/image" Target="../media/image1682.png"/><Relationship Id="rId94" Type="http://schemas.openxmlformats.org/officeDocument/2006/relationships/customXml" Target="../ink/ink1708.xml"/><Relationship Id="rId148" Type="http://schemas.openxmlformats.org/officeDocument/2006/relationships/customXml" Target="../ink/ink1735.xml"/><Relationship Id="rId169" Type="http://schemas.openxmlformats.org/officeDocument/2006/relationships/image" Target="../media/image1730.png"/><Relationship Id="rId334" Type="http://schemas.openxmlformats.org/officeDocument/2006/relationships/customXml" Target="../ink/ink1828.xml"/><Relationship Id="rId355" Type="http://schemas.openxmlformats.org/officeDocument/2006/relationships/image" Target="../media/image1823.png"/><Relationship Id="rId376" Type="http://schemas.openxmlformats.org/officeDocument/2006/relationships/customXml" Target="../ink/ink1849.xml"/><Relationship Id="rId397" Type="http://schemas.openxmlformats.org/officeDocument/2006/relationships/image" Target="../media/image1844.png"/><Relationship Id="rId520" Type="http://schemas.openxmlformats.org/officeDocument/2006/relationships/customXml" Target="../ink/ink1921.xml"/><Relationship Id="rId541" Type="http://schemas.openxmlformats.org/officeDocument/2006/relationships/image" Target="../media/image1916.png"/><Relationship Id="rId562" Type="http://schemas.openxmlformats.org/officeDocument/2006/relationships/customXml" Target="../ink/ink1942.xml"/><Relationship Id="rId583" Type="http://schemas.openxmlformats.org/officeDocument/2006/relationships/image" Target="../media/image1937.png"/><Relationship Id="rId618" Type="http://schemas.openxmlformats.org/officeDocument/2006/relationships/customXml" Target="../ink/ink1970.xml"/><Relationship Id="rId639" Type="http://schemas.openxmlformats.org/officeDocument/2006/relationships/image" Target="../media/image1965.png"/><Relationship Id="rId4" Type="http://schemas.openxmlformats.org/officeDocument/2006/relationships/customXml" Target="../ink/ink1663.xml"/><Relationship Id="rId180" Type="http://schemas.openxmlformats.org/officeDocument/2006/relationships/customXml" Target="../ink/ink1751.xml"/><Relationship Id="rId215" Type="http://schemas.openxmlformats.org/officeDocument/2006/relationships/image" Target="../media/image1753.png"/><Relationship Id="rId236" Type="http://schemas.openxmlformats.org/officeDocument/2006/relationships/customXml" Target="../ink/ink1779.xml"/><Relationship Id="rId257" Type="http://schemas.openxmlformats.org/officeDocument/2006/relationships/image" Target="../media/image1774.png"/><Relationship Id="rId278" Type="http://schemas.openxmlformats.org/officeDocument/2006/relationships/customXml" Target="../ink/ink1800.xml"/><Relationship Id="rId401" Type="http://schemas.openxmlformats.org/officeDocument/2006/relationships/image" Target="../media/image1846.png"/><Relationship Id="rId422" Type="http://schemas.openxmlformats.org/officeDocument/2006/relationships/customXml" Target="../ink/ink1872.xml"/><Relationship Id="rId443" Type="http://schemas.openxmlformats.org/officeDocument/2006/relationships/image" Target="../media/image1867.png"/><Relationship Id="rId464" Type="http://schemas.openxmlformats.org/officeDocument/2006/relationships/customXml" Target="../ink/ink1893.xml"/><Relationship Id="rId303" Type="http://schemas.openxmlformats.org/officeDocument/2006/relationships/image" Target="../media/image1797.png"/><Relationship Id="rId485" Type="http://schemas.openxmlformats.org/officeDocument/2006/relationships/image" Target="../media/image1888.png"/><Relationship Id="rId42" Type="http://schemas.openxmlformats.org/officeDocument/2006/relationships/customXml" Target="../ink/ink1682.xml"/><Relationship Id="rId84" Type="http://schemas.openxmlformats.org/officeDocument/2006/relationships/customXml" Target="../ink/ink1703.xml"/><Relationship Id="rId138" Type="http://schemas.openxmlformats.org/officeDocument/2006/relationships/customXml" Target="../ink/ink1730.xml"/><Relationship Id="rId345" Type="http://schemas.openxmlformats.org/officeDocument/2006/relationships/image" Target="../media/image1818.png"/><Relationship Id="rId387" Type="http://schemas.openxmlformats.org/officeDocument/2006/relationships/image" Target="../media/image1839.png"/><Relationship Id="rId510" Type="http://schemas.openxmlformats.org/officeDocument/2006/relationships/customXml" Target="../ink/ink1916.xml"/><Relationship Id="rId552" Type="http://schemas.openxmlformats.org/officeDocument/2006/relationships/customXml" Target="../ink/ink1937.xml"/><Relationship Id="rId594" Type="http://schemas.openxmlformats.org/officeDocument/2006/relationships/customXml" Target="../ink/ink1958.xml"/><Relationship Id="rId608" Type="http://schemas.openxmlformats.org/officeDocument/2006/relationships/customXml" Target="../ink/ink1965.xml"/><Relationship Id="rId191" Type="http://schemas.openxmlformats.org/officeDocument/2006/relationships/image" Target="../media/image1741.png"/><Relationship Id="rId205" Type="http://schemas.openxmlformats.org/officeDocument/2006/relationships/image" Target="../media/image1748.png"/><Relationship Id="rId247" Type="http://schemas.openxmlformats.org/officeDocument/2006/relationships/image" Target="../media/image1769.png"/><Relationship Id="rId412" Type="http://schemas.openxmlformats.org/officeDocument/2006/relationships/customXml" Target="../ink/ink1867.xml"/><Relationship Id="rId107" Type="http://schemas.openxmlformats.org/officeDocument/2006/relationships/image" Target="../media/image1699.png"/><Relationship Id="rId289" Type="http://schemas.openxmlformats.org/officeDocument/2006/relationships/image" Target="../media/image1790.png"/><Relationship Id="rId454" Type="http://schemas.openxmlformats.org/officeDocument/2006/relationships/customXml" Target="../ink/ink1888.xml"/><Relationship Id="rId496" Type="http://schemas.openxmlformats.org/officeDocument/2006/relationships/customXml" Target="../ink/ink1909.xml"/><Relationship Id="rId11" Type="http://schemas.openxmlformats.org/officeDocument/2006/relationships/image" Target="../media/image1651.png"/><Relationship Id="rId53" Type="http://schemas.openxmlformats.org/officeDocument/2006/relationships/image" Target="../media/image1672.png"/><Relationship Id="rId149" Type="http://schemas.openxmlformats.org/officeDocument/2006/relationships/image" Target="../media/image1720.png"/><Relationship Id="rId314" Type="http://schemas.openxmlformats.org/officeDocument/2006/relationships/customXml" Target="../ink/ink1818.xml"/><Relationship Id="rId356" Type="http://schemas.openxmlformats.org/officeDocument/2006/relationships/customXml" Target="../ink/ink1839.xml"/><Relationship Id="rId398" Type="http://schemas.openxmlformats.org/officeDocument/2006/relationships/customXml" Target="../ink/ink1860.xml"/><Relationship Id="rId521" Type="http://schemas.openxmlformats.org/officeDocument/2006/relationships/image" Target="../media/image1906.png"/><Relationship Id="rId563" Type="http://schemas.openxmlformats.org/officeDocument/2006/relationships/image" Target="../media/image1927.png"/><Relationship Id="rId619" Type="http://schemas.openxmlformats.org/officeDocument/2006/relationships/image" Target="../media/image1955.png"/><Relationship Id="rId95" Type="http://schemas.openxmlformats.org/officeDocument/2006/relationships/image" Target="../media/image1693.png"/><Relationship Id="rId160" Type="http://schemas.openxmlformats.org/officeDocument/2006/relationships/customXml" Target="../ink/ink1741.xml"/><Relationship Id="rId216" Type="http://schemas.openxmlformats.org/officeDocument/2006/relationships/customXml" Target="../ink/ink1769.xml"/><Relationship Id="rId423" Type="http://schemas.openxmlformats.org/officeDocument/2006/relationships/image" Target="../media/image1857.png"/><Relationship Id="rId258" Type="http://schemas.openxmlformats.org/officeDocument/2006/relationships/customXml" Target="../ink/ink1790.xml"/><Relationship Id="rId465" Type="http://schemas.openxmlformats.org/officeDocument/2006/relationships/image" Target="../media/image1878.png"/><Relationship Id="rId630" Type="http://schemas.openxmlformats.org/officeDocument/2006/relationships/customXml" Target="../ink/ink1976.xml"/><Relationship Id="rId22" Type="http://schemas.openxmlformats.org/officeDocument/2006/relationships/customXml" Target="../ink/ink1672.xml"/><Relationship Id="rId64" Type="http://schemas.openxmlformats.org/officeDocument/2006/relationships/customXml" Target="../ink/ink1693.xml"/><Relationship Id="rId118" Type="http://schemas.openxmlformats.org/officeDocument/2006/relationships/customXml" Target="../ink/ink1720.xml"/><Relationship Id="rId325" Type="http://schemas.openxmlformats.org/officeDocument/2006/relationships/image" Target="../media/image1808.png"/><Relationship Id="rId367" Type="http://schemas.openxmlformats.org/officeDocument/2006/relationships/image" Target="../media/image1829.png"/><Relationship Id="rId532" Type="http://schemas.openxmlformats.org/officeDocument/2006/relationships/customXml" Target="../ink/ink1927.xml"/><Relationship Id="rId574" Type="http://schemas.openxmlformats.org/officeDocument/2006/relationships/customXml" Target="../ink/ink1948.xml"/><Relationship Id="rId171" Type="http://schemas.openxmlformats.org/officeDocument/2006/relationships/image" Target="../media/image1731.png"/><Relationship Id="rId227" Type="http://schemas.openxmlformats.org/officeDocument/2006/relationships/image" Target="../media/image1759.png"/><Relationship Id="rId269" Type="http://schemas.openxmlformats.org/officeDocument/2006/relationships/image" Target="../media/image1780.png"/><Relationship Id="rId434" Type="http://schemas.openxmlformats.org/officeDocument/2006/relationships/customXml" Target="../ink/ink1878.xml"/><Relationship Id="rId476" Type="http://schemas.openxmlformats.org/officeDocument/2006/relationships/customXml" Target="../ink/ink1899.xml"/><Relationship Id="rId641" Type="http://schemas.openxmlformats.org/officeDocument/2006/relationships/image" Target="../media/image1966.png"/><Relationship Id="rId33" Type="http://schemas.openxmlformats.org/officeDocument/2006/relationships/image" Target="../media/image1662.png"/><Relationship Id="rId129" Type="http://schemas.openxmlformats.org/officeDocument/2006/relationships/image" Target="../media/image1710.png"/><Relationship Id="rId280" Type="http://schemas.openxmlformats.org/officeDocument/2006/relationships/customXml" Target="../ink/ink1801.xml"/><Relationship Id="rId336" Type="http://schemas.openxmlformats.org/officeDocument/2006/relationships/customXml" Target="../ink/ink1829.xml"/><Relationship Id="rId501" Type="http://schemas.openxmlformats.org/officeDocument/2006/relationships/image" Target="../media/image1896.png"/><Relationship Id="rId543" Type="http://schemas.openxmlformats.org/officeDocument/2006/relationships/image" Target="../media/image1917.png"/><Relationship Id="rId75" Type="http://schemas.openxmlformats.org/officeDocument/2006/relationships/image" Target="../media/image1683.png"/><Relationship Id="rId140" Type="http://schemas.openxmlformats.org/officeDocument/2006/relationships/customXml" Target="../ink/ink1731.xml"/><Relationship Id="rId182" Type="http://schemas.openxmlformats.org/officeDocument/2006/relationships/customXml" Target="../ink/ink1752.xml"/><Relationship Id="rId378" Type="http://schemas.openxmlformats.org/officeDocument/2006/relationships/customXml" Target="../ink/ink1850.xml"/><Relationship Id="rId403" Type="http://schemas.openxmlformats.org/officeDocument/2006/relationships/image" Target="../media/image1847.png"/><Relationship Id="rId585" Type="http://schemas.openxmlformats.org/officeDocument/2006/relationships/image" Target="../media/image1938.png"/><Relationship Id="rId6" Type="http://schemas.openxmlformats.org/officeDocument/2006/relationships/customXml" Target="../ink/ink1664.xml"/><Relationship Id="rId238" Type="http://schemas.openxmlformats.org/officeDocument/2006/relationships/customXml" Target="../ink/ink1780.xml"/><Relationship Id="rId445" Type="http://schemas.openxmlformats.org/officeDocument/2006/relationships/image" Target="../media/image1868.png"/><Relationship Id="rId487" Type="http://schemas.openxmlformats.org/officeDocument/2006/relationships/image" Target="../media/image1889.png"/><Relationship Id="rId610" Type="http://schemas.openxmlformats.org/officeDocument/2006/relationships/customXml" Target="../ink/ink1966.xml"/><Relationship Id="rId291" Type="http://schemas.openxmlformats.org/officeDocument/2006/relationships/image" Target="../media/image1791.png"/><Relationship Id="rId305" Type="http://schemas.openxmlformats.org/officeDocument/2006/relationships/image" Target="../media/image1798.png"/><Relationship Id="rId347" Type="http://schemas.openxmlformats.org/officeDocument/2006/relationships/image" Target="../media/image1819.png"/><Relationship Id="rId512" Type="http://schemas.openxmlformats.org/officeDocument/2006/relationships/customXml" Target="../ink/ink1917.xml"/><Relationship Id="rId44" Type="http://schemas.openxmlformats.org/officeDocument/2006/relationships/customXml" Target="../ink/ink1683.xml"/><Relationship Id="rId86" Type="http://schemas.openxmlformats.org/officeDocument/2006/relationships/customXml" Target="../ink/ink1704.xml"/><Relationship Id="rId151" Type="http://schemas.openxmlformats.org/officeDocument/2006/relationships/image" Target="../media/image1721.png"/><Relationship Id="rId389" Type="http://schemas.openxmlformats.org/officeDocument/2006/relationships/image" Target="../media/image1840.png"/><Relationship Id="rId554" Type="http://schemas.openxmlformats.org/officeDocument/2006/relationships/customXml" Target="../ink/ink1938.xml"/><Relationship Id="rId596" Type="http://schemas.openxmlformats.org/officeDocument/2006/relationships/customXml" Target="../ink/ink1959.xml"/><Relationship Id="rId193" Type="http://schemas.openxmlformats.org/officeDocument/2006/relationships/image" Target="../media/image1742.png"/><Relationship Id="rId207" Type="http://schemas.openxmlformats.org/officeDocument/2006/relationships/image" Target="../media/image1749.png"/><Relationship Id="rId249" Type="http://schemas.openxmlformats.org/officeDocument/2006/relationships/image" Target="../media/image1770.png"/><Relationship Id="rId414" Type="http://schemas.openxmlformats.org/officeDocument/2006/relationships/customXml" Target="../ink/ink1868.xml"/><Relationship Id="rId456" Type="http://schemas.openxmlformats.org/officeDocument/2006/relationships/customXml" Target="../ink/ink1889.xml"/><Relationship Id="rId498" Type="http://schemas.openxmlformats.org/officeDocument/2006/relationships/customXml" Target="../ink/ink1910.xml"/><Relationship Id="rId621" Type="http://schemas.openxmlformats.org/officeDocument/2006/relationships/image" Target="../media/image1956.png"/><Relationship Id="rId13" Type="http://schemas.openxmlformats.org/officeDocument/2006/relationships/image" Target="../media/image1652.png"/><Relationship Id="rId109" Type="http://schemas.openxmlformats.org/officeDocument/2006/relationships/image" Target="../media/image1700.png"/><Relationship Id="rId260" Type="http://schemas.openxmlformats.org/officeDocument/2006/relationships/customXml" Target="../ink/ink1791.xml"/><Relationship Id="rId316" Type="http://schemas.openxmlformats.org/officeDocument/2006/relationships/customXml" Target="../ink/ink1819.xml"/><Relationship Id="rId523" Type="http://schemas.openxmlformats.org/officeDocument/2006/relationships/image" Target="../media/image1907.png"/><Relationship Id="rId55" Type="http://schemas.openxmlformats.org/officeDocument/2006/relationships/image" Target="../media/image1673.png"/><Relationship Id="rId97" Type="http://schemas.openxmlformats.org/officeDocument/2006/relationships/image" Target="../media/image1694.png"/><Relationship Id="rId120" Type="http://schemas.openxmlformats.org/officeDocument/2006/relationships/customXml" Target="../ink/ink1721.xml"/><Relationship Id="rId358" Type="http://schemas.openxmlformats.org/officeDocument/2006/relationships/customXml" Target="../ink/ink1840.xml"/><Relationship Id="rId565" Type="http://schemas.openxmlformats.org/officeDocument/2006/relationships/image" Target="../media/image1928.png"/><Relationship Id="rId162" Type="http://schemas.openxmlformats.org/officeDocument/2006/relationships/customXml" Target="../ink/ink1742.xml"/><Relationship Id="rId218" Type="http://schemas.openxmlformats.org/officeDocument/2006/relationships/customXml" Target="../ink/ink1770.xml"/><Relationship Id="rId425" Type="http://schemas.openxmlformats.org/officeDocument/2006/relationships/image" Target="../media/image1858.png"/><Relationship Id="rId467" Type="http://schemas.openxmlformats.org/officeDocument/2006/relationships/image" Target="../media/image1879.png"/><Relationship Id="rId632" Type="http://schemas.openxmlformats.org/officeDocument/2006/relationships/customXml" Target="../ink/ink1977.xml"/><Relationship Id="rId271" Type="http://schemas.openxmlformats.org/officeDocument/2006/relationships/image" Target="../media/image1781.png"/><Relationship Id="rId24" Type="http://schemas.openxmlformats.org/officeDocument/2006/relationships/customXml" Target="../ink/ink1673.xml"/><Relationship Id="rId66" Type="http://schemas.openxmlformats.org/officeDocument/2006/relationships/customXml" Target="../ink/ink1694.xml"/><Relationship Id="rId131" Type="http://schemas.openxmlformats.org/officeDocument/2006/relationships/image" Target="../media/image1711.png"/><Relationship Id="rId327" Type="http://schemas.openxmlformats.org/officeDocument/2006/relationships/image" Target="../media/image1809.png"/><Relationship Id="rId369" Type="http://schemas.openxmlformats.org/officeDocument/2006/relationships/image" Target="../media/image1830.png"/><Relationship Id="rId534" Type="http://schemas.openxmlformats.org/officeDocument/2006/relationships/customXml" Target="../ink/ink1928.xml"/><Relationship Id="rId576" Type="http://schemas.openxmlformats.org/officeDocument/2006/relationships/customXml" Target="../ink/ink1949.xml"/><Relationship Id="rId173" Type="http://schemas.openxmlformats.org/officeDocument/2006/relationships/image" Target="../media/image1732.png"/><Relationship Id="rId229" Type="http://schemas.openxmlformats.org/officeDocument/2006/relationships/image" Target="../media/image1760.png"/><Relationship Id="rId380" Type="http://schemas.openxmlformats.org/officeDocument/2006/relationships/customXml" Target="../ink/ink1851.xml"/><Relationship Id="rId436" Type="http://schemas.openxmlformats.org/officeDocument/2006/relationships/customXml" Target="../ink/ink1879.xml"/><Relationship Id="rId601" Type="http://schemas.openxmlformats.org/officeDocument/2006/relationships/image" Target="../media/image1946.png"/><Relationship Id="rId643" Type="http://schemas.openxmlformats.org/officeDocument/2006/relationships/image" Target="../media/image1967.png"/><Relationship Id="rId240" Type="http://schemas.openxmlformats.org/officeDocument/2006/relationships/customXml" Target="../ink/ink1781.xml"/><Relationship Id="rId478" Type="http://schemas.openxmlformats.org/officeDocument/2006/relationships/customXml" Target="../ink/ink1900.xml"/><Relationship Id="rId35" Type="http://schemas.openxmlformats.org/officeDocument/2006/relationships/image" Target="../media/image1663.png"/><Relationship Id="rId77" Type="http://schemas.openxmlformats.org/officeDocument/2006/relationships/image" Target="../media/image1684.png"/><Relationship Id="rId100" Type="http://schemas.openxmlformats.org/officeDocument/2006/relationships/customXml" Target="../ink/ink1711.xml"/><Relationship Id="rId282" Type="http://schemas.openxmlformats.org/officeDocument/2006/relationships/customXml" Target="../ink/ink1802.xml"/><Relationship Id="rId338" Type="http://schemas.openxmlformats.org/officeDocument/2006/relationships/customXml" Target="../ink/ink1830.xml"/><Relationship Id="rId503" Type="http://schemas.openxmlformats.org/officeDocument/2006/relationships/image" Target="../media/image1897.png"/><Relationship Id="rId545" Type="http://schemas.openxmlformats.org/officeDocument/2006/relationships/image" Target="../media/image1918.png"/><Relationship Id="rId587" Type="http://schemas.openxmlformats.org/officeDocument/2006/relationships/image" Target="../media/image1939.png"/><Relationship Id="rId8" Type="http://schemas.openxmlformats.org/officeDocument/2006/relationships/customXml" Target="../ink/ink1665.xml"/><Relationship Id="rId142" Type="http://schemas.openxmlformats.org/officeDocument/2006/relationships/customXml" Target="../ink/ink1732.xml"/><Relationship Id="rId184" Type="http://schemas.openxmlformats.org/officeDocument/2006/relationships/customXml" Target="../ink/ink1753.xml"/><Relationship Id="rId391" Type="http://schemas.openxmlformats.org/officeDocument/2006/relationships/image" Target="../media/image1841.png"/><Relationship Id="rId405" Type="http://schemas.openxmlformats.org/officeDocument/2006/relationships/image" Target="../media/image1848.png"/><Relationship Id="rId447" Type="http://schemas.openxmlformats.org/officeDocument/2006/relationships/image" Target="../media/image1869.png"/><Relationship Id="rId612" Type="http://schemas.openxmlformats.org/officeDocument/2006/relationships/customXml" Target="../ink/ink1967.xml"/><Relationship Id="rId251" Type="http://schemas.openxmlformats.org/officeDocument/2006/relationships/image" Target="../media/image1771.png"/><Relationship Id="rId489" Type="http://schemas.openxmlformats.org/officeDocument/2006/relationships/image" Target="../media/image1890.png"/><Relationship Id="rId46" Type="http://schemas.openxmlformats.org/officeDocument/2006/relationships/customXml" Target="../ink/ink1684.xml"/><Relationship Id="rId293" Type="http://schemas.openxmlformats.org/officeDocument/2006/relationships/image" Target="../media/image1792.png"/><Relationship Id="rId307" Type="http://schemas.openxmlformats.org/officeDocument/2006/relationships/image" Target="../media/image1799.png"/><Relationship Id="rId349" Type="http://schemas.openxmlformats.org/officeDocument/2006/relationships/image" Target="../media/image1820.png"/><Relationship Id="rId514" Type="http://schemas.openxmlformats.org/officeDocument/2006/relationships/customXml" Target="../ink/ink1918.xml"/><Relationship Id="rId556" Type="http://schemas.openxmlformats.org/officeDocument/2006/relationships/customXml" Target="../ink/ink1939.xml"/><Relationship Id="rId88" Type="http://schemas.openxmlformats.org/officeDocument/2006/relationships/customXml" Target="../ink/ink1705.xml"/><Relationship Id="rId111" Type="http://schemas.openxmlformats.org/officeDocument/2006/relationships/image" Target="../media/image1701.png"/><Relationship Id="rId153" Type="http://schemas.openxmlformats.org/officeDocument/2006/relationships/image" Target="../media/image1722.png"/><Relationship Id="rId195" Type="http://schemas.openxmlformats.org/officeDocument/2006/relationships/image" Target="../media/image1743.png"/><Relationship Id="rId209" Type="http://schemas.openxmlformats.org/officeDocument/2006/relationships/image" Target="../media/image1750.png"/><Relationship Id="rId360" Type="http://schemas.openxmlformats.org/officeDocument/2006/relationships/customXml" Target="../ink/ink1841.xml"/><Relationship Id="rId416" Type="http://schemas.openxmlformats.org/officeDocument/2006/relationships/customXml" Target="../ink/ink1869.xml"/><Relationship Id="rId598" Type="http://schemas.openxmlformats.org/officeDocument/2006/relationships/customXml" Target="../ink/ink1960.xml"/><Relationship Id="rId220" Type="http://schemas.openxmlformats.org/officeDocument/2006/relationships/customXml" Target="../ink/ink1771.xml"/><Relationship Id="rId458" Type="http://schemas.openxmlformats.org/officeDocument/2006/relationships/customXml" Target="../ink/ink1890.xml"/><Relationship Id="rId623" Type="http://schemas.openxmlformats.org/officeDocument/2006/relationships/image" Target="../media/image1957.png"/><Relationship Id="rId15" Type="http://schemas.openxmlformats.org/officeDocument/2006/relationships/image" Target="../media/image1653.png"/><Relationship Id="rId57" Type="http://schemas.openxmlformats.org/officeDocument/2006/relationships/image" Target="../media/image1674.png"/><Relationship Id="rId262" Type="http://schemas.openxmlformats.org/officeDocument/2006/relationships/customXml" Target="../ink/ink1792.xml"/><Relationship Id="rId318" Type="http://schemas.openxmlformats.org/officeDocument/2006/relationships/customXml" Target="../ink/ink1820.xml"/><Relationship Id="rId525" Type="http://schemas.openxmlformats.org/officeDocument/2006/relationships/image" Target="../media/image1908.png"/><Relationship Id="rId567" Type="http://schemas.openxmlformats.org/officeDocument/2006/relationships/image" Target="../media/image1929.png"/><Relationship Id="rId99" Type="http://schemas.openxmlformats.org/officeDocument/2006/relationships/image" Target="../media/image1695.png"/><Relationship Id="rId122" Type="http://schemas.openxmlformats.org/officeDocument/2006/relationships/customXml" Target="../ink/ink1722.xml"/><Relationship Id="rId164" Type="http://schemas.openxmlformats.org/officeDocument/2006/relationships/customXml" Target="../ink/ink1743.xml"/><Relationship Id="rId371" Type="http://schemas.openxmlformats.org/officeDocument/2006/relationships/image" Target="../media/image1831.png"/><Relationship Id="rId427" Type="http://schemas.openxmlformats.org/officeDocument/2006/relationships/image" Target="../media/image1859.png"/><Relationship Id="rId469" Type="http://schemas.openxmlformats.org/officeDocument/2006/relationships/image" Target="../media/image1880.png"/><Relationship Id="rId634" Type="http://schemas.openxmlformats.org/officeDocument/2006/relationships/customXml" Target="../ink/ink1978.xml"/><Relationship Id="rId26" Type="http://schemas.openxmlformats.org/officeDocument/2006/relationships/customXml" Target="../ink/ink1674.xml"/><Relationship Id="rId231" Type="http://schemas.openxmlformats.org/officeDocument/2006/relationships/image" Target="../media/image1761.png"/><Relationship Id="rId273" Type="http://schemas.openxmlformats.org/officeDocument/2006/relationships/image" Target="../media/image1782.png"/><Relationship Id="rId329" Type="http://schemas.openxmlformats.org/officeDocument/2006/relationships/image" Target="../media/image1810.png"/><Relationship Id="rId480" Type="http://schemas.openxmlformats.org/officeDocument/2006/relationships/customXml" Target="../ink/ink1901.xml"/><Relationship Id="rId536" Type="http://schemas.openxmlformats.org/officeDocument/2006/relationships/customXml" Target="../ink/ink1929.xml"/><Relationship Id="rId68" Type="http://schemas.openxmlformats.org/officeDocument/2006/relationships/customXml" Target="../ink/ink1695.xml"/><Relationship Id="rId133" Type="http://schemas.openxmlformats.org/officeDocument/2006/relationships/image" Target="../media/image1712.png"/><Relationship Id="rId175" Type="http://schemas.openxmlformats.org/officeDocument/2006/relationships/image" Target="../media/image1733.png"/><Relationship Id="rId340" Type="http://schemas.openxmlformats.org/officeDocument/2006/relationships/customXml" Target="../ink/ink1831.xml"/><Relationship Id="rId578" Type="http://schemas.openxmlformats.org/officeDocument/2006/relationships/customXml" Target="../ink/ink1950.xml"/><Relationship Id="rId200" Type="http://schemas.openxmlformats.org/officeDocument/2006/relationships/customXml" Target="../ink/ink1761.xml"/><Relationship Id="rId382" Type="http://schemas.openxmlformats.org/officeDocument/2006/relationships/customXml" Target="../ink/ink1852.xml"/><Relationship Id="rId438" Type="http://schemas.openxmlformats.org/officeDocument/2006/relationships/customXml" Target="../ink/ink1880.xml"/><Relationship Id="rId603" Type="http://schemas.openxmlformats.org/officeDocument/2006/relationships/image" Target="../media/image1947.png"/><Relationship Id="rId645" Type="http://schemas.openxmlformats.org/officeDocument/2006/relationships/image" Target="../media/image1968.png"/><Relationship Id="rId242" Type="http://schemas.openxmlformats.org/officeDocument/2006/relationships/customXml" Target="../ink/ink1782.xml"/><Relationship Id="rId284" Type="http://schemas.openxmlformats.org/officeDocument/2006/relationships/customXml" Target="../ink/ink1803.xml"/><Relationship Id="rId491" Type="http://schemas.openxmlformats.org/officeDocument/2006/relationships/image" Target="../media/image1891.png"/><Relationship Id="rId505" Type="http://schemas.openxmlformats.org/officeDocument/2006/relationships/image" Target="../media/image1898.png"/><Relationship Id="rId37" Type="http://schemas.openxmlformats.org/officeDocument/2006/relationships/image" Target="../media/image1664.png"/><Relationship Id="rId79" Type="http://schemas.openxmlformats.org/officeDocument/2006/relationships/image" Target="../media/image1685.png"/><Relationship Id="rId102" Type="http://schemas.openxmlformats.org/officeDocument/2006/relationships/customXml" Target="../ink/ink1712.xml"/><Relationship Id="rId144" Type="http://schemas.openxmlformats.org/officeDocument/2006/relationships/customXml" Target="../ink/ink1733.xml"/><Relationship Id="rId547" Type="http://schemas.openxmlformats.org/officeDocument/2006/relationships/image" Target="../media/image1919.png"/><Relationship Id="rId589" Type="http://schemas.openxmlformats.org/officeDocument/2006/relationships/image" Target="../media/image1940.png"/><Relationship Id="rId90" Type="http://schemas.openxmlformats.org/officeDocument/2006/relationships/customXml" Target="../ink/ink1706.xml"/><Relationship Id="rId186" Type="http://schemas.openxmlformats.org/officeDocument/2006/relationships/customXml" Target="../ink/ink1754.xml"/><Relationship Id="rId351" Type="http://schemas.openxmlformats.org/officeDocument/2006/relationships/image" Target="../media/image1821.png"/><Relationship Id="rId393" Type="http://schemas.openxmlformats.org/officeDocument/2006/relationships/image" Target="../media/image1842.png"/><Relationship Id="rId407" Type="http://schemas.openxmlformats.org/officeDocument/2006/relationships/image" Target="../media/image1849.png"/><Relationship Id="rId449" Type="http://schemas.openxmlformats.org/officeDocument/2006/relationships/image" Target="../media/image1870.png"/><Relationship Id="rId614" Type="http://schemas.openxmlformats.org/officeDocument/2006/relationships/customXml" Target="../ink/ink1968.xml"/><Relationship Id="rId211" Type="http://schemas.openxmlformats.org/officeDocument/2006/relationships/image" Target="../media/image1751.png"/><Relationship Id="rId253" Type="http://schemas.openxmlformats.org/officeDocument/2006/relationships/image" Target="../media/image1772.png"/><Relationship Id="rId295" Type="http://schemas.openxmlformats.org/officeDocument/2006/relationships/image" Target="../media/image1793.png"/><Relationship Id="rId309" Type="http://schemas.openxmlformats.org/officeDocument/2006/relationships/image" Target="../media/image1800.png"/><Relationship Id="rId460" Type="http://schemas.openxmlformats.org/officeDocument/2006/relationships/customXml" Target="../ink/ink1891.xml"/><Relationship Id="rId516" Type="http://schemas.openxmlformats.org/officeDocument/2006/relationships/customXml" Target="../ink/ink1919.xml"/><Relationship Id="rId48" Type="http://schemas.openxmlformats.org/officeDocument/2006/relationships/customXml" Target="../ink/ink1685.xml"/><Relationship Id="rId113" Type="http://schemas.openxmlformats.org/officeDocument/2006/relationships/image" Target="../media/image1702.png"/><Relationship Id="rId320" Type="http://schemas.openxmlformats.org/officeDocument/2006/relationships/customXml" Target="../ink/ink1821.xml"/><Relationship Id="rId558" Type="http://schemas.openxmlformats.org/officeDocument/2006/relationships/customXml" Target="../ink/ink1940.xml"/><Relationship Id="rId155" Type="http://schemas.openxmlformats.org/officeDocument/2006/relationships/image" Target="../media/image1723.png"/><Relationship Id="rId197" Type="http://schemas.openxmlformats.org/officeDocument/2006/relationships/image" Target="../media/image1744.png"/><Relationship Id="rId362" Type="http://schemas.openxmlformats.org/officeDocument/2006/relationships/customXml" Target="../ink/ink1842.xml"/><Relationship Id="rId418" Type="http://schemas.openxmlformats.org/officeDocument/2006/relationships/customXml" Target="../ink/ink1870.xml"/><Relationship Id="rId625" Type="http://schemas.openxmlformats.org/officeDocument/2006/relationships/image" Target="../media/image1958.png"/><Relationship Id="rId222" Type="http://schemas.openxmlformats.org/officeDocument/2006/relationships/customXml" Target="../ink/ink1772.xml"/><Relationship Id="rId264" Type="http://schemas.openxmlformats.org/officeDocument/2006/relationships/customXml" Target="../ink/ink1793.xml"/><Relationship Id="rId471" Type="http://schemas.openxmlformats.org/officeDocument/2006/relationships/image" Target="../media/image1881.png"/><Relationship Id="rId17" Type="http://schemas.openxmlformats.org/officeDocument/2006/relationships/image" Target="../media/image1654.png"/><Relationship Id="rId59" Type="http://schemas.openxmlformats.org/officeDocument/2006/relationships/image" Target="../media/image1675.png"/><Relationship Id="rId124" Type="http://schemas.openxmlformats.org/officeDocument/2006/relationships/customXml" Target="../ink/ink1723.xml"/><Relationship Id="rId527" Type="http://schemas.openxmlformats.org/officeDocument/2006/relationships/image" Target="../media/image1909.png"/><Relationship Id="rId569" Type="http://schemas.openxmlformats.org/officeDocument/2006/relationships/image" Target="../media/image1930.png"/><Relationship Id="rId70" Type="http://schemas.openxmlformats.org/officeDocument/2006/relationships/customXml" Target="../ink/ink1696.xml"/><Relationship Id="rId166" Type="http://schemas.openxmlformats.org/officeDocument/2006/relationships/customXml" Target="../ink/ink1744.xml"/><Relationship Id="rId331" Type="http://schemas.openxmlformats.org/officeDocument/2006/relationships/image" Target="../media/image1811.png"/><Relationship Id="rId373" Type="http://schemas.openxmlformats.org/officeDocument/2006/relationships/image" Target="../media/image1832.png"/><Relationship Id="rId429" Type="http://schemas.openxmlformats.org/officeDocument/2006/relationships/image" Target="../media/image1860.png"/><Relationship Id="rId580" Type="http://schemas.openxmlformats.org/officeDocument/2006/relationships/customXml" Target="../ink/ink1951.xml"/><Relationship Id="rId636" Type="http://schemas.openxmlformats.org/officeDocument/2006/relationships/customXml" Target="../ink/ink1979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24.png"/><Relationship Id="rId21" Type="http://schemas.openxmlformats.org/officeDocument/2006/relationships/image" Target="../media/image1976.png"/><Relationship Id="rId42" Type="http://schemas.openxmlformats.org/officeDocument/2006/relationships/customXml" Target="../ink/ink2003.xml"/><Relationship Id="rId63" Type="http://schemas.openxmlformats.org/officeDocument/2006/relationships/image" Target="../media/image1997.png"/><Relationship Id="rId84" Type="http://schemas.openxmlformats.org/officeDocument/2006/relationships/customXml" Target="../ink/ink2024.xml"/><Relationship Id="rId138" Type="http://schemas.openxmlformats.org/officeDocument/2006/relationships/customXml" Target="../ink/ink2051.xml"/><Relationship Id="rId159" Type="http://schemas.openxmlformats.org/officeDocument/2006/relationships/image" Target="../media/image2045.png"/><Relationship Id="rId191" Type="http://schemas.openxmlformats.org/officeDocument/2006/relationships/image" Target="../media/image2062.png"/><Relationship Id="rId226" Type="http://schemas.openxmlformats.org/officeDocument/2006/relationships/customXml" Target="../ink/ink2084.xml"/><Relationship Id="rId247" Type="http://schemas.openxmlformats.org/officeDocument/2006/relationships/image" Target="../media/image2059.png"/><Relationship Id="rId107" Type="http://schemas.openxmlformats.org/officeDocument/2006/relationships/image" Target="../media/image2019.png"/><Relationship Id="rId268" Type="http://schemas.openxmlformats.org/officeDocument/2006/relationships/customXml" Target="../ink/ink2104.xml"/><Relationship Id="rId11" Type="http://schemas.openxmlformats.org/officeDocument/2006/relationships/image" Target="../media/image1971.png"/><Relationship Id="rId32" Type="http://schemas.openxmlformats.org/officeDocument/2006/relationships/customXml" Target="../ink/ink1998.xml"/><Relationship Id="rId53" Type="http://schemas.openxmlformats.org/officeDocument/2006/relationships/image" Target="../media/image1992.png"/><Relationship Id="rId74" Type="http://schemas.openxmlformats.org/officeDocument/2006/relationships/customXml" Target="../ink/ink2019.xml"/><Relationship Id="rId128" Type="http://schemas.openxmlformats.org/officeDocument/2006/relationships/customXml" Target="../ink/ink2046.xml"/><Relationship Id="rId149" Type="http://schemas.openxmlformats.org/officeDocument/2006/relationships/image" Target="../media/image2040.png"/><Relationship Id="rId5" Type="http://schemas.openxmlformats.org/officeDocument/2006/relationships/image" Target="../media/image196810.png"/><Relationship Id="rId95" Type="http://schemas.openxmlformats.org/officeDocument/2006/relationships/image" Target="../media/image2013.png"/><Relationship Id="rId160" Type="http://schemas.openxmlformats.org/officeDocument/2006/relationships/customXml" Target="../ink/ink2062.xml"/><Relationship Id="rId216" Type="http://schemas.openxmlformats.org/officeDocument/2006/relationships/customXml" Target="../ink/ink2079.xml"/><Relationship Id="rId237" Type="http://schemas.openxmlformats.org/officeDocument/2006/relationships/image" Target="../media/image2056.png"/><Relationship Id="rId258" Type="http://schemas.openxmlformats.org/officeDocument/2006/relationships/customXml" Target="../ink/ink2099.xml"/><Relationship Id="rId22" Type="http://schemas.openxmlformats.org/officeDocument/2006/relationships/customXml" Target="../ink/ink1993.xml"/><Relationship Id="rId43" Type="http://schemas.openxmlformats.org/officeDocument/2006/relationships/image" Target="../media/image1987.png"/><Relationship Id="rId64" Type="http://schemas.openxmlformats.org/officeDocument/2006/relationships/customXml" Target="../ink/ink2014.xml"/><Relationship Id="rId118" Type="http://schemas.openxmlformats.org/officeDocument/2006/relationships/customXml" Target="../ink/ink2041.xml"/><Relationship Id="rId139" Type="http://schemas.openxmlformats.org/officeDocument/2006/relationships/image" Target="../media/image2035.png"/><Relationship Id="rId85" Type="http://schemas.openxmlformats.org/officeDocument/2006/relationships/image" Target="../media/image2008.png"/><Relationship Id="rId150" Type="http://schemas.openxmlformats.org/officeDocument/2006/relationships/customXml" Target="../ink/ink2057.xml"/><Relationship Id="rId192" Type="http://schemas.openxmlformats.org/officeDocument/2006/relationships/customXml" Target="../ink/ink2071.xml"/><Relationship Id="rId227" Type="http://schemas.openxmlformats.org/officeDocument/2006/relationships/image" Target="../media/image2080.png"/><Relationship Id="rId248" Type="http://schemas.openxmlformats.org/officeDocument/2006/relationships/customXml" Target="../ink/ink2094.xml"/><Relationship Id="rId269" Type="http://schemas.openxmlformats.org/officeDocument/2006/relationships/image" Target="../media/image2088.png"/><Relationship Id="rId12" Type="http://schemas.openxmlformats.org/officeDocument/2006/relationships/customXml" Target="../ink/ink1988.xml"/><Relationship Id="rId33" Type="http://schemas.openxmlformats.org/officeDocument/2006/relationships/image" Target="../media/image1982.png"/><Relationship Id="rId108" Type="http://schemas.openxmlformats.org/officeDocument/2006/relationships/customXml" Target="../ink/ink2036.xml"/><Relationship Id="rId129" Type="http://schemas.openxmlformats.org/officeDocument/2006/relationships/image" Target="../media/image2030.png"/><Relationship Id="rId54" Type="http://schemas.openxmlformats.org/officeDocument/2006/relationships/customXml" Target="../ink/ink2009.xml"/><Relationship Id="rId70" Type="http://schemas.openxmlformats.org/officeDocument/2006/relationships/customXml" Target="../ink/ink2017.xml"/><Relationship Id="rId75" Type="http://schemas.openxmlformats.org/officeDocument/2006/relationships/image" Target="../media/image2003.png"/><Relationship Id="rId91" Type="http://schemas.openxmlformats.org/officeDocument/2006/relationships/image" Target="../media/image2011.png"/><Relationship Id="rId96" Type="http://schemas.openxmlformats.org/officeDocument/2006/relationships/customXml" Target="../ink/ink2030.xml"/><Relationship Id="rId140" Type="http://schemas.openxmlformats.org/officeDocument/2006/relationships/customXml" Target="../ink/ink2052.xml"/><Relationship Id="rId145" Type="http://schemas.openxmlformats.org/officeDocument/2006/relationships/image" Target="../media/image2038.png"/><Relationship Id="rId161" Type="http://schemas.openxmlformats.org/officeDocument/2006/relationships/image" Target="../media/image2046.png"/><Relationship Id="rId166" Type="http://schemas.openxmlformats.org/officeDocument/2006/relationships/customXml" Target="../ink/ink2065.xml"/><Relationship Id="rId187" Type="http://schemas.openxmlformats.org/officeDocument/2006/relationships/image" Target="../media/image2060.png"/><Relationship Id="rId217" Type="http://schemas.openxmlformats.org/officeDocument/2006/relationships/image" Target="../media/image2075.png"/><Relationship Id="rId1" Type="http://schemas.microsoft.com/office/2007/relationships/media" Target="../media/media9.m4a"/><Relationship Id="rId6" Type="http://schemas.openxmlformats.org/officeDocument/2006/relationships/customXml" Target="../ink/ink1985.xml"/><Relationship Id="rId212" Type="http://schemas.openxmlformats.org/officeDocument/2006/relationships/customXml" Target="../ink/ink2077.xml"/><Relationship Id="rId233" Type="http://schemas.openxmlformats.org/officeDocument/2006/relationships/image" Target="../media/image2052.png"/><Relationship Id="rId238" Type="http://schemas.openxmlformats.org/officeDocument/2006/relationships/customXml" Target="../ink/ink2090.xml"/><Relationship Id="rId254" Type="http://schemas.openxmlformats.org/officeDocument/2006/relationships/customXml" Target="../ink/ink2097.xml"/><Relationship Id="rId259" Type="http://schemas.openxmlformats.org/officeDocument/2006/relationships/image" Target="../media/image2083.png"/><Relationship Id="rId23" Type="http://schemas.openxmlformats.org/officeDocument/2006/relationships/image" Target="../media/image1977.png"/><Relationship Id="rId28" Type="http://schemas.openxmlformats.org/officeDocument/2006/relationships/customXml" Target="../ink/ink1996.xml"/><Relationship Id="rId49" Type="http://schemas.openxmlformats.org/officeDocument/2006/relationships/image" Target="../media/image1990.png"/><Relationship Id="rId114" Type="http://schemas.openxmlformats.org/officeDocument/2006/relationships/customXml" Target="../ink/ink2039.xml"/><Relationship Id="rId119" Type="http://schemas.openxmlformats.org/officeDocument/2006/relationships/image" Target="../media/image2025.png"/><Relationship Id="rId270" Type="http://schemas.openxmlformats.org/officeDocument/2006/relationships/customXml" Target="../ink/ink2105.xml"/><Relationship Id="rId275" Type="http://schemas.openxmlformats.org/officeDocument/2006/relationships/image" Target="../media/image2091.png"/><Relationship Id="rId44" Type="http://schemas.openxmlformats.org/officeDocument/2006/relationships/customXml" Target="../ink/ink2004.xml"/><Relationship Id="rId60" Type="http://schemas.openxmlformats.org/officeDocument/2006/relationships/customXml" Target="../ink/ink2012.xml"/><Relationship Id="rId65" Type="http://schemas.openxmlformats.org/officeDocument/2006/relationships/image" Target="../media/image1998.png"/><Relationship Id="rId81" Type="http://schemas.openxmlformats.org/officeDocument/2006/relationships/image" Target="../media/image2006.png"/><Relationship Id="rId86" Type="http://schemas.openxmlformats.org/officeDocument/2006/relationships/customXml" Target="../ink/ink2025.xml"/><Relationship Id="rId130" Type="http://schemas.openxmlformats.org/officeDocument/2006/relationships/customXml" Target="../ink/ink2047.xml"/><Relationship Id="rId135" Type="http://schemas.openxmlformats.org/officeDocument/2006/relationships/image" Target="../media/image2033.png"/><Relationship Id="rId151" Type="http://schemas.openxmlformats.org/officeDocument/2006/relationships/image" Target="../media/image2041.png"/><Relationship Id="rId156" Type="http://schemas.openxmlformats.org/officeDocument/2006/relationships/customXml" Target="../ink/ink2060.xml"/><Relationship Id="rId198" Type="http://schemas.openxmlformats.org/officeDocument/2006/relationships/customXml" Target="../ink/ink2073.xml"/><Relationship Id="rId193" Type="http://schemas.openxmlformats.org/officeDocument/2006/relationships/image" Target="../media/image2063.png"/><Relationship Id="rId202" Type="http://schemas.openxmlformats.org/officeDocument/2006/relationships/customXml" Target="../ink/ink2075.xml"/><Relationship Id="rId223" Type="http://schemas.openxmlformats.org/officeDocument/2006/relationships/image" Target="../media/image2078.png"/><Relationship Id="rId228" Type="http://schemas.openxmlformats.org/officeDocument/2006/relationships/customXml" Target="../ink/ink2085.xml"/><Relationship Id="rId249" Type="http://schemas.openxmlformats.org/officeDocument/2006/relationships/image" Target="../media/image2068.png"/><Relationship Id="rId13" Type="http://schemas.openxmlformats.org/officeDocument/2006/relationships/image" Target="../media/image1972.png"/><Relationship Id="rId18" Type="http://schemas.openxmlformats.org/officeDocument/2006/relationships/customXml" Target="../ink/ink1991.xml"/><Relationship Id="rId39" Type="http://schemas.openxmlformats.org/officeDocument/2006/relationships/image" Target="../media/image1985.png"/><Relationship Id="rId109" Type="http://schemas.openxmlformats.org/officeDocument/2006/relationships/image" Target="../media/image2020.png"/><Relationship Id="rId260" Type="http://schemas.openxmlformats.org/officeDocument/2006/relationships/customXml" Target="../ink/ink2100.xml"/><Relationship Id="rId265" Type="http://schemas.openxmlformats.org/officeDocument/2006/relationships/image" Target="../media/image2086.png"/><Relationship Id="rId34" Type="http://schemas.openxmlformats.org/officeDocument/2006/relationships/customXml" Target="../ink/ink1999.xml"/><Relationship Id="rId50" Type="http://schemas.openxmlformats.org/officeDocument/2006/relationships/customXml" Target="../ink/ink2007.xml"/><Relationship Id="rId55" Type="http://schemas.openxmlformats.org/officeDocument/2006/relationships/image" Target="../media/image1993.png"/><Relationship Id="rId76" Type="http://schemas.openxmlformats.org/officeDocument/2006/relationships/customXml" Target="../ink/ink2020.xml"/><Relationship Id="rId97" Type="http://schemas.openxmlformats.org/officeDocument/2006/relationships/image" Target="../media/image2014.png"/><Relationship Id="rId104" Type="http://schemas.openxmlformats.org/officeDocument/2006/relationships/customXml" Target="../ink/ink2034.xml"/><Relationship Id="rId120" Type="http://schemas.openxmlformats.org/officeDocument/2006/relationships/customXml" Target="../ink/ink2042.xml"/><Relationship Id="rId125" Type="http://schemas.openxmlformats.org/officeDocument/2006/relationships/image" Target="../media/image2028.png"/><Relationship Id="rId141" Type="http://schemas.openxmlformats.org/officeDocument/2006/relationships/image" Target="../media/image2036.png"/><Relationship Id="rId146" Type="http://schemas.openxmlformats.org/officeDocument/2006/relationships/customXml" Target="../ink/ink2055.xml"/><Relationship Id="rId167" Type="http://schemas.openxmlformats.org/officeDocument/2006/relationships/image" Target="../media/image2049.png"/><Relationship Id="rId188" Type="http://schemas.openxmlformats.org/officeDocument/2006/relationships/customXml" Target="../ink/ink2069.xml"/><Relationship Id="rId7" Type="http://schemas.openxmlformats.org/officeDocument/2006/relationships/image" Target="../media/image1969.png"/><Relationship Id="rId71" Type="http://schemas.openxmlformats.org/officeDocument/2006/relationships/image" Target="../media/image2001.png"/><Relationship Id="rId92" Type="http://schemas.openxmlformats.org/officeDocument/2006/relationships/customXml" Target="../ink/ink2028.xml"/><Relationship Id="rId162" Type="http://schemas.openxmlformats.org/officeDocument/2006/relationships/customXml" Target="../ink/ink2063.xml"/><Relationship Id="rId213" Type="http://schemas.openxmlformats.org/officeDocument/2006/relationships/image" Target="../media/image2073.png"/><Relationship Id="rId218" Type="http://schemas.openxmlformats.org/officeDocument/2006/relationships/customXml" Target="../ink/ink2080.xml"/><Relationship Id="rId234" Type="http://schemas.openxmlformats.org/officeDocument/2006/relationships/customXml" Target="../ink/ink2088.xml"/><Relationship Id="rId239" Type="http://schemas.openxmlformats.org/officeDocument/2006/relationships/image" Target="../media/image2057.png"/><Relationship Id="rId2" Type="http://schemas.openxmlformats.org/officeDocument/2006/relationships/audio" Target="../media/media9.m4a"/><Relationship Id="rId29" Type="http://schemas.openxmlformats.org/officeDocument/2006/relationships/image" Target="../media/image1980.png"/><Relationship Id="rId250" Type="http://schemas.openxmlformats.org/officeDocument/2006/relationships/customXml" Target="../ink/ink2095.xml"/><Relationship Id="rId255" Type="http://schemas.openxmlformats.org/officeDocument/2006/relationships/image" Target="../media/image2081.png"/><Relationship Id="rId271" Type="http://schemas.openxmlformats.org/officeDocument/2006/relationships/image" Target="../media/image2089.png"/><Relationship Id="rId276" Type="http://schemas.openxmlformats.org/officeDocument/2006/relationships/customXml" Target="../ink/ink2108.xml"/><Relationship Id="rId24" Type="http://schemas.openxmlformats.org/officeDocument/2006/relationships/customXml" Target="../ink/ink1994.xml"/><Relationship Id="rId40" Type="http://schemas.openxmlformats.org/officeDocument/2006/relationships/customXml" Target="../ink/ink2002.xml"/><Relationship Id="rId45" Type="http://schemas.openxmlformats.org/officeDocument/2006/relationships/image" Target="../media/image1988.png"/><Relationship Id="rId66" Type="http://schemas.openxmlformats.org/officeDocument/2006/relationships/customXml" Target="../ink/ink2015.xml"/><Relationship Id="rId87" Type="http://schemas.openxmlformats.org/officeDocument/2006/relationships/image" Target="../media/image2009.png"/><Relationship Id="rId110" Type="http://schemas.openxmlformats.org/officeDocument/2006/relationships/customXml" Target="../ink/ink2037.xml"/><Relationship Id="rId115" Type="http://schemas.openxmlformats.org/officeDocument/2006/relationships/image" Target="../media/image2023.png"/><Relationship Id="rId131" Type="http://schemas.openxmlformats.org/officeDocument/2006/relationships/image" Target="../media/image2031.png"/><Relationship Id="rId136" Type="http://schemas.openxmlformats.org/officeDocument/2006/relationships/customXml" Target="../ink/ink2050.xml"/><Relationship Id="rId157" Type="http://schemas.openxmlformats.org/officeDocument/2006/relationships/image" Target="../media/image2044.png"/><Relationship Id="rId61" Type="http://schemas.openxmlformats.org/officeDocument/2006/relationships/image" Target="../media/image1996.png"/><Relationship Id="rId82" Type="http://schemas.openxmlformats.org/officeDocument/2006/relationships/customXml" Target="../ink/ink2023.xml"/><Relationship Id="rId152" Type="http://schemas.openxmlformats.org/officeDocument/2006/relationships/customXml" Target="../ink/ink2058.xml"/><Relationship Id="rId173" Type="http://schemas.openxmlformats.org/officeDocument/2006/relationships/image" Target="../media/image2053.png"/><Relationship Id="rId194" Type="http://schemas.openxmlformats.org/officeDocument/2006/relationships/customXml" Target="../ink/ink2072.xml"/><Relationship Id="rId199" Type="http://schemas.openxmlformats.org/officeDocument/2006/relationships/image" Target="../media/image2066.png"/><Relationship Id="rId229" Type="http://schemas.openxmlformats.org/officeDocument/2006/relationships/image" Target="../media/image2050.png"/><Relationship Id="rId19" Type="http://schemas.openxmlformats.org/officeDocument/2006/relationships/image" Target="../media/image1975.png"/><Relationship Id="rId224" Type="http://schemas.openxmlformats.org/officeDocument/2006/relationships/customXml" Target="../ink/ink2083.xml"/><Relationship Id="rId240" Type="http://schemas.openxmlformats.org/officeDocument/2006/relationships/customXml" Target="../ink/ink2091.xml"/><Relationship Id="rId245" Type="http://schemas.openxmlformats.org/officeDocument/2006/relationships/image" Target="../media/image2064.png"/><Relationship Id="rId261" Type="http://schemas.openxmlformats.org/officeDocument/2006/relationships/image" Target="../media/image2084.png"/><Relationship Id="rId266" Type="http://schemas.openxmlformats.org/officeDocument/2006/relationships/customXml" Target="../ink/ink2103.xml"/><Relationship Id="rId14" Type="http://schemas.openxmlformats.org/officeDocument/2006/relationships/customXml" Target="../ink/ink1989.xml"/><Relationship Id="rId30" Type="http://schemas.openxmlformats.org/officeDocument/2006/relationships/customXml" Target="../ink/ink1997.xml"/><Relationship Id="rId35" Type="http://schemas.openxmlformats.org/officeDocument/2006/relationships/image" Target="../media/image1983.png"/><Relationship Id="rId56" Type="http://schemas.openxmlformats.org/officeDocument/2006/relationships/customXml" Target="../ink/ink2010.xml"/><Relationship Id="rId77" Type="http://schemas.openxmlformats.org/officeDocument/2006/relationships/image" Target="../media/image2004.png"/><Relationship Id="rId100" Type="http://schemas.openxmlformats.org/officeDocument/2006/relationships/customXml" Target="../ink/ink2032.xml"/><Relationship Id="rId105" Type="http://schemas.openxmlformats.org/officeDocument/2006/relationships/image" Target="../media/image2018.png"/><Relationship Id="rId126" Type="http://schemas.openxmlformats.org/officeDocument/2006/relationships/customXml" Target="../ink/ink2045.xml"/><Relationship Id="rId147" Type="http://schemas.openxmlformats.org/officeDocument/2006/relationships/image" Target="../media/image2039.png"/><Relationship Id="rId168" Type="http://schemas.openxmlformats.org/officeDocument/2006/relationships/customXml" Target="../ink/ink2066.xml"/><Relationship Id="rId8" Type="http://schemas.openxmlformats.org/officeDocument/2006/relationships/customXml" Target="../ink/ink1986.xml"/><Relationship Id="rId51" Type="http://schemas.openxmlformats.org/officeDocument/2006/relationships/image" Target="../media/image1991.png"/><Relationship Id="rId72" Type="http://schemas.openxmlformats.org/officeDocument/2006/relationships/customXml" Target="../ink/ink2018.xml"/><Relationship Id="rId93" Type="http://schemas.openxmlformats.org/officeDocument/2006/relationships/image" Target="../media/image2012.png"/><Relationship Id="rId98" Type="http://schemas.openxmlformats.org/officeDocument/2006/relationships/customXml" Target="../ink/ink2031.xml"/><Relationship Id="rId121" Type="http://schemas.openxmlformats.org/officeDocument/2006/relationships/image" Target="../media/image2026.png"/><Relationship Id="rId142" Type="http://schemas.openxmlformats.org/officeDocument/2006/relationships/customXml" Target="../ink/ink2053.xml"/><Relationship Id="rId163" Type="http://schemas.openxmlformats.org/officeDocument/2006/relationships/image" Target="../media/image2047.png"/><Relationship Id="rId189" Type="http://schemas.openxmlformats.org/officeDocument/2006/relationships/image" Target="../media/image2061.png"/><Relationship Id="rId219" Type="http://schemas.openxmlformats.org/officeDocument/2006/relationships/image" Target="../media/image2076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078.xml"/><Relationship Id="rId230" Type="http://schemas.openxmlformats.org/officeDocument/2006/relationships/customXml" Target="../ink/ink2086.xml"/><Relationship Id="rId235" Type="http://schemas.openxmlformats.org/officeDocument/2006/relationships/image" Target="../media/image2055.png"/><Relationship Id="rId251" Type="http://schemas.openxmlformats.org/officeDocument/2006/relationships/image" Target="../media/image2069.png"/><Relationship Id="rId256" Type="http://schemas.openxmlformats.org/officeDocument/2006/relationships/customXml" Target="../ink/ink2098.xml"/><Relationship Id="rId277" Type="http://schemas.openxmlformats.org/officeDocument/2006/relationships/image" Target="../media/image2092.png"/><Relationship Id="rId25" Type="http://schemas.openxmlformats.org/officeDocument/2006/relationships/image" Target="../media/image1978.png"/><Relationship Id="rId46" Type="http://schemas.openxmlformats.org/officeDocument/2006/relationships/customXml" Target="../ink/ink2005.xml"/><Relationship Id="rId67" Type="http://schemas.openxmlformats.org/officeDocument/2006/relationships/image" Target="../media/image1999.png"/><Relationship Id="rId116" Type="http://schemas.openxmlformats.org/officeDocument/2006/relationships/customXml" Target="../ink/ink2040.xml"/><Relationship Id="rId137" Type="http://schemas.openxmlformats.org/officeDocument/2006/relationships/image" Target="../media/image2034.png"/><Relationship Id="rId158" Type="http://schemas.openxmlformats.org/officeDocument/2006/relationships/customXml" Target="../ink/ink2061.xml"/><Relationship Id="rId272" Type="http://schemas.openxmlformats.org/officeDocument/2006/relationships/customXml" Target="../ink/ink2106.xml"/><Relationship Id="rId20" Type="http://schemas.openxmlformats.org/officeDocument/2006/relationships/customXml" Target="../ink/ink1992.xml"/><Relationship Id="rId41" Type="http://schemas.openxmlformats.org/officeDocument/2006/relationships/image" Target="../media/image1986.png"/><Relationship Id="rId62" Type="http://schemas.openxmlformats.org/officeDocument/2006/relationships/customXml" Target="../ink/ink2013.xml"/><Relationship Id="rId83" Type="http://schemas.openxmlformats.org/officeDocument/2006/relationships/image" Target="../media/image2007.png"/><Relationship Id="rId88" Type="http://schemas.openxmlformats.org/officeDocument/2006/relationships/customXml" Target="../ink/ink2026.xml"/><Relationship Id="rId111" Type="http://schemas.openxmlformats.org/officeDocument/2006/relationships/image" Target="../media/image2021.png"/><Relationship Id="rId132" Type="http://schemas.openxmlformats.org/officeDocument/2006/relationships/customXml" Target="../ink/ink2048.xml"/><Relationship Id="rId153" Type="http://schemas.openxmlformats.org/officeDocument/2006/relationships/image" Target="../media/image2042.png"/><Relationship Id="rId174" Type="http://schemas.openxmlformats.org/officeDocument/2006/relationships/customXml" Target="../ink/ink2067.xml"/><Relationship Id="rId209" Type="http://schemas.openxmlformats.org/officeDocument/2006/relationships/image" Target="../media/image2071.png"/><Relationship Id="rId190" Type="http://schemas.openxmlformats.org/officeDocument/2006/relationships/customXml" Target="../ink/ink2070.xml"/><Relationship Id="rId220" Type="http://schemas.openxmlformats.org/officeDocument/2006/relationships/customXml" Target="../ink/ink2081.xml"/><Relationship Id="rId225" Type="http://schemas.openxmlformats.org/officeDocument/2006/relationships/image" Target="../media/image2079.png"/><Relationship Id="rId241" Type="http://schemas.openxmlformats.org/officeDocument/2006/relationships/image" Target="../media/image2058.png"/><Relationship Id="rId246" Type="http://schemas.openxmlformats.org/officeDocument/2006/relationships/customXml" Target="../ink/ink2093.xml"/><Relationship Id="rId267" Type="http://schemas.openxmlformats.org/officeDocument/2006/relationships/image" Target="../media/image2087.png"/><Relationship Id="rId15" Type="http://schemas.openxmlformats.org/officeDocument/2006/relationships/image" Target="../media/image1973.png"/><Relationship Id="rId36" Type="http://schemas.openxmlformats.org/officeDocument/2006/relationships/customXml" Target="../ink/ink2000.xml"/><Relationship Id="rId57" Type="http://schemas.openxmlformats.org/officeDocument/2006/relationships/image" Target="../media/image1994.png"/><Relationship Id="rId106" Type="http://schemas.openxmlformats.org/officeDocument/2006/relationships/customXml" Target="../ink/ink2035.xml"/><Relationship Id="rId127" Type="http://schemas.openxmlformats.org/officeDocument/2006/relationships/image" Target="../media/image2029.png"/><Relationship Id="rId262" Type="http://schemas.openxmlformats.org/officeDocument/2006/relationships/customXml" Target="../ink/ink2101.xml"/><Relationship Id="rId10" Type="http://schemas.openxmlformats.org/officeDocument/2006/relationships/customXml" Target="../ink/ink1987.xml"/><Relationship Id="rId31" Type="http://schemas.openxmlformats.org/officeDocument/2006/relationships/image" Target="../media/image1981.png"/><Relationship Id="rId52" Type="http://schemas.openxmlformats.org/officeDocument/2006/relationships/customXml" Target="../ink/ink2008.xml"/><Relationship Id="rId73" Type="http://schemas.openxmlformats.org/officeDocument/2006/relationships/image" Target="../media/image2002.png"/><Relationship Id="rId78" Type="http://schemas.openxmlformats.org/officeDocument/2006/relationships/customXml" Target="../ink/ink2021.xml"/><Relationship Id="rId94" Type="http://schemas.openxmlformats.org/officeDocument/2006/relationships/customXml" Target="../ink/ink2029.xml"/><Relationship Id="rId99" Type="http://schemas.openxmlformats.org/officeDocument/2006/relationships/image" Target="../media/image2015.png"/><Relationship Id="rId101" Type="http://schemas.openxmlformats.org/officeDocument/2006/relationships/image" Target="../media/image2016.png"/><Relationship Id="rId122" Type="http://schemas.openxmlformats.org/officeDocument/2006/relationships/customXml" Target="../ink/ink2043.xml"/><Relationship Id="rId143" Type="http://schemas.openxmlformats.org/officeDocument/2006/relationships/image" Target="../media/image2037.png"/><Relationship Id="rId148" Type="http://schemas.openxmlformats.org/officeDocument/2006/relationships/customXml" Target="../ink/ink2056.xml"/><Relationship Id="rId164" Type="http://schemas.openxmlformats.org/officeDocument/2006/relationships/customXml" Target="../ink/ink2064.xml"/><Relationship Id="rId4" Type="http://schemas.openxmlformats.org/officeDocument/2006/relationships/customXml" Target="../ink/ink1984.xml"/><Relationship Id="rId9" Type="http://schemas.openxmlformats.org/officeDocument/2006/relationships/image" Target="../media/image1970.png"/><Relationship Id="rId210" Type="http://schemas.openxmlformats.org/officeDocument/2006/relationships/customXml" Target="../ink/ink2076.xml"/><Relationship Id="rId215" Type="http://schemas.openxmlformats.org/officeDocument/2006/relationships/image" Target="../media/image2074.png"/><Relationship Id="rId236" Type="http://schemas.openxmlformats.org/officeDocument/2006/relationships/customXml" Target="../ink/ink2089.xml"/><Relationship Id="rId257" Type="http://schemas.openxmlformats.org/officeDocument/2006/relationships/image" Target="../media/image2082.png"/><Relationship Id="rId278" Type="http://schemas.openxmlformats.org/officeDocument/2006/relationships/image" Target="../media/image174.png"/><Relationship Id="rId26" Type="http://schemas.openxmlformats.org/officeDocument/2006/relationships/customXml" Target="../ink/ink1995.xml"/><Relationship Id="rId231" Type="http://schemas.openxmlformats.org/officeDocument/2006/relationships/image" Target="../media/image2051.png"/><Relationship Id="rId252" Type="http://schemas.openxmlformats.org/officeDocument/2006/relationships/customXml" Target="../ink/ink2096.xml"/><Relationship Id="rId273" Type="http://schemas.openxmlformats.org/officeDocument/2006/relationships/image" Target="../media/image2090.png"/><Relationship Id="rId47" Type="http://schemas.openxmlformats.org/officeDocument/2006/relationships/image" Target="../media/image1989.png"/><Relationship Id="rId68" Type="http://schemas.openxmlformats.org/officeDocument/2006/relationships/customXml" Target="../ink/ink2016.xml"/><Relationship Id="rId89" Type="http://schemas.openxmlformats.org/officeDocument/2006/relationships/image" Target="../media/image2010.png"/><Relationship Id="rId112" Type="http://schemas.openxmlformats.org/officeDocument/2006/relationships/customXml" Target="../ink/ink2038.xml"/><Relationship Id="rId133" Type="http://schemas.openxmlformats.org/officeDocument/2006/relationships/image" Target="../media/image2032.png"/><Relationship Id="rId154" Type="http://schemas.openxmlformats.org/officeDocument/2006/relationships/customXml" Target="../ink/ink2059.xml"/><Relationship Id="rId175" Type="http://schemas.openxmlformats.org/officeDocument/2006/relationships/image" Target="../media/image2054.png"/><Relationship Id="rId200" Type="http://schemas.openxmlformats.org/officeDocument/2006/relationships/customXml" Target="../ink/ink2074.xml"/><Relationship Id="rId16" Type="http://schemas.openxmlformats.org/officeDocument/2006/relationships/customXml" Target="../ink/ink1990.xml"/><Relationship Id="rId221" Type="http://schemas.openxmlformats.org/officeDocument/2006/relationships/image" Target="../media/image2077.png"/><Relationship Id="rId242" Type="http://schemas.openxmlformats.org/officeDocument/2006/relationships/customXml" Target="../ink/ink2092.xml"/><Relationship Id="rId263" Type="http://schemas.openxmlformats.org/officeDocument/2006/relationships/image" Target="../media/image2085.png"/><Relationship Id="rId37" Type="http://schemas.openxmlformats.org/officeDocument/2006/relationships/image" Target="../media/image1984.png"/><Relationship Id="rId58" Type="http://schemas.openxmlformats.org/officeDocument/2006/relationships/customXml" Target="../ink/ink2011.xml"/><Relationship Id="rId79" Type="http://schemas.openxmlformats.org/officeDocument/2006/relationships/image" Target="../media/image2005.png"/><Relationship Id="rId102" Type="http://schemas.openxmlformats.org/officeDocument/2006/relationships/customXml" Target="../ink/ink2033.xml"/><Relationship Id="rId123" Type="http://schemas.openxmlformats.org/officeDocument/2006/relationships/image" Target="../media/image2027.png"/><Relationship Id="rId144" Type="http://schemas.openxmlformats.org/officeDocument/2006/relationships/customXml" Target="../ink/ink2054.xml"/><Relationship Id="rId90" Type="http://schemas.openxmlformats.org/officeDocument/2006/relationships/customXml" Target="../ink/ink2027.xml"/><Relationship Id="rId165" Type="http://schemas.openxmlformats.org/officeDocument/2006/relationships/image" Target="../media/image2048.png"/><Relationship Id="rId211" Type="http://schemas.openxmlformats.org/officeDocument/2006/relationships/image" Target="../media/image2072.png"/><Relationship Id="rId232" Type="http://schemas.openxmlformats.org/officeDocument/2006/relationships/customXml" Target="../ink/ink2087.xml"/><Relationship Id="rId253" Type="http://schemas.openxmlformats.org/officeDocument/2006/relationships/image" Target="../media/image2070.png"/><Relationship Id="rId274" Type="http://schemas.openxmlformats.org/officeDocument/2006/relationships/customXml" Target="../ink/ink2107.xml"/><Relationship Id="rId27" Type="http://schemas.openxmlformats.org/officeDocument/2006/relationships/image" Target="../media/image1979.png"/><Relationship Id="rId48" Type="http://schemas.openxmlformats.org/officeDocument/2006/relationships/customXml" Target="../ink/ink2006.xml"/><Relationship Id="rId69" Type="http://schemas.openxmlformats.org/officeDocument/2006/relationships/image" Target="../media/image2000.png"/><Relationship Id="rId113" Type="http://schemas.openxmlformats.org/officeDocument/2006/relationships/image" Target="../media/image2022.png"/><Relationship Id="rId134" Type="http://schemas.openxmlformats.org/officeDocument/2006/relationships/customXml" Target="../ink/ink2049.xml"/><Relationship Id="rId80" Type="http://schemas.openxmlformats.org/officeDocument/2006/relationships/customXml" Target="../ink/ink2022.xml"/><Relationship Id="rId155" Type="http://schemas.openxmlformats.org/officeDocument/2006/relationships/image" Target="../media/image2043.png"/><Relationship Id="rId176" Type="http://schemas.openxmlformats.org/officeDocument/2006/relationships/customXml" Target="../ink/ink2068.xml"/><Relationship Id="rId197" Type="http://schemas.openxmlformats.org/officeDocument/2006/relationships/image" Target="../media/image2065.png"/><Relationship Id="rId201" Type="http://schemas.openxmlformats.org/officeDocument/2006/relationships/image" Target="../media/image2067.png"/><Relationship Id="rId222" Type="http://schemas.openxmlformats.org/officeDocument/2006/relationships/customXml" Target="../ink/ink2082.xml"/><Relationship Id="rId264" Type="http://schemas.openxmlformats.org/officeDocument/2006/relationships/customXml" Target="../ink/ink2102.xml"/><Relationship Id="rId17" Type="http://schemas.openxmlformats.org/officeDocument/2006/relationships/image" Target="../media/image1974.png"/><Relationship Id="rId38" Type="http://schemas.openxmlformats.org/officeDocument/2006/relationships/customXml" Target="../ink/ink2001.xml"/><Relationship Id="rId59" Type="http://schemas.openxmlformats.org/officeDocument/2006/relationships/image" Target="../media/image1995.png"/><Relationship Id="rId103" Type="http://schemas.openxmlformats.org/officeDocument/2006/relationships/image" Target="../media/image2017.png"/><Relationship Id="rId124" Type="http://schemas.openxmlformats.org/officeDocument/2006/relationships/customXml" Target="../ink/ink20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o 57">
            <a:extLst>
              <a:ext uri="{FF2B5EF4-FFF2-40B4-BE49-F238E27FC236}">
                <a16:creationId xmlns:a16="http://schemas.microsoft.com/office/drawing/2014/main" id="{69D5B103-3FC1-44D1-8A4A-2DA750856EC1}"/>
              </a:ext>
            </a:extLst>
          </p:cNvPr>
          <p:cNvGrpSpPr/>
          <p:nvPr/>
        </p:nvGrpSpPr>
        <p:grpSpPr>
          <a:xfrm>
            <a:off x="1189962" y="-30021"/>
            <a:ext cx="10972440" cy="1722600"/>
            <a:chOff x="1189962" y="-30021"/>
            <a:chExt cx="10972440" cy="172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D4D7F309-E771-477D-A794-D490E1B1DB7A}"/>
                    </a:ext>
                  </a:extLst>
                </p14:cNvPr>
                <p14:cNvContentPartPr/>
                <p14:nvPr/>
              </p14:nvContentPartPr>
              <p14:xfrm>
                <a:off x="10102122" y="463899"/>
                <a:ext cx="365400" cy="2430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D4D7F309-E771-477D-A794-D490E1B1DB7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93122" y="455259"/>
                  <a:ext cx="3830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2BF61301-E0AE-4B55-9E3E-9EA0754EF634}"/>
                    </a:ext>
                  </a:extLst>
                </p14:cNvPr>
                <p14:cNvContentPartPr/>
                <p14:nvPr/>
              </p14:nvContentPartPr>
              <p14:xfrm>
                <a:off x="10504962" y="110379"/>
                <a:ext cx="313920" cy="6706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2BF61301-E0AE-4B55-9E3E-9EA0754EF63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96322" y="101739"/>
                  <a:ext cx="33156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C7B5075-06CA-46C9-89F2-076F00CED503}"/>
                    </a:ext>
                  </a:extLst>
                </p14:cNvPr>
                <p14:cNvContentPartPr/>
                <p14:nvPr/>
              </p14:nvContentPartPr>
              <p14:xfrm>
                <a:off x="10763082" y="401979"/>
                <a:ext cx="14040" cy="72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C7B5075-06CA-46C9-89F2-076F00CED50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754442" y="393339"/>
                  <a:ext cx="316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D29B5FB5-9A0B-4492-B5B9-5EF975329FA5}"/>
                    </a:ext>
                  </a:extLst>
                </p14:cNvPr>
                <p14:cNvContentPartPr/>
                <p14:nvPr/>
              </p14:nvContentPartPr>
              <p14:xfrm>
                <a:off x="10862442" y="571179"/>
                <a:ext cx="2520" cy="72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D29B5FB5-9A0B-4492-B5B9-5EF975329FA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853442" y="562179"/>
                  <a:ext cx="201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F9269DB-E46D-4640-BECC-3B07E3CAA183}"/>
                    </a:ext>
                  </a:extLst>
                </p14:cNvPr>
                <p14:cNvContentPartPr/>
                <p14:nvPr/>
              </p14:nvContentPartPr>
              <p14:xfrm>
                <a:off x="10876482" y="400539"/>
                <a:ext cx="256320" cy="3164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F9269DB-E46D-4640-BECC-3B07E3CAA18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867842" y="391539"/>
                  <a:ext cx="2739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092A3EED-E166-42CD-88AA-6799D2748780}"/>
                    </a:ext>
                  </a:extLst>
                </p14:cNvPr>
                <p14:cNvContentPartPr/>
                <p14:nvPr/>
              </p14:nvContentPartPr>
              <p14:xfrm>
                <a:off x="11162682" y="515379"/>
                <a:ext cx="163440" cy="2635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092A3EED-E166-42CD-88AA-6799D27487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54042" y="506379"/>
                  <a:ext cx="1810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8726F1F5-2D91-4201-8F32-F4E11B722321}"/>
                    </a:ext>
                  </a:extLst>
                </p14:cNvPr>
                <p14:cNvContentPartPr/>
                <p14:nvPr/>
              </p14:nvContentPartPr>
              <p14:xfrm>
                <a:off x="11398842" y="482979"/>
                <a:ext cx="191880" cy="2822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726F1F5-2D91-4201-8F32-F4E11B72232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389842" y="473979"/>
                  <a:ext cx="209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ABE991D7-DF38-4775-971D-B476EF8C6856}"/>
                    </a:ext>
                  </a:extLst>
                </p14:cNvPr>
                <p14:cNvContentPartPr/>
                <p14:nvPr/>
              </p14:nvContentPartPr>
              <p14:xfrm>
                <a:off x="11588202" y="527979"/>
                <a:ext cx="238320" cy="2534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ABE991D7-DF38-4775-971D-B476EF8C685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579202" y="518979"/>
                  <a:ext cx="2559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FB96342-C7C7-4885-8A64-90BF07E85195}"/>
                    </a:ext>
                  </a:extLst>
                </p14:cNvPr>
                <p14:cNvContentPartPr/>
                <p14:nvPr/>
              </p14:nvContentPartPr>
              <p14:xfrm>
                <a:off x="11852802" y="540939"/>
                <a:ext cx="302040" cy="3182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FB96342-C7C7-4885-8A64-90BF07E8519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844162" y="532299"/>
                  <a:ext cx="31968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C45CE8F6-DB62-470D-A794-301AB093D3E9}"/>
                    </a:ext>
                  </a:extLst>
                </p14:cNvPr>
                <p14:cNvContentPartPr/>
                <p14:nvPr/>
              </p14:nvContentPartPr>
              <p14:xfrm>
                <a:off x="1189962" y="-30021"/>
                <a:ext cx="500760" cy="8744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C45CE8F6-DB62-470D-A794-301AB093D3E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81322" y="-39021"/>
                  <a:ext cx="518400" cy="89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B04C8D6-BE73-4073-B26D-5F286FF4F03A}"/>
                    </a:ext>
                  </a:extLst>
                </p14:cNvPr>
                <p14:cNvContentPartPr/>
                <p14:nvPr/>
              </p14:nvContentPartPr>
              <p14:xfrm>
                <a:off x="2140722" y="533379"/>
                <a:ext cx="324360" cy="2772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B04C8D6-BE73-4073-B26D-5F286FF4F0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32082" y="524379"/>
                  <a:ext cx="3420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DD0DBFA-8003-4199-877A-8C7D77243814}"/>
                    </a:ext>
                  </a:extLst>
                </p14:cNvPr>
                <p14:cNvContentPartPr/>
                <p14:nvPr/>
              </p14:nvContentPartPr>
              <p14:xfrm>
                <a:off x="2560122" y="507459"/>
                <a:ext cx="390240" cy="3229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DD0DBFA-8003-4199-877A-8C7D7724381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51122" y="498459"/>
                  <a:ext cx="40788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D7B8933-ADC3-4CF2-BC00-C4846A42DF78}"/>
                    </a:ext>
                  </a:extLst>
                </p14:cNvPr>
                <p14:cNvContentPartPr/>
                <p14:nvPr/>
              </p14:nvContentPartPr>
              <p14:xfrm>
                <a:off x="3023442" y="537339"/>
                <a:ext cx="489600" cy="2692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D7B8933-ADC3-4CF2-BC00-C4846A42DF7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14802" y="528339"/>
                  <a:ext cx="5072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87F38228-F137-4082-B792-A687361C0BD7}"/>
                    </a:ext>
                  </a:extLst>
                </p14:cNvPr>
                <p14:cNvContentPartPr/>
                <p14:nvPr/>
              </p14:nvContentPartPr>
              <p14:xfrm>
                <a:off x="3607362" y="522579"/>
                <a:ext cx="813960" cy="2430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87F38228-F137-4082-B792-A687361C0BD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598362" y="513939"/>
                  <a:ext cx="8316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2E18D00-4EE0-44C8-AE01-4522F00EF3B5}"/>
                    </a:ext>
                  </a:extLst>
                </p14:cNvPr>
                <p14:cNvContentPartPr/>
                <p14:nvPr/>
              </p14:nvContentPartPr>
              <p14:xfrm>
                <a:off x="4259322" y="419979"/>
                <a:ext cx="26640" cy="100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2E18D00-4EE0-44C8-AE01-4522F00EF3B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50682" y="411339"/>
                  <a:ext cx="442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975DAA02-2E51-446A-99D6-ACECB8896532}"/>
                    </a:ext>
                  </a:extLst>
                </p14:cNvPr>
                <p14:cNvContentPartPr/>
                <p14:nvPr/>
              </p14:nvContentPartPr>
              <p14:xfrm>
                <a:off x="4784922" y="472179"/>
                <a:ext cx="635760" cy="2444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975DAA02-2E51-446A-99D6-ACECB889653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76282" y="463539"/>
                  <a:ext cx="6534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0251623F-3114-4B3E-BCA9-13659FD0748B}"/>
                    </a:ext>
                  </a:extLst>
                </p14:cNvPr>
                <p14:cNvContentPartPr/>
                <p14:nvPr/>
              </p14:nvContentPartPr>
              <p14:xfrm>
                <a:off x="5468202" y="531939"/>
                <a:ext cx="524880" cy="1789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0251623F-3114-4B3E-BCA9-13659FD0748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59562" y="522939"/>
                  <a:ext cx="542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5D5F0250-7BC4-423C-90A5-C85C9EA2CFCA}"/>
                    </a:ext>
                  </a:extLst>
                </p14:cNvPr>
                <p14:cNvContentPartPr/>
                <p14:nvPr/>
              </p14:nvContentPartPr>
              <p14:xfrm>
                <a:off x="6114762" y="569379"/>
                <a:ext cx="125640" cy="5850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5D5F0250-7BC4-423C-90A5-C85C9EA2CFC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06122" y="560739"/>
                  <a:ext cx="14328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4A4FE30C-964F-4663-AEBB-FEA79C32A5B5}"/>
                    </a:ext>
                  </a:extLst>
                </p14:cNvPr>
                <p14:cNvContentPartPr/>
                <p14:nvPr/>
              </p14:nvContentPartPr>
              <p14:xfrm>
                <a:off x="6124122" y="505299"/>
                <a:ext cx="346320" cy="2091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4A4FE30C-964F-4663-AEBB-FEA79C32A5B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15122" y="496659"/>
                  <a:ext cx="3639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7E2E546-29C5-4DBD-94AF-67C062F16077}"/>
                    </a:ext>
                  </a:extLst>
                </p14:cNvPr>
                <p14:cNvContentPartPr/>
                <p14:nvPr/>
              </p14:nvContentPartPr>
              <p14:xfrm>
                <a:off x="6502122" y="84099"/>
                <a:ext cx="322920" cy="5612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7E2E546-29C5-4DBD-94AF-67C062F1607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93482" y="75459"/>
                  <a:ext cx="340560" cy="57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99ED6242-FA3B-415F-BB54-05F684ED897A}"/>
                    </a:ext>
                  </a:extLst>
                </p14:cNvPr>
                <p14:cNvContentPartPr/>
                <p14:nvPr/>
              </p14:nvContentPartPr>
              <p14:xfrm>
                <a:off x="6803802" y="489819"/>
                <a:ext cx="164880" cy="2196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99ED6242-FA3B-415F-BB54-05F684ED897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95162" y="481179"/>
                  <a:ext cx="1825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7E1C7B6D-049A-4FF4-A941-D8E16A7B40B9}"/>
                    </a:ext>
                  </a:extLst>
                </p14:cNvPr>
                <p14:cNvContentPartPr/>
                <p14:nvPr/>
              </p14:nvContentPartPr>
              <p14:xfrm>
                <a:off x="7112322" y="506019"/>
                <a:ext cx="330840" cy="1648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7E1C7B6D-049A-4FF4-A941-D8E16A7B40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103682" y="497379"/>
                  <a:ext cx="3484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009E6720-7C19-4531-B350-8944D529A721}"/>
                    </a:ext>
                  </a:extLst>
                </p14:cNvPr>
                <p14:cNvContentPartPr/>
                <p14:nvPr/>
              </p14:nvContentPartPr>
              <p14:xfrm>
                <a:off x="7497162" y="438339"/>
                <a:ext cx="327960" cy="2804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009E6720-7C19-4531-B350-8944D529A72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88162" y="429339"/>
                  <a:ext cx="3456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0E142A8B-0437-4975-85DB-92AA5A67BC4F}"/>
                    </a:ext>
                  </a:extLst>
                </p14:cNvPr>
                <p14:cNvContentPartPr/>
                <p14:nvPr/>
              </p14:nvContentPartPr>
              <p14:xfrm>
                <a:off x="7851402" y="585939"/>
                <a:ext cx="55800" cy="1094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0E142A8B-0437-4975-85DB-92AA5A67BC4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42402" y="577299"/>
                  <a:ext cx="734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D81E2CB3-DC5A-4BFA-AD66-658FCCE5E921}"/>
                    </a:ext>
                  </a:extLst>
                </p14:cNvPr>
                <p14:cNvContentPartPr/>
                <p14:nvPr/>
              </p14:nvContentPartPr>
              <p14:xfrm>
                <a:off x="7922682" y="378579"/>
                <a:ext cx="16200" cy="86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D81E2CB3-DC5A-4BFA-AD66-658FCCE5E92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13682" y="369939"/>
                  <a:ext cx="338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26C70AC-4158-4980-915D-DDE04541F303}"/>
                    </a:ext>
                  </a:extLst>
                </p14:cNvPr>
                <p14:cNvContentPartPr/>
                <p14:nvPr/>
              </p14:nvContentPartPr>
              <p14:xfrm>
                <a:off x="8332002" y="436899"/>
                <a:ext cx="479520" cy="2462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26C70AC-4158-4980-915D-DDE04541F30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23362" y="428259"/>
                  <a:ext cx="4971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36970661-16EF-4FBF-BC78-1498B0CCD654}"/>
                    </a:ext>
                  </a:extLst>
                </p14:cNvPr>
                <p14:cNvContentPartPr/>
                <p14:nvPr/>
              </p14:nvContentPartPr>
              <p14:xfrm>
                <a:off x="8082522" y="489819"/>
                <a:ext cx="81000" cy="550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36970661-16EF-4FBF-BC78-1498B0CCD65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73882" y="481179"/>
                  <a:ext cx="986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A4D1B0F0-5932-483C-801D-94A0760DB0DA}"/>
                    </a:ext>
                  </a:extLst>
                </p14:cNvPr>
                <p14:cNvContentPartPr/>
                <p14:nvPr/>
              </p14:nvContentPartPr>
              <p14:xfrm>
                <a:off x="8092242" y="758379"/>
                <a:ext cx="62640" cy="478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A4D1B0F0-5932-483C-801D-94A0760DB0D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083602" y="749739"/>
                  <a:ext cx="802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FC4712D2-9161-4767-906F-BF73ABA913AC}"/>
                    </a:ext>
                  </a:extLst>
                </p14:cNvPr>
                <p14:cNvContentPartPr/>
                <p14:nvPr/>
              </p14:nvContentPartPr>
              <p14:xfrm>
                <a:off x="8896482" y="471099"/>
                <a:ext cx="262800" cy="2304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FC4712D2-9161-4767-906F-BF73ABA913A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887842" y="462099"/>
                  <a:ext cx="2804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8B99FCA-E492-406D-898F-DE6ECA23C858}"/>
                    </a:ext>
                  </a:extLst>
                </p14:cNvPr>
                <p14:cNvContentPartPr/>
                <p14:nvPr/>
              </p14:nvContentPartPr>
              <p14:xfrm>
                <a:off x="9251802" y="448779"/>
                <a:ext cx="426240" cy="2700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8B99FCA-E492-406D-898F-DE6ECA23C85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243162" y="439779"/>
                  <a:ext cx="4438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57D5ECFE-1BD6-4A95-B49F-B2AF0D548B88}"/>
                    </a:ext>
                  </a:extLst>
                </p14:cNvPr>
                <p14:cNvContentPartPr/>
                <p14:nvPr/>
              </p14:nvContentPartPr>
              <p14:xfrm>
                <a:off x="1357362" y="1279659"/>
                <a:ext cx="123840" cy="17028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57D5ECFE-1BD6-4A95-B49F-B2AF0D548B8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348722" y="1270659"/>
                  <a:ext cx="1414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BD1845ED-399C-46AF-9C36-710D5B014160}"/>
                    </a:ext>
                  </a:extLst>
                </p14:cNvPr>
                <p14:cNvContentPartPr/>
                <p14:nvPr/>
              </p14:nvContentPartPr>
              <p14:xfrm>
                <a:off x="1409202" y="1124139"/>
                <a:ext cx="32760" cy="57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BD1845ED-399C-46AF-9C36-710D5B01416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400202" y="1115139"/>
                  <a:ext cx="50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949CA409-8BC7-4960-91BA-A249544BCED0}"/>
                    </a:ext>
                  </a:extLst>
                </p14:cNvPr>
                <p14:cNvContentPartPr/>
                <p14:nvPr/>
              </p14:nvContentPartPr>
              <p14:xfrm>
                <a:off x="1638882" y="1208379"/>
                <a:ext cx="341280" cy="2538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949CA409-8BC7-4960-91BA-A249544BCED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630242" y="1199379"/>
                  <a:ext cx="3589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E9C20F85-9246-4DE0-A428-9C2C42CA9B27}"/>
                    </a:ext>
                  </a:extLst>
                </p14:cNvPr>
                <p14:cNvContentPartPr/>
                <p14:nvPr/>
              </p14:nvContentPartPr>
              <p14:xfrm>
                <a:off x="2144322" y="939819"/>
                <a:ext cx="221400" cy="5047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E9C20F85-9246-4DE0-A428-9C2C42CA9B2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35682" y="931179"/>
                  <a:ext cx="23904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81319C98-1864-4A72-8B99-B52C54566765}"/>
                    </a:ext>
                  </a:extLst>
                </p14:cNvPr>
                <p14:cNvContentPartPr/>
                <p14:nvPr/>
              </p14:nvContentPartPr>
              <p14:xfrm>
                <a:off x="2014002" y="1125579"/>
                <a:ext cx="308520" cy="237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81319C98-1864-4A72-8B99-B52C5456676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005002" y="1116579"/>
                  <a:ext cx="3261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896C0A1F-AB57-482A-BC61-0DE8DFACE9A7}"/>
                    </a:ext>
                  </a:extLst>
                </p14:cNvPr>
                <p14:cNvContentPartPr/>
                <p14:nvPr/>
              </p14:nvContentPartPr>
              <p14:xfrm>
                <a:off x="2471562" y="1133859"/>
                <a:ext cx="214200" cy="3092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896C0A1F-AB57-482A-BC61-0DE8DFACE9A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462562" y="1125219"/>
                  <a:ext cx="2318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5EACC39E-9B62-4A3F-B2CC-50ACA93D8327}"/>
                    </a:ext>
                  </a:extLst>
                </p14:cNvPr>
                <p14:cNvContentPartPr/>
                <p14:nvPr/>
              </p14:nvContentPartPr>
              <p14:xfrm>
                <a:off x="2777202" y="1230699"/>
                <a:ext cx="317880" cy="2232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5EACC39E-9B62-4A3F-B2CC-50ACA93D832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768202" y="1221699"/>
                  <a:ext cx="3355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ACC1C57E-AD05-42C8-8F84-AC1D04200B02}"/>
                    </a:ext>
                  </a:extLst>
                </p14:cNvPr>
                <p14:cNvContentPartPr/>
                <p14:nvPr/>
              </p14:nvContentPartPr>
              <p14:xfrm>
                <a:off x="3279402" y="1223139"/>
                <a:ext cx="290520" cy="2106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ACC1C57E-AD05-42C8-8F84-AC1D04200B0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270402" y="1214499"/>
                  <a:ext cx="3081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6D06DD1B-19F3-4148-8025-9B1774F91A10}"/>
                    </a:ext>
                  </a:extLst>
                </p14:cNvPr>
                <p14:cNvContentPartPr/>
                <p14:nvPr/>
              </p14:nvContentPartPr>
              <p14:xfrm>
                <a:off x="3536082" y="908499"/>
                <a:ext cx="568800" cy="53352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6D06DD1B-19F3-4148-8025-9B1774F91A1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27442" y="899499"/>
                  <a:ext cx="58644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2001C63D-0C04-426C-A9FD-AE764B5AC70B}"/>
                    </a:ext>
                  </a:extLst>
                </p14:cNvPr>
                <p14:cNvContentPartPr/>
                <p14:nvPr/>
              </p14:nvContentPartPr>
              <p14:xfrm>
                <a:off x="4209282" y="1172379"/>
                <a:ext cx="247320" cy="2347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2001C63D-0C04-426C-A9FD-AE764B5AC70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00282" y="1163379"/>
                  <a:ext cx="2649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904B67A0-F04C-409A-A3AD-5DEAF8558D4D}"/>
                    </a:ext>
                  </a:extLst>
                </p14:cNvPr>
                <p14:cNvContentPartPr/>
                <p14:nvPr/>
              </p14:nvContentPartPr>
              <p14:xfrm>
                <a:off x="4313322" y="1264539"/>
                <a:ext cx="169560" cy="252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904B67A0-F04C-409A-A3AD-5DEAF8558D4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04682" y="1255899"/>
                  <a:ext cx="1872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00265CD1-EA59-4A5A-81C8-A8CF50E146D4}"/>
                    </a:ext>
                  </a:extLst>
                </p14:cNvPr>
                <p14:cNvContentPartPr/>
                <p14:nvPr/>
              </p14:nvContentPartPr>
              <p14:xfrm>
                <a:off x="4640922" y="1299819"/>
                <a:ext cx="38520" cy="1260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00265CD1-EA59-4A5A-81C8-A8CF50E146D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632282" y="1291179"/>
                  <a:ext cx="561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76CF7604-CD1D-4D3C-88FC-188808CCBB6E}"/>
                    </a:ext>
                  </a:extLst>
                </p14:cNvPr>
                <p14:cNvContentPartPr/>
                <p14:nvPr/>
              </p14:nvContentPartPr>
              <p14:xfrm>
                <a:off x="4637322" y="1133859"/>
                <a:ext cx="22320" cy="273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76CF7604-CD1D-4D3C-88FC-188808CCBB6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628322" y="1124859"/>
                  <a:ext cx="39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54E27883-9F73-49D8-B676-CAC9B04C3F1B}"/>
                    </a:ext>
                  </a:extLst>
                </p14:cNvPr>
                <p14:cNvContentPartPr/>
                <p14:nvPr/>
              </p14:nvContentPartPr>
              <p14:xfrm>
                <a:off x="4867362" y="1251579"/>
                <a:ext cx="265680" cy="1886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54E27883-9F73-49D8-B676-CAC9B04C3F1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858722" y="1242939"/>
                  <a:ext cx="2833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C23774E5-D2D4-404E-9A62-8E767AB11910}"/>
                    </a:ext>
                  </a:extLst>
                </p14:cNvPr>
                <p14:cNvContentPartPr/>
                <p14:nvPr/>
              </p14:nvContentPartPr>
              <p14:xfrm>
                <a:off x="5222322" y="1251939"/>
                <a:ext cx="271080" cy="22392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C23774E5-D2D4-404E-9A62-8E767AB1191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213322" y="1243299"/>
                  <a:ext cx="2887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B118EE86-8C44-44EC-8DDB-DD776BE1CF6E}"/>
                    </a:ext>
                  </a:extLst>
                </p14:cNvPr>
                <p14:cNvContentPartPr/>
                <p14:nvPr/>
              </p14:nvContentPartPr>
              <p14:xfrm>
                <a:off x="5560002" y="1256619"/>
                <a:ext cx="225360" cy="2224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B118EE86-8C44-44EC-8DDB-DD776BE1CF6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51002" y="1247619"/>
                  <a:ext cx="2430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67790335-EB3B-42E1-8972-40FD2E11BAAE}"/>
                    </a:ext>
                  </a:extLst>
                </p14:cNvPr>
                <p14:cNvContentPartPr/>
                <p14:nvPr/>
              </p14:nvContentPartPr>
              <p14:xfrm>
                <a:off x="1389402" y="939819"/>
                <a:ext cx="10773000" cy="17208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67790335-EB3B-42E1-8972-40FD2E11BAA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380762" y="931179"/>
                  <a:ext cx="107906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3C6D8360-64F3-4B05-BD2F-A17CD2B7DF8B}"/>
                    </a:ext>
                  </a:extLst>
                </p14:cNvPr>
                <p14:cNvContentPartPr/>
                <p14:nvPr/>
              </p14:nvContentPartPr>
              <p14:xfrm>
                <a:off x="1521162" y="1531659"/>
                <a:ext cx="4244760" cy="1609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3C6D8360-64F3-4B05-BD2F-A17CD2B7DF8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512162" y="1523019"/>
                  <a:ext cx="426240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95249DE1-73BC-4CE7-A5ED-FE53AAC10E07}"/>
                  </a:ext>
                </a:extLst>
              </p14:cNvPr>
              <p14:cNvContentPartPr/>
              <p14:nvPr/>
            </p14:nvContentPartPr>
            <p14:xfrm>
              <a:off x="147762" y="2248059"/>
              <a:ext cx="676080" cy="61308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95249DE1-73BC-4CE7-A5ED-FE53AAC10E0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43442" y="2243739"/>
                <a:ext cx="684720" cy="62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FAF01C27-BA5C-4445-89BD-1B803DEC7565}"/>
                  </a:ext>
                </a:extLst>
              </p14:cNvPr>
              <p14:cNvContentPartPr/>
              <p14:nvPr/>
            </p14:nvContentPartPr>
            <p14:xfrm>
              <a:off x="971802" y="2631099"/>
              <a:ext cx="286200" cy="22932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FAF01C27-BA5C-4445-89BD-1B803DEC756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67482" y="2626779"/>
                <a:ext cx="2948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80DB84F3-27C7-4FA5-A1B5-85CC93B1579E}"/>
                  </a:ext>
                </a:extLst>
              </p14:cNvPr>
              <p14:cNvContentPartPr/>
              <p14:nvPr/>
            </p14:nvContentPartPr>
            <p14:xfrm>
              <a:off x="1414242" y="2612379"/>
              <a:ext cx="310680" cy="28512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80DB84F3-27C7-4FA5-A1B5-85CC93B1579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409922" y="2608059"/>
                <a:ext cx="31932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FA1301BE-5830-446A-8DA3-EFCC709312FD}"/>
                  </a:ext>
                </a:extLst>
              </p14:cNvPr>
              <p14:cNvContentPartPr/>
              <p14:nvPr/>
            </p14:nvContentPartPr>
            <p14:xfrm>
              <a:off x="1848402" y="2737299"/>
              <a:ext cx="61920" cy="8964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FA1301BE-5830-446A-8DA3-EFCC709312F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844082" y="2732979"/>
                <a:ext cx="705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C4BC1B4D-D518-4DF7-96E8-914375A0AB36}"/>
                  </a:ext>
                </a:extLst>
              </p14:cNvPr>
              <p14:cNvContentPartPr/>
              <p14:nvPr/>
            </p14:nvContentPartPr>
            <p14:xfrm>
              <a:off x="1890522" y="2566659"/>
              <a:ext cx="37800" cy="4032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C4BC1B4D-D518-4DF7-96E8-914375A0AB3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886202" y="2562339"/>
                <a:ext cx="4644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0CBEE947-732F-48EE-B566-013C757DBE8C}"/>
                  </a:ext>
                </a:extLst>
              </p14:cNvPr>
              <p14:cNvContentPartPr/>
              <p14:nvPr/>
            </p14:nvContentPartPr>
            <p14:xfrm>
              <a:off x="2089962" y="2617419"/>
              <a:ext cx="336960" cy="22356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0CBEE947-732F-48EE-B566-013C757DBE8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085642" y="2613099"/>
                <a:ext cx="34560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12218CE0-46A9-4C75-BA6B-5A8D88654DF5}"/>
                  </a:ext>
                </a:extLst>
              </p14:cNvPr>
              <p14:cNvContentPartPr/>
              <p14:nvPr/>
            </p14:nvContentPartPr>
            <p14:xfrm>
              <a:off x="2367162" y="2152299"/>
              <a:ext cx="142200" cy="68076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12218CE0-46A9-4C75-BA6B-5A8D88654DF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362842" y="2147979"/>
                <a:ext cx="150840" cy="68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91284573-F66A-4AA3-BA96-8F04D0902FEB}"/>
                  </a:ext>
                </a:extLst>
              </p14:cNvPr>
              <p14:cNvContentPartPr/>
              <p14:nvPr/>
            </p14:nvContentPartPr>
            <p14:xfrm>
              <a:off x="2654082" y="2541819"/>
              <a:ext cx="807120" cy="27720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91284573-F66A-4AA3-BA96-8F04D0902FE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649762" y="2537499"/>
                <a:ext cx="8157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6D4B1422-78FD-42EF-A3CA-8248251CC7F2}"/>
                  </a:ext>
                </a:extLst>
              </p14:cNvPr>
              <p14:cNvContentPartPr/>
              <p14:nvPr/>
            </p14:nvContentPartPr>
            <p14:xfrm>
              <a:off x="3291642" y="2342739"/>
              <a:ext cx="19800" cy="4860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6D4B1422-78FD-42EF-A3CA-8248251CC7F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287322" y="2338419"/>
                <a:ext cx="28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78465E27-A69C-4434-B7F1-E8A69EDEFF99}"/>
                  </a:ext>
                </a:extLst>
              </p14:cNvPr>
              <p14:cNvContentPartPr/>
              <p14:nvPr/>
            </p14:nvContentPartPr>
            <p14:xfrm>
              <a:off x="3638682" y="2549739"/>
              <a:ext cx="488160" cy="26028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78465E27-A69C-4434-B7F1-E8A69EDEFF9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634362" y="2545419"/>
                <a:ext cx="4968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45F3CFF1-B6E7-4FF2-89CA-10C66561E289}"/>
                  </a:ext>
                </a:extLst>
              </p14:cNvPr>
              <p14:cNvContentPartPr/>
              <p14:nvPr/>
            </p14:nvContentPartPr>
            <p14:xfrm>
              <a:off x="4191642" y="2559459"/>
              <a:ext cx="549720" cy="25596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45F3CFF1-B6E7-4FF2-89CA-10C66561E28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187322" y="2555139"/>
                <a:ext cx="55836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B10EF2D9-AD52-4B3D-B367-EE3DF07E1192}"/>
                  </a:ext>
                </a:extLst>
              </p14:cNvPr>
              <p14:cNvContentPartPr/>
              <p14:nvPr/>
            </p14:nvContentPartPr>
            <p14:xfrm>
              <a:off x="4877442" y="2538219"/>
              <a:ext cx="349560" cy="31788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B10EF2D9-AD52-4B3D-B367-EE3DF07E11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873122" y="2533899"/>
                <a:ext cx="35820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66B792D8-8D6A-4CA9-BFA6-1D9941EF37A0}"/>
                  </a:ext>
                </a:extLst>
              </p14:cNvPr>
              <p14:cNvContentPartPr/>
              <p14:nvPr/>
            </p14:nvContentPartPr>
            <p14:xfrm>
              <a:off x="5633442" y="2616339"/>
              <a:ext cx="123840" cy="14724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66B792D8-8D6A-4CA9-BFA6-1D9941EF37A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629122" y="2612019"/>
                <a:ext cx="1324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40E8139E-AE17-4B63-B009-9256916CCFCA}"/>
                  </a:ext>
                </a:extLst>
              </p14:cNvPr>
              <p14:cNvContentPartPr/>
              <p14:nvPr/>
            </p14:nvContentPartPr>
            <p14:xfrm>
              <a:off x="5692842" y="2379819"/>
              <a:ext cx="708120" cy="71568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40E8139E-AE17-4B63-B009-9256916CCFCA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688522" y="2375499"/>
                <a:ext cx="71676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82987274-5402-4E58-ABBB-E83E76821F95}"/>
                  </a:ext>
                </a:extLst>
              </p14:cNvPr>
              <p14:cNvContentPartPr/>
              <p14:nvPr/>
            </p14:nvContentPartPr>
            <p14:xfrm>
              <a:off x="6225642" y="2520939"/>
              <a:ext cx="387720" cy="20988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82987274-5402-4E58-ABBB-E83E76821F95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221322" y="2516619"/>
                <a:ext cx="3963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8BD39102-4850-48EF-859C-0346D4CFEDCE}"/>
                  </a:ext>
                </a:extLst>
              </p14:cNvPr>
              <p14:cNvContentPartPr/>
              <p14:nvPr/>
            </p14:nvContentPartPr>
            <p14:xfrm>
              <a:off x="6799122" y="2127099"/>
              <a:ext cx="251640" cy="63360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8BD39102-4850-48EF-859C-0346D4CFEDCE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794802" y="2122779"/>
                <a:ext cx="26028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72620732-3979-4C74-BD5C-41D5C288A4B4}"/>
                  </a:ext>
                </a:extLst>
              </p14:cNvPr>
              <p14:cNvContentPartPr/>
              <p14:nvPr/>
            </p14:nvContentPartPr>
            <p14:xfrm>
              <a:off x="6631002" y="2451099"/>
              <a:ext cx="337680" cy="2376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72620732-3979-4C74-BD5C-41D5C288A4B4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626682" y="2446779"/>
                <a:ext cx="3463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6AD53035-398D-4762-891D-CDC341C33D30}"/>
                  </a:ext>
                </a:extLst>
              </p14:cNvPr>
              <p14:cNvContentPartPr/>
              <p14:nvPr/>
            </p14:nvContentPartPr>
            <p14:xfrm>
              <a:off x="7133922" y="2664579"/>
              <a:ext cx="50040" cy="10620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6AD53035-398D-4762-891D-CDC341C33D3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129602" y="2660259"/>
                <a:ext cx="5868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7D87CA29-E8A3-4609-8975-EDD7C424371B}"/>
                  </a:ext>
                </a:extLst>
              </p14:cNvPr>
              <p14:cNvContentPartPr/>
              <p14:nvPr/>
            </p14:nvContentPartPr>
            <p14:xfrm>
              <a:off x="7111962" y="2445699"/>
              <a:ext cx="7920" cy="1692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7D87CA29-E8A3-4609-8975-EDD7C424371B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107642" y="2441379"/>
                <a:ext cx="1656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F9588581-649D-4DD7-A794-335A17EE669B}"/>
                  </a:ext>
                </a:extLst>
              </p14:cNvPr>
              <p14:cNvContentPartPr/>
              <p14:nvPr/>
            </p14:nvContentPartPr>
            <p14:xfrm>
              <a:off x="7676802" y="2565219"/>
              <a:ext cx="311400" cy="23580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F9588581-649D-4DD7-A794-335A17EE669B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672482" y="2560899"/>
                <a:ext cx="3200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01BA26C5-7F66-447F-9F26-9F1FFE869846}"/>
                  </a:ext>
                </a:extLst>
              </p14:cNvPr>
              <p14:cNvContentPartPr/>
              <p14:nvPr/>
            </p14:nvContentPartPr>
            <p14:xfrm>
              <a:off x="7941762" y="2063379"/>
              <a:ext cx="78840" cy="72540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01BA26C5-7F66-447F-9F26-9F1FFE869846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937442" y="2059059"/>
                <a:ext cx="87480" cy="7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7C2ED092-A4C1-4514-A189-DD98626F7B51}"/>
                  </a:ext>
                </a:extLst>
              </p14:cNvPr>
              <p14:cNvContentPartPr/>
              <p14:nvPr/>
            </p14:nvContentPartPr>
            <p14:xfrm>
              <a:off x="8165322" y="2621019"/>
              <a:ext cx="207000" cy="20340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7C2ED092-A4C1-4514-A189-DD98626F7B5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161002" y="2616699"/>
                <a:ext cx="2156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CBC33290-F394-4EC3-994D-AFFEEDE22CFF}"/>
                  </a:ext>
                </a:extLst>
              </p14:cNvPr>
              <p14:cNvContentPartPr/>
              <p14:nvPr/>
            </p14:nvContentPartPr>
            <p14:xfrm>
              <a:off x="8438562" y="2165979"/>
              <a:ext cx="359280" cy="63828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CBC33290-F394-4EC3-994D-AFFEEDE22CF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8434242" y="2161659"/>
                <a:ext cx="367920" cy="64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A82D7024-BF79-4534-ADDF-1FC0CFE901FA}"/>
                  </a:ext>
                </a:extLst>
              </p14:cNvPr>
              <p14:cNvContentPartPr/>
              <p14:nvPr/>
            </p14:nvContentPartPr>
            <p14:xfrm>
              <a:off x="9394362" y="2686179"/>
              <a:ext cx="17640" cy="523440"/>
            </p14:xfrm>
          </p:contentPart>
        </mc:Choice>
        <mc:Fallback xmlns=""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A82D7024-BF79-4534-ADDF-1FC0CFE901F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9390042" y="2681859"/>
                <a:ext cx="26280" cy="53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6" name="Input penna 85">
                <a:extLst>
                  <a:ext uri="{FF2B5EF4-FFF2-40B4-BE49-F238E27FC236}">
                    <a16:creationId xmlns:a16="http://schemas.microsoft.com/office/drawing/2014/main" id="{106DB7C9-BE6D-496A-9DCA-7161A4050D8C}"/>
                  </a:ext>
                </a:extLst>
              </p14:cNvPr>
              <p14:cNvContentPartPr/>
              <p14:nvPr/>
            </p14:nvContentPartPr>
            <p14:xfrm>
              <a:off x="9332082" y="2592939"/>
              <a:ext cx="367200" cy="226080"/>
            </p14:xfrm>
          </p:contentPart>
        </mc:Choice>
        <mc:Fallback xmlns="">
          <p:pic>
            <p:nvPicPr>
              <p:cNvPr id="86" name="Input penna 85">
                <a:extLst>
                  <a:ext uri="{FF2B5EF4-FFF2-40B4-BE49-F238E27FC236}">
                    <a16:creationId xmlns:a16="http://schemas.microsoft.com/office/drawing/2014/main" id="{106DB7C9-BE6D-496A-9DCA-7161A4050D8C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9327762" y="2588619"/>
                <a:ext cx="37584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458E6AEF-D629-4026-A547-A7AAA5CFF664}"/>
                  </a:ext>
                </a:extLst>
              </p14:cNvPr>
              <p14:cNvContentPartPr/>
              <p14:nvPr/>
            </p14:nvContentPartPr>
            <p14:xfrm>
              <a:off x="9820962" y="2555499"/>
              <a:ext cx="61920" cy="23328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458E6AEF-D629-4026-A547-A7AAA5CFF664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9816642" y="2551179"/>
                <a:ext cx="7056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C4F62AA4-CAAB-451C-B7D7-C3CF3D438B73}"/>
                  </a:ext>
                </a:extLst>
              </p14:cNvPr>
              <p14:cNvContentPartPr/>
              <p14:nvPr/>
            </p14:nvContentPartPr>
            <p14:xfrm>
              <a:off x="10066482" y="2581419"/>
              <a:ext cx="460080" cy="288720"/>
            </p14:xfrm>
          </p:contentPart>
        </mc:Choice>
        <mc:Fallback xmlns=""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C4F62AA4-CAAB-451C-B7D7-C3CF3D438B7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0062162" y="2577099"/>
                <a:ext cx="468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561E5A6F-2B23-4F1E-B65D-F05343487A59}"/>
                  </a:ext>
                </a:extLst>
              </p14:cNvPr>
              <p14:cNvContentPartPr/>
              <p14:nvPr/>
            </p14:nvContentPartPr>
            <p14:xfrm>
              <a:off x="10631322" y="2661339"/>
              <a:ext cx="226440" cy="246240"/>
            </p14:xfrm>
          </p:contentPart>
        </mc:Choice>
        <mc:Fallback xmlns=""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561E5A6F-2B23-4F1E-B65D-F05343487A59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0627002" y="2657019"/>
                <a:ext cx="2350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EBD6EC45-7496-474C-94C4-5F80EC65AC2A}"/>
                  </a:ext>
                </a:extLst>
              </p14:cNvPr>
              <p14:cNvContentPartPr/>
              <p14:nvPr/>
            </p14:nvContentPartPr>
            <p14:xfrm>
              <a:off x="11035242" y="2619579"/>
              <a:ext cx="369360" cy="29700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EBD6EC45-7496-474C-94C4-5F80EC65AC2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1030922" y="2615259"/>
                <a:ext cx="37800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3" name="Input penna 92">
                <a:extLst>
                  <a:ext uri="{FF2B5EF4-FFF2-40B4-BE49-F238E27FC236}">
                    <a16:creationId xmlns:a16="http://schemas.microsoft.com/office/drawing/2014/main" id="{9DC1FE58-18FE-467A-9DA5-E8B53853A03C}"/>
                  </a:ext>
                </a:extLst>
              </p14:cNvPr>
              <p14:cNvContentPartPr/>
              <p14:nvPr/>
            </p14:nvContentPartPr>
            <p14:xfrm>
              <a:off x="343602" y="3374499"/>
              <a:ext cx="298080" cy="296640"/>
            </p14:xfrm>
          </p:contentPart>
        </mc:Choice>
        <mc:Fallback xmlns="">
          <p:pic>
            <p:nvPicPr>
              <p:cNvPr id="93" name="Input penna 92">
                <a:extLst>
                  <a:ext uri="{FF2B5EF4-FFF2-40B4-BE49-F238E27FC236}">
                    <a16:creationId xmlns:a16="http://schemas.microsoft.com/office/drawing/2014/main" id="{9DC1FE58-18FE-467A-9DA5-E8B53853A03C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339282" y="3370179"/>
                <a:ext cx="30672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A062481D-AFA1-4884-88BD-E3D546584238}"/>
                  </a:ext>
                </a:extLst>
              </p14:cNvPr>
              <p14:cNvContentPartPr/>
              <p14:nvPr/>
            </p14:nvContentPartPr>
            <p14:xfrm>
              <a:off x="639882" y="3032859"/>
              <a:ext cx="320760" cy="68364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A062481D-AFA1-4884-88BD-E3D54658423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35562" y="3028539"/>
                <a:ext cx="32940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7DE2569B-40FF-4D33-B9E2-CA132C8F38D6}"/>
                  </a:ext>
                </a:extLst>
              </p14:cNvPr>
              <p14:cNvContentPartPr/>
              <p14:nvPr/>
            </p14:nvContentPartPr>
            <p14:xfrm>
              <a:off x="894402" y="3218979"/>
              <a:ext cx="1345320" cy="48420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7DE2569B-40FF-4D33-B9E2-CA132C8F38D6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890082" y="3214659"/>
                <a:ext cx="1353960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98DE7A7C-CEFE-4F23-A61E-F81AA86998B1}"/>
                  </a:ext>
                </a:extLst>
              </p14:cNvPr>
              <p14:cNvContentPartPr/>
              <p14:nvPr/>
            </p14:nvContentPartPr>
            <p14:xfrm>
              <a:off x="2390562" y="3441099"/>
              <a:ext cx="324000" cy="27396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98DE7A7C-CEFE-4F23-A61E-F81AA86998B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386242" y="3436779"/>
                <a:ext cx="33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D21ECD0E-9D2F-45ED-8C81-C14A6F63E2CB}"/>
                  </a:ext>
                </a:extLst>
              </p14:cNvPr>
              <p14:cNvContentPartPr/>
              <p14:nvPr/>
            </p14:nvContentPartPr>
            <p14:xfrm>
              <a:off x="2828322" y="3381339"/>
              <a:ext cx="235440" cy="342360"/>
            </p14:xfrm>
          </p:contentPart>
        </mc:Choice>
        <mc:Fallback xmlns=""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D21ECD0E-9D2F-45ED-8C81-C14A6F63E2C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824002" y="3377019"/>
                <a:ext cx="24408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97A6F1A4-B041-4C3A-BA43-436D77AEE5F1}"/>
                  </a:ext>
                </a:extLst>
              </p14:cNvPr>
              <p14:cNvContentPartPr/>
              <p14:nvPr/>
            </p14:nvContentPartPr>
            <p14:xfrm>
              <a:off x="3155562" y="3490779"/>
              <a:ext cx="323280" cy="24840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97A6F1A4-B041-4C3A-BA43-436D77AEE5F1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151242" y="3486459"/>
                <a:ext cx="33192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0" name="Input penna 99">
                <a:extLst>
                  <a:ext uri="{FF2B5EF4-FFF2-40B4-BE49-F238E27FC236}">
                    <a16:creationId xmlns:a16="http://schemas.microsoft.com/office/drawing/2014/main" id="{19EB7967-7314-4E9E-9B4E-5BAC42217CF6}"/>
                  </a:ext>
                </a:extLst>
              </p14:cNvPr>
              <p14:cNvContentPartPr/>
              <p14:nvPr/>
            </p14:nvContentPartPr>
            <p14:xfrm>
              <a:off x="3429882" y="3089739"/>
              <a:ext cx="170280" cy="632160"/>
            </p14:xfrm>
          </p:contentPart>
        </mc:Choice>
        <mc:Fallback xmlns="">
          <p:pic>
            <p:nvPicPr>
              <p:cNvPr id="100" name="Input penna 99">
                <a:extLst>
                  <a:ext uri="{FF2B5EF4-FFF2-40B4-BE49-F238E27FC236}">
                    <a16:creationId xmlns:a16="http://schemas.microsoft.com/office/drawing/2014/main" id="{19EB7967-7314-4E9E-9B4E-5BAC42217CF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425562" y="3085419"/>
                <a:ext cx="17892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1" name="Input penna 100">
                <a:extLst>
                  <a:ext uri="{FF2B5EF4-FFF2-40B4-BE49-F238E27FC236}">
                    <a16:creationId xmlns:a16="http://schemas.microsoft.com/office/drawing/2014/main" id="{455188DD-2AF2-44DA-A80D-0CC5F730F4B5}"/>
                  </a:ext>
                </a:extLst>
              </p14:cNvPr>
              <p14:cNvContentPartPr/>
              <p14:nvPr/>
            </p14:nvContentPartPr>
            <p14:xfrm>
              <a:off x="3663522" y="3554139"/>
              <a:ext cx="34200" cy="147600"/>
            </p14:xfrm>
          </p:contentPart>
        </mc:Choice>
        <mc:Fallback xmlns="">
          <p:pic>
            <p:nvPicPr>
              <p:cNvPr id="101" name="Input penna 100">
                <a:extLst>
                  <a:ext uri="{FF2B5EF4-FFF2-40B4-BE49-F238E27FC236}">
                    <a16:creationId xmlns:a16="http://schemas.microsoft.com/office/drawing/2014/main" id="{455188DD-2AF2-44DA-A80D-0CC5F730F4B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659202" y="3549819"/>
                <a:ext cx="428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07ED6DE7-61CF-41C4-95EB-E352481346E0}"/>
                  </a:ext>
                </a:extLst>
              </p14:cNvPr>
              <p14:cNvContentPartPr/>
              <p14:nvPr/>
            </p14:nvContentPartPr>
            <p14:xfrm>
              <a:off x="3961962" y="3481419"/>
              <a:ext cx="383400" cy="25164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07ED6DE7-61CF-41C4-95EB-E352481346E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3957642" y="3477099"/>
                <a:ext cx="39204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6F3F66D8-EA93-4BAA-85D9-6734E3072EB2}"/>
                  </a:ext>
                </a:extLst>
              </p14:cNvPr>
              <p14:cNvContentPartPr/>
              <p14:nvPr/>
            </p14:nvContentPartPr>
            <p14:xfrm>
              <a:off x="4536522" y="3495459"/>
              <a:ext cx="486360" cy="25596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6F3F66D8-EA93-4BAA-85D9-6734E3072EB2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532202" y="3491139"/>
                <a:ext cx="49500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9BF9C6C0-ED96-49CE-A4BC-FD0E1286EB86}"/>
                  </a:ext>
                </a:extLst>
              </p14:cNvPr>
              <p14:cNvContentPartPr/>
              <p14:nvPr/>
            </p14:nvContentPartPr>
            <p14:xfrm>
              <a:off x="5178042" y="2999379"/>
              <a:ext cx="149040" cy="75384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9BF9C6C0-ED96-49CE-A4BC-FD0E1286EB86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173722" y="2995059"/>
                <a:ext cx="157680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6" name="Input penna 105">
                <a:extLst>
                  <a:ext uri="{FF2B5EF4-FFF2-40B4-BE49-F238E27FC236}">
                    <a16:creationId xmlns:a16="http://schemas.microsoft.com/office/drawing/2014/main" id="{B2D9E939-61D5-41B8-BDC7-5EBFC91EAB82}"/>
                  </a:ext>
                </a:extLst>
              </p14:cNvPr>
              <p14:cNvContentPartPr/>
              <p14:nvPr/>
            </p14:nvContentPartPr>
            <p14:xfrm>
              <a:off x="5056362" y="3335619"/>
              <a:ext cx="314280" cy="33480"/>
            </p14:xfrm>
          </p:contentPart>
        </mc:Choice>
        <mc:Fallback xmlns="">
          <p:pic>
            <p:nvPicPr>
              <p:cNvPr id="106" name="Input penna 105">
                <a:extLst>
                  <a:ext uri="{FF2B5EF4-FFF2-40B4-BE49-F238E27FC236}">
                    <a16:creationId xmlns:a16="http://schemas.microsoft.com/office/drawing/2014/main" id="{B2D9E939-61D5-41B8-BDC7-5EBFC91EAB8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052042" y="3331299"/>
                <a:ext cx="3229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B9D56209-893D-43E6-9427-17C8DA14EDBE}"/>
                  </a:ext>
                </a:extLst>
              </p14:cNvPr>
              <p14:cNvContentPartPr/>
              <p14:nvPr/>
            </p14:nvContentPartPr>
            <p14:xfrm>
              <a:off x="6559362" y="3400419"/>
              <a:ext cx="429840" cy="369360"/>
            </p14:xfrm>
          </p:contentPart>
        </mc:Choice>
        <mc:Fallback xmlns=""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B9D56209-893D-43E6-9427-17C8DA14EDB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555042" y="3396099"/>
                <a:ext cx="4384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7B99819D-A5E1-45ED-8A95-F3035882835E}"/>
                  </a:ext>
                </a:extLst>
              </p14:cNvPr>
              <p14:cNvContentPartPr/>
              <p14:nvPr/>
            </p14:nvContentPartPr>
            <p14:xfrm>
              <a:off x="7036002" y="3850059"/>
              <a:ext cx="100440" cy="15804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7B99819D-A5E1-45ED-8A95-F3035882835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031682" y="3845739"/>
                <a:ext cx="1090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9326C08D-58E6-4AF1-8563-BDC5D16C78B1}"/>
                  </a:ext>
                </a:extLst>
              </p14:cNvPr>
              <p14:cNvContentPartPr/>
              <p14:nvPr/>
            </p14:nvContentPartPr>
            <p14:xfrm>
              <a:off x="6199362" y="3140139"/>
              <a:ext cx="266760" cy="68400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9326C08D-58E6-4AF1-8563-BDC5D16C78B1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6195042" y="3135819"/>
                <a:ext cx="275400" cy="6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0" name="Input penna 109">
                <a:extLst>
                  <a:ext uri="{FF2B5EF4-FFF2-40B4-BE49-F238E27FC236}">
                    <a16:creationId xmlns:a16="http://schemas.microsoft.com/office/drawing/2014/main" id="{15993B71-5CE2-4FE8-8776-D56C6E970120}"/>
                  </a:ext>
                </a:extLst>
              </p14:cNvPr>
              <p14:cNvContentPartPr/>
              <p14:nvPr/>
            </p14:nvContentPartPr>
            <p14:xfrm>
              <a:off x="7411122" y="3015219"/>
              <a:ext cx="422280" cy="667800"/>
            </p14:xfrm>
          </p:contentPart>
        </mc:Choice>
        <mc:Fallback xmlns="">
          <p:pic>
            <p:nvPicPr>
              <p:cNvPr id="110" name="Input penna 109">
                <a:extLst>
                  <a:ext uri="{FF2B5EF4-FFF2-40B4-BE49-F238E27FC236}">
                    <a16:creationId xmlns:a16="http://schemas.microsoft.com/office/drawing/2014/main" id="{15993B71-5CE2-4FE8-8776-D56C6E970120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406802" y="3010899"/>
                <a:ext cx="430920" cy="67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2" name="Input penna 111">
                <a:extLst>
                  <a:ext uri="{FF2B5EF4-FFF2-40B4-BE49-F238E27FC236}">
                    <a16:creationId xmlns:a16="http://schemas.microsoft.com/office/drawing/2014/main" id="{DCE288DB-0D87-46D3-8DB6-75B9314D0B5F}"/>
                  </a:ext>
                </a:extLst>
              </p14:cNvPr>
              <p14:cNvContentPartPr/>
              <p14:nvPr/>
            </p14:nvContentPartPr>
            <p14:xfrm>
              <a:off x="7994682" y="3217539"/>
              <a:ext cx="272880" cy="566280"/>
            </p14:xfrm>
          </p:contentPart>
        </mc:Choice>
        <mc:Fallback xmlns="">
          <p:pic>
            <p:nvPicPr>
              <p:cNvPr id="112" name="Input penna 111">
                <a:extLst>
                  <a:ext uri="{FF2B5EF4-FFF2-40B4-BE49-F238E27FC236}">
                    <a16:creationId xmlns:a16="http://schemas.microsoft.com/office/drawing/2014/main" id="{DCE288DB-0D87-46D3-8DB6-75B9314D0B5F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990362" y="3213219"/>
                <a:ext cx="28152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3" name="Input penna 112">
                <a:extLst>
                  <a:ext uri="{FF2B5EF4-FFF2-40B4-BE49-F238E27FC236}">
                    <a16:creationId xmlns:a16="http://schemas.microsoft.com/office/drawing/2014/main" id="{F79BDDA3-F770-488E-8A52-81B0103E08D3}"/>
                  </a:ext>
                </a:extLst>
              </p14:cNvPr>
              <p14:cNvContentPartPr/>
              <p14:nvPr/>
            </p14:nvContentPartPr>
            <p14:xfrm>
              <a:off x="8477082" y="3562419"/>
              <a:ext cx="90360" cy="12960"/>
            </p14:xfrm>
          </p:contentPart>
        </mc:Choice>
        <mc:Fallback xmlns="">
          <p:pic>
            <p:nvPicPr>
              <p:cNvPr id="113" name="Input penna 112">
                <a:extLst>
                  <a:ext uri="{FF2B5EF4-FFF2-40B4-BE49-F238E27FC236}">
                    <a16:creationId xmlns:a16="http://schemas.microsoft.com/office/drawing/2014/main" id="{F79BDDA3-F770-488E-8A52-81B0103E08D3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8472762" y="3558099"/>
                <a:ext cx="990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57B9DFF3-1D54-40EF-8A69-63119A0DC5DE}"/>
                  </a:ext>
                </a:extLst>
              </p14:cNvPr>
              <p14:cNvContentPartPr/>
              <p14:nvPr/>
            </p14:nvContentPartPr>
            <p14:xfrm>
              <a:off x="8455122" y="3671139"/>
              <a:ext cx="149760" cy="20520"/>
            </p14:xfrm>
          </p:contentPart>
        </mc:Choice>
        <mc:Fallback xmlns=""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57B9DFF3-1D54-40EF-8A69-63119A0DC5DE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8450802" y="3666819"/>
                <a:ext cx="158400" cy="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8" name="Gruppo 137">
            <a:extLst>
              <a:ext uri="{FF2B5EF4-FFF2-40B4-BE49-F238E27FC236}">
                <a16:creationId xmlns:a16="http://schemas.microsoft.com/office/drawing/2014/main" id="{11CE837B-6140-496C-9BF4-12375DB093D7}"/>
              </a:ext>
            </a:extLst>
          </p:cNvPr>
          <p:cNvGrpSpPr/>
          <p:nvPr/>
        </p:nvGrpSpPr>
        <p:grpSpPr>
          <a:xfrm>
            <a:off x="9017802" y="3189819"/>
            <a:ext cx="1153800" cy="659160"/>
            <a:chOff x="9017802" y="3189819"/>
            <a:chExt cx="1153800" cy="65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C68A5CA8-BF0B-40E6-A334-D35EE18C5733}"/>
                    </a:ext>
                  </a:extLst>
                </p14:cNvPr>
                <p14:cNvContentPartPr/>
                <p14:nvPr/>
              </p14:nvContentPartPr>
              <p14:xfrm>
                <a:off x="9017802" y="3351459"/>
                <a:ext cx="396360" cy="40500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C68A5CA8-BF0B-40E6-A334-D35EE18C573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013482" y="3347139"/>
                  <a:ext cx="40500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58366A72-10BB-4E22-9446-F43040E23FB7}"/>
                    </a:ext>
                  </a:extLst>
                </p14:cNvPr>
                <p14:cNvContentPartPr/>
                <p14:nvPr/>
              </p14:nvContentPartPr>
              <p14:xfrm>
                <a:off x="9609642" y="3189819"/>
                <a:ext cx="255240" cy="6418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58366A72-10BB-4E22-9446-F43040E23FB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605322" y="3185499"/>
                  <a:ext cx="26388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B78EE3FD-A5EA-4898-8B17-FCC18DAC5A6D}"/>
                    </a:ext>
                  </a:extLst>
                </p14:cNvPr>
                <p14:cNvContentPartPr/>
                <p14:nvPr/>
              </p14:nvContentPartPr>
              <p14:xfrm>
                <a:off x="9957762" y="3325539"/>
                <a:ext cx="30240" cy="37764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B78EE3FD-A5EA-4898-8B17-FCC18DAC5A6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953442" y="3321219"/>
                  <a:ext cx="3888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8E81A00A-D488-4BE9-9895-CCAD0747AC18}"/>
                    </a:ext>
                  </a:extLst>
                </p14:cNvPr>
                <p14:cNvContentPartPr/>
                <p14:nvPr/>
              </p14:nvContentPartPr>
              <p14:xfrm>
                <a:off x="10045602" y="3742779"/>
                <a:ext cx="126000" cy="10620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8E81A00A-D488-4BE9-9895-CCAD0747AC1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041282" y="3738459"/>
                  <a:ext cx="13464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uppo 136">
            <a:extLst>
              <a:ext uri="{FF2B5EF4-FFF2-40B4-BE49-F238E27FC236}">
                <a16:creationId xmlns:a16="http://schemas.microsoft.com/office/drawing/2014/main" id="{463A855C-8640-4CE5-B091-CDDB45ABC93A}"/>
              </a:ext>
            </a:extLst>
          </p:cNvPr>
          <p:cNvGrpSpPr/>
          <p:nvPr/>
        </p:nvGrpSpPr>
        <p:grpSpPr>
          <a:xfrm>
            <a:off x="10507842" y="3210699"/>
            <a:ext cx="1021320" cy="585720"/>
            <a:chOff x="10507842" y="3210699"/>
            <a:chExt cx="1021320" cy="58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CA9B19A6-F3C9-4F2F-AA53-FC89F77AC64A}"/>
                    </a:ext>
                  </a:extLst>
                </p14:cNvPr>
                <p14:cNvContentPartPr/>
                <p14:nvPr/>
              </p14:nvContentPartPr>
              <p14:xfrm>
                <a:off x="10507842" y="3377379"/>
                <a:ext cx="286200" cy="27072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CA9B19A6-F3C9-4F2F-AA53-FC89F77AC64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503522" y="3373059"/>
                  <a:ext cx="2948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57956E1F-1766-4FD8-B901-B3C7EBF40B59}"/>
                    </a:ext>
                  </a:extLst>
                </p14:cNvPr>
                <p14:cNvContentPartPr/>
                <p14:nvPr/>
              </p14:nvContentPartPr>
              <p14:xfrm>
                <a:off x="10836882" y="3210699"/>
                <a:ext cx="113760" cy="5619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57956E1F-1766-4FD8-B901-B3C7EBF40B5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832562" y="3206379"/>
                  <a:ext cx="12240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181AC971-A77F-45B8-87AE-548D839175C1}"/>
                    </a:ext>
                  </a:extLst>
                </p14:cNvPr>
                <p14:cNvContentPartPr/>
                <p14:nvPr/>
              </p14:nvContentPartPr>
              <p14:xfrm>
                <a:off x="11192202" y="3560979"/>
                <a:ext cx="336960" cy="334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181AC971-A77F-45B8-87AE-548D839175C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187882" y="3556659"/>
                  <a:ext cx="345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479A4383-5FED-47F4-A03E-7D4322E1B48E}"/>
                    </a:ext>
                  </a:extLst>
                </p14:cNvPr>
                <p14:cNvContentPartPr/>
                <p14:nvPr/>
              </p14:nvContentPartPr>
              <p14:xfrm>
                <a:off x="11298042" y="3456579"/>
                <a:ext cx="38520" cy="33984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479A4383-5FED-47F4-A03E-7D4322E1B48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293722" y="3452259"/>
                  <a:ext cx="47160" cy="34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uppo 135">
            <a:extLst>
              <a:ext uri="{FF2B5EF4-FFF2-40B4-BE49-F238E27FC236}">
                <a16:creationId xmlns:a16="http://schemas.microsoft.com/office/drawing/2014/main" id="{99170FDA-FBD5-4FA2-B10C-96EA36EB81F9}"/>
              </a:ext>
            </a:extLst>
          </p:cNvPr>
          <p:cNvGrpSpPr/>
          <p:nvPr/>
        </p:nvGrpSpPr>
        <p:grpSpPr>
          <a:xfrm>
            <a:off x="350082" y="3985419"/>
            <a:ext cx="1747440" cy="885600"/>
            <a:chOff x="350082" y="3985419"/>
            <a:chExt cx="1747440" cy="88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CD9F6CE1-53E4-4BD5-9C57-07BBE9124850}"/>
                    </a:ext>
                  </a:extLst>
                </p14:cNvPr>
                <p14:cNvContentPartPr/>
                <p14:nvPr/>
              </p14:nvContentPartPr>
              <p14:xfrm>
                <a:off x="350082" y="4114299"/>
                <a:ext cx="403560" cy="49104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CD9F6CE1-53E4-4BD5-9C57-07BBE912485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45762" y="4109979"/>
                  <a:ext cx="41220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572E0C65-BABF-48CD-97AB-46F2BEE1D9CA}"/>
                    </a:ext>
                  </a:extLst>
                </p14:cNvPr>
                <p14:cNvContentPartPr/>
                <p14:nvPr/>
              </p14:nvContentPartPr>
              <p14:xfrm>
                <a:off x="926802" y="4466379"/>
                <a:ext cx="10080" cy="4536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572E0C65-BABF-48CD-97AB-46F2BEE1D9C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22482" y="4462059"/>
                  <a:ext cx="187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A9A6F56F-FDBA-4FC5-A4F0-146BB70FCAC7}"/>
                    </a:ext>
                  </a:extLst>
                </p14:cNvPr>
                <p14:cNvContentPartPr/>
                <p14:nvPr/>
              </p14:nvContentPartPr>
              <p14:xfrm>
                <a:off x="1203282" y="3985419"/>
                <a:ext cx="315720" cy="8755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A9A6F56F-FDBA-4FC5-A4F0-146BB70FCAC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98962" y="3981099"/>
                  <a:ext cx="324360" cy="88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E994DC14-1EC2-4AAE-9DF4-990F9E53D799}"/>
                    </a:ext>
                  </a:extLst>
                </p14:cNvPr>
                <p14:cNvContentPartPr/>
                <p14:nvPr/>
              </p14:nvContentPartPr>
              <p14:xfrm>
                <a:off x="1548882" y="4299339"/>
                <a:ext cx="284400" cy="3110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E994DC14-1EC2-4AAE-9DF4-990F9E53D79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544562" y="4295019"/>
                  <a:ext cx="2930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39B2027E-CA33-4D9A-8889-CD7D1BB2F591}"/>
                    </a:ext>
                  </a:extLst>
                </p14:cNvPr>
                <p14:cNvContentPartPr/>
                <p14:nvPr/>
              </p14:nvContentPartPr>
              <p14:xfrm>
                <a:off x="2011482" y="4676619"/>
                <a:ext cx="86040" cy="19440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39B2027E-CA33-4D9A-8889-CD7D1BB2F59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007162" y="4672299"/>
                  <a:ext cx="9468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uppo 134">
            <a:extLst>
              <a:ext uri="{FF2B5EF4-FFF2-40B4-BE49-F238E27FC236}">
                <a16:creationId xmlns:a16="http://schemas.microsoft.com/office/drawing/2014/main" id="{A4D18EEE-4C65-49A3-BEDB-CB5A118A3EA2}"/>
              </a:ext>
            </a:extLst>
          </p:cNvPr>
          <p:cNvGrpSpPr/>
          <p:nvPr/>
        </p:nvGrpSpPr>
        <p:grpSpPr>
          <a:xfrm>
            <a:off x="2460762" y="3992979"/>
            <a:ext cx="738000" cy="704520"/>
            <a:chOff x="2460762" y="3992979"/>
            <a:chExt cx="738000" cy="70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3902A84C-04C5-4985-90CA-55E823AB1A39}"/>
                    </a:ext>
                  </a:extLst>
                </p14:cNvPr>
                <p14:cNvContentPartPr/>
                <p14:nvPr/>
              </p14:nvContentPartPr>
              <p14:xfrm>
                <a:off x="2460762" y="4304379"/>
                <a:ext cx="356400" cy="38916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3902A84C-04C5-4985-90CA-55E823AB1A39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456442" y="4300059"/>
                  <a:ext cx="3650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497A6AC2-8624-4C1F-B22F-7B6C6E189535}"/>
                    </a:ext>
                  </a:extLst>
                </p14:cNvPr>
                <p14:cNvContentPartPr/>
                <p14:nvPr/>
              </p14:nvContentPartPr>
              <p14:xfrm>
                <a:off x="2989602" y="3992979"/>
                <a:ext cx="209160" cy="70452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497A6AC2-8624-4C1F-B22F-7B6C6E18953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985282" y="3988659"/>
                  <a:ext cx="217800" cy="71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40" name="Input penna 139">
                <a:extLst>
                  <a:ext uri="{FF2B5EF4-FFF2-40B4-BE49-F238E27FC236}">
                    <a16:creationId xmlns:a16="http://schemas.microsoft.com/office/drawing/2014/main" id="{AEE91DDB-4131-4940-875B-CDE6EB2B6661}"/>
                  </a:ext>
                </a:extLst>
              </p14:cNvPr>
              <p14:cNvContentPartPr/>
              <p14:nvPr/>
            </p14:nvContentPartPr>
            <p14:xfrm>
              <a:off x="5136282" y="3994419"/>
              <a:ext cx="48600" cy="25200"/>
            </p14:xfrm>
          </p:contentPart>
        </mc:Choice>
        <mc:Fallback xmlns="">
          <p:pic>
            <p:nvPicPr>
              <p:cNvPr id="140" name="Input penna 139">
                <a:extLst>
                  <a:ext uri="{FF2B5EF4-FFF2-40B4-BE49-F238E27FC236}">
                    <a16:creationId xmlns:a16="http://schemas.microsoft.com/office/drawing/2014/main" id="{AEE91DDB-4131-4940-875B-CDE6EB2B6661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5131962" y="3990099"/>
                <a:ext cx="57240" cy="3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uppo 177">
            <a:extLst>
              <a:ext uri="{FF2B5EF4-FFF2-40B4-BE49-F238E27FC236}">
                <a16:creationId xmlns:a16="http://schemas.microsoft.com/office/drawing/2014/main" id="{217CBB0D-430B-4DDF-A90E-F1EE8CD3CE2E}"/>
              </a:ext>
            </a:extLst>
          </p:cNvPr>
          <p:cNvGrpSpPr/>
          <p:nvPr/>
        </p:nvGrpSpPr>
        <p:grpSpPr>
          <a:xfrm>
            <a:off x="9727800" y="5726849"/>
            <a:ext cx="2365560" cy="574200"/>
            <a:chOff x="9727800" y="5726849"/>
            <a:chExt cx="2365560" cy="57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E8D034B1-2786-41CC-92B1-534571EB3D1D}"/>
                    </a:ext>
                  </a:extLst>
                </p14:cNvPr>
                <p14:cNvContentPartPr/>
                <p14:nvPr/>
              </p14:nvContentPartPr>
              <p14:xfrm>
                <a:off x="9727800" y="5728289"/>
                <a:ext cx="293760" cy="20376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E8D034B1-2786-41CC-92B1-534571EB3D1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723480" y="5723969"/>
                  <a:ext cx="3024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8D7DD1A2-4613-4C6D-A6CA-07597BD052BA}"/>
                    </a:ext>
                  </a:extLst>
                </p14:cNvPr>
                <p14:cNvContentPartPr/>
                <p14:nvPr/>
              </p14:nvContentPartPr>
              <p14:xfrm>
                <a:off x="10128120" y="5773289"/>
                <a:ext cx="49680" cy="52488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8D7DD1A2-4613-4C6D-A6CA-07597BD052B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123800" y="5768969"/>
                  <a:ext cx="5832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1D9F37FD-1997-47A2-B715-302903DC7E67}"/>
                    </a:ext>
                  </a:extLst>
                </p14:cNvPr>
                <p14:cNvContentPartPr/>
                <p14:nvPr/>
              </p14:nvContentPartPr>
              <p14:xfrm>
                <a:off x="10106520" y="5765729"/>
                <a:ext cx="321480" cy="16632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1D9F37FD-1997-47A2-B715-302903DC7E6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102200" y="5761409"/>
                  <a:ext cx="3301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FC70583E-4152-41B2-AFFD-4AFCCDB35FA9}"/>
                    </a:ext>
                  </a:extLst>
                </p14:cNvPr>
                <p14:cNvContentPartPr/>
                <p14:nvPr/>
              </p14:nvContentPartPr>
              <p14:xfrm>
                <a:off x="10473360" y="5771849"/>
                <a:ext cx="566640" cy="23292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FC70583E-4152-41B2-AFFD-4AFCCDB35FA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469040" y="5767529"/>
                  <a:ext cx="5752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0139DA0B-90B4-4ABE-9D73-36540D7281B8}"/>
                    </a:ext>
                  </a:extLst>
                </p14:cNvPr>
                <p14:cNvContentPartPr/>
                <p14:nvPr/>
              </p14:nvContentPartPr>
              <p14:xfrm>
                <a:off x="11115600" y="5752049"/>
                <a:ext cx="286560" cy="2610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0139DA0B-90B4-4ABE-9D73-36540D7281B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111280" y="5747729"/>
                  <a:ext cx="2952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405B449C-51C0-4838-8B84-055EBF755775}"/>
                    </a:ext>
                  </a:extLst>
                </p14:cNvPr>
                <p14:cNvContentPartPr/>
                <p14:nvPr/>
              </p14:nvContentPartPr>
              <p14:xfrm>
                <a:off x="11408640" y="5752049"/>
                <a:ext cx="231120" cy="27504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405B449C-51C0-4838-8B84-055EBF75577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404320" y="5747729"/>
                  <a:ext cx="2397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FD382C15-146A-46C0-AB6A-66F1A04EC6B9}"/>
                    </a:ext>
                  </a:extLst>
                </p14:cNvPr>
                <p14:cNvContentPartPr/>
                <p14:nvPr/>
              </p14:nvContentPartPr>
              <p14:xfrm>
                <a:off x="11438880" y="5925209"/>
                <a:ext cx="196920" cy="93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FD382C15-146A-46C0-AB6A-66F1A04EC6B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434560" y="5920889"/>
                  <a:ext cx="20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D5D20BFE-6A11-43DC-9C25-18A702F0FD0C}"/>
                    </a:ext>
                  </a:extLst>
                </p14:cNvPr>
                <p14:cNvContentPartPr/>
                <p14:nvPr/>
              </p14:nvContentPartPr>
              <p14:xfrm>
                <a:off x="11718960" y="5899649"/>
                <a:ext cx="52560" cy="13140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D5D20BFE-6A11-43DC-9C25-18A702F0FD0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714640" y="5895329"/>
                  <a:ext cx="612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C0CCBED5-215C-43C3-A7FB-6620ED1A8A70}"/>
                    </a:ext>
                  </a:extLst>
                </p14:cNvPr>
                <p14:cNvContentPartPr/>
                <p14:nvPr/>
              </p14:nvContentPartPr>
              <p14:xfrm>
                <a:off x="11742360" y="5726849"/>
                <a:ext cx="32400" cy="2160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C0CCBED5-215C-43C3-A7FB-6620ED1A8A7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737680" y="5722529"/>
                  <a:ext cx="41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DFD6FFA2-E68F-46DF-9ADA-3F324CADB1D8}"/>
                    </a:ext>
                  </a:extLst>
                </p14:cNvPr>
                <p14:cNvContentPartPr/>
                <p14:nvPr/>
              </p14:nvContentPartPr>
              <p14:xfrm>
                <a:off x="11879160" y="5853929"/>
                <a:ext cx="212760" cy="2077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DFD6FFA2-E68F-46DF-9ADA-3F324CADB1D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874840" y="5849609"/>
                  <a:ext cx="2214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94F3524E-B485-41F3-8B0C-20F4283C6D77}"/>
                    </a:ext>
                  </a:extLst>
                </p14:cNvPr>
                <p14:cNvContentPartPr/>
                <p14:nvPr/>
              </p14:nvContentPartPr>
              <p14:xfrm>
                <a:off x="11994360" y="6217529"/>
                <a:ext cx="99000" cy="835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94F3524E-B485-41F3-8B0C-20F4283C6D7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990040" y="6213209"/>
                  <a:ext cx="107640" cy="9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4" name="Input penna 143">
                <a:extLst>
                  <a:ext uri="{FF2B5EF4-FFF2-40B4-BE49-F238E27FC236}">
                    <a16:creationId xmlns:a16="http://schemas.microsoft.com/office/drawing/2014/main" id="{EA6C734A-6211-4590-B39F-CCB1C36F8355}"/>
                  </a:ext>
                </a:extLst>
              </p14:cNvPr>
              <p14:cNvContentPartPr/>
              <p14:nvPr/>
            </p14:nvContentPartPr>
            <p14:xfrm>
              <a:off x="304800" y="4935209"/>
              <a:ext cx="501840" cy="867960"/>
            </p14:xfrm>
          </p:contentPart>
        </mc:Choice>
        <mc:Fallback xmlns="">
          <p:pic>
            <p:nvPicPr>
              <p:cNvPr id="144" name="Input penna 143">
                <a:extLst>
                  <a:ext uri="{FF2B5EF4-FFF2-40B4-BE49-F238E27FC236}">
                    <a16:creationId xmlns:a16="http://schemas.microsoft.com/office/drawing/2014/main" id="{EA6C734A-6211-4590-B39F-CCB1C36F8355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00480" y="4930889"/>
                <a:ext cx="510480" cy="87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5" name="Input penna 144">
                <a:extLst>
                  <a:ext uri="{FF2B5EF4-FFF2-40B4-BE49-F238E27FC236}">
                    <a16:creationId xmlns:a16="http://schemas.microsoft.com/office/drawing/2014/main" id="{D3693F21-7BDD-462C-9033-A31FF6168AD7}"/>
                  </a:ext>
                </a:extLst>
              </p14:cNvPr>
              <p14:cNvContentPartPr/>
              <p14:nvPr/>
            </p14:nvContentPartPr>
            <p14:xfrm>
              <a:off x="766320" y="5462969"/>
              <a:ext cx="275040" cy="295200"/>
            </p14:xfrm>
          </p:contentPart>
        </mc:Choice>
        <mc:Fallback xmlns="">
          <p:pic>
            <p:nvPicPr>
              <p:cNvPr id="145" name="Input penna 144">
                <a:extLst>
                  <a:ext uri="{FF2B5EF4-FFF2-40B4-BE49-F238E27FC236}">
                    <a16:creationId xmlns:a16="http://schemas.microsoft.com/office/drawing/2014/main" id="{D3693F21-7BDD-462C-9033-A31FF6168AD7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762000" y="5458649"/>
                <a:ext cx="2836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6" name="Input penna 145">
                <a:extLst>
                  <a:ext uri="{FF2B5EF4-FFF2-40B4-BE49-F238E27FC236}">
                    <a16:creationId xmlns:a16="http://schemas.microsoft.com/office/drawing/2014/main" id="{485C7C1C-E73B-4A4C-9C8F-A3B8347452F9}"/>
                  </a:ext>
                </a:extLst>
              </p14:cNvPr>
              <p14:cNvContentPartPr/>
              <p14:nvPr/>
            </p14:nvContentPartPr>
            <p14:xfrm>
              <a:off x="1131720" y="5422289"/>
              <a:ext cx="537480" cy="774720"/>
            </p14:xfrm>
          </p:contentPart>
        </mc:Choice>
        <mc:Fallback xmlns="">
          <p:pic>
            <p:nvPicPr>
              <p:cNvPr id="146" name="Input penna 145">
                <a:extLst>
                  <a:ext uri="{FF2B5EF4-FFF2-40B4-BE49-F238E27FC236}">
                    <a16:creationId xmlns:a16="http://schemas.microsoft.com/office/drawing/2014/main" id="{485C7C1C-E73B-4A4C-9C8F-A3B8347452F9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1127400" y="5417969"/>
                <a:ext cx="546120" cy="7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8" name="Input penna 147">
                <a:extLst>
                  <a:ext uri="{FF2B5EF4-FFF2-40B4-BE49-F238E27FC236}">
                    <a16:creationId xmlns:a16="http://schemas.microsoft.com/office/drawing/2014/main" id="{5ED8664D-CBEA-4790-AC48-7C63A67622E9}"/>
                  </a:ext>
                </a:extLst>
              </p14:cNvPr>
              <p14:cNvContentPartPr/>
              <p14:nvPr/>
            </p14:nvContentPartPr>
            <p14:xfrm>
              <a:off x="1698360" y="5188289"/>
              <a:ext cx="289800" cy="576000"/>
            </p14:xfrm>
          </p:contentPart>
        </mc:Choice>
        <mc:Fallback xmlns="">
          <p:pic>
            <p:nvPicPr>
              <p:cNvPr id="148" name="Input penna 147">
                <a:extLst>
                  <a:ext uri="{FF2B5EF4-FFF2-40B4-BE49-F238E27FC236}">
                    <a16:creationId xmlns:a16="http://schemas.microsoft.com/office/drawing/2014/main" id="{5ED8664D-CBEA-4790-AC48-7C63A67622E9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1694040" y="5183969"/>
                <a:ext cx="29844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9" name="Input penna 148">
                <a:extLst>
                  <a:ext uri="{FF2B5EF4-FFF2-40B4-BE49-F238E27FC236}">
                    <a16:creationId xmlns:a16="http://schemas.microsoft.com/office/drawing/2014/main" id="{835EE474-5DDF-4B55-87FE-09637B9444CD}"/>
                  </a:ext>
                </a:extLst>
              </p14:cNvPr>
              <p14:cNvContentPartPr/>
              <p14:nvPr/>
            </p14:nvContentPartPr>
            <p14:xfrm>
              <a:off x="1962600" y="5404649"/>
              <a:ext cx="11880" cy="7560"/>
            </p14:xfrm>
          </p:contentPart>
        </mc:Choice>
        <mc:Fallback xmlns="">
          <p:pic>
            <p:nvPicPr>
              <p:cNvPr id="149" name="Input penna 148">
                <a:extLst>
                  <a:ext uri="{FF2B5EF4-FFF2-40B4-BE49-F238E27FC236}">
                    <a16:creationId xmlns:a16="http://schemas.microsoft.com/office/drawing/2014/main" id="{835EE474-5DDF-4B55-87FE-09637B9444CD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1958280" y="5400329"/>
                <a:ext cx="2052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50" name="Input penna 149">
                <a:extLst>
                  <a:ext uri="{FF2B5EF4-FFF2-40B4-BE49-F238E27FC236}">
                    <a16:creationId xmlns:a16="http://schemas.microsoft.com/office/drawing/2014/main" id="{A0B5B44E-C743-43AA-BE20-4A2BFC9F394D}"/>
                  </a:ext>
                </a:extLst>
              </p14:cNvPr>
              <p14:cNvContentPartPr/>
              <p14:nvPr/>
            </p14:nvContentPartPr>
            <p14:xfrm>
              <a:off x="2144040" y="5508689"/>
              <a:ext cx="450000" cy="370800"/>
            </p14:xfrm>
          </p:contentPart>
        </mc:Choice>
        <mc:Fallback xmlns="">
          <p:pic>
            <p:nvPicPr>
              <p:cNvPr id="150" name="Input penna 149">
                <a:extLst>
                  <a:ext uri="{FF2B5EF4-FFF2-40B4-BE49-F238E27FC236}">
                    <a16:creationId xmlns:a16="http://schemas.microsoft.com/office/drawing/2014/main" id="{A0B5B44E-C743-43AA-BE20-4A2BFC9F394D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2139720" y="5504369"/>
                <a:ext cx="458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51" name="Input penna 150">
                <a:extLst>
                  <a:ext uri="{FF2B5EF4-FFF2-40B4-BE49-F238E27FC236}">
                    <a16:creationId xmlns:a16="http://schemas.microsoft.com/office/drawing/2014/main" id="{E79503A6-3F9D-41EA-9723-566B51C8D142}"/>
                  </a:ext>
                </a:extLst>
              </p14:cNvPr>
              <p14:cNvContentPartPr/>
              <p14:nvPr/>
            </p14:nvContentPartPr>
            <p14:xfrm>
              <a:off x="2783760" y="5651609"/>
              <a:ext cx="474120" cy="268920"/>
            </p14:xfrm>
          </p:contentPart>
        </mc:Choice>
        <mc:Fallback xmlns="">
          <p:pic>
            <p:nvPicPr>
              <p:cNvPr id="151" name="Input penna 150">
                <a:extLst>
                  <a:ext uri="{FF2B5EF4-FFF2-40B4-BE49-F238E27FC236}">
                    <a16:creationId xmlns:a16="http://schemas.microsoft.com/office/drawing/2014/main" id="{E79503A6-3F9D-41EA-9723-566B51C8D142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779440" y="5647289"/>
                <a:ext cx="48276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52" name="Input penna 151">
                <a:extLst>
                  <a:ext uri="{FF2B5EF4-FFF2-40B4-BE49-F238E27FC236}">
                    <a16:creationId xmlns:a16="http://schemas.microsoft.com/office/drawing/2014/main" id="{442EDC83-8302-4A14-9418-62970CE49837}"/>
                  </a:ext>
                </a:extLst>
              </p14:cNvPr>
              <p14:cNvContentPartPr/>
              <p14:nvPr/>
            </p14:nvContentPartPr>
            <p14:xfrm>
              <a:off x="3426720" y="5670689"/>
              <a:ext cx="274680" cy="275040"/>
            </p14:xfrm>
          </p:contentPart>
        </mc:Choice>
        <mc:Fallback xmlns="">
          <p:pic>
            <p:nvPicPr>
              <p:cNvPr id="152" name="Input penna 151">
                <a:extLst>
                  <a:ext uri="{FF2B5EF4-FFF2-40B4-BE49-F238E27FC236}">
                    <a16:creationId xmlns:a16="http://schemas.microsoft.com/office/drawing/2014/main" id="{442EDC83-8302-4A14-9418-62970CE49837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3422400" y="5666369"/>
                <a:ext cx="28332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53" name="Input penna 152">
                <a:extLst>
                  <a:ext uri="{FF2B5EF4-FFF2-40B4-BE49-F238E27FC236}">
                    <a16:creationId xmlns:a16="http://schemas.microsoft.com/office/drawing/2014/main" id="{5F624A91-15D0-49A5-83AC-7A9CCB625085}"/>
                  </a:ext>
                </a:extLst>
              </p14:cNvPr>
              <p14:cNvContentPartPr/>
              <p14:nvPr/>
            </p14:nvContentPartPr>
            <p14:xfrm>
              <a:off x="4166520" y="5685089"/>
              <a:ext cx="180720" cy="165240"/>
            </p14:xfrm>
          </p:contentPart>
        </mc:Choice>
        <mc:Fallback xmlns="">
          <p:pic>
            <p:nvPicPr>
              <p:cNvPr id="153" name="Input penna 152">
                <a:extLst>
                  <a:ext uri="{FF2B5EF4-FFF2-40B4-BE49-F238E27FC236}">
                    <a16:creationId xmlns:a16="http://schemas.microsoft.com/office/drawing/2014/main" id="{5F624A91-15D0-49A5-83AC-7A9CCB625085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4162200" y="5680769"/>
                <a:ext cx="1893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54" name="Input penna 153">
                <a:extLst>
                  <a:ext uri="{FF2B5EF4-FFF2-40B4-BE49-F238E27FC236}">
                    <a16:creationId xmlns:a16="http://schemas.microsoft.com/office/drawing/2014/main" id="{FECBC6C2-66EC-4389-BBCB-C366E30CEFAF}"/>
                  </a:ext>
                </a:extLst>
              </p14:cNvPr>
              <p14:cNvContentPartPr/>
              <p14:nvPr/>
            </p14:nvContentPartPr>
            <p14:xfrm>
              <a:off x="4234560" y="5466929"/>
              <a:ext cx="74520" cy="43920"/>
            </p14:xfrm>
          </p:contentPart>
        </mc:Choice>
        <mc:Fallback xmlns="">
          <p:pic>
            <p:nvPicPr>
              <p:cNvPr id="154" name="Input penna 153">
                <a:extLst>
                  <a:ext uri="{FF2B5EF4-FFF2-40B4-BE49-F238E27FC236}">
                    <a16:creationId xmlns:a16="http://schemas.microsoft.com/office/drawing/2014/main" id="{FECBC6C2-66EC-4389-BBCB-C366E30CEFAF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4230240" y="5462609"/>
                <a:ext cx="831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5" name="Input penna 154">
                <a:extLst>
                  <a:ext uri="{FF2B5EF4-FFF2-40B4-BE49-F238E27FC236}">
                    <a16:creationId xmlns:a16="http://schemas.microsoft.com/office/drawing/2014/main" id="{EB8D3644-34F5-4C71-B1B0-65EC9243E8BD}"/>
                  </a:ext>
                </a:extLst>
              </p14:cNvPr>
              <p14:cNvContentPartPr/>
              <p14:nvPr/>
            </p14:nvContentPartPr>
            <p14:xfrm>
              <a:off x="4532640" y="5659169"/>
              <a:ext cx="222480" cy="207720"/>
            </p14:xfrm>
          </p:contentPart>
        </mc:Choice>
        <mc:Fallback xmlns="">
          <p:pic>
            <p:nvPicPr>
              <p:cNvPr id="155" name="Input penna 154">
                <a:extLst>
                  <a:ext uri="{FF2B5EF4-FFF2-40B4-BE49-F238E27FC236}">
                    <a16:creationId xmlns:a16="http://schemas.microsoft.com/office/drawing/2014/main" id="{EB8D3644-34F5-4C71-B1B0-65EC9243E8BD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4528320" y="5654849"/>
                <a:ext cx="2311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6" name="Input penna 155">
                <a:extLst>
                  <a:ext uri="{FF2B5EF4-FFF2-40B4-BE49-F238E27FC236}">
                    <a16:creationId xmlns:a16="http://schemas.microsoft.com/office/drawing/2014/main" id="{9F267002-2FCA-42DE-A941-BD4B4F4F524B}"/>
                  </a:ext>
                </a:extLst>
              </p14:cNvPr>
              <p14:cNvContentPartPr/>
              <p14:nvPr/>
            </p14:nvContentPartPr>
            <p14:xfrm>
              <a:off x="5023680" y="5306369"/>
              <a:ext cx="217440" cy="535680"/>
            </p14:xfrm>
          </p:contentPart>
        </mc:Choice>
        <mc:Fallback xmlns="">
          <p:pic>
            <p:nvPicPr>
              <p:cNvPr id="156" name="Input penna 155">
                <a:extLst>
                  <a:ext uri="{FF2B5EF4-FFF2-40B4-BE49-F238E27FC236}">
                    <a16:creationId xmlns:a16="http://schemas.microsoft.com/office/drawing/2014/main" id="{9F267002-2FCA-42DE-A941-BD4B4F4F524B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019360" y="5302049"/>
                <a:ext cx="22608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7" name="Input penna 156">
                <a:extLst>
                  <a:ext uri="{FF2B5EF4-FFF2-40B4-BE49-F238E27FC236}">
                    <a16:creationId xmlns:a16="http://schemas.microsoft.com/office/drawing/2014/main" id="{FEC96300-12FA-488A-B050-1FBDE73D27BE}"/>
                  </a:ext>
                </a:extLst>
              </p14:cNvPr>
              <p14:cNvContentPartPr/>
              <p14:nvPr/>
            </p14:nvContentPartPr>
            <p14:xfrm>
              <a:off x="4837920" y="5498249"/>
              <a:ext cx="374400" cy="100080"/>
            </p14:xfrm>
          </p:contentPart>
        </mc:Choice>
        <mc:Fallback xmlns="">
          <p:pic>
            <p:nvPicPr>
              <p:cNvPr id="157" name="Input penna 156">
                <a:extLst>
                  <a:ext uri="{FF2B5EF4-FFF2-40B4-BE49-F238E27FC236}">
                    <a16:creationId xmlns:a16="http://schemas.microsoft.com/office/drawing/2014/main" id="{FEC96300-12FA-488A-B050-1FBDE73D27BE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4833600" y="5493929"/>
                <a:ext cx="38304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8" name="Input penna 157">
                <a:extLst>
                  <a:ext uri="{FF2B5EF4-FFF2-40B4-BE49-F238E27FC236}">
                    <a16:creationId xmlns:a16="http://schemas.microsoft.com/office/drawing/2014/main" id="{A9E20AA9-2FB0-4B1D-9E3C-2EBF9922E362}"/>
                  </a:ext>
                </a:extLst>
              </p14:cNvPr>
              <p14:cNvContentPartPr/>
              <p14:nvPr/>
            </p14:nvContentPartPr>
            <p14:xfrm>
              <a:off x="5333280" y="5602289"/>
              <a:ext cx="231120" cy="253440"/>
            </p14:xfrm>
          </p:contentPart>
        </mc:Choice>
        <mc:Fallback xmlns="">
          <p:pic>
            <p:nvPicPr>
              <p:cNvPr id="158" name="Input penna 157">
                <a:extLst>
                  <a:ext uri="{FF2B5EF4-FFF2-40B4-BE49-F238E27FC236}">
                    <a16:creationId xmlns:a16="http://schemas.microsoft.com/office/drawing/2014/main" id="{A9E20AA9-2FB0-4B1D-9E3C-2EBF9922E362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5328960" y="5597969"/>
                <a:ext cx="2397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9" name="Input penna 158">
                <a:extLst>
                  <a:ext uri="{FF2B5EF4-FFF2-40B4-BE49-F238E27FC236}">
                    <a16:creationId xmlns:a16="http://schemas.microsoft.com/office/drawing/2014/main" id="{A7C08CA1-7241-4D12-B9D9-5FA07F3C2619}"/>
                  </a:ext>
                </a:extLst>
              </p14:cNvPr>
              <p14:cNvContentPartPr/>
              <p14:nvPr/>
            </p14:nvContentPartPr>
            <p14:xfrm>
              <a:off x="5704080" y="5703089"/>
              <a:ext cx="238320" cy="179280"/>
            </p14:xfrm>
          </p:contentPart>
        </mc:Choice>
        <mc:Fallback xmlns="">
          <p:pic>
            <p:nvPicPr>
              <p:cNvPr id="159" name="Input penna 158">
                <a:extLst>
                  <a:ext uri="{FF2B5EF4-FFF2-40B4-BE49-F238E27FC236}">
                    <a16:creationId xmlns:a16="http://schemas.microsoft.com/office/drawing/2014/main" id="{A7C08CA1-7241-4D12-B9D9-5FA07F3C2619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5699760" y="5698769"/>
                <a:ext cx="2469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60" name="Input penna 159">
                <a:extLst>
                  <a:ext uri="{FF2B5EF4-FFF2-40B4-BE49-F238E27FC236}">
                    <a16:creationId xmlns:a16="http://schemas.microsoft.com/office/drawing/2014/main" id="{F4EE3EF9-3402-4256-BDE6-3A32A77E1B48}"/>
                  </a:ext>
                </a:extLst>
              </p14:cNvPr>
              <p14:cNvContentPartPr/>
              <p14:nvPr/>
            </p14:nvContentPartPr>
            <p14:xfrm>
              <a:off x="6143640" y="5679689"/>
              <a:ext cx="267840" cy="202320"/>
            </p14:xfrm>
          </p:contentPart>
        </mc:Choice>
        <mc:Fallback xmlns="">
          <p:pic>
            <p:nvPicPr>
              <p:cNvPr id="160" name="Input penna 159">
                <a:extLst>
                  <a:ext uri="{FF2B5EF4-FFF2-40B4-BE49-F238E27FC236}">
                    <a16:creationId xmlns:a16="http://schemas.microsoft.com/office/drawing/2014/main" id="{F4EE3EF9-3402-4256-BDE6-3A32A77E1B48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6139320" y="5675369"/>
                <a:ext cx="27648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61" name="Input penna 160">
                <a:extLst>
                  <a:ext uri="{FF2B5EF4-FFF2-40B4-BE49-F238E27FC236}">
                    <a16:creationId xmlns:a16="http://schemas.microsoft.com/office/drawing/2014/main" id="{30685C8F-4000-4BB9-AC7A-AF00CE04F578}"/>
                  </a:ext>
                </a:extLst>
              </p14:cNvPr>
              <p14:cNvContentPartPr/>
              <p14:nvPr/>
            </p14:nvContentPartPr>
            <p14:xfrm>
              <a:off x="6453960" y="5435609"/>
              <a:ext cx="432360" cy="481680"/>
            </p14:xfrm>
          </p:contentPart>
        </mc:Choice>
        <mc:Fallback xmlns="">
          <p:pic>
            <p:nvPicPr>
              <p:cNvPr id="161" name="Input penna 160">
                <a:extLst>
                  <a:ext uri="{FF2B5EF4-FFF2-40B4-BE49-F238E27FC236}">
                    <a16:creationId xmlns:a16="http://schemas.microsoft.com/office/drawing/2014/main" id="{30685C8F-4000-4BB9-AC7A-AF00CE04F578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6449640" y="5431289"/>
                <a:ext cx="44100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62" name="Input penna 161">
                <a:extLst>
                  <a:ext uri="{FF2B5EF4-FFF2-40B4-BE49-F238E27FC236}">
                    <a16:creationId xmlns:a16="http://schemas.microsoft.com/office/drawing/2014/main" id="{035C36F9-5578-4529-8941-6653CC683E4A}"/>
                  </a:ext>
                </a:extLst>
              </p14:cNvPr>
              <p14:cNvContentPartPr/>
              <p14:nvPr/>
            </p14:nvContentPartPr>
            <p14:xfrm>
              <a:off x="7021680" y="5670329"/>
              <a:ext cx="289800" cy="236520"/>
            </p14:xfrm>
          </p:contentPart>
        </mc:Choice>
        <mc:Fallback xmlns="">
          <p:pic>
            <p:nvPicPr>
              <p:cNvPr id="162" name="Input penna 161">
                <a:extLst>
                  <a:ext uri="{FF2B5EF4-FFF2-40B4-BE49-F238E27FC236}">
                    <a16:creationId xmlns:a16="http://schemas.microsoft.com/office/drawing/2014/main" id="{035C36F9-5578-4529-8941-6653CC683E4A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7017360" y="5666009"/>
                <a:ext cx="29844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63" name="Input penna 162">
                <a:extLst>
                  <a:ext uri="{FF2B5EF4-FFF2-40B4-BE49-F238E27FC236}">
                    <a16:creationId xmlns:a16="http://schemas.microsoft.com/office/drawing/2014/main" id="{F225223B-A0DD-49FA-BD35-C87BC146042B}"/>
                  </a:ext>
                </a:extLst>
              </p14:cNvPr>
              <p14:cNvContentPartPr/>
              <p14:nvPr/>
            </p14:nvContentPartPr>
            <p14:xfrm>
              <a:off x="7365480" y="5662769"/>
              <a:ext cx="291600" cy="257760"/>
            </p14:xfrm>
          </p:contentPart>
        </mc:Choice>
        <mc:Fallback xmlns="">
          <p:pic>
            <p:nvPicPr>
              <p:cNvPr id="163" name="Input penna 162">
                <a:extLst>
                  <a:ext uri="{FF2B5EF4-FFF2-40B4-BE49-F238E27FC236}">
                    <a16:creationId xmlns:a16="http://schemas.microsoft.com/office/drawing/2014/main" id="{F225223B-A0DD-49FA-BD35-C87BC146042B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7361160" y="5658449"/>
                <a:ext cx="3002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64" name="Input penna 163">
                <a:extLst>
                  <a:ext uri="{FF2B5EF4-FFF2-40B4-BE49-F238E27FC236}">
                    <a16:creationId xmlns:a16="http://schemas.microsoft.com/office/drawing/2014/main" id="{5A99C548-18D4-428C-93F5-9BE864245AB3}"/>
                  </a:ext>
                </a:extLst>
              </p14:cNvPr>
              <p14:cNvContentPartPr/>
              <p14:nvPr/>
            </p14:nvContentPartPr>
            <p14:xfrm>
              <a:off x="7765440" y="5744129"/>
              <a:ext cx="192960" cy="261000"/>
            </p14:xfrm>
          </p:contentPart>
        </mc:Choice>
        <mc:Fallback xmlns="">
          <p:pic>
            <p:nvPicPr>
              <p:cNvPr id="164" name="Input penna 163">
                <a:extLst>
                  <a:ext uri="{FF2B5EF4-FFF2-40B4-BE49-F238E27FC236}">
                    <a16:creationId xmlns:a16="http://schemas.microsoft.com/office/drawing/2014/main" id="{5A99C548-18D4-428C-93F5-9BE864245AB3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7761120" y="5739809"/>
                <a:ext cx="201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5" name="Input penna 164">
                <a:extLst>
                  <a:ext uri="{FF2B5EF4-FFF2-40B4-BE49-F238E27FC236}">
                    <a16:creationId xmlns:a16="http://schemas.microsoft.com/office/drawing/2014/main" id="{D4B9D026-CC26-4E04-A767-0EB64108DEE4}"/>
                  </a:ext>
                </a:extLst>
              </p14:cNvPr>
              <p14:cNvContentPartPr/>
              <p14:nvPr/>
            </p14:nvContentPartPr>
            <p14:xfrm>
              <a:off x="8254680" y="5691569"/>
              <a:ext cx="288360" cy="252360"/>
            </p14:xfrm>
          </p:contentPart>
        </mc:Choice>
        <mc:Fallback xmlns="">
          <p:pic>
            <p:nvPicPr>
              <p:cNvPr id="165" name="Input penna 164">
                <a:extLst>
                  <a:ext uri="{FF2B5EF4-FFF2-40B4-BE49-F238E27FC236}">
                    <a16:creationId xmlns:a16="http://schemas.microsoft.com/office/drawing/2014/main" id="{D4B9D026-CC26-4E04-A767-0EB64108DEE4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8250360" y="5687249"/>
                <a:ext cx="2970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6" name="Input penna 165">
                <a:extLst>
                  <a:ext uri="{FF2B5EF4-FFF2-40B4-BE49-F238E27FC236}">
                    <a16:creationId xmlns:a16="http://schemas.microsoft.com/office/drawing/2014/main" id="{3BC88E4D-BF3C-4AC4-9D6D-1DBEE7C5B944}"/>
                  </a:ext>
                </a:extLst>
              </p14:cNvPr>
              <p14:cNvContentPartPr/>
              <p14:nvPr/>
            </p14:nvContentPartPr>
            <p14:xfrm>
              <a:off x="8613240" y="5406089"/>
              <a:ext cx="767160" cy="628200"/>
            </p14:xfrm>
          </p:contentPart>
        </mc:Choice>
        <mc:Fallback xmlns="">
          <p:pic>
            <p:nvPicPr>
              <p:cNvPr id="166" name="Input penna 165">
                <a:extLst>
                  <a:ext uri="{FF2B5EF4-FFF2-40B4-BE49-F238E27FC236}">
                    <a16:creationId xmlns:a16="http://schemas.microsoft.com/office/drawing/2014/main" id="{3BC88E4D-BF3C-4AC4-9D6D-1DBEE7C5B944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8608920" y="5401769"/>
                <a:ext cx="77580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82" name="Input penna 181">
                <a:extLst>
                  <a:ext uri="{FF2B5EF4-FFF2-40B4-BE49-F238E27FC236}">
                    <a16:creationId xmlns:a16="http://schemas.microsoft.com/office/drawing/2014/main" id="{E8B35198-7473-4E7F-9144-C404BBDFC072}"/>
                  </a:ext>
                </a:extLst>
              </p14:cNvPr>
              <p14:cNvContentPartPr/>
              <p14:nvPr/>
            </p14:nvContentPartPr>
            <p14:xfrm>
              <a:off x="309840" y="6342089"/>
              <a:ext cx="347400" cy="182880"/>
            </p14:xfrm>
          </p:contentPart>
        </mc:Choice>
        <mc:Fallback xmlns="">
          <p:pic>
            <p:nvPicPr>
              <p:cNvPr id="182" name="Input penna 181">
                <a:extLst>
                  <a:ext uri="{FF2B5EF4-FFF2-40B4-BE49-F238E27FC236}">
                    <a16:creationId xmlns:a16="http://schemas.microsoft.com/office/drawing/2014/main" id="{E8B35198-7473-4E7F-9144-C404BBDFC072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305520" y="6337769"/>
                <a:ext cx="35604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83" name="Input penna 182">
                <a:extLst>
                  <a:ext uri="{FF2B5EF4-FFF2-40B4-BE49-F238E27FC236}">
                    <a16:creationId xmlns:a16="http://schemas.microsoft.com/office/drawing/2014/main" id="{3E91E08B-0266-4A04-865E-99D7AE78362C}"/>
                  </a:ext>
                </a:extLst>
              </p14:cNvPr>
              <p14:cNvContentPartPr/>
              <p14:nvPr/>
            </p14:nvContentPartPr>
            <p14:xfrm>
              <a:off x="731400" y="6380969"/>
              <a:ext cx="86760" cy="106560"/>
            </p14:xfrm>
          </p:contentPart>
        </mc:Choice>
        <mc:Fallback xmlns="">
          <p:pic>
            <p:nvPicPr>
              <p:cNvPr id="183" name="Input penna 182">
                <a:extLst>
                  <a:ext uri="{FF2B5EF4-FFF2-40B4-BE49-F238E27FC236}">
                    <a16:creationId xmlns:a16="http://schemas.microsoft.com/office/drawing/2014/main" id="{3E91E08B-0266-4A04-865E-99D7AE78362C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727080" y="6376649"/>
                <a:ext cx="9540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84" name="Input penna 183">
                <a:extLst>
                  <a:ext uri="{FF2B5EF4-FFF2-40B4-BE49-F238E27FC236}">
                    <a16:creationId xmlns:a16="http://schemas.microsoft.com/office/drawing/2014/main" id="{9E0DA14D-51D0-4D70-8194-85BFFBB9C79D}"/>
                  </a:ext>
                </a:extLst>
              </p14:cNvPr>
              <p14:cNvContentPartPr/>
              <p14:nvPr/>
            </p14:nvContentPartPr>
            <p14:xfrm>
              <a:off x="750120" y="6284849"/>
              <a:ext cx="17640" cy="10440"/>
            </p14:xfrm>
          </p:contentPart>
        </mc:Choice>
        <mc:Fallback xmlns="">
          <p:pic>
            <p:nvPicPr>
              <p:cNvPr id="184" name="Input penna 183">
                <a:extLst>
                  <a:ext uri="{FF2B5EF4-FFF2-40B4-BE49-F238E27FC236}">
                    <a16:creationId xmlns:a16="http://schemas.microsoft.com/office/drawing/2014/main" id="{9E0DA14D-51D0-4D70-8194-85BFFBB9C79D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45800" y="6280529"/>
                <a:ext cx="262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86" name="Input penna 185">
                <a:extLst>
                  <a:ext uri="{FF2B5EF4-FFF2-40B4-BE49-F238E27FC236}">
                    <a16:creationId xmlns:a16="http://schemas.microsoft.com/office/drawing/2014/main" id="{9142DDFB-EA58-49A9-8502-F6D222AB707F}"/>
                  </a:ext>
                </a:extLst>
              </p14:cNvPr>
              <p14:cNvContentPartPr/>
              <p14:nvPr/>
            </p14:nvContentPartPr>
            <p14:xfrm>
              <a:off x="1532760" y="6172889"/>
              <a:ext cx="211680" cy="392400"/>
            </p14:xfrm>
          </p:contentPart>
        </mc:Choice>
        <mc:Fallback xmlns="">
          <p:pic>
            <p:nvPicPr>
              <p:cNvPr id="186" name="Input penna 185">
                <a:extLst>
                  <a:ext uri="{FF2B5EF4-FFF2-40B4-BE49-F238E27FC236}">
                    <a16:creationId xmlns:a16="http://schemas.microsoft.com/office/drawing/2014/main" id="{9142DDFB-EA58-49A9-8502-F6D222AB707F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1528440" y="6168569"/>
                <a:ext cx="22032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87" name="Input penna 186">
                <a:extLst>
                  <a:ext uri="{FF2B5EF4-FFF2-40B4-BE49-F238E27FC236}">
                    <a16:creationId xmlns:a16="http://schemas.microsoft.com/office/drawing/2014/main" id="{ADF8F8AC-BC97-43D3-9DF5-3BF8EB62112F}"/>
                  </a:ext>
                </a:extLst>
              </p14:cNvPr>
              <p14:cNvContentPartPr/>
              <p14:nvPr/>
            </p14:nvContentPartPr>
            <p14:xfrm>
              <a:off x="1278600" y="6300689"/>
              <a:ext cx="425160" cy="39240"/>
            </p14:xfrm>
          </p:contentPart>
        </mc:Choice>
        <mc:Fallback xmlns="">
          <p:pic>
            <p:nvPicPr>
              <p:cNvPr id="187" name="Input penna 186">
                <a:extLst>
                  <a:ext uri="{FF2B5EF4-FFF2-40B4-BE49-F238E27FC236}">
                    <a16:creationId xmlns:a16="http://schemas.microsoft.com/office/drawing/2014/main" id="{ADF8F8AC-BC97-43D3-9DF5-3BF8EB62112F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1274280" y="6296369"/>
                <a:ext cx="433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88" name="Input penna 187">
                <a:extLst>
                  <a:ext uri="{FF2B5EF4-FFF2-40B4-BE49-F238E27FC236}">
                    <a16:creationId xmlns:a16="http://schemas.microsoft.com/office/drawing/2014/main" id="{0FD7306F-4564-4B2E-8C8B-626988EFAFA8}"/>
                  </a:ext>
                </a:extLst>
              </p14:cNvPr>
              <p14:cNvContentPartPr/>
              <p14:nvPr/>
            </p14:nvContentPartPr>
            <p14:xfrm>
              <a:off x="1837320" y="6273329"/>
              <a:ext cx="262800" cy="308160"/>
            </p14:xfrm>
          </p:contentPart>
        </mc:Choice>
        <mc:Fallback xmlns="">
          <p:pic>
            <p:nvPicPr>
              <p:cNvPr id="188" name="Input penna 187">
                <a:extLst>
                  <a:ext uri="{FF2B5EF4-FFF2-40B4-BE49-F238E27FC236}">
                    <a16:creationId xmlns:a16="http://schemas.microsoft.com/office/drawing/2014/main" id="{0FD7306F-4564-4B2E-8C8B-626988EFAFA8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1833000" y="6269009"/>
                <a:ext cx="27144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89" name="Input penna 188">
                <a:extLst>
                  <a:ext uri="{FF2B5EF4-FFF2-40B4-BE49-F238E27FC236}">
                    <a16:creationId xmlns:a16="http://schemas.microsoft.com/office/drawing/2014/main" id="{81EEA765-1FE4-490A-B9A4-FE66A5775703}"/>
                  </a:ext>
                </a:extLst>
              </p14:cNvPr>
              <p14:cNvContentPartPr/>
              <p14:nvPr/>
            </p14:nvContentPartPr>
            <p14:xfrm>
              <a:off x="2137920" y="6357209"/>
              <a:ext cx="407520" cy="259560"/>
            </p14:xfrm>
          </p:contentPart>
        </mc:Choice>
        <mc:Fallback xmlns="">
          <p:pic>
            <p:nvPicPr>
              <p:cNvPr id="189" name="Input penna 188">
                <a:extLst>
                  <a:ext uri="{FF2B5EF4-FFF2-40B4-BE49-F238E27FC236}">
                    <a16:creationId xmlns:a16="http://schemas.microsoft.com/office/drawing/2014/main" id="{81EEA765-1FE4-490A-B9A4-FE66A5775703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2133600" y="6352889"/>
                <a:ext cx="41616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90" name="Input penna 189">
                <a:extLst>
                  <a:ext uri="{FF2B5EF4-FFF2-40B4-BE49-F238E27FC236}">
                    <a16:creationId xmlns:a16="http://schemas.microsoft.com/office/drawing/2014/main" id="{286935C8-8A97-47D1-833B-E76971473974}"/>
                  </a:ext>
                </a:extLst>
              </p14:cNvPr>
              <p14:cNvContentPartPr/>
              <p14:nvPr/>
            </p14:nvContentPartPr>
            <p14:xfrm>
              <a:off x="3086520" y="6462689"/>
              <a:ext cx="134280" cy="99720"/>
            </p14:xfrm>
          </p:contentPart>
        </mc:Choice>
        <mc:Fallback xmlns="">
          <p:pic>
            <p:nvPicPr>
              <p:cNvPr id="190" name="Input penna 189">
                <a:extLst>
                  <a:ext uri="{FF2B5EF4-FFF2-40B4-BE49-F238E27FC236}">
                    <a16:creationId xmlns:a16="http://schemas.microsoft.com/office/drawing/2014/main" id="{286935C8-8A97-47D1-833B-E76971473974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3082200" y="6458369"/>
                <a:ext cx="14292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91" name="Input penna 190">
                <a:extLst>
                  <a:ext uri="{FF2B5EF4-FFF2-40B4-BE49-F238E27FC236}">
                    <a16:creationId xmlns:a16="http://schemas.microsoft.com/office/drawing/2014/main" id="{532CE039-993C-47F8-8E2D-5A09915AADA9}"/>
                  </a:ext>
                </a:extLst>
              </p14:cNvPr>
              <p14:cNvContentPartPr/>
              <p14:nvPr/>
            </p14:nvContentPartPr>
            <p14:xfrm>
              <a:off x="3201720" y="6224729"/>
              <a:ext cx="57960" cy="42480"/>
            </p14:xfrm>
          </p:contentPart>
        </mc:Choice>
        <mc:Fallback xmlns="">
          <p:pic>
            <p:nvPicPr>
              <p:cNvPr id="191" name="Input penna 190">
                <a:extLst>
                  <a:ext uri="{FF2B5EF4-FFF2-40B4-BE49-F238E27FC236}">
                    <a16:creationId xmlns:a16="http://schemas.microsoft.com/office/drawing/2014/main" id="{532CE039-993C-47F8-8E2D-5A09915AADA9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3197400" y="6220409"/>
                <a:ext cx="666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92" name="Input penna 191">
                <a:extLst>
                  <a:ext uri="{FF2B5EF4-FFF2-40B4-BE49-F238E27FC236}">
                    <a16:creationId xmlns:a16="http://schemas.microsoft.com/office/drawing/2014/main" id="{7C184224-3F83-4B93-86B0-0866EED309C7}"/>
                  </a:ext>
                </a:extLst>
              </p14:cNvPr>
              <p14:cNvContentPartPr/>
              <p14:nvPr/>
            </p14:nvContentPartPr>
            <p14:xfrm>
              <a:off x="3778800" y="6351449"/>
              <a:ext cx="76680" cy="406800"/>
            </p14:xfrm>
          </p:contentPart>
        </mc:Choice>
        <mc:Fallback xmlns="">
          <p:pic>
            <p:nvPicPr>
              <p:cNvPr id="192" name="Input penna 191">
                <a:extLst>
                  <a:ext uri="{FF2B5EF4-FFF2-40B4-BE49-F238E27FC236}">
                    <a16:creationId xmlns:a16="http://schemas.microsoft.com/office/drawing/2014/main" id="{7C184224-3F83-4B93-86B0-0866EED309C7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3774480" y="6347129"/>
                <a:ext cx="85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93" name="Input penna 192">
                <a:extLst>
                  <a:ext uri="{FF2B5EF4-FFF2-40B4-BE49-F238E27FC236}">
                    <a16:creationId xmlns:a16="http://schemas.microsoft.com/office/drawing/2014/main" id="{E7D31316-93E2-4E96-AB17-B2B71E939418}"/>
                  </a:ext>
                </a:extLst>
              </p14:cNvPr>
              <p14:cNvContentPartPr/>
              <p14:nvPr/>
            </p14:nvContentPartPr>
            <p14:xfrm>
              <a:off x="3782760" y="6257489"/>
              <a:ext cx="334440" cy="203040"/>
            </p14:xfrm>
          </p:contentPart>
        </mc:Choice>
        <mc:Fallback xmlns="">
          <p:pic>
            <p:nvPicPr>
              <p:cNvPr id="193" name="Input penna 192">
                <a:extLst>
                  <a:ext uri="{FF2B5EF4-FFF2-40B4-BE49-F238E27FC236}">
                    <a16:creationId xmlns:a16="http://schemas.microsoft.com/office/drawing/2014/main" id="{E7D31316-93E2-4E96-AB17-B2B71E939418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3778440" y="6253169"/>
                <a:ext cx="34308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94" name="Input penna 193">
                <a:extLst>
                  <a:ext uri="{FF2B5EF4-FFF2-40B4-BE49-F238E27FC236}">
                    <a16:creationId xmlns:a16="http://schemas.microsoft.com/office/drawing/2014/main" id="{BF9396A1-1D9A-47D7-8E53-F0FAC1524000}"/>
                  </a:ext>
                </a:extLst>
              </p14:cNvPr>
              <p14:cNvContentPartPr/>
              <p14:nvPr/>
            </p14:nvContentPartPr>
            <p14:xfrm>
              <a:off x="4285680" y="6051929"/>
              <a:ext cx="186120" cy="486000"/>
            </p14:xfrm>
          </p:contentPart>
        </mc:Choice>
        <mc:Fallback xmlns="">
          <p:pic>
            <p:nvPicPr>
              <p:cNvPr id="194" name="Input penna 193">
                <a:extLst>
                  <a:ext uri="{FF2B5EF4-FFF2-40B4-BE49-F238E27FC236}">
                    <a16:creationId xmlns:a16="http://schemas.microsoft.com/office/drawing/2014/main" id="{BF9396A1-1D9A-47D7-8E53-F0FAC1524000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4281360" y="6047609"/>
                <a:ext cx="19476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95" name="Input penna 194">
                <a:extLst>
                  <a:ext uri="{FF2B5EF4-FFF2-40B4-BE49-F238E27FC236}">
                    <a16:creationId xmlns:a16="http://schemas.microsoft.com/office/drawing/2014/main" id="{B7BB6DBA-6B01-4267-9660-107758F2C43C}"/>
                  </a:ext>
                </a:extLst>
              </p14:cNvPr>
              <p14:cNvContentPartPr/>
              <p14:nvPr/>
            </p14:nvContentPartPr>
            <p14:xfrm>
              <a:off x="4121520" y="6235529"/>
              <a:ext cx="291600" cy="20160"/>
            </p14:xfrm>
          </p:contentPart>
        </mc:Choice>
        <mc:Fallback xmlns="">
          <p:pic>
            <p:nvPicPr>
              <p:cNvPr id="195" name="Input penna 194">
                <a:extLst>
                  <a:ext uri="{FF2B5EF4-FFF2-40B4-BE49-F238E27FC236}">
                    <a16:creationId xmlns:a16="http://schemas.microsoft.com/office/drawing/2014/main" id="{B7BB6DBA-6B01-4267-9660-107758F2C43C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4117200" y="6231209"/>
                <a:ext cx="30024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96" name="Input penna 195">
                <a:extLst>
                  <a:ext uri="{FF2B5EF4-FFF2-40B4-BE49-F238E27FC236}">
                    <a16:creationId xmlns:a16="http://schemas.microsoft.com/office/drawing/2014/main" id="{E3D05E0E-E46C-4244-A1BB-B4F551210ED8}"/>
                  </a:ext>
                </a:extLst>
              </p14:cNvPr>
              <p14:cNvContentPartPr/>
              <p14:nvPr/>
            </p14:nvContentPartPr>
            <p14:xfrm>
              <a:off x="4581600" y="6485369"/>
              <a:ext cx="65160" cy="43200"/>
            </p14:xfrm>
          </p:contentPart>
        </mc:Choice>
        <mc:Fallback xmlns="">
          <p:pic>
            <p:nvPicPr>
              <p:cNvPr id="196" name="Input penna 195">
                <a:extLst>
                  <a:ext uri="{FF2B5EF4-FFF2-40B4-BE49-F238E27FC236}">
                    <a16:creationId xmlns:a16="http://schemas.microsoft.com/office/drawing/2014/main" id="{E3D05E0E-E46C-4244-A1BB-B4F551210ED8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4577280" y="6481049"/>
                <a:ext cx="738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97" name="Input penna 196">
                <a:extLst>
                  <a:ext uri="{FF2B5EF4-FFF2-40B4-BE49-F238E27FC236}">
                    <a16:creationId xmlns:a16="http://schemas.microsoft.com/office/drawing/2014/main" id="{281755D8-69B1-4F27-9D40-AA0863CE0CB8}"/>
                  </a:ext>
                </a:extLst>
              </p14:cNvPr>
              <p14:cNvContentPartPr/>
              <p14:nvPr/>
            </p14:nvContentPartPr>
            <p14:xfrm>
              <a:off x="4651440" y="6289169"/>
              <a:ext cx="21960" cy="31680"/>
            </p14:xfrm>
          </p:contentPart>
        </mc:Choice>
        <mc:Fallback xmlns="">
          <p:pic>
            <p:nvPicPr>
              <p:cNvPr id="197" name="Input penna 196">
                <a:extLst>
                  <a:ext uri="{FF2B5EF4-FFF2-40B4-BE49-F238E27FC236}">
                    <a16:creationId xmlns:a16="http://schemas.microsoft.com/office/drawing/2014/main" id="{281755D8-69B1-4F27-9D40-AA0863CE0CB8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4646760" y="6284849"/>
                <a:ext cx="3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98" name="Input penna 197">
                <a:extLst>
                  <a:ext uri="{FF2B5EF4-FFF2-40B4-BE49-F238E27FC236}">
                    <a16:creationId xmlns:a16="http://schemas.microsoft.com/office/drawing/2014/main" id="{CA4F74E1-436E-4BE9-AF52-B29BBE9314A8}"/>
                  </a:ext>
                </a:extLst>
              </p14:cNvPr>
              <p14:cNvContentPartPr/>
              <p14:nvPr/>
            </p14:nvContentPartPr>
            <p14:xfrm>
              <a:off x="5195400" y="6350369"/>
              <a:ext cx="288000" cy="227880"/>
            </p14:xfrm>
          </p:contentPart>
        </mc:Choice>
        <mc:Fallback xmlns="">
          <p:pic>
            <p:nvPicPr>
              <p:cNvPr id="198" name="Input penna 197">
                <a:extLst>
                  <a:ext uri="{FF2B5EF4-FFF2-40B4-BE49-F238E27FC236}">
                    <a16:creationId xmlns:a16="http://schemas.microsoft.com/office/drawing/2014/main" id="{CA4F74E1-436E-4BE9-AF52-B29BBE9314A8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5191080" y="6346049"/>
                <a:ext cx="2966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99" name="Input penna 198">
                <a:extLst>
                  <a:ext uri="{FF2B5EF4-FFF2-40B4-BE49-F238E27FC236}">
                    <a16:creationId xmlns:a16="http://schemas.microsoft.com/office/drawing/2014/main" id="{72F26A3F-B169-48BD-8D21-9586672DA355}"/>
                  </a:ext>
                </a:extLst>
              </p14:cNvPr>
              <p14:cNvContentPartPr/>
              <p14:nvPr/>
            </p14:nvContentPartPr>
            <p14:xfrm>
              <a:off x="5552880" y="5963729"/>
              <a:ext cx="87480" cy="568800"/>
            </p14:xfrm>
          </p:contentPart>
        </mc:Choice>
        <mc:Fallback xmlns="">
          <p:pic>
            <p:nvPicPr>
              <p:cNvPr id="199" name="Input penna 198">
                <a:extLst>
                  <a:ext uri="{FF2B5EF4-FFF2-40B4-BE49-F238E27FC236}">
                    <a16:creationId xmlns:a16="http://schemas.microsoft.com/office/drawing/2014/main" id="{72F26A3F-B169-48BD-8D21-9586672DA355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5548560" y="5959409"/>
                <a:ext cx="9612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00" name="Input penna 199">
                <a:extLst>
                  <a:ext uri="{FF2B5EF4-FFF2-40B4-BE49-F238E27FC236}">
                    <a16:creationId xmlns:a16="http://schemas.microsoft.com/office/drawing/2014/main" id="{2E046C32-60F4-4FDB-AA8A-D7ABC1D9DEE1}"/>
                  </a:ext>
                </a:extLst>
              </p14:cNvPr>
              <p14:cNvContentPartPr/>
              <p14:nvPr/>
            </p14:nvContentPartPr>
            <p14:xfrm>
              <a:off x="5719200" y="6350369"/>
              <a:ext cx="301680" cy="184680"/>
            </p14:xfrm>
          </p:contentPart>
        </mc:Choice>
        <mc:Fallback xmlns="">
          <p:pic>
            <p:nvPicPr>
              <p:cNvPr id="200" name="Input penna 199">
                <a:extLst>
                  <a:ext uri="{FF2B5EF4-FFF2-40B4-BE49-F238E27FC236}">
                    <a16:creationId xmlns:a16="http://schemas.microsoft.com/office/drawing/2014/main" id="{2E046C32-60F4-4FDB-AA8A-D7ABC1D9DEE1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5714880" y="6346049"/>
                <a:ext cx="3103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01" name="Input penna 200">
                <a:extLst>
                  <a:ext uri="{FF2B5EF4-FFF2-40B4-BE49-F238E27FC236}">
                    <a16:creationId xmlns:a16="http://schemas.microsoft.com/office/drawing/2014/main" id="{0F7DDB91-EDB3-4576-905E-A79F352AB77D}"/>
                  </a:ext>
                </a:extLst>
              </p14:cNvPr>
              <p14:cNvContentPartPr/>
              <p14:nvPr/>
            </p14:nvContentPartPr>
            <p14:xfrm>
              <a:off x="6183240" y="6118889"/>
              <a:ext cx="271080" cy="487080"/>
            </p14:xfrm>
          </p:contentPart>
        </mc:Choice>
        <mc:Fallback xmlns="">
          <p:pic>
            <p:nvPicPr>
              <p:cNvPr id="201" name="Input penna 200">
                <a:extLst>
                  <a:ext uri="{FF2B5EF4-FFF2-40B4-BE49-F238E27FC236}">
                    <a16:creationId xmlns:a16="http://schemas.microsoft.com/office/drawing/2014/main" id="{0F7DDB91-EDB3-4576-905E-A79F352AB77D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6178920" y="6114569"/>
                <a:ext cx="279720" cy="49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2" name="Gruppo 211">
            <a:extLst>
              <a:ext uri="{FF2B5EF4-FFF2-40B4-BE49-F238E27FC236}">
                <a16:creationId xmlns:a16="http://schemas.microsoft.com/office/drawing/2014/main" id="{844D8F77-2500-4A28-972D-B822A2982174}"/>
              </a:ext>
            </a:extLst>
          </p:cNvPr>
          <p:cNvGrpSpPr/>
          <p:nvPr/>
        </p:nvGrpSpPr>
        <p:grpSpPr>
          <a:xfrm>
            <a:off x="7017720" y="6204929"/>
            <a:ext cx="2276280" cy="562680"/>
            <a:chOff x="7017720" y="6204929"/>
            <a:chExt cx="2276280" cy="56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65AEED0A-9B4A-4734-80BF-7533CD8AFE5C}"/>
                    </a:ext>
                  </a:extLst>
                </p14:cNvPr>
                <p14:cNvContentPartPr/>
                <p14:nvPr/>
              </p14:nvContentPartPr>
              <p14:xfrm>
                <a:off x="7060920" y="6453329"/>
                <a:ext cx="37080" cy="31428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65AEED0A-9B4A-4734-80BF-7533CD8AFE5C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056600" y="6449009"/>
                  <a:ext cx="4572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FB8CA3B7-62A6-48A0-AB59-F2DBA87D0166}"/>
                    </a:ext>
                  </a:extLst>
                </p14:cNvPr>
                <p14:cNvContentPartPr/>
                <p14:nvPr/>
              </p14:nvContentPartPr>
              <p14:xfrm>
                <a:off x="7017720" y="6296009"/>
                <a:ext cx="377280" cy="23652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FB8CA3B7-62A6-48A0-AB59-F2DBA87D0166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013400" y="6291689"/>
                  <a:ext cx="3859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3FE79CD2-CA68-4109-9902-AD26905BA9AE}"/>
                    </a:ext>
                  </a:extLst>
                </p14:cNvPr>
                <p14:cNvContentPartPr/>
                <p14:nvPr/>
              </p14:nvContentPartPr>
              <p14:xfrm>
                <a:off x="7536120" y="6412289"/>
                <a:ext cx="56160" cy="11736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3FE79CD2-CA68-4109-9902-AD26905BA9AE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531800" y="6407969"/>
                  <a:ext cx="648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23FB7877-B681-4CE3-8128-8F6D4A56C385}"/>
                    </a:ext>
                  </a:extLst>
                </p14:cNvPr>
                <p14:cNvContentPartPr/>
                <p14:nvPr/>
              </p14:nvContentPartPr>
              <p14:xfrm>
                <a:off x="7551600" y="6204929"/>
                <a:ext cx="29160" cy="4140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23FB7877-B681-4CE3-8128-8F6D4A56C38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547280" y="6200609"/>
                  <a:ext cx="378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24995067-65AB-4A3D-965C-BA8A7FD8799F}"/>
                    </a:ext>
                  </a:extLst>
                </p14:cNvPr>
                <p14:cNvContentPartPr/>
                <p14:nvPr/>
              </p14:nvContentPartPr>
              <p14:xfrm>
                <a:off x="7821240" y="6333449"/>
                <a:ext cx="543240" cy="24552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24995067-65AB-4A3D-965C-BA8A7FD8799F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816920" y="6329129"/>
                  <a:ext cx="5518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85EB70DF-6F20-479E-AFF3-C96B6BF2F42D}"/>
                    </a:ext>
                  </a:extLst>
                </p14:cNvPr>
                <p14:cNvContentPartPr/>
                <p14:nvPr/>
              </p14:nvContentPartPr>
              <p14:xfrm>
                <a:off x="8430000" y="6404009"/>
                <a:ext cx="264240" cy="1843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85EB70DF-6F20-479E-AFF3-C96B6BF2F42D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425680" y="6399689"/>
                  <a:ext cx="2728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8CA26573-26CC-498C-8FE1-493798C500D4}"/>
                    </a:ext>
                  </a:extLst>
                </p14:cNvPr>
                <p14:cNvContentPartPr/>
                <p14:nvPr/>
              </p14:nvContentPartPr>
              <p14:xfrm>
                <a:off x="8782440" y="6321569"/>
                <a:ext cx="291960" cy="23112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8CA26573-26CC-498C-8FE1-493798C500D4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778120" y="6317249"/>
                  <a:ext cx="3006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FC6AD63C-BB10-411B-B7B3-CF574D4E8A5E}"/>
                    </a:ext>
                  </a:extLst>
                </p14:cNvPr>
                <p14:cNvContentPartPr/>
                <p14:nvPr/>
              </p14:nvContentPartPr>
              <p14:xfrm>
                <a:off x="9263400" y="6580049"/>
                <a:ext cx="30600" cy="158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FC6AD63C-BB10-411B-B7B3-CF574D4E8A5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259080" y="6575729"/>
                  <a:ext cx="3924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6791AFEA-4EAA-4733-85EF-6E1D7D5D9106}"/>
                  </a:ext>
                </a:extLst>
              </p14:cNvPr>
              <p14:cNvContentPartPr/>
              <p14:nvPr/>
            </p14:nvContentPartPr>
            <p14:xfrm>
              <a:off x="5391636" y="3455632"/>
              <a:ext cx="237960" cy="3060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6791AFEA-4EAA-4733-85EF-6E1D7D5D9106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5387316" y="3451312"/>
                <a:ext cx="246600" cy="31464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D006A73-D905-44B5-B405-5782CB6F9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1"/>
    </mc:Choice>
    <mc:Fallback xmlns="">
      <p:transition spd="slow" advTm="70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29" x="6383338" y="4770438"/>
          <p14:tracePt t="34963" x="6373813" y="4760913"/>
          <p14:tracePt t="34973" x="6373813" y="4740275"/>
          <p14:tracePt t="34996" x="6383338" y="4730750"/>
          <p14:tracePt t="35005" x="6434138" y="4710113"/>
          <p14:tracePt t="35012" x="6545263" y="4710113"/>
          <p14:tracePt t="35020" x="6656388" y="4730750"/>
          <p14:tracePt t="35026" x="6705600" y="4749800"/>
          <p14:tracePt t="35033" x="6735763" y="4749800"/>
          <p14:tracePt t="35038" x="6777038" y="4760913"/>
          <p14:tracePt t="35043" x="6786563" y="4770438"/>
          <p14:tracePt t="35053" x="6796088" y="4770438"/>
          <p14:tracePt t="35068" x="6807200" y="4770438"/>
          <p14:tracePt t="35084" x="6827838" y="4749800"/>
          <p14:tracePt t="35088" x="6858000" y="4689475"/>
          <p14:tracePt t="35093" x="6918325" y="4589463"/>
          <p14:tracePt t="35103" x="6978650" y="4538663"/>
          <p14:tracePt t="35115" x="7089775" y="4457700"/>
          <p14:tracePt t="35118" x="7159625" y="4427538"/>
          <p14:tracePt t="35123" x="7210425" y="4406900"/>
          <p14:tracePt t="35134" x="7250113" y="4387850"/>
          <p14:tracePt t="35138" x="7270750" y="4387850"/>
          <p14:tracePt t="35148" x="7291388" y="4397375"/>
          <p14:tracePt t="35153" x="7300913" y="4406900"/>
          <p14:tracePt t="35166" x="7331075" y="4418013"/>
          <p14:tracePt t="35168" x="7342188" y="4427538"/>
          <p14:tracePt t="35183" x="7342188" y="4437063"/>
          <p14:tracePt t="35198" x="7351713" y="4437063"/>
          <p14:tracePt t="35230" x="7361238" y="4437063"/>
          <p14:tracePt t="35294" x="7361238" y="4427538"/>
          <p14:tracePt t="35309" x="7361238" y="4418013"/>
          <p14:tracePt t="35324" x="7361238" y="4397375"/>
          <p14:tracePt t="35336" x="7351713" y="4337050"/>
          <p14:tracePt t="35344" x="7342188" y="4276725"/>
          <p14:tracePt t="35355" x="7331075" y="4205288"/>
          <p14:tracePt t="35359" x="7310438" y="4165600"/>
          <p14:tracePt t="35368" x="7291388" y="4105275"/>
          <p14:tracePt t="35374" x="7270750" y="4084638"/>
          <p14:tracePt t="35386" x="7261225" y="4054475"/>
          <p14:tracePt t="35391" x="7240588" y="4033838"/>
          <p14:tracePt t="35394" x="7210425" y="4013200"/>
          <p14:tracePt t="35403" x="7189788" y="4003675"/>
          <p14:tracePt t="35409" x="7170738" y="3994150"/>
          <p14:tracePt t="35424" x="7159625" y="3994150"/>
          <p14:tracePt t="35435" x="7150100" y="3994150"/>
          <p14:tracePt t="35439" x="7138988" y="3994150"/>
          <p14:tracePt t="35454" x="7129463" y="3994150"/>
          <p14:tracePt t="35469" x="7119938" y="3994150"/>
          <p14:tracePt t="35474" x="7119938" y="4003675"/>
          <p14:tracePt t="35484" x="7119938" y="4013200"/>
          <p14:tracePt t="35494" x="7108825" y="4024313"/>
          <p14:tracePt t="35504" x="7099300" y="4024313"/>
          <p14:tracePt t="35517" x="7099300" y="4033838"/>
          <p14:tracePt t="35569" x="7099300" y="4044950"/>
          <p14:tracePt t="35573" x="7108825" y="4044950"/>
          <p14:tracePt t="35594" x="7119938" y="4054475"/>
          <p14:tracePt t="35599" x="7129463" y="4064000"/>
          <p14:tracePt t="35604" x="7138988" y="4064000"/>
          <p14:tracePt t="35617" x="7138988" y="4075113"/>
          <p14:tracePt t="35619" x="7138988" y="4084638"/>
          <p14:tracePt t="35644" x="7150100" y="4084638"/>
          <p14:tracePt t="35654" x="7170738" y="4084638"/>
          <p14:tracePt t="35674" x="7189788" y="4084638"/>
          <p14:tracePt t="35684" x="7240588" y="4084638"/>
          <p14:tracePt t="35694" x="7270750" y="4084638"/>
          <p14:tracePt t="35700" x="7331075" y="4114800"/>
          <p14:tracePt t="35709" x="7372350" y="4135438"/>
          <p14:tracePt t="35717" x="7442200" y="4165600"/>
          <p14:tracePt t="35724" x="7543800" y="4205288"/>
          <p14:tracePt t="35734" x="7613650" y="4235450"/>
          <p14:tracePt t="35744" x="7634288" y="4246563"/>
          <p14:tracePt t="35753" x="7643813" y="4256088"/>
          <p14:tracePt t="35759" x="7664450" y="4256088"/>
          <p14:tracePt t="35768" x="7694613" y="4256088"/>
          <p14:tracePt t="35774" x="7724775" y="4256088"/>
          <p14:tracePt t="35783" x="7775575" y="4256088"/>
          <p14:tracePt t="35789" x="7896225" y="4256088"/>
          <p14:tracePt t="35794" x="7996238" y="4256088"/>
          <p14:tracePt t="35804" x="8037513" y="4256088"/>
          <p14:tracePt t="35809" x="8088313" y="4256088"/>
          <p14:tracePt t="35817" x="8128000" y="4256088"/>
          <p14:tracePt t="35824" x="8158163" y="4286250"/>
          <p14:tracePt t="35834" x="8167688" y="4295775"/>
          <p14:tracePt t="35839" x="8188325" y="4316413"/>
          <p14:tracePt t="35854" x="8197850" y="4316413"/>
          <p14:tracePt t="35888" x="8208963" y="4306888"/>
          <p14:tracePt t="35893" x="8218488" y="4256088"/>
          <p14:tracePt t="35904" x="8239125" y="4225925"/>
          <p14:tracePt t="36259" x="8259763" y="4225925"/>
          <p14:tracePt t="36270" x="8269288" y="4225925"/>
          <p14:tracePt t="36276" x="8278813" y="4225925"/>
          <p14:tracePt t="36286" x="8299450" y="4225925"/>
          <p14:tracePt t="36288" x="8320088" y="4205288"/>
          <p14:tracePt t="36293" x="8339138" y="4184650"/>
          <p14:tracePt t="36303" x="8369300" y="4135438"/>
          <p14:tracePt t="36308" x="8380413" y="4124325"/>
          <p14:tracePt t="36319" x="8389938" y="4105275"/>
          <p14:tracePt t="36323" x="8401050" y="4105275"/>
          <p14:tracePt t="36334" x="8410575" y="4094163"/>
          <p14:tracePt t="36338" x="8420100" y="4094163"/>
          <p14:tracePt t="36349" x="8440738" y="4094163"/>
          <p14:tracePt t="36353" x="8461375" y="4105275"/>
          <p14:tracePt t="36366" x="8480425" y="4135438"/>
          <p14:tracePt t="36369" x="8510588" y="4165600"/>
          <p14:tracePt t="36373" x="8551863" y="4184650"/>
          <p14:tracePt t="36384" x="8591550" y="4216400"/>
          <p14:tracePt t="36388" x="8612188" y="4225925"/>
          <p14:tracePt t="36401" x="8642350" y="4235450"/>
          <p14:tracePt t="36403" x="8651875" y="4235450"/>
          <p14:tracePt t="36416" x="8672513" y="4235450"/>
          <p14:tracePt t="36419" x="8693150" y="4225925"/>
          <p14:tracePt t="36428" x="8723313" y="4205288"/>
          <p14:tracePt t="36433" x="8753475" y="4175125"/>
          <p14:tracePt t="36443" x="8763000" y="4144963"/>
          <p14:tracePt t="36449" x="8783638" y="4135438"/>
          <p14:tracePt t="36454" x="8804275" y="4124325"/>
          <p14:tracePt t="36466" x="8813800" y="4114800"/>
          <p14:tracePt t="36470" x="8834438" y="4114800"/>
          <p14:tracePt t="36478" x="8924925" y="4114800"/>
          <p14:tracePt t="36485" x="8975725" y="4114800"/>
          <p14:tracePt t="36493" x="9024938" y="4135438"/>
          <p14:tracePt t="36500" x="9045575" y="4144963"/>
          <p14:tracePt t="36508" x="9055100" y="4165600"/>
          <p14:tracePt t="36516" x="9075738" y="4175125"/>
          <p14:tracePt t="36528" x="9075738" y="4184650"/>
          <p14:tracePt t="36564" x="9075738" y="4175125"/>
          <p14:tracePt t="36573" x="9075738" y="4135438"/>
          <p14:tracePt t="36578" x="9075738" y="4114800"/>
          <p14:tracePt t="36588" x="9075738" y="4084638"/>
          <p14:tracePt t="36593" x="9075738" y="4075113"/>
          <p14:tracePt t="36638" x="9096375" y="4075113"/>
          <p14:tracePt t="36656" x="9105900" y="4075113"/>
          <p14:tracePt t="36739" x="9096375" y="4064000"/>
          <p14:tracePt t="36774" x="9085263" y="4064000"/>
          <p14:tracePt t="36800" x="9075738" y="4064000"/>
          <p14:tracePt t="36830" x="9066213" y="4064000"/>
          <p14:tracePt t="36849" x="9045575" y="4054475"/>
          <p14:tracePt t="36866" x="9036050" y="4044950"/>
          <p14:tracePt t="36872" x="9024938" y="4044950"/>
          <p14:tracePt t="36881" x="9015413" y="4033838"/>
          <p14:tracePt t="36889" x="9005888" y="4033838"/>
          <p14:tracePt t="36894" x="8985250" y="4024313"/>
          <p14:tracePt t="36909" x="8975725" y="4024313"/>
          <p14:tracePt t="36918" x="8964613" y="4013200"/>
          <p14:tracePt t="36923" x="8955088" y="4013200"/>
          <p14:tracePt t="36934" x="8934450" y="4003675"/>
          <p14:tracePt t="36943" x="8924925" y="4003675"/>
          <p14:tracePt t="36950" x="8913813" y="4003675"/>
          <p14:tracePt t="36958" x="8894763" y="3994150"/>
          <p14:tracePt t="36967" x="8883650" y="3983038"/>
          <p14:tracePt t="36973" x="8874125" y="3973513"/>
          <p14:tracePt t="36978" x="8853488" y="3973513"/>
          <p14:tracePt t="36988" x="8843963" y="3963988"/>
          <p14:tracePt t="36993" x="8834438" y="3943350"/>
          <p14:tracePt t="37003" x="8823325" y="3943350"/>
          <p14:tracePt t="37008" x="8813800" y="3933825"/>
          <p14:tracePt t="37017" x="8813800" y="3922713"/>
          <p14:tracePt t="37023" x="8804275" y="3922713"/>
          <p14:tracePt t="37724" x="8804275" y="3933825"/>
          <p14:tracePt t="37744" x="8804275" y="3943350"/>
          <p14:tracePt t="37761" x="8813800" y="3943350"/>
          <p14:tracePt t="37776" x="8823325" y="3943350"/>
          <p14:tracePt t="37790" x="8834438" y="3943350"/>
          <p14:tracePt t="37806" x="8843963" y="3943350"/>
          <p14:tracePt t="37812" x="8864600" y="3943350"/>
          <p14:tracePt t="37819" x="8883650" y="3943350"/>
          <p14:tracePt t="37824" x="8913813" y="3943350"/>
          <p14:tracePt t="37829" x="8964613" y="3963988"/>
          <p14:tracePt t="37841" x="9036050" y="3983038"/>
          <p14:tracePt t="37844" x="9066213" y="3983038"/>
          <p14:tracePt t="37855" x="9117013" y="4003675"/>
          <p14:tracePt t="37860" x="9147175" y="4033838"/>
          <p14:tracePt t="37870" x="9166225" y="4044950"/>
          <p14:tracePt t="37875" x="9196388" y="4054475"/>
          <p14:tracePt t="37887" x="9207500" y="4064000"/>
          <p14:tracePt t="37892" x="9217025" y="4064000"/>
          <p14:tracePt t="37894" x="9247188" y="4064000"/>
          <p14:tracePt t="37905" x="9267825" y="4064000"/>
          <p14:tracePt t="37909" x="9288463" y="4064000"/>
          <p14:tracePt t="37922" x="9307513" y="4064000"/>
          <p14:tracePt t="37925" x="9337675" y="4064000"/>
          <p14:tracePt t="37938" x="9367838" y="4064000"/>
          <p14:tracePt t="37939" x="9398000" y="4054475"/>
          <p14:tracePt t="37943" x="9448800" y="4044950"/>
          <p14:tracePt t="37953" x="9469438" y="4044950"/>
          <p14:tracePt t="37964" x="9490075" y="4044950"/>
          <p14:tracePt t="37968" x="9520238" y="4044950"/>
          <p14:tracePt t="37974" x="9529763" y="4044950"/>
          <p14:tracePt t="37985" x="9550400" y="4044950"/>
          <p14:tracePt t="37989" x="9569450" y="4044950"/>
          <p14:tracePt t="38001" x="9599613" y="4044950"/>
          <p14:tracePt t="38003" x="9610725" y="4044950"/>
          <p14:tracePt t="38014" x="9631363" y="4044950"/>
          <p14:tracePt t="38019" x="9661525" y="4044950"/>
          <p14:tracePt t="38023" x="9691688" y="4033838"/>
          <p14:tracePt t="38034" x="9721850" y="4033838"/>
          <p14:tracePt t="38044" x="9740900" y="4033838"/>
          <p14:tracePt t="38051" x="9761538" y="4024313"/>
          <p14:tracePt t="38053" x="9771063" y="4013200"/>
          <p14:tracePt t="38064" x="9791700" y="4013200"/>
          <p14:tracePt t="38078" x="9801225" y="4013200"/>
          <p14:tracePt t="38084" x="9821863" y="4013200"/>
          <p14:tracePt t="38093" x="9832975" y="4013200"/>
          <p14:tracePt t="38101" x="9842500" y="4013200"/>
          <p14:tracePt t="38103" x="9863138" y="4013200"/>
          <p14:tracePt t="38114" x="9882188" y="4013200"/>
          <p14:tracePt t="38128" x="9893300" y="4013200"/>
          <p14:tracePt t="38149" x="9902825" y="4013200"/>
          <p14:tracePt t="38174" x="9902825" y="4024313"/>
          <p14:tracePt t="38214" x="9902825" y="4033838"/>
          <p14:tracePt t="38565" x="9902825" y="4044950"/>
          <p14:tracePt t="38584" x="9902825" y="4054475"/>
          <p14:tracePt t="38604" x="9893300" y="4054475"/>
          <p14:tracePt t="38610" x="9882188" y="4054475"/>
          <p14:tracePt t="38618" x="9842500" y="4064000"/>
          <p14:tracePt t="38627" x="9710738" y="4084638"/>
          <p14:tracePt t="38629" x="9580563" y="4114800"/>
          <p14:tracePt t="38641" x="9509125" y="4135438"/>
          <p14:tracePt t="38643" x="9439275" y="4154488"/>
          <p14:tracePt t="38654" x="9277350" y="4216400"/>
          <p14:tracePt t="38658" x="8985250" y="4276725"/>
          <p14:tracePt t="38664" x="8913813" y="4295775"/>
          <p14:tracePt t="38673" x="8804275" y="4346575"/>
          <p14:tracePt t="38685" x="8682038" y="4376738"/>
          <p14:tracePt t="38688" x="8359775" y="4457700"/>
          <p14:tracePt t="38694" x="8308975" y="4467225"/>
          <p14:tracePt t="38704" x="8178800" y="4508500"/>
          <p14:tracePt t="38708" x="8058150" y="4527550"/>
          <p14:tracePt t="38718" x="7775575" y="4559300"/>
          <p14:tracePt t="38724" x="7704138" y="4578350"/>
          <p14:tracePt t="38735" x="7593013" y="4589463"/>
          <p14:tracePt t="38739" x="7462838" y="4598988"/>
          <p14:tracePt t="38743" x="7310438" y="4598988"/>
          <p14:tracePt t="38754" x="7231063" y="4598988"/>
          <p14:tracePt t="38764" x="7150100" y="4598988"/>
          <p14:tracePt t="38768" x="7038975" y="4598988"/>
          <p14:tracePt t="38773" x="6907213" y="4598988"/>
          <p14:tracePt t="38785" x="6777038" y="4598988"/>
          <p14:tracePt t="38788" x="6705600" y="4598988"/>
          <p14:tracePt t="38802" x="6624638" y="4598988"/>
          <p14:tracePt t="38804" x="6545263" y="4598988"/>
          <p14:tracePt t="38813" x="6423025" y="4598988"/>
          <p14:tracePt t="38819" x="6302375" y="4598988"/>
          <p14:tracePt t="38825" x="6232525" y="4598988"/>
          <p14:tracePt t="38835" x="6181725" y="4608513"/>
          <p14:tracePt t="38843" x="6070600" y="4619625"/>
          <p14:tracePt t="38851" x="5949950" y="4638675"/>
          <p14:tracePt t="38853" x="5768975" y="4638675"/>
          <p14:tracePt t="38863" x="5707063" y="4659313"/>
          <p14:tracePt t="38868" x="5616575" y="4689475"/>
          <p14:tracePt t="38878" x="5516563" y="4699000"/>
          <p14:tracePt t="38885" x="5334000" y="4699000"/>
          <p14:tracePt t="38894" x="5224463" y="4710113"/>
          <p14:tracePt t="38902" x="5162550" y="4719638"/>
          <p14:tracePt t="38904" x="5092700" y="4730750"/>
          <p14:tracePt t="38913" x="5021263" y="4740275"/>
          <p14:tracePt t="38924" x="4921250" y="4740275"/>
          <p14:tracePt t="38928" x="4800600" y="4740275"/>
          <p14:tracePt t="38935" x="4749800" y="4740275"/>
          <p14:tracePt t="38943" x="4689475" y="4740275"/>
          <p14:tracePt t="38952" x="4648200" y="4740275"/>
          <p14:tracePt t="38958" x="4578350" y="4740275"/>
          <p14:tracePt t="38964" x="4497388" y="4730750"/>
          <p14:tracePt t="38973" x="4386263" y="4719638"/>
          <p14:tracePt t="38978" x="4305300" y="4710113"/>
          <p14:tracePt t="38985" x="4244975" y="4699000"/>
          <p14:tracePt t="38994" x="4184650" y="4689475"/>
          <p14:tracePt t="39004" x="4103688" y="4668838"/>
          <p14:tracePt t="39009" x="4043363" y="4668838"/>
          <p14:tracePt t="39013" x="3892550" y="4668838"/>
          <p14:tracePt t="39024" x="3760788" y="4689475"/>
          <p14:tracePt t="39028" x="3681413" y="4710113"/>
          <p14:tracePt t="39039" x="3570288" y="4730750"/>
          <p14:tracePt t="39043" x="3398838" y="4749800"/>
          <p14:tracePt t="39054" x="3287713" y="4760913"/>
          <p14:tracePt t="39058" x="3176588" y="4760913"/>
          <p14:tracePt t="39063" x="3125788" y="4760913"/>
          <p14:tracePt t="39073" x="3055938" y="4760913"/>
          <p14:tracePt t="39085" x="2984500" y="4749800"/>
          <p14:tracePt t="39088" x="2914650" y="4730750"/>
          <p14:tracePt t="39094" x="2854325" y="4710113"/>
          <p14:tracePt t="39104" x="2773363" y="4699000"/>
          <p14:tracePt t="39109" x="2713038" y="4699000"/>
          <p14:tracePt t="39118" x="2632075" y="4699000"/>
          <p14:tracePt t="39124" x="2560638" y="4699000"/>
          <p14:tracePt t="39135" x="2439988" y="4719638"/>
          <p14:tracePt t="39138" x="2349500" y="4740275"/>
          <p14:tracePt t="39143" x="2228850" y="4760913"/>
          <p14:tracePt t="39154" x="2147888" y="4770438"/>
          <p14:tracePt t="39164" x="2036763" y="4770438"/>
          <p14:tracePt t="39169" x="1976438" y="4779963"/>
          <p14:tracePt t="39173" x="1925638" y="4779963"/>
          <p14:tracePt t="39185" x="1865313" y="4779963"/>
          <p14:tracePt t="39188" x="1804988" y="4770438"/>
          <p14:tracePt t="39204" x="1754188" y="4749800"/>
          <p14:tracePt t="39213" x="1714500" y="4749800"/>
          <p14:tracePt t="39219" x="1684338" y="4740275"/>
          <p14:tracePt t="39224" x="1673225" y="4740275"/>
          <p14:tracePt t="39236" x="1654175" y="4740275"/>
          <p14:tracePt t="39243" x="1643063" y="4740275"/>
          <p14:tracePt t="39252" x="1624013" y="4740275"/>
          <p14:tracePt t="39264" x="1612900" y="4740275"/>
          <p14:tracePt t="39268" x="1603375" y="4749800"/>
          <p14:tracePt t="39279" x="1582738" y="4749800"/>
          <p14:tracePt t="39285" x="1573213" y="4749800"/>
          <p14:tracePt t="39294" x="1563688" y="4749800"/>
          <p14:tracePt t="39303" x="1552575" y="4749800"/>
          <p14:tracePt t="39313" x="1543050" y="4749800"/>
          <p14:tracePt t="39328" x="1533525" y="4749800"/>
          <p14:tracePt t="39358" x="1533525" y="4760913"/>
          <p14:tracePt t="39379" x="1533525" y="4779963"/>
          <p14:tracePt t="39429" x="1533525" y="4791075"/>
          <p14:tracePt t="39504" x="1543050" y="4791075"/>
          <p14:tracePt t="39519" x="1552575" y="4791075"/>
          <p14:tracePt t="39545" x="1563688" y="4791075"/>
          <p14:tracePt t="39656" x="1573213" y="4791075"/>
          <p14:tracePt t="39670" x="1612900" y="4791075"/>
          <p14:tracePt t="39681" x="1654175" y="4791075"/>
          <p14:tracePt t="39688" x="1714500" y="4791075"/>
          <p14:tracePt t="39695" x="1804988" y="4791075"/>
          <p14:tracePt t="39705" x="1916113" y="4810125"/>
          <p14:tracePt t="39713" x="2027238" y="4810125"/>
          <p14:tracePt t="39723" x="2097088" y="4830763"/>
          <p14:tracePt t="39728" x="2198688" y="4870450"/>
          <p14:tracePt t="39735" x="2238375" y="4881563"/>
          <p14:tracePt t="39744" x="2309813" y="4902200"/>
          <p14:tracePt t="39752" x="2339975" y="4911725"/>
          <p14:tracePt t="39759" x="2370138" y="4921250"/>
          <p14:tracePt t="39764" x="2390775" y="4921250"/>
          <p14:tracePt t="39774" x="2409825" y="4932363"/>
          <p14:tracePt t="39778" x="2439988" y="4941888"/>
          <p14:tracePt t="39786" x="2451100" y="4941888"/>
          <p14:tracePt t="39793" x="2470150" y="4941888"/>
          <p14:tracePt t="39804" x="2490788" y="4941888"/>
          <p14:tracePt t="39808" x="2520950" y="4941888"/>
          <p14:tracePt t="39813" x="2560638" y="4932363"/>
          <p14:tracePt t="39823" x="2611438" y="4921250"/>
          <p14:tracePt t="39828" x="2662238" y="4921250"/>
          <p14:tracePt t="39838" x="2701925" y="4921250"/>
          <p14:tracePt t="39844" x="2732088" y="4921250"/>
          <p14:tracePt t="39854" x="2763838" y="4921250"/>
          <p14:tracePt t="39858" x="2794000" y="4921250"/>
          <p14:tracePt t="39865" x="2813050" y="4932363"/>
          <p14:tracePt t="39874" x="2833688" y="4941888"/>
          <p14:tracePt t="39886" x="2854325" y="4941888"/>
          <p14:tracePt t="39889" x="2863850" y="4941888"/>
          <p14:tracePt t="39918" x="2873375" y="4941888"/>
          <p14:tracePt t="39933" x="2884488" y="4941888"/>
          <p14:tracePt t="39938" x="2903538" y="4921250"/>
          <p14:tracePt t="39943" x="2914650" y="4891088"/>
          <p14:tracePt t="39953" x="2924175" y="4860925"/>
          <p14:tracePt t="39963" x="2935288" y="4851400"/>
          <p14:tracePt t="39968" x="2944813" y="4840288"/>
          <p14:tracePt t="39973" x="2954338" y="4840288"/>
          <p14:tracePt t="39986" x="2984500" y="4840288"/>
          <p14:tracePt t="39988" x="3014663" y="4840288"/>
          <p14:tracePt t="40003" x="3074988" y="4840288"/>
          <p14:tracePt t="40004" x="3125788" y="4840288"/>
          <p14:tracePt t="40013" x="3227388" y="4851400"/>
          <p14:tracePt t="40020" x="3278188" y="4860925"/>
          <p14:tracePt t="40023" x="3348038" y="4860925"/>
          <p14:tracePt t="40036" x="3429000" y="4860925"/>
          <p14:tracePt t="40044" x="3519488" y="4860925"/>
          <p14:tracePt t="40049" x="3640138" y="4860925"/>
          <p14:tracePt t="40054" x="3751263" y="4860925"/>
          <p14:tracePt t="40063" x="3862388" y="4851400"/>
          <p14:tracePt t="40070" x="3983038" y="4840288"/>
          <p14:tracePt t="40078" x="4275138" y="4800600"/>
          <p14:tracePt t="40086" x="4376738" y="4791075"/>
          <p14:tracePt t="40093" x="4548188" y="4791075"/>
          <p14:tracePt t="40099" x="4891088" y="4699000"/>
          <p14:tracePt t="40104" x="5041900" y="4689475"/>
          <p14:tracePt t="40113" x="5162550" y="4659313"/>
          <p14:tracePt t="40123" x="5516563" y="4598988"/>
          <p14:tracePt t="40128" x="5748338" y="4589463"/>
          <p14:tracePt t="40136" x="5889625" y="4589463"/>
          <p14:tracePt t="40144" x="6323013" y="4559300"/>
          <p14:tracePt t="40149" x="6443663" y="4559300"/>
          <p14:tracePt t="40158" x="6726238" y="4559300"/>
          <p14:tracePt t="40164" x="7008813" y="4559300"/>
          <p14:tracePt t="40174" x="7078663" y="4578350"/>
          <p14:tracePt t="40178" x="7159625" y="4598988"/>
          <p14:tracePt t="40187" x="7291388" y="4629150"/>
          <p14:tracePt t="40193" x="7442200" y="4629150"/>
          <p14:tracePt t="40205" x="7481888" y="4629150"/>
          <p14:tracePt t="40208" x="7543800" y="4629150"/>
          <p14:tracePt t="40213" x="7573963" y="4619625"/>
          <p14:tracePt t="40223" x="7613650" y="4589463"/>
          <p14:tracePt t="40229" x="7694613" y="4548188"/>
          <p14:tracePt t="40238" x="7854950" y="4457700"/>
          <p14:tracePt t="40245" x="7947025" y="4418013"/>
          <p14:tracePt t="40254" x="8016875" y="4387850"/>
          <p14:tracePt t="40258" x="8077200" y="4346575"/>
          <p14:tracePt t="40263" x="8137525" y="4325938"/>
          <p14:tracePt t="40273" x="8229600" y="4295775"/>
          <p14:tracePt t="40286" x="8359775" y="4265613"/>
          <p14:tracePt t="40289" x="8410575" y="4265613"/>
          <p14:tracePt t="40293" x="8450263" y="4265613"/>
          <p14:tracePt t="40304" x="8470900" y="4265613"/>
          <p14:tracePt t="40323" x="8470900" y="4276725"/>
          <p14:tracePt t="40535" x="8602663" y="4124325"/>
          <p14:tracePt t="40545" x="8723313" y="3994150"/>
          <p14:tracePt t="40552" x="9117013" y="3711575"/>
          <p14:tracePt t="40560" x="9156700" y="3660775"/>
          <p14:tracePt t="40564" x="9196388" y="3621088"/>
          <p14:tracePt t="40575" x="9217025" y="3609975"/>
          <p14:tracePt t="40589" x="9237663" y="3600450"/>
          <p14:tracePt t="40594" x="9247188" y="3590925"/>
          <p14:tracePt t="40606" x="9267825" y="3579813"/>
          <p14:tracePt t="40610" x="9288463" y="3579813"/>
          <p14:tracePt t="40623" x="9297988" y="3579813"/>
          <p14:tracePt t="40629" x="9307513" y="3579813"/>
          <p14:tracePt t="40659" x="9328150" y="3570288"/>
          <p14:tracePt t="40664" x="9348788" y="3570288"/>
          <p14:tracePt t="40673" x="9367838" y="3549650"/>
          <p14:tracePt t="40686" x="9378950" y="3540125"/>
          <p14:tracePt t="40719" x="9378950" y="3549650"/>
          <p14:tracePt t="40735" x="9378950" y="3560763"/>
          <p14:tracePt t="40743" x="9378950" y="3570288"/>
          <p14:tracePt t="40803" x="9378950" y="3579813"/>
          <p14:tracePt t="40814" x="9378950" y="3590925"/>
          <p14:tracePt t="40823" x="9378950" y="3600450"/>
          <p14:tracePt t="40835" x="9367838" y="3600450"/>
          <p14:tracePt t="40843" x="9367838" y="3609975"/>
          <p14:tracePt t="40849" x="9367838" y="3621088"/>
          <p14:tracePt t="40854" x="9358313" y="3640138"/>
          <p14:tracePt t="40863" x="9348788" y="3651250"/>
          <p14:tracePt t="40878" x="9337675" y="3660775"/>
          <p14:tracePt t="40900" x="9328150" y="3660775"/>
          <p14:tracePt t="40934" x="9328150" y="3670300"/>
          <p14:tracePt t="40948" x="9328150" y="3681413"/>
          <p14:tracePt t="40963" x="9328150" y="3690938"/>
          <p14:tracePt t="40973" x="9328150" y="3702050"/>
          <p14:tracePt t="41053" x="9337675" y="3702050"/>
          <p14:tracePt t="41063" x="9358313" y="3702050"/>
          <p14:tracePt t="41073" x="9367838" y="3702050"/>
          <p14:tracePt t="41085" x="9378950" y="3702050"/>
          <p14:tracePt t="41089" x="9388475" y="3702050"/>
          <p14:tracePt t="41093" x="9418638" y="3702050"/>
          <p14:tracePt t="41104" x="9448800" y="3702050"/>
          <p14:tracePt t="41108" x="9469438" y="3711575"/>
          <p14:tracePt t="41120" x="9499600" y="3711575"/>
          <p14:tracePt t="41123" x="9529763" y="3721100"/>
          <p14:tracePt t="41136" x="9550400" y="3732213"/>
          <p14:tracePt t="41138" x="9590088" y="3732213"/>
          <p14:tracePt t="41143" x="9620250" y="3741738"/>
          <p14:tracePt t="41156" x="9691688" y="3762375"/>
          <p14:tracePt t="41163" x="9801225" y="3762375"/>
          <p14:tracePt t="41170" x="9893300" y="3771900"/>
          <p14:tracePt t="41173" x="9923463" y="3781425"/>
          <p14:tracePt t="41186" x="9983788" y="3781425"/>
          <p14:tracePt t="41189" x="10004425" y="3781425"/>
          <p14:tracePt t="41205" x="10044113" y="3792538"/>
          <p14:tracePt t="41214" x="10064750" y="3792538"/>
          <p14:tracePt t="41220" x="10074275" y="3792538"/>
          <p14:tracePt t="41236" x="10083800" y="3792538"/>
          <p14:tracePt t="41263" x="10083800" y="3802063"/>
          <p14:tracePt t="41299" x="10083800" y="3811588"/>
          <p14:tracePt t="43714" x="10023475" y="3822700"/>
          <p14:tracePt t="43724" x="9923463" y="3822700"/>
          <p14:tracePt t="43729" x="9801225" y="3811588"/>
          <p14:tracePt t="43735" x="9661525" y="3792538"/>
          <p14:tracePt t="43744" x="9590088" y="3762375"/>
          <p14:tracePt t="43749" x="9509125" y="3751263"/>
          <p14:tracePt t="43759" x="9398000" y="3732213"/>
          <p14:tracePt t="43764" x="9117013" y="3732213"/>
          <p14:tracePt t="43775" x="9005888" y="3771900"/>
          <p14:tracePt t="43782" x="8894763" y="3802063"/>
          <p14:tracePt t="43788" x="8621713" y="3862388"/>
          <p14:tracePt t="43794" x="8239125" y="3973513"/>
          <p14:tracePt t="43798" x="8128000" y="4013200"/>
          <p14:tracePt t="43808" x="7623175" y="4144963"/>
          <p14:tracePt t="43813" x="7342188" y="4265613"/>
          <p14:tracePt t="43824" x="6888163" y="4337050"/>
          <p14:tracePt t="43828" x="6575425" y="4387850"/>
          <p14:tracePt t="43839" x="6454775" y="4387850"/>
          <p14:tracePt t="43843" x="6142038" y="4337050"/>
          <p14:tracePt t="43856" x="6061075" y="4306888"/>
          <p14:tracePt t="43858" x="6010275" y="4286250"/>
          <p14:tracePt t="43863" x="5940425" y="4265613"/>
          <p14:tracePt t="43874" x="5868988" y="4256088"/>
          <p14:tracePt t="43878" x="5757863" y="4246563"/>
          <p14:tracePt t="43888" x="5646738" y="4246563"/>
          <p14:tracePt t="43893" x="5597525" y="4265613"/>
          <p14:tracePt t="43905" x="5475288" y="4337050"/>
          <p14:tracePt t="43908" x="5364163" y="4406900"/>
          <p14:tracePt t="43921" x="5062538" y="4578350"/>
          <p14:tracePt t="43924" x="4981575" y="4619625"/>
          <p14:tracePt t="43933" x="4911725" y="4659313"/>
          <p14:tracePt t="43939" x="4849813" y="4689475"/>
          <p14:tracePt t="43943" x="4800600" y="4719638"/>
          <p14:tracePt t="43956" x="4779963" y="4719638"/>
          <p14:tracePt t="43959" x="4770438" y="4719638"/>
          <p14:tracePt t="43972" x="4749800" y="4719638"/>
          <p14:tracePt t="43973" x="4740275" y="4699000"/>
          <p14:tracePt t="43983" x="4770438" y="4649788"/>
          <p14:tracePt t="43989" x="4830763" y="4527550"/>
          <p14:tracePt t="44384" x="4699000" y="4619625"/>
          <p14:tracePt t="44391" x="4114800" y="4932363"/>
          <p14:tracePt t="44400" x="3932238" y="5032375"/>
          <p14:tracePt t="44412" x="3509963" y="5183188"/>
          <p14:tracePt t="44415" x="3186113" y="5264150"/>
          <p14:tracePt t="44425" x="3014663" y="5294313"/>
          <p14:tracePt t="44433" x="2873375" y="5294313"/>
          <p14:tracePt t="44440" x="2803525" y="5294313"/>
          <p14:tracePt t="44448" x="2743200" y="5275263"/>
          <p14:tracePt t="44456" x="2701925" y="5254625"/>
          <p14:tracePt t="44463" x="2652713" y="5245100"/>
          <p14:tracePt t="44469" x="2622550" y="5233988"/>
          <p14:tracePt t="44479" x="2551113" y="5213350"/>
          <p14:tracePt t="44483" x="2470150" y="5213350"/>
          <p14:tracePt t="44494" x="2349500" y="5213350"/>
          <p14:tracePt t="44498" x="2268538" y="5245100"/>
          <p14:tracePt t="44505" x="2219325" y="5275263"/>
          <p14:tracePt t="44513" x="2147888" y="5314950"/>
          <p14:tracePt t="44519" x="2097088" y="5345113"/>
          <p14:tracePt t="44528" x="2047875" y="5375275"/>
          <p14:tracePt t="44533" x="2027238" y="5384800"/>
          <p14:tracePt t="44543" x="2016125" y="5395913"/>
          <p14:tracePt t="44548" x="1997075" y="5395913"/>
          <p14:tracePt t="44583" x="2006600" y="5384800"/>
          <p14:tracePt t="44594" x="2057400" y="5345113"/>
          <p14:tracePt t="44598" x="2117725" y="5305425"/>
          <p14:tracePt t="44609" x="2279650" y="5233988"/>
          <p14:tracePt t="61664" x="2390775" y="5224463"/>
          <p14:tracePt t="61676" x="2682875" y="5173663"/>
          <p14:tracePt t="61683" x="2884488" y="5143500"/>
          <p14:tracePt t="61686" x="3186113" y="5073650"/>
          <p14:tracePt t="61693" x="3609975" y="5002213"/>
          <p14:tracePt t="61703" x="3730625" y="4992688"/>
          <p14:tracePt t="61709" x="4024313" y="4972050"/>
          <p14:tracePt t="61713" x="4295775" y="4981575"/>
          <p14:tracePt t="61723" x="4367213" y="4981575"/>
          <p14:tracePt t="61729" x="4487863" y="4981575"/>
          <p14:tracePt t="61737" x="4668838" y="4981575"/>
          <p14:tracePt t="61743" x="4789488" y="4981575"/>
          <p14:tracePt t="61752" x="4900613" y="4981575"/>
          <p14:tracePt t="61759" x="4991100" y="4962525"/>
          <p14:tracePt t="61763" x="5294313" y="4881563"/>
          <p14:tracePt t="61773" x="5414963" y="4840288"/>
          <p14:tracePt t="61779" x="5546725" y="4740275"/>
          <p14:tracePt t="61789" x="5908675" y="4619625"/>
          <p14:tracePt t="61793" x="6100763" y="4559300"/>
          <p14:tracePt t="61803" x="6232525" y="4487863"/>
          <p14:tracePt t="61809" x="6353175" y="4467225"/>
          <p14:tracePt t="61813" x="6464300" y="4487863"/>
          <p14:tracePt t="62054" x="6846888" y="4406900"/>
          <p14:tracePt t="62063" x="7099300" y="4325938"/>
          <p14:tracePt t="62071" x="7300913" y="4295775"/>
          <p14:tracePt t="62080" x="7805738" y="4225925"/>
          <p14:tracePt t="62088" x="7905750" y="4225925"/>
          <p14:tracePt t="62094" x="8208963" y="4205288"/>
          <p14:tracePt t="62105" x="8359775" y="4205288"/>
          <p14:tracePt t="62109" x="8450263" y="4235450"/>
          <p14:tracePt t="62113" x="8551863" y="4246563"/>
          <p14:tracePt t="62124" x="8672513" y="4256088"/>
          <p14:tracePt t="62129" x="8813800" y="4256088"/>
          <p14:tracePt t="62136" x="8883650" y="4256088"/>
          <p14:tracePt t="62143" x="8955088" y="4256088"/>
          <p14:tracePt t="62153" x="9005888" y="4256088"/>
          <p14:tracePt t="62160" x="9126538" y="4216400"/>
          <p14:tracePt t="62163" x="9348788" y="4154488"/>
          <p14:tracePt t="62173" x="9448800" y="4135438"/>
          <p14:tracePt t="62179" x="9490075" y="4105275"/>
          <p14:tracePt t="62189" x="9599613" y="4044950"/>
          <p14:tracePt t="62206" x="9721850" y="3994150"/>
          <p14:tracePt t="62208" x="9752013" y="3994150"/>
          <p14:tracePt t="62454" x="10074275" y="3751263"/>
          <p14:tracePt t="62464" x="10326688" y="3468688"/>
          <p14:tracePt t="62471" x="10790238" y="3146425"/>
          <p14:tracePt t="62480" x="10850563" y="3106738"/>
          <p14:tracePt t="62489" x="10880725" y="3086100"/>
          <p14:tracePt t="62493" x="10891838" y="3086100"/>
          <p14:tracePt t="62499" x="10922000" y="3086100"/>
          <p14:tracePt t="62509" x="10931525" y="3086100"/>
          <p14:tracePt t="62513" x="10941050" y="3116263"/>
          <p14:tracePt t="62520" x="10952163" y="3116263"/>
          <p14:tracePt t="62529" x="10961688" y="3125788"/>
          <p14:tracePt t="62536" x="10961688" y="3146425"/>
          <p14:tracePt t="62549" x="10982325" y="3155950"/>
          <p14:tracePt t="62563" x="10991850" y="3155950"/>
          <p14:tracePt t="62573" x="11001375" y="3155950"/>
          <p14:tracePt t="62579" x="11052175" y="3146425"/>
          <p14:tracePt t="62589" x="11112500" y="3106738"/>
          <p14:tracePt t="62593" x="11163300" y="3076575"/>
          <p14:tracePt t="62599" x="11172825" y="3065463"/>
          <p14:tracePt t="62609" x="11193463" y="3065463"/>
          <p14:tracePt t="62623" x="11202988" y="3065463"/>
          <p14:tracePt t="62629" x="11223625" y="3076575"/>
          <p14:tracePt t="62639" x="11223625" y="3086100"/>
          <p14:tracePt t="62643" x="11244263" y="3095625"/>
          <p14:tracePt t="62659" x="11253788" y="3116263"/>
          <p14:tracePt t="62670" x="11253788" y="3125788"/>
          <p14:tracePt t="62673" x="11253788" y="3136900"/>
          <p14:tracePt t="62679" x="11253788" y="3146425"/>
          <p14:tracePt t="62719" x="11253788" y="3155950"/>
          <p14:tracePt t="62733" x="11253788" y="3167063"/>
          <p14:tracePt t="62749" x="11264900" y="3167063"/>
          <p14:tracePt t="62753" x="11274425" y="3176588"/>
          <p14:tracePt t="62758" x="11283950" y="3206750"/>
          <p14:tracePt t="62770" x="11295063" y="3227388"/>
          <p14:tracePt t="62773" x="11304588" y="3248025"/>
          <p14:tracePt t="62786" x="11304588" y="3267075"/>
          <p14:tracePt t="62788" x="11314113" y="3287713"/>
          <p14:tracePt t="62799" x="11314113" y="3308350"/>
          <p14:tracePt t="62803" x="11314113" y="3317875"/>
          <p14:tracePt t="62813" x="11314113" y="3327400"/>
          <p14:tracePt t="62830" x="11314113" y="3338513"/>
          <p14:tracePt t="62838" x="11314113" y="3368675"/>
          <p14:tracePt t="62839" x="11314113" y="3389313"/>
          <p14:tracePt t="62849" x="11314113" y="3408363"/>
          <p14:tracePt t="62854" x="11314113" y="3429000"/>
          <p14:tracePt t="62863" x="11314113" y="3449638"/>
          <p14:tracePt t="62870" x="11304588" y="3468688"/>
          <p14:tracePt t="62879" x="11295063" y="3498850"/>
          <p14:tracePt t="62886" x="11283950" y="3530600"/>
          <p14:tracePt t="62899" x="11274425" y="3540125"/>
          <p14:tracePt t="62909" x="11274425" y="3549650"/>
          <p14:tracePt t="62913" x="11264900" y="3560763"/>
          <p14:tracePt t="62929" x="11264900" y="3570288"/>
          <p14:tracePt t="62943" x="11253788" y="3570288"/>
          <p14:tracePt t="62963" x="11244263" y="3579813"/>
          <p14:tracePt t="62979" x="11244263" y="3590925"/>
          <p14:tracePt t="62993" x="11234738" y="3600450"/>
          <p14:tracePt t="62999" x="11223625" y="3600450"/>
          <p14:tracePt t="63009" x="11214100" y="3609975"/>
          <p14:tracePt t="63053" x="11202988" y="3560763"/>
          <p14:tracePt t="63058" x="11183938" y="3519488"/>
          <p14:tracePt t="63063" x="11163300" y="3509963"/>
          <p14:tracePt t="63633" x="11172825" y="3509963"/>
          <p14:tracePt t="63638" x="11193463" y="3509963"/>
          <p14:tracePt t="63648" x="11202988" y="3509963"/>
          <p14:tracePt t="63658" x="11234738" y="3509963"/>
          <p14:tracePt t="63662" x="11253788" y="3509963"/>
          <p14:tracePt t="63669" x="11295063" y="3498850"/>
          <p14:tracePt t="63679" x="11314113" y="3489325"/>
          <p14:tracePt t="63682" x="11344275" y="3489325"/>
          <p14:tracePt t="63692" x="11374438" y="3479800"/>
          <p14:tracePt t="63698" x="11385550" y="3468688"/>
          <p14:tracePt t="63708" x="11395075" y="3468688"/>
          <p14:tracePt t="63712" x="11415713" y="3468688"/>
          <p14:tracePt t="63719" x="11425238" y="3468688"/>
          <p14:tracePt t="63728" x="11445875" y="3468688"/>
          <p14:tracePt t="63738" x="11455400" y="3468688"/>
          <p14:tracePt t="63742" x="11455400" y="3479800"/>
          <p14:tracePt t="63749" x="11455400" y="3489325"/>
          <p14:tracePt t="63758" x="11466513" y="3489325"/>
          <p14:tracePt t="63798" x="11476038" y="3489325"/>
          <p14:tracePt t="63808" x="11485563" y="3489325"/>
          <p14:tracePt t="63818" x="11506200" y="3489325"/>
          <p14:tracePt t="63822" x="11526838" y="3489325"/>
          <p14:tracePt t="63828" x="11587163" y="3489325"/>
          <p14:tracePt t="63838" x="11617325" y="3479800"/>
          <p14:tracePt t="63842" x="11647488" y="3468688"/>
          <p14:tracePt t="63853" x="11687175" y="3468688"/>
          <p14:tracePt t="63858" x="11717338" y="3468688"/>
          <p14:tracePt t="63869" x="11758613" y="3468688"/>
          <p14:tracePt t="63872" x="11779250" y="3468688"/>
          <p14:tracePt t="63878" x="11798300" y="3468688"/>
          <p14:tracePt t="63888" x="11818938" y="3479800"/>
          <p14:tracePt t="63892" x="11839575" y="3489325"/>
          <p14:tracePt t="63902" x="11849100" y="3498850"/>
          <p14:tracePt t="63908" x="11858625" y="3498850"/>
          <p14:tracePt t="63922" x="11869738" y="3498850"/>
          <p14:tracePt t="63932" x="11888788" y="3498850"/>
          <p14:tracePt t="63938" x="11899900" y="3498850"/>
          <p14:tracePt t="63950" x="11909425" y="3498850"/>
          <p14:tracePt t="63953" x="11930063" y="3498850"/>
          <p14:tracePt t="63958" x="11950700" y="3498850"/>
          <p14:tracePt t="63969" x="11960225" y="3498850"/>
          <p14:tracePt t="63972" x="11969750" y="3498850"/>
          <p14:tracePt t="63982" x="11990388" y="3498850"/>
          <p14:tracePt t="64003" x="11999913" y="3498850"/>
          <p14:tracePt t="64012" x="12011025" y="3498850"/>
          <p14:tracePt t="64028" x="12020550" y="3498850"/>
          <p14:tracePt t="64032" x="12041188" y="3489325"/>
          <p14:tracePt t="64048" x="12060238" y="3479800"/>
          <p14:tracePt t="64053" x="12090400" y="3479800"/>
          <p14:tracePt t="64062" x="12122150" y="3468688"/>
          <p14:tracePt t="64069" x="12161838" y="3459163"/>
          <p14:tracePt t="64470" x="12030075" y="3630613"/>
          <p14:tracePt t="64480" x="11960225" y="3630613"/>
          <p14:tracePt t="64488" x="11918950" y="3630613"/>
          <p14:tracePt t="64496" x="11899900" y="3630613"/>
          <p14:tracePt t="64499" x="11869738" y="3630613"/>
          <p14:tracePt t="64510" x="11849100" y="3630613"/>
          <p14:tracePt t="64513" x="11818938" y="3630613"/>
          <p14:tracePt t="64521" x="11779250" y="3651250"/>
          <p14:tracePt t="64530" x="11728450" y="3651250"/>
          <p14:tracePt t="64532" x="11657013" y="3670300"/>
          <p14:tracePt t="64542" x="11536363" y="3711575"/>
          <p14:tracePt t="64548" x="11455400" y="3721100"/>
          <p14:tracePt t="64558" x="11374438" y="3732213"/>
          <p14:tracePt t="64562" x="11334750" y="3732213"/>
          <p14:tracePt t="64573" x="11274425" y="3732213"/>
          <p14:tracePt t="64578" x="11253788" y="3732213"/>
          <p14:tracePt t="64588" x="11214100" y="3732213"/>
          <p14:tracePt t="64592" x="11163300" y="3702050"/>
          <p14:tracePt t="64598" x="11142663" y="3690938"/>
          <p14:tracePt t="64608" x="11112500" y="3670300"/>
          <p14:tracePt t="64621" x="11082338" y="3640138"/>
          <p14:tracePt t="64623" x="11072813" y="3621088"/>
          <p14:tracePt t="64630" x="11063288" y="3621088"/>
          <p14:tracePt t="64639" x="11052175" y="3621088"/>
          <p14:tracePt t="64832" x="11063288" y="3681413"/>
          <p14:tracePt t="69134" x="11082338" y="3681413"/>
          <p14:tracePt t="69141" x="11112500" y="3681413"/>
          <p14:tracePt t="69150" x="11142663" y="3681413"/>
          <p14:tracePt t="69154" x="11172825" y="3681413"/>
          <p14:tracePt t="69161" x="11214100" y="3681413"/>
          <p14:tracePt t="69170" x="11234738" y="3681413"/>
          <p14:tracePt t="69177" x="11253788" y="3690938"/>
          <p14:tracePt t="69185" x="11264900" y="3690938"/>
          <p14:tracePt t="69194" x="11274425" y="3690938"/>
          <p14:tracePt t="69200" x="11295063" y="3702050"/>
          <p14:tracePt t="69203" x="11314113" y="3702050"/>
          <p14:tracePt t="69220" x="11325225" y="3702050"/>
          <p14:tracePt t="69234" x="11344275" y="3702050"/>
          <p14:tracePt t="69245" x="11364913" y="3702050"/>
          <p14:tracePt t="69250" x="11385550" y="3702050"/>
          <p14:tracePt t="69254" x="11415713" y="3702050"/>
          <p14:tracePt t="69264" x="11455400" y="3690938"/>
          <p14:tracePt t="69271" x="11485563" y="3681413"/>
          <p14:tracePt t="69279" x="11536363" y="3681413"/>
          <p14:tracePt t="69282" x="11566525" y="3670300"/>
          <p14:tracePt t="69295" x="11607800" y="3660775"/>
          <p14:tracePt t="69299" x="11647488" y="3660775"/>
          <p14:tracePt t="69309" x="11687175" y="3660775"/>
          <p14:tracePt t="69313" x="11717338" y="3651250"/>
          <p14:tracePt t="69319" x="11768138" y="3651250"/>
          <p14:tracePt t="69329" x="11798300" y="3640138"/>
          <p14:tracePt t="69333" x="11828463" y="3640138"/>
          <p14:tracePt t="69342" x="11858625" y="3640138"/>
          <p14:tracePt t="69348" x="11879263" y="3640138"/>
          <p14:tracePt t="69359" x="11899900" y="3640138"/>
          <p14:tracePt t="69363" x="11918950" y="3640138"/>
          <p14:tracePt t="69375" x="11930063" y="3651250"/>
          <p14:tracePt t="69379" x="11950700" y="3651250"/>
          <p14:tracePt t="69391" x="11960225" y="3651250"/>
          <p14:tracePt t="69393" x="11969750" y="3651250"/>
          <p14:tracePt t="69399" x="11999913" y="3651250"/>
          <p14:tracePt t="69409" x="12020550" y="3651250"/>
          <p14:tracePt t="69413" x="12030075" y="3651250"/>
          <p14:tracePt t="69424" x="12060238" y="3651250"/>
          <p14:tracePt t="69429" x="12080875" y="3651250"/>
          <p14:tracePt t="69442" x="12101513" y="3630613"/>
          <p14:tracePt t="69443" x="12152313" y="3621088"/>
          <p14:tracePt t="69453" x="12171363" y="3600450"/>
          <p14:tracePt t="69459" x="12182475" y="36004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2DDC5D8E-A123-4BA3-9BC4-190CE56361CC}"/>
              </a:ext>
            </a:extLst>
          </p:cNvPr>
          <p:cNvGrpSpPr/>
          <p:nvPr/>
        </p:nvGrpSpPr>
        <p:grpSpPr>
          <a:xfrm>
            <a:off x="89520" y="164876"/>
            <a:ext cx="1245240" cy="478800"/>
            <a:chOff x="89520" y="164876"/>
            <a:chExt cx="124524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BD690B0A-AF87-4866-9B3A-57C3EFB6CCD5}"/>
                    </a:ext>
                  </a:extLst>
                </p14:cNvPr>
                <p14:cNvContentPartPr/>
                <p14:nvPr/>
              </p14:nvContentPartPr>
              <p14:xfrm>
                <a:off x="89520" y="164876"/>
                <a:ext cx="347760" cy="4183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BD690B0A-AF87-4866-9B3A-57C3EFB6CCD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200" y="160556"/>
                  <a:ext cx="35640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6C2F8E1-46E9-415B-BF62-9E67A296E559}"/>
                    </a:ext>
                  </a:extLst>
                </p14:cNvPr>
                <p14:cNvContentPartPr/>
                <p14:nvPr/>
              </p14:nvContentPartPr>
              <p14:xfrm>
                <a:off x="461760" y="398156"/>
                <a:ext cx="235800" cy="2062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6C2F8E1-46E9-415B-BF62-9E67A296E55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7440" y="393836"/>
                  <a:ext cx="2444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2C4EA5CF-539A-4377-9CC8-E18E27049349}"/>
                    </a:ext>
                  </a:extLst>
                </p14:cNvPr>
                <p14:cNvContentPartPr/>
                <p14:nvPr/>
              </p14:nvContentPartPr>
              <p14:xfrm>
                <a:off x="802320" y="429476"/>
                <a:ext cx="262080" cy="2142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2C4EA5CF-539A-4377-9CC8-E18E2704934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8000" y="425156"/>
                  <a:ext cx="2707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1EB89DB-25AE-4362-927B-1E4141E28007}"/>
                    </a:ext>
                  </a:extLst>
                </p14:cNvPr>
                <p14:cNvContentPartPr/>
                <p14:nvPr/>
              </p14:nvContentPartPr>
              <p14:xfrm>
                <a:off x="1161240" y="442076"/>
                <a:ext cx="124200" cy="1580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1EB89DB-25AE-4362-927B-1E4141E2800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56920" y="437756"/>
                  <a:ext cx="1328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2E024DFD-1D58-4A80-A5F1-96A06CE860C5}"/>
                    </a:ext>
                  </a:extLst>
                </p14:cNvPr>
                <p14:cNvContentPartPr/>
                <p14:nvPr/>
              </p14:nvContentPartPr>
              <p14:xfrm>
                <a:off x="1104000" y="214196"/>
                <a:ext cx="230760" cy="1072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2E024DFD-1D58-4A80-A5F1-96A06CE860C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99680" y="209876"/>
                  <a:ext cx="23940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F43AE34-78BD-493F-A710-192842C4F2E0}"/>
              </a:ext>
            </a:extLst>
          </p:cNvPr>
          <p:cNvGrpSpPr/>
          <p:nvPr/>
        </p:nvGrpSpPr>
        <p:grpSpPr>
          <a:xfrm>
            <a:off x="1720680" y="204116"/>
            <a:ext cx="421200" cy="418320"/>
            <a:chOff x="1720680" y="204116"/>
            <a:chExt cx="42120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44BD87C-3A66-40CB-AE54-505D97AD7FDF}"/>
                    </a:ext>
                  </a:extLst>
                </p14:cNvPr>
                <p14:cNvContentPartPr/>
                <p14:nvPr/>
              </p14:nvContentPartPr>
              <p14:xfrm>
                <a:off x="1720680" y="434516"/>
                <a:ext cx="245880" cy="1681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44BD87C-3A66-40CB-AE54-505D97AD7F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16360" y="430196"/>
                  <a:ext cx="2545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9AD21E29-51E2-40F4-8163-A4EA8DDE6BC5}"/>
                    </a:ext>
                  </a:extLst>
                </p14:cNvPr>
                <p14:cNvContentPartPr/>
                <p14:nvPr/>
              </p14:nvContentPartPr>
              <p14:xfrm>
                <a:off x="1895640" y="204116"/>
                <a:ext cx="246240" cy="4183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9AD21E29-51E2-40F4-8163-A4EA8DDE6BC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91320" y="199796"/>
                  <a:ext cx="254880" cy="42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6FA2500-BBA1-4FFF-AAEA-12DBEBA8063D}"/>
                  </a:ext>
                </a:extLst>
              </p14:cNvPr>
              <p14:cNvContentPartPr/>
              <p14:nvPr/>
            </p14:nvContentPartPr>
            <p14:xfrm>
              <a:off x="2191200" y="438476"/>
              <a:ext cx="296640" cy="21024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6FA2500-BBA1-4FFF-AAEA-12DBEBA8063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6880" y="434156"/>
                <a:ext cx="305280" cy="2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E1A50B98-CE51-4391-ABFE-3E742F006091}"/>
              </a:ext>
            </a:extLst>
          </p:cNvPr>
          <p:cNvGrpSpPr/>
          <p:nvPr/>
        </p:nvGrpSpPr>
        <p:grpSpPr>
          <a:xfrm>
            <a:off x="8770920" y="133556"/>
            <a:ext cx="3279600" cy="784440"/>
            <a:chOff x="8770920" y="133556"/>
            <a:chExt cx="3279600" cy="78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73AB0F39-7989-4946-94F0-3CA39F796456}"/>
                    </a:ext>
                  </a:extLst>
                </p14:cNvPr>
                <p14:cNvContentPartPr/>
                <p14:nvPr/>
              </p14:nvContentPartPr>
              <p14:xfrm>
                <a:off x="8770920" y="191516"/>
                <a:ext cx="371880" cy="42552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73AB0F39-7989-4946-94F0-3CA39F7964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766600" y="187196"/>
                  <a:ext cx="38052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DE20A7A9-2DAD-40DF-8C97-7921CDE6E18C}"/>
                    </a:ext>
                  </a:extLst>
                </p14:cNvPr>
                <p14:cNvContentPartPr/>
                <p14:nvPr/>
              </p14:nvContentPartPr>
              <p14:xfrm>
                <a:off x="9277080" y="133556"/>
                <a:ext cx="77760" cy="19944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DE20A7A9-2DAD-40DF-8C97-7921CDE6E18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72760" y="129236"/>
                  <a:ext cx="864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C73F5C2A-91D0-4B38-B473-ACD8E2A6A9B0}"/>
                    </a:ext>
                  </a:extLst>
                </p14:cNvPr>
                <p14:cNvContentPartPr/>
                <p14:nvPr/>
              </p14:nvContentPartPr>
              <p14:xfrm>
                <a:off x="9444840" y="351356"/>
                <a:ext cx="252720" cy="25740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C73F5C2A-91D0-4B38-B473-ACD8E2A6A9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40520" y="347036"/>
                  <a:ext cx="2613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F9A84A0D-1895-454C-9F1B-B9403FCE3CF6}"/>
                    </a:ext>
                  </a:extLst>
                </p14:cNvPr>
                <p14:cNvContentPartPr/>
                <p14:nvPr/>
              </p14:nvContentPartPr>
              <p14:xfrm>
                <a:off x="9847320" y="414716"/>
                <a:ext cx="22320" cy="50328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F9A84A0D-1895-454C-9F1B-B9403FCE3CF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43000" y="410396"/>
                  <a:ext cx="3096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A07B4119-191E-4366-A489-48E68249FF62}"/>
                    </a:ext>
                  </a:extLst>
                </p14:cNvPr>
                <p14:cNvContentPartPr/>
                <p14:nvPr/>
              </p14:nvContentPartPr>
              <p14:xfrm>
                <a:off x="9762720" y="414716"/>
                <a:ext cx="279360" cy="17388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A07B4119-191E-4366-A489-48E68249FF6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58400" y="410396"/>
                  <a:ext cx="2880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37135C6B-E10A-4743-963A-87E94A6E8C3C}"/>
                    </a:ext>
                  </a:extLst>
                </p14:cNvPr>
                <p14:cNvContentPartPr/>
                <p14:nvPr/>
              </p14:nvContentPartPr>
              <p14:xfrm>
                <a:off x="10104360" y="355316"/>
                <a:ext cx="966240" cy="2552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37135C6B-E10A-4743-963A-87E94A6E8C3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100040" y="350996"/>
                  <a:ext cx="974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A979C23C-7645-422F-A18D-B7A83B1B2E7A}"/>
                    </a:ext>
                  </a:extLst>
                </p14:cNvPr>
                <p14:cNvContentPartPr/>
                <p14:nvPr/>
              </p14:nvContentPartPr>
              <p14:xfrm>
                <a:off x="10994640" y="401756"/>
                <a:ext cx="268200" cy="2383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A979C23C-7645-422F-A18D-B7A83B1B2E7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990320" y="397436"/>
                  <a:ext cx="27684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7189928F-196D-42AA-B274-A299D921C4A3}"/>
                    </a:ext>
                  </a:extLst>
                </p14:cNvPr>
                <p14:cNvContentPartPr/>
                <p14:nvPr/>
              </p14:nvContentPartPr>
              <p14:xfrm>
                <a:off x="11042880" y="489956"/>
                <a:ext cx="210240" cy="363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7189928F-196D-42AA-B274-A299D921C4A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038560" y="485636"/>
                  <a:ext cx="218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25508D9D-22B6-4838-A9AB-27411462EE4F}"/>
                    </a:ext>
                  </a:extLst>
                </p14:cNvPr>
                <p14:cNvContentPartPr/>
                <p14:nvPr/>
              </p14:nvContentPartPr>
              <p14:xfrm>
                <a:off x="11379840" y="500396"/>
                <a:ext cx="24120" cy="17388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25508D9D-22B6-4838-A9AB-27411462EE4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375520" y="496076"/>
                  <a:ext cx="327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8B19AE76-0572-4B26-ABDF-2961B3D76144}"/>
                    </a:ext>
                  </a:extLst>
                </p14:cNvPr>
                <p14:cNvContentPartPr/>
                <p14:nvPr/>
              </p14:nvContentPartPr>
              <p14:xfrm>
                <a:off x="11419080" y="335156"/>
                <a:ext cx="11880" cy="2484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8B19AE76-0572-4B26-ABDF-2961B3D7614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414760" y="330836"/>
                  <a:ext cx="205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20439A10-D241-48EF-AB99-1C45EF44E8FF}"/>
                    </a:ext>
                  </a:extLst>
                </p14:cNvPr>
                <p14:cNvContentPartPr/>
                <p14:nvPr/>
              </p14:nvContentPartPr>
              <p14:xfrm>
                <a:off x="11462280" y="440636"/>
                <a:ext cx="248760" cy="23184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20439A10-D241-48EF-AB99-1C45EF44E8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457960" y="436316"/>
                  <a:ext cx="2574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55D8896E-5996-4343-8F40-3C17E98B7554}"/>
                    </a:ext>
                  </a:extLst>
                </p14:cNvPr>
                <p14:cNvContentPartPr/>
                <p14:nvPr/>
              </p14:nvContentPartPr>
              <p14:xfrm>
                <a:off x="11711040" y="452156"/>
                <a:ext cx="164520" cy="2084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55D8896E-5996-4343-8F40-3C17E98B755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706720" y="447836"/>
                  <a:ext cx="1731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A7E13A20-3E73-4D29-81D4-A576980F9E6B}"/>
                    </a:ext>
                  </a:extLst>
                </p14:cNvPr>
                <p14:cNvContentPartPr/>
                <p14:nvPr/>
              </p14:nvContentPartPr>
              <p14:xfrm>
                <a:off x="11920200" y="525236"/>
                <a:ext cx="130320" cy="2664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A7E13A20-3E73-4D29-81D4-A576980F9E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915880" y="520916"/>
                  <a:ext cx="138960" cy="27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uppo 115">
            <a:extLst>
              <a:ext uri="{FF2B5EF4-FFF2-40B4-BE49-F238E27FC236}">
                <a16:creationId xmlns:a16="http://schemas.microsoft.com/office/drawing/2014/main" id="{7B093D30-3845-4822-A5BA-9BE1CE673338}"/>
              </a:ext>
            </a:extLst>
          </p:cNvPr>
          <p:cNvGrpSpPr/>
          <p:nvPr/>
        </p:nvGrpSpPr>
        <p:grpSpPr>
          <a:xfrm>
            <a:off x="186000" y="1013756"/>
            <a:ext cx="244440" cy="246240"/>
            <a:chOff x="186000" y="1013756"/>
            <a:chExt cx="244440" cy="24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4C0E8FC6-4429-4997-85D1-8B7F4D214CEF}"/>
                    </a:ext>
                  </a:extLst>
                </p14:cNvPr>
                <p14:cNvContentPartPr/>
                <p14:nvPr/>
              </p14:nvContentPartPr>
              <p14:xfrm>
                <a:off x="199680" y="1046156"/>
                <a:ext cx="221760" cy="1983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4C0E8FC6-4429-4997-85D1-8B7F4D214CE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5360" y="1041836"/>
                  <a:ext cx="2304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BA2F7D18-F34A-4DD9-8BCA-B18F89B5107B}"/>
                    </a:ext>
                  </a:extLst>
                </p14:cNvPr>
                <p14:cNvContentPartPr/>
                <p14:nvPr/>
              </p14:nvContentPartPr>
              <p14:xfrm>
                <a:off x="193200" y="1074596"/>
                <a:ext cx="237240" cy="1854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BA2F7D18-F34A-4DD9-8BCA-B18F89B5107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8880" y="1070276"/>
                  <a:ext cx="2458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EDF8FA05-8BFB-43F8-AB6F-58B9429D7BA7}"/>
                    </a:ext>
                  </a:extLst>
                </p14:cNvPr>
                <p14:cNvContentPartPr/>
                <p14:nvPr/>
              </p14:nvContentPartPr>
              <p14:xfrm>
                <a:off x="186000" y="1137236"/>
                <a:ext cx="228960" cy="183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EDF8FA05-8BFB-43F8-AB6F-58B9429D7BA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1680" y="1132916"/>
                  <a:ext cx="2376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B9D9D562-F60E-436F-B18C-32AEA212FE2A}"/>
                    </a:ext>
                  </a:extLst>
                </p14:cNvPr>
                <p14:cNvContentPartPr/>
                <p14:nvPr/>
              </p14:nvContentPartPr>
              <p14:xfrm>
                <a:off x="314880" y="1013756"/>
                <a:ext cx="19080" cy="24408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B9D9D562-F60E-436F-B18C-32AEA212FE2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0560" y="1009436"/>
                  <a:ext cx="27720" cy="25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F92A6795-F9BD-4B78-8B61-B73866515728}"/>
              </a:ext>
            </a:extLst>
          </p:cNvPr>
          <p:cNvGrpSpPr/>
          <p:nvPr/>
        </p:nvGrpSpPr>
        <p:grpSpPr>
          <a:xfrm>
            <a:off x="942720" y="772196"/>
            <a:ext cx="1110240" cy="475200"/>
            <a:chOff x="942720" y="772196"/>
            <a:chExt cx="111024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057BAA1B-F555-4A5B-A753-98613E77B9BB}"/>
                    </a:ext>
                  </a:extLst>
                </p14:cNvPr>
                <p14:cNvContentPartPr/>
                <p14:nvPr/>
              </p14:nvContentPartPr>
              <p14:xfrm>
                <a:off x="1078440" y="772196"/>
                <a:ext cx="163080" cy="42408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057BAA1B-F555-4A5B-A753-98613E77B9B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74120" y="767876"/>
                  <a:ext cx="17172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0A09D20F-6D89-4B5F-AC7B-0CC2026CEF58}"/>
                    </a:ext>
                  </a:extLst>
                </p14:cNvPr>
                <p14:cNvContentPartPr/>
                <p14:nvPr/>
              </p14:nvContentPartPr>
              <p14:xfrm>
                <a:off x="942720" y="947876"/>
                <a:ext cx="263160" cy="154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0A09D20F-6D89-4B5F-AC7B-0CC2026CEF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8400" y="943556"/>
                  <a:ext cx="271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F73826BC-F5F4-4ADD-90CD-BD1C99808C86}"/>
                    </a:ext>
                  </a:extLst>
                </p14:cNvPr>
                <p14:cNvContentPartPr/>
                <p14:nvPr/>
              </p14:nvContentPartPr>
              <p14:xfrm>
                <a:off x="1332600" y="979916"/>
                <a:ext cx="193320" cy="2674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F73826BC-F5F4-4ADD-90CD-BD1C99808C8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328280" y="975596"/>
                  <a:ext cx="2019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921A9963-C7EE-4391-BC0B-6B8F123D59F6}"/>
                    </a:ext>
                  </a:extLst>
                </p14:cNvPr>
                <p14:cNvContentPartPr/>
                <p14:nvPr/>
              </p14:nvContentPartPr>
              <p14:xfrm>
                <a:off x="1533480" y="1023116"/>
                <a:ext cx="519480" cy="22428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921A9963-C7EE-4391-BC0B-6B8F123D59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529160" y="1018796"/>
                  <a:ext cx="52812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86D09141-3805-47D0-B5D4-93AE696A18AA}"/>
              </a:ext>
            </a:extLst>
          </p:cNvPr>
          <p:cNvGrpSpPr/>
          <p:nvPr/>
        </p:nvGrpSpPr>
        <p:grpSpPr>
          <a:xfrm>
            <a:off x="2578920" y="54356"/>
            <a:ext cx="5770440" cy="1492200"/>
            <a:chOff x="2578920" y="54356"/>
            <a:chExt cx="5770440" cy="149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737AFBE9-6572-4D26-A193-BB814BD09217}"/>
                    </a:ext>
                  </a:extLst>
                </p14:cNvPr>
                <p14:cNvContentPartPr/>
                <p14:nvPr/>
              </p14:nvContentPartPr>
              <p14:xfrm>
                <a:off x="5843400" y="350276"/>
                <a:ext cx="290880" cy="23076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737AFBE9-6572-4D26-A193-BB814BD0921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39080" y="345956"/>
                  <a:ext cx="2995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31C53405-AD5B-44CD-B112-B01F99689BA7}"/>
                    </a:ext>
                  </a:extLst>
                </p14:cNvPr>
                <p14:cNvContentPartPr/>
                <p14:nvPr/>
              </p14:nvContentPartPr>
              <p14:xfrm>
                <a:off x="6072000" y="54356"/>
                <a:ext cx="117000" cy="5025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31C53405-AD5B-44CD-B112-B01F99689B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7680" y="50036"/>
                  <a:ext cx="12564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B7C711EB-7E2F-4794-9AE7-37C6BDCD96A2}"/>
                    </a:ext>
                  </a:extLst>
                </p14:cNvPr>
                <p14:cNvContentPartPr/>
                <p14:nvPr/>
              </p14:nvContentPartPr>
              <p14:xfrm>
                <a:off x="6290160" y="366476"/>
                <a:ext cx="245520" cy="2584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B7C711EB-7E2F-4794-9AE7-37C6BDCD96A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285840" y="362156"/>
                  <a:ext cx="2541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21E603FC-501D-4D1B-B2E4-FB0567A5AD70}"/>
                    </a:ext>
                  </a:extLst>
                </p14:cNvPr>
                <p14:cNvContentPartPr/>
                <p14:nvPr/>
              </p14:nvContentPartPr>
              <p14:xfrm>
                <a:off x="6479520" y="181796"/>
                <a:ext cx="483120" cy="90684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21E603FC-501D-4D1B-B2E4-FB0567A5AD7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75200" y="177476"/>
                  <a:ext cx="491760" cy="9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91ABB9A7-21F4-4A6D-9972-CA6B1E4F3B30}"/>
                    </a:ext>
                  </a:extLst>
                </p14:cNvPr>
                <p14:cNvContentPartPr/>
                <p14:nvPr/>
              </p14:nvContentPartPr>
              <p14:xfrm>
                <a:off x="6645480" y="593276"/>
                <a:ext cx="156600" cy="900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91ABB9A7-21F4-4A6D-9972-CA6B1E4F3B3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41160" y="588956"/>
                  <a:ext cx="16524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E54321CD-07AA-4493-A191-61A920115ECD}"/>
                    </a:ext>
                  </a:extLst>
                </p14:cNvPr>
                <p14:cNvContentPartPr/>
                <p14:nvPr/>
              </p14:nvContentPartPr>
              <p14:xfrm>
                <a:off x="6994320" y="527396"/>
                <a:ext cx="34200" cy="882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E54321CD-07AA-4493-A191-61A920115EC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990000" y="523076"/>
                  <a:ext cx="42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82321DF8-2728-4BAA-8076-33869198A589}"/>
                    </a:ext>
                  </a:extLst>
                </p14:cNvPr>
                <p14:cNvContentPartPr/>
                <p14:nvPr/>
              </p14:nvContentPartPr>
              <p14:xfrm>
                <a:off x="7046520" y="357476"/>
                <a:ext cx="33120" cy="93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82321DF8-2728-4BAA-8076-33869198A58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42200" y="353156"/>
                  <a:ext cx="41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2833A189-F3B4-4D6F-9074-B0BE7991F746}"/>
                    </a:ext>
                  </a:extLst>
                </p14:cNvPr>
                <p14:cNvContentPartPr/>
                <p14:nvPr/>
              </p14:nvContentPartPr>
              <p14:xfrm>
                <a:off x="7186560" y="486356"/>
                <a:ext cx="181080" cy="14040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2833A189-F3B4-4D6F-9074-B0BE7991F74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182240" y="482036"/>
                  <a:ext cx="1897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243C06F0-3C6C-4FF9-BAD1-514B3EB7B030}"/>
                    </a:ext>
                  </a:extLst>
                </p14:cNvPr>
                <p14:cNvContentPartPr/>
                <p14:nvPr/>
              </p14:nvContentPartPr>
              <p14:xfrm>
                <a:off x="7483920" y="439556"/>
                <a:ext cx="49680" cy="12060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243C06F0-3C6C-4FF9-BAD1-514B3EB7B03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79600" y="435236"/>
                  <a:ext cx="583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CF4B333A-0DAD-4146-9014-8FD5B55212E9}"/>
                    </a:ext>
                  </a:extLst>
                </p14:cNvPr>
                <p14:cNvContentPartPr/>
                <p14:nvPr/>
              </p14:nvContentPartPr>
              <p14:xfrm>
                <a:off x="7559880" y="273236"/>
                <a:ext cx="39240" cy="2484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CF4B333A-0DAD-4146-9014-8FD5B55212E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555560" y="268916"/>
                  <a:ext cx="478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CD19F654-AE12-4D8A-AAEE-9E755B0F124C}"/>
                    </a:ext>
                  </a:extLst>
                </p14:cNvPr>
                <p14:cNvContentPartPr/>
                <p14:nvPr/>
              </p14:nvContentPartPr>
              <p14:xfrm>
                <a:off x="7769760" y="395996"/>
                <a:ext cx="254520" cy="1814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CD19F654-AE12-4D8A-AAEE-9E755B0F124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765440" y="391676"/>
                  <a:ext cx="2631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66976379-8321-4A84-9FEA-83E2DED9F135}"/>
                    </a:ext>
                  </a:extLst>
                </p14:cNvPr>
                <p14:cNvContentPartPr/>
                <p14:nvPr/>
              </p14:nvContentPartPr>
              <p14:xfrm>
                <a:off x="8090880" y="434156"/>
                <a:ext cx="258480" cy="22032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66976379-8321-4A84-9FEA-83E2DED9F13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86560" y="429836"/>
                  <a:ext cx="2671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E3ED7F1C-533B-4EEC-B46C-8DDCAF0F6BEE}"/>
                    </a:ext>
                  </a:extLst>
                </p14:cNvPr>
                <p14:cNvContentPartPr/>
                <p14:nvPr/>
              </p14:nvContentPartPr>
              <p14:xfrm>
                <a:off x="2761080" y="402476"/>
                <a:ext cx="41400" cy="3996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E3ED7F1C-533B-4EEC-B46C-8DDCAF0F6BE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756760" y="398156"/>
                  <a:ext cx="5004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2811DF16-401E-452F-BF15-2C40B4327355}"/>
                    </a:ext>
                  </a:extLst>
                </p14:cNvPr>
                <p14:cNvContentPartPr/>
                <p14:nvPr/>
              </p14:nvContentPartPr>
              <p14:xfrm>
                <a:off x="2646240" y="376916"/>
                <a:ext cx="316800" cy="20052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2811DF16-401E-452F-BF15-2C40B432735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641920" y="372596"/>
                  <a:ext cx="3254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08B82625-2CA3-4D02-ABD9-D2CED7FDDBFE}"/>
                    </a:ext>
                  </a:extLst>
                </p14:cNvPr>
                <p14:cNvContentPartPr/>
                <p14:nvPr/>
              </p14:nvContentPartPr>
              <p14:xfrm>
                <a:off x="3032520" y="400676"/>
                <a:ext cx="240480" cy="20088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08B82625-2CA3-4D02-ABD9-D2CED7FDDBF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028200" y="396356"/>
                  <a:ext cx="2491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F273C1C2-461C-414E-B2C5-4FD64206FEC9}"/>
                    </a:ext>
                  </a:extLst>
                </p14:cNvPr>
                <p14:cNvContentPartPr/>
                <p14:nvPr/>
              </p14:nvContentPartPr>
              <p14:xfrm>
                <a:off x="3402240" y="89276"/>
                <a:ext cx="192960" cy="49140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F273C1C2-461C-414E-B2C5-4FD64206FEC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97920" y="84956"/>
                  <a:ext cx="20160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1786C889-00D8-4637-B8B9-40F65ED0B927}"/>
                    </a:ext>
                  </a:extLst>
                </p14:cNvPr>
                <p14:cNvContentPartPr/>
                <p14:nvPr/>
              </p14:nvContentPartPr>
              <p14:xfrm>
                <a:off x="3329160" y="302756"/>
                <a:ext cx="154080" cy="3888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1786C889-00D8-4637-B8B9-40F65ED0B9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24840" y="298436"/>
                  <a:ext cx="162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9ECF0897-E17B-468F-AA9D-D9F4A4B9B8B9}"/>
                    </a:ext>
                  </a:extLst>
                </p14:cNvPr>
                <p14:cNvContentPartPr/>
                <p14:nvPr/>
              </p14:nvContentPartPr>
              <p14:xfrm>
                <a:off x="3621480" y="365756"/>
                <a:ext cx="215640" cy="24948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9ECF0897-E17B-468F-AA9D-D9F4A4B9B8B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617160" y="361436"/>
                  <a:ext cx="22428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638ED734-EFAA-4E79-A7FD-CB6473C335A1}"/>
                    </a:ext>
                  </a:extLst>
                </p14:cNvPr>
                <p14:cNvContentPartPr/>
                <p14:nvPr/>
              </p14:nvContentPartPr>
              <p14:xfrm>
                <a:off x="3869160" y="392396"/>
                <a:ext cx="336960" cy="24264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638ED734-EFAA-4E79-A7FD-CB6473C335A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864840" y="388076"/>
                  <a:ext cx="345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EC1E4EAC-8D04-40C9-BA2A-4BC1582E86E1}"/>
                    </a:ext>
                  </a:extLst>
                </p14:cNvPr>
                <p14:cNvContentPartPr/>
                <p14:nvPr/>
              </p14:nvContentPartPr>
              <p14:xfrm>
                <a:off x="4221240" y="436316"/>
                <a:ext cx="439560" cy="17892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EC1E4EAC-8D04-40C9-BA2A-4BC1582E86E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216920" y="431996"/>
                  <a:ext cx="4482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A40B1ABC-0BA2-4F14-8304-C5AE533A9B98}"/>
                    </a:ext>
                  </a:extLst>
                </p14:cNvPr>
                <p14:cNvContentPartPr/>
                <p14:nvPr/>
              </p14:nvContentPartPr>
              <p14:xfrm>
                <a:off x="4803720" y="392756"/>
                <a:ext cx="398520" cy="22212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A40B1ABC-0BA2-4F14-8304-C5AE533A9B9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99400" y="388436"/>
                  <a:ext cx="4071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E30F1EA2-B1E4-4082-BFF2-C3154448E934}"/>
                    </a:ext>
                  </a:extLst>
                </p14:cNvPr>
                <p14:cNvContentPartPr/>
                <p14:nvPr/>
              </p14:nvContentPartPr>
              <p14:xfrm>
                <a:off x="5267400" y="406436"/>
                <a:ext cx="255960" cy="21708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E30F1EA2-B1E4-4082-BFF2-C3154448E93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263080" y="402116"/>
                  <a:ext cx="2646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BABD812F-B793-4EC4-A2EE-5D259EDF175F}"/>
                    </a:ext>
                  </a:extLst>
                </p14:cNvPr>
                <p14:cNvContentPartPr/>
                <p14:nvPr/>
              </p14:nvContentPartPr>
              <p14:xfrm>
                <a:off x="2680080" y="1145156"/>
                <a:ext cx="54720" cy="4014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BABD812F-B793-4EC4-A2EE-5D259EDF175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675760" y="1140836"/>
                  <a:ext cx="6336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EC44A5F7-3D16-46E5-8C14-67690185FE8D}"/>
                    </a:ext>
                  </a:extLst>
                </p14:cNvPr>
                <p14:cNvContentPartPr/>
                <p14:nvPr/>
              </p14:nvContentPartPr>
              <p14:xfrm>
                <a:off x="2578920" y="1087196"/>
                <a:ext cx="341640" cy="22320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EC44A5F7-3D16-46E5-8C14-67690185FE8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574600" y="1082876"/>
                  <a:ext cx="3502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737EB14B-B945-4386-8D04-A9178414A4CF}"/>
                    </a:ext>
                  </a:extLst>
                </p14:cNvPr>
                <p14:cNvContentPartPr/>
                <p14:nvPr/>
              </p14:nvContentPartPr>
              <p14:xfrm>
                <a:off x="3098400" y="762476"/>
                <a:ext cx="191880" cy="42804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737EB14B-B945-4386-8D04-A9178414A4C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094080" y="758156"/>
                  <a:ext cx="20052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417F808E-00E1-4AA8-B45E-4AFDAB97F5E2}"/>
                    </a:ext>
                  </a:extLst>
                </p14:cNvPr>
                <p14:cNvContentPartPr/>
                <p14:nvPr/>
              </p14:nvContentPartPr>
              <p14:xfrm>
                <a:off x="2993640" y="978476"/>
                <a:ext cx="242280" cy="4248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417F808E-00E1-4AA8-B45E-4AFDAB97F5E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89320" y="974156"/>
                  <a:ext cx="2509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11D0AEF0-60BB-4D8D-890C-FB41A2FFD710}"/>
                    </a:ext>
                  </a:extLst>
                </p14:cNvPr>
                <p14:cNvContentPartPr/>
                <p14:nvPr/>
              </p14:nvContentPartPr>
              <p14:xfrm>
                <a:off x="3374520" y="1088636"/>
                <a:ext cx="30960" cy="11484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11D0AEF0-60BB-4D8D-890C-FB41A2FFD71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370200" y="1084316"/>
                  <a:ext cx="396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31A339A7-85E2-4D9E-BFF8-E48467A4461F}"/>
                    </a:ext>
                  </a:extLst>
                </p14:cNvPr>
                <p14:cNvContentPartPr/>
                <p14:nvPr/>
              </p14:nvContentPartPr>
              <p14:xfrm>
                <a:off x="3430320" y="923396"/>
                <a:ext cx="13680" cy="3564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31A339A7-85E2-4D9E-BFF8-E48467A4461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426000" y="919076"/>
                  <a:ext cx="223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AA7B7A3C-4057-426C-BD60-5ADB4C6CB0D1}"/>
                    </a:ext>
                  </a:extLst>
                </p14:cNvPr>
                <p14:cNvContentPartPr/>
                <p14:nvPr/>
              </p14:nvContentPartPr>
              <p14:xfrm>
                <a:off x="3901200" y="1025276"/>
                <a:ext cx="300960" cy="1958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AA7B7A3C-4057-426C-BD60-5ADB4C6CB0D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96880" y="1020956"/>
                  <a:ext cx="3096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2C557E74-C103-4F5E-9352-AE14E0322F02}"/>
                    </a:ext>
                  </a:extLst>
                </p14:cNvPr>
                <p14:cNvContentPartPr/>
                <p14:nvPr/>
              </p14:nvContentPartPr>
              <p14:xfrm>
                <a:off x="4231320" y="705236"/>
                <a:ext cx="88200" cy="52344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2C557E74-C103-4F5E-9352-AE14E0322F0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227000" y="700916"/>
                  <a:ext cx="9684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78A4EBFD-16EE-4358-AA1C-D02A06DC33C3}"/>
                    </a:ext>
                  </a:extLst>
                </p14:cNvPr>
                <p14:cNvContentPartPr/>
                <p14:nvPr/>
              </p14:nvContentPartPr>
              <p14:xfrm>
                <a:off x="4389000" y="928076"/>
                <a:ext cx="86760" cy="29808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78A4EBFD-16EE-4358-AA1C-D02A06DC33C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384680" y="923756"/>
                  <a:ext cx="954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2ED5EA7A-4AD6-472A-8CB5-2D6B4A01E229}"/>
                    </a:ext>
                  </a:extLst>
                </p14:cNvPr>
                <p14:cNvContentPartPr/>
                <p14:nvPr/>
              </p14:nvContentPartPr>
              <p14:xfrm>
                <a:off x="4934040" y="940676"/>
                <a:ext cx="627840" cy="25416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2ED5EA7A-4AD6-472A-8CB5-2D6B4A01E22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929720" y="936356"/>
                  <a:ext cx="6364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1361A334-511F-4417-8C5C-6AE653869B48}"/>
                    </a:ext>
                  </a:extLst>
                </p14:cNvPr>
                <p14:cNvContentPartPr/>
                <p14:nvPr/>
              </p14:nvContentPartPr>
              <p14:xfrm>
                <a:off x="5615880" y="998636"/>
                <a:ext cx="287280" cy="16380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1361A334-511F-4417-8C5C-6AE653869B4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11560" y="994316"/>
                  <a:ext cx="2959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2AD473CB-3EED-4A47-87A6-F089C07FC5D3}"/>
                    </a:ext>
                  </a:extLst>
                </p14:cNvPr>
                <p14:cNvContentPartPr/>
                <p14:nvPr/>
              </p14:nvContentPartPr>
              <p14:xfrm>
                <a:off x="5954640" y="946796"/>
                <a:ext cx="229320" cy="1983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2AD473CB-3EED-4A47-87A6-F089C07FC5D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950320" y="942476"/>
                  <a:ext cx="2379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A210EAAA-3E72-4D30-A6E1-F250456F4087}"/>
                    </a:ext>
                  </a:extLst>
                </p14:cNvPr>
                <p14:cNvContentPartPr/>
                <p14:nvPr/>
              </p14:nvContentPartPr>
              <p14:xfrm>
                <a:off x="6144360" y="707036"/>
                <a:ext cx="591840" cy="56232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A210EAAA-3E72-4D30-A6E1-F250456F408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140040" y="702716"/>
                  <a:ext cx="60048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F9F35536-08A4-4981-9131-003D818F8DAB}"/>
                    </a:ext>
                  </a:extLst>
                </p14:cNvPr>
                <p14:cNvContentPartPr/>
                <p14:nvPr/>
              </p14:nvContentPartPr>
              <p14:xfrm>
                <a:off x="6759240" y="686516"/>
                <a:ext cx="412200" cy="5313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F9F35536-08A4-4981-9131-003D818F8DA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754920" y="682196"/>
                  <a:ext cx="420840" cy="5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0A783AA4-ADEC-41F3-BE76-15AA259FD25A}"/>
                    </a:ext>
                  </a:extLst>
                </p14:cNvPr>
                <p14:cNvContentPartPr/>
                <p14:nvPr/>
              </p14:nvContentPartPr>
              <p14:xfrm>
                <a:off x="7184760" y="968756"/>
                <a:ext cx="237960" cy="24444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0A783AA4-ADEC-41F3-BE76-15AA259FD25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180440" y="964436"/>
                  <a:ext cx="2466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E0763977-E8DD-4133-9367-73FBE1640822}"/>
                    </a:ext>
                  </a:extLst>
                </p14:cNvPr>
                <p14:cNvContentPartPr/>
                <p14:nvPr/>
              </p14:nvContentPartPr>
              <p14:xfrm>
                <a:off x="7969560" y="916196"/>
                <a:ext cx="356400" cy="31608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E0763977-E8DD-4133-9367-73FBE164082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965240" y="911876"/>
                  <a:ext cx="365040" cy="32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uppo 150">
            <a:extLst>
              <a:ext uri="{FF2B5EF4-FFF2-40B4-BE49-F238E27FC236}">
                <a16:creationId xmlns:a16="http://schemas.microsoft.com/office/drawing/2014/main" id="{6067F248-9AC2-42AC-B521-26FA511C9D44}"/>
              </a:ext>
            </a:extLst>
          </p:cNvPr>
          <p:cNvGrpSpPr/>
          <p:nvPr/>
        </p:nvGrpSpPr>
        <p:grpSpPr>
          <a:xfrm>
            <a:off x="8946600" y="854996"/>
            <a:ext cx="3120840" cy="782640"/>
            <a:chOff x="8946600" y="854996"/>
            <a:chExt cx="3120840" cy="78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73ADEEDC-574F-4E8A-A23A-EE336F0C1B28}"/>
                    </a:ext>
                  </a:extLst>
                </p14:cNvPr>
                <p14:cNvContentPartPr/>
                <p14:nvPr/>
              </p14:nvContentPartPr>
              <p14:xfrm>
                <a:off x="8946600" y="1045076"/>
                <a:ext cx="237600" cy="1803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73ADEEDC-574F-4E8A-A23A-EE336F0C1B2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42280" y="1040756"/>
                  <a:ext cx="2462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35B2D7B7-C75E-4CA1-BA03-36E1B853FF5C}"/>
                    </a:ext>
                  </a:extLst>
                </p14:cNvPr>
                <p14:cNvContentPartPr/>
                <p14:nvPr/>
              </p14:nvContentPartPr>
              <p14:xfrm>
                <a:off x="9261600" y="1052996"/>
                <a:ext cx="246240" cy="2314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35B2D7B7-C75E-4CA1-BA03-36E1B853FF5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257280" y="1048676"/>
                  <a:ext cx="2548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898C03B7-BFCF-4F3D-97CA-A82F658F55D1}"/>
                    </a:ext>
                  </a:extLst>
                </p14:cNvPr>
                <p14:cNvContentPartPr/>
                <p14:nvPr/>
              </p14:nvContentPartPr>
              <p14:xfrm>
                <a:off x="9503520" y="854996"/>
                <a:ext cx="893160" cy="40392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898C03B7-BFCF-4F3D-97CA-A82F658F55D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499200" y="850676"/>
                  <a:ext cx="90180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ED1C5D8A-7D42-49A9-9079-F479D8823466}"/>
                    </a:ext>
                  </a:extLst>
                </p14:cNvPr>
                <p14:cNvContentPartPr/>
                <p14:nvPr/>
              </p14:nvContentPartPr>
              <p14:xfrm>
                <a:off x="10609080" y="1033196"/>
                <a:ext cx="523800" cy="19548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ED1C5D8A-7D42-49A9-9079-F479D882346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604760" y="1028876"/>
                  <a:ext cx="5324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AE727DE0-7AAD-4F60-84B4-3B57064DEDB9}"/>
                    </a:ext>
                  </a:extLst>
                </p14:cNvPr>
                <p14:cNvContentPartPr/>
                <p14:nvPr/>
              </p14:nvContentPartPr>
              <p14:xfrm>
                <a:off x="11063760" y="1006196"/>
                <a:ext cx="367200" cy="6314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AE727DE0-7AAD-4F60-84B4-3B57064DEDB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059440" y="1001876"/>
                  <a:ext cx="37584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12B0C4BF-4550-47B5-A00C-B94F519DAD45}"/>
                    </a:ext>
                  </a:extLst>
                </p14:cNvPr>
                <p14:cNvContentPartPr/>
                <p14:nvPr/>
              </p14:nvContentPartPr>
              <p14:xfrm>
                <a:off x="11452920" y="1029956"/>
                <a:ext cx="242280" cy="1983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12B0C4BF-4550-47B5-A00C-B94F519DAD4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1448600" y="1025636"/>
                  <a:ext cx="2509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F0F1603D-3EE2-41A7-A917-76663C5E0E57}"/>
                    </a:ext>
                  </a:extLst>
                </p14:cNvPr>
                <p14:cNvContentPartPr/>
                <p14:nvPr/>
              </p14:nvContentPartPr>
              <p14:xfrm>
                <a:off x="11702760" y="1066316"/>
                <a:ext cx="156240" cy="2070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F0F1603D-3EE2-41A7-A917-76663C5E0E5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698440" y="1061996"/>
                  <a:ext cx="1648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30F14651-05AD-412E-AD88-083D04AC01F3}"/>
                    </a:ext>
                  </a:extLst>
                </p14:cNvPr>
                <p14:cNvContentPartPr/>
                <p14:nvPr/>
              </p14:nvContentPartPr>
              <p14:xfrm>
                <a:off x="11887800" y="1088636"/>
                <a:ext cx="145800" cy="24624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30F14651-05AD-412E-AD88-083D04AC01F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883480" y="1084316"/>
                  <a:ext cx="1544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8B55E07F-C969-4A11-9241-8A7D2208FDDD}"/>
                    </a:ext>
                  </a:extLst>
                </p14:cNvPr>
                <p14:cNvContentPartPr/>
                <p14:nvPr/>
              </p14:nvContentPartPr>
              <p14:xfrm>
                <a:off x="11940000" y="1464476"/>
                <a:ext cx="100080" cy="1116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8B55E07F-C969-4A11-9241-8A7D2208FDD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935680" y="1460156"/>
                  <a:ext cx="108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4C2FC609-AB48-4D2F-A201-CEF192575C04}"/>
                    </a:ext>
                  </a:extLst>
                </p14:cNvPr>
                <p14:cNvContentPartPr/>
                <p14:nvPr/>
              </p14:nvContentPartPr>
              <p14:xfrm>
                <a:off x="11967360" y="1559876"/>
                <a:ext cx="100080" cy="248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4C2FC609-AB48-4D2F-A201-CEF192575C0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963040" y="1555556"/>
                  <a:ext cx="10872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uppo 163">
            <a:extLst>
              <a:ext uri="{FF2B5EF4-FFF2-40B4-BE49-F238E27FC236}">
                <a16:creationId xmlns:a16="http://schemas.microsoft.com/office/drawing/2014/main" id="{80AF9A2E-2FEA-4725-AE16-752B78C2A63F}"/>
              </a:ext>
            </a:extLst>
          </p:cNvPr>
          <p:cNvGrpSpPr/>
          <p:nvPr/>
        </p:nvGrpSpPr>
        <p:grpSpPr>
          <a:xfrm>
            <a:off x="92040" y="1545476"/>
            <a:ext cx="585360" cy="461160"/>
            <a:chOff x="92040" y="1545476"/>
            <a:chExt cx="58536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B0A64CEE-2E9E-4493-A2E1-A1D6B83DFB75}"/>
                    </a:ext>
                  </a:extLst>
                </p14:cNvPr>
                <p14:cNvContentPartPr/>
                <p14:nvPr/>
              </p14:nvContentPartPr>
              <p14:xfrm>
                <a:off x="111840" y="1545476"/>
                <a:ext cx="308160" cy="41688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B0A64CEE-2E9E-4493-A2E1-A1D6B83DFB7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7520" y="1541156"/>
                  <a:ext cx="31680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F974AFFD-4275-4B1F-8913-3B5BB13662A6}"/>
                    </a:ext>
                  </a:extLst>
                </p14:cNvPr>
                <p14:cNvContentPartPr/>
                <p14:nvPr/>
              </p14:nvContentPartPr>
              <p14:xfrm>
                <a:off x="92040" y="1723676"/>
                <a:ext cx="207720" cy="2808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F974AFFD-4275-4B1F-8913-3B5BB13662A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7720" y="1719356"/>
                  <a:ext cx="2163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82D64AF4-931E-4C5C-B37B-71052C1639A9}"/>
                    </a:ext>
                  </a:extLst>
                </p14:cNvPr>
                <p14:cNvContentPartPr/>
                <p14:nvPr/>
              </p14:nvContentPartPr>
              <p14:xfrm>
                <a:off x="457440" y="1802876"/>
                <a:ext cx="219960" cy="2037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82D64AF4-931E-4C5C-B37B-71052C1639A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53120" y="1798556"/>
                  <a:ext cx="228600" cy="21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E97C2CF2-B8B9-4B00-9A52-9B44086D8D6D}"/>
              </a:ext>
            </a:extLst>
          </p:cNvPr>
          <p:cNvGrpSpPr/>
          <p:nvPr/>
        </p:nvGrpSpPr>
        <p:grpSpPr>
          <a:xfrm>
            <a:off x="1056120" y="1713956"/>
            <a:ext cx="2843640" cy="343440"/>
            <a:chOff x="1056120" y="1713956"/>
            <a:chExt cx="2843640" cy="34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14306D8D-33DF-4E94-9EE1-48A063AE22FE}"/>
                    </a:ext>
                  </a:extLst>
                </p14:cNvPr>
                <p14:cNvContentPartPr/>
                <p14:nvPr/>
              </p14:nvContentPartPr>
              <p14:xfrm>
                <a:off x="1056120" y="1790636"/>
                <a:ext cx="696600" cy="20232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14306D8D-33DF-4E94-9EE1-48A063AE22F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51800" y="1786316"/>
                  <a:ext cx="7052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630BE672-4B57-4D77-BE38-82947BCEEBF3}"/>
                    </a:ext>
                  </a:extLst>
                </p14:cNvPr>
                <p14:cNvContentPartPr/>
                <p14:nvPr/>
              </p14:nvContentPartPr>
              <p14:xfrm>
                <a:off x="1921920" y="1943636"/>
                <a:ext cx="5400" cy="118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630BE672-4B57-4D77-BE38-82947BCEEBF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917600" y="1939316"/>
                  <a:ext cx="14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A8FCD27D-CF75-45EC-B404-CF466741749C}"/>
                    </a:ext>
                  </a:extLst>
                </p14:cNvPr>
                <p14:cNvContentPartPr/>
                <p14:nvPr/>
              </p14:nvContentPartPr>
              <p14:xfrm>
                <a:off x="1834440" y="1815116"/>
                <a:ext cx="446760" cy="16740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A8FCD27D-CF75-45EC-B404-CF466741749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830120" y="1810796"/>
                  <a:ext cx="4554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86BBA634-AE36-43B1-BFB9-612623FB39AF}"/>
                    </a:ext>
                  </a:extLst>
                </p14:cNvPr>
                <p14:cNvContentPartPr/>
                <p14:nvPr/>
              </p14:nvContentPartPr>
              <p14:xfrm>
                <a:off x="2282280" y="1841036"/>
                <a:ext cx="307440" cy="17172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86BBA634-AE36-43B1-BFB9-612623FB39A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277960" y="1836716"/>
                  <a:ext cx="3160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0D0B1CD5-2A52-450F-B51F-2C11249F699F}"/>
                    </a:ext>
                  </a:extLst>
                </p14:cNvPr>
                <p14:cNvContentPartPr/>
                <p14:nvPr/>
              </p14:nvContentPartPr>
              <p14:xfrm>
                <a:off x="2684040" y="1859396"/>
                <a:ext cx="105480" cy="11412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0D0B1CD5-2A52-450F-B51F-2C11249F699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679720" y="1855076"/>
                  <a:ext cx="1141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C50B298B-40C1-46A0-8D59-6ED84E272B6D}"/>
                    </a:ext>
                  </a:extLst>
                </p14:cNvPr>
                <p14:cNvContentPartPr/>
                <p14:nvPr/>
              </p14:nvContentPartPr>
              <p14:xfrm>
                <a:off x="2773680" y="1713956"/>
                <a:ext cx="30600" cy="5220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C50B298B-40C1-46A0-8D59-6ED84E272B6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69360" y="1709636"/>
                  <a:ext cx="392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E9F5E020-D56B-449D-A3B1-378530F9A810}"/>
                    </a:ext>
                  </a:extLst>
                </p14:cNvPr>
                <p14:cNvContentPartPr/>
                <p14:nvPr/>
              </p14:nvContentPartPr>
              <p14:xfrm>
                <a:off x="2827320" y="1802156"/>
                <a:ext cx="254520" cy="23328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E9F5E020-D56B-449D-A3B1-378530F9A81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823000" y="1797836"/>
                  <a:ext cx="2631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581858C0-6270-4FB0-89B8-3F2968AB7A9D}"/>
                    </a:ext>
                  </a:extLst>
                </p14:cNvPr>
                <p14:cNvContentPartPr/>
                <p14:nvPr/>
              </p14:nvContentPartPr>
              <p14:xfrm>
                <a:off x="3144120" y="1816916"/>
                <a:ext cx="755640" cy="24048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581858C0-6270-4FB0-89B8-3F2968AB7A9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139800" y="1812596"/>
                  <a:ext cx="764280" cy="24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65" name="Input penna 164">
                <a:extLst>
                  <a:ext uri="{FF2B5EF4-FFF2-40B4-BE49-F238E27FC236}">
                    <a16:creationId xmlns:a16="http://schemas.microsoft.com/office/drawing/2014/main" id="{BE7F5E1A-13DF-437D-9EFA-6B089B5501C2}"/>
                  </a:ext>
                </a:extLst>
              </p14:cNvPr>
              <p14:cNvContentPartPr/>
              <p14:nvPr/>
            </p14:nvContentPartPr>
            <p14:xfrm>
              <a:off x="4136640" y="1779836"/>
              <a:ext cx="70560" cy="93600"/>
            </p14:xfrm>
          </p:contentPart>
        </mc:Choice>
        <mc:Fallback xmlns="">
          <p:pic>
            <p:nvPicPr>
              <p:cNvPr id="165" name="Input penna 164">
                <a:extLst>
                  <a:ext uri="{FF2B5EF4-FFF2-40B4-BE49-F238E27FC236}">
                    <a16:creationId xmlns:a16="http://schemas.microsoft.com/office/drawing/2014/main" id="{BE7F5E1A-13DF-437D-9EFA-6B089B5501C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132320" y="1775516"/>
                <a:ext cx="792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66" name="Input penna 165">
                <a:extLst>
                  <a:ext uri="{FF2B5EF4-FFF2-40B4-BE49-F238E27FC236}">
                    <a16:creationId xmlns:a16="http://schemas.microsoft.com/office/drawing/2014/main" id="{B902B28C-E993-4F85-8BE7-0E63407FD686}"/>
                  </a:ext>
                </a:extLst>
              </p14:cNvPr>
              <p14:cNvContentPartPr/>
              <p14:nvPr/>
            </p14:nvContentPartPr>
            <p14:xfrm>
              <a:off x="4160400" y="2046596"/>
              <a:ext cx="102240" cy="82440"/>
            </p14:xfrm>
          </p:contentPart>
        </mc:Choice>
        <mc:Fallback xmlns="">
          <p:pic>
            <p:nvPicPr>
              <p:cNvPr id="166" name="Input penna 165">
                <a:extLst>
                  <a:ext uri="{FF2B5EF4-FFF2-40B4-BE49-F238E27FC236}">
                    <a16:creationId xmlns:a16="http://schemas.microsoft.com/office/drawing/2014/main" id="{B902B28C-E993-4F85-8BE7-0E63407FD686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156080" y="2042276"/>
                <a:ext cx="110880" cy="9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uppo 189">
            <a:extLst>
              <a:ext uri="{FF2B5EF4-FFF2-40B4-BE49-F238E27FC236}">
                <a16:creationId xmlns:a16="http://schemas.microsoft.com/office/drawing/2014/main" id="{DC156975-D139-4026-9F5E-694D1B1C08EB}"/>
              </a:ext>
            </a:extLst>
          </p:cNvPr>
          <p:cNvGrpSpPr/>
          <p:nvPr/>
        </p:nvGrpSpPr>
        <p:grpSpPr>
          <a:xfrm>
            <a:off x="319560" y="2564636"/>
            <a:ext cx="1646640" cy="616680"/>
            <a:chOff x="319560" y="2564636"/>
            <a:chExt cx="1646640" cy="61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8109883B-9E60-40E3-914C-C260D047CAF2}"/>
                    </a:ext>
                  </a:extLst>
                </p14:cNvPr>
                <p14:cNvContentPartPr/>
                <p14:nvPr/>
              </p14:nvContentPartPr>
              <p14:xfrm>
                <a:off x="468960" y="2584436"/>
                <a:ext cx="47880" cy="50580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8109883B-9E60-40E3-914C-C260D047CAF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64640" y="2580116"/>
                  <a:ext cx="5652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01B8D041-07C2-45BF-B8E1-D37642751426}"/>
                    </a:ext>
                  </a:extLst>
                </p14:cNvPr>
                <p14:cNvContentPartPr/>
                <p14:nvPr/>
              </p14:nvContentPartPr>
              <p14:xfrm>
                <a:off x="319560" y="2564636"/>
                <a:ext cx="402120" cy="3535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01B8D041-07C2-45BF-B8E1-D3764275142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15240" y="2560316"/>
                  <a:ext cx="41076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491A9B3C-93AE-4AA7-9357-CFE8B61190A3}"/>
                    </a:ext>
                  </a:extLst>
                </p14:cNvPr>
                <p14:cNvContentPartPr/>
                <p14:nvPr/>
              </p14:nvContentPartPr>
              <p14:xfrm>
                <a:off x="922920" y="2924276"/>
                <a:ext cx="102600" cy="16812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491A9B3C-93AE-4AA7-9357-CFE8B61190A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18600" y="2919956"/>
                  <a:ext cx="1112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6E640C6B-1ADF-45C8-BE06-1AFD68572666}"/>
                    </a:ext>
                  </a:extLst>
                </p14:cNvPr>
                <p14:cNvContentPartPr/>
                <p14:nvPr/>
              </p14:nvContentPartPr>
              <p14:xfrm>
                <a:off x="872520" y="2998076"/>
                <a:ext cx="145080" cy="8820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6E640C6B-1ADF-45C8-BE06-1AFD6857266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68200" y="2993756"/>
                  <a:ext cx="1537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772E2CF2-AB4D-42AA-A5DF-045887CB932E}"/>
                    </a:ext>
                  </a:extLst>
                </p14:cNvPr>
                <p14:cNvContentPartPr/>
                <p14:nvPr/>
              </p14:nvContentPartPr>
              <p14:xfrm>
                <a:off x="863160" y="2991956"/>
                <a:ext cx="200520" cy="288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772E2CF2-AB4D-42AA-A5DF-045887CB932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58840" y="2987636"/>
                  <a:ext cx="2091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141CE606-B47C-48BC-BE36-1AF863A5BD67}"/>
                    </a:ext>
                  </a:extLst>
                </p14:cNvPr>
                <p14:cNvContentPartPr/>
                <p14:nvPr/>
              </p14:nvContentPartPr>
              <p14:xfrm>
                <a:off x="966120" y="2941556"/>
                <a:ext cx="29160" cy="1810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141CE606-B47C-48BC-BE36-1AF863A5BD6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61800" y="2937236"/>
                  <a:ext cx="378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7EAB389A-6120-4469-94D3-9E5A930DBBDB}"/>
                    </a:ext>
                  </a:extLst>
                </p14:cNvPr>
                <p14:cNvContentPartPr/>
                <p14:nvPr/>
              </p14:nvContentPartPr>
              <p14:xfrm>
                <a:off x="1233240" y="2568236"/>
                <a:ext cx="367560" cy="4881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7EAB389A-6120-4469-94D3-9E5A930DBBD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228920" y="2563916"/>
                  <a:ext cx="3762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D9EDF3BC-73F5-46C5-B26B-3D2DD29EB5C8}"/>
                    </a:ext>
                  </a:extLst>
                </p14:cNvPr>
                <p14:cNvContentPartPr/>
                <p14:nvPr/>
              </p14:nvContentPartPr>
              <p14:xfrm>
                <a:off x="1457520" y="2944796"/>
                <a:ext cx="138960" cy="23652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D9EDF3BC-73F5-46C5-B26B-3D2DD29EB5C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453200" y="2940476"/>
                  <a:ext cx="1476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3221205F-1D98-452C-B106-EFF65560FCC0}"/>
                    </a:ext>
                  </a:extLst>
                </p14:cNvPr>
                <p14:cNvContentPartPr/>
                <p14:nvPr/>
              </p14:nvContentPartPr>
              <p14:xfrm>
                <a:off x="1821120" y="2941196"/>
                <a:ext cx="141480" cy="374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3221205F-1D98-452C-B106-EFF65560FCC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816800" y="2936876"/>
                  <a:ext cx="1501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DE4587B7-35E5-4FEE-96B0-2AABF73F79F6}"/>
                    </a:ext>
                  </a:extLst>
                </p14:cNvPr>
                <p14:cNvContentPartPr/>
                <p14:nvPr/>
              </p14:nvContentPartPr>
              <p14:xfrm>
                <a:off x="1804560" y="3054236"/>
                <a:ext cx="161640" cy="2988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DE4587B7-35E5-4FEE-96B0-2AABF73F79F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800240" y="3049916"/>
                  <a:ext cx="17028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uppo 222">
            <a:extLst>
              <a:ext uri="{FF2B5EF4-FFF2-40B4-BE49-F238E27FC236}">
                <a16:creationId xmlns:a16="http://schemas.microsoft.com/office/drawing/2014/main" id="{63ACC16B-EFD3-4C81-821A-2A7ABE0A7261}"/>
              </a:ext>
            </a:extLst>
          </p:cNvPr>
          <p:cNvGrpSpPr/>
          <p:nvPr/>
        </p:nvGrpSpPr>
        <p:grpSpPr>
          <a:xfrm>
            <a:off x="189960" y="4133876"/>
            <a:ext cx="200160" cy="146520"/>
            <a:chOff x="189960" y="4133876"/>
            <a:chExt cx="200160" cy="1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0FAB43E0-9DBF-4902-B0B6-FBB4F770D370}"/>
                    </a:ext>
                  </a:extLst>
                </p14:cNvPr>
                <p14:cNvContentPartPr/>
                <p14:nvPr/>
              </p14:nvContentPartPr>
              <p14:xfrm>
                <a:off x="189960" y="4133876"/>
                <a:ext cx="140400" cy="3132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0FAB43E0-9DBF-4902-B0B6-FBB4F770D37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85640" y="4129556"/>
                  <a:ext cx="1490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83A4FA28-A7B9-4B68-9EFF-A16A0549218C}"/>
                    </a:ext>
                  </a:extLst>
                </p14:cNvPr>
                <p14:cNvContentPartPr/>
                <p14:nvPr/>
              </p14:nvContentPartPr>
              <p14:xfrm>
                <a:off x="238560" y="4247996"/>
                <a:ext cx="151560" cy="3240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83A4FA28-A7B9-4B68-9EFF-A16A0549218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34240" y="4243676"/>
                  <a:ext cx="16020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uppo 250">
            <a:extLst>
              <a:ext uri="{FF2B5EF4-FFF2-40B4-BE49-F238E27FC236}">
                <a16:creationId xmlns:a16="http://schemas.microsoft.com/office/drawing/2014/main" id="{982FC883-BF6C-4822-9AD9-A1641F313BDD}"/>
              </a:ext>
            </a:extLst>
          </p:cNvPr>
          <p:cNvGrpSpPr/>
          <p:nvPr/>
        </p:nvGrpSpPr>
        <p:grpSpPr>
          <a:xfrm>
            <a:off x="688560" y="3569036"/>
            <a:ext cx="2911320" cy="962640"/>
            <a:chOff x="688560" y="3569036"/>
            <a:chExt cx="2911320" cy="96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296F282A-473D-44DD-A926-803879BCA396}"/>
                    </a:ext>
                  </a:extLst>
                </p14:cNvPr>
                <p14:cNvContentPartPr/>
                <p14:nvPr/>
              </p14:nvContentPartPr>
              <p14:xfrm>
                <a:off x="688560" y="3926876"/>
                <a:ext cx="602640" cy="24624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296F282A-473D-44DD-A926-803879BCA39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84240" y="3922556"/>
                  <a:ext cx="6112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8CCBCF22-E856-4D93-9923-746305B31ADB}"/>
                    </a:ext>
                  </a:extLst>
                </p14:cNvPr>
                <p14:cNvContentPartPr/>
                <p14:nvPr/>
              </p14:nvContentPartPr>
              <p14:xfrm>
                <a:off x="1383720" y="3987356"/>
                <a:ext cx="274320" cy="2739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8CCBCF22-E856-4D93-9923-746305B31AD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379400" y="3983036"/>
                  <a:ext cx="2829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C822BE5A-1823-45D2-A9FA-1DA3E56304BC}"/>
                    </a:ext>
                  </a:extLst>
                </p14:cNvPr>
                <p14:cNvContentPartPr/>
                <p14:nvPr/>
              </p14:nvContentPartPr>
              <p14:xfrm>
                <a:off x="1786920" y="3706916"/>
                <a:ext cx="294840" cy="82476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C822BE5A-1823-45D2-A9FA-1DA3E56304B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782600" y="3702596"/>
                  <a:ext cx="303480" cy="83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D8DC3929-D8E4-4B26-89BB-CC6FEB0BB132}"/>
                    </a:ext>
                  </a:extLst>
                </p14:cNvPr>
                <p14:cNvContentPartPr/>
                <p14:nvPr/>
              </p14:nvContentPartPr>
              <p14:xfrm>
                <a:off x="1932360" y="3866036"/>
                <a:ext cx="401040" cy="37008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D8DC3929-D8E4-4B26-89BB-CC6FEB0BB13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928040" y="3861716"/>
                  <a:ext cx="4096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31F1E34C-6491-44F0-B0C2-255C8C10B765}"/>
                    </a:ext>
                  </a:extLst>
                </p14:cNvPr>
                <p14:cNvContentPartPr/>
                <p14:nvPr/>
              </p14:nvContentPartPr>
              <p14:xfrm>
                <a:off x="2446440" y="4088156"/>
                <a:ext cx="308880" cy="1512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31F1E34C-6491-44F0-B0C2-255C8C10B76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442120" y="4083836"/>
                  <a:ext cx="3175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98DE8E49-4FCF-4FA0-985C-D1FA6B27B02A}"/>
                    </a:ext>
                  </a:extLst>
                </p14:cNvPr>
                <p14:cNvContentPartPr/>
                <p14:nvPr/>
              </p14:nvContentPartPr>
              <p14:xfrm>
                <a:off x="2542200" y="3963596"/>
                <a:ext cx="46080" cy="28584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98DE8E49-4FCF-4FA0-985C-D1FA6B27B02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537880" y="3959276"/>
                  <a:ext cx="547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1E82250E-365E-4A19-AE2A-6CB349ACF925}"/>
                    </a:ext>
                  </a:extLst>
                </p14:cNvPr>
                <p14:cNvContentPartPr/>
                <p14:nvPr/>
              </p14:nvContentPartPr>
              <p14:xfrm>
                <a:off x="2806800" y="3804836"/>
                <a:ext cx="471600" cy="27144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1E82250E-365E-4A19-AE2A-6CB349ACF92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802480" y="3800516"/>
                  <a:ext cx="48024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823E93EA-1822-4CCE-964B-855E417493B6}"/>
                    </a:ext>
                  </a:extLst>
                </p14:cNvPr>
                <p14:cNvContentPartPr/>
                <p14:nvPr/>
              </p14:nvContentPartPr>
              <p14:xfrm>
                <a:off x="3061680" y="3834716"/>
                <a:ext cx="38520" cy="59004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823E93EA-1822-4CCE-964B-855E417493B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057360" y="3830396"/>
                  <a:ext cx="47160" cy="5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C9697A16-398C-41E5-BE32-AF6822FF615E}"/>
                    </a:ext>
                  </a:extLst>
                </p14:cNvPr>
                <p14:cNvContentPartPr/>
                <p14:nvPr/>
              </p14:nvContentPartPr>
              <p14:xfrm>
                <a:off x="3320160" y="3569036"/>
                <a:ext cx="279720" cy="74340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C9697A16-398C-41E5-BE32-AF6822FF615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315840" y="3564716"/>
                  <a:ext cx="288360" cy="75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48" name="Input penna 247">
                <a:extLst>
                  <a:ext uri="{FF2B5EF4-FFF2-40B4-BE49-F238E27FC236}">
                    <a16:creationId xmlns:a16="http://schemas.microsoft.com/office/drawing/2014/main" id="{A805A7FC-84FE-46C4-8F5A-CF879452030D}"/>
                  </a:ext>
                </a:extLst>
              </p14:cNvPr>
              <p14:cNvContentPartPr/>
              <p14:nvPr/>
            </p14:nvContentPartPr>
            <p14:xfrm>
              <a:off x="8040480" y="4192916"/>
              <a:ext cx="14400" cy="42480"/>
            </p14:xfrm>
          </p:contentPart>
        </mc:Choice>
        <mc:Fallback xmlns="">
          <p:pic>
            <p:nvPicPr>
              <p:cNvPr id="248" name="Input penna 247">
                <a:extLst>
                  <a:ext uri="{FF2B5EF4-FFF2-40B4-BE49-F238E27FC236}">
                    <a16:creationId xmlns:a16="http://schemas.microsoft.com/office/drawing/2014/main" id="{A805A7FC-84FE-46C4-8F5A-CF879452030D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8036160" y="4188596"/>
                <a:ext cx="23040" cy="5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4" name="Gruppo 333">
            <a:extLst>
              <a:ext uri="{FF2B5EF4-FFF2-40B4-BE49-F238E27FC236}">
                <a16:creationId xmlns:a16="http://schemas.microsoft.com/office/drawing/2014/main" id="{3617E954-A981-471D-A4C6-E619074BEEF9}"/>
              </a:ext>
            </a:extLst>
          </p:cNvPr>
          <p:cNvGrpSpPr/>
          <p:nvPr/>
        </p:nvGrpSpPr>
        <p:grpSpPr>
          <a:xfrm>
            <a:off x="90600" y="4705556"/>
            <a:ext cx="11825640" cy="1706400"/>
            <a:chOff x="90600" y="4705556"/>
            <a:chExt cx="11825640" cy="170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221A91B1-9E87-4B2A-AC23-EEFD406727D5}"/>
                    </a:ext>
                  </a:extLst>
                </p14:cNvPr>
                <p14:cNvContentPartPr/>
                <p14:nvPr/>
              </p14:nvContentPartPr>
              <p14:xfrm>
                <a:off x="90600" y="4750556"/>
                <a:ext cx="417600" cy="56016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221A91B1-9E87-4B2A-AC23-EEFD406727D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6280" y="4746236"/>
                  <a:ext cx="42624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3747104C-5DFF-49F4-AB6B-BA5A24EC4440}"/>
                    </a:ext>
                  </a:extLst>
                </p14:cNvPr>
                <p14:cNvContentPartPr/>
                <p14:nvPr/>
              </p14:nvContentPartPr>
              <p14:xfrm>
                <a:off x="582360" y="4861796"/>
                <a:ext cx="225720" cy="50400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3747104C-5DFF-49F4-AB6B-BA5A24EC444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78040" y="4857476"/>
                  <a:ext cx="23436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4C7DADC1-4C6D-4253-8E6E-8B6D9CF17E63}"/>
                    </a:ext>
                  </a:extLst>
                </p14:cNvPr>
                <p14:cNvContentPartPr/>
                <p14:nvPr/>
              </p14:nvContentPartPr>
              <p14:xfrm>
                <a:off x="931200" y="4985276"/>
                <a:ext cx="81720" cy="32940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4C7DADC1-4C6D-4253-8E6E-8B6D9CF17E6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26880" y="4980956"/>
                  <a:ext cx="903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3347A296-71BF-4912-A07F-EF65F406BF2B}"/>
                    </a:ext>
                  </a:extLst>
                </p14:cNvPr>
                <p14:cNvContentPartPr/>
                <p14:nvPr/>
              </p14:nvContentPartPr>
              <p14:xfrm>
                <a:off x="1107240" y="5092556"/>
                <a:ext cx="377640" cy="21204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3347A296-71BF-4912-A07F-EF65F406BF2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02920" y="5088236"/>
                  <a:ext cx="3862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8204BB09-F49A-4F33-B263-1AA712C21DBB}"/>
                    </a:ext>
                  </a:extLst>
                </p14:cNvPr>
                <p14:cNvContentPartPr/>
                <p14:nvPr/>
              </p14:nvContentPartPr>
              <p14:xfrm>
                <a:off x="1594680" y="5104076"/>
                <a:ext cx="340920" cy="27720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8204BB09-F49A-4F33-B263-1AA712C21DB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590360" y="5099756"/>
                  <a:ext cx="3495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4EE95E0E-476C-4841-9003-7618503BBC1E}"/>
                    </a:ext>
                  </a:extLst>
                </p14:cNvPr>
                <p14:cNvContentPartPr/>
                <p14:nvPr/>
              </p14:nvContentPartPr>
              <p14:xfrm>
                <a:off x="1992840" y="5147276"/>
                <a:ext cx="443880" cy="19764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4EE95E0E-476C-4841-9003-7618503BBC1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988520" y="5142956"/>
                  <a:ext cx="4525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CB8F7516-B495-4E6C-A345-8E9609C0A32A}"/>
                    </a:ext>
                  </a:extLst>
                </p14:cNvPr>
                <p14:cNvContentPartPr/>
                <p14:nvPr/>
              </p14:nvContentPartPr>
              <p14:xfrm>
                <a:off x="2482440" y="5184716"/>
                <a:ext cx="502920" cy="22644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CB8F7516-B495-4E6C-A345-8E9609C0A32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478120" y="5180396"/>
                  <a:ext cx="5115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FF291572-0D7E-4C2C-B6CB-A3DD95BF35C9}"/>
                    </a:ext>
                  </a:extLst>
                </p14:cNvPr>
                <p14:cNvContentPartPr/>
                <p14:nvPr/>
              </p14:nvContentPartPr>
              <p14:xfrm>
                <a:off x="3024960" y="5176796"/>
                <a:ext cx="273960" cy="24048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FF291572-0D7E-4C2C-B6CB-A3DD95BF35C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020640" y="5172476"/>
                  <a:ext cx="2826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3727FEDE-D835-440C-B7BA-0AA950B52E83}"/>
                    </a:ext>
                  </a:extLst>
                </p14:cNvPr>
                <p14:cNvContentPartPr/>
                <p14:nvPr/>
              </p14:nvContentPartPr>
              <p14:xfrm>
                <a:off x="3335640" y="5230076"/>
                <a:ext cx="255600" cy="20412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3727FEDE-D835-440C-B7BA-0AA950B52E8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331320" y="5225756"/>
                  <a:ext cx="2642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2D40E5E9-7CB5-474E-9DA4-FAEA9CBFED9A}"/>
                    </a:ext>
                  </a:extLst>
                </p14:cNvPr>
                <p14:cNvContentPartPr/>
                <p14:nvPr/>
              </p14:nvContentPartPr>
              <p14:xfrm>
                <a:off x="3680880" y="4837676"/>
                <a:ext cx="299160" cy="55800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2D40E5E9-7CB5-474E-9DA4-FAEA9CBFED9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676560" y="4833356"/>
                  <a:ext cx="30780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7848808D-ADE9-41E4-9AA9-1A340638FCDF}"/>
                    </a:ext>
                  </a:extLst>
                </p14:cNvPr>
                <p14:cNvContentPartPr/>
                <p14:nvPr/>
              </p14:nvContentPartPr>
              <p14:xfrm>
                <a:off x="3618240" y="5089676"/>
                <a:ext cx="207000" cy="3420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7848808D-ADE9-41E4-9AA9-1A340638FCD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613920" y="5085356"/>
                  <a:ext cx="2156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19472908-392C-4DDF-92CF-8C7B05958720}"/>
                    </a:ext>
                  </a:extLst>
                </p14:cNvPr>
                <p14:cNvContentPartPr/>
                <p14:nvPr/>
              </p14:nvContentPartPr>
              <p14:xfrm>
                <a:off x="4009200" y="5179676"/>
                <a:ext cx="237240" cy="25056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19472908-392C-4DDF-92CF-8C7B0595872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004880" y="5175356"/>
                  <a:ext cx="2458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2131E7BE-6A1C-4B3B-A282-CF9E92F71580}"/>
                    </a:ext>
                  </a:extLst>
                </p14:cNvPr>
                <p14:cNvContentPartPr/>
                <p14:nvPr/>
              </p14:nvContentPartPr>
              <p14:xfrm>
                <a:off x="4613640" y="5172476"/>
                <a:ext cx="408600" cy="19152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2131E7BE-6A1C-4B3B-A282-CF9E92F7158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609320" y="5168156"/>
                  <a:ext cx="4172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6E1A7C90-4833-414A-83CB-82245C19B1C9}"/>
                    </a:ext>
                  </a:extLst>
                </p14:cNvPr>
                <p14:cNvContentPartPr/>
                <p14:nvPr/>
              </p14:nvContentPartPr>
              <p14:xfrm>
                <a:off x="5000280" y="4880516"/>
                <a:ext cx="311040" cy="51228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6E1A7C90-4833-414A-83CB-82245C19B1C9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995960" y="4876196"/>
                  <a:ext cx="31968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19E5CCE9-C4E0-4F77-A208-85432D9C0142}"/>
                    </a:ext>
                  </a:extLst>
                </p14:cNvPr>
                <p14:cNvContentPartPr/>
                <p14:nvPr/>
              </p14:nvContentPartPr>
              <p14:xfrm>
                <a:off x="5311680" y="4849196"/>
                <a:ext cx="340920" cy="56268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19E5CCE9-C4E0-4F77-A208-85432D9C014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307360" y="4844876"/>
                  <a:ext cx="34956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166BEEF3-0BDB-49E8-BAC6-51A8A61225A6}"/>
                    </a:ext>
                  </a:extLst>
                </p14:cNvPr>
                <p14:cNvContentPartPr/>
                <p14:nvPr/>
              </p14:nvContentPartPr>
              <p14:xfrm>
                <a:off x="5770680" y="5201636"/>
                <a:ext cx="118800" cy="14148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166BEEF3-0BDB-49E8-BAC6-51A8A61225A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766360" y="5197316"/>
                  <a:ext cx="1274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C8E7D41C-4E50-4BA4-889D-883B7EE6286B}"/>
                    </a:ext>
                  </a:extLst>
                </p14:cNvPr>
                <p14:cNvContentPartPr/>
                <p14:nvPr/>
              </p14:nvContentPartPr>
              <p14:xfrm>
                <a:off x="5836560" y="5064836"/>
                <a:ext cx="16920" cy="4140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C8E7D41C-4E50-4BA4-889D-883B7EE6286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832240" y="5060516"/>
                  <a:ext cx="255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FA159145-5DE8-4398-AB04-78D28C79D4DC}"/>
                    </a:ext>
                  </a:extLst>
                </p14:cNvPr>
                <p14:cNvContentPartPr/>
                <p14:nvPr/>
              </p14:nvContentPartPr>
              <p14:xfrm>
                <a:off x="5985960" y="5140796"/>
                <a:ext cx="426240" cy="18900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FA159145-5DE8-4398-AB04-78D28C79D4D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981640" y="5136476"/>
                  <a:ext cx="4348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C6131905-5A60-441C-BE52-3F4F074D9F39}"/>
                    </a:ext>
                  </a:extLst>
                </p14:cNvPr>
                <p14:cNvContentPartPr/>
                <p14:nvPr/>
              </p14:nvContentPartPr>
              <p14:xfrm>
                <a:off x="6994680" y="5138276"/>
                <a:ext cx="293040" cy="20916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C6131905-5A60-441C-BE52-3F4F074D9F3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990360" y="5133956"/>
                  <a:ext cx="3016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938C31FE-3F06-4829-9E76-BDF119953AE6}"/>
                    </a:ext>
                  </a:extLst>
                </p14:cNvPr>
                <p14:cNvContentPartPr/>
                <p14:nvPr/>
              </p14:nvContentPartPr>
              <p14:xfrm>
                <a:off x="7613880" y="5108036"/>
                <a:ext cx="347040" cy="20988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938C31FE-3F06-4829-9E76-BDF119953AE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609560" y="5103716"/>
                  <a:ext cx="3556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574E52AF-1A08-40B4-8CE7-84970AF73B9D}"/>
                    </a:ext>
                  </a:extLst>
                </p14:cNvPr>
                <p14:cNvContentPartPr/>
                <p14:nvPr/>
              </p14:nvContentPartPr>
              <p14:xfrm>
                <a:off x="8077920" y="5071676"/>
                <a:ext cx="284400" cy="24408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574E52AF-1A08-40B4-8CE7-84970AF73B9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073600" y="5067356"/>
                  <a:ext cx="2930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E4072BD4-F6B3-4A97-867C-FD142D9FFEF3}"/>
                    </a:ext>
                  </a:extLst>
                </p14:cNvPr>
                <p14:cNvContentPartPr/>
                <p14:nvPr/>
              </p14:nvContentPartPr>
              <p14:xfrm>
                <a:off x="8413440" y="5119556"/>
                <a:ext cx="462600" cy="15948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E4072BD4-F6B3-4A97-867C-FD142D9FFEF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409120" y="5115236"/>
                  <a:ext cx="4712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78" name="Input penna 277">
                  <a:extLst>
                    <a:ext uri="{FF2B5EF4-FFF2-40B4-BE49-F238E27FC236}">
                      <a16:creationId xmlns:a16="http://schemas.microsoft.com/office/drawing/2014/main" id="{3FA2145E-DF5E-4069-A6DA-7A940ABE31AA}"/>
                    </a:ext>
                  </a:extLst>
                </p14:cNvPr>
                <p14:cNvContentPartPr/>
                <p14:nvPr/>
              </p14:nvContentPartPr>
              <p14:xfrm>
                <a:off x="8971080" y="4705556"/>
                <a:ext cx="282600" cy="640080"/>
              </p14:xfrm>
            </p:contentPart>
          </mc:Choice>
          <mc:Fallback xmlns="">
            <p:pic>
              <p:nvPicPr>
                <p:cNvPr id="278" name="Input penna 277">
                  <a:extLst>
                    <a:ext uri="{FF2B5EF4-FFF2-40B4-BE49-F238E27FC236}">
                      <a16:creationId xmlns:a16="http://schemas.microsoft.com/office/drawing/2014/main" id="{3FA2145E-DF5E-4069-A6DA-7A940ABE31A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966760" y="4701236"/>
                  <a:ext cx="29124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79" name="Input penna 278">
                  <a:extLst>
                    <a:ext uri="{FF2B5EF4-FFF2-40B4-BE49-F238E27FC236}">
                      <a16:creationId xmlns:a16="http://schemas.microsoft.com/office/drawing/2014/main" id="{6F253BC1-3068-4077-B0A0-14C7F4F9FBD4}"/>
                    </a:ext>
                  </a:extLst>
                </p14:cNvPr>
                <p14:cNvContentPartPr/>
                <p14:nvPr/>
              </p14:nvContentPartPr>
              <p14:xfrm>
                <a:off x="8851200" y="5029556"/>
                <a:ext cx="235080" cy="35280"/>
              </p14:xfrm>
            </p:contentPart>
          </mc:Choice>
          <mc:Fallback xmlns="">
            <p:pic>
              <p:nvPicPr>
                <p:cNvPr id="279" name="Input penna 278">
                  <a:extLst>
                    <a:ext uri="{FF2B5EF4-FFF2-40B4-BE49-F238E27FC236}">
                      <a16:creationId xmlns:a16="http://schemas.microsoft.com/office/drawing/2014/main" id="{6F253BC1-3068-4077-B0A0-14C7F4F9FBD4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846880" y="5025236"/>
                  <a:ext cx="243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80" name="Input penna 279">
                  <a:extLst>
                    <a:ext uri="{FF2B5EF4-FFF2-40B4-BE49-F238E27FC236}">
                      <a16:creationId xmlns:a16="http://schemas.microsoft.com/office/drawing/2014/main" id="{A13FD590-0AF5-4AC8-A1F2-1EE49CA8E870}"/>
                    </a:ext>
                  </a:extLst>
                </p14:cNvPr>
                <p14:cNvContentPartPr/>
                <p14:nvPr/>
              </p14:nvContentPartPr>
              <p14:xfrm>
                <a:off x="9295800" y="5134676"/>
                <a:ext cx="218880" cy="172080"/>
              </p14:xfrm>
            </p:contentPart>
          </mc:Choice>
          <mc:Fallback xmlns="">
            <p:pic>
              <p:nvPicPr>
                <p:cNvPr id="280" name="Input penna 279">
                  <a:extLst>
                    <a:ext uri="{FF2B5EF4-FFF2-40B4-BE49-F238E27FC236}">
                      <a16:creationId xmlns:a16="http://schemas.microsoft.com/office/drawing/2014/main" id="{A13FD590-0AF5-4AC8-A1F2-1EE49CA8E87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291480" y="5130356"/>
                  <a:ext cx="2275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81" name="Input penna 280">
                  <a:extLst>
                    <a:ext uri="{FF2B5EF4-FFF2-40B4-BE49-F238E27FC236}">
                      <a16:creationId xmlns:a16="http://schemas.microsoft.com/office/drawing/2014/main" id="{35E98160-5BC6-4483-AF90-6A434DDF4C6C}"/>
                    </a:ext>
                  </a:extLst>
                </p14:cNvPr>
                <p14:cNvContentPartPr/>
                <p14:nvPr/>
              </p14:nvContentPartPr>
              <p14:xfrm>
                <a:off x="9919320" y="5126036"/>
                <a:ext cx="79200" cy="125640"/>
              </p14:xfrm>
            </p:contentPart>
          </mc:Choice>
          <mc:Fallback xmlns="">
            <p:pic>
              <p:nvPicPr>
                <p:cNvPr id="281" name="Input penna 280">
                  <a:extLst>
                    <a:ext uri="{FF2B5EF4-FFF2-40B4-BE49-F238E27FC236}">
                      <a16:creationId xmlns:a16="http://schemas.microsoft.com/office/drawing/2014/main" id="{35E98160-5BC6-4483-AF90-6A434DDF4C6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915000" y="5121716"/>
                  <a:ext cx="878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6636EB09-FB26-480E-914A-2DAACFA89DB4}"/>
                    </a:ext>
                  </a:extLst>
                </p14:cNvPr>
                <p14:cNvContentPartPr/>
                <p14:nvPr/>
              </p14:nvContentPartPr>
              <p14:xfrm>
                <a:off x="9927240" y="4980236"/>
                <a:ext cx="25200" cy="3672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6636EB09-FB26-480E-914A-2DAACFA89DB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922920" y="4975916"/>
                  <a:ext cx="338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D70819AF-0855-4CD6-AF7E-B545A7046D8D}"/>
                    </a:ext>
                  </a:extLst>
                </p14:cNvPr>
                <p14:cNvContentPartPr/>
                <p14:nvPr/>
              </p14:nvContentPartPr>
              <p14:xfrm>
                <a:off x="10074480" y="4786556"/>
                <a:ext cx="267120" cy="47376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D70819AF-0855-4CD6-AF7E-B545A7046D8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070160" y="4782236"/>
                  <a:ext cx="2757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84" name="Input penna 283">
                  <a:extLst>
                    <a:ext uri="{FF2B5EF4-FFF2-40B4-BE49-F238E27FC236}">
                      <a16:creationId xmlns:a16="http://schemas.microsoft.com/office/drawing/2014/main" id="{54541D65-70AF-4F43-A7CF-92D8AEAFFB88}"/>
                    </a:ext>
                  </a:extLst>
                </p14:cNvPr>
                <p14:cNvContentPartPr/>
                <p14:nvPr/>
              </p14:nvContentPartPr>
              <p14:xfrm>
                <a:off x="10455720" y="4828316"/>
                <a:ext cx="400320" cy="798840"/>
              </p14:xfrm>
            </p:contentPart>
          </mc:Choice>
          <mc:Fallback xmlns="">
            <p:pic>
              <p:nvPicPr>
                <p:cNvPr id="284" name="Input penna 283">
                  <a:extLst>
                    <a:ext uri="{FF2B5EF4-FFF2-40B4-BE49-F238E27FC236}">
                      <a16:creationId xmlns:a16="http://schemas.microsoft.com/office/drawing/2014/main" id="{54541D65-70AF-4F43-A7CF-92D8AEAFFB8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451400" y="4823996"/>
                  <a:ext cx="408960" cy="80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85" name="Input penna 284">
                  <a:extLst>
                    <a:ext uri="{FF2B5EF4-FFF2-40B4-BE49-F238E27FC236}">
                      <a16:creationId xmlns:a16="http://schemas.microsoft.com/office/drawing/2014/main" id="{51ED4EED-2B27-4703-8385-B9B3D2B026F2}"/>
                    </a:ext>
                  </a:extLst>
                </p14:cNvPr>
                <p14:cNvContentPartPr/>
                <p14:nvPr/>
              </p14:nvContentPartPr>
              <p14:xfrm>
                <a:off x="10522680" y="5152316"/>
                <a:ext cx="187200" cy="45360"/>
              </p14:xfrm>
            </p:contentPart>
          </mc:Choice>
          <mc:Fallback xmlns="">
            <p:pic>
              <p:nvPicPr>
                <p:cNvPr id="285" name="Input penna 284">
                  <a:extLst>
                    <a:ext uri="{FF2B5EF4-FFF2-40B4-BE49-F238E27FC236}">
                      <a16:creationId xmlns:a16="http://schemas.microsoft.com/office/drawing/2014/main" id="{51ED4EED-2B27-4703-8385-B9B3D2B026F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518360" y="5147996"/>
                  <a:ext cx="1958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61E859C9-A1A7-465C-B4FF-1689C4E92C6D}"/>
                    </a:ext>
                  </a:extLst>
                </p14:cNvPr>
                <p14:cNvContentPartPr/>
                <p14:nvPr/>
              </p14:nvContentPartPr>
              <p14:xfrm>
                <a:off x="10779000" y="5109836"/>
                <a:ext cx="374400" cy="15516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61E859C9-A1A7-465C-B4FF-1689C4E92C6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774680" y="5105516"/>
                  <a:ext cx="383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87" name="Input penna 286">
                  <a:extLst>
                    <a:ext uri="{FF2B5EF4-FFF2-40B4-BE49-F238E27FC236}">
                      <a16:creationId xmlns:a16="http://schemas.microsoft.com/office/drawing/2014/main" id="{343BD437-D9D2-4F14-9326-DD0C908C249E}"/>
                    </a:ext>
                  </a:extLst>
                </p14:cNvPr>
                <p14:cNvContentPartPr/>
                <p14:nvPr/>
              </p14:nvContentPartPr>
              <p14:xfrm>
                <a:off x="11208840" y="4868996"/>
                <a:ext cx="216720" cy="437760"/>
              </p14:xfrm>
            </p:contentPart>
          </mc:Choice>
          <mc:Fallback xmlns="">
            <p:pic>
              <p:nvPicPr>
                <p:cNvPr id="287" name="Input penna 286">
                  <a:extLst>
                    <a:ext uri="{FF2B5EF4-FFF2-40B4-BE49-F238E27FC236}">
                      <a16:creationId xmlns:a16="http://schemas.microsoft.com/office/drawing/2014/main" id="{343BD437-D9D2-4F14-9326-DD0C908C249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204520" y="4864676"/>
                  <a:ext cx="22536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88" name="Input penna 287">
                  <a:extLst>
                    <a:ext uri="{FF2B5EF4-FFF2-40B4-BE49-F238E27FC236}">
                      <a16:creationId xmlns:a16="http://schemas.microsoft.com/office/drawing/2014/main" id="{D1825D6A-6CA1-451F-AE07-455F4FAB3906}"/>
                    </a:ext>
                  </a:extLst>
                </p14:cNvPr>
                <p14:cNvContentPartPr/>
                <p14:nvPr/>
              </p14:nvContentPartPr>
              <p14:xfrm>
                <a:off x="11067000" y="4962236"/>
                <a:ext cx="190800" cy="61920"/>
              </p14:xfrm>
            </p:contentPart>
          </mc:Choice>
          <mc:Fallback xmlns="">
            <p:pic>
              <p:nvPicPr>
                <p:cNvPr id="288" name="Input penna 287">
                  <a:extLst>
                    <a:ext uri="{FF2B5EF4-FFF2-40B4-BE49-F238E27FC236}">
                      <a16:creationId xmlns:a16="http://schemas.microsoft.com/office/drawing/2014/main" id="{D1825D6A-6CA1-451F-AE07-455F4FAB390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1062680" y="4957916"/>
                  <a:ext cx="1994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89" name="Input penna 288">
                  <a:extLst>
                    <a:ext uri="{FF2B5EF4-FFF2-40B4-BE49-F238E27FC236}">
                      <a16:creationId xmlns:a16="http://schemas.microsoft.com/office/drawing/2014/main" id="{267A90EC-0C1A-499F-A7C9-4EADF6F5D496}"/>
                    </a:ext>
                  </a:extLst>
                </p14:cNvPr>
                <p14:cNvContentPartPr/>
                <p14:nvPr/>
              </p14:nvContentPartPr>
              <p14:xfrm>
                <a:off x="11442840" y="4904276"/>
                <a:ext cx="218160" cy="395280"/>
              </p14:xfrm>
            </p:contentPart>
          </mc:Choice>
          <mc:Fallback xmlns="">
            <p:pic>
              <p:nvPicPr>
                <p:cNvPr id="289" name="Input penna 288">
                  <a:extLst>
                    <a:ext uri="{FF2B5EF4-FFF2-40B4-BE49-F238E27FC236}">
                      <a16:creationId xmlns:a16="http://schemas.microsoft.com/office/drawing/2014/main" id="{267A90EC-0C1A-499F-A7C9-4EADF6F5D49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1438520" y="4899956"/>
                  <a:ext cx="2268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90" name="Input penna 289">
                  <a:extLst>
                    <a:ext uri="{FF2B5EF4-FFF2-40B4-BE49-F238E27FC236}">
                      <a16:creationId xmlns:a16="http://schemas.microsoft.com/office/drawing/2014/main" id="{2ED85E94-03A7-4F8D-95FB-BC47E72882DC}"/>
                    </a:ext>
                  </a:extLst>
                </p14:cNvPr>
                <p14:cNvContentPartPr/>
                <p14:nvPr/>
              </p14:nvContentPartPr>
              <p14:xfrm>
                <a:off x="11349240" y="5006516"/>
                <a:ext cx="208440" cy="31680"/>
              </p14:xfrm>
            </p:contentPart>
          </mc:Choice>
          <mc:Fallback xmlns="">
            <p:pic>
              <p:nvPicPr>
                <p:cNvPr id="290" name="Input penna 289">
                  <a:extLst>
                    <a:ext uri="{FF2B5EF4-FFF2-40B4-BE49-F238E27FC236}">
                      <a16:creationId xmlns:a16="http://schemas.microsoft.com/office/drawing/2014/main" id="{2ED85E94-03A7-4F8D-95FB-BC47E72882D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344920" y="5002196"/>
                  <a:ext cx="217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91" name="Input penna 290">
                  <a:extLst>
                    <a:ext uri="{FF2B5EF4-FFF2-40B4-BE49-F238E27FC236}">
                      <a16:creationId xmlns:a16="http://schemas.microsoft.com/office/drawing/2014/main" id="{4B836B47-EE28-44AA-A70E-AC764EEBD92E}"/>
                    </a:ext>
                  </a:extLst>
                </p14:cNvPr>
                <p14:cNvContentPartPr/>
                <p14:nvPr/>
              </p14:nvContentPartPr>
              <p14:xfrm>
                <a:off x="11687640" y="5150876"/>
                <a:ext cx="228600" cy="166320"/>
              </p14:xfrm>
            </p:contentPart>
          </mc:Choice>
          <mc:Fallback xmlns="">
            <p:pic>
              <p:nvPicPr>
                <p:cNvPr id="291" name="Input penna 290">
                  <a:extLst>
                    <a:ext uri="{FF2B5EF4-FFF2-40B4-BE49-F238E27FC236}">
                      <a16:creationId xmlns:a16="http://schemas.microsoft.com/office/drawing/2014/main" id="{4B836B47-EE28-44AA-A70E-AC764EEBD92E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1683320" y="5146556"/>
                  <a:ext cx="2372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92" name="Input penna 291">
                  <a:extLst>
                    <a:ext uri="{FF2B5EF4-FFF2-40B4-BE49-F238E27FC236}">
                      <a16:creationId xmlns:a16="http://schemas.microsoft.com/office/drawing/2014/main" id="{CE2A8A27-C45E-41C0-AB63-A63F8AB0CA70}"/>
                    </a:ext>
                  </a:extLst>
                </p14:cNvPr>
                <p14:cNvContentPartPr/>
                <p14:nvPr/>
              </p14:nvContentPartPr>
              <p14:xfrm>
                <a:off x="207960" y="5943596"/>
                <a:ext cx="239760" cy="239760"/>
              </p14:xfrm>
            </p:contentPart>
          </mc:Choice>
          <mc:Fallback xmlns="">
            <p:pic>
              <p:nvPicPr>
                <p:cNvPr id="292" name="Input penna 291">
                  <a:extLst>
                    <a:ext uri="{FF2B5EF4-FFF2-40B4-BE49-F238E27FC236}">
                      <a16:creationId xmlns:a16="http://schemas.microsoft.com/office/drawing/2014/main" id="{CE2A8A27-C45E-41C0-AB63-A63F8AB0CA7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03640" y="5939276"/>
                  <a:ext cx="2484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93" name="Input penna 292">
                  <a:extLst>
                    <a:ext uri="{FF2B5EF4-FFF2-40B4-BE49-F238E27FC236}">
                      <a16:creationId xmlns:a16="http://schemas.microsoft.com/office/drawing/2014/main" id="{8ABCC3A3-116D-4676-89D0-BB955F60CD21}"/>
                    </a:ext>
                  </a:extLst>
                </p14:cNvPr>
                <p14:cNvContentPartPr/>
                <p14:nvPr/>
              </p14:nvContentPartPr>
              <p14:xfrm>
                <a:off x="337920" y="5705276"/>
                <a:ext cx="373320" cy="517320"/>
              </p14:xfrm>
            </p:contentPart>
          </mc:Choice>
          <mc:Fallback xmlns="">
            <p:pic>
              <p:nvPicPr>
                <p:cNvPr id="293" name="Input penna 292">
                  <a:extLst>
                    <a:ext uri="{FF2B5EF4-FFF2-40B4-BE49-F238E27FC236}">
                      <a16:creationId xmlns:a16="http://schemas.microsoft.com/office/drawing/2014/main" id="{8ABCC3A3-116D-4676-89D0-BB955F60CD2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33600" y="5700956"/>
                  <a:ext cx="38196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94" name="Input penna 293">
                  <a:extLst>
                    <a:ext uri="{FF2B5EF4-FFF2-40B4-BE49-F238E27FC236}">
                      <a16:creationId xmlns:a16="http://schemas.microsoft.com/office/drawing/2014/main" id="{0737C1E1-32C4-4949-A076-787328D9EB93}"/>
                    </a:ext>
                  </a:extLst>
                </p14:cNvPr>
                <p14:cNvContentPartPr/>
                <p14:nvPr/>
              </p14:nvContentPartPr>
              <p14:xfrm>
                <a:off x="753720" y="6067796"/>
                <a:ext cx="262800" cy="165240"/>
              </p14:xfrm>
            </p:contentPart>
          </mc:Choice>
          <mc:Fallback xmlns="">
            <p:pic>
              <p:nvPicPr>
                <p:cNvPr id="294" name="Input penna 293">
                  <a:extLst>
                    <a:ext uri="{FF2B5EF4-FFF2-40B4-BE49-F238E27FC236}">
                      <a16:creationId xmlns:a16="http://schemas.microsoft.com/office/drawing/2014/main" id="{0737C1E1-32C4-4949-A076-787328D9EB9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49400" y="6063476"/>
                  <a:ext cx="2714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95" name="Input penna 294">
                  <a:extLst>
                    <a:ext uri="{FF2B5EF4-FFF2-40B4-BE49-F238E27FC236}">
                      <a16:creationId xmlns:a16="http://schemas.microsoft.com/office/drawing/2014/main" id="{08522019-A3B6-4906-9630-70ECE22EB1A1}"/>
                    </a:ext>
                  </a:extLst>
                </p14:cNvPr>
                <p14:cNvContentPartPr/>
                <p14:nvPr/>
              </p14:nvContentPartPr>
              <p14:xfrm>
                <a:off x="1376520" y="5657756"/>
                <a:ext cx="628920" cy="510120"/>
              </p14:xfrm>
            </p:contentPart>
          </mc:Choice>
          <mc:Fallback xmlns="">
            <p:pic>
              <p:nvPicPr>
                <p:cNvPr id="295" name="Input penna 294">
                  <a:extLst>
                    <a:ext uri="{FF2B5EF4-FFF2-40B4-BE49-F238E27FC236}">
                      <a16:creationId xmlns:a16="http://schemas.microsoft.com/office/drawing/2014/main" id="{08522019-A3B6-4906-9630-70ECE22EB1A1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372200" y="5653436"/>
                  <a:ext cx="63756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96" name="Input penna 295">
                  <a:extLst>
                    <a:ext uri="{FF2B5EF4-FFF2-40B4-BE49-F238E27FC236}">
                      <a16:creationId xmlns:a16="http://schemas.microsoft.com/office/drawing/2014/main" id="{AB358AED-8132-40F9-B0C2-6064BB85C4D4}"/>
                    </a:ext>
                  </a:extLst>
                </p14:cNvPr>
                <p14:cNvContentPartPr/>
                <p14:nvPr/>
              </p14:nvContentPartPr>
              <p14:xfrm>
                <a:off x="2398920" y="5881316"/>
                <a:ext cx="618840" cy="242280"/>
              </p14:xfrm>
            </p:contentPart>
          </mc:Choice>
          <mc:Fallback xmlns="">
            <p:pic>
              <p:nvPicPr>
                <p:cNvPr id="296" name="Input penna 295">
                  <a:extLst>
                    <a:ext uri="{FF2B5EF4-FFF2-40B4-BE49-F238E27FC236}">
                      <a16:creationId xmlns:a16="http://schemas.microsoft.com/office/drawing/2014/main" id="{AB358AED-8132-40F9-B0C2-6064BB85C4D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394600" y="5876996"/>
                  <a:ext cx="6274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97" name="Input penna 296">
                  <a:extLst>
                    <a:ext uri="{FF2B5EF4-FFF2-40B4-BE49-F238E27FC236}">
                      <a16:creationId xmlns:a16="http://schemas.microsoft.com/office/drawing/2014/main" id="{73A8531F-EC42-4EB8-AEEF-A6EB14A0019A}"/>
                    </a:ext>
                  </a:extLst>
                </p14:cNvPr>
                <p14:cNvContentPartPr/>
                <p14:nvPr/>
              </p14:nvContentPartPr>
              <p14:xfrm>
                <a:off x="3120720" y="5888516"/>
                <a:ext cx="406440" cy="177120"/>
              </p14:xfrm>
            </p:contentPart>
          </mc:Choice>
          <mc:Fallback xmlns="">
            <p:pic>
              <p:nvPicPr>
                <p:cNvPr id="297" name="Input penna 296">
                  <a:extLst>
                    <a:ext uri="{FF2B5EF4-FFF2-40B4-BE49-F238E27FC236}">
                      <a16:creationId xmlns:a16="http://schemas.microsoft.com/office/drawing/2014/main" id="{73A8531F-EC42-4EB8-AEEF-A6EB14A0019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116400" y="5884196"/>
                  <a:ext cx="415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98" name="Input penna 297">
                  <a:extLst>
                    <a:ext uri="{FF2B5EF4-FFF2-40B4-BE49-F238E27FC236}">
                      <a16:creationId xmlns:a16="http://schemas.microsoft.com/office/drawing/2014/main" id="{5452E942-FC8D-4592-91D8-CA5207B66949}"/>
                    </a:ext>
                  </a:extLst>
                </p14:cNvPr>
                <p14:cNvContentPartPr/>
                <p14:nvPr/>
              </p14:nvContentPartPr>
              <p14:xfrm>
                <a:off x="3572880" y="5916596"/>
                <a:ext cx="237600" cy="495360"/>
              </p14:xfrm>
            </p:contentPart>
          </mc:Choice>
          <mc:Fallback xmlns="">
            <p:pic>
              <p:nvPicPr>
                <p:cNvPr id="298" name="Input penna 297">
                  <a:extLst>
                    <a:ext uri="{FF2B5EF4-FFF2-40B4-BE49-F238E27FC236}">
                      <a16:creationId xmlns:a16="http://schemas.microsoft.com/office/drawing/2014/main" id="{5452E942-FC8D-4592-91D8-CA5207B66949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568560" y="5912276"/>
                  <a:ext cx="24624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99" name="Input penna 298">
                  <a:extLst>
                    <a:ext uri="{FF2B5EF4-FFF2-40B4-BE49-F238E27FC236}">
                      <a16:creationId xmlns:a16="http://schemas.microsoft.com/office/drawing/2014/main" id="{5D6F9ADD-D42F-4D96-8398-4585F6DCD57E}"/>
                    </a:ext>
                  </a:extLst>
                </p14:cNvPr>
                <p14:cNvContentPartPr/>
                <p14:nvPr/>
              </p14:nvContentPartPr>
              <p14:xfrm>
                <a:off x="3856200" y="5887076"/>
                <a:ext cx="276480" cy="199800"/>
              </p14:xfrm>
            </p:contentPart>
          </mc:Choice>
          <mc:Fallback xmlns="">
            <p:pic>
              <p:nvPicPr>
                <p:cNvPr id="299" name="Input penna 298">
                  <a:extLst>
                    <a:ext uri="{FF2B5EF4-FFF2-40B4-BE49-F238E27FC236}">
                      <a16:creationId xmlns:a16="http://schemas.microsoft.com/office/drawing/2014/main" id="{5D6F9ADD-D42F-4D96-8398-4585F6DCD57E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851880" y="5882756"/>
                  <a:ext cx="2851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00" name="Input penna 299">
                  <a:extLst>
                    <a:ext uri="{FF2B5EF4-FFF2-40B4-BE49-F238E27FC236}">
                      <a16:creationId xmlns:a16="http://schemas.microsoft.com/office/drawing/2014/main" id="{6171D2A8-FAA0-47C2-9957-5F12F0436EB2}"/>
                    </a:ext>
                  </a:extLst>
                </p14:cNvPr>
                <p14:cNvContentPartPr/>
                <p14:nvPr/>
              </p14:nvContentPartPr>
              <p14:xfrm>
                <a:off x="4310880" y="5840996"/>
                <a:ext cx="277920" cy="318960"/>
              </p14:xfrm>
            </p:contentPart>
          </mc:Choice>
          <mc:Fallback xmlns="">
            <p:pic>
              <p:nvPicPr>
                <p:cNvPr id="300" name="Input penna 299">
                  <a:extLst>
                    <a:ext uri="{FF2B5EF4-FFF2-40B4-BE49-F238E27FC236}">
                      <a16:creationId xmlns:a16="http://schemas.microsoft.com/office/drawing/2014/main" id="{6171D2A8-FAA0-47C2-9957-5F12F0436EB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306560" y="5836676"/>
                  <a:ext cx="2865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01" name="Input penna 300">
                  <a:extLst>
                    <a:ext uri="{FF2B5EF4-FFF2-40B4-BE49-F238E27FC236}">
                      <a16:creationId xmlns:a16="http://schemas.microsoft.com/office/drawing/2014/main" id="{3B96A030-7719-47CA-8F41-43DA4F8FF426}"/>
                    </a:ext>
                  </a:extLst>
                </p14:cNvPr>
                <p14:cNvContentPartPr/>
                <p14:nvPr/>
              </p14:nvContentPartPr>
              <p14:xfrm>
                <a:off x="4679880" y="5982116"/>
                <a:ext cx="69480" cy="57960"/>
              </p14:xfrm>
            </p:contentPart>
          </mc:Choice>
          <mc:Fallback xmlns="">
            <p:pic>
              <p:nvPicPr>
                <p:cNvPr id="301" name="Input penna 300">
                  <a:extLst>
                    <a:ext uri="{FF2B5EF4-FFF2-40B4-BE49-F238E27FC236}">
                      <a16:creationId xmlns:a16="http://schemas.microsoft.com/office/drawing/2014/main" id="{3B96A030-7719-47CA-8F41-43DA4F8FF42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675560" y="5977796"/>
                  <a:ext cx="781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02" name="Input penna 301">
                  <a:extLst>
                    <a:ext uri="{FF2B5EF4-FFF2-40B4-BE49-F238E27FC236}">
                      <a16:creationId xmlns:a16="http://schemas.microsoft.com/office/drawing/2014/main" id="{776A52E3-BA60-4782-B28C-4EC31434C6E4}"/>
                    </a:ext>
                  </a:extLst>
                </p14:cNvPr>
                <p14:cNvContentPartPr/>
                <p14:nvPr/>
              </p14:nvContentPartPr>
              <p14:xfrm>
                <a:off x="4710120" y="5783036"/>
                <a:ext cx="48240" cy="73440"/>
              </p14:xfrm>
            </p:contentPart>
          </mc:Choice>
          <mc:Fallback xmlns="">
            <p:pic>
              <p:nvPicPr>
                <p:cNvPr id="302" name="Input penna 301">
                  <a:extLst>
                    <a:ext uri="{FF2B5EF4-FFF2-40B4-BE49-F238E27FC236}">
                      <a16:creationId xmlns:a16="http://schemas.microsoft.com/office/drawing/2014/main" id="{776A52E3-BA60-4782-B28C-4EC31434C6E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705800" y="5778716"/>
                  <a:ext cx="568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03" name="Input penna 302">
                  <a:extLst>
                    <a:ext uri="{FF2B5EF4-FFF2-40B4-BE49-F238E27FC236}">
                      <a16:creationId xmlns:a16="http://schemas.microsoft.com/office/drawing/2014/main" id="{681905FA-C221-4D7F-A7D3-4B673D72C280}"/>
                    </a:ext>
                  </a:extLst>
                </p14:cNvPr>
                <p14:cNvContentPartPr/>
                <p14:nvPr/>
              </p14:nvContentPartPr>
              <p14:xfrm>
                <a:off x="4897320" y="5797796"/>
                <a:ext cx="178920" cy="255240"/>
              </p14:xfrm>
            </p:contentPart>
          </mc:Choice>
          <mc:Fallback xmlns="">
            <p:pic>
              <p:nvPicPr>
                <p:cNvPr id="303" name="Input penna 302">
                  <a:extLst>
                    <a:ext uri="{FF2B5EF4-FFF2-40B4-BE49-F238E27FC236}">
                      <a16:creationId xmlns:a16="http://schemas.microsoft.com/office/drawing/2014/main" id="{681905FA-C221-4D7F-A7D3-4B673D72C280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893000" y="5793476"/>
                  <a:ext cx="1875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04" name="Input penna 303">
                  <a:extLst>
                    <a:ext uri="{FF2B5EF4-FFF2-40B4-BE49-F238E27FC236}">
                      <a16:creationId xmlns:a16="http://schemas.microsoft.com/office/drawing/2014/main" id="{2ABA44E1-18D9-47B3-BECB-5D24EBB0B617}"/>
                    </a:ext>
                  </a:extLst>
                </p14:cNvPr>
                <p14:cNvContentPartPr/>
                <p14:nvPr/>
              </p14:nvContentPartPr>
              <p14:xfrm>
                <a:off x="4929000" y="5875916"/>
                <a:ext cx="137520" cy="63000"/>
              </p14:xfrm>
            </p:contentPart>
          </mc:Choice>
          <mc:Fallback xmlns="">
            <p:pic>
              <p:nvPicPr>
                <p:cNvPr id="304" name="Input penna 303">
                  <a:extLst>
                    <a:ext uri="{FF2B5EF4-FFF2-40B4-BE49-F238E27FC236}">
                      <a16:creationId xmlns:a16="http://schemas.microsoft.com/office/drawing/2014/main" id="{2ABA44E1-18D9-47B3-BECB-5D24EBB0B617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924680" y="5871596"/>
                  <a:ext cx="1461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05" name="Input penna 304">
                  <a:extLst>
                    <a:ext uri="{FF2B5EF4-FFF2-40B4-BE49-F238E27FC236}">
                      <a16:creationId xmlns:a16="http://schemas.microsoft.com/office/drawing/2014/main" id="{F5CD4C62-01A6-4C8B-B440-84F38568CDC8}"/>
                    </a:ext>
                  </a:extLst>
                </p14:cNvPr>
                <p14:cNvContentPartPr/>
                <p14:nvPr/>
              </p14:nvContentPartPr>
              <p14:xfrm>
                <a:off x="5179200" y="5882756"/>
                <a:ext cx="41400" cy="128880"/>
              </p14:xfrm>
            </p:contentPart>
          </mc:Choice>
          <mc:Fallback xmlns="">
            <p:pic>
              <p:nvPicPr>
                <p:cNvPr id="305" name="Input penna 304">
                  <a:extLst>
                    <a:ext uri="{FF2B5EF4-FFF2-40B4-BE49-F238E27FC236}">
                      <a16:creationId xmlns:a16="http://schemas.microsoft.com/office/drawing/2014/main" id="{F5CD4C62-01A6-4C8B-B440-84F38568CDC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174880" y="5878436"/>
                  <a:ext cx="500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06" name="Input penna 305">
                  <a:extLst>
                    <a:ext uri="{FF2B5EF4-FFF2-40B4-BE49-F238E27FC236}">
                      <a16:creationId xmlns:a16="http://schemas.microsoft.com/office/drawing/2014/main" id="{4118B235-5C3A-4262-8425-026248D80193}"/>
                    </a:ext>
                  </a:extLst>
                </p14:cNvPr>
                <p14:cNvContentPartPr/>
                <p14:nvPr/>
              </p14:nvContentPartPr>
              <p14:xfrm>
                <a:off x="5160840" y="5744516"/>
                <a:ext cx="36360" cy="44640"/>
              </p14:xfrm>
            </p:contentPart>
          </mc:Choice>
          <mc:Fallback xmlns="">
            <p:pic>
              <p:nvPicPr>
                <p:cNvPr id="306" name="Input penna 305">
                  <a:extLst>
                    <a:ext uri="{FF2B5EF4-FFF2-40B4-BE49-F238E27FC236}">
                      <a16:creationId xmlns:a16="http://schemas.microsoft.com/office/drawing/2014/main" id="{4118B235-5C3A-4262-8425-026248D8019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156520" y="5740196"/>
                  <a:ext cx="450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07" name="Input penna 306">
                  <a:extLst>
                    <a:ext uri="{FF2B5EF4-FFF2-40B4-BE49-F238E27FC236}">
                      <a16:creationId xmlns:a16="http://schemas.microsoft.com/office/drawing/2014/main" id="{4C44E0E5-C663-4D5D-B77D-4A5ABEC697BB}"/>
                    </a:ext>
                  </a:extLst>
                </p14:cNvPr>
                <p14:cNvContentPartPr/>
                <p14:nvPr/>
              </p14:nvContentPartPr>
              <p14:xfrm>
                <a:off x="5266680" y="5893556"/>
                <a:ext cx="254880" cy="159840"/>
              </p14:xfrm>
            </p:contentPart>
          </mc:Choice>
          <mc:Fallback xmlns="">
            <p:pic>
              <p:nvPicPr>
                <p:cNvPr id="307" name="Input penna 306">
                  <a:extLst>
                    <a:ext uri="{FF2B5EF4-FFF2-40B4-BE49-F238E27FC236}">
                      <a16:creationId xmlns:a16="http://schemas.microsoft.com/office/drawing/2014/main" id="{4C44E0E5-C663-4D5D-B77D-4A5ABEC697BB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262360" y="5889236"/>
                  <a:ext cx="2635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08" name="Input penna 307">
                  <a:extLst>
                    <a:ext uri="{FF2B5EF4-FFF2-40B4-BE49-F238E27FC236}">
                      <a16:creationId xmlns:a16="http://schemas.microsoft.com/office/drawing/2014/main" id="{A4DB8C7F-C49C-4266-9EE3-7D55B5D489C7}"/>
                    </a:ext>
                  </a:extLst>
                </p14:cNvPr>
                <p14:cNvContentPartPr/>
                <p14:nvPr/>
              </p14:nvContentPartPr>
              <p14:xfrm>
                <a:off x="5550360" y="5843876"/>
                <a:ext cx="205200" cy="204120"/>
              </p14:xfrm>
            </p:contentPart>
          </mc:Choice>
          <mc:Fallback xmlns="">
            <p:pic>
              <p:nvPicPr>
                <p:cNvPr id="308" name="Input penna 307">
                  <a:extLst>
                    <a:ext uri="{FF2B5EF4-FFF2-40B4-BE49-F238E27FC236}">
                      <a16:creationId xmlns:a16="http://schemas.microsoft.com/office/drawing/2014/main" id="{A4DB8C7F-C49C-4266-9EE3-7D55B5D489C7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546040" y="5839556"/>
                  <a:ext cx="2138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09" name="Input penna 308">
                  <a:extLst>
                    <a:ext uri="{FF2B5EF4-FFF2-40B4-BE49-F238E27FC236}">
                      <a16:creationId xmlns:a16="http://schemas.microsoft.com/office/drawing/2014/main" id="{646A0111-14FD-429A-B53C-969B7F164AA1}"/>
                    </a:ext>
                  </a:extLst>
                </p14:cNvPr>
                <p14:cNvContentPartPr/>
                <p14:nvPr/>
              </p14:nvContentPartPr>
              <p14:xfrm>
                <a:off x="5896320" y="5866556"/>
                <a:ext cx="156600" cy="209880"/>
              </p14:xfrm>
            </p:contentPart>
          </mc:Choice>
          <mc:Fallback xmlns="">
            <p:pic>
              <p:nvPicPr>
                <p:cNvPr id="309" name="Input penna 308">
                  <a:extLst>
                    <a:ext uri="{FF2B5EF4-FFF2-40B4-BE49-F238E27FC236}">
                      <a16:creationId xmlns:a16="http://schemas.microsoft.com/office/drawing/2014/main" id="{646A0111-14FD-429A-B53C-969B7F164AA1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892000" y="5862236"/>
                  <a:ext cx="1652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10" name="Input penna 309">
                  <a:extLst>
                    <a:ext uri="{FF2B5EF4-FFF2-40B4-BE49-F238E27FC236}">
                      <a16:creationId xmlns:a16="http://schemas.microsoft.com/office/drawing/2014/main" id="{5E0F44D1-9134-4B56-878C-4B52C8522324}"/>
                    </a:ext>
                  </a:extLst>
                </p14:cNvPr>
                <p14:cNvContentPartPr/>
                <p14:nvPr/>
              </p14:nvContentPartPr>
              <p14:xfrm>
                <a:off x="6456120" y="5880236"/>
                <a:ext cx="239040" cy="209160"/>
              </p14:xfrm>
            </p:contentPart>
          </mc:Choice>
          <mc:Fallback xmlns="">
            <p:pic>
              <p:nvPicPr>
                <p:cNvPr id="310" name="Input penna 309">
                  <a:extLst>
                    <a:ext uri="{FF2B5EF4-FFF2-40B4-BE49-F238E27FC236}">
                      <a16:creationId xmlns:a16="http://schemas.microsoft.com/office/drawing/2014/main" id="{5E0F44D1-9134-4B56-878C-4B52C8522324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451800" y="5875916"/>
                  <a:ext cx="2476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11" name="Input penna 310">
                  <a:extLst>
                    <a:ext uri="{FF2B5EF4-FFF2-40B4-BE49-F238E27FC236}">
                      <a16:creationId xmlns:a16="http://schemas.microsoft.com/office/drawing/2014/main" id="{E2C7F8FC-A9CB-40CB-9C20-A5059E2A4947}"/>
                    </a:ext>
                  </a:extLst>
                </p14:cNvPr>
                <p14:cNvContentPartPr/>
                <p14:nvPr/>
              </p14:nvContentPartPr>
              <p14:xfrm>
                <a:off x="6690840" y="5500076"/>
                <a:ext cx="112320" cy="570600"/>
              </p14:xfrm>
            </p:contentPart>
          </mc:Choice>
          <mc:Fallback xmlns="">
            <p:pic>
              <p:nvPicPr>
                <p:cNvPr id="311" name="Input penna 310">
                  <a:extLst>
                    <a:ext uri="{FF2B5EF4-FFF2-40B4-BE49-F238E27FC236}">
                      <a16:creationId xmlns:a16="http://schemas.microsoft.com/office/drawing/2014/main" id="{E2C7F8FC-A9CB-40CB-9C20-A5059E2A494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686520" y="5495756"/>
                  <a:ext cx="12096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12" name="Input penna 311">
                  <a:extLst>
                    <a:ext uri="{FF2B5EF4-FFF2-40B4-BE49-F238E27FC236}">
                      <a16:creationId xmlns:a16="http://schemas.microsoft.com/office/drawing/2014/main" id="{C475F43A-0F97-45A6-8F20-2CE77251776D}"/>
                    </a:ext>
                  </a:extLst>
                </p14:cNvPr>
                <p14:cNvContentPartPr/>
                <p14:nvPr/>
              </p14:nvContentPartPr>
              <p14:xfrm>
                <a:off x="6872640" y="5749196"/>
                <a:ext cx="134280" cy="333360"/>
              </p14:xfrm>
            </p:contentPart>
          </mc:Choice>
          <mc:Fallback xmlns="">
            <p:pic>
              <p:nvPicPr>
                <p:cNvPr id="312" name="Input penna 311">
                  <a:extLst>
                    <a:ext uri="{FF2B5EF4-FFF2-40B4-BE49-F238E27FC236}">
                      <a16:creationId xmlns:a16="http://schemas.microsoft.com/office/drawing/2014/main" id="{C475F43A-0F97-45A6-8F20-2CE77251776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868320" y="5744876"/>
                  <a:ext cx="14292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13" name="Input penna 312">
                  <a:extLst>
                    <a:ext uri="{FF2B5EF4-FFF2-40B4-BE49-F238E27FC236}">
                      <a16:creationId xmlns:a16="http://schemas.microsoft.com/office/drawing/2014/main" id="{A49E10EA-417D-41A1-9C12-DCD706CF3225}"/>
                    </a:ext>
                  </a:extLst>
                </p14:cNvPr>
                <p14:cNvContentPartPr/>
                <p14:nvPr/>
              </p14:nvContentPartPr>
              <p14:xfrm>
                <a:off x="7335600" y="5886716"/>
                <a:ext cx="302760" cy="307080"/>
              </p14:xfrm>
            </p:contentPart>
          </mc:Choice>
          <mc:Fallback xmlns="">
            <p:pic>
              <p:nvPicPr>
                <p:cNvPr id="313" name="Input penna 312">
                  <a:extLst>
                    <a:ext uri="{FF2B5EF4-FFF2-40B4-BE49-F238E27FC236}">
                      <a16:creationId xmlns:a16="http://schemas.microsoft.com/office/drawing/2014/main" id="{A49E10EA-417D-41A1-9C12-DCD706CF322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331280" y="5882396"/>
                  <a:ext cx="3114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14" name="Input penna 313">
                  <a:extLst>
                    <a:ext uri="{FF2B5EF4-FFF2-40B4-BE49-F238E27FC236}">
                      <a16:creationId xmlns:a16="http://schemas.microsoft.com/office/drawing/2014/main" id="{BCD9F62B-115B-4270-96A5-E1BE5E6A9365}"/>
                    </a:ext>
                  </a:extLst>
                </p14:cNvPr>
                <p14:cNvContentPartPr/>
                <p14:nvPr/>
              </p14:nvContentPartPr>
              <p14:xfrm>
                <a:off x="7952640" y="5840636"/>
                <a:ext cx="646920" cy="265680"/>
              </p14:xfrm>
            </p:contentPart>
          </mc:Choice>
          <mc:Fallback xmlns="">
            <p:pic>
              <p:nvPicPr>
                <p:cNvPr id="314" name="Input penna 313">
                  <a:extLst>
                    <a:ext uri="{FF2B5EF4-FFF2-40B4-BE49-F238E27FC236}">
                      <a16:creationId xmlns:a16="http://schemas.microsoft.com/office/drawing/2014/main" id="{BCD9F62B-115B-4270-96A5-E1BE5E6A9365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948320" y="5836316"/>
                  <a:ext cx="6555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15" name="Input penna 314">
                  <a:extLst>
                    <a:ext uri="{FF2B5EF4-FFF2-40B4-BE49-F238E27FC236}">
                      <a16:creationId xmlns:a16="http://schemas.microsoft.com/office/drawing/2014/main" id="{D036182D-2343-42BC-A2D0-CB02F2055011}"/>
                    </a:ext>
                  </a:extLst>
                </p14:cNvPr>
                <p14:cNvContentPartPr/>
                <p14:nvPr/>
              </p14:nvContentPartPr>
              <p14:xfrm>
                <a:off x="8755080" y="5567396"/>
                <a:ext cx="203760" cy="540720"/>
              </p14:xfrm>
            </p:contentPart>
          </mc:Choice>
          <mc:Fallback xmlns="">
            <p:pic>
              <p:nvPicPr>
                <p:cNvPr id="315" name="Input penna 314">
                  <a:extLst>
                    <a:ext uri="{FF2B5EF4-FFF2-40B4-BE49-F238E27FC236}">
                      <a16:creationId xmlns:a16="http://schemas.microsoft.com/office/drawing/2014/main" id="{D036182D-2343-42BC-A2D0-CB02F205501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750760" y="5563076"/>
                  <a:ext cx="21240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16" name="Input penna 315">
                  <a:extLst>
                    <a:ext uri="{FF2B5EF4-FFF2-40B4-BE49-F238E27FC236}">
                      <a16:creationId xmlns:a16="http://schemas.microsoft.com/office/drawing/2014/main" id="{FB522564-6FCE-4358-A308-5F7D577AC2E7}"/>
                    </a:ext>
                  </a:extLst>
                </p14:cNvPr>
                <p14:cNvContentPartPr/>
                <p14:nvPr/>
              </p14:nvContentPartPr>
              <p14:xfrm>
                <a:off x="8618640" y="5691596"/>
                <a:ext cx="205200" cy="36720"/>
              </p14:xfrm>
            </p:contentPart>
          </mc:Choice>
          <mc:Fallback xmlns="">
            <p:pic>
              <p:nvPicPr>
                <p:cNvPr id="316" name="Input penna 315">
                  <a:extLst>
                    <a:ext uri="{FF2B5EF4-FFF2-40B4-BE49-F238E27FC236}">
                      <a16:creationId xmlns:a16="http://schemas.microsoft.com/office/drawing/2014/main" id="{FB522564-6FCE-4358-A308-5F7D577AC2E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614320" y="5687276"/>
                  <a:ext cx="2138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17" name="Input penna 316">
                  <a:extLst>
                    <a:ext uri="{FF2B5EF4-FFF2-40B4-BE49-F238E27FC236}">
                      <a16:creationId xmlns:a16="http://schemas.microsoft.com/office/drawing/2014/main" id="{2B9EF779-6CC6-477D-BFA9-2ECD1609D896}"/>
                    </a:ext>
                  </a:extLst>
                </p14:cNvPr>
                <p14:cNvContentPartPr/>
                <p14:nvPr/>
              </p14:nvContentPartPr>
              <p14:xfrm>
                <a:off x="8954160" y="5909756"/>
                <a:ext cx="380880" cy="158400"/>
              </p14:xfrm>
            </p:contentPart>
          </mc:Choice>
          <mc:Fallback xmlns="">
            <p:pic>
              <p:nvPicPr>
                <p:cNvPr id="317" name="Input penna 316">
                  <a:extLst>
                    <a:ext uri="{FF2B5EF4-FFF2-40B4-BE49-F238E27FC236}">
                      <a16:creationId xmlns:a16="http://schemas.microsoft.com/office/drawing/2014/main" id="{2B9EF779-6CC6-477D-BFA9-2ECD1609D89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949840" y="5905436"/>
                  <a:ext cx="3895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18" name="Input penna 317">
                  <a:extLst>
                    <a:ext uri="{FF2B5EF4-FFF2-40B4-BE49-F238E27FC236}">
                      <a16:creationId xmlns:a16="http://schemas.microsoft.com/office/drawing/2014/main" id="{E392D72E-1EF2-441F-9933-DAED0799FD9E}"/>
                    </a:ext>
                  </a:extLst>
                </p14:cNvPr>
                <p14:cNvContentPartPr/>
                <p14:nvPr/>
              </p14:nvContentPartPr>
              <p14:xfrm>
                <a:off x="9398760" y="5826956"/>
                <a:ext cx="259560" cy="301320"/>
              </p14:xfrm>
            </p:contentPart>
          </mc:Choice>
          <mc:Fallback xmlns="">
            <p:pic>
              <p:nvPicPr>
                <p:cNvPr id="318" name="Input penna 317">
                  <a:extLst>
                    <a:ext uri="{FF2B5EF4-FFF2-40B4-BE49-F238E27FC236}">
                      <a16:creationId xmlns:a16="http://schemas.microsoft.com/office/drawing/2014/main" id="{E392D72E-1EF2-441F-9933-DAED0799FD9E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394440" y="5822636"/>
                  <a:ext cx="2682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19" name="Input penna 318">
                  <a:extLst>
                    <a:ext uri="{FF2B5EF4-FFF2-40B4-BE49-F238E27FC236}">
                      <a16:creationId xmlns:a16="http://schemas.microsoft.com/office/drawing/2014/main" id="{CB396A5B-7E44-4EBE-9CCD-5A1B16670F73}"/>
                    </a:ext>
                  </a:extLst>
                </p14:cNvPr>
                <p14:cNvContentPartPr/>
                <p14:nvPr/>
              </p14:nvContentPartPr>
              <p14:xfrm>
                <a:off x="9403800" y="5948276"/>
                <a:ext cx="228960" cy="28440"/>
              </p14:xfrm>
            </p:contentPart>
          </mc:Choice>
          <mc:Fallback xmlns="">
            <p:pic>
              <p:nvPicPr>
                <p:cNvPr id="319" name="Input penna 318">
                  <a:extLst>
                    <a:ext uri="{FF2B5EF4-FFF2-40B4-BE49-F238E27FC236}">
                      <a16:creationId xmlns:a16="http://schemas.microsoft.com/office/drawing/2014/main" id="{CB396A5B-7E44-4EBE-9CCD-5A1B16670F7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399480" y="5943956"/>
                  <a:ext cx="237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20" name="Input penna 319">
                  <a:extLst>
                    <a:ext uri="{FF2B5EF4-FFF2-40B4-BE49-F238E27FC236}">
                      <a16:creationId xmlns:a16="http://schemas.microsoft.com/office/drawing/2014/main" id="{5002D8AD-D071-4C37-9FE6-07D99B2AE321}"/>
                    </a:ext>
                  </a:extLst>
                </p14:cNvPr>
                <p14:cNvContentPartPr/>
                <p14:nvPr/>
              </p14:nvContentPartPr>
              <p14:xfrm>
                <a:off x="9759480" y="5930996"/>
                <a:ext cx="49680" cy="117360"/>
              </p14:xfrm>
            </p:contentPart>
          </mc:Choice>
          <mc:Fallback xmlns="">
            <p:pic>
              <p:nvPicPr>
                <p:cNvPr id="320" name="Input penna 319">
                  <a:extLst>
                    <a:ext uri="{FF2B5EF4-FFF2-40B4-BE49-F238E27FC236}">
                      <a16:creationId xmlns:a16="http://schemas.microsoft.com/office/drawing/2014/main" id="{5002D8AD-D071-4C37-9FE6-07D99B2AE32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755160" y="5926676"/>
                  <a:ext cx="583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21" name="Input penna 320">
                  <a:extLst>
                    <a:ext uri="{FF2B5EF4-FFF2-40B4-BE49-F238E27FC236}">
                      <a16:creationId xmlns:a16="http://schemas.microsoft.com/office/drawing/2014/main" id="{6F65B855-A145-487D-8B3A-3231079E764D}"/>
                    </a:ext>
                  </a:extLst>
                </p14:cNvPr>
                <p14:cNvContentPartPr/>
                <p14:nvPr/>
              </p14:nvContentPartPr>
              <p14:xfrm>
                <a:off x="9791520" y="5770076"/>
                <a:ext cx="39240" cy="13320"/>
              </p14:xfrm>
            </p:contentPart>
          </mc:Choice>
          <mc:Fallback xmlns="">
            <p:pic>
              <p:nvPicPr>
                <p:cNvPr id="321" name="Input penna 320">
                  <a:extLst>
                    <a:ext uri="{FF2B5EF4-FFF2-40B4-BE49-F238E27FC236}">
                      <a16:creationId xmlns:a16="http://schemas.microsoft.com/office/drawing/2014/main" id="{6F65B855-A145-487D-8B3A-3231079E764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787200" y="5765756"/>
                  <a:ext cx="478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22" name="Input penna 321">
                  <a:extLst>
                    <a:ext uri="{FF2B5EF4-FFF2-40B4-BE49-F238E27FC236}">
                      <a16:creationId xmlns:a16="http://schemas.microsoft.com/office/drawing/2014/main" id="{E2A516B4-0E41-49EE-AF77-770B922960E2}"/>
                    </a:ext>
                  </a:extLst>
                </p14:cNvPr>
                <p14:cNvContentPartPr/>
                <p14:nvPr/>
              </p14:nvContentPartPr>
              <p14:xfrm>
                <a:off x="9880440" y="5923796"/>
                <a:ext cx="225000" cy="161640"/>
              </p14:xfrm>
            </p:contentPart>
          </mc:Choice>
          <mc:Fallback xmlns="">
            <p:pic>
              <p:nvPicPr>
                <p:cNvPr id="322" name="Input penna 321">
                  <a:extLst>
                    <a:ext uri="{FF2B5EF4-FFF2-40B4-BE49-F238E27FC236}">
                      <a16:creationId xmlns:a16="http://schemas.microsoft.com/office/drawing/2014/main" id="{E2A516B4-0E41-49EE-AF77-770B922960E2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876120" y="5919476"/>
                  <a:ext cx="2336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23" name="Input penna 322">
                  <a:extLst>
                    <a:ext uri="{FF2B5EF4-FFF2-40B4-BE49-F238E27FC236}">
                      <a16:creationId xmlns:a16="http://schemas.microsoft.com/office/drawing/2014/main" id="{A9842F74-7FCC-48A8-AEC8-F621BF816B8F}"/>
                    </a:ext>
                  </a:extLst>
                </p14:cNvPr>
                <p14:cNvContentPartPr/>
                <p14:nvPr/>
              </p14:nvContentPartPr>
              <p14:xfrm>
                <a:off x="10165560" y="5905796"/>
                <a:ext cx="171360" cy="241200"/>
              </p14:xfrm>
            </p:contentPart>
          </mc:Choice>
          <mc:Fallback xmlns="">
            <p:pic>
              <p:nvPicPr>
                <p:cNvPr id="323" name="Input penna 322">
                  <a:extLst>
                    <a:ext uri="{FF2B5EF4-FFF2-40B4-BE49-F238E27FC236}">
                      <a16:creationId xmlns:a16="http://schemas.microsoft.com/office/drawing/2014/main" id="{A9842F74-7FCC-48A8-AEC8-F621BF816B8F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0161240" y="5901476"/>
                  <a:ext cx="1800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24" name="Input penna 323">
                  <a:extLst>
                    <a:ext uri="{FF2B5EF4-FFF2-40B4-BE49-F238E27FC236}">
                      <a16:creationId xmlns:a16="http://schemas.microsoft.com/office/drawing/2014/main" id="{5017BEBF-F629-411E-ACC9-A8151E099DC8}"/>
                    </a:ext>
                  </a:extLst>
                </p14:cNvPr>
                <p14:cNvContentPartPr/>
                <p14:nvPr/>
              </p14:nvContentPartPr>
              <p14:xfrm>
                <a:off x="10423320" y="6010196"/>
                <a:ext cx="32400" cy="83520"/>
              </p14:xfrm>
            </p:contentPart>
          </mc:Choice>
          <mc:Fallback xmlns="">
            <p:pic>
              <p:nvPicPr>
                <p:cNvPr id="324" name="Input penna 323">
                  <a:extLst>
                    <a:ext uri="{FF2B5EF4-FFF2-40B4-BE49-F238E27FC236}">
                      <a16:creationId xmlns:a16="http://schemas.microsoft.com/office/drawing/2014/main" id="{5017BEBF-F629-411E-ACC9-A8151E099DC8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419000" y="6005876"/>
                  <a:ext cx="410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25" name="Input penna 324">
                  <a:extLst>
                    <a:ext uri="{FF2B5EF4-FFF2-40B4-BE49-F238E27FC236}">
                      <a16:creationId xmlns:a16="http://schemas.microsoft.com/office/drawing/2014/main" id="{97B71821-16B3-4B98-9CB6-679DD5D14F81}"/>
                    </a:ext>
                  </a:extLst>
                </p14:cNvPr>
                <p14:cNvContentPartPr/>
                <p14:nvPr/>
              </p14:nvContentPartPr>
              <p14:xfrm>
                <a:off x="10463640" y="5884916"/>
                <a:ext cx="43200" cy="24120"/>
              </p14:xfrm>
            </p:contentPart>
          </mc:Choice>
          <mc:Fallback xmlns="">
            <p:pic>
              <p:nvPicPr>
                <p:cNvPr id="325" name="Input penna 324">
                  <a:extLst>
                    <a:ext uri="{FF2B5EF4-FFF2-40B4-BE49-F238E27FC236}">
                      <a16:creationId xmlns:a16="http://schemas.microsoft.com/office/drawing/2014/main" id="{97B71821-16B3-4B98-9CB6-679DD5D14F81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459320" y="5880596"/>
                  <a:ext cx="518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26" name="Input penna 325">
                  <a:extLst>
                    <a:ext uri="{FF2B5EF4-FFF2-40B4-BE49-F238E27FC236}">
                      <a16:creationId xmlns:a16="http://schemas.microsoft.com/office/drawing/2014/main" id="{45D19F3F-FA7F-44F0-BADD-DA9F004BDC2B}"/>
                    </a:ext>
                  </a:extLst>
                </p14:cNvPr>
                <p14:cNvContentPartPr/>
                <p14:nvPr/>
              </p14:nvContentPartPr>
              <p14:xfrm>
                <a:off x="11073120" y="5918756"/>
                <a:ext cx="258840" cy="200880"/>
              </p14:xfrm>
            </p:contentPart>
          </mc:Choice>
          <mc:Fallback xmlns="">
            <p:pic>
              <p:nvPicPr>
                <p:cNvPr id="326" name="Input penna 325">
                  <a:extLst>
                    <a:ext uri="{FF2B5EF4-FFF2-40B4-BE49-F238E27FC236}">
                      <a16:creationId xmlns:a16="http://schemas.microsoft.com/office/drawing/2014/main" id="{45D19F3F-FA7F-44F0-BADD-DA9F004BDC2B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1068800" y="5914436"/>
                  <a:ext cx="2674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27" name="Input penna 326">
                  <a:extLst>
                    <a:ext uri="{FF2B5EF4-FFF2-40B4-BE49-F238E27FC236}">
                      <a16:creationId xmlns:a16="http://schemas.microsoft.com/office/drawing/2014/main" id="{145EE4AE-5E25-4717-AD6C-7757F3D30896}"/>
                    </a:ext>
                  </a:extLst>
                </p14:cNvPr>
                <p14:cNvContentPartPr/>
                <p14:nvPr/>
              </p14:nvContentPartPr>
              <p14:xfrm>
                <a:off x="11398200" y="5600156"/>
                <a:ext cx="71640" cy="507240"/>
              </p14:xfrm>
            </p:contentPart>
          </mc:Choice>
          <mc:Fallback xmlns="">
            <p:pic>
              <p:nvPicPr>
                <p:cNvPr id="327" name="Input penna 326">
                  <a:extLst>
                    <a:ext uri="{FF2B5EF4-FFF2-40B4-BE49-F238E27FC236}">
                      <a16:creationId xmlns:a16="http://schemas.microsoft.com/office/drawing/2014/main" id="{145EE4AE-5E25-4717-AD6C-7757F3D3089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393880" y="5595836"/>
                  <a:ext cx="8028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28" name="Input penna 327">
                  <a:extLst>
                    <a:ext uri="{FF2B5EF4-FFF2-40B4-BE49-F238E27FC236}">
                      <a16:creationId xmlns:a16="http://schemas.microsoft.com/office/drawing/2014/main" id="{66730BDA-A32A-40D3-9F03-A6CB623CE738}"/>
                    </a:ext>
                  </a:extLst>
                </p14:cNvPr>
                <p14:cNvContentPartPr/>
                <p14:nvPr/>
              </p14:nvContentPartPr>
              <p14:xfrm>
                <a:off x="11522040" y="5803916"/>
                <a:ext cx="223560" cy="317880"/>
              </p14:xfrm>
            </p:contentPart>
          </mc:Choice>
          <mc:Fallback xmlns="">
            <p:pic>
              <p:nvPicPr>
                <p:cNvPr id="328" name="Input penna 327">
                  <a:extLst>
                    <a:ext uri="{FF2B5EF4-FFF2-40B4-BE49-F238E27FC236}">
                      <a16:creationId xmlns:a16="http://schemas.microsoft.com/office/drawing/2014/main" id="{66730BDA-A32A-40D3-9F03-A6CB623CE73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517720" y="5799596"/>
                  <a:ext cx="232200" cy="32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9" name="Gruppo 358">
            <a:extLst>
              <a:ext uri="{FF2B5EF4-FFF2-40B4-BE49-F238E27FC236}">
                <a16:creationId xmlns:a16="http://schemas.microsoft.com/office/drawing/2014/main" id="{B3D2DD98-0100-4C74-A55A-75E394DE41D5}"/>
              </a:ext>
            </a:extLst>
          </p:cNvPr>
          <p:cNvGrpSpPr/>
          <p:nvPr/>
        </p:nvGrpSpPr>
        <p:grpSpPr>
          <a:xfrm>
            <a:off x="209040" y="6462151"/>
            <a:ext cx="3006720" cy="476845"/>
            <a:chOff x="209040" y="6462151"/>
            <a:chExt cx="3006720" cy="4768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35" name="Input penna 334">
                  <a:extLst>
                    <a:ext uri="{FF2B5EF4-FFF2-40B4-BE49-F238E27FC236}">
                      <a16:creationId xmlns:a16="http://schemas.microsoft.com/office/drawing/2014/main" id="{31226C59-BA1D-47C7-9548-4A3779398E33}"/>
                    </a:ext>
                  </a:extLst>
                </p14:cNvPr>
                <p14:cNvContentPartPr/>
                <p14:nvPr/>
              </p14:nvContentPartPr>
              <p14:xfrm>
                <a:off x="209040" y="6527516"/>
                <a:ext cx="372240" cy="190440"/>
              </p14:xfrm>
            </p:contentPart>
          </mc:Choice>
          <mc:Fallback xmlns="">
            <p:pic>
              <p:nvPicPr>
                <p:cNvPr id="335" name="Input penna 334">
                  <a:extLst>
                    <a:ext uri="{FF2B5EF4-FFF2-40B4-BE49-F238E27FC236}">
                      <a16:creationId xmlns:a16="http://schemas.microsoft.com/office/drawing/2014/main" id="{31226C59-BA1D-47C7-9548-4A3779398E33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04720" y="6523196"/>
                  <a:ext cx="3808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36" name="Input penna 335">
                  <a:extLst>
                    <a:ext uri="{FF2B5EF4-FFF2-40B4-BE49-F238E27FC236}">
                      <a16:creationId xmlns:a16="http://schemas.microsoft.com/office/drawing/2014/main" id="{2E4C2E3A-15D3-4754-A9D8-4DCFF19E8E55}"/>
                    </a:ext>
                  </a:extLst>
                </p14:cNvPr>
                <p14:cNvContentPartPr/>
                <p14:nvPr/>
              </p14:nvContentPartPr>
              <p14:xfrm>
                <a:off x="656520" y="6493676"/>
                <a:ext cx="484560" cy="178200"/>
              </p14:xfrm>
            </p:contentPart>
          </mc:Choice>
          <mc:Fallback xmlns="">
            <p:pic>
              <p:nvPicPr>
                <p:cNvPr id="336" name="Input penna 335">
                  <a:extLst>
                    <a:ext uri="{FF2B5EF4-FFF2-40B4-BE49-F238E27FC236}">
                      <a16:creationId xmlns:a16="http://schemas.microsoft.com/office/drawing/2014/main" id="{2E4C2E3A-15D3-4754-A9D8-4DCFF19E8E5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52200" y="6489356"/>
                  <a:ext cx="493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37" name="Input penna 336">
                  <a:extLst>
                    <a:ext uri="{FF2B5EF4-FFF2-40B4-BE49-F238E27FC236}">
                      <a16:creationId xmlns:a16="http://schemas.microsoft.com/office/drawing/2014/main" id="{A8C2FD2E-DCEC-4D8F-B721-12E8982009FE}"/>
                    </a:ext>
                  </a:extLst>
                </p14:cNvPr>
                <p14:cNvContentPartPr/>
                <p14:nvPr/>
              </p14:nvContentPartPr>
              <p14:xfrm>
                <a:off x="1292280" y="6510596"/>
                <a:ext cx="91440" cy="428400"/>
              </p14:xfrm>
            </p:contentPart>
          </mc:Choice>
          <mc:Fallback xmlns="">
            <p:pic>
              <p:nvPicPr>
                <p:cNvPr id="337" name="Input penna 336">
                  <a:extLst>
                    <a:ext uri="{FF2B5EF4-FFF2-40B4-BE49-F238E27FC236}">
                      <a16:creationId xmlns:a16="http://schemas.microsoft.com/office/drawing/2014/main" id="{A8C2FD2E-DCEC-4D8F-B721-12E8982009F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287960" y="6506276"/>
                  <a:ext cx="10008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38" name="Input penna 337">
                  <a:extLst>
                    <a:ext uri="{FF2B5EF4-FFF2-40B4-BE49-F238E27FC236}">
                      <a16:creationId xmlns:a16="http://schemas.microsoft.com/office/drawing/2014/main" id="{0E5D576B-5720-4D1E-ABD6-E977AA7332A9}"/>
                    </a:ext>
                  </a:extLst>
                </p14:cNvPr>
                <p14:cNvContentPartPr/>
                <p14:nvPr/>
              </p14:nvContentPartPr>
              <p14:xfrm>
                <a:off x="1334400" y="6543871"/>
                <a:ext cx="339840" cy="220680"/>
              </p14:xfrm>
            </p:contentPart>
          </mc:Choice>
          <mc:Fallback xmlns="">
            <p:pic>
              <p:nvPicPr>
                <p:cNvPr id="338" name="Input penna 337">
                  <a:extLst>
                    <a:ext uri="{FF2B5EF4-FFF2-40B4-BE49-F238E27FC236}">
                      <a16:creationId xmlns:a16="http://schemas.microsoft.com/office/drawing/2014/main" id="{0E5D576B-5720-4D1E-ABD6-E977AA7332A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330080" y="6539551"/>
                  <a:ext cx="3484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39" name="Input penna 338">
                  <a:extLst>
                    <a:ext uri="{FF2B5EF4-FFF2-40B4-BE49-F238E27FC236}">
                      <a16:creationId xmlns:a16="http://schemas.microsoft.com/office/drawing/2014/main" id="{F9181F94-E07F-46A0-825A-AA80C71E0E03}"/>
                    </a:ext>
                  </a:extLst>
                </p14:cNvPr>
                <p14:cNvContentPartPr/>
                <p14:nvPr/>
              </p14:nvContentPartPr>
              <p14:xfrm>
                <a:off x="1761000" y="6608311"/>
                <a:ext cx="37440" cy="86040"/>
              </p14:xfrm>
            </p:contentPart>
          </mc:Choice>
          <mc:Fallback xmlns="">
            <p:pic>
              <p:nvPicPr>
                <p:cNvPr id="339" name="Input penna 338">
                  <a:extLst>
                    <a:ext uri="{FF2B5EF4-FFF2-40B4-BE49-F238E27FC236}">
                      <a16:creationId xmlns:a16="http://schemas.microsoft.com/office/drawing/2014/main" id="{F9181F94-E07F-46A0-825A-AA80C71E0E0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756680" y="6603991"/>
                  <a:ext cx="460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40" name="Input penna 339">
                  <a:extLst>
                    <a:ext uri="{FF2B5EF4-FFF2-40B4-BE49-F238E27FC236}">
                      <a16:creationId xmlns:a16="http://schemas.microsoft.com/office/drawing/2014/main" id="{4D66BB2F-6872-43F4-B9C5-442931FBED41}"/>
                    </a:ext>
                  </a:extLst>
                </p14:cNvPr>
                <p14:cNvContentPartPr/>
                <p14:nvPr/>
              </p14:nvContentPartPr>
              <p14:xfrm>
                <a:off x="1745880" y="6513631"/>
                <a:ext cx="11880" cy="38880"/>
              </p14:xfrm>
            </p:contentPart>
          </mc:Choice>
          <mc:Fallback xmlns="">
            <p:pic>
              <p:nvPicPr>
                <p:cNvPr id="340" name="Input penna 339">
                  <a:extLst>
                    <a:ext uri="{FF2B5EF4-FFF2-40B4-BE49-F238E27FC236}">
                      <a16:creationId xmlns:a16="http://schemas.microsoft.com/office/drawing/2014/main" id="{4D66BB2F-6872-43F4-B9C5-442931FBED41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741560" y="6509311"/>
                  <a:ext cx="205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41" name="Input penna 340">
                  <a:extLst>
                    <a:ext uri="{FF2B5EF4-FFF2-40B4-BE49-F238E27FC236}">
                      <a16:creationId xmlns:a16="http://schemas.microsoft.com/office/drawing/2014/main" id="{8AD2F299-3D6A-48A0-BAFB-590AE23FE010}"/>
                    </a:ext>
                  </a:extLst>
                </p14:cNvPr>
                <p14:cNvContentPartPr/>
                <p14:nvPr/>
              </p14:nvContentPartPr>
              <p14:xfrm>
                <a:off x="1885200" y="6554671"/>
                <a:ext cx="292680" cy="215640"/>
              </p14:xfrm>
            </p:contentPart>
          </mc:Choice>
          <mc:Fallback xmlns="">
            <p:pic>
              <p:nvPicPr>
                <p:cNvPr id="341" name="Input penna 340">
                  <a:extLst>
                    <a:ext uri="{FF2B5EF4-FFF2-40B4-BE49-F238E27FC236}">
                      <a16:creationId xmlns:a16="http://schemas.microsoft.com/office/drawing/2014/main" id="{8AD2F299-3D6A-48A0-BAFB-590AE23FE010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880880" y="6550351"/>
                  <a:ext cx="3013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42" name="Input penna 341">
                  <a:extLst>
                    <a:ext uri="{FF2B5EF4-FFF2-40B4-BE49-F238E27FC236}">
                      <a16:creationId xmlns:a16="http://schemas.microsoft.com/office/drawing/2014/main" id="{2567D59A-7121-439D-9D07-4C90E445EF77}"/>
                    </a:ext>
                  </a:extLst>
                </p14:cNvPr>
                <p14:cNvContentPartPr/>
                <p14:nvPr/>
              </p14:nvContentPartPr>
              <p14:xfrm>
                <a:off x="2273640" y="6495991"/>
                <a:ext cx="336960" cy="259560"/>
              </p14:xfrm>
            </p:contentPart>
          </mc:Choice>
          <mc:Fallback xmlns="">
            <p:pic>
              <p:nvPicPr>
                <p:cNvPr id="342" name="Input penna 341">
                  <a:extLst>
                    <a:ext uri="{FF2B5EF4-FFF2-40B4-BE49-F238E27FC236}">
                      <a16:creationId xmlns:a16="http://schemas.microsoft.com/office/drawing/2014/main" id="{2567D59A-7121-439D-9D07-4C90E445EF77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2269320" y="6491671"/>
                  <a:ext cx="3456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43" name="Input penna 342">
                  <a:extLst>
                    <a:ext uri="{FF2B5EF4-FFF2-40B4-BE49-F238E27FC236}">
                      <a16:creationId xmlns:a16="http://schemas.microsoft.com/office/drawing/2014/main" id="{DD68746B-DAFB-4BCE-B5F0-6EBCC95D47CE}"/>
                    </a:ext>
                  </a:extLst>
                </p14:cNvPr>
                <p14:cNvContentPartPr/>
                <p14:nvPr/>
              </p14:nvContentPartPr>
              <p14:xfrm>
                <a:off x="2288400" y="6594271"/>
                <a:ext cx="219240" cy="27360"/>
              </p14:xfrm>
            </p:contentPart>
          </mc:Choice>
          <mc:Fallback xmlns="">
            <p:pic>
              <p:nvPicPr>
                <p:cNvPr id="343" name="Input penna 342">
                  <a:extLst>
                    <a:ext uri="{FF2B5EF4-FFF2-40B4-BE49-F238E27FC236}">
                      <a16:creationId xmlns:a16="http://schemas.microsoft.com/office/drawing/2014/main" id="{DD68746B-DAFB-4BCE-B5F0-6EBCC95D47C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284080" y="6589951"/>
                  <a:ext cx="227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44" name="Input penna 343">
                  <a:extLst>
                    <a:ext uri="{FF2B5EF4-FFF2-40B4-BE49-F238E27FC236}">
                      <a16:creationId xmlns:a16="http://schemas.microsoft.com/office/drawing/2014/main" id="{2649416F-FB74-48C2-87FA-491ADCBE7DE0}"/>
                    </a:ext>
                  </a:extLst>
                </p14:cNvPr>
                <p14:cNvContentPartPr/>
                <p14:nvPr/>
              </p14:nvContentPartPr>
              <p14:xfrm>
                <a:off x="2641200" y="6462151"/>
                <a:ext cx="193680" cy="319320"/>
              </p14:xfrm>
            </p:contentPart>
          </mc:Choice>
          <mc:Fallback xmlns="">
            <p:pic>
              <p:nvPicPr>
                <p:cNvPr id="344" name="Input penna 343">
                  <a:extLst>
                    <a:ext uri="{FF2B5EF4-FFF2-40B4-BE49-F238E27FC236}">
                      <a16:creationId xmlns:a16="http://schemas.microsoft.com/office/drawing/2014/main" id="{2649416F-FB74-48C2-87FA-491ADCBE7DE0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2636880" y="6457831"/>
                  <a:ext cx="2023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45" name="Input penna 344">
                  <a:extLst>
                    <a:ext uri="{FF2B5EF4-FFF2-40B4-BE49-F238E27FC236}">
                      <a16:creationId xmlns:a16="http://schemas.microsoft.com/office/drawing/2014/main" id="{3BFEF6C2-6A6E-425B-8374-0FA8980C9C18}"/>
                    </a:ext>
                  </a:extLst>
                </p14:cNvPr>
                <p14:cNvContentPartPr/>
                <p14:nvPr/>
              </p14:nvContentPartPr>
              <p14:xfrm>
                <a:off x="2618160" y="6583831"/>
                <a:ext cx="214560" cy="40680"/>
              </p14:xfrm>
            </p:contentPart>
          </mc:Choice>
          <mc:Fallback xmlns="">
            <p:pic>
              <p:nvPicPr>
                <p:cNvPr id="345" name="Input penna 344">
                  <a:extLst>
                    <a:ext uri="{FF2B5EF4-FFF2-40B4-BE49-F238E27FC236}">
                      <a16:creationId xmlns:a16="http://schemas.microsoft.com/office/drawing/2014/main" id="{3BFEF6C2-6A6E-425B-8374-0FA8980C9C18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613840" y="6579511"/>
                  <a:ext cx="2232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346" name="Input penna 345">
                  <a:extLst>
                    <a:ext uri="{FF2B5EF4-FFF2-40B4-BE49-F238E27FC236}">
                      <a16:creationId xmlns:a16="http://schemas.microsoft.com/office/drawing/2014/main" id="{C084B55C-FA31-41CC-9D1B-697D3DA8EE49}"/>
                    </a:ext>
                  </a:extLst>
                </p14:cNvPr>
                <p14:cNvContentPartPr/>
                <p14:nvPr/>
              </p14:nvContentPartPr>
              <p14:xfrm>
                <a:off x="2896440" y="6539191"/>
                <a:ext cx="319320" cy="247320"/>
              </p14:xfrm>
            </p:contentPart>
          </mc:Choice>
          <mc:Fallback xmlns="">
            <p:pic>
              <p:nvPicPr>
                <p:cNvPr id="346" name="Input penna 345">
                  <a:extLst>
                    <a:ext uri="{FF2B5EF4-FFF2-40B4-BE49-F238E27FC236}">
                      <a16:creationId xmlns:a16="http://schemas.microsoft.com/office/drawing/2014/main" id="{C084B55C-FA31-41CC-9D1B-697D3DA8EE49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892120" y="6534871"/>
                  <a:ext cx="327960" cy="25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347" name="Input penna 346">
                <a:extLst>
                  <a:ext uri="{FF2B5EF4-FFF2-40B4-BE49-F238E27FC236}">
                    <a16:creationId xmlns:a16="http://schemas.microsoft.com/office/drawing/2014/main" id="{F12AFB65-FC81-4A21-B86D-1B10AFBC9916}"/>
                  </a:ext>
                </a:extLst>
              </p14:cNvPr>
              <p14:cNvContentPartPr/>
              <p14:nvPr/>
            </p14:nvContentPartPr>
            <p14:xfrm>
              <a:off x="3951600" y="6364231"/>
              <a:ext cx="419040" cy="363240"/>
            </p14:xfrm>
          </p:contentPart>
        </mc:Choice>
        <mc:Fallback xmlns="">
          <p:pic>
            <p:nvPicPr>
              <p:cNvPr id="347" name="Input penna 346">
                <a:extLst>
                  <a:ext uri="{FF2B5EF4-FFF2-40B4-BE49-F238E27FC236}">
                    <a16:creationId xmlns:a16="http://schemas.microsoft.com/office/drawing/2014/main" id="{F12AFB65-FC81-4A21-B86D-1B10AFBC9916}"/>
                  </a:ext>
                </a:extLst>
              </p:cNvPr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3947280" y="6359911"/>
                <a:ext cx="42768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348" name="Input penna 347">
                <a:extLst>
                  <a:ext uri="{FF2B5EF4-FFF2-40B4-BE49-F238E27FC236}">
                    <a16:creationId xmlns:a16="http://schemas.microsoft.com/office/drawing/2014/main" id="{544166D2-89D6-4C9A-93AC-11B1EBD5DEE4}"/>
                  </a:ext>
                </a:extLst>
              </p14:cNvPr>
              <p14:cNvContentPartPr/>
              <p14:nvPr/>
            </p14:nvContentPartPr>
            <p14:xfrm>
              <a:off x="4714080" y="6562951"/>
              <a:ext cx="287640" cy="222840"/>
            </p14:xfrm>
          </p:contentPart>
        </mc:Choice>
        <mc:Fallback xmlns="">
          <p:pic>
            <p:nvPicPr>
              <p:cNvPr id="348" name="Input penna 347">
                <a:extLst>
                  <a:ext uri="{FF2B5EF4-FFF2-40B4-BE49-F238E27FC236}">
                    <a16:creationId xmlns:a16="http://schemas.microsoft.com/office/drawing/2014/main" id="{544166D2-89D6-4C9A-93AC-11B1EBD5DEE4}"/>
                  </a:ext>
                </a:extLst>
              </p:cNvPr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4709760" y="6558631"/>
                <a:ext cx="296280" cy="23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58" name="Gruppo 357">
            <a:extLst>
              <a:ext uri="{FF2B5EF4-FFF2-40B4-BE49-F238E27FC236}">
                <a16:creationId xmlns:a16="http://schemas.microsoft.com/office/drawing/2014/main" id="{862D4899-9BA3-41D6-AE96-56DBFF99E6FA}"/>
              </a:ext>
            </a:extLst>
          </p:cNvPr>
          <p:cNvGrpSpPr/>
          <p:nvPr/>
        </p:nvGrpSpPr>
        <p:grpSpPr>
          <a:xfrm>
            <a:off x="5431560" y="6462511"/>
            <a:ext cx="625680" cy="422640"/>
            <a:chOff x="5431560" y="6462511"/>
            <a:chExt cx="62568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49" name="Input penna 348">
                  <a:extLst>
                    <a:ext uri="{FF2B5EF4-FFF2-40B4-BE49-F238E27FC236}">
                      <a16:creationId xmlns:a16="http://schemas.microsoft.com/office/drawing/2014/main" id="{9E575521-2F59-43CB-9AAF-718A5CA5500E}"/>
                    </a:ext>
                  </a:extLst>
                </p14:cNvPr>
                <p14:cNvContentPartPr/>
                <p14:nvPr/>
              </p14:nvContentPartPr>
              <p14:xfrm>
                <a:off x="5431560" y="6462511"/>
                <a:ext cx="625680" cy="208440"/>
              </p14:xfrm>
            </p:contentPart>
          </mc:Choice>
          <mc:Fallback xmlns="">
            <p:pic>
              <p:nvPicPr>
                <p:cNvPr id="349" name="Input penna 348">
                  <a:extLst>
                    <a:ext uri="{FF2B5EF4-FFF2-40B4-BE49-F238E27FC236}">
                      <a16:creationId xmlns:a16="http://schemas.microsoft.com/office/drawing/2014/main" id="{9E575521-2F59-43CB-9AAF-718A5CA5500E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427240" y="6458191"/>
                  <a:ext cx="6343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350" name="Input penna 349">
                  <a:extLst>
                    <a:ext uri="{FF2B5EF4-FFF2-40B4-BE49-F238E27FC236}">
                      <a16:creationId xmlns:a16="http://schemas.microsoft.com/office/drawing/2014/main" id="{AAF0657F-7297-4449-8169-D705EFD4394E}"/>
                    </a:ext>
                  </a:extLst>
                </p14:cNvPr>
                <p14:cNvContentPartPr/>
                <p14:nvPr/>
              </p14:nvContentPartPr>
              <p14:xfrm>
                <a:off x="5771040" y="6470791"/>
                <a:ext cx="69120" cy="414360"/>
              </p14:xfrm>
            </p:contentPart>
          </mc:Choice>
          <mc:Fallback xmlns="">
            <p:pic>
              <p:nvPicPr>
                <p:cNvPr id="350" name="Input penna 349">
                  <a:extLst>
                    <a:ext uri="{FF2B5EF4-FFF2-40B4-BE49-F238E27FC236}">
                      <a16:creationId xmlns:a16="http://schemas.microsoft.com/office/drawing/2014/main" id="{AAF0657F-7297-4449-8169-D705EFD4394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766720" y="6466471"/>
                  <a:ext cx="77760" cy="42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uppo 356">
            <a:extLst>
              <a:ext uri="{FF2B5EF4-FFF2-40B4-BE49-F238E27FC236}">
                <a16:creationId xmlns:a16="http://schemas.microsoft.com/office/drawing/2014/main" id="{80BC5F8A-A6CE-4D62-92AA-8C7931A1FAD6}"/>
              </a:ext>
            </a:extLst>
          </p:cNvPr>
          <p:cNvGrpSpPr/>
          <p:nvPr/>
        </p:nvGrpSpPr>
        <p:grpSpPr>
          <a:xfrm>
            <a:off x="6665280" y="6340111"/>
            <a:ext cx="275760" cy="389160"/>
            <a:chOff x="6665280" y="6340111"/>
            <a:chExt cx="27576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351" name="Input penna 350">
                  <a:extLst>
                    <a:ext uri="{FF2B5EF4-FFF2-40B4-BE49-F238E27FC236}">
                      <a16:creationId xmlns:a16="http://schemas.microsoft.com/office/drawing/2014/main" id="{2BA4A813-B9FA-4727-B40F-CAEF33D82C09}"/>
                    </a:ext>
                  </a:extLst>
                </p14:cNvPr>
                <p14:cNvContentPartPr/>
                <p14:nvPr/>
              </p14:nvContentPartPr>
              <p14:xfrm>
                <a:off x="6665280" y="6525511"/>
                <a:ext cx="241560" cy="203760"/>
              </p14:xfrm>
            </p:contentPart>
          </mc:Choice>
          <mc:Fallback xmlns="">
            <p:pic>
              <p:nvPicPr>
                <p:cNvPr id="351" name="Input penna 350">
                  <a:extLst>
                    <a:ext uri="{FF2B5EF4-FFF2-40B4-BE49-F238E27FC236}">
                      <a16:creationId xmlns:a16="http://schemas.microsoft.com/office/drawing/2014/main" id="{2BA4A813-B9FA-4727-B40F-CAEF33D82C09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6660960" y="6521191"/>
                  <a:ext cx="2502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352" name="Input penna 351">
                  <a:extLst>
                    <a:ext uri="{FF2B5EF4-FFF2-40B4-BE49-F238E27FC236}">
                      <a16:creationId xmlns:a16="http://schemas.microsoft.com/office/drawing/2014/main" id="{322506AE-F23A-4FCB-B57E-9FC628604D04}"/>
                    </a:ext>
                  </a:extLst>
                </p14:cNvPr>
                <p14:cNvContentPartPr/>
                <p14:nvPr/>
              </p14:nvContentPartPr>
              <p14:xfrm>
                <a:off x="6677160" y="6340111"/>
                <a:ext cx="263880" cy="62280"/>
              </p14:xfrm>
            </p:contentPart>
          </mc:Choice>
          <mc:Fallback xmlns="">
            <p:pic>
              <p:nvPicPr>
                <p:cNvPr id="352" name="Input penna 351">
                  <a:extLst>
                    <a:ext uri="{FF2B5EF4-FFF2-40B4-BE49-F238E27FC236}">
                      <a16:creationId xmlns:a16="http://schemas.microsoft.com/office/drawing/2014/main" id="{322506AE-F23A-4FCB-B57E-9FC628604D04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6672840" y="6335791"/>
                  <a:ext cx="27252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uppo 355">
            <a:extLst>
              <a:ext uri="{FF2B5EF4-FFF2-40B4-BE49-F238E27FC236}">
                <a16:creationId xmlns:a16="http://schemas.microsoft.com/office/drawing/2014/main" id="{0173E8DD-D515-41EB-844E-7B4C6839CBEF}"/>
              </a:ext>
            </a:extLst>
          </p:cNvPr>
          <p:cNvGrpSpPr/>
          <p:nvPr/>
        </p:nvGrpSpPr>
        <p:grpSpPr>
          <a:xfrm>
            <a:off x="7294200" y="6529831"/>
            <a:ext cx="1285560" cy="236160"/>
            <a:chOff x="7294200" y="6529831"/>
            <a:chExt cx="128556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353" name="Input penna 352">
                  <a:extLst>
                    <a:ext uri="{FF2B5EF4-FFF2-40B4-BE49-F238E27FC236}">
                      <a16:creationId xmlns:a16="http://schemas.microsoft.com/office/drawing/2014/main" id="{9C03F3F0-B8B5-41D8-9F3B-AD72D662001C}"/>
                    </a:ext>
                  </a:extLst>
                </p14:cNvPr>
                <p14:cNvContentPartPr/>
                <p14:nvPr/>
              </p14:nvContentPartPr>
              <p14:xfrm>
                <a:off x="7294200" y="6529831"/>
                <a:ext cx="464400" cy="207360"/>
              </p14:xfrm>
            </p:contentPart>
          </mc:Choice>
          <mc:Fallback xmlns="">
            <p:pic>
              <p:nvPicPr>
                <p:cNvPr id="353" name="Input penna 352">
                  <a:extLst>
                    <a:ext uri="{FF2B5EF4-FFF2-40B4-BE49-F238E27FC236}">
                      <a16:creationId xmlns:a16="http://schemas.microsoft.com/office/drawing/2014/main" id="{9C03F3F0-B8B5-41D8-9F3B-AD72D662001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289880" y="6525511"/>
                  <a:ext cx="473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354" name="Input penna 353">
                  <a:extLst>
                    <a:ext uri="{FF2B5EF4-FFF2-40B4-BE49-F238E27FC236}">
                      <a16:creationId xmlns:a16="http://schemas.microsoft.com/office/drawing/2014/main" id="{91F43988-7341-4E63-9D7F-A6DADCEE6635}"/>
                    </a:ext>
                  </a:extLst>
                </p14:cNvPr>
                <p14:cNvContentPartPr/>
                <p14:nvPr/>
              </p14:nvContentPartPr>
              <p14:xfrm>
                <a:off x="7800720" y="6571591"/>
                <a:ext cx="247320" cy="174240"/>
              </p14:xfrm>
            </p:contentPart>
          </mc:Choice>
          <mc:Fallback xmlns="">
            <p:pic>
              <p:nvPicPr>
                <p:cNvPr id="354" name="Input penna 353">
                  <a:extLst>
                    <a:ext uri="{FF2B5EF4-FFF2-40B4-BE49-F238E27FC236}">
                      <a16:creationId xmlns:a16="http://schemas.microsoft.com/office/drawing/2014/main" id="{91F43988-7341-4E63-9D7F-A6DADCEE6635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7796400" y="6567271"/>
                  <a:ext cx="2559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355" name="Input penna 354">
                  <a:extLst>
                    <a:ext uri="{FF2B5EF4-FFF2-40B4-BE49-F238E27FC236}">
                      <a16:creationId xmlns:a16="http://schemas.microsoft.com/office/drawing/2014/main" id="{8014E25D-4CDA-49F2-BFD7-B25DA5D78FA6}"/>
                    </a:ext>
                  </a:extLst>
                </p14:cNvPr>
                <p14:cNvContentPartPr/>
                <p14:nvPr/>
              </p14:nvContentPartPr>
              <p14:xfrm>
                <a:off x="8126160" y="6556831"/>
                <a:ext cx="453600" cy="209160"/>
              </p14:xfrm>
            </p:contentPart>
          </mc:Choice>
          <mc:Fallback xmlns="">
            <p:pic>
              <p:nvPicPr>
                <p:cNvPr id="355" name="Input penna 354">
                  <a:extLst>
                    <a:ext uri="{FF2B5EF4-FFF2-40B4-BE49-F238E27FC236}">
                      <a16:creationId xmlns:a16="http://schemas.microsoft.com/office/drawing/2014/main" id="{8014E25D-4CDA-49F2-BFD7-B25DA5D78FA6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8121840" y="6552511"/>
                  <a:ext cx="462240" cy="21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360" name="Input penna 359">
                <a:extLst>
                  <a:ext uri="{FF2B5EF4-FFF2-40B4-BE49-F238E27FC236}">
                    <a16:creationId xmlns:a16="http://schemas.microsoft.com/office/drawing/2014/main" id="{DC690E2D-6A6F-4555-9246-F47BC2D160EF}"/>
                  </a:ext>
                </a:extLst>
              </p14:cNvPr>
              <p14:cNvContentPartPr/>
              <p14:nvPr/>
            </p14:nvContentPartPr>
            <p14:xfrm>
              <a:off x="9007080" y="6458911"/>
              <a:ext cx="751320" cy="249480"/>
            </p14:xfrm>
          </p:contentPart>
        </mc:Choice>
        <mc:Fallback xmlns="">
          <p:pic>
            <p:nvPicPr>
              <p:cNvPr id="360" name="Input penna 359">
                <a:extLst>
                  <a:ext uri="{FF2B5EF4-FFF2-40B4-BE49-F238E27FC236}">
                    <a16:creationId xmlns:a16="http://schemas.microsoft.com/office/drawing/2014/main" id="{DC690E2D-6A6F-4555-9246-F47BC2D160EF}"/>
                  </a:ext>
                </a:extLst>
              </p:cNvPr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9002760" y="6454591"/>
                <a:ext cx="75996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361" name="Input penna 360">
                <a:extLst>
                  <a:ext uri="{FF2B5EF4-FFF2-40B4-BE49-F238E27FC236}">
                    <a16:creationId xmlns:a16="http://schemas.microsoft.com/office/drawing/2014/main" id="{E6CF7D43-B62E-4950-A6BF-2EC3051F62CF}"/>
                  </a:ext>
                </a:extLst>
              </p14:cNvPr>
              <p14:cNvContentPartPr/>
              <p14:nvPr/>
            </p14:nvContentPartPr>
            <p14:xfrm>
              <a:off x="9875760" y="6268471"/>
              <a:ext cx="239400" cy="537480"/>
            </p14:xfrm>
          </p:contentPart>
        </mc:Choice>
        <mc:Fallback xmlns="">
          <p:pic>
            <p:nvPicPr>
              <p:cNvPr id="361" name="Input penna 360">
                <a:extLst>
                  <a:ext uri="{FF2B5EF4-FFF2-40B4-BE49-F238E27FC236}">
                    <a16:creationId xmlns:a16="http://schemas.microsoft.com/office/drawing/2014/main" id="{E6CF7D43-B62E-4950-A6BF-2EC3051F62CF}"/>
                  </a:ext>
                </a:extLst>
              </p:cNvPr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9871440" y="6264151"/>
                <a:ext cx="248040" cy="5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362" name="Input penna 361">
                <a:extLst>
                  <a:ext uri="{FF2B5EF4-FFF2-40B4-BE49-F238E27FC236}">
                    <a16:creationId xmlns:a16="http://schemas.microsoft.com/office/drawing/2014/main" id="{6B3F327A-1A94-44AD-A8B6-059D92B6DF8B}"/>
                  </a:ext>
                </a:extLst>
              </p14:cNvPr>
              <p14:cNvContentPartPr/>
              <p14:nvPr/>
            </p14:nvContentPartPr>
            <p14:xfrm>
              <a:off x="9794760" y="6463231"/>
              <a:ext cx="166680" cy="29880"/>
            </p14:xfrm>
          </p:contentPart>
        </mc:Choice>
        <mc:Fallback xmlns="">
          <p:pic>
            <p:nvPicPr>
              <p:cNvPr id="362" name="Input penna 361">
                <a:extLst>
                  <a:ext uri="{FF2B5EF4-FFF2-40B4-BE49-F238E27FC236}">
                    <a16:creationId xmlns:a16="http://schemas.microsoft.com/office/drawing/2014/main" id="{6B3F327A-1A94-44AD-A8B6-059D92B6DF8B}"/>
                  </a:ext>
                </a:extLst>
              </p:cNvPr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9790440" y="6458911"/>
                <a:ext cx="1753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363" name="Input penna 362">
                <a:extLst>
                  <a:ext uri="{FF2B5EF4-FFF2-40B4-BE49-F238E27FC236}">
                    <a16:creationId xmlns:a16="http://schemas.microsoft.com/office/drawing/2014/main" id="{04181844-12F7-45A9-8681-C701A8CCFD05}"/>
                  </a:ext>
                </a:extLst>
              </p14:cNvPr>
              <p14:cNvContentPartPr/>
              <p14:nvPr/>
            </p14:nvContentPartPr>
            <p14:xfrm>
              <a:off x="10231440" y="6592831"/>
              <a:ext cx="366120" cy="190440"/>
            </p14:xfrm>
          </p:contentPart>
        </mc:Choice>
        <mc:Fallback xmlns="">
          <p:pic>
            <p:nvPicPr>
              <p:cNvPr id="363" name="Input penna 362">
                <a:extLst>
                  <a:ext uri="{FF2B5EF4-FFF2-40B4-BE49-F238E27FC236}">
                    <a16:creationId xmlns:a16="http://schemas.microsoft.com/office/drawing/2014/main" id="{04181844-12F7-45A9-8681-C701A8CCFD05}"/>
                  </a:ext>
                </a:extLst>
              </p:cNvPr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10227120" y="6588511"/>
                <a:ext cx="37476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364" name="Input penna 363">
                <a:extLst>
                  <a:ext uri="{FF2B5EF4-FFF2-40B4-BE49-F238E27FC236}">
                    <a16:creationId xmlns:a16="http://schemas.microsoft.com/office/drawing/2014/main" id="{DF5CB9C3-FA35-4BCB-B3FB-6A0D08AFA32A}"/>
                  </a:ext>
                </a:extLst>
              </p14:cNvPr>
              <p14:cNvContentPartPr/>
              <p14:nvPr/>
            </p14:nvContentPartPr>
            <p14:xfrm>
              <a:off x="10708440" y="6556111"/>
              <a:ext cx="205560" cy="271800"/>
            </p14:xfrm>
          </p:contentPart>
        </mc:Choice>
        <mc:Fallback xmlns="">
          <p:pic>
            <p:nvPicPr>
              <p:cNvPr id="364" name="Input penna 363">
                <a:extLst>
                  <a:ext uri="{FF2B5EF4-FFF2-40B4-BE49-F238E27FC236}">
                    <a16:creationId xmlns:a16="http://schemas.microsoft.com/office/drawing/2014/main" id="{DF5CB9C3-FA35-4BCB-B3FB-6A0D08AFA32A}"/>
                  </a:ext>
                </a:extLst>
              </p:cNvPr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10704120" y="6551791"/>
                <a:ext cx="2142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365" name="Input penna 364">
                <a:extLst>
                  <a:ext uri="{FF2B5EF4-FFF2-40B4-BE49-F238E27FC236}">
                    <a16:creationId xmlns:a16="http://schemas.microsoft.com/office/drawing/2014/main" id="{7BE9B8F2-AE05-4C22-9997-BB520DC80B29}"/>
                  </a:ext>
                </a:extLst>
              </p14:cNvPr>
              <p14:cNvContentPartPr/>
              <p14:nvPr/>
            </p14:nvContentPartPr>
            <p14:xfrm>
              <a:off x="10753440" y="6699751"/>
              <a:ext cx="137160" cy="43920"/>
            </p14:xfrm>
          </p:contentPart>
        </mc:Choice>
        <mc:Fallback xmlns="">
          <p:pic>
            <p:nvPicPr>
              <p:cNvPr id="365" name="Input penna 364">
                <a:extLst>
                  <a:ext uri="{FF2B5EF4-FFF2-40B4-BE49-F238E27FC236}">
                    <a16:creationId xmlns:a16="http://schemas.microsoft.com/office/drawing/2014/main" id="{7BE9B8F2-AE05-4C22-9997-BB520DC80B29}"/>
                  </a:ext>
                </a:extLst>
              </p:cNvPr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10749120" y="6695431"/>
                <a:ext cx="145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366" name="Input penna 365">
                <a:extLst>
                  <a:ext uri="{FF2B5EF4-FFF2-40B4-BE49-F238E27FC236}">
                    <a16:creationId xmlns:a16="http://schemas.microsoft.com/office/drawing/2014/main" id="{786CB63F-8DC1-4255-B8A1-66C8452CA64C}"/>
                  </a:ext>
                </a:extLst>
              </p14:cNvPr>
              <p14:cNvContentPartPr/>
              <p14:nvPr/>
            </p14:nvContentPartPr>
            <p14:xfrm>
              <a:off x="11003640" y="6711271"/>
              <a:ext cx="46440" cy="101520"/>
            </p14:xfrm>
          </p:contentPart>
        </mc:Choice>
        <mc:Fallback xmlns="">
          <p:pic>
            <p:nvPicPr>
              <p:cNvPr id="366" name="Input penna 365">
                <a:extLst>
                  <a:ext uri="{FF2B5EF4-FFF2-40B4-BE49-F238E27FC236}">
                    <a16:creationId xmlns:a16="http://schemas.microsoft.com/office/drawing/2014/main" id="{786CB63F-8DC1-4255-B8A1-66C8452CA64C}"/>
                  </a:ext>
                </a:extLst>
              </p:cNvPr>
              <p:cNvPicPr/>
              <p:nvPr/>
            </p:nvPicPr>
            <p:blipFill>
              <a:blip r:embed="rId429"/>
              <a:stretch>
                <a:fillRect/>
              </a:stretch>
            </p:blipFill>
            <p:spPr>
              <a:xfrm>
                <a:off x="10999320" y="6706951"/>
                <a:ext cx="550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367" name="Input penna 366">
                <a:extLst>
                  <a:ext uri="{FF2B5EF4-FFF2-40B4-BE49-F238E27FC236}">
                    <a16:creationId xmlns:a16="http://schemas.microsoft.com/office/drawing/2014/main" id="{EEE03C07-B6FD-4C8A-B482-A629C3FD9309}"/>
                  </a:ext>
                </a:extLst>
              </p14:cNvPr>
              <p14:cNvContentPartPr/>
              <p14:nvPr/>
            </p14:nvContentPartPr>
            <p14:xfrm>
              <a:off x="11056200" y="6530911"/>
              <a:ext cx="29160" cy="33480"/>
            </p14:xfrm>
          </p:contentPart>
        </mc:Choice>
        <mc:Fallback xmlns="">
          <p:pic>
            <p:nvPicPr>
              <p:cNvPr id="367" name="Input penna 366">
                <a:extLst>
                  <a:ext uri="{FF2B5EF4-FFF2-40B4-BE49-F238E27FC236}">
                    <a16:creationId xmlns:a16="http://schemas.microsoft.com/office/drawing/2014/main" id="{EEE03C07-B6FD-4C8A-B482-A629C3FD9309}"/>
                  </a:ext>
                </a:extLst>
              </p:cNvPr>
              <p:cNvPicPr/>
              <p:nvPr/>
            </p:nvPicPr>
            <p:blipFill>
              <a:blip r:embed="rId431"/>
              <a:stretch>
                <a:fillRect/>
              </a:stretch>
            </p:blipFill>
            <p:spPr>
              <a:xfrm>
                <a:off x="11051880" y="6526591"/>
                <a:ext cx="378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368" name="Input penna 367">
                <a:extLst>
                  <a:ext uri="{FF2B5EF4-FFF2-40B4-BE49-F238E27FC236}">
                    <a16:creationId xmlns:a16="http://schemas.microsoft.com/office/drawing/2014/main" id="{BB3D7BC7-1458-4B53-82D2-A52BC52E9529}"/>
                  </a:ext>
                </a:extLst>
              </p14:cNvPr>
              <p14:cNvContentPartPr/>
              <p14:nvPr/>
            </p14:nvContentPartPr>
            <p14:xfrm>
              <a:off x="11173200" y="6602191"/>
              <a:ext cx="168840" cy="204480"/>
            </p14:xfrm>
          </p:contentPart>
        </mc:Choice>
        <mc:Fallback xmlns="">
          <p:pic>
            <p:nvPicPr>
              <p:cNvPr id="368" name="Input penna 367">
                <a:extLst>
                  <a:ext uri="{FF2B5EF4-FFF2-40B4-BE49-F238E27FC236}">
                    <a16:creationId xmlns:a16="http://schemas.microsoft.com/office/drawing/2014/main" id="{BB3D7BC7-1458-4B53-82D2-A52BC52E9529}"/>
                  </a:ext>
                </a:extLst>
              </p:cNvPr>
              <p:cNvPicPr/>
              <p:nvPr/>
            </p:nvPicPr>
            <p:blipFill>
              <a:blip r:embed="rId433"/>
              <a:stretch>
                <a:fillRect/>
              </a:stretch>
            </p:blipFill>
            <p:spPr>
              <a:xfrm>
                <a:off x="11168880" y="6597871"/>
                <a:ext cx="17748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369" name="Input penna 368">
                <a:extLst>
                  <a:ext uri="{FF2B5EF4-FFF2-40B4-BE49-F238E27FC236}">
                    <a16:creationId xmlns:a16="http://schemas.microsoft.com/office/drawing/2014/main" id="{288A738E-5FC1-4F37-A699-AF54FE26C22D}"/>
                  </a:ext>
                </a:extLst>
              </p14:cNvPr>
              <p14:cNvContentPartPr/>
              <p14:nvPr/>
            </p14:nvContentPartPr>
            <p14:xfrm>
              <a:off x="11425560" y="6608311"/>
              <a:ext cx="159840" cy="197280"/>
            </p14:xfrm>
          </p:contentPart>
        </mc:Choice>
        <mc:Fallback xmlns="">
          <p:pic>
            <p:nvPicPr>
              <p:cNvPr id="369" name="Input penna 368">
                <a:extLst>
                  <a:ext uri="{FF2B5EF4-FFF2-40B4-BE49-F238E27FC236}">
                    <a16:creationId xmlns:a16="http://schemas.microsoft.com/office/drawing/2014/main" id="{288A738E-5FC1-4F37-A699-AF54FE26C22D}"/>
                  </a:ext>
                </a:extLst>
              </p:cNvPr>
              <p:cNvPicPr/>
              <p:nvPr/>
            </p:nvPicPr>
            <p:blipFill>
              <a:blip r:embed="rId435"/>
              <a:stretch>
                <a:fillRect/>
              </a:stretch>
            </p:blipFill>
            <p:spPr>
              <a:xfrm>
                <a:off x="11421240" y="6603991"/>
                <a:ext cx="16848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370" name="Input penna 369">
                <a:extLst>
                  <a:ext uri="{FF2B5EF4-FFF2-40B4-BE49-F238E27FC236}">
                    <a16:creationId xmlns:a16="http://schemas.microsoft.com/office/drawing/2014/main" id="{970F9669-A36B-4FC6-BF20-58A2CD9F926C}"/>
                  </a:ext>
                </a:extLst>
              </p14:cNvPr>
              <p14:cNvContentPartPr/>
              <p14:nvPr/>
            </p14:nvContentPartPr>
            <p14:xfrm>
              <a:off x="11677560" y="6665551"/>
              <a:ext cx="332640" cy="236160"/>
            </p14:xfrm>
          </p:contentPart>
        </mc:Choice>
        <mc:Fallback xmlns="">
          <p:pic>
            <p:nvPicPr>
              <p:cNvPr id="370" name="Input penna 369">
                <a:extLst>
                  <a:ext uri="{FF2B5EF4-FFF2-40B4-BE49-F238E27FC236}">
                    <a16:creationId xmlns:a16="http://schemas.microsoft.com/office/drawing/2014/main" id="{970F9669-A36B-4FC6-BF20-58A2CD9F926C}"/>
                  </a:ext>
                </a:extLst>
              </p:cNvPr>
              <p:cNvPicPr/>
              <p:nvPr/>
            </p:nvPicPr>
            <p:blipFill>
              <a:blip r:embed="rId437"/>
              <a:stretch>
                <a:fillRect/>
              </a:stretch>
            </p:blipFill>
            <p:spPr>
              <a:xfrm>
                <a:off x="11673240" y="6661231"/>
                <a:ext cx="341280" cy="24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1" name="Gruppo 380">
            <a:extLst>
              <a:ext uri="{FF2B5EF4-FFF2-40B4-BE49-F238E27FC236}">
                <a16:creationId xmlns:a16="http://schemas.microsoft.com/office/drawing/2014/main" id="{4289D1E7-3D53-4F9D-993A-9B34BBFE7F8B}"/>
              </a:ext>
            </a:extLst>
          </p:cNvPr>
          <p:cNvGrpSpPr/>
          <p:nvPr/>
        </p:nvGrpSpPr>
        <p:grpSpPr>
          <a:xfrm>
            <a:off x="2290560" y="2572916"/>
            <a:ext cx="8647560" cy="985320"/>
            <a:chOff x="2290560" y="2572916"/>
            <a:chExt cx="8647560" cy="98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776B3AFB-3C9B-45A7-92A2-254B911B4E9D}"/>
                    </a:ext>
                  </a:extLst>
                </p14:cNvPr>
                <p14:cNvContentPartPr/>
                <p14:nvPr/>
              </p14:nvContentPartPr>
              <p14:xfrm>
                <a:off x="2557680" y="2823836"/>
                <a:ext cx="509760" cy="23796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776B3AFB-3C9B-45A7-92A2-254B911B4E9D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2553360" y="2819516"/>
                  <a:ext cx="5184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34878C09-0B70-4277-B004-463398AA1FC3}"/>
                    </a:ext>
                  </a:extLst>
                </p14:cNvPr>
                <p14:cNvContentPartPr/>
                <p14:nvPr/>
              </p14:nvContentPartPr>
              <p14:xfrm>
                <a:off x="3087240" y="2801516"/>
                <a:ext cx="236520" cy="4323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34878C09-0B70-4277-B004-463398AA1FC3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3082920" y="2797196"/>
                  <a:ext cx="24516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CA0964E1-22FB-475B-B588-95019F9BFC46}"/>
                    </a:ext>
                  </a:extLst>
                </p14:cNvPr>
                <p14:cNvContentPartPr/>
                <p14:nvPr/>
              </p14:nvContentPartPr>
              <p14:xfrm>
                <a:off x="3301440" y="2774876"/>
                <a:ext cx="417600" cy="30636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CA0964E1-22FB-475B-B588-95019F9BFC46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3297120" y="2770556"/>
                  <a:ext cx="4262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65CD8B48-30FC-422E-8940-AB9A824C13B3}"/>
                    </a:ext>
                  </a:extLst>
                </p14:cNvPr>
                <p14:cNvContentPartPr/>
                <p14:nvPr/>
              </p14:nvContentPartPr>
              <p14:xfrm>
                <a:off x="3872400" y="2976476"/>
                <a:ext cx="203760" cy="2448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65CD8B48-30FC-422E-8940-AB9A824C13B3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3868080" y="2972156"/>
                  <a:ext cx="2124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24CE743B-C648-4DB7-9CFD-3D909BF26587}"/>
                    </a:ext>
                  </a:extLst>
                </p14:cNvPr>
                <p14:cNvContentPartPr/>
                <p14:nvPr/>
              </p14:nvContentPartPr>
              <p14:xfrm>
                <a:off x="3943320" y="2910236"/>
                <a:ext cx="23400" cy="2134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24CE743B-C648-4DB7-9CFD-3D909BF26587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3939000" y="2905916"/>
                  <a:ext cx="320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B22BB679-EDA2-4A67-BE1C-FC7259F993CD}"/>
                    </a:ext>
                  </a:extLst>
                </p14:cNvPr>
                <p14:cNvContentPartPr/>
                <p14:nvPr/>
              </p14:nvContentPartPr>
              <p14:xfrm>
                <a:off x="4505280" y="2946596"/>
                <a:ext cx="272880" cy="26136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B22BB679-EDA2-4A67-BE1C-FC7259F993CD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4500960" y="2942276"/>
                  <a:ext cx="2815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207D22BB-6542-4A3D-A566-29659F2C5ED8}"/>
                    </a:ext>
                  </a:extLst>
                </p14:cNvPr>
                <p14:cNvContentPartPr/>
                <p14:nvPr/>
              </p14:nvContentPartPr>
              <p14:xfrm>
                <a:off x="4847280" y="2967836"/>
                <a:ext cx="68760" cy="13968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207D22BB-6542-4A3D-A566-29659F2C5ED8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4842960" y="2963516"/>
                  <a:ext cx="774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EA8CC1ED-972A-4150-880D-C48CDC94A72B}"/>
                    </a:ext>
                  </a:extLst>
                </p14:cNvPr>
                <p14:cNvContentPartPr/>
                <p14:nvPr/>
              </p14:nvContentPartPr>
              <p14:xfrm>
                <a:off x="4881480" y="2831036"/>
                <a:ext cx="20160" cy="1188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EA8CC1ED-972A-4150-880D-C48CDC94A72B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4877160" y="2826716"/>
                  <a:ext cx="28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A982E592-791D-4E3A-82E2-F6DEA2025BB5}"/>
                    </a:ext>
                  </a:extLst>
                </p14:cNvPr>
                <p14:cNvContentPartPr/>
                <p14:nvPr/>
              </p14:nvContentPartPr>
              <p14:xfrm>
                <a:off x="4999920" y="3018956"/>
                <a:ext cx="221760" cy="15732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A982E592-791D-4E3A-82E2-F6DEA2025BB5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4995600" y="3014636"/>
                  <a:ext cx="2304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E302CB93-4CB7-45C3-9864-7A78BF6270AF}"/>
                    </a:ext>
                  </a:extLst>
                </p14:cNvPr>
                <p14:cNvContentPartPr/>
                <p14:nvPr/>
              </p14:nvContentPartPr>
              <p14:xfrm>
                <a:off x="5339040" y="2927516"/>
                <a:ext cx="370800" cy="2808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E302CB93-4CB7-45C3-9864-7A78BF6270AF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5334720" y="2923196"/>
                  <a:ext cx="379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E60B3851-85A4-4ECF-AAD2-3B289D390D8F}"/>
                    </a:ext>
                  </a:extLst>
                </p14:cNvPr>
                <p14:cNvContentPartPr/>
                <p14:nvPr/>
              </p14:nvContentPartPr>
              <p14:xfrm>
                <a:off x="2290560" y="2572916"/>
                <a:ext cx="264600" cy="65232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E60B3851-85A4-4ECF-AAD2-3B289D390D8F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2286240" y="2568596"/>
                  <a:ext cx="273240" cy="66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44B8AA2D-283B-447D-A548-BDA2EA683D00}"/>
                    </a:ext>
                  </a:extLst>
                </p14:cNvPr>
                <p14:cNvContentPartPr/>
                <p14:nvPr/>
              </p14:nvContentPartPr>
              <p14:xfrm>
                <a:off x="5792280" y="2750756"/>
                <a:ext cx="213480" cy="61632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44B8AA2D-283B-447D-A548-BDA2EA683D00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5787960" y="2746436"/>
                  <a:ext cx="22212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71" name="Input penna 370">
                  <a:extLst>
                    <a:ext uri="{FF2B5EF4-FFF2-40B4-BE49-F238E27FC236}">
                      <a16:creationId xmlns:a16="http://schemas.microsoft.com/office/drawing/2014/main" id="{3A4DE711-3CDD-47E7-A229-06D4EDC721DC}"/>
                    </a:ext>
                  </a:extLst>
                </p14:cNvPr>
                <p14:cNvContentPartPr/>
                <p14:nvPr/>
              </p14:nvContentPartPr>
              <p14:xfrm>
                <a:off x="4165541" y="2871133"/>
                <a:ext cx="146520" cy="20160"/>
              </p14:xfrm>
            </p:contentPart>
          </mc:Choice>
          <mc:Fallback xmlns="">
            <p:pic>
              <p:nvPicPr>
                <p:cNvPr id="371" name="Input penna 370">
                  <a:extLst>
                    <a:ext uri="{FF2B5EF4-FFF2-40B4-BE49-F238E27FC236}">
                      <a16:creationId xmlns:a16="http://schemas.microsoft.com/office/drawing/2014/main" id="{3A4DE711-3CDD-47E7-A229-06D4EDC721DC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4161221" y="2866813"/>
                  <a:ext cx="155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72" name="Input penna 371">
                  <a:extLst>
                    <a:ext uri="{FF2B5EF4-FFF2-40B4-BE49-F238E27FC236}">
                      <a16:creationId xmlns:a16="http://schemas.microsoft.com/office/drawing/2014/main" id="{446A9D1C-8E2A-4778-A979-BD4E1265A5A9}"/>
                    </a:ext>
                  </a:extLst>
                </p14:cNvPr>
                <p14:cNvContentPartPr/>
                <p14:nvPr/>
              </p14:nvContentPartPr>
              <p14:xfrm>
                <a:off x="4129541" y="2898493"/>
                <a:ext cx="150480" cy="523080"/>
              </p14:xfrm>
            </p:contentPart>
          </mc:Choice>
          <mc:Fallback xmlns="">
            <p:pic>
              <p:nvPicPr>
                <p:cNvPr id="372" name="Input penna 371">
                  <a:extLst>
                    <a:ext uri="{FF2B5EF4-FFF2-40B4-BE49-F238E27FC236}">
                      <a16:creationId xmlns:a16="http://schemas.microsoft.com/office/drawing/2014/main" id="{446A9D1C-8E2A-4778-A979-BD4E1265A5A9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4125221" y="2894173"/>
                  <a:ext cx="15912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CB3A1B6C-16D6-4FCB-A0A6-3A6C5B8967C5}"/>
                    </a:ext>
                  </a:extLst>
                </p14:cNvPr>
                <p14:cNvContentPartPr/>
                <p14:nvPr/>
              </p14:nvContentPartPr>
              <p14:xfrm>
                <a:off x="8888280" y="2953436"/>
                <a:ext cx="255600" cy="2948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CB3A1B6C-16D6-4FCB-A0A6-3A6C5B8967C5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8883960" y="2949116"/>
                  <a:ext cx="2642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E7CD1662-3D24-43BB-8003-C9D3D078523B}"/>
                    </a:ext>
                  </a:extLst>
                </p14:cNvPr>
                <p14:cNvContentPartPr/>
                <p14:nvPr/>
              </p14:nvContentPartPr>
              <p14:xfrm>
                <a:off x="9153600" y="3045956"/>
                <a:ext cx="45720" cy="7776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E7CD1662-3D24-43BB-8003-C9D3D078523B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9149280" y="3041636"/>
                  <a:ext cx="543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72DC7584-4698-4A8B-9E57-6DB159D8853C}"/>
                    </a:ext>
                  </a:extLst>
                </p14:cNvPr>
                <p14:cNvContentPartPr/>
                <p14:nvPr/>
              </p14:nvContentPartPr>
              <p14:xfrm>
                <a:off x="9168360" y="2813036"/>
                <a:ext cx="17640" cy="4248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72DC7584-4698-4A8B-9E57-6DB159D8853C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9164040" y="2808716"/>
                  <a:ext cx="262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943403DB-7C28-4FC8-91AA-53DA7A6F0D05}"/>
                    </a:ext>
                  </a:extLst>
                </p14:cNvPr>
                <p14:cNvContentPartPr/>
                <p14:nvPr/>
              </p14:nvContentPartPr>
              <p14:xfrm>
                <a:off x="9339720" y="3028676"/>
                <a:ext cx="267840" cy="18792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943403DB-7C28-4FC8-91AA-53DA7A6F0D05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9335400" y="3024356"/>
                  <a:ext cx="2764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54ED1AF5-4008-417F-AB18-C0D1A39EF2C5}"/>
                    </a:ext>
                  </a:extLst>
                </p14:cNvPr>
                <p14:cNvContentPartPr/>
                <p14:nvPr/>
              </p14:nvContentPartPr>
              <p14:xfrm>
                <a:off x="9822120" y="2914916"/>
                <a:ext cx="459000" cy="2080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54ED1AF5-4008-417F-AB18-C0D1A39EF2C5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9817800" y="2910596"/>
                  <a:ext cx="4676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BEF1705E-1EB7-43C0-A253-C2DEA9DFDD41}"/>
                    </a:ext>
                  </a:extLst>
                </p14:cNvPr>
                <p14:cNvContentPartPr/>
                <p14:nvPr/>
              </p14:nvContentPartPr>
              <p14:xfrm>
                <a:off x="9975120" y="2933996"/>
                <a:ext cx="114840" cy="51588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BEF1705E-1EB7-43C0-A253-C2DEA9DFDD41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9970800" y="2929676"/>
                  <a:ext cx="12348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BA3A2BEE-5B88-4880-AFEA-7F6310B54FAD}"/>
                    </a:ext>
                  </a:extLst>
                </p14:cNvPr>
                <p14:cNvContentPartPr/>
                <p14:nvPr/>
              </p14:nvContentPartPr>
              <p14:xfrm>
                <a:off x="10294440" y="2674436"/>
                <a:ext cx="230040" cy="5968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BA3A2BEE-5B88-4880-AFEA-7F6310B54FAD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0290120" y="2670116"/>
                  <a:ext cx="23868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34FD78C1-9EA8-41ED-9C15-5C379B029772}"/>
                    </a:ext>
                  </a:extLst>
                </p14:cNvPr>
                <p14:cNvContentPartPr/>
                <p14:nvPr/>
              </p14:nvContentPartPr>
              <p14:xfrm>
                <a:off x="10754880" y="3014636"/>
                <a:ext cx="114120" cy="1008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34FD78C1-9EA8-41ED-9C15-5C379B029772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0750200" y="3010316"/>
                  <a:ext cx="1227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45FF6E05-3D1B-4790-BF5E-63E0A7B8A789}"/>
                    </a:ext>
                  </a:extLst>
                </p14:cNvPr>
                <p14:cNvContentPartPr/>
                <p14:nvPr/>
              </p14:nvContentPartPr>
              <p14:xfrm>
                <a:off x="10731120" y="3174116"/>
                <a:ext cx="207000" cy="4572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45FF6E05-3D1B-4790-BF5E-63E0A7B8A789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0726800" y="3169796"/>
                  <a:ext cx="215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2E88316A-6BBF-4608-9C8B-0375DA7B259F}"/>
                    </a:ext>
                  </a:extLst>
                </p14:cNvPr>
                <p14:cNvContentPartPr/>
                <p14:nvPr/>
              </p14:nvContentPartPr>
              <p14:xfrm>
                <a:off x="6183240" y="3023276"/>
                <a:ext cx="111960" cy="12240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2E88316A-6BBF-4608-9C8B-0375DA7B259F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6178920" y="3018956"/>
                  <a:ext cx="1206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2A4CACF2-8B98-419B-B956-D55CCC82AB27}"/>
                    </a:ext>
                  </a:extLst>
                </p14:cNvPr>
                <p14:cNvContentPartPr/>
                <p14:nvPr/>
              </p14:nvContentPartPr>
              <p14:xfrm>
                <a:off x="6127800" y="3029396"/>
                <a:ext cx="171000" cy="10476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2A4CACF2-8B98-419B-B956-D55CCC82AB27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6123480" y="3025076"/>
                  <a:ext cx="1796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65CA2AFA-5332-4FE7-88DC-12966C2BB995}"/>
                    </a:ext>
                  </a:extLst>
                </p14:cNvPr>
                <p14:cNvContentPartPr/>
                <p14:nvPr/>
              </p14:nvContentPartPr>
              <p14:xfrm>
                <a:off x="6122400" y="3059996"/>
                <a:ext cx="194040" cy="2520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65CA2AFA-5332-4FE7-88DC-12966C2BB995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6118080" y="3055676"/>
                  <a:ext cx="2026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33F18C01-E6AC-4F43-A6CF-1DF67F6942B5}"/>
                    </a:ext>
                  </a:extLst>
                </p14:cNvPr>
                <p14:cNvContentPartPr/>
                <p14:nvPr/>
              </p14:nvContentPartPr>
              <p14:xfrm>
                <a:off x="6227520" y="2982956"/>
                <a:ext cx="5400" cy="21384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33F18C01-E6AC-4F43-A6CF-1DF67F6942B5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6223200" y="2978636"/>
                  <a:ext cx="140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19E1B878-91BF-4B52-AF2E-6E1561BAFC61}"/>
                    </a:ext>
                  </a:extLst>
                </p14:cNvPr>
                <p14:cNvContentPartPr/>
                <p14:nvPr/>
              </p14:nvContentPartPr>
              <p14:xfrm>
                <a:off x="6528840" y="2656796"/>
                <a:ext cx="221760" cy="71784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19E1B878-91BF-4B52-AF2E-6E1561BAFC61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6524520" y="2652476"/>
                  <a:ext cx="230400" cy="72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B539BC21-1A80-4787-A9AD-54E17ECF8ED5}"/>
                    </a:ext>
                  </a:extLst>
                </p14:cNvPr>
                <p14:cNvContentPartPr/>
                <p14:nvPr/>
              </p14:nvContentPartPr>
              <p14:xfrm>
                <a:off x="6795600" y="2895476"/>
                <a:ext cx="538560" cy="23472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B539BC21-1A80-4787-A9AD-54E17ECF8ED5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6791280" y="2891156"/>
                  <a:ext cx="5472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BF413D30-010E-457A-ADA7-787BED42B07A}"/>
                    </a:ext>
                  </a:extLst>
                </p14:cNvPr>
                <p14:cNvContentPartPr/>
                <p14:nvPr/>
              </p14:nvContentPartPr>
              <p14:xfrm>
                <a:off x="7323360" y="2899796"/>
                <a:ext cx="210960" cy="27828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BF413D30-010E-457A-ADA7-787BED42B07A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7319040" y="2895476"/>
                  <a:ext cx="2196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D040AA00-4EC6-4EE7-976D-94C081E9121A}"/>
                    </a:ext>
                  </a:extLst>
                </p14:cNvPr>
                <p14:cNvContentPartPr/>
                <p14:nvPr/>
              </p14:nvContentPartPr>
              <p14:xfrm>
                <a:off x="7636200" y="2948756"/>
                <a:ext cx="448560" cy="22032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D040AA00-4EC6-4EE7-976D-94C081E9121A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7631880" y="2944436"/>
                  <a:ext cx="4572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5787BD28-10E1-44A3-B32E-C22DEFBD01B1}"/>
                    </a:ext>
                  </a:extLst>
                </p14:cNvPr>
                <p14:cNvContentPartPr/>
                <p14:nvPr/>
              </p14:nvContentPartPr>
              <p14:xfrm>
                <a:off x="7810800" y="2914916"/>
                <a:ext cx="115560" cy="64332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5787BD28-10E1-44A3-B32E-C22DEFBD01B1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7806480" y="2910596"/>
                  <a:ext cx="12420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75E76A8D-D7DC-4E46-B4C4-E292B96BC4D8}"/>
                    </a:ext>
                  </a:extLst>
                </p14:cNvPr>
                <p14:cNvContentPartPr/>
                <p14:nvPr/>
              </p14:nvContentPartPr>
              <p14:xfrm>
                <a:off x="8212200" y="3091676"/>
                <a:ext cx="240120" cy="2088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75E76A8D-D7DC-4E46-B4C4-E292B96BC4D8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8207880" y="3087356"/>
                  <a:ext cx="248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D372336E-2EEB-41AA-8B8E-535B0B5F9B62}"/>
                    </a:ext>
                  </a:extLst>
                </p14:cNvPr>
                <p14:cNvContentPartPr/>
                <p14:nvPr/>
              </p14:nvContentPartPr>
              <p14:xfrm>
                <a:off x="8330640" y="3009236"/>
                <a:ext cx="16920" cy="23868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D372336E-2EEB-41AA-8B8E-535B0B5F9B62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8326320" y="3004916"/>
                  <a:ext cx="255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74" name="Input penna 373">
                  <a:extLst>
                    <a:ext uri="{FF2B5EF4-FFF2-40B4-BE49-F238E27FC236}">
                      <a16:creationId xmlns:a16="http://schemas.microsoft.com/office/drawing/2014/main" id="{9DF36C0C-7165-4FBD-ACFC-C946780523E7}"/>
                    </a:ext>
                  </a:extLst>
                </p14:cNvPr>
                <p14:cNvContentPartPr/>
                <p14:nvPr/>
              </p14:nvContentPartPr>
              <p14:xfrm>
                <a:off x="8508941" y="2909653"/>
                <a:ext cx="206280" cy="9720"/>
              </p14:xfrm>
            </p:contentPart>
          </mc:Choice>
          <mc:Fallback xmlns="">
            <p:pic>
              <p:nvPicPr>
                <p:cNvPr id="374" name="Input penna 373">
                  <a:extLst>
                    <a:ext uri="{FF2B5EF4-FFF2-40B4-BE49-F238E27FC236}">
                      <a16:creationId xmlns:a16="http://schemas.microsoft.com/office/drawing/2014/main" id="{9DF36C0C-7165-4FBD-ACFC-C946780523E7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8504621" y="2905333"/>
                  <a:ext cx="21492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75" name="Input penna 374">
                  <a:extLst>
                    <a:ext uri="{FF2B5EF4-FFF2-40B4-BE49-F238E27FC236}">
                      <a16:creationId xmlns:a16="http://schemas.microsoft.com/office/drawing/2014/main" id="{A0C865E9-55BB-436A-A2CE-B2F17D584A03}"/>
                    </a:ext>
                  </a:extLst>
                </p14:cNvPr>
                <p14:cNvContentPartPr/>
                <p14:nvPr/>
              </p14:nvContentPartPr>
              <p14:xfrm>
                <a:off x="8422541" y="2925853"/>
                <a:ext cx="232920" cy="504000"/>
              </p14:xfrm>
            </p:contentPart>
          </mc:Choice>
          <mc:Fallback xmlns="">
            <p:pic>
              <p:nvPicPr>
                <p:cNvPr id="375" name="Input penna 374">
                  <a:extLst>
                    <a:ext uri="{FF2B5EF4-FFF2-40B4-BE49-F238E27FC236}">
                      <a16:creationId xmlns:a16="http://schemas.microsoft.com/office/drawing/2014/main" id="{A0C865E9-55BB-436A-A2CE-B2F17D584A03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8418221" y="2921533"/>
                  <a:ext cx="24156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80" name="Input penna 379">
                  <a:extLst>
                    <a:ext uri="{FF2B5EF4-FFF2-40B4-BE49-F238E27FC236}">
                      <a16:creationId xmlns:a16="http://schemas.microsoft.com/office/drawing/2014/main" id="{12862FE9-D0DE-4495-9921-9FCA234783D8}"/>
                    </a:ext>
                  </a:extLst>
                </p14:cNvPr>
                <p14:cNvContentPartPr/>
                <p14:nvPr/>
              </p14:nvContentPartPr>
              <p14:xfrm>
                <a:off x="4201541" y="3184333"/>
                <a:ext cx="251280" cy="11160"/>
              </p14:xfrm>
            </p:contentPart>
          </mc:Choice>
          <mc:Fallback xmlns="">
            <p:pic>
              <p:nvPicPr>
                <p:cNvPr id="380" name="Input penna 379">
                  <a:extLst>
                    <a:ext uri="{FF2B5EF4-FFF2-40B4-BE49-F238E27FC236}">
                      <a16:creationId xmlns:a16="http://schemas.microsoft.com/office/drawing/2014/main" id="{12862FE9-D0DE-4495-9921-9FCA234783D8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4197221" y="3180013"/>
                  <a:ext cx="259920" cy="1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4" name="Gruppo 383">
            <a:extLst>
              <a:ext uri="{FF2B5EF4-FFF2-40B4-BE49-F238E27FC236}">
                <a16:creationId xmlns:a16="http://schemas.microsoft.com/office/drawing/2014/main" id="{96F4D71B-2FC0-4CFA-9A87-05B747E3E643}"/>
              </a:ext>
            </a:extLst>
          </p:cNvPr>
          <p:cNvGrpSpPr/>
          <p:nvPr/>
        </p:nvGrpSpPr>
        <p:grpSpPr>
          <a:xfrm>
            <a:off x="8606501" y="3257773"/>
            <a:ext cx="180720" cy="20160"/>
            <a:chOff x="8606501" y="3257773"/>
            <a:chExt cx="180720" cy="2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82" name="Input penna 381">
                  <a:extLst>
                    <a:ext uri="{FF2B5EF4-FFF2-40B4-BE49-F238E27FC236}">
                      <a16:creationId xmlns:a16="http://schemas.microsoft.com/office/drawing/2014/main" id="{C2AD2CF9-A4BC-452F-A873-3AE4D4EEE92A}"/>
                    </a:ext>
                  </a:extLst>
                </p14:cNvPr>
                <p14:cNvContentPartPr/>
                <p14:nvPr/>
              </p14:nvContentPartPr>
              <p14:xfrm>
                <a:off x="8726021" y="3263893"/>
                <a:ext cx="61200" cy="6480"/>
              </p14:xfrm>
            </p:contentPart>
          </mc:Choice>
          <mc:Fallback xmlns="">
            <p:pic>
              <p:nvPicPr>
                <p:cNvPr id="382" name="Input penna 381">
                  <a:extLst>
                    <a:ext uri="{FF2B5EF4-FFF2-40B4-BE49-F238E27FC236}">
                      <a16:creationId xmlns:a16="http://schemas.microsoft.com/office/drawing/2014/main" id="{C2AD2CF9-A4BC-452F-A873-3AE4D4EEE92A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8721701" y="3259573"/>
                  <a:ext cx="6984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83" name="Input penna 382">
                  <a:extLst>
                    <a:ext uri="{FF2B5EF4-FFF2-40B4-BE49-F238E27FC236}">
                      <a16:creationId xmlns:a16="http://schemas.microsoft.com/office/drawing/2014/main" id="{5D6BE101-0813-4E04-AE6A-C5D058747EB1}"/>
                    </a:ext>
                  </a:extLst>
                </p14:cNvPr>
                <p14:cNvContentPartPr/>
                <p14:nvPr/>
              </p14:nvContentPartPr>
              <p14:xfrm>
                <a:off x="8606501" y="3257773"/>
                <a:ext cx="165960" cy="20160"/>
              </p14:xfrm>
            </p:contentPart>
          </mc:Choice>
          <mc:Fallback xmlns="">
            <p:pic>
              <p:nvPicPr>
                <p:cNvPr id="383" name="Input penna 382">
                  <a:extLst>
                    <a:ext uri="{FF2B5EF4-FFF2-40B4-BE49-F238E27FC236}">
                      <a16:creationId xmlns:a16="http://schemas.microsoft.com/office/drawing/2014/main" id="{5D6BE101-0813-4E04-AE6A-C5D058747EB1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8602181" y="3253453"/>
                  <a:ext cx="17460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6" name="Gruppo 385">
            <a:extLst>
              <a:ext uri="{FF2B5EF4-FFF2-40B4-BE49-F238E27FC236}">
                <a16:creationId xmlns:a16="http://schemas.microsoft.com/office/drawing/2014/main" id="{F40E12F5-3A2F-4662-AF79-6A3CFBF1EDF1}"/>
              </a:ext>
            </a:extLst>
          </p:cNvPr>
          <p:cNvGrpSpPr/>
          <p:nvPr/>
        </p:nvGrpSpPr>
        <p:grpSpPr>
          <a:xfrm>
            <a:off x="3980400" y="3581636"/>
            <a:ext cx="3747960" cy="806040"/>
            <a:chOff x="3980400" y="3581636"/>
            <a:chExt cx="3747960" cy="80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026634E6-8906-4815-BBA8-D7267F3A71A2}"/>
                    </a:ext>
                  </a:extLst>
                </p14:cNvPr>
                <p14:cNvContentPartPr/>
                <p14:nvPr/>
              </p14:nvContentPartPr>
              <p14:xfrm>
                <a:off x="4839360" y="3789716"/>
                <a:ext cx="318600" cy="29556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026634E6-8906-4815-BBA8-D7267F3A71A2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4835040" y="3785396"/>
                  <a:ext cx="3272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53CF75E7-8685-493C-B66D-8F0F378D5FF7}"/>
                    </a:ext>
                  </a:extLst>
                </p14:cNvPr>
                <p14:cNvContentPartPr/>
                <p14:nvPr/>
              </p14:nvContentPartPr>
              <p14:xfrm>
                <a:off x="5247240" y="3879356"/>
                <a:ext cx="50760" cy="13464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53CF75E7-8685-493C-B66D-8F0F378D5FF7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5242920" y="3875036"/>
                  <a:ext cx="594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29252093-324C-4A01-B6AD-B172E81F546E}"/>
                    </a:ext>
                  </a:extLst>
                </p14:cNvPr>
                <p14:cNvContentPartPr/>
                <p14:nvPr/>
              </p14:nvContentPartPr>
              <p14:xfrm>
                <a:off x="5331480" y="3755156"/>
                <a:ext cx="9360" cy="2736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29252093-324C-4A01-B6AD-B172E81F546E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5327160" y="3750836"/>
                  <a:ext cx="18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7B963AAE-A0FC-4FD2-A30E-90350FCE2866}"/>
                    </a:ext>
                  </a:extLst>
                </p14:cNvPr>
                <p14:cNvContentPartPr/>
                <p14:nvPr/>
              </p14:nvContentPartPr>
              <p14:xfrm>
                <a:off x="5406360" y="3876116"/>
                <a:ext cx="350280" cy="20628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7B963AAE-A0FC-4FD2-A30E-90350FCE2866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5402040" y="3871796"/>
                  <a:ext cx="3589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B9A4B24A-1EE0-418A-A424-F445D43479FA}"/>
                    </a:ext>
                  </a:extLst>
                </p14:cNvPr>
                <p14:cNvContentPartPr/>
                <p14:nvPr/>
              </p14:nvContentPartPr>
              <p14:xfrm>
                <a:off x="5982000" y="3581636"/>
                <a:ext cx="188280" cy="77112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B9A4B24A-1EE0-418A-A424-F445D43479FA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5977680" y="3577316"/>
                  <a:ext cx="196920" cy="7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FEBCCD8D-6443-4C40-AC62-CBB99F2C18E5}"/>
                    </a:ext>
                  </a:extLst>
                </p14:cNvPr>
                <p14:cNvContentPartPr/>
                <p14:nvPr/>
              </p14:nvContentPartPr>
              <p14:xfrm>
                <a:off x="6196920" y="3745436"/>
                <a:ext cx="398160" cy="37188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FEBCCD8D-6443-4C40-AC62-CBB99F2C18E5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6192600" y="3741116"/>
                  <a:ext cx="40680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1FAA06E6-FF87-4466-9130-FD236991FAA7}"/>
                    </a:ext>
                  </a:extLst>
                </p14:cNvPr>
                <p14:cNvContentPartPr/>
                <p14:nvPr/>
              </p14:nvContentPartPr>
              <p14:xfrm>
                <a:off x="6657360" y="3990596"/>
                <a:ext cx="278280" cy="1728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1FAA06E6-FF87-4466-9130-FD236991FAA7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6653040" y="3986276"/>
                  <a:ext cx="2869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A0F83530-84EE-4E21-B967-3A6CA9108A02}"/>
                    </a:ext>
                  </a:extLst>
                </p14:cNvPr>
                <p14:cNvContentPartPr/>
                <p14:nvPr/>
              </p14:nvContentPartPr>
              <p14:xfrm>
                <a:off x="6765720" y="3898796"/>
                <a:ext cx="52560" cy="23616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A0F83530-84EE-4E21-B967-3A6CA9108A02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6761400" y="3894476"/>
                  <a:ext cx="61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94A65782-CAFD-42B4-A20C-EC4FC6927EAF}"/>
                    </a:ext>
                  </a:extLst>
                </p14:cNvPr>
                <p14:cNvContentPartPr/>
                <p14:nvPr/>
              </p14:nvContentPartPr>
              <p14:xfrm>
                <a:off x="7014840" y="3814556"/>
                <a:ext cx="428040" cy="23832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94A65782-CAFD-42B4-A20C-EC4FC6927EAF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7010520" y="3810236"/>
                  <a:ext cx="4366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3ADF17AF-77D3-4E89-84DC-FFFFEC61AFFE}"/>
                    </a:ext>
                  </a:extLst>
                </p14:cNvPr>
                <p14:cNvContentPartPr/>
                <p14:nvPr/>
              </p14:nvContentPartPr>
              <p14:xfrm>
                <a:off x="7208160" y="3885116"/>
                <a:ext cx="68400" cy="50256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3ADF17AF-77D3-4E89-84DC-FFFFEC61AFFE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7203840" y="3880796"/>
                  <a:ext cx="7704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2E9E003B-BBB4-4A1F-AAC3-3BD92FAF461C}"/>
                    </a:ext>
                  </a:extLst>
                </p14:cNvPr>
                <p14:cNvContentPartPr/>
                <p14:nvPr/>
              </p14:nvContentPartPr>
              <p14:xfrm>
                <a:off x="7549800" y="3676676"/>
                <a:ext cx="178560" cy="58572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2E9E003B-BBB4-4A1F-AAC3-3BD92FAF461C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7545480" y="3672356"/>
                  <a:ext cx="18720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9C1FE64D-F554-4367-831D-6D571E5AE288}"/>
                    </a:ext>
                  </a:extLst>
                </p14:cNvPr>
                <p14:cNvContentPartPr/>
                <p14:nvPr/>
              </p14:nvContentPartPr>
              <p14:xfrm>
                <a:off x="3980400" y="4022276"/>
                <a:ext cx="230760" cy="1692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9C1FE64D-F554-4367-831D-6D571E5AE288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3976080" y="4017956"/>
                  <a:ext cx="2394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2D8AFDD6-63BC-419D-A201-5173D4E478B2}"/>
                    </a:ext>
                  </a:extLst>
                </p14:cNvPr>
                <p14:cNvContentPartPr/>
                <p14:nvPr/>
              </p14:nvContentPartPr>
              <p14:xfrm>
                <a:off x="4072560" y="3921116"/>
                <a:ext cx="20160" cy="23076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2D8AFDD6-63BC-419D-A201-5173D4E478B2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4068240" y="3916796"/>
                  <a:ext cx="288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76" name="Input penna 375">
                  <a:extLst>
                    <a:ext uri="{FF2B5EF4-FFF2-40B4-BE49-F238E27FC236}">
                      <a16:creationId xmlns:a16="http://schemas.microsoft.com/office/drawing/2014/main" id="{8167BBA6-419B-4436-AC04-08E3A5BEF0EF}"/>
                    </a:ext>
                  </a:extLst>
                </p14:cNvPr>
                <p14:cNvContentPartPr/>
                <p14:nvPr/>
              </p14:nvContentPartPr>
              <p14:xfrm>
                <a:off x="4330061" y="3737653"/>
                <a:ext cx="205560" cy="21240"/>
              </p14:xfrm>
            </p:contentPart>
          </mc:Choice>
          <mc:Fallback xmlns="">
            <p:pic>
              <p:nvPicPr>
                <p:cNvPr id="376" name="Input penna 375">
                  <a:extLst>
                    <a:ext uri="{FF2B5EF4-FFF2-40B4-BE49-F238E27FC236}">
                      <a16:creationId xmlns:a16="http://schemas.microsoft.com/office/drawing/2014/main" id="{8167BBA6-419B-4436-AC04-08E3A5BEF0EF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4325741" y="3733333"/>
                  <a:ext cx="21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77" name="Input penna 376">
                  <a:extLst>
                    <a:ext uri="{FF2B5EF4-FFF2-40B4-BE49-F238E27FC236}">
                      <a16:creationId xmlns:a16="http://schemas.microsoft.com/office/drawing/2014/main" id="{80620B50-161D-45F7-A952-6C5DDEF28266}"/>
                    </a:ext>
                  </a:extLst>
                </p14:cNvPr>
                <p14:cNvContentPartPr/>
                <p14:nvPr/>
              </p14:nvContentPartPr>
              <p14:xfrm>
                <a:off x="4347701" y="3754573"/>
                <a:ext cx="176040" cy="609840"/>
              </p14:xfrm>
            </p:contentPart>
          </mc:Choice>
          <mc:Fallback xmlns="">
            <p:pic>
              <p:nvPicPr>
                <p:cNvPr id="377" name="Input penna 376">
                  <a:extLst>
                    <a:ext uri="{FF2B5EF4-FFF2-40B4-BE49-F238E27FC236}">
                      <a16:creationId xmlns:a16="http://schemas.microsoft.com/office/drawing/2014/main" id="{80620B50-161D-45F7-A952-6C5DDEF28266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4343381" y="3750253"/>
                  <a:ext cx="18468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85" name="Input penna 384">
                  <a:extLst>
                    <a:ext uri="{FF2B5EF4-FFF2-40B4-BE49-F238E27FC236}">
                      <a16:creationId xmlns:a16="http://schemas.microsoft.com/office/drawing/2014/main" id="{1DF54A7F-8CFB-4154-9BE8-2172482CB83E}"/>
                    </a:ext>
                  </a:extLst>
                </p14:cNvPr>
                <p14:cNvContentPartPr/>
                <p14:nvPr/>
              </p14:nvContentPartPr>
              <p14:xfrm>
                <a:off x="4360661" y="4110613"/>
                <a:ext cx="243720" cy="6480"/>
              </p14:xfrm>
            </p:contentPart>
          </mc:Choice>
          <mc:Fallback xmlns="">
            <p:pic>
              <p:nvPicPr>
                <p:cNvPr id="385" name="Input penna 384">
                  <a:extLst>
                    <a:ext uri="{FF2B5EF4-FFF2-40B4-BE49-F238E27FC236}">
                      <a16:creationId xmlns:a16="http://schemas.microsoft.com/office/drawing/2014/main" id="{1DF54A7F-8CFB-4154-9BE8-2172482CB83E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4356341" y="4106293"/>
                  <a:ext cx="252360" cy="15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7377D1-BE09-4320-8BDD-AD4361916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1"/>
    </mc:Choice>
    <mc:Fallback xmlns="">
      <p:transition spd="slow" advTm="6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0" x="11545888" y="3348038"/>
          <p14:tracePt t="473" x="11153775" y="3389313"/>
          <p14:tracePt t="482" x="10760075" y="3398838"/>
          <p14:tracePt t="488" x="10456863" y="3398838"/>
          <p14:tracePt t="491" x="10285413" y="3389313"/>
          <p14:tracePt t="501" x="9972675" y="3368675"/>
          <p14:tracePt t="513" x="9863138" y="3348038"/>
          <p14:tracePt t="516" x="9740900" y="3327400"/>
          <p14:tracePt t="522" x="9478963" y="3327400"/>
          <p14:tracePt t="531" x="9358313" y="3348038"/>
          <p14:tracePt t="537" x="9156700" y="3419475"/>
          <p14:tracePt t="547" x="8763000" y="3570288"/>
          <p14:tracePt t="551" x="8420100" y="3751263"/>
          <p14:tracePt t="563" x="8278813" y="3832225"/>
          <p14:tracePt t="566" x="7905750" y="3922713"/>
          <p14:tracePt t="571" x="7775575" y="3973513"/>
          <p14:tracePt t="581" x="7704138" y="3994150"/>
          <p14:tracePt t="591" x="7653338" y="3994150"/>
          <p14:tracePt t="597" x="7573963" y="3994150"/>
          <p14:tracePt t="601" x="7481888" y="3973513"/>
          <p14:tracePt t="614" x="7412038" y="3943350"/>
          <p14:tracePt t="616" x="7391400" y="3922713"/>
          <p14:tracePt t="631" x="7351713" y="3862388"/>
          <p14:tracePt t="641" x="7331075" y="3841750"/>
          <p14:tracePt t="677" x="7342188" y="3841750"/>
          <p14:tracePt t="681" x="7351713" y="3841750"/>
          <p14:tracePt t="691" x="7361238" y="3841750"/>
          <p14:tracePt t="697" x="7361238" y="3862388"/>
          <p14:tracePt t="713" x="7372350" y="3862388"/>
          <p14:tracePt t="10618" x="7372350" y="3832225"/>
          <p14:tracePt t="10628" x="7372350" y="3732213"/>
          <p14:tracePt t="10635" x="7372350" y="3690938"/>
          <p14:tracePt t="10646" x="7342188" y="3579813"/>
          <p14:tracePt t="10658" x="7310438" y="3519488"/>
          <p14:tracePt t="10662" x="7240588" y="3438525"/>
          <p14:tracePt t="10667" x="7159625" y="3368675"/>
          <p14:tracePt t="10676" x="6867525" y="3197225"/>
          <p14:tracePt t="10681" x="6807200" y="3146425"/>
          <p14:tracePt t="10691" x="6624638" y="3005138"/>
          <p14:tracePt t="10696" x="6251575" y="2763838"/>
          <p14:tracePt t="10707" x="6080125" y="2632075"/>
          <p14:tracePt t="10711" x="5878513" y="2400300"/>
          <p14:tracePt t="10722" x="5707063" y="2279650"/>
          <p14:tracePt t="10727" x="5456238" y="2097088"/>
          <p14:tracePt t="10731" x="5334000" y="1976438"/>
          <p14:tracePt t="10742" x="5254625" y="1876425"/>
          <p14:tracePt t="10755" x="5183188" y="1816100"/>
          <p14:tracePt t="10756" x="5092700" y="1774825"/>
          <p14:tracePt t="10761" x="4981575" y="1714500"/>
          <p14:tracePt t="10771" x="4941888" y="1693863"/>
          <p14:tracePt t="10776" x="4881563" y="1693863"/>
          <p14:tracePt t="10787" x="4849813" y="1693863"/>
          <p14:tracePt t="10791" x="4819650" y="1693863"/>
          <p14:tracePt t="10804" x="4759325" y="1704975"/>
          <p14:tracePt t="11018" x="4689475" y="1704975"/>
          <p14:tracePt t="11029" x="4497388" y="1663700"/>
          <p14:tracePt t="11037" x="4114800" y="1654175"/>
          <p14:tracePt t="11048" x="3449638" y="1633538"/>
          <p14:tracePt t="11055" x="3116263" y="1633538"/>
          <p14:tracePt t="11061" x="2813050" y="1633538"/>
          <p14:tracePt t="11067" x="2470150" y="1593850"/>
          <p14:tracePt t="11076" x="2409825" y="1573213"/>
          <p14:tracePt t="11081" x="2208213" y="1512888"/>
          <p14:tracePt t="11091" x="1946275" y="1381125"/>
          <p14:tracePt t="11097" x="1885950" y="1362075"/>
          <p14:tracePt t="11107" x="1814513" y="1331913"/>
          <p14:tracePt t="11112" x="1774825" y="1290638"/>
          <p14:tracePt t="11121" x="1684338" y="1260475"/>
          <p14:tracePt t="11127" x="1563688" y="1239838"/>
          <p14:tracePt t="11131" x="1441450" y="1239838"/>
          <p14:tracePt t="11141" x="1392238" y="1239838"/>
          <p14:tracePt t="11146" x="1331913" y="1239838"/>
          <p14:tracePt t="11157" x="1260475" y="1250950"/>
          <p14:tracePt t="11161" x="1190625" y="1270000"/>
          <p14:tracePt t="11171" x="1139825" y="1270000"/>
          <p14:tracePt t="11176" x="1068388" y="1281113"/>
          <p14:tracePt t="11188" x="1049338" y="1281113"/>
          <p14:tracePt t="11191" x="1019175" y="1281113"/>
          <p14:tracePt t="11207" x="1008063" y="1281113"/>
          <p14:tracePt t="11212" x="998538" y="1281113"/>
          <p14:tracePt t="11221" x="989013" y="1281113"/>
          <p14:tracePt t="11238" x="977900" y="1281113"/>
          <p14:tracePt t="11241" x="968375" y="1270000"/>
          <p14:tracePt t="11256" x="947738" y="1239838"/>
          <p14:tracePt t="11266" x="938213" y="1220788"/>
          <p14:tracePt t="11272" x="917575" y="1209675"/>
          <p14:tracePt t="11282" x="896938" y="1200150"/>
          <p14:tracePt t="11288" x="877888" y="1200150"/>
          <p14:tracePt t="11291" x="857250" y="1190625"/>
          <p14:tracePt t="11305" x="847725" y="1179513"/>
          <p14:tracePt t="11306" x="836613" y="1179513"/>
          <p14:tracePt t="11316" x="827088" y="1179513"/>
          <p14:tracePt t="11331" x="817563" y="1179513"/>
          <p14:tracePt t="11411" x="817563" y="1190625"/>
          <p14:tracePt t="11453" x="817563" y="1209675"/>
          <p14:tracePt t="11462" x="847725" y="1230313"/>
          <p14:tracePt t="11472" x="877888" y="1250950"/>
          <p14:tracePt t="11480" x="938213" y="1281113"/>
          <p14:tracePt t="11483" x="1038225" y="1311275"/>
          <p14:tracePt t="11491" x="1200150" y="1381125"/>
          <p14:tracePt t="11496" x="1300163" y="1422400"/>
          <p14:tracePt t="11506" x="1350963" y="1452563"/>
          <p14:tracePt t="11511" x="1431925" y="1482725"/>
          <p14:tracePt t="11521" x="1552575" y="1522413"/>
          <p14:tracePt t="11526" x="1735138" y="1573213"/>
          <p14:tracePt t="11531" x="1814513" y="1593850"/>
          <p14:tracePt t="11541" x="1885950" y="1612900"/>
          <p14:tracePt t="11546" x="1955800" y="1633538"/>
          <p14:tracePt t="11556" x="2047875" y="1654175"/>
          <p14:tracePt t="11561" x="2168525" y="1663700"/>
          <p14:tracePt t="11572" x="2298700" y="1693863"/>
          <p14:tracePt t="11576" x="2390775" y="1714500"/>
          <p14:tracePt t="11588" x="2430463" y="1714500"/>
          <p14:tracePt t="11591" x="2500313" y="1724025"/>
          <p14:tracePt t="11605" x="2601913" y="1744663"/>
          <p14:tracePt t="11607" x="2713038" y="1765300"/>
          <p14:tracePt t="11611" x="2763838" y="1774825"/>
          <p14:tracePt t="11622" x="2824163" y="1795463"/>
          <p14:tracePt t="11626" x="2843213" y="1795463"/>
          <p14:tracePt t="11638" x="2884488" y="1804988"/>
          <p14:tracePt t="11642" x="2903538" y="1804988"/>
          <p14:tracePt t="11655" x="2935288" y="1816100"/>
          <p14:tracePt t="11657" x="2984500" y="1816100"/>
          <p14:tracePt t="11672" x="3186113" y="1825625"/>
          <p14:tracePt t="11682" x="3278188" y="1825625"/>
          <p14:tracePt t="11688" x="3327400" y="1825625"/>
          <p14:tracePt t="11691" x="3429000" y="1825625"/>
          <p14:tracePt t="11706" x="3741738" y="1825625"/>
          <p14:tracePt t="11716" x="3811588" y="1825625"/>
          <p14:tracePt t="11722" x="3862388" y="1825625"/>
          <p14:tracePt t="11731" x="3922713" y="1825625"/>
          <p14:tracePt t="11738" x="3962400" y="1825625"/>
          <p14:tracePt t="11746" x="4054475" y="1825625"/>
          <p14:tracePt t="11756" x="4124325" y="1825625"/>
          <p14:tracePt t="11761" x="4214813" y="1825625"/>
          <p14:tracePt t="11767" x="4275138" y="1825625"/>
          <p14:tracePt t="11772" x="4356100" y="1804988"/>
          <p14:tracePt t="11781" x="4497388" y="1774825"/>
          <p14:tracePt t="11788" x="4598988" y="1774825"/>
          <p14:tracePt t="12072" x="4710113" y="1774825"/>
          <p14:tracePt t="12083" x="4991100" y="1774825"/>
          <p14:tracePt t="12092" x="5224463" y="1774825"/>
          <p14:tracePt t="12103" x="5273675" y="1784350"/>
          <p14:tracePt t="12107" x="5375275" y="1804988"/>
          <p14:tracePt t="12116" x="5435600" y="1825625"/>
          <p14:tracePt t="12122" x="5475288" y="1846263"/>
          <p14:tracePt t="12131" x="5526088" y="1865313"/>
          <p14:tracePt t="12139" x="5535613" y="1885950"/>
          <p14:tracePt t="12146" x="5556250" y="1906588"/>
          <p14:tracePt t="12155" x="5567363" y="1925638"/>
          <p14:tracePt t="12161" x="5597525" y="1955800"/>
          <p14:tracePt t="12166" x="5607050" y="1976438"/>
          <p14:tracePt t="12172" x="5616575" y="1997075"/>
          <p14:tracePt t="12181" x="5627688" y="2017713"/>
          <p14:tracePt t="12191" x="5627688" y="2036763"/>
          <p14:tracePt t="12196" x="5627688" y="2047875"/>
          <p14:tracePt t="12206" x="5627688" y="2057400"/>
          <p14:tracePt t="12211" x="5627688" y="2066925"/>
          <p14:tracePt t="12226" x="5627688" y="2078038"/>
          <p14:tracePt t="12231" x="5627688" y="2087563"/>
          <p14:tracePt t="12247" x="5627688" y="2097088"/>
          <p14:tracePt t="12255" x="5576888" y="2108200"/>
          <p14:tracePt t="12261" x="5475288" y="2147888"/>
          <p14:tracePt t="12266" x="5426075" y="2159000"/>
          <p14:tracePt t="12276" x="5405438" y="2189163"/>
          <p14:tracePt t="12281" x="5384800" y="2189163"/>
          <p14:tracePt t="12296" x="5375275" y="2189163"/>
          <p14:tracePt t="12341" x="5375275" y="2178050"/>
          <p14:tracePt t="12349" x="5384800" y="2168525"/>
          <p14:tracePt t="12360" x="5405438" y="2147888"/>
          <p14:tracePt t="12369" x="5445125" y="2127250"/>
          <p14:tracePt t="12372" x="5516563" y="2127250"/>
          <p14:tracePt t="12376" x="5576888" y="2127250"/>
          <p14:tracePt t="12612" x="5456238" y="2159000"/>
          <p14:tracePt t="12622" x="5213350" y="2208213"/>
          <p14:tracePt t="12635" x="5032375" y="2259013"/>
          <p14:tracePt t="12638" x="4951413" y="2279650"/>
          <p14:tracePt t="12647" x="4860925" y="2330450"/>
          <p14:tracePt t="12656" x="4779963" y="2379663"/>
          <p14:tracePt t="12661" x="4638675" y="2430463"/>
          <p14:tracePt t="12666" x="4316413" y="2481263"/>
          <p14:tracePt t="12676" x="4286250" y="2501900"/>
          <p14:tracePt t="12681" x="4165600" y="2520950"/>
          <p14:tracePt t="12691" x="3932238" y="2541588"/>
          <p14:tracePt t="12696" x="3681413" y="2551113"/>
          <p14:tracePt t="12706" x="3619500" y="2562225"/>
          <p14:tracePt t="12711" x="3479800" y="2571750"/>
          <p14:tracePt t="12717" x="3206750" y="2592388"/>
          <p14:tracePt t="12726" x="3155950" y="2592388"/>
          <p14:tracePt t="12732" x="3086100" y="2611438"/>
          <p14:tracePt t="12742" x="3055938" y="2611438"/>
          <p14:tracePt t="12748" x="3014663" y="2622550"/>
          <p14:tracePt t="12756" x="2984500" y="2632075"/>
          <p14:tracePt t="12761" x="2944813" y="2652713"/>
          <p14:tracePt t="12774" x="2903538" y="2662238"/>
          <p14:tracePt t="12777" x="2813050" y="2722563"/>
          <p14:tracePt t="12781" x="2722563" y="2763838"/>
          <p14:tracePt t="12791" x="2652713" y="2813050"/>
          <p14:tracePt t="12796" x="2581275" y="2874963"/>
          <p14:tracePt t="12806" x="2451100" y="2954338"/>
          <p14:tracePt t="12811" x="2219325" y="3065463"/>
          <p14:tracePt t="12823" x="2097088" y="3116263"/>
          <p14:tracePt t="12826" x="2057400" y="3136900"/>
          <p14:tracePt t="12839" x="1997075" y="3155950"/>
          <p14:tracePt t="12841" x="1976438" y="3167063"/>
          <p14:tracePt t="12857" x="1936750" y="3176588"/>
          <p14:tracePt t="12866" x="1925638" y="3176588"/>
          <p14:tracePt t="12874" x="1916113" y="3176588"/>
          <p14:tracePt t="12891" x="1906588" y="3176588"/>
          <p14:tracePt t="12908" x="1885950" y="3176588"/>
          <p14:tracePt t="12916" x="1825625" y="3167063"/>
          <p14:tracePt t="12921" x="1714500" y="3167063"/>
          <p14:tracePt t="12931" x="1643063" y="3187700"/>
          <p14:tracePt t="12938" x="1573213" y="3206750"/>
          <p14:tracePt t="12941" x="1492250" y="3236913"/>
          <p14:tracePt t="12951" x="1362075" y="3257550"/>
          <p14:tracePt t="12956" x="1281113" y="3267075"/>
          <p14:tracePt t="12966" x="1230313" y="3267075"/>
          <p14:tracePt t="12971" x="1200150" y="3278188"/>
          <p14:tracePt t="12981" x="1169988" y="3278188"/>
          <p14:tracePt t="12988" x="1139825" y="3278188"/>
          <p14:tracePt t="13004" x="1128713" y="3278188"/>
          <p14:tracePt t="13011" x="1119188" y="3278188"/>
          <p14:tracePt t="13021" x="1098550" y="3278188"/>
          <p14:tracePt t="13031" x="1079500" y="3278188"/>
          <p14:tracePt t="13038" x="1058863" y="3278188"/>
          <p14:tracePt t="13046" x="1019175" y="3278188"/>
          <p14:tracePt t="13051" x="957263" y="3278188"/>
          <p14:tracePt t="13061" x="896938" y="3278188"/>
          <p14:tracePt t="13066" x="857250" y="3278188"/>
          <p14:tracePt t="13076" x="806450" y="3278188"/>
          <p14:tracePt t="13081" x="785813" y="3267075"/>
          <p14:tracePt t="13091" x="755650" y="3257550"/>
          <p14:tracePt t="13096" x="746125" y="3248025"/>
          <p14:tracePt t="13104" x="725488" y="3248025"/>
          <p14:tracePt t="13111" x="725488" y="3236913"/>
          <p14:tracePt t="13116" x="715963" y="3227388"/>
          <p14:tracePt t="13126" x="706438" y="3217863"/>
          <p14:tracePt t="13131" x="706438" y="3206750"/>
          <p14:tracePt t="13146" x="695325" y="3206750"/>
          <p14:tracePt t="13191" x="695325" y="3197225"/>
          <p14:tracePt t="13196" x="685800" y="3187700"/>
          <p14:tracePt t="13206" x="685800" y="3176588"/>
          <p14:tracePt t="13211" x="676275" y="3167063"/>
          <p14:tracePt t="13222" x="665163" y="3136900"/>
          <p14:tracePt t="13226" x="665163" y="3125788"/>
          <p14:tracePt t="13239" x="665163" y="3116263"/>
          <p14:tracePt t="13241" x="655638" y="3095625"/>
          <p14:tracePt t="13251" x="655638" y="3086100"/>
          <p14:tracePt t="13261" x="655638" y="3065463"/>
          <p14:tracePt t="13272" x="655638" y="3055938"/>
          <p14:tracePt t="13291" x="655638" y="3046413"/>
          <p14:tracePt t="13306" x="655638" y="3035300"/>
          <p14:tracePt t="13331" x="646113" y="3025775"/>
          <p14:tracePt t="13341" x="646113" y="3016250"/>
          <p14:tracePt t="13351" x="646113" y="2995613"/>
          <p14:tracePt t="13366" x="646113" y="2974975"/>
          <p14:tracePt t="13381" x="646113" y="2965450"/>
          <p14:tracePt t="13396" x="646113" y="2954338"/>
          <p14:tracePt t="13416" x="646113" y="2944813"/>
          <p14:tracePt t="13476" x="646113" y="2954338"/>
          <p14:tracePt t="13491" x="646113" y="2965450"/>
          <p14:tracePt t="13501" x="646113" y="2984500"/>
          <p14:tracePt t="13516" x="646113" y="2995613"/>
          <p14:tracePt t="13526" x="646113" y="3005138"/>
          <p14:tracePt t="13531" x="646113" y="3016250"/>
          <p14:tracePt t="13636" x="646113" y="3025775"/>
          <p14:tracePt t="13641" x="655638" y="3025775"/>
          <p14:tracePt t="13651" x="655638" y="3035300"/>
          <p14:tracePt t="13656" x="665163" y="3046413"/>
          <p14:tracePt t="13666" x="665163" y="3055938"/>
          <p14:tracePt t="13676" x="665163" y="3065463"/>
          <p14:tracePt t="13688" x="676275" y="3076575"/>
          <p14:tracePt t="13691" x="676275" y="3086100"/>
          <p14:tracePt t="13706" x="695325" y="3086100"/>
          <p14:tracePt t="13721" x="706438" y="3086100"/>
          <p14:tracePt t="13738" x="715963" y="3095625"/>
          <p14:tracePt t="13746" x="725488" y="3095625"/>
          <p14:tracePt t="13751" x="736600" y="3095625"/>
          <p14:tracePt t="13756" x="736600" y="3106738"/>
          <p14:tracePt t="13766" x="755650" y="3116263"/>
          <p14:tracePt t="13772" x="776288" y="3116263"/>
          <p14:tracePt t="13781" x="796925" y="3125788"/>
          <p14:tracePt t="13789" x="827088" y="3125788"/>
          <p14:tracePt t="13796" x="866775" y="3125788"/>
          <p14:tracePt t="13801" x="908050" y="3125788"/>
          <p14:tracePt t="13811" x="927100" y="3125788"/>
          <p14:tracePt t="13816" x="938213" y="3125788"/>
          <p14:tracePt t="13822" x="957263" y="3125788"/>
          <p14:tracePt t="13831" x="977900" y="3125788"/>
          <p14:tracePt t="13846" x="989013" y="3125788"/>
          <p14:tracePt t="13862" x="998538" y="3125788"/>
          <p14:tracePt t="13876" x="1008063" y="3125788"/>
          <p14:tracePt t="13911" x="1019175" y="3125788"/>
          <p14:tracePt t="13941" x="1028700" y="3125788"/>
          <p14:tracePt t="13946" x="1028700" y="3116263"/>
          <p14:tracePt t="13956" x="1038225" y="3116263"/>
          <p14:tracePt t="13961" x="1038225" y="3106738"/>
          <p14:tracePt t="14037" x="1049338" y="3106738"/>
          <p14:tracePt t="14047" x="1058863" y="3106738"/>
          <p14:tracePt t="14057" x="1079500" y="3106738"/>
          <p14:tracePt t="14072" x="1098550" y="3116263"/>
          <p14:tracePt t="14077" x="1109663" y="3116263"/>
          <p14:tracePt t="15636" x="1109663" y="3125788"/>
          <p14:tracePt t="15647" x="1109663" y="3136900"/>
          <p14:tracePt t="15660" x="1109663" y="3146425"/>
          <p14:tracePt t="15662" x="1119188" y="3176588"/>
          <p14:tracePt t="15674" x="1128713" y="3206750"/>
          <p14:tracePt t="15682" x="1128713" y="3248025"/>
          <p14:tracePt t="15696" x="1128713" y="3297238"/>
          <p14:tracePt t="15702" x="1128713" y="3327400"/>
          <p14:tracePt t="15712" x="1128713" y="3348038"/>
          <p14:tracePt t="15729" x="1128713" y="3368675"/>
          <p14:tracePt t="15738" x="1128713" y="3378200"/>
          <p14:tracePt t="15759" x="1128713" y="3389313"/>
          <p14:tracePt t="15851" x="1119188" y="3378200"/>
          <p14:tracePt t="15861" x="1119188" y="3368675"/>
          <p14:tracePt t="15867" x="1089025" y="3338513"/>
          <p14:tracePt t="15877" x="1079500" y="3278188"/>
          <p14:tracePt t="15881" x="1068388" y="3227388"/>
          <p14:tracePt t="15886" x="1068388" y="3155950"/>
          <p14:tracePt t="15896" x="1058863" y="3106738"/>
          <p14:tracePt t="15901" x="1058863" y="3076575"/>
          <p14:tracePt t="15912" x="1058863" y="3065463"/>
          <p14:tracePt t="15916" x="1058863" y="3055938"/>
          <p14:tracePt t="15927" x="1058863" y="3046413"/>
          <p14:tracePt t="15931" x="1049338" y="3046413"/>
          <p14:tracePt t="15946" x="1049338" y="3035300"/>
          <p14:tracePt t="15961" x="1038225" y="3025775"/>
          <p14:tracePt t="15967" x="1028700" y="3025775"/>
          <p14:tracePt t="15977" x="1019175" y="3025775"/>
          <p14:tracePt t="15981" x="1019175" y="3016250"/>
          <p14:tracePt t="15997" x="1008063" y="3005138"/>
          <p14:tracePt t="16008" x="998538" y="2995613"/>
          <p14:tracePt t="16012" x="998538" y="2984500"/>
          <p14:tracePt t="16028" x="998538" y="2974975"/>
          <p14:tracePt t="16036" x="989013" y="2974975"/>
          <p14:tracePt t="16126" x="1008063" y="2984500"/>
          <p14:tracePt t="16142" x="1028700" y="2995613"/>
          <p14:tracePt t="16151" x="1038225" y="2995613"/>
          <p14:tracePt t="16156" x="1038225" y="3005138"/>
          <p14:tracePt t="16488" x="1038225" y="3035300"/>
          <p14:tracePt t="16495" x="1049338" y="3086100"/>
          <p14:tracePt t="16503" x="1058863" y="3146425"/>
          <p14:tracePt t="16511" x="1068388" y="3176588"/>
          <p14:tracePt t="16516" x="1079500" y="3197225"/>
          <p14:tracePt t="16526" x="1089025" y="3236913"/>
          <p14:tracePt t="16536" x="1109663" y="3257550"/>
          <p14:tracePt t="16551" x="1109663" y="3267075"/>
          <p14:tracePt t="16560" x="1119188" y="3267075"/>
          <p14:tracePt t="16583" x="1128713" y="3267075"/>
          <p14:tracePt t="16586" x="1139825" y="3267075"/>
          <p14:tracePt t="16597" x="1139825" y="3248025"/>
          <p14:tracePt t="16601" x="1179513" y="3206750"/>
          <p14:tracePt t="16609" x="1209675" y="3167063"/>
          <p14:tracePt t="16616" x="1239838" y="3136900"/>
          <p14:tracePt t="16626" x="1281113" y="3095625"/>
          <p14:tracePt t="16631" x="1281113" y="3086100"/>
          <p14:tracePt t="16636" x="1290638" y="3076575"/>
          <p14:tracePt t="16651" x="1300163" y="3065463"/>
          <p14:tracePt t="16660" x="1311275" y="3065463"/>
          <p14:tracePt t="16677" x="1331913" y="3065463"/>
          <p14:tracePt t="16683" x="1341438" y="3065463"/>
          <p14:tracePt t="16697" x="1350963" y="3065463"/>
          <p14:tracePt t="16716" x="1362075" y="3065463"/>
          <p14:tracePt t="16762" x="1371600" y="3065463"/>
          <p14:tracePt t="16767" x="1381125" y="3065463"/>
          <p14:tracePt t="16776" x="1392238" y="3065463"/>
          <p14:tracePt t="16782" x="1401763" y="3076575"/>
          <p14:tracePt t="16792" x="1411288" y="3086100"/>
          <p14:tracePt t="16796" x="1422400" y="3095625"/>
          <p14:tracePt t="16809" x="1431925" y="3116263"/>
          <p14:tracePt t="16812" x="1441450" y="3125788"/>
          <p14:tracePt t="16816" x="1462088" y="3146425"/>
          <p14:tracePt t="16827" x="1482725" y="3155950"/>
          <p14:tracePt t="16836" x="1492250" y="3155950"/>
          <p14:tracePt t="16842" x="1503363" y="3167063"/>
          <p14:tracePt t="16847" x="1533525" y="3167063"/>
          <p14:tracePt t="16907" x="1533525" y="3176588"/>
          <p14:tracePt t="16952" x="1533525" y="3187700"/>
          <p14:tracePt t="17018" x="1543050" y="3187700"/>
          <p14:tracePt t="17052" x="1552575" y="3187700"/>
          <p14:tracePt t="17063" x="1563688" y="3197225"/>
          <p14:tracePt t="17070" x="1573213" y="3197225"/>
          <p14:tracePt t="17079" x="1582738" y="3206750"/>
          <p14:tracePt t="17082" x="1593850" y="3206750"/>
          <p14:tracePt t="17086" x="1603375" y="3206750"/>
          <p14:tracePt t="17991" x="1593850" y="3206750"/>
          <p14:tracePt t="17996" x="1563688" y="3206750"/>
          <p14:tracePt t="18007" x="1543050" y="3206750"/>
          <p14:tracePt t="18011" x="1512888" y="3206750"/>
          <p14:tracePt t="18016" x="1492250" y="3197225"/>
          <p14:tracePt t="18026" x="1482725" y="3197225"/>
          <p14:tracePt t="18036" x="1462088" y="3197225"/>
          <p14:tracePt t="18046" x="1441450" y="3187700"/>
          <p14:tracePt t="18063" x="1431925" y="3187700"/>
          <p14:tracePt t="18072" x="1422400" y="3187700"/>
          <p14:tracePt t="18090" x="1411288" y="3187700"/>
          <p14:tracePt t="18111" x="1401763" y="3187700"/>
          <p14:tracePt t="18177" x="1401763" y="3176588"/>
          <p14:tracePt t="18237" x="1392238" y="3176588"/>
          <p14:tracePt t="18247" x="1371600" y="3176588"/>
          <p14:tracePt t="18252" x="1341438" y="3176588"/>
          <p14:tracePt t="18262" x="1331913" y="3176588"/>
          <p14:tracePt t="18268" x="1311275" y="3176588"/>
          <p14:tracePt t="18278" x="1300163" y="3176588"/>
          <p14:tracePt t="18282" x="1290638" y="3176588"/>
          <p14:tracePt t="18297" x="1281113" y="3176588"/>
          <p14:tracePt t="18302" x="1270000" y="3176588"/>
          <p14:tracePt t="18317" x="1260475" y="3176588"/>
          <p14:tracePt t="18328" x="1250950" y="3176588"/>
          <p14:tracePt t="18412" x="1260475" y="3167063"/>
          <p14:tracePt t="18418" x="1281113" y="3167063"/>
          <p14:tracePt t="18428" x="1320800" y="3167063"/>
          <p14:tracePt t="18435" x="1371600" y="3167063"/>
          <p14:tracePt t="18446" x="1452563" y="3187700"/>
          <p14:tracePt t="18463" x="1512888" y="3206750"/>
          <p14:tracePt t="18472" x="1552575" y="3206750"/>
          <p14:tracePt t="18478" x="1593850" y="3217863"/>
          <p14:tracePt t="18487" x="1633538" y="3227388"/>
          <p14:tracePt t="18496" x="1714500" y="3236913"/>
          <p14:tracePt t="18513" x="1765300" y="3236913"/>
          <p14:tracePt t="18522" x="1784350" y="3236913"/>
          <p14:tracePt t="18529" x="1804988" y="3236913"/>
          <p14:tracePt t="18537" x="1844675" y="3236913"/>
          <p14:tracePt t="18545" x="1876425" y="3236913"/>
          <p14:tracePt t="18553" x="1925638" y="3236913"/>
          <p14:tracePt t="18562" x="1976438" y="3236913"/>
          <p14:tracePt t="18568" x="2078038" y="3257550"/>
          <p14:tracePt t="18572" x="2127250" y="3257550"/>
          <p14:tracePt t="18579" x="2168525" y="3267075"/>
          <p14:tracePt t="18587" x="2198688" y="3278188"/>
          <p14:tracePt t="18595" x="2208213" y="3278188"/>
          <p14:tracePt t="18602" x="2219325" y="3278188"/>
          <p14:tracePt t="18612" x="2228850" y="3278188"/>
          <p14:tracePt t="18617" x="2249488" y="3278188"/>
          <p14:tracePt t="18622" x="2268538" y="3278188"/>
          <p14:tracePt t="18638" x="2279650" y="3278188"/>
          <p14:tracePt t="18647" x="2289175" y="3278188"/>
          <p14:tracePt t="18652" x="2298700" y="3278188"/>
          <p14:tracePt t="18662" x="2309813" y="3278188"/>
          <p14:tracePt t="18668" x="2328863" y="3278188"/>
          <p14:tracePt t="18672" x="2349500" y="3278188"/>
          <p14:tracePt t="18682" x="2379663" y="3278188"/>
          <p14:tracePt t="18687" x="2439988" y="3278188"/>
          <p14:tracePt t="18697" x="2481263" y="3287713"/>
          <p14:tracePt t="18702" x="2511425" y="3297238"/>
          <p14:tracePt t="18712" x="2541588" y="3308350"/>
          <p14:tracePt t="18717" x="2571750" y="3317875"/>
          <p14:tracePt t="18729" x="2581275" y="3317875"/>
          <p14:tracePt t="18732" x="2611438" y="3317875"/>
          <p14:tracePt t="18736" x="2641600" y="3317875"/>
          <p14:tracePt t="18746" x="2692400" y="3308350"/>
          <p14:tracePt t="18752" x="2763838" y="3287713"/>
          <p14:tracePt t="18762" x="2863850" y="3267075"/>
          <p14:tracePt t="18767" x="2914650" y="3257550"/>
          <p14:tracePt t="18777" x="2984500" y="3236913"/>
          <p14:tracePt t="18781" x="3044825" y="3217863"/>
          <p14:tracePt t="18794" x="3095625" y="3187700"/>
          <p14:tracePt t="18797" x="3227388" y="3155950"/>
          <p14:tracePt t="18811" x="3287713" y="3155950"/>
          <p14:tracePt t="19102" x="3308350" y="3155950"/>
          <p14:tracePt t="19112" x="3317875" y="3155950"/>
          <p14:tracePt t="19119" x="3327400" y="3155950"/>
          <p14:tracePt t="19131" x="3398838" y="3155950"/>
          <p14:tracePt t="19139" x="3449638" y="3155950"/>
          <p14:tracePt t="19148" x="3468688" y="3167063"/>
          <p14:tracePt t="19154" x="3479800" y="3176588"/>
          <p14:tracePt t="19162" x="3498850" y="3187700"/>
          <p14:tracePt t="19167" x="3519488" y="3187700"/>
          <p14:tracePt t="19178" x="3519488" y="3197225"/>
          <p14:tracePt t="19199" x="3529013" y="3206750"/>
          <p14:tracePt t="19261" x="3529013" y="3217863"/>
          <p14:tracePt t="19582" x="3529013" y="3227388"/>
          <p14:tracePt t="19589" x="3519488" y="3227388"/>
          <p14:tracePt t="19612" x="3519488" y="3236913"/>
          <p14:tracePt t="19619" x="3509963" y="3236913"/>
          <p14:tracePt t="19633" x="3489325" y="3236913"/>
          <p14:tracePt t="19645" x="3489325" y="3248025"/>
          <p14:tracePt t="19647" x="3479800" y="3248025"/>
          <p14:tracePt t="19858" x="3479800" y="3257550"/>
          <p14:tracePt t="19902" x="3468688" y="3257550"/>
          <p14:tracePt t="19928" x="3459163" y="3257550"/>
          <p14:tracePt t="19946" x="3449638" y="3257550"/>
          <p14:tracePt t="19950" x="3417888" y="3257550"/>
          <p14:tracePt t="19961" x="3348038" y="3257550"/>
          <p14:tracePt t="19966" x="3297238" y="3257550"/>
          <p14:tracePt t="19977" x="3186113" y="3267075"/>
          <p14:tracePt t="19981" x="3065463" y="3287713"/>
          <p14:tracePt t="19986" x="2894013" y="3317875"/>
          <p14:tracePt t="19996" x="2763838" y="3327400"/>
          <p14:tracePt t="20006" x="2652713" y="3338513"/>
          <p14:tracePt t="20011" x="2530475" y="3359150"/>
          <p14:tracePt t="20016" x="2460625" y="3368675"/>
          <p14:tracePt t="20026" x="2379663" y="3368675"/>
          <p14:tracePt t="20031" x="2298700" y="3368675"/>
          <p14:tracePt t="20043" x="2238375" y="3348038"/>
          <p14:tracePt t="20046" x="2178050" y="3327400"/>
          <p14:tracePt t="20056" x="2097088" y="3308350"/>
          <p14:tracePt t="20061" x="2016125" y="3287713"/>
          <p14:tracePt t="20066" x="1906588" y="3236913"/>
          <p14:tracePt t="20076" x="1814513" y="3206750"/>
          <p14:tracePt t="20086" x="1744663" y="3187700"/>
          <p14:tracePt t="20093" x="1663700" y="3167063"/>
          <p14:tracePt t="20096" x="1582738" y="3155950"/>
          <p14:tracePt t="20106" x="1492250" y="3125788"/>
          <p14:tracePt t="20111" x="1441450" y="3116263"/>
          <p14:tracePt t="20121" x="1381125" y="3106738"/>
          <p14:tracePt t="20126" x="1350963" y="3106738"/>
          <p14:tracePt t="20136" x="1320800" y="3095625"/>
          <p14:tracePt t="20146" x="1300163" y="3095625"/>
          <p14:tracePt t="20166" x="1290638" y="3086100"/>
          <p14:tracePt t="20226" x="1290638" y="3076575"/>
          <p14:tracePt t="20247" x="1300163" y="3065463"/>
          <p14:tracePt t="20253" x="1350963" y="3065463"/>
          <p14:tracePt t="20262" x="1401763" y="3065463"/>
          <p14:tracePt t="20270" x="1503363" y="3076575"/>
          <p14:tracePt t="20272" x="1573213" y="3086100"/>
          <p14:tracePt t="20281" x="1663700" y="3106738"/>
          <p14:tracePt t="20286" x="1714500" y="3125788"/>
          <p14:tracePt t="20296" x="1825625" y="3167063"/>
          <p14:tracePt t="20301" x="1997075" y="3187700"/>
          <p14:tracePt t="20306" x="2087563" y="3197225"/>
          <p14:tracePt t="20316" x="2138363" y="3206750"/>
          <p14:tracePt t="20329" x="2187575" y="3206750"/>
          <p14:tracePt t="20332" x="2219325" y="3217863"/>
          <p14:tracePt t="20336" x="2259013" y="3217863"/>
          <p14:tracePt t="20347" x="2289175" y="3217863"/>
          <p14:tracePt t="20351" x="2339975" y="3217863"/>
          <p14:tracePt t="20362" x="2390775" y="3217863"/>
          <p14:tracePt t="20366" x="2439988" y="3206750"/>
          <p14:tracePt t="20378" x="2470150" y="3206750"/>
          <p14:tracePt t="20381" x="2500313" y="3187700"/>
          <p14:tracePt t="20386" x="2541588" y="3167063"/>
          <p14:tracePt t="20396" x="2560638" y="3146425"/>
          <p14:tracePt t="20406" x="2592388" y="3125788"/>
          <p14:tracePt t="20412" x="2611438" y="3125788"/>
          <p14:tracePt t="20416" x="2641600" y="3116263"/>
          <p14:tracePt t="20429" x="2671763" y="3116263"/>
          <p14:tracePt t="20431" x="2692400" y="3116263"/>
          <p14:tracePt t="20446" x="2722563" y="3116263"/>
          <p14:tracePt t="20447" x="2763838" y="3116263"/>
          <p14:tracePt t="20461" x="2824163" y="3125788"/>
          <p14:tracePt t="20466" x="2843213" y="3125788"/>
          <p14:tracePt t="20478" x="2863850" y="3125788"/>
          <p14:tracePt t="20481" x="2873375" y="3136900"/>
          <p14:tracePt t="20496" x="2903538" y="3146425"/>
          <p14:tracePt t="20506" x="2924175" y="3146425"/>
          <p14:tracePt t="20521" x="2944813" y="3146425"/>
          <p14:tracePt t="20536" x="2965450" y="3146425"/>
          <p14:tracePt t="20546" x="2995613" y="3155950"/>
          <p14:tracePt t="20557" x="3005138" y="3155950"/>
          <p14:tracePt t="20561" x="3035300" y="3155950"/>
          <p14:tracePt t="20572" x="3065463" y="3176588"/>
          <p14:tracePt t="20578" x="3095625" y="3176588"/>
          <p14:tracePt t="20586" x="3116263" y="3187700"/>
          <p14:tracePt t="20596" x="3136900" y="3197225"/>
          <p14:tracePt t="20658" x="3146425" y="3197225"/>
          <p14:tracePt t="20687" x="3155950" y="3197225"/>
          <p14:tracePt t="20762" x="3176588" y="3217863"/>
          <p14:tracePt t="21122" x="3216275" y="3217863"/>
          <p14:tracePt t="21132" x="3257550" y="3227388"/>
          <p14:tracePt t="21141" x="3287713" y="3227388"/>
          <p14:tracePt t="21152" x="3327400" y="3248025"/>
          <p14:tracePt t="21163" x="3348038" y="3257550"/>
          <p14:tracePt t="21166" x="3357563" y="3257550"/>
          <p14:tracePt t="21198" x="3368675" y="3257550"/>
          <p14:tracePt t="21407" x="3398838" y="3257550"/>
          <p14:tracePt t="21415" x="3449638" y="3248025"/>
          <p14:tracePt t="21422" x="3468688" y="3248025"/>
          <p14:tracePt t="21434" x="3489325" y="3248025"/>
          <p14:tracePt t="21437" x="3509963" y="3248025"/>
          <p14:tracePt t="21487" x="3519488" y="3236913"/>
          <p14:tracePt t="21496" x="3529013" y="3236913"/>
          <p14:tracePt t="21505" x="3529013" y="3227388"/>
          <p14:tracePt t="21518" x="3540125" y="3197225"/>
          <p14:tracePt t="21522" x="3549650" y="3176588"/>
          <p14:tracePt t="21531" x="3549650" y="3155950"/>
          <p14:tracePt t="21551" x="3549650" y="3146425"/>
          <p14:tracePt t="21757" x="3549650" y="3155950"/>
          <p14:tracePt t="21822" x="3549650" y="3167063"/>
          <p14:tracePt t="21902" x="3549650" y="3176588"/>
          <p14:tracePt t="21922" x="3549650" y="3187700"/>
          <p14:tracePt t="22242" x="3559175" y="3197225"/>
          <p14:tracePt t="22252" x="3570288" y="3197225"/>
          <p14:tracePt t="22259" x="3600450" y="3197225"/>
          <p14:tracePt t="22272" x="3700463" y="3206750"/>
          <p14:tracePt t="22282" x="3771900" y="3217863"/>
          <p14:tracePt t="22286" x="3802063" y="3217863"/>
          <p14:tracePt t="22292" x="3832225" y="3227388"/>
          <p14:tracePt t="22301" x="3862388" y="3227388"/>
          <p14:tracePt t="22306" x="3883025" y="3227388"/>
          <p14:tracePt t="22316" x="3902075" y="3236913"/>
          <p14:tracePt t="22321" x="3922713" y="3248025"/>
          <p14:tracePt t="22333" x="3952875" y="3257550"/>
          <p14:tracePt t="22336" x="3962400" y="3257550"/>
          <p14:tracePt t="22347" x="3973513" y="3257550"/>
          <p14:tracePt t="22351" x="3983038" y="3257550"/>
          <p14:tracePt t="22356" x="4003675" y="3257550"/>
          <p14:tracePt t="22637" x="4013200" y="3257550"/>
          <p14:tracePt t="22652" x="4024313" y="3257550"/>
          <p14:tracePt t="22659" x="4033838" y="3257550"/>
          <p14:tracePt t="22672" x="4043363" y="3257550"/>
          <p14:tracePt t="22685" x="4054475" y="3257550"/>
          <p14:tracePt t="22688" x="4064000" y="3257550"/>
          <p14:tracePt t="22693" x="4084638" y="3257550"/>
          <p14:tracePt t="22703" x="4133850" y="3248025"/>
          <p14:tracePt t="22706" x="4235450" y="3236913"/>
          <p14:tracePt t="22717" x="4265613" y="3236913"/>
          <p14:tracePt t="22721" x="4295775" y="3236913"/>
          <p14:tracePt t="22733" x="4325938" y="3236913"/>
          <p14:tracePt t="22736" x="4346575" y="3236913"/>
          <p14:tracePt t="22741" x="4367213" y="3248025"/>
          <p14:tracePt t="22751" x="4386263" y="3257550"/>
          <p14:tracePt t="22756" x="4416425" y="3257550"/>
          <p14:tracePt t="22766" x="4427538" y="3267075"/>
          <p14:tracePt t="22771" x="4437063" y="3267075"/>
          <p14:tracePt t="22781" x="4457700" y="3267075"/>
          <p14:tracePt t="22786" x="4476750" y="3267075"/>
          <p14:tracePt t="22797" x="4487863" y="3267075"/>
          <p14:tracePt t="22802" x="4497388" y="3267075"/>
          <p14:tracePt t="22831" x="4508500" y="3267075"/>
          <p14:tracePt t="22837" x="4527550" y="3267075"/>
          <p14:tracePt t="22847" x="4557713" y="3267075"/>
          <p14:tracePt t="22851" x="4598988" y="3257550"/>
          <p14:tracePt t="22865" x="4608513" y="3248025"/>
          <p14:tracePt t="22866" x="4638675" y="3248025"/>
          <p14:tracePt t="22882" x="4668838" y="3248025"/>
          <p14:tracePt t="22891" x="4678363" y="3248025"/>
          <p14:tracePt t="22897" x="4699000" y="3248025"/>
          <p14:tracePt t="22903" x="4710113" y="3248025"/>
          <p14:tracePt t="22914" x="4719638" y="3248025"/>
          <p14:tracePt t="22916" x="4740275" y="3248025"/>
          <p14:tracePt t="22932" x="4779963" y="3248025"/>
          <p14:tracePt t="22941" x="4810125" y="3248025"/>
          <p14:tracePt t="22947" x="4830763" y="3248025"/>
          <p14:tracePt t="22956" x="4860925" y="3236913"/>
          <p14:tracePt t="22965" x="4900613" y="3227388"/>
          <p14:tracePt t="22971" x="4921250" y="3227388"/>
          <p14:tracePt t="22982" x="4972050" y="3217863"/>
          <p14:tracePt t="22991" x="4981575" y="3206750"/>
          <p14:tracePt t="22998" x="5002213" y="3206750"/>
          <p14:tracePt t="23006" x="5021263" y="3206750"/>
          <p14:tracePt t="23012" x="5041900" y="3206750"/>
          <p14:tracePt t="23021" x="5053013" y="3206750"/>
          <p14:tracePt t="23028" x="5062538" y="3206750"/>
          <p14:tracePt t="23036" x="5072063" y="3206750"/>
          <p14:tracePt t="23041" x="5083175" y="3227388"/>
          <p14:tracePt t="23056" x="5092700" y="3236913"/>
          <p14:tracePt t="23171" x="5092700" y="3248025"/>
          <p14:tracePt t="23507" x="4840288" y="3278188"/>
          <p14:tracePt t="23518" x="4446588" y="3317875"/>
          <p14:tracePt t="23528" x="4256088" y="3359150"/>
          <p14:tracePt t="23533" x="3730625" y="3398838"/>
          <p14:tracePt t="23538" x="3609975" y="3438525"/>
          <p14:tracePt t="23541" x="3438525" y="3449638"/>
          <p14:tracePt t="23552" x="3136900" y="3449638"/>
          <p14:tracePt t="23556" x="3055938" y="3449638"/>
          <p14:tracePt t="23567" x="2974975" y="3429000"/>
          <p14:tracePt t="23571" x="2863850" y="3419475"/>
          <p14:tracePt t="23581" x="2743200" y="3398838"/>
          <p14:tracePt t="23586" x="2671763" y="3389313"/>
          <p14:tracePt t="23596" x="2601913" y="3378200"/>
          <p14:tracePt t="23601" x="2551113" y="3368675"/>
          <p14:tracePt t="23612" x="2520950" y="3359150"/>
          <p14:tracePt t="23616" x="2470150" y="3348038"/>
          <p14:tracePt t="23621" x="2439988" y="3327400"/>
          <p14:tracePt t="23631" x="2370138" y="3317875"/>
          <p14:tracePt t="23636" x="2298700" y="3308350"/>
          <p14:tracePt t="23646" x="2219325" y="3297238"/>
          <p14:tracePt t="23652" x="2178050" y="3287713"/>
          <p14:tracePt t="23663" x="2127250" y="3278188"/>
          <p14:tracePt t="23667" x="2097088" y="3278188"/>
          <p14:tracePt t="23679" x="2078038" y="3278188"/>
          <p14:tracePt t="23681" x="2057400" y="3267075"/>
          <p14:tracePt t="23691" x="2027238" y="3257550"/>
          <p14:tracePt t="23696" x="2006600" y="3248025"/>
          <p14:tracePt t="23701" x="1976438" y="3236913"/>
          <p14:tracePt t="23712" x="1946275" y="3227388"/>
          <p14:tracePt t="23716" x="1925638" y="3217863"/>
          <p14:tracePt t="23729" x="1916113" y="3206750"/>
          <p14:tracePt t="23731" x="1895475" y="3197225"/>
          <p14:tracePt t="23741" x="1885950" y="3187700"/>
          <p14:tracePt t="23746" x="1876425" y="3176588"/>
          <p14:tracePt t="23756" x="1865313" y="3176588"/>
          <p14:tracePt t="23763" x="1855788" y="3176588"/>
          <p14:tracePt t="23778" x="1844675" y="3176588"/>
          <p14:tracePt t="23791" x="1835150" y="3176588"/>
          <p14:tracePt t="23796" x="1814513" y="3167063"/>
          <p14:tracePt t="23812" x="1795463" y="3155950"/>
          <p14:tracePt t="23821" x="1774825" y="3155950"/>
          <p14:tracePt t="23829" x="1744663" y="3146425"/>
          <p14:tracePt t="23836" x="1724025" y="3146425"/>
          <p14:tracePt t="23841" x="1684338" y="3136900"/>
          <p14:tracePt t="23852" x="1633538" y="3125788"/>
          <p14:tracePt t="23856" x="1573213" y="3116263"/>
          <p14:tracePt t="23863" x="1512888" y="3086100"/>
          <p14:tracePt t="23871" x="1462088" y="3076575"/>
          <p14:tracePt t="23877" x="1441450" y="3076575"/>
          <p14:tracePt t="23886" x="1411288" y="3065463"/>
          <p14:tracePt t="23891" x="1401763" y="3046413"/>
          <p14:tracePt t="23901" x="1381125" y="3046413"/>
          <p14:tracePt t="23906" x="1381125" y="3035300"/>
          <p14:tracePt t="23916" x="1371600" y="3035300"/>
          <p14:tracePt t="23937" x="1371600" y="3016250"/>
          <p14:tracePt t="23972" x="1401763" y="3016250"/>
          <p14:tracePt t="23982" x="1441450" y="3016250"/>
          <p14:tracePt t="23988" x="1482725" y="3025775"/>
          <p14:tracePt t="23999" x="1522413" y="3035300"/>
          <p14:tracePt t="24002" x="1533525" y="3035300"/>
          <p14:tracePt t="24015" x="1552575" y="3046413"/>
          <p14:tracePt t="24017" x="1552575" y="3055938"/>
          <p14:tracePt t="24033" x="1563688" y="3065463"/>
          <p14:tracePt t="24078" x="1563688" y="3076575"/>
          <p14:tracePt t="24093" x="1573213" y="3076575"/>
          <p14:tracePt t="24113" x="1573213" y="3086100"/>
          <p14:tracePt t="24128" x="1582738" y="3086100"/>
          <p14:tracePt t="24147" x="1582738" y="3095625"/>
          <p14:tracePt t="25972" x="1633538" y="3095625"/>
          <p14:tracePt t="25982" x="1724025" y="3106738"/>
          <p14:tracePt t="25991" x="1876425" y="3146425"/>
          <p14:tracePt t="26002" x="1925638" y="3176588"/>
          <p14:tracePt t="26017" x="2127250" y="3257550"/>
          <p14:tracePt t="26022" x="2228850" y="3278188"/>
          <p14:tracePt t="26034" x="2298700" y="3297238"/>
          <p14:tracePt t="26037" x="2349500" y="3327400"/>
          <p14:tracePt t="26052" x="2409825" y="3338513"/>
          <p14:tracePt t="26068" x="2451100" y="3359150"/>
          <p14:tracePt t="26071" x="2470150" y="3368675"/>
          <p14:tracePt t="26084" x="2500313" y="3368675"/>
          <p14:tracePt t="26095" x="2520950" y="3368675"/>
          <p14:tracePt t="26101" x="2632075" y="3368675"/>
          <p14:tracePt t="26117" x="2692400" y="3378200"/>
          <p14:tracePt t="26127" x="2722563" y="3389313"/>
          <p14:tracePt t="26134" x="2752725" y="3408363"/>
          <p14:tracePt t="26142" x="2794000" y="3419475"/>
          <p14:tracePt t="26152" x="2854325" y="3449638"/>
          <p14:tracePt t="26162" x="2903538" y="3459163"/>
          <p14:tracePt t="26172" x="2944813" y="3489325"/>
          <p14:tracePt t="26177" x="3005138" y="3498850"/>
          <p14:tracePt t="26184" x="3035300" y="3509963"/>
          <p14:tracePt t="26193" x="3055938" y="3509963"/>
          <p14:tracePt t="26200" x="3065463" y="3509963"/>
          <p14:tracePt t="26206" x="3086100" y="3509963"/>
          <p14:tracePt t="26672" x="3116263" y="3509963"/>
          <p14:tracePt t="26682" x="3146425" y="3498850"/>
          <p14:tracePt t="26689" x="3186113" y="3498850"/>
          <p14:tracePt t="26692" x="3227388" y="3498850"/>
          <p14:tracePt t="26704" x="3297238" y="3489325"/>
          <p14:tracePt t="26707" x="3357563" y="3489325"/>
          <p14:tracePt t="26718" x="3398838" y="3479800"/>
          <p14:tracePt t="26721" x="3449638" y="3479800"/>
          <p14:tracePt t="26734" x="3498850" y="3468688"/>
          <p14:tracePt t="26736" x="3589338" y="3468688"/>
          <p14:tracePt t="26741" x="3711575" y="3459163"/>
          <p14:tracePt t="26751" x="3871913" y="3459163"/>
          <p14:tracePt t="26756" x="3952875" y="3449638"/>
          <p14:tracePt t="26767" x="4013200" y="3429000"/>
          <p14:tracePt t="26771" x="4133850" y="3419475"/>
          <p14:tracePt t="26784" x="4386263" y="3389313"/>
          <p14:tracePt t="26787" x="4427538" y="3378200"/>
          <p14:tracePt t="26791" x="4527550" y="3359150"/>
          <p14:tracePt t="26802" x="4598988" y="3317875"/>
          <p14:tracePt t="26812" x="4699000" y="3297238"/>
          <p14:tracePt t="26817" x="4789488" y="3278188"/>
          <p14:tracePt t="26821" x="4891088" y="3248025"/>
          <p14:tracePt t="26834" x="4930775" y="3236913"/>
          <p14:tracePt t="26837" x="4991100" y="3206750"/>
          <p14:tracePt t="26852" x="5102225" y="3167063"/>
          <p14:tracePt t="26862" x="5213350" y="3136900"/>
          <p14:tracePt t="26867" x="5364163" y="3086100"/>
          <p14:tracePt t="26871" x="5465763" y="3076575"/>
          <p14:tracePt t="26884" x="5495925" y="3065463"/>
          <p14:tracePt t="26891" x="5535613" y="3065463"/>
          <p14:tracePt t="26901" x="5646738" y="3095625"/>
          <p14:tracePt t="26912" x="5748338" y="3116263"/>
          <p14:tracePt t="26918" x="5818188" y="3136900"/>
          <p14:tracePt t="26926" x="5878513" y="3155950"/>
          <p14:tracePt t="26934" x="5919788" y="3167063"/>
          <p14:tracePt t="26941" x="5949950" y="3176588"/>
          <p14:tracePt t="26952" x="6019800" y="3176588"/>
          <p14:tracePt t="26962" x="6091238" y="3176588"/>
          <p14:tracePt t="26971" x="6211888" y="3167063"/>
          <p14:tracePt t="26976" x="6332538" y="3146425"/>
          <p14:tracePt t="26984" x="6434138" y="3125788"/>
          <p14:tracePt t="26991" x="6464300" y="3106738"/>
          <p14:tracePt t="27001" x="6524625" y="3076575"/>
          <p14:tracePt t="27006" x="6564313" y="3065463"/>
          <p14:tracePt t="27012" x="6635750" y="3065463"/>
          <p14:tracePt t="27021" x="6735763" y="3095625"/>
          <p14:tracePt t="27026" x="6765925" y="3095625"/>
          <p14:tracePt t="27034" x="6807200" y="3106738"/>
          <p14:tracePt t="27041" x="6837363" y="3116263"/>
          <p14:tracePt t="27051" x="6867525" y="3125788"/>
          <p14:tracePt t="27056" x="6888163" y="3136900"/>
          <p14:tracePt t="27062" x="6897688" y="3136900"/>
          <p14:tracePt t="27071" x="6907213" y="3136900"/>
          <p14:tracePt t="27076" x="6937375" y="3136900"/>
          <p14:tracePt t="27086" x="6967538" y="3136900"/>
          <p14:tracePt t="27091" x="6988175" y="3136900"/>
          <p14:tracePt t="27102" x="7018338" y="3136900"/>
          <p14:tracePt t="27106" x="7048500" y="3136900"/>
          <p14:tracePt t="27112" x="7069138" y="3136900"/>
          <p14:tracePt t="27121" x="7099300" y="3136900"/>
          <p14:tracePt t="27134" x="7108825" y="3136900"/>
          <p14:tracePt t="27136" x="7129463" y="3136900"/>
          <p14:tracePt t="27141" x="7150100" y="3136900"/>
          <p14:tracePt t="27151" x="7170738" y="3136900"/>
          <p14:tracePt t="27156" x="7180263" y="3136900"/>
          <p14:tracePt t="27167" x="7189788" y="3136900"/>
          <p14:tracePt t="27184" x="7200900" y="3136900"/>
          <p14:tracePt t="27567" x="7210425" y="3136900"/>
          <p14:tracePt t="27575" x="7219950" y="3136900"/>
          <p14:tracePt t="27584" x="7250113" y="3136900"/>
          <p14:tracePt t="27593" x="7342188" y="3146425"/>
          <p14:tracePt t="27605" x="7412038" y="3167063"/>
          <p14:tracePt t="27613" x="7472363" y="3187700"/>
          <p14:tracePt t="27621" x="7523163" y="3217863"/>
          <p14:tracePt t="27635" x="7543800" y="3236913"/>
          <p14:tracePt t="27637" x="7562850" y="3248025"/>
          <p14:tracePt t="27653" x="7593013" y="3278188"/>
          <p14:tracePt t="27661" x="7613650" y="3278188"/>
          <p14:tracePt t="27668" x="7613650" y="3287713"/>
          <p14:tracePt t="27702" x="7623175" y="3287713"/>
          <p14:tracePt t="27742" x="7643813" y="3287713"/>
          <p14:tracePt t="27748" x="7643813" y="3308350"/>
          <p14:tracePt t="27755" x="7653338" y="3308350"/>
          <p14:tracePt t="27762" x="7673975" y="3317875"/>
          <p14:tracePt t="27777" x="7683500" y="3327400"/>
          <p14:tracePt t="28003" x="7704138" y="3327400"/>
          <p14:tracePt t="28013" x="7715250" y="3338513"/>
          <p14:tracePt t="28018" x="7734300" y="3338513"/>
          <p14:tracePt t="28026" x="7754938" y="3338513"/>
          <p14:tracePt t="28037" x="7785100" y="3348038"/>
          <p14:tracePt t="28050" x="7794625" y="3359150"/>
          <p14:tracePt t="28051" x="7824788" y="3359150"/>
          <p14:tracePt t="28081" x="7835900" y="3359150"/>
          <p14:tracePt t="28097" x="7845425" y="3359150"/>
          <p14:tracePt t="28101" x="7866063" y="3359150"/>
          <p14:tracePt t="28112" x="7886700" y="3359150"/>
          <p14:tracePt t="28116" x="7896225" y="3359150"/>
          <p14:tracePt t="28126" x="7905750" y="3359150"/>
          <p14:tracePt t="28133" x="7916863" y="3359150"/>
          <p14:tracePt t="28141" x="7926388" y="3359150"/>
          <p14:tracePt t="28148" x="7926388" y="3378200"/>
          <p14:tracePt t="28152" x="7935913" y="3378200"/>
          <p14:tracePt t="28161" x="7947025" y="3389313"/>
          <p14:tracePt t="28176" x="7956550" y="3389313"/>
          <p14:tracePt t="28277" x="7966075" y="3389313"/>
          <p14:tracePt t="28288" x="7977188" y="3389313"/>
          <p14:tracePt t="28295" x="7986713" y="3389313"/>
          <p14:tracePt t="28303" x="7996238" y="3389313"/>
          <p14:tracePt t="28306" x="8016875" y="3389313"/>
          <p14:tracePt t="28311" x="8037513" y="3389313"/>
          <p14:tracePt t="28322" x="8067675" y="3389313"/>
          <p14:tracePt t="28326" x="8118475" y="3398838"/>
          <p14:tracePt t="28337" x="8188325" y="3398838"/>
          <p14:tracePt t="28341" x="8239125" y="3398838"/>
          <p14:tracePt t="28352" x="8299450" y="3398838"/>
          <p14:tracePt t="28356" x="8329613" y="3398838"/>
          <p14:tracePt t="28361" x="8359775" y="3398838"/>
          <p14:tracePt t="28371" x="8369300" y="3398838"/>
          <p14:tracePt t="28387" x="8401050" y="3398838"/>
          <p14:tracePt t="28391" x="8420100" y="3398838"/>
          <p14:tracePt t="28417" x="8431213" y="3398838"/>
          <p14:tracePt t="28441" x="8440738" y="3398838"/>
          <p14:tracePt t="28461" x="8450263" y="3398838"/>
          <p14:tracePt t="28471" x="8461375" y="3408363"/>
          <p14:tracePt t="28482" x="8480425" y="3408363"/>
          <p14:tracePt t="28488" x="8491538" y="3408363"/>
          <p14:tracePt t="28497" x="8501063" y="3408363"/>
          <p14:tracePt t="28503" x="8510588" y="3408363"/>
          <p14:tracePt t="28518" x="8521700" y="3408363"/>
          <p14:tracePt t="28547" x="8531225" y="3408363"/>
          <p14:tracePt t="28567" x="8540750" y="3408363"/>
          <p14:tracePt t="28576" x="8582025" y="3408363"/>
          <p14:tracePt t="28585" x="8632825" y="3408363"/>
          <p14:tracePt t="28591" x="8662988" y="3408363"/>
          <p14:tracePt t="28597" x="8702675" y="3408363"/>
          <p14:tracePt t="28603" x="8732838" y="3408363"/>
          <p14:tracePt t="28611" x="8763000" y="3408363"/>
          <p14:tracePt t="28622" x="8804275" y="3408363"/>
          <p14:tracePt t="28626" x="8843963" y="3408363"/>
          <p14:tracePt t="28635" x="8883650" y="3408363"/>
          <p14:tracePt t="28641" x="8913813" y="3408363"/>
          <p14:tracePt t="28647" x="8955088" y="3408363"/>
          <p14:tracePt t="28656" x="8964613" y="3408363"/>
          <p14:tracePt t="28661" x="8975725" y="3408363"/>
          <p14:tracePt t="28672" x="8985250" y="3408363"/>
          <p14:tracePt t="28691" x="9005888" y="3408363"/>
          <p14:tracePt t="28703" x="9024938" y="3408363"/>
          <p14:tracePt t="28706" x="9036050" y="3408363"/>
          <p14:tracePt t="28711" x="9045575" y="3408363"/>
          <p14:tracePt t="28722" x="9066213" y="3408363"/>
          <p14:tracePt t="28726" x="9085263" y="3408363"/>
          <p14:tracePt t="28736" x="9096375" y="3408363"/>
          <p14:tracePt t="28741" x="9117013" y="3408363"/>
          <p14:tracePt t="28752" x="9126538" y="3408363"/>
          <p14:tracePt t="28756" x="9156700" y="3408363"/>
          <p14:tracePt t="28761" x="9166225" y="3408363"/>
          <p14:tracePt t="28782" x="9186863" y="3408363"/>
          <p14:tracePt t="28817" x="9196388" y="3408363"/>
          <p14:tracePt t="28833" x="9207500" y="3408363"/>
          <p14:tracePt t="28843" x="9226550" y="3408363"/>
          <p14:tracePt t="28855" x="9237663" y="3408363"/>
          <p14:tracePt t="28865" x="9247188" y="3408363"/>
          <p14:tracePt t="29092" x="9247188" y="3398838"/>
          <p14:tracePt t="29104" x="9247188" y="3389313"/>
          <p14:tracePt t="29114" x="9247188" y="3378200"/>
          <p14:tracePt t="29122" x="9247188" y="3408363"/>
          <p14:tracePt t="32353" x="9288463" y="3359150"/>
          <p14:tracePt t="32360" x="9358313" y="3317875"/>
          <p14:tracePt t="32369" x="9409113" y="3287713"/>
          <p14:tracePt t="32374" x="9459913" y="3278188"/>
          <p14:tracePt t="32382" x="9520238" y="3267075"/>
          <p14:tracePt t="32389" x="9590088" y="3267075"/>
          <p14:tracePt t="32391" x="9701213" y="3267075"/>
          <p14:tracePt t="32403" x="9821863" y="3287713"/>
          <p14:tracePt t="32406" x="9882188" y="3317875"/>
          <p14:tracePt t="32411" x="9923463" y="3327400"/>
          <p14:tracePt t="32422" x="9953625" y="3327400"/>
          <p14:tracePt t="32431" x="9972675" y="3327400"/>
          <p14:tracePt t="32438" x="9983788" y="3327400"/>
          <p14:tracePt t="32441" x="10004425" y="3327400"/>
          <p14:tracePt t="32454" x="10023475" y="3327400"/>
          <p14:tracePt t="32456" x="10044113" y="3297238"/>
          <p14:tracePt t="32471" x="10134600" y="3227388"/>
          <p14:tracePt t="32481" x="10155238" y="3187700"/>
          <p14:tracePt t="32487" x="10164763" y="3187700"/>
          <p14:tracePt t="32503" x="10175875" y="3187700"/>
          <p14:tracePt t="32511" x="10185400" y="3187700"/>
          <p14:tracePt t="32517" x="10206038" y="3187700"/>
          <p14:tracePt t="32521" x="10215563" y="3197225"/>
          <p14:tracePt t="32531" x="10215563" y="3227388"/>
          <p14:tracePt t="32539" x="10215563" y="3248025"/>
          <p14:tracePt t="32546" x="10215563" y="3257550"/>
          <p14:tracePt t="32554" x="10215563" y="3267075"/>
          <p14:tracePt t="32561" x="10215563" y="3287713"/>
          <p14:tracePt t="32571" x="10206038" y="3297238"/>
          <p14:tracePt t="32581" x="10175875" y="3297238"/>
          <p14:tracePt t="32591" x="10155238" y="3297238"/>
          <p14:tracePt t="32596" x="10134600" y="3297238"/>
          <p14:tracePt t="32604" x="10104438" y="3297238"/>
          <p14:tracePt t="32611" x="10074275" y="3297238"/>
          <p14:tracePt t="32620" x="10013950" y="3297238"/>
          <p14:tracePt t="32626" x="9893300" y="3297238"/>
          <p14:tracePt t="32631" x="9721850" y="3317875"/>
          <p14:tracePt t="32641" x="9640888" y="3338513"/>
          <p14:tracePt t="32646" x="9529763" y="3368675"/>
          <p14:tracePt t="32655" x="9418638" y="3389313"/>
          <p14:tracePt t="32661" x="9226550" y="3408363"/>
          <p14:tracePt t="32671" x="9126538" y="3419475"/>
          <p14:tracePt t="32676" x="9066213" y="3429000"/>
          <p14:tracePt t="32681" x="8955088" y="3429000"/>
          <p14:tracePt t="32691" x="8774113" y="3429000"/>
          <p14:tracePt t="32696" x="8531225" y="3429000"/>
          <p14:tracePt t="32706" x="8461375" y="3429000"/>
          <p14:tracePt t="32711" x="8229600" y="3408363"/>
          <p14:tracePt t="32722" x="7835900" y="3368675"/>
          <p14:tracePt t="32726" x="7754938" y="3359150"/>
          <p14:tracePt t="32731" x="7532688" y="3348038"/>
          <p14:tracePt t="32741" x="7250113" y="3327400"/>
          <p14:tracePt t="32754" x="7170738" y="3327400"/>
          <p14:tracePt t="32757" x="7059613" y="3317875"/>
          <p14:tracePt t="32761" x="6978650" y="3317875"/>
          <p14:tracePt t="32771" x="6858000" y="3297238"/>
          <p14:tracePt t="32776" x="6735763" y="3287713"/>
          <p14:tracePt t="32787" x="6675438" y="3278188"/>
          <p14:tracePt t="32791" x="6635750" y="3278188"/>
          <p14:tracePt t="32804" x="6584950" y="3278188"/>
          <p14:tracePt t="32807" x="6515100" y="3278188"/>
          <p14:tracePt t="32811" x="6464300" y="3278188"/>
          <p14:tracePt t="32822" x="6353175" y="3278188"/>
          <p14:tracePt t="32831" x="6313488" y="3278188"/>
          <p14:tracePt t="32839" x="6292850" y="3278188"/>
          <p14:tracePt t="32841" x="6262688" y="3278188"/>
          <p14:tracePt t="33212" x="6202363" y="3327400"/>
          <p14:tracePt t="33223" x="6091238" y="3419475"/>
          <p14:tracePt t="33231" x="5970588" y="3498850"/>
          <p14:tracePt t="33236" x="5899150" y="3530600"/>
          <p14:tracePt t="33241" x="5868988" y="3540125"/>
          <p14:tracePt t="33253" x="5838825" y="3549650"/>
          <p14:tracePt t="33256" x="5829300" y="3560763"/>
          <p14:tracePt t="33266" x="5818188" y="3560763"/>
          <p14:tracePt t="33271" x="5808663" y="3560763"/>
          <p14:tracePt t="33281" x="5799138" y="3560763"/>
          <p14:tracePt t="33291" x="5778500" y="3549650"/>
          <p14:tracePt t="33303" x="5757863" y="3549650"/>
          <p14:tracePt t="33311" x="5737225" y="3540125"/>
          <p14:tracePt t="33316" x="5688013" y="3540125"/>
          <p14:tracePt t="33323" x="5627688" y="3549650"/>
          <p14:tracePt t="33332" x="5546725" y="3570288"/>
          <p14:tracePt t="33340" x="5465763" y="3609975"/>
          <p14:tracePt t="33347" x="5405438" y="3630613"/>
          <p14:tracePt t="33357" x="5364163" y="3651250"/>
          <p14:tracePt t="33361" x="5345113" y="3660775"/>
          <p14:tracePt t="33367" x="5324475" y="3670300"/>
          <p14:tracePt t="33374" x="5314950" y="3681413"/>
          <p14:tracePt t="33382" x="5314950" y="3690938"/>
          <p14:tracePt t="33393" x="5303838" y="3702050"/>
          <p14:tracePt t="33406" x="5303838" y="3711575"/>
          <p14:tracePt t="33412" x="5345113" y="3721100"/>
          <p14:tracePt t="33417" x="5364163" y="3721100"/>
          <p14:tracePt t="33653" x="5345113" y="3732213"/>
          <p14:tracePt t="33660" x="5324475" y="3741738"/>
          <p14:tracePt t="33669" x="5294313" y="3741738"/>
          <p14:tracePt t="33675" x="5273675" y="3741738"/>
          <p14:tracePt t="33682" x="5243513" y="3741738"/>
          <p14:tracePt t="33689" x="5213350" y="3732213"/>
          <p14:tracePt t="33692" x="5183188" y="3721100"/>
          <p14:tracePt t="33707" x="5021263" y="3711575"/>
          <p14:tracePt t="33717" x="4911725" y="3702050"/>
          <p14:tracePt t="33723" x="4849813" y="3702050"/>
          <p14:tracePt t="33731" x="4770438" y="3702050"/>
          <p14:tracePt t="33739" x="4659313" y="3690938"/>
          <p14:tracePt t="33747" x="4548188" y="3690938"/>
          <p14:tracePt t="33756" x="4427538" y="3670300"/>
          <p14:tracePt t="33762" x="4346575" y="3660775"/>
          <p14:tracePt t="33767" x="4305300" y="3651250"/>
          <p14:tracePt t="33773" x="4256088" y="3630613"/>
          <p14:tracePt t="33782" x="4214813" y="3630613"/>
          <p14:tracePt t="33789" x="4184650" y="3621088"/>
          <p14:tracePt t="33797" x="4144963" y="3609975"/>
          <p14:tracePt t="33806" x="4103688" y="3600450"/>
          <p14:tracePt t="33811" x="4064000" y="3590925"/>
          <p14:tracePt t="33817" x="3994150" y="3590925"/>
          <p14:tracePt t="33827" x="3943350" y="3590925"/>
          <p14:tracePt t="33832" x="3892550" y="3590925"/>
          <p14:tracePt t="33843" x="3852863" y="3609975"/>
          <p14:tracePt t="33847" x="3802063" y="3630613"/>
          <p14:tracePt t="33858" x="3741738" y="3660775"/>
          <p14:tracePt t="33861" x="3690938" y="3681413"/>
          <p14:tracePt t="33873" x="3579813" y="3681413"/>
          <p14:tracePt t="33877" x="3540125" y="3681413"/>
          <p14:tracePt t="33881" x="3509963" y="3681413"/>
          <p14:tracePt t="33891" x="3479800" y="3681413"/>
          <p14:tracePt t="33897" x="3459163" y="3681413"/>
          <p14:tracePt t="33906" x="3438525" y="3681413"/>
          <p14:tracePt t="33912" x="3429000" y="3670300"/>
          <p14:tracePt t="33923" x="3417888" y="3670300"/>
          <p14:tracePt t="33927" x="3408363" y="3670300"/>
          <p14:tracePt t="33932" x="3398838" y="3670300"/>
          <p14:tracePt t="33942" x="3387725" y="3670300"/>
          <p14:tracePt t="33958" x="3348038" y="3681413"/>
          <p14:tracePt t="33961" x="3317875" y="3690938"/>
          <p14:tracePt t="33973" x="3227388" y="3741738"/>
          <p14:tracePt t="33976" x="3167063" y="3771900"/>
          <p14:tracePt t="33990" x="3116263" y="3792538"/>
          <p14:tracePt t="33992" x="3086100" y="3802063"/>
          <p14:tracePt t="34007" x="3035300" y="3832225"/>
          <p14:tracePt t="34012" x="3014663" y="3841750"/>
          <p14:tracePt t="34023" x="3005138" y="3852863"/>
          <p14:tracePt t="34032" x="2984500" y="3852863"/>
          <p14:tracePt t="34039" x="2965450" y="3852863"/>
          <p14:tracePt t="34045" x="2944813" y="3862388"/>
          <p14:tracePt t="34057" x="2894013" y="3883025"/>
          <p14:tracePt t="34067" x="2863850" y="3883025"/>
          <p14:tracePt t="34073" x="2824163" y="3903663"/>
          <p14:tracePt t="34082" x="2782888" y="3922713"/>
          <p14:tracePt t="34090" x="2763838" y="3933825"/>
          <p14:tracePt t="34092" x="2732088" y="3952875"/>
          <p14:tracePt t="34107" x="2692400" y="3973513"/>
          <p14:tracePt t="34116" x="2662238" y="4003675"/>
          <p14:tracePt t="34123" x="2641600" y="4013200"/>
          <p14:tracePt t="34132" x="2632075" y="4024313"/>
          <p14:tracePt t="34139" x="2622550" y="4033838"/>
          <p14:tracePt t="34147" x="2581275" y="4054475"/>
          <p14:tracePt t="34156" x="2571750" y="4064000"/>
          <p14:tracePt t="34162" x="2560638" y="4064000"/>
          <p14:tracePt t="34166" x="2551113" y="4064000"/>
          <p14:tracePt t="34173" x="2541588" y="4064000"/>
          <p14:tracePt t="34182" x="2530475" y="4075113"/>
          <p14:tracePt t="34189" x="2520950" y="4075113"/>
          <p14:tracePt t="34197" x="2511425" y="4084638"/>
          <p14:tracePt t="34206" x="2490788" y="4094163"/>
          <p14:tracePt t="34226" x="2420938" y="4144963"/>
          <p14:tracePt t="34231" x="2390775" y="4165600"/>
          <p14:tracePt t="34243" x="2349500" y="4195763"/>
          <p14:tracePt t="34246" x="2319338" y="4216400"/>
          <p14:tracePt t="34253" x="2279650" y="4246563"/>
          <p14:tracePt t="34261" x="2249488" y="4265613"/>
          <p14:tracePt t="34266" x="2228850" y="4276725"/>
          <p14:tracePt t="34276" x="2198688" y="4295775"/>
          <p14:tracePt t="34281" x="2178050" y="4306888"/>
          <p14:tracePt t="34291" x="2168525" y="4306888"/>
          <p14:tracePt t="34296" x="2157413" y="4306888"/>
          <p14:tracePt t="34306" x="2147888" y="4306888"/>
          <p14:tracePt t="34311" x="2138363" y="4306888"/>
          <p14:tracePt t="34321" x="2117725" y="4306888"/>
          <p14:tracePt t="34326" x="2097088" y="4306888"/>
          <p14:tracePt t="34331" x="2078038" y="4316413"/>
          <p14:tracePt t="34341" x="2016125" y="4337050"/>
          <p14:tracePt t="34346" x="1955800" y="4367213"/>
          <p14:tracePt t="34356" x="1906588" y="4418013"/>
          <p14:tracePt t="34361" x="1855788" y="4457700"/>
          <p14:tracePt t="34371" x="1804988" y="4478338"/>
          <p14:tracePt t="34376" x="1744663" y="4508500"/>
          <p14:tracePt t="34387" x="1714500" y="4518025"/>
          <p14:tracePt t="34391" x="1663700" y="4518025"/>
          <p14:tracePt t="34404" x="1633538" y="4508500"/>
          <p14:tracePt t="34406" x="1612900" y="4487863"/>
          <p14:tracePt t="34411" x="1593850" y="4478338"/>
          <p14:tracePt t="34422" x="1573213" y="4448175"/>
          <p14:tracePt t="34426" x="1563688" y="4427538"/>
          <p14:tracePt t="34437" x="1552575" y="4427538"/>
          <p14:tracePt t="34454" x="1522413" y="4427538"/>
          <p14:tracePt t="34456" x="1503363" y="4427538"/>
          <p14:tracePt t="34466" x="1452563" y="4448175"/>
          <p14:tracePt t="34471" x="1392238" y="4467225"/>
          <p14:tracePt t="34481" x="1331913" y="4467225"/>
          <p14:tracePt t="34487" x="1300163" y="4457700"/>
          <p14:tracePt t="34491" x="1250950" y="4418013"/>
          <p14:tracePt t="34504" x="1230313" y="4406900"/>
          <p14:tracePt t="34506" x="1220788" y="4397375"/>
          <p14:tracePt t="34516" x="1200150" y="4397375"/>
          <p14:tracePt t="34522" x="1179513" y="4387850"/>
          <p14:tracePt t="34537" x="1169988" y="4387850"/>
          <p14:tracePt t="34546" x="1169988" y="4376738"/>
          <p14:tracePt t="34553" x="1160463" y="4376738"/>
          <p14:tracePt t="34562" x="1149350" y="4376738"/>
          <p14:tracePt t="34571" x="1128713" y="4376738"/>
          <p14:tracePt t="34581" x="1119188" y="4376738"/>
          <p14:tracePt t="34587" x="1089025" y="4376738"/>
          <p14:tracePt t="34603" x="1058863" y="4376738"/>
          <p14:tracePt t="34611" x="1049338" y="4376738"/>
          <p14:tracePt t="34616" x="1038225" y="4376738"/>
          <p14:tracePt t="34621" x="1028700" y="4376738"/>
          <p14:tracePt t="34641" x="1019175" y="4376738"/>
          <p14:tracePt t="34646" x="1008063" y="4376738"/>
          <p14:tracePt t="34653" x="998538" y="4376738"/>
          <p14:tracePt t="34676" x="989013" y="4376738"/>
          <p14:tracePt t="34726" x="977900" y="4376738"/>
          <p14:tracePt t="34731" x="968375" y="4376738"/>
          <p14:tracePt t="34741" x="968375" y="4367213"/>
          <p14:tracePt t="34746" x="957263" y="4367213"/>
          <p14:tracePt t="34761" x="938213" y="4367213"/>
          <p14:tracePt t="34776" x="927100" y="4367213"/>
          <p14:tracePt t="34781" x="908050" y="4356100"/>
          <p14:tracePt t="34792" x="896938" y="4356100"/>
          <p14:tracePt t="34804" x="877888" y="4356100"/>
          <p14:tracePt t="34806" x="866775" y="4356100"/>
          <p14:tracePt t="34811" x="847725" y="4356100"/>
          <p14:tracePt t="34821" x="836613" y="4356100"/>
          <p14:tracePt t="34826" x="827088" y="4356100"/>
          <p14:tracePt t="34837" x="806450" y="4356100"/>
          <p14:tracePt t="34841" x="796925" y="4356100"/>
          <p14:tracePt t="34852" x="785813" y="4356100"/>
          <p14:tracePt t="34856" x="776288" y="4356100"/>
          <p14:tracePt t="34861" x="766763" y="4356100"/>
          <p14:tracePt t="34881" x="746125" y="4356100"/>
          <p14:tracePt t="34892" x="736600" y="4346575"/>
          <p14:tracePt t="34917" x="725488" y="4346575"/>
          <p14:tracePt t="34972" x="715963" y="4346575"/>
          <p14:tracePt t="34982" x="646113" y="4406900"/>
          <p14:tracePt t="35491" x="646113" y="4397375"/>
          <p14:tracePt t="35511" x="655638" y="4397375"/>
          <p14:tracePt t="35522" x="695325" y="4387850"/>
          <p14:tracePt t="35526" x="766763" y="4376738"/>
          <p14:tracePt t="35531" x="817563" y="4367213"/>
          <p14:tracePt t="35541" x="847725" y="4367213"/>
          <p14:tracePt t="35546" x="877888" y="4367213"/>
          <p14:tracePt t="35557" x="917575" y="4367213"/>
          <p14:tracePt t="35561" x="947738" y="4367213"/>
          <p14:tracePt t="35572" x="998538" y="4367213"/>
          <p14:tracePt t="35576" x="1089025" y="4367213"/>
          <p14:tracePt t="35581" x="1190625" y="4367213"/>
          <p14:tracePt t="35591" x="1230313" y="4367213"/>
          <p14:tracePt t="35601" x="1270000" y="4376738"/>
          <p14:tracePt t="35606" x="1311275" y="4376738"/>
          <p14:tracePt t="35611" x="1331913" y="4376738"/>
          <p14:tracePt t="35622" x="1371600" y="4387850"/>
          <p14:tracePt t="35626" x="1401763" y="4387850"/>
          <p14:tracePt t="35639" x="1441450" y="4387850"/>
          <p14:tracePt t="35641" x="1482725" y="4387850"/>
          <p14:tracePt t="35651" x="1533525" y="4387850"/>
          <p14:tracePt t="35656" x="1573213" y="4387850"/>
          <p14:tracePt t="35661" x="1624013" y="4387850"/>
          <p14:tracePt t="35672" x="1643063" y="4387850"/>
          <p14:tracePt t="35681" x="1673225" y="4387850"/>
          <p14:tracePt t="35689" x="1693863" y="4387850"/>
          <p14:tracePt t="35691" x="1704975" y="4387850"/>
          <p14:tracePt t="35701" x="1724025" y="4387850"/>
          <p14:tracePt t="35706" x="1754188" y="4387850"/>
          <p14:tracePt t="35716" x="1784350" y="4376738"/>
          <p14:tracePt t="35721" x="1825625" y="4367213"/>
          <p14:tracePt t="35731" x="1844675" y="4367213"/>
          <p14:tracePt t="35738" x="1865313" y="4367213"/>
          <p14:tracePt t="35741" x="1876425" y="4367213"/>
          <p14:tracePt t="35751" x="1916113" y="4376738"/>
          <p14:tracePt t="35761" x="1925638" y="4387850"/>
          <p14:tracePt t="35766" x="1936750" y="4397375"/>
          <p14:tracePt t="35772" x="1955800" y="4397375"/>
          <p14:tracePt t="35789" x="1966913" y="4397375"/>
          <p14:tracePt t="35796" x="1976438" y="4406900"/>
          <p14:tracePt t="35812" x="1985963" y="4406900"/>
          <p14:tracePt t="35816" x="1997075" y="4406900"/>
          <p14:tracePt t="35823" x="2006600" y="4406900"/>
          <p14:tracePt t="35831" x="2016125" y="4406900"/>
          <p14:tracePt t="35841" x="2036763" y="4406900"/>
          <p14:tracePt t="35846" x="2057400" y="4397375"/>
          <p14:tracePt t="35851" x="2078038" y="4397375"/>
          <p14:tracePt t="35861" x="2108200" y="4397375"/>
          <p14:tracePt t="35866" x="2138363" y="4397375"/>
          <p14:tracePt t="35876" x="2187575" y="4418013"/>
          <p14:tracePt t="36651" x="2178050" y="4418013"/>
          <p14:tracePt t="36661" x="2097088" y="4418013"/>
          <p14:tracePt t="36666" x="2047875" y="4406900"/>
          <p14:tracePt t="36676" x="1976438" y="4387850"/>
          <p14:tracePt t="36681" x="1844675" y="4356100"/>
          <p14:tracePt t="36691" x="1704975" y="4295775"/>
          <p14:tracePt t="36697" x="1593850" y="4246563"/>
          <p14:tracePt t="36701" x="1543050" y="4205288"/>
          <p14:tracePt t="36712" x="1503363" y="4165600"/>
          <p14:tracePt t="36722" x="1462088" y="4124325"/>
          <p14:tracePt t="36726" x="1431925" y="4084638"/>
          <p14:tracePt t="36731" x="1411288" y="4075113"/>
          <p14:tracePt t="36741" x="1392238" y="4064000"/>
          <p14:tracePt t="36746" x="1381125" y="4064000"/>
          <p14:tracePt t="36761" x="1371600" y="4064000"/>
          <p14:tracePt t="36807" x="1362075" y="4064000"/>
          <p14:tracePt t="36811" x="1350963" y="4064000"/>
          <p14:tracePt t="36826" x="1341438" y="4064000"/>
          <p14:tracePt t="36840" x="1331913" y="4064000"/>
          <p14:tracePt t="36855" x="1320800" y="4064000"/>
          <p14:tracePt t="36857" x="1311275" y="4054475"/>
          <p14:tracePt t="36943" x="1300163" y="4064000"/>
          <p14:tracePt t="36955" x="1290638" y="4064000"/>
          <p14:tracePt t="36963" x="1260475" y="4064000"/>
          <p14:tracePt t="36974" x="1220788" y="4054475"/>
          <p14:tracePt t="36983" x="1200150" y="4054475"/>
          <p14:tracePt t="36992" x="1200150" y="4044950"/>
          <p14:tracePt t="36997" x="1190625" y="4033838"/>
          <p14:tracePt t="37001" x="1190625" y="4024313"/>
          <p14:tracePt t="37011" x="1179513" y="4024313"/>
          <p14:tracePt t="37016" x="1169988" y="4024313"/>
          <p14:tracePt t="37061" x="1160463" y="4024313"/>
          <p14:tracePt t="37067" x="1160463" y="4013200"/>
          <p14:tracePt t="37076" x="1139825" y="4003675"/>
          <p14:tracePt t="37081" x="1128713" y="3994150"/>
          <p14:tracePt t="37091" x="1109663" y="3973513"/>
          <p14:tracePt t="37096" x="1098550" y="3963988"/>
          <p14:tracePt t="37101" x="1089025" y="3952875"/>
          <p14:tracePt t="37111" x="1058863" y="3933825"/>
          <p14:tracePt t="37116" x="1049338" y="3922713"/>
          <p14:tracePt t="37126" x="1038225" y="3922713"/>
          <p14:tracePt t="37131" x="1028700" y="3922713"/>
          <p14:tracePt t="37141" x="1019175" y="3922713"/>
          <p14:tracePt t="37176" x="1008063" y="3922713"/>
          <p14:tracePt t="37181" x="998538" y="3922713"/>
          <p14:tracePt t="37196" x="989013" y="3933825"/>
          <p14:tracePt t="37206" x="977900" y="3943350"/>
          <p14:tracePt t="37223" x="968375" y="3952875"/>
          <p14:tracePt t="37226" x="957263" y="3983038"/>
          <p14:tracePt t="37237" x="927100" y="4003675"/>
          <p14:tracePt t="37241" x="917575" y="4033838"/>
          <p14:tracePt t="37252" x="908050" y="4054475"/>
          <p14:tracePt t="37256" x="896938" y="4084638"/>
          <p14:tracePt t="37261" x="896938" y="4094163"/>
          <p14:tracePt t="37273" x="896938" y="4124325"/>
          <p14:tracePt t="37276" x="896938" y="4135438"/>
          <p14:tracePt t="37286" x="896938" y="4154488"/>
          <p14:tracePt t="37301" x="896938" y="4165600"/>
          <p14:tracePt t="37306" x="896938" y="4184650"/>
          <p14:tracePt t="37316" x="896938" y="4195763"/>
          <p14:tracePt t="37323" x="896938" y="4205288"/>
          <p14:tracePt t="37331" x="896938" y="4225925"/>
          <p14:tracePt t="37337" x="908050" y="4246563"/>
          <p14:tracePt t="37341" x="908050" y="4265613"/>
          <p14:tracePt t="37352" x="917575" y="4276725"/>
          <p14:tracePt t="37356" x="927100" y="4295775"/>
          <p14:tracePt t="37366" x="938213" y="4306888"/>
          <p14:tracePt t="37373" x="957263" y="4325938"/>
          <p14:tracePt t="37381" x="968375" y="4337050"/>
          <p14:tracePt t="37386" x="977900" y="4346575"/>
          <p14:tracePt t="37396" x="1008063" y="4356100"/>
          <p14:tracePt t="37401" x="1038225" y="4367213"/>
          <p14:tracePt t="37411" x="1049338" y="4376738"/>
          <p14:tracePt t="37416" x="1068388" y="4397375"/>
          <p14:tracePt t="37423" x="1109663" y="4418013"/>
          <p14:tracePt t="37431" x="1128713" y="4427538"/>
          <p14:tracePt t="37436" x="1149350" y="4448175"/>
          <p14:tracePt t="37446" x="1179513" y="4467225"/>
          <p14:tracePt t="37451" x="1220788" y="4487863"/>
          <p14:tracePt t="37461" x="1260475" y="4508500"/>
          <p14:tracePt t="37466" x="1311275" y="4518025"/>
          <p14:tracePt t="37476" x="1371600" y="4538663"/>
          <p14:tracePt t="37481" x="1401763" y="4548188"/>
          <p14:tracePt t="37491" x="1411288" y="4559300"/>
          <p14:tracePt t="37496" x="1431925" y="4568825"/>
          <p14:tracePt t="37501" x="1452563" y="4578350"/>
          <p14:tracePt t="37511" x="1462088" y="4589463"/>
          <p14:tracePt t="37526" x="1471613" y="4589463"/>
          <p14:tracePt t="37546" x="1482725" y="4589463"/>
          <p14:tracePt t="37556" x="1492250" y="4589463"/>
          <p14:tracePt t="37573" x="1503363" y="4589463"/>
          <p14:tracePt t="37576" x="1512888" y="4589463"/>
          <p14:tracePt t="37581" x="1533525" y="4589463"/>
          <p14:tracePt t="37591" x="1543050" y="4589463"/>
          <p14:tracePt t="37596" x="1563688" y="4589463"/>
          <p14:tracePt t="37607" x="1573213" y="4589463"/>
          <p14:tracePt t="37611" x="1603375" y="4589463"/>
          <p14:tracePt t="37624" x="1643063" y="4589463"/>
          <p14:tracePt t="37626" x="1673225" y="4589463"/>
          <p14:tracePt t="37636" x="1704975" y="4589463"/>
          <p14:tracePt t="37641" x="1724025" y="4589463"/>
          <p14:tracePt t="37651" x="1754188" y="4589463"/>
          <p14:tracePt t="37656" x="1765300" y="4589463"/>
          <p14:tracePt t="37661" x="1784350" y="4589463"/>
          <p14:tracePt t="37673" x="1795463" y="4589463"/>
          <p14:tracePt t="37676" x="1804988" y="4589463"/>
          <p14:tracePt t="37686" x="1814513" y="4578350"/>
          <p14:tracePt t="37691" x="1825625" y="4578350"/>
          <p14:tracePt t="37701" x="1825625" y="4568825"/>
          <p14:tracePt t="37706" x="1844675" y="4568825"/>
          <p14:tracePt t="37723" x="1855788" y="4568825"/>
          <p14:tracePt t="37741" x="1865313" y="4568825"/>
          <p14:tracePt t="37892" x="1876425" y="4568825"/>
          <p14:tracePt t="37900" x="1885950" y="4568825"/>
          <p14:tracePt t="37903" x="1916113" y="4559300"/>
          <p14:tracePt t="37913" x="1936750" y="4527550"/>
          <p14:tracePt t="37920" x="1997075" y="4497388"/>
          <p14:tracePt t="37932" x="2157413" y="4397375"/>
          <p14:tracePt t="37942" x="2228850" y="4316413"/>
          <p14:tracePt t="37946" x="2289175" y="4265613"/>
          <p14:tracePt t="37951" x="2370138" y="4154488"/>
          <p14:tracePt t="37961" x="2420938" y="4114800"/>
          <p14:tracePt t="37976" x="2490788" y="4044950"/>
          <p14:tracePt t="37981" x="2511425" y="4024313"/>
          <p14:tracePt t="37996" x="2520950" y="4013200"/>
          <p14:tracePt t="38077" x="2530475" y="4003675"/>
          <p14:tracePt t="38089" x="2541588" y="3994150"/>
          <p14:tracePt t="38092" x="2581275" y="3963988"/>
          <p14:tracePt t="38102" x="2592388" y="3963988"/>
          <p14:tracePt t="38113" x="2601913" y="3952875"/>
          <p14:tracePt t="38137" x="2611438" y="3952875"/>
          <p14:tracePt t="38151" x="2632075" y="3952875"/>
          <p14:tracePt t="38158" x="2641600" y="3952875"/>
          <p14:tracePt t="38166" x="2652713" y="3952875"/>
          <p14:tracePt t="38173" x="2671763" y="3963988"/>
          <p14:tracePt t="38181" x="2682875" y="3983038"/>
          <p14:tracePt t="38192" x="2722563" y="4013200"/>
          <p14:tracePt t="38202" x="2743200" y="4033838"/>
          <p14:tracePt t="38211" x="2752725" y="4044950"/>
          <p14:tracePt t="38216" x="2794000" y="4064000"/>
          <p14:tracePt t="38224" x="2813050" y="4084638"/>
          <p14:tracePt t="38232" x="2833688" y="4094163"/>
          <p14:tracePt t="38236" x="2863850" y="4094163"/>
          <p14:tracePt t="38246" x="2884488" y="4114800"/>
          <p14:tracePt t="38251" x="2903538" y="4124325"/>
          <p14:tracePt t="38261" x="2914650" y="4144963"/>
          <p14:tracePt t="38266" x="2944813" y="4154488"/>
          <p14:tracePt t="38274" x="2954338" y="4165600"/>
          <p14:tracePt t="38281" x="2965450" y="4175125"/>
          <p14:tracePt t="38292" x="2984500" y="4184650"/>
          <p14:tracePt t="38296" x="3005138" y="4195763"/>
          <p14:tracePt t="38302" x="3014663" y="4195763"/>
          <p14:tracePt t="38311" x="3014663" y="4205288"/>
          <p14:tracePt t="38317" x="3014663" y="4216400"/>
          <p14:tracePt t="39577" x="3025775" y="4216400"/>
          <p14:tracePt t="39593" x="3044825" y="4205288"/>
          <p14:tracePt t="39601" x="3065463" y="4205288"/>
          <p14:tracePt t="39610" x="3116263" y="4184650"/>
          <p14:tracePt t="39614" x="3206750" y="4175125"/>
          <p14:tracePt t="39628" x="3308350" y="4175125"/>
          <p14:tracePt t="39632" x="3368675" y="4195763"/>
          <p14:tracePt t="39644" x="3398838" y="4195763"/>
          <p14:tracePt t="39646" x="3459163" y="4216400"/>
          <p14:tracePt t="39662" x="3570288" y="4256088"/>
          <p14:tracePt t="39673" x="3619500" y="4276725"/>
          <p14:tracePt t="39678" x="3651250" y="4286250"/>
          <p14:tracePt t="39687" x="3660775" y="4286250"/>
          <p14:tracePt t="39695" x="3670300" y="4286250"/>
          <p14:tracePt t="39739" x="3681413" y="4286250"/>
          <p14:tracePt t="39752" x="3700463" y="4286250"/>
          <p14:tracePt t="39760" x="3730625" y="4276725"/>
          <p14:tracePt t="39766" x="3741738" y="4265613"/>
          <p14:tracePt t="39772" x="3751263" y="4256088"/>
          <p14:tracePt t="39781" x="3781425" y="4256088"/>
          <p14:tracePt t="39786" x="3790950" y="4256088"/>
          <p14:tracePt t="39794" x="3811588" y="4256088"/>
          <p14:tracePt t="39801" x="3832225" y="4256088"/>
          <p14:tracePt t="39811" x="3862388" y="4256088"/>
          <p14:tracePt t="39816" x="3883025" y="4256088"/>
          <p14:tracePt t="39826" x="3902075" y="4256088"/>
          <p14:tracePt t="39831" x="3932238" y="4256088"/>
          <p14:tracePt t="39838" x="3962400" y="4265613"/>
          <p14:tracePt t="39846" x="3994150" y="4265613"/>
          <p14:tracePt t="39851" x="4013200" y="4265613"/>
          <p14:tracePt t="39862" x="4043363" y="4265613"/>
          <p14:tracePt t="39866" x="4064000" y="4265613"/>
          <p14:tracePt t="39872" x="4094163" y="4265613"/>
          <p14:tracePt t="39881" x="4114800" y="4265613"/>
          <p14:tracePt t="39886" x="4154488" y="4256088"/>
          <p14:tracePt t="39896" x="4205288" y="4246563"/>
          <p14:tracePt t="39901" x="4256088" y="4246563"/>
          <p14:tracePt t="39912" x="4316413" y="4265613"/>
          <p14:tracePt t="39916" x="4386263" y="4286250"/>
          <p14:tracePt t="39927" x="4457700" y="4306888"/>
          <p14:tracePt t="39931" x="4487863" y="4337050"/>
          <p14:tracePt t="39944" x="4518025" y="4346575"/>
          <p14:tracePt t="39947" x="4548188" y="4367213"/>
          <p14:tracePt t="39951" x="4578350" y="4387850"/>
          <p14:tracePt t="39961" x="4629150" y="4397375"/>
          <p14:tracePt t="39966" x="4659313" y="4418013"/>
          <p14:tracePt t="39977" x="4729163" y="4418013"/>
          <p14:tracePt t="39981" x="4779963" y="4418013"/>
          <p14:tracePt t="39994" x="4840288" y="4406900"/>
          <p14:tracePt t="39996" x="4870450" y="4387850"/>
          <p14:tracePt t="40019" x="4911725" y="4376738"/>
          <p14:tracePt t="40027" x="4921250" y="4376738"/>
          <p14:tracePt t="40031" x="4930775" y="4367213"/>
          <p14:tracePt t="40042" x="4941888" y="4367213"/>
          <p14:tracePt t="40058" x="4960938" y="4367213"/>
          <p14:tracePt t="40061" x="4972050" y="4367213"/>
          <p14:tracePt t="40071" x="4991100" y="4367213"/>
          <p14:tracePt t="40076" x="5002213" y="4367213"/>
          <p14:tracePt t="40086" x="5021263" y="4376738"/>
          <p14:tracePt t="40093" x="5041900" y="4387850"/>
          <p14:tracePt t="40101" x="5062538" y="4387850"/>
          <p14:tracePt t="40108" x="5102225" y="4387850"/>
          <p14:tracePt t="40111" x="5122863" y="4387850"/>
          <p14:tracePt t="40122" x="5132388" y="4387850"/>
          <p14:tracePt t="40126" x="5153025" y="4397375"/>
          <p14:tracePt t="40136" x="5173663" y="4397375"/>
          <p14:tracePt t="40151" x="5183188" y="4397375"/>
          <p14:tracePt t="40166" x="5192713" y="4397375"/>
          <p14:tracePt t="40181" x="5203825" y="4397375"/>
          <p14:tracePt t="40193" x="5213350" y="4397375"/>
          <p14:tracePt t="40209" x="5233988" y="4397375"/>
          <p14:tracePt t="40216" x="5243513" y="4397375"/>
          <p14:tracePt t="40222" x="5254625" y="4397375"/>
          <p14:tracePt t="40236" x="5264150" y="4397375"/>
          <p14:tracePt t="40266" x="5273675" y="4397375"/>
          <p14:tracePt t="40347" x="5273675" y="4406900"/>
          <p14:tracePt t="58643" x="5334000" y="4406900"/>
          <p14:tracePt t="58652" x="5426075" y="4387850"/>
          <p14:tracePt t="58662" x="5546725" y="4387850"/>
          <p14:tracePt t="58669" x="5637213" y="4376738"/>
          <p14:tracePt t="58679" x="5757863" y="4367213"/>
          <p14:tracePt t="58693" x="5929313" y="4367213"/>
          <p14:tracePt t="58702" x="6040438" y="4367213"/>
          <p14:tracePt t="58708" x="6100763" y="4367213"/>
          <p14:tracePt t="58716" x="6161088" y="4356100"/>
          <p14:tracePt t="58724" x="6211888" y="4346575"/>
          <p14:tracePt t="58726" x="6251575" y="4346575"/>
          <p14:tracePt t="58736" x="6323013" y="4325938"/>
          <p14:tracePt t="58746" x="6443663" y="4295775"/>
          <p14:tracePt t="58752" x="6554788" y="4276725"/>
          <p14:tracePt t="58757" x="6605588" y="4265613"/>
          <p14:tracePt t="58766" x="6665913" y="4256088"/>
          <p14:tracePt t="58774" x="6716713" y="4246563"/>
          <p14:tracePt t="58782" x="6777038" y="4246563"/>
          <p14:tracePt t="58786" x="6907213" y="4246563"/>
          <p14:tracePt t="58796" x="7029450" y="4246563"/>
          <p14:tracePt t="58802" x="7089775" y="4225925"/>
          <p14:tracePt t="58808" x="7159625" y="4225925"/>
          <p14:tracePt t="58816" x="7200900" y="4225925"/>
          <p14:tracePt t="58826" x="7261225" y="4225925"/>
          <p14:tracePt t="58832" x="7361238" y="4235450"/>
          <p14:tracePt t="58836" x="7451725" y="4235450"/>
          <p14:tracePt t="58846" x="7523163" y="4246563"/>
          <p14:tracePt t="58852" x="7553325" y="4246563"/>
          <p14:tracePt t="58862" x="7573963" y="4246563"/>
          <p14:tracePt t="58866" x="7604125" y="4246563"/>
          <p14:tracePt t="58876" x="7643813" y="4225925"/>
          <p14:tracePt t="58882" x="7683500" y="4205288"/>
          <p14:tracePt t="58886" x="7775575" y="4165600"/>
          <p14:tracePt t="58896" x="7886700" y="4135438"/>
          <p14:tracePt t="58902" x="7977188" y="4075113"/>
          <p14:tracePt t="58912" x="8097838" y="4024313"/>
          <p14:tracePt t="58916" x="8278813" y="3943350"/>
          <p14:tracePt t="58926" x="8389938" y="3892550"/>
          <p14:tracePt t="58932" x="8450263" y="3852863"/>
          <p14:tracePt t="58936" x="8572500" y="3852863"/>
          <p14:tracePt t="59198" x="8651875" y="3822700"/>
          <p14:tracePt t="59210" x="8823325" y="3732213"/>
          <p14:tracePt t="59218" x="8904288" y="3670300"/>
          <p14:tracePt t="59227" x="8964613" y="3600450"/>
          <p14:tracePt t="59232" x="9036050" y="3549650"/>
          <p14:tracePt t="59236" x="9147175" y="3468688"/>
          <p14:tracePt t="59246" x="9307513" y="3408363"/>
          <p14:tracePt t="59252" x="9448800" y="3317875"/>
          <p14:tracePt t="59262" x="9550400" y="3267075"/>
          <p14:tracePt t="59266" x="9661525" y="3206750"/>
          <p14:tracePt t="59275" x="9963150" y="3106738"/>
          <p14:tracePt t="59282" x="10083800" y="3086100"/>
          <p14:tracePt t="59286" x="10194925" y="3046413"/>
          <p14:tracePt t="59295" x="10407650" y="3025775"/>
          <p14:tracePt t="59302" x="10679113" y="3025775"/>
          <p14:tracePt t="59312" x="10709275" y="3005138"/>
          <p14:tracePt t="59316" x="10769600" y="3005138"/>
          <p14:tracePt t="59326" x="10799763" y="3005138"/>
          <p14:tracePt t="59332" x="10841038" y="3005138"/>
          <p14:tracePt t="59342" x="10850563" y="3005138"/>
          <p14:tracePt t="59346" x="10880725" y="3005138"/>
          <p14:tracePt t="59358" x="10910888" y="3005138"/>
          <p14:tracePt t="59362" x="10952163" y="2995613"/>
          <p14:tracePt t="59365" x="10991850" y="2984500"/>
          <p14:tracePt t="59376" x="11022013" y="2984500"/>
          <p14:tracePt t="59382" x="11082338" y="2974975"/>
          <p14:tracePt t="59392" x="11112500" y="2965450"/>
          <p14:tracePt t="59395" x="11163300" y="2944813"/>
          <p14:tracePt t="59409" x="11202988" y="2924175"/>
          <p14:tracePt t="59411" x="11274425" y="2905125"/>
          <p14:tracePt t="59426" x="11425238" y="2894013"/>
          <p14:tracePt t="59436" x="11485563" y="2894013"/>
          <p14:tracePt t="59442" x="11506200" y="2894013"/>
          <p14:tracePt t="59447" x="11526838" y="2914650"/>
          <p14:tracePt t="59458" x="11545888" y="2914650"/>
          <p14:tracePt t="59462" x="11566525" y="2924175"/>
          <p14:tracePt t="59474" x="11577638" y="2935288"/>
          <p14:tracePt t="59477" x="11587163" y="2935288"/>
          <p14:tracePt t="59486" x="11596688" y="2944813"/>
          <p14:tracePt t="59492" x="11617325" y="2954338"/>
          <p14:tracePt t="59502" x="11626850" y="2954338"/>
          <p14:tracePt t="59509" x="11657013" y="2965450"/>
          <p14:tracePt t="59516" x="11717338" y="2995613"/>
          <p14:tracePt t="59525" x="11858625" y="3025775"/>
          <p14:tracePt t="59536" x="11930063" y="3046413"/>
          <p14:tracePt t="59542" x="11990388" y="3065463"/>
          <p14:tracePt t="59552" x="12020550" y="3076575"/>
          <p14:tracePt t="59558" x="12060238" y="3106738"/>
          <p14:tracePt t="59566" x="12122150" y="3136900"/>
          <p14:tracePt t="59575" x="12171363" y="31670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uppo 144">
            <a:extLst>
              <a:ext uri="{FF2B5EF4-FFF2-40B4-BE49-F238E27FC236}">
                <a16:creationId xmlns:a16="http://schemas.microsoft.com/office/drawing/2014/main" id="{6AE2C9A7-82D5-45A5-8685-9C6C0B5929C9}"/>
              </a:ext>
            </a:extLst>
          </p:cNvPr>
          <p:cNvGrpSpPr/>
          <p:nvPr/>
        </p:nvGrpSpPr>
        <p:grpSpPr>
          <a:xfrm>
            <a:off x="162960" y="53276"/>
            <a:ext cx="11269800" cy="2931480"/>
            <a:chOff x="162960" y="53276"/>
            <a:chExt cx="11269800" cy="293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C9F0505A-8410-46B2-965C-496A290B0DB2}"/>
                    </a:ext>
                  </a:extLst>
                </p14:cNvPr>
                <p14:cNvContentPartPr/>
                <p14:nvPr/>
              </p14:nvContentPartPr>
              <p14:xfrm>
                <a:off x="254040" y="346316"/>
                <a:ext cx="181440" cy="16740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C9F0505A-8410-46B2-965C-496A290B0DB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9720" y="341996"/>
                  <a:ext cx="1900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3B92AE98-C490-4D2F-BAF0-B19DDD1E78C7}"/>
                    </a:ext>
                  </a:extLst>
                </p14:cNvPr>
                <p14:cNvContentPartPr/>
                <p14:nvPr/>
              </p14:nvContentPartPr>
              <p14:xfrm>
                <a:off x="436560" y="162716"/>
                <a:ext cx="145080" cy="378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3B92AE98-C490-4D2F-BAF0-B19DDD1E78C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2240" y="158396"/>
                  <a:ext cx="15372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FBC80FA7-CF06-4B74-8F26-5DE9C87CD33F}"/>
                    </a:ext>
                  </a:extLst>
                </p14:cNvPr>
                <p14:cNvContentPartPr/>
                <p14:nvPr/>
              </p14:nvContentPartPr>
              <p14:xfrm>
                <a:off x="612960" y="256676"/>
                <a:ext cx="91800" cy="2455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FBC80FA7-CF06-4B74-8F26-5DE9C87CD3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8640" y="252356"/>
                  <a:ext cx="1004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6CE51A47-AD41-4CE4-BBF1-805811BEB834}"/>
                    </a:ext>
                  </a:extLst>
                </p14:cNvPr>
                <p14:cNvContentPartPr/>
                <p14:nvPr/>
              </p14:nvContentPartPr>
              <p14:xfrm>
                <a:off x="1032720" y="267476"/>
                <a:ext cx="428400" cy="189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6CE51A47-AD41-4CE4-BBF1-805811BEB8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28400" y="263156"/>
                  <a:ext cx="4370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9F120D5D-A01E-4D29-90C8-D69F6ED617BE}"/>
                    </a:ext>
                  </a:extLst>
                </p14:cNvPr>
                <p14:cNvContentPartPr/>
                <p14:nvPr/>
              </p14:nvContentPartPr>
              <p14:xfrm>
                <a:off x="1520520" y="404276"/>
                <a:ext cx="12600" cy="158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9F120D5D-A01E-4D29-90C8-D69F6ED617B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16200" y="399956"/>
                  <a:ext cx="212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6490393D-2486-4088-88B9-F42C7465B6B6}"/>
                    </a:ext>
                  </a:extLst>
                </p14:cNvPr>
                <p14:cNvContentPartPr/>
                <p14:nvPr/>
              </p14:nvContentPartPr>
              <p14:xfrm>
                <a:off x="1515120" y="293036"/>
                <a:ext cx="482760" cy="1591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6490393D-2486-4088-88B9-F42C7465B6B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10800" y="288716"/>
                  <a:ext cx="4914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8C591B49-164F-4762-92EC-1914865BABA9}"/>
                    </a:ext>
                  </a:extLst>
                </p14:cNvPr>
                <p14:cNvContentPartPr/>
                <p14:nvPr/>
              </p14:nvContentPartPr>
              <p14:xfrm>
                <a:off x="2126760" y="284756"/>
                <a:ext cx="105120" cy="5572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8C591B49-164F-4762-92EC-1914865BABA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22440" y="280436"/>
                  <a:ext cx="11376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1DBE7A9-19EA-473A-BB84-FC9AA1A51C18}"/>
                    </a:ext>
                  </a:extLst>
                </p14:cNvPr>
                <p14:cNvContentPartPr/>
                <p14:nvPr/>
              </p14:nvContentPartPr>
              <p14:xfrm>
                <a:off x="2181120" y="317156"/>
                <a:ext cx="202320" cy="1558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1DBE7A9-19EA-473A-BB84-FC9AA1A51C1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76800" y="312836"/>
                  <a:ext cx="2109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22C0BCBA-68BC-45F3-BF46-7C5F6BE97E93}"/>
                    </a:ext>
                  </a:extLst>
                </p14:cNvPr>
                <p14:cNvContentPartPr/>
                <p14:nvPr/>
              </p14:nvContentPartPr>
              <p14:xfrm>
                <a:off x="2507280" y="309596"/>
                <a:ext cx="41400" cy="997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22C0BCBA-68BC-45F3-BF46-7C5F6BE97E9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02960" y="305276"/>
                  <a:ext cx="500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3597861A-DBCE-4B58-AFC2-3B9656EF69DF}"/>
                    </a:ext>
                  </a:extLst>
                </p14:cNvPr>
                <p14:cNvContentPartPr/>
                <p14:nvPr/>
              </p14:nvContentPartPr>
              <p14:xfrm>
                <a:off x="2475240" y="116276"/>
                <a:ext cx="51480" cy="75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3597861A-DBCE-4B58-AFC2-3B9656EF69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70920" y="111956"/>
                  <a:ext cx="6012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69AA45D0-362A-4C89-9926-1B2E3C4E7F86}"/>
                    </a:ext>
                  </a:extLst>
                </p14:cNvPr>
                <p14:cNvContentPartPr/>
                <p14:nvPr/>
              </p14:nvContentPartPr>
              <p14:xfrm>
                <a:off x="2707800" y="240836"/>
                <a:ext cx="237240" cy="2307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69AA45D0-362A-4C89-9926-1B2E3C4E7F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03480" y="236516"/>
                  <a:ext cx="2458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AE05765C-FC05-4794-A462-35F42DFE2202}"/>
                    </a:ext>
                  </a:extLst>
                </p14:cNvPr>
                <p14:cNvContentPartPr/>
                <p14:nvPr/>
              </p14:nvContentPartPr>
              <p14:xfrm>
                <a:off x="3027480" y="222116"/>
                <a:ext cx="274680" cy="2372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AE05765C-FC05-4794-A462-35F42DFE22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23160" y="217796"/>
                  <a:ext cx="2833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EA2EF359-C07E-42C9-8D6E-7CD6109D70B4}"/>
                    </a:ext>
                  </a:extLst>
                </p14:cNvPr>
                <p14:cNvContentPartPr/>
                <p14:nvPr/>
              </p14:nvContentPartPr>
              <p14:xfrm>
                <a:off x="3066000" y="345236"/>
                <a:ext cx="187920" cy="298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EA2EF359-C07E-42C9-8D6E-7CD6109D70B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61680" y="340916"/>
                  <a:ext cx="1965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84D4CD1A-4D31-4E15-AA3A-E9E6F14E301D}"/>
                    </a:ext>
                  </a:extLst>
                </p14:cNvPr>
                <p14:cNvContentPartPr/>
                <p14:nvPr/>
              </p14:nvContentPartPr>
              <p14:xfrm>
                <a:off x="3348960" y="238676"/>
                <a:ext cx="266400" cy="2336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84D4CD1A-4D31-4E15-AA3A-E9E6F14E301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44640" y="234356"/>
                  <a:ext cx="2750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2E867F0A-9691-4C9F-97F6-F14058E349A0}"/>
                    </a:ext>
                  </a:extLst>
                </p14:cNvPr>
                <p14:cNvContentPartPr/>
                <p14:nvPr/>
              </p14:nvContentPartPr>
              <p14:xfrm>
                <a:off x="3403320" y="334436"/>
                <a:ext cx="223560" cy="165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2E867F0A-9691-4C9F-97F6-F14058E349A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99000" y="330116"/>
                  <a:ext cx="2322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6D0CA30B-DEBF-4ADB-AC8C-D885B08BA998}"/>
                    </a:ext>
                  </a:extLst>
                </p14:cNvPr>
                <p14:cNvContentPartPr/>
                <p14:nvPr/>
              </p14:nvContentPartPr>
              <p14:xfrm>
                <a:off x="3688800" y="287636"/>
                <a:ext cx="362160" cy="189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6D0CA30B-DEBF-4ADB-AC8C-D885B08BA99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84480" y="283316"/>
                  <a:ext cx="3708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87D024D7-C9A2-4946-8676-976B9C85E182}"/>
                    </a:ext>
                  </a:extLst>
                </p14:cNvPr>
                <p14:cNvContentPartPr/>
                <p14:nvPr/>
              </p14:nvContentPartPr>
              <p14:xfrm>
                <a:off x="4522920" y="53276"/>
                <a:ext cx="407880" cy="3621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87D024D7-C9A2-4946-8676-976B9C85E18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18600" y="48956"/>
                  <a:ext cx="41652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134F612B-3F2F-438F-A8D9-F8DAD2966564}"/>
                    </a:ext>
                  </a:extLst>
                </p14:cNvPr>
                <p14:cNvContentPartPr/>
                <p14:nvPr/>
              </p14:nvContentPartPr>
              <p14:xfrm>
                <a:off x="5120520" y="279716"/>
                <a:ext cx="311400" cy="18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134F612B-3F2F-438F-A8D9-F8DAD296656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116200" y="275396"/>
                  <a:ext cx="3200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176C615-9057-4733-9AAC-34FD0E03847F}"/>
                    </a:ext>
                  </a:extLst>
                </p14:cNvPr>
                <p14:cNvContentPartPr/>
                <p14:nvPr/>
              </p14:nvContentPartPr>
              <p14:xfrm>
                <a:off x="5270640" y="172436"/>
                <a:ext cx="38160" cy="2530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176C615-9057-4733-9AAC-34FD0E03847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66320" y="168116"/>
                  <a:ext cx="468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0BF63873-8D5A-47E5-A95E-94FF09176731}"/>
                    </a:ext>
                  </a:extLst>
                </p14:cNvPr>
                <p14:cNvContentPartPr/>
                <p14:nvPr/>
              </p14:nvContentPartPr>
              <p14:xfrm>
                <a:off x="5634960" y="97196"/>
                <a:ext cx="507960" cy="2426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0BF63873-8D5A-47E5-A95E-94FF0917673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630640" y="92876"/>
                  <a:ext cx="516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02531599-3DA4-4EB3-A360-1D83543CA07A}"/>
                    </a:ext>
                  </a:extLst>
                </p14:cNvPr>
                <p14:cNvContentPartPr/>
                <p14:nvPr/>
              </p14:nvContentPartPr>
              <p14:xfrm>
                <a:off x="5876160" y="99716"/>
                <a:ext cx="92520" cy="5292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02531599-3DA4-4EB3-A360-1D83543CA07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71840" y="95396"/>
                  <a:ext cx="10116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79791EB9-371F-4802-9327-BC119237C64A}"/>
                    </a:ext>
                  </a:extLst>
                </p14:cNvPr>
                <p14:cNvContentPartPr/>
                <p14:nvPr/>
              </p14:nvContentPartPr>
              <p14:xfrm>
                <a:off x="6349200" y="362156"/>
                <a:ext cx="17640" cy="100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79791EB9-371F-4802-9327-BC119237C64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44880" y="357836"/>
                  <a:ext cx="2628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414F8D78-CE6B-483A-8BEB-E9B5CAFEE2D6}"/>
                    </a:ext>
                  </a:extLst>
                </p14:cNvPr>
                <p14:cNvContentPartPr/>
                <p14:nvPr/>
              </p14:nvContentPartPr>
              <p14:xfrm>
                <a:off x="162960" y="809636"/>
                <a:ext cx="385920" cy="396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414F8D78-CE6B-483A-8BEB-E9B5CAFEE2D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58640" y="805316"/>
                  <a:ext cx="39456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9CD738F7-01BA-4A32-A45A-D9EE618C9198}"/>
                    </a:ext>
                  </a:extLst>
                </p14:cNvPr>
                <p14:cNvContentPartPr/>
                <p14:nvPr/>
              </p14:nvContentPartPr>
              <p14:xfrm>
                <a:off x="594600" y="1055876"/>
                <a:ext cx="66240" cy="1090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9CD738F7-01BA-4A32-A45A-D9EE618C919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0280" y="1051556"/>
                  <a:ext cx="74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244D43D0-86B6-44E5-9D1C-89937F75873F}"/>
                    </a:ext>
                  </a:extLst>
                </p14:cNvPr>
                <p14:cNvContentPartPr/>
                <p14:nvPr/>
              </p14:nvContentPartPr>
              <p14:xfrm>
                <a:off x="612960" y="948956"/>
                <a:ext cx="42480" cy="367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244D43D0-86B6-44E5-9D1C-89937F75873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8640" y="944636"/>
                  <a:ext cx="511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55EDD7F2-F336-43A6-98B8-474BD0AA9F4A}"/>
                    </a:ext>
                  </a:extLst>
                </p14:cNvPr>
                <p14:cNvContentPartPr/>
                <p14:nvPr/>
              </p14:nvContentPartPr>
              <p14:xfrm>
                <a:off x="867120" y="1055876"/>
                <a:ext cx="246240" cy="1609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55EDD7F2-F336-43A6-98B8-474BD0AA9F4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62800" y="1051556"/>
                  <a:ext cx="2548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37691E1-28D3-4C7E-8485-0B593ACF82B1}"/>
                    </a:ext>
                  </a:extLst>
                </p14:cNvPr>
                <p14:cNvContentPartPr/>
                <p14:nvPr/>
              </p14:nvContentPartPr>
              <p14:xfrm>
                <a:off x="1257720" y="991436"/>
                <a:ext cx="213840" cy="1818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37691E1-28D3-4C7E-8485-0B593ACF82B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253400" y="987116"/>
                  <a:ext cx="2224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10B1DD17-6B9E-47C1-86FA-2C68BCBE608D}"/>
                    </a:ext>
                  </a:extLst>
                </p14:cNvPr>
                <p14:cNvContentPartPr/>
                <p14:nvPr/>
              </p14:nvContentPartPr>
              <p14:xfrm>
                <a:off x="1268520" y="831956"/>
                <a:ext cx="252360" cy="622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10B1DD17-6B9E-47C1-86FA-2C68BCBE608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264200" y="827636"/>
                  <a:ext cx="261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280C8F38-4DF9-4180-89C1-F6B7392BAAD6}"/>
                    </a:ext>
                  </a:extLst>
                </p14:cNvPr>
                <p14:cNvContentPartPr/>
                <p14:nvPr/>
              </p14:nvContentPartPr>
              <p14:xfrm>
                <a:off x="2132880" y="964076"/>
                <a:ext cx="415440" cy="191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280C8F38-4DF9-4180-89C1-F6B7392BAAD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28560" y="959756"/>
                  <a:ext cx="4240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A65CC279-27CA-4F76-A244-57868EC95E67}"/>
                    </a:ext>
                  </a:extLst>
                </p14:cNvPr>
                <p14:cNvContentPartPr/>
                <p14:nvPr/>
              </p14:nvContentPartPr>
              <p14:xfrm>
                <a:off x="2538240" y="705956"/>
                <a:ext cx="360000" cy="4564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A65CC279-27CA-4F76-A244-57868EC95E6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33920" y="701636"/>
                  <a:ext cx="36864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EEB33D5C-B682-4999-8B68-1C1AC44ED2D9}"/>
                    </a:ext>
                  </a:extLst>
                </p14:cNvPr>
                <p14:cNvContentPartPr/>
                <p14:nvPr/>
              </p14:nvContentPartPr>
              <p14:xfrm>
                <a:off x="2916960" y="650156"/>
                <a:ext cx="330120" cy="5425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EEB33D5C-B682-4999-8B68-1C1AC44ED2D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12640" y="645836"/>
                  <a:ext cx="338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2A2A2CAC-0ADA-4E53-BF86-EF2DF13E934A}"/>
                    </a:ext>
                  </a:extLst>
                </p14:cNvPr>
                <p14:cNvContentPartPr/>
                <p14:nvPr/>
              </p14:nvContentPartPr>
              <p14:xfrm>
                <a:off x="3333480" y="1034996"/>
                <a:ext cx="24840" cy="1080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2A2A2CAC-0ADA-4E53-BF86-EF2DF13E934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29160" y="1030676"/>
                  <a:ext cx="334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2E1B6787-26DE-4572-9267-A6D43657FEFF}"/>
                    </a:ext>
                  </a:extLst>
                </p14:cNvPr>
                <p14:cNvContentPartPr/>
                <p14:nvPr/>
              </p14:nvContentPartPr>
              <p14:xfrm>
                <a:off x="3342480" y="874076"/>
                <a:ext cx="37440" cy="554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2E1B6787-26DE-4572-9267-A6D43657FEF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338160" y="869756"/>
                  <a:ext cx="460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404B64BB-9243-40B6-BEB0-026DFC3316DD}"/>
                    </a:ext>
                  </a:extLst>
                </p14:cNvPr>
                <p14:cNvContentPartPr/>
                <p14:nvPr/>
              </p14:nvContentPartPr>
              <p14:xfrm>
                <a:off x="3554160" y="898556"/>
                <a:ext cx="411480" cy="2239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404B64BB-9243-40B6-BEB0-026DFC3316D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549840" y="894236"/>
                  <a:ext cx="4201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D5F344B8-38EB-4727-B894-9C1989BFA6AE}"/>
                    </a:ext>
                  </a:extLst>
                </p14:cNvPr>
                <p14:cNvContentPartPr/>
                <p14:nvPr/>
              </p14:nvContentPartPr>
              <p14:xfrm>
                <a:off x="4088040" y="957236"/>
                <a:ext cx="381600" cy="1846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D5F344B8-38EB-4727-B894-9C1989BFA6A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83720" y="952916"/>
                  <a:ext cx="3902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DE2F8B8E-6652-4AA8-9E84-245EACA6D5C4}"/>
                    </a:ext>
                  </a:extLst>
                </p14:cNvPr>
                <p14:cNvContentPartPr/>
                <p14:nvPr/>
              </p14:nvContentPartPr>
              <p14:xfrm>
                <a:off x="4596720" y="936716"/>
                <a:ext cx="209160" cy="1947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DE2F8B8E-6652-4AA8-9E84-245EACA6D5C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92400" y="932396"/>
                  <a:ext cx="2178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9D9C5971-3C78-4D33-9B7A-E49C5F2B13D8}"/>
                    </a:ext>
                  </a:extLst>
                </p14:cNvPr>
                <p14:cNvContentPartPr/>
                <p14:nvPr/>
              </p14:nvContentPartPr>
              <p14:xfrm>
                <a:off x="5289720" y="897836"/>
                <a:ext cx="284760" cy="2217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9D9C5971-3C78-4D33-9B7A-E49C5F2B13D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285400" y="893516"/>
                  <a:ext cx="2934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77707301-0699-422B-8DB6-CAF51EC4CB15}"/>
                    </a:ext>
                  </a:extLst>
                </p14:cNvPr>
                <p14:cNvContentPartPr/>
                <p14:nvPr/>
              </p14:nvContentPartPr>
              <p14:xfrm>
                <a:off x="5561880" y="564116"/>
                <a:ext cx="65160" cy="5562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77707301-0699-422B-8DB6-CAF51EC4CB1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57560" y="559796"/>
                  <a:ext cx="7380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A83A2412-CC6D-4ECC-B57B-181010524D6D}"/>
                    </a:ext>
                  </a:extLst>
                </p14:cNvPr>
                <p14:cNvContentPartPr/>
                <p14:nvPr/>
              </p14:nvContentPartPr>
              <p14:xfrm>
                <a:off x="5758440" y="945356"/>
                <a:ext cx="209160" cy="2048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A83A2412-CC6D-4ECC-B57B-181010524D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54120" y="941036"/>
                  <a:ext cx="2178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558A0347-05B0-4C5E-A3A7-E612A587DE6E}"/>
                    </a:ext>
                  </a:extLst>
                </p14:cNvPr>
                <p14:cNvContentPartPr/>
                <p14:nvPr/>
              </p14:nvContentPartPr>
              <p14:xfrm>
                <a:off x="6086760" y="663116"/>
                <a:ext cx="405000" cy="81972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558A0347-05B0-4C5E-A3A7-E612A587DE6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082440" y="658796"/>
                  <a:ext cx="413640" cy="82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9004D7A-C42D-487E-9768-C81E0CB69BF7}"/>
                    </a:ext>
                  </a:extLst>
                </p14:cNvPr>
                <p14:cNvContentPartPr/>
                <p14:nvPr/>
              </p14:nvContentPartPr>
              <p14:xfrm>
                <a:off x="6144360" y="1066316"/>
                <a:ext cx="269640" cy="496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9004D7A-C42D-487E-9768-C81E0CB69BF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40040" y="1061996"/>
                  <a:ext cx="2782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43CAE8B3-7ED6-4701-BD59-DC2D6DAB25ED}"/>
                    </a:ext>
                  </a:extLst>
                </p14:cNvPr>
                <p14:cNvContentPartPr/>
                <p14:nvPr/>
              </p14:nvContentPartPr>
              <p14:xfrm>
                <a:off x="6568080" y="829436"/>
                <a:ext cx="108360" cy="3038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43CAE8B3-7ED6-4701-BD59-DC2D6DAB25E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563760" y="825116"/>
                  <a:ext cx="1170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B2844967-8463-4E93-A0C4-3171D54E7EBB}"/>
                    </a:ext>
                  </a:extLst>
                </p14:cNvPr>
                <p14:cNvContentPartPr/>
                <p14:nvPr/>
              </p14:nvContentPartPr>
              <p14:xfrm>
                <a:off x="6768600" y="998996"/>
                <a:ext cx="285480" cy="1663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B2844967-8463-4E93-A0C4-3171D54E7EB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64280" y="994676"/>
                  <a:ext cx="2941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F1A1E577-692B-4BD2-AAA7-4EC6E060EEDF}"/>
                    </a:ext>
                  </a:extLst>
                </p14:cNvPr>
                <p14:cNvContentPartPr/>
                <p14:nvPr/>
              </p14:nvContentPartPr>
              <p14:xfrm>
                <a:off x="7197720" y="1026356"/>
                <a:ext cx="76680" cy="975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F1A1E577-692B-4BD2-AAA7-4EC6E060EED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93400" y="1022036"/>
                  <a:ext cx="853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D2865020-AEB4-4B19-ABB6-9A72DD729B14}"/>
                    </a:ext>
                  </a:extLst>
                </p14:cNvPr>
                <p14:cNvContentPartPr/>
                <p14:nvPr/>
              </p14:nvContentPartPr>
              <p14:xfrm>
                <a:off x="7261800" y="899636"/>
                <a:ext cx="29160" cy="381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D2865020-AEB4-4B19-ABB6-9A72DD729B1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257480" y="895316"/>
                  <a:ext cx="378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6989604D-5B2F-485C-B3F0-1BAA2AC41978}"/>
                    </a:ext>
                  </a:extLst>
                </p14:cNvPr>
                <p14:cNvContentPartPr/>
                <p14:nvPr/>
              </p14:nvContentPartPr>
              <p14:xfrm>
                <a:off x="7532520" y="549716"/>
                <a:ext cx="73800" cy="5238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6989604D-5B2F-485C-B3F0-1BAA2AC4197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528200" y="545396"/>
                  <a:ext cx="8244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1CF10E39-B215-4EBB-87A0-70A6E0FD7110}"/>
                    </a:ext>
                  </a:extLst>
                </p14:cNvPr>
                <p14:cNvContentPartPr/>
                <p14:nvPr/>
              </p14:nvContentPartPr>
              <p14:xfrm>
                <a:off x="7360440" y="772556"/>
                <a:ext cx="281160" cy="432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1CF10E39-B215-4EBB-87A0-70A6E0FD711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56120" y="768236"/>
                  <a:ext cx="2898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C892157-1D25-4472-ACC1-8C1E31A18915}"/>
                    </a:ext>
                  </a:extLst>
                </p14:cNvPr>
                <p14:cNvContentPartPr/>
                <p14:nvPr/>
              </p14:nvContentPartPr>
              <p14:xfrm>
                <a:off x="7710000" y="925556"/>
                <a:ext cx="250920" cy="1868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C892157-1D25-4472-ACC1-8C1E31A1891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705680" y="921236"/>
                  <a:ext cx="2595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C0AD8472-CB28-4FF4-83C9-4963B6128E70}"/>
                    </a:ext>
                  </a:extLst>
                </p14:cNvPr>
                <p14:cNvContentPartPr/>
                <p14:nvPr/>
              </p14:nvContentPartPr>
              <p14:xfrm>
                <a:off x="8609640" y="861476"/>
                <a:ext cx="172080" cy="2419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C0AD8472-CB28-4FF4-83C9-4963B6128E7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605320" y="857156"/>
                  <a:ext cx="1807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AEB45E2F-C06B-4D8C-8A00-AA07A849EB43}"/>
                    </a:ext>
                  </a:extLst>
                </p14:cNvPr>
                <p14:cNvContentPartPr/>
                <p14:nvPr/>
              </p14:nvContentPartPr>
              <p14:xfrm>
                <a:off x="8609640" y="937436"/>
                <a:ext cx="227520" cy="1314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AEB45E2F-C06B-4D8C-8A00-AA07A849EB4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605320" y="933116"/>
                  <a:ext cx="236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6C6CCD62-4DB2-4F4A-AD24-AE1F6DD803DB}"/>
                    </a:ext>
                  </a:extLst>
                </p14:cNvPr>
                <p14:cNvContentPartPr/>
                <p14:nvPr/>
              </p14:nvContentPartPr>
              <p14:xfrm>
                <a:off x="8621520" y="973436"/>
                <a:ext cx="272880" cy="158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6C6CCD62-4DB2-4F4A-AD24-AE1F6DD803D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617200" y="969116"/>
                  <a:ext cx="2815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82A98E3D-B6E0-4492-B0A6-CC91CF747AD3}"/>
                    </a:ext>
                  </a:extLst>
                </p14:cNvPr>
                <p14:cNvContentPartPr/>
                <p14:nvPr/>
              </p14:nvContentPartPr>
              <p14:xfrm>
                <a:off x="8705040" y="851036"/>
                <a:ext cx="56160" cy="30312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82A98E3D-B6E0-4492-B0A6-CC91CF747AD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00720" y="846716"/>
                  <a:ext cx="648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EF3EF4A0-1C1B-4417-BB31-BFEA5AAA3A92}"/>
                    </a:ext>
                  </a:extLst>
                </p14:cNvPr>
                <p14:cNvContentPartPr/>
                <p14:nvPr/>
              </p14:nvContentPartPr>
              <p14:xfrm>
                <a:off x="9318480" y="894956"/>
                <a:ext cx="545040" cy="19620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EF3EF4A0-1C1B-4417-BB31-BFEA5AAA3A9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14160" y="890636"/>
                  <a:ext cx="5536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54332BFD-1BF0-4569-924E-282315A999B3}"/>
                    </a:ext>
                  </a:extLst>
                </p14:cNvPr>
                <p14:cNvContentPartPr/>
                <p14:nvPr/>
              </p14:nvContentPartPr>
              <p14:xfrm>
                <a:off x="9922200" y="917636"/>
                <a:ext cx="459360" cy="2145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54332BFD-1BF0-4569-924E-282315A999B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917880" y="913316"/>
                  <a:ext cx="4680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69C82249-92ED-4F19-800B-8433A0CFAA10}"/>
                    </a:ext>
                  </a:extLst>
                </p14:cNvPr>
                <p14:cNvContentPartPr/>
                <p14:nvPr/>
              </p14:nvContentPartPr>
              <p14:xfrm>
                <a:off x="10419720" y="944996"/>
                <a:ext cx="202320" cy="22392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69C82249-92ED-4F19-800B-8433A0CFAA1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415400" y="940676"/>
                  <a:ext cx="2109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39EA08C4-5283-440B-891E-36F2ABC0B2EC}"/>
                    </a:ext>
                  </a:extLst>
                </p14:cNvPr>
                <p14:cNvContentPartPr/>
                <p14:nvPr/>
              </p14:nvContentPartPr>
              <p14:xfrm>
                <a:off x="186360" y="1647356"/>
                <a:ext cx="608040" cy="26352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39EA08C4-5283-440B-891E-36F2ABC0B2E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82040" y="1643036"/>
                  <a:ext cx="6166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1375E6BF-4DAA-41E9-A2C1-DBF4A44A6081}"/>
                    </a:ext>
                  </a:extLst>
                </p14:cNvPr>
                <p14:cNvContentPartPr/>
                <p14:nvPr/>
              </p14:nvContentPartPr>
              <p14:xfrm>
                <a:off x="897000" y="1694876"/>
                <a:ext cx="474480" cy="20520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1375E6BF-4DAA-41E9-A2C1-DBF4A44A608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92680" y="1690556"/>
                  <a:ext cx="4831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96078CCA-A4C2-4764-9490-E0319CEFD472}"/>
                    </a:ext>
                  </a:extLst>
                </p14:cNvPr>
                <p14:cNvContentPartPr/>
                <p14:nvPr/>
              </p14:nvContentPartPr>
              <p14:xfrm>
                <a:off x="1482720" y="1694156"/>
                <a:ext cx="153360" cy="6490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96078CCA-A4C2-4764-9490-E0319CEFD47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478400" y="1689836"/>
                  <a:ext cx="16200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0854F905-FD7E-4AF8-B12F-4AF6271D9D14}"/>
                    </a:ext>
                  </a:extLst>
                </p14:cNvPr>
                <p14:cNvContentPartPr/>
                <p14:nvPr/>
              </p14:nvContentPartPr>
              <p14:xfrm>
                <a:off x="1599720" y="1719356"/>
                <a:ext cx="179640" cy="2142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0854F905-FD7E-4AF8-B12F-4AF6271D9D1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595400" y="1715036"/>
                  <a:ext cx="1882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7BD6368C-EB58-4078-A22D-9377500930AF}"/>
                    </a:ext>
                  </a:extLst>
                </p14:cNvPr>
                <p14:cNvContentPartPr/>
                <p14:nvPr/>
              </p14:nvContentPartPr>
              <p14:xfrm>
                <a:off x="1872960" y="1681556"/>
                <a:ext cx="189000" cy="18468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7BD6368C-EB58-4078-A22D-9377500930A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868640" y="1677236"/>
                  <a:ext cx="1976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793DA4C4-55CE-4D81-9B3C-18107CC6E4A9}"/>
                    </a:ext>
                  </a:extLst>
                </p14:cNvPr>
                <p14:cNvContentPartPr/>
                <p14:nvPr/>
              </p14:nvContentPartPr>
              <p14:xfrm>
                <a:off x="2199840" y="1596236"/>
                <a:ext cx="258120" cy="2728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793DA4C4-55CE-4D81-9B3C-18107CC6E4A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195520" y="1591916"/>
                  <a:ext cx="26676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34C961AF-B9BF-40A9-9FBC-0C1CC88A32E9}"/>
                    </a:ext>
                  </a:extLst>
                </p14:cNvPr>
                <p14:cNvContentPartPr/>
                <p14:nvPr/>
              </p14:nvContentPartPr>
              <p14:xfrm>
                <a:off x="2572080" y="1696676"/>
                <a:ext cx="32400" cy="1245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34C961AF-B9BF-40A9-9FBC-0C1CC88A32E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567760" y="1692356"/>
                  <a:ext cx="410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62BE9D9B-265C-4F09-BF48-499276651E11}"/>
                    </a:ext>
                  </a:extLst>
                </p14:cNvPr>
                <p14:cNvContentPartPr/>
                <p14:nvPr/>
              </p14:nvContentPartPr>
              <p14:xfrm>
                <a:off x="2564880" y="1585436"/>
                <a:ext cx="29160" cy="439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62BE9D9B-265C-4F09-BF48-499276651E1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560560" y="1581116"/>
                  <a:ext cx="378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0C9AEDD3-155D-4B9B-B869-4D61166AFB3F}"/>
                    </a:ext>
                  </a:extLst>
                </p14:cNvPr>
                <p14:cNvContentPartPr/>
                <p14:nvPr/>
              </p14:nvContentPartPr>
              <p14:xfrm>
                <a:off x="2766840" y="1564916"/>
                <a:ext cx="194760" cy="26640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0C9AEDD3-155D-4B9B-B869-4D61166AFB3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762520" y="1560596"/>
                  <a:ext cx="2034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13D4F224-9478-4834-A01D-D0372FECFE24}"/>
                    </a:ext>
                  </a:extLst>
                </p14:cNvPr>
                <p14:cNvContentPartPr/>
                <p14:nvPr/>
              </p14:nvContentPartPr>
              <p14:xfrm>
                <a:off x="2800320" y="1700996"/>
                <a:ext cx="160920" cy="147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13D4F224-9478-4834-A01D-D0372FECFE2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796000" y="1696676"/>
                  <a:ext cx="1695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0C100CE2-CC04-443D-AA3F-0DD096FA7EE9}"/>
                    </a:ext>
                  </a:extLst>
                </p14:cNvPr>
                <p14:cNvContentPartPr/>
                <p14:nvPr/>
              </p14:nvContentPartPr>
              <p14:xfrm>
                <a:off x="3066000" y="1713956"/>
                <a:ext cx="34200" cy="975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0C100CE2-CC04-443D-AA3F-0DD096FA7EE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061680" y="1709636"/>
                  <a:ext cx="4284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32B83D0C-C83D-4EF1-BF10-D8BF5CEFBC3F}"/>
                    </a:ext>
                  </a:extLst>
                </p14:cNvPr>
                <p14:cNvContentPartPr/>
                <p14:nvPr/>
              </p14:nvContentPartPr>
              <p14:xfrm>
                <a:off x="3056280" y="1613516"/>
                <a:ext cx="24120" cy="2268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32B83D0C-C83D-4EF1-BF10-D8BF5CEFBC3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051960" y="1609196"/>
                  <a:ext cx="32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D7E2681B-E964-435C-B984-47BDAA9257A6}"/>
                    </a:ext>
                  </a:extLst>
                </p14:cNvPr>
                <p14:cNvContentPartPr/>
                <p14:nvPr/>
              </p14:nvContentPartPr>
              <p14:xfrm>
                <a:off x="3278040" y="1676156"/>
                <a:ext cx="214560" cy="14184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D7E2681B-E964-435C-B984-47BDAA9257A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273720" y="1671836"/>
                  <a:ext cx="2232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0FE87D29-0C4F-46AD-AB9E-4F82A518E061}"/>
                    </a:ext>
                  </a:extLst>
                </p14:cNvPr>
                <p14:cNvContentPartPr/>
                <p14:nvPr/>
              </p14:nvContentPartPr>
              <p14:xfrm>
                <a:off x="3545160" y="1621796"/>
                <a:ext cx="221040" cy="2343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0FE87D29-0C4F-46AD-AB9E-4F82A518E06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540840" y="1617476"/>
                  <a:ext cx="229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2D9A6958-6C8B-4AAD-9045-14A2AD51483D}"/>
                    </a:ext>
                  </a:extLst>
                </p14:cNvPr>
                <p14:cNvContentPartPr/>
                <p14:nvPr/>
              </p14:nvContentPartPr>
              <p14:xfrm>
                <a:off x="3851880" y="1671476"/>
                <a:ext cx="230760" cy="19512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2D9A6958-6C8B-4AAD-9045-14A2AD51483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847560" y="1667156"/>
                  <a:ext cx="2394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59F0E719-28C0-4176-BD60-B72363DF779A}"/>
                    </a:ext>
                  </a:extLst>
                </p14:cNvPr>
                <p14:cNvContentPartPr/>
                <p14:nvPr/>
              </p14:nvContentPartPr>
              <p14:xfrm>
                <a:off x="4330680" y="1636916"/>
                <a:ext cx="232200" cy="12672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59F0E719-28C0-4176-BD60-B72363DF779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326360" y="1632596"/>
                  <a:ext cx="2408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FC8DB6AC-5324-4572-B361-48ACC5637CA8}"/>
                    </a:ext>
                  </a:extLst>
                </p14:cNvPr>
                <p14:cNvContentPartPr/>
                <p14:nvPr/>
              </p14:nvContentPartPr>
              <p14:xfrm>
                <a:off x="4550640" y="1256396"/>
                <a:ext cx="112680" cy="55080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FC8DB6AC-5324-4572-B361-48ACC5637CA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546320" y="1252076"/>
                  <a:ext cx="12132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81BBE3E9-6992-49C4-AC15-D793A1665628}"/>
                    </a:ext>
                  </a:extLst>
                </p14:cNvPr>
                <p14:cNvContentPartPr/>
                <p14:nvPr/>
              </p14:nvContentPartPr>
              <p14:xfrm>
                <a:off x="4706880" y="1544396"/>
                <a:ext cx="71280" cy="2289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81BBE3E9-6992-49C4-AC15-D793A166562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02560" y="1540076"/>
                  <a:ext cx="79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CE22CDF3-05E2-4317-9F32-0A870EADD793}"/>
                    </a:ext>
                  </a:extLst>
                </p14:cNvPr>
                <p14:cNvContentPartPr/>
                <p14:nvPr/>
              </p14:nvContentPartPr>
              <p14:xfrm>
                <a:off x="5075880" y="1639796"/>
                <a:ext cx="663840" cy="2026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CE22CDF3-05E2-4317-9F32-0A870EADD79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071560" y="1635476"/>
                  <a:ext cx="6724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E4B9D7B1-C995-4191-B302-7B825325B81C}"/>
                    </a:ext>
                  </a:extLst>
                </p14:cNvPr>
                <p14:cNvContentPartPr/>
                <p14:nvPr/>
              </p14:nvContentPartPr>
              <p14:xfrm>
                <a:off x="5863200" y="1367636"/>
                <a:ext cx="142560" cy="4654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E4B9D7B1-C995-4191-B302-7B825325B81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858880" y="1363316"/>
                  <a:ext cx="15120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D4D991D1-6300-403D-B59D-FBE9F8950E7D}"/>
                    </a:ext>
                  </a:extLst>
                </p14:cNvPr>
                <p14:cNvContentPartPr/>
                <p14:nvPr/>
              </p14:nvContentPartPr>
              <p14:xfrm>
                <a:off x="5702640" y="1541876"/>
                <a:ext cx="228960" cy="4608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D4D991D1-6300-403D-B59D-FBE9F8950E7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698320" y="1537556"/>
                  <a:ext cx="2376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3491391D-55C0-4C0D-8F17-D829305F16BA}"/>
                    </a:ext>
                  </a:extLst>
                </p14:cNvPr>
                <p14:cNvContentPartPr/>
                <p14:nvPr/>
              </p14:nvContentPartPr>
              <p14:xfrm>
                <a:off x="6025920" y="1672916"/>
                <a:ext cx="311760" cy="18396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3491391D-55C0-4C0D-8F17-D829305F16B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21600" y="1668596"/>
                  <a:ext cx="3204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13DC9950-8F38-4332-B68F-3BF7A14904D7}"/>
                    </a:ext>
                  </a:extLst>
                </p14:cNvPr>
                <p14:cNvContentPartPr/>
                <p14:nvPr/>
              </p14:nvContentPartPr>
              <p14:xfrm>
                <a:off x="6474120" y="1606316"/>
                <a:ext cx="214200" cy="23688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13DC9950-8F38-4332-B68F-3BF7A14904D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469800" y="1601996"/>
                  <a:ext cx="2228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8F85A1F4-0E66-40DA-8C65-F5E157283815}"/>
                    </a:ext>
                  </a:extLst>
                </p14:cNvPr>
                <p14:cNvContentPartPr/>
                <p14:nvPr/>
              </p14:nvContentPartPr>
              <p14:xfrm>
                <a:off x="6470880" y="1703876"/>
                <a:ext cx="158040" cy="201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8F85A1F4-0E66-40DA-8C65-F5E15728381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466560" y="1699556"/>
                  <a:ext cx="1666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0505A9C0-2396-455D-8D72-6C738C51A575}"/>
                    </a:ext>
                  </a:extLst>
                </p14:cNvPr>
                <p14:cNvContentPartPr/>
                <p14:nvPr/>
              </p14:nvContentPartPr>
              <p14:xfrm>
                <a:off x="6706680" y="1704956"/>
                <a:ext cx="63000" cy="1065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0505A9C0-2396-455D-8D72-6C738C51A57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702360" y="1700636"/>
                  <a:ext cx="716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B74EA016-9B39-4A4B-845D-286F2CF63B45}"/>
                    </a:ext>
                  </a:extLst>
                </p14:cNvPr>
                <p14:cNvContentPartPr/>
                <p14:nvPr/>
              </p14:nvContentPartPr>
              <p14:xfrm>
                <a:off x="6723600" y="1619276"/>
                <a:ext cx="30960" cy="2988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B74EA016-9B39-4A4B-845D-286F2CF63B4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719280" y="1614956"/>
                  <a:ext cx="396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FD926280-2C53-4C98-8D35-BC1CCE643525}"/>
                    </a:ext>
                  </a:extLst>
                </p14:cNvPr>
                <p14:cNvContentPartPr/>
                <p14:nvPr/>
              </p14:nvContentPartPr>
              <p14:xfrm>
                <a:off x="6841680" y="1665356"/>
                <a:ext cx="300240" cy="18396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FD926280-2C53-4C98-8D35-BC1CCE64352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837360" y="1661036"/>
                  <a:ext cx="3088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38BB5284-5C00-4D16-BAE6-CFFB54EE9B06}"/>
                    </a:ext>
                  </a:extLst>
                </p14:cNvPr>
                <p14:cNvContentPartPr/>
                <p14:nvPr/>
              </p14:nvContentPartPr>
              <p14:xfrm>
                <a:off x="7148400" y="1634756"/>
                <a:ext cx="185400" cy="25272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38BB5284-5C00-4D16-BAE6-CFFB54EE9B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44080" y="1630436"/>
                  <a:ext cx="1940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8B4294B2-44CE-4684-A516-03A29A9BA39E}"/>
                    </a:ext>
                  </a:extLst>
                </p14:cNvPr>
                <p14:cNvContentPartPr/>
                <p14:nvPr/>
              </p14:nvContentPartPr>
              <p14:xfrm>
                <a:off x="7441440" y="1736276"/>
                <a:ext cx="24120" cy="10728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8B4294B2-44CE-4684-A516-03A29A9BA39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37120" y="1731956"/>
                  <a:ext cx="32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DBF4B3E1-0DF1-4050-BBD4-9D6496F728E5}"/>
                    </a:ext>
                  </a:extLst>
                </p14:cNvPr>
                <p14:cNvContentPartPr/>
                <p14:nvPr/>
              </p14:nvContentPartPr>
              <p14:xfrm>
                <a:off x="7449720" y="1523156"/>
                <a:ext cx="15840" cy="1044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DBF4B3E1-0DF1-4050-BBD4-9D6496F728E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45400" y="1518836"/>
                  <a:ext cx="244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ECAC424D-E477-4125-BF88-5F7765C27724}"/>
                    </a:ext>
                  </a:extLst>
                </p14:cNvPr>
                <p14:cNvContentPartPr/>
                <p14:nvPr/>
              </p14:nvContentPartPr>
              <p14:xfrm>
                <a:off x="7554840" y="1879196"/>
                <a:ext cx="139320" cy="21996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ECAC424D-E477-4125-BF88-5F7765C2772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550520" y="1874876"/>
                  <a:ext cx="1479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3C6D6F01-E1EE-46F3-A6F7-D4127D0DF952}"/>
                    </a:ext>
                  </a:extLst>
                </p14:cNvPr>
                <p14:cNvContentPartPr/>
                <p14:nvPr/>
              </p14:nvContentPartPr>
              <p14:xfrm>
                <a:off x="7952280" y="1654556"/>
                <a:ext cx="271800" cy="2178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3C6D6F01-E1EE-46F3-A6F7-D4127D0DF95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47960" y="1650236"/>
                  <a:ext cx="2804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42D779EE-C224-4180-B4E9-E8F09332C269}"/>
                    </a:ext>
                  </a:extLst>
                </p14:cNvPr>
                <p14:cNvContentPartPr/>
                <p14:nvPr/>
              </p14:nvContentPartPr>
              <p14:xfrm>
                <a:off x="8174400" y="1726916"/>
                <a:ext cx="129600" cy="14688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42D779EE-C224-4180-B4E9-E8F09332C26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170080" y="1722596"/>
                  <a:ext cx="1382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C122522B-AE57-4B45-92AB-1B8F99A9E1BC}"/>
                    </a:ext>
                  </a:extLst>
                </p14:cNvPr>
                <p14:cNvContentPartPr/>
                <p14:nvPr/>
              </p14:nvContentPartPr>
              <p14:xfrm>
                <a:off x="8293920" y="1348916"/>
                <a:ext cx="310680" cy="51552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C122522B-AE57-4B45-92AB-1B8F99A9E1B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289600" y="1344596"/>
                  <a:ext cx="31932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2A635CA0-F25F-441A-A81A-91AE9CA5594D}"/>
                    </a:ext>
                  </a:extLst>
                </p14:cNvPr>
                <p14:cNvContentPartPr/>
                <p14:nvPr/>
              </p14:nvContentPartPr>
              <p14:xfrm>
                <a:off x="8633040" y="1682996"/>
                <a:ext cx="467640" cy="20556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2A635CA0-F25F-441A-A81A-91AE9CA5594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628720" y="1678676"/>
                  <a:ext cx="4762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8978FDA3-DCCE-42D8-8DC1-5B9F13B7CD1C}"/>
                    </a:ext>
                  </a:extLst>
                </p14:cNvPr>
                <p14:cNvContentPartPr/>
                <p14:nvPr/>
              </p14:nvContentPartPr>
              <p14:xfrm>
                <a:off x="9219480" y="1663556"/>
                <a:ext cx="164520" cy="2534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8978FDA3-DCCE-42D8-8DC1-5B9F13B7CD1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215160" y="1659236"/>
                  <a:ext cx="1731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9523ABE5-79CA-4972-8E87-8AD4BFC62301}"/>
                    </a:ext>
                  </a:extLst>
                </p14:cNvPr>
                <p14:cNvContentPartPr/>
                <p14:nvPr/>
              </p14:nvContentPartPr>
              <p14:xfrm>
                <a:off x="9552840" y="1698116"/>
                <a:ext cx="214200" cy="1674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9523ABE5-79CA-4972-8E87-8AD4BFC6230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548520" y="1693796"/>
                  <a:ext cx="222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C9B5EC1C-4F18-45D7-AC19-27D68E6D18E3}"/>
                    </a:ext>
                  </a:extLst>
                </p14:cNvPr>
                <p14:cNvContentPartPr/>
                <p14:nvPr/>
              </p14:nvContentPartPr>
              <p14:xfrm>
                <a:off x="9845880" y="1712156"/>
                <a:ext cx="293400" cy="16416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C9B5EC1C-4F18-45D7-AC19-27D68E6D18E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841560" y="1707836"/>
                  <a:ext cx="3020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4C3781AA-4591-4DA3-9048-F7A832D89B06}"/>
                    </a:ext>
                  </a:extLst>
                </p14:cNvPr>
                <p14:cNvContentPartPr/>
                <p14:nvPr/>
              </p14:nvContentPartPr>
              <p14:xfrm>
                <a:off x="10582440" y="1727636"/>
                <a:ext cx="38880" cy="48348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4C3781AA-4591-4DA3-9048-F7A832D89B0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578120" y="1723316"/>
                  <a:ext cx="4752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3D717427-2072-4806-AFB6-546DCE12DE0C}"/>
                    </a:ext>
                  </a:extLst>
                </p14:cNvPr>
                <p14:cNvContentPartPr/>
                <p14:nvPr/>
              </p14:nvContentPartPr>
              <p14:xfrm>
                <a:off x="10497480" y="1728356"/>
                <a:ext cx="295560" cy="2055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3D717427-2072-4806-AFB6-546DCE12DE0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493160" y="1724036"/>
                  <a:ext cx="3042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11E27270-ACC5-48AD-BCAB-02E5F5BC4504}"/>
                    </a:ext>
                  </a:extLst>
                </p14:cNvPr>
                <p14:cNvContentPartPr/>
                <p14:nvPr/>
              </p14:nvContentPartPr>
              <p14:xfrm>
                <a:off x="10875120" y="1703876"/>
                <a:ext cx="557640" cy="2394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11E27270-ACC5-48AD-BCAB-02E5F5BC450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870800" y="1699556"/>
                  <a:ext cx="5662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6D4CFAC1-91FB-47DF-A5B3-BF199AA4770D}"/>
                    </a:ext>
                  </a:extLst>
                </p14:cNvPr>
                <p14:cNvContentPartPr/>
                <p14:nvPr/>
              </p14:nvContentPartPr>
              <p14:xfrm>
                <a:off x="219480" y="2428916"/>
                <a:ext cx="77400" cy="1393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6D4CFAC1-91FB-47DF-A5B3-BF199AA4770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15160" y="2424596"/>
                  <a:ext cx="860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0C237059-F15B-4898-BDAC-AA9660B67CB1}"/>
                    </a:ext>
                  </a:extLst>
                </p14:cNvPr>
                <p14:cNvContentPartPr/>
                <p14:nvPr/>
              </p14:nvContentPartPr>
              <p14:xfrm>
                <a:off x="250800" y="2316236"/>
                <a:ext cx="19080" cy="28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0C237059-F15B-4898-BDAC-AA9660B67CB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46480" y="2311916"/>
                  <a:ext cx="27720" cy="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2B8733D2-9186-4081-B6EE-7DFAD83C6A86}"/>
                    </a:ext>
                  </a:extLst>
                </p14:cNvPr>
                <p14:cNvContentPartPr/>
                <p14:nvPr/>
              </p14:nvContentPartPr>
              <p14:xfrm>
                <a:off x="634920" y="2480036"/>
                <a:ext cx="158040" cy="50472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2B8733D2-9186-4081-B6EE-7DFAD83C6A8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30600" y="2475716"/>
                  <a:ext cx="16668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5173EB85-FD7F-483B-9B09-476962E10B00}"/>
                    </a:ext>
                  </a:extLst>
                </p14:cNvPr>
                <p14:cNvContentPartPr/>
                <p14:nvPr/>
              </p14:nvContentPartPr>
              <p14:xfrm>
                <a:off x="661920" y="2433236"/>
                <a:ext cx="270000" cy="1882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5173EB85-FD7F-483B-9B09-476962E10B0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57600" y="2428916"/>
                  <a:ext cx="2786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2C12304A-9FCB-4096-825B-0B928BE5A840}"/>
                    </a:ext>
                  </a:extLst>
                </p14:cNvPr>
                <p14:cNvContentPartPr/>
                <p14:nvPr/>
              </p14:nvContentPartPr>
              <p14:xfrm>
                <a:off x="959640" y="2065316"/>
                <a:ext cx="220680" cy="52200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2C12304A-9FCB-4096-825B-0B928BE5A84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55320" y="2060996"/>
                  <a:ext cx="22932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60BD456A-CB78-4B1B-9AC0-8BC0662E0D1A}"/>
                    </a:ext>
                  </a:extLst>
                </p14:cNvPr>
                <p14:cNvContentPartPr/>
                <p14:nvPr/>
              </p14:nvContentPartPr>
              <p14:xfrm>
                <a:off x="941280" y="2324516"/>
                <a:ext cx="193680" cy="2016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60BD456A-CB78-4B1B-9AC0-8BC0662E0D1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36960" y="2320196"/>
                  <a:ext cx="2023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99127247-D58D-4B04-9011-913F87E5A1CA}"/>
                    </a:ext>
                  </a:extLst>
                </p14:cNvPr>
                <p14:cNvContentPartPr/>
                <p14:nvPr/>
              </p14:nvContentPartPr>
              <p14:xfrm>
                <a:off x="1239720" y="2455916"/>
                <a:ext cx="56160" cy="9072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99127247-D58D-4B04-9011-913F87E5A1C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235400" y="2451596"/>
                  <a:ext cx="648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4A5BC723-8DD9-476E-8BD2-DD2108F2E328}"/>
                    </a:ext>
                  </a:extLst>
                </p14:cNvPr>
                <p14:cNvContentPartPr/>
                <p14:nvPr/>
              </p14:nvContentPartPr>
              <p14:xfrm>
                <a:off x="1227480" y="2307956"/>
                <a:ext cx="24120" cy="864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4A5BC723-8DD9-476E-8BD2-DD2108F2E32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223160" y="2303636"/>
                  <a:ext cx="3276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28FDAA8B-3ED5-4794-A880-A30CB70A8E2E}"/>
                    </a:ext>
                  </a:extLst>
                </p14:cNvPr>
                <p14:cNvContentPartPr/>
                <p14:nvPr/>
              </p14:nvContentPartPr>
              <p14:xfrm>
                <a:off x="1912920" y="2327396"/>
                <a:ext cx="269640" cy="2044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28FDAA8B-3ED5-4794-A880-A30CB70A8E2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908600" y="2323076"/>
                  <a:ext cx="278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F3621719-5576-4261-8F5F-264DEC24ADF4}"/>
                    </a:ext>
                  </a:extLst>
                </p14:cNvPr>
                <p14:cNvContentPartPr/>
                <p14:nvPr/>
              </p14:nvContentPartPr>
              <p14:xfrm>
                <a:off x="2076000" y="2006996"/>
                <a:ext cx="111240" cy="53460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F3621719-5576-4261-8F5F-264DEC24ADF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071680" y="2002676"/>
                  <a:ext cx="11988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587F154D-F2CF-4106-B5F8-66E2978C7838}"/>
                    </a:ext>
                  </a:extLst>
                </p14:cNvPr>
                <p14:cNvContentPartPr/>
                <p14:nvPr/>
              </p14:nvContentPartPr>
              <p14:xfrm>
                <a:off x="2302440" y="2036516"/>
                <a:ext cx="474480" cy="52884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587F154D-F2CF-4106-B5F8-66E2978C783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298120" y="2032196"/>
                  <a:ext cx="48312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6C38D817-4C2B-45EF-8559-42BE81481CA5}"/>
                    </a:ext>
                  </a:extLst>
                </p14:cNvPr>
                <p14:cNvContentPartPr/>
                <p14:nvPr/>
              </p14:nvContentPartPr>
              <p14:xfrm>
                <a:off x="3070680" y="2412356"/>
                <a:ext cx="70920" cy="5212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6C38D817-4C2B-45EF-8559-42BE81481CA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066360" y="2408036"/>
                  <a:ext cx="795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5FA2A42D-9A05-461A-9473-4DD1E566E493}"/>
                    </a:ext>
                  </a:extLst>
                </p14:cNvPr>
                <p14:cNvContentPartPr/>
                <p14:nvPr/>
              </p14:nvContentPartPr>
              <p14:xfrm>
                <a:off x="2985720" y="2403716"/>
                <a:ext cx="328680" cy="2098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5FA2A42D-9A05-461A-9473-4DD1E566E49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981400" y="2399396"/>
                  <a:ext cx="337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73376D7E-B1FF-4E3E-A93B-1E29F3ECBD76}"/>
                    </a:ext>
                  </a:extLst>
                </p14:cNvPr>
                <p14:cNvContentPartPr/>
                <p14:nvPr/>
              </p14:nvContentPartPr>
              <p14:xfrm>
                <a:off x="3361200" y="2350076"/>
                <a:ext cx="117000" cy="18360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73376D7E-B1FF-4E3E-A93B-1E29F3ECBD7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356880" y="2345756"/>
                  <a:ext cx="1256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62707220-778F-4850-A3F5-4969BF66DBA1}"/>
                    </a:ext>
                  </a:extLst>
                </p14:cNvPr>
                <p14:cNvContentPartPr/>
                <p14:nvPr/>
              </p14:nvContentPartPr>
              <p14:xfrm>
                <a:off x="3362280" y="2229836"/>
                <a:ext cx="29160" cy="331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62707220-778F-4850-A3F5-4969BF66DBA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357960" y="2225516"/>
                  <a:ext cx="37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0AF2B6D9-31D9-41DD-85D3-34244703DB8E}"/>
                    </a:ext>
                  </a:extLst>
                </p14:cNvPr>
                <p14:cNvContentPartPr/>
                <p14:nvPr/>
              </p14:nvContentPartPr>
              <p14:xfrm>
                <a:off x="3552360" y="2318396"/>
                <a:ext cx="398160" cy="21924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0AF2B6D9-31D9-41DD-85D3-34244703DB8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548040" y="2314076"/>
                  <a:ext cx="406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581AD5E6-E182-4392-83A9-0334F54BB385}"/>
                    </a:ext>
                  </a:extLst>
                </p14:cNvPr>
                <p14:cNvContentPartPr/>
                <p14:nvPr/>
              </p14:nvContentPartPr>
              <p14:xfrm>
                <a:off x="3944760" y="2320196"/>
                <a:ext cx="282960" cy="24048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581AD5E6-E182-4392-83A9-0334F54BB38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940440" y="2315876"/>
                  <a:ext cx="2916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5D7D27CB-0899-4734-BEDF-6A1D433025B1}"/>
                    </a:ext>
                  </a:extLst>
                </p14:cNvPr>
                <p14:cNvContentPartPr/>
                <p14:nvPr/>
              </p14:nvContentPartPr>
              <p14:xfrm>
                <a:off x="4267680" y="2352596"/>
                <a:ext cx="268560" cy="16704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5D7D27CB-0899-4734-BEDF-6A1D433025B1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263360" y="2348276"/>
                  <a:ext cx="2772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B0F4237D-947D-4D04-BAF9-801B6C38E5A7}"/>
                    </a:ext>
                  </a:extLst>
                </p14:cNvPr>
                <p14:cNvContentPartPr/>
                <p14:nvPr/>
              </p14:nvContentPartPr>
              <p14:xfrm>
                <a:off x="4847640" y="2260436"/>
                <a:ext cx="298440" cy="22176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B0F4237D-947D-4D04-BAF9-801B6C38E5A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843320" y="2256116"/>
                  <a:ext cx="3070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FD6B293B-6E5C-4201-849D-87282AA35D72}"/>
                    </a:ext>
                  </a:extLst>
                </p14:cNvPr>
                <p14:cNvContentPartPr/>
                <p14:nvPr/>
              </p14:nvContentPartPr>
              <p14:xfrm>
                <a:off x="5078760" y="1966316"/>
                <a:ext cx="114120" cy="56772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FD6B293B-6E5C-4201-849D-87282AA35D7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074440" y="1961996"/>
                  <a:ext cx="12276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E5BF117A-D999-4C30-A779-16DE7002700A}"/>
                    </a:ext>
                  </a:extLst>
                </p14:cNvPr>
                <p14:cNvContentPartPr/>
                <p14:nvPr/>
              </p14:nvContentPartPr>
              <p14:xfrm>
                <a:off x="5233560" y="2242796"/>
                <a:ext cx="88560" cy="25884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E5BF117A-D999-4C30-A779-16DE7002700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229240" y="2238476"/>
                  <a:ext cx="972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B9E6B130-DD34-4CE0-9CCA-BA47DFDCB80A}"/>
                    </a:ext>
                  </a:extLst>
                </p14:cNvPr>
                <p14:cNvContentPartPr/>
                <p14:nvPr/>
              </p14:nvContentPartPr>
              <p14:xfrm>
                <a:off x="5686800" y="2307956"/>
                <a:ext cx="574920" cy="2404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B9E6B130-DD34-4CE0-9CCA-BA47DFDCB80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682480" y="2303636"/>
                  <a:ext cx="5835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EF12EEC3-7272-42DF-91CD-A2D4217548FA}"/>
                    </a:ext>
                  </a:extLst>
                </p14:cNvPr>
                <p14:cNvContentPartPr/>
                <p14:nvPr/>
              </p14:nvContentPartPr>
              <p14:xfrm>
                <a:off x="6333720" y="2297516"/>
                <a:ext cx="237240" cy="18036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EF12EEC3-7272-42DF-91CD-A2D4217548F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329400" y="2293196"/>
                  <a:ext cx="245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3D8F0D82-695D-4A90-A517-7401DA6F144F}"/>
                    </a:ext>
                  </a:extLst>
                </p14:cNvPr>
                <p14:cNvContentPartPr/>
                <p14:nvPr/>
              </p14:nvContentPartPr>
              <p14:xfrm>
                <a:off x="6695880" y="2275196"/>
                <a:ext cx="243720" cy="2160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3D8F0D82-695D-4A90-A517-7401DA6F144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691560" y="2270876"/>
                  <a:ext cx="2523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2B31A70B-129B-499D-8617-0452554BABC5}"/>
                    </a:ext>
                  </a:extLst>
                </p14:cNvPr>
                <p14:cNvContentPartPr/>
                <p14:nvPr/>
              </p14:nvContentPartPr>
              <p14:xfrm>
                <a:off x="6931320" y="1988996"/>
                <a:ext cx="515520" cy="53676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2B31A70B-129B-499D-8617-0452554BABC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927000" y="1984676"/>
                  <a:ext cx="52416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15BCDF01-C920-4933-8680-E9A092DB8CF8}"/>
                    </a:ext>
                  </a:extLst>
                </p14:cNvPr>
                <p14:cNvContentPartPr/>
                <p14:nvPr/>
              </p14:nvContentPartPr>
              <p14:xfrm>
                <a:off x="7591200" y="2136596"/>
                <a:ext cx="290880" cy="41328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15BCDF01-C920-4933-8680-E9A092DB8CF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586880" y="2132276"/>
                  <a:ext cx="29952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432EF80F-B1DE-49A3-A773-53C4004A2C6E}"/>
                    </a:ext>
                  </a:extLst>
                </p14:cNvPr>
                <p14:cNvContentPartPr/>
                <p14:nvPr/>
              </p14:nvContentPartPr>
              <p14:xfrm>
                <a:off x="7842120" y="2391836"/>
                <a:ext cx="239760" cy="19980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432EF80F-B1DE-49A3-A773-53C4004A2C6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837800" y="2387516"/>
                  <a:ext cx="2484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227AEEA6-3E5A-4943-8F29-CDBB6169FBA2}"/>
                    </a:ext>
                  </a:extLst>
                </p14:cNvPr>
                <p14:cNvContentPartPr/>
                <p14:nvPr/>
              </p14:nvContentPartPr>
              <p14:xfrm>
                <a:off x="8442600" y="2292836"/>
                <a:ext cx="213840" cy="29700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227AEEA6-3E5A-4943-8F29-CDBB6169FBA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438280" y="2288516"/>
                  <a:ext cx="22248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98AC87DF-2308-4844-853A-63E9C691B8D2}"/>
                    </a:ext>
                  </a:extLst>
                </p14:cNvPr>
                <p14:cNvContentPartPr/>
                <p14:nvPr/>
              </p14:nvContentPartPr>
              <p14:xfrm>
                <a:off x="8875680" y="2561396"/>
                <a:ext cx="15840" cy="1764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98AC87DF-2308-4844-853A-63E9C691B8D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871360" y="2557076"/>
                  <a:ext cx="2448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uppo 148">
            <a:extLst>
              <a:ext uri="{FF2B5EF4-FFF2-40B4-BE49-F238E27FC236}">
                <a16:creationId xmlns:a16="http://schemas.microsoft.com/office/drawing/2014/main" id="{5FD5FF25-3444-4578-8353-A87D56FB77BB}"/>
              </a:ext>
            </a:extLst>
          </p:cNvPr>
          <p:cNvGrpSpPr/>
          <p:nvPr/>
        </p:nvGrpSpPr>
        <p:grpSpPr>
          <a:xfrm>
            <a:off x="152160" y="3262676"/>
            <a:ext cx="593280" cy="586800"/>
            <a:chOff x="152160" y="3262676"/>
            <a:chExt cx="593280" cy="58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1AFB9D22-8926-4358-89DD-B22086A7940A}"/>
                    </a:ext>
                  </a:extLst>
                </p14:cNvPr>
                <p14:cNvContentPartPr/>
                <p14:nvPr/>
              </p14:nvContentPartPr>
              <p14:xfrm>
                <a:off x="152160" y="3262676"/>
                <a:ext cx="394560" cy="5868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1AFB9D22-8926-4358-89DD-B22086A7940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43160" y="3253676"/>
                  <a:ext cx="41220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6D916AEE-0D28-4781-AF06-E89FA4051A91}"/>
                    </a:ext>
                  </a:extLst>
                </p14:cNvPr>
                <p14:cNvContentPartPr/>
                <p14:nvPr/>
              </p14:nvContentPartPr>
              <p14:xfrm>
                <a:off x="668760" y="3622676"/>
                <a:ext cx="76680" cy="12492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6D916AEE-0D28-4781-AF06-E89FA4051A9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59760" y="3614036"/>
                  <a:ext cx="943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BA988F2B-304A-49E9-927F-72437FC8747A}"/>
                    </a:ext>
                  </a:extLst>
                </p14:cNvPr>
                <p14:cNvContentPartPr/>
                <p14:nvPr/>
              </p14:nvContentPartPr>
              <p14:xfrm>
                <a:off x="699360" y="3494156"/>
                <a:ext cx="30600" cy="2340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BA988F2B-304A-49E9-927F-72437FC8747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90720" y="3485156"/>
                  <a:ext cx="4824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uppo 170">
            <a:extLst>
              <a:ext uri="{FF2B5EF4-FFF2-40B4-BE49-F238E27FC236}">
                <a16:creationId xmlns:a16="http://schemas.microsoft.com/office/drawing/2014/main" id="{2351D622-9470-4667-A8F5-7901FA3D0CF2}"/>
              </a:ext>
            </a:extLst>
          </p:cNvPr>
          <p:cNvGrpSpPr/>
          <p:nvPr/>
        </p:nvGrpSpPr>
        <p:grpSpPr>
          <a:xfrm>
            <a:off x="1110480" y="3139556"/>
            <a:ext cx="1121400" cy="626040"/>
            <a:chOff x="1110480" y="3139556"/>
            <a:chExt cx="112140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D4839611-205D-4D2E-8AEA-1E30266117CC}"/>
                    </a:ext>
                  </a:extLst>
                </p14:cNvPr>
                <p14:cNvContentPartPr/>
                <p14:nvPr/>
              </p14:nvContentPartPr>
              <p14:xfrm>
                <a:off x="1110480" y="3573716"/>
                <a:ext cx="333360" cy="19188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D4839611-205D-4D2E-8AEA-1E30266117C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01840" y="3565076"/>
                  <a:ext cx="3510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FA393DBB-3469-42FB-8996-1D9A93052841}"/>
                    </a:ext>
                  </a:extLst>
                </p14:cNvPr>
                <p14:cNvContentPartPr/>
                <p14:nvPr/>
              </p14:nvContentPartPr>
              <p14:xfrm>
                <a:off x="1541040" y="3497756"/>
                <a:ext cx="213480" cy="18756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FA393DBB-3469-42FB-8996-1D9A9305284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532040" y="3488756"/>
                  <a:ext cx="2311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C7A2CC75-41CF-4FAE-A1CA-A50B76D2966D}"/>
                    </a:ext>
                  </a:extLst>
                </p14:cNvPr>
                <p14:cNvContentPartPr/>
                <p14:nvPr/>
              </p14:nvContentPartPr>
              <p14:xfrm>
                <a:off x="1873320" y="3139556"/>
                <a:ext cx="236880" cy="55512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C7A2CC75-41CF-4FAE-A1CA-A50B76D2966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864680" y="3130916"/>
                  <a:ext cx="25452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F26C2B5E-2A9E-4C36-B10F-0D32C1E3DC23}"/>
                    </a:ext>
                  </a:extLst>
                </p14:cNvPr>
                <p14:cNvContentPartPr/>
                <p14:nvPr/>
              </p14:nvContentPartPr>
              <p14:xfrm>
                <a:off x="1819320" y="3441236"/>
                <a:ext cx="229320" cy="972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F26C2B5E-2A9E-4C36-B10F-0D32C1E3DC2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810680" y="3432236"/>
                  <a:ext cx="2469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CBCC6274-1117-4443-9B69-84708805D554}"/>
                    </a:ext>
                  </a:extLst>
                </p14:cNvPr>
                <p14:cNvContentPartPr/>
                <p14:nvPr/>
              </p14:nvContentPartPr>
              <p14:xfrm>
                <a:off x="2163840" y="3554996"/>
                <a:ext cx="68040" cy="597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CBCC6274-1117-4443-9B69-84708805D55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154840" y="3545996"/>
                  <a:ext cx="856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729D5007-5B00-4BA9-BB12-1FE436D1E4AA}"/>
                    </a:ext>
                  </a:extLst>
                </p14:cNvPr>
                <p14:cNvContentPartPr/>
                <p14:nvPr/>
              </p14:nvContentPartPr>
              <p14:xfrm>
                <a:off x="2170680" y="3369956"/>
                <a:ext cx="35640" cy="446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729D5007-5B00-4BA9-BB12-1FE436D1E4A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162040" y="3360956"/>
                  <a:ext cx="5328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uppo 169">
            <a:extLst>
              <a:ext uri="{FF2B5EF4-FFF2-40B4-BE49-F238E27FC236}">
                <a16:creationId xmlns:a16="http://schemas.microsoft.com/office/drawing/2014/main" id="{CB73487B-6B8F-4FE9-AB77-8CE5780A129F}"/>
              </a:ext>
            </a:extLst>
          </p:cNvPr>
          <p:cNvGrpSpPr/>
          <p:nvPr/>
        </p:nvGrpSpPr>
        <p:grpSpPr>
          <a:xfrm>
            <a:off x="2816520" y="3120116"/>
            <a:ext cx="751680" cy="519840"/>
            <a:chOff x="2816520" y="3120116"/>
            <a:chExt cx="75168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3D8EA3BC-BF59-4D5D-B43D-297186E5EA5D}"/>
                    </a:ext>
                  </a:extLst>
                </p14:cNvPr>
                <p14:cNvContentPartPr/>
                <p14:nvPr/>
              </p14:nvContentPartPr>
              <p14:xfrm>
                <a:off x="2816520" y="3393716"/>
                <a:ext cx="258840" cy="16056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3D8EA3BC-BF59-4D5D-B43D-297186E5EA5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807520" y="3385076"/>
                  <a:ext cx="2764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CD3FA3EA-D595-4B07-8F97-645C706E9D89}"/>
                    </a:ext>
                  </a:extLst>
                </p14:cNvPr>
                <p14:cNvContentPartPr/>
                <p14:nvPr/>
              </p14:nvContentPartPr>
              <p14:xfrm>
                <a:off x="2964840" y="3120116"/>
                <a:ext cx="344160" cy="47772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CD3FA3EA-D595-4B07-8F97-645C706E9D8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956200" y="3111476"/>
                  <a:ext cx="36180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785E7BC3-FF0D-4341-867E-3DCC81C93199}"/>
                    </a:ext>
                  </a:extLst>
                </p14:cNvPr>
                <p14:cNvContentPartPr/>
                <p14:nvPr/>
              </p14:nvContentPartPr>
              <p14:xfrm>
                <a:off x="3364440" y="3385796"/>
                <a:ext cx="203760" cy="2541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785E7BC3-FF0D-4341-867E-3DCC81C9319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355440" y="3377156"/>
                  <a:ext cx="221400" cy="27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uppo 168">
            <a:extLst>
              <a:ext uri="{FF2B5EF4-FFF2-40B4-BE49-F238E27FC236}">
                <a16:creationId xmlns:a16="http://schemas.microsoft.com/office/drawing/2014/main" id="{6EF0A86A-3E75-4522-9DA4-1E9E9D3FDDED}"/>
              </a:ext>
            </a:extLst>
          </p:cNvPr>
          <p:cNvGrpSpPr/>
          <p:nvPr/>
        </p:nvGrpSpPr>
        <p:grpSpPr>
          <a:xfrm>
            <a:off x="4256160" y="3267356"/>
            <a:ext cx="1663920" cy="607320"/>
            <a:chOff x="4256160" y="3267356"/>
            <a:chExt cx="1663920" cy="60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92F278BB-8FD5-426F-A178-FDA1025590D1}"/>
                    </a:ext>
                  </a:extLst>
                </p14:cNvPr>
                <p14:cNvContentPartPr/>
                <p14:nvPr/>
              </p14:nvContentPartPr>
              <p14:xfrm>
                <a:off x="4422840" y="3267356"/>
                <a:ext cx="314280" cy="4068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92F278BB-8FD5-426F-A178-FDA1025590D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413840" y="3258716"/>
                  <a:ext cx="3319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E92764D2-F5AD-47E5-8AD5-2EA6E0392672}"/>
                    </a:ext>
                  </a:extLst>
                </p14:cNvPr>
                <p14:cNvContentPartPr/>
                <p14:nvPr/>
              </p14:nvContentPartPr>
              <p14:xfrm>
                <a:off x="4256160" y="3308396"/>
                <a:ext cx="419760" cy="47628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E92764D2-F5AD-47E5-8AD5-2EA6E039267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247520" y="3299756"/>
                  <a:ext cx="43740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0A98C24C-5713-4082-A418-76F414C02385}"/>
                    </a:ext>
                  </a:extLst>
                </p14:cNvPr>
                <p14:cNvContentPartPr/>
                <p14:nvPr/>
              </p14:nvContentPartPr>
              <p14:xfrm>
                <a:off x="5015400" y="3385076"/>
                <a:ext cx="140400" cy="18072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0A98C24C-5713-4082-A418-76F414C0238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006760" y="3376436"/>
                  <a:ext cx="1580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A2234DDA-B182-4FB2-BEA2-2233C0D6D8E8}"/>
                    </a:ext>
                  </a:extLst>
                </p14:cNvPr>
                <p14:cNvContentPartPr/>
                <p14:nvPr/>
              </p14:nvContentPartPr>
              <p14:xfrm>
                <a:off x="4954560" y="3421076"/>
                <a:ext cx="194760" cy="13788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A2234DDA-B182-4FB2-BEA2-2233C0D6D8E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945920" y="3412076"/>
                  <a:ext cx="2124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0D8831EC-1A68-4A4E-B175-C742D82C2F96}"/>
                    </a:ext>
                  </a:extLst>
                </p14:cNvPr>
                <p14:cNvContentPartPr/>
                <p14:nvPr/>
              </p14:nvContentPartPr>
              <p14:xfrm>
                <a:off x="4956000" y="3465716"/>
                <a:ext cx="210240" cy="900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0D8831EC-1A68-4A4E-B175-C742D82C2F96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947000" y="3457076"/>
                  <a:ext cx="2278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98B2A525-CD3A-4ED8-AFEC-501DF3E4A9EA}"/>
                    </a:ext>
                  </a:extLst>
                </p14:cNvPr>
                <p14:cNvContentPartPr/>
                <p14:nvPr/>
              </p14:nvContentPartPr>
              <p14:xfrm>
                <a:off x="5008200" y="3360596"/>
                <a:ext cx="54720" cy="25956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98B2A525-CD3A-4ED8-AFEC-501DF3E4A9E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999560" y="3351596"/>
                  <a:ext cx="723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560EA4AE-81EE-4849-8786-6ED62075234B}"/>
                    </a:ext>
                  </a:extLst>
                </p14:cNvPr>
                <p14:cNvContentPartPr/>
                <p14:nvPr/>
              </p14:nvContentPartPr>
              <p14:xfrm>
                <a:off x="5404560" y="3296156"/>
                <a:ext cx="153360" cy="3060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560EA4AE-81EE-4849-8786-6ED62075234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395560" y="3287156"/>
                  <a:ext cx="1710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C272686B-FB5D-4525-A525-6022A39338EA}"/>
                    </a:ext>
                  </a:extLst>
                </p14:cNvPr>
                <p14:cNvContentPartPr/>
                <p14:nvPr/>
              </p14:nvContentPartPr>
              <p14:xfrm>
                <a:off x="5171640" y="3340436"/>
                <a:ext cx="363240" cy="53424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C272686B-FB5D-4525-A525-6022A39338E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163000" y="3331436"/>
                  <a:ext cx="38088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C0F36D48-31F2-42AF-BEDB-F37ABA5718EA}"/>
                    </a:ext>
                  </a:extLst>
                </p14:cNvPr>
                <p14:cNvContentPartPr/>
                <p14:nvPr/>
              </p14:nvContentPartPr>
              <p14:xfrm>
                <a:off x="5793360" y="3444836"/>
                <a:ext cx="119160" cy="2016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C0F36D48-31F2-42AF-BEDB-F37ABA5718E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784720" y="3436196"/>
                  <a:ext cx="136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5506FE67-1AF2-49EC-B5A9-5938A892F357}"/>
                    </a:ext>
                  </a:extLst>
                </p14:cNvPr>
                <p14:cNvContentPartPr/>
                <p14:nvPr/>
              </p14:nvContentPartPr>
              <p14:xfrm>
                <a:off x="5723160" y="3527276"/>
                <a:ext cx="196920" cy="223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5506FE67-1AF2-49EC-B5A9-5938A892F35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714520" y="3518276"/>
                  <a:ext cx="21456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uppo 182">
            <a:extLst>
              <a:ext uri="{FF2B5EF4-FFF2-40B4-BE49-F238E27FC236}">
                <a16:creationId xmlns:a16="http://schemas.microsoft.com/office/drawing/2014/main" id="{7E0771D3-E714-415F-9B2D-3C52D467898B}"/>
              </a:ext>
            </a:extLst>
          </p:cNvPr>
          <p:cNvGrpSpPr/>
          <p:nvPr/>
        </p:nvGrpSpPr>
        <p:grpSpPr>
          <a:xfrm>
            <a:off x="6286200" y="3063956"/>
            <a:ext cx="597240" cy="629280"/>
            <a:chOff x="6286200" y="3063956"/>
            <a:chExt cx="597240" cy="62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BE1734F0-864F-46A6-8218-4FC41449CEDA}"/>
                    </a:ext>
                  </a:extLst>
                </p14:cNvPr>
                <p14:cNvContentPartPr/>
                <p14:nvPr/>
              </p14:nvContentPartPr>
              <p14:xfrm>
                <a:off x="6286200" y="3063956"/>
                <a:ext cx="175320" cy="6292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BE1734F0-864F-46A6-8218-4FC41449CED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277200" y="3054956"/>
                  <a:ext cx="192960" cy="64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264F8650-66C3-4ABA-94F5-8E69CA1267CE}"/>
                    </a:ext>
                  </a:extLst>
                </p14:cNvPr>
                <p14:cNvContentPartPr/>
                <p14:nvPr/>
              </p14:nvContentPartPr>
              <p14:xfrm>
                <a:off x="6409680" y="3372836"/>
                <a:ext cx="188640" cy="1908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264F8650-66C3-4ABA-94F5-8E69CA1267C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400680" y="3364196"/>
                  <a:ext cx="206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5586525C-0171-493F-9CD7-DE4C0CF7007F}"/>
                    </a:ext>
                  </a:extLst>
                </p14:cNvPr>
                <p14:cNvContentPartPr/>
                <p14:nvPr/>
              </p14:nvContentPartPr>
              <p14:xfrm>
                <a:off x="6692280" y="3162956"/>
                <a:ext cx="58680" cy="31032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5586525C-0171-493F-9CD7-DE4C0CF7007F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683280" y="3153956"/>
                  <a:ext cx="763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ABE74693-0447-42C8-8705-0C973A7159E8}"/>
                    </a:ext>
                  </a:extLst>
                </p14:cNvPr>
                <p14:cNvContentPartPr/>
                <p14:nvPr/>
              </p14:nvContentPartPr>
              <p14:xfrm>
                <a:off x="6752400" y="3492716"/>
                <a:ext cx="131040" cy="1544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ABE74693-0447-42C8-8705-0C973A7159E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743400" y="3484076"/>
                  <a:ext cx="14868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uppo 181">
            <a:extLst>
              <a:ext uri="{FF2B5EF4-FFF2-40B4-BE49-F238E27FC236}">
                <a16:creationId xmlns:a16="http://schemas.microsoft.com/office/drawing/2014/main" id="{639E9024-F263-4F90-BBA3-72098467E0F4}"/>
              </a:ext>
            </a:extLst>
          </p:cNvPr>
          <p:cNvGrpSpPr/>
          <p:nvPr/>
        </p:nvGrpSpPr>
        <p:grpSpPr>
          <a:xfrm>
            <a:off x="7149120" y="3031196"/>
            <a:ext cx="1724760" cy="498240"/>
            <a:chOff x="7149120" y="3031196"/>
            <a:chExt cx="1724760" cy="49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1A2738A5-0665-4748-926F-9982730287BA}"/>
                    </a:ext>
                  </a:extLst>
                </p14:cNvPr>
                <p14:cNvContentPartPr/>
                <p14:nvPr/>
              </p14:nvContentPartPr>
              <p14:xfrm>
                <a:off x="7149120" y="3187796"/>
                <a:ext cx="319680" cy="2325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1A2738A5-0665-4748-926F-9982730287B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140480" y="3179156"/>
                  <a:ext cx="3373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9597CD71-0643-4E72-A591-04467D20657C}"/>
                    </a:ext>
                  </a:extLst>
                </p14:cNvPr>
                <p14:cNvContentPartPr/>
                <p14:nvPr/>
              </p14:nvContentPartPr>
              <p14:xfrm>
                <a:off x="7538280" y="3031196"/>
                <a:ext cx="165240" cy="49824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9597CD71-0643-4E72-A591-04467D20657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529280" y="3022556"/>
                  <a:ext cx="18288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4BA1421D-B905-4AE2-9D0A-A430333EE29A}"/>
                    </a:ext>
                  </a:extLst>
                </p14:cNvPr>
                <p14:cNvContentPartPr/>
                <p14:nvPr/>
              </p14:nvContentPartPr>
              <p14:xfrm>
                <a:off x="7858320" y="3288596"/>
                <a:ext cx="155880" cy="2268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4BA1421D-B905-4AE2-9D0A-A430333EE29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849320" y="3279596"/>
                  <a:ext cx="173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E01CF064-D5DE-4AD1-A646-8D4F602AF422}"/>
                    </a:ext>
                  </a:extLst>
                </p14:cNvPr>
                <p14:cNvContentPartPr/>
                <p14:nvPr/>
              </p14:nvContentPartPr>
              <p14:xfrm>
                <a:off x="7825560" y="3423596"/>
                <a:ext cx="174960" cy="162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E01CF064-D5DE-4AD1-A646-8D4F602AF422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816560" y="3414956"/>
                  <a:ext cx="1926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C29DBC95-1ACF-4841-8DAB-3F2113652449}"/>
                    </a:ext>
                  </a:extLst>
                </p14:cNvPr>
                <p14:cNvContentPartPr/>
                <p14:nvPr/>
              </p14:nvContentPartPr>
              <p14:xfrm>
                <a:off x="8183400" y="3323876"/>
                <a:ext cx="211680" cy="309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C29DBC95-1ACF-4841-8DAB-3F211365244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174400" y="3314876"/>
                  <a:ext cx="229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293F3CAB-32E7-44FB-9C2A-36ACB45E8542}"/>
                    </a:ext>
                  </a:extLst>
                </p14:cNvPr>
                <p14:cNvContentPartPr/>
                <p14:nvPr/>
              </p14:nvContentPartPr>
              <p14:xfrm>
                <a:off x="8603160" y="3124076"/>
                <a:ext cx="270720" cy="2620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293F3CAB-32E7-44FB-9C2A-36ACB45E854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594160" y="3115076"/>
                  <a:ext cx="288360" cy="27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6215B855-3F0E-45F8-AF05-47C6AECBCED0}"/>
              </a:ext>
            </a:extLst>
          </p:cNvPr>
          <p:cNvGrpSpPr/>
          <p:nvPr/>
        </p:nvGrpSpPr>
        <p:grpSpPr>
          <a:xfrm>
            <a:off x="121560" y="4089956"/>
            <a:ext cx="567720" cy="822600"/>
            <a:chOff x="121560" y="4089956"/>
            <a:chExt cx="567720" cy="82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4420FFFA-7EFE-4CF8-B7E8-B2835B879471}"/>
                    </a:ext>
                  </a:extLst>
                </p14:cNvPr>
                <p14:cNvContentPartPr/>
                <p14:nvPr/>
              </p14:nvContentPartPr>
              <p14:xfrm>
                <a:off x="121560" y="4089956"/>
                <a:ext cx="252000" cy="82260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4420FFFA-7EFE-4CF8-B7E8-B2835B87947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17240" y="4085636"/>
                  <a:ext cx="260640" cy="83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CEE1AB25-7793-4261-8204-A1B229EB5534}"/>
                    </a:ext>
                  </a:extLst>
                </p14:cNvPr>
                <p14:cNvContentPartPr/>
                <p14:nvPr/>
              </p14:nvContentPartPr>
              <p14:xfrm>
                <a:off x="455640" y="4381916"/>
                <a:ext cx="222120" cy="4500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CEE1AB25-7793-4261-8204-A1B229EB553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51320" y="4377596"/>
                  <a:ext cx="230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C5346F4E-8437-4248-A130-6ED600CAA0E8}"/>
                    </a:ext>
                  </a:extLst>
                </p14:cNvPr>
                <p14:cNvContentPartPr/>
                <p14:nvPr/>
              </p14:nvContentPartPr>
              <p14:xfrm>
                <a:off x="436920" y="4412516"/>
                <a:ext cx="252360" cy="40428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C5346F4E-8437-4248-A130-6ED600CAA0E8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32600" y="4408196"/>
                  <a:ext cx="261000" cy="41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87" name="Input penna 186">
                <a:extLst>
                  <a:ext uri="{FF2B5EF4-FFF2-40B4-BE49-F238E27FC236}">
                    <a16:creationId xmlns:a16="http://schemas.microsoft.com/office/drawing/2014/main" id="{03D23793-2AEC-4840-9449-B75503C78FAE}"/>
                  </a:ext>
                </a:extLst>
              </p14:cNvPr>
              <p14:cNvContentPartPr/>
              <p14:nvPr/>
            </p14:nvContentPartPr>
            <p14:xfrm>
              <a:off x="1075200" y="4453556"/>
              <a:ext cx="269640" cy="165960"/>
            </p14:xfrm>
          </p:contentPart>
        </mc:Choice>
        <mc:Fallback xmlns="">
          <p:pic>
            <p:nvPicPr>
              <p:cNvPr id="187" name="Input penna 186">
                <a:extLst>
                  <a:ext uri="{FF2B5EF4-FFF2-40B4-BE49-F238E27FC236}">
                    <a16:creationId xmlns:a16="http://schemas.microsoft.com/office/drawing/2014/main" id="{03D23793-2AEC-4840-9449-B75503C78FAE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1070880" y="4449236"/>
                <a:ext cx="2782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88" name="Input penna 187">
                <a:extLst>
                  <a:ext uri="{FF2B5EF4-FFF2-40B4-BE49-F238E27FC236}">
                    <a16:creationId xmlns:a16="http://schemas.microsoft.com/office/drawing/2014/main" id="{9E7499C9-C055-4031-99F6-8C998FD0ABA0}"/>
                  </a:ext>
                </a:extLst>
              </p14:cNvPr>
              <p14:cNvContentPartPr/>
              <p14:nvPr/>
            </p14:nvContentPartPr>
            <p14:xfrm>
              <a:off x="1164840" y="4237916"/>
              <a:ext cx="227520" cy="59760"/>
            </p14:xfrm>
          </p:contentPart>
        </mc:Choice>
        <mc:Fallback xmlns="">
          <p:pic>
            <p:nvPicPr>
              <p:cNvPr id="188" name="Input penna 187">
                <a:extLst>
                  <a:ext uri="{FF2B5EF4-FFF2-40B4-BE49-F238E27FC236}">
                    <a16:creationId xmlns:a16="http://schemas.microsoft.com/office/drawing/2014/main" id="{9E7499C9-C055-4031-99F6-8C998FD0ABA0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1160520" y="4233596"/>
                <a:ext cx="23616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1" name="Gruppo 200">
            <a:extLst>
              <a:ext uri="{FF2B5EF4-FFF2-40B4-BE49-F238E27FC236}">
                <a16:creationId xmlns:a16="http://schemas.microsoft.com/office/drawing/2014/main" id="{152C298F-4650-4A3C-AC07-AECA7FA3F070}"/>
              </a:ext>
            </a:extLst>
          </p:cNvPr>
          <p:cNvGrpSpPr/>
          <p:nvPr/>
        </p:nvGrpSpPr>
        <p:grpSpPr>
          <a:xfrm>
            <a:off x="1874400" y="3919316"/>
            <a:ext cx="3095640" cy="704880"/>
            <a:chOff x="1874400" y="3919316"/>
            <a:chExt cx="3095640" cy="70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FBF31636-2886-4378-8DEA-2898D6164924}"/>
                    </a:ext>
                  </a:extLst>
                </p14:cNvPr>
                <p14:cNvContentPartPr/>
                <p14:nvPr/>
              </p14:nvContentPartPr>
              <p14:xfrm>
                <a:off x="1874400" y="4377596"/>
                <a:ext cx="383040" cy="17748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FBF31636-2886-4378-8DEA-2898D616492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870080" y="4373276"/>
                  <a:ext cx="3916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A07FD995-56A8-40C0-9277-DB9F6C33605E}"/>
                    </a:ext>
                  </a:extLst>
                </p14:cNvPr>
                <p14:cNvContentPartPr/>
                <p14:nvPr/>
              </p14:nvContentPartPr>
              <p14:xfrm>
                <a:off x="2394960" y="4311716"/>
                <a:ext cx="279360" cy="31248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A07FD995-56A8-40C0-9277-DB9F6C33605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390640" y="4307396"/>
                  <a:ext cx="2880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58AA6C85-488B-4EF6-B725-C56F08D16828}"/>
                    </a:ext>
                  </a:extLst>
                </p14:cNvPr>
                <p14:cNvContentPartPr/>
                <p14:nvPr/>
              </p14:nvContentPartPr>
              <p14:xfrm>
                <a:off x="2717880" y="4283636"/>
                <a:ext cx="280440" cy="32472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58AA6C85-488B-4EF6-B725-C56F08D16828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713560" y="4279316"/>
                  <a:ext cx="28908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21D512EC-5741-41A7-B6BD-D7A4536B2C72}"/>
                    </a:ext>
                  </a:extLst>
                </p14:cNvPr>
                <p14:cNvContentPartPr/>
                <p14:nvPr/>
              </p14:nvContentPartPr>
              <p14:xfrm>
                <a:off x="3109200" y="4368956"/>
                <a:ext cx="292680" cy="17532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21D512EC-5741-41A7-B6BD-D7A4536B2C72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3104880" y="4364636"/>
                  <a:ext cx="3013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BF68F72F-B4CF-4807-AD18-7F4D273BE050}"/>
                    </a:ext>
                  </a:extLst>
                </p14:cNvPr>
                <p14:cNvContentPartPr/>
                <p14:nvPr/>
              </p14:nvContentPartPr>
              <p14:xfrm>
                <a:off x="3522480" y="4300196"/>
                <a:ext cx="416160" cy="20988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BF68F72F-B4CF-4807-AD18-7F4D273BE05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3518160" y="4295876"/>
                  <a:ext cx="424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D4BA3447-AAA3-42B9-9B50-E94481F83065}"/>
                    </a:ext>
                  </a:extLst>
                </p14:cNvPr>
                <p14:cNvContentPartPr/>
                <p14:nvPr/>
              </p14:nvContentPartPr>
              <p14:xfrm>
                <a:off x="3748920" y="4256276"/>
                <a:ext cx="52920" cy="1584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D4BA3447-AAA3-42B9-9B50-E94481F8306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744600" y="4251956"/>
                  <a:ext cx="615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B701C362-D637-4EDE-8E22-E8301FE3E0BD}"/>
                    </a:ext>
                  </a:extLst>
                </p14:cNvPr>
                <p14:cNvContentPartPr/>
                <p14:nvPr/>
              </p14:nvContentPartPr>
              <p14:xfrm>
                <a:off x="3982200" y="4313156"/>
                <a:ext cx="418320" cy="19728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B701C362-D637-4EDE-8E22-E8301FE3E0B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977880" y="4308836"/>
                  <a:ext cx="4269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356C2728-A1CA-4400-890A-5A0661F4B205}"/>
                    </a:ext>
                  </a:extLst>
                </p14:cNvPr>
                <p14:cNvContentPartPr/>
                <p14:nvPr/>
              </p14:nvContentPartPr>
              <p14:xfrm>
                <a:off x="4452360" y="3919316"/>
                <a:ext cx="231480" cy="56088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356C2728-A1CA-4400-890A-5A0661F4B20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448040" y="3914996"/>
                  <a:ext cx="24012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1AF7DE4B-6D05-43B0-A510-3CBD000783DE}"/>
                    </a:ext>
                  </a:extLst>
                </p14:cNvPr>
                <p14:cNvContentPartPr/>
                <p14:nvPr/>
              </p14:nvContentPartPr>
              <p14:xfrm>
                <a:off x="4389000" y="4141796"/>
                <a:ext cx="218520" cy="4464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1AF7DE4B-6D05-43B0-A510-3CBD000783DE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384680" y="4137476"/>
                  <a:ext cx="2271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CF452340-6149-4AA1-B1FE-57E2248D009A}"/>
                    </a:ext>
                  </a:extLst>
                </p14:cNvPr>
                <p14:cNvContentPartPr/>
                <p14:nvPr/>
              </p14:nvContentPartPr>
              <p14:xfrm>
                <a:off x="4743960" y="4222796"/>
                <a:ext cx="226080" cy="20484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CF452340-6149-4AA1-B1FE-57E2248D009A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739640" y="4218476"/>
                  <a:ext cx="234720" cy="21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uppo 218">
            <a:extLst>
              <a:ext uri="{FF2B5EF4-FFF2-40B4-BE49-F238E27FC236}">
                <a16:creationId xmlns:a16="http://schemas.microsoft.com/office/drawing/2014/main" id="{6B2AEEE4-F22F-44D6-9D03-62569EB9D3AC}"/>
              </a:ext>
            </a:extLst>
          </p:cNvPr>
          <p:cNvGrpSpPr/>
          <p:nvPr/>
        </p:nvGrpSpPr>
        <p:grpSpPr>
          <a:xfrm>
            <a:off x="5272080" y="3898436"/>
            <a:ext cx="838440" cy="720360"/>
            <a:chOff x="5272080" y="3898436"/>
            <a:chExt cx="838440" cy="72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FCDDED6D-DAB6-4506-89ED-0054A0E9473D}"/>
                    </a:ext>
                  </a:extLst>
                </p14:cNvPr>
                <p14:cNvContentPartPr/>
                <p14:nvPr/>
              </p14:nvContentPartPr>
              <p14:xfrm>
                <a:off x="5272080" y="4202636"/>
                <a:ext cx="456120" cy="25452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FCDDED6D-DAB6-4506-89ED-0054A0E9473D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267760" y="4198316"/>
                  <a:ext cx="4647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F30E2E98-8520-4266-B269-E94AA1A1B505}"/>
                    </a:ext>
                  </a:extLst>
                </p14:cNvPr>
                <p14:cNvContentPartPr/>
                <p14:nvPr/>
              </p14:nvContentPartPr>
              <p14:xfrm>
                <a:off x="5834760" y="4310636"/>
                <a:ext cx="239040" cy="2163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F30E2E98-8520-4266-B269-E94AA1A1B505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830440" y="4306316"/>
                  <a:ext cx="2476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97BE0213-69EB-4614-B9BF-229D9D288C1B}"/>
                    </a:ext>
                  </a:extLst>
                </p14:cNvPr>
                <p14:cNvContentPartPr/>
                <p14:nvPr/>
              </p14:nvContentPartPr>
              <p14:xfrm>
                <a:off x="6019440" y="3898436"/>
                <a:ext cx="91080" cy="72036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97BE0213-69EB-4614-B9BF-229D9D288C1B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015120" y="3894116"/>
                  <a:ext cx="99720" cy="72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uppo 217">
            <a:extLst>
              <a:ext uri="{FF2B5EF4-FFF2-40B4-BE49-F238E27FC236}">
                <a16:creationId xmlns:a16="http://schemas.microsoft.com/office/drawing/2014/main" id="{AFC3A6FE-FA31-467D-917A-254BE69F56DB}"/>
              </a:ext>
            </a:extLst>
          </p:cNvPr>
          <p:cNvGrpSpPr/>
          <p:nvPr/>
        </p:nvGrpSpPr>
        <p:grpSpPr>
          <a:xfrm>
            <a:off x="6495000" y="3767036"/>
            <a:ext cx="4495320" cy="781560"/>
            <a:chOff x="6495000" y="3767036"/>
            <a:chExt cx="4495320" cy="78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0213BFD2-9071-44E2-9F91-3F420402D702}"/>
                    </a:ext>
                  </a:extLst>
                </p14:cNvPr>
                <p14:cNvContentPartPr/>
                <p14:nvPr/>
              </p14:nvContentPartPr>
              <p14:xfrm>
                <a:off x="6495000" y="4288316"/>
                <a:ext cx="420120" cy="19404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0213BFD2-9071-44E2-9F91-3F420402D702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490680" y="4283996"/>
                  <a:ext cx="4287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7EC00F70-21E1-445D-8AF5-68E186D00D98}"/>
                    </a:ext>
                  </a:extLst>
                </p14:cNvPr>
                <p14:cNvContentPartPr/>
                <p14:nvPr/>
              </p14:nvContentPartPr>
              <p14:xfrm>
                <a:off x="6956160" y="4332596"/>
                <a:ext cx="199440" cy="20268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7EC00F70-21E1-445D-8AF5-68E186D00D98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951840" y="4328276"/>
                  <a:ext cx="2080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16CB98F3-42CA-4705-B929-29389B6778D0}"/>
                    </a:ext>
                  </a:extLst>
                </p14:cNvPr>
                <p14:cNvContentPartPr/>
                <p14:nvPr/>
              </p14:nvContentPartPr>
              <p14:xfrm>
                <a:off x="7213200" y="4281116"/>
                <a:ext cx="384120" cy="21816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16CB98F3-42CA-4705-B929-29389B6778D0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208880" y="4276796"/>
                  <a:ext cx="3927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02885A2F-317A-4297-902A-DDA6EFA229AB}"/>
                    </a:ext>
                  </a:extLst>
                </p14:cNvPr>
                <p14:cNvContentPartPr/>
                <p14:nvPr/>
              </p14:nvContentPartPr>
              <p14:xfrm>
                <a:off x="7837080" y="4225316"/>
                <a:ext cx="730800" cy="21204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02885A2F-317A-4297-902A-DDA6EFA229AB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832760" y="4220996"/>
                  <a:ext cx="7394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05983A91-4766-482F-9177-6246DD7B3AF9}"/>
                    </a:ext>
                  </a:extLst>
                </p14:cNvPr>
                <p14:cNvContentPartPr/>
                <p14:nvPr/>
              </p14:nvContentPartPr>
              <p14:xfrm>
                <a:off x="8674440" y="3767036"/>
                <a:ext cx="220320" cy="69408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05983A91-4766-482F-9177-6246DD7B3AF9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670120" y="3762716"/>
                  <a:ext cx="22896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4F701A1D-BC28-4C28-A728-46B9C799364A}"/>
                    </a:ext>
                  </a:extLst>
                </p14:cNvPr>
                <p14:cNvContentPartPr/>
                <p14:nvPr/>
              </p14:nvContentPartPr>
              <p14:xfrm>
                <a:off x="8545560" y="4047476"/>
                <a:ext cx="261000" cy="4572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4F701A1D-BC28-4C28-A728-46B9C799364A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541240" y="4043156"/>
                  <a:ext cx="269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5E688D37-D299-4B1B-95E3-14BE7BEEBCED}"/>
                    </a:ext>
                  </a:extLst>
                </p14:cNvPr>
                <p14:cNvContentPartPr/>
                <p14:nvPr/>
              </p14:nvContentPartPr>
              <p14:xfrm>
                <a:off x="8826360" y="4236116"/>
                <a:ext cx="381240" cy="1994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5E688D37-D299-4B1B-95E3-14BE7BEEBCED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822040" y="4231796"/>
                  <a:ext cx="3898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417EA728-A99E-4C58-A65F-ECFFE18E38D5}"/>
                    </a:ext>
                  </a:extLst>
                </p14:cNvPr>
                <p14:cNvContentPartPr/>
                <p14:nvPr/>
              </p14:nvContentPartPr>
              <p14:xfrm>
                <a:off x="9315960" y="4162316"/>
                <a:ext cx="291960" cy="29880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417EA728-A99E-4C58-A65F-ECFFE18E38D5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311640" y="4157996"/>
                  <a:ext cx="3006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F3EC4074-47FF-49F5-B94D-8CEBBAE89A7C}"/>
                    </a:ext>
                  </a:extLst>
                </p14:cNvPr>
                <p14:cNvContentPartPr/>
                <p14:nvPr/>
              </p14:nvContentPartPr>
              <p14:xfrm>
                <a:off x="9330720" y="4318556"/>
                <a:ext cx="207000" cy="3564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F3EC4074-47FF-49F5-B94D-8CEBBAE89A7C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326400" y="4314236"/>
                  <a:ext cx="2156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AD38EA51-94D0-400B-AB6F-1F0A8196FB7F}"/>
                    </a:ext>
                  </a:extLst>
                </p14:cNvPr>
                <p14:cNvContentPartPr/>
                <p14:nvPr/>
              </p14:nvContentPartPr>
              <p14:xfrm>
                <a:off x="9678120" y="4163036"/>
                <a:ext cx="59400" cy="27288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AD38EA51-94D0-400B-AB6F-1F0A8196FB7F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673800" y="4158716"/>
                  <a:ext cx="680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FD23845D-3F6C-4A51-B8F9-152705439CDC}"/>
                    </a:ext>
                  </a:extLst>
                </p14:cNvPr>
                <p14:cNvContentPartPr/>
                <p14:nvPr/>
              </p14:nvContentPartPr>
              <p14:xfrm>
                <a:off x="9863520" y="4289036"/>
                <a:ext cx="282600" cy="16164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FD23845D-3F6C-4A51-B8F9-152705439CDC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859200" y="4284716"/>
                  <a:ext cx="2912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79E280AF-0654-4D0E-B5C4-94FB0B253F29}"/>
                    </a:ext>
                  </a:extLst>
                </p14:cNvPr>
                <p14:cNvContentPartPr/>
                <p14:nvPr/>
              </p14:nvContentPartPr>
              <p14:xfrm>
                <a:off x="10205880" y="4327916"/>
                <a:ext cx="207720" cy="16848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79E280AF-0654-4D0E-B5C4-94FB0B253F29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0201560" y="4323596"/>
                  <a:ext cx="2163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1123BECB-E8E0-4A74-873E-E98BB03BD814}"/>
                    </a:ext>
                  </a:extLst>
                </p14:cNvPr>
                <p14:cNvContentPartPr/>
                <p14:nvPr/>
              </p14:nvContentPartPr>
              <p14:xfrm>
                <a:off x="10611240" y="4326116"/>
                <a:ext cx="379080" cy="2224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1123BECB-E8E0-4A74-873E-E98BB03BD814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0606920" y="4321796"/>
                  <a:ext cx="387720" cy="23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uppo 242">
            <a:extLst>
              <a:ext uri="{FF2B5EF4-FFF2-40B4-BE49-F238E27FC236}">
                <a16:creationId xmlns:a16="http://schemas.microsoft.com/office/drawing/2014/main" id="{71B8DB17-3608-48C6-BD5F-E5E85D38B9AC}"/>
              </a:ext>
            </a:extLst>
          </p:cNvPr>
          <p:cNvGrpSpPr/>
          <p:nvPr/>
        </p:nvGrpSpPr>
        <p:grpSpPr>
          <a:xfrm>
            <a:off x="112200" y="4954676"/>
            <a:ext cx="1347840" cy="582840"/>
            <a:chOff x="112200" y="4954676"/>
            <a:chExt cx="134784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D759555E-0697-46FB-B335-1E075701F09D}"/>
                    </a:ext>
                  </a:extLst>
                </p14:cNvPr>
                <p14:cNvContentPartPr/>
                <p14:nvPr/>
              </p14:nvContentPartPr>
              <p14:xfrm>
                <a:off x="112200" y="5348156"/>
                <a:ext cx="431280" cy="18936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D759555E-0697-46FB-B335-1E075701F09D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7880" y="5343836"/>
                  <a:ext cx="4399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53886242-47C4-4BAE-8BE4-BE3D8ACFAC10}"/>
                    </a:ext>
                  </a:extLst>
                </p14:cNvPr>
                <p14:cNvContentPartPr/>
                <p14:nvPr/>
              </p14:nvContentPartPr>
              <p14:xfrm>
                <a:off x="555360" y="5283356"/>
                <a:ext cx="320760" cy="21888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53886242-47C4-4BAE-8BE4-BE3D8ACFAC10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51040" y="5279036"/>
                  <a:ext cx="3294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10CDCDAF-EEBD-43C3-A594-CDA110521334}"/>
                    </a:ext>
                  </a:extLst>
                </p14:cNvPr>
                <p14:cNvContentPartPr/>
                <p14:nvPr/>
              </p14:nvContentPartPr>
              <p14:xfrm>
                <a:off x="1062600" y="4954676"/>
                <a:ext cx="204480" cy="52200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10CDCDAF-EEBD-43C3-A594-CDA11052133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58280" y="4950356"/>
                  <a:ext cx="21312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0F31E636-26BC-4469-B8A3-1459C079ED1B}"/>
                    </a:ext>
                  </a:extLst>
                </p14:cNvPr>
                <p14:cNvContentPartPr/>
                <p14:nvPr/>
              </p14:nvContentPartPr>
              <p14:xfrm>
                <a:off x="949920" y="5164916"/>
                <a:ext cx="282960" cy="3996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0F31E636-26BC-4469-B8A3-1459C079ED1B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45600" y="5160596"/>
                  <a:ext cx="291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BB5510CB-3B22-4064-91AA-021BB94C89D2}"/>
                    </a:ext>
                  </a:extLst>
                </p14:cNvPr>
                <p14:cNvContentPartPr/>
                <p14:nvPr/>
              </p14:nvContentPartPr>
              <p14:xfrm>
                <a:off x="1393800" y="5369396"/>
                <a:ext cx="66240" cy="7380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BB5510CB-3B22-4064-91AA-021BB94C89D2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389480" y="5365076"/>
                  <a:ext cx="748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19481CBC-EE96-4543-9F56-24E72FD9EE27}"/>
                    </a:ext>
                  </a:extLst>
                </p14:cNvPr>
                <p14:cNvContentPartPr/>
                <p14:nvPr/>
              </p14:nvContentPartPr>
              <p14:xfrm>
                <a:off x="1403520" y="5187596"/>
                <a:ext cx="29160" cy="4248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19481CBC-EE96-4543-9F56-24E72FD9EE27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399200" y="5183276"/>
                  <a:ext cx="3780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2" name="Gruppo 241">
            <a:extLst>
              <a:ext uri="{FF2B5EF4-FFF2-40B4-BE49-F238E27FC236}">
                <a16:creationId xmlns:a16="http://schemas.microsoft.com/office/drawing/2014/main" id="{B89F120F-4E2C-4DF1-B6BF-7D3AC8559FC3}"/>
              </a:ext>
            </a:extLst>
          </p:cNvPr>
          <p:cNvGrpSpPr/>
          <p:nvPr/>
        </p:nvGrpSpPr>
        <p:grpSpPr>
          <a:xfrm>
            <a:off x="1738320" y="5201636"/>
            <a:ext cx="2244600" cy="321840"/>
            <a:chOff x="1738320" y="5201636"/>
            <a:chExt cx="224460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21CA033E-4CF3-426E-8BFA-5DC8B1883FE6}"/>
                    </a:ext>
                  </a:extLst>
                </p14:cNvPr>
                <p14:cNvContentPartPr/>
                <p14:nvPr/>
              </p14:nvContentPartPr>
              <p14:xfrm>
                <a:off x="1738320" y="5250596"/>
                <a:ext cx="260640" cy="22788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21CA033E-4CF3-426E-8BFA-5DC8B1883FE6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734000" y="5246276"/>
                  <a:ext cx="2692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8478F817-66AA-483A-8AC1-034E294A513C}"/>
                    </a:ext>
                  </a:extLst>
                </p14:cNvPr>
                <p14:cNvContentPartPr/>
                <p14:nvPr/>
              </p14:nvContentPartPr>
              <p14:xfrm>
                <a:off x="2141880" y="5258876"/>
                <a:ext cx="728640" cy="21240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8478F817-66AA-483A-8AC1-034E294A513C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137560" y="5254556"/>
                  <a:ext cx="7372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2C54E81A-282C-44CC-8BBD-D4DBDC937E0A}"/>
                    </a:ext>
                  </a:extLst>
                </p14:cNvPr>
                <p14:cNvContentPartPr/>
                <p14:nvPr/>
              </p14:nvContentPartPr>
              <p14:xfrm>
                <a:off x="2986800" y="5291996"/>
                <a:ext cx="542520" cy="23148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2C54E81A-282C-44CC-8BBD-D4DBDC937E0A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982480" y="5287676"/>
                  <a:ext cx="5511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0977B5B7-8988-48CF-AC50-A5E21414A4A0}"/>
                    </a:ext>
                  </a:extLst>
                </p14:cNvPr>
                <p14:cNvContentPartPr/>
                <p14:nvPr/>
              </p14:nvContentPartPr>
              <p14:xfrm>
                <a:off x="3362280" y="5201636"/>
                <a:ext cx="59760" cy="4644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0977B5B7-8988-48CF-AC50-A5E21414A4A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357960" y="5197316"/>
                  <a:ext cx="684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B14D3005-EAF9-430E-A9FA-4CA0DFFFA05E}"/>
                    </a:ext>
                  </a:extLst>
                </p14:cNvPr>
                <p14:cNvContentPartPr/>
                <p14:nvPr/>
              </p14:nvContentPartPr>
              <p14:xfrm>
                <a:off x="3597360" y="5269316"/>
                <a:ext cx="385560" cy="18936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B14D3005-EAF9-430E-A9FA-4CA0DFFFA05E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3593040" y="5264996"/>
                  <a:ext cx="39420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uppo 240">
            <a:extLst>
              <a:ext uri="{FF2B5EF4-FFF2-40B4-BE49-F238E27FC236}">
                <a16:creationId xmlns:a16="http://schemas.microsoft.com/office/drawing/2014/main" id="{F4620211-7D09-4509-84F6-224EAEFB289E}"/>
              </a:ext>
            </a:extLst>
          </p:cNvPr>
          <p:cNvGrpSpPr/>
          <p:nvPr/>
        </p:nvGrpSpPr>
        <p:grpSpPr>
          <a:xfrm>
            <a:off x="4281360" y="4789436"/>
            <a:ext cx="544320" cy="632520"/>
            <a:chOff x="4281360" y="4789436"/>
            <a:chExt cx="544320" cy="63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FEB269ED-E33B-408F-9B01-1F3486133F80}"/>
                    </a:ext>
                  </a:extLst>
                </p14:cNvPr>
                <p14:cNvContentPartPr/>
                <p14:nvPr/>
              </p14:nvContentPartPr>
              <p14:xfrm>
                <a:off x="4281360" y="5174996"/>
                <a:ext cx="298800" cy="22356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FEB269ED-E33B-408F-9B01-1F3486133F80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4277040" y="5170676"/>
                  <a:ext cx="3074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68C10E75-34AD-415A-ADAC-CB95B560585A}"/>
                    </a:ext>
                  </a:extLst>
                </p14:cNvPr>
                <p14:cNvContentPartPr/>
                <p14:nvPr/>
              </p14:nvContentPartPr>
              <p14:xfrm>
                <a:off x="4549560" y="4789436"/>
                <a:ext cx="276120" cy="63252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68C10E75-34AD-415A-ADAC-CB95B560585A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545240" y="4785116"/>
                  <a:ext cx="284760" cy="64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4466A816-043F-4AA0-A91B-919504AEA0DC}"/>
                    </a:ext>
                  </a:extLst>
                </p14:cNvPr>
                <p14:cNvContentPartPr/>
                <p14:nvPr/>
              </p14:nvContentPartPr>
              <p14:xfrm>
                <a:off x="4725600" y="5061596"/>
                <a:ext cx="56520" cy="8820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4466A816-043F-4AA0-A91B-919504AEA0DC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721280" y="5057276"/>
                  <a:ext cx="65160" cy="9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uppo 256">
            <a:extLst>
              <a:ext uri="{FF2B5EF4-FFF2-40B4-BE49-F238E27FC236}">
                <a16:creationId xmlns:a16="http://schemas.microsoft.com/office/drawing/2014/main" id="{F0185E22-109D-4188-BA1C-50C39770AA58}"/>
              </a:ext>
            </a:extLst>
          </p:cNvPr>
          <p:cNvGrpSpPr/>
          <p:nvPr/>
        </p:nvGrpSpPr>
        <p:grpSpPr>
          <a:xfrm>
            <a:off x="5174160" y="5046476"/>
            <a:ext cx="2850120" cy="727560"/>
            <a:chOff x="5174160" y="5046476"/>
            <a:chExt cx="2850120" cy="72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F86D4B19-1B74-4798-93D1-F5DD6E4E8244}"/>
                    </a:ext>
                  </a:extLst>
                </p14:cNvPr>
                <p14:cNvContentPartPr/>
                <p14:nvPr/>
              </p14:nvContentPartPr>
              <p14:xfrm>
                <a:off x="5174160" y="5128556"/>
                <a:ext cx="440640" cy="17172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F86D4B19-1B74-4798-93D1-F5DD6E4E8244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5169840" y="5124236"/>
                  <a:ext cx="4492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9306D19B-0B9E-4348-9AF4-1E503D87B6B8}"/>
                    </a:ext>
                  </a:extLst>
                </p14:cNvPr>
                <p14:cNvContentPartPr/>
                <p14:nvPr/>
              </p14:nvContentPartPr>
              <p14:xfrm>
                <a:off x="5604360" y="5101196"/>
                <a:ext cx="502200" cy="28008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9306D19B-0B9E-4348-9AF4-1E503D87B6B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5600040" y="5096876"/>
                  <a:ext cx="51084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F741F2CB-2DA8-4962-99D5-3DFA31754F97}"/>
                    </a:ext>
                  </a:extLst>
                </p14:cNvPr>
                <p14:cNvContentPartPr/>
                <p14:nvPr/>
              </p14:nvContentPartPr>
              <p14:xfrm>
                <a:off x="6156240" y="5113076"/>
                <a:ext cx="99000" cy="66096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F741F2CB-2DA8-4962-99D5-3DFA31754F97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6151920" y="5108756"/>
                  <a:ext cx="107640" cy="66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CAAAF275-8644-4611-888E-3C9F3CB6AF2B}"/>
                    </a:ext>
                  </a:extLst>
                </p14:cNvPr>
                <p14:cNvContentPartPr/>
                <p14:nvPr/>
              </p14:nvContentPartPr>
              <p14:xfrm>
                <a:off x="6159840" y="5172116"/>
                <a:ext cx="281520" cy="16092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CAAAF275-8644-4611-888E-3C9F3CB6AF2B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6155520" y="5167796"/>
                  <a:ext cx="2901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18346B5F-7452-48BD-853A-6E745F2EDC0E}"/>
                    </a:ext>
                  </a:extLst>
                </p14:cNvPr>
                <p14:cNvContentPartPr/>
                <p14:nvPr/>
              </p14:nvContentPartPr>
              <p14:xfrm>
                <a:off x="6516960" y="5060156"/>
                <a:ext cx="65160" cy="27684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18346B5F-7452-48BD-853A-6E745F2EDC0E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6512640" y="5055836"/>
                  <a:ext cx="738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F3035B0A-1368-425A-9DB1-64BE31014EDF}"/>
                    </a:ext>
                  </a:extLst>
                </p14:cNvPr>
                <p14:cNvContentPartPr/>
                <p14:nvPr/>
              </p14:nvContentPartPr>
              <p14:xfrm>
                <a:off x="6741960" y="5141876"/>
                <a:ext cx="252360" cy="23004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F3035B0A-1368-425A-9DB1-64BE31014EDF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6737640" y="5137556"/>
                  <a:ext cx="261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0786CB84-9450-46D0-94F4-3BC287530AA8}"/>
                    </a:ext>
                  </a:extLst>
                </p14:cNvPr>
                <p14:cNvContentPartPr/>
                <p14:nvPr/>
              </p14:nvContentPartPr>
              <p14:xfrm>
                <a:off x="7050840" y="5046476"/>
                <a:ext cx="242640" cy="31356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0786CB84-9450-46D0-94F4-3BC287530AA8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7046520" y="5042156"/>
                  <a:ext cx="251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898CC8DD-1965-454C-96F0-A0180FF39D03}"/>
                    </a:ext>
                  </a:extLst>
                </p14:cNvPr>
                <p14:cNvContentPartPr/>
                <p14:nvPr/>
              </p14:nvContentPartPr>
              <p14:xfrm>
                <a:off x="7046520" y="5184356"/>
                <a:ext cx="237960" cy="3312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898CC8DD-1965-454C-96F0-A0180FF39D03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7042200" y="5180036"/>
                  <a:ext cx="246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350578C3-E439-4253-98B2-7C9018A1DED1}"/>
                    </a:ext>
                  </a:extLst>
                </p14:cNvPr>
                <p14:cNvContentPartPr/>
                <p14:nvPr/>
              </p14:nvContentPartPr>
              <p14:xfrm>
                <a:off x="7331640" y="5101556"/>
                <a:ext cx="312120" cy="32688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350578C3-E439-4253-98B2-7C9018A1DED1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7327320" y="5097236"/>
                  <a:ext cx="3207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77D8E941-BC7E-4B2A-A87A-955A7EBD828C}"/>
                    </a:ext>
                  </a:extLst>
                </p14:cNvPr>
                <p14:cNvContentPartPr/>
                <p14:nvPr/>
              </p14:nvContentPartPr>
              <p14:xfrm>
                <a:off x="7396440" y="5236916"/>
                <a:ext cx="202320" cy="3960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77D8E941-BC7E-4B2A-A87A-955A7EBD828C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7392120" y="5232596"/>
                  <a:ext cx="2109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9CFE0388-85F5-4551-BAAF-160E3AD71E0F}"/>
                    </a:ext>
                  </a:extLst>
                </p14:cNvPr>
                <p14:cNvContentPartPr/>
                <p14:nvPr/>
              </p14:nvContentPartPr>
              <p14:xfrm>
                <a:off x="7616400" y="5159516"/>
                <a:ext cx="407880" cy="24984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9CFE0388-85F5-4551-BAAF-160E3AD71E0F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7612080" y="5155196"/>
                  <a:ext cx="416520" cy="25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" name="Gruppo 255">
            <a:extLst>
              <a:ext uri="{FF2B5EF4-FFF2-40B4-BE49-F238E27FC236}">
                <a16:creationId xmlns:a16="http://schemas.microsoft.com/office/drawing/2014/main" id="{5F6DFB21-620B-4007-8C71-2880E4F311E8}"/>
              </a:ext>
            </a:extLst>
          </p:cNvPr>
          <p:cNvGrpSpPr/>
          <p:nvPr/>
        </p:nvGrpSpPr>
        <p:grpSpPr>
          <a:xfrm>
            <a:off x="8326320" y="4720316"/>
            <a:ext cx="1140480" cy="954000"/>
            <a:chOff x="8326320" y="4720316"/>
            <a:chExt cx="1140480" cy="9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839B7834-A7B3-4D19-99C0-757ACBDC42AA}"/>
                    </a:ext>
                  </a:extLst>
                </p14:cNvPr>
                <p14:cNvContentPartPr/>
                <p14:nvPr/>
              </p14:nvContentPartPr>
              <p14:xfrm>
                <a:off x="8386440" y="5088596"/>
                <a:ext cx="203400" cy="22464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839B7834-A7B3-4D19-99C0-757ACBDC42AA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8382120" y="5084276"/>
                  <a:ext cx="2120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B97A4469-88CB-4474-8105-821EB233585B}"/>
                    </a:ext>
                  </a:extLst>
                </p14:cNvPr>
                <p14:cNvContentPartPr/>
                <p14:nvPr/>
              </p14:nvContentPartPr>
              <p14:xfrm>
                <a:off x="8558160" y="5078516"/>
                <a:ext cx="87480" cy="22356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B97A4469-88CB-4474-8105-821EB233585B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8553840" y="5074196"/>
                  <a:ext cx="961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1DBE27BC-B2B1-412E-A48B-3F1EC1C62086}"/>
                    </a:ext>
                  </a:extLst>
                </p14:cNvPr>
                <p14:cNvContentPartPr/>
                <p14:nvPr/>
              </p14:nvContentPartPr>
              <p14:xfrm>
                <a:off x="8327400" y="5051876"/>
                <a:ext cx="410040" cy="5688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1DBE27BC-B2B1-412E-A48B-3F1EC1C62086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8323080" y="5047556"/>
                  <a:ext cx="4186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2DE71DB1-75B9-4E60-8C4A-AF4C75B93294}"/>
                    </a:ext>
                  </a:extLst>
                </p14:cNvPr>
                <p14:cNvContentPartPr/>
                <p14:nvPr/>
              </p14:nvContentPartPr>
              <p14:xfrm>
                <a:off x="8326320" y="5145476"/>
                <a:ext cx="683280" cy="39420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2DE71DB1-75B9-4E60-8C4A-AF4C75B93294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8322000" y="5141156"/>
                  <a:ext cx="69192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F58D740B-985C-4804-9020-6CEEA3D71BDD}"/>
                    </a:ext>
                  </a:extLst>
                </p14:cNvPr>
                <p14:cNvContentPartPr/>
                <p14:nvPr/>
              </p14:nvContentPartPr>
              <p14:xfrm>
                <a:off x="8505240" y="5435636"/>
                <a:ext cx="471960" cy="23868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F58D740B-985C-4804-9020-6CEEA3D71BDD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8500920" y="5431316"/>
                  <a:ext cx="4806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C3E43A59-F9C5-44F0-AA83-62C1290F3BD7}"/>
                    </a:ext>
                  </a:extLst>
                </p14:cNvPr>
                <p14:cNvContentPartPr/>
                <p14:nvPr/>
              </p14:nvContentPartPr>
              <p14:xfrm>
                <a:off x="8992320" y="4720316"/>
                <a:ext cx="303120" cy="75744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C3E43A59-F9C5-44F0-AA83-62C1290F3BD7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8988000" y="4715996"/>
                  <a:ext cx="311760" cy="76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27696B83-902E-476E-A869-0DF620C685D5}"/>
                    </a:ext>
                  </a:extLst>
                </p14:cNvPr>
                <p14:cNvContentPartPr/>
                <p14:nvPr/>
              </p14:nvContentPartPr>
              <p14:xfrm>
                <a:off x="9421080" y="5379116"/>
                <a:ext cx="45720" cy="2484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27696B83-902E-476E-A869-0DF620C685D5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9416760" y="5374796"/>
                  <a:ext cx="54360" cy="33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7ED0C26-B781-46B7-BBEC-9DD42550B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4"/>
    </mc:Choice>
    <mc:Fallback xmlns="">
      <p:transition spd="slow" advTm="71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" x="11768138" y="3449638"/>
          <p14:tracePt t="382" x="11557000" y="3438525"/>
          <p14:tracePt t="392" x="11244263" y="3408363"/>
          <p14:tracePt t="396" x="11102975" y="3408363"/>
          <p14:tracePt t="406" x="10971213" y="3408363"/>
          <p14:tracePt t="410" x="10688638" y="3389313"/>
          <p14:tracePt t="420" x="10467975" y="3389313"/>
          <p14:tracePt t="424" x="10255250" y="3408363"/>
          <p14:tracePt t="435" x="9812338" y="3449638"/>
          <p14:tracePt t="441" x="9499600" y="3479800"/>
          <p14:tracePt t="451" x="9156700" y="3549650"/>
          <p14:tracePt t="454" x="8753475" y="3621088"/>
          <p14:tracePt t="460" x="8440738" y="3651250"/>
          <p14:tracePt t="470" x="8128000" y="3670300"/>
          <p14:tracePt t="474" x="8026400" y="3681413"/>
          <p14:tracePt t="485" x="7794625" y="3690938"/>
          <p14:tracePt t="490" x="7715250" y="3690938"/>
          <p14:tracePt t="501" x="7583488" y="3690938"/>
          <p14:tracePt t="504" x="7502525" y="3690938"/>
          <p14:tracePt t="518" x="7432675" y="3690938"/>
          <p14:tracePt t="520" x="7381875" y="3690938"/>
          <p14:tracePt t="535" x="7291388" y="3690938"/>
          <p14:tracePt t="541" x="7270750" y="3690938"/>
          <p14:tracePt t="551" x="7261225" y="3690938"/>
          <p14:tracePt t="554" x="7240588" y="3690938"/>
          <p14:tracePt t="568" x="7231063" y="3690938"/>
          <p14:tracePt t="585" x="7210425" y="3690938"/>
          <p14:tracePt t="596" x="7200900" y="3690938"/>
          <p14:tracePt t="610" x="7189788" y="3690938"/>
          <p14:tracePt t="618" x="7180263" y="3690938"/>
          <p14:tracePt t="620" x="7180263" y="3681413"/>
          <p14:tracePt t="635" x="7180263" y="3670300"/>
          <p14:tracePt t="17095" x="7099300" y="3690938"/>
          <p14:tracePt t="17101" x="7059613" y="3702050"/>
          <p14:tracePt t="17113" x="6999288" y="3702050"/>
          <p14:tracePt t="17119" x="6948488" y="3721100"/>
          <p14:tracePt t="17124" x="6837363" y="3771900"/>
          <p14:tracePt t="17130" x="6726238" y="3792538"/>
          <p14:tracePt t="17134" x="6665913" y="3802063"/>
          <p14:tracePt t="17147" x="6635750" y="3811588"/>
          <p14:tracePt t="17154" x="6575425" y="3822700"/>
          <p14:tracePt t="17165" x="6454775" y="3852863"/>
          <p14:tracePt t="17175" x="6332538" y="3873500"/>
          <p14:tracePt t="17180" x="6251575" y="3873500"/>
          <p14:tracePt t="17190" x="6191250" y="3873500"/>
          <p14:tracePt t="17197" x="6142038" y="3873500"/>
          <p14:tracePt t="17204" x="6070600" y="3873500"/>
          <p14:tracePt t="17213" x="5959475" y="3862388"/>
          <p14:tracePt t="17214" x="5838825" y="3862388"/>
          <p14:tracePt t="17224" x="5737225" y="3862388"/>
          <p14:tracePt t="17234" x="5697538" y="3862388"/>
          <p14:tracePt t="17239" x="5646738" y="3862388"/>
          <p14:tracePt t="17247" x="5586413" y="3862388"/>
          <p14:tracePt t="17254" x="5465763" y="3873500"/>
          <p14:tracePt t="17264" x="5324475" y="3873500"/>
          <p14:tracePt t="17269" x="5243513" y="3883025"/>
          <p14:tracePt t="17275" x="5203825" y="3883025"/>
          <p14:tracePt t="17284" x="5162550" y="3883025"/>
          <p14:tracePt t="17290" x="5132388" y="3883025"/>
          <p14:tracePt t="17297" x="5092700" y="3852863"/>
          <p14:tracePt t="17304" x="5072063" y="3841750"/>
          <p14:tracePt t="17315" x="5041900" y="3811588"/>
          <p14:tracePt t="17319" x="5002213" y="3771900"/>
          <p14:tracePt t="17324" x="4981575" y="3751263"/>
          <p14:tracePt t="17334" x="4960938" y="3732213"/>
          <p14:tracePt t="17350" x="4951413" y="3732213"/>
          <p14:tracePt t="17365" x="4941888" y="3732213"/>
          <p14:tracePt t="17395" x="4930775" y="3732213"/>
          <p14:tracePt t="17399" x="4921250" y="3732213"/>
          <p14:tracePt t="17414" x="4911725" y="3732213"/>
          <p14:tracePt t="17419" x="4900613" y="3721100"/>
          <p14:tracePt t="17430" x="4881563" y="3702050"/>
          <p14:tracePt t="17434" x="4860925" y="3690938"/>
          <p14:tracePt t="17447" x="4860925" y="3681413"/>
          <p14:tracePt t="17450" x="4849813" y="3660775"/>
          <p14:tracePt t="17454" x="4840288" y="3660775"/>
          <p14:tracePt t="17465" x="4840288" y="3640138"/>
          <p14:tracePt t="17475" x="4830763" y="3640138"/>
          <p14:tracePt t="17484" x="4810125" y="3640138"/>
          <p14:tracePt t="17524" x="4810125" y="3651250"/>
          <p14:tracePt t="17530" x="4800600" y="3651250"/>
          <p14:tracePt t="17534" x="4800600" y="3660775"/>
          <p14:tracePt t="17547" x="4789488" y="3660775"/>
          <p14:tracePt t="17554" x="4770438" y="3670300"/>
          <p14:tracePt t="17565" x="4729163" y="3670300"/>
          <p14:tracePt t="17575" x="4719638" y="3670300"/>
          <p14:tracePt t="17580" x="4699000" y="3670300"/>
          <p14:tracePt t="17590" x="4678363" y="3651250"/>
          <p14:tracePt t="17597" x="4659313" y="3621088"/>
          <p14:tracePt t="17604" x="4648200" y="3600450"/>
          <p14:tracePt t="17610" x="4638675" y="3600450"/>
          <p14:tracePt t="17615" x="4629150" y="3600450"/>
          <p14:tracePt t="17624" x="4618038" y="3600450"/>
          <p14:tracePt t="17784" x="4608513" y="3600450"/>
          <p14:tracePt t="17819" x="4608513" y="3609975"/>
          <p14:tracePt t="17849" x="4608513" y="3621088"/>
          <p14:tracePt t="17854" x="4608513" y="3630613"/>
          <p14:tracePt t="17884" x="4608513" y="3640138"/>
          <p14:tracePt t="18004" x="4608513" y="3651250"/>
          <p14:tracePt t="18096" x="4618038" y="3651250"/>
          <p14:tracePt t="18105" x="4629150" y="3651250"/>
          <p14:tracePt t="18114" x="4648200" y="3651250"/>
          <p14:tracePt t="18121" x="4678363" y="3651250"/>
          <p14:tracePt t="18125" x="4699000" y="3660775"/>
          <p14:tracePt t="18136" x="4710113" y="3670300"/>
          <p14:tracePt t="18140" x="4719638" y="3670300"/>
          <p14:tracePt t="18150" x="4740275" y="3681413"/>
          <p14:tracePt t="18165" x="4749800" y="3690938"/>
          <p14:tracePt t="18185" x="4759325" y="3690938"/>
          <p14:tracePt t="18215" x="4770438" y="3690938"/>
          <p14:tracePt t="18220" x="4789488" y="3690938"/>
          <p14:tracePt t="18231" x="4800600" y="3681413"/>
          <p14:tracePt t="18235" x="4819650" y="3670300"/>
          <p14:tracePt t="18248" x="4840288" y="3670300"/>
          <p14:tracePt t="18250" x="4849813" y="3670300"/>
          <p14:tracePt t="18255" x="4860925" y="3681413"/>
          <p14:tracePt t="18266" x="4891088" y="3681413"/>
          <p14:tracePt t="18270" x="4891088" y="3690938"/>
          <p14:tracePt t="18281" x="4891088" y="3702050"/>
          <p14:tracePt t="18298" x="4900613" y="3702050"/>
          <p14:tracePt t="18325" x="4911725" y="3702050"/>
          <p14:tracePt t="18335" x="4930775" y="3702050"/>
          <p14:tracePt t="18349" x="4960938" y="3690938"/>
          <p14:tracePt t="18360" x="4981575" y="3690938"/>
          <p14:tracePt t="18365" x="5002213" y="3681413"/>
          <p14:tracePt t="18381" x="5021263" y="3681413"/>
          <p14:tracePt t="18635" x="5092700" y="3690938"/>
          <p14:tracePt t="18648" x="5153025" y="3721100"/>
          <p14:tracePt t="18650" x="5213350" y="3741738"/>
          <p14:tracePt t="18657" x="5264150" y="3762375"/>
          <p14:tracePt t="18668" x="5294313" y="3771900"/>
          <p14:tracePt t="18671" x="5345113" y="3781425"/>
          <p14:tracePt t="18681" x="5405438" y="3802063"/>
          <p14:tracePt t="18689" x="5567363" y="3802063"/>
          <p14:tracePt t="18702" x="5657850" y="3811588"/>
          <p14:tracePt t="18705" x="5667375" y="3811588"/>
          <p14:tracePt t="18718" x="5676900" y="3811588"/>
          <p14:tracePt t="18735" x="5676900" y="3822700"/>
          <p14:tracePt t="18862" x="5676900" y="3832225"/>
          <p14:tracePt t="18876" x="5676900" y="3841750"/>
          <p14:tracePt t="18886" x="5676900" y="3852863"/>
          <p14:tracePt t="38672" x="5667375" y="3852863"/>
          <p14:tracePt t="38681" x="5646738" y="3841750"/>
          <p14:tracePt t="38688" x="5616575" y="3832225"/>
          <p14:tracePt t="38700" x="5567363" y="3822700"/>
          <p14:tracePt t="38705" x="5546725" y="3822700"/>
          <p14:tracePt t="38716" x="5535613" y="3822700"/>
          <p14:tracePt t="38721" x="5526088" y="3822700"/>
          <p14:tracePt t="38733" x="5516563" y="3822700"/>
          <p14:tracePt t="38736" x="5495925" y="3811588"/>
          <p14:tracePt t="38750" x="5475288" y="3811588"/>
          <p14:tracePt t="38766" x="5435600" y="3811588"/>
          <p14:tracePt t="38777" x="5426075" y="3811588"/>
          <p14:tracePt t="38785" x="5395913" y="3811588"/>
          <p14:tracePt t="38803" x="5345113" y="3811588"/>
          <p14:tracePt t="38817" x="5314950" y="3811588"/>
          <p14:tracePt t="38826" x="5303838" y="3802063"/>
          <p14:tracePt t="38833" x="5273675" y="3792538"/>
          <p14:tracePt t="38842" x="5264150" y="3792538"/>
          <p14:tracePt t="38850" x="5254625" y="3792538"/>
          <p14:tracePt t="38866" x="5243513" y="3792538"/>
          <p14:tracePt t="38920" x="5233988" y="3792538"/>
          <p14:tracePt t="38935" x="5233988" y="3781425"/>
          <p14:tracePt t="38940" x="5224463" y="3781425"/>
          <p14:tracePt t="38945" x="5213350" y="3771900"/>
          <p14:tracePt t="38955" x="5203825" y="3771900"/>
          <p14:tracePt t="38970" x="5192713" y="3771900"/>
          <p14:tracePt t="38975" x="5183188" y="3762375"/>
          <p14:tracePt t="38990" x="5173663" y="3762375"/>
          <p14:tracePt t="39000" x="5162550" y="3751263"/>
          <p14:tracePt t="39005" x="5153025" y="3751263"/>
          <p14:tracePt t="39015" x="5132388" y="3741738"/>
          <p14:tracePt t="39020" x="5122863" y="3741738"/>
          <p14:tracePt t="39025" x="5113338" y="3732213"/>
          <p14:tracePt t="39035" x="5102225" y="3732213"/>
          <p14:tracePt t="39050" x="5083175" y="3732213"/>
          <p14:tracePt t="39065" x="5072063" y="3732213"/>
          <p14:tracePt t="39085" x="5072063" y="3721100"/>
          <p14:tracePt t="39100" x="5072063" y="3711575"/>
          <p14:tracePt t="39175" x="5072063" y="3702050"/>
          <p14:tracePt t="39180" x="5072063" y="3690938"/>
          <p14:tracePt t="39185" x="5092700" y="3690938"/>
          <p14:tracePt t="39197" x="5162550" y="3651250"/>
          <p14:tracePt t="39200" x="5505450" y="3560763"/>
          <p14:tracePt t="39215" x="5838825" y="3509963"/>
          <p14:tracePt t="39225" x="6232525" y="3438525"/>
          <p14:tracePt t="39231" x="6302375" y="3438525"/>
          <p14:tracePt t="39235" x="6494463" y="3449638"/>
          <p14:tracePt t="39247" x="6837363" y="3498850"/>
          <p14:tracePt t="39255" x="6897688" y="3519488"/>
          <p14:tracePt t="39263" x="7008813" y="3540125"/>
          <p14:tracePt t="39265" x="7099300" y="3570288"/>
          <p14:tracePt t="39275" x="7280275" y="3640138"/>
          <p14:tracePt t="39281" x="7391400" y="3660775"/>
          <p14:tracePt t="39290" x="7442200" y="3681413"/>
          <p14:tracePt t="39297" x="7481888" y="3690938"/>
          <p14:tracePt t="39305" x="7532688" y="3711575"/>
          <p14:tracePt t="39315" x="7613650" y="3711575"/>
          <p14:tracePt t="39325" x="7704138" y="3711575"/>
          <p14:tracePt t="39335" x="7764463" y="3711575"/>
          <p14:tracePt t="39340" x="7815263" y="3711575"/>
          <p14:tracePt t="39347" x="7875588" y="3702050"/>
          <p14:tracePt t="39355" x="7916863" y="3681413"/>
          <p14:tracePt t="39364" x="7977188" y="3670300"/>
          <p14:tracePt t="39370" x="8016875" y="3660775"/>
          <p14:tracePt t="39375" x="8128000" y="3660775"/>
          <p14:tracePt t="39385" x="8248650" y="3660775"/>
          <p14:tracePt t="39390" x="8320088" y="3660775"/>
          <p14:tracePt t="39397" x="8389938" y="3670300"/>
          <p14:tracePt t="39405" x="8420100" y="3681413"/>
          <p14:tracePt t="39416" x="8461375" y="3690938"/>
          <p14:tracePt t="39421" x="8480425" y="3702050"/>
          <p14:tracePt t="39425" x="8510588" y="3721100"/>
          <p14:tracePt t="39435" x="8531225" y="3721100"/>
          <p14:tracePt t="39441" x="8540750" y="3732213"/>
          <p14:tracePt t="39450" x="8540750" y="3741738"/>
          <p14:tracePt t="39470" x="8551863" y="3741738"/>
          <p14:tracePt t="39515" x="8561388" y="3741738"/>
          <p14:tracePt t="39521" x="8572500" y="3741738"/>
          <p14:tracePt t="39530" x="8582025" y="3741738"/>
          <p14:tracePt t="39535" x="8591550" y="3741738"/>
          <p14:tracePt t="39565" x="8602663" y="3732213"/>
          <p14:tracePt t="39575" x="8612188" y="3732213"/>
          <p14:tracePt t="39581" x="8612188" y="3721100"/>
          <p14:tracePt t="39585" x="8621713" y="3721100"/>
          <p14:tracePt t="39598" x="8632825" y="3721100"/>
          <p14:tracePt t="39600" x="8642350" y="3702050"/>
          <p14:tracePt t="39615" x="8651875" y="3702050"/>
          <p14:tracePt t="39690" x="8642350" y="3702050"/>
          <p14:tracePt t="39696" x="8632825" y="3702050"/>
          <p14:tracePt t="39710" x="8621713" y="3702050"/>
          <p14:tracePt t="39725" x="8621713" y="3690938"/>
          <p14:tracePt t="39735" x="8612188" y="3690938"/>
          <p14:tracePt t="39748" x="8612188" y="3681413"/>
          <p14:tracePt t="39755" x="8602663" y="3670300"/>
          <p14:tracePt t="39760" x="8602663" y="3660775"/>
          <p14:tracePt t="39770" x="8582025" y="3630613"/>
          <p14:tracePt t="39775" x="8582025" y="3621088"/>
          <p14:tracePt t="39785" x="8572500" y="3609975"/>
          <p14:tracePt t="39815" x="8561388" y="3609975"/>
          <p14:tracePt t="39856" x="8551863" y="3609975"/>
          <p14:tracePt t="39866" x="8540750" y="3609975"/>
          <p14:tracePt t="39886" x="8531225" y="3600450"/>
          <p14:tracePt t="39897" x="8521700" y="3600450"/>
          <p14:tracePt t="39903" x="8510588" y="3579813"/>
          <p14:tracePt t="39915" x="8510588" y="3570288"/>
          <p14:tracePt t="39921" x="8501063" y="3570288"/>
          <p14:tracePt t="39931" x="8501063" y="3560763"/>
          <p14:tracePt t="40577" x="8420100" y="3579813"/>
          <p14:tracePt t="40587" x="8350250" y="3600450"/>
          <p14:tracePt t="40593" x="8278813" y="3621088"/>
          <p14:tracePt t="40602" x="8167688" y="3660775"/>
          <p14:tracePt t="40605" x="8026400" y="3681413"/>
          <p14:tracePt t="40617" x="7745413" y="3711575"/>
          <p14:tracePt t="40622" x="7704138" y="3721100"/>
          <p14:tracePt t="40625" x="7623175" y="3741738"/>
          <p14:tracePt t="40636" x="7553325" y="3741738"/>
          <p14:tracePt t="40640" x="7493000" y="3741738"/>
          <p14:tracePt t="40650" x="7451725" y="3741738"/>
          <p14:tracePt t="40655" x="7421563" y="3741738"/>
          <p14:tracePt t="40666" x="7391400" y="3741738"/>
          <p14:tracePt t="40670" x="7372350" y="3741738"/>
          <p14:tracePt t="40675" x="7351713" y="3741738"/>
          <p14:tracePt t="40685" x="7331075" y="3741738"/>
          <p14:tracePt t="40701" x="7310438" y="3741738"/>
          <p14:tracePt t="40705" x="7300913" y="3732213"/>
          <p14:tracePt t="40716" x="7291388" y="3732213"/>
          <p14:tracePt t="40720" x="7280275" y="3732213"/>
          <p14:tracePt t="40732" x="7261225" y="3721100"/>
          <p14:tracePt t="40735" x="7240588" y="3711575"/>
          <p14:tracePt t="40750" x="7210425" y="3702050"/>
          <p14:tracePt t="40755" x="7180263" y="3681413"/>
          <p14:tracePt t="40766" x="7159625" y="3670300"/>
          <p14:tracePt t="40775" x="7108825" y="3660775"/>
          <p14:tracePt t="40782" x="7069138" y="3640138"/>
          <p14:tracePt t="40786" x="7018338" y="3630613"/>
          <p14:tracePt t="40798" x="6999288" y="3621088"/>
          <p14:tracePt t="40800" x="6978650" y="3621088"/>
          <p14:tracePt t="40810" x="6948488" y="3609975"/>
          <p14:tracePt t="40816" x="6937375" y="3609975"/>
          <p14:tracePt t="40825" x="6927850" y="3600450"/>
          <p14:tracePt t="40836" x="6918325" y="3600450"/>
          <p14:tracePt t="40850" x="6907213" y="3600450"/>
          <p14:tracePt t="40866" x="6897688" y="3600450"/>
          <p14:tracePt t="40875" x="6888163" y="3609975"/>
          <p14:tracePt t="40882" x="6877050" y="3609975"/>
          <p14:tracePt t="40902" x="6867525" y="3621088"/>
          <p14:tracePt t="40910" x="6858000" y="3621088"/>
          <p14:tracePt t="40925" x="6846888" y="3621088"/>
          <p14:tracePt t="40940" x="6846888" y="3609975"/>
          <p14:tracePt t="40949" x="6846888" y="3590925"/>
          <p14:tracePt t="40960" x="6846888" y="3579813"/>
          <p14:tracePt t="40975" x="6846888" y="3570288"/>
          <p14:tracePt t="40990" x="6858000" y="3570288"/>
          <p14:tracePt t="40999" x="6867525" y="3570288"/>
          <p14:tracePt t="41005" x="6877050" y="3570288"/>
          <p14:tracePt t="41010" x="6897688" y="3570288"/>
          <p14:tracePt t="41020" x="6918325" y="3570288"/>
          <p14:tracePt t="41025" x="6927850" y="3570288"/>
          <p14:tracePt t="41035" x="6937375" y="3579813"/>
          <p14:tracePt t="41040" x="6967538" y="3579813"/>
          <p14:tracePt t="41050" x="6999288" y="3579813"/>
          <p14:tracePt t="41055" x="7089775" y="3579813"/>
          <p14:tracePt t="41066" x="7119938" y="3570288"/>
          <p14:tracePt t="41070" x="7189788" y="3560763"/>
          <p14:tracePt t="41075" x="7240588" y="3560763"/>
          <p14:tracePt t="41085" x="7342188" y="3530600"/>
          <p14:tracePt t="41090" x="7462838" y="3519488"/>
          <p14:tracePt t="41099" x="7643813" y="3519488"/>
          <p14:tracePt t="41104" x="7683500" y="3519488"/>
          <p14:tracePt t="41115" x="7715250" y="3519488"/>
          <p14:tracePt t="41119" x="7734300" y="3540125"/>
          <p14:tracePt t="41130" x="7775575" y="3540125"/>
          <p14:tracePt t="41134" x="7785100" y="3560763"/>
          <p14:tracePt t="41146" x="7794625" y="3570288"/>
          <p14:tracePt t="41149" x="7815263" y="3579813"/>
          <p14:tracePt t="41169" x="7835900" y="3579813"/>
          <p14:tracePt t="41184" x="7845425" y="3579813"/>
          <p14:tracePt t="41200" x="7854950" y="3579813"/>
          <p14:tracePt t="41210" x="7866063" y="3579813"/>
          <p14:tracePt t="41216" x="7875588" y="3579813"/>
          <p14:tracePt t="41226" x="7905750" y="3579813"/>
          <p14:tracePt t="41233" x="7926388" y="3590925"/>
          <p14:tracePt t="41235" x="7947025" y="3590925"/>
          <p14:tracePt t="41251" x="7986713" y="3609975"/>
          <p14:tracePt t="41280" x="7986713" y="3621088"/>
          <p14:tracePt t="41325" x="7996238" y="3621088"/>
          <p14:tracePt t="41348" x="8016875" y="3609975"/>
          <p14:tracePt t="41355" x="8047038" y="3590925"/>
          <p14:tracePt t="41360" x="8088313" y="3579813"/>
          <p14:tracePt t="41370" x="8188325" y="3560763"/>
          <p14:tracePt t="41375" x="8308975" y="3530600"/>
          <p14:tracePt t="41385" x="8431213" y="3530600"/>
          <p14:tracePt t="41390" x="8461375" y="3530600"/>
          <p14:tracePt t="41400" x="8491538" y="3540125"/>
          <p14:tracePt t="41405" x="8501063" y="3549650"/>
          <p14:tracePt t="41410" x="8531225" y="3549650"/>
          <p14:tracePt t="41420" x="8540750" y="3560763"/>
          <p14:tracePt t="41425" x="8551863" y="3570288"/>
          <p14:tracePt t="41465" x="8551863" y="3579813"/>
          <p14:tracePt t="41585" x="8551863" y="3590925"/>
          <p14:tracePt t="41600" x="8551863" y="3600450"/>
          <p14:tracePt t="41625" x="8551863" y="3609975"/>
          <p14:tracePt t="41682" x="8540750" y="3609975"/>
          <p14:tracePt t="41715" x="8531225" y="3609975"/>
          <p14:tracePt t="41725" x="8521700" y="3609975"/>
          <p14:tracePt t="41740" x="8510588" y="3609975"/>
          <p14:tracePt t="41755" x="8491538" y="3600450"/>
          <p14:tracePt t="41761" x="8431213" y="3579813"/>
          <p14:tracePt t="41766" x="8359775" y="3570288"/>
          <p14:tracePt t="41775" x="8320088" y="3560763"/>
          <p14:tracePt t="41785" x="8278813" y="3549650"/>
          <p14:tracePt t="41790" x="8259763" y="3540125"/>
          <p14:tracePt t="41795" x="8229600" y="3540125"/>
          <p14:tracePt t="41805" x="8218488" y="3530600"/>
          <p14:tracePt t="41810" x="8208963" y="3519488"/>
          <p14:tracePt t="41820" x="8197850" y="3519488"/>
          <p14:tracePt t="41825" x="8188325" y="3519488"/>
          <p14:tracePt t="41835" x="8188325" y="3509963"/>
          <p14:tracePt t="41947" x="8197850" y="3509963"/>
          <p14:tracePt t="41954" x="8208963" y="3489325"/>
          <p14:tracePt t="41965" x="8218488" y="3489325"/>
          <p14:tracePt t="41973" x="8229600" y="3489325"/>
          <p14:tracePt t="41984" x="8239125" y="3489325"/>
          <p14:tracePt t="42050" x="8248650" y="3489325"/>
          <p14:tracePt t="42063" x="8248650" y="3479800"/>
          <p14:tracePt t="42068" x="8269288" y="3468688"/>
          <p14:tracePt t="42075" x="8329613" y="3468688"/>
          <p14:tracePt t="42084" x="8420100" y="3468688"/>
          <p14:tracePt t="42086" x="8440738" y="3468688"/>
          <p14:tracePt t="42101" x="8461375" y="3479800"/>
          <p14:tracePt t="42105" x="8480425" y="3489325"/>
          <p14:tracePt t="42110" x="8491538" y="3509963"/>
          <p14:tracePt t="42117" x="8501063" y="3509963"/>
          <p14:tracePt t="42125" x="8501063" y="3519488"/>
          <p14:tracePt t="42140" x="8501063" y="3530600"/>
          <p14:tracePt t="42152" x="8501063" y="3540125"/>
          <p14:tracePt t="42176" x="8491538" y="3540125"/>
          <p14:tracePt t="42185" x="8480425" y="3540125"/>
          <p14:tracePt t="42226" x="8480425" y="3530600"/>
          <p14:tracePt t="42248" x="8491538" y="3519488"/>
          <p14:tracePt t="54581" x="8088313" y="3732213"/>
          <p14:tracePt t="54587" x="7935913" y="3792538"/>
          <p14:tracePt t="54595" x="7673975" y="3903663"/>
          <p14:tracePt t="54602" x="7402513" y="3983038"/>
          <p14:tracePt t="54612" x="7210425" y="4033838"/>
          <p14:tracePt t="54622" x="6624638" y="4075113"/>
          <p14:tracePt t="54631" x="6392863" y="4044950"/>
          <p14:tracePt t="54646" x="6161088" y="3913188"/>
          <p14:tracePt t="54661" x="5959475" y="3792538"/>
          <p14:tracePt t="54672" x="5829300" y="3651250"/>
          <p14:tracePt t="54682" x="5526088" y="3438525"/>
          <p14:tracePt t="54696" x="5364163" y="3398838"/>
          <p14:tracePt t="54701" x="5254625" y="3398838"/>
          <p14:tracePt t="54712" x="4830763" y="3419475"/>
          <p14:tracePt t="54722" x="4719638" y="3449638"/>
          <p14:tracePt t="54730" x="4587875" y="3519488"/>
          <p14:tracePt t="54736" x="4457700" y="3590925"/>
          <p14:tracePt t="54745" x="4337050" y="3651250"/>
          <p14:tracePt t="54751" x="4265613" y="3681413"/>
          <p14:tracePt t="54760" x="4133850" y="3751263"/>
          <p14:tracePt t="54770" x="4114800" y="3771900"/>
          <p14:tracePt t="54780" x="4084638" y="3781425"/>
          <p14:tracePt t="54785" x="4064000" y="3781425"/>
          <p14:tracePt t="54800" x="4054475" y="3781425"/>
          <p14:tracePt t="54815" x="4054475" y="3762375"/>
          <p14:tracePt t="54820" x="4054475" y="3751263"/>
          <p14:tracePt t="54830" x="4054475" y="3732213"/>
          <p14:tracePt t="54835" x="4054475" y="3711575"/>
          <p14:tracePt t="54844" x="4054475" y="3702050"/>
          <p14:tracePt t="54850" x="4054475" y="3690938"/>
          <p14:tracePt t="54939" x="4073525" y="3690938"/>
          <p14:tracePt t="54944" x="4124325" y="3681413"/>
          <p14:tracePt t="54949" x="4244975" y="3670300"/>
          <p14:tracePt t="54959" x="4446588" y="3660775"/>
          <p14:tracePt t="54964" x="4527550" y="3660775"/>
          <p14:tracePt t="54975" x="4598988" y="3660775"/>
          <p14:tracePt t="54979" x="4668838" y="3660775"/>
          <p14:tracePt t="54991" x="4699000" y="3660775"/>
          <p14:tracePt t="54994" x="4740275" y="3660775"/>
          <p14:tracePt t="54999" x="4759325" y="3660775"/>
          <p14:tracePt t="55010" x="4770438" y="3670300"/>
          <p14:tracePt t="55030" x="4779963" y="3670300"/>
          <p14:tracePt t="55045" x="4810125" y="3660775"/>
          <p14:tracePt t="55055" x="4840288" y="3630613"/>
          <p14:tracePt t="55059" x="4870450" y="3621088"/>
          <p14:tracePt t="55070" x="4900613" y="3579813"/>
          <p14:tracePt t="55074" x="4911725" y="3579813"/>
          <p14:tracePt t="55080" x="4930775" y="3570288"/>
          <p14:tracePt t="55092" x="4941888" y="3560763"/>
          <p14:tracePt t="55100" x="4960938" y="3560763"/>
          <p14:tracePt t="55105" x="4981575" y="3560763"/>
          <p14:tracePt t="55109" x="4991100" y="3560763"/>
          <p14:tracePt t="55120" x="5002213" y="3570288"/>
          <p14:tracePt t="55125" x="5002213" y="3600450"/>
          <p14:tracePt t="55135" x="5011738" y="3621088"/>
          <p14:tracePt t="55141" x="5032375" y="3640138"/>
          <p14:tracePt t="55150" x="5032375" y="3660775"/>
          <p14:tracePt t="55155" x="5041900" y="3670300"/>
          <p14:tracePt t="55159" x="5041900" y="3681413"/>
          <p14:tracePt t="55180" x="5041900" y="3690938"/>
          <p14:tracePt t="55280" x="5041900" y="3670300"/>
          <p14:tracePt t="55286" x="5021263" y="3651250"/>
          <p14:tracePt t="55297" x="5011738" y="3630613"/>
          <p14:tracePt t="55303" x="4991100" y="3609975"/>
          <p14:tracePt t="55312" x="4981575" y="3570288"/>
          <p14:tracePt t="55315" x="4972050" y="3519488"/>
          <p14:tracePt t="55320" x="4972050" y="3479800"/>
          <p14:tracePt t="55330" x="4972050" y="3438525"/>
          <p14:tracePt t="55344" x="4972050" y="3389313"/>
          <p14:tracePt t="55345" x="4972050" y="3338513"/>
          <p14:tracePt t="55350" x="4972050" y="3327400"/>
          <p14:tracePt t="55360" x="4981575" y="3287713"/>
          <p14:tracePt t="55365" x="4991100" y="3267075"/>
          <p14:tracePt t="55376" x="4991100" y="3257550"/>
          <p14:tracePt t="55442" x="4981575" y="3257550"/>
          <p14:tracePt t="55448" x="4972050" y="3257550"/>
          <p14:tracePt t="55461" x="4960938" y="3257550"/>
          <p14:tracePt t="55472" x="4951413" y="3257550"/>
          <p14:tracePt t="55477" x="4941888" y="3257550"/>
          <p14:tracePt t="55500" x="4930775" y="3257550"/>
          <p14:tracePt t="55520" x="4921250" y="3267075"/>
          <p14:tracePt t="55528" x="4911725" y="3278188"/>
          <p14:tracePt t="55535" x="4881563" y="3308350"/>
          <p14:tracePt t="55544" x="4849813" y="3338513"/>
          <p14:tracePt t="55550" x="4810125" y="3368675"/>
          <p14:tracePt t="55561" x="4749800" y="3408363"/>
          <p14:tracePt t="55571" x="4699000" y="3438525"/>
          <p14:tracePt t="55581" x="4678363" y="3459163"/>
          <p14:tracePt t="55585" x="4659313" y="3468688"/>
          <p14:tracePt t="55595" x="4618038" y="3498850"/>
          <p14:tracePt t="55600" x="4608513" y="3498850"/>
          <p14:tracePt t="55615" x="4598988" y="3498850"/>
          <p14:tracePt t="55670" x="4598988" y="3509963"/>
          <p14:tracePt t="55680" x="4598988" y="3519488"/>
          <p14:tracePt t="55695" x="4598988" y="3530600"/>
          <p14:tracePt t="55710" x="4598988" y="3540125"/>
          <p14:tracePt t="55715" x="4598988" y="3549650"/>
          <p14:tracePt t="55720" x="4598988" y="3560763"/>
          <p14:tracePt t="55741" x="4598988" y="3570288"/>
          <p14:tracePt t="59716" x="4629150" y="3570288"/>
          <p14:tracePt t="59723" x="4729163" y="3570288"/>
          <p14:tracePt t="59731" x="4800600" y="3579813"/>
          <p14:tracePt t="59740" x="4840288" y="3600450"/>
          <p14:tracePt t="59749" x="4881563" y="3609975"/>
          <p14:tracePt t="59752" x="4911725" y="3640138"/>
          <p14:tracePt t="59763" x="4941888" y="3681413"/>
          <p14:tracePt t="59765" x="4981575" y="3702050"/>
          <p14:tracePt t="59775" x="5032375" y="3732213"/>
          <p14:tracePt t="59780" x="5102225" y="3762375"/>
          <p14:tracePt t="59787" x="5224463" y="3781425"/>
          <p14:tracePt t="59796" x="5294313" y="3781425"/>
          <p14:tracePt t="59805" x="5354638" y="3792538"/>
          <p14:tracePt t="59813" x="5405438" y="3792538"/>
          <p14:tracePt t="59815" x="5516563" y="3802063"/>
          <p14:tracePt t="59825" x="5718175" y="3822700"/>
          <p14:tracePt t="59830" x="5808663" y="3832225"/>
          <p14:tracePt t="59840" x="5878513" y="3852863"/>
          <p14:tracePt t="59846" x="5929313" y="3883025"/>
          <p14:tracePt t="59856" x="5980113" y="3892550"/>
          <p14:tracePt t="59864" x="6019800" y="3913188"/>
          <p14:tracePt t="59865" x="6061075" y="3943350"/>
          <p14:tracePt t="59882" x="6091238" y="3973513"/>
          <p14:tracePt t="59885" x="6111875" y="3994150"/>
          <p14:tracePt t="59890" x="6121400" y="4003675"/>
          <p14:tracePt t="59897" x="6142038" y="4024313"/>
          <p14:tracePt t="59913" x="6151563" y="4024313"/>
          <p14:tracePt t="59945" x="6172200" y="4024313"/>
          <p14:tracePt t="59956" x="6191250" y="4024313"/>
          <p14:tracePt t="59965" x="6202363" y="4024313"/>
          <p14:tracePt t="59971" x="6211888" y="4044950"/>
          <p14:tracePt t="59975" x="6232525" y="4044950"/>
          <p14:tracePt t="59985" x="6262688" y="4044950"/>
          <p14:tracePt t="61077" x="6554788" y="3973513"/>
          <p14:tracePt t="61085" x="6605588" y="3952875"/>
          <p14:tracePt t="61094" x="6716713" y="3873500"/>
          <p14:tracePt t="61098" x="6816725" y="3792538"/>
          <p14:tracePt t="61105" x="7078663" y="3690938"/>
          <p14:tracePt t="61114" x="7129463" y="3660775"/>
          <p14:tracePt t="61121" x="7200900" y="3621088"/>
          <p14:tracePt t="61124" x="7270750" y="3579813"/>
          <p14:tracePt t="61134" x="7321550" y="3549650"/>
          <p14:tracePt t="61140" x="7391400" y="3519488"/>
          <p14:tracePt t="61149" x="7502525" y="3498850"/>
          <p14:tracePt t="61154" x="7543800" y="3498850"/>
          <p14:tracePt t="61164" x="7583488" y="3498850"/>
          <p14:tracePt t="61169" x="7623175" y="3498850"/>
          <p14:tracePt t="61175" x="7653338" y="3498850"/>
          <p14:tracePt t="61184" x="7683500" y="3498850"/>
          <p14:tracePt t="61189" x="7724775" y="3509963"/>
          <p14:tracePt t="61200" x="7745413" y="3519488"/>
          <p14:tracePt t="61204" x="7764463" y="3530600"/>
          <p14:tracePt t="61215" x="7785100" y="3549650"/>
          <p14:tracePt t="61220" x="7805738" y="3560763"/>
          <p14:tracePt t="61281" x="7805738" y="3540125"/>
          <p14:tracePt t="61287" x="7805738" y="3519488"/>
          <p14:tracePt t="61301" x="7805738" y="3509963"/>
          <p14:tracePt t="61324" x="7824788" y="3509963"/>
          <p14:tracePt t="61329" x="7845425" y="3509963"/>
          <p14:tracePt t="61334" x="7866063" y="3519488"/>
          <p14:tracePt t="61350" x="7875588" y="3549650"/>
          <p14:tracePt t="61365" x="7875588" y="3579813"/>
          <p14:tracePt t="61374" x="7866063" y="3590925"/>
          <p14:tracePt t="61381" x="7854950" y="3590925"/>
          <p14:tracePt t="61384" x="7854950" y="3600450"/>
          <p14:tracePt t="61398" x="7845425" y="3600450"/>
          <p14:tracePt t="61404" x="7845425" y="3621088"/>
          <p14:tracePt t="61409" x="7835900" y="3621088"/>
          <p14:tracePt t="61415" x="7824788" y="3621088"/>
          <p14:tracePt t="61431" x="7815263" y="3621088"/>
          <p14:tracePt t="61439" x="7805738" y="3609975"/>
          <p14:tracePt t="61449" x="7794625" y="3609975"/>
          <p14:tracePt t="61459" x="7785100" y="3609975"/>
          <p14:tracePt t="61474" x="7764463" y="3621088"/>
          <p14:tracePt t="61481" x="7734300" y="3630613"/>
          <p14:tracePt t="61489" x="7694613" y="3651250"/>
          <p14:tracePt t="61499" x="7653338" y="3670300"/>
          <p14:tracePt t="61504" x="7623175" y="3681413"/>
          <p14:tracePt t="61509" x="7613650" y="3702050"/>
          <p14:tracePt t="61519" x="7604125" y="3702050"/>
          <p14:tracePt t="61534" x="7593013" y="3702050"/>
          <p14:tracePt t="61539" x="7583488" y="3702050"/>
          <p14:tracePt t="61569" x="7573963" y="3702050"/>
          <p14:tracePt t="61574" x="7553325" y="3690938"/>
          <p14:tracePt t="61584" x="7502525" y="3681413"/>
          <p14:tracePt t="61589" x="7462838" y="3681413"/>
          <p14:tracePt t="61600" x="7402513" y="3681413"/>
          <p14:tracePt t="61604" x="7361238" y="3681413"/>
          <p14:tracePt t="61615" x="7310438" y="3681413"/>
          <p14:tracePt t="61619" x="7240588" y="3670300"/>
          <p14:tracePt t="61624" x="7180263" y="3660775"/>
          <p14:tracePt t="61634" x="7129463" y="3651250"/>
          <p14:tracePt t="61639" x="7099300" y="3651250"/>
          <p14:tracePt t="61649" x="7059613" y="3640138"/>
          <p14:tracePt t="61654" x="7048500" y="3630613"/>
          <p14:tracePt t="61669" x="7038975" y="3630613"/>
          <p14:tracePt t="61681" x="7029450" y="3630613"/>
          <p14:tracePt t="61684" x="7008813" y="3630613"/>
          <p14:tracePt t="61699" x="6948488" y="3640138"/>
          <p14:tracePt t="61704" x="6867525" y="3681413"/>
          <p14:tracePt t="61715" x="6726238" y="3732213"/>
          <p14:tracePt t="61719" x="6656388" y="3751263"/>
          <p14:tracePt t="61731" x="6594475" y="3771900"/>
          <p14:tracePt t="61735" x="6575425" y="3771900"/>
          <p14:tracePt t="61750" x="6545263" y="3771900"/>
          <p14:tracePt t="61759" x="6534150" y="3771900"/>
          <p14:tracePt t="61765" x="6524625" y="3762375"/>
          <p14:tracePt t="61774" x="6515100" y="3762375"/>
          <p14:tracePt t="61781" x="6515100" y="3751263"/>
          <p14:tracePt t="61945" x="6524625" y="3732213"/>
          <p14:tracePt t="61954" x="6545263" y="3732213"/>
          <p14:tracePt t="61959" x="6575425" y="3732213"/>
          <p14:tracePt t="61969" x="6624638" y="3741738"/>
          <p14:tracePt t="61974" x="6726238" y="3762375"/>
          <p14:tracePt t="61984" x="6765925" y="3771900"/>
          <p14:tracePt t="61989" x="6827838" y="3792538"/>
          <p14:tracePt t="62001" x="6867525" y="3802063"/>
          <p14:tracePt t="62004" x="6937375" y="3802063"/>
          <p14:tracePt t="62015" x="6999288" y="3802063"/>
          <p14:tracePt t="62019" x="7089775" y="3802063"/>
          <p14:tracePt t="62024" x="7170738" y="3802063"/>
          <p14:tracePt t="62034" x="7240588" y="3802063"/>
          <p14:tracePt t="62039" x="7291388" y="3802063"/>
          <p14:tracePt t="62049" x="7321550" y="3802063"/>
          <p14:tracePt t="62054" x="7372350" y="3802063"/>
          <p14:tracePt t="62065" x="7402513" y="3802063"/>
          <p14:tracePt t="62069" x="7451725" y="3802063"/>
          <p14:tracePt t="62082" x="7573963" y="3802063"/>
          <p14:tracePt t="62084" x="7683500" y="3802063"/>
          <p14:tracePt t="62100" x="7805738" y="3802063"/>
          <p14:tracePt t="62104" x="7896225" y="3802063"/>
          <p14:tracePt t="62116" x="8007350" y="3802063"/>
          <p14:tracePt t="62119" x="8148638" y="3802063"/>
          <p14:tracePt t="62134" x="8218488" y="3802063"/>
          <p14:tracePt t="62149" x="8278813" y="3792538"/>
          <p14:tracePt t="62159" x="8289925" y="3781425"/>
          <p14:tracePt t="62165" x="8308975" y="3771900"/>
          <p14:tracePt t="62182" x="8320088" y="3751263"/>
          <p14:tracePt t="62200" x="8339138" y="3751263"/>
          <p14:tracePt t="62209" x="8350250" y="3751263"/>
          <p14:tracePt t="62217" x="8380413" y="3741738"/>
          <p14:tracePt t="62224" x="8431213" y="3741738"/>
          <p14:tracePt t="62232" x="8501063" y="3741738"/>
          <p14:tracePt t="62239" x="8540750" y="3732213"/>
          <p14:tracePt t="62249" x="8561388" y="3721100"/>
          <p14:tracePt t="62254" x="8591550" y="3721100"/>
          <p14:tracePt t="62259" x="8602663" y="3721100"/>
          <p14:tracePt t="62265" x="8612188" y="3711575"/>
          <p14:tracePt t="62274" x="8621713" y="3702050"/>
          <p14:tracePt t="62282" x="8642350" y="3670300"/>
          <p14:tracePt t="62289" x="8662988" y="3651250"/>
          <p14:tracePt t="62299" x="8672513" y="3630613"/>
          <p14:tracePt t="62304" x="8672513" y="3600450"/>
          <p14:tracePt t="62309" x="8682038" y="3579813"/>
          <p14:tracePt t="62319" x="8693150" y="3579813"/>
          <p14:tracePt t="62385" x="8693150" y="3590925"/>
          <p14:tracePt t="62400" x="8693150" y="3600450"/>
          <p14:tracePt t="62406" x="8693150" y="3609975"/>
          <p14:tracePt t="62415" x="8693150" y="3621088"/>
          <p14:tracePt t="62449" x="8693150" y="3609975"/>
          <p14:tracePt t="64587" x="8531225" y="3609975"/>
          <p14:tracePt t="64595" x="8450263" y="3621088"/>
          <p14:tracePt t="64604" x="8278813" y="3651250"/>
          <p14:tracePt t="64612" x="8158163" y="3651250"/>
          <p14:tracePt t="64621" x="8026400" y="3651250"/>
          <p14:tracePt t="64624" x="7905750" y="3670300"/>
          <p14:tracePt t="64629" x="7724775" y="3721100"/>
          <p14:tracePt t="64633" x="7451725" y="3781425"/>
          <p14:tracePt t="64644" x="7342188" y="3822700"/>
          <p14:tracePt t="64654" x="7189788" y="3922713"/>
          <p14:tracePt t="64659" x="6726238" y="4094163"/>
          <p14:tracePt t="64665" x="6545263" y="4165600"/>
          <p14:tracePt t="64674" x="6080125" y="4337050"/>
          <p14:tracePt t="64679" x="5657850" y="4508500"/>
          <p14:tracePt t="64689" x="5303838" y="4730750"/>
          <p14:tracePt t="64694" x="4800600" y="4951413"/>
          <p14:tracePt t="64704" x="4629150" y="5083175"/>
          <p14:tracePt t="64709" x="4184650" y="5254625"/>
          <p14:tracePt t="64715" x="4103688" y="5284788"/>
          <p14:tracePt t="64724" x="4033838" y="5335588"/>
          <p14:tracePt t="64733" x="3983038" y="5345113"/>
          <p14:tracePt t="64739" x="3943350" y="5345113"/>
          <p14:tracePt t="64744" x="3902075" y="5345113"/>
          <p14:tracePt t="64754" x="3852863" y="5314950"/>
          <p14:tracePt t="64759" x="3822700" y="5305425"/>
          <p14:tracePt t="64769" x="3802063" y="5294313"/>
          <p14:tracePt t="64774" x="3771900" y="5294313"/>
          <p14:tracePt t="64783" x="3760788" y="5294313"/>
          <p14:tracePt t="64789" x="3751263" y="5284788"/>
          <p14:tracePt t="64794" x="3741738" y="5284788"/>
          <p14:tracePt t="64841" x="3741738" y="5275263"/>
          <p14:tracePt t="64855" x="3741738" y="5264150"/>
          <p14:tracePt t="64899" x="3730625" y="5264150"/>
          <p14:tracePt t="64930" x="3730625" y="5245100"/>
          <p14:tracePt t="64935" x="3730625" y="5233988"/>
          <p14:tracePt t="64946" x="3711575" y="5224463"/>
          <p14:tracePt t="64956" x="3700463" y="5164138"/>
          <p14:tracePt t="64965" x="3700463" y="5143500"/>
          <p14:tracePt t="64974" x="3700463" y="5122863"/>
          <p14:tracePt t="64979" x="3700463" y="5113338"/>
          <p14:tracePt t="64984" x="3700463" y="5103813"/>
          <p14:tracePt t="64999" x="3711575" y="5103813"/>
          <p14:tracePt t="65009" x="3730625" y="5103813"/>
          <p14:tracePt t="67135" x="3852863" y="5103813"/>
          <p14:tracePt t="67141" x="4003675" y="5103813"/>
          <p14:tracePt t="67147" x="4073525" y="5103813"/>
          <p14:tracePt t="67154" x="4133850" y="5103813"/>
          <p14:tracePt t="67160" x="4184650" y="5113338"/>
          <p14:tracePt t="67169" x="4275138" y="5113338"/>
          <p14:tracePt t="67174" x="4386263" y="5113338"/>
          <p14:tracePt t="67185" x="4487863" y="5113338"/>
          <p14:tracePt t="67189" x="4557713" y="5113338"/>
          <p14:tracePt t="67194" x="4659313" y="5103813"/>
          <p14:tracePt t="67204" x="4779963" y="5083175"/>
          <p14:tracePt t="67214" x="5132388" y="5002213"/>
          <p14:tracePt t="67219" x="5233988" y="4972050"/>
          <p14:tracePt t="67224" x="5426075" y="4911725"/>
          <p14:tracePt t="67236" x="5908675" y="4840288"/>
          <p14:tracePt t="67239" x="6000750" y="4821238"/>
          <p14:tracePt t="67252" x="6232525" y="4791075"/>
          <p14:tracePt t="67254" x="6515100" y="4779963"/>
          <p14:tracePt t="67264" x="6584950" y="4779963"/>
          <p14:tracePt t="67269" x="6686550" y="4779963"/>
          <p14:tracePt t="67274" x="6746875" y="4779963"/>
          <p14:tracePt t="67285" x="6846888" y="4779963"/>
          <p14:tracePt t="67294" x="6918325" y="4779963"/>
          <p14:tracePt t="67302" x="6958013" y="4770438"/>
          <p14:tracePt t="67304" x="6999288" y="4749800"/>
          <p14:tracePt t="67314" x="7029450" y="4730750"/>
          <p14:tracePt t="67319" x="7078663" y="4679950"/>
          <p14:tracePt t="67329" x="7150100" y="4619625"/>
          <p14:tracePt t="67335" x="7219950" y="4568825"/>
          <p14:tracePt t="67344" x="7261225" y="4548188"/>
          <p14:tracePt t="67595" x="7372350" y="4518025"/>
          <p14:tracePt t="67605" x="7775575" y="4387850"/>
          <p14:tracePt t="67617" x="8118475" y="4316413"/>
          <p14:tracePt t="67619" x="8239125" y="4316413"/>
          <p14:tracePt t="67624" x="8732838" y="4265613"/>
          <p14:tracePt t="67636" x="8823325" y="4265613"/>
          <p14:tracePt t="67639" x="9156700" y="4276725"/>
          <p14:tracePt t="67653" x="9367838" y="4316413"/>
          <p14:tracePt t="67665" x="9428163" y="4337050"/>
          <p14:tracePt t="67670" x="9478963" y="4367213"/>
          <p14:tracePt t="67674" x="9529763" y="4387850"/>
          <p14:tracePt t="67686" x="9569450" y="4397375"/>
          <p14:tracePt t="67694" x="9610725" y="4406900"/>
          <p14:tracePt t="67704" x="9631363" y="4418013"/>
          <p14:tracePt t="67705" x="9650413" y="4418013"/>
          <p14:tracePt t="67715" x="9680575" y="4418013"/>
          <p14:tracePt t="67720" x="9701213" y="4406900"/>
          <p14:tracePt t="67729" x="9740900" y="4356100"/>
          <p14:tracePt t="67736" x="9812338" y="4325938"/>
          <p14:tracePt t="67744" x="9872663" y="4316413"/>
          <p14:tracePt t="68020" x="9953625" y="4216400"/>
          <p14:tracePt t="68026" x="10023475" y="4144963"/>
          <p14:tracePt t="68037" x="10255250" y="4013200"/>
          <p14:tracePt t="68041" x="10266363" y="4003675"/>
          <p14:tracePt t="68052" x="10306050" y="3973513"/>
          <p14:tracePt t="68054" x="10315575" y="3952875"/>
          <p14:tracePt t="68064" x="10356850" y="3922713"/>
          <p14:tracePt t="68069" x="10387013" y="3913188"/>
          <p14:tracePt t="68074" x="10417175" y="3913188"/>
          <p14:tracePt t="68086" x="10437813" y="3913188"/>
          <p14:tracePt t="68089" x="10456863" y="3913188"/>
          <p14:tracePt t="68102" x="10477500" y="3922713"/>
          <p14:tracePt t="68104" x="10498138" y="3933825"/>
          <p14:tracePt t="68115" x="10507663" y="3943350"/>
          <p14:tracePt t="68119" x="10528300" y="3952875"/>
          <p14:tracePt t="68129" x="10528300" y="3963988"/>
          <p14:tracePt t="68136" x="10528300" y="3973513"/>
          <p14:tracePt t="68154" x="10537825" y="3973513"/>
          <p14:tracePt t="68200" x="10558463" y="3973513"/>
          <p14:tracePt t="68209" x="10558463" y="3983038"/>
          <p14:tracePt t="68215" x="10567988" y="3983038"/>
          <p14:tracePt t="68229" x="10567988" y="3994150"/>
          <p14:tracePt t="68250" x="10579100" y="3994150"/>
          <p14:tracePt t="68274" x="10588625" y="3994150"/>
          <p14:tracePt t="68309" x="10598150" y="3994150"/>
          <p14:tracePt t="68318" x="10618788" y="3994150"/>
          <p14:tracePt t="68326" x="10628313" y="3994150"/>
          <p14:tracePt t="68333" x="10639425" y="3994150"/>
          <p14:tracePt t="68344" x="10648950" y="3994150"/>
          <p14:tracePt t="68359" x="10658475" y="3994150"/>
          <p14:tracePt t="68369" x="10679113" y="3994150"/>
          <p14:tracePt t="68374" x="10688638" y="3994150"/>
          <p14:tracePt t="68384" x="10699750" y="3994150"/>
          <p14:tracePt t="68389" x="10709275" y="3983038"/>
          <p14:tracePt t="68394" x="10729913" y="3963988"/>
          <p14:tracePt t="68404" x="10760075" y="3933825"/>
          <p14:tracePt t="68409" x="10780713" y="3913188"/>
          <p14:tracePt t="68419" x="10841038" y="3903663"/>
          <p14:tracePt t="68424" x="10860088" y="3892550"/>
          <p14:tracePt t="68435" x="10871200" y="3883025"/>
          <p14:tracePt t="68438" x="10880725" y="3873500"/>
          <p14:tracePt t="68451" x="10910888" y="3873500"/>
          <p14:tracePt t="68504" x="10922000" y="3862388"/>
          <p14:tracePt t="68514" x="10931525" y="3832225"/>
          <p14:tracePt t="68519" x="10941050" y="3741738"/>
          <p14:tracePt t="68524" x="10971213" y="3630613"/>
          <p14:tracePt t="68534" x="11022013" y="3670300"/>
          <p14:tracePt t="68885" x="11031538" y="3670300"/>
          <p14:tracePt t="68916" x="11042650" y="3670300"/>
          <p14:tracePt t="69795" x="11052175" y="3670300"/>
          <p14:tracePt t="69805" x="11072813" y="3670300"/>
          <p14:tracePt t="69815" x="11082338" y="3660775"/>
          <p14:tracePt t="69825" x="11102975" y="3660775"/>
          <p14:tracePt t="69830" x="11112500" y="3651250"/>
          <p14:tracePt t="69840" x="11123613" y="3640138"/>
          <p14:tracePt t="69849" x="11142663" y="3630613"/>
          <p14:tracePt t="69859" x="11153775" y="3621088"/>
          <p14:tracePt t="69864" x="11163300" y="3621088"/>
          <p14:tracePt t="69886" x="11183938" y="3621088"/>
          <p14:tracePt t="69894" x="11193463" y="3609975"/>
          <p14:tracePt t="69904" x="11202988" y="3609975"/>
          <p14:tracePt t="69909" x="11214100" y="3609975"/>
          <p14:tracePt t="69914" x="11223625" y="3609975"/>
          <p14:tracePt t="69924" x="11234738" y="3600450"/>
          <p14:tracePt t="69929" x="11244263" y="3590925"/>
          <p14:tracePt t="69939" x="11253788" y="3590925"/>
          <p14:tracePt t="69944" x="11264900" y="3579813"/>
          <p14:tracePt t="69954" x="11274425" y="3570288"/>
          <p14:tracePt t="69959" x="11304588" y="3570288"/>
          <p14:tracePt t="69964" x="11314113" y="3560763"/>
          <p14:tracePt t="69974" x="11325225" y="3549650"/>
          <p14:tracePt t="69987" x="11344275" y="3540125"/>
          <p14:tracePt t="69989" x="11364913" y="3530600"/>
          <p14:tracePt t="69994" x="11374438" y="3519488"/>
          <p14:tracePt t="70006" x="11395075" y="3509963"/>
          <p14:tracePt t="70009" x="11406188" y="3498850"/>
          <p14:tracePt t="70021" x="11415713" y="3498850"/>
          <p14:tracePt t="70025" x="11436350" y="3498850"/>
          <p14:tracePt t="70037" x="11436350" y="3489325"/>
          <p14:tracePt t="70039" x="11455400" y="3489325"/>
          <p14:tracePt t="70044" x="11466513" y="3468688"/>
          <p14:tracePt t="70055" x="11485563" y="3459163"/>
          <p14:tracePt t="70064" x="11515725" y="3438525"/>
          <p14:tracePt t="70070" x="11536363" y="3429000"/>
          <p14:tracePt t="70074" x="11557000" y="3419475"/>
          <p14:tracePt t="70087" x="11587163" y="3389313"/>
          <p14:tracePt t="70089" x="11607800" y="3378200"/>
          <p14:tracePt t="70099" x="11626850" y="3368675"/>
          <p14:tracePt t="70105" x="11637963" y="3359150"/>
          <p14:tracePt t="70114" x="11677650" y="3348038"/>
          <p14:tracePt t="70121" x="11707813" y="3338513"/>
          <p14:tracePt t="70125" x="11717338" y="3338513"/>
          <p14:tracePt t="70137" x="11758613" y="3327400"/>
          <p14:tracePt t="70144" x="11779250" y="3327400"/>
          <p14:tracePt t="70149" x="11809413" y="3327400"/>
          <p14:tracePt t="70155" x="11839575" y="3327400"/>
          <p14:tracePt t="70164" x="11858625" y="3308350"/>
          <p14:tracePt t="70170" x="11899900" y="3297238"/>
          <p14:tracePt t="70179" x="11918950" y="3278188"/>
          <p14:tracePt t="70188" x="11950700" y="3267075"/>
          <p14:tracePt t="70194" x="11980863" y="3248025"/>
          <p14:tracePt t="70199" x="12011025" y="3227388"/>
          <p14:tracePt t="70204" x="12050713" y="3217863"/>
          <p14:tracePt t="70214" x="12111038" y="32067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>
            <a:extLst>
              <a:ext uri="{FF2B5EF4-FFF2-40B4-BE49-F238E27FC236}">
                <a16:creationId xmlns:a16="http://schemas.microsoft.com/office/drawing/2014/main" id="{9DF3AC17-D2CC-4455-84A8-E089B12B3032}"/>
              </a:ext>
            </a:extLst>
          </p:cNvPr>
          <p:cNvGrpSpPr/>
          <p:nvPr/>
        </p:nvGrpSpPr>
        <p:grpSpPr>
          <a:xfrm>
            <a:off x="4159680" y="8276"/>
            <a:ext cx="4425480" cy="479160"/>
            <a:chOff x="4159680" y="8276"/>
            <a:chExt cx="442548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73475B06-C56B-4A5B-91B5-E5D91D16C8E9}"/>
                    </a:ext>
                  </a:extLst>
                </p14:cNvPr>
                <p14:cNvContentPartPr/>
                <p14:nvPr/>
              </p14:nvContentPartPr>
              <p14:xfrm>
                <a:off x="4159680" y="309596"/>
                <a:ext cx="269640" cy="1591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73475B06-C56B-4A5B-91B5-E5D91D16C8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55360" y="305276"/>
                  <a:ext cx="2782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3D555E2D-5AE9-4DE9-AE52-F943C18A48B1}"/>
                    </a:ext>
                  </a:extLst>
                </p14:cNvPr>
                <p14:cNvContentPartPr/>
                <p14:nvPr/>
              </p14:nvContentPartPr>
              <p14:xfrm>
                <a:off x="4536240" y="268196"/>
                <a:ext cx="232200" cy="2001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3D555E2D-5AE9-4DE9-AE52-F943C18A48B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31920" y="263876"/>
                  <a:ext cx="2408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9352F145-BF31-4844-88BC-463046509DBC}"/>
                    </a:ext>
                  </a:extLst>
                </p14:cNvPr>
                <p14:cNvContentPartPr/>
                <p14:nvPr/>
              </p14:nvContentPartPr>
              <p14:xfrm>
                <a:off x="4872840" y="8276"/>
                <a:ext cx="168120" cy="4662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9352F145-BF31-4844-88BC-463046509DB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8520" y="3956"/>
                  <a:ext cx="1767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88F6D12-0765-4F2C-8A64-CA1B50E26BC5}"/>
                    </a:ext>
                  </a:extLst>
                </p14:cNvPr>
                <p14:cNvContentPartPr/>
                <p14:nvPr/>
              </p14:nvContentPartPr>
              <p14:xfrm>
                <a:off x="4783200" y="187556"/>
                <a:ext cx="223560" cy="622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88F6D12-0765-4F2C-8A64-CA1B50E26BC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78880" y="183236"/>
                  <a:ext cx="2322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22009922-76A8-4963-9AD7-91F4247C18A2}"/>
                    </a:ext>
                  </a:extLst>
                </p14:cNvPr>
                <p14:cNvContentPartPr/>
                <p14:nvPr/>
              </p14:nvContentPartPr>
              <p14:xfrm>
                <a:off x="4992720" y="241916"/>
                <a:ext cx="474840" cy="2134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22009922-76A8-4963-9AD7-91F4247C18A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88400" y="237596"/>
                  <a:ext cx="4834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BD723C5C-73DC-4191-B6B2-67C1F86D459A}"/>
                    </a:ext>
                  </a:extLst>
                </p14:cNvPr>
                <p14:cNvContentPartPr/>
                <p14:nvPr/>
              </p14:nvContentPartPr>
              <p14:xfrm>
                <a:off x="5704080" y="242996"/>
                <a:ext cx="387000" cy="1882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BD723C5C-73DC-4191-B6B2-67C1F86D459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99760" y="238676"/>
                  <a:ext cx="3956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51F01CA2-D7A5-4F10-A3D8-80DBA8719F80}"/>
                    </a:ext>
                  </a:extLst>
                </p14:cNvPr>
                <p14:cNvContentPartPr/>
                <p14:nvPr/>
              </p14:nvContentPartPr>
              <p14:xfrm>
                <a:off x="6151200" y="289796"/>
                <a:ext cx="240480" cy="189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51F01CA2-D7A5-4F10-A3D8-80DBA8719F8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46880" y="285476"/>
                  <a:ext cx="2491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F8CD5384-BCED-4AC7-93AF-71C2E8908275}"/>
                    </a:ext>
                  </a:extLst>
                </p14:cNvPr>
                <p14:cNvContentPartPr/>
                <p14:nvPr/>
              </p14:nvContentPartPr>
              <p14:xfrm>
                <a:off x="6436680" y="231116"/>
                <a:ext cx="360000" cy="2368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F8CD5384-BCED-4AC7-93AF-71C2E890827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32360" y="226796"/>
                  <a:ext cx="3686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836923C-9729-4355-A2A1-0E2BFBA9B557}"/>
                    </a:ext>
                  </a:extLst>
                </p14:cNvPr>
                <p14:cNvContentPartPr/>
                <p14:nvPr/>
              </p14:nvContentPartPr>
              <p14:xfrm>
                <a:off x="7102680" y="251276"/>
                <a:ext cx="601560" cy="2106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836923C-9729-4355-A2A1-0E2BFBA9B55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098360" y="246956"/>
                  <a:ext cx="6102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F03E13B7-CEEB-4D6D-BB28-92AF457D7EF5}"/>
                    </a:ext>
                  </a:extLst>
                </p14:cNvPr>
                <p14:cNvContentPartPr/>
                <p14:nvPr/>
              </p14:nvContentPartPr>
              <p14:xfrm>
                <a:off x="7792440" y="153716"/>
                <a:ext cx="311760" cy="3106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F03E13B7-CEEB-4D6D-BB28-92AF457D7EF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788120" y="149396"/>
                  <a:ext cx="320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0EB5E2C8-A6A4-44DE-B0E2-5464975123BB}"/>
                    </a:ext>
                  </a:extLst>
                </p14:cNvPr>
                <p14:cNvContentPartPr/>
                <p14:nvPr/>
              </p14:nvContentPartPr>
              <p14:xfrm>
                <a:off x="8148840" y="228236"/>
                <a:ext cx="436320" cy="2592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0EB5E2C8-A6A4-44DE-B0E2-5464975123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144520" y="223916"/>
                  <a:ext cx="44496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415F9732-E42A-4024-872F-F348EF9EB649}"/>
              </a:ext>
            </a:extLst>
          </p:cNvPr>
          <p:cNvGrpSpPr/>
          <p:nvPr/>
        </p:nvGrpSpPr>
        <p:grpSpPr>
          <a:xfrm>
            <a:off x="8968200" y="67676"/>
            <a:ext cx="3143880" cy="571680"/>
            <a:chOff x="8968200" y="67676"/>
            <a:chExt cx="3143880" cy="57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8C899D3E-6967-4E19-86AD-01FC6D7902A6}"/>
                    </a:ext>
                  </a:extLst>
                </p14:cNvPr>
                <p14:cNvContentPartPr/>
                <p14:nvPr/>
              </p14:nvContentPartPr>
              <p14:xfrm>
                <a:off x="8968200" y="208796"/>
                <a:ext cx="357840" cy="2239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8C899D3E-6967-4E19-86AD-01FC6D7902A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63880" y="204476"/>
                  <a:ext cx="3664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F8B60F51-2297-48FE-9284-586C1D201CD2}"/>
                    </a:ext>
                  </a:extLst>
                </p14:cNvPr>
                <p14:cNvContentPartPr/>
                <p14:nvPr/>
              </p14:nvContentPartPr>
              <p14:xfrm>
                <a:off x="9396240" y="179276"/>
                <a:ext cx="283320" cy="3135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F8B60F51-2297-48FE-9284-586C1D201CD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391920" y="174956"/>
                  <a:ext cx="2919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05C57ABF-5532-4488-8FCF-C6A4F0D94EA2}"/>
                    </a:ext>
                  </a:extLst>
                </p14:cNvPr>
                <p14:cNvContentPartPr/>
                <p14:nvPr/>
              </p14:nvContentPartPr>
              <p14:xfrm>
                <a:off x="9898440" y="67676"/>
                <a:ext cx="162720" cy="3776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05C57ABF-5532-4488-8FCF-C6A4F0D94EA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94120" y="63356"/>
                  <a:ext cx="1713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60D2C358-B2B8-4987-AD88-962243E4627D}"/>
                    </a:ext>
                  </a:extLst>
                </p14:cNvPr>
                <p14:cNvContentPartPr/>
                <p14:nvPr/>
              </p14:nvContentPartPr>
              <p14:xfrm>
                <a:off x="9789720" y="215636"/>
                <a:ext cx="269640" cy="226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60D2C358-B2B8-4987-AD88-962243E4627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785400" y="211316"/>
                  <a:ext cx="278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2F277C5A-DE3C-4C8A-9F55-29FD172F3B51}"/>
                    </a:ext>
                  </a:extLst>
                </p14:cNvPr>
                <p14:cNvContentPartPr/>
                <p14:nvPr/>
              </p14:nvContentPartPr>
              <p14:xfrm>
                <a:off x="10115880" y="242636"/>
                <a:ext cx="153360" cy="2181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2F277C5A-DE3C-4C8A-9F55-29FD172F3B5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111560" y="238316"/>
                  <a:ext cx="1620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B2FB07F-E035-42DB-AB38-25778B9092FB}"/>
                    </a:ext>
                  </a:extLst>
                </p14:cNvPr>
                <p14:cNvContentPartPr/>
                <p14:nvPr/>
              </p14:nvContentPartPr>
              <p14:xfrm>
                <a:off x="10307040" y="268916"/>
                <a:ext cx="147240" cy="2113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B2FB07F-E035-42DB-AB38-25778B9092F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302720" y="264596"/>
                  <a:ext cx="1558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29E8E3E9-0F46-429D-8851-5EBA9B55BDAD}"/>
                    </a:ext>
                  </a:extLst>
                </p14:cNvPr>
                <p14:cNvContentPartPr/>
                <p14:nvPr/>
              </p14:nvContentPartPr>
              <p14:xfrm>
                <a:off x="10536360" y="273236"/>
                <a:ext cx="336240" cy="2088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29E8E3E9-0F46-429D-8851-5EBA9B55BDA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32040" y="268916"/>
                  <a:ext cx="344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08B8A984-97FA-4758-BC63-10DD9B5DF660}"/>
                    </a:ext>
                  </a:extLst>
                </p14:cNvPr>
                <p14:cNvContentPartPr/>
                <p14:nvPr/>
              </p14:nvContentPartPr>
              <p14:xfrm>
                <a:off x="10871160" y="288356"/>
                <a:ext cx="304200" cy="2199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08B8A984-97FA-4758-BC63-10DD9B5DF6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866840" y="284036"/>
                  <a:ext cx="3128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884153C2-F7B5-4404-9F6D-88137DA1D09B}"/>
                    </a:ext>
                  </a:extLst>
                </p14:cNvPr>
                <p14:cNvContentPartPr/>
                <p14:nvPr/>
              </p14:nvContentPartPr>
              <p14:xfrm>
                <a:off x="11196960" y="305996"/>
                <a:ext cx="235080" cy="2286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884153C2-F7B5-4404-9F6D-88137DA1D09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192640" y="301676"/>
                  <a:ext cx="2437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BCC73364-82C4-4B69-AFD6-8092477330BC}"/>
                    </a:ext>
                  </a:extLst>
                </p14:cNvPr>
                <p14:cNvContentPartPr/>
                <p14:nvPr/>
              </p14:nvContentPartPr>
              <p14:xfrm>
                <a:off x="11453640" y="344876"/>
                <a:ext cx="171360" cy="2048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BCC73364-82C4-4B69-AFD6-8092477330B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449320" y="340556"/>
                  <a:ext cx="1800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4AC16D55-C12B-4F57-8D9E-B2E5581380AE}"/>
                    </a:ext>
                  </a:extLst>
                </p14:cNvPr>
                <p14:cNvContentPartPr/>
                <p14:nvPr/>
              </p14:nvContentPartPr>
              <p14:xfrm>
                <a:off x="11671080" y="387716"/>
                <a:ext cx="138600" cy="1584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4AC16D55-C12B-4F57-8D9E-B2E5581380A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666760" y="383396"/>
                  <a:ext cx="1472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455632E0-9699-45F7-BFA7-B8CA9D97EA38}"/>
                    </a:ext>
                  </a:extLst>
                </p14:cNvPr>
                <p14:cNvContentPartPr/>
                <p14:nvPr/>
              </p14:nvContentPartPr>
              <p14:xfrm>
                <a:off x="11847120" y="92516"/>
                <a:ext cx="32040" cy="4766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455632E0-9699-45F7-BFA7-B8CA9D97EA3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842800" y="88196"/>
                  <a:ext cx="4068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DBAA5826-DDA2-4DE9-9AC4-DFAD8DC7C5B7}"/>
                    </a:ext>
                  </a:extLst>
                </p14:cNvPr>
                <p14:cNvContentPartPr/>
                <p14:nvPr/>
              </p14:nvContentPartPr>
              <p14:xfrm>
                <a:off x="11681520" y="312836"/>
                <a:ext cx="321480" cy="414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DBAA5826-DDA2-4DE9-9AC4-DFAD8DC7C5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677200" y="308516"/>
                  <a:ext cx="3301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DB54A269-A3B1-4715-A5EB-FE6BB9E28867}"/>
                    </a:ext>
                  </a:extLst>
                </p14:cNvPr>
                <p14:cNvContentPartPr/>
                <p14:nvPr/>
              </p14:nvContentPartPr>
              <p14:xfrm>
                <a:off x="11944680" y="389516"/>
                <a:ext cx="167400" cy="24984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DB54A269-A3B1-4715-A5EB-FE6BB9E2886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940360" y="385196"/>
                  <a:ext cx="176040" cy="25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39752432-B399-4A74-AE58-637D8343514B}"/>
              </a:ext>
            </a:extLst>
          </p:cNvPr>
          <p:cNvGrpSpPr/>
          <p:nvPr/>
        </p:nvGrpSpPr>
        <p:grpSpPr>
          <a:xfrm>
            <a:off x="77640" y="153356"/>
            <a:ext cx="3662640" cy="1138320"/>
            <a:chOff x="77640" y="153356"/>
            <a:chExt cx="3662640" cy="11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E1C26E6E-D2C2-4907-985C-7CA1E4F740BB}"/>
                    </a:ext>
                  </a:extLst>
                </p14:cNvPr>
                <p14:cNvContentPartPr/>
                <p14:nvPr/>
              </p14:nvContentPartPr>
              <p14:xfrm>
                <a:off x="130560" y="196556"/>
                <a:ext cx="626760" cy="45000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E1C26E6E-D2C2-4907-985C-7CA1E4F740B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6240" y="192236"/>
                  <a:ext cx="63540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896959A7-FCDA-4937-A7DD-26D868962428}"/>
                    </a:ext>
                  </a:extLst>
                </p14:cNvPr>
                <p14:cNvContentPartPr/>
                <p14:nvPr/>
              </p14:nvContentPartPr>
              <p14:xfrm>
                <a:off x="844800" y="421916"/>
                <a:ext cx="390240" cy="2397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896959A7-FCDA-4937-A7DD-26D86896242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40480" y="417596"/>
                  <a:ext cx="3988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4DA2B992-8C16-4042-A112-6A5C36CBEF82}"/>
                    </a:ext>
                  </a:extLst>
                </p14:cNvPr>
                <p14:cNvContentPartPr/>
                <p14:nvPr/>
              </p14:nvContentPartPr>
              <p14:xfrm>
                <a:off x="1696920" y="343796"/>
                <a:ext cx="267120" cy="2563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4DA2B992-8C16-4042-A112-6A5C36CBEF8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692600" y="339476"/>
                  <a:ext cx="2757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5984008-448D-4F38-BD6F-0AD81871E193}"/>
                    </a:ext>
                  </a:extLst>
                </p14:cNvPr>
                <p14:cNvContentPartPr/>
                <p14:nvPr/>
              </p14:nvContentPartPr>
              <p14:xfrm>
                <a:off x="2021640" y="317876"/>
                <a:ext cx="195840" cy="261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5984008-448D-4F38-BD6F-0AD81871E19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017320" y="313556"/>
                  <a:ext cx="2044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1B91C2A9-80A8-4875-945C-3228045DBDE1}"/>
                    </a:ext>
                  </a:extLst>
                </p14:cNvPr>
                <p14:cNvContentPartPr/>
                <p14:nvPr/>
              </p14:nvContentPartPr>
              <p14:xfrm>
                <a:off x="2259600" y="322916"/>
                <a:ext cx="375480" cy="2469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1B91C2A9-80A8-4875-945C-3228045DBDE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255280" y="318596"/>
                  <a:ext cx="384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491C96D-5934-4A41-8086-A6052AF56590}"/>
                    </a:ext>
                  </a:extLst>
                </p14:cNvPr>
                <p14:cNvContentPartPr/>
                <p14:nvPr/>
              </p14:nvContentPartPr>
              <p14:xfrm>
                <a:off x="3171120" y="309956"/>
                <a:ext cx="569160" cy="2480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491C96D-5934-4A41-8086-A6052AF5659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66800" y="305636"/>
                  <a:ext cx="5778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D507DF73-1C82-4502-8365-16CF3849972C}"/>
                    </a:ext>
                  </a:extLst>
                </p14:cNvPr>
                <p14:cNvContentPartPr/>
                <p14:nvPr/>
              </p14:nvContentPartPr>
              <p14:xfrm>
                <a:off x="3629760" y="153356"/>
                <a:ext cx="54720" cy="342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D507DF73-1C82-4502-8365-16CF3849972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25440" y="149036"/>
                  <a:ext cx="633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4EEDE8A-CF5E-4052-B925-C6DD9E9F50D1}"/>
                    </a:ext>
                  </a:extLst>
                </p14:cNvPr>
                <p14:cNvContentPartPr/>
                <p14:nvPr/>
              </p14:nvContentPartPr>
              <p14:xfrm>
                <a:off x="77640" y="1049396"/>
                <a:ext cx="87120" cy="1843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4EEDE8A-CF5E-4052-B925-C6DD9E9F50D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320" y="1045076"/>
                  <a:ext cx="957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FD96A7BE-E1EB-40ED-8113-957F92B1CE9F}"/>
                    </a:ext>
                  </a:extLst>
                </p14:cNvPr>
                <p14:cNvContentPartPr/>
                <p14:nvPr/>
              </p14:nvContentPartPr>
              <p14:xfrm>
                <a:off x="118320" y="898556"/>
                <a:ext cx="14400" cy="100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FD96A7BE-E1EB-40ED-8113-957F92B1CE9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4000" y="894236"/>
                  <a:ext cx="230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694764BA-487A-418E-B941-20EBA131D6E9}"/>
                    </a:ext>
                  </a:extLst>
                </p14:cNvPr>
                <p14:cNvContentPartPr/>
                <p14:nvPr/>
              </p14:nvContentPartPr>
              <p14:xfrm>
                <a:off x="323160" y="1000076"/>
                <a:ext cx="230400" cy="1972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694764BA-487A-418E-B941-20EBA131D6E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8840" y="995756"/>
                  <a:ext cx="2390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34456046-4A5D-4444-8103-69213C61F4DB}"/>
                    </a:ext>
                  </a:extLst>
                </p14:cNvPr>
                <p14:cNvContentPartPr/>
                <p14:nvPr/>
              </p14:nvContentPartPr>
              <p14:xfrm>
                <a:off x="644640" y="832316"/>
                <a:ext cx="107640" cy="4107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34456046-4A5D-4444-8103-69213C61F4D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40320" y="827996"/>
                  <a:ext cx="11628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9B581E00-9AE9-49B8-AA25-9DC57723D6BF}"/>
                    </a:ext>
                  </a:extLst>
                </p14:cNvPr>
                <p14:cNvContentPartPr/>
                <p14:nvPr/>
              </p14:nvContentPartPr>
              <p14:xfrm>
                <a:off x="425040" y="901076"/>
                <a:ext cx="364680" cy="399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9B581E00-9AE9-49B8-AA25-9DC57723D6B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20720" y="896756"/>
                  <a:ext cx="373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F9EDC0AE-1EBA-4233-B973-238764B79005}"/>
                    </a:ext>
                  </a:extLst>
                </p14:cNvPr>
                <p14:cNvContentPartPr/>
                <p14:nvPr/>
              </p14:nvContentPartPr>
              <p14:xfrm>
                <a:off x="893040" y="1022036"/>
                <a:ext cx="213120" cy="1832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F9EDC0AE-1EBA-4233-B973-238764B7900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88720" y="1017716"/>
                  <a:ext cx="2217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40A127A5-3F72-4915-B1DE-7F6774ED356D}"/>
                    </a:ext>
                  </a:extLst>
                </p14:cNvPr>
                <p14:cNvContentPartPr/>
                <p14:nvPr/>
              </p14:nvContentPartPr>
              <p14:xfrm>
                <a:off x="1179960" y="1013396"/>
                <a:ext cx="477720" cy="2084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40A127A5-3F72-4915-B1DE-7F6774ED35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75640" y="1009076"/>
                  <a:ext cx="4863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CACBDCDE-D594-4BE0-8F4C-B2A39EF09D47}"/>
                    </a:ext>
                  </a:extLst>
                </p14:cNvPr>
                <p14:cNvContentPartPr/>
                <p14:nvPr/>
              </p14:nvContentPartPr>
              <p14:xfrm>
                <a:off x="1769280" y="970916"/>
                <a:ext cx="335880" cy="2329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CACBDCDE-D594-4BE0-8F4C-B2A39EF09D4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64960" y="966596"/>
                  <a:ext cx="3445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47E1634F-A5D3-45F6-AD3B-8EF6CF0CF467}"/>
                    </a:ext>
                  </a:extLst>
                </p14:cNvPr>
                <p14:cNvContentPartPr/>
                <p14:nvPr/>
              </p14:nvContentPartPr>
              <p14:xfrm>
                <a:off x="2141520" y="915836"/>
                <a:ext cx="285120" cy="2919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47E1634F-A5D3-45F6-AD3B-8EF6CF0CF46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137200" y="911516"/>
                  <a:ext cx="2937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AE6D0DC5-09A3-4BA6-9162-FDA90E0DB818}"/>
                    </a:ext>
                  </a:extLst>
                </p14:cNvPr>
                <p14:cNvContentPartPr/>
                <p14:nvPr/>
              </p14:nvContentPartPr>
              <p14:xfrm>
                <a:off x="2481720" y="973796"/>
                <a:ext cx="417960" cy="2113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AE6D0DC5-09A3-4BA6-9162-FDA90E0DB81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477400" y="969476"/>
                  <a:ext cx="4266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8A4BBA2A-4A41-426B-8CA8-CBE0CDB68E0B}"/>
                    </a:ext>
                  </a:extLst>
                </p14:cNvPr>
                <p14:cNvContentPartPr/>
                <p14:nvPr/>
              </p14:nvContentPartPr>
              <p14:xfrm>
                <a:off x="2901480" y="1023116"/>
                <a:ext cx="232920" cy="2041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8A4BBA2A-4A41-426B-8CA8-CBE0CDB68E0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897160" y="1018796"/>
                  <a:ext cx="2415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CFA80D98-3DB8-4044-B875-AC9E905589E7}"/>
                    </a:ext>
                  </a:extLst>
                </p14:cNvPr>
                <p14:cNvContentPartPr/>
                <p14:nvPr/>
              </p14:nvContentPartPr>
              <p14:xfrm>
                <a:off x="3189840" y="661316"/>
                <a:ext cx="164520" cy="5295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CFA80D98-3DB8-4044-B875-AC9E905589E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185520" y="656996"/>
                  <a:ext cx="17316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CE016974-5E0E-4AE9-AAE3-3BE2F93210AC}"/>
                    </a:ext>
                  </a:extLst>
                </p14:cNvPr>
                <p14:cNvContentPartPr/>
                <p14:nvPr/>
              </p14:nvContentPartPr>
              <p14:xfrm>
                <a:off x="3041160" y="912596"/>
                <a:ext cx="286560" cy="536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CE016974-5E0E-4AE9-AAE3-3BE2F93210A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036840" y="908276"/>
                  <a:ext cx="2952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3A61FDF-ED8B-4E90-9EC3-D9E3F0BC8117}"/>
                    </a:ext>
                  </a:extLst>
                </p14:cNvPr>
                <p14:cNvContentPartPr/>
                <p14:nvPr/>
              </p14:nvContentPartPr>
              <p14:xfrm>
                <a:off x="3400080" y="997916"/>
                <a:ext cx="176400" cy="2937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3A61FDF-ED8B-4E90-9EC3-D9E3F0BC811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95760" y="993596"/>
                  <a:ext cx="185040" cy="30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47737706-8C8B-4CD6-A441-5D409185F51C}"/>
                  </a:ext>
                </a:extLst>
              </p14:cNvPr>
              <p14:cNvContentPartPr/>
              <p14:nvPr/>
            </p14:nvContentPartPr>
            <p14:xfrm>
              <a:off x="8999160" y="617756"/>
              <a:ext cx="3069360" cy="7776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47737706-8C8B-4CD6-A441-5D409185F51C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994840" y="613436"/>
                <a:ext cx="307800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4C5D2BE3-1998-4FFA-B347-2B74483BEBAA}"/>
                  </a:ext>
                </a:extLst>
              </p14:cNvPr>
              <p14:cNvContentPartPr/>
              <p14:nvPr/>
            </p14:nvContentPartPr>
            <p14:xfrm>
              <a:off x="35160" y="1263956"/>
              <a:ext cx="3809160" cy="12600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4C5D2BE3-1998-4FFA-B347-2B74483BEBA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0840" y="1259636"/>
                <a:ext cx="38178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06A39CC6-B653-4B0E-9529-43BB1327EC3B}"/>
                  </a:ext>
                </a:extLst>
              </p14:cNvPr>
              <p14:cNvContentPartPr/>
              <p14:nvPr/>
            </p14:nvContentPartPr>
            <p14:xfrm>
              <a:off x="4101000" y="1041836"/>
              <a:ext cx="29160" cy="1620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06A39CC6-B653-4B0E-9529-43BB1327EC3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096680" y="1037516"/>
                <a:ext cx="378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C32C4F9C-D322-4E9B-8EA8-45AF5AAAD05E}"/>
                  </a:ext>
                </a:extLst>
              </p14:cNvPr>
              <p14:cNvContentPartPr/>
              <p14:nvPr/>
            </p14:nvContentPartPr>
            <p14:xfrm>
              <a:off x="4040160" y="1356836"/>
              <a:ext cx="40680" cy="5976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C32C4F9C-D322-4E9B-8EA8-45AF5AAAD05E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035840" y="1352516"/>
                <a:ext cx="4932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188BF750-FF48-4D22-AD32-8D567EF5FCF9}"/>
                  </a:ext>
                </a:extLst>
              </p14:cNvPr>
              <p14:cNvContentPartPr/>
              <p14:nvPr/>
            </p14:nvContentPartPr>
            <p14:xfrm>
              <a:off x="178440" y="1711076"/>
              <a:ext cx="265320" cy="44712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188BF750-FF48-4D22-AD32-8D567EF5FCF9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74120" y="1706756"/>
                <a:ext cx="27396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AB4F8C84-DFE0-440F-B59D-18FA12D6002A}"/>
                  </a:ext>
                </a:extLst>
              </p14:cNvPr>
              <p14:cNvContentPartPr/>
              <p14:nvPr/>
            </p14:nvContentPartPr>
            <p14:xfrm>
              <a:off x="520440" y="1976396"/>
              <a:ext cx="223200" cy="12564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AB4F8C84-DFE0-440F-B59D-18FA12D6002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16120" y="1972076"/>
                <a:ext cx="2318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44B4701D-84C7-46BE-A647-BF5039C5A516}"/>
                  </a:ext>
                </a:extLst>
              </p14:cNvPr>
              <p14:cNvContentPartPr/>
              <p14:nvPr/>
            </p14:nvContentPartPr>
            <p14:xfrm>
              <a:off x="844440" y="1969196"/>
              <a:ext cx="71280" cy="53748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44B4701D-84C7-46BE-A647-BF5039C5A51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40120" y="1964876"/>
                <a:ext cx="79920" cy="5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C9263BAC-698C-4469-BE65-C0A23BE7F3DF}"/>
                  </a:ext>
                </a:extLst>
              </p14:cNvPr>
              <p14:cNvContentPartPr/>
              <p14:nvPr/>
            </p14:nvContentPartPr>
            <p14:xfrm>
              <a:off x="839400" y="1971356"/>
              <a:ext cx="206640" cy="16560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C9263BAC-698C-4469-BE65-C0A23BE7F3D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35080" y="1967036"/>
                <a:ext cx="21528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07D6F113-438F-4927-BB8E-77AF6756F1FD}"/>
                  </a:ext>
                </a:extLst>
              </p14:cNvPr>
              <p14:cNvContentPartPr/>
              <p14:nvPr/>
            </p14:nvContentPartPr>
            <p14:xfrm>
              <a:off x="1107240" y="1966316"/>
              <a:ext cx="124920" cy="65520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07D6F113-438F-4927-BB8E-77AF6756F1FD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102920" y="1961996"/>
                <a:ext cx="13356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325D165C-7CC3-4A69-A25B-98F3E5915E39}"/>
                  </a:ext>
                </a:extLst>
              </p14:cNvPr>
              <p14:cNvContentPartPr/>
              <p14:nvPr/>
            </p14:nvContentPartPr>
            <p14:xfrm>
              <a:off x="1110840" y="1979276"/>
              <a:ext cx="249840" cy="1587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325D165C-7CC3-4A69-A25B-98F3E5915E3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106520" y="1974956"/>
                <a:ext cx="25848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267A5CCA-3F1A-48DB-B653-410D8543EF75}"/>
                  </a:ext>
                </a:extLst>
              </p14:cNvPr>
              <p14:cNvContentPartPr/>
              <p14:nvPr/>
            </p14:nvContentPartPr>
            <p14:xfrm>
              <a:off x="1397040" y="1939676"/>
              <a:ext cx="217800" cy="20232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267A5CCA-3F1A-48DB-B653-410D8543EF7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392720" y="1935356"/>
                <a:ext cx="22644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74007E0B-6E91-47A8-B318-771B5F555B1E}"/>
                  </a:ext>
                </a:extLst>
              </p14:cNvPr>
              <p14:cNvContentPartPr/>
              <p14:nvPr/>
            </p14:nvContentPartPr>
            <p14:xfrm>
              <a:off x="1662720" y="1977476"/>
              <a:ext cx="215640" cy="16632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74007E0B-6E91-47A8-B318-771B5F555B1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658400" y="1973156"/>
                <a:ext cx="2242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2EC25B60-928C-4C5B-80E2-33FCEC038047}"/>
                  </a:ext>
                </a:extLst>
              </p14:cNvPr>
              <p14:cNvContentPartPr/>
              <p14:nvPr/>
            </p14:nvContentPartPr>
            <p14:xfrm>
              <a:off x="1989600" y="2035436"/>
              <a:ext cx="39240" cy="8352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2EC25B60-928C-4C5B-80E2-33FCEC038047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985280" y="2031116"/>
                <a:ext cx="4788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89FAD5F2-339C-4467-986A-9F18F616BC5A}"/>
                  </a:ext>
                </a:extLst>
              </p14:cNvPr>
              <p14:cNvContentPartPr/>
              <p14:nvPr/>
            </p14:nvContentPartPr>
            <p14:xfrm>
              <a:off x="1997880" y="1916996"/>
              <a:ext cx="15840" cy="864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89FAD5F2-339C-4467-986A-9F18F616BC5A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993560" y="1912676"/>
                <a:ext cx="2448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B753E485-9169-4782-8D75-FC77CD492999}"/>
                  </a:ext>
                </a:extLst>
              </p14:cNvPr>
              <p14:cNvContentPartPr/>
              <p14:nvPr/>
            </p14:nvContentPartPr>
            <p14:xfrm>
              <a:off x="2111640" y="1930316"/>
              <a:ext cx="353520" cy="19656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B753E485-9169-4782-8D75-FC77CD49299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107320" y="1925996"/>
                <a:ext cx="3621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D5B59384-A463-4DE5-B609-7169E975E57E}"/>
                  </a:ext>
                </a:extLst>
              </p14:cNvPr>
              <p14:cNvContentPartPr/>
              <p14:nvPr/>
            </p14:nvContentPartPr>
            <p14:xfrm>
              <a:off x="2541120" y="1946156"/>
              <a:ext cx="367200" cy="16884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D5B59384-A463-4DE5-B609-7169E975E57E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536800" y="1941836"/>
                <a:ext cx="3758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DE1CC2EC-1C60-4F79-BB78-B5198928A902}"/>
                  </a:ext>
                </a:extLst>
              </p14:cNvPr>
              <p14:cNvContentPartPr/>
              <p14:nvPr/>
            </p14:nvContentPartPr>
            <p14:xfrm>
              <a:off x="3040800" y="1943996"/>
              <a:ext cx="258480" cy="17064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DE1CC2EC-1C60-4F79-BB78-B5198928A902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036480" y="1939676"/>
                <a:ext cx="2671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A1FB9894-BE60-4635-9950-35B3245886D9}"/>
                  </a:ext>
                </a:extLst>
              </p14:cNvPr>
              <p14:cNvContentPartPr/>
              <p14:nvPr/>
            </p14:nvContentPartPr>
            <p14:xfrm>
              <a:off x="3735240" y="1927436"/>
              <a:ext cx="304200" cy="16128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A1FB9894-BE60-4635-9950-35B3245886D9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730920" y="1923116"/>
                <a:ext cx="3128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3CAFBCFE-B84C-4399-B904-DABB30D77507}"/>
                  </a:ext>
                </a:extLst>
              </p14:cNvPr>
              <p14:cNvContentPartPr/>
              <p14:nvPr/>
            </p14:nvContentPartPr>
            <p14:xfrm>
              <a:off x="4067520" y="1641596"/>
              <a:ext cx="94680" cy="42552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3CAFBCFE-B84C-4399-B904-DABB30D77507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063200" y="1637276"/>
                <a:ext cx="103320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B9C10D6B-A4DA-43EE-A2E7-C2992972C6E8}"/>
                  </a:ext>
                </a:extLst>
              </p14:cNvPr>
              <p14:cNvContentPartPr/>
              <p14:nvPr/>
            </p14:nvContentPartPr>
            <p14:xfrm>
              <a:off x="4210800" y="1834916"/>
              <a:ext cx="73440" cy="20196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B9C10D6B-A4DA-43EE-A2E7-C2992972C6E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206480" y="1830596"/>
                <a:ext cx="820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4E77C4B0-5B18-446D-99B7-A4B78784FA26}"/>
                  </a:ext>
                </a:extLst>
              </p14:cNvPr>
              <p14:cNvContentPartPr/>
              <p14:nvPr/>
            </p14:nvContentPartPr>
            <p14:xfrm>
              <a:off x="4835400" y="1883156"/>
              <a:ext cx="232200" cy="17028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4E77C4B0-5B18-446D-99B7-A4B78784FA2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831080" y="1878836"/>
                <a:ext cx="24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105B814A-B8C9-4FB9-AE68-F83BBF84C76F}"/>
                  </a:ext>
                </a:extLst>
              </p14:cNvPr>
              <p14:cNvContentPartPr/>
              <p14:nvPr/>
            </p14:nvContentPartPr>
            <p14:xfrm>
              <a:off x="5181000" y="1907276"/>
              <a:ext cx="32760" cy="51408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105B814A-B8C9-4FB9-AE68-F83BBF84C76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176680" y="1902956"/>
                <a:ext cx="4140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607708B0-462B-40C5-8CF8-977449F80285}"/>
                  </a:ext>
                </a:extLst>
              </p14:cNvPr>
              <p14:cNvContentPartPr/>
              <p14:nvPr/>
            </p14:nvContentPartPr>
            <p14:xfrm>
              <a:off x="5089560" y="1902956"/>
              <a:ext cx="302400" cy="17352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607708B0-462B-40C5-8CF8-977449F8028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085240" y="1898636"/>
                <a:ext cx="3110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EC7A3749-23BF-4234-B7DA-06C0D62C3986}"/>
                  </a:ext>
                </a:extLst>
              </p14:cNvPr>
              <p14:cNvContentPartPr/>
              <p14:nvPr/>
            </p14:nvContentPartPr>
            <p14:xfrm>
              <a:off x="5450640" y="1877036"/>
              <a:ext cx="181440" cy="15732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EC7A3749-23BF-4234-B7DA-06C0D62C3986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446320" y="1872716"/>
                <a:ext cx="1900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38E611C4-ADC8-49A1-9778-E2D6A487819F}"/>
                  </a:ext>
                </a:extLst>
              </p14:cNvPr>
              <p14:cNvContentPartPr/>
              <p14:nvPr/>
            </p14:nvContentPartPr>
            <p14:xfrm>
              <a:off x="5737920" y="1859756"/>
              <a:ext cx="669240" cy="17208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38E611C4-ADC8-49A1-9778-E2D6A487819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733600" y="1855436"/>
                <a:ext cx="6778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5C6531EC-BE7E-4059-BE4A-F10437D86703}"/>
                  </a:ext>
                </a:extLst>
              </p14:cNvPr>
              <p14:cNvContentPartPr/>
              <p14:nvPr/>
            </p14:nvContentPartPr>
            <p14:xfrm>
              <a:off x="6528840" y="1866596"/>
              <a:ext cx="579600" cy="22968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5C6531EC-BE7E-4059-BE4A-F10437D8670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524520" y="1862276"/>
                <a:ext cx="58824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7FBBDC89-2E38-4AD7-9FE9-983A4A0EEDD0}"/>
                  </a:ext>
                </a:extLst>
              </p14:cNvPr>
              <p14:cNvContentPartPr/>
              <p14:nvPr/>
            </p14:nvContentPartPr>
            <p14:xfrm>
              <a:off x="7462320" y="1914476"/>
              <a:ext cx="299520" cy="17568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7FBBDC89-2E38-4AD7-9FE9-983A4A0EEDD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458000" y="1910156"/>
                <a:ext cx="3081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FABDACA1-9959-4354-8144-AC30550F2C87}"/>
                  </a:ext>
                </a:extLst>
              </p14:cNvPr>
              <p14:cNvContentPartPr/>
              <p14:nvPr/>
            </p14:nvContentPartPr>
            <p14:xfrm>
              <a:off x="7863360" y="1945436"/>
              <a:ext cx="242280" cy="16596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FABDACA1-9959-4354-8144-AC30550F2C87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859040" y="1941116"/>
                <a:ext cx="2509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5213FDC1-EECF-413B-93E3-AE73374D8679}"/>
                  </a:ext>
                </a:extLst>
              </p14:cNvPr>
              <p14:cNvContentPartPr/>
              <p14:nvPr/>
            </p14:nvContentPartPr>
            <p14:xfrm>
              <a:off x="8571120" y="1635836"/>
              <a:ext cx="50760" cy="429840"/>
            </p14:xfrm>
          </p:contentPart>
        </mc:Choice>
        <mc:Fallback xmlns=""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5213FDC1-EECF-413B-93E3-AE73374D8679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8566800" y="1631516"/>
                <a:ext cx="59400" cy="4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6" name="Input penna 85">
                <a:extLst>
                  <a:ext uri="{FF2B5EF4-FFF2-40B4-BE49-F238E27FC236}">
                    <a16:creationId xmlns:a16="http://schemas.microsoft.com/office/drawing/2014/main" id="{63FAE630-5118-44B3-A014-E5DC5CF9C754}"/>
                  </a:ext>
                </a:extLst>
              </p14:cNvPr>
              <p14:cNvContentPartPr/>
              <p14:nvPr/>
            </p14:nvContentPartPr>
            <p14:xfrm>
              <a:off x="8389320" y="1560956"/>
              <a:ext cx="472320" cy="247320"/>
            </p14:xfrm>
          </p:contentPart>
        </mc:Choice>
        <mc:Fallback xmlns="">
          <p:pic>
            <p:nvPicPr>
              <p:cNvPr id="86" name="Input penna 85">
                <a:extLst>
                  <a:ext uri="{FF2B5EF4-FFF2-40B4-BE49-F238E27FC236}">
                    <a16:creationId xmlns:a16="http://schemas.microsoft.com/office/drawing/2014/main" id="{63FAE630-5118-44B3-A014-E5DC5CF9C75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385000" y="1556636"/>
                <a:ext cx="480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5ABBE179-BD1C-4729-9CDE-39B7BA6EA4FD}"/>
                  </a:ext>
                </a:extLst>
              </p14:cNvPr>
              <p14:cNvContentPartPr/>
              <p14:nvPr/>
            </p14:nvContentPartPr>
            <p14:xfrm>
              <a:off x="8877120" y="1953356"/>
              <a:ext cx="139320" cy="1044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5ABBE179-BD1C-4729-9CDE-39B7BA6EA4FD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8872800" y="1949036"/>
                <a:ext cx="1479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A37B1608-406E-44FC-9091-B8FA00D7F9A2}"/>
                  </a:ext>
                </a:extLst>
              </p14:cNvPr>
              <p14:cNvContentPartPr/>
              <p14:nvPr/>
            </p14:nvContentPartPr>
            <p14:xfrm>
              <a:off x="8845080" y="2025716"/>
              <a:ext cx="156600" cy="8640"/>
            </p14:xfrm>
          </p:contentPart>
        </mc:Choice>
        <mc:Fallback xmlns=""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A37B1608-406E-44FC-9091-B8FA00D7F9A2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8840760" y="2021396"/>
                <a:ext cx="16524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DC3173F0-77D1-41AA-935B-A7B1E0211925}"/>
                  </a:ext>
                </a:extLst>
              </p14:cNvPr>
              <p14:cNvContentPartPr/>
              <p14:nvPr/>
            </p14:nvContentPartPr>
            <p14:xfrm>
              <a:off x="9184560" y="1559516"/>
              <a:ext cx="306000" cy="612000"/>
            </p14:xfrm>
          </p:contentPart>
        </mc:Choice>
        <mc:Fallback xmlns=""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DC3173F0-77D1-41AA-935B-A7B1E021192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9180240" y="1555196"/>
                <a:ext cx="314640" cy="6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5AB54048-F8E8-4DCE-BB36-17DAEFC0DE63}"/>
                  </a:ext>
                </a:extLst>
              </p14:cNvPr>
              <p14:cNvContentPartPr/>
              <p14:nvPr/>
            </p14:nvContentPartPr>
            <p14:xfrm>
              <a:off x="9404160" y="1879916"/>
              <a:ext cx="480960" cy="16272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5AB54048-F8E8-4DCE-BB36-17DAEFC0DE6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399840" y="1875596"/>
                <a:ext cx="4896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1" name="Input penna 90">
                <a:extLst>
                  <a:ext uri="{FF2B5EF4-FFF2-40B4-BE49-F238E27FC236}">
                    <a16:creationId xmlns:a16="http://schemas.microsoft.com/office/drawing/2014/main" id="{5F8FC95E-06B5-4D85-A93D-96FF16FEB0ED}"/>
                  </a:ext>
                </a:extLst>
              </p14:cNvPr>
              <p14:cNvContentPartPr/>
              <p14:nvPr/>
            </p14:nvContentPartPr>
            <p14:xfrm>
              <a:off x="9961800" y="1873436"/>
              <a:ext cx="231120" cy="210240"/>
            </p14:xfrm>
          </p:contentPart>
        </mc:Choice>
        <mc:Fallback xmlns="">
          <p:pic>
            <p:nvPicPr>
              <p:cNvPr id="91" name="Input penna 90">
                <a:extLst>
                  <a:ext uri="{FF2B5EF4-FFF2-40B4-BE49-F238E27FC236}">
                    <a16:creationId xmlns:a16="http://schemas.microsoft.com/office/drawing/2014/main" id="{5F8FC95E-06B5-4D85-A93D-96FF16FEB0ED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9957480" y="1869116"/>
                <a:ext cx="23976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2" name="Input penna 91">
                <a:extLst>
                  <a:ext uri="{FF2B5EF4-FFF2-40B4-BE49-F238E27FC236}">
                    <a16:creationId xmlns:a16="http://schemas.microsoft.com/office/drawing/2014/main" id="{DE96E10C-614A-4863-9F54-C221B49D4AD7}"/>
                  </a:ext>
                </a:extLst>
              </p14:cNvPr>
              <p14:cNvContentPartPr/>
              <p14:nvPr/>
            </p14:nvContentPartPr>
            <p14:xfrm>
              <a:off x="10151160" y="1771196"/>
              <a:ext cx="307080" cy="295560"/>
            </p14:xfrm>
          </p:contentPart>
        </mc:Choice>
        <mc:Fallback xmlns="">
          <p:pic>
            <p:nvPicPr>
              <p:cNvPr id="92" name="Input penna 91">
                <a:extLst>
                  <a:ext uri="{FF2B5EF4-FFF2-40B4-BE49-F238E27FC236}">
                    <a16:creationId xmlns:a16="http://schemas.microsoft.com/office/drawing/2014/main" id="{DE96E10C-614A-4863-9F54-C221B49D4AD7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0146840" y="1766876"/>
                <a:ext cx="3157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1747444C-68F7-442C-A5DE-9BD742AD1F84}"/>
                  </a:ext>
                </a:extLst>
              </p14:cNvPr>
              <p14:cNvContentPartPr/>
              <p14:nvPr/>
            </p14:nvContentPartPr>
            <p14:xfrm>
              <a:off x="10705920" y="1892156"/>
              <a:ext cx="13680" cy="18792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1747444C-68F7-442C-A5DE-9BD742AD1F84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0701600" y="1887836"/>
                <a:ext cx="2232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7E861825-044B-48CA-A762-1AE55E493652}"/>
                  </a:ext>
                </a:extLst>
              </p14:cNvPr>
              <p14:cNvContentPartPr/>
              <p14:nvPr/>
            </p14:nvContentPartPr>
            <p14:xfrm>
              <a:off x="11056920" y="1871276"/>
              <a:ext cx="293760" cy="18288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7E861825-044B-48CA-A762-1AE55E493652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1052600" y="1866956"/>
                <a:ext cx="30240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AE8AB536-1972-47A9-8F4A-2449551D7C7F}"/>
                  </a:ext>
                </a:extLst>
              </p14:cNvPr>
              <p14:cNvContentPartPr/>
              <p14:nvPr/>
            </p14:nvContentPartPr>
            <p14:xfrm>
              <a:off x="11390280" y="1963436"/>
              <a:ext cx="20160" cy="79200"/>
            </p14:xfrm>
          </p:contentPart>
        </mc:Choice>
        <mc:Fallback xmlns=""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AE8AB536-1972-47A9-8F4A-2449551D7C7F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1385960" y="1959116"/>
                <a:ext cx="288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0A214984-FB75-4B2B-9769-25CE565F0C62}"/>
                  </a:ext>
                </a:extLst>
              </p14:cNvPr>
              <p14:cNvContentPartPr/>
              <p14:nvPr/>
            </p14:nvContentPartPr>
            <p14:xfrm>
              <a:off x="11427360" y="1847876"/>
              <a:ext cx="6840" cy="2160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0A214984-FB75-4B2B-9769-25CE565F0C6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1423040" y="1843556"/>
                <a:ext cx="15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0" name="Input penna 99">
                <a:extLst>
                  <a:ext uri="{FF2B5EF4-FFF2-40B4-BE49-F238E27FC236}">
                    <a16:creationId xmlns:a16="http://schemas.microsoft.com/office/drawing/2014/main" id="{915562E2-0A3F-4F70-B05A-7304C6D6C8F8}"/>
                  </a:ext>
                </a:extLst>
              </p14:cNvPr>
              <p14:cNvContentPartPr/>
              <p14:nvPr/>
            </p14:nvContentPartPr>
            <p14:xfrm>
              <a:off x="11495040" y="1946156"/>
              <a:ext cx="170280" cy="144720"/>
            </p14:xfrm>
          </p:contentPart>
        </mc:Choice>
        <mc:Fallback xmlns="">
          <p:pic>
            <p:nvPicPr>
              <p:cNvPr id="100" name="Input penna 99">
                <a:extLst>
                  <a:ext uri="{FF2B5EF4-FFF2-40B4-BE49-F238E27FC236}">
                    <a16:creationId xmlns:a16="http://schemas.microsoft.com/office/drawing/2014/main" id="{915562E2-0A3F-4F70-B05A-7304C6D6C8F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1490720" y="1941836"/>
                <a:ext cx="1789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1" name="Input penna 100">
                <a:extLst>
                  <a:ext uri="{FF2B5EF4-FFF2-40B4-BE49-F238E27FC236}">
                    <a16:creationId xmlns:a16="http://schemas.microsoft.com/office/drawing/2014/main" id="{ADAE9E25-E13B-41BF-90CA-C1F6A85C430D}"/>
                  </a:ext>
                </a:extLst>
              </p14:cNvPr>
              <p14:cNvContentPartPr/>
              <p14:nvPr/>
            </p14:nvContentPartPr>
            <p14:xfrm>
              <a:off x="11619960" y="1834556"/>
              <a:ext cx="290880" cy="297720"/>
            </p14:xfrm>
          </p:contentPart>
        </mc:Choice>
        <mc:Fallback xmlns="">
          <p:pic>
            <p:nvPicPr>
              <p:cNvPr id="101" name="Input penna 100">
                <a:extLst>
                  <a:ext uri="{FF2B5EF4-FFF2-40B4-BE49-F238E27FC236}">
                    <a16:creationId xmlns:a16="http://schemas.microsoft.com/office/drawing/2014/main" id="{ADAE9E25-E13B-41BF-90CA-C1F6A85C430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1615640" y="1830236"/>
                <a:ext cx="29952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17E50687-0F9F-4692-AF48-8DB87B07E40B}"/>
                  </a:ext>
                </a:extLst>
              </p14:cNvPr>
              <p14:cNvContentPartPr/>
              <p14:nvPr/>
            </p14:nvContentPartPr>
            <p14:xfrm>
              <a:off x="11889240" y="1639076"/>
              <a:ext cx="142920" cy="64044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17E50687-0F9F-4692-AF48-8DB87B07E40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1884920" y="1634756"/>
                <a:ext cx="151560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4D36494C-B25D-4CCE-9609-26410C89C8A7}"/>
                  </a:ext>
                </a:extLst>
              </p14:cNvPr>
              <p14:cNvContentPartPr/>
              <p14:nvPr/>
            </p14:nvContentPartPr>
            <p14:xfrm>
              <a:off x="187440" y="2864156"/>
              <a:ext cx="318960" cy="22104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4D36494C-B25D-4CCE-9609-26410C89C8A7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83120" y="2859836"/>
                <a:ext cx="327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6" name="Input penna 105">
                <a:extLst>
                  <a:ext uri="{FF2B5EF4-FFF2-40B4-BE49-F238E27FC236}">
                    <a16:creationId xmlns:a16="http://schemas.microsoft.com/office/drawing/2014/main" id="{5D956110-BF79-4179-B957-168F37D172E5}"/>
                  </a:ext>
                </a:extLst>
              </p14:cNvPr>
              <p14:cNvContentPartPr/>
              <p14:nvPr/>
            </p14:nvContentPartPr>
            <p14:xfrm>
              <a:off x="817080" y="2625116"/>
              <a:ext cx="417960" cy="454320"/>
            </p14:xfrm>
          </p:contentPart>
        </mc:Choice>
        <mc:Fallback xmlns="">
          <p:pic>
            <p:nvPicPr>
              <p:cNvPr id="106" name="Input penna 105">
                <a:extLst>
                  <a:ext uri="{FF2B5EF4-FFF2-40B4-BE49-F238E27FC236}">
                    <a16:creationId xmlns:a16="http://schemas.microsoft.com/office/drawing/2014/main" id="{5D956110-BF79-4179-B957-168F37D172E5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812760" y="2620796"/>
                <a:ext cx="42660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7" name="Input penna 106">
                <a:extLst>
                  <a:ext uri="{FF2B5EF4-FFF2-40B4-BE49-F238E27FC236}">
                    <a16:creationId xmlns:a16="http://schemas.microsoft.com/office/drawing/2014/main" id="{B4DDBF79-C12B-475D-AE08-702F258B11A6}"/>
                  </a:ext>
                </a:extLst>
              </p14:cNvPr>
              <p14:cNvContentPartPr/>
              <p14:nvPr/>
            </p14:nvContentPartPr>
            <p14:xfrm>
              <a:off x="1129560" y="2967836"/>
              <a:ext cx="119160" cy="154440"/>
            </p14:xfrm>
          </p:contentPart>
        </mc:Choice>
        <mc:Fallback xmlns="">
          <p:pic>
            <p:nvPicPr>
              <p:cNvPr id="107" name="Input penna 106">
                <a:extLst>
                  <a:ext uri="{FF2B5EF4-FFF2-40B4-BE49-F238E27FC236}">
                    <a16:creationId xmlns:a16="http://schemas.microsoft.com/office/drawing/2014/main" id="{B4DDBF79-C12B-475D-AE08-702F258B11A6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125240" y="2963516"/>
                <a:ext cx="1278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6599994A-4193-4B49-80D1-6445A9CBAF99}"/>
                  </a:ext>
                </a:extLst>
              </p14:cNvPr>
              <p14:cNvContentPartPr/>
              <p14:nvPr/>
            </p14:nvContentPartPr>
            <p14:xfrm>
              <a:off x="1473000" y="2946596"/>
              <a:ext cx="136080" cy="4680"/>
            </p14:xfrm>
          </p:contentPart>
        </mc:Choice>
        <mc:Fallback xmlns=""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6599994A-4193-4B49-80D1-6445A9CBAF99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468680" y="2942276"/>
                <a:ext cx="1447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42D4598F-5278-44AA-B29E-0C71CAC545C5}"/>
                  </a:ext>
                </a:extLst>
              </p14:cNvPr>
              <p14:cNvContentPartPr/>
              <p14:nvPr/>
            </p14:nvContentPartPr>
            <p14:xfrm>
              <a:off x="1441320" y="3040196"/>
              <a:ext cx="201240" cy="2988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42D4598F-5278-44AA-B29E-0C71CAC545C5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437000" y="3035876"/>
                <a:ext cx="209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0" name="Input penna 109">
                <a:extLst>
                  <a:ext uri="{FF2B5EF4-FFF2-40B4-BE49-F238E27FC236}">
                    <a16:creationId xmlns:a16="http://schemas.microsoft.com/office/drawing/2014/main" id="{CE66AA82-2307-4285-9651-038BBC0A9D14}"/>
                  </a:ext>
                </a:extLst>
              </p14:cNvPr>
              <p14:cNvContentPartPr/>
              <p14:nvPr/>
            </p14:nvContentPartPr>
            <p14:xfrm>
              <a:off x="1763520" y="2436476"/>
              <a:ext cx="265320" cy="854640"/>
            </p14:xfrm>
          </p:contentPart>
        </mc:Choice>
        <mc:Fallback xmlns="">
          <p:pic>
            <p:nvPicPr>
              <p:cNvPr id="110" name="Input penna 109">
                <a:extLst>
                  <a:ext uri="{FF2B5EF4-FFF2-40B4-BE49-F238E27FC236}">
                    <a16:creationId xmlns:a16="http://schemas.microsoft.com/office/drawing/2014/main" id="{CE66AA82-2307-4285-9651-038BBC0A9D14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759200" y="2432156"/>
                <a:ext cx="273960" cy="86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27837FCA-7442-4A1C-B39B-74DA2F574B4F}"/>
                  </a:ext>
                </a:extLst>
              </p14:cNvPr>
              <p14:cNvContentPartPr/>
              <p14:nvPr/>
            </p14:nvContentPartPr>
            <p14:xfrm>
              <a:off x="2113440" y="2765156"/>
              <a:ext cx="471240" cy="24660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27837FCA-7442-4A1C-B39B-74DA2F574B4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109120" y="2760836"/>
                <a:ext cx="47988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2" name="Input penna 111">
                <a:extLst>
                  <a:ext uri="{FF2B5EF4-FFF2-40B4-BE49-F238E27FC236}">
                    <a16:creationId xmlns:a16="http://schemas.microsoft.com/office/drawing/2014/main" id="{FF30C9C9-0DFE-4065-8A4A-3DC3BB883A34}"/>
                  </a:ext>
                </a:extLst>
              </p14:cNvPr>
              <p14:cNvContentPartPr/>
              <p14:nvPr/>
            </p14:nvContentPartPr>
            <p14:xfrm>
              <a:off x="2599080" y="2820236"/>
              <a:ext cx="257760" cy="301320"/>
            </p14:xfrm>
          </p:contentPart>
        </mc:Choice>
        <mc:Fallback xmlns="">
          <p:pic>
            <p:nvPicPr>
              <p:cNvPr id="112" name="Input penna 111">
                <a:extLst>
                  <a:ext uri="{FF2B5EF4-FFF2-40B4-BE49-F238E27FC236}">
                    <a16:creationId xmlns:a16="http://schemas.microsoft.com/office/drawing/2014/main" id="{FF30C9C9-0DFE-4065-8A4A-3DC3BB883A34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594760" y="2815916"/>
                <a:ext cx="2664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3" name="Input penna 112">
                <a:extLst>
                  <a:ext uri="{FF2B5EF4-FFF2-40B4-BE49-F238E27FC236}">
                    <a16:creationId xmlns:a16="http://schemas.microsoft.com/office/drawing/2014/main" id="{BCB498B1-234C-4BAA-978E-DAC7D864D66F}"/>
                  </a:ext>
                </a:extLst>
              </p14:cNvPr>
              <p14:cNvContentPartPr/>
              <p14:nvPr/>
            </p14:nvContentPartPr>
            <p14:xfrm>
              <a:off x="2950800" y="2788916"/>
              <a:ext cx="396720" cy="227160"/>
            </p14:xfrm>
          </p:contentPart>
        </mc:Choice>
        <mc:Fallback xmlns="">
          <p:pic>
            <p:nvPicPr>
              <p:cNvPr id="113" name="Input penna 112">
                <a:extLst>
                  <a:ext uri="{FF2B5EF4-FFF2-40B4-BE49-F238E27FC236}">
                    <a16:creationId xmlns:a16="http://schemas.microsoft.com/office/drawing/2014/main" id="{BCB498B1-234C-4BAA-978E-DAC7D864D66F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946480" y="2784596"/>
                <a:ext cx="4053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2C0BDCE9-9C7E-41D5-A5AA-65D855651A3C}"/>
                  </a:ext>
                </a:extLst>
              </p14:cNvPr>
              <p14:cNvContentPartPr/>
              <p14:nvPr/>
            </p14:nvContentPartPr>
            <p14:xfrm>
              <a:off x="3120360" y="2765156"/>
              <a:ext cx="90000" cy="707760"/>
            </p14:xfrm>
          </p:contentPart>
        </mc:Choice>
        <mc:Fallback xmlns=""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2C0BDCE9-9C7E-41D5-A5AA-65D855651A3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116040" y="2760836"/>
                <a:ext cx="98640" cy="71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5" name="Input penna 114">
                <a:extLst>
                  <a:ext uri="{FF2B5EF4-FFF2-40B4-BE49-F238E27FC236}">
                    <a16:creationId xmlns:a16="http://schemas.microsoft.com/office/drawing/2014/main" id="{786FFC0D-65E0-4A97-B2A5-3EBAC17014E5}"/>
                  </a:ext>
                </a:extLst>
              </p14:cNvPr>
              <p14:cNvContentPartPr/>
              <p14:nvPr/>
            </p14:nvContentPartPr>
            <p14:xfrm>
              <a:off x="3515280" y="2960996"/>
              <a:ext cx="247320" cy="11880"/>
            </p14:xfrm>
          </p:contentPart>
        </mc:Choice>
        <mc:Fallback xmlns="">
          <p:pic>
            <p:nvPicPr>
              <p:cNvPr id="115" name="Input penna 114">
                <a:extLst>
                  <a:ext uri="{FF2B5EF4-FFF2-40B4-BE49-F238E27FC236}">
                    <a16:creationId xmlns:a16="http://schemas.microsoft.com/office/drawing/2014/main" id="{786FFC0D-65E0-4A97-B2A5-3EBAC17014E5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3510960" y="2956676"/>
                <a:ext cx="2559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6" name="Input penna 115">
                <a:extLst>
                  <a:ext uri="{FF2B5EF4-FFF2-40B4-BE49-F238E27FC236}">
                    <a16:creationId xmlns:a16="http://schemas.microsoft.com/office/drawing/2014/main" id="{D51F6479-2D2D-42E0-9AC8-3A539A4A8937}"/>
                  </a:ext>
                </a:extLst>
              </p14:cNvPr>
              <p14:cNvContentPartPr/>
              <p14:nvPr/>
            </p14:nvContentPartPr>
            <p14:xfrm>
              <a:off x="3620400" y="2837876"/>
              <a:ext cx="71280" cy="268560"/>
            </p14:xfrm>
          </p:contentPart>
        </mc:Choice>
        <mc:Fallback xmlns="">
          <p:pic>
            <p:nvPicPr>
              <p:cNvPr id="116" name="Input penna 115">
                <a:extLst>
                  <a:ext uri="{FF2B5EF4-FFF2-40B4-BE49-F238E27FC236}">
                    <a16:creationId xmlns:a16="http://schemas.microsoft.com/office/drawing/2014/main" id="{D51F6479-2D2D-42E0-9AC8-3A539A4A8937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3616080" y="2833556"/>
                <a:ext cx="79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9" name="Input penna 118">
                <a:extLst>
                  <a:ext uri="{FF2B5EF4-FFF2-40B4-BE49-F238E27FC236}">
                    <a16:creationId xmlns:a16="http://schemas.microsoft.com/office/drawing/2014/main" id="{BA82FFAA-2CE0-4146-A07E-3D52FF5944DC}"/>
                  </a:ext>
                </a:extLst>
              </p14:cNvPr>
              <p14:cNvContentPartPr/>
              <p14:nvPr/>
            </p14:nvContentPartPr>
            <p14:xfrm>
              <a:off x="4451280" y="2757236"/>
              <a:ext cx="294840" cy="246600"/>
            </p14:xfrm>
          </p:contentPart>
        </mc:Choice>
        <mc:Fallback xmlns="">
          <p:pic>
            <p:nvPicPr>
              <p:cNvPr id="119" name="Input penna 118">
                <a:extLst>
                  <a:ext uri="{FF2B5EF4-FFF2-40B4-BE49-F238E27FC236}">
                    <a16:creationId xmlns:a16="http://schemas.microsoft.com/office/drawing/2014/main" id="{BA82FFAA-2CE0-4146-A07E-3D52FF5944DC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446960" y="2752916"/>
                <a:ext cx="30348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20" name="Input penna 119">
                <a:extLst>
                  <a:ext uri="{FF2B5EF4-FFF2-40B4-BE49-F238E27FC236}">
                    <a16:creationId xmlns:a16="http://schemas.microsoft.com/office/drawing/2014/main" id="{3A8DB38C-7D57-4162-9CBD-B70A737860B7}"/>
                  </a:ext>
                </a:extLst>
              </p14:cNvPr>
              <p14:cNvContentPartPr/>
              <p14:nvPr/>
            </p14:nvContentPartPr>
            <p14:xfrm>
              <a:off x="4813800" y="2849396"/>
              <a:ext cx="42480" cy="91800"/>
            </p14:xfrm>
          </p:contentPart>
        </mc:Choice>
        <mc:Fallback xmlns="">
          <p:pic>
            <p:nvPicPr>
              <p:cNvPr id="120" name="Input penna 119">
                <a:extLst>
                  <a:ext uri="{FF2B5EF4-FFF2-40B4-BE49-F238E27FC236}">
                    <a16:creationId xmlns:a16="http://schemas.microsoft.com/office/drawing/2014/main" id="{3A8DB38C-7D57-4162-9CBD-B70A737860B7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4809480" y="2845076"/>
                <a:ext cx="511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1" name="Input penna 120">
                <a:extLst>
                  <a:ext uri="{FF2B5EF4-FFF2-40B4-BE49-F238E27FC236}">
                    <a16:creationId xmlns:a16="http://schemas.microsoft.com/office/drawing/2014/main" id="{FB9AFC17-88F3-4424-9563-953C782AEACD}"/>
                  </a:ext>
                </a:extLst>
              </p14:cNvPr>
              <p14:cNvContentPartPr/>
              <p14:nvPr/>
            </p14:nvContentPartPr>
            <p14:xfrm>
              <a:off x="4845840" y="2691356"/>
              <a:ext cx="36360" cy="6120"/>
            </p14:xfrm>
          </p:contentPart>
        </mc:Choice>
        <mc:Fallback xmlns="">
          <p:pic>
            <p:nvPicPr>
              <p:cNvPr id="121" name="Input penna 120">
                <a:extLst>
                  <a:ext uri="{FF2B5EF4-FFF2-40B4-BE49-F238E27FC236}">
                    <a16:creationId xmlns:a16="http://schemas.microsoft.com/office/drawing/2014/main" id="{FB9AFC17-88F3-4424-9563-953C782AEACD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841520" y="2687036"/>
                <a:ext cx="45000" cy="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2" name="Input penna 121">
                <a:extLst>
                  <a:ext uri="{FF2B5EF4-FFF2-40B4-BE49-F238E27FC236}">
                    <a16:creationId xmlns:a16="http://schemas.microsoft.com/office/drawing/2014/main" id="{3FA8BAE1-BDB9-463B-AE92-51AE5E16BDA5}"/>
                  </a:ext>
                </a:extLst>
              </p14:cNvPr>
              <p14:cNvContentPartPr/>
              <p14:nvPr/>
            </p14:nvContentPartPr>
            <p14:xfrm>
              <a:off x="5031960" y="2768396"/>
              <a:ext cx="274320" cy="175680"/>
            </p14:xfrm>
          </p:contentPart>
        </mc:Choice>
        <mc:Fallback xmlns="">
          <p:pic>
            <p:nvPicPr>
              <p:cNvPr id="122" name="Input penna 121">
                <a:extLst>
                  <a:ext uri="{FF2B5EF4-FFF2-40B4-BE49-F238E27FC236}">
                    <a16:creationId xmlns:a16="http://schemas.microsoft.com/office/drawing/2014/main" id="{3FA8BAE1-BDB9-463B-AE92-51AE5E16BDA5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5027640" y="2764076"/>
                <a:ext cx="2829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3" name="Input penna 122">
                <a:extLst>
                  <a:ext uri="{FF2B5EF4-FFF2-40B4-BE49-F238E27FC236}">
                    <a16:creationId xmlns:a16="http://schemas.microsoft.com/office/drawing/2014/main" id="{25447CDE-7482-43AB-9532-652367D7D5A9}"/>
                  </a:ext>
                </a:extLst>
              </p14:cNvPr>
              <p14:cNvContentPartPr/>
              <p14:nvPr/>
            </p14:nvContentPartPr>
            <p14:xfrm>
              <a:off x="5443440" y="2722316"/>
              <a:ext cx="351000" cy="186480"/>
            </p14:xfrm>
          </p:contentPart>
        </mc:Choice>
        <mc:Fallback xmlns="">
          <p:pic>
            <p:nvPicPr>
              <p:cNvPr id="123" name="Input penna 122">
                <a:extLst>
                  <a:ext uri="{FF2B5EF4-FFF2-40B4-BE49-F238E27FC236}">
                    <a16:creationId xmlns:a16="http://schemas.microsoft.com/office/drawing/2014/main" id="{25447CDE-7482-43AB-9532-652367D7D5A9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5439120" y="2717996"/>
                <a:ext cx="3596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4" name="Input penna 123">
                <a:extLst>
                  <a:ext uri="{FF2B5EF4-FFF2-40B4-BE49-F238E27FC236}">
                    <a16:creationId xmlns:a16="http://schemas.microsoft.com/office/drawing/2014/main" id="{3485814A-B090-4698-9989-808AFDA275B8}"/>
                  </a:ext>
                </a:extLst>
              </p14:cNvPr>
              <p14:cNvContentPartPr/>
              <p14:nvPr/>
            </p14:nvContentPartPr>
            <p14:xfrm>
              <a:off x="5551800" y="2715836"/>
              <a:ext cx="56520" cy="486720"/>
            </p14:xfrm>
          </p:contentPart>
        </mc:Choice>
        <mc:Fallback xmlns="">
          <p:pic>
            <p:nvPicPr>
              <p:cNvPr id="124" name="Input penna 123">
                <a:extLst>
                  <a:ext uri="{FF2B5EF4-FFF2-40B4-BE49-F238E27FC236}">
                    <a16:creationId xmlns:a16="http://schemas.microsoft.com/office/drawing/2014/main" id="{3485814A-B090-4698-9989-808AFDA275B8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547480" y="2711516"/>
                <a:ext cx="6516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5" name="Input penna 124">
                <a:extLst>
                  <a:ext uri="{FF2B5EF4-FFF2-40B4-BE49-F238E27FC236}">
                    <a16:creationId xmlns:a16="http://schemas.microsoft.com/office/drawing/2014/main" id="{219FDFF0-F3EA-45C2-B6C2-1BF715D7367A}"/>
                  </a:ext>
                </a:extLst>
              </p14:cNvPr>
              <p14:cNvContentPartPr/>
              <p14:nvPr/>
            </p14:nvContentPartPr>
            <p14:xfrm>
              <a:off x="5865360" y="2350076"/>
              <a:ext cx="225000" cy="717480"/>
            </p14:xfrm>
          </p:contentPart>
        </mc:Choice>
        <mc:Fallback xmlns="">
          <p:pic>
            <p:nvPicPr>
              <p:cNvPr id="125" name="Input penna 124">
                <a:extLst>
                  <a:ext uri="{FF2B5EF4-FFF2-40B4-BE49-F238E27FC236}">
                    <a16:creationId xmlns:a16="http://schemas.microsoft.com/office/drawing/2014/main" id="{219FDFF0-F3EA-45C2-B6C2-1BF715D7367A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861040" y="2345756"/>
                <a:ext cx="233640" cy="72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6" name="Input penna 125">
                <a:extLst>
                  <a:ext uri="{FF2B5EF4-FFF2-40B4-BE49-F238E27FC236}">
                    <a16:creationId xmlns:a16="http://schemas.microsoft.com/office/drawing/2014/main" id="{4B940736-FA78-4EAC-9CAC-92E8A5B1B896}"/>
                  </a:ext>
                </a:extLst>
              </p14:cNvPr>
              <p14:cNvContentPartPr/>
              <p14:nvPr/>
            </p14:nvContentPartPr>
            <p14:xfrm>
              <a:off x="6795240" y="2711516"/>
              <a:ext cx="335520" cy="253440"/>
            </p14:xfrm>
          </p:contentPart>
        </mc:Choice>
        <mc:Fallback xmlns="">
          <p:pic>
            <p:nvPicPr>
              <p:cNvPr id="126" name="Input penna 125">
                <a:extLst>
                  <a:ext uri="{FF2B5EF4-FFF2-40B4-BE49-F238E27FC236}">
                    <a16:creationId xmlns:a16="http://schemas.microsoft.com/office/drawing/2014/main" id="{4B940736-FA78-4EAC-9CAC-92E8A5B1B896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790920" y="2707196"/>
                <a:ext cx="3441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7" name="Input penna 126">
                <a:extLst>
                  <a:ext uri="{FF2B5EF4-FFF2-40B4-BE49-F238E27FC236}">
                    <a16:creationId xmlns:a16="http://schemas.microsoft.com/office/drawing/2014/main" id="{F134EDE8-8F70-473B-8D79-0D2B82680220}"/>
                  </a:ext>
                </a:extLst>
              </p14:cNvPr>
              <p14:cNvContentPartPr/>
              <p14:nvPr/>
            </p14:nvContentPartPr>
            <p14:xfrm>
              <a:off x="7180440" y="2711876"/>
              <a:ext cx="249480" cy="243000"/>
            </p14:xfrm>
          </p:contentPart>
        </mc:Choice>
        <mc:Fallback xmlns="">
          <p:pic>
            <p:nvPicPr>
              <p:cNvPr id="127" name="Input penna 126">
                <a:extLst>
                  <a:ext uri="{FF2B5EF4-FFF2-40B4-BE49-F238E27FC236}">
                    <a16:creationId xmlns:a16="http://schemas.microsoft.com/office/drawing/2014/main" id="{F134EDE8-8F70-473B-8D79-0D2B82680220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7176120" y="2707556"/>
                <a:ext cx="25812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8" name="Input penna 127">
                <a:extLst>
                  <a:ext uri="{FF2B5EF4-FFF2-40B4-BE49-F238E27FC236}">
                    <a16:creationId xmlns:a16="http://schemas.microsoft.com/office/drawing/2014/main" id="{D682D503-91E5-4A33-892A-6C93F30FC8EB}"/>
                  </a:ext>
                </a:extLst>
              </p14:cNvPr>
              <p14:cNvContentPartPr/>
              <p14:nvPr/>
            </p14:nvContentPartPr>
            <p14:xfrm>
              <a:off x="7586160" y="2742476"/>
              <a:ext cx="536040" cy="190080"/>
            </p14:xfrm>
          </p:contentPart>
        </mc:Choice>
        <mc:Fallback xmlns="">
          <p:pic>
            <p:nvPicPr>
              <p:cNvPr id="128" name="Input penna 127">
                <a:extLst>
                  <a:ext uri="{FF2B5EF4-FFF2-40B4-BE49-F238E27FC236}">
                    <a16:creationId xmlns:a16="http://schemas.microsoft.com/office/drawing/2014/main" id="{D682D503-91E5-4A33-892A-6C93F30FC8EB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7581840" y="2738156"/>
                <a:ext cx="5446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64B574C9-00F1-40FC-917A-F6AD6393BDB9}"/>
                  </a:ext>
                </a:extLst>
              </p14:cNvPr>
              <p14:cNvContentPartPr/>
              <p14:nvPr/>
            </p14:nvContentPartPr>
            <p14:xfrm>
              <a:off x="8168280" y="2740676"/>
              <a:ext cx="201600" cy="23472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64B574C9-00F1-40FC-917A-F6AD6393BDB9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8163960" y="2736356"/>
                <a:ext cx="21024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E4C1EF85-9A3F-4881-8DEB-3EEDA0F47940}"/>
                  </a:ext>
                </a:extLst>
              </p14:cNvPr>
              <p14:cNvContentPartPr/>
              <p14:nvPr/>
            </p14:nvContentPartPr>
            <p14:xfrm>
              <a:off x="8445840" y="2784956"/>
              <a:ext cx="272520" cy="189720"/>
            </p14:xfrm>
          </p:contentPart>
        </mc:Choice>
        <mc:Fallback xmlns=""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E4C1EF85-9A3F-4881-8DEB-3EEDA0F47940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8441520" y="2780636"/>
                <a:ext cx="281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A75AD9CD-5EF9-40AF-9061-B58330A92714}"/>
                  </a:ext>
                </a:extLst>
              </p14:cNvPr>
              <p14:cNvContentPartPr/>
              <p14:nvPr/>
            </p14:nvContentPartPr>
            <p14:xfrm>
              <a:off x="8766960" y="2499476"/>
              <a:ext cx="33120" cy="447480"/>
            </p14:xfrm>
          </p:contentPart>
        </mc:Choice>
        <mc:Fallback xmlns=""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A75AD9CD-5EF9-40AF-9061-B58330A92714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8762640" y="2495156"/>
                <a:ext cx="4176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2" name="Input penna 131">
                <a:extLst>
                  <a:ext uri="{FF2B5EF4-FFF2-40B4-BE49-F238E27FC236}">
                    <a16:creationId xmlns:a16="http://schemas.microsoft.com/office/drawing/2014/main" id="{223B24E0-10A0-4E48-A23F-AC813D2027CF}"/>
                  </a:ext>
                </a:extLst>
              </p14:cNvPr>
              <p14:cNvContentPartPr/>
              <p14:nvPr/>
            </p14:nvContentPartPr>
            <p14:xfrm>
              <a:off x="8831040" y="2806196"/>
              <a:ext cx="263880" cy="178200"/>
            </p14:xfrm>
          </p:contentPart>
        </mc:Choice>
        <mc:Fallback xmlns="">
          <p:pic>
            <p:nvPicPr>
              <p:cNvPr id="132" name="Input penna 131">
                <a:extLst>
                  <a:ext uri="{FF2B5EF4-FFF2-40B4-BE49-F238E27FC236}">
                    <a16:creationId xmlns:a16="http://schemas.microsoft.com/office/drawing/2014/main" id="{223B24E0-10A0-4E48-A23F-AC813D2027CF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8826720" y="2801876"/>
                <a:ext cx="2725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EE81043C-9F57-4EC4-B96F-2F3FF250720A}"/>
                  </a:ext>
                </a:extLst>
              </p14:cNvPr>
              <p14:cNvContentPartPr/>
              <p14:nvPr/>
            </p14:nvContentPartPr>
            <p14:xfrm>
              <a:off x="9547800" y="2478956"/>
              <a:ext cx="265320" cy="36072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EE81043C-9F57-4EC4-B96F-2F3FF250720A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9543480" y="2474636"/>
                <a:ext cx="27396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4" name="Input penna 133">
                <a:extLst>
                  <a:ext uri="{FF2B5EF4-FFF2-40B4-BE49-F238E27FC236}">
                    <a16:creationId xmlns:a16="http://schemas.microsoft.com/office/drawing/2014/main" id="{3145F472-159E-4960-A542-FE9177783EBC}"/>
                  </a:ext>
                </a:extLst>
              </p14:cNvPr>
              <p14:cNvContentPartPr/>
              <p14:nvPr/>
            </p14:nvContentPartPr>
            <p14:xfrm>
              <a:off x="9847320" y="2729516"/>
              <a:ext cx="298440" cy="207000"/>
            </p14:xfrm>
          </p:contentPart>
        </mc:Choice>
        <mc:Fallback xmlns="">
          <p:pic>
            <p:nvPicPr>
              <p:cNvPr id="134" name="Input penna 133">
                <a:extLst>
                  <a:ext uri="{FF2B5EF4-FFF2-40B4-BE49-F238E27FC236}">
                    <a16:creationId xmlns:a16="http://schemas.microsoft.com/office/drawing/2014/main" id="{3145F472-159E-4960-A542-FE9177783EBC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9843000" y="2725196"/>
                <a:ext cx="30708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5" name="Input penna 134">
                <a:extLst>
                  <a:ext uri="{FF2B5EF4-FFF2-40B4-BE49-F238E27FC236}">
                    <a16:creationId xmlns:a16="http://schemas.microsoft.com/office/drawing/2014/main" id="{03292A81-97D4-4355-951C-0B20F0AF152A}"/>
                  </a:ext>
                </a:extLst>
              </p14:cNvPr>
              <p14:cNvContentPartPr/>
              <p14:nvPr/>
            </p14:nvContentPartPr>
            <p14:xfrm>
              <a:off x="10358520" y="2674796"/>
              <a:ext cx="539280" cy="247320"/>
            </p14:xfrm>
          </p:contentPart>
        </mc:Choice>
        <mc:Fallback xmlns="">
          <p:pic>
            <p:nvPicPr>
              <p:cNvPr id="135" name="Input penna 134">
                <a:extLst>
                  <a:ext uri="{FF2B5EF4-FFF2-40B4-BE49-F238E27FC236}">
                    <a16:creationId xmlns:a16="http://schemas.microsoft.com/office/drawing/2014/main" id="{03292A81-97D4-4355-951C-0B20F0AF152A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10354200" y="2670476"/>
                <a:ext cx="54792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6" name="Input penna 135">
                <a:extLst>
                  <a:ext uri="{FF2B5EF4-FFF2-40B4-BE49-F238E27FC236}">
                    <a16:creationId xmlns:a16="http://schemas.microsoft.com/office/drawing/2014/main" id="{C73A062E-12C6-42FF-840B-0ADC9A61B1E8}"/>
                  </a:ext>
                </a:extLst>
              </p14:cNvPr>
              <p14:cNvContentPartPr/>
              <p14:nvPr/>
            </p14:nvContentPartPr>
            <p14:xfrm>
              <a:off x="10884840" y="2743196"/>
              <a:ext cx="235440" cy="166680"/>
            </p14:xfrm>
          </p:contentPart>
        </mc:Choice>
        <mc:Fallback xmlns="">
          <p:pic>
            <p:nvPicPr>
              <p:cNvPr id="136" name="Input penna 135">
                <a:extLst>
                  <a:ext uri="{FF2B5EF4-FFF2-40B4-BE49-F238E27FC236}">
                    <a16:creationId xmlns:a16="http://schemas.microsoft.com/office/drawing/2014/main" id="{C73A062E-12C6-42FF-840B-0ADC9A61B1E8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0880520" y="2738876"/>
                <a:ext cx="24408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7" name="Input penna 136">
                <a:extLst>
                  <a:ext uri="{FF2B5EF4-FFF2-40B4-BE49-F238E27FC236}">
                    <a16:creationId xmlns:a16="http://schemas.microsoft.com/office/drawing/2014/main" id="{83F17884-4143-4381-BB46-72FB338867D7}"/>
                  </a:ext>
                </a:extLst>
              </p14:cNvPr>
              <p14:cNvContentPartPr/>
              <p14:nvPr/>
            </p14:nvContentPartPr>
            <p14:xfrm>
              <a:off x="10815000" y="2857676"/>
              <a:ext cx="331200" cy="389160"/>
            </p14:xfrm>
          </p:contentPart>
        </mc:Choice>
        <mc:Fallback xmlns="">
          <p:pic>
            <p:nvPicPr>
              <p:cNvPr id="137" name="Input penna 136">
                <a:extLst>
                  <a:ext uri="{FF2B5EF4-FFF2-40B4-BE49-F238E27FC236}">
                    <a16:creationId xmlns:a16="http://schemas.microsoft.com/office/drawing/2014/main" id="{83F17884-4143-4381-BB46-72FB338867D7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0810680" y="2853356"/>
                <a:ext cx="33984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B1075B79-C86D-4168-8435-84BCB454CF33}"/>
                  </a:ext>
                </a:extLst>
              </p14:cNvPr>
              <p14:cNvContentPartPr/>
              <p14:nvPr/>
            </p14:nvContentPartPr>
            <p14:xfrm>
              <a:off x="11203440" y="2730596"/>
              <a:ext cx="205920" cy="187920"/>
            </p14:xfrm>
          </p:contentPart>
        </mc:Choice>
        <mc:Fallback xmlns=""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B1075B79-C86D-4168-8435-84BCB454CF33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11199120" y="2726276"/>
                <a:ext cx="2145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9" name="Input penna 138">
                <a:extLst>
                  <a:ext uri="{FF2B5EF4-FFF2-40B4-BE49-F238E27FC236}">
                    <a16:creationId xmlns:a16="http://schemas.microsoft.com/office/drawing/2014/main" id="{80D209B8-BF6B-4EAE-8BFB-CFB2BE78BBA6}"/>
                  </a:ext>
                </a:extLst>
              </p14:cNvPr>
              <p14:cNvContentPartPr/>
              <p14:nvPr/>
            </p14:nvContentPartPr>
            <p14:xfrm>
              <a:off x="11475600" y="2400116"/>
              <a:ext cx="228600" cy="505080"/>
            </p14:xfrm>
          </p:contentPart>
        </mc:Choice>
        <mc:Fallback xmlns="">
          <p:pic>
            <p:nvPicPr>
              <p:cNvPr id="139" name="Input penna 138">
                <a:extLst>
                  <a:ext uri="{FF2B5EF4-FFF2-40B4-BE49-F238E27FC236}">
                    <a16:creationId xmlns:a16="http://schemas.microsoft.com/office/drawing/2014/main" id="{80D209B8-BF6B-4EAE-8BFB-CFB2BE78BBA6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11471280" y="2395796"/>
                <a:ext cx="23724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40" name="Input penna 139">
                <a:extLst>
                  <a:ext uri="{FF2B5EF4-FFF2-40B4-BE49-F238E27FC236}">
                    <a16:creationId xmlns:a16="http://schemas.microsoft.com/office/drawing/2014/main" id="{86148C56-8D36-46E6-9A13-35602E1B4A12}"/>
                  </a:ext>
                </a:extLst>
              </p14:cNvPr>
              <p14:cNvContentPartPr/>
              <p14:nvPr/>
            </p14:nvContentPartPr>
            <p14:xfrm>
              <a:off x="11644800" y="2773796"/>
              <a:ext cx="203400" cy="263520"/>
            </p14:xfrm>
          </p:contentPart>
        </mc:Choice>
        <mc:Fallback xmlns="">
          <p:pic>
            <p:nvPicPr>
              <p:cNvPr id="140" name="Input penna 139">
                <a:extLst>
                  <a:ext uri="{FF2B5EF4-FFF2-40B4-BE49-F238E27FC236}">
                    <a16:creationId xmlns:a16="http://schemas.microsoft.com/office/drawing/2014/main" id="{86148C56-8D36-46E6-9A13-35602E1B4A12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11640480" y="2769476"/>
                <a:ext cx="21204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1" name="Input penna 140">
                <a:extLst>
                  <a:ext uri="{FF2B5EF4-FFF2-40B4-BE49-F238E27FC236}">
                    <a16:creationId xmlns:a16="http://schemas.microsoft.com/office/drawing/2014/main" id="{30F8C38B-BE74-4A27-B021-F414063C3E52}"/>
                  </a:ext>
                </a:extLst>
              </p14:cNvPr>
              <p14:cNvContentPartPr/>
              <p14:nvPr/>
            </p14:nvContentPartPr>
            <p14:xfrm>
              <a:off x="194640" y="3595316"/>
              <a:ext cx="301680" cy="214200"/>
            </p14:xfrm>
          </p:contentPart>
        </mc:Choice>
        <mc:Fallback xmlns="">
          <p:pic>
            <p:nvPicPr>
              <p:cNvPr id="141" name="Input penna 140">
                <a:extLst>
                  <a:ext uri="{FF2B5EF4-FFF2-40B4-BE49-F238E27FC236}">
                    <a16:creationId xmlns:a16="http://schemas.microsoft.com/office/drawing/2014/main" id="{30F8C38B-BE74-4A27-B021-F414063C3E52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90320" y="3590996"/>
                <a:ext cx="3103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6" name="Input penna 145">
                <a:extLst>
                  <a:ext uri="{FF2B5EF4-FFF2-40B4-BE49-F238E27FC236}">
                    <a16:creationId xmlns:a16="http://schemas.microsoft.com/office/drawing/2014/main" id="{CBDF16D7-92D3-43C7-AFF8-1208E5A640BD}"/>
                  </a:ext>
                </a:extLst>
              </p14:cNvPr>
              <p14:cNvContentPartPr/>
              <p14:nvPr/>
            </p14:nvContentPartPr>
            <p14:xfrm>
              <a:off x="690360" y="3587396"/>
              <a:ext cx="269640" cy="265680"/>
            </p14:xfrm>
          </p:contentPart>
        </mc:Choice>
        <mc:Fallback xmlns="">
          <p:pic>
            <p:nvPicPr>
              <p:cNvPr id="146" name="Input penna 145">
                <a:extLst>
                  <a:ext uri="{FF2B5EF4-FFF2-40B4-BE49-F238E27FC236}">
                    <a16:creationId xmlns:a16="http://schemas.microsoft.com/office/drawing/2014/main" id="{CBDF16D7-92D3-43C7-AFF8-1208E5A640BD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686040" y="3583076"/>
                <a:ext cx="2782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B67BA916-D3AF-4A89-9EE9-67EBE2184DCC}"/>
                  </a:ext>
                </a:extLst>
              </p14:cNvPr>
              <p14:cNvContentPartPr/>
              <p14:nvPr/>
            </p14:nvContentPartPr>
            <p14:xfrm>
              <a:off x="1060080" y="3682436"/>
              <a:ext cx="290160" cy="18072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B67BA916-D3AF-4A89-9EE9-67EBE2184DCC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1055760" y="3678116"/>
                <a:ext cx="2988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9" name="Input penna 148">
                <a:extLst>
                  <a:ext uri="{FF2B5EF4-FFF2-40B4-BE49-F238E27FC236}">
                    <a16:creationId xmlns:a16="http://schemas.microsoft.com/office/drawing/2014/main" id="{6053DFFE-9C7D-4D85-ABAA-6790951DDAB1}"/>
                  </a:ext>
                </a:extLst>
              </p14:cNvPr>
              <p14:cNvContentPartPr/>
              <p14:nvPr/>
            </p14:nvContentPartPr>
            <p14:xfrm>
              <a:off x="1503240" y="3641396"/>
              <a:ext cx="247680" cy="213840"/>
            </p14:xfrm>
          </p:contentPart>
        </mc:Choice>
        <mc:Fallback xmlns="">
          <p:pic>
            <p:nvPicPr>
              <p:cNvPr id="149" name="Input penna 148">
                <a:extLst>
                  <a:ext uri="{FF2B5EF4-FFF2-40B4-BE49-F238E27FC236}">
                    <a16:creationId xmlns:a16="http://schemas.microsoft.com/office/drawing/2014/main" id="{6053DFFE-9C7D-4D85-ABAA-6790951DDAB1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1498920" y="3637076"/>
                <a:ext cx="2563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50" name="Input penna 149">
                <a:extLst>
                  <a:ext uri="{FF2B5EF4-FFF2-40B4-BE49-F238E27FC236}">
                    <a16:creationId xmlns:a16="http://schemas.microsoft.com/office/drawing/2014/main" id="{941998D1-B1CA-4F0E-90AF-9ACDCA7F413D}"/>
                  </a:ext>
                </a:extLst>
              </p14:cNvPr>
              <p14:cNvContentPartPr/>
              <p14:nvPr/>
            </p14:nvContentPartPr>
            <p14:xfrm>
              <a:off x="1738680" y="3700076"/>
              <a:ext cx="146160" cy="164160"/>
            </p14:xfrm>
          </p:contentPart>
        </mc:Choice>
        <mc:Fallback xmlns="">
          <p:pic>
            <p:nvPicPr>
              <p:cNvPr id="150" name="Input penna 149">
                <a:extLst>
                  <a:ext uri="{FF2B5EF4-FFF2-40B4-BE49-F238E27FC236}">
                    <a16:creationId xmlns:a16="http://schemas.microsoft.com/office/drawing/2014/main" id="{941998D1-B1CA-4F0E-90AF-9ACDCA7F413D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1734360" y="3695756"/>
                <a:ext cx="15480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51" name="Input penna 150">
                <a:extLst>
                  <a:ext uri="{FF2B5EF4-FFF2-40B4-BE49-F238E27FC236}">
                    <a16:creationId xmlns:a16="http://schemas.microsoft.com/office/drawing/2014/main" id="{175797D6-8DDE-4D7D-9206-18479440D6B4}"/>
                  </a:ext>
                </a:extLst>
              </p14:cNvPr>
              <p14:cNvContentPartPr/>
              <p14:nvPr/>
            </p14:nvContentPartPr>
            <p14:xfrm>
              <a:off x="2105520" y="3445196"/>
              <a:ext cx="224640" cy="438480"/>
            </p14:xfrm>
          </p:contentPart>
        </mc:Choice>
        <mc:Fallback xmlns="">
          <p:pic>
            <p:nvPicPr>
              <p:cNvPr id="151" name="Input penna 150">
                <a:extLst>
                  <a:ext uri="{FF2B5EF4-FFF2-40B4-BE49-F238E27FC236}">
                    <a16:creationId xmlns:a16="http://schemas.microsoft.com/office/drawing/2014/main" id="{175797D6-8DDE-4D7D-9206-18479440D6B4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2101200" y="3440876"/>
                <a:ext cx="23328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52" name="Input penna 151">
                <a:extLst>
                  <a:ext uri="{FF2B5EF4-FFF2-40B4-BE49-F238E27FC236}">
                    <a16:creationId xmlns:a16="http://schemas.microsoft.com/office/drawing/2014/main" id="{8BF7A44D-60D2-407B-8691-FA422AE17A35}"/>
                  </a:ext>
                </a:extLst>
              </p14:cNvPr>
              <p14:cNvContentPartPr/>
              <p14:nvPr/>
            </p14:nvContentPartPr>
            <p14:xfrm>
              <a:off x="2407560" y="3644996"/>
              <a:ext cx="117360" cy="206640"/>
            </p14:xfrm>
          </p:contentPart>
        </mc:Choice>
        <mc:Fallback xmlns="">
          <p:pic>
            <p:nvPicPr>
              <p:cNvPr id="152" name="Input penna 151">
                <a:extLst>
                  <a:ext uri="{FF2B5EF4-FFF2-40B4-BE49-F238E27FC236}">
                    <a16:creationId xmlns:a16="http://schemas.microsoft.com/office/drawing/2014/main" id="{8BF7A44D-60D2-407B-8691-FA422AE17A35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403240" y="3640676"/>
                <a:ext cx="12600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53" name="Input penna 152">
                <a:extLst>
                  <a:ext uri="{FF2B5EF4-FFF2-40B4-BE49-F238E27FC236}">
                    <a16:creationId xmlns:a16="http://schemas.microsoft.com/office/drawing/2014/main" id="{28922917-DCAB-491F-99DD-1B679B585575}"/>
                  </a:ext>
                </a:extLst>
              </p14:cNvPr>
              <p14:cNvContentPartPr/>
              <p14:nvPr/>
            </p14:nvContentPartPr>
            <p14:xfrm>
              <a:off x="3041520" y="3684236"/>
              <a:ext cx="254880" cy="187560"/>
            </p14:xfrm>
          </p:contentPart>
        </mc:Choice>
        <mc:Fallback xmlns="">
          <p:pic>
            <p:nvPicPr>
              <p:cNvPr id="153" name="Input penna 152">
                <a:extLst>
                  <a:ext uri="{FF2B5EF4-FFF2-40B4-BE49-F238E27FC236}">
                    <a16:creationId xmlns:a16="http://schemas.microsoft.com/office/drawing/2014/main" id="{28922917-DCAB-491F-99DD-1B679B585575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3037200" y="3679916"/>
                <a:ext cx="26352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54" name="Input penna 153">
                <a:extLst>
                  <a:ext uri="{FF2B5EF4-FFF2-40B4-BE49-F238E27FC236}">
                    <a16:creationId xmlns:a16="http://schemas.microsoft.com/office/drawing/2014/main" id="{0DA2BD52-6BA7-4778-AB13-42A47E267585}"/>
                  </a:ext>
                </a:extLst>
              </p14:cNvPr>
              <p14:cNvContentPartPr/>
              <p14:nvPr/>
            </p14:nvContentPartPr>
            <p14:xfrm>
              <a:off x="3280200" y="3362756"/>
              <a:ext cx="55440" cy="475920"/>
            </p14:xfrm>
          </p:contentPart>
        </mc:Choice>
        <mc:Fallback xmlns="">
          <p:pic>
            <p:nvPicPr>
              <p:cNvPr id="154" name="Input penna 153">
                <a:extLst>
                  <a:ext uri="{FF2B5EF4-FFF2-40B4-BE49-F238E27FC236}">
                    <a16:creationId xmlns:a16="http://schemas.microsoft.com/office/drawing/2014/main" id="{0DA2BD52-6BA7-4778-AB13-42A47E267585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3275880" y="3358436"/>
                <a:ext cx="64080" cy="48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55" name="Input penna 154">
                <a:extLst>
                  <a:ext uri="{FF2B5EF4-FFF2-40B4-BE49-F238E27FC236}">
                    <a16:creationId xmlns:a16="http://schemas.microsoft.com/office/drawing/2014/main" id="{41D503E2-F528-4542-8C8D-87AD4A1DE9F1}"/>
                  </a:ext>
                </a:extLst>
              </p14:cNvPr>
              <p14:cNvContentPartPr/>
              <p14:nvPr/>
            </p14:nvContentPartPr>
            <p14:xfrm>
              <a:off x="3472440" y="3728156"/>
              <a:ext cx="185400" cy="184680"/>
            </p14:xfrm>
          </p:contentPart>
        </mc:Choice>
        <mc:Fallback xmlns="">
          <p:pic>
            <p:nvPicPr>
              <p:cNvPr id="155" name="Input penna 154">
                <a:extLst>
                  <a:ext uri="{FF2B5EF4-FFF2-40B4-BE49-F238E27FC236}">
                    <a16:creationId xmlns:a16="http://schemas.microsoft.com/office/drawing/2014/main" id="{41D503E2-F528-4542-8C8D-87AD4A1DE9F1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3468120" y="3723836"/>
                <a:ext cx="1940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6" name="Input penna 155">
                <a:extLst>
                  <a:ext uri="{FF2B5EF4-FFF2-40B4-BE49-F238E27FC236}">
                    <a16:creationId xmlns:a16="http://schemas.microsoft.com/office/drawing/2014/main" id="{2E68EB6A-E513-4560-BA08-31A4C0FA7AD4}"/>
                  </a:ext>
                </a:extLst>
              </p14:cNvPr>
              <p14:cNvContentPartPr/>
              <p14:nvPr/>
            </p14:nvContentPartPr>
            <p14:xfrm>
              <a:off x="3656040" y="3371036"/>
              <a:ext cx="339480" cy="527400"/>
            </p14:xfrm>
          </p:contentPart>
        </mc:Choice>
        <mc:Fallback xmlns="">
          <p:pic>
            <p:nvPicPr>
              <p:cNvPr id="156" name="Input penna 155">
                <a:extLst>
                  <a:ext uri="{FF2B5EF4-FFF2-40B4-BE49-F238E27FC236}">
                    <a16:creationId xmlns:a16="http://schemas.microsoft.com/office/drawing/2014/main" id="{2E68EB6A-E513-4560-BA08-31A4C0FA7AD4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3651720" y="3366716"/>
                <a:ext cx="34812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7" name="Input penna 156">
                <a:extLst>
                  <a:ext uri="{FF2B5EF4-FFF2-40B4-BE49-F238E27FC236}">
                    <a16:creationId xmlns:a16="http://schemas.microsoft.com/office/drawing/2014/main" id="{E69BF62D-5F1D-4D4D-9DAA-6E9816A1B49D}"/>
                  </a:ext>
                </a:extLst>
              </p14:cNvPr>
              <p14:cNvContentPartPr/>
              <p14:nvPr/>
            </p14:nvContentPartPr>
            <p14:xfrm>
              <a:off x="4427880" y="3752636"/>
              <a:ext cx="30600" cy="504000"/>
            </p14:xfrm>
          </p:contentPart>
        </mc:Choice>
        <mc:Fallback xmlns="">
          <p:pic>
            <p:nvPicPr>
              <p:cNvPr id="157" name="Input penna 156">
                <a:extLst>
                  <a:ext uri="{FF2B5EF4-FFF2-40B4-BE49-F238E27FC236}">
                    <a16:creationId xmlns:a16="http://schemas.microsoft.com/office/drawing/2014/main" id="{E69BF62D-5F1D-4D4D-9DAA-6E9816A1B49D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4423560" y="3748316"/>
                <a:ext cx="3924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8" name="Input penna 157">
                <a:extLst>
                  <a:ext uri="{FF2B5EF4-FFF2-40B4-BE49-F238E27FC236}">
                    <a16:creationId xmlns:a16="http://schemas.microsoft.com/office/drawing/2014/main" id="{F1AB0940-2267-4732-9ED4-006EBF35DE54}"/>
                  </a:ext>
                </a:extLst>
              </p14:cNvPr>
              <p14:cNvContentPartPr/>
              <p14:nvPr/>
            </p14:nvContentPartPr>
            <p14:xfrm>
              <a:off x="4386840" y="3708716"/>
              <a:ext cx="325440" cy="165240"/>
            </p14:xfrm>
          </p:contentPart>
        </mc:Choice>
        <mc:Fallback xmlns="">
          <p:pic>
            <p:nvPicPr>
              <p:cNvPr id="158" name="Input penna 157">
                <a:extLst>
                  <a:ext uri="{FF2B5EF4-FFF2-40B4-BE49-F238E27FC236}">
                    <a16:creationId xmlns:a16="http://schemas.microsoft.com/office/drawing/2014/main" id="{F1AB0940-2267-4732-9ED4-006EBF35DE54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4382520" y="3704396"/>
                <a:ext cx="33408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9" name="Input penna 158">
                <a:extLst>
                  <a:ext uri="{FF2B5EF4-FFF2-40B4-BE49-F238E27FC236}">
                    <a16:creationId xmlns:a16="http://schemas.microsoft.com/office/drawing/2014/main" id="{3F9213D8-81A3-40BA-8F15-366C869BA318}"/>
                  </a:ext>
                </a:extLst>
              </p14:cNvPr>
              <p14:cNvContentPartPr/>
              <p14:nvPr/>
            </p14:nvContentPartPr>
            <p14:xfrm>
              <a:off x="4758000" y="3582356"/>
              <a:ext cx="177480" cy="304560"/>
            </p14:xfrm>
          </p:contentPart>
        </mc:Choice>
        <mc:Fallback xmlns="">
          <p:pic>
            <p:nvPicPr>
              <p:cNvPr id="159" name="Input penna 158">
                <a:extLst>
                  <a:ext uri="{FF2B5EF4-FFF2-40B4-BE49-F238E27FC236}">
                    <a16:creationId xmlns:a16="http://schemas.microsoft.com/office/drawing/2014/main" id="{3F9213D8-81A3-40BA-8F15-366C869BA318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4753680" y="3578036"/>
                <a:ext cx="18612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60" name="Input penna 159">
                <a:extLst>
                  <a:ext uri="{FF2B5EF4-FFF2-40B4-BE49-F238E27FC236}">
                    <a16:creationId xmlns:a16="http://schemas.microsoft.com/office/drawing/2014/main" id="{194E20E7-DA33-4DA0-97F0-2D5D91C5F268}"/>
                  </a:ext>
                </a:extLst>
              </p14:cNvPr>
              <p14:cNvContentPartPr/>
              <p14:nvPr/>
            </p14:nvContentPartPr>
            <p14:xfrm>
              <a:off x="4965720" y="3707276"/>
              <a:ext cx="292320" cy="193320"/>
            </p14:xfrm>
          </p:contentPart>
        </mc:Choice>
        <mc:Fallback xmlns="">
          <p:pic>
            <p:nvPicPr>
              <p:cNvPr id="160" name="Input penna 159">
                <a:extLst>
                  <a:ext uri="{FF2B5EF4-FFF2-40B4-BE49-F238E27FC236}">
                    <a16:creationId xmlns:a16="http://schemas.microsoft.com/office/drawing/2014/main" id="{194E20E7-DA33-4DA0-97F0-2D5D91C5F268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4961400" y="3702956"/>
                <a:ext cx="3009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61" name="Input penna 160">
                <a:extLst>
                  <a:ext uri="{FF2B5EF4-FFF2-40B4-BE49-F238E27FC236}">
                    <a16:creationId xmlns:a16="http://schemas.microsoft.com/office/drawing/2014/main" id="{4201DF69-AE91-4B40-8EE4-A888854EE662}"/>
                  </a:ext>
                </a:extLst>
              </p14:cNvPr>
              <p14:cNvContentPartPr/>
              <p14:nvPr/>
            </p14:nvContentPartPr>
            <p14:xfrm>
              <a:off x="5352000" y="3660836"/>
              <a:ext cx="301680" cy="167760"/>
            </p14:xfrm>
          </p:contentPart>
        </mc:Choice>
        <mc:Fallback xmlns="">
          <p:pic>
            <p:nvPicPr>
              <p:cNvPr id="161" name="Input penna 160">
                <a:extLst>
                  <a:ext uri="{FF2B5EF4-FFF2-40B4-BE49-F238E27FC236}">
                    <a16:creationId xmlns:a16="http://schemas.microsoft.com/office/drawing/2014/main" id="{4201DF69-AE91-4B40-8EE4-A888854EE662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5347680" y="3656516"/>
                <a:ext cx="3103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62" name="Input penna 161">
                <a:extLst>
                  <a:ext uri="{FF2B5EF4-FFF2-40B4-BE49-F238E27FC236}">
                    <a16:creationId xmlns:a16="http://schemas.microsoft.com/office/drawing/2014/main" id="{3A5429B3-6960-433B-AEE1-31942BCA8541}"/>
                  </a:ext>
                </a:extLst>
              </p14:cNvPr>
              <p14:cNvContentPartPr/>
              <p14:nvPr/>
            </p14:nvContentPartPr>
            <p14:xfrm>
              <a:off x="5639640" y="3366356"/>
              <a:ext cx="72000" cy="488880"/>
            </p14:xfrm>
          </p:contentPart>
        </mc:Choice>
        <mc:Fallback xmlns="">
          <p:pic>
            <p:nvPicPr>
              <p:cNvPr id="162" name="Input penna 161">
                <a:extLst>
                  <a:ext uri="{FF2B5EF4-FFF2-40B4-BE49-F238E27FC236}">
                    <a16:creationId xmlns:a16="http://schemas.microsoft.com/office/drawing/2014/main" id="{3A5429B3-6960-433B-AEE1-31942BCA8541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5635320" y="3362036"/>
                <a:ext cx="8064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63" name="Input penna 162">
                <a:extLst>
                  <a:ext uri="{FF2B5EF4-FFF2-40B4-BE49-F238E27FC236}">
                    <a16:creationId xmlns:a16="http://schemas.microsoft.com/office/drawing/2014/main" id="{2F2B4247-31B8-4BA9-8E3D-78F423D8B3ED}"/>
                  </a:ext>
                </a:extLst>
              </p14:cNvPr>
              <p14:cNvContentPartPr/>
              <p14:nvPr/>
            </p14:nvContentPartPr>
            <p14:xfrm>
              <a:off x="5747280" y="3681356"/>
              <a:ext cx="266040" cy="193320"/>
            </p14:xfrm>
          </p:contentPart>
        </mc:Choice>
        <mc:Fallback xmlns="">
          <p:pic>
            <p:nvPicPr>
              <p:cNvPr id="163" name="Input penna 162">
                <a:extLst>
                  <a:ext uri="{FF2B5EF4-FFF2-40B4-BE49-F238E27FC236}">
                    <a16:creationId xmlns:a16="http://schemas.microsoft.com/office/drawing/2014/main" id="{2F2B4247-31B8-4BA9-8E3D-78F423D8B3ED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5742960" y="3677036"/>
                <a:ext cx="27468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64" name="Input penna 163">
                <a:extLst>
                  <a:ext uri="{FF2B5EF4-FFF2-40B4-BE49-F238E27FC236}">
                    <a16:creationId xmlns:a16="http://schemas.microsoft.com/office/drawing/2014/main" id="{3778CEFE-2E5C-4ED2-B20A-D33CC3F0EA8F}"/>
                  </a:ext>
                </a:extLst>
              </p14:cNvPr>
              <p14:cNvContentPartPr/>
              <p14:nvPr/>
            </p14:nvContentPartPr>
            <p14:xfrm>
              <a:off x="6234000" y="3233156"/>
              <a:ext cx="153360" cy="601560"/>
            </p14:xfrm>
          </p:contentPart>
        </mc:Choice>
        <mc:Fallback xmlns="">
          <p:pic>
            <p:nvPicPr>
              <p:cNvPr id="164" name="Input penna 163">
                <a:extLst>
                  <a:ext uri="{FF2B5EF4-FFF2-40B4-BE49-F238E27FC236}">
                    <a16:creationId xmlns:a16="http://schemas.microsoft.com/office/drawing/2014/main" id="{3778CEFE-2E5C-4ED2-B20A-D33CC3F0EA8F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6229680" y="3228836"/>
                <a:ext cx="16200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65" name="Input penna 164">
                <a:extLst>
                  <a:ext uri="{FF2B5EF4-FFF2-40B4-BE49-F238E27FC236}">
                    <a16:creationId xmlns:a16="http://schemas.microsoft.com/office/drawing/2014/main" id="{F326F93E-4DC8-4EBF-BEA4-CAEDB29A1211}"/>
                  </a:ext>
                </a:extLst>
              </p14:cNvPr>
              <p14:cNvContentPartPr/>
              <p14:nvPr/>
            </p14:nvContentPartPr>
            <p14:xfrm>
              <a:off x="6046440" y="3563276"/>
              <a:ext cx="235800" cy="25920"/>
            </p14:xfrm>
          </p:contentPart>
        </mc:Choice>
        <mc:Fallback xmlns="">
          <p:pic>
            <p:nvPicPr>
              <p:cNvPr id="165" name="Input penna 164">
                <a:extLst>
                  <a:ext uri="{FF2B5EF4-FFF2-40B4-BE49-F238E27FC236}">
                    <a16:creationId xmlns:a16="http://schemas.microsoft.com/office/drawing/2014/main" id="{F326F93E-4DC8-4EBF-BEA4-CAEDB29A1211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6042120" y="3558956"/>
                <a:ext cx="24444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6" name="Input penna 165">
                <a:extLst>
                  <a:ext uri="{FF2B5EF4-FFF2-40B4-BE49-F238E27FC236}">
                    <a16:creationId xmlns:a16="http://schemas.microsoft.com/office/drawing/2014/main" id="{A19AECDA-52CC-4471-A6D9-269E3165C114}"/>
                  </a:ext>
                </a:extLst>
              </p14:cNvPr>
              <p14:cNvContentPartPr/>
              <p14:nvPr/>
            </p14:nvContentPartPr>
            <p14:xfrm>
              <a:off x="6500040" y="3244316"/>
              <a:ext cx="145440" cy="585720"/>
            </p14:xfrm>
          </p:contentPart>
        </mc:Choice>
        <mc:Fallback xmlns="">
          <p:pic>
            <p:nvPicPr>
              <p:cNvPr id="166" name="Input penna 165">
                <a:extLst>
                  <a:ext uri="{FF2B5EF4-FFF2-40B4-BE49-F238E27FC236}">
                    <a16:creationId xmlns:a16="http://schemas.microsoft.com/office/drawing/2014/main" id="{A19AECDA-52CC-4471-A6D9-269E3165C114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6495720" y="3239996"/>
                <a:ext cx="154080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7" name="Input penna 166">
                <a:extLst>
                  <a:ext uri="{FF2B5EF4-FFF2-40B4-BE49-F238E27FC236}">
                    <a16:creationId xmlns:a16="http://schemas.microsoft.com/office/drawing/2014/main" id="{5D7138B7-C722-4679-9D5E-FC7BF06161BF}"/>
                  </a:ext>
                </a:extLst>
              </p14:cNvPr>
              <p14:cNvContentPartPr/>
              <p14:nvPr/>
            </p14:nvContentPartPr>
            <p14:xfrm>
              <a:off x="6246240" y="3534836"/>
              <a:ext cx="378000" cy="9360"/>
            </p14:xfrm>
          </p:contentPart>
        </mc:Choice>
        <mc:Fallback xmlns="">
          <p:pic>
            <p:nvPicPr>
              <p:cNvPr id="167" name="Input penna 166">
                <a:extLst>
                  <a:ext uri="{FF2B5EF4-FFF2-40B4-BE49-F238E27FC236}">
                    <a16:creationId xmlns:a16="http://schemas.microsoft.com/office/drawing/2014/main" id="{5D7138B7-C722-4679-9D5E-FC7BF06161BF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241920" y="3530516"/>
                <a:ext cx="386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8" name="Input penna 167">
                <a:extLst>
                  <a:ext uri="{FF2B5EF4-FFF2-40B4-BE49-F238E27FC236}">
                    <a16:creationId xmlns:a16="http://schemas.microsoft.com/office/drawing/2014/main" id="{90272CBC-FB27-4911-82DE-F79A57A76ABE}"/>
                  </a:ext>
                </a:extLst>
              </p14:cNvPr>
              <p14:cNvContentPartPr/>
              <p14:nvPr/>
            </p14:nvContentPartPr>
            <p14:xfrm>
              <a:off x="6703080" y="3731036"/>
              <a:ext cx="306720" cy="140040"/>
            </p14:xfrm>
          </p:contentPart>
        </mc:Choice>
        <mc:Fallback xmlns="">
          <p:pic>
            <p:nvPicPr>
              <p:cNvPr id="168" name="Input penna 167">
                <a:extLst>
                  <a:ext uri="{FF2B5EF4-FFF2-40B4-BE49-F238E27FC236}">
                    <a16:creationId xmlns:a16="http://schemas.microsoft.com/office/drawing/2014/main" id="{90272CBC-FB27-4911-82DE-F79A57A76ABE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6698760" y="3726716"/>
                <a:ext cx="3153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85" name="Input penna 284">
                <a:extLst>
                  <a:ext uri="{FF2B5EF4-FFF2-40B4-BE49-F238E27FC236}">
                    <a16:creationId xmlns:a16="http://schemas.microsoft.com/office/drawing/2014/main" id="{E4F98C2A-DB8B-45B2-923C-F4FCE917F4DB}"/>
                  </a:ext>
                </a:extLst>
              </p14:cNvPr>
              <p14:cNvContentPartPr/>
              <p14:nvPr/>
            </p14:nvContentPartPr>
            <p14:xfrm>
              <a:off x="3951600" y="2728436"/>
              <a:ext cx="157680" cy="39600"/>
            </p14:xfrm>
          </p:contentPart>
        </mc:Choice>
        <mc:Fallback xmlns="">
          <p:pic>
            <p:nvPicPr>
              <p:cNvPr id="285" name="Input penna 284">
                <a:extLst>
                  <a:ext uri="{FF2B5EF4-FFF2-40B4-BE49-F238E27FC236}">
                    <a16:creationId xmlns:a16="http://schemas.microsoft.com/office/drawing/2014/main" id="{E4F98C2A-DB8B-45B2-923C-F4FCE917F4DB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3947280" y="2724116"/>
                <a:ext cx="166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86" name="Input penna 285">
                <a:extLst>
                  <a:ext uri="{FF2B5EF4-FFF2-40B4-BE49-F238E27FC236}">
                    <a16:creationId xmlns:a16="http://schemas.microsoft.com/office/drawing/2014/main" id="{F61CD1D7-B465-44E2-8981-E5C87B28711C}"/>
                  </a:ext>
                </a:extLst>
              </p14:cNvPr>
              <p14:cNvContentPartPr/>
              <p14:nvPr/>
            </p14:nvContentPartPr>
            <p14:xfrm>
              <a:off x="3934680" y="2774156"/>
              <a:ext cx="164520" cy="495000"/>
            </p14:xfrm>
          </p:contentPart>
        </mc:Choice>
        <mc:Fallback xmlns="">
          <p:pic>
            <p:nvPicPr>
              <p:cNvPr id="286" name="Input penna 285">
                <a:extLst>
                  <a:ext uri="{FF2B5EF4-FFF2-40B4-BE49-F238E27FC236}">
                    <a16:creationId xmlns:a16="http://schemas.microsoft.com/office/drawing/2014/main" id="{F61CD1D7-B465-44E2-8981-E5C87B28711C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3930360" y="2769836"/>
                <a:ext cx="173160" cy="50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88" name="Input penna 287">
                <a:extLst>
                  <a:ext uri="{FF2B5EF4-FFF2-40B4-BE49-F238E27FC236}">
                    <a16:creationId xmlns:a16="http://schemas.microsoft.com/office/drawing/2014/main" id="{80AC5162-5B8F-4CAE-93AF-3177686C2C1D}"/>
                  </a:ext>
                </a:extLst>
              </p14:cNvPr>
              <p14:cNvContentPartPr/>
              <p14:nvPr/>
            </p14:nvContentPartPr>
            <p14:xfrm>
              <a:off x="10524840" y="2005196"/>
              <a:ext cx="186480" cy="10800"/>
            </p14:xfrm>
          </p:contentPart>
        </mc:Choice>
        <mc:Fallback xmlns="">
          <p:pic>
            <p:nvPicPr>
              <p:cNvPr id="288" name="Input penna 287">
                <a:extLst>
                  <a:ext uri="{FF2B5EF4-FFF2-40B4-BE49-F238E27FC236}">
                    <a16:creationId xmlns:a16="http://schemas.microsoft.com/office/drawing/2014/main" id="{80AC5162-5B8F-4CAE-93AF-3177686C2C1D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10520520" y="2000876"/>
                <a:ext cx="19512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89" name="Input penna 288">
                <a:extLst>
                  <a:ext uri="{FF2B5EF4-FFF2-40B4-BE49-F238E27FC236}">
                    <a16:creationId xmlns:a16="http://schemas.microsoft.com/office/drawing/2014/main" id="{A48B1313-23EF-43F6-BE76-54F4766D4C3B}"/>
                  </a:ext>
                </a:extLst>
              </p14:cNvPr>
              <p14:cNvContentPartPr/>
              <p14:nvPr/>
            </p14:nvContentPartPr>
            <p14:xfrm>
              <a:off x="10791240" y="1827716"/>
              <a:ext cx="172440" cy="48960"/>
            </p14:xfrm>
          </p:contentPart>
        </mc:Choice>
        <mc:Fallback xmlns="">
          <p:pic>
            <p:nvPicPr>
              <p:cNvPr id="289" name="Input penna 288">
                <a:extLst>
                  <a:ext uri="{FF2B5EF4-FFF2-40B4-BE49-F238E27FC236}">
                    <a16:creationId xmlns:a16="http://schemas.microsoft.com/office/drawing/2014/main" id="{A48B1313-23EF-43F6-BE76-54F4766D4C3B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10786920" y="1823396"/>
                <a:ext cx="1810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90" name="Input penna 289">
                <a:extLst>
                  <a:ext uri="{FF2B5EF4-FFF2-40B4-BE49-F238E27FC236}">
                    <a16:creationId xmlns:a16="http://schemas.microsoft.com/office/drawing/2014/main" id="{05A1AB12-59D1-42A4-A481-CCF2758CA2BF}"/>
                  </a:ext>
                </a:extLst>
              </p14:cNvPr>
              <p14:cNvContentPartPr/>
              <p14:nvPr/>
            </p14:nvContentPartPr>
            <p14:xfrm>
              <a:off x="10741920" y="1886036"/>
              <a:ext cx="147960" cy="493560"/>
            </p14:xfrm>
          </p:contentPart>
        </mc:Choice>
        <mc:Fallback xmlns="">
          <p:pic>
            <p:nvPicPr>
              <p:cNvPr id="290" name="Input penna 289">
                <a:extLst>
                  <a:ext uri="{FF2B5EF4-FFF2-40B4-BE49-F238E27FC236}">
                    <a16:creationId xmlns:a16="http://schemas.microsoft.com/office/drawing/2014/main" id="{05A1AB12-59D1-42A4-A481-CCF2758CA2BF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10737600" y="1881716"/>
                <a:ext cx="15660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98" name="Input penna 297">
                <a:extLst>
                  <a:ext uri="{FF2B5EF4-FFF2-40B4-BE49-F238E27FC236}">
                    <a16:creationId xmlns:a16="http://schemas.microsoft.com/office/drawing/2014/main" id="{D49769BA-7FC3-4D14-BAB6-6127C57CA288}"/>
                  </a:ext>
                </a:extLst>
              </p14:cNvPr>
              <p14:cNvContentPartPr/>
              <p14:nvPr/>
            </p14:nvContentPartPr>
            <p14:xfrm>
              <a:off x="3986981" y="3031295"/>
              <a:ext cx="226080" cy="16560"/>
            </p14:xfrm>
          </p:contentPart>
        </mc:Choice>
        <mc:Fallback xmlns="">
          <p:pic>
            <p:nvPicPr>
              <p:cNvPr id="298" name="Input penna 297">
                <a:extLst>
                  <a:ext uri="{FF2B5EF4-FFF2-40B4-BE49-F238E27FC236}">
                    <a16:creationId xmlns:a16="http://schemas.microsoft.com/office/drawing/2014/main" id="{D49769BA-7FC3-4D14-BAB6-6127C57CA288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3982661" y="3026975"/>
                <a:ext cx="23472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00" name="Input penna 299">
                <a:extLst>
                  <a:ext uri="{FF2B5EF4-FFF2-40B4-BE49-F238E27FC236}">
                    <a16:creationId xmlns:a16="http://schemas.microsoft.com/office/drawing/2014/main" id="{773D724B-5A3D-4625-A351-5CAF083A2E7F}"/>
                  </a:ext>
                </a:extLst>
              </p14:cNvPr>
              <p14:cNvContentPartPr/>
              <p14:nvPr/>
            </p14:nvContentPartPr>
            <p14:xfrm>
              <a:off x="10708901" y="2160095"/>
              <a:ext cx="242640" cy="21600"/>
            </p14:xfrm>
          </p:contentPart>
        </mc:Choice>
        <mc:Fallback xmlns="">
          <p:pic>
            <p:nvPicPr>
              <p:cNvPr id="300" name="Input penna 299">
                <a:extLst>
                  <a:ext uri="{FF2B5EF4-FFF2-40B4-BE49-F238E27FC236}">
                    <a16:creationId xmlns:a16="http://schemas.microsoft.com/office/drawing/2014/main" id="{773D724B-5A3D-4625-A351-5CAF083A2E7F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10704581" y="2155775"/>
                <a:ext cx="25128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3" name="Gruppo 312">
            <a:extLst>
              <a:ext uri="{FF2B5EF4-FFF2-40B4-BE49-F238E27FC236}">
                <a16:creationId xmlns:a16="http://schemas.microsoft.com/office/drawing/2014/main" id="{6EF620F5-70FE-4F53-BBB8-986C325A5894}"/>
              </a:ext>
            </a:extLst>
          </p:cNvPr>
          <p:cNvGrpSpPr/>
          <p:nvPr/>
        </p:nvGrpSpPr>
        <p:grpSpPr>
          <a:xfrm>
            <a:off x="156120" y="4249076"/>
            <a:ext cx="11681280" cy="2598120"/>
            <a:chOff x="156120" y="4249076"/>
            <a:chExt cx="11681280" cy="259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545C34D6-EDBA-442E-A02C-61379598BF31}"/>
                    </a:ext>
                  </a:extLst>
                </p14:cNvPr>
                <p14:cNvContentPartPr/>
                <p14:nvPr/>
              </p14:nvContentPartPr>
              <p14:xfrm>
                <a:off x="156120" y="5868716"/>
                <a:ext cx="84960" cy="1440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545C34D6-EDBA-442E-A02C-61379598BF31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51800" y="5864396"/>
                  <a:ext cx="936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C799876C-958B-4CEB-8839-7D6750EED89B}"/>
                    </a:ext>
                  </a:extLst>
                </p14:cNvPr>
                <p14:cNvContentPartPr/>
                <p14:nvPr/>
              </p14:nvContentPartPr>
              <p14:xfrm>
                <a:off x="159360" y="5963396"/>
                <a:ext cx="165960" cy="468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C799876C-958B-4CEB-8839-7D6750EED89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55040" y="5959076"/>
                  <a:ext cx="17460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FB1A7809-2EC5-4E7B-AA4B-3A395BC38F1E}"/>
                    </a:ext>
                  </a:extLst>
                </p14:cNvPr>
                <p14:cNvContentPartPr/>
                <p14:nvPr/>
              </p14:nvContentPartPr>
              <p14:xfrm>
                <a:off x="782160" y="5694836"/>
                <a:ext cx="498240" cy="2494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FB1A7809-2EC5-4E7B-AA4B-3A395BC38F1E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77840" y="5690516"/>
                  <a:ext cx="50688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3FC7D719-1D30-4666-80EF-D9398A42B56E}"/>
                    </a:ext>
                  </a:extLst>
                </p14:cNvPr>
                <p14:cNvContentPartPr/>
                <p14:nvPr/>
              </p14:nvContentPartPr>
              <p14:xfrm>
                <a:off x="1424760" y="5747396"/>
                <a:ext cx="223200" cy="27792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3FC7D719-1D30-4666-80EF-D9398A42B56E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420440" y="5743076"/>
                  <a:ext cx="2318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68734D6D-7F28-412B-A2A9-D0E8624753DB}"/>
                    </a:ext>
                  </a:extLst>
                </p14:cNvPr>
                <p14:cNvContentPartPr/>
                <p14:nvPr/>
              </p14:nvContentPartPr>
              <p14:xfrm>
                <a:off x="1724280" y="5542196"/>
                <a:ext cx="367560" cy="35748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68734D6D-7F28-412B-A2A9-D0E8624753DB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719960" y="5537876"/>
                  <a:ext cx="3762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07C8D954-D0C2-4E13-BC78-682A088BFDAE}"/>
                    </a:ext>
                  </a:extLst>
                </p14:cNvPr>
                <p14:cNvContentPartPr/>
                <p14:nvPr/>
              </p14:nvContentPartPr>
              <p14:xfrm>
                <a:off x="2166000" y="5628236"/>
                <a:ext cx="575640" cy="30528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07C8D954-D0C2-4E13-BC78-682A088BFDAE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161680" y="5623916"/>
                  <a:ext cx="5842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7B2778DD-A6AF-476A-B873-C81CD3D8AEEF}"/>
                    </a:ext>
                  </a:extLst>
                </p14:cNvPr>
                <p14:cNvContentPartPr/>
                <p14:nvPr/>
              </p14:nvContentPartPr>
              <p14:xfrm>
                <a:off x="2823360" y="5655236"/>
                <a:ext cx="258480" cy="36612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7B2778DD-A6AF-476A-B873-C81CD3D8AEE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819040" y="5650916"/>
                  <a:ext cx="2671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B0578425-B007-4E7C-A583-FFA11F3B3D83}"/>
                    </a:ext>
                  </a:extLst>
                </p14:cNvPr>
                <p14:cNvContentPartPr/>
                <p14:nvPr/>
              </p14:nvContentPartPr>
              <p14:xfrm>
                <a:off x="3162840" y="5613476"/>
                <a:ext cx="435960" cy="23904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B0578425-B007-4E7C-A583-FFA11F3B3D8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158520" y="5609156"/>
                  <a:ext cx="4446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961E2414-D14F-473D-8478-FDF240312E19}"/>
                    </a:ext>
                  </a:extLst>
                </p14:cNvPr>
                <p14:cNvContentPartPr/>
                <p14:nvPr/>
              </p14:nvContentPartPr>
              <p14:xfrm>
                <a:off x="3353640" y="5626076"/>
                <a:ext cx="122760" cy="77112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961E2414-D14F-473D-8478-FDF240312E1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349320" y="5621756"/>
                  <a:ext cx="131400" cy="7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09F67941-CDC1-4D40-8942-56709F9CE459}"/>
                    </a:ext>
                  </a:extLst>
                </p14:cNvPr>
                <p14:cNvContentPartPr/>
                <p14:nvPr/>
              </p14:nvContentPartPr>
              <p14:xfrm>
                <a:off x="5213760" y="5643356"/>
                <a:ext cx="244080" cy="25380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09F67941-CDC1-4D40-8942-56709F9CE459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209440" y="5639036"/>
                  <a:ext cx="2527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A54D9D84-ED67-466C-8B44-54E6AC101540}"/>
                    </a:ext>
                  </a:extLst>
                </p14:cNvPr>
                <p14:cNvContentPartPr/>
                <p14:nvPr/>
              </p14:nvContentPartPr>
              <p14:xfrm>
                <a:off x="5602920" y="5685836"/>
                <a:ext cx="82800" cy="18648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A54D9D84-ED67-466C-8B44-54E6AC101540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598600" y="5681516"/>
                  <a:ext cx="91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14C65752-221D-45BE-93B8-D18B91A709CE}"/>
                    </a:ext>
                  </a:extLst>
                </p14:cNvPr>
                <p14:cNvContentPartPr/>
                <p14:nvPr/>
              </p14:nvContentPartPr>
              <p14:xfrm>
                <a:off x="5663760" y="5556956"/>
                <a:ext cx="20880" cy="1332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14C65752-221D-45BE-93B8-D18B91A709CE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659440" y="5552636"/>
                  <a:ext cx="295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A15085CC-445B-4DEF-8C38-7677F75D503C}"/>
                    </a:ext>
                  </a:extLst>
                </p14:cNvPr>
                <p14:cNvContentPartPr/>
                <p14:nvPr/>
              </p14:nvContentPartPr>
              <p14:xfrm>
                <a:off x="5837640" y="5695196"/>
                <a:ext cx="303480" cy="16740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A15085CC-445B-4DEF-8C38-7677F75D503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833320" y="5690876"/>
                  <a:ext cx="3121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27499F6C-3371-4352-884D-F8FAE28FDD3D}"/>
                    </a:ext>
                  </a:extLst>
                </p14:cNvPr>
                <p14:cNvContentPartPr/>
                <p14:nvPr/>
              </p14:nvContentPartPr>
              <p14:xfrm>
                <a:off x="6241200" y="5530316"/>
                <a:ext cx="315360" cy="34668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27499F6C-3371-4352-884D-F8FAE28FDD3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236880" y="5525996"/>
                  <a:ext cx="32400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3443C193-FD75-48C6-8D82-E0DDD23D2C16}"/>
                    </a:ext>
                  </a:extLst>
                </p14:cNvPr>
                <p14:cNvContentPartPr/>
                <p14:nvPr/>
              </p14:nvContentPartPr>
              <p14:xfrm>
                <a:off x="6704160" y="5620316"/>
                <a:ext cx="338400" cy="33228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3443C193-FD75-48C6-8D82-E0DDD23D2C16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699840" y="5615996"/>
                  <a:ext cx="3470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236286B1-869A-471A-8B2A-B97BCAD32082}"/>
                    </a:ext>
                  </a:extLst>
                </p14:cNvPr>
                <p14:cNvContentPartPr/>
                <p14:nvPr/>
              </p14:nvContentPartPr>
              <p14:xfrm>
                <a:off x="7126800" y="5678636"/>
                <a:ext cx="95040" cy="16884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236286B1-869A-471A-8B2A-B97BCAD32082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122480" y="5674316"/>
                  <a:ext cx="1036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99656341-6290-4E44-A2DA-E7D89833CACA}"/>
                    </a:ext>
                  </a:extLst>
                </p14:cNvPr>
                <p14:cNvContentPartPr/>
                <p14:nvPr/>
              </p14:nvContentPartPr>
              <p14:xfrm>
                <a:off x="7173960" y="5533196"/>
                <a:ext cx="40680" cy="2736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99656341-6290-4E44-A2DA-E7D89833CACA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169640" y="5528876"/>
                  <a:ext cx="49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5E88FCC3-8A60-4830-8F01-1154B4F2AB1E}"/>
                    </a:ext>
                  </a:extLst>
                </p14:cNvPr>
                <p14:cNvContentPartPr/>
                <p14:nvPr/>
              </p14:nvContentPartPr>
              <p14:xfrm>
                <a:off x="7284120" y="5680076"/>
                <a:ext cx="258120" cy="22716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5E88FCC3-8A60-4830-8F01-1154B4F2AB1E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279800" y="5675756"/>
                  <a:ext cx="2667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BD2F3D81-9868-4947-911A-14FE54F5BDC6}"/>
                    </a:ext>
                  </a:extLst>
                </p14:cNvPr>
                <p14:cNvContentPartPr/>
                <p14:nvPr/>
              </p14:nvContentPartPr>
              <p14:xfrm>
                <a:off x="7690560" y="5566316"/>
                <a:ext cx="342720" cy="31356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BD2F3D81-9868-4947-911A-14FE54F5BDC6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686240" y="5561996"/>
                  <a:ext cx="3513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548E69F1-8E57-47E1-B9E6-7BBA78475A64}"/>
                    </a:ext>
                  </a:extLst>
                </p14:cNvPr>
                <p14:cNvContentPartPr/>
                <p14:nvPr/>
              </p14:nvContentPartPr>
              <p14:xfrm>
                <a:off x="7792080" y="5602316"/>
                <a:ext cx="95040" cy="61884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548E69F1-8E57-47E1-B9E6-7BBA78475A64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787760" y="5597996"/>
                  <a:ext cx="103680" cy="62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4708E5CC-BFA6-4F9D-A8ED-2295A621C7A0}"/>
                    </a:ext>
                  </a:extLst>
                </p14:cNvPr>
                <p14:cNvContentPartPr/>
                <p14:nvPr/>
              </p14:nvContentPartPr>
              <p14:xfrm>
                <a:off x="8103120" y="5793836"/>
                <a:ext cx="281880" cy="3636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4708E5CC-BFA6-4F9D-A8ED-2295A621C7A0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098800" y="5789516"/>
                  <a:ext cx="290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47A20A9B-AE14-4BD3-A324-1FF020F7085C}"/>
                    </a:ext>
                  </a:extLst>
                </p14:cNvPr>
                <p14:cNvContentPartPr/>
                <p14:nvPr/>
              </p14:nvContentPartPr>
              <p14:xfrm>
                <a:off x="8289240" y="5726516"/>
                <a:ext cx="15840" cy="21636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47A20A9B-AE14-4BD3-A324-1FF020F7085C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284920" y="5722196"/>
                  <a:ext cx="244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F8CCB1EB-8421-48EA-86F7-F775DFB5E8B5}"/>
                    </a:ext>
                  </a:extLst>
                </p14:cNvPr>
                <p14:cNvContentPartPr/>
                <p14:nvPr/>
              </p14:nvContentPartPr>
              <p14:xfrm>
                <a:off x="8637360" y="5465516"/>
                <a:ext cx="159840" cy="75240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F8CCB1EB-8421-48EA-86F7-F775DFB5E8B5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633040" y="5461196"/>
                  <a:ext cx="16848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4BBB2DDB-7147-4082-B3BA-B296FAB523F5}"/>
                    </a:ext>
                  </a:extLst>
                </p14:cNvPr>
                <p14:cNvContentPartPr/>
                <p14:nvPr/>
              </p14:nvContentPartPr>
              <p14:xfrm>
                <a:off x="8885400" y="5616356"/>
                <a:ext cx="266040" cy="32508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4BBB2DDB-7147-4082-B3BA-B296FAB523F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881080" y="5612036"/>
                  <a:ext cx="2746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77CA0051-9290-4942-B670-FFBF85049C48}"/>
                    </a:ext>
                  </a:extLst>
                </p14:cNvPr>
                <p14:cNvContentPartPr/>
                <p14:nvPr/>
              </p14:nvContentPartPr>
              <p14:xfrm>
                <a:off x="9268440" y="5695196"/>
                <a:ext cx="62640" cy="18900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77CA0051-9290-4942-B670-FFBF85049C48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264120" y="5690876"/>
                  <a:ext cx="712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51AED26C-0AA1-4DD3-9E26-C5519CE828D9}"/>
                    </a:ext>
                  </a:extLst>
                </p14:cNvPr>
                <p14:cNvContentPartPr/>
                <p14:nvPr/>
              </p14:nvContentPartPr>
              <p14:xfrm>
                <a:off x="9290400" y="5556956"/>
                <a:ext cx="25920" cy="2592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51AED26C-0AA1-4DD3-9E26-C5519CE828D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286080" y="5552636"/>
                  <a:ext cx="345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9825B102-DDCA-4045-9309-0A4312098C05}"/>
                    </a:ext>
                  </a:extLst>
                </p14:cNvPr>
                <p14:cNvContentPartPr/>
                <p14:nvPr/>
              </p14:nvContentPartPr>
              <p14:xfrm>
                <a:off x="9366720" y="5691236"/>
                <a:ext cx="231840" cy="22500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9825B102-DDCA-4045-9309-0A4312098C0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362400" y="5686916"/>
                  <a:ext cx="2404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7224C056-B08B-4713-A077-B529FB566632}"/>
                    </a:ext>
                  </a:extLst>
                </p14:cNvPr>
                <p14:cNvContentPartPr/>
                <p14:nvPr/>
              </p14:nvContentPartPr>
              <p14:xfrm>
                <a:off x="9677400" y="5537156"/>
                <a:ext cx="344520" cy="44640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7224C056-B08B-4713-A077-B529FB566632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673080" y="5532836"/>
                  <a:ext cx="35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1E9E26D8-E9A7-4F8D-B85C-87BA6DAE5849}"/>
                    </a:ext>
                  </a:extLst>
                </p14:cNvPr>
                <p14:cNvContentPartPr/>
                <p14:nvPr/>
              </p14:nvContentPartPr>
              <p14:xfrm>
                <a:off x="10095360" y="5705276"/>
                <a:ext cx="603720" cy="28152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1E9E26D8-E9A7-4F8D-B85C-87BA6DAE5849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091040" y="5700956"/>
                  <a:ext cx="6123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CCC70CDF-3435-44CD-A36B-694C07D0B8E4}"/>
                    </a:ext>
                  </a:extLst>
                </p14:cNvPr>
                <p14:cNvContentPartPr/>
                <p14:nvPr/>
              </p14:nvContentPartPr>
              <p14:xfrm>
                <a:off x="10738680" y="5774036"/>
                <a:ext cx="241920" cy="27072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CCC70CDF-3435-44CD-A36B-694C07D0B8E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734360" y="5769716"/>
                  <a:ext cx="250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539A49C5-864B-4FC4-AC41-8CD8AC0D9AFA}"/>
                    </a:ext>
                  </a:extLst>
                </p14:cNvPr>
                <p14:cNvContentPartPr/>
                <p14:nvPr/>
              </p14:nvContentPartPr>
              <p14:xfrm>
                <a:off x="11029920" y="5648396"/>
                <a:ext cx="499320" cy="32616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539A49C5-864B-4FC4-AC41-8CD8AC0D9AF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025600" y="5644076"/>
                  <a:ext cx="50796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64" name="Input penna 263">
                  <a:extLst>
                    <a:ext uri="{FF2B5EF4-FFF2-40B4-BE49-F238E27FC236}">
                      <a16:creationId xmlns:a16="http://schemas.microsoft.com/office/drawing/2014/main" id="{7004F823-5338-402A-BFDF-EFF78C002536}"/>
                    </a:ext>
                  </a:extLst>
                </p14:cNvPr>
                <p14:cNvContentPartPr/>
                <p14:nvPr/>
              </p14:nvContentPartPr>
              <p14:xfrm>
                <a:off x="11193720" y="5698436"/>
                <a:ext cx="210240" cy="674640"/>
              </p14:xfrm>
            </p:contentPart>
          </mc:Choice>
          <mc:Fallback xmlns="">
            <p:pic>
              <p:nvPicPr>
                <p:cNvPr id="264" name="Input penna 263">
                  <a:extLst>
                    <a:ext uri="{FF2B5EF4-FFF2-40B4-BE49-F238E27FC236}">
                      <a16:creationId xmlns:a16="http://schemas.microsoft.com/office/drawing/2014/main" id="{7004F823-5338-402A-BFDF-EFF78C00253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189400" y="5694116"/>
                  <a:ext cx="21888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68B1096E-44BB-4AD6-9C98-74655AD4C6AD}"/>
                    </a:ext>
                  </a:extLst>
                </p14:cNvPr>
                <p14:cNvContentPartPr/>
                <p14:nvPr/>
              </p14:nvContentPartPr>
              <p14:xfrm>
                <a:off x="11645520" y="5926316"/>
                <a:ext cx="191880" cy="2088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68B1096E-44BB-4AD6-9C98-74655AD4C6A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1641200" y="5921996"/>
                  <a:ext cx="2005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05047B78-08D2-4A6B-A967-A6F20D16DADF}"/>
                    </a:ext>
                  </a:extLst>
                </p14:cNvPr>
                <p14:cNvContentPartPr/>
                <p14:nvPr/>
              </p14:nvContentPartPr>
              <p14:xfrm>
                <a:off x="11630040" y="5858996"/>
                <a:ext cx="136080" cy="24048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05047B78-08D2-4A6B-A967-A6F20D16DADF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1625720" y="5854676"/>
                  <a:ext cx="1447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24A6C446-F058-471F-9754-F4F7FB13EE5C}"/>
                    </a:ext>
                  </a:extLst>
                </p14:cNvPr>
                <p14:cNvContentPartPr/>
                <p14:nvPr/>
              </p14:nvContentPartPr>
              <p14:xfrm>
                <a:off x="557520" y="6689876"/>
                <a:ext cx="269280" cy="1872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24A6C446-F058-471F-9754-F4F7FB13EE5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53200" y="6685556"/>
                  <a:ext cx="2779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441FBE33-CB89-41CC-9A2B-5A029700EA44}"/>
                    </a:ext>
                  </a:extLst>
                </p14:cNvPr>
                <p14:cNvContentPartPr/>
                <p14:nvPr/>
              </p14:nvContentPartPr>
              <p14:xfrm>
                <a:off x="689280" y="6581156"/>
                <a:ext cx="32400" cy="26604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441FBE33-CB89-41CC-9A2B-5A029700EA4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84960" y="6576836"/>
                  <a:ext cx="410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4B49BDF1-13C5-41A1-B0BF-334E96981FB3}"/>
                    </a:ext>
                  </a:extLst>
                </p14:cNvPr>
                <p14:cNvContentPartPr/>
                <p14:nvPr/>
              </p14:nvContentPartPr>
              <p14:xfrm>
                <a:off x="1080240" y="6369476"/>
                <a:ext cx="525960" cy="29988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4B49BDF1-13C5-41A1-B0BF-334E96981FB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075920" y="6365156"/>
                  <a:ext cx="5346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8676ABCD-4D8A-48D6-9232-6F8BF6E636CA}"/>
                    </a:ext>
                  </a:extLst>
                </p14:cNvPr>
                <p14:cNvContentPartPr/>
                <p14:nvPr/>
              </p14:nvContentPartPr>
              <p14:xfrm>
                <a:off x="1671000" y="6357236"/>
                <a:ext cx="280800" cy="27540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8676ABCD-4D8A-48D6-9232-6F8BF6E636CA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666680" y="6352916"/>
                  <a:ext cx="2894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EEF07268-EAB1-4C78-AAAE-871DE7CB16FD}"/>
                    </a:ext>
                  </a:extLst>
                </p14:cNvPr>
                <p14:cNvContentPartPr/>
                <p14:nvPr/>
              </p14:nvContentPartPr>
              <p14:xfrm>
                <a:off x="2176080" y="6303596"/>
                <a:ext cx="459000" cy="36576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EEF07268-EAB1-4C78-AAAE-871DE7CB16FD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2171760" y="6299276"/>
                  <a:ext cx="4676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E079B8D5-1A2D-4F15-83F1-35A0A315D9FC}"/>
                    </a:ext>
                  </a:extLst>
                </p14:cNvPr>
                <p14:cNvContentPartPr/>
                <p14:nvPr/>
              </p14:nvContentPartPr>
              <p14:xfrm>
                <a:off x="2868360" y="6543356"/>
                <a:ext cx="39240" cy="4716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E079B8D5-1A2D-4F15-83F1-35A0A315D9FC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2864040" y="6539036"/>
                  <a:ext cx="478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5FBFF9BF-1BA6-482F-947A-E6AC0D2BAC2C}"/>
                    </a:ext>
                  </a:extLst>
                </p14:cNvPr>
                <p14:cNvContentPartPr/>
                <p14:nvPr/>
              </p14:nvContentPartPr>
              <p14:xfrm>
                <a:off x="3514560" y="6434636"/>
                <a:ext cx="309960" cy="27972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5FBFF9BF-1BA6-482F-947A-E6AC0D2BAC2C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3510240" y="6430316"/>
                  <a:ext cx="3186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34DA0EE6-196B-4546-887B-4D6CD35C9BD4}"/>
                    </a:ext>
                  </a:extLst>
                </p14:cNvPr>
                <p14:cNvContentPartPr/>
                <p14:nvPr/>
              </p14:nvContentPartPr>
              <p14:xfrm>
                <a:off x="3936480" y="6482156"/>
                <a:ext cx="105120" cy="16812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34DA0EE6-196B-4546-887B-4D6CD35C9BD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3932160" y="6477836"/>
                  <a:ext cx="1137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7" name="Input penna 276">
                  <a:extLst>
                    <a:ext uri="{FF2B5EF4-FFF2-40B4-BE49-F238E27FC236}">
                      <a16:creationId xmlns:a16="http://schemas.microsoft.com/office/drawing/2014/main" id="{130985A7-81D0-420A-A990-56B16451251C}"/>
                    </a:ext>
                  </a:extLst>
                </p14:cNvPr>
                <p14:cNvContentPartPr/>
                <p14:nvPr/>
              </p14:nvContentPartPr>
              <p14:xfrm>
                <a:off x="3938280" y="6308996"/>
                <a:ext cx="39240" cy="39960"/>
              </p14:xfrm>
            </p:contentPart>
          </mc:Choice>
          <mc:Fallback xmlns="">
            <p:pic>
              <p:nvPicPr>
                <p:cNvPr id="277" name="Input penna 276">
                  <a:extLst>
                    <a:ext uri="{FF2B5EF4-FFF2-40B4-BE49-F238E27FC236}">
                      <a16:creationId xmlns:a16="http://schemas.microsoft.com/office/drawing/2014/main" id="{130985A7-81D0-420A-A990-56B16451251C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933960" y="6304676"/>
                  <a:ext cx="478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8" name="Input penna 277">
                  <a:extLst>
                    <a:ext uri="{FF2B5EF4-FFF2-40B4-BE49-F238E27FC236}">
                      <a16:creationId xmlns:a16="http://schemas.microsoft.com/office/drawing/2014/main" id="{384CABD7-2A47-4AA8-80AC-A092A44F4BFD}"/>
                    </a:ext>
                  </a:extLst>
                </p14:cNvPr>
                <p14:cNvContentPartPr/>
                <p14:nvPr/>
              </p14:nvContentPartPr>
              <p14:xfrm>
                <a:off x="4156440" y="6505556"/>
                <a:ext cx="281160" cy="205920"/>
              </p14:xfrm>
            </p:contentPart>
          </mc:Choice>
          <mc:Fallback xmlns="">
            <p:pic>
              <p:nvPicPr>
                <p:cNvPr id="278" name="Input penna 277">
                  <a:extLst>
                    <a:ext uri="{FF2B5EF4-FFF2-40B4-BE49-F238E27FC236}">
                      <a16:creationId xmlns:a16="http://schemas.microsoft.com/office/drawing/2014/main" id="{384CABD7-2A47-4AA8-80AC-A092A44F4BFD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4152120" y="6501236"/>
                  <a:ext cx="2898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9" name="Input penna 278">
                  <a:extLst>
                    <a:ext uri="{FF2B5EF4-FFF2-40B4-BE49-F238E27FC236}">
                      <a16:creationId xmlns:a16="http://schemas.microsoft.com/office/drawing/2014/main" id="{DBDB2640-7D80-48ED-8513-33279A5414D6}"/>
                    </a:ext>
                  </a:extLst>
                </p14:cNvPr>
                <p14:cNvContentPartPr/>
                <p14:nvPr/>
              </p14:nvContentPartPr>
              <p14:xfrm>
                <a:off x="4722360" y="6371276"/>
                <a:ext cx="466560" cy="281160"/>
              </p14:xfrm>
            </p:contentPart>
          </mc:Choice>
          <mc:Fallback xmlns="">
            <p:pic>
              <p:nvPicPr>
                <p:cNvPr id="279" name="Input penna 278">
                  <a:extLst>
                    <a:ext uri="{FF2B5EF4-FFF2-40B4-BE49-F238E27FC236}">
                      <a16:creationId xmlns:a16="http://schemas.microsoft.com/office/drawing/2014/main" id="{DBDB2640-7D80-48ED-8513-33279A5414D6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4718040" y="6366956"/>
                  <a:ext cx="47520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80" name="Input penna 279">
                  <a:extLst>
                    <a:ext uri="{FF2B5EF4-FFF2-40B4-BE49-F238E27FC236}">
                      <a16:creationId xmlns:a16="http://schemas.microsoft.com/office/drawing/2014/main" id="{FAF5B343-F062-41B8-968A-AD8D2CADBAC6}"/>
                    </a:ext>
                  </a:extLst>
                </p14:cNvPr>
                <p14:cNvContentPartPr/>
                <p14:nvPr/>
              </p14:nvContentPartPr>
              <p14:xfrm>
                <a:off x="4923960" y="6424916"/>
                <a:ext cx="69480" cy="400680"/>
              </p14:xfrm>
            </p:contentPart>
          </mc:Choice>
          <mc:Fallback xmlns="">
            <p:pic>
              <p:nvPicPr>
                <p:cNvPr id="280" name="Input penna 279">
                  <a:extLst>
                    <a:ext uri="{FF2B5EF4-FFF2-40B4-BE49-F238E27FC236}">
                      <a16:creationId xmlns:a16="http://schemas.microsoft.com/office/drawing/2014/main" id="{FAF5B343-F062-41B8-968A-AD8D2CADBAC6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4919640" y="6420596"/>
                  <a:ext cx="781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81" name="Input penna 280">
                  <a:extLst>
                    <a:ext uri="{FF2B5EF4-FFF2-40B4-BE49-F238E27FC236}">
                      <a16:creationId xmlns:a16="http://schemas.microsoft.com/office/drawing/2014/main" id="{782AF490-7606-4166-8A9B-60C2350CCD0B}"/>
                    </a:ext>
                  </a:extLst>
                </p14:cNvPr>
                <p14:cNvContentPartPr/>
                <p14:nvPr/>
              </p14:nvContentPartPr>
              <p14:xfrm>
                <a:off x="5314920" y="6190556"/>
                <a:ext cx="241200" cy="615600"/>
              </p14:xfrm>
            </p:contentPart>
          </mc:Choice>
          <mc:Fallback xmlns="">
            <p:pic>
              <p:nvPicPr>
                <p:cNvPr id="281" name="Input penna 280">
                  <a:extLst>
                    <a:ext uri="{FF2B5EF4-FFF2-40B4-BE49-F238E27FC236}">
                      <a16:creationId xmlns:a16="http://schemas.microsoft.com/office/drawing/2014/main" id="{782AF490-7606-4166-8A9B-60C2350CCD0B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310600" y="6186236"/>
                  <a:ext cx="24984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BECF9007-4FFE-4903-B9D1-E7DFE3E608D8}"/>
                    </a:ext>
                  </a:extLst>
                </p14:cNvPr>
                <p14:cNvContentPartPr/>
                <p14:nvPr/>
              </p14:nvContentPartPr>
              <p14:xfrm>
                <a:off x="324600" y="4324316"/>
                <a:ext cx="82080" cy="64764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BECF9007-4FFE-4903-B9D1-E7DFE3E608D8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320280" y="4319996"/>
                  <a:ext cx="90720" cy="65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6A7E3900-4040-42C5-AB23-E5778B3E387D}"/>
                    </a:ext>
                  </a:extLst>
                </p14:cNvPr>
                <p14:cNvContentPartPr/>
                <p14:nvPr/>
              </p14:nvContentPartPr>
              <p14:xfrm>
                <a:off x="173040" y="4280036"/>
                <a:ext cx="487800" cy="31752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6A7E3900-4040-42C5-AB23-E5778B3E387D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68720" y="4275716"/>
                  <a:ext cx="4964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E9ADD308-556F-47C4-8ABB-3CDAD2B997BC}"/>
                    </a:ext>
                  </a:extLst>
                </p14:cNvPr>
                <p14:cNvContentPartPr/>
                <p14:nvPr/>
              </p14:nvContentPartPr>
              <p14:xfrm>
                <a:off x="691080" y="4766036"/>
                <a:ext cx="42480" cy="1836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E9ADD308-556F-47C4-8ABB-3CDAD2B997BC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686760" y="4761716"/>
                  <a:ext cx="511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11E13F0F-94DE-490C-978C-B9BE063ACD84}"/>
                    </a:ext>
                  </a:extLst>
                </p14:cNvPr>
                <p14:cNvContentPartPr/>
                <p14:nvPr/>
              </p14:nvContentPartPr>
              <p14:xfrm>
                <a:off x="10343760" y="4637876"/>
                <a:ext cx="416520" cy="2070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11E13F0F-94DE-490C-978C-B9BE063ACD8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0339440" y="4633556"/>
                  <a:ext cx="4251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E140B0B1-743F-4A16-8337-58CE19EE2D38}"/>
                    </a:ext>
                  </a:extLst>
                </p14:cNvPr>
                <p14:cNvContentPartPr/>
                <p14:nvPr/>
              </p14:nvContentPartPr>
              <p14:xfrm>
                <a:off x="10453560" y="4631396"/>
                <a:ext cx="127440" cy="59508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E140B0B1-743F-4A16-8337-58CE19EE2D38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0449240" y="4627076"/>
                  <a:ext cx="13608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CD90F895-0136-4ABB-A7C4-6CAE02BCD1D3}"/>
                    </a:ext>
                  </a:extLst>
                </p14:cNvPr>
                <p14:cNvContentPartPr/>
                <p14:nvPr/>
              </p14:nvContentPartPr>
              <p14:xfrm>
                <a:off x="10868640" y="4415036"/>
                <a:ext cx="200880" cy="55980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CD90F895-0136-4ABB-A7C4-6CAE02BCD1D3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0864320" y="4410716"/>
                  <a:ext cx="20952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244DA982-783C-4EB0-A3F7-10A7C3D3E8E9}"/>
                    </a:ext>
                  </a:extLst>
                </p14:cNvPr>
                <p14:cNvContentPartPr/>
                <p14:nvPr/>
              </p14:nvContentPartPr>
              <p14:xfrm>
                <a:off x="11142600" y="4820396"/>
                <a:ext cx="93960" cy="2484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244DA982-783C-4EB0-A3F7-10A7C3D3E8E9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1138280" y="4816076"/>
                  <a:ext cx="102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3CFECA1F-94A1-4419-BF11-923DD55FBDF2}"/>
                    </a:ext>
                  </a:extLst>
                </p14:cNvPr>
                <p14:cNvContentPartPr/>
                <p14:nvPr/>
              </p14:nvContentPartPr>
              <p14:xfrm>
                <a:off x="11085000" y="4895276"/>
                <a:ext cx="174960" cy="3888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3CFECA1F-94A1-4419-BF11-923DD55FBDF2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1080680" y="4890956"/>
                  <a:ext cx="1836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34C69A59-7FE4-4044-A435-22BA50CCA8A8}"/>
                    </a:ext>
                  </a:extLst>
                </p14:cNvPr>
                <p14:cNvContentPartPr/>
                <p14:nvPr/>
              </p14:nvContentPartPr>
              <p14:xfrm>
                <a:off x="1151880" y="4352396"/>
                <a:ext cx="419040" cy="5050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34C69A59-7FE4-4044-A435-22BA50CCA8A8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147560" y="4348076"/>
                  <a:ext cx="42768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476A1FB8-C147-4060-B914-28D102B9D3F4}"/>
                    </a:ext>
                  </a:extLst>
                </p14:cNvPr>
                <p14:cNvContentPartPr/>
                <p14:nvPr/>
              </p14:nvContentPartPr>
              <p14:xfrm>
                <a:off x="1408560" y="4768556"/>
                <a:ext cx="150120" cy="21168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476A1FB8-C147-4060-B914-28D102B9D3F4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404240" y="4764236"/>
                  <a:ext cx="1587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BA562EA0-3124-465E-BFCF-D3B1DDB9ABA4}"/>
                    </a:ext>
                  </a:extLst>
                </p14:cNvPr>
                <p14:cNvContentPartPr/>
                <p14:nvPr/>
              </p14:nvContentPartPr>
              <p14:xfrm>
                <a:off x="1829040" y="4697996"/>
                <a:ext cx="101520" cy="2268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BA562EA0-3124-465E-BFCF-D3B1DDB9ABA4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824720" y="4693676"/>
                  <a:ext cx="1101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20E35621-7AA0-4EF9-8FED-C20AB4745B88}"/>
                    </a:ext>
                  </a:extLst>
                </p14:cNvPr>
                <p14:cNvContentPartPr/>
                <p14:nvPr/>
              </p14:nvContentPartPr>
              <p14:xfrm>
                <a:off x="1764240" y="4816436"/>
                <a:ext cx="139320" cy="1188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20E35621-7AA0-4EF9-8FED-C20AB4745B88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759920" y="4812116"/>
                  <a:ext cx="147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16394BB2-AAC2-43F4-B6BE-37B2DA9AA2C5}"/>
                    </a:ext>
                  </a:extLst>
                </p14:cNvPr>
                <p14:cNvContentPartPr/>
                <p14:nvPr/>
              </p14:nvContentPartPr>
              <p14:xfrm>
                <a:off x="2180040" y="4249076"/>
                <a:ext cx="370440" cy="8200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16394BB2-AAC2-43F4-B6BE-37B2DA9AA2C5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2175720" y="4244756"/>
                  <a:ext cx="379080" cy="82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A729BBD1-F1E4-48A5-8E6F-E544C51A2071}"/>
                    </a:ext>
                  </a:extLst>
                </p14:cNvPr>
                <p14:cNvContentPartPr/>
                <p14:nvPr/>
              </p14:nvContentPartPr>
              <p14:xfrm>
                <a:off x="2610600" y="4615556"/>
                <a:ext cx="538920" cy="18828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A729BBD1-F1E4-48A5-8E6F-E544C51A2071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2606280" y="4611236"/>
                  <a:ext cx="5475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087925A9-A466-4AA6-9A2D-21D9EEB79CC6}"/>
                    </a:ext>
                  </a:extLst>
                </p14:cNvPr>
                <p14:cNvContentPartPr/>
                <p14:nvPr/>
              </p14:nvContentPartPr>
              <p14:xfrm>
                <a:off x="3173280" y="4557596"/>
                <a:ext cx="240480" cy="30636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087925A9-A466-4AA6-9A2D-21D9EEB79CC6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168960" y="4553276"/>
                  <a:ext cx="2491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43E998FB-DFB4-4F8E-8DF3-91762ED12DBE}"/>
                    </a:ext>
                  </a:extLst>
                </p14:cNvPr>
                <p14:cNvContentPartPr/>
                <p14:nvPr/>
              </p14:nvContentPartPr>
              <p14:xfrm>
                <a:off x="3206040" y="4493876"/>
                <a:ext cx="483840" cy="31680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43E998FB-DFB4-4F8E-8DF3-91762ED12DBE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3201720" y="4489556"/>
                  <a:ext cx="4924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E97F9151-B11B-4FE7-8885-7EA75DC0D87E}"/>
                    </a:ext>
                  </a:extLst>
                </p14:cNvPr>
                <p14:cNvContentPartPr/>
                <p14:nvPr/>
              </p14:nvContentPartPr>
              <p14:xfrm>
                <a:off x="3813000" y="4693676"/>
                <a:ext cx="286560" cy="1764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E97F9151-B11B-4FE7-8885-7EA75DC0D87E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3808680" y="4689356"/>
                  <a:ext cx="2952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1E9E2189-4351-4BC3-AAFE-BEE45FB72F6A}"/>
                    </a:ext>
                  </a:extLst>
                </p14:cNvPr>
                <p14:cNvContentPartPr/>
                <p14:nvPr/>
              </p14:nvContentPartPr>
              <p14:xfrm>
                <a:off x="3914520" y="4591796"/>
                <a:ext cx="52560" cy="28260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1E9E2189-4351-4BC3-AAFE-BEE45FB72F6A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3910200" y="4587476"/>
                  <a:ext cx="612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6CDA65CC-46DA-4C10-B188-50A48E340DD8}"/>
                    </a:ext>
                  </a:extLst>
                </p14:cNvPr>
                <p14:cNvContentPartPr/>
                <p14:nvPr/>
              </p14:nvContentPartPr>
              <p14:xfrm>
                <a:off x="4603920" y="4575596"/>
                <a:ext cx="273600" cy="29844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6CDA65CC-46DA-4C10-B188-50A48E340DD8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599600" y="4571276"/>
                  <a:ext cx="2822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FC7D1991-93A0-4B9A-8ED2-683AAE9BFFED}"/>
                    </a:ext>
                  </a:extLst>
                </p14:cNvPr>
                <p14:cNvContentPartPr/>
                <p14:nvPr/>
              </p14:nvContentPartPr>
              <p14:xfrm>
                <a:off x="4947720" y="4685396"/>
                <a:ext cx="30600" cy="9900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FC7D1991-93A0-4B9A-8ED2-683AAE9BFFED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943400" y="4681076"/>
                  <a:ext cx="392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EDEB49FF-3811-4734-B127-4FDAE6E33E44}"/>
                    </a:ext>
                  </a:extLst>
                </p14:cNvPr>
                <p14:cNvContentPartPr/>
                <p14:nvPr/>
              </p14:nvContentPartPr>
              <p14:xfrm>
                <a:off x="4950600" y="4521236"/>
                <a:ext cx="21960" cy="3312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EDEB49FF-3811-4734-B127-4FDAE6E33E44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946280" y="4516916"/>
                  <a:ext cx="30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2BB5DFDB-AA31-47DA-AE55-C9B51AA0EE77}"/>
                    </a:ext>
                  </a:extLst>
                </p14:cNvPr>
                <p14:cNvContentPartPr/>
                <p14:nvPr/>
              </p14:nvContentPartPr>
              <p14:xfrm>
                <a:off x="5086680" y="4650116"/>
                <a:ext cx="243000" cy="22284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2BB5DFDB-AA31-47DA-AE55-C9B51AA0EE77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5082360" y="4645796"/>
                  <a:ext cx="251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A0EE5925-5B4F-4411-B8ED-50871A05530E}"/>
                    </a:ext>
                  </a:extLst>
                </p14:cNvPr>
                <p14:cNvContentPartPr/>
                <p14:nvPr/>
              </p14:nvContentPartPr>
              <p14:xfrm>
                <a:off x="5236440" y="4587116"/>
                <a:ext cx="398520" cy="28548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A0EE5925-5B4F-4411-B8ED-50871A05530E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5232120" y="4582796"/>
                  <a:ext cx="4071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DAFE2F54-F5AE-41F4-A736-A592418CB977}"/>
                    </a:ext>
                  </a:extLst>
                </p14:cNvPr>
                <p14:cNvContentPartPr/>
                <p14:nvPr/>
              </p14:nvContentPartPr>
              <p14:xfrm>
                <a:off x="5604000" y="4251236"/>
                <a:ext cx="355320" cy="78840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DAFE2F54-F5AE-41F4-A736-A592418CB977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5599680" y="4246916"/>
                  <a:ext cx="363960" cy="79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371F0456-4409-4D72-AB12-FB1779364DA7}"/>
                    </a:ext>
                  </a:extLst>
                </p14:cNvPr>
                <p14:cNvContentPartPr/>
                <p14:nvPr/>
              </p14:nvContentPartPr>
              <p14:xfrm>
                <a:off x="6122400" y="4682516"/>
                <a:ext cx="27360" cy="2988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371F0456-4409-4D72-AB12-FB1779364DA7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6118080" y="4678196"/>
                  <a:ext cx="360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A8A0060F-A7C8-416B-94C5-5A193B6BD669}"/>
                    </a:ext>
                  </a:extLst>
                </p14:cNvPr>
                <p14:cNvContentPartPr/>
                <p14:nvPr/>
              </p14:nvContentPartPr>
              <p14:xfrm>
                <a:off x="6256680" y="4249436"/>
                <a:ext cx="325080" cy="82548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A8A0060F-A7C8-416B-94C5-5A193B6BD669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6252360" y="4245116"/>
                  <a:ext cx="333720" cy="83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F1489E4A-18C7-4E0F-B591-F3F3150BC7F6}"/>
                    </a:ext>
                  </a:extLst>
                </p14:cNvPr>
                <p14:cNvContentPartPr/>
                <p14:nvPr/>
              </p14:nvContentPartPr>
              <p14:xfrm>
                <a:off x="6635400" y="4546076"/>
                <a:ext cx="622800" cy="32508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F1489E4A-18C7-4E0F-B591-F3F3150BC7F6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6631080" y="4541756"/>
                  <a:ext cx="63144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739C2560-C4BB-420E-8931-86595A6B760A}"/>
                    </a:ext>
                  </a:extLst>
                </p14:cNvPr>
                <p14:cNvContentPartPr/>
                <p14:nvPr/>
              </p14:nvContentPartPr>
              <p14:xfrm>
                <a:off x="7287360" y="4598636"/>
                <a:ext cx="268200" cy="31536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739C2560-C4BB-420E-8931-86595A6B760A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7283040" y="4594316"/>
                  <a:ext cx="27684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855E6A69-9723-4671-BD26-1E7927DBC2B5}"/>
                    </a:ext>
                  </a:extLst>
                </p14:cNvPr>
                <p14:cNvContentPartPr/>
                <p14:nvPr/>
              </p14:nvContentPartPr>
              <p14:xfrm>
                <a:off x="7702080" y="4558676"/>
                <a:ext cx="430920" cy="23760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855E6A69-9723-4671-BD26-1E7927DBC2B5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697760" y="4554356"/>
                  <a:ext cx="4395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12FB49BA-53B6-466E-85E9-6510F14E40E0}"/>
                    </a:ext>
                  </a:extLst>
                </p14:cNvPr>
                <p14:cNvContentPartPr/>
                <p14:nvPr/>
              </p14:nvContentPartPr>
              <p14:xfrm>
                <a:off x="7798560" y="4577756"/>
                <a:ext cx="200160" cy="63756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12FB49BA-53B6-466E-85E9-6510F14E40E0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794240" y="4573436"/>
                  <a:ext cx="20880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92" name="Input penna 291">
                  <a:extLst>
                    <a:ext uri="{FF2B5EF4-FFF2-40B4-BE49-F238E27FC236}">
                      <a16:creationId xmlns:a16="http://schemas.microsoft.com/office/drawing/2014/main" id="{8133A574-0E72-4D30-8C57-CF806084EC5C}"/>
                    </a:ext>
                  </a:extLst>
                </p14:cNvPr>
                <p14:cNvContentPartPr/>
                <p14:nvPr/>
              </p14:nvContentPartPr>
              <p14:xfrm>
                <a:off x="4190640" y="4500356"/>
                <a:ext cx="196920" cy="65880"/>
              </p14:xfrm>
            </p:contentPart>
          </mc:Choice>
          <mc:Fallback xmlns="">
            <p:pic>
              <p:nvPicPr>
                <p:cNvPr id="292" name="Input penna 291">
                  <a:extLst>
                    <a:ext uri="{FF2B5EF4-FFF2-40B4-BE49-F238E27FC236}">
                      <a16:creationId xmlns:a16="http://schemas.microsoft.com/office/drawing/2014/main" id="{8133A574-0E72-4D30-8C57-CF806084EC5C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4186320" y="4496036"/>
                  <a:ext cx="205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93" name="Input penna 292">
                  <a:extLst>
                    <a:ext uri="{FF2B5EF4-FFF2-40B4-BE49-F238E27FC236}">
                      <a16:creationId xmlns:a16="http://schemas.microsoft.com/office/drawing/2014/main" id="{0436610B-C4FD-4CC3-9E60-409C75E89C98}"/>
                    </a:ext>
                  </a:extLst>
                </p14:cNvPr>
                <p14:cNvContentPartPr/>
                <p14:nvPr/>
              </p14:nvContentPartPr>
              <p14:xfrm>
                <a:off x="4214400" y="4559756"/>
                <a:ext cx="134280" cy="501840"/>
              </p14:xfrm>
            </p:contentPart>
          </mc:Choice>
          <mc:Fallback xmlns="">
            <p:pic>
              <p:nvPicPr>
                <p:cNvPr id="293" name="Input penna 292">
                  <a:extLst>
                    <a:ext uri="{FF2B5EF4-FFF2-40B4-BE49-F238E27FC236}">
                      <a16:creationId xmlns:a16="http://schemas.microsoft.com/office/drawing/2014/main" id="{0436610B-C4FD-4CC3-9E60-409C75E89C98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4210080" y="4555436"/>
                  <a:ext cx="142920" cy="5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02" name="Input penna 301">
                  <a:extLst>
                    <a:ext uri="{FF2B5EF4-FFF2-40B4-BE49-F238E27FC236}">
                      <a16:creationId xmlns:a16="http://schemas.microsoft.com/office/drawing/2014/main" id="{654C3636-064A-4C50-8A8B-9F474E52FDFC}"/>
                    </a:ext>
                  </a:extLst>
                </p14:cNvPr>
                <p14:cNvContentPartPr/>
                <p14:nvPr/>
              </p14:nvContentPartPr>
              <p14:xfrm>
                <a:off x="4252301" y="4779815"/>
                <a:ext cx="227520" cy="23040"/>
              </p14:xfrm>
            </p:contentPart>
          </mc:Choice>
          <mc:Fallback xmlns="">
            <p:pic>
              <p:nvPicPr>
                <p:cNvPr id="302" name="Input penna 301">
                  <a:extLst>
                    <a:ext uri="{FF2B5EF4-FFF2-40B4-BE49-F238E27FC236}">
                      <a16:creationId xmlns:a16="http://schemas.microsoft.com/office/drawing/2014/main" id="{654C3636-064A-4C50-8A8B-9F474E52FDFC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4247981" y="4775495"/>
                  <a:ext cx="236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FF3E282C-5BA0-4BD0-8FF9-F349608B0916}"/>
                    </a:ext>
                  </a:extLst>
                </p14:cNvPr>
                <p14:cNvContentPartPr/>
                <p14:nvPr/>
              </p14:nvContentPartPr>
              <p14:xfrm>
                <a:off x="8409840" y="4727516"/>
                <a:ext cx="325440" cy="612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FF3E282C-5BA0-4BD0-8FF9-F349608B0916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8405520" y="4723196"/>
                  <a:ext cx="33408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9B7B2371-B43D-4DB0-BF64-E1F1080055FF}"/>
                    </a:ext>
                  </a:extLst>
                </p14:cNvPr>
                <p14:cNvContentPartPr/>
                <p14:nvPr/>
              </p14:nvContentPartPr>
              <p14:xfrm>
                <a:off x="8546640" y="4643636"/>
                <a:ext cx="61920" cy="27756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9B7B2371-B43D-4DB0-BF64-E1F1080055FF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8542320" y="4639316"/>
                  <a:ext cx="705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4320B06F-B92A-40C8-BD32-9F2ABC1EEF7F}"/>
                    </a:ext>
                  </a:extLst>
                </p14:cNvPr>
                <p14:cNvContentPartPr/>
                <p14:nvPr/>
              </p14:nvContentPartPr>
              <p14:xfrm>
                <a:off x="9282480" y="4570916"/>
                <a:ext cx="318960" cy="2923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4320B06F-B92A-40C8-BD32-9F2ABC1EEF7F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9278160" y="4566596"/>
                  <a:ext cx="3276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27E81113-2BCF-41F9-B8A8-9B7D57375F34}"/>
                    </a:ext>
                  </a:extLst>
                </p14:cNvPr>
                <p14:cNvContentPartPr/>
                <p14:nvPr/>
              </p14:nvContentPartPr>
              <p14:xfrm>
                <a:off x="9639240" y="4510436"/>
                <a:ext cx="54720" cy="27936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27E81113-2BCF-41F9-B8A8-9B7D57375F34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9634920" y="4506116"/>
                  <a:ext cx="633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BB1EFDD5-1BAA-4493-87BB-F67136B98308}"/>
                    </a:ext>
                  </a:extLst>
                </p14:cNvPr>
                <p14:cNvContentPartPr/>
                <p14:nvPr/>
              </p14:nvContentPartPr>
              <p14:xfrm>
                <a:off x="9827520" y="4671356"/>
                <a:ext cx="222480" cy="1958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BB1EFDD5-1BAA-4493-87BB-F67136B98308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9823200" y="4667036"/>
                  <a:ext cx="2311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95" name="Input penna 294">
                  <a:extLst>
                    <a:ext uri="{FF2B5EF4-FFF2-40B4-BE49-F238E27FC236}">
                      <a16:creationId xmlns:a16="http://schemas.microsoft.com/office/drawing/2014/main" id="{028B3749-C44C-4675-9A1F-9A91518C1C8B}"/>
                    </a:ext>
                  </a:extLst>
                </p14:cNvPr>
                <p14:cNvContentPartPr/>
                <p14:nvPr/>
              </p14:nvContentPartPr>
              <p14:xfrm>
                <a:off x="8824661" y="4531055"/>
                <a:ext cx="212400" cy="10440"/>
              </p14:xfrm>
            </p:contentPart>
          </mc:Choice>
          <mc:Fallback xmlns="">
            <p:pic>
              <p:nvPicPr>
                <p:cNvPr id="295" name="Input penna 294">
                  <a:extLst>
                    <a:ext uri="{FF2B5EF4-FFF2-40B4-BE49-F238E27FC236}">
                      <a16:creationId xmlns:a16="http://schemas.microsoft.com/office/drawing/2014/main" id="{028B3749-C44C-4675-9A1F-9A91518C1C8B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8820341" y="4526735"/>
                  <a:ext cx="2210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96" name="Input penna 295">
                  <a:extLst>
                    <a:ext uri="{FF2B5EF4-FFF2-40B4-BE49-F238E27FC236}">
                      <a16:creationId xmlns:a16="http://schemas.microsoft.com/office/drawing/2014/main" id="{FA2D1FF3-D481-4D3C-B50D-79AF83DABC75}"/>
                    </a:ext>
                  </a:extLst>
                </p14:cNvPr>
                <p14:cNvContentPartPr/>
                <p14:nvPr/>
              </p14:nvContentPartPr>
              <p14:xfrm>
                <a:off x="8639261" y="4582535"/>
                <a:ext cx="365760" cy="480960"/>
              </p14:xfrm>
            </p:contentPart>
          </mc:Choice>
          <mc:Fallback xmlns="">
            <p:pic>
              <p:nvPicPr>
                <p:cNvPr id="296" name="Input penna 295">
                  <a:extLst>
                    <a:ext uri="{FF2B5EF4-FFF2-40B4-BE49-F238E27FC236}">
                      <a16:creationId xmlns:a16="http://schemas.microsoft.com/office/drawing/2014/main" id="{FA2D1FF3-D481-4D3C-B50D-79AF83DABC75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8634941" y="4578215"/>
                  <a:ext cx="37440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04" name="Input penna 303">
                  <a:extLst>
                    <a:ext uri="{FF2B5EF4-FFF2-40B4-BE49-F238E27FC236}">
                      <a16:creationId xmlns:a16="http://schemas.microsoft.com/office/drawing/2014/main" id="{83629BB8-9279-4EEA-BF9E-E9EC4493D67B}"/>
                    </a:ext>
                  </a:extLst>
                </p14:cNvPr>
                <p14:cNvContentPartPr/>
                <p14:nvPr/>
              </p14:nvContentPartPr>
              <p14:xfrm>
                <a:off x="8766701" y="4879535"/>
                <a:ext cx="275400" cy="11880"/>
              </p14:xfrm>
            </p:contentPart>
          </mc:Choice>
          <mc:Fallback xmlns="">
            <p:pic>
              <p:nvPicPr>
                <p:cNvPr id="304" name="Input penna 303">
                  <a:extLst>
                    <a:ext uri="{FF2B5EF4-FFF2-40B4-BE49-F238E27FC236}">
                      <a16:creationId xmlns:a16="http://schemas.microsoft.com/office/drawing/2014/main" id="{83629BB8-9279-4EEA-BF9E-E9EC4493D67B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8762381" y="4875215"/>
                  <a:ext cx="284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10DBAB6F-EF81-4355-882C-D97FC2A2034E}"/>
                    </a:ext>
                  </a:extLst>
                </p14:cNvPr>
                <p14:cNvContentPartPr/>
                <p14:nvPr/>
              </p14:nvContentPartPr>
              <p14:xfrm>
                <a:off x="3759000" y="5760716"/>
                <a:ext cx="261000" cy="2664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10DBAB6F-EF81-4355-882C-D97FC2A2034E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3754680" y="5756396"/>
                  <a:ext cx="2696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0BB68C9C-08E6-40F3-A4CA-440F3DC7AF58}"/>
                    </a:ext>
                  </a:extLst>
                </p14:cNvPr>
                <p14:cNvContentPartPr/>
                <p14:nvPr/>
              </p14:nvContentPartPr>
              <p14:xfrm>
                <a:off x="3913080" y="5659916"/>
                <a:ext cx="24120" cy="29088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0BB68C9C-08E6-40F3-A4CA-440F3DC7AF58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3908760" y="5655596"/>
                  <a:ext cx="3276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C97EBD6F-9630-4F70-A4FA-57D77CF2D119}"/>
                    </a:ext>
                  </a:extLst>
                </p14:cNvPr>
                <p14:cNvContentPartPr/>
                <p14:nvPr/>
              </p14:nvContentPartPr>
              <p14:xfrm>
                <a:off x="4156080" y="5439236"/>
                <a:ext cx="181800" cy="61740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C97EBD6F-9630-4F70-A4FA-57D77CF2D119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4151760" y="5434916"/>
                  <a:ext cx="190440" cy="62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7548AF94-9386-4062-BF5F-6BA08AD45D84}"/>
                    </a:ext>
                  </a:extLst>
                </p14:cNvPr>
                <p14:cNvContentPartPr/>
                <p14:nvPr/>
              </p14:nvContentPartPr>
              <p14:xfrm>
                <a:off x="4729200" y="5462276"/>
                <a:ext cx="179640" cy="48996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7548AF94-9386-4062-BF5F-6BA08AD45D84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4724880" y="5457956"/>
                  <a:ext cx="18828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FA49534E-C230-4BF2-9FDC-0AB7F6FCE0E8}"/>
                    </a:ext>
                  </a:extLst>
                </p14:cNvPr>
                <p14:cNvContentPartPr/>
                <p14:nvPr/>
              </p14:nvContentPartPr>
              <p14:xfrm>
                <a:off x="4893360" y="5266076"/>
                <a:ext cx="250920" cy="23472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FA49534E-C230-4BF2-9FDC-0AB7F6FCE0E8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4889040" y="5261756"/>
                  <a:ext cx="2595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06" name="Input penna 305">
                  <a:extLst>
                    <a:ext uri="{FF2B5EF4-FFF2-40B4-BE49-F238E27FC236}">
                      <a16:creationId xmlns:a16="http://schemas.microsoft.com/office/drawing/2014/main" id="{ED25B4E8-676D-49A3-AFA5-1578ADF18B25}"/>
                    </a:ext>
                  </a:extLst>
                </p14:cNvPr>
                <p14:cNvContentPartPr/>
                <p14:nvPr/>
              </p14:nvContentPartPr>
              <p14:xfrm>
                <a:off x="4412501" y="5504135"/>
                <a:ext cx="167760" cy="28800"/>
              </p14:xfrm>
            </p:contentPart>
          </mc:Choice>
          <mc:Fallback xmlns="">
            <p:pic>
              <p:nvPicPr>
                <p:cNvPr id="306" name="Input penna 305">
                  <a:extLst>
                    <a:ext uri="{FF2B5EF4-FFF2-40B4-BE49-F238E27FC236}">
                      <a16:creationId xmlns:a16="http://schemas.microsoft.com/office/drawing/2014/main" id="{ED25B4E8-676D-49A3-AFA5-1578ADF18B25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4408181" y="5499815"/>
                  <a:ext cx="176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07" name="Input penna 306">
                  <a:extLst>
                    <a:ext uri="{FF2B5EF4-FFF2-40B4-BE49-F238E27FC236}">
                      <a16:creationId xmlns:a16="http://schemas.microsoft.com/office/drawing/2014/main" id="{E486350A-455C-409C-854B-56581E954F90}"/>
                    </a:ext>
                  </a:extLst>
                </p14:cNvPr>
                <p14:cNvContentPartPr/>
                <p14:nvPr/>
              </p14:nvContentPartPr>
              <p14:xfrm>
                <a:off x="4387301" y="5572535"/>
                <a:ext cx="133920" cy="508680"/>
              </p14:xfrm>
            </p:contentPart>
          </mc:Choice>
          <mc:Fallback xmlns="">
            <p:pic>
              <p:nvPicPr>
                <p:cNvPr id="307" name="Input penna 306">
                  <a:extLst>
                    <a:ext uri="{FF2B5EF4-FFF2-40B4-BE49-F238E27FC236}">
                      <a16:creationId xmlns:a16="http://schemas.microsoft.com/office/drawing/2014/main" id="{E486350A-455C-409C-854B-56581E954F90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4382981" y="5568215"/>
                  <a:ext cx="14256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08" name="Input penna 307">
                  <a:extLst>
                    <a:ext uri="{FF2B5EF4-FFF2-40B4-BE49-F238E27FC236}">
                      <a16:creationId xmlns:a16="http://schemas.microsoft.com/office/drawing/2014/main" id="{7F0A820C-30C2-4982-A67E-ABEA12D70A9D}"/>
                    </a:ext>
                  </a:extLst>
                </p14:cNvPr>
                <p14:cNvContentPartPr/>
                <p14:nvPr/>
              </p14:nvContentPartPr>
              <p14:xfrm>
                <a:off x="4387301" y="5831015"/>
                <a:ext cx="280080" cy="23040"/>
              </p14:xfrm>
            </p:contentPart>
          </mc:Choice>
          <mc:Fallback xmlns="">
            <p:pic>
              <p:nvPicPr>
                <p:cNvPr id="308" name="Input penna 307">
                  <a:extLst>
                    <a:ext uri="{FF2B5EF4-FFF2-40B4-BE49-F238E27FC236}">
                      <a16:creationId xmlns:a16="http://schemas.microsoft.com/office/drawing/2014/main" id="{7F0A820C-30C2-4982-A67E-ABEA12D70A9D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4382981" y="5826695"/>
                  <a:ext cx="2887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10" name="Input penna 309">
                  <a:extLst>
                    <a:ext uri="{FF2B5EF4-FFF2-40B4-BE49-F238E27FC236}">
                      <a16:creationId xmlns:a16="http://schemas.microsoft.com/office/drawing/2014/main" id="{37AFCDBA-9613-4540-A9F3-37D52C1ED42A}"/>
                    </a:ext>
                  </a:extLst>
                </p14:cNvPr>
                <p14:cNvContentPartPr/>
                <p14:nvPr/>
              </p14:nvContentPartPr>
              <p14:xfrm>
                <a:off x="8382941" y="5580095"/>
                <a:ext cx="180720" cy="629640"/>
              </p14:xfrm>
            </p:contentPart>
          </mc:Choice>
          <mc:Fallback xmlns="">
            <p:pic>
              <p:nvPicPr>
                <p:cNvPr id="310" name="Input penna 309">
                  <a:extLst>
                    <a:ext uri="{FF2B5EF4-FFF2-40B4-BE49-F238E27FC236}">
                      <a16:creationId xmlns:a16="http://schemas.microsoft.com/office/drawing/2014/main" id="{37AFCDBA-9613-4540-A9F3-37D52C1ED42A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8378621" y="5575775"/>
                  <a:ext cx="18936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11" name="Input penna 310">
                  <a:extLst>
                    <a:ext uri="{FF2B5EF4-FFF2-40B4-BE49-F238E27FC236}">
                      <a16:creationId xmlns:a16="http://schemas.microsoft.com/office/drawing/2014/main" id="{D5B3D16D-D92E-452C-9E44-E2B8509FB224}"/>
                    </a:ext>
                  </a:extLst>
                </p14:cNvPr>
                <p14:cNvContentPartPr/>
                <p14:nvPr/>
              </p14:nvContentPartPr>
              <p14:xfrm>
                <a:off x="8429741" y="5584055"/>
                <a:ext cx="210960" cy="36360"/>
              </p14:xfrm>
            </p:contentPart>
          </mc:Choice>
          <mc:Fallback xmlns="">
            <p:pic>
              <p:nvPicPr>
                <p:cNvPr id="311" name="Input penna 310">
                  <a:extLst>
                    <a:ext uri="{FF2B5EF4-FFF2-40B4-BE49-F238E27FC236}">
                      <a16:creationId xmlns:a16="http://schemas.microsoft.com/office/drawing/2014/main" id="{D5B3D16D-D92E-452C-9E44-E2B8509FB224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8425421" y="5579735"/>
                  <a:ext cx="2196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12" name="Input penna 311">
                  <a:extLst>
                    <a:ext uri="{FF2B5EF4-FFF2-40B4-BE49-F238E27FC236}">
                      <a16:creationId xmlns:a16="http://schemas.microsoft.com/office/drawing/2014/main" id="{78C30DAD-77CD-477B-A9B4-E5EEDA5F63C5}"/>
                    </a:ext>
                  </a:extLst>
                </p14:cNvPr>
                <p14:cNvContentPartPr/>
                <p14:nvPr/>
              </p14:nvContentPartPr>
              <p14:xfrm>
                <a:off x="8430461" y="6037295"/>
                <a:ext cx="147960" cy="10440"/>
              </p14:xfrm>
            </p:contentPart>
          </mc:Choice>
          <mc:Fallback xmlns="">
            <p:pic>
              <p:nvPicPr>
                <p:cNvPr id="312" name="Input penna 311">
                  <a:extLst>
                    <a:ext uri="{FF2B5EF4-FFF2-40B4-BE49-F238E27FC236}">
                      <a16:creationId xmlns:a16="http://schemas.microsoft.com/office/drawing/2014/main" id="{78C30DAD-77CD-477B-A9B4-E5EEDA5F63C5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8426141" y="6032975"/>
                  <a:ext cx="156600" cy="19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4" name="Audio 223">
            <a:hlinkClick r:id="" action="ppaction://media"/>
            <a:extLst>
              <a:ext uri="{FF2B5EF4-FFF2-40B4-BE49-F238E27FC236}">
                <a16:creationId xmlns:a16="http://schemas.microsoft.com/office/drawing/2014/main" id="{3DA8B8F6-266D-409D-B25C-704F5426D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5"/>
    </mc:Choice>
    <mc:Fallback xmlns="">
      <p:transition spd="slow" advTm="8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" x="11918950" y="3438525"/>
          <p14:tracePt t="282" x="11707813" y="3438525"/>
          <p14:tracePt t="288" x="11577638" y="3449638"/>
          <p14:tracePt t="297" x="11466513" y="3449638"/>
          <p14:tracePt t="307" x="11395075" y="3449638"/>
          <p14:tracePt t="313" x="11314113" y="3449638"/>
          <p14:tracePt t="317" x="11183938" y="3449638"/>
          <p14:tracePt t="328" x="11072813" y="3449638"/>
          <p14:tracePt t="332" x="10971213" y="3449638"/>
          <p14:tracePt t="343" x="10891838" y="3449638"/>
          <p14:tracePt t="347" x="10769600" y="3449638"/>
          <p14:tracePt t="358" x="10648950" y="3449638"/>
          <p14:tracePt t="362" x="10528300" y="3449638"/>
          <p14:tracePt t="367" x="10387013" y="3459163"/>
          <p14:tracePt t="377" x="10285413" y="3468688"/>
          <p14:tracePt t="388" x="10144125" y="3479800"/>
          <p14:tracePt t="392" x="10064750" y="3489325"/>
          <p14:tracePt t="397" x="9942513" y="3498850"/>
          <p14:tracePt t="407" x="9863138" y="3509963"/>
          <p14:tracePt t="413" x="9782175" y="3519488"/>
          <p14:tracePt t="423" x="9671050" y="3519488"/>
          <p14:tracePt t="428" x="9620250" y="3530600"/>
          <p14:tracePt t="438" x="9529763" y="3540125"/>
          <p14:tracePt t="443" x="9448800" y="3549650"/>
          <p14:tracePt t="447" x="9378950" y="3560763"/>
          <p14:tracePt t="457" x="9318625" y="3590925"/>
          <p14:tracePt t="467" x="9267825" y="3590925"/>
          <p14:tracePt t="473" x="9226550" y="3600450"/>
          <p14:tracePt t="477" x="9177338" y="3609975"/>
          <p14:tracePt t="488" x="9147175" y="3609975"/>
          <p14:tracePt t="493" x="9105900" y="3621088"/>
          <p14:tracePt t="505" x="9075738" y="3621088"/>
          <p14:tracePt t="507" x="9055100" y="3621088"/>
          <p14:tracePt t="517" x="9024938" y="3621088"/>
          <p14:tracePt t="523" x="9015413" y="3621088"/>
          <p14:tracePt t="528" x="9005888" y="3621088"/>
          <p14:tracePt t="548" x="8994775" y="3621088"/>
          <p14:tracePt t="558" x="8975725" y="3621088"/>
          <p14:tracePt t="609" x="8975725" y="3640138"/>
          <p14:tracePt t="12662" x="8964613" y="3519488"/>
          <p14:tracePt t="12669" x="8964613" y="3419475"/>
          <p14:tracePt t="12676" x="8964613" y="3308350"/>
          <p14:tracePt t="12685" x="8975725" y="3187700"/>
          <p14:tracePt t="12689" x="8985250" y="3076575"/>
          <p14:tracePt t="12699" x="8985250" y="3025775"/>
          <p14:tracePt t="12703" x="8994775" y="2965450"/>
          <p14:tracePt t="12715" x="8994775" y="2944813"/>
          <p14:tracePt t="12718" x="8994775" y="2935288"/>
          <p14:tracePt t="12738" x="8994775" y="2924175"/>
          <p14:tracePt t="12768" x="8994775" y="2905125"/>
          <p14:tracePt t="12778" x="8994775" y="2894013"/>
          <p14:tracePt t="12783" x="9005888" y="2874963"/>
          <p14:tracePt t="12788" x="9015413" y="2833688"/>
          <p14:tracePt t="12799" x="9024938" y="2803525"/>
          <p14:tracePt t="12808" x="9036050" y="2794000"/>
          <p14:tracePt t="12815" x="9045575" y="2782888"/>
          <p14:tracePt t="12818" x="9045575" y="2763838"/>
          <p14:tracePt t="12833" x="9055100" y="2763838"/>
          <p14:tracePt t="12843" x="9075738" y="2763838"/>
          <p14:tracePt t="13109" x="9075738" y="2692400"/>
          <p14:tracePt t="13118" x="9066213" y="2581275"/>
          <p14:tracePt t="13131" x="9024938" y="2470150"/>
          <p14:tracePt t="13133" x="9005888" y="2430463"/>
          <p14:tracePt t="13141" x="8985250" y="2409825"/>
          <p14:tracePt t="13149" x="8975725" y="2379663"/>
          <p14:tracePt t="13153" x="8955088" y="2360613"/>
          <p14:tracePt t="13167" x="8945563" y="2349500"/>
          <p14:tracePt t="13178" x="8934450" y="2349500"/>
          <p14:tracePt t="13184" x="8934450" y="2339975"/>
          <p14:tracePt t="13199" x="8924925" y="2339975"/>
          <p14:tracePt t="13208" x="8913813" y="2339975"/>
          <p14:tracePt t="13218" x="8894763" y="2319338"/>
          <p14:tracePt t="13233" x="8864600" y="2268538"/>
          <p14:tracePt t="13243" x="8834438" y="2238375"/>
          <p14:tracePt t="13250" x="8804275" y="2198688"/>
          <p14:tracePt t="13258" x="8793163" y="2189163"/>
          <p14:tracePt t="13267" x="8753475" y="2168525"/>
          <p14:tracePt t="13288" x="8742363" y="2168525"/>
          <p14:tracePt t="13293" x="8732838" y="2168525"/>
          <p14:tracePt t="13411" x="8742363" y="2168525"/>
          <p14:tracePt t="13459" x="8753475" y="2178050"/>
          <p14:tracePt t="13470" x="8753475" y="2189163"/>
          <p14:tracePt t="13715" x="8864600" y="2189163"/>
          <p14:tracePt t="13724" x="8964613" y="2189163"/>
          <p14:tracePt t="13733" x="8994775" y="2198688"/>
          <p14:tracePt t="13740" x="9036050" y="2208213"/>
          <p14:tracePt t="13744" x="9055100" y="2219325"/>
          <p14:tracePt t="13750" x="9075738" y="2219325"/>
          <p14:tracePt t="13758" x="9085263" y="2238375"/>
          <p14:tracePt t="13773" x="9096375" y="2238375"/>
          <p14:tracePt t="13803" x="9105900" y="2238375"/>
          <p14:tracePt t="13810" x="9136063" y="2238375"/>
          <p14:tracePt t="13818" x="9226550" y="2228850"/>
          <p14:tracePt t="13823" x="9348788" y="2219325"/>
          <p14:tracePt t="13828" x="9448800" y="2198688"/>
          <p14:tracePt t="13838" x="9499600" y="2189163"/>
          <p14:tracePt t="13850" x="9559925" y="2189163"/>
          <p14:tracePt t="13854" x="9620250" y="2198688"/>
          <p14:tracePt t="13858" x="9650413" y="2208213"/>
          <p14:tracePt t="13868" x="9691688" y="2228850"/>
          <p14:tracePt t="13873" x="9710738" y="2238375"/>
          <p14:tracePt t="13883" x="9731375" y="2259013"/>
          <p14:tracePt t="13888" x="9731375" y="2268538"/>
          <p14:tracePt t="13900" x="9731375" y="2279650"/>
          <p14:tracePt t="13964" x="9761538" y="2279650"/>
          <p14:tracePt t="13968" x="9791700" y="2279650"/>
          <p14:tracePt t="13980" x="9832975" y="2279650"/>
          <p14:tracePt t="13985" x="9852025" y="2279650"/>
          <p14:tracePt t="13988" x="9882188" y="2279650"/>
          <p14:tracePt t="14000" x="9923463" y="2279650"/>
          <p14:tracePt t="14009" x="9953625" y="2289175"/>
          <p14:tracePt t="14018" x="10023475" y="2319338"/>
          <p14:tracePt t="14028" x="10074275" y="2339975"/>
          <p14:tracePt t="14034" x="10094913" y="2349500"/>
          <p14:tracePt t="14043" x="10104438" y="2360613"/>
          <p14:tracePt t="14144" x="10125075" y="2360613"/>
          <p14:tracePt t="14153" x="10144125" y="2360613"/>
          <p14:tracePt t="14160" x="10164763" y="2349500"/>
          <p14:tracePt t="14171" x="10175875" y="2349500"/>
          <p14:tracePt t="14174" x="10206038" y="2349500"/>
          <p14:tracePt t="14186" x="10225088" y="2349500"/>
          <p14:tracePt t="14784" x="10215563" y="2349500"/>
          <p14:tracePt t="14790" x="10206038" y="2339975"/>
          <p14:tracePt t="14801" x="10206038" y="2330450"/>
          <p14:tracePt t="14809" x="10194925" y="2319338"/>
          <p14:tracePt t="14820" x="10164763" y="2298700"/>
          <p14:tracePt t="14834" x="10155238" y="2298700"/>
          <p14:tracePt t="15131" x="10155238" y="2289175"/>
          <p14:tracePt t="15169" x="10144125" y="2289175"/>
          <p14:tracePt t="15179" x="10125075" y="2279650"/>
          <p14:tracePt t="15190" x="10094913" y="2259013"/>
          <p14:tracePt t="15201" x="10074275" y="2249488"/>
          <p14:tracePt t="15209" x="10053638" y="2238375"/>
          <p14:tracePt t="15219" x="10044113" y="2208213"/>
          <p14:tracePt t="15228" x="10034588" y="2198688"/>
          <p14:tracePt t="15471" x="10023475" y="2198688"/>
          <p14:tracePt t="15489" x="10013950" y="2198688"/>
          <p14:tracePt t="15631" x="10013950" y="2208213"/>
          <p14:tracePt t="15650" x="10013950" y="2219325"/>
          <p14:tracePt t="15729" x="10013950" y="2228850"/>
          <p14:tracePt t="15859" x="10023475" y="2228850"/>
          <p14:tracePt t="15886" x="10034588" y="2228850"/>
          <p14:tracePt t="15979" x="10044113" y="2228850"/>
          <p14:tracePt t="15989" x="10064750" y="2228850"/>
          <p14:tracePt t="16003" x="10064750" y="2219325"/>
          <p14:tracePt t="16010" x="10083800" y="2208213"/>
          <p14:tracePt t="16015" x="10094913" y="2198688"/>
          <p14:tracePt t="16024" x="10104438" y="2198688"/>
          <p14:tracePt t="16039" x="10113963" y="2198688"/>
          <p14:tracePt t="16079" x="10125075" y="2198688"/>
          <p14:tracePt t="16101" x="10134600" y="2198688"/>
          <p14:tracePt t="16115" x="10144125" y="2198688"/>
          <p14:tracePt t="16123" x="10175875" y="2198688"/>
          <p14:tracePt t="16133" x="10194925" y="2198688"/>
          <p14:tracePt t="16139" x="10225088" y="2198688"/>
          <p14:tracePt t="16142" x="10245725" y="2189163"/>
          <p14:tracePt t="16150" x="10266363" y="2178050"/>
          <p14:tracePt t="16157" x="10285413" y="2168525"/>
          <p14:tracePt t="16162" x="10306050" y="2168525"/>
          <p14:tracePt t="16172" x="10315575" y="2159000"/>
          <p14:tracePt t="16177" x="10336213" y="2147888"/>
          <p14:tracePt t="16187" x="10356850" y="2138363"/>
          <p14:tracePt t="16208" x="10366375" y="2138363"/>
          <p14:tracePt t="16253" x="10377488" y="2138363"/>
          <p14:tracePt t="16404" x="10396538" y="2138363"/>
          <p14:tracePt t="16414" x="10417175" y="2138363"/>
          <p14:tracePt t="16423" x="10447338" y="2147888"/>
          <p14:tracePt t="16430" x="10477500" y="2159000"/>
          <p14:tracePt t="16438" x="10507663" y="2168525"/>
          <p14:tracePt t="16443" x="10518775" y="2168525"/>
          <p14:tracePt t="16452" x="10548938" y="2178050"/>
          <p14:tracePt t="16458" x="10567988" y="2189163"/>
          <p14:tracePt t="16469" x="10567988" y="2198688"/>
          <p14:tracePt t="16486" x="10567988" y="2219325"/>
          <p14:tracePt t="16504" x="10567988" y="2228850"/>
          <p14:tracePt t="16523" x="10567988" y="2238375"/>
          <p14:tracePt t="16558" x="10567988" y="2249488"/>
          <p14:tracePt t="16573" x="10567988" y="2259013"/>
          <p14:tracePt t="16578" x="10558463" y="2259013"/>
          <p14:tracePt t="16588" x="10548938" y="2259013"/>
          <p14:tracePt t="16608" x="10537825" y="2268538"/>
          <p14:tracePt t="16629" x="10528300" y="2268538"/>
          <p14:tracePt t="16721" x="10518775" y="2268538"/>
          <p14:tracePt t="16769" x="10507663" y="2268538"/>
          <p14:tracePt t="16939" x="10507663" y="2259013"/>
          <p14:tracePt t="17030" x="10507663" y="2249488"/>
          <p14:tracePt t="17053" x="10507663" y="2238375"/>
          <p14:tracePt t="17149" x="10487025" y="2238375"/>
          <p14:tracePt t="17229" x="10477500" y="2238375"/>
          <p14:tracePt t="17284" x="10467975" y="2238375"/>
          <p14:tracePt t="17294" x="10447338" y="2268538"/>
          <p14:tracePt t="17301" x="10377488" y="2360613"/>
          <p14:tracePt t="17308" x="10236200" y="2511425"/>
          <p14:tracePt t="17313" x="9963150" y="2924175"/>
          <p14:tracePt t="17319" x="9842500" y="3016250"/>
          <p14:tracePt t="43109" x="9812338" y="3035300"/>
          <p14:tracePt t="43122" x="9752013" y="3076575"/>
          <p14:tracePt t="43131" x="9599613" y="3167063"/>
          <p14:tracePt t="43140" x="9459913" y="3227388"/>
          <p14:tracePt t="43145" x="9186863" y="3308350"/>
          <p14:tracePt t="43156" x="9117013" y="3327400"/>
          <p14:tracePt t="43158" x="8985250" y="3368675"/>
          <p14:tracePt t="43174" x="8521700" y="3419475"/>
          <p14:tracePt t="43183" x="8461375" y="3429000"/>
          <p14:tracePt t="43189" x="8350250" y="3449638"/>
          <p14:tracePt t="43198" x="8289925" y="3459163"/>
          <p14:tracePt t="43206" x="8167688" y="3468688"/>
          <p14:tracePt t="43209" x="8097838" y="3468688"/>
          <p14:tracePt t="43223" x="8007350" y="3479800"/>
          <p14:tracePt t="43233" x="7966075" y="3479800"/>
          <p14:tracePt t="43239" x="7935913" y="3479800"/>
          <p14:tracePt t="43248" x="7875588" y="3498850"/>
          <p14:tracePt t="43256" x="7764463" y="3519488"/>
          <p14:tracePt t="43263" x="7694613" y="3540125"/>
          <p14:tracePt t="43273" x="7623175" y="3549650"/>
          <p14:tracePt t="43278" x="7593013" y="3560763"/>
          <p14:tracePt t="43283" x="7562850" y="3579813"/>
          <p14:tracePt t="43289" x="7532688" y="3600450"/>
          <p14:tracePt t="43298" x="7513638" y="3621088"/>
          <p14:tracePt t="43306" x="7481888" y="3630613"/>
          <p14:tracePt t="43313" x="7462838" y="3660775"/>
          <p14:tracePt t="43324" x="7432675" y="3690938"/>
          <p14:tracePt t="43539" x="7372350" y="3721100"/>
          <p14:tracePt t="43546" x="7231063" y="3771900"/>
          <p14:tracePt t="43556" x="7008813" y="3862388"/>
          <p14:tracePt t="43564" x="6807200" y="3933825"/>
          <p14:tracePt t="43578" x="6343650" y="4024313"/>
          <p14:tracePt t="43580" x="6111875" y="4054475"/>
          <p14:tracePt t="43590" x="5899150" y="4075113"/>
          <p14:tracePt t="43598" x="5426075" y="4135438"/>
          <p14:tracePt t="43606" x="5314950" y="4144963"/>
          <p14:tracePt t="43609" x="5053013" y="4144963"/>
          <p14:tracePt t="43624" x="4678363" y="4165600"/>
          <p14:tracePt t="43633" x="4557713" y="4175125"/>
          <p14:tracePt t="43639" x="4356100" y="4184650"/>
          <p14:tracePt t="43648" x="4235450" y="4195763"/>
          <p14:tracePt t="43656" x="4124325" y="4216400"/>
          <p14:tracePt t="43663" x="4013200" y="4265613"/>
          <p14:tracePt t="43673" x="3741738" y="4306888"/>
          <p14:tracePt t="43678" x="3600450" y="4337050"/>
          <p14:tracePt t="43683" x="3519488" y="4397375"/>
          <p14:tracePt t="43689" x="3317875" y="4457700"/>
          <p14:tracePt t="43698" x="3074988" y="4508500"/>
          <p14:tracePt t="43706" x="3005138" y="4527550"/>
          <p14:tracePt t="43713" x="2935288" y="4548188"/>
          <p14:tracePt t="43723" x="2903538" y="4559300"/>
          <p14:tracePt t="43728" x="2863850" y="4559300"/>
          <p14:tracePt t="43733" x="2803525" y="4559300"/>
          <p14:tracePt t="43743" x="2743200" y="4559300"/>
          <p14:tracePt t="43748" x="2671763" y="4559300"/>
          <p14:tracePt t="43758" x="2622550" y="4548188"/>
          <p14:tracePt t="43763" x="2571750" y="4548188"/>
          <p14:tracePt t="43773" x="2541588" y="4548188"/>
          <p14:tracePt t="43778" x="2520950" y="4548188"/>
          <p14:tracePt t="43783" x="2481263" y="4559300"/>
          <p14:tracePt t="43793" x="2430463" y="4578350"/>
          <p14:tracePt t="43798" x="2370138" y="4608513"/>
          <p14:tracePt t="43809" x="2309813" y="4629150"/>
          <p14:tracePt t="43813" x="2268538" y="4638675"/>
          <p14:tracePt t="43823" x="2228850" y="4638675"/>
          <p14:tracePt t="43828" x="2208213" y="4638675"/>
          <p14:tracePt t="43839" x="2187575" y="4638675"/>
          <p14:tracePt t="43848" x="2178050" y="4638675"/>
          <p14:tracePt t="43858" x="2157413" y="4638675"/>
          <p14:tracePt t="43863" x="2138363" y="4638675"/>
          <p14:tracePt t="43873" x="2127250" y="4638675"/>
          <p14:tracePt t="43878" x="2108200" y="4638675"/>
          <p14:tracePt t="43889" x="2066925" y="4649788"/>
          <p14:tracePt t="43893" x="1997075" y="4668838"/>
          <p14:tracePt t="43906" x="1844675" y="4730750"/>
          <p14:tracePt t="43909" x="1724025" y="4749800"/>
          <p14:tracePt t="43924" x="1624013" y="4779963"/>
          <p14:tracePt t="43928" x="1563688" y="4810125"/>
          <p14:tracePt t="43939" x="1533525" y="4821238"/>
          <p14:tracePt t="43943" x="1503363" y="4821238"/>
          <p14:tracePt t="43956" x="1452563" y="4821238"/>
          <p14:tracePt t="43959" x="1431925" y="4821238"/>
          <p14:tracePt t="43973" x="1392238" y="4800600"/>
          <p14:tracePt t="43974" x="1350963" y="4779963"/>
          <p14:tracePt t="43983" x="1311275" y="4760913"/>
          <p14:tracePt t="43990" x="1290638" y="4749800"/>
          <p14:tracePt t="43998" x="1260475" y="4749800"/>
          <p14:tracePt t="44006" x="1220788" y="4749800"/>
          <p14:tracePt t="44008" x="1190625" y="4749800"/>
          <p14:tracePt t="44024" x="1098550" y="4770438"/>
          <p14:tracePt t="44033" x="1038225" y="4800600"/>
          <p14:tracePt t="44039" x="989013" y="4830763"/>
          <p14:tracePt t="44048" x="947738" y="4851400"/>
          <p14:tracePt t="44056" x="917575" y="4860925"/>
          <p14:tracePt t="44059" x="908050" y="4881563"/>
          <p14:tracePt t="44069" x="896938" y="4881563"/>
          <p14:tracePt t="44078" x="887413" y="4891088"/>
          <p14:tracePt t="44083" x="877888" y="4891088"/>
          <p14:tracePt t="44098" x="866775" y="4891088"/>
          <p14:tracePt t="44113" x="857250" y="4891088"/>
          <p14:tracePt t="44128" x="857250" y="4902200"/>
          <p14:tracePt t="44148" x="847725" y="4902200"/>
          <p14:tracePt t="44158" x="836613" y="4911725"/>
          <p14:tracePt t="44163" x="827088" y="4911725"/>
          <p14:tracePt t="44178" x="817563" y="4911725"/>
          <p14:tracePt t="44183" x="806450" y="4911725"/>
          <p14:tracePt t="44198" x="796925" y="4911725"/>
          <p14:tracePt t="44249" x="796925" y="4921250"/>
          <p14:tracePt t="44432" x="806450" y="4921250"/>
          <p14:tracePt t="44438" x="817563" y="4921250"/>
          <p14:tracePt t="44503" x="827088" y="4921250"/>
          <p14:tracePt t="44539" x="836613" y="4921250"/>
          <p14:tracePt t="44559" x="836613" y="4911725"/>
          <p14:tracePt t="44599" x="847725" y="4911725"/>
          <p14:tracePt t="44674" x="857250" y="4911725"/>
          <p14:tracePt t="45238" x="866775" y="4911725"/>
          <p14:tracePt t="45334" x="877888" y="4911725"/>
          <p14:tracePt t="45342" x="877888" y="4902200"/>
          <p14:tracePt t="45351" x="887413" y="4902200"/>
          <p14:tracePt t="45360" x="896938" y="4902200"/>
          <p14:tracePt t="45366" x="927100" y="4902200"/>
          <p14:tracePt t="45369" x="998538" y="4932363"/>
          <p14:tracePt t="45381" x="1098550" y="4972050"/>
          <p14:tracePt t="45384" x="1200150" y="5011738"/>
          <p14:tracePt t="45393" x="1300163" y="5032375"/>
          <p14:tracePt t="45398" x="1411288" y="5053013"/>
          <p14:tracePt t="45408" x="1563688" y="5083175"/>
          <p14:tracePt t="45413" x="1735138" y="5133975"/>
          <p14:tracePt t="45418" x="1844675" y="5143500"/>
          <p14:tracePt t="45428" x="2138363" y="5183188"/>
          <p14:tracePt t="45433" x="2238375" y="5194300"/>
          <p14:tracePt t="45444" x="2409825" y="5203825"/>
          <p14:tracePt t="45450" x="2611438" y="5233988"/>
          <p14:tracePt t="45458" x="2903538" y="5264150"/>
          <p14:tracePt t="45464" x="2995613" y="5264150"/>
          <p14:tracePt t="45474" x="3146425" y="5294313"/>
          <p14:tracePt t="45480" x="3429000" y="5324475"/>
          <p14:tracePt t="45491" x="3498850" y="5335588"/>
          <p14:tracePt t="45494" x="3600450" y="5365750"/>
          <p14:tracePt t="45498" x="3651250" y="5395913"/>
          <p14:tracePt t="45508" x="3700463" y="5416550"/>
          <p14:tracePt t="45513" x="3751263" y="5426075"/>
          <p14:tracePt t="45524" x="3771900" y="5435600"/>
          <p14:tracePt t="45528" x="3790950" y="5456238"/>
          <p14:tracePt t="45541" x="3811588" y="5456238"/>
          <p14:tracePt t="45558" x="3841750" y="5456238"/>
          <p14:tracePt t="45578" x="3862388" y="5456238"/>
          <p14:tracePt t="45605" x="3871913" y="5456238"/>
          <p14:tracePt t="45609" x="3871913" y="5446713"/>
          <p14:tracePt t="45618" x="3871913" y="5435600"/>
          <p14:tracePt t="45633" x="3871913" y="5426075"/>
          <p14:tracePt t="45641" x="3871913" y="5416550"/>
          <p14:tracePt t="45650" x="3862388" y="5395913"/>
          <p14:tracePt t="45659" x="3841750" y="5294313"/>
          <p14:tracePt t="45668" x="3822700" y="5245100"/>
          <p14:tracePt t="45674" x="3811588" y="5194300"/>
          <p14:tracePt t="45683" x="3790950" y="5143500"/>
          <p14:tracePt t="45691" x="3781425" y="5103813"/>
          <p14:tracePt t="45698" x="3781425" y="5083175"/>
          <p14:tracePt t="45707" x="3771900" y="5062538"/>
          <p14:tracePt t="45713" x="3760788" y="5041900"/>
          <p14:tracePt t="45733" x="3741738" y="5022850"/>
          <p14:tracePt t="45749" x="3730625" y="5022850"/>
          <p14:tracePt t="45758" x="3721100" y="5022850"/>
          <p14:tracePt t="45763" x="3700463" y="5022850"/>
          <p14:tracePt t="45768" x="3681413" y="5022850"/>
          <p14:tracePt t="45778" x="3660775" y="5022850"/>
          <p14:tracePt t="45783" x="3651250" y="5022850"/>
          <p14:tracePt t="45793" x="3640138" y="5022850"/>
          <p14:tracePt t="45798" x="3619500" y="5022850"/>
          <p14:tracePt t="45808" x="3609975" y="5011738"/>
          <p14:tracePt t="45813" x="3609975" y="5002213"/>
          <p14:tracePt t="45818" x="3600450" y="5002213"/>
          <p14:tracePt t="45828" x="3600450" y="4992688"/>
          <p14:tracePt t="45833" x="3600450" y="4972050"/>
          <p14:tracePt t="45893" x="3600450" y="4981575"/>
          <p14:tracePt t="45899" x="3600450" y="4992688"/>
          <p14:tracePt t="45914" x="3600450" y="5002213"/>
          <p14:tracePt t="45929" x="3600450" y="5011738"/>
          <p14:tracePt t="45943" x="3600450" y="5022850"/>
          <p14:tracePt t="45954" x="3600450" y="5032375"/>
          <p14:tracePt t="45969" x="3600450" y="5041900"/>
          <p14:tracePt t="46034" x="3600450" y="5053013"/>
          <p14:tracePt t="46051" x="3600450" y="5062538"/>
          <p14:tracePt t="46183" x="3600450" y="5073650"/>
          <p14:tracePt t="46308" x="3600450" y="5083175"/>
          <p14:tracePt t="46419" x="3600450" y="5092700"/>
          <p14:tracePt t="46724" x="3609975" y="5092700"/>
          <p14:tracePt t="46731" x="3619500" y="5103813"/>
          <p14:tracePt t="46739" x="3640138" y="5113338"/>
          <p14:tracePt t="46743" x="3670300" y="5122863"/>
          <p14:tracePt t="46748" x="3681413" y="5122863"/>
          <p14:tracePt t="46758" x="3690938" y="5133975"/>
          <p14:tracePt t="46768" x="3700463" y="5133975"/>
          <p14:tracePt t="46778" x="3711575" y="5133975"/>
          <p14:tracePt t="46791" x="3721100" y="5133975"/>
          <p14:tracePt t="46793" x="3730625" y="5133975"/>
          <p14:tracePt t="46808" x="3741738" y="5122863"/>
          <p14:tracePt t="46818" x="3751263" y="5113338"/>
          <p14:tracePt t="46828" x="3760788" y="5092700"/>
          <p14:tracePt t="46842" x="3781425" y="5083175"/>
          <p14:tracePt t="46849" x="3802063" y="5073650"/>
          <p14:tracePt t="46854" x="3811588" y="5062538"/>
          <p14:tracePt t="46860" x="3822700" y="5062538"/>
          <p14:tracePt t="46868" x="3832225" y="5062538"/>
          <p14:tracePt t="46875" x="3841750" y="5062538"/>
          <p14:tracePt t="46883" x="3862388" y="5062538"/>
          <p14:tracePt t="46892" x="3871913" y="5062538"/>
          <p14:tracePt t="46898" x="3883025" y="5062538"/>
          <p14:tracePt t="46903" x="3902075" y="5062538"/>
          <p14:tracePt t="46909" x="3932238" y="5062538"/>
          <p14:tracePt t="46918" x="3962400" y="5062538"/>
          <p14:tracePt t="46928" x="3983038" y="5062538"/>
          <p14:tracePt t="46933" x="4033838" y="5062538"/>
          <p14:tracePt t="46941" x="4073525" y="5062538"/>
          <p14:tracePt t="46948" x="4114800" y="5053013"/>
          <p14:tracePt t="46955" x="4144963" y="5053013"/>
          <p14:tracePt t="46963" x="4154488" y="5053013"/>
          <p14:tracePt t="46968" x="4175125" y="5053013"/>
          <p14:tracePt t="46978" x="4195763" y="5053013"/>
          <p14:tracePt t="46983" x="4214813" y="5062538"/>
          <p14:tracePt t="46991" x="4225925" y="5062538"/>
          <p14:tracePt t="46998" x="4244975" y="5062538"/>
          <p14:tracePt t="47008" x="4256088" y="5062538"/>
          <p14:tracePt t="47013" x="4275138" y="5073650"/>
          <p14:tracePt t="47018" x="4286250" y="5073650"/>
          <p14:tracePt t="47028" x="4295775" y="5073650"/>
          <p14:tracePt t="47033" x="4316413" y="5073650"/>
          <p14:tracePt t="47043" x="4337050" y="5073650"/>
          <p14:tracePt t="47048" x="4356100" y="5073650"/>
          <p14:tracePt t="47058" x="4386263" y="5073650"/>
          <p14:tracePt t="47063" x="4406900" y="5073650"/>
          <p14:tracePt t="47068" x="4427538" y="5073650"/>
          <p14:tracePt t="47078" x="4437063" y="5073650"/>
          <p14:tracePt t="47092" x="4467225" y="5073650"/>
          <p14:tracePt t="47098" x="4476750" y="5073650"/>
          <p14:tracePt t="47110" x="4476750" y="5083175"/>
          <p14:tracePt t="47113" x="4487863" y="5083175"/>
          <p14:tracePt t="47128" x="4497388" y="5083175"/>
          <p14:tracePt t="47142" x="4518025" y="5083175"/>
          <p14:tracePt t="47148" x="4538663" y="5083175"/>
          <p14:tracePt t="47159" x="4548188" y="5083175"/>
          <p14:tracePt t="47168" x="4568825" y="5083175"/>
          <p14:tracePt t="47175" x="4598988" y="5083175"/>
          <p14:tracePt t="47178" x="4618038" y="5083175"/>
          <p14:tracePt t="47192" x="4638675" y="5083175"/>
          <p14:tracePt t="47193" x="4659313" y="5083175"/>
          <p14:tracePt t="47203" x="4689475" y="5092700"/>
          <p14:tracePt t="47208" x="4699000" y="5092700"/>
          <p14:tracePt t="47218" x="4710113" y="5092700"/>
          <p14:tracePt t="47225" x="4729163" y="5103813"/>
          <p14:tracePt t="47228" x="4749800" y="5103813"/>
          <p14:tracePt t="47242" x="4759325" y="5103813"/>
          <p14:tracePt t="47248" x="4770438" y="5103813"/>
          <p14:tracePt t="47254" x="4800600" y="5103813"/>
          <p14:tracePt t="47259" x="4819650" y="5103813"/>
          <p14:tracePt t="47268" x="4840288" y="5103813"/>
          <p14:tracePt t="47276" x="4881563" y="5103813"/>
          <p14:tracePt t="47283" x="4911725" y="5103813"/>
          <p14:tracePt t="47294" x="4960938" y="5092700"/>
          <p14:tracePt t="47298" x="5011738" y="5092700"/>
          <p14:tracePt t="47303" x="5072063" y="5092700"/>
          <p14:tracePt t="47309" x="5102225" y="5092700"/>
          <p14:tracePt t="47318" x="5132388" y="5092700"/>
          <p14:tracePt t="47328" x="5143500" y="5092700"/>
          <p14:tracePt t="47333" x="5153025" y="5092700"/>
          <p14:tracePt t="47341" x="5173663" y="5092700"/>
          <p14:tracePt t="47363" x="5183188" y="5092700"/>
          <p14:tracePt t="47368" x="5192713" y="5092700"/>
          <p14:tracePt t="47378" x="5203825" y="5092700"/>
          <p14:tracePt t="47383" x="5213350" y="5092700"/>
          <p14:tracePt t="47392" x="5224463" y="5092700"/>
          <p14:tracePt t="47398" x="5233988" y="5083175"/>
          <p14:tracePt t="47409" x="5243513" y="5083175"/>
          <p14:tracePt t="47413" x="5264150" y="5073650"/>
          <p14:tracePt t="47418" x="5284788" y="5062538"/>
          <p14:tracePt t="47428" x="5314950" y="5062538"/>
          <p14:tracePt t="47433" x="5345113" y="5062538"/>
          <p14:tracePt t="47443" x="5354638" y="5062538"/>
          <p14:tracePt t="47448" x="5364163" y="5062538"/>
          <p14:tracePt t="47458" x="5375275" y="5073650"/>
          <p14:tracePt t="47489" x="5375275" y="5083175"/>
          <p14:tracePt t="47549" x="5375275" y="5062538"/>
          <p14:tracePt t="47560" x="5375275" y="5053013"/>
          <p14:tracePt t="47566" x="5375275" y="5022850"/>
          <p14:tracePt t="47580" x="5375275" y="5011738"/>
          <p14:tracePt t="47940" x="5384800" y="5011738"/>
          <p14:tracePt t="47947" x="5486400" y="5041900"/>
          <p14:tracePt t="47953" x="5516563" y="5041900"/>
          <p14:tracePt t="47966" x="5567363" y="5041900"/>
          <p14:tracePt t="47980" x="5607050" y="5041900"/>
          <p14:tracePt t="47995" x="5646738" y="5041900"/>
          <p14:tracePt t="48004" x="5697538" y="5022850"/>
          <p14:tracePt t="48012" x="5799138" y="4992688"/>
          <p14:tracePt t="48021" x="5919788" y="4962525"/>
          <p14:tracePt t="48030" x="6061075" y="4932363"/>
          <p14:tracePt t="48043" x="6111875" y="4932363"/>
          <p14:tracePt t="48053" x="6121400" y="4932363"/>
          <p14:tracePt t="48060" x="6130925" y="4941888"/>
          <p14:tracePt t="48068" x="6142038" y="4941888"/>
          <p14:tracePt t="48076" x="6142038" y="4951413"/>
          <p14:tracePt t="48094" x="6142038" y="4962525"/>
          <p14:tracePt t="48139" x="6151563" y="4962525"/>
          <p14:tracePt t="48164" x="6172200" y="4962525"/>
          <p14:tracePt t="48172" x="6191250" y="4962525"/>
          <p14:tracePt t="48178" x="6242050" y="4962525"/>
          <p14:tracePt t="48183" x="6292850" y="4981575"/>
          <p14:tracePt t="48190" x="6353175" y="5002213"/>
          <p14:tracePt t="48198" x="6373813" y="5022850"/>
          <p14:tracePt t="48203" x="6392863" y="5053013"/>
          <p14:tracePt t="48213" x="6423025" y="5073650"/>
          <p14:tracePt t="48218" x="6423025" y="5083175"/>
          <p14:tracePt t="48228" x="6434138" y="5103813"/>
          <p14:tracePt t="48234" x="6443663" y="5103813"/>
          <p14:tracePt t="48268" x="6454775" y="5103813"/>
          <p14:tracePt t="48278" x="6464300" y="5092700"/>
          <p14:tracePt t="48283" x="6494463" y="5073650"/>
          <p14:tracePt t="48293" x="6554788" y="5022850"/>
          <p14:tracePt t="48298" x="6635750" y="4992688"/>
          <p14:tracePt t="48308" x="6726238" y="4981575"/>
          <p14:tracePt t="48313" x="6756400" y="4981575"/>
          <p14:tracePt t="48324" x="6796088" y="4981575"/>
          <p14:tracePt t="48328" x="6837363" y="5002213"/>
          <p14:tracePt t="48338" x="6846888" y="5022850"/>
          <p14:tracePt t="48343" x="6867525" y="5041900"/>
          <p14:tracePt t="48348" x="6888163" y="5053013"/>
          <p14:tracePt t="48357" x="6897688" y="5062538"/>
          <p14:tracePt t="48363" x="6907213" y="5062538"/>
          <p14:tracePt t="48408" x="6918325" y="5062538"/>
          <p14:tracePt t="48425" x="6937375" y="5062538"/>
          <p14:tracePt t="48433" x="6948488" y="5032375"/>
          <p14:tracePt t="48442" x="7008813" y="5011738"/>
          <p14:tracePt t="48445" x="7078663" y="5002213"/>
          <p14:tracePt t="48454" x="7170738" y="5002213"/>
          <p14:tracePt t="48460" x="7200900" y="5002213"/>
          <p14:tracePt t="48468" x="7240588" y="5002213"/>
          <p14:tracePt t="48477" x="7270750" y="5011738"/>
          <p14:tracePt t="48483" x="7300913" y="5032375"/>
          <p14:tracePt t="48492" x="7321550" y="5053013"/>
          <p14:tracePt t="48498" x="7331075" y="5062538"/>
          <p14:tracePt t="48503" x="7351713" y="5062538"/>
          <p14:tracePt t="48509" x="7351713" y="5073650"/>
          <p14:tracePt t="48539" x="7361238" y="5073650"/>
          <p14:tracePt t="48563" x="7372350" y="5073650"/>
          <p14:tracePt t="48578" x="7381875" y="5073650"/>
          <p14:tracePt t="48589" x="7391400" y="5073650"/>
          <p14:tracePt t="48598" x="7421563" y="5073650"/>
          <p14:tracePt t="48604" x="7462838" y="5073650"/>
          <p14:tracePt t="48613" x="7493000" y="5073650"/>
          <p14:tracePt t="48618" x="7532688" y="5073650"/>
          <p14:tracePt t="48628" x="7562850" y="5083175"/>
          <p14:tracePt t="48633" x="7583488" y="5092700"/>
          <p14:tracePt t="48643" x="7613650" y="5092700"/>
          <p14:tracePt t="48648" x="7623175" y="5103813"/>
          <p14:tracePt t="48659" x="7643813" y="5122863"/>
          <p14:tracePt t="48663" x="7653338" y="5122863"/>
          <p14:tracePt t="48668" x="7673975" y="5122863"/>
          <p14:tracePt t="48679" x="7683500" y="5122863"/>
          <p14:tracePt t="48764" x="7653338" y="5133975"/>
          <p14:tracePt t="48999" x="7734300" y="5073650"/>
          <p14:tracePt t="49008" x="7926388" y="4972050"/>
          <p14:tracePt t="49017" x="8047038" y="4932363"/>
          <p14:tracePt t="49022" x="8097838" y="4911725"/>
          <p14:tracePt t="49031" x="8128000" y="4891088"/>
          <p14:tracePt t="49035" x="8137525" y="4881563"/>
          <p14:tracePt t="49044" x="8158163" y="4881563"/>
          <p14:tracePt t="49063" x="8167688" y="4881563"/>
          <p14:tracePt t="49068" x="8178800" y="4881563"/>
          <p14:tracePt t="49083" x="8197850" y="4881563"/>
          <p14:tracePt t="49094" x="8208963" y="4881563"/>
          <p14:tracePt t="49109" x="8308975" y="4870450"/>
          <p14:tracePt t="49113" x="8369300" y="4870450"/>
          <p14:tracePt t="49118" x="8420100" y="4870450"/>
          <p14:tracePt t="49128" x="8450263" y="4870450"/>
          <p14:tracePt t="49138" x="8461375" y="4881563"/>
          <p14:tracePt t="49144" x="8470900" y="4891088"/>
          <p14:tracePt t="49193" x="8480425" y="4891088"/>
          <p14:tracePt t="49240" x="8501063" y="4891088"/>
          <p14:tracePt t="49247" x="8521700" y="4891088"/>
          <p14:tracePt t="49260" x="8531225" y="4891088"/>
          <p14:tracePt t="49269" x="8540750" y="4911725"/>
          <p14:tracePt t="49281" x="8572500" y="4921250"/>
          <p14:tracePt t="49290" x="8582025" y="4932363"/>
          <p14:tracePt t="49299" x="8602663" y="4951413"/>
          <p14:tracePt t="49304" x="8602663" y="4962525"/>
          <p14:tracePt t="49313" x="8621713" y="4981575"/>
          <p14:tracePt t="49319" x="8621713" y="4992688"/>
          <p14:tracePt t="49330" x="8632825" y="4992688"/>
          <p14:tracePt t="49334" x="8632825" y="5002213"/>
          <p14:tracePt t="49368" x="8642350" y="5002213"/>
          <p14:tracePt t="49398" x="8651875" y="5002213"/>
          <p14:tracePt t="49403" x="8662988" y="5011738"/>
          <p14:tracePt t="49414" x="8672513" y="5011738"/>
          <p14:tracePt t="49420" x="8682038" y="5011738"/>
          <p14:tracePt t="49431" x="8702675" y="5011738"/>
          <p14:tracePt t="49434" x="8723313" y="5022850"/>
          <p14:tracePt t="49444" x="8742363" y="5032375"/>
          <p14:tracePt t="49448" x="8783638" y="5032375"/>
          <p14:tracePt t="49462" x="8793163" y="5032375"/>
          <p14:tracePt t="49464" x="8804275" y="5041900"/>
          <p14:tracePt t="49468" x="8823325" y="5053013"/>
          <p14:tracePt t="49485" x="8853488" y="5053013"/>
          <p14:tracePt t="49493" x="8864600" y="5053013"/>
          <p14:tracePt t="49528" x="8874125" y="5053013"/>
          <p14:tracePt t="49543" x="8894763" y="5053013"/>
          <p14:tracePt t="49548" x="8904288" y="5053013"/>
          <p14:tracePt t="49558" x="8913813" y="5053013"/>
          <p14:tracePt t="49563" x="8934450" y="5062538"/>
          <p14:tracePt t="49576" x="8945563" y="5062538"/>
          <p14:tracePt t="49577" x="8975725" y="5073650"/>
          <p14:tracePt t="49588" x="8994775" y="5083175"/>
          <p14:tracePt t="49594" x="9015413" y="5083175"/>
          <p14:tracePt t="49599" x="9036050" y="5092700"/>
          <p14:tracePt t="49612" x="9055100" y="5113338"/>
          <p14:tracePt t="49619" x="9066213" y="5113338"/>
          <p14:tracePt t="49630" x="9075738" y="5122863"/>
          <p14:tracePt t="49677" x="9096375" y="5122863"/>
          <p14:tracePt t="49688" x="9105900" y="5122863"/>
          <p14:tracePt t="49698" x="9126538" y="5122863"/>
          <p14:tracePt t="49703" x="9136063" y="5122863"/>
          <p14:tracePt t="49718" x="9147175" y="5122863"/>
          <p14:tracePt t="49725" x="9147175" y="5133975"/>
          <p14:tracePt t="49733" x="9156700" y="5143500"/>
          <p14:tracePt t="49753" x="9166225" y="5153025"/>
          <p14:tracePt t="49959" x="9196388" y="5143500"/>
          <p14:tracePt t="49966" x="9226550" y="5143500"/>
          <p14:tracePt t="49981" x="9318625" y="5143500"/>
          <p14:tracePt t="49991" x="9378950" y="5153025"/>
          <p14:tracePt t="50000" x="9459913" y="5173663"/>
          <p14:tracePt t="50012" x="9469438" y="5173663"/>
          <p14:tracePt t="50029" x="9478963" y="5173663"/>
          <p14:tracePt t="50054" x="9490075" y="5173663"/>
          <p14:tracePt t="50080" x="9509125" y="5173663"/>
          <p14:tracePt t="50088" x="9520238" y="5173663"/>
          <p14:tracePt t="50112" x="9580563" y="5173663"/>
          <p14:tracePt t="50118" x="9590088" y="5183188"/>
          <p14:tracePt t="50129" x="9610725" y="5194300"/>
          <p14:tracePt t="50133" x="9620250" y="5203825"/>
          <p14:tracePt t="50138" x="9640888" y="5213350"/>
          <p14:tracePt t="50148" x="9650413" y="5224463"/>
          <p14:tracePt t="50153" x="9661525" y="5233988"/>
          <p14:tracePt t="50168" x="9671050" y="5233988"/>
          <p14:tracePt t="50188" x="9680575" y="5233988"/>
          <p14:tracePt t="50203" x="9691688" y="5233988"/>
          <p14:tracePt t="50213" x="9740900" y="5213350"/>
          <p14:tracePt t="50218" x="9801225" y="5194300"/>
          <p14:tracePt t="50229" x="9832975" y="5183188"/>
          <p14:tracePt t="50233" x="9863138" y="5173663"/>
          <p14:tracePt t="50238" x="9893300" y="5173663"/>
          <p14:tracePt t="50248" x="9923463" y="5173663"/>
          <p14:tracePt t="50266" x="9972675" y="5173663"/>
          <p14:tracePt t="50268" x="10013950" y="5164138"/>
          <p14:tracePt t="50279" x="10064750" y="5164138"/>
          <p14:tracePt t="50283" x="10134600" y="5164138"/>
          <p14:tracePt t="50295" x="10175875" y="5173663"/>
          <p14:tracePt t="50298" x="10225088" y="5183188"/>
          <p14:tracePt t="50311" x="10245725" y="5183188"/>
          <p14:tracePt t="50314" x="10255250" y="5203825"/>
          <p14:tracePt t="50318" x="10275888" y="5203825"/>
          <p14:tracePt t="50329" x="10275888" y="5213350"/>
          <p14:tracePt t="50333" x="10275888" y="5224463"/>
          <p14:tracePt t="50346" x="10296525" y="5224463"/>
          <p14:tracePt t="50414" x="10306050" y="5224463"/>
          <p14:tracePt t="50429" x="10336213" y="5213350"/>
          <p14:tracePt t="50440" x="10356850" y="5213350"/>
          <p14:tracePt t="50447" x="10377488" y="5213350"/>
          <p14:tracePt t="50455" x="10387013" y="5233988"/>
          <p14:tracePt t="50467" x="10407650" y="5254625"/>
          <p14:tracePt t="50469" x="10417175" y="5264150"/>
          <p14:tracePt t="50482" x="10498138" y="5324475"/>
          <p14:tracePt t="50489" x="10558463" y="5335588"/>
          <p14:tracePt t="50496" x="10628313" y="5345113"/>
          <p14:tracePt t="50503" x="10669588" y="5354638"/>
          <p14:tracePt t="50512" x="10679113" y="5354638"/>
          <p14:tracePt t="50518" x="10699750" y="5354638"/>
          <p14:tracePt t="50528" x="10720388" y="5354638"/>
          <p14:tracePt t="50533" x="10720388" y="5365750"/>
          <p14:tracePt t="50559" x="10720388" y="5375275"/>
          <p14:tracePt t="50809" x="10709275" y="5375275"/>
          <p14:tracePt t="50845" x="10699750" y="5375275"/>
          <p14:tracePt t="50919" x="10688638" y="5375275"/>
          <p14:tracePt t="50954" x="10679113" y="5375275"/>
          <p14:tracePt t="50969" x="10669588" y="5375275"/>
          <p14:tracePt t="51014" x="10658475" y="5375275"/>
          <p14:tracePt t="51034" x="10639425" y="5375275"/>
          <p14:tracePt t="51049" x="10628313" y="5375275"/>
          <p14:tracePt t="51065" x="10618788" y="5375275"/>
          <p14:tracePt t="51078" x="10609263" y="5375275"/>
          <p14:tracePt t="51094" x="10598150" y="5375275"/>
          <p14:tracePt t="51099" x="10558463" y="5375275"/>
          <p14:tracePt t="51113" x="10447338" y="5354638"/>
          <p14:tracePt t="51118" x="10366375" y="5345113"/>
          <p14:tracePt t="51129" x="10236200" y="5335588"/>
          <p14:tracePt t="51133" x="10004425" y="5314950"/>
          <p14:tracePt t="51145" x="9923463" y="5305425"/>
          <p14:tracePt t="51148" x="9812338" y="5284788"/>
          <p14:tracePt t="51162" x="9631363" y="5233988"/>
          <p14:tracePt t="51163" x="9378950" y="5203825"/>
          <p14:tracePt t="51174" x="9328150" y="5194300"/>
          <p14:tracePt t="51179" x="9247188" y="5164138"/>
          <p14:tracePt t="51188" x="9136063" y="5122863"/>
          <p14:tracePt t="51195" x="9015413" y="5103813"/>
          <p14:tracePt t="51198" x="8924925" y="5062538"/>
          <p14:tracePt t="51213" x="8843963" y="5041900"/>
          <p14:tracePt t="51223" x="8813800" y="5011738"/>
          <p14:tracePt t="51229" x="8793163" y="5011738"/>
          <p14:tracePt t="51238" x="8763000" y="4992688"/>
          <p14:tracePt t="51245" x="8753475" y="4981575"/>
          <p14:tracePt t="51253" x="8732838" y="4981575"/>
          <p14:tracePt t="51262" x="8723313" y="4981575"/>
          <p14:tracePt t="51268" x="8712200" y="4981575"/>
          <p14:tracePt t="51273" x="8693150" y="4981575"/>
          <p14:tracePt t="51288" x="8682038" y="4981575"/>
          <p14:tracePt t="51295" x="8672513" y="4981575"/>
          <p14:tracePt t="51303" x="8662988" y="4981575"/>
          <p14:tracePt t="51318" x="8651875" y="4981575"/>
          <p14:tracePt t="51323" x="8642350" y="4981575"/>
          <p14:tracePt t="51368" x="8642350" y="4972050"/>
          <p14:tracePt t="51413" x="8642350" y="4962525"/>
          <p14:tracePt t="51418" x="8651875" y="4951413"/>
          <p14:tracePt t="55409" x="8662988" y="4941888"/>
          <p14:tracePt t="55420" x="8682038" y="4941888"/>
          <p14:tracePt t="55432" x="8702675" y="4941888"/>
          <p14:tracePt t="55434" x="8742363" y="4941888"/>
          <p14:tracePt t="55442" x="8834438" y="4941888"/>
          <p14:tracePt t="55449" x="8955088" y="4951413"/>
          <p14:tracePt t="55453" x="9055100" y="4962525"/>
          <p14:tracePt t="55464" x="9096375" y="4981575"/>
          <p14:tracePt t="55468" x="9156700" y="4992688"/>
          <p14:tracePt t="55481" x="9186863" y="5002213"/>
          <p14:tracePt t="55485" x="9237663" y="5002213"/>
          <p14:tracePt t="55488" x="9297988" y="5002213"/>
          <p14:tracePt t="55498" x="9388475" y="5002213"/>
          <p14:tracePt t="55508" x="9439275" y="5002213"/>
          <p14:tracePt t="55515" x="9469438" y="5002213"/>
          <p14:tracePt t="55518" x="9490075" y="5002213"/>
          <p14:tracePt t="55533" x="9520238" y="5002213"/>
          <p14:tracePt t="55543" x="9529763" y="5002213"/>
          <p14:tracePt t="55548" x="9550400" y="5002213"/>
          <p14:tracePt t="55558" x="9569450" y="5002213"/>
          <p14:tracePt t="55565" x="9580563" y="5002213"/>
          <p14:tracePt t="55568" x="9590088" y="5002213"/>
          <p14:tracePt t="55582" x="9610725" y="5002213"/>
          <p14:tracePt t="55588" x="9650413" y="5002213"/>
          <p14:tracePt t="55594" x="9701213" y="5002213"/>
          <p14:tracePt t="55599" x="9801225" y="4981575"/>
          <p14:tracePt t="55608" x="9852025" y="4972050"/>
          <p14:tracePt t="55615" x="9912350" y="4962525"/>
          <p14:tracePt t="55623" x="9972675" y="4941888"/>
          <p14:tracePt t="55632" x="9993313" y="4932363"/>
          <p14:tracePt t="55638" x="10034588" y="4921250"/>
          <p14:tracePt t="55643" x="10044113" y="4921250"/>
          <p14:tracePt t="55649" x="10064750" y="4921250"/>
          <p14:tracePt t="55658" x="10074275" y="4921250"/>
          <p14:tracePt t="55679" x="10083800" y="4921250"/>
          <p14:tracePt t="55703" x="10094913" y="4921250"/>
          <p14:tracePt t="55718" x="10104438" y="4911725"/>
          <p14:tracePt t="55723" x="10164763" y="4891088"/>
          <p14:tracePt t="55732" x="10225088" y="4870450"/>
          <p14:tracePt t="55738" x="10296525" y="4840288"/>
          <p14:tracePt t="55748" x="10326688" y="4840288"/>
          <p14:tracePt t="55753" x="10347325" y="4840288"/>
          <p14:tracePt t="55758" x="10377488" y="4840288"/>
          <p14:tracePt t="55768" x="10387013" y="4840288"/>
          <p14:tracePt t="55773" x="10396538" y="4840288"/>
          <p14:tracePt t="55783" x="10417175" y="4840288"/>
          <p14:tracePt t="55788" x="10437813" y="4840288"/>
          <p14:tracePt t="55803" x="10437813" y="4851400"/>
          <p14:tracePt t="55818" x="10437813" y="4860925"/>
          <p14:tracePt t="55853" x="10426700" y="4860925"/>
          <p14:tracePt t="55864" x="10417175" y="4860925"/>
          <p14:tracePt t="55879" x="10407650" y="4860925"/>
          <p14:tracePt t="55964" x="10396538" y="4870450"/>
          <p14:tracePt t="55990" x="10387013" y="4881563"/>
          <p14:tracePt t="55999" x="10366375" y="4881563"/>
          <p14:tracePt t="56014" x="10356850" y="4881563"/>
          <p14:tracePt t="56023" x="10336213" y="4881563"/>
          <p14:tracePt t="56033" x="10285413" y="4881563"/>
          <p14:tracePt t="56038" x="10236200" y="4881563"/>
          <p14:tracePt t="56043" x="10175875" y="4881563"/>
          <p14:tracePt t="56049" x="10155238" y="4881563"/>
          <p14:tracePt t="56058" x="10134600" y="4881563"/>
          <p14:tracePt t="56068" x="10104438" y="4881563"/>
          <p14:tracePt t="56073" x="10094913" y="4891088"/>
          <p14:tracePt t="56082" x="10074275" y="4902200"/>
          <p14:tracePt t="56103" x="9983788" y="4921250"/>
          <p14:tracePt t="56108" x="9912350" y="4932363"/>
          <p14:tracePt t="56118" x="9832975" y="4941888"/>
          <p14:tracePt t="56123" x="9761538" y="4941888"/>
          <p14:tracePt t="56134" x="9721850" y="4951413"/>
          <p14:tracePt t="56138" x="9680575" y="4951413"/>
          <p14:tracePt t="56150" x="9650413" y="4951413"/>
          <p14:tracePt t="56153" x="9620250" y="4951413"/>
          <p14:tracePt t="56158" x="9590088" y="4951413"/>
          <p14:tracePt t="56168" x="9559925" y="4951413"/>
          <p14:tracePt t="56173" x="9539288" y="4951413"/>
          <p14:tracePt t="56183" x="9509125" y="4951413"/>
          <p14:tracePt t="56188" x="9490075" y="4941888"/>
          <p14:tracePt t="56199" x="9478963" y="4941888"/>
          <p14:tracePt t="56208" x="9469438" y="4941888"/>
          <p14:tracePt t="56474" x="9307513" y="4941888"/>
          <p14:tracePt t="56482" x="9177338" y="4941888"/>
          <p14:tracePt t="56491" x="8783638" y="4951413"/>
          <p14:tracePt t="56494" x="8450263" y="4972050"/>
          <p14:tracePt t="56505" x="8137525" y="5002213"/>
          <p14:tracePt t="56509" x="7734300" y="5002213"/>
          <p14:tracePt t="56518" x="7604125" y="5011738"/>
          <p14:tracePt t="56523" x="7300913" y="5011738"/>
          <p14:tracePt t="56532" x="7170738" y="5011738"/>
          <p14:tracePt t="56538" x="7089775" y="5002213"/>
          <p14:tracePt t="56543" x="6967538" y="4981575"/>
          <p14:tracePt t="56553" x="6735763" y="4951413"/>
          <p14:tracePt t="56558" x="6624638" y="4941888"/>
          <p14:tracePt t="56569" x="6554788" y="4932363"/>
          <p14:tracePt t="56573" x="6434138" y="4932363"/>
          <p14:tracePt t="56584" x="6151563" y="4932363"/>
          <p14:tracePt t="56589" x="6030913" y="4941888"/>
          <p14:tracePt t="56599" x="5919788" y="4981575"/>
          <p14:tracePt t="56603" x="5808663" y="5002213"/>
          <p14:tracePt t="56608" x="5688013" y="5022850"/>
          <p14:tracePt t="56619" x="5607050" y="5032375"/>
          <p14:tracePt t="56623" x="5567363" y="5032375"/>
          <p14:tracePt t="56633" x="5535613" y="5032375"/>
          <p14:tracePt t="56638" x="5526088" y="5032375"/>
          <p14:tracePt t="56649" x="5516563" y="5032375"/>
          <p14:tracePt t="56666" x="5505450" y="5032375"/>
          <p14:tracePt t="56699" x="5505450" y="5022850"/>
          <p14:tracePt t="56763" x="5495925" y="5022850"/>
          <p14:tracePt t="56799" x="5486400" y="5022850"/>
          <p14:tracePt t="56809" x="5465763" y="5011738"/>
          <p14:tracePt t="56817" x="5445125" y="5011738"/>
          <p14:tracePt t="56824" x="5375275" y="5011738"/>
          <p14:tracePt t="56833" x="5243513" y="5011738"/>
          <p14:tracePt t="56838" x="5132388" y="5011738"/>
          <p14:tracePt t="56843" x="5072063" y="5022850"/>
          <p14:tracePt t="56849" x="5021263" y="5022850"/>
          <p14:tracePt t="56858" x="4981575" y="5022850"/>
          <p14:tracePt t="56868" x="4941888" y="5022850"/>
          <p14:tracePt t="56873" x="4881563" y="5022850"/>
          <p14:tracePt t="56883" x="4840288" y="5002213"/>
          <p14:tracePt t="56890" x="4770438" y="5002213"/>
          <p14:tracePt t="56893" x="4740275" y="4992688"/>
          <p14:tracePt t="56904" x="4678363" y="4972050"/>
          <p14:tracePt t="56908" x="4618038" y="4972050"/>
          <p14:tracePt t="56918" x="4578350" y="4972050"/>
          <p14:tracePt t="56923" x="4467225" y="4992688"/>
          <p14:tracePt t="56933" x="4346575" y="5022850"/>
          <p14:tracePt t="56938" x="4225925" y="5041900"/>
          <p14:tracePt t="56943" x="4133850" y="5092700"/>
          <p14:tracePt t="56953" x="4064000" y="5122863"/>
          <p14:tracePt t="56958" x="4003675" y="5153025"/>
          <p14:tracePt t="56968" x="3932238" y="5173663"/>
          <p14:tracePt t="56973" x="3883025" y="5194300"/>
          <p14:tracePt t="56983" x="3852863" y="5194300"/>
          <p14:tracePt t="56990" x="3822700" y="5194300"/>
          <p14:tracePt t="56999" x="3802063" y="5194300"/>
          <p14:tracePt t="57008" x="3790950" y="5194300"/>
          <p14:tracePt t="57023" x="3771900" y="5194300"/>
          <p14:tracePt t="57038" x="3760788" y="5183188"/>
          <p14:tracePt t="57049" x="3741738" y="5173663"/>
          <p14:tracePt t="57053" x="3730625" y="5173663"/>
          <p14:tracePt t="57067" x="3730625" y="5164138"/>
          <p14:tracePt t="57069" x="3730625" y="5153025"/>
          <p14:tracePt t="57083" x="3741738" y="5153025"/>
          <p14:tracePt t="57309" x="3681413" y="5164138"/>
          <p14:tracePt t="57320" x="3570288" y="5224463"/>
          <p14:tracePt t="57324" x="3459163" y="5264150"/>
          <p14:tracePt t="57329" x="3186113" y="5345113"/>
          <p14:tracePt t="57339" x="3095625" y="5365750"/>
          <p14:tracePt t="57343" x="2984500" y="5405438"/>
          <p14:tracePt t="57353" x="2873375" y="5435600"/>
          <p14:tracePt t="57358" x="2743200" y="5476875"/>
          <p14:tracePt t="57369" x="2601913" y="5486400"/>
          <p14:tracePt t="57372" x="2530475" y="5516563"/>
          <p14:tracePt t="57383" x="2481263" y="5537200"/>
          <p14:tracePt t="57388" x="2430463" y="5556250"/>
          <p14:tracePt t="57399" x="2390775" y="5567363"/>
          <p14:tracePt t="57403" x="2349500" y="5576888"/>
          <p14:tracePt t="57408" x="2319338" y="5597525"/>
          <p14:tracePt t="57418" x="2289175" y="5607050"/>
          <p14:tracePt t="57423" x="2268538" y="5607050"/>
          <p14:tracePt t="57433" x="2228850" y="5627688"/>
          <p14:tracePt t="57438" x="2187575" y="5648325"/>
          <p14:tracePt t="57448" x="2127250" y="5688013"/>
          <p14:tracePt t="57453" x="2078038" y="5727700"/>
          <p14:tracePt t="57464" x="2036763" y="5759450"/>
          <p14:tracePt t="57469" x="1985963" y="5808663"/>
          <p14:tracePt t="57478" x="1925638" y="5849938"/>
          <p14:tracePt t="57483" x="1895475" y="5880100"/>
          <p14:tracePt t="57488" x="1885950" y="5880100"/>
          <p14:tracePt t="57498" x="1876425" y="5889625"/>
          <p14:tracePt t="57514" x="1865313" y="5889625"/>
          <p14:tracePt t="57595" x="1865313" y="5899150"/>
          <p14:tracePt t="57609" x="1865313" y="5910263"/>
          <p14:tracePt t="57740" x="1876425" y="5910263"/>
          <p14:tracePt t="57749" x="1885950" y="5910263"/>
          <p14:tracePt t="57757" x="1895475" y="5919788"/>
          <p14:tracePt t="57759" x="1906588" y="5919788"/>
          <p14:tracePt t="57771" x="1925638" y="5930900"/>
          <p14:tracePt t="57773" x="1955800" y="5930900"/>
          <p14:tracePt t="57786" x="1976438" y="5949950"/>
          <p14:tracePt t="57790" x="2006600" y="5961063"/>
          <p14:tracePt t="57803" x="2027238" y="5970588"/>
          <p14:tracePt t="57806" x="2047875" y="5980113"/>
          <p14:tracePt t="57808" x="2066925" y="5991225"/>
          <p14:tracePt t="57818" x="2097088" y="6000750"/>
          <p14:tracePt t="57823" x="2108200" y="6010275"/>
          <p14:tracePt t="57834" x="2127250" y="6010275"/>
          <p14:tracePt t="57840" x="2138363" y="6010275"/>
          <p14:tracePt t="57850" x="2157413" y="6010275"/>
          <p14:tracePt t="57854" x="2187575" y="6010275"/>
          <p14:tracePt t="57858" x="2208213" y="6010275"/>
          <p14:tracePt t="57868" x="2249488" y="6010275"/>
          <p14:tracePt t="57879" x="2279650" y="6010275"/>
          <p14:tracePt t="57883" x="2328863" y="6000750"/>
          <p14:tracePt t="57888" x="2359025" y="6000750"/>
          <p14:tracePt t="57900" x="2400300" y="6000750"/>
          <p14:tracePt t="57903" x="2451100" y="6000750"/>
          <p14:tracePt t="57919" x="2622550" y="6040438"/>
          <p14:tracePt t="57929" x="2641600" y="6051550"/>
          <p14:tracePt t="57934" x="2662238" y="6051550"/>
          <p14:tracePt t="57943" x="2692400" y="6061075"/>
          <p14:tracePt t="57951" x="2713038" y="6070600"/>
          <p14:tracePt t="57968" x="2722563" y="6081713"/>
          <p14:tracePt t="57983" x="2732088" y="6081713"/>
          <p14:tracePt t="58000" x="2743200" y="6081713"/>
          <p14:tracePt t="58017" x="2752725" y="6081713"/>
          <p14:tracePt t="58043" x="2763838" y="6081713"/>
          <p14:tracePt t="58064" x="2773363" y="6081713"/>
          <p14:tracePt t="58073" x="2782888" y="6081713"/>
          <p14:tracePt t="58089" x="2794000" y="6081713"/>
          <p14:tracePt t="58108" x="2803525" y="6081713"/>
          <p14:tracePt t="58126" x="2813050" y="6081713"/>
          <p14:tracePt t="58140" x="2824163" y="6081713"/>
          <p14:tracePt t="58524" x="2833688" y="6081713"/>
          <p14:tracePt t="59435" x="2873375" y="6061075"/>
          <p14:tracePt t="59441" x="2954338" y="6021388"/>
          <p14:tracePt t="59451" x="3025775" y="5980113"/>
          <p14:tracePt t="59459" x="3065463" y="5940425"/>
          <p14:tracePt t="59468" x="3146425" y="5849938"/>
          <p14:tracePt t="59473" x="3176588" y="5829300"/>
          <p14:tracePt t="59485" x="3206750" y="5789613"/>
          <p14:tracePt t="59488" x="3227388" y="5778500"/>
          <p14:tracePt t="59504" x="3257550" y="5768975"/>
          <p14:tracePt t="59517" x="3267075" y="5759450"/>
          <p14:tracePt t="59521" x="3287713" y="5748338"/>
          <p14:tracePt t="59523" x="3297238" y="5748338"/>
          <p14:tracePt t="59535" x="3308350" y="5738813"/>
          <p14:tracePt t="59543" x="3327400" y="5727700"/>
          <p14:tracePt t="59552" x="3348038" y="5708650"/>
          <p14:tracePt t="59553" x="3368675" y="5697538"/>
          <p14:tracePt t="59564" x="3398838" y="5678488"/>
          <p14:tracePt t="59569" x="3429000" y="5648325"/>
          <p14:tracePt t="59578" x="3449638" y="5627688"/>
          <p14:tracePt t="59585" x="3479800" y="5607050"/>
          <p14:tracePt t="59593" x="3529013" y="5588000"/>
          <p14:tracePt t="59603" x="3559175" y="5556250"/>
          <p14:tracePt t="59604" x="3609975" y="5537200"/>
          <p14:tracePt t="59618" x="3630613" y="5537200"/>
          <p14:tracePt t="59623" x="3651250" y="5526088"/>
          <p14:tracePt t="59629" x="3690938" y="5507038"/>
          <p14:tracePt t="59635" x="3711575" y="5495925"/>
          <p14:tracePt t="59643" x="3730625" y="5476875"/>
          <p14:tracePt t="59652" x="3771900" y="5446713"/>
          <p14:tracePt t="59658" x="3790950" y="5426075"/>
          <p14:tracePt t="59664" x="3811588" y="5395913"/>
          <p14:tracePt t="59673" x="3832225" y="5365750"/>
          <p14:tracePt t="59678" x="3852863" y="5345113"/>
          <p14:tracePt t="59685" x="3871913" y="5324475"/>
          <p14:tracePt t="59693" x="3883025" y="5305425"/>
          <p14:tracePt t="59703" x="3902075" y="5284788"/>
          <p14:tracePt t="59708" x="3922713" y="5264150"/>
          <p14:tracePt t="59718" x="3962400" y="5245100"/>
          <p14:tracePt t="59723" x="4024313" y="5203825"/>
          <p14:tracePt t="59728" x="4124325" y="5173663"/>
          <p14:tracePt t="59738" x="4165600" y="5143500"/>
          <p14:tracePt t="59743" x="4225925" y="5103813"/>
          <p14:tracePt t="59754" x="4265613" y="5073650"/>
          <p14:tracePt t="59758" x="4316413" y="5041900"/>
          <p14:tracePt t="59764" x="4337050" y="5032375"/>
          <p14:tracePt t="59773" x="4356100" y="5011738"/>
          <p14:tracePt t="59785" x="4367213" y="5011738"/>
          <p14:tracePt t="59788" x="4386263" y="5011738"/>
          <p14:tracePt t="59854" x="4386263" y="5032375"/>
          <p14:tracePt t="59865" x="4376738" y="5032375"/>
          <p14:tracePt t="59919" x="4376738" y="5022850"/>
          <p14:tracePt t="60024" x="4386263" y="5022850"/>
          <p14:tracePt t="60401" x="4457700" y="5022850"/>
          <p14:tracePt t="60411" x="4568825" y="5011738"/>
          <p14:tracePt t="60419" x="4668838" y="5002213"/>
          <p14:tracePt t="60428" x="4749800" y="5002213"/>
          <p14:tracePt t="60434" x="4779963" y="5002213"/>
          <p14:tracePt t="60445" x="4800600" y="5002213"/>
          <p14:tracePt t="60452" x="4810125" y="5002213"/>
          <p14:tracePt t="60458" x="4819650" y="5002213"/>
          <p14:tracePt t="60473" x="4830763" y="5002213"/>
          <p14:tracePt t="60480" x="4849813" y="5002213"/>
          <p14:tracePt t="60485" x="4860925" y="5002213"/>
          <p14:tracePt t="60493" x="4900613" y="5002213"/>
          <p14:tracePt t="60503" x="5011738" y="5002213"/>
          <p14:tracePt t="60508" x="5113338" y="5011738"/>
          <p14:tracePt t="60513" x="5224463" y="5022850"/>
          <p14:tracePt t="60523" x="5294313" y="5022850"/>
          <p14:tracePt t="60528" x="5414963" y="5032375"/>
          <p14:tracePt t="60538" x="5657850" y="5032375"/>
          <p14:tracePt t="60543" x="5748338" y="5032375"/>
          <p14:tracePt t="60553" x="5848350" y="5041900"/>
          <p14:tracePt t="60558" x="5899150" y="5041900"/>
          <p14:tracePt t="60563" x="6100763" y="5041900"/>
          <p14:tracePt t="60573" x="6202363" y="5053013"/>
          <p14:tracePt t="60580" x="6251575" y="5053013"/>
          <p14:tracePt t="60588" x="6313488" y="5053013"/>
          <p14:tracePt t="60593" x="6362700" y="5053013"/>
          <p14:tracePt t="60604" x="6403975" y="5053013"/>
          <p14:tracePt t="60608" x="6534150" y="5032375"/>
          <p14:tracePt t="60619" x="6656388" y="5022850"/>
          <p14:tracePt t="60623" x="6756400" y="5002213"/>
          <p14:tracePt t="60635" x="6827838" y="4981575"/>
          <p14:tracePt t="60638" x="6958013" y="4932363"/>
          <p14:tracePt t="60643" x="7310438" y="4840288"/>
          <p14:tracePt t="60653" x="7381875" y="4840288"/>
          <p14:tracePt t="60658" x="7493000" y="4830763"/>
          <p14:tracePt t="60669" x="7613650" y="4821238"/>
          <p14:tracePt t="60673" x="7854950" y="4821238"/>
          <p14:tracePt t="60685" x="7896225" y="4821238"/>
          <p14:tracePt t="60688" x="7966075" y="4830763"/>
          <p14:tracePt t="60704" x="8128000" y="4860925"/>
          <p14:tracePt t="60713" x="8239125" y="4891088"/>
          <p14:tracePt t="60719" x="8299450" y="4911725"/>
          <p14:tracePt t="60723" x="8359775" y="4932363"/>
          <p14:tracePt t="60735" x="8389938" y="4941888"/>
          <p14:tracePt t="60738" x="8420100" y="4951413"/>
          <p14:tracePt t="60752" x="8440738" y="4951413"/>
          <p14:tracePt t="60753" x="8461375" y="4951413"/>
          <p14:tracePt t="60765" x="8491538" y="4951413"/>
          <p14:tracePt t="60769" x="8521700" y="4951413"/>
          <p14:tracePt t="60779" x="8551863" y="4951413"/>
          <p14:tracePt t="60785" x="8591550" y="4941888"/>
          <p14:tracePt t="60793" x="8621713" y="4932363"/>
          <p14:tracePt t="60803" x="8702675" y="4911725"/>
          <p14:tracePt t="60813" x="8732838" y="4911725"/>
          <p14:tracePt t="60819" x="8742363" y="4911725"/>
          <p14:tracePt t="60828" x="8763000" y="4911725"/>
          <p14:tracePt t="60836" x="8793163" y="4911725"/>
          <p14:tracePt t="60843" x="8834438" y="4902200"/>
          <p14:tracePt t="60853" x="8894763" y="4902200"/>
          <p14:tracePt t="60858" x="9005888" y="4902200"/>
          <p14:tracePt t="60863" x="9186863" y="4902200"/>
          <p14:tracePt t="60873" x="9256713" y="4902200"/>
          <p14:tracePt t="60880" x="9297988" y="4902200"/>
          <p14:tracePt t="60885" x="9358313" y="4902200"/>
          <p14:tracePt t="60893" x="9367838" y="4902200"/>
          <p14:tracePt t="60902" x="9378950" y="4902200"/>
          <p14:tracePt t="60908" x="9398000" y="4902200"/>
          <p14:tracePt t="60953" x="9409113" y="4902200"/>
          <p14:tracePt t="60979" x="9428163" y="4902200"/>
          <p14:tracePt t="60988" x="9448800" y="4902200"/>
          <p14:tracePt t="60993" x="9490075" y="4881563"/>
          <p14:tracePt t="61003" x="9499600" y="4881563"/>
          <p14:tracePt t="61008" x="9529763" y="4891088"/>
          <p14:tracePt t="61013" x="9550400" y="4891088"/>
          <p14:tracePt t="61023" x="9559925" y="4902200"/>
          <p14:tracePt t="61036" x="9559925" y="4911725"/>
          <p14:tracePt t="61043" x="9559925" y="4921250"/>
          <p14:tracePt t="61058" x="9559925" y="4932363"/>
          <p14:tracePt t="61073" x="9559925" y="4941888"/>
          <p14:tracePt t="61086" x="9559925" y="4951413"/>
          <p14:tracePt t="61119" x="9550400" y="4951413"/>
          <p14:tracePt t="61138" x="9539288" y="4951413"/>
          <p14:tracePt t="61150" x="9539288" y="4962525"/>
          <p14:tracePt t="61199" x="9539288" y="4972050"/>
          <p14:tracePt t="61213" x="9529763" y="4972050"/>
          <p14:tracePt t="61255" x="9520238" y="4972050"/>
          <p14:tracePt t="61264" x="9509125" y="4972050"/>
          <p14:tracePt t="61279" x="9478963" y="4972050"/>
          <p14:tracePt t="61288" x="9459913" y="4981575"/>
          <p14:tracePt t="61295" x="9448800" y="4981575"/>
          <p14:tracePt t="61308" x="9439275" y="4981575"/>
          <p14:tracePt t="61310" x="9388475" y="5002213"/>
          <p14:tracePt t="61314" x="9256713" y="5022850"/>
          <p14:tracePt t="61323" x="8904288" y="5083175"/>
          <p14:tracePt t="61328" x="8874125" y="5103813"/>
          <p14:tracePt t="61338" x="8642350" y="5203825"/>
          <p14:tracePt t="61343" x="8248650" y="5233988"/>
          <p14:tracePt t="61353" x="8128000" y="5245100"/>
          <p14:tracePt t="61358" x="8007350" y="5254625"/>
          <p14:tracePt t="61363" x="7724775" y="5254625"/>
          <p14:tracePt t="61373" x="7604125" y="5254625"/>
          <p14:tracePt t="61378" x="7493000" y="5233988"/>
          <p14:tracePt t="61389" x="7372350" y="5194300"/>
          <p14:tracePt t="61393" x="7048500" y="5103813"/>
          <p14:tracePt t="61404" x="6967538" y="5083175"/>
          <p14:tracePt t="61408" x="6837363" y="5053013"/>
          <p14:tracePt t="61420" x="6564313" y="5022850"/>
          <p14:tracePt t="61423" x="6423025" y="5002213"/>
          <p14:tracePt t="61437" x="6211888" y="5011738"/>
          <p14:tracePt t="61443" x="6080125" y="5022850"/>
          <p14:tracePt t="61453" x="5929313" y="5022850"/>
          <p14:tracePt t="61457" x="5878513" y="5032375"/>
          <p14:tracePt t="61469" x="5808663" y="5053013"/>
          <p14:tracePt t="61473" x="5737225" y="5062538"/>
          <p14:tracePt t="61486" x="5627688" y="5083175"/>
          <p14:tracePt t="61488" x="5516563" y="5092700"/>
          <p14:tracePt t="61497" x="5456238" y="5122863"/>
          <p14:tracePt t="61503" x="5405438" y="5122863"/>
          <p14:tracePt t="61513" x="5384800" y="5122863"/>
          <p14:tracePt t="61519" x="5334000" y="5133975"/>
          <p14:tracePt t="61523" x="5314950" y="5133975"/>
          <p14:tracePt t="61536" x="5294313" y="5133975"/>
          <p14:tracePt t="61537" x="5284788" y="5133975"/>
          <p14:tracePt t="61547" x="5264150" y="5133975"/>
          <p14:tracePt t="61553" x="5233988" y="5122863"/>
          <p14:tracePt t="61562" x="5224463" y="5113338"/>
          <p14:tracePt t="61571" x="5213350" y="5103813"/>
          <p14:tracePt t="61578" x="5192713" y="5092700"/>
          <p14:tracePt t="61587" x="5173663" y="5083175"/>
          <p14:tracePt t="61593" x="5162550" y="5073650"/>
          <p14:tracePt t="61597" x="5143500" y="5062538"/>
          <p14:tracePt t="61613" x="5132388" y="5062538"/>
          <p14:tracePt t="61729" x="5153025" y="5073650"/>
          <p14:tracePt t="61738" x="5203825" y="5143500"/>
          <p14:tracePt t="61746" x="5254625" y="5254625"/>
          <p14:tracePt t="61756" x="5284788" y="5324475"/>
          <p14:tracePt t="61760" x="5334000" y="5435600"/>
          <p14:tracePt t="61764" x="5345113" y="5495925"/>
          <p14:tracePt t="61773" x="5354638" y="5546725"/>
          <p14:tracePt t="61777" x="5364163" y="5618163"/>
          <p14:tracePt t="61787" x="5364163" y="5657850"/>
          <p14:tracePt t="61793" x="5364163" y="5688013"/>
          <p14:tracePt t="61803" x="5364163" y="5697538"/>
          <p14:tracePt t="61813" x="5364163" y="5708650"/>
          <p14:tracePt t="61822" x="5364163" y="5718175"/>
          <p14:tracePt t="61854" x="5364163" y="5727700"/>
          <p14:tracePt t="61861" x="5364163" y="5738813"/>
          <p14:tracePt t="61875" x="5395913" y="5768975"/>
          <p14:tracePt t="61889" x="5435600" y="5838825"/>
          <p14:tracePt t="61894" x="5465763" y="5880100"/>
          <p14:tracePt t="61907" x="5516563" y="5930900"/>
          <p14:tracePt t="61914" x="5567363" y="5991225"/>
          <p14:tracePt t="61925" x="5637213" y="6061075"/>
          <p14:tracePt t="61940" x="5688013" y="6111875"/>
          <p14:tracePt t="61948" x="5697538" y="6121400"/>
          <p14:tracePt t="61958" x="5718175" y="6142038"/>
          <p14:tracePt t="61974" x="5718175" y="6151563"/>
          <p14:tracePt t="61994" x="5727700" y="6151563"/>
          <p14:tracePt t="62019" x="5737225" y="6151563"/>
          <p14:tracePt t="62128" x="5748338" y="6151563"/>
          <p14:tracePt t="62139" x="5768975" y="6142038"/>
          <p14:tracePt t="62147" x="5778500" y="6132513"/>
          <p14:tracePt t="62156" x="5848350" y="6081713"/>
          <p14:tracePt t="62157" x="6040438" y="6030913"/>
          <p14:tracePt t="62162" x="6151563" y="6010275"/>
          <p14:tracePt t="62173" x="6221413" y="6010275"/>
          <p14:tracePt t="62177" x="6323013" y="6010275"/>
          <p14:tracePt t="62186" x="6443663" y="6010275"/>
          <p14:tracePt t="62193" x="6735763" y="6040438"/>
          <p14:tracePt t="62202" x="6777038" y="6061075"/>
          <p14:tracePt t="62208" x="6867525" y="6102350"/>
          <p14:tracePt t="62213" x="6967538" y="6132513"/>
          <p14:tracePt t="62222" x="7089775" y="6162675"/>
          <p14:tracePt t="62235" x="7200900" y="6181725"/>
          <p14:tracePt t="62237" x="7270750" y="6202363"/>
          <p14:tracePt t="62242" x="7342188" y="6202363"/>
          <p14:tracePt t="62253" x="7391400" y="6202363"/>
          <p14:tracePt t="62257" x="7502525" y="6172200"/>
          <p14:tracePt t="62268" x="7623175" y="6151563"/>
          <p14:tracePt t="62273" x="7724775" y="6132513"/>
          <p14:tracePt t="62285" x="7764463" y="6102350"/>
          <p14:tracePt t="62287" x="7805738" y="6070600"/>
          <p14:tracePt t="62293" x="7815263" y="6061075"/>
          <p14:tracePt t="62302" x="7845425" y="6051550"/>
          <p14:tracePt t="62318" x="7854950" y="6051550"/>
          <p14:tracePt t="62362" x="7854950" y="6061075"/>
          <p14:tracePt t="62482" x="7854950" y="6081713"/>
          <p14:tracePt t="62668" x="7866063" y="6051550"/>
          <p14:tracePt t="62675" x="7866063" y="6030913"/>
          <p14:tracePt t="63009" x="7896225" y="6030913"/>
          <p14:tracePt t="63019" x="7947025" y="6030913"/>
          <p14:tracePt t="63029" x="8097838" y="6030913"/>
          <p14:tracePt t="63040" x="8208963" y="6030913"/>
          <p14:tracePt t="63043" x="8239125" y="6030913"/>
          <p14:tracePt t="63059" x="8278813" y="6030913"/>
          <p14:tracePt t="63075" x="8320088" y="6030913"/>
          <p14:tracePt t="63090" x="8329613" y="6030913"/>
          <p14:tracePt t="63114" x="8339138" y="6030913"/>
          <p14:tracePt t="63127" x="8369300" y="6030913"/>
          <p14:tracePt t="63135" x="8380413" y="6030913"/>
          <p14:tracePt t="63143" x="8410575" y="6030913"/>
          <p14:tracePt t="63148" x="8440738" y="6030913"/>
          <p14:tracePt t="63158" x="8470900" y="6021388"/>
          <p14:tracePt t="63163" x="8470900" y="6010275"/>
          <p14:tracePt t="63253" x="8480425" y="6010275"/>
          <p14:tracePt t="63264" x="8480425" y="6000750"/>
          <p14:tracePt t="63343" x="8470900" y="6000750"/>
          <p14:tracePt t="63408" x="8461375" y="6000750"/>
          <p14:tracePt t="63438" x="8450263" y="6000750"/>
          <p14:tracePt t="63445" x="8440738" y="6000750"/>
          <p14:tracePt t="63453" x="8431213" y="6000750"/>
          <p14:tracePt t="63463" x="8401050" y="5980113"/>
          <p14:tracePt t="63475" x="8208963" y="5880100"/>
          <p14:tracePt t="63482" x="8026400" y="5808663"/>
          <p14:tracePt t="63489" x="7947025" y="5759450"/>
          <p14:tracePt t="63492" x="7866063" y="5697538"/>
          <p14:tracePt t="63505" x="7785100" y="5657850"/>
          <p14:tracePt t="63513" x="7704138" y="5588000"/>
          <p14:tracePt t="63523" x="7523163" y="5507038"/>
          <p14:tracePt t="63532" x="7462838" y="5465763"/>
          <p14:tracePt t="63538" x="7442200" y="5456238"/>
          <p14:tracePt t="63547" x="7412038" y="5446713"/>
          <p14:tracePt t="63554" x="7381875" y="5446713"/>
          <p14:tracePt t="63562" x="7361238" y="5435600"/>
          <p14:tracePt t="63572" x="7038975" y="5354638"/>
          <p14:tracePt t="63582" x="6858000" y="5345113"/>
          <p14:tracePt t="63592" x="6665913" y="5335588"/>
          <p14:tracePt t="63597" x="6172200" y="5335588"/>
          <p14:tracePt t="63604" x="5838825" y="5335588"/>
          <p14:tracePt t="63613" x="5405438" y="5335588"/>
          <p14:tracePt t="63621" x="5233988" y="5335588"/>
          <p14:tracePt t="63628" x="5102225" y="5314950"/>
          <p14:tracePt t="63632" x="4860925" y="5224463"/>
          <p14:tracePt t="63643" x="4779963" y="5183188"/>
          <p14:tracePt t="63647" x="4729163" y="5143500"/>
          <p14:tracePt t="63655" x="4678363" y="5103813"/>
          <p14:tracePt t="63662" x="4648200" y="5073650"/>
          <p14:tracePt t="63672" x="4638675" y="5053013"/>
          <p14:tracePt t="63677" x="4618038" y="5032375"/>
          <p14:tracePt t="63682" x="4598988" y="5022850"/>
          <p14:tracePt t="63697" x="4587875" y="5022850"/>
          <p14:tracePt t="63804" x="4608513" y="5022850"/>
          <p14:tracePt t="63816" x="4618038" y="5022850"/>
          <p14:tracePt t="63834" x="4629150" y="5022850"/>
          <p14:tracePt t="63853" x="4629150" y="5041900"/>
          <p14:tracePt t="63914" x="4629150" y="5032375"/>
          <p14:tracePt t="63938" x="4638675" y="5022850"/>
          <p14:tracePt t="63963" x="4648200" y="5011738"/>
          <p14:tracePt t="63976" x="4779963" y="4972050"/>
          <p14:tracePt t="63985" x="4911725" y="4932363"/>
          <p14:tracePt t="63988" x="5011738" y="4911725"/>
          <p14:tracePt t="63997" x="5122863" y="4881563"/>
          <p14:tracePt t="64004" x="5375275" y="4779963"/>
          <p14:tracePt t="64014" x="5727700" y="4668838"/>
          <p14:tracePt t="64020" x="5799138" y="4638675"/>
          <p14:tracePt t="64027" x="6130925" y="4559300"/>
          <p14:tracePt t="64032" x="6323013" y="4518025"/>
          <p14:tracePt t="64042" x="6373813" y="4508500"/>
          <p14:tracePt t="64047" x="6443663" y="4497388"/>
          <p14:tracePt t="64054" x="6503988" y="4497388"/>
          <p14:tracePt t="64062" x="6534150" y="4497388"/>
          <p14:tracePt t="64071" x="6594475" y="4497388"/>
          <p14:tracePt t="64077" x="6624638" y="4508500"/>
          <p14:tracePt t="64082" x="6645275" y="4527550"/>
          <p14:tracePt t="64103" x="6696075" y="4548188"/>
          <p14:tracePt t="64107" x="6716713" y="4559300"/>
          <p14:tracePt t="64112" x="6726238" y="4568825"/>
          <p14:tracePt t="64122" x="6746875" y="4578350"/>
          <p14:tracePt t="64127" x="6765925" y="4578350"/>
          <p14:tracePt t="64132" x="6796088" y="4578350"/>
          <p14:tracePt t="64142" x="6837363" y="4578350"/>
          <p14:tracePt t="64147" x="6877050" y="4568825"/>
          <p14:tracePt t="64157" x="6937375" y="4548188"/>
          <p14:tracePt t="64162" x="6967538" y="4538663"/>
          <p14:tracePt t="64173" x="6988175" y="4538663"/>
          <p14:tracePt t="64202" x="6999288" y="4538663"/>
          <p14:tracePt t="64212" x="6999288" y="4559300"/>
          <p14:tracePt t="64533" x="7219950" y="4598988"/>
          <p14:tracePt t="64543" x="7280275" y="4638675"/>
          <p14:tracePt t="64550" x="7402513" y="4749800"/>
          <p14:tracePt t="64560" x="7523163" y="4860925"/>
          <p14:tracePt t="64563" x="7854950" y="5083175"/>
          <p14:tracePt t="64573" x="7956550" y="5173663"/>
          <p14:tracePt t="64578" x="8016875" y="5254625"/>
          <p14:tracePt t="64589" x="8097838" y="5335588"/>
          <p14:tracePt t="64594" x="8218488" y="5435600"/>
          <p14:tracePt t="64605" x="8320088" y="5507038"/>
          <p14:tracePt t="64608" x="8410575" y="5546725"/>
          <p14:tracePt t="64612" x="8450263" y="5576888"/>
          <p14:tracePt t="64623" x="8491538" y="5597525"/>
          <p14:tracePt t="64627" x="8521700" y="5597525"/>
          <p14:tracePt t="64639" x="8540750" y="5607050"/>
          <p14:tracePt t="64642" x="8582025" y="5607050"/>
          <p14:tracePt t="64655" x="8632825" y="5607050"/>
          <p14:tracePt t="64658" x="8804275" y="5637213"/>
          <p14:tracePt t="64672" x="8964613" y="5697538"/>
          <p14:tracePt t="64683" x="9066213" y="5748338"/>
          <p14:tracePt t="64690" x="9177338" y="5819775"/>
          <p14:tracePt t="64694" x="9478963" y="5919788"/>
          <p14:tracePt t="64708" x="9610725" y="6021388"/>
          <p14:tracePt t="64717" x="9661525" y="6040438"/>
          <p14:tracePt t="64722" x="9691688" y="6061075"/>
          <p14:tracePt t="64732" x="9752013" y="6081713"/>
          <p14:tracePt t="64738" x="9771063" y="6091238"/>
          <p14:tracePt t="64747" x="9812338" y="6102350"/>
          <p14:tracePt t="64754" x="9821863" y="6102350"/>
          <p14:tracePt t="64762" x="9842500" y="6102350"/>
          <p14:tracePt t="64772" x="9852025" y="6102350"/>
          <p14:tracePt t="64879" x="9842500" y="6102350"/>
          <p14:tracePt t="64898" x="9832975" y="6102350"/>
          <p14:tracePt t="64983" x="9821863" y="6102350"/>
          <p14:tracePt t="65004" x="9812338" y="6102350"/>
          <p14:tracePt t="65013" x="9791700" y="6102350"/>
          <p14:tracePt t="65023" x="9771063" y="6102350"/>
          <p14:tracePt t="65030" x="9710738" y="6102350"/>
          <p14:tracePt t="65037" x="9580563" y="6091238"/>
          <p14:tracePt t="65042" x="9247188" y="6051550"/>
          <p14:tracePt t="65053" x="9126538" y="6030913"/>
          <p14:tracePt t="65057" x="8823325" y="5940425"/>
          <p14:tracePt t="65063" x="8369300" y="5819775"/>
          <p14:tracePt t="65072" x="8218488" y="5759450"/>
          <p14:tracePt t="65091" x="7562850" y="5486400"/>
          <p14:tracePt t="65093" x="7493000" y="5446713"/>
          <p14:tracePt t="65106" x="7361238" y="5384800"/>
          <p14:tracePt t="65108" x="7200900" y="5305425"/>
          <p14:tracePt t="65118" x="7138988" y="5284788"/>
          <p14:tracePt t="65123" x="7069138" y="5233988"/>
          <p14:tracePt t="65133" x="7038975" y="5224463"/>
          <p14:tracePt t="65139" x="6988175" y="5203825"/>
          <p14:tracePt t="65142" x="6958013" y="5173663"/>
          <p14:tracePt t="65156" x="6877050" y="5133975"/>
          <p14:tracePt t="65163" x="6765925" y="5092700"/>
          <p14:tracePt t="65168" x="6686550" y="5041900"/>
          <p14:tracePt t="65173" x="6624638" y="5022850"/>
          <p14:tracePt t="65182" x="6594475" y="5002213"/>
          <p14:tracePt t="65189" x="6564313" y="4981575"/>
          <p14:tracePt t="65197" x="6534150" y="4962525"/>
          <p14:tracePt t="65206" x="6515100" y="4941888"/>
          <p14:tracePt t="65212" x="6494463" y="4921250"/>
          <p14:tracePt t="65248" x="6494463" y="4911725"/>
          <p14:tracePt t="65253" x="6524625" y="4911725"/>
          <p14:tracePt t="65263" x="6575425" y="4921250"/>
          <p14:tracePt t="65268" x="6675438" y="4951413"/>
          <p14:tracePt t="65277" x="6746875" y="4992688"/>
          <p14:tracePt t="65282" x="6777038" y="5011738"/>
          <p14:tracePt t="65292" x="6807200" y="5022850"/>
          <p14:tracePt t="65297" x="6827838" y="5041900"/>
          <p14:tracePt t="65312" x="6827838" y="5053013"/>
          <p14:tracePt t="65372" x="6837363" y="5041900"/>
          <p14:tracePt t="65378" x="6846888" y="5022850"/>
          <p14:tracePt t="65382" x="6858000" y="5011738"/>
          <p14:tracePt t="65392" x="6877050" y="4992688"/>
          <p14:tracePt t="65406" x="6907213" y="4981575"/>
          <p14:tracePt t="65408" x="6948488" y="4962525"/>
          <p14:tracePt t="65412" x="7008813" y="4962525"/>
          <p14:tracePt t="65423" x="7069138" y="4962525"/>
          <p14:tracePt t="65427" x="7200900" y="4962525"/>
          <p14:tracePt t="65439" x="7240588" y="4972050"/>
          <p14:tracePt t="65442" x="7291388" y="4981575"/>
          <p14:tracePt t="65457" x="7381875" y="5002213"/>
          <p14:tracePt t="65462" x="7412038" y="5011738"/>
          <p14:tracePt t="65473" x="7481888" y="5011738"/>
          <p14:tracePt t="65482" x="7553325" y="5011738"/>
          <p14:tracePt t="65489" x="7604125" y="5011738"/>
          <p14:tracePt t="65493" x="7664450" y="5011738"/>
          <p14:tracePt t="65507" x="7724775" y="5011738"/>
          <p14:tracePt t="65524" x="7815263" y="4992688"/>
          <p14:tracePt t="65532" x="7854950" y="4981575"/>
          <p14:tracePt t="65540" x="7977188" y="4981575"/>
          <p14:tracePt t="65542" x="8077200" y="4981575"/>
          <p14:tracePt t="65557" x="8178800" y="5011738"/>
          <p14:tracePt t="65562" x="8229600" y="5022850"/>
          <p14:tracePt t="65568" x="8289925" y="5062538"/>
          <p14:tracePt t="65572" x="8389938" y="5133975"/>
          <p14:tracePt t="65582" x="8510588" y="5194300"/>
          <p14:tracePt t="65589" x="8621713" y="5245100"/>
          <p14:tracePt t="65597" x="8682038" y="5275263"/>
          <p14:tracePt t="65606" x="8723313" y="5294313"/>
          <p14:tracePt t="65612" x="8763000" y="5305425"/>
          <p14:tracePt t="65619" x="8783638" y="5335588"/>
          <p14:tracePt t="65624" x="8804275" y="5345113"/>
          <p14:tracePt t="65632" x="8823325" y="5345113"/>
          <p14:tracePt t="65642" x="8853488" y="5345113"/>
          <p14:tracePt t="65647" x="8904288" y="5345113"/>
          <p14:tracePt t="65657" x="8964613" y="5345113"/>
          <p14:tracePt t="65662" x="9036050" y="5345113"/>
          <p14:tracePt t="65667" x="9075738" y="5345113"/>
          <p14:tracePt t="65677" x="9147175" y="5345113"/>
          <p14:tracePt t="65682" x="9207500" y="5345113"/>
          <p14:tracePt t="65692" x="9318625" y="5345113"/>
          <p14:tracePt t="65697" x="9439275" y="5375275"/>
          <p14:tracePt t="65706" x="9550400" y="5395913"/>
          <p14:tracePt t="65712" x="9599613" y="5435600"/>
          <p14:tracePt t="65724" x="9640888" y="5446713"/>
          <p14:tracePt t="65727" x="9671050" y="5486400"/>
          <p14:tracePt t="65732" x="9721850" y="5537200"/>
          <p14:tracePt t="65743" x="9752013" y="5567363"/>
          <p14:tracePt t="65748" x="9771063" y="5597525"/>
          <p14:tracePt t="65757" x="9832975" y="5637213"/>
          <p14:tracePt t="65762" x="9872663" y="5648325"/>
          <p14:tracePt t="65773" x="9932988" y="5657850"/>
          <p14:tracePt t="65777" x="9963150" y="5657850"/>
          <p14:tracePt t="65782" x="9993313" y="5657850"/>
          <p14:tracePt t="65792" x="10023475" y="5657850"/>
          <p14:tracePt t="65798" x="10044113" y="5657850"/>
          <p14:tracePt t="65808" x="10083800" y="5657850"/>
          <p14:tracePt t="65812" x="10113963" y="5657850"/>
          <p14:tracePt t="65823" x="10144125" y="5667375"/>
          <p14:tracePt t="65828" x="10185400" y="5697538"/>
          <p14:tracePt t="65840" x="10215563" y="5748338"/>
          <p14:tracePt t="65842" x="10275888" y="5799138"/>
          <p14:tracePt t="65857" x="10296525" y="5880100"/>
          <p14:tracePt t="65862" x="10296525" y="5910263"/>
          <p14:tracePt t="65873" x="10296525" y="5940425"/>
          <p14:tracePt t="65890" x="10296525" y="5949950"/>
          <p14:tracePt t="65907" x="10296525" y="5961063"/>
          <p14:tracePt t="65908" x="10296525" y="5970588"/>
          <p14:tracePt t="65918" x="10296525" y="5980113"/>
          <p14:tracePt t="65982" x="10296525" y="5991225"/>
          <p14:tracePt t="66455" x="10275888" y="5991225"/>
          <p14:tracePt t="66463" x="10194925" y="5991225"/>
          <p14:tracePt t="66471" x="9923463" y="5961063"/>
          <p14:tracePt t="66479" x="9691688" y="5930900"/>
          <p14:tracePt t="66483" x="9569450" y="5899150"/>
          <p14:tracePt t="66493" x="9256713" y="5759450"/>
          <p14:tracePt t="66499" x="8934450" y="5678488"/>
          <p14:tracePt t="66507" x="8864600" y="5648325"/>
          <p14:tracePt t="66512" x="8561388" y="5537200"/>
          <p14:tracePt t="66517" x="8299450" y="5486400"/>
          <p14:tracePt t="66528" x="8229600" y="5476875"/>
          <p14:tracePt t="66532" x="8077200" y="5446713"/>
          <p14:tracePt t="66543" x="7794625" y="5426075"/>
          <p14:tracePt t="66548" x="7724775" y="5405438"/>
          <p14:tracePt t="66557" x="7613650" y="5395913"/>
          <p14:tracePt t="66562" x="7532688" y="5384800"/>
          <p14:tracePt t="66574" x="7361238" y="5375275"/>
          <p14:tracePt t="66577" x="7119938" y="5375275"/>
          <p14:tracePt t="66583" x="7048500" y="5375275"/>
          <p14:tracePt t="66592" x="6927850" y="5375275"/>
          <p14:tracePt t="66597" x="6645275" y="5375275"/>
          <p14:tracePt t="66608" x="6534150" y="5375275"/>
          <p14:tracePt t="66612" x="6454775" y="5375275"/>
          <p14:tracePt t="66625" x="6353175" y="5375275"/>
          <p14:tracePt t="66628" x="6221413" y="5354638"/>
          <p14:tracePt t="66641" x="6100763" y="5335588"/>
          <p14:tracePt t="66643" x="6019800" y="5305425"/>
          <p14:tracePt t="66657" x="5949950" y="5254625"/>
          <p14:tracePt t="66662" x="5919788" y="5245100"/>
          <p14:tracePt t="66674" x="5899150" y="5213350"/>
          <p14:tracePt t="66677" x="5868988" y="5203825"/>
          <p14:tracePt t="66690" x="5829300" y="5173663"/>
          <p14:tracePt t="66693" x="5799138" y="5164138"/>
          <p14:tracePt t="66706" x="5737225" y="5133975"/>
          <p14:tracePt t="66708" x="5667375" y="5122863"/>
          <p14:tracePt t="66719" x="5616575" y="5122863"/>
          <p14:tracePt t="66725" x="5556250" y="5122863"/>
          <p14:tracePt t="66732" x="5505450" y="5122863"/>
          <p14:tracePt t="66741" x="5426075" y="5122863"/>
          <p14:tracePt t="66743" x="5334000" y="5113338"/>
          <p14:tracePt t="66758" x="5203825" y="5083175"/>
          <p14:tracePt t="66769" x="5153025" y="5073650"/>
          <p14:tracePt t="66774" x="5132388" y="5053013"/>
          <p14:tracePt t="66782" x="5113338" y="5032375"/>
          <p14:tracePt t="66790" x="5092700" y="5022850"/>
          <p14:tracePt t="66799" x="5092700" y="5002213"/>
          <p14:tracePt t="66819" x="5192713" y="4992688"/>
          <p14:tracePt t="66825" x="5426075" y="5011738"/>
          <p14:tracePt t="66832" x="5516563" y="5041900"/>
          <p14:tracePt t="66841" x="5778500" y="5143500"/>
          <p14:tracePt t="66848" x="6142038" y="5264150"/>
          <p14:tracePt t="66857" x="6172200" y="5284788"/>
          <p14:tracePt t="66862" x="6272213" y="5345113"/>
          <p14:tracePt t="66870" x="6332538" y="5395913"/>
          <p14:tracePt t="66878" x="6434138" y="5426075"/>
          <p14:tracePt t="66882" x="6494463" y="5446713"/>
          <p14:tracePt t="66893" x="6564313" y="5446713"/>
          <p14:tracePt t="66897" x="6635750" y="5435600"/>
          <p14:tracePt t="66907" x="6696075" y="5395913"/>
          <p14:tracePt t="66912" x="6846888" y="5294313"/>
          <p14:tracePt t="66917" x="7250113" y="5022850"/>
          <p14:tracePt t="66928" x="7391400" y="4911725"/>
          <p14:tracePt t="66932" x="7593013" y="4760913"/>
          <p14:tracePt t="66943" x="7905750" y="4619625"/>
          <p14:tracePt t="66948" x="8077200" y="4568825"/>
          <p14:tracePt t="66958" x="8167688" y="4538663"/>
          <p14:tracePt t="66962" x="8269288" y="4527550"/>
          <p14:tracePt t="66974" x="8410575" y="4527550"/>
          <p14:tracePt t="66977" x="8591550" y="4559300"/>
          <p14:tracePt t="66982" x="8632825" y="4578350"/>
          <p14:tracePt t="66993" x="8702675" y="4608513"/>
          <p14:tracePt t="66997" x="8783638" y="4659313"/>
          <p14:tracePt t="67008" x="8843963" y="4689475"/>
          <p14:tracePt t="67012" x="8934450" y="4719638"/>
          <p14:tracePt t="67025" x="8994775" y="4740275"/>
          <p14:tracePt t="67029" x="9036050" y="4770438"/>
          <p14:tracePt t="67041" x="9055100" y="4770438"/>
          <p14:tracePt t="67042" x="9085263" y="4791075"/>
          <p14:tracePt t="67058" x="9126538" y="4800600"/>
          <p14:tracePt t="67062" x="9166225" y="4800600"/>
          <p14:tracePt t="67074" x="9217025" y="4810125"/>
          <p14:tracePt t="67078" x="9318625" y="4810125"/>
          <p14:tracePt t="67093" x="9499600" y="4810125"/>
          <p14:tracePt t="67103" x="9520238" y="4810125"/>
          <p14:tracePt t="67108" x="9539288" y="4810125"/>
          <p14:tracePt t="67118" x="9550400" y="4810125"/>
          <p14:tracePt t="67158" x="9539288" y="4810125"/>
          <p14:tracePt t="67169" x="9529763" y="4810125"/>
          <p14:tracePt t="67182" x="9520238" y="4810125"/>
          <p14:tracePt t="67248" x="9539288" y="4810125"/>
          <p14:tracePt t="67254" x="9550400" y="4821238"/>
          <p14:tracePt t="67269" x="9569450" y="4830763"/>
          <p14:tracePt t="67278" x="9569450" y="4840288"/>
          <p14:tracePt t="67282" x="9580563" y="4851400"/>
          <p14:tracePt t="67298" x="9599613" y="4851400"/>
          <p14:tracePt t="67303" x="9620250" y="4851400"/>
          <p14:tracePt t="67312" x="9631363" y="4851400"/>
          <p14:tracePt t="67318" x="9650413" y="4851400"/>
          <p14:tracePt t="67328" x="9740900" y="4821238"/>
          <p14:tracePt t="67332" x="9832975" y="4810125"/>
          <p14:tracePt t="67343" x="9882188" y="4810125"/>
          <p14:tracePt t="67348" x="9932988" y="4810125"/>
          <p14:tracePt t="67353" x="9953625" y="4821238"/>
          <p14:tracePt t="67362" x="9983788" y="4830763"/>
          <p14:tracePt t="67376" x="10004425" y="4840288"/>
          <p14:tracePt t="67378" x="10004425" y="4860925"/>
          <p14:tracePt t="67383" x="10013950" y="4860925"/>
          <p14:tracePt t="67393" x="10013950" y="4870450"/>
          <p14:tracePt t="67398" x="10013950" y="4881563"/>
          <p14:tracePt t="67412" x="10013950" y="4891088"/>
          <p14:tracePt t="67425" x="10013950" y="4902200"/>
          <p14:tracePt t="67458" x="10013950" y="4891088"/>
          <p14:tracePt t="67733" x="9640888" y="4891088"/>
          <p14:tracePt t="67744" x="9358313" y="4941888"/>
          <p14:tracePt t="67750" x="8874125" y="4992688"/>
          <p14:tracePt t="67754" x="8540750" y="5032375"/>
          <p14:tracePt t="67764" x="8229600" y="5041900"/>
          <p14:tracePt t="67783" x="7604125" y="5062538"/>
          <p14:tracePt t="67794" x="7270750" y="5041900"/>
          <p14:tracePt t="67799" x="7159625" y="5041900"/>
          <p14:tracePt t="67808" x="6735763" y="5041900"/>
          <p14:tracePt t="67812" x="6332538" y="5083175"/>
          <p14:tracePt t="67826" x="5718175" y="5183188"/>
          <p14:tracePt t="67828" x="5284788" y="5294313"/>
          <p14:tracePt t="67832" x="4689475" y="5426075"/>
          <p14:tracePt t="67842" x="4427538" y="5486400"/>
          <p14:tracePt t="67853" x="4094163" y="5495925"/>
          <p14:tracePt t="67859" x="3983038" y="5495925"/>
          <p14:tracePt t="67862" x="3952875" y="5495925"/>
          <p14:tracePt t="67875" x="3902075" y="5486400"/>
          <p14:tracePt t="67878" x="3883025" y="5446713"/>
          <p14:tracePt t="67892" x="3841750" y="5384800"/>
          <p14:tracePt t="67904" x="3822700" y="5365750"/>
          <p14:tracePt t="67909" x="3811588" y="5335588"/>
          <p14:tracePt t="67912" x="3802063" y="5324475"/>
          <p14:tracePt t="67925" x="3790950" y="5305425"/>
          <p14:tracePt t="67932" x="3751263" y="5294313"/>
          <p14:tracePt t="67942" x="3660775" y="5224463"/>
          <p14:tracePt t="67952" x="3609975" y="5203825"/>
          <p14:tracePt t="67958" x="3570288" y="5183188"/>
          <p14:tracePt t="67968" x="3540125" y="5164138"/>
          <p14:tracePt t="67975" x="3519488" y="5143500"/>
          <p14:tracePt t="67982" x="3498850" y="5122863"/>
          <p14:tracePt t="67992" x="3468688" y="5041900"/>
          <p14:tracePt t="68003" x="3468688" y="5032375"/>
          <p14:tracePt t="68012" x="3459163" y="5002213"/>
          <p14:tracePt t="68018" x="3449638" y="5002213"/>
          <p14:tracePt t="68032" x="3438525" y="5002213"/>
          <p14:tracePt t="68041" x="3429000" y="5002213"/>
          <p14:tracePt t="68048" x="3417888" y="5002213"/>
          <p14:tracePt t="68052" x="3398838" y="4992688"/>
          <p14:tracePt t="68062" x="3368675" y="4981575"/>
          <p14:tracePt t="68068" x="3338513" y="4981575"/>
          <p14:tracePt t="68076" x="3317875" y="4972050"/>
          <p14:tracePt t="68082" x="3297238" y="4962525"/>
          <p14:tracePt t="68096" x="3267075" y="4951413"/>
          <p14:tracePt t="68098" x="3246438" y="4951413"/>
          <p14:tracePt t="68103" x="3236913" y="4921250"/>
          <p14:tracePt t="68112" x="3227388" y="4921250"/>
          <p14:tracePt t="68179" x="3227388" y="4932363"/>
          <p14:tracePt t="68183" x="3227388" y="4941888"/>
          <p14:tracePt t="68199" x="3227388" y="4951413"/>
          <p14:tracePt t="68213" x="3227388" y="4962525"/>
          <p14:tracePt t="68233" x="3227388" y="4972050"/>
          <p14:tracePt t="68253" x="3216275" y="4972050"/>
          <p14:tracePt t="68259" x="3206750" y="4972050"/>
          <p14:tracePt t="68263" x="3197225" y="4981575"/>
          <p14:tracePt t="68276" x="3186113" y="5011738"/>
          <p14:tracePt t="68278" x="3176588" y="5032375"/>
          <p14:tracePt t="68293" x="3086100" y="5143500"/>
          <p14:tracePt t="68303" x="3005138" y="5224463"/>
          <p14:tracePt t="68309" x="2974975" y="5275263"/>
          <p14:tracePt t="68313" x="2903538" y="5335588"/>
          <p14:tracePt t="68325" x="2843213" y="5405438"/>
          <p14:tracePt t="68332" x="2782888" y="5476875"/>
          <p14:tracePt t="68343" x="2662238" y="5648325"/>
          <p14:tracePt t="68353" x="2632075" y="5688013"/>
          <p14:tracePt t="68359" x="2592388" y="5748338"/>
          <p14:tracePt t="68369" x="2581275" y="5778500"/>
          <p14:tracePt t="68376" x="2560638" y="5799138"/>
          <p14:tracePt t="68383" x="2551113" y="5829300"/>
          <p14:tracePt t="68393" x="2511425" y="5880100"/>
          <p14:tracePt t="68403" x="2490788" y="5930900"/>
          <p14:tracePt t="68413" x="2460625" y="5991225"/>
          <p14:tracePt t="68419" x="2409825" y="6051550"/>
          <p14:tracePt t="68425" x="2370138" y="6121400"/>
          <p14:tracePt t="68433" x="2309813" y="6211888"/>
          <p14:tracePt t="68442" x="2289175" y="6262688"/>
          <p14:tracePt t="68449" x="2268538" y="6303963"/>
          <p14:tracePt t="68453" x="2249488" y="6323013"/>
          <p14:tracePt t="68464" x="2228850" y="6353175"/>
          <p14:tracePt t="68469" x="2219325" y="6364288"/>
          <p14:tracePt t="68476" x="2219325" y="6373813"/>
          <p14:tracePt t="68483" x="2219325" y="6383338"/>
          <p14:tracePt t="68499" x="2219325" y="6394450"/>
          <p14:tracePt t="68599" x="2228850" y="6394450"/>
          <p14:tracePt t="68624" x="2238375" y="6394450"/>
          <p14:tracePt t="68660" x="2249488" y="6394450"/>
          <p14:tracePt t="68667" x="2259013" y="6394450"/>
          <p14:tracePt t="68676" x="2298700" y="6403975"/>
          <p14:tracePt t="68684" x="2319338" y="6403975"/>
          <p14:tracePt t="68695" x="2430463" y="6484938"/>
          <p14:tracePt t="68704" x="2500313" y="6515100"/>
          <p14:tracePt t="68709" x="2551113" y="6535738"/>
          <p14:tracePt t="68712" x="2622550" y="6584950"/>
          <p14:tracePt t="68725" x="2732088" y="6626225"/>
          <p14:tracePt t="68729" x="2833688" y="6646863"/>
          <p14:tracePt t="68741" x="2935288" y="6665913"/>
          <p14:tracePt t="68743" x="2995613" y="6677025"/>
          <p14:tracePt t="68752" x="3086100" y="6686550"/>
          <p14:tracePt t="68759" x="3186113" y="6686550"/>
          <p14:tracePt t="68768" x="3287713" y="6686550"/>
          <p14:tracePt t="68776" x="3438525" y="6677025"/>
          <p14:tracePt t="68782" x="3540125" y="6635750"/>
          <p14:tracePt t="68791" x="3600450" y="6616700"/>
          <p14:tracePt t="68793" x="3640138" y="6605588"/>
          <p14:tracePt t="68802" x="3690938" y="6596063"/>
          <p14:tracePt t="68808" x="3711575" y="6596063"/>
          <p14:tracePt t="68819" x="3730625" y="6596063"/>
          <p14:tracePt t="68825" x="3760788" y="6616700"/>
          <p14:tracePt t="68832" x="3781425" y="6626225"/>
          <p14:tracePt t="68842" x="3802063" y="6656388"/>
          <p14:tracePt t="68848" x="3822700" y="6665913"/>
          <p14:tracePt t="68852" x="3852863" y="6686550"/>
          <p14:tracePt t="68862" x="3862388" y="6696075"/>
          <p14:tracePt t="68868" x="3871913" y="6707188"/>
          <p14:tracePt t="68876" x="3902075" y="6737350"/>
          <p14:tracePt t="68892" x="3913188" y="6746875"/>
          <p14:tracePt t="68992" x="3883025" y="6737350"/>
          <p14:tracePt t="68998" x="3832225" y="6716713"/>
          <p14:tracePt t="69008" x="3711575" y="6716713"/>
          <p14:tracePt t="69012" x="3600450" y="6716713"/>
          <p14:tracePt t="69025" x="3468688" y="6726238"/>
          <p14:tracePt t="69030" x="3338513" y="6737350"/>
          <p14:tracePt t="69032" x="3197225" y="6746875"/>
          <p14:tracePt t="69043" x="3095625" y="6746875"/>
          <p14:tracePt t="69048" x="3014663" y="6746875"/>
          <p14:tracePt t="69059" x="2944813" y="6746875"/>
          <p14:tracePt t="69062" x="2863850" y="6746875"/>
          <p14:tracePt t="69075" x="2803525" y="6737350"/>
          <p14:tracePt t="69094" x="2622550" y="6696075"/>
          <p14:tracePt t="69102" x="2592388" y="6686550"/>
          <p14:tracePt t="69109" x="2571750" y="6677025"/>
          <p14:tracePt t="69112" x="2541588" y="6665913"/>
          <p14:tracePt t="69125" x="2511425" y="6665913"/>
          <p14:tracePt t="69129" x="2500313" y="6656388"/>
          <p14:tracePt t="69143" x="2470150" y="6635750"/>
          <p14:tracePt t="69168" x="2470150" y="6626225"/>
          <p14:tracePt t="69202" x="2490788" y="6646863"/>
          <p14:tracePt t="69219" x="2500313" y="6656388"/>
          <p14:tracePt t="69223" x="2500313" y="6665913"/>
          <p14:tracePt t="69240" x="2511425" y="6677025"/>
          <p14:tracePt t="69252" x="2520950" y="6677025"/>
          <p14:tracePt t="69272" x="2530475" y="6677025"/>
          <p14:tracePt t="69282" x="2541588" y="6665913"/>
          <p14:tracePt t="69292" x="2551113" y="6646863"/>
          <p14:tracePt t="69298" x="2592388" y="6584950"/>
          <p14:tracePt t="69302" x="2662238" y="6545263"/>
          <p14:tracePt t="69312" x="2773363" y="6494463"/>
          <p14:tracePt t="69318" x="2873375" y="6494463"/>
          <p14:tracePt t="69328" x="2965450" y="6494463"/>
          <p14:tracePt t="69332" x="3025775" y="6505575"/>
          <p14:tracePt t="69342" x="3146425" y="6565900"/>
          <p14:tracePt t="69348" x="3327400" y="6626225"/>
          <p14:tracePt t="69352" x="3429000" y="6677025"/>
          <p14:tracePt t="69362" x="3489325" y="6696075"/>
          <p14:tracePt t="69368" x="3549650" y="6716713"/>
          <p14:tracePt t="69379" x="3579813" y="6726238"/>
          <p14:tracePt t="69382" x="3589338" y="6737350"/>
          <p14:tracePt t="69393" x="3609975" y="6737350"/>
          <p14:tracePt t="69398" x="3630613" y="6737350"/>
          <p14:tracePt t="69412" x="3640138" y="6737350"/>
          <p14:tracePt t="69432" x="3651250" y="6726238"/>
          <p14:tracePt t="69443" x="3681413" y="6696075"/>
          <p14:tracePt t="69448" x="3730625" y="6596063"/>
          <p14:tracePt t="69458" x="3741738" y="6575425"/>
          <p14:tracePt t="69462" x="3751263" y="6554788"/>
          <p14:tracePt t="69475" x="3760788" y="6545263"/>
          <p14:tracePt t="69523" x="3760788" y="6554788"/>
          <p14:tracePt t="69528" x="3760788" y="6565900"/>
          <p14:tracePt t="71883" x="3760788" y="6554788"/>
          <p14:tracePt t="71893" x="3760788" y="6505575"/>
          <p14:tracePt t="71902" x="3760788" y="6445250"/>
          <p14:tracePt t="71914" x="3741738" y="6232525"/>
          <p14:tracePt t="71923" x="3730625" y="6132513"/>
          <p14:tracePt t="71928" x="3721100" y="6010275"/>
          <p14:tracePt t="71940" x="3681413" y="5859463"/>
          <p14:tracePt t="71945" x="3630613" y="5759450"/>
          <p14:tracePt t="71952" x="3559175" y="5697538"/>
          <p14:tracePt t="71961" x="3479800" y="5657850"/>
          <p14:tracePt t="71963" x="3408363" y="5637213"/>
          <p14:tracePt t="71973" x="3368675" y="5618163"/>
          <p14:tracePt t="71978" x="3308350" y="5597525"/>
          <p14:tracePt t="71988" x="3227388" y="5588000"/>
          <p14:tracePt t="71994" x="3106738" y="5576888"/>
          <p14:tracePt t="72002" x="2995613" y="5567363"/>
          <p14:tracePt t="72011" x="2914650" y="5556250"/>
          <p14:tracePt t="72019" x="2843213" y="5546725"/>
          <p14:tracePt t="72023" x="2773363" y="5537200"/>
          <p14:tracePt t="72032" x="2652713" y="5507038"/>
          <p14:tracePt t="72040" x="2530475" y="5476875"/>
          <p14:tracePt t="72045" x="2460625" y="5456238"/>
          <p14:tracePt t="72052" x="2409825" y="5446713"/>
          <p14:tracePt t="72061" x="2349500" y="5435600"/>
          <p14:tracePt t="72069" x="2289175" y="5435600"/>
          <p14:tracePt t="72073" x="2219325" y="5435600"/>
          <p14:tracePt t="72082" x="2117725" y="5435600"/>
          <p14:tracePt t="72096" x="2047875" y="5456238"/>
          <p14:tracePt t="72098" x="1985963" y="5465763"/>
          <p14:tracePt t="72102" x="1946275" y="5465763"/>
          <p14:tracePt t="72111" x="1906588" y="5465763"/>
          <p14:tracePt t="72118" x="1876425" y="5465763"/>
          <p14:tracePt t="72123" x="1835150" y="5465763"/>
          <p14:tracePt t="72132" x="1784350" y="5456238"/>
          <p14:tracePt t="72140" x="1744663" y="5435600"/>
          <p14:tracePt t="72148" x="1704975" y="5384800"/>
          <p14:tracePt t="72152" x="1663700" y="5345113"/>
          <p14:tracePt t="72163" x="1603375" y="5275263"/>
          <p14:tracePt t="72168" x="1533525" y="5173663"/>
          <p14:tracePt t="72178" x="1512888" y="5113338"/>
          <p14:tracePt t="72182" x="1482725" y="5022850"/>
          <p14:tracePt t="72188" x="1471613" y="5002213"/>
          <p14:tracePt t="72198" x="1441450" y="4992688"/>
          <p14:tracePt t="72212" x="1431925" y="4992688"/>
          <p14:tracePt t="72218" x="1422400" y="4992688"/>
          <p14:tracePt t="72228" x="1411288" y="4992688"/>
          <p14:tracePt t="72245" x="1381125" y="5011738"/>
          <p14:tracePt t="72248" x="1341438" y="5073650"/>
          <p14:tracePt t="72261" x="1260475" y="5143500"/>
          <p14:tracePt t="72263" x="1200150" y="5224463"/>
          <p14:tracePt t="72268" x="1109663" y="5314950"/>
          <p14:tracePt t="72279" x="1049338" y="5365750"/>
          <p14:tracePt t="72282" x="1008063" y="5426075"/>
          <p14:tracePt t="72294" x="989013" y="5456238"/>
          <p14:tracePt t="72298" x="957263" y="5507038"/>
          <p14:tracePt t="72312" x="947738" y="5526088"/>
          <p14:tracePt t="72313" x="938213" y="5556250"/>
          <p14:tracePt t="72323" x="927100" y="5618163"/>
          <p14:tracePt t="72328" x="927100" y="5657850"/>
          <p14:tracePt t="72340" x="927100" y="5697538"/>
          <p14:tracePt t="72345" x="927100" y="5718175"/>
          <p14:tracePt t="72348" x="938213" y="5738813"/>
          <p14:tracePt t="72362" x="977900" y="5789613"/>
          <p14:tracePt t="72373" x="989013" y="5808663"/>
          <p14:tracePt t="72379" x="998538" y="5838825"/>
          <p14:tracePt t="72388" x="1008063" y="5859463"/>
          <p14:tracePt t="72394" x="1008063" y="5868988"/>
          <p14:tracePt t="72403" x="1008063" y="5880100"/>
          <p14:tracePt t="72418" x="1008063" y="5889625"/>
          <p14:tracePt t="72423" x="1008063" y="5899150"/>
          <p14:tracePt t="72429" x="1008063" y="5910263"/>
          <p14:tracePt t="72445" x="1019175" y="5910263"/>
          <p14:tracePt t="72468" x="1038225" y="5919788"/>
          <p14:tracePt t="72472" x="1089025" y="5940425"/>
          <p14:tracePt t="72482" x="1160463" y="5961063"/>
          <p14:tracePt t="72489" x="1270000" y="5991225"/>
          <p14:tracePt t="72498" x="1341438" y="6010275"/>
          <p14:tracePt t="72502" x="1392238" y="6030913"/>
          <p14:tracePt t="72509" x="1503363" y="6070600"/>
          <p14:tracePt t="72518" x="1633538" y="6132513"/>
          <p14:tracePt t="72522" x="1754188" y="6172200"/>
          <p14:tracePt t="72532" x="1825625" y="6202363"/>
          <p14:tracePt t="72538" x="1925638" y="6262688"/>
          <p14:tracePt t="72548" x="1997075" y="6303963"/>
          <p14:tracePt t="72552" x="2157413" y="6364288"/>
          <p14:tracePt t="72562" x="2279650" y="6383338"/>
          <p14:tracePt t="72568" x="2379663" y="6403975"/>
          <p14:tracePt t="72578" x="2430463" y="6403975"/>
          <p14:tracePt t="72582" x="2541588" y="6424613"/>
          <p14:tracePt t="72588" x="2652713" y="6424613"/>
          <p14:tracePt t="72598" x="2732088" y="6424613"/>
          <p14:tracePt t="72603" x="2803525" y="6424613"/>
          <p14:tracePt t="72612" x="2833688" y="6413500"/>
          <p14:tracePt t="72618" x="2894013" y="6394450"/>
          <p14:tracePt t="72628" x="2924175" y="6364288"/>
          <p14:tracePt t="72632" x="2995613" y="6313488"/>
          <p14:tracePt t="72643" x="3106738" y="6273800"/>
          <p14:tracePt t="72648" x="3216275" y="6223000"/>
          <p14:tracePt t="72652" x="3287713" y="6211888"/>
          <p14:tracePt t="72662" x="3387725" y="6192838"/>
          <p14:tracePt t="72668" x="3438525" y="6181725"/>
          <p14:tracePt t="72678" x="3559175" y="6172200"/>
          <p14:tracePt t="72682" x="3871913" y="6162675"/>
          <p14:tracePt t="72693" x="3922713" y="6162675"/>
          <p14:tracePt t="72698" x="4024313" y="6162675"/>
          <p14:tracePt t="72710" x="4133850" y="6181725"/>
          <p14:tracePt t="72712" x="4376738" y="6192838"/>
          <p14:tracePt t="72722" x="4446588" y="6202363"/>
          <p14:tracePt t="72728" x="4508500" y="6211888"/>
          <p14:tracePt t="72732" x="4598988" y="6223000"/>
          <p14:tracePt t="72744" x="4689475" y="6223000"/>
          <p14:tracePt t="72748" x="4891088" y="6223000"/>
          <p14:tracePt t="72760" x="4941888" y="6223000"/>
          <p14:tracePt t="72761" x="5011738" y="6211888"/>
          <p14:tracePt t="72773" x="5062538" y="6192838"/>
          <p14:tracePt t="72778" x="5162550" y="6162675"/>
          <p14:tracePt t="72789" x="5414963" y="6111875"/>
          <p14:tracePt t="72792" x="5526088" y="6081713"/>
          <p14:tracePt t="72802" x="5637213" y="6051550"/>
          <p14:tracePt t="72809" x="5757863" y="6021388"/>
          <p14:tracePt t="72812" x="6070600" y="6000750"/>
          <p14:tracePt t="72822" x="6121400" y="6000750"/>
          <p14:tracePt t="72828" x="6232525" y="6000750"/>
          <p14:tracePt t="72838" x="6302375" y="6000750"/>
          <p14:tracePt t="72844" x="6403975" y="6010275"/>
          <p14:tracePt t="72852" x="6494463" y="6081713"/>
          <p14:tracePt t="73149" x="6564313" y="6000750"/>
          <p14:tracePt t="73162" x="6635750" y="5930900"/>
          <p14:tracePt t="73163" x="6675438" y="5889625"/>
          <p14:tracePt t="73179" x="6807200" y="5799138"/>
          <p14:tracePt t="73191" x="6888163" y="5778500"/>
          <p14:tracePt t="73201" x="6958013" y="5759450"/>
          <p14:tracePt t="73204" x="7029450" y="5748338"/>
          <p14:tracePt t="73212" x="7089775" y="5738813"/>
          <p14:tracePt t="73213" x="7250113" y="5738813"/>
          <p14:tracePt t="73222" x="7523163" y="5738813"/>
          <p14:tracePt t="73228" x="7604125" y="5738813"/>
          <p14:tracePt t="73238" x="7775575" y="5738813"/>
          <p14:tracePt t="73245" x="8158163" y="5748338"/>
          <p14:tracePt t="73252" x="8320088" y="5778500"/>
          <p14:tracePt t="73261" x="8431213" y="5789613"/>
          <p14:tracePt t="73268" x="8642350" y="5829300"/>
          <p14:tracePt t="73272" x="8793163" y="5859463"/>
          <p14:tracePt t="73282" x="8853488" y="5880100"/>
          <p14:tracePt t="73288" x="8894763" y="5880100"/>
          <p14:tracePt t="73295" x="8945563" y="5899150"/>
          <p14:tracePt t="73302" x="8975725" y="5899150"/>
          <p14:tracePt t="73311" x="9015413" y="5899150"/>
          <p14:tracePt t="73318" x="9055100" y="5889625"/>
          <p14:tracePt t="73323" x="9156700" y="5868988"/>
          <p14:tracePt t="73332" x="9226550" y="5829300"/>
          <p14:tracePt t="73338" x="9288463" y="5778500"/>
          <p14:tracePt t="73348" x="9348788" y="5748338"/>
          <p14:tracePt t="73352" x="9409113" y="5708650"/>
          <p14:tracePt t="73362" x="9520238" y="5667375"/>
          <p14:tracePt t="73368" x="9691688" y="5648325"/>
          <p14:tracePt t="73372" x="9731375" y="5648325"/>
          <p14:tracePt t="73382" x="9801225" y="5648325"/>
          <p14:tracePt t="73388" x="9842500" y="5678488"/>
          <p14:tracePt t="73398" x="9882188" y="5697538"/>
          <p14:tracePt t="73402" x="9912350" y="5718175"/>
          <p14:tracePt t="73412" x="9923463" y="5738813"/>
          <p14:tracePt t="73418" x="9953625" y="5778500"/>
          <p14:tracePt t="73428" x="9972675" y="5789613"/>
          <p14:tracePt t="73432" x="9993313" y="5799138"/>
          <p14:tracePt t="73445" x="10023475" y="5799138"/>
          <p14:tracePt t="73448" x="10064750" y="5799138"/>
          <p14:tracePt t="73452" x="10125075" y="5789613"/>
          <p14:tracePt t="73462" x="10164763" y="5768975"/>
          <p14:tracePt t="73468" x="10245725" y="5718175"/>
          <p14:tracePt t="73479" x="10306050" y="5688013"/>
          <p14:tracePt t="73482" x="10336213" y="5667375"/>
          <p14:tracePt t="73495" x="10407650" y="5618163"/>
          <p14:tracePt t="73498" x="10456863" y="5618163"/>
          <p14:tracePt t="73513" x="10558463" y="5607050"/>
          <p14:tracePt t="73518" x="10609263" y="5607050"/>
          <p14:tracePt t="73529" x="10628313" y="5607050"/>
          <p14:tracePt t="73532" x="10639425" y="5618163"/>
          <p14:tracePt t="73546" x="10679113" y="5637213"/>
          <p14:tracePt t="73548" x="10688638" y="5648325"/>
          <p14:tracePt t="73563" x="10720388" y="5657850"/>
          <p14:tracePt t="73572" x="10739438" y="5657850"/>
          <p14:tracePt t="73578" x="10760075" y="5657850"/>
          <p14:tracePt t="73588" x="10769600" y="5657850"/>
          <p14:tracePt t="73595" x="10780713" y="5657850"/>
          <p14:tracePt t="73598" x="10780713" y="5667375"/>
          <p14:tracePt t="73612" x="10799763" y="5678488"/>
          <p14:tracePt t="73618" x="10810875" y="5678488"/>
          <p14:tracePt t="73624" x="10820400" y="5688013"/>
          <p14:tracePt t="73629" x="10829925" y="5697538"/>
          <p14:tracePt t="73638" x="10850563" y="5718175"/>
          <p14:tracePt t="73646" x="10880725" y="5727700"/>
          <p14:tracePt t="73652" x="10901363" y="5738813"/>
          <p14:tracePt t="73662" x="10922000" y="5759450"/>
          <p14:tracePt t="73669" x="10952163" y="5768975"/>
          <p14:tracePt t="73672" x="10961688" y="5789613"/>
          <p14:tracePt t="73678" x="10982325" y="5799138"/>
          <p14:tracePt t="73688" x="10991850" y="5808663"/>
          <p14:tracePt t="73700" x="11012488" y="5829300"/>
          <p14:tracePt t="73703" x="11022013" y="5838825"/>
          <p14:tracePt t="73710" x="11031538" y="5838825"/>
          <p14:tracePt t="73718" x="11031538" y="5849938"/>
          <p14:tracePt t="73723" x="11031538" y="5859463"/>
          <p14:tracePt t="73738" x="11031538" y="5880100"/>
          <p14:tracePt t="73752" x="11031538" y="5889625"/>
          <p14:tracePt t="73768" x="11031538" y="5899150"/>
          <p14:tracePt t="73778" x="11031538" y="5910263"/>
          <p14:tracePt t="73859" x="11031538" y="5899150"/>
          <p14:tracePt t="79530" x="11093450" y="5708650"/>
          <p14:tracePt t="79536" x="11264900" y="5294313"/>
          <p14:tracePt t="79544" x="11455400" y="4962525"/>
          <p14:tracePt t="79553" x="11557000" y="4710113"/>
          <p14:tracePt t="79559" x="11587163" y="4589463"/>
          <p14:tracePt t="79573" x="11596688" y="4478338"/>
          <p14:tracePt t="79585" x="11596688" y="4448175"/>
          <p14:tracePt t="79590" x="11596688" y="4437063"/>
          <p14:tracePt t="79593" x="11596688" y="4418013"/>
          <p14:tracePt t="79674" x="11566525" y="4418013"/>
          <p14:tracePt t="79943" x="11526838" y="4337050"/>
          <p14:tracePt t="79954" x="11485563" y="4235450"/>
          <p14:tracePt t="79960" x="11476038" y="4114800"/>
          <p14:tracePt t="79970" x="11496675" y="3660775"/>
          <p14:tracePt t="79985" x="11506200" y="3560763"/>
          <p14:tracePt t="79989" x="11506200" y="3509963"/>
          <p14:tracePt t="79993" x="11506200" y="3479800"/>
          <p14:tracePt t="80003" x="11506200" y="3459163"/>
          <p14:tracePt t="80090" x="11506200" y="3449638"/>
          <p14:tracePt t="80103" x="11506200" y="3438525"/>
          <p14:tracePt t="80112" x="11515725" y="3429000"/>
          <p14:tracePt t="80120" x="11526838" y="3419475"/>
          <p14:tracePt t="80128" x="11536363" y="3408363"/>
          <p14:tracePt t="80138" x="11557000" y="3389313"/>
          <p14:tracePt t="80150" x="11577638" y="3368675"/>
          <p14:tracePt t="80153" x="11596688" y="3368675"/>
          <p14:tracePt t="80158" x="11617325" y="3359150"/>
          <p14:tracePt t="80172" x="11626850" y="3359150"/>
          <p14:tracePt t="80208" x="11637963" y="3359150"/>
          <p14:tracePt t="80218" x="11647488" y="3359150"/>
          <p14:tracePt t="80228" x="11668125" y="3359150"/>
          <p14:tracePt t="80233" x="11707813" y="3338513"/>
          <p14:tracePt t="80239" x="11798300" y="3308350"/>
          <p14:tracePt t="80250" x="11909425" y="3287713"/>
          <p14:tracePt t="80254" x="12011025" y="3267075"/>
          <p14:tracePt t="80263" x="12050713" y="3248025"/>
          <p14:tracePt t="80268" x="12122150" y="32273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DB0AB1E0-1D14-4F20-969A-076D96A9A5F9}"/>
              </a:ext>
            </a:extLst>
          </p:cNvPr>
          <p:cNvGrpSpPr/>
          <p:nvPr/>
        </p:nvGrpSpPr>
        <p:grpSpPr>
          <a:xfrm>
            <a:off x="179520" y="140036"/>
            <a:ext cx="1705320" cy="575280"/>
            <a:chOff x="179520" y="140036"/>
            <a:chExt cx="170532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0303423A-6A3B-46E6-8BA7-6A6DE18B95C2}"/>
                    </a:ext>
                  </a:extLst>
                </p14:cNvPr>
                <p14:cNvContentPartPr/>
                <p14:nvPr/>
              </p14:nvContentPartPr>
              <p14:xfrm>
                <a:off x="328200" y="140036"/>
                <a:ext cx="46800" cy="5119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0303423A-6A3B-46E6-8BA7-6A6DE18B95C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3880" y="135716"/>
                  <a:ext cx="554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FB6A1DE6-BDFB-43D4-9303-DC84D43CE501}"/>
                    </a:ext>
                  </a:extLst>
                </p14:cNvPr>
                <p14:cNvContentPartPr/>
                <p14:nvPr/>
              </p14:nvContentPartPr>
              <p14:xfrm>
                <a:off x="179520" y="183956"/>
                <a:ext cx="554760" cy="531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FB6A1DE6-BDFB-43D4-9303-DC84D43CE5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5200" y="179636"/>
                  <a:ext cx="563400" cy="5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F8C5A2EA-5B9D-4BF4-BC64-4A698D53A068}"/>
                    </a:ext>
                  </a:extLst>
                </p14:cNvPr>
                <p14:cNvContentPartPr/>
                <p14:nvPr/>
              </p14:nvContentPartPr>
              <p14:xfrm>
                <a:off x="826800" y="411476"/>
                <a:ext cx="320040" cy="2757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F8C5A2EA-5B9D-4BF4-BC64-4A698D53A0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2480" y="407156"/>
                  <a:ext cx="3286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79024D4C-CAA0-4D44-8309-EBD59DC7F635}"/>
                    </a:ext>
                  </a:extLst>
                </p14:cNvPr>
                <p14:cNvContentPartPr/>
                <p14:nvPr/>
              </p14:nvContentPartPr>
              <p14:xfrm>
                <a:off x="1208040" y="250916"/>
                <a:ext cx="395280" cy="4161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79024D4C-CAA0-4D44-8309-EBD59DC7F63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03720" y="246596"/>
                  <a:ext cx="40392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598C3C5C-3A06-4473-A294-A0F81C737BC1}"/>
                    </a:ext>
                  </a:extLst>
                </p14:cNvPr>
                <p14:cNvContentPartPr/>
                <p14:nvPr/>
              </p14:nvContentPartPr>
              <p14:xfrm>
                <a:off x="1665240" y="395276"/>
                <a:ext cx="219600" cy="2772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598C3C5C-3A06-4473-A294-A0F81C737BC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60920" y="390956"/>
                  <a:ext cx="228240" cy="28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222C899-FA52-4AEA-A7B3-ED6E6B5EFC6A}"/>
                  </a:ext>
                </a:extLst>
              </p14:cNvPr>
              <p14:cNvContentPartPr/>
              <p14:nvPr/>
            </p14:nvContentPartPr>
            <p14:xfrm>
              <a:off x="4910280" y="432356"/>
              <a:ext cx="15120" cy="3168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222C899-FA52-4AEA-A7B3-ED6E6B5EFC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05960" y="428036"/>
                <a:ext cx="237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595E8642-C278-4917-8A3C-039B51F2D739}"/>
                  </a:ext>
                </a:extLst>
              </p14:cNvPr>
              <p14:cNvContentPartPr/>
              <p14:nvPr/>
            </p14:nvContentPartPr>
            <p14:xfrm>
              <a:off x="5316720" y="168836"/>
              <a:ext cx="35640" cy="6408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595E8642-C278-4917-8A3C-039B51F2D73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12400" y="164516"/>
                <a:ext cx="44280" cy="7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uppo 54">
            <a:extLst>
              <a:ext uri="{FF2B5EF4-FFF2-40B4-BE49-F238E27FC236}">
                <a16:creationId xmlns:a16="http://schemas.microsoft.com/office/drawing/2014/main" id="{B8C82CC4-C62F-4CEC-9FB6-478843C2BF69}"/>
              </a:ext>
            </a:extLst>
          </p:cNvPr>
          <p:cNvGrpSpPr/>
          <p:nvPr/>
        </p:nvGrpSpPr>
        <p:grpSpPr>
          <a:xfrm>
            <a:off x="54960" y="1035716"/>
            <a:ext cx="990360" cy="599760"/>
            <a:chOff x="54960" y="1035716"/>
            <a:chExt cx="990360" cy="59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E2225B30-6D42-4E50-8B83-67BCDA9EDC4B}"/>
                    </a:ext>
                  </a:extLst>
                </p14:cNvPr>
                <p14:cNvContentPartPr/>
                <p14:nvPr/>
              </p14:nvContentPartPr>
              <p14:xfrm>
                <a:off x="54960" y="1035716"/>
                <a:ext cx="454320" cy="5853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E2225B30-6D42-4E50-8B83-67BCDA9EDC4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640" y="1031396"/>
                  <a:ext cx="46296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7B4B3AB0-6708-4AF0-8C5E-4F0909977C78}"/>
                    </a:ext>
                  </a:extLst>
                </p14:cNvPr>
                <p14:cNvContentPartPr/>
                <p14:nvPr/>
              </p14:nvContentPartPr>
              <p14:xfrm>
                <a:off x="790800" y="1360436"/>
                <a:ext cx="254520" cy="2750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7B4B3AB0-6708-4AF0-8C5E-4F0909977C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6480" y="1356116"/>
                  <a:ext cx="26316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2ED688A9-AA70-4E04-8420-04438B914CDF}"/>
              </a:ext>
            </a:extLst>
          </p:cNvPr>
          <p:cNvGrpSpPr/>
          <p:nvPr/>
        </p:nvGrpSpPr>
        <p:grpSpPr>
          <a:xfrm>
            <a:off x="1468680" y="1055876"/>
            <a:ext cx="3574800" cy="904680"/>
            <a:chOff x="1468680" y="1055876"/>
            <a:chExt cx="3574800" cy="90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EB5E7A4A-D076-445E-8E0D-3BFC7667FD8D}"/>
                    </a:ext>
                  </a:extLst>
                </p14:cNvPr>
                <p14:cNvContentPartPr/>
                <p14:nvPr/>
              </p14:nvContentPartPr>
              <p14:xfrm>
                <a:off x="1468680" y="1183316"/>
                <a:ext cx="377280" cy="42948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EB5E7A4A-D076-445E-8E0D-3BFC7667FD8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64360" y="1178996"/>
                  <a:ext cx="38592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33FF142D-435B-4188-A40F-57571D907F5B}"/>
                    </a:ext>
                  </a:extLst>
                </p14:cNvPr>
                <p14:cNvContentPartPr/>
                <p14:nvPr/>
              </p14:nvContentPartPr>
              <p14:xfrm>
                <a:off x="1931640" y="1334516"/>
                <a:ext cx="300960" cy="2390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33FF142D-435B-4188-A40F-57571D907F5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27320" y="1330196"/>
                  <a:ext cx="3096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51DF5922-D728-436A-B584-343D1B8734FC}"/>
                    </a:ext>
                  </a:extLst>
                </p14:cNvPr>
                <p14:cNvContentPartPr/>
                <p14:nvPr/>
              </p14:nvContentPartPr>
              <p14:xfrm>
                <a:off x="2545080" y="1301396"/>
                <a:ext cx="257040" cy="1990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51DF5922-D728-436A-B584-343D1B8734F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540760" y="1297076"/>
                  <a:ext cx="2656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EF7E2AD-2770-429C-A5DF-5F39885739C5}"/>
                    </a:ext>
                  </a:extLst>
                </p14:cNvPr>
                <p14:cNvContentPartPr/>
                <p14:nvPr/>
              </p14:nvContentPartPr>
              <p14:xfrm>
                <a:off x="2441400" y="1386356"/>
                <a:ext cx="503640" cy="5742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EF7E2AD-2770-429C-A5DF-5F39885739C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37080" y="1382036"/>
                  <a:ext cx="51228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C4A64553-1299-4338-92A6-4E9D685D1939}"/>
                    </a:ext>
                  </a:extLst>
                </p14:cNvPr>
                <p14:cNvContentPartPr/>
                <p14:nvPr/>
              </p14:nvContentPartPr>
              <p14:xfrm>
                <a:off x="3081120" y="1055876"/>
                <a:ext cx="375120" cy="5061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C4A64553-1299-4338-92A6-4E9D685D193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76800" y="1051556"/>
                  <a:ext cx="38376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181FFF97-02F9-4F34-A7A1-F72EF50C65BD}"/>
                    </a:ext>
                  </a:extLst>
                </p14:cNvPr>
                <p14:cNvContentPartPr/>
                <p14:nvPr/>
              </p14:nvContentPartPr>
              <p14:xfrm>
                <a:off x="3347520" y="1297436"/>
                <a:ext cx="54000" cy="144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181FFF97-02F9-4F34-A7A1-F72EF50C65B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343200" y="1293116"/>
                  <a:ext cx="626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B281572E-709D-421D-B7E1-EF0734831914}"/>
                    </a:ext>
                  </a:extLst>
                </p14:cNvPr>
                <p14:cNvContentPartPr/>
                <p14:nvPr/>
              </p14:nvContentPartPr>
              <p14:xfrm>
                <a:off x="3604560" y="1330196"/>
                <a:ext cx="493560" cy="1818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B281572E-709D-421D-B7E1-EF073483191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600240" y="1325876"/>
                  <a:ext cx="5022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B7819AE9-59CA-4685-9481-FA0663D68A98}"/>
                    </a:ext>
                  </a:extLst>
                </p14:cNvPr>
                <p14:cNvContentPartPr/>
                <p14:nvPr/>
              </p14:nvContentPartPr>
              <p14:xfrm>
                <a:off x="4119360" y="1353956"/>
                <a:ext cx="531720" cy="2602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B7819AE9-59CA-4685-9481-FA0663D68A9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115040" y="1349636"/>
                  <a:ext cx="5403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E9E1443-E4F7-4880-9A52-BADEB2E9782D}"/>
                    </a:ext>
                  </a:extLst>
                </p14:cNvPr>
                <p14:cNvContentPartPr/>
                <p14:nvPr/>
              </p14:nvContentPartPr>
              <p14:xfrm>
                <a:off x="4641000" y="1373036"/>
                <a:ext cx="402480" cy="252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6E9E1443-E4F7-4880-9A52-BADEB2E9782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636680" y="1368716"/>
                  <a:ext cx="41112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9B7EC9E8-0E21-4BFC-8EEC-5743CEB962A0}"/>
              </a:ext>
            </a:extLst>
          </p:cNvPr>
          <p:cNvGrpSpPr/>
          <p:nvPr/>
        </p:nvGrpSpPr>
        <p:grpSpPr>
          <a:xfrm>
            <a:off x="5600400" y="953636"/>
            <a:ext cx="893160" cy="689760"/>
            <a:chOff x="5600400" y="953636"/>
            <a:chExt cx="893160" cy="68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C447EFAA-DCF6-4630-8B6F-2AD0019AF67D}"/>
                    </a:ext>
                  </a:extLst>
                </p14:cNvPr>
                <p14:cNvContentPartPr/>
                <p14:nvPr/>
              </p14:nvContentPartPr>
              <p14:xfrm>
                <a:off x="5600400" y="1338476"/>
                <a:ext cx="305280" cy="2505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C447EFAA-DCF6-4630-8B6F-2AD0019AF67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96080" y="1334156"/>
                  <a:ext cx="3139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35FF0076-23B9-4EAE-8C42-4756F67F1598}"/>
                    </a:ext>
                  </a:extLst>
                </p14:cNvPr>
                <p14:cNvContentPartPr/>
                <p14:nvPr/>
              </p14:nvContentPartPr>
              <p14:xfrm>
                <a:off x="5765280" y="953636"/>
                <a:ext cx="479160" cy="6246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35FF0076-23B9-4EAE-8C42-4756F67F159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760960" y="949316"/>
                  <a:ext cx="487800" cy="6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2C1E5B02-BE95-4D20-9110-16CA7EBAC5F6}"/>
                    </a:ext>
                  </a:extLst>
                </p14:cNvPr>
                <p14:cNvContentPartPr/>
                <p14:nvPr/>
              </p14:nvContentPartPr>
              <p14:xfrm>
                <a:off x="6255240" y="1325516"/>
                <a:ext cx="238320" cy="3178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2C1E5B02-BE95-4D20-9110-16CA7EBAC5F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250920" y="1321196"/>
                  <a:ext cx="246960" cy="32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A1432497-7DF5-4E19-A5FD-C91F0B5B25E5}"/>
              </a:ext>
            </a:extLst>
          </p:cNvPr>
          <p:cNvGrpSpPr/>
          <p:nvPr/>
        </p:nvGrpSpPr>
        <p:grpSpPr>
          <a:xfrm>
            <a:off x="8255760" y="1433156"/>
            <a:ext cx="209160" cy="100800"/>
            <a:chOff x="8255760" y="1433156"/>
            <a:chExt cx="209160" cy="10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B8297796-9A78-4E8D-A85D-6DAAB5339A94}"/>
                    </a:ext>
                  </a:extLst>
                </p14:cNvPr>
                <p14:cNvContentPartPr/>
                <p14:nvPr/>
              </p14:nvContentPartPr>
              <p14:xfrm>
                <a:off x="8262600" y="1433156"/>
                <a:ext cx="155880" cy="100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B8297796-9A78-4E8D-A85D-6DAAB5339A9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258280" y="1428836"/>
                  <a:ext cx="1645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8ADC9DF1-7096-4265-B391-2C7F5AB42E62}"/>
                    </a:ext>
                  </a:extLst>
                </p14:cNvPr>
                <p14:cNvContentPartPr/>
                <p14:nvPr/>
              </p14:nvContentPartPr>
              <p14:xfrm>
                <a:off x="8255760" y="1510556"/>
                <a:ext cx="209160" cy="234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8ADC9DF1-7096-4265-B391-2C7F5AB42E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251440" y="1506236"/>
                  <a:ext cx="21780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343A76B5-A53E-4D78-992C-FDCEBA77A65F}"/>
              </a:ext>
            </a:extLst>
          </p:cNvPr>
          <p:cNvGrpSpPr/>
          <p:nvPr/>
        </p:nvGrpSpPr>
        <p:grpSpPr>
          <a:xfrm>
            <a:off x="99600" y="2118956"/>
            <a:ext cx="2523960" cy="421560"/>
            <a:chOff x="99600" y="2118956"/>
            <a:chExt cx="2523960" cy="42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56EA87FC-78CE-4627-9533-D525E34C499A}"/>
                    </a:ext>
                  </a:extLst>
                </p14:cNvPr>
                <p14:cNvContentPartPr/>
                <p14:nvPr/>
              </p14:nvContentPartPr>
              <p14:xfrm>
                <a:off x="99600" y="2186276"/>
                <a:ext cx="481680" cy="26028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56EA87FC-78CE-4627-9533-D525E34C499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5280" y="2181956"/>
                  <a:ext cx="4903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720C3662-497F-440A-8A6B-8E65B77BF0AA}"/>
                    </a:ext>
                  </a:extLst>
                </p14:cNvPr>
                <p14:cNvContentPartPr/>
                <p14:nvPr/>
              </p14:nvContentPartPr>
              <p14:xfrm>
                <a:off x="696840" y="2118956"/>
                <a:ext cx="345600" cy="3477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720C3662-497F-440A-8A6B-8E65B77BF0A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92520" y="2114636"/>
                  <a:ext cx="3542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3D112B9B-E6D9-429F-B6B5-F0EA6AC8F67F}"/>
                    </a:ext>
                  </a:extLst>
                </p14:cNvPr>
                <p14:cNvContentPartPr/>
                <p14:nvPr/>
              </p14:nvContentPartPr>
              <p14:xfrm>
                <a:off x="1134600" y="2141276"/>
                <a:ext cx="228960" cy="3524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3D112B9B-E6D9-429F-B6B5-F0EA6AC8F67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30280" y="2136956"/>
                  <a:ext cx="2376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0DBA5D09-A210-4090-B4B9-F30F0CC42026}"/>
                    </a:ext>
                  </a:extLst>
                </p14:cNvPr>
                <p14:cNvContentPartPr/>
                <p14:nvPr/>
              </p14:nvContentPartPr>
              <p14:xfrm>
                <a:off x="1419000" y="2238116"/>
                <a:ext cx="195480" cy="2350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0DBA5D09-A210-4090-B4B9-F30F0CC4202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14680" y="2233796"/>
                  <a:ext cx="2041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CBCB0AB7-8344-417D-86C6-468BDFA830D9}"/>
                    </a:ext>
                  </a:extLst>
                </p14:cNvPr>
                <p14:cNvContentPartPr/>
                <p14:nvPr/>
              </p14:nvContentPartPr>
              <p14:xfrm>
                <a:off x="1717080" y="2286356"/>
                <a:ext cx="567000" cy="2541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CBCB0AB7-8344-417D-86C6-468BDFA830D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712760" y="2282036"/>
                  <a:ext cx="5756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77A4E14A-DFB2-4FB9-BFD3-7887787C4A61}"/>
                    </a:ext>
                  </a:extLst>
                </p14:cNvPr>
                <p14:cNvContentPartPr/>
                <p14:nvPr/>
              </p14:nvContentPartPr>
              <p14:xfrm>
                <a:off x="2300280" y="2301476"/>
                <a:ext cx="323280" cy="2365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77A4E14A-DFB2-4FB9-BFD3-7887787C4A6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295960" y="2297156"/>
                  <a:ext cx="331920" cy="24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CDC4FE43-61F1-44EF-92BC-A9C2B904D5BA}"/>
              </a:ext>
            </a:extLst>
          </p:cNvPr>
          <p:cNvGrpSpPr/>
          <p:nvPr/>
        </p:nvGrpSpPr>
        <p:grpSpPr>
          <a:xfrm>
            <a:off x="3324840" y="1907276"/>
            <a:ext cx="877680" cy="638640"/>
            <a:chOff x="3324840" y="1907276"/>
            <a:chExt cx="877680" cy="63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8AC033E6-6243-47CC-87E7-039E4C400FFF}"/>
                    </a:ext>
                  </a:extLst>
                </p14:cNvPr>
                <p14:cNvContentPartPr/>
                <p14:nvPr/>
              </p14:nvContentPartPr>
              <p14:xfrm>
                <a:off x="3324840" y="2286716"/>
                <a:ext cx="238320" cy="2080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8AC033E6-6243-47CC-87E7-039E4C400FF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320520" y="2282396"/>
                  <a:ext cx="2469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2FA1E95F-BFF9-4FDC-951C-109A038CDEEB}"/>
                    </a:ext>
                  </a:extLst>
                </p14:cNvPr>
                <p14:cNvContentPartPr/>
                <p14:nvPr/>
              </p14:nvContentPartPr>
              <p14:xfrm>
                <a:off x="3483600" y="1907276"/>
                <a:ext cx="399240" cy="5698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2FA1E95F-BFF9-4FDC-951C-109A038CDEE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79280" y="1902956"/>
                  <a:ext cx="40788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1E901C2F-ABD1-48C4-8341-288E6D1DCE19}"/>
                    </a:ext>
                  </a:extLst>
                </p14:cNvPr>
                <p14:cNvContentPartPr/>
                <p14:nvPr/>
              </p14:nvContentPartPr>
              <p14:xfrm>
                <a:off x="3992280" y="2267276"/>
                <a:ext cx="210240" cy="27864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1E901C2F-ABD1-48C4-8341-288E6D1DCE1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987960" y="2262956"/>
                  <a:ext cx="218880" cy="28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075717A5-B4B8-414D-880C-7CFB666416D5}"/>
                  </a:ext>
                </a:extLst>
              </p14:cNvPr>
              <p14:cNvContentPartPr/>
              <p14:nvPr/>
            </p14:nvContentPartPr>
            <p14:xfrm>
              <a:off x="8585880" y="2336396"/>
              <a:ext cx="251640" cy="29520"/>
            </p14:xfrm>
          </p:contentPart>
        </mc:Choice>
        <mc:Fallback xmlns=""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075717A5-B4B8-414D-880C-7CFB666416D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581560" y="2332076"/>
                <a:ext cx="2602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77A5B8A1-292E-45A3-825F-2A5F43EE240A}"/>
                  </a:ext>
                </a:extLst>
              </p14:cNvPr>
              <p14:cNvContentPartPr/>
              <p14:nvPr/>
            </p14:nvContentPartPr>
            <p14:xfrm>
              <a:off x="9046680" y="2119676"/>
              <a:ext cx="230400" cy="33588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77A5B8A1-292E-45A3-825F-2A5F43EE240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042360" y="2115356"/>
                <a:ext cx="239040" cy="34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uppo 97">
            <a:extLst>
              <a:ext uri="{FF2B5EF4-FFF2-40B4-BE49-F238E27FC236}">
                <a16:creationId xmlns:a16="http://schemas.microsoft.com/office/drawing/2014/main" id="{B30389AA-44F0-456C-9A85-CC9BDB220C4D}"/>
              </a:ext>
            </a:extLst>
          </p:cNvPr>
          <p:cNvGrpSpPr/>
          <p:nvPr/>
        </p:nvGrpSpPr>
        <p:grpSpPr>
          <a:xfrm>
            <a:off x="2826701" y="103676"/>
            <a:ext cx="1734120" cy="784179"/>
            <a:chOff x="2826701" y="103676"/>
            <a:chExt cx="1734120" cy="78417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BB27FF00-10C9-4CEC-A8CD-0ED343334F94}"/>
                    </a:ext>
                  </a:extLst>
                </p14:cNvPr>
                <p14:cNvContentPartPr/>
                <p14:nvPr/>
              </p14:nvContentPartPr>
              <p14:xfrm>
                <a:off x="3379560" y="103676"/>
                <a:ext cx="304920" cy="2451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BB27FF00-10C9-4CEC-A8CD-0ED343334F9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375240" y="99356"/>
                  <a:ext cx="313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32C14F7C-0534-4257-B608-835E97656F6D}"/>
                    </a:ext>
                  </a:extLst>
                </p14:cNvPr>
                <p14:cNvContentPartPr/>
                <p14:nvPr/>
              </p14:nvContentPartPr>
              <p14:xfrm>
                <a:off x="3860160" y="525956"/>
                <a:ext cx="157680" cy="111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32C14F7C-0534-4257-B608-835E97656F6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855840" y="521636"/>
                  <a:ext cx="1663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42D6986C-8E9D-4659-8775-F5734D9D9277}"/>
                    </a:ext>
                  </a:extLst>
                </p14:cNvPr>
                <p14:cNvContentPartPr/>
                <p14:nvPr/>
              </p14:nvContentPartPr>
              <p14:xfrm>
                <a:off x="3896160" y="623156"/>
                <a:ext cx="186480" cy="6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42D6986C-8E9D-4659-8775-F5734D9D927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891840" y="618836"/>
                  <a:ext cx="19512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85EE2589-C8AB-4363-92D8-FF6C3A81985E}"/>
                    </a:ext>
                  </a:extLst>
                </p14:cNvPr>
                <p14:cNvContentPartPr/>
                <p14:nvPr/>
              </p14:nvContentPartPr>
              <p14:xfrm>
                <a:off x="4421760" y="134276"/>
                <a:ext cx="64800" cy="669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85EE2589-C8AB-4363-92D8-FF6C3A81985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417440" y="129956"/>
                  <a:ext cx="734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A6227394-92F1-4D2E-8449-F588EA4745B1}"/>
                    </a:ext>
                  </a:extLst>
                </p14:cNvPr>
                <p14:cNvContentPartPr/>
                <p14:nvPr/>
              </p14:nvContentPartPr>
              <p14:xfrm>
                <a:off x="3004181" y="258575"/>
                <a:ext cx="247320" cy="5868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A6227394-92F1-4D2E-8449-F588EA4745B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999861" y="254255"/>
                  <a:ext cx="2559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97510D57-DA15-45B3-AEF9-FCD5F72749F0}"/>
                    </a:ext>
                  </a:extLst>
                </p14:cNvPr>
                <p14:cNvContentPartPr/>
                <p14:nvPr/>
              </p14:nvContentPartPr>
              <p14:xfrm>
                <a:off x="2826701" y="319775"/>
                <a:ext cx="362160" cy="5331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97510D57-DA15-45B3-AEF9-FCD5F72749F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822381" y="315455"/>
                  <a:ext cx="37080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1133A9E2-C31D-4C94-91C1-85359EEC4A08}"/>
                    </a:ext>
                  </a:extLst>
                </p14:cNvPr>
                <p14:cNvContentPartPr/>
                <p14:nvPr/>
              </p14:nvContentPartPr>
              <p14:xfrm>
                <a:off x="4294781" y="366575"/>
                <a:ext cx="266040" cy="284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1133A9E2-C31D-4C94-91C1-85359EEC4A0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290461" y="362255"/>
                  <a:ext cx="274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8A029041-EC62-491B-9DB7-DF166897FBB5}"/>
                    </a:ext>
                  </a:extLst>
                </p14:cNvPr>
                <p14:cNvContentPartPr/>
                <p14:nvPr/>
              </p14:nvContentPartPr>
              <p14:xfrm>
                <a:off x="4109021" y="407975"/>
                <a:ext cx="365400" cy="47988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8A029041-EC62-491B-9DB7-DF166897FBB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104701" y="403655"/>
                  <a:ext cx="37404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88A05163-7E62-41A4-9D85-CBED30132433}"/>
                    </a:ext>
                  </a:extLst>
                </p14:cNvPr>
                <p14:cNvContentPartPr/>
                <p14:nvPr/>
              </p14:nvContentPartPr>
              <p14:xfrm>
                <a:off x="4286141" y="653855"/>
                <a:ext cx="229680" cy="1332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88A05163-7E62-41A4-9D85-CBED3013243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281821" y="649535"/>
                  <a:ext cx="2383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462DC97D-D72B-4877-8029-B08F7BDFAE94}"/>
                    </a:ext>
                  </a:extLst>
                </p14:cNvPr>
                <p14:cNvContentPartPr/>
                <p14:nvPr/>
              </p14:nvContentPartPr>
              <p14:xfrm>
                <a:off x="3010661" y="570695"/>
                <a:ext cx="193320" cy="1872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462DC97D-D72B-4877-8029-B08F7BDFAE9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006341" y="566375"/>
                  <a:ext cx="20196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A840523D-5EA3-4E39-9636-7B67AFA32CF0}"/>
              </a:ext>
            </a:extLst>
          </p:cNvPr>
          <p:cNvGrpSpPr/>
          <p:nvPr/>
        </p:nvGrpSpPr>
        <p:grpSpPr>
          <a:xfrm>
            <a:off x="5102981" y="383855"/>
            <a:ext cx="385560" cy="517320"/>
            <a:chOff x="5102981" y="383855"/>
            <a:chExt cx="385560" cy="51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6347CCA3-2723-423B-9DEC-0228FF2099BE}"/>
                    </a:ext>
                  </a:extLst>
                </p14:cNvPr>
                <p14:cNvContentPartPr/>
                <p14:nvPr/>
              </p14:nvContentPartPr>
              <p14:xfrm>
                <a:off x="5183261" y="383855"/>
                <a:ext cx="299880" cy="342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6347CCA3-2723-423B-9DEC-0228FF2099B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178941" y="379535"/>
                  <a:ext cx="3085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822C538A-B8B7-4905-8EDA-863A2BEDF1FC}"/>
                    </a:ext>
                  </a:extLst>
                </p14:cNvPr>
                <p14:cNvContentPartPr/>
                <p14:nvPr/>
              </p14:nvContentPartPr>
              <p14:xfrm>
                <a:off x="5102981" y="443255"/>
                <a:ext cx="282600" cy="45792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822C538A-B8B7-4905-8EDA-863A2BEDF1F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98661" y="438935"/>
                  <a:ext cx="29124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36A34143-B4F1-49A9-B526-8138C90F7A6F}"/>
                    </a:ext>
                  </a:extLst>
                </p14:cNvPr>
                <p14:cNvContentPartPr/>
                <p14:nvPr/>
              </p14:nvContentPartPr>
              <p14:xfrm>
                <a:off x="5171021" y="663935"/>
                <a:ext cx="317520" cy="3168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36A34143-B4F1-49A9-B526-8138C90F7A6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166701" y="659615"/>
                  <a:ext cx="32616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749D0395-7D36-4E41-B03C-2354C7008BB7}"/>
              </a:ext>
            </a:extLst>
          </p:cNvPr>
          <p:cNvGrpSpPr/>
          <p:nvPr/>
        </p:nvGrpSpPr>
        <p:grpSpPr>
          <a:xfrm>
            <a:off x="6931781" y="1276655"/>
            <a:ext cx="917280" cy="600120"/>
            <a:chOff x="6931781" y="1276655"/>
            <a:chExt cx="917280" cy="60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9B32C224-81E2-40CB-8EC1-8F6CE0B73E23}"/>
                    </a:ext>
                  </a:extLst>
                </p14:cNvPr>
                <p14:cNvContentPartPr/>
                <p14:nvPr/>
              </p14:nvContentPartPr>
              <p14:xfrm>
                <a:off x="6953381" y="1276655"/>
                <a:ext cx="311400" cy="1800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9B32C224-81E2-40CB-8EC1-8F6CE0B73E2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949061" y="1272335"/>
                  <a:ext cx="3200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F0B457BB-CDFE-4BB1-A458-2FF4463B17AE}"/>
                    </a:ext>
                  </a:extLst>
                </p14:cNvPr>
                <p14:cNvContentPartPr/>
                <p14:nvPr/>
              </p14:nvContentPartPr>
              <p14:xfrm>
                <a:off x="6931781" y="1304735"/>
                <a:ext cx="249120" cy="51300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F0B457BB-CDFE-4BB1-A458-2FF4463B17A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927461" y="1300415"/>
                  <a:ext cx="25776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B0B5165B-AF3F-4F0D-9735-6F1214EBCE27}"/>
                    </a:ext>
                  </a:extLst>
                </p14:cNvPr>
                <p14:cNvContentPartPr/>
                <p14:nvPr/>
              </p14:nvContentPartPr>
              <p14:xfrm>
                <a:off x="7336061" y="1513535"/>
                <a:ext cx="19080" cy="2484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B0B5165B-AF3F-4F0D-9735-6F1214EBCE2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331741" y="1509215"/>
                  <a:ext cx="277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19B0FD8B-37B3-46FC-9428-B001FFD5517E}"/>
                    </a:ext>
                  </a:extLst>
                </p14:cNvPr>
                <p14:cNvContentPartPr/>
                <p14:nvPr/>
              </p14:nvContentPartPr>
              <p14:xfrm>
                <a:off x="7060301" y="1665455"/>
                <a:ext cx="165960" cy="1548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19B0FD8B-37B3-46FC-9428-B001FFD5517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055981" y="1661135"/>
                  <a:ext cx="174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4381929D-D93F-45C4-8CA7-BC65D5892174}"/>
                    </a:ext>
                  </a:extLst>
                </p14:cNvPr>
                <p14:cNvContentPartPr/>
                <p14:nvPr/>
              </p14:nvContentPartPr>
              <p14:xfrm>
                <a:off x="7505621" y="1303655"/>
                <a:ext cx="303840" cy="3636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4381929D-D93F-45C4-8CA7-BC65D589217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501301" y="1299335"/>
                  <a:ext cx="3124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DC2B5485-06FA-4075-AE00-493CA0415C4B}"/>
                    </a:ext>
                  </a:extLst>
                </p14:cNvPr>
                <p14:cNvContentPartPr/>
                <p14:nvPr/>
              </p14:nvContentPartPr>
              <p14:xfrm>
                <a:off x="7518941" y="1373495"/>
                <a:ext cx="244080" cy="50328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DC2B5485-06FA-4075-AE00-493CA0415C4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514621" y="1369175"/>
                  <a:ext cx="25272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8EF3BBEC-C19B-42E5-AAF2-573F4EDBEF80}"/>
                    </a:ext>
                  </a:extLst>
                </p14:cNvPr>
                <p14:cNvContentPartPr/>
                <p14:nvPr/>
              </p14:nvContentPartPr>
              <p14:xfrm>
                <a:off x="7547381" y="1657895"/>
                <a:ext cx="301680" cy="1548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8EF3BBEC-C19B-42E5-AAF2-573F4EDBEF8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543061" y="1653575"/>
                  <a:ext cx="31032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uppo 118">
            <a:extLst>
              <a:ext uri="{FF2B5EF4-FFF2-40B4-BE49-F238E27FC236}">
                <a16:creationId xmlns:a16="http://schemas.microsoft.com/office/drawing/2014/main" id="{4AF7C44C-7867-45F2-9645-B32CEF611728}"/>
              </a:ext>
            </a:extLst>
          </p:cNvPr>
          <p:cNvGrpSpPr/>
          <p:nvPr/>
        </p:nvGrpSpPr>
        <p:grpSpPr>
          <a:xfrm>
            <a:off x="8794061" y="1184855"/>
            <a:ext cx="1375560" cy="626400"/>
            <a:chOff x="8794061" y="1184855"/>
            <a:chExt cx="1375560" cy="62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5F48F93C-CFE5-4720-9A79-FBB834FD9FC5}"/>
                    </a:ext>
                  </a:extLst>
                </p14:cNvPr>
                <p14:cNvContentPartPr/>
                <p14:nvPr/>
              </p14:nvContentPartPr>
              <p14:xfrm>
                <a:off x="9454920" y="1349636"/>
                <a:ext cx="198000" cy="1310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5F48F93C-CFE5-4720-9A79-FBB834FD9FC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450600" y="1345316"/>
                  <a:ext cx="2066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3F0996C4-F10C-4B40-ABF1-D197080DC865}"/>
                    </a:ext>
                  </a:extLst>
                </p14:cNvPr>
                <p14:cNvContentPartPr/>
                <p14:nvPr/>
              </p14:nvContentPartPr>
              <p14:xfrm>
                <a:off x="9349440" y="1368356"/>
                <a:ext cx="297000" cy="113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3F0996C4-F10C-4B40-ABF1-D197080DC86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345120" y="1364036"/>
                  <a:ext cx="3056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CCFE478F-FA4A-4C45-B64C-45356EDDE70F}"/>
                    </a:ext>
                  </a:extLst>
                </p14:cNvPr>
                <p14:cNvContentPartPr/>
                <p14:nvPr/>
              </p14:nvContentPartPr>
              <p14:xfrm>
                <a:off x="9388320" y="1387436"/>
                <a:ext cx="251280" cy="234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CCFE478F-FA4A-4C45-B64C-45356EDDE70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384000" y="1383116"/>
                  <a:ext cx="2599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0510CF6F-1EED-4D26-ACF0-2D0196D7B178}"/>
                    </a:ext>
                  </a:extLst>
                </p14:cNvPr>
                <p14:cNvContentPartPr/>
                <p14:nvPr/>
              </p14:nvContentPartPr>
              <p14:xfrm>
                <a:off x="9532320" y="1283396"/>
                <a:ext cx="32400" cy="2347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0510CF6F-1EED-4D26-ACF0-2D0196D7B17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528000" y="1279076"/>
                  <a:ext cx="410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BEC37E96-FDCF-4CEF-982C-7D5438F0DD8E}"/>
                    </a:ext>
                  </a:extLst>
                </p14:cNvPr>
                <p14:cNvContentPartPr/>
                <p14:nvPr/>
              </p14:nvContentPartPr>
              <p14:xfrm>
                <a:off x="8832221" y="1213295"/>
                <a:ext cx="284400" cy="2844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BEC37E96-FDCF-4CEF-982C-7D5438F0DD8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827901" y="1208975"/>
                  <a:ext cx="2930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29BF46B3-A6D5-4B08-855D-6B850D584B7D}"/>
                    </a:ext>
                  </a:extLst>
                </p14:cNvPr>
                <p14:cNvContentPartPr/>
                <p14:nvPr/>
              </p14:nvContentPartPr>
              <p14:xfrm>
                <a:off x="8794061" y="1252175"/>
                <a:ext cx="218880" cy="55908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29BF46B3-A6D5-4B08-855D-6B850D584B7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789741" y="1247855"/>
                  <a:ext cx="22752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19857D00-BAB0-451E-8177-96BF78E7877B}"/>
                    </a:ext>
                  </a:extLst>
                </p14:cNvPr>
                <p14:cNvContentPartPr/>
                <p14:nvPr/>
              </p14:nvContentPartPr>
              <p14:xfrm>
                <a:off x="8864261" y="1508135"/>
                <a:ext cx="274680" cy="2412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19857D00-BAB0-451E-8177-96BF78E7877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859941" y="1503815"/>
                  <a:ext cx="283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9C530381-2B89-4FA8-9311-A5E442401C75}"/>
                    </a:ext>
                  </a:extLst>
                </p14:cNvPr>
                <p14:cNvContentPartPr/>
                <p14:nvPr/>
              </p14:nvContentPartPr>
              <p14:xfrm>
                <a:off x="9791981" y="1184855"/>
                <a:ext cx="364320" cy="252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9C530381-2B89-4FA8-9311-A5E442401C7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787661" y="1180535"/>
                  <a:ext cx="3729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4B2CB26E-D635-4DE0-9794-92F303E1C2BE}"/>
                    </a:ext>
                  </a:extLst>
                </p14:cNvPr>
                <p14:cNvContentPartPr/>
                <p14:nvPr/>
              </p14:nvContentPartPr>
              <p14:xfrm>
                <a:off x="9812501" y="1209695"/>
                <a:ext cx="221760" cy="55152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4B2CB26E-D635-4DE0-9794-92F303E1C2B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808181" y="1205375"/>
                  <a:ext cx="23040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C0B3CE99-F448-4E8D-9FD8-DDB17C8311A3}"/>
                    </a:ext>
                  </a:extLst>
                </p14:cNvPr>
                <p14:cNvContentPartPr/>
                <p14:nvPr/>
              </p14:nvContentPartPr>
              <p14:xfrm>
                <a:off x="9828341" y="1434335"/>
                <a:ext cx="341280" cy="154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C0B3CE99-F448-4E8D-9FD8-DDB17C8311A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824021" y="1430015"/>
                  <a:ext cx="34992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uppo 129">
            <a:extLst>
              <a:ext uri="{FF2B5EF4-FFF2-40B4-BE49-F238E27FC236}">
                <a16:creationId xmlns:a16="http://schemas.microsoft.com/office/drawing/2014/main" id="{AD81E693-FD0B-4CC3-AEF9-3C79D9F96B55}"/>
              </a:ext>
            </a:extLst>
          </p:cNvPr>
          <p:cNvGrpSpPr/>
          <p:nvPr/>
        </p:nvGrpSpPr>
        <p:grpSpPr>
          <a:xfrm>
            <a:off x="4629480" y="1937156"/>
            <a:ext cx="2273861" cy="838899"/>
            <a:chOff x="4629480" y="1937156"/>
            <a:chExt cx="2273861" cy="83889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613CFCE8-6403-4410-9064-5EF0CCDDF6C7}"/>
                    </a:ext>
                  </a:extLst>
                </p14:cNvPr>
                <p14:cNvContentPartPr/>
                <p14:nvPr/>
              </p14:nvContentPartPr>
              <p14:xfrm>
                <a:off x="4629480" y="2096636"/>
                <a:ext cx="374040" cy="51444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613CFCE8-6403-4410-9064-5EF0CCDDF6C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625160" y="2092316"/>
                  <a:ext cx="38268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B8210564-14BB-484B-A9D7-0AD9F871C25C}"/>
                    </a:ext>
                  </a:extLst>
                </p14:cNvPr>
                <p14:cNvContentPartPr/>
                <p14:nvPr/>
              </p14:nvContentPartPr>
              <p14:xfrm>
                <a:off x="5504280" y="2153876"/>
                <a:ext cx="258480" cy="4478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B8210564-14BB-484B-A9D7-0AD9F871C25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499960" y="2149556"/>
                  <a:ext cx="2671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5F7E3F02-684F-421F-8700-8E4A3B2324EB}"/>
                    </a:ext>
                  </a:extLst>
                </p14:cNvPr>
                <p14:cNvContentPartPr/>
                <p14:nvPr/>
              </p14:nvContentPartPr>
              <p14:xfrm>
                <a:off x="5733600" y="1937156"/>
                <a:ext cx="276120" cy="22644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5F7E3F02-684F-421F-8700-8E4A3B2324E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729280" y="1932836"/>
                  <a:ext cx="2847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1EF1A452-EC2C-4CDE-A6A7-2F4CE99A8431}"/>
                    </a:ext>
                  </a:extLst>
                </p14:cNvPr>
                <p14:cNvContentPartPr/>
                <p14:nvPr/>
              </p14:nvContentPartPr>
              <p14:xfrm>
                <a:off x="6159840" y="2426396"/>
                <a:ext cx="213480" cy="432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1EF1A452-EC2C-4CDE-A6A7-2F4CE99A843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155520" y="2422076"/>
                  <a:ext cx="22212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90D730BE-57C1-412E-8E7F-19AEBA1FF6F9}"/>
                    </a:ext>
                  </a:extLst>
                </p14:cNvPr>
                <p14:cNvContentPartPr/>
                <p14:nvPr/>
              </p14:nvContentPartPr>
              <p14:xfrm>
                <a:off x="6153360" y="2542316"/>
                <a:ext cx="145800" cy="144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90D730BE-57C1-412E-8E7F-19AEBA1FF6F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149040" y="2537996"/>
                  <a:ext cx="1544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52F89488-D01D-4AED-A373-EA9C213270A0}"/>
                    </a:ext>
                  </a:extLst>
                </p14:cNvPr>
                <p14:cNvContentPartPr/>
                <p14:nvPr/>
              </p14:nvContentPartPr>
              <p14:xfrm>
                <a:off x="5015861" y="2201495"/>
                <a:ext cx="316080" cy="313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52F89488-D01D-4AED-A373-EA9C213270A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011541" y="2197175"/>
                  <a:ext cx="3247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DCE4B2A8-6755-4720-B335-461ADC10974C}"/>
                    </a:ext>
                  </a:extLst>
                </p14:cNvPr>
                <p14:cNvContentPartPr/>
                <p14:nvPr/>
              </p14:nvContentPartPr>
              <p14:xfrm>
                <a:off x="5110901" y="2249015"/>
                <a:ext cx="183960" cy="5270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DCE4B2A8-6755-4720-B335-461ADC10974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106581" y="2244695"/>
                  <a:ext cx="19260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8580DBC6-3AC7-4D6D-AFB6-51F2BA1E7F98}"/>
                    </a:ext>
                  </a:extLst>
                </p14:cNvPr>
                <p14:cNvContentPartPr/>
                <p14:nvPr/>
              </p14:nvContentPartPr>
              <p14:xfrm>
                <a:off x="5130701" y="2495615"/>
                <a:ext cx="240480" cy="363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8580DBC6-3AC7-4D6D-AFB6-51F2BA1E7F9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126381" y="2491295"/>
                  <a:ext cx="2491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5569623B-DE2E-4C87-A0EE-4547B4CDCC35}"/>
                    </a:ext>
                  </a:extLst>
                </p14:cNvPr>
                <p14:cNvContentPartPr/>
                <p14:nvPr/>
              </p14:nvContentPartPr>
              <p14:xfrm>
                <a:off x="6516701" y="2096015"/>
                <a:ext cx="320040" cy="316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5569623B-DE2E-4C87-A0EE-4547B4CDCC3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12381" y="2091695"/>
                  <a:ext cx="328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D0E3B680-23CE-4FF3-88AD-9352C2B30029}"/>
                    </a:ext>
                  </a:extLst>
                </p14:cNvPr>
                <p14:cNvContentPartPr/>
                <p14:nvPr/>
              </p14:nvContentPartPr>
              <p14:xfrm>
                <a:off x="6558461" y="2125895"/>
                <a:ext cx="239040" cy="49320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D0E3B680-23CE-4FF3-88AD-9352C2B3002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554141" y="2121575"/>
                  <a:ext cx="247680" cy="50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5650A858-90DE-4E53-BF1B-3412DD56386F}"/>
                    </a:ext>
                  </a:extLst>
                </p14:cNvPr>
                <p14:cNvContentPartPr/>
                <p14:nvPr/>
              </p14:nvContentPartPr>
              <p14:xfrm>
                <a:off x="6603461" y="2355935"/>
                <a:ext cx="299880" cy="201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5650A858-90DE-4E53-BF1B-3412DD56386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599141" y="2351615"/>
                  <a:ext cx="30852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uppo 128">
            <a:extLst>
              <a:ext uri="{FF2B5EF4-FFF2-40B4-BE49-F238E27FC236}">
                <a16:creationId xmlns:a16="http://schemas.microsoft.com/office/drawing/2014/main" id="{2D0A150B-EF20-4F45-8338-9A61BD0A2023}"/>
              </a:ext>
            </a:extLst>
          </p:cNvPr>
          <p:cNvGrpSpPr/>
          <p:nvPr/>
        </p:nvGrpSpPr>
        <p:grpSpPr>
          <a:xfrm>
            <a:off x="7204200" y="2077655"/>
            <a:ext cx="1079280" cy="606600"/>
            <a:chOff x="7204200" y="2077655"/>
            <a:chExt cx="1079280" cy="60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D7EB8C41-703B-41CE-9482-8DD1C7FED309}"/>
                    </a:ext>
                  </a:extLst>
                </p14:cNvPr>
                <p14:cNvContentPartPr/>
                <p14:nvPr/>
              </p14:nvContentPartPr>
              <p14:xfrm>
                <a:off x="7242000" y="2246396"/>
                <a:ext cx="202680" cy="1537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D7EB8C41-703B-41CE-9482-8DD1C7FED30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37680" y="2242076"/>
                  <a:ext cx="211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3A249FDF-C0B7-4192-8A67-22AEF17B5980}"/>
                    </a:ext>
                  </a:extLst>
                </p14:cNvPr>
                <p14:cNvContentPartPr/>
                <p14:nvPr/>
              </p14:nvContentPartPr>
              <p14:xfrm>
                <a:off x="7209240" y="2251796"/>
                <a:ext cx="227520" cy="14940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3A249FDF-C0B7-4192-8A67-22AEF17B598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204920" y="2247476"/>
                  <a:ext cx="2361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9F21597F-0FF6-4698-9A4F-E2327BC45DDC}"/>
                    </a:ext>
                  </a:extLst>
                </p14:cNvPr>
                <p14:cNvContentPartPr/>
                <p14:nvPr/>
              </p14:nvContentPartPr>
              <p14:xfrm>
                <a:off x="7204200" y="2311916"/>
                <a:ext cx="201960" cy="1188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9F21597F-0FF6-4698-9A4F-E2327BC45DD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199880" y="2307596"/>
                  <a:ext cx="210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A599E5FB-3712-4B2D-B9F9-B0EA574828CA}"/>
                    </a:ext>
                  </a:extLst>
                </p14:cNvPr>
                <p14:cNvContentPartPr/>
                <p14:nvPr/>
              </p14:nvContentPartPr>
              <p14:xfrm>
                <a:off x="8107080" y="2302196"/>
                <a:ext cx="144360" cy="1692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A599E5FB-3712-4B2D-B9F9-B0EA574828C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102760" y="2297876"/>
                  <a:ext cx="153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792D86FA-8ADD-4BE4-B0B0-ABCAEEAE09BC}"/>
                    </a:ext>
                  </a:extLst>
                </p14:cNvPr>
                <p14:cNvContentPartPr/>
                <p14:nvPr/>
              </p14:nvContentPartPr>
              <p14:xfrm>
                <a:off x="8083320" y="2401916"/>
                <a:ext cx="200160" cy="1908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792D86FA-8ADD-4BE4-B0B0-ABCAEEAE09BC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079000" y="2397596"/>
                  <a:ext cx="2088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179A2D17-24B2-4EFC-B78F-EF34BAA66629}"/>
                    </a:ext>
                  </a:extLst>
                </p14:cNvPr>
                <p14:cNvContentPartPr/>
                <p14:nvPr/>
              </p14:nvContentPartPr>
              <p14:xfrm>
                <a:off x="7606781" y="2077655"/>
                <a:ext cx="251280" cy="2160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179A2D17-24B2-4EFC-B78F-EF34BAA6662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602461" y="2073335"/>
                  <a:ext cx="259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760C0951-3EFE-4564-BFCD-9C874178B5EF}"/>
                    </a:ext>
                  </a:extLst>
                </p14:cNvPr>
                <p14:cNvContentPartPr/>
                <p14:nvPr/>
              </p14:nvContentPartPr>
              <p14:xfrm>
                <a:off x="7644941" y="2134895"/>
                <a:ext cx="177840" cy="54936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760C0951-3EFE-4564-BFCD-9C874178B5E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640621" y="2130575"/>
                  <a:ext cx="18648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A6FABDF8-0A62-4116-BF32-69A2B18D3F7D}"/>
                    </a:ext>
                  </a:extLst>
                </p14:cNvPr>
                <p14:cNvContentPartPr/>
                <p14:nvPr/>
              </p14:nvContentPartPr>
              <p14:xfrm>
                <a:off x="7657181" y="2352695"/>
                <a:ext cx="318240" cy="2916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A6FABDF8-0A62-4116-BF32-69A2B18D3F7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652861" y="2348375"/>
                  <a:ext cx="32688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A56DF1FA-5701-47A1-8F26-2D795703A767}"/>
              </a:ext>
            </a:extLst>
          </p:cNvPr>
          <p:cNvGrpSpPr/>
          <p:nvPr/>
        </p:nvGrpSpPr>
        <p:grpSpPr>
          <a:xfrm>
            <a:off x="164141" y="2856335"/>
            <a:ext cx="929520" cy="510840"/>
            <a:chOff x="164141" y="2856335"/>
            <a:chExt cx="92952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BB7E61CA-8C8A-4F46-8FDE-5F2D71C5801D}"/>
                    </a:ext>
                  </a:extLst>
                </p14:cNvPr>
                <p14:cNvContentPartPr/>
                <p14:nvPr/>
              </p14:nvContentPartPr>
              <p14:xfrm>
                <a:off x="164141" y="2856335"/>
                <a:ext cx="342720" cy="51084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BB7E61CA-8C8A-4F46-8FDE-5F2D71C5801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59821" y="2852015"/>
                  <a:ext cx="35136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35DB71CD-9967-443C-8B02-A48B70C7C20E}"/>
                    </a:ext>
                  </a:extLst>
                </p14:cNvPr>
                <p14:cNvContentPartPr/>
                <p14:nvPr/>
              </p14:nvContentPartPr>
              <p14:xfrm>
                <a:off x="550421" y="3080615"/>
                <a:ext cx="201240" cy="27648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35DB71CD-9967-443C-8B02-A48B70C7C20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46101" y="3076295"/>
                  <a:ext cx="2098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8E1A8F74-6ED0-433C-967C-67D9886EDE6E}"/>
                    </a:ext>
                  </a:extLst>
                </p14:cNvPr>
                <p14:cNvContentPartPr/>
                <p14:nvPr/>
              </p14:nvContentPartPr>
              <p14:xfrm>
                <a:off x="845261" y="3130655"/>
                <a:ext cx="248400" cy="21528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8E1A8F74-6ED0-433C-967C-67D9886EDE6E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40941" y="3126335"/>
                  <a:ext cx="257040" cy="22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uppo 155">
            <a:extLst>
              <a:ext uri="{FF2B5EF4-FFF2-40B4-BE49-F238E27FC236}">
                <a16:creationId xmlns:a16="http://schemas.microsoft.com/office/drawing/2014/main" id="{93F0DF0D-36A4-4984-97BF-407DDB239C57}"/>
              </a:ext>
            </a:extLst>
          </p:cNvPr>
          <p:cNvGrpSpPr/>
          <p:nvPr/>
        </p:nvGrpSpPr>
        <p:grpSpPr>
          <a:xfrm>
            <a:off x="1191581" y="2821775"/>
            <a:ext cx="4582080" cy="905400"/>
            <a:chOff x="1191581" y="2821775"/>
            <a:chExt cx="4582080" cy="90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D81009E8-EACF-4F9C-AA36-DBD8A010DFFA}"/>
                    </a:ext>
                  </a:extLst>
                </p14:cNvPr>
                <p14:cNvContentPartPr/>
                <p14:nvPr/>
              </p14:nvContentPartPr>
              <p14:xfrm>
                <a:off x="1191581" y="3117335"/>
                <a:ext cx="218520" cy="23400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D81009E8-EACF-4F9C-AA36-DBD8A010DFF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87261" y="3113015"/>
                  <a:ext cx="2271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F9F69B1F-0093-441D-B7C1-D000A26E4AD0}"/>
                    </a:ext>
                  </a:extLst>
                </p14:cNvPr>
                <p14:cNvContentPartPr/>
                <p14:nvPr/>
              </p14:nvContentPartPr>
              <p14:xfrm>
                <a:off x="1501901" y="3183575"/>
                <a:ext cx="232920" cy="18720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F9F69B1F-0093-441D-B7C1-D000A26E4AD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497581" y="3179255"/>
                  <a:ext cx="2415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656E03DC-A8C6-4418-985B-BE2AFC1FF894}"/>
                    </a:ext>
                  </a:extLst>
                </p14:cNvPr>
                <p14:cNvContentPartPr/>
                <p14:nvPr/>
              </p14:nvContentPartPr>
              <p14:xfrm>
                <a:off x="1806101" y="3142895"/>
                <a:ext cx="195840" cy="14688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656E03DC-A8C6-4418-985B-BE2AFC1FF89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801781" y="3138575"/>
                  <a:ext cx="204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57399142-6591-4888-882F-F70622245625}"/>
                    </a:ext>
                  </a:extLst>
                </p14:cNvPr>
                <p14:cNvContentPartPr/>
                <p14:nvPr/>
              </p14:nvContentPartPr>
              <p14:xfrm>
                <a:off x="1764701" y="3223535"/>
                <a:ext cx="367920" cy="50364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57399142-6591-4888-882F-F70622245625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760381" y="3219215"/>
                  <a:ext cx="376560" cy="51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E7BE6E65-292E-4C2A-9EFA-28096A6317B5}"/>
                    </a:ext>
                  </a:extLst>
                </p14:cNvPr>
                <p14:cNvContentPartPr/>
                <p14:nvPr/>
              </p14:nvContentPartPr>
              <p14:xfrm>
                <a:off x="2110301" y="3151895"/>
                <a:ext cx="203760" cy="14292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E7BE6E65-292E-4C2A-9EFA-28096A6317B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105981" y="3147575"/>
                  <a:ext cx="2124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D0ED7308-9D55-4F52-851C-CC7109F92A5B}"/>
                    </a:ext>
                  </a:extLst>
                </p14:cNvPr>
                <p14:cNvContentPartPr/>
                <p14:nvPr/>
              </p14:nvContentPartPr>
              <p14:xfrm>
                <a:off x="2433221" y="3285095"/>
                <a:ext cx="7920" cy="1404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D0ED7308-9D55-4F52-851C-CC7109F92A5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428901" y="3280775"/>
                  <a:ext cx="165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2C3491C1-B71D-4308-B551-776B2CF1F29D}"/>
                    </a:ext>
                  </a:extLst>
                </p14:cNvPr>
                <p14:cNvContentPartPr/>
                <p14:nvPr/>
              </p14:nvContentPartPr>
              <p14:xfrm>
                <a:off x="2469581" y="3168095"/>
                <a:ext cx="254160" cy="2023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2C3491C1-B71D-4308-B551-776B2CF1F29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465261" y="3163775"/>
                  <a:ext cx="2628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907076F7-4E82-4CCB-BC2D-DCC5A8DC27BF}"/>
                    </a:ext>
                  </a:extLst>
                </p14:cNvPr>
                <p14:cNvContentPartPr/>
                <p14:nvPr/>
              </p14:nvContentPartPr>
              <p14:xfrm>
                <a:off x="2304701" y="3180695"/>
                <a:ext cx="148320" cy="1587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907076F7-4E82-4CCB-BC2D-DCC5A8DC27B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300381" y="3176375"/>
                  <a:ext cx="1569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08C9D4A5-89C4-471E-B195-1F4C5CFF9A3E}"/>
                    </a:ext>
                  </a:extLst>
                </p14:cNvPr>
                <p14:cNvContentPartPr/>
                <p14:nvPr/>
              </p14:nvContentPartPr>
              <p14:xfrm>
                <a:off x="2774141" y="3218135"/>
                <a:ext cx="244440" cy="17460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08C9D4A5-89C4-471E-B195-1F4C5CFF9A3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769821" y="3213815"/>
                  <a:ext cx="2530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F2789369-E788-4EA3-BA48-355244FF6645}"/>
                    </a:ext>
                  </a:extLst>
                </p14:cNvPr>
                <p14:cNvContentPartPr/>
                <p14:nvPr/>
              </p14:nvContentPartPr>
              <p14:xfrm>
                <a:off x="3147101" y="2821775"/>
                <a:ext cx="177840" cy="5691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F2789369-E788-4EA3-BA48-355244FF664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142781" y="2817455"/>
                  <a:ext cx="18648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CC8D65A1-8AEA-4883-8F10-EF54B3293771}"/>
                    </a:ext>
                  </a:extLst>
                </p14:cNvPr>
                <p14:cNvContentPartPr/>
                <p14:nvPr/>
              </p14:nvContentPartPr>
              <p14:xfrm>
                <a:off x="3031901" y="3028055"/>
                <a:ext cx="284040" cy="2304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CC8D65A1-8AEA-4883-8F10-EF54B329377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027581" y="3023735"/>
                  <a:ext cx="292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01BFD945-60DD-4BCF-BAFB-45F0F6D184B5}"/>
                    </a:ext>
                  </a:extLst>
                </p14:cNvPr>
                <p14:cNvContentPartPr/>
                <p14:nvPr/>
              </p14:nvContentPartPr>
              <p14:xfrm>
                <a:off x="3365981" y="3163415"/>
                <a:ext cx="283320" cy="22896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01BFD945-60DD-4BCF-BAFB-45F0F6D184B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361661" y="3159095"/>
                  <a:ext cx="2919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5A5067C7-7D38-4F3B-8C23-A2D80E0CD61C}"/>
                    </a:ext>
                  </a:extLst>
                </p14:cNvPr>
                <p14:cNvContentPartPr/>
                <p14:nvPr/>
              </p14:nvContentPartPr>
              <p14:xfrm>
                <a:off x="3640301" y="3182495"/>
                <a:ext cx="530640" cy="17928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5A5067C7-7D38-4F3B-8C23-A2D80E0CD61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635981" y="3178175"/>
                  <a:ext cx="539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A3F671C4-8147-4072-91DC-709520A93476}"/>
                    </a:ext>
                  </a:extLst>
                </p14:cNvPr>
                <p14:cNvContentPartPr/>
                <p14:nvPr/>
              </p14:nvContentPartPr>
              <p14:xfrm>
                <a:off x="4280741" y="3217055"/>
                <a:ext cx="273240" cy="1652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A3F671C4-8147-4072-91DC-709520A9347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276421" y="3212735"/>
                  <a:ext cx="2818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3293D850-4044-4466-8BA8-9BA8A764E1E9}"/>
                    </a:ext>
                  </a:extLst>
                </p14:cNvPr>
                <p14:cNvContentPartPr/>
                <p14:nvPr/>
              </p14:nvContentPartPr>
              <p14:xfrm>
                <a:off x="4600061" y="3252335"/>
                <a:ext cx="256320" cy="17172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3293D850-4044-4466-8BA8-9BA8A764E1E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595741" y="3248015"/>
                  <a:ext cx="2649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A402C3CF-0D60-4B3C-B3C3-16B645ED3F2D}"/>
                    </a:ext>
                  </a:extLst>
                </p14:cNvPr>
                <p14:cNvContentPartPr/>
                <p14:nvPr/>
              </p14:nvContentPartPr>
              <p14:xfrm>
                <a:off x="4970501" y="2893055"/>
                <a:ext cx="263520" cy="54684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A402C3CF-0D60-4B3C-B3C3-16B645ED3F2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966181" y="2888735"/>
                  <a:ext cx="27216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FCBC868A-1DEB-4EB5-B0DA-7C1AB5B04A79}"/>
                    </a:ext>
                  </a:extLst>
                </p14:cNvPr>
                <p14:cNvContentPartPr/>
                <p14:nvPr/>
              </p14:nvContentPartPr>
              <p14:xfrm>
                <a:off x="4853141" y="3151535"/>
                <a:ext cx="267120" cy="2160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FCBC868A-1DEB-4EB5-B0DA-7C1AB5B04A7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848821" y="3147215"/>
                  <a:ext cx="2757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47280C70-DD7C-4EC3-98ED-A634D42CD30E}"/>
                    </a:ext>
                  </a:extLst>
                </p14:cNvPr>
                <p14:cNvContentPartPr/>
                <p14:nvPr/>
              </p14:nvContentPartPr>
              <p14:xfrm>
                <a:off x="5258141" y="3185375"/>
                <a:ext cx="272520" cy="24012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47280C70-DD7C-4EC3-98ED-A634D42CD30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253821" y="3181055"/>
                  <a:ext cx="2811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E9ED3380-F7FD-4803-9F65-7182221DA21F}"/>
                    </a:ext>
                  </a:extLst>
                </p14:cNvPr>
                <p14:cNvContentPartPr/>
                <p14:nvPr/>
              </p14:nvContentPartPr>
              <p14:xfrm>
                <a:off x="5748101" y="3222455"/>
                <a:ext cx="25560" cy="1044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E9ED3380-F7FD-4803-9F65-7182221DA21F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743781" y="3218135"/>
                  <a:ext cx="342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B507443F-71CA-4113-84CC-3DB3FE62F96D}"/>
                    </a:ext>
                  </a:extLst>
                </p14:cNvPr>
                <p14:cNvContentPartPr/>
                <p14:nvPr/>
              </p14:nvContentPartPr>
              <p14:xfrm>
                <a:off x="5681141" y="3474815"/>
                <a:ext cx="14760" cy="140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B507443F-71CA-4113-84CC-3DB3FE62F96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676821" y="3470495"/>
                  <a:ext cx="2340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uppo 164">
            <a:extLst>
              <a:ext uri="{FF2B5EF4-FFF2-40B4-BE49-F238E27FC236}">
                <a16:creationId xmlns:a16="http://schemas.microsoft.com/office/drawing/2014/main" id="{D6DA4957-61D8-4402-BB21-B980E2638293}"/>
              </a:ext>
            </a:extLst>
          </p:cNvPr>
          <p:cNvGrpSpPr/>
          <p:nvPr/>
        </p:nvGrpSpPr>
        <p:grpSpPr>
          <a:xfrm>
            <a:off x="114461" y="3871175"/>
            <a:ext cx="642600" cy="795600"/>
            <a:chOff x="114461" y="3871175"/>
            <a:chExt cx="642600" cy="7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9B5F7C64-91DE-4A68-B1E3-5BF8D883D90D}"/>
                    </a:ext>
                  </a:extLst>
                </p14:cNvPr>
                <p14:cNvContentPartPr/>
                <p14:nvPr/>
              </p14:nvContentPartPr>
              <p14:xfrm>
                <a:off x="314621" y="3871175"/>
                <a:ext cx="17640" cy="79560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9B5F7C64-91DE-4A68-B1E3-5BF8D883D90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10301" y="3866855"/>
                  <a:ext cx="26280" cy="80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697DC976-532E-4945-9FFE-03391D8A2117}"/>
                    </a:ext>
                  </a:extLst>
                </p14:cNvPr>
                <p14:cNvContentPartPr/>
                <p14:nvPr/>
              </p14:nvContentPartPr>
              <p14:xfrm>
                <a:off x="114461" y="3932375"/>
                <a:ext cx="562320" cy="39600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697DC976-532E-4945-9FFE-03391D8A211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10141" y="3928055"/>
                  <a:ext cx="57096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01327B47-6AD9-4045-8D31-ED6FC68A04C2}"/>
                    </a:ext>
                  </a:extLst>
                </p14:cNvPr>
                <p14:cNvContentPartPr/>
                <p14:nvPr/>
              </p14:nvContentPartPr>
              <p14:xfrm>
                <a:off x="684341" y="4541495"/>
                <a:ext cx="72720" cy="3564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01327B47-6AD9-4045-8D31-ED6FC68A04C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80021" y="4537175"/>
                  <a:ext cx="8136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uppo 163">
            <a:extLst>
              <a:ext uri="{FF2B5EF4-FFF2-40B4-BE49-F238E27FC236}">
                <a16:creationId xmlns:a16="http://schemas.microsoft.com/office/drawing/2014/main" id="{BFF5C4CF-BBBB-4DA1-8A2B-2A132C03A5B8}"/>
              </a:ext>
            </a:extLst>
          </p:cNvPr>
          <p:cNvGrpSpPr/>
          <p:nvPr/>
        </p:nvGrpSpPr>
        <p:grpSpPr>
          <a:xfrm>
            <a:off x="1149461" y="3884855"/>
            <a:ext cx="869040" cy="835560"/>
            <a:chOff x="1149461" y="3884855"/>
            <a:chExt cx="869040" cy="83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52091204-A683-461A-B4D4-A3D47E304C8C}"/>
                    </a:ext>
                  </a:extLst>
                </p14:cNvPr>
                <p14:cNvContentPartPr/>
                <p14:nvPr/>
              </p14:nvContentPartPr>
              <p14:xfrm>
                <a:off x="1149461" y="3884855"/>
                <a:ext cx="436680" cy="68004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52091204-A683-461A-B4D4-A3D47E304C8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145141" y="3880535"/>
                  <a:ext cx="44532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D29010DA-9AB1-4FC6-8D10-72EEADBD43A6}"/>
                    </a:ext>
                  </a:extLst>
                </p14:cNvPr>
                <p14:cNvContentPartPr/>
                <p14:nvPr/>
              </p14:nvContentPartPr>
              <p14:xfrm>
                <a:off x="1453301" y="4417655"/>
                <a:ext cx="113760" cy="30276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D29010DA-9AB1-4FC6-8D10-72EEADBD43A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448981" y="4413335"/>
                  <a:ext cx="1224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EB972F3E-1426-491C-ABDC-8D06CEACC276}"/>
                    </a:ext>
                  </a:extLst>
                </p14:cNvPr>
                <p14:cNvContentPartPr/>
                <p14:nvPr/>
              </p14:nvContentPartPr>
              <p14:xfrm>
                <a:off x="1830221" y="4351415"/>
                <a:ext cx="181080" cy="1656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EB972F3E-1426-491C-ABDC-8D06CEACC276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825901" y="4347095"/>
                  <a:ext cx="1897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424F834B-8D72-4477-88C8-440E893999BF}"/>
                    </a:ext>
                  </a:extLst>
                </p14:cNvPr>
                <p14:cNvContentPartPr/>
                <p14:nvPr/>
              </p14:nvContentPartPr>
              <p14:xfrm>
                <a:off x="1832021" y="4497215"/>
                <a:ext cx="186480" cy="1800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424F834B-8D72-4477-88C8-440E893999BF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827701" y="4492895"/>
                  <a:ext cx="19512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uppo 173">
            <a:extLst>
              <a:ext uri="{FF2B5EF4-FFF2-40B4-BE49-F238E27FC236}">
                <a16:creationId xmlns:a16="http://schemas.microsoft.com/office/drawing/2014/main" id="{74F528C5-8977-4662-989E-2FA42AED08C9}"/>
              </a:ext>
            </a:extLst>
          </p:cNvPr>
          <p:cNvGrpSpPr/>
          <p:nvPr/>
        </p:nvGrpSpPr>
        <p:grpSpPr>
          <a:xfrm>
            <a:off x="2474621" y="4058375"/>
            <a:ext cx="2733480" cy="762840"/>
            <a:chOff x="2474621" y="4058375"/>
            <a:chExt cx="2733480" cy="76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AA54A737-191A-41BD-B747-7EA18328D5EC}"/>
                    </a:ext>
                  </a:extLst>
                </p14:cNvPr>
                <p14:cNvContentPartPr/>
                <p14:nvPr/>
              </p14:nvContentPartPr>
              <p14:xfrm>
                <a:off x="2474621" y="4158455"/>
                <a:ext cx="538200" cy="29268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AA54A737-191A-41BD-B747-7EA18328D5E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470301" y="4154135"/>
                  <a:ext cx="5468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024983AA-716C-4FFC-9E2D-EF493950D7E9}"/>
                    </a:ext>
                  </a:extLst>
                </p14:cNvPr>
                <p14:cNvContentPartPr/>
                <p14:nvPr/>
              </p14:nvContentPartPr>
              <p14:xfrm>
                <a:off x="3084101" y="4193735"/>
                <a:ext cx="270720" cy="25128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024983AA-716C-4FFC-9E2D-EF493950D7E9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079781" y="4189415"/>
                  <a:ext cx="2793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449550F4-73D7-401F-9DEF-6DCD4F993FCE}"/>
                    </a:ext>
                  </a:extLst>
                </p14:cNvPr>
                <p14:cNvContentPartPr/>
                <p14:nvPr/>
              </p14:nvContentPartPr>
              <p14:xfrm>
                <a:off x="3210821" y="4058375"/>
                <a:ext cx="422640" cy="37404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449550F4-73D7-401F-9DEF-6DCD4F993FCE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206501" y="4054055"/>
                  <a:ext cx="4312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80BF6464-51DF-4F08-84D5-9DE7C4A4B576}"/>
                    </a:ext>
                  </a:extLst>
                </p14:cNvPr>
                <p14:cNvContentPartPr/>
                <p14:nvPr/>
              </p14:nvContentPartPr>
              <p14:xfrm>
                <a:off x="3806261" y="4159175"/>
                <a:ext cx="595800" cy="26820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80BF6464-51DF-4F08-84D5-9DE7C4A4B57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801941" y="4154855"/>
                  <a:ext cx="6044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D1AA3388-1467-4C5E-AB9E-51CB0F0948E5}"/>
                    </a:ext>
                  </a:extLst>
                </p14:cNvPr>
                <p14:cNvContentPartPr/>
                <p14:nvPr/>
              </p14:nvContentPartPr>
              <p14:xfrm>
                <a:off x="4456781" y="4168175"/>
                <a:ext cx="268200" cy="2638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D1AA3388-1467-4C5E-AB9E-51CB0F0948E5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452461" y="4163855"/>
                  <a:ext cx="2768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7CC3999C-6924-4364-8BA5-4A4EAA3FAF38}"/>
                    </a:ext>
                  </a:extLst>
                </p14:cNvPr>
                <p14:cNvContentPartPr/>
                <p14:nvPr/>
              </p14:nvContentPartPr>
              <p14:xfrm>
                <a:off x="4784741" y="4184375"/>
                <a:ext cx="423360" cy="21420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7CC3999C-6924-4364-8BA5-4A4EAA3FAF3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780421" y="4180055"/>
                  <a:ext cx="432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A504D766-F396-4481-8A29-92C425E9F554}"/>
                    </a:ext>
                  </a:extLst>
                </p14:cNvPr>
                <p14:cNvContentPartPr/>
                <p14:nvPr/>
              </p14:nvContentPartPr>
              <p14:xfrm>
                <a:off x="4952141" y="4177895"/>
                <a:ext cx="122040" cy="64332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A504D766-F396-4481-8A29-92C425E9F55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947821" y="4173575"/>
                  <a:ext cx="130680" cy="65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uppo 186">
            <a:extLst>
              <a:ext uri="{FF2B5EF4-FFF2-40B4-BE49-F238E27FC236}">
                <a16:creationId xmlns:a16="http://schemas.microsoft.com/office/drawing/2014/main" id="{13FBFE82-9FA6-4859-8649-F5D7D1F8E53A}"/>
              </a:ext>
            </a:extLst>
          </p:cNvPr>
          <p:cNvGrpSpPr/>
          <p:nvPr/>
        </p:nvGrpSpPr>
        <p:grpSpPr>
          <a:xfrm>
            <a:off x="5370821" y="4086815"/>
            <a:ext cx="1540080" cy="336600"/>
            <a:chOff x="5370821" y="4086815"/>
            <a:chExt cx="154008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2A6AD02F-89A9-411C-8A65-3E2FB67A04F8}"/>
                    </a:ext>
                  </a:extLst>
                </p14:cNvPr>
                <p14:cNvContentPartPr/>
                <p14:nvPr/>
              </p14:nvContentPartPr>
              <p14:xfrm>
                <a:off x="5370821" y="4311455"/>
                <a:ext cx="176760" cy="1800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2A6AD02F-89A9-411C-8A65-3E2FB67A04F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366501" y="4307135"/>
                  <a:ext cx="1854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7BFF2FB0-C2D0-4E7F-8AE0-159B2CCFFA6E}"/>
                    </a:ext>
                  </a:extLst>
                </p14:cNvPr>
                <p14:cNvContentPartPr/>
                <p14:nvPr/>
              </p14:nvContentPartPr>
              <p14:xfrm>
                <a:off x="5707421" y="4121015"/>
                <a:ext cx="327240" cy="30024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7BFF2FB0-C2D0-4E7F-8AE0-159B2CCFFA6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703101" y="4116695"/>
                  <a:ext cx="335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095BCC55-7E1D-4237-9E91-B5FBB092521F}"/>
                    </a:ext>
                  </a:extLst>
                </p14:cNvPr>
                <p14:cNvContentPartPr/>
                <p14:nvPr/>
              </p14:nvContentPartPr>
              <p14:xfrm>
                <a:off x="6128621" y="4277615"/>
                <a:ext cx="65880" cy="9648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095BCC55-7E1D-4237-9E91-B5FBB092521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124301" y="4273295"/>
                  <a:ext cx="745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78692BE5-E8DA-47FD-A772-83D10FD466FF}"/>
                    </a:ext>
                  </a:extLst>
                </p14:cNvPr>
                <p14:cNvContentPartPr/>
                <p14:nvPr/>
              </p14:nvContentPartPr>
              <p14:xfrm>
                <a:off x="6137981" y="4099055"/>
                <a:ext cx="25560" cy="1044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78692BE5-E8DA-47FD-A772-83D10FD466F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133661" y="4094735"/>
                  <a:ext cx="342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1DAA280F-368A-44F4-86DE-20FBC86111CD}"/>
                    </a:ext>
                  </a:extLst>
                </p14:cNvPr>
                <p14:cNvContentPartPr/>
                <p14:nvPr/>
              </p14:nvContentPartPr>
              <p14:xfrm>
                <a:off x="6249221" y="4266815"/>
                <a:ext cx="196560" cy="1566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1DAA280F-368A-44F4-86DE-20FBC86111C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244901" y="4262495"/>
                  <a:ext cx="2052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0B6D52AB-E8A3-4BD1-94AF-A057DD422134}"/>
                    </a:ext>
                  </a:extLst>
                </p14:cNvPr>
                <p14:cNvContentPartPr/>
                <p14:nvPr/>
              </p14:nvContentPartPr>
              <p14:xfrm>
                <a:off x="6541181" y="4086815"/>
                <a:ext cx="369720" cy="33300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0B6D52AB-E8A3-4BD1-94AF-A057DD42213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536861" y="4082495"/>
                  <a:ext cx="378360" cy="34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12" name="Input penna 211">
                <a:extLst>
                  <a:ext uri="{FF2B5EF4-FFF2-40B4-BE49-F238E27FC236}">
                    <a16:creationId xmlns:a16="http://schemas.microsoft.com/office/drawing/2014/main" id="{516B4C86-4666-4BD6-BE3B-CDF1EE3E3B4C}"/>
                  </a:ext>
                </a:extLst>
              </p14:cNvPr>
              <p14:cNvContentPartPr/>
              <p14:nvPr/>
            </p14:nvContentPartPr>
            <p14:xfrm>
              <a:off x="106181" y="5477135"/>
              <a:ext cx="272160" cy="22320"/>
            </p14:xfrm>
          </p:contentPart>
        </mc:Choice>
        <mc:Fallback xmlns="">
          <p:pic>
            <p:nvPicPr>
              <p:cNvPr id="212" name="Input penna 211">
                <a:extLst>
                  <a:ext uri="{FF2B5EF4-FFF2-40B4-BE49-F238E27FC236}">
                    <a16:creationId xmlns:a16="http://schemas.microsoft.com/office/drawing/2014/main" id="{516B4C86-4666-4BD6-BE3B-CDF1EE3E3B4C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101861" y="5472815"/>
                <a:ext cx="2808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13" name="Input penna 212">
                <a:extLst>
                  <a:ext uri="{FF2B5EF4-FFF2-40B4-BE49-F238E27FC236}">
                    <a16:creationId xmlns:a16="http://schemas.microsoft.com/office/drawing/2014/main" id="{599E1288-5155-45E5-8437-4B1315A27004}"/>
                  </a:ext>
                </a:extLst>
              </p14:cNvPr>
              <p14:cNvContentPartPr/>
              <p14:nvPr/>
            </p14:nvContentPartPr>
            <p14:xfrm>
              <a:off x="218501" y="5354015"/>
              <a:ext cx="73080" cy="287640"/>
            </p14:xfrm>
          </p:contentPart>
        </mc:Choice>
        <mc:Fallback xmlns="">
          <p:pic>
            <p:nvPicPr>
              <p:cNvPr id="213" name="Input penna 212">
                <a:extLst>
                  <a:ext uri="{FF2B5EF4-FFF2-40B4-BE49-F238E27FC236}">
                    <a16:creationId xmlns:a16="http://schemas.microsoft.com/office/drawing/2014/main" id="{599E1288-5155-45E5-8437-4B1315A27004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214181" y="5349695"/>
                <a:ext cx="81720" cy="29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2" name="Gruppo 231">
            <a:extLst>
              <a:ext uri="{FF2B5EF4-FFF2-40B4-BE49-F238E27FC236}">
                <a16:creationId xmlns:a16="http://schemas.microsoft.com/office/drawing/2014/main" id="{D156A493-5294-41FA-A7D4-50D86B31DCF9}"/>
              </a:ext>
            </a:extLst>
          </p:cNvPr>
          <p:cNvGrpSpPr/>
          <p:nvPr/>
        </p:nvGrpSpPr>
        <p:grpSpPr>
          <a:xfrm>
            <a:off x="596141" y="5060975"/>
            <a:ext cx="3721320" cy="986760"/>
            <a:chOff x="596141" y="5060975"/>
            <a:chExt cx="3721320" cy="98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EF30D6D7-F871-4F3E-8F28-257FE72D4FEE}"/>
                    </a:ext>
                  </a:extLst>
                </p14:cNvPr>
                <p14:cNvContentPartPr/>
                <p14:nvPr/>
              </p14:nvContentPartPr>
              <p14:xfrm>
                <a:off x="596141" y="5297135"/>
                <a:ext cx="524160" cy="32436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EF30D6D7-F871-4F3E-8F28-257FE72D4FEE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91821" y="5292815"/>
                  <a:ext cx="5328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B6995682-4EF9-4ED5-800B-3E53D422DEFC}"/>
                    </a:ext>
                  </a:extLst>
                </p14:cNvPr>
                <p14:cNvContentPartPr/>
                <p14:nvPr/>
              </p14:nvContentPartPr>
              <p14:xfrm>
                <a:off x="1194101" y="5330255"/>
                <a:ext cx="236520" cy="28260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B6995682-4EF9-4ED5-800B-3E53D422DEF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189781" y="5325935"/>
                  <a:ext cx="2451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00BC91C0-EE1E-499E-8701-7F601D16F389}"/>
                    </a:ext>
                  </a:extLst>
                </p14:cNvPr>
                <p14:cNvContentPartPr/>
                <p14:nvPr/>
              </p14:nvContentPartPr>
              <p14:xfrm>
                <a:off x="1472741" y="5231615"/>
                <a:ext cx="482760" cy="3690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00BC91C0-EE1E-499E-8701-7F601D16F389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468421" y="5227295"/>
                  <a:ext cx="4914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3DDE8C24-609E-4499-BB4A-855FB186A870}"/>
                    </a:ext>
                  </a:extLst>
                </p14:cNvPr>
                <p14:cNvContentPartPr/>
                <p14:nvPr/>
              </p14:nvContentPartPr>
              <p14:xfrm>
                <a:off x="2091221" y="5291375"/>
                <a:ext cx="342720" cy="36756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3DDE8C24-609E-4499-BB4A-855FB186A870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086901" y="5287055"/>
                  <a:ext cx="35136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71067ACC-0822-4D85-AE1B-D72A87241637}"/>
                    </a:ext>
                  </a:extLst>
                </p14:cNvPr>
                <p14:cNvContentPartPr/>
                <p14:nvPr/>
              </p14:nvContentPartPr>
              <p14:xfrm>
                <a:off x="2541581" y="5429255"/>
                <a:ext cx="54360" cy="11232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71067ACC-0822-4D85-AE1B-D72A8724163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537261" y="5424935"/>
                  <a:ext cx="630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B26756C9-D647-4FBA-AB58-C9D5561848B0}"/>
                    </a:ext>
                  </a:extLst>
                </p14:cNvPr>
                <p14:cNvContentPartPr/>
                <p14:nvPr/>
              </p14:nvContentPartPr>
              <p14:xfrm>
                <a:off x="2516381" y="5301815"/>
                <a:ext cx="23400" cy="5148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B26756C9-D647-4FBA-AB58-C9D5561848B0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512061" y="5297495"/>
                  <a:ext cx="320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54C43A64-16AF-4BBD-B316-09F188602B4D}"/>
                    </a:ext>
                  </a:extLst>
                </p14:cNvPr>
                <p14:cNvContentPartPr/>
                <p14:nvPr/>
              </p14:nvContentPartPr>
              <p14:xfrm>
                <a:off x="2748221" y="5323055"/>
                <a:ext cx="281160" cy="25812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54C43A64-16AF-4BBD-B316-09F188602B4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743901" y="5318735"/>
                  <a:ext cx="2898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41B36E9B-4C86-4567-A11A-54D3F1019BF4}"/>
                    </a:ext>
                  </a:extLst>
                </p14:cNvPr>
                <p14:cNvContentPartPr/>
                <p14:nvPr/>
              </p14:nvContentPartPr>
              <p14:xfrm>
                <a:off x="3246821" y="5285255"/>
                <a:ext cx="366120" cy="31212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41B36E9B-4C86-4567-A11A-54D3F1019BF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242501" y="5280935"/>
                  <a:ext cx="3747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8C3B7608-D6B0-4167-A03B-6164328F7C0F}"/>
                    </a:ext>
                  </a:extLst>
                </p14:cNvPr>
                <p14:cNvContentPartPr/>
                <p14:nvPr/>
              </p14:nvContentPartPr>
              <p14:xfrm>
                <a:off x="3380381" y="5295335"/>
                <a:ext cx="65160" cy="75240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8C3B7608-D6B0-4167-A03B-6164328F7C0F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376061" y="5291015"/>
                  <a:ext cx="7380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FC28428E-671D-4098-862E-891CC302CEB8}"/>
                    </a:ext>
                  </a:extLst>
                </p14:cNvPr>
                <p14:cNvContentPartPr/>
                <p14:nvPr/>
              </p14:nvContentPartPr>
              <p14:xfrm>
                <a:off x="3698261" y="5060975"/>
                <a:ext cx="245520" cy="80208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FC28428E-671D-4098-862E-891CC302CEB8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693941" y="5056655"/>
                  <a:ext cx="254160" cy="81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9C1EDD0D-17DE-4D1A-8DC4-ABCCD8FD224C}"/>
                    </a:ext>
                  </a:extLst>
                </p14:cNvPr>
                <p14:cNvContentPartPr/>
                <p14:nvPr/>
              </p14:nvContentPartPr>
              <p14:xfrm>
                <a:off x="4182101" y="5436815"/>
                <a:ext cx="110160" cy="1260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9C1EDD0D-17DE-4D1A-8DC4-ABCCD8FD224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177781" y="5432495"/>
                  <a:ext cx="118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6B1130CF-9587-4C5F-9D7E-DA943C502397}"/>
                    </a:ext>
                  </a:extLst>
                </p14:cNvPr>
                <p14:cNvContentPartPr/>
                <p14:nvPr/>
              </p14:nvContentPartPr>
              <p14:xfrm>
                <a:off x="4134941" y="5554175"/>
                <a:ext cx="182520" cy="1728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6B1130CF-9587-4C5F-9D7E-DA943C50239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130621" y="5549855"/>
                  <a:ext cx="191160" cy="2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57" name="Input penna 256">
                <a:extLst>
                  <a:ext uri="{FF2B5EF4-FFF2-40B4-BE49-F238E27FC236}">
                    <a16:creationId xmlns:a16="http://schemas.microsoft.com/office/drawing/2014/main" id="{70F3825F-9453-4E6F-A419-FBFD15750657}"/>
                  </a:ext>
                </a:extLst>
              </p14:cNvPr>
              <p14:cNvContentPartPr/>
              <p14:nvPr/>
            </p14:nvContentPartPr>
            <p14:xfrm>
              <a:off x="215621" y="6398015"/>
              <a:ext cx="191520" cy="45360"/>
            </p14:xfrm>
          </p:contentPart>
        </mc:Choice>
        <mc:Fallback xmlns="">
          <p:pic>
            <p:nvPicPr>
              <p:cNvPr id="257" name="Input penna 256">
                <a:extLst>
                  <a:ext uri="{FF2B5EF4-FFF2-40B4-BE49-F238E27FC236}">
                    <a16:creationId xmlns:a16="http://schemas.microsoft.com/office/drawing/2014/main" id="{70F3825F-9453-4E6F-A419-FBFD15750657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211301" y="6393695"/>
                <a:ext cx="2001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58" name="Input penna 257">
                <a:extLst>
                  <a:ext uri="{FF2B5EF4-FFF2-40B4-BE49-F238E27FC236}">
                    <a16:creationId xmlns:a16="http://schemas.microsoft.com/office/drawing/2014/main" id="{6D73A8C7-0F95-4F9A-8449-EFBC5790D928}"/>
                  </a:ext>
                </a:extLst>
              </p14:cNvPr>
              <p14:cNvContentPartPr/>
              <p14:nvPr/>
            </p14:nvContentPartPr>
            <p14:xfrm>
              <a:off x="231461" y="6606815"/>
              <a:ext cx="153720" cy="7920"/>
            </p14:xfrm>
          </p:contentPart>
        </mc:Choice>
        <mc:Fallback xmlns="">
          <p:pic>
            <p:nvPicPr>
              <p:cNvPr id="258" name="Input penna 257">
                <a:extLst>
                  <a:ext uri="{FF2B5EF4-FFF2-40B4-BE49-F238E27FC236}">
                    <a16:creationId xmlns:a16="http://schemas.microsoft.com/office/drawing/2014/main" id="{6D73A8C7-0F95-4F9A-8449-EFBC5790D928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227141" y="6602495"/>
                <a:ext cx="162360" cy="1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7" name="Gruppo 266">
            <a:extLst>
              <a:ext uri="{FF2B5EF4-FFF2-40B4-BE49-F238E27FC236}">
                <a16:creationId xmlns:a16="http://schemas.microsoft.com/office/drawing/2014/main" id="{227A7B5F-04B5-460F-8B9C-C849B4A150BD}"/>
              </a:ext>
            </a:extLst>
          </p:cNvPr>
          <p:cNvGrpSpPr/>
          <p:nvPr/>
        </p:nvGrpSpPr>
        <p:grpSpPr>
          <a:xfrm>
            <a:off x="793781" y="5950895"/>
            <a:ext cx="1802520" cy="646560"/>
            <a:chOff x="793781" y="5950895"/>
            <a:chExt cx="1802520" cy="64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E1AC067A-7627-4062-92AE-584F4DA13B53}"/>
                    </a:ext>
                  </a:extLst>
                </p14:cNvPr>
                <p14:cNvContentPartPr/>
                <p14:nvPr/>
              </p14:nvContentPartPr>
              <p14:xfrm>
                <a:off x="1024541" y="5975735"/>
                <a:ext cx="37080" cy="61092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E1AC067A-7627-4062-92AE-584F4DA13B5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020221" y="5971415"/>
                  <a:ext cx="4572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33B8415F-A68B-4F3C-AD04-FA5F827914DB}"/>
                    </a:ext>
                  </a:extLst>
                </p14:cNvPr>
                <p14:cNvContentPartPr/>
                <p14:nvPr/>
              </p14:nvContentPartPr>
              <p14:xfrm>
                <a:off x="793781" y="5970695"/>
                <a:ext cx="636480" cy="35316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33B8415F-A68B-4F3C-AD04-FA5F827914D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89461" y="5966375"/>
                  <a:ext cx="6451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F5E7E2FC-71D5-4420-A616-D07BBF37B6A6}"/>
                    </a:ext>
                  </a:extLst>
                </p14:cNvPr>
                <p14:cNvContentPartPr/>
                <p14:nvPr/>
              </p14:nvContentPartPr>
              <p14:xfrm>
                <a:off x="1712861" y="6319535"/>
                <a:ext cx="150840" cy="26244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F5E7E2FC-71D5-4420-A616-D07BBF37B6A6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708541" y="6315215"/>
                  <a:ext cx="159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0E67BA6A-720B-4289-B3D9-FDA267840D0E}"/>
                    </a:ext>
                  </a:extLst>
                </p14:cNvPr>
                <p14:cNvContentPartPr/>
                <p14:nvPr/>
              </p14:nvContentPartPr>
              <p14:xfrm>
                <a:off x="1620341" y="6347975"/>
                <a:ext cx="284040" cy="16632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0E67BA6A-720B-4289-B3D9-FDA267840D0E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616021" y="6343655"/>
                  <a:ext cx="2926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419D8BF1-FF79-4181-9196-2E0649583957}"/>
                    </a:ext>
                  </a:extLst>
                </p14:cNvPr>
                <p14:cNvContentPartPr/>
                <p14:nvPr/>
              </p14:nvContentPartPr>
              <p14:xfrm>
                <a:off x="1707461" y="6393695"/>
                <a:ext cx="210240" cy="2412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419D8BF1-FF79-4181-9196-2E0649583957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703141" y="6389375"/>
                  <a:ext cx="2188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64" name="Input penna 263">
                  <a:extLst>
                    <a:ext uri="{FF2B5EF4-FFF2-40B4-BE49-F238E27FC236}">
                      <a16:creationId xmlns:a16="http://schemas.microsoft.com/office/drawing/2014/main" id="{3BE7472C-7DD1-4D3D-AF77-647A1DB08405}"/>
                    </a:ext>
                  </a:extLst>
                </p14:cNvPr>
                <p14:cNvContentPartPr/>
                <p14:nvPr/>
              </p14:nvContentPartPr>
              <p14:xfrm>
                <a:off x="1756421" y="6274535"/>
                <a:ext cx="54360" cy="322920"/>
              </p14:xfrm>
            </p:contentPart>
          </mc:Choice>
          <mc:Fallback xmlns="">
            <p:pic>
              <p:nvPicPr>
                <p:cNvPr id="264" name="Input penna 263">
                  <a:extLst>
                    <a:ext uri="{FF2B5EF4-FFF2-40B4-BE49-F238E27FC236}">
                      <a16:creationId xmlns:a16="http://schemas.microsoft.com/office/drawing/2014/main" id="{3BE7472C-7DD1-4D3D-AF77-647A1DB0840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752101" y="6270215"/>
                  <a:ext cx="63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7FE0972F-8D50-48F2-9F42-1F2785E54CD4}"/>
                    </a:ext>
                  </a:extLst>
                </p14:cNvPr>
                <p14:cNvContentPartPr/>
                <p14:nvPr/>
              </p14:nvContentPartPr>
              <p14:xfrm>
                <a:off x="2089781" y="5950895"/>
                <a:ext cx="506520" cy="51984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7FE0972F-8D50-48F2-9F42-1F2785E54CD4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2085461" y="5946575"/>
                  <a:ext cx="515160" cy="52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E2A9F1EA-9673-4B7D-9701-86EDA85AA0AA}"/>
                    </a:ext>
                  </a:extLst>
                </p14:cNvPr>
                <p14:cNvContentPartPr/>
                <p14:nvPr/>
              </p14:nvContentPartPr>
              <p14:xfrm>
                <a:off x="2447261" y="6315575"/>
                <a:ext cx="135720" cy="28044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E2A9F1EA-9673-4B7D-9701-86EDA85AA0AA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2442941" y="6311255"/>
                  <a:ext cx="14436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3" name="Gruppo 272">
            <a:extLst>
              <a:ext uri="{FF2B5EF4-FFF2-40B4-BE49-F238E27FC236}">
                <a16:creationId xmlns:a16="http://schemas.microsoft.com/office/drawing/2014/main" id="{EE45192C-05EF-42EE-93BA-6912295F29AF}"/>
              </a:ext>
            </a:extLst>
          </p:cNvPr>
          <p:cNvGrpSpPr/>
          <p:nvPr/>
        </p:nvGrpSpPr>
        <p:grpSpPr>
          <a:xfrm>
            <a:off x="7078301" y="3811775"/>
            <a:ext cx="4522320" cy="1123200"/>
            <a:chOff x="7078301" y="3811775"/>
            <a:chExt cx="4522320" cy="112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5A87B50A-9AC9-4B80-B7A1-D036297CD8EC}"/>
                    </a:ext>
                  </a:extLst>
                </p14:cNvPr>
                <p14:cNvContentPartPr/>
                <p14:nvPr/>
              </p14:nvContentPartPr>
              <p14:xfrm>
                <a:off x="7078301" y="4119575"/>
                <a:ext cx="216000" cy="29232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5A87B50A-9AC9-4B80-B7A1-D036297CD8EC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073981" y="4115255"/>
                  <a:ext cx="2246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C2DDD196-E26A-425A-AB28-491EDFF7AAE8}"/>
                    </a:ext>
                  </a:extLst>
                </p14:cNvPr>
                <p14:cNvContentPartPr/>
                <p14:nvPr/>
              </p14:nvContentPartPr>
              <p14:xfrm>
                <a:off x="7368101" y="4218935"/>
                <a:ext cx="54720" cy="10368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C2DDD196-E26A-425A-AB28-491EDFF7AAE8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363781" y="4214615"/>
                  <a:ext cx="633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C70D0DE8-85DE-47BD-8590-A322F757DFD2}"/>
                    </a:ext>
                  </a:extLst>
                </p14:cNvPr>
                <p14:cNvContentPartPr/>
                <p14:nvPr/>
              </p14:nvContentPartPr>
              <p14:xfrm>
                <a:off x="7377461" y="4079255"/>
                <a:ext cx="14760" cy="2916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C70D0DE8-85DE-47BD-8590-A322F757DFD2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373141" y="4074935"/>
                  <a:ext cx="234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605E718B-F37B-48F7-85DA-A2E23BB12BCB}"/>
                    </a:ext>
                  </a:extLst>
                </p14:cNvPr>
                <p14:cNvContentPartPr/>
                <p14:nvPr/>
              </p14:nvContentPartPr>
              <p14:xfrm>
                <a:off x="7514621" y="4204535"/>
                <a:ext cx="203400" cy="20124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605E718B-F37B-48F7-85DA-A2E23BB12BCB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510301" y="4200215"/>
                  <a:ext cx="2120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3FA0BA26-D3CC-41EA-A64C-E7180C032A30}"/>
                    </a:ext>
                  </a:extLst>
                </p14:cNvPr>
                <p14:cNvContentPartPr/>
                <p14:nvPr/>
              </p14:nvContentPartPr>
              <p14:xfrm>
                <a:off x="7819541" y="4168175"/>
                <a:ext cx="371520" cy="22248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3FA0BA26-D3CC-41EA-A64C-E7180C032A30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7815221" y="4163855"/>
                  <a:ext cx="3801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A76E4ECF-2BB8-424A-B7C2-D977D4438BB7}"/>
                    </a:ext>
                  </a:extLst>
                </p14:cNvPr>
                <p14:cNvContentPartPr/>
                <p14:nvPr/>
              </p14:nvContentPartPr>
              <p14:xfrm>
                <a:off x="7922501" y="4120295"/>
                <a:ext cx="164880" cy="52992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A76E4ECF-2BB8-424A-B7C2-D977D4438BB7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918181" y="4115975"/>
                  <a:ext cx="17352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D5BC5125-4EA2-4ECA-B4A2-D28B23B1733F}"/>
                    </a:ext>
                  </a:extLst>
                </p14:cNvPr>
                <p14:cNvContentPartPr/>
                <p14:nvPr/>
              </p14:nvContentPartPr>
              <p14:xfrm>
                <a:off x="8241821" y="4339175"/>
                <a:ext cx="257760" cy="1800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D5BC5125-4EA2-4ECA-B4A2-D28B23B1733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237501" y="4334855"/>
                  <a:ext cx="2664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160661E8-D0E5-4AC7-B4CD-3C3E2BDCF2DD}"/>
                    </a:ext>
                  </a:extLst>
                </p14:cNvPr>
                <p14:cNvContentPartPr/>
                <p14:nvPr/>
              </p14:nvContentPartPr>
              <p14:xfrm>
                <a:off x="8373941" y="4259255"/>
                <a:ext cx="23760" cy="26136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160661E8-D0E5-4AC7-B4CD-3C3E2BDCF2D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369621" y="4254935"/>
                  <a:ext cx="324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BDBC330B-0D4C-4679-BA7F-8CBFC0A3E5A4}"/>
                    </a:ext>
                  </a:extLst>
                </p14:cNvPr>
                <p14:cNvContentPartPr/>
                <p14:nvPr/>
              </p14:nvContentPartPr>
              <p14:xfrm>
                <a:off x="8785061" y="3811775"/>
                <a:ext cx="330840" cy="110952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BDBC330B-0D4C-4679-BA7F-8CBFC0A3E5A4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780741" y="3807455"/>
                  <a:ext cx="339480" cy="11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AEE3FE92-B3BC-4E59-A269-9ECDC253E710}"/>
                    </a:ext>
                  </a:extLst>
                </p14:cNvPr>
                <p14:cNvContentPartPr/>
                <p14:nvPr/>
              </p14:nvContentPartPr>
              <p14:xfrm>
                <a:off x="8865341" y="4227215"/>
                <a:ext cx="200160" cy="27612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AEE3FE92-B3BC-4E59-A269-9ECDC253E710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8861021" y="4222895"/>
                  <a:ext cx="2088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4E601107-91FE-4AF1-A811-5424E3259DC5}"/>
                    </a:ext>
                  </a:extLst>
                </p14:cNvPr>
                <p14:cNvContentPartPr/>
                <p14:nvPr/>
              </p14:nvContentPartPr>
              <p14:xfrm>
                <a:off x="9123101" y="4281215"/>
                <a:ext cx="61560" cy="16488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4E601107-91FE-4AF1-A811-5424E3259DC5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9118781" y="4276895"/>
                  <a:ext cx="702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169BD91F-9300-4A97-B0D9-412378B04F67}"/>
                    </a:ext>
                  </a:extLst>
                </p14:cNvPr>
                <p14:cNvContentPartPr/>
                <p14:nvPr/>
              </p14:nvContentPartPr>
              <p14:xfrm>
                <a:off x="9113381" y="4200575"/>
                <a:ext cx="35280" cy="2916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169BD91F-9300-4A97-B0D9-412378B04F67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9109061" y="4196255"/>
                  <a:ext cx="439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BCFDCB57-E9D4-42CD-8A79-A7A556F90D43}"/>
                    </a:ext>
                  </a:extLst>
                </p14:cNvPr>
                <p14:cNvContentPartPr/>
                <p14:nvPr/>
              </p14:nvContentPartPr>
              <p14:xfrm>
                <a:off x="9252341" y="4321535"/>
                <a:ext cx="227520" cy="2073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BCFDCB57-E9D4-42CD-8A79-A7A556F90D43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9248021" y="4317215"/>
                  <a:ext cx="2361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1F8AF13E-47C2-4517-B4D1-F2DD65D659AF}"/>
                    </a:ext>
                  </a:extLst>
                </p14:cNvPr>
                <p14:cNvContentPartPr/>
                <p14:nvPr/>
              </p14:nvContentPartPr>
              <p14:xfrm>
                <a:off x="9480581" y="4114535"/>
                <a:ext cx="348120" cy="41004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1F8AF13E-47C2-4517-B4D1-F2DD65D659AF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9476261" y="4110215"/>
                  <a:ext cx="35676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52057AE7-85A8-4160-BB48-0A2CF7DE8550}"/>
                    </a:ext>
                  </a:extLst>
                </p14:cNvPr>
                <p14:cNvContentPartPr/>
                <p14:nvPr/>
              </p14:nvContentPartPr>
              <p14:xfrm>
                <a:off x="9885581" y="4244135"/>
                <a:ext cx="592200" cy="25020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52057AE7-85A8-4160-BB48-0A2CF7DE8550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9881261" y="4239815"/>
                  <a:ext cx="6008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9A21639D-623D-424F-A283-5F7A4BFED5BA}"/>
                    </a:ext>
                  </a:extLst>
                </p14:cNvPr>
                <p14:cNvContentPartPr/>
                <p14:nvPr/>
              </p14:nvContentPartPr>
              <p14:xfrm>
                <a:off x="10504061" y="4265015"/>
                <a:ext cx="286200" cy="27036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9A21639D-623D-424F-A283-5F7A4BFED5BA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10499741" y="4260695"/>
                  <a:ext cx="2948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E2989A30-7766-4F5F-961C-1540E3DC90A9}"/>
                    </a:ext>
                  </a:extLst>
                </p14:cNvPr>
                <p14:cNvContentPartPr/>
                <p14:nvPr/>
              </p14:nvContentPartPr>
              <p14:xfrm>
                <a:off x="10833461" y="4247735"/>
                <a:ext cx="372240" cy="20916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E2989A30-7766-4F5F-961C-1540E3DC90A9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10829141" y="4243415"/>
                  <a:ext cx="3808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1D6DEEF8-9488-407A-AB3D-0B6C5DA952BE}"/>
                    </a:ext>
                  </a:extLst>
                </p14:cNvPr>
                <p14:cNvContentPartPr/>
                <p14:nvPr/>
              </p14:nvContentPartPr>
              <p14:xfrm>
                <a:off x="10988621" y="4232615"/>
                <a:ext cx="69120" cy="70236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1D6DEEF8-9488-407A-AB3D-0B6C5DA952BE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10984301" y="4228295"/>
                  <a:ext cx="7776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92E35A82-13F1-4C5A-B344-8CBAD5BCEB27}"/>
                    </a:ext>
                  </a:extLst>
                </p14:cNvPr>
                <p14:cNvContentPartPr/>
                <p14:nvPr/>
              </p14:nvContentPartPr>
              <p14:xfrm>
                <a:off x="11340341" y="4414775"/>
                <a:ext cx="260280" cy="212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92E35A82-13F1-4C5A-B344-8CBAD5BCEB27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11336021" y="4410455"/>
                  <a:ext cx="268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2B597DBB-5968-4E74-A797-1BF1171B12E5}"/>
                    </a:ext>
                  </a:extLst>
                </p14:cNvPr>
                <p14:cNvContentPartPr/>
                <p14:nvPr/>
              </p14:nvContentPartPr>
              <p14:xfrm>
                <a:off x="11410541" y="4340615"/>
                <a:ext cx="67320" cy="2664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2B597DBB-5968-4E74-A797-1BF1171B12E5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11406221" y="4336295"/>
                  <a:ext cx="759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1A6531C6-355A-438D-8009-24B957DB9668}"/>
                    </a:ext>
                  </a:extLst>
                </p14:cNvPr>
                <p14:cNvContentPartPr/>
                <p14:nvPr/>
              </p14:nvContentPartPr>
              <p14:xfrm>
                <a:off x="8527301" y="4151255"/>
                <a:ext cx="198720" cy="2412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1A6531C6-355A-438D-8009-24B957DB9668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522981" y="4146935"/>
                  <a:ext cx="2073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43F71B41-3067-4825-ADBE-A6F24D18DB5D}"/>
                    </a:ext>
                  </a:extLst>
                </p14:cNvPr>
                <p14:cNvContentPartPr/>
                <p14:nvPr/>
              </p14:nvContentPartPr>
              <p14:xfrm>
                <a:off x="8482661" y="4205255"/>
                <a:ext cx="173880" cy="62460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43F71B41-3067-4825-ADBE-A6F24D18DB5D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478341" y="4200935"/>
                  <a:ext cx="182520" cy="6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8974D9B9-48A5-44CA-8275-29E57315D2D7}"/>
                    </a:ext>
                  </a:extLst>
                </p14:cNvPr>
                <p14:cNvContentPartPr/>
                <p14:nvPr/>
              </p14:nvContentPartPr>
              <p14:xfrm>
                <a:off x="8512541" y="4564895"/>
                <a:ext cx="238320" cy="2304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8974D9B9-48A5-44CA-8275-29E57315D2D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508221" y="4560575"/>
                  <a:ext cx="24696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7" name="Gruppo 276">
            <a:extLst>
              <a:ext uri="{FF2B5EF4-FFF2-40B4-BE49-F238E27FC236}">
                <a16:creationId xmlns:a16="http://schemas.microsoft.com/office/drawing/2014/main" id="{3C8D6095-B776-4985-89BD-6CB3B9847A9C}"/>
              </a:ext>
            </a:extLst>
          </p:cNvPr>
          <p:cNvGrpSpPr/>
          <p:nvPr/>
        </p:nvGrpSpPr>
        <p:grpSpPr>
          <a:xfrm>
            <a:off x="4708421" y="5110295"/>
            <a:ext cx="7059960" cy="960480"/>
            <a:chOff x="4708421" y="5110295"/>
            <a:chExt cx="7059960" cy="96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7CCF26B3-9111-4C57-BF3D-F5F16FD1C9D1}"/>
                    </a:ext>
                  </a:extLst>
                </p14:cNvPr>
                <p14:cNvContentPartPr/>
                <p14:nvPr/>
              </p14:nvContentPartPr>
              <p14:xfrm>
                <a:off x="4708421" y="5261855"/>
                <a:ext cx="576000" cy="29772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7CCF26B3-9111-4C57-BF3D-F5F16FD1C9D1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704101" y="5257535"/>
                  <a:ext cx="58464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805D0E75-E73E-4B0F-9640-B60F2D0ADBEC}"/>
                    </a:ext>
                  </a:extLst>
                </p14:cNvPr>
                <p14:cNvContentPartPr/>
                <p14:nvPr/>
              </p14:nvContentPartPr>
              <p14:xfrm>
                <a:off x="5275421" y="5294975"/>
                <a:ext cx="348480" cy="32796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805D0E75-E73E-4B0F-9640-B60F2D0ADBEC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271101" y="5290655"/>
                  <a:ext cx="3571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5C1F5424-43EB-4C63-A69B-F8AE9415122F}"/>
                    </a:ext>
                  </a:extLst>
                </p14:cNvPr>
                <p14:cNvContentPartPr/>
                <p14:nvPr/>
              </p14:nvContentPartPr>
              <p14:xfrm>
                <a:off x="5711381" y="5142695"/>
                <a:ext cx="219240" cy="62964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5C1F5424-43EB-4C63-A69B-F8AE9415122F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707061" y="5138375"/>
                  <a:ext cx="22788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8B37B0BE-0CC1-4C40-9FE6-A600256F66C5}"/>
                    </a:ext>
                  </a:extLst>
                </p14:cNvPr>
                <p14:cNvContentPartPr/>
                <p14:nvPr/>
              </p14:nvContentPartPr>
              <p14:xfrm>
                <a:off x="5986421" y="5235935"/>
                <a:ext cx="404640" cy="40248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8B37B0BE-0CC1-4C40-9FE6-A600256F66C5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982101" y="5231615"/>
                  <a:ext cx="41328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B94E7E77-1404-46B1-A002-548FF4C80A95}"/>
                    </a:ext>
                  </a:extLst>
                </p14:cNvPr>
                <p14:cNvContentPartPr/>
                <p14:nvPr/>
              </p14:nvContentPartPr>
              <p14:xfrm>
                <a:off x="6477101" y="5479295"/>
                <a:ext cx="312840" cy="4392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B94E7E77-1404-46B1-A002-548FF4C80A95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472781" y="5474975"/>
                  <a:ext cx="3214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03DE4B9A-8EB8-4F80-9486-74AA42714F8C}"/>
                    </a:ext>
                  </a:extLst>
                </p14:cNvPr>
                <p14:cNvContentPartPr/>
                <p14:nvPr/>
              </p14:nvContentPartPr>
              <p14:xfrm>
                <a:off x="6605261" y="5387135"/>
                <a:ext cx="28800" cy="24444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03DE4B9A-8EB8-4F80-9486-74AA42714F8C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600941" y="5382815"/>
                  <a:ext cx="374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3BC5B391-F8F7-4B88-8EFD-41140E2C7417}"/>
                    </a:ext>
                  </a:extLst>
                </p14:cNvPr>
                <p14:cNvContentPartPr/>
                <p14:nvPr/>
              </p14:nvContentPartPr>
              <p14:xfrm>
                <a:off x="6801821" y="5249255"/>
                <a:ext cx="470880" cy="27468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3BC5B391-F8F7-4B88-8EFD-41140E2C7417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6797501" y="5244935"/>
                  <a:ext cx="47952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65240269-0FA1-47E3-9283-CCB94CCB01E9}"/>
                    </a:ext>
                  </a:extLst>
                </p14:cNvPr>
                <p14:cNvContentPartPr/>
                <p14:nvPr/>
              </p14:nvContentPartPr>
              <p14:xfrm>
                <a:off x="7076141" y="5289215"/>
                <a:ext cx="28080" cy="56628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65240269-0FA1-47E3-9283-CCB94CCB01E9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071821" y="5284895"/>
                  <a:ext cx="3672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1B891057-907B-405A-9B55-A89EED8C3D7C}"/>
                    </a:ext>
                  </a:extLst>
                </p14:cNvPr>
                <p14:cNvContentPartPr/>
                <p14:nvPr/>
              </p14:nvContentPartPr>
              <p14:xfrm>
                <a:off x="7430021" y="5110295"/>
                <a:ext cx="168480" cy="63180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1B891057-907B-405A-9B55-A89EED8C3D7C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425701" y="5105975"/>
                  <a:ext cx="17712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6B2B9E34-FD4B-4AE2-9C47-D0104E19C1DC}"/>
                    </a:ext>
                  </a:extLst>
                </p14:cNvPr>
                <p14:cNvContentPartPr/>
                <p14:nvPr/>
              </p14:nvContentPartPr>
              <p14:xfrm>
                <a:off x="7832501" y="5443655"/>
                <a:ext cx="237960" cy="1476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6B2B9E34-FD4B-4AE2-9C47-D0104E19C1DC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7828181" y="5439335"/>
                  <a:ext cx="246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2E6FCD2F-2F84-4E14-BA1C-F404ADAC9DF2}"/>
                    </a:ext>
                  </a:extLst>
                </p14:cNvPr>
                <p14:cNvContentPartPr/>
                <p14:nvPr/>
              </p14:nvContentPartPr>
              <p14:xfrm>
                <a:off x="7933301" y="5309015"/>
                <a:ext cx="29160" cy="32760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2E6FCD2F-2F84-4E14-BA1C-F404ADAC9DF2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7928981" y="5304695"/>
                  <a:ext cx="378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185630FA-9EFB-46E5-98C0-D7371F1BCB90}"/>
                    </a:ext>
                  </a:extLst>
                </p14:cNvPr>
                <p14:cNvContentPartPr/>
                <p14:nvPr/>
              </p14:nvContentPartPr>
              <p14:xfrm>
                <a:off x="8669861" y="5260055"/>
                <a:ext cx="363240" cy="33804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185630FA-9EFB-46E5-98C0-D7371F1BCB90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8665541" y="5255735"/>
                  <a:ext cx="3718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1C30ED83-4CB1-492E-9A9C-243B60445900}"/>
                    </a:ext>
                  </a:extLst>
                </p14:cNvPr>
                <p14:cNvContentPartPr/>
                <p14:nvPr/>
              </p14:nvContentPartPr>
              <p14:xfrm>
                <a:off x="9151541" y="5441495"/>
                <a:ext cx="36360" cy="8172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1C30ED83-4CB1-492E-9A9C-243B60445900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9147221" y="5437175"/>
                  <a:ext cx="450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045DE538-744A-4F15-AED3-A63412962F15}"/>
                    </a:ext>
                  </a:extLst>
                </p14:cNvPr>
                <p14:cNvContentPartPr/>
                <p14:nvPr/>
              </p14:nvContentPartPr>
              <p14:xfrm>
                <a:off x="9129581" y="5144135"/>
                <a:ext cx="11160" cy="3168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045DE538-744A-4F15-AED3-A63412962F15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9125261" y="5139815"/>
                  <a:ext cx="198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64338639-952D-488B-AA25-63BB2BD08141}"/>
                    </a:ext>
                  </a:extLst>
                </p14:cNvPr>
                <p14:cNvContentPartPr/>
                <p14:nvPr/>
              </p14:nvContentPartPr>
              <p14:xfrm>
                <a:off x="9304901" y="5376335"/>
                <a:ext cx="291960" cy="18180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64338639-952D-488B-AA25-63BB2BD08141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9300581" y="5372015"/>
                  <a:ext cx="3006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470CA500-A68F-4843-B44C-D67A3C39441C}"/>
                    </a:ext>
                  </a:extLst>
                </p14:cNvPr>
                <p14:cNvContentPartPr/>
                <p14:nvPr/>
              </p14:nvContentPartPr>
              <p14:xfrm>
                <a:off x="9730061" y="5126855"/>
                <a:ext cx="202680" cy="68148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470CA500-A68F-4843-B44C-D67A3C39441C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9725741" y="5122535"/>
                  <a:ext cx="2113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AA53A84B-2BD3-4051-B864-F1455A31C47E}"/>
                    </a:ext>
                  </a:extLst>
                </p14:cNvPr>
                <p14:cNvContentPartPr/>
                <p14:nvPr/>
              </p14:nvContentPartPr>
              <p14:xfrm>
                <a:off x="9965501" y="5268335"/>
                <a:ext cx="339120" cy="38088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AA53A84B-2BD3-4051-B864-F1455A31C47E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9961181" y="5264015"/>
                  <a:ext cx="3477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84AE4F3B-47C4-4EAC-9898-A2D5DA217512}"/>
                    </a:ext>
                  </a:extLst>
                </p14:cNvPr>
                <p14:cNvContentPartPr/>
                <p14:nvPr/>
              </p14:nvContentPartPr>
              <p14:xfrm>
                <a:off x="10446821" y="5505575"/>
                <a:ext cx="262440" cy="5508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84AE4F3B-47C4-4EAC-9898-A2D5DA217512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0442501" y="5501255"/>
                  <a:ext cx="2710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94D8CEC2-8B9E-48F4-9C1B-105B9D459B3A}"/>
                    </a:ext>
                  </a:extLst>
                </p14:cNvPr>
                <p14:cNvContentPartPr/>
                <p14:nvPr/>
              </p14:nvContentPartPr>
              <p14:xfrm>
                <a:off x="10540061" y="5427815"/>
                <a:ext cx="39600" cy="23508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94D8CEC2-8B9E-48F4-9C1B-105B9D459B3A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0535741" y="5423495"/>
                  <a:ext cx="48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355BC012-D946-440D-B3E8-B1E1AD16CF9F}"/>
                    </a:ext>
                  </a:extLst>
                </p14:cNvPr>
                <p14:cNvContentPartPr/>
                <p14:nvPr/>
              </p14:nvContentPartPr>
              <p14:xfrm>
                <a:off x="10742021" y="5332415"/>
                <a:ext cx="533880" cy="23256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355BC012-D946-440D-B3E8-B1E1AD16CF9F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0737701" y="5328095"/>
                  <a:ext cx="5425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0DFCA2CF-E457-4561-AA15-6CE8F17524AD}"/>
                    </a:ext>
                  </a:extLst>
                </p14:cNvPr>
                <p14:cNvContentPartPr/>
                <p14:nvPr/>
              </p14:nvContentPartPr>
              <p14:xfrm>
                <a:off x="11013821" y="5318735"/>
                <a:ext cx="48240" cy="70416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0DFCA2CF-E457-4561-AA15-6CE8F17524AD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1009501" y="5314415"/>
                  <a:ext cx="56880" cy="71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6E6C26C6-F599-4720-9AF4-17E70DDC7506}"/>
                    </a:ext>
                  </a:extLst>
                </p14:cNvPr>
                <p14:cNvContentPartPr/>
                <p14:nvPr/>
              </p14:nvContentPartPr>
              <p14:xfrm>
                <a:off x="11315141" y="5202455"/>
                <a:ext cx="185040" cy="59544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6E6C26C6-F599-4720-9AF4-17E70DDC7506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11310821" y="5198135"/>
                  <a:ext cx="193680" cy="60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C765CAAD-E62B-49A6-AB95-5EA377CCA429}"/>
                    </a:ext>
                  </a:extLst>
                </p14:cNvPr>
                <p14:cNvContentPartPr/>
                <p14:nvPr/>
              </p14:nvContentPartPr>
              <p14:xfrm>
                <a:off x="11600261" y="5531495"/>
                <a:ext cx="168120" cy="1116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C765CAAD-E62B-49A6-AB95-5EA377CCA429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11595941" y="5527175"/>
                  <a:ext cx="1767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9FC17DC1-18F0-49E5-9533-0F80A92DC750}"/>
                    </a:ext>
                  </a:extLst>
                </p14:cNvPr>
                <p14:cNvContentPartPr/>
                <p14:nvPr/>
              </p14:nvContentPartPr>
              <p14:xfrm>
                <a:off x="11553101" y="5682335"/>
                <a:ext cx="175680" cy="1800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9FC17DC1-18F0-49E5-9533-0F80A92DC750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11548781" y="5678015"/>
                  <a:ext cx="1843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0DF3CC12-834C-442B-8EC4-5686FCA10F09}"/>
                    </a:ext>
                  </a:extLst>
                </p14:cNvPr>
                <p14:cNvContentPartPr/>
                <p14:nvPr/>
              </p14:nvContentPartPr>
              <p14:xfrm>
                <a:off x="8227421" y="5309015"/>
                <a:ext cx="248040" cy="2772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0DF3CC12-834C-442B-8EC4-5686FCA10F09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223101" y="5304695"/>
                  <a:ext cx="256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50501564-9CAC-43D8-843A-3DCE57FE3B27}"/>
                    </a:ext>
                  </a:extLst>
                </p14:cNvPr>
                <p14:cNvContentPartPr/>
                <p14:nvPr/>
              </p14:nvContentPartPr>
              <p14:xfrm>
                <a:off x="8162981" y="5384255"/>
                <a:ext cx="272880" cy="68652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50501564-9CAC-43D8-843A-3DCE57FE3B27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158661" y="5379935"/>
                  <a:ext cx="28152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C84CB637-2BB5-436E-94A0-22A7C9858941}"/>
                    </a:ext>
                  </a:extLst>
                </p14:cNvPr>
                <p14:cNvContentPartPr/>
                <p14:nvPr/>
              </p14:nvContentPartPr>
              <p14:xfrm>
                <a:off x="8281781" y="5691335"/>
                <a:ext cx="281520" cy="324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C84CB637-2BB5-436E-94A0-22A7C9858941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8277461" y="5687015"/>
                  <a:ext cx="290160" cy="11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3FA909D-F15D-4424-B143-CD7CB8F67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1"/>
    </mc:Choice>
    <mc:Fallback xmlns="">
      <p:transition spd="slow" advTm="80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" x="11647488" y="3368675"/>
          <p14:tracePt t="400" x="11295063" y="3368675"/>
          <p14:tracePt t="405" x="10991850" y="3368675"/>
          <p14:tracePt t="409" x="10769600" y="3368675"/>
          <p14:tracePt t="419" x="10467975" y="3368675"/>
          <p14:tracePt t="423" x="10164763" y="3368675"/>
          <p14:tracePt t="437" x="9983788" y="3389313"/>
          <p14:tracePt t="439" x="9640888" y="3459163"/>
          <p14:tracePt t="456" x="9226550" y="3570288"/>
          <p14:tracePt t="459" x="8843963" y="3660775"/>
          <p14:tracePt t="468" x="8531225" y="3732213"/>
          <p14:tracePt t="472" x="8259763" y="3792538"/>
          <p14:tracePt t="484" x="7794625" y="3883025"/>
          <p14:tracePt t="488" x="7421563" y="3973513"/>
          <p14:tracePt t="500" x="6927850" y="4094163"/>
          <p14:tracePt t="502" x="6594475" y="4216400"/>
          <p14:tracePt t="512" x="6272213" y="4286250"/>
          <p14:tracePt t="519" x="6142038" y="4295775"/>
          <p14:tracePt t="528" x="6030913" y="4295775"/>
          <p14:tracePt t="534" x="5980113" y="4286250"/>
          <p14:tracePt t="539" x="5899150" y="4256088"/>
          <p14:tracePt t="550" x="5838825" y="4205288"/>
          <p14:tracePt t="552" x="5808663" y="4154488"/>
          <p14:tracePt t="563" x="5778500" y="4094163"/>
          <p14:tracePt t="569" x="5748338" y="4054475"/>
          <p14:tracePt t="578" x="5748338" y="4024313"/>
          <p14:tracePt t="584" x="5748338" y="4003675"/>
          <p14:tracePt t="593" x="5748338" y="3983038"/>
          <p14:tracePt t="600" x="5768975" y="3973513"/>
          <p14:tracePt t="608" x="5788025" y="3943350"/>
          <p14:tracePt t="613" x="5878513" y="3943350"/>
          <p14:tracePt t="618" x="5929313" y="4075113"/>
          <p14:tracePt t="12148" x="5929313" y="4024313"/>
          <p14:tracePt t="12153" x="5940425" y="4013200"/>
          <p14:tracePt t="12159" x="5940425" y="4003675"/>
          <p14:tracePt t="12178" x="5940425" y="3994150"/>
          <p14:tracePt t="12183" x="5940425" y="3983038"/>
          <p14:tracePt t="12188" x="5940425" y="3973513"/>
          <p14:tracePt t="12198" x="5940425" y="3963988"/>
          <p14:tracePt t="12204" x="5959475" y="3922713"/>
          <p14:tracePt t="12213" x="5970588" y="3892550"/>
          <p14:tracePt t="12218" x="5989638" y="3832225"/>
          <p14:tracePt t="12228" x="6010275" y="3781425"/>
          <p14:tracePt t="12233" x="6061075" y="3681413"/>
          <p14:tracePt t="12238" x="6100763" y="3590925"/>
          <p14:tracePt t="12248" x="6142038" y="3549650"/>
          <p14:tracePt t="12261" x="6151563" y="3540125"/>
          <p14:tracePt t="12264" x="6172200" y="3519488"/>
          <p14:tracePt t="12338" x="6181725" y="3498850"/>
          <p14:tracePt t="12345" x="6202363" y="3489325"/>
          <p14:tracePt t="12353" x="6221413" y="3468688"/>
          <p14:tracePt t="12365" x="6302375" y="3389313"/>
          <p14:tracePt t="12374" x="6323013" y="3368675"/>
          <p14:tracePt t="12379" x="6343650" y="3348038"/>
          <p14:tracePt t="12388" x="6362700" y="3338513"/>
          <p14:tracePt t="12394" x="6383338" y="3327400"/>
          <p14:tracePt t="12398" x="6403975" y="3317875"/>
          <p14:tracePt t="12411" x="6454775" y="3317875"/>
          <p14:tracePt t="12418" x="6515100" y="3317875"/>
          <p14:tracePt t="12424" x="6615113" y="3317875"/>
          <p14:tracePt t="12429" x="6726238" y="3317875"/>
          <p14:tracePt t="12438" x="6816725" y="3317875"/>
          <p14:tracePt t="12445" x="6918325" y="3317875"/>
          <p14:tracePt t="12453" x="7029450" y="3317875"/>
          <p14:tracePt t="12461" x="7200900" y="3317875"/>
          <p14:tracePt t="12468" x="7300913" y="3297238"/>
          <p14:tracePt t="12474" x="7391400" y="3287713"/>
          <p14:tracePt t="12478" x="7451725" y="3278188"/>
          <p14:tracePt t="12488" x="7523163" y="3267075"/>
          <p14:tracePt t="12498" x="7583488" y="3257550"/>
          <p14:tracePt t="12504" x="7604125" y="3257550"/>
          <p14:tracePt t="12553" x="7604125" y="3248025"/>
          <p14:tracePt t="12560" x="7604125" y="3236913"/>
          <p14:tracePt t="12568" x="7604125" y="3217863"/>
          <p14:tracePt t="12578" x="7613650" y="3176588"/>
          <p14:tracePt t="12583" x="7623175" y="3155950"/>
          <p14:tracePt t="12588" x="7634288" y="3146425"/>
          <p14:tracePt t="12598" x="7653338" y="3116263"/>
          <p14:tracePt t="12604" x="7704138" y="3086100"/>
          <p14:tracePt t="12614" x="7745413" y="3065463"/>
          <p14:tracePt t="12618" x="7764463" y="3055938"/>
          <p14:tracePt t="12628" x="7775575" y="3055938"/>
          <p14:tracePt t="12633" x="7785100" y="3055938"/>
          <p14:tracePt t="12648" x="7794625" y="3055938"/>
          <p14:tracePt t="12668" x="7815263" y="3055938"/>
          <p14:tracePt t="12678" x="7824788" y="3076575"/>
          <p14:tracePt t="12939" x="8016875" y="2935288"/>
          <p14:tracePt t="12950" x="8148638" y="2844800"/>
          <p14:tracePt t="12957" x="8248650" y="2773363"/>
          <p14:tracePt t="12966" x="8289925" y="2743200"/>
          <p14:tracePt t="12970" x="8339138" y="2641600"/>
          <p14:tracePt t="12978" x="8380413" y="2541588"/>
          <p14:tracePt t="12983" x="8401050" y="2430463"/>
          <p14:tracePt t="12988" x="8420100" y="2379663"/>
          <p14:tracePt t="12998" x="8440738" y="2319338"/>
          <p14:tracePt t="13004" x="8461375" y="2259013"/>
          <p14:tracePt t="13013" x="8501063" y="2198688"/>
          <p14:tracePt t="13018" x="8572500" y="2127250"/>
          <p14:tracePt t="13028" x="8662988" y="2027238"/>
          <p14:tracePt t="13033" x="8732838" y="1976438"/>
          <p14:tracePt t="13038" x="8823325" y="1925638"/>
          <p14:tracePt t="13048" x="8883650" y="1906588"/>
          <p14:tracePt t="13062" x="8975725" y="1895475"/>
          <p14:tracePt t="13063" x="9024938" y="1895475"/>
          <p14:tracePt t="13068" x="9066213" y="1906588"/>
          <p14:tracePt t="13079" x="9096375" y="1925638"/>
          <p14:tracePt t="13083" x="9136063" y="1966913"/>
          <p14:tracePt t="13094" x="9147175" y="1987550"/>
          <p14:tracePt t="13098" x="9166225" y="2006600"/>
          <p14:tracePt t="13111" x="9177338" y="2027238"/>
          <p14:tracePt t="13113" x="9196388" y="2036763"/>
          <p14:tracePt t="13118" x="9217025" y="2036763"/>
          <p14:tracePt t="13128" x="9237663" y="2036763"/>
          <p14:tracePt t="13138" x="9267825" y="2036763"/>
          <p14:tracePt t="13144" x="9328150" y="2017713"/>
          <p14:tracePt t="13148" x="9428163" y="1997075"/>
          <p14:tracePt t="13161" x="9469438" y="1997075"/>
          <p14:tracePt t="13163" x="9539288" y="1997075"/>
          <p14:tracePt t="13173" x="9590088" y="2017713"/>
          <p14:tracePt t="13178" x="9620250" y="2047875"/>
          <p14:tracePt t="13188" x="9650413" y="2066925"/>
          <p14:tracePt t="13194" x="9691688" y="2087563"/>
          <p14:tracePt t="13198" x="9701213" y="2108200"/>
          <p14:tracePt t="13211" x="9721850" y="2127250"/>
          <p14:tracePt t="13218" x="9731375" y="2127250"/>
          <p14:tracePt t="13223" x="9752013" y="2127250"/>
          <p14:tracePt t="13229" x="9771063" y="2127250"/>
          <p14:tracePt t="13238" x="9791700" y="2127250"/>
          <p14:tracePt t="13245" x="9852025" y="2117725"/>
          <p14:tracePt t="13253" x="9893300" y="2078038"/>
          <p14:tracePt t="13261" x="9942513" y="2036763"/>
          <p14:tracePt t="13268" x="9972675" y="2017713"/>
          <p14:tracePt t="13273" x="9983788" y="1987550"/>
          <p14:tracePt t="13278" x="9993313" y="1987550"/>
          <p14:tracePt t="13305" x="10004425" y="2006600"/>
          <p14:tracePt t="13311" x="10004425" y="2047875"/>
          <p14:tracePt t="13318" x="9983788" y="2108200"/>
          <p14:tracePt t="13323" x="9963150" y="2138363"/>
          <p14:tracePt t="13333" x="9953625" y="2198688"/>
          <p14:tracePt t="13338" x="9932988" y="2219325"/>
          <p14:tracePt t="13348" x="9923463" y="2249488"/>
          <p14:tracePt t="13353" x="9893300" y="2279650"/>
          <p14:tracePt t="13368" x="9882188" y="2289175"/>
          <p14:tracePt t="13374" x="9872663" y="2298700"/>
          <p14:tracePt t="13388" x="9872663" y="2309813"/>
          <p14:tracePt t="13398" x="9863138" y="2309813"/>
          <p14:tracePt t="13404" x="9863138" y="2319338"/>
          <p14:tracePt t="13413" x="9852025" y="2319338"/>
          <p14:tracePt t="13418" x="9832975" y="2339975"/>
          <p14:tracePt t="13428" x="9812338" y="2370138"/>
          <p14:tracePt t="13433" x="9782175" y="2390775"/>
          <p14:tracePt t="13438" x="9752013" y="2430463"/>
          <p14:tracePt t="13448" x="9731375" y="2439988"/>
          <p14:tracePt t="13453" x="9710738" y="2460625"/>
          <p14:tracePt t="13463" x="9680575" y="2470150"/>
          <p14:tracePt t="13468" x="9671050" y="2481263"/>
          <p14:tracePt t="13478" x="9650413" y="2490788"/>
          <p14:tracePt t="13495" x="9631363" y="2490788"/>
          <p14:tracePt t="13498" x="9610725" y="2490788"/>
          <p14:tracePt t="13512" x="9599613" y="2501900"/>
          <p14:tracePt t="13513" x="9580563" y="2511425"/>
          <p14:tracePt t="13518" x="9529763" y="2520950"/>
          <p14:tracePt t="13528" x="9478963" y="2532063"/>
          <p14:tracePt t="13538" x="9428163" y="2562225"/>
          <p14:tracePt t="13545" x="9388475" y="2601913"/>
          <p14:tracePt t="13548" x="9307513" y="2632075"/>
          <p14:tracePt t="13562" x="9237663" y="2662238"/>
          <p14:tracePt t="13563" x="9177338" y="2692400"/>
          <p14:tracePt t="13573" x="9096375" y="2692400"/>
          <p14:tracePt t="13579" x="9075738" y="2692400"/>
          <p14:tracePt t="13589" x="9045575" y="2692400"/>
          <p14:tracePt t="13594" x="9036050" y="2673350"/>
          <p14:tracePt t="13598" x="9015413" y="2662238"/>
          <p14:tracePt t="13611" x="9005888" y="2641600"/>
          <p14:tracePt t="13614" x="9005888" y="2632075"/>
          <p14:tracePt t="13623" x="8994775" y="2611438"/>
          <p14:tracePt t="13628" x="8994775" y="2601913"/>
          <p14:tracePt t="13675" x="8994775" y="2611438"/>
          <p14:tracePt t="13679" x="8994775" y="2632075"/>
          <p14:tracePt t="13688" x="8994775" y="2703513"/>
          <p14:tracePt t="13695" x="8994775" y="2763838"/>
          <p14:tracePt t="13703" x="8985250" y="2803525"/>
          <p14:tracePt t="13711" x="8985250" y="2824163"/>
          <p14:tracePt t="13718" x="8975725" y="2854325"/>
          <p14:tracePt t="13723" x="8975725" y="2863850"/>
          <p14:tracePt t="13738" x="8964613" y="2874963"/>
          <p14:tracePt t="13753" x="8955088" y="2874963"/>
          <p14:tracePt t="13762" x="8945563" y="2874963"/>
          <p14:tracePt t="13774" x="8934450" y="2874963"/>
          <p14:tracePt t="13783" x="8904288" y="2874963"/>
          <p14:tracePt t="13788" x="8883650" y="2874963"/>
          <p14:tracePt t="13798" x="8853488" y="2874963"/>
          <p14:tracePt t="13803" x="8793163" y="2884488"/>
          <p14:tracePt t="13813" x="8712200" y="2905125"/>
          <p14:tracePt t="13818" x="8651875" y="2935288"/>
          <p14:tracePt t="13829" x="8582025" y="2965450"/>
          <p14:tracePt t="13833" x="8501063" y="2995613"/>
          <p14:tracePt t="13838" x="8359775" y="3046413"/>
          <p14:tracePt t="13848" x="8037513" y="3106738"/>
          <p14:tracePt t="13853" x="7986713" y="3125788"/>
          <p14:tracePt t="13863" x="7875588" y="3187700"/>
          <p14:tracePt t="13868" x="7805738" y="3236913"/>
          <p14:tracePt t="13881" x="7643813" y="3278188"/>
          <p14:tracePt t="13883" x="7543800" y="3308350"/>
          <p14:tracePt t="13895" x="7513638" y="3317875"/>
          <p14:tracePt t="13898" x="7493000" y="3327400"/>
          <p14:tracePt t="13914" x="7481888" y="3327400"/>
          <p14:tracePt t="13918" x="7472363" y="3327400"/>
          <p14:tracePt t="13931" x="7462838" y="3327400"/>
          <p14:tracePt t="14149" x="7421563" y="3327400"/>
          <p14:tracePt t="14155" x="7351713" y="3327400"/>
          <p14:tracePt t="14164" x="7280275" y="3308350"/>
          <p14:tracePt t="14170" x="7159625" y="3267075"/>
          <p14:tracePt t="14174" x="7008813" y="3206750"/>
          <p14:tracePt t="14184" x="6867525" y="3136900"/>
          <p14:tracePt t="14189" x="6716713" y="3076575"/>
          <p14:tracePt t="14198" x="6362700" y="2995613"/>
          <p14:tracePt t="14204" x="6221413" y="2944813"/>
          <p14:tracePt t="14215" x="6070600" y="2884488"/>
          <p14:tracePt t="14219" x="5908675" y="2773363"/>
          <p14:tracePt t="14232" x="5688013" y="2652713"/>
          <p14:tracePt t="14235" x="5616575" y="2622550"/>
          <p14:tracePt t="14239" x="5586413" y="2592388"/>
          <p14:tracePt t="14248" x="5535613" y="2551113"/>
          <p14:tracePt t="14254" x="5495925" y="2532063"/>
          <p14:tracePt t="14266" x="5465763" y="2501900"/>
          <p14:tracePt t="14269" x="5456238" y="2490788"/>
          <p14:tracePt t="14282" x="5435600" y="2460625"/>
          <p14:tracePt t="14284" x="5426075" y="2451100"/>
          <p14:tracePt t="14300" x="5395913" y="2430463"/>
          <p14:tracePt t="14315" x="5384800" y="2430463"/>
          <p14:tracePt t="14318" x="5375275" y="2430463"/>
          <p14:tracePt t="14363" x="5364163" y="2430463"/>
          <p14:tracePt t="14393" x="5354638" y="2430463"/>
          <p14:tracePt t="14398" x="5345113" y="2420938"/>
          <p14:tracePt t="14410" x="5314950" y="2409825"/>
          <p14:tracePt t="14415" x="5284788" y="2400300"/>
          <p14:tracePt t="14423" x="5243513" y="2379663"/>
          <p14:tracePt t="14430" x="5224463" y="2379663"/>
          <p14:tracePt t="14438" x="5203825" y="2370138"/>
          <p14:tracePt t="14447" x="5192713" y="2370138"/>
          <p14:tracePt t="14453" x="5173663" y="2360613"/>
          <p14:tracePt t="14468" x="5162550" y="2360613"/>
          <p14:tracePt t="14533" x="5183188" y="2360613"/>
          <p14:tracePt t="14548" x="5192713" y="2370138"/>
          <p14:tracePt t="14553" x="5192713" y="2379663"/>
          <p14:tracePt t="14559" x="5203825" y="2379663"/>
          <p14:tracePt t="14568" x="5203825" y="2390775"/>
          <p14:tracePt t="14603" x="5203825" y="2400300"/>
          <p14:tracePt t="14649" x="5224463" y="2409825"/>
          <p14:tracePt t="14655" x="5294313" y="2409825"/>
          <p14:tracePt t="14666" x="5384800" y="2420938"/>
          <p14:tracePt t="14672" x="5414963" y="2430463"/>
          <p14:tracePt t="14680" x="5475288" y="2451100"/>
          <p14:tracePt t="14683" x="5505450" y="2460625"/>
          <p14:tracePt t="14698" x="5597525" y="2481263"/>
          <p14:tracePt t="14714" x="5748338" y="2490788"/>
          <p14:tracePt t="14718" x="5778500" y="2490788"/>
          <p14:tracePt t="14729" x="5829300" y="2501900"/>
          <p14:tracePt t="14733" x="5848350" y="2501900"/>
          <p14:tracePt t="14747" x="5889625" y="2511425"/>
          <p14:tracePt t="14758" x="5899150" y="2520950"/>
          <p14:tracePt t="14773" x="5908675" y="2532063"/>
          <p14:tracePt t="14779" x="5919788" y="2532063"/>
          <p14:tracePt t="14788" x="5929313" y="2551113"/>
          <p14:tracePt t="14796" x="5949950" y="2551113"/>
          <p14:tracePt t="14798" x="5970588" y="2551113"/>
          <p14:tracePt t="14809" x="6000750" y="2551113"/>
          <p14:tracePt t="14814" x="6040438" y="2551113"/>
          <p14:tracePt t="14823" x="6080125" y="2551113"/>
          <p14:tracePt t="14829" x="6130925" y="2551113"/>
          <p14:tracePt t="14838" x="6161088" y="2551113"/>
          <p14:tracePt t="14848" x="6202363" y="2551113"/>
          <p14:tracePt t="14858" x="6202363" y="2562225"/>
          <p14:tracePt t="14880" x="6202363" y="2571750"/>
          <p14:tracePt t="14896" x="6211888" y="2571750"/>
          <p14:tracePt t="14918" x="6221413" y="2571750"/>
          <p14:tracePt t="14928" x="6232525" y="2571750"/>
          <p14:tracePt t="14938" x="6242050" y="2571750"/>
          <p14:tracePt t="14953" x="6262688" y="2571750"/>
          <p14:tracePt t="14968" x="6272213" y="2581275"/>
          <p14:tracePt t="14983" x="6283325" y="2592388"/>
          <p14:tracePt t="14998" x="6292850" y="2611438"/>
          <p14:tracePt t="15003" x="6302375" y="2622550"/>
          <p14:tracePt t="15014" x="6323013" y="2632075"/>
          <p14:tracePt t="15018" x="6332538" y="2641600"/>
          <p14:tracePt t="15029" x="6353175" y="2662238"/>
          <p14:tracePt t="15033" x="6383338" y="2662238"/>
          <p14:tracePt t="15038" x="6454775" y="2692400"/>
          <p14:tracePt t="15049" x="6524625" y="2713038"/>
          <p14:tracePt t="15053" x="6564313" y="2713038"/>
          <p14:tracePt t="15063" x="6605588" y="2722563"/>
          <p14:tracePt t="15068" x="6635750" y="2733675"/>
          <p14:tracePt t="15080" x="6656388" y="2743200"/>
          <p14:tracePt t="15083" x="6675438" y="2752725"/>
          <p14:tracePt t="15088" x="6686550" y="2773363"/>
          <p14:tracePt t="15099" x="6705600" y="2782888"/>
          <p14:tracePt t="15109" x="6716713" y="2794000"/>
          <p14:tracePt t="15118" x="6716713" y="2803525"/>
          <p14:tracePt t="15189" x="6726238" y="2803525"/>
          <p14:tracePt t="15199" x="6735763" y="2803525"/>
          <p14:tracePt t="15212" x="6746875" y="2803525"/>
          <p14:tracePt t="15214" x="6765925" y="2803525"/>
          <p14:tracePt t="15224" x="6786563" y="2803525"/>
          <p14:tracePt t="16609" x="6858000" y="2782888"/>
          <p14:tracePt t="16620" x="6999288" y="2763838"/>
          <p14:tracePt t="16630" x="7108825" y="2752725"/>
          <p14:tracePt t="16638" x="7159625" y="2743200"/>
          <p14:tracePt t="16640" x="7210425" y="2733675"/>
          <p14:tracePt t="16650" x="7231063" y="2733675"/>
          <p14:tracePt t="16653" x="7250113" y="2733675"/>
          <p14:tracePt t="16664" x="7280275" y="2733675"/>
          <p14:tracePt t="16670" x="7291388" y="2733675"/>
          <p14:tracePt t="16681" x="7310438" y="2733675"/>
          <p14:tracePt t="16683" x="7351713" y="2743200"/>
          <p14:tracePt t="16688" x="7381875" y="2743200"/>
          <p14:tracePt t="16699" x="7451725" y="2743200"/>
          <p14:tracePt t="16708" x="7543800" y="2763838"/>
          <p14:tracePt t="16715" x="7583488" y="2763838"/>
          <p14:tracePt t="16718" x="7643813" y="2763838"/>
          <p14:tracePt t="16732" x="7694613" y="2773363"/>
          <p14:tracePt t="16734" x="7764463" y="2782888"/>
          <p14:tracePt t="16744" x="7866063" y="2803525"/>
          <p14:tracePt t="16749" x="7956550" y="2824163"/>
          <p14:tracePt t="16758" x="7977188" y="2833688"/>
          <p14:tracePt t="16764" x="8016875" y="2844800"/>
          <p14:tracePt t="16769" x="8026400" y="2863850"/>
          <p14:tracePt t="16782" x="8037513" y="2863850"/>
          <p14:tracePt t="16788" x="8037513" y="2884488"/>
          <p14:tracePt t="16798" x="8037513" y="2894013"/>
          <p14:tracePt t="16909" x="8047038" y="2935288"/>
          <p14:tracePt t="22491" x="7745413" y="3005138"/>
          <p14:tracePt t="22500" x="7481888" y="3116263"/>
          <p14:tracePt t="22502" x="7372350" y="3176588"/>
          <p14:tracePt t="22509" x="7048500" y="3297238"/>
          <p14:tracePt t="22522" x="6927850" y="3348038"/>
          <p14:tracePt t="22526" x="6807200" y="3408363"/>
          <p14:tracePt t="22529" x="6675438" y="3449638"/>
          <p14:tracePt t="22538" x="6413500" y="3519488"/>
          <p14:tracePt t="22545" x="6332538" y="3549650"/>
          <p14:tracePt t="22555" x="6130925" y="3640138"/>
          <p14:tracePt t="22560" x="5688013" y="3762375"/>
          <p14:tracePt t="22568" x="5395913" y="3913188"/>
          <p14:tracePt t="22573" x="5083175" y="4075113"/>
          <p14:tracePt t="22578" x="4527550" y="4276725"/>
          <p14:tracePt t="22588" x="4235450" y="4427538"/>
          <p14:tracePt t="22602" x="3711575" y="4629150"/>
          <p14:tracePt t="22604" x="3549650" y="4740275"/>
          <p14:tracePt t="22608" x="3146425" y="4951413"/>
          <p14:tracePt t="22619" x="2995613" y="5032375"/>
          <p14:tracePt t="22623" x="2914650" y="5073650"/>
          <p14:tracePt t="22635" x="2873375" y="5092700"/>
          <p14:tracePt t="22639" x="2854325" y="5103813"/>
          <p14:tracePt t="22652" x="2824163" y="5113338"/>
          <p14:tracePt t="22654" x="2813050" y="5122863"/>
          <p14:tracePt t="22658" x="2803525" y="5122863"/>
          <p14:tracePt t="22678" x="2794000" y="5122863"/>
          <p14:tracePt t="22688" x="2782888" y="5133975"/>
          <p14:tracePt t="22703" x="2622550" y="5264150"/>
          <p14:tracePt t="22929" x="2601913" y="5254625"/>
          <p14:tracePt t="22944" x="2541588" y="5213350"/>
          <p14:tracePt t="22955" x="2481263" y="5164138"/>
          <p14:tracePt t="22961" x="2430463" y="5133975"/>
          <p14:tracePt t="22968" x="2370138" y="5073650"/>
          <p14:tracePt t="22972" x="2298700" y="5022850"/>
          <p14:tracePt t="22978" x="2198688" y="4902200"/>
          <p14:tracePt t="22988" x="2117725" y="4830763"/>
          <p14:tracePt t="22999" x="2047875" y="4730750"/>
          <p14:tracePt t="23003" x="2016125" y="4668838"/>
          <p14:tracePt t="23008" x="1985963" y="4568825"/>
          <p14:tracePt t="23018" x="1985963" y="4508500"/>
          <p14:tracePt t="23023" x="1985963" y="4448175"/>
          <p14:tracePt t="23034" x="2006600" y="4397375"/>
          <p14:tracePt t="23038" x="2016125" y="4367213"/>
          <p14:tracePt t="23048" x="2036763" y="4356100"/>
          <p14:tracePt t="23052" x="2057400" y="4325938"/>
          <p14:tracePt t="23058" x="2066925" y="4325938"/>
          <p14:tracePt t="23078" x="2087563" y="4325938"/>
          <p14:tracePt t="23098" x="2087563" y="4337050"/>
          <p14:tracePt t="23128" x="2097088" y="4337050"/>
          <p14:tracePt t="23133" x="2108200" y="4325938"/>
          <p14:tracePt t="23139" x="2127250" y="4325938"/>
          <p14:tracePt t="23151" x="2168525" y="4316413"/>
          <p14:tracePt t="23158" x="2219325" y="4306888"/>
          <p14:tracePt t="23163" x="2259013" y="4306888"/>
          <p14:tracePt t="23168" x="2298700" y="4316413"/>
          <p14:tracePt t="23178" x="2409825" y="4367213"/>
          <p14:tracePt t="23184" x="2571750" y="4427538"/>
          <p14:tracePt t="23193" x="2622550" y="4467225"/>
          <p14:tracePt t="23200" x="2682875" y="4508500"/>
          <p14:tracePt t="23208" x="2743200" y="4589463"/>
          <p14:tracePt t="23213" x="2782888" y="4619625"/>
          <p14:tracePt t="23218" x="2833688" y="4659313"/>
          <p14:tracePt t="23228" x="2903538" y="4699000"/>
          <p14:tracePt t="23238" x="3005138" y="4740275"/>
          <p14:tracePt t="23243" x="3035300" y="4740275"/>
          <p14:tracePt t="23248" x="3074988" y="4749800"/>
          <p14:tracePt t="23258" x="3106738" y="4749800"/>
          <p14:tracePt t="23263" x="3146425" y="4749800"/>
          <p14:tracePt t="23273" x="3167063" y="4749800"/>
          <p14:tracePt t="23278" x="3197225" y="4749800"/>
          <p14:tracePt t="23288" x="3257550" y="4740275"/>
          <p14:tracePt t="23293" x="3278188" y="4730750"/>
          <p14:tracePt t="23298" x="3297238" y="4730750"/>
          <p14:tracePt t="23308" x="3308350" y="4730750"/>
          <p14:tracePt t="23313" x="3308350" y="4740275"/>
          <p14:tracePt t="23666" x="3317875" y="4740275"/>
          <p14:tracePt t="23680" x="3338513" y="4740275"/>
          <p14:tracePt t="23690" x="3348038" y="4740275"/>
          <p14:tracePt t="23698" x="3429000" y="4740275"/>
          <p14:tracePt t="23709" x="3459163" y="4740275"/>
          <p14:tracePt t="23713" x="3498850" y="4740275"/>
          <p14:tracePt t="23723" x="3519488" y="4740275"/>
          <p14:tracePt t="23728" x="3549650" y="4740275"/>
          <p14:tracePt t="23738" x="3570288" y="4749800"/>
          <p14:tracePt t="23743" x="3579813" y="4749800"/>
          <p14:tracePt t="23753" x="3609975" y="4749800"/>
          <p14:tracePt t="23770" x="3609975" y="4760913"/>
          <p14:tracePt t="23818" x="3619500" y="4760913"/>
          <p14:tracePt t="23869" x="3640138" y="4760913"/>
          <p14:tracePt t="23888" x="3651250" y="4760913"/>
          <p14:tracePt t="24019" x="3640138" y="4760913"/>
          <p14:tracePt t="24030" x="3630613" y="4760913"/>
          <p14:tracePt t="24045" x="3619500" y="4760913"/>
          <p14:tracePt t="24053" x="3600450" y="4760913"/>
          <p14:tracePt t="24060" x="3589338" y="4749800"/>
          <p14:tracePt t="24064" x="3570288" y="4740275"/>
          <p14:tracePt t="24073" x="3570288" y="4730750"/>
          <p14:tracePt t="24078" x="3559175" y="4710113"/>
          <p14:tracePt t="24130" x="3549650" y="4710113"/>
          <p14:tracePt t="24174" x="3549650" y="4699000"/>
          <p14:tracePt t="24181" x="3549650" y="4679950"/>
          <p14:tracePt t="24189" x="3549650" y="4659313"/>
          <p14:tracePt t="24197" x="3549650" y="4638675"/>
          <p14:tracePt t="24205" x="3549650" y="4629150"/>
          <p14:tracePt t="24209" x="3549650" y="4598988"/>
          <p14:tracePt t="24248" x="3540125" y="4598988"/>
          <p14:tracePt t="24273" x="3529013" y="4598988"/>
          <p14:tracePt t="24364" x="3529013" y="4589463"/>
          <p14:tracePt t="24394" x="3529013" y="4568825"/>
          <p14:tracePt t="24402" x="3519488" y="4568825"/>
          <p14:tracePt t="24410" x="3509963" y="4548188"/>
          <p14:tracePt t="24415" x="3509963" y="4538663"/>
          <p14:tracePt t="24423" x="3498850" y="4527550"/>
          <p14:tracePt t="24437" x="3489325" y="4518025"/>
          <p14:tracePt t="24514" x="3489325" y="4527550"/>
          <p14:tracePt t="24531" x="3498850" y="4527550"/>
          <p14:tracePt t="24550" x="3509963" y="4527550"/>
          <p14:tracePt t="24589" x="3519488" y="4527550"/>
          <p14:tracePt t="24596" x="3519488" y="4538663"/>
          <p14:tracePt t="24603" x="3529013" y="4548188"/>
          <p14:tracePt t="24608" x="3529013" y="4559300"/>
          <p14:tracePt t="24620" x="3540125" y="4559300"/>
          <p14:tracePt t="24623" x="3540125" y="4568825"/>
          <p14:tracePt t="24638" x="3540125" y="4578350"/>
          <p14:tracePt t="24701" x="3549650" y="4578350"/>
          <p14:tracePt t="24719" x="3559175" y="4578350"/>
          <p14:tracePt t="24736" x="3570288" y="4578350"/>
          <p14:tracePt t="24743" x="3589338" y="4578350"/>
          <p14:tracePt t="24750" x="3619500" y="4578350"/>
          <p14:tracePt t="24757" x="3651250" y="4578350"/>
          <p14:tracePt t="24764" x="3730625" y="4578350"/>
          <p14:tracePt t="24775" x="3802063" y="4578350"/>
          <p14:tracePt t="24779" x="3852863" y="4578350"/>
          <p14:tracePt t="24791" x="3943350" y="4568825"/>
          <p14:tracePt t="24806" x="3983038" y="4568825"/>
          <p14:tracePt t="24808" x="4024313" y="4568825"/>
          <p14:tracePt t="24814" x="4084638" y="4578350"/>
          <p14:tracePt t="24820" x="4133850" y="4589463"/>
          <p14:tracePt t="24828" x="4184650" y="4589463"/>
          <p14:tracePt t="24837" x="4235450" y="4598988"/>
          <p14:tracePt t="24843" x="4275138" y="4608513"/>
          <p14:tracePt t="24848" x="4325938" y="4608513"/>
          <p14:tracePt t="24858" x="4356100" y="4608513"/>
          <p14:tracePt t="24863" x="4406900" y="4608513"/>
          <p14:tracePt t="24871" x="4446588" y="4608513"/>
          <p14:tracePt t="24887" x="4518025" y="4608513"/>
          <p14:tracePt t="24893" x="4668838" y="4598988"/>
          <p14:tracePt t="24900" x="4710113" y="4589463"/>
          <p14:tracePt t="24911" x="4740275" y="4589463"/>
          <p14:tracePt t="24912" x="4770438" y="4589463"/>
          <p14:tracePt t="24923" x="4779963" y="4589463"/>
          <p14:tracePt t="24928" x="4800600" y="4589463"/>
          <p14:tracePt t="24938" x="4810125" y="4589463"/>
          <p14:tracePt t="24943" x="4819650" y="4589463"/>
          <p14:tracePt t="24948" x="4849813" y="4589463"/>
          <p14:tracePt t="24958" x="4870450" y="4589463"/>
          <p14:tracePt t="24971" x="4900613" y="4598988"/>
          <p14:tracePt t="24973" x="4941888" y="4598988"/>
          <p14:tracePt t="24978" x="5011738" y="4608513"/>
          <p14:tracePt t="24989" x="5041900" y="4608513"/>
          <p14:tracePt t="24993" x="5072063" y="4619625"/>
          <p14:tracePt t="25005" x="5113338" y="4629150"/>
          <p14:tracePt t="25008" x="5132388" y="4629150"/>
          <p14:tracePt t="25020" x="5153025" y="4629150"/>
          <p14:tracePt t="25023" x="5173663" y="4629150"/>
          <p14:tracePt t="25054" x="5173663" y="4638675"/>
          <p14:tracePt t="25149" x="5173663" y="4649788"/>
          <p14:tracePt t="25164" x="5173663" y="4659313"/>
          <p14:tracePt t="25244" x="5173663" y="4649788"/>
          <p14:tracePt t="25252" x="5173663" y="4638675"/>
          <p14:tracePt t="25260" x="5183188" y="4638675"/>
          <p14:tracePt t="25264" x="5192713" y="4619625"/>
          <p14:tracePt t="25854" x="5213350" y="4619625"/>
          <p14:tracePt t="25860" x="5233988" y="4629150"/>
          <p14:tracePt t="25871" x="5243513" y="4629150"/>
          <p14:tracePt t="25873" x="5264150" y="4638675"/>
          <p14:tracePt t="25886" x="5284788" y="4638675"/>
          <p14:tracePt t="25889" x="5303838" y="4638675"/>
          <p14:tracePt t="25905" x="5364163" y="4638675"/>
          <p14:tracePt t="25912" x="5405438" y="4619625"/>
          <p14:tracePt t="25921" x="5456238" y="4608513"/>
          <p14:tracePt t="25928" x="5556250" y="4589463"/>
          <p14:tracePt t="25934" x="5646738" y="4589463"/>
          <p14:tracePt t="25939" x="5748338" y="4589463"/>
          <p14:tracePt t="25948" x="5799138" y="4589463"/>
          <p14:tracePt t="25955" x="5829300" y="4589463"/>
          <p14:tracePt t="25963" x="5848350" y="4589463"/>
          <p14:tracePt t="25971" x="5859463" y="4598988"/>
          <p14:tracePt t="25978" x="5878513" y="4598988"/>
          <p14:tracePt t="25983" x="5878513" y="4608513"/>
          <p14:tracePt t="25989" x="5889625" y="4608513"/>
          <p14:tracePt t="25998" x="5899150" y="4608513"/>
          <p14:tracePt t="26013" x="5908675" y="4608513"/>
          <p14:tracePt t="26028" x="5919788" y="4608513"/>
          <p14:tracePt t="26033" x="5929313" y="4608513"/>
          <p14:tracePt t="26043" x="5940425" y="4608513"/>
          <p14:tracePt t="26049" x="5959475" y="4598988"/>
          <p14:tracePt t="26058" x="6000750" y="4578350"/>
          <p14:tracePt t="26063" x="6019800" y="4578350"/>
          <p14:tracePt t="26071" x="6040438" y="4578350"/>
          <p14:tracePt t="26078" x="6049963" y="4578350"/>
          <p14:tracePt t="26091" x="6070600" y="4589463"/>
          <p14:tracePt t="26094" x="6080125" y="4589463"/>
          <p14:tracePt t="26099" x="6080125" y="4598988"/>
          <p14:tracePt t="26110" x="6091238" y="4598988"/>
          <p14:tracePt t="26124" x="6091238" y="4608513"/>
          <p14:tracePt t="26152" x="6100763" y="4608513"/>
          <p14:tracePt t="26220" x="6111875" y="4608513"/>
          <p14:tracePt t="26226" x="6121400" y="4608513"/>
          <p14:tracePt t="26234" x="6130925" y="4608513"/>
          <p14:tracePt t="26242" x="6142038" y="4608513"/>
          <p14:tracePt t="26244" x="6151563" y="4608513"/>
          <p14:tracePt t="26254" x="6161088" y="4608513"/>
          <p14:tracePt t="26258" x="6172200" y="4608513"/>
          <p14:tracePt t="26273" x="6181725" y="4608513"/>
          <p14:tracePt t="26283" x="6191250" y="4608513"/>
          <p14:tracePt t="26298" x="6211888" y="4598988"/>
          <p14:tracePt t="26305" x="6232525" y="4598988"/>
          <p14:tracePt t="26308" x="6251575" y="4578350"/>
          <p14:tracePt t="26321" x="6262688" y="4568825"/>
          <p14:tracePt t="26323" x="6283325" y="4568825"/>
          <p14:tracePt t="26334" x="6323013" y="4568825"/>
          <p14:tracePt t="26339" x="6362700" y="4568825"/>
          <p14:tracePt t="26349" x="6413500" y="4568825"/>
          <p14:tracePt t="26354" x="6484938" y="4568825"/>
          <p14:tracePt t="26363" x="6515100" y="4568825"/>
          <p14:tracePt t="26373" x="6564313" y="4568825"/>
          <p14:tracePt t="26378" x="6594475" y="4568825"/>
          <p14:tracePt t="26383" x="6624638" y="4568825"/>
          <p14:tracePt t="26389" x="6665913" y="4568825"/>
          <p14:tracePt t="26398" x="6686550" y="4568825"/>
          <p14:tracePt t="26404" x="6705600" y="4568825"/>
          <p14:tracePt t="26413" x="6726238" y="4568825"/>
          <p14:tracePt t="26459" x="6726238" y="4559300"/>
          <p14:tracePt t="26463" x="6726238" y="4548188"/>
          <p14:tracePt t="26470" x="6726238" y="4538663"/>
          <p14:tracePt t="26478" x="6726238" y="4527550"/>
          <p14:tracePt t="26498" x="6726238" y="4518025"/>
          <p14:tracePt t="26508" x="6746875" y="4518025"/>
          <p14:tracePt t="26513" x="6756400" y="4518025"/>
          <p14:tracePt t="26523" x="6765925" y="4518025"/>
          <p14:tracePt t="26528" x="6786563" y="4518025"/>
          <p14:tracePt t="26538" x="6807200" y="4527550"/>
          <p14:tracePt t="26543" x="6816725" y="4527550"/>
          <p14:tracePt t="26548" x="6827838" y="4548188"/>
          <p14:tracePt t="26593" x="6846888" y="4538663"/>
          <p14:tracePt t="26603" x="6867525" y="4518025"/>
          <p14:tracePt t="26608" x="6897688" y="4487863"/>
          <p14:tracePt t="26620" x="6958013" y="4448175"/>
          <p14:tracePt t="26623" x="6999288" y="4418013"/>
          <p14:tracePt t="26628" x="7038975" y="4406900"/>
          <p14:tracePt t="26638" x="7048500" y="4406900"/>
          <p14:tracePt t="26643" x="7059613" y="4418013"/>
          <p14:tracePt t="26962" x="7069138" y="4427538"/>
          <p14:tracePt t="26968" x="7089775" y="4448175"/>
          <p14:tracePt t="26979" x="7099300" y="4448175"/>
          <p14:tracePt t="26993" x="7108825" y="4448175"/>
          <p14:tracePt t="26995" x="7119938" y="4448175"/>
          <p14:tracePt t="27009" x="7170738" y="4448175"/>
          <p14:tracePt t="27026" x="7270750" y="4448175"/>
          <p14:tracePt t="27029" x="7331075" y="4457700"/>
          <p14:tracePt t="27045" x="7402513" y="4467225"/>
          <p14:tracePt t="27055" x="7421563" y="4478338"/>
          <p14:tracePt t="27058" x="7451725" y="4478338"/>
          <p14:tracePt t="27072" x="7472363" y="4497388"/>
          <p14:tracePt t="27074" x="7481888" y="4508500"/>
          <p14:tracePt t="27090" x="7481888" y="4518025"/>
          <p14:tracePt t="27098" x="7493000" y="4518025"/>
          <p14:tracePt t="27178" x="7502525" y="4527550"/>
          <p14:tracePt t="27198" x="7502525" y="4538663"/>
          <p14:tracePt t="27455" x="7502525" y="4559300"/>
          <p14:tracePt t="27539" x="7493000" y="4559300"/>
          <p14:tracePt t="27549" x="7493000" y="4568825"/>
          <p14:tracePt t="27559" x="7481888" y="4578350"/>
          <p14:tracePt t="27569" x="7451725" y="4589463"/>
          <p14:tracePt t="27578" x="7321550" y="4679950"/>
          <p14:tracePt t="27583" x="7170738" y="4770438"/>
          <p14:tracePt t="27589" x="6877050" y="4891088"/>
          <p14:tracePt t="27598" x="6756400" y="4941888"/>
          <p14:tracePt t="27606" x="6635750" y="4981575"/>
          <p14:tracePt t="27613" x="6554788" y="5002213"/>
          <p14:tracePt t="27622" x="6443663" y="5002213"/>
          <p14:tracePt t="27628" x="6373813" y="5002213"/>
          <p14:tracePt t="27633" x="6323013" y="5002213"/>
          <p14:tracePt t="27639" x="6251575" y="4981575"/>
          <p14:tracePt t="27648" x="6191250" y="4951413"/>
          <p14:tracePt t="27658" x="6151563" y="4911725"/>
          <p14:tracePt t="27663" x="6091238" y="4870450"/>
          <p14:tracePt t="27669" x="6030913" y="4810125"/>
          <p14:tracePt t="27678" x="5959475" y="4770438"/>
          <p14:tracePt t="27683" x="5889625" y="4749800"/>
          <p14:tracePt t="27693" x="5829300" y="4719638"/>
          <p14:tracePt t="27698" x="5757863" y="4710113"/>
          <p14:tracePt t="27708" x="5707063" y="4689475"/>
          <p14:tracePt t="27713" x="5657850" y="4679950"/>
          <p14:tracePt t="27718" x="5627688" y="4679950"/>
          <p14:tracePt t="27728" x="5567363" y="4668838"/>
          <p14:tracePt t="27740" x="5535613" y="4668838"/>
          <p14:tracePt t="27743" x="5486400" y="4659313"/>
          <p14:tracePt t="27748" x="5465763" y="4659313"/>
          <p14:tracePt t="27758" x="5435600" y="4659313"/>
          <p14:tracePt t="27763" x="5414963" y="4649788"/>
          <p14:tracePt t="27774" x="5384800" y="4629150"/>
          <p14:tracePt t="27778" x="5354638" y="4619625"/>
          <p14:tracePt t="27789" x="5324475" y="4608513"/>
          <p14:tracePt t="27793" x="5303838" y="4589463"/>
          <p14:tracePt t="27798" x="5273675" y="4578350"/>
          <p14:tracePt t="27809" x="5254625" y="4559300"/>
          <p14:tracePt t="27818" x="5224463" y="4527550"/>
          <p14:tracePt t="27823" x="5203825" y="4518025"/>
          <p14:tracePt t="27828" x="5192713" y="4518025"/>
          <p14:tracePt t="27840" x="5192713" y="4508500"/>
          <p14:tracePt t="27843" x="5183188" y="4508500"/>
          <p14:tracePt t="27856" x="5183188" y="4497388"/>
          <p14:tracePt t="27955" x="5192713" y="4497388"/>
          <p14:tracePt t="27962" x="5213350" y="4487863"/>
          <p14:tracePt t="27971" x="5243513" y="4478338"/>
          <p14:tracePt t="27979" x="5303838" y="4478338"/>
          <p14:tracePt t="27984" x="5345113" y="4478338"/>
          <p14:tracePt t="27994" x="5384800" y="4478338"/>
          <p14:tracePt t="27999" x="5426075" y="4478338"/>
          <p14:tracePt t="28009" x="5475288" y="4487863"/>
          <p14:tracePt t="28014" x="5505450" y="4487863"/>
          <p14:tracePt t="28026" x="5546725" y="4497388"/>
          <p14:tracePt t="28030" x="5567363" y="4508500"/>
          <p14:tracePt t="28034" x="5586413" y="4508500"/>
          <p14:tracePt t="28043" x="5607050" y="4508500"/>
          <p14:tracePt t="28049" x="5616575" y="4508500"/>
          <p14:tracePt t="28084" x="5627688" y="4508500"/>
          <p14:tracePt t="28095" x="5637213" y="4508500"/>
          <p14:tracePt t="28101" x="5646738" y="4497388"/>
          <p14:tracePt t="28108" x="5667375" y="4478338"/>
          <p14:tracePt t="28113" x="5718175" y="4437063"/>
          <p14:tracePt t="28118" x="5727700" y="4418013"/>
          <p14:tracePt t="28128" x="5727700" y="4397375"/>
          <p14:tracePt t="28138" x="5737225" y="4397375"/>
          <p14:tracePt t="28143" x="5737225" y="4387850"/>
          <p14:tracePt t="28148" x="5748338" y="4376738"/>
          <p14:tracePt t="28158" x="5748338" y="4356100"/>
          <p14:tracePt t="28163" x="5757863" y="4337050"/>
          <p14:tracePt t="28173" x="5778500" y="4337050"/>
          <p14:tracePt t="28264" x="5778500" y="4316413"/>
          <p14:tracePt t="28277" x="5778500" y="4276725"/>
          <p14:tracePt t="28278" x="5778500" y="4246563"/>
          <p14:tracePt t="28288" x="5778500" y="4216400"/>
          <p14:tracePt t="28293" x="5788025" y="4205288"/>
          <p14:tracePt t="28305" x="5788025" y="4184650"/>
          <p14:tracePt t="28414" x="5788025" y="4175125"/>
          <p14:tracePt t="28421" x="5788025" y="4165600"/>
          <p14:tracePt t="28429" x="5788025" y="4135438"/>
          <p14:tracePt t="28434" x="5788025" y="4124325"/>
          <p14:tracePt t="28481" x="5778500" y="4124325"/>
          <p14:tracePt t="28510" x="5778500" y="4135438"/>
          <p14:tracePt t="28519" x="5768975" y="4144963"/>
          <p14:tracePt t="28530" x="5768975" y="4154488"/>
          <p14:tracePt t="28544" x="5768975" y="4165600"/>
          <p14:tracePt t="28550" x="5757863" y="4175125"/>
          <p14:tracePt t="28559" x="5757863" y="4184650"/>
          <p14:tracePt t="28595" x="5757863" y="4195763"/>
          <p14:tracePt t="28611" x="5757863" y="4205288"/>
          <p14:tracePt t="28624" x="5748338" y="4216400"/>
          <p14:tracePt t="28630" x="5748338" y="4225925"/>
          <p14:tracePt t="28646" x="5737225" y="4265613"/>
          <p14:tracePt t="28660" x="5707063" y="4306888"/>
          <p14:tracePt t="28670" x="5697538" y="4337050"/>
          <p14:tracePt t="28676" x="5688013" y="4367213"/>
          <p14:tracePt t="28682" x="5676900" y="4367213"/>
          <p14:tracePt t="28693" x="5676900" y="4376738"/>
          <p14:tracePt t="28706" x="5676900" y="4387850"/>
          <p14:tracePt t="28739" x="5676900" y="4397375"/>
          <p14:tracePt t="28748" x="5676900" y="4406900"/>
          <p14:tracePt t="28758" x="5676900" y="4418013"/>
          <p14:tracePt t="28759" x="5676900" y="4437063"/>
          <p14:tracePt t="28768" x="5688013" y="4457700"/>
          <p14:tracePt t="28774" x="5688013" y="4478338"/>
          <p14:tracePt t="28783" x="5688013" y="4497388"/>
          <p14:tracePt t="28790" x="5697538" y="4538663"/>
          <p14:tracePt t="28807" x="5697538" y="4548188"/>
          <p14:tracePt t="28818" x="5697538" y="4559300"/>
          <p14:tracePt t="28864" x="5697538" y="4568825"/>
          <p14:tracePt t="28883" x="5697538" y="4578350"/>
          <p14:tracePt t="28896" x="5697538" y="4589463"/>
          <p14:tracePt t="28899" x="5697538" y="4598988"/>
          <p14:tracePt t="28960" x="5707063" y="4598988"/>
          <p14:tracePt t="28965" x="5718175" y="4578350"/>
          <p14:tracePt t="28973" x="5727700" y="4568825"/>
          <p14:tracePt t="28981" x="5748338" y="4527550"/>
          <p14:tracePt t="28994" x="5768975" y="4518025"/>
          <p14:tracePt t="30359" x="5799138" y="4518025"/>
          <p14:tracePt t="30369" x="5859463" y="4508500"/>
          <p14:tracePt t="30376" x="5959475" y="4497388"/>
          <p14:tracePt t="30386" x="6111875" y="4487863"/>
          <p14:tracePt t="30394" x="6202363" y="4478338"/>
          <p14:tracePt t="30400" x="6262688" y="4467225"/>
          <p14:tracePt t="30405" x="6332538" y="4457700"/>
          <p14:tracePt t="30416" x="6423025" y="4448175"/>
          <p14:tracePt t="30418" x="6534150" y="4437063"/>
          <p14:tracePt t="30428" x="6605588" y="4437063"/>
          <p14:tracePt t="30433" x="6624638" y="4437063"/>
          <p14:tracePt t="30442" x="6645275" y="4448175"/>
          <p14:tracePt t="30448" x="6675438" y="4467225"/>
          <p14:tracePt t="30463" x="6686550" y="4478338"/>
          <p14:tracePt t="30468" x="6686550" y="4497388"/>
          <p14:tracePt t="30478" x="6696075" y="4497388"/>
          <p14:tracePt t="30483" x="6696075" y="4508500"/>
          <p14:tracePt t="30493" x="6705600" y="4508500"/>
          <p14:tracePt t="30508" x="6716713" y="4508500"/>
          <p14:tracePt t="30513" x="6735763" y="4508500"/>
          <p14:tracePt t="30518" x="6756400" y="4508500"/>
          <p14:tracePt t="30528" x="6796088" y="4497388"/>
          <p14:tracePt t="30533" x="6907213" y="4478338"/>
          <p14:tracePt t="30543" x="7018338" y="4478338"/>
          <p14:tracePt t="30548" x="7069138" y="4478338"/>
          <p14:tracePt t="30559" x="7099300" y="4478338"/>
          <p14:tracePt t="30563" x="7138988" y="4487863"/>
          <p14:tracePt t="30575" x="7170738" y="4487863"/>
          <p14:tracePt t="30578" x="7210425" y="4508500"/>
          <p14:tracePt t="30591" x="7231063" y="4527550"/>
          <p14:tracePt t="30593" x="7261225" y="4538663"/>
          <p14:tracePt t="30598" x="7310438" y="4578350"/>
          <p14:tracePt t="30895" x="7421563" y="4589463"/>
          <p14:tracePt t="30900" x="7704138" y="4598988"/>
          <p14:tracePt t="30913" x="7845425" y="4629150"/>
          <p14:tracePt t="30920" x="7866063" y="4638675"/>
          <p14:tracePt t="30928" x="7905750" y="4649788"/>
          <p14:tracePt t="30934" x="7935913" y="4659313"/>
          <p14:tracePt t="30944" x="7956550" y="4659313"/>
          <p14:tracePt t="30949" x="7977188" y="4659313"/>
          <p14:tracePt t="30958" x="7986713" y="4659313"/>
          <p14:tracePt t="30963" x="7996238" y="4659313"/>
          <p14:tracePt t="30968" x="8016875" y="4659313"/>
          <p14:tracePt t="30978" x="8037513" y="4659313"/>
          <p14:tracePt t="30992" x="8067675" y="4659313"/>
          <p14:tracePt t="30994" x="8097838" y="4659313"/>
          <p14:tracePt t="30998" x="8137525" y="4659313"/>
          <p14:tracePt t="31009" x="8158163" y="4659313"/>
          <p14:tracePt t="31013" x="8178800" y="4679950"/>
          <p14:tracePt t="31025" x="8197850" y="4689475"/>
          <p14:tracePt t="31028" x="8208963" y="4699000"/>
          <p14:tracePt t="31041" x="8218488" y="4710113"/>
          <p14:tracePt t="31049" x="8218488" y="4719638"/>
          <p14:tracePt t="31059" x="8218488" y="4730750"/>
          <p14:tracePt t="31090" x="8229600" y="4730750"/>
          <p14:tracePt t="31108" x="8239125" y="4730750"/>
          <p14:tracePt t="31119" x="8259763" y="4730750"/>
          <p14:tracePt t="31125" x="8278813" y="4730750"/>
          <p14:tracePt t="31128" x="8308975" y="4719638"/>
          <p14:tracePt t="31143" x="8380413" y="4719638"/>
          <p14:tracePt t="31148" x="8450263" y="4730750"/>
          <p14:tracePt t="31153" x="8491538" y="4749800"/>
          <p14:tracePt t="31159" x="8521700" y="4760913"/>
          <p14:tracePt t="31168" x="8540750" y="4770438"/>
          <p14:tracePt t="31175" x="8551863" y="4779963"/>
          <p14:tracePt t="31183" x="8561388" y="4779963"/>
          <p14:tracePt t="31192" x="8582025" y="4791075"/>
          <p14:tracePt t="31198" x="8582025" y="4800600"/>
          <p14:tracePt t="31205" x="8591550" y="4800600"/>
          <p14:tracePt t="31218" x="8602663" y="4800600"/>
          <p14:tracePt t="31239" x="8612188" y="4800600"/>
          <p14:tracePt t="31248" x="8612188" y="4791075"/>
          <p14:tracePt t="31253" x="8632825" y="4791075"/>
          <p14:tracePt t="31263" x="8662988" y="4779963"/>
          <p14:tracePt t="31268" x="8682038" y="4779963"/>
          <p14:tracePt t="31278" x="8702675" y="4779963"/>
          <p14:tracePt t="31283" x="8712200" y="4779963"/>
          <p14:tracePt t="31293" x="8732838" y="4779963"/>
          <p14:tracePt t="31298" x="8742363" y="4779963"/>
          <p14:tracePt t="31313" x="8742363" y="4791075"/>
          <p14:tracePt t="31334" x="8742363" y="4800600"/>
          <p14:tracePt t="31874" x="8742363" y="4770438"/>
          <p14:tracePt t="31893" x="8742363" y="4800600"/>
          <p14:tracePt t="32149" x="8883650" y="4800600"/>
          <p14:tracePt t="32159" x="8934450" y="4791075"/>
          <p14:tracePt t="32169" x="9055100" y="4770438"/>
          <p14:tracePt t="32178" x="9096375" y="4760913"/>
          <p14:tracePt t="32183" x="9207500" y="4740275"/>
          <p14:tracePt t="32193" x="9297988" y="4740275"/>
          <p14:tracePt t="32198" x="9367838" y="4730750"/>
          <p14:tracePt t="32208" x="9409113" y="4719638"/>
          <p14:tracePt t="32213" x="9469438" y="4689475"/>
          <p14:tracePt t="32224" x="9499600" y="4679950"/>
          <p14:tracePt t="32228" x="9550400" y="4668838"/>
          <p14:tracePt t="32238" x="9590088" y="4659313"/>
          <p14:tracePt t="32243" x="9661525" y="4649788"/>
          <p14:tracePt t="32248" x="9721850" y="4638675"/>
          <p14:tracePt t="32258" x="9752013" y="4638675"/>
          <p14:tracePt t="32263" x="9791700" y="4638675"/>
          <p14:tracePt t="32274" x="9812338" y="4638675"/>
          <p14:tracePt t="32278" x="9832975" y="4638675"/>
          <p14:tracePt t="32288" x="9842500" y="4638675"/>
          <p14:tracePt t="32293" x="9872663" y="4638675"/>
          <p14:tracePt t="32303" x="9893300" y="4638675"/>
          <p14:tracePt t="32308" x="9923463" y="4638675"/>
          <p14:tracePt t="32318" x="9972675" y="4638675"/>
          <p14:tracePt t="32324" x="10034588" y="4638675"/>
          <p14:tracePt t="32328" x="10134600" y="4638675"/>
          <p14:tracePt t="32338" x="10164763" y="4638675"/>
          <p14:tracePt t="32343" x="10185400" y="4638675"/>
          <p14:tracePt t="32353" x="10194925" y="4638675"/>
          <p14:tracePt t="32358" x="10215563" y="4638675"/>
          <p14:tracePt t="32368" x="10236200" y="4638675"/>
          <p14:tracePt t="32375" x="10236200" y="4649788"/>
          <p14:tracePt t="32383" x="10236200" y="4659313"/>
          <p14:tracePt t="32388" x="10245725" y="4659313"/>
          <p14:tracePt t="32434" x="10266363" y="4659313"/>
          <p14:tracePt t="32441" x="10285413" y="4649788"/>
          <p14:tracePt t="32449" x="10306050" y="4638675"/>
          <p14:tracePt t="32454" x="10315575" y="4638675"/>
          <p14:tracePt t="32464" x="10326688" y="4638675"/>
          <p14:tracePt t="32479" x="10347325" y="4638675"/>
          <p14:tracePt t="32484" x="10356850" y="4638675"/>
          <p14:tracePt t="32505" x="10366375" y="4649788"/>
          <p14:tracePt t="32514" x="10377488" y="4649788"/>
          <p14:tracePt t="32534" x="10387013" y="4649788"/>
          <p14:tracePt t="32559" x="10407650" y="4649788"/>
          <p14:tracePt t="32565" x="10426700" y="4649788"/>
          <p14:tracePt t="32569" x="10456863" y="4638675"/>
          <p14:tracePt t="32580" x="10477500" y="4629150"/>
          <p14:tracePt t="32584" x="10487025" y="4629150"/>
          <p14:tracePt t="32596" x="10498138" y="4629150"/>
          <p14:tracePt t="32674" x="10487025" y="4629150"/>
          <p14:tracePt t="32680" x="10477500" y="4629150"/>
          <p14:tracePt t="32693" x="10456863" y="4619625"/>
          <p14:tracePt t="32694" x="10437813" y="4598988"/>
          <p14:tracePt t="32700" x="10417175" y="4589463"/>
          <p14:tracePt t="32712" x="10366375" y="4589463"/>
          <p14:tracePt t="32719" x="10306050" y="4589463"/>
          <p14:tracePt t="33225" x="10296525" y="4589463"/>
          <p14:tracePt t="33234" x="10285413" y="4589463"/>
          <p14:tracePt t="33249" x="10275888" y="4589463"/>
          <p14:tracePt t="33257" x="10275888" y="4598988"/>
          <p14:tracePt t="33260" x="10266363" y="4608513"/>
          <p14:tracePt t="33269" x="10245725" y="4608513"/>
          <p14:tracePt t="33278" x="10185400" y="4629150"/>
          <p14:tracePt t="33283" x="9893300" y="4659313"/>
          <p14:tracePt t="33288" x="9782175" y="4668838"/>
          <p14:tracePt t="33298" x="9550400" y="4710113"/>
          <p14:tracePt t="33303" x="9147175" y="4710113"/>
          <p14:tracePt t="33313" x="8994775" y="4719638"/>
          <p14:tracePt t="33318" x="8672513" y="4740275"/>
          <p14:tracePt t="33328" x="8329613" y="4770438"/>
          <p14:tracePt t="33333" x="8248650" y="4770438"/>
          <p14:tracePt t="33338" x="8007350" y="4770438"/>
          <p14:tracePt t="33348" x="7815263" y="4770438"/>
          <p14:tracePt t="33359" x="7704138" y="4770438"/>
          <p14:tracePt t="33363" x="7502525" y="4770438"/>
          <p14:tracePt t="33368" x="7078663" y="4810125"/>
          <p14:tracePt t="33378" x="6958013" y="4821238"/>
          <p14:tracePt t="33383" x="6534150" y="4830763"/>
          <p14:tracePt t="33393" x="6142038" y="4891088"/>
          <p14:tracePt t="33398" x="5627688" y="4962525"/>
          <p14:tracePt t="33408" x="5254625" y="5053013"/>
          <p14:tracePt t="33413" x="4819650" y="5133975"/>
          <p14:tracePt t="33418" x="4476750" y="5183188"/>
          <p14:tracePt t="33428" x="4356100" y="5213350"/>
          <p14:tracePt t="33438" x="4154488" y="5213350"/>
          <p14:tracePt t="33443" x="4073525" y="5203825"/>
          <p14:tracePt t="33448" x="4013200" y="5183188"/>
          <p14:tracePt t="33458" x="3983038" y="5173663"/>
          <p14:tracePt t="33463" x="3932238" y="5153025"/>
          <p14:tracePt t="33475" x="3902075" y="5133975"/>
          <p14:tracePt t="33478" x="3832225" y="5113338"/>
          <p14:tracePt t="33488" x="3721100" y="5113338"/>
          <p14:tracePt t="33493" x="3600450" y="5153025"/>
          <p14:tracePt t="33498" x="3479800" y="5194300"/>
          <p14:tracePt t="33509" x="3348038" y="5264150"/>
          <p14:tracePt t="33518" x="3146425" y="5354638"/>
          <p14:tracePt t="33525" x="2984500" y="5426075"/>
          <p14:tracePt t="33528" x="2873375" y="5476875"/>
          <p14:tracePt t="33538" x="2813050" y="5516563"/>
          <p14:tracePt t="33543" x="2743200" y="5546725"/>
          <p14:tracePt t="33553" x="2671763" y="5576888"/>
          <p14:tracePt t="33559" x="2652713" y="5597525"/>
          <p14:tracePt t="33569" x="2622550" y="5607050"/>
          <p14:tracePt t="33575" x="2581275" y="5618163"/>
          <p14:tracePt t="33578" x="2530475" y="5637213"/>
          <p14:tracePt t="33588" x="2460625" y="5657850"/>
          <p14:tracePt t="33598" x="2390775" y="5667375"/>
          <p14:tracePt t="33603" x="2328863" y="5688013"/>
          <p14:tracePt t="33609" x="2219325" y="5727700"/>
          <p14:tracePt t="33618" x="2147888" y="5748338"/>
          <p14:tracePt t="33625" x="2036763" y="5778500"/>
          <p14:tracePt t="33633" x="1955800" y="5808663"/>
          <p14:tracePt t="33638" x="1865313" y="5849938"/>
          <p14:tracePt t="33648" x="1825625" y="5849938"/>
          <p14:tracePt t="33653" x="1765300" y="5859463"/>
          <p14:tracePt t="33659" x="1744663" y="5859463"/>
          <p14:tracePt t="33668" x="1724025" y="5859463"/>
          <p14:tracePt t="33678" x="1704975" y="5859463"/>
          <p14:tracePt t="33683" x="1684338" y="5859463"/>
          <p14:tracePt t="33698" x="1663700" y="5859463"/>
          <p14:tracePt t="33703" x="1643063" y="5868988"/>
          <p14:tracePt t="33713" x="1582738" y="5880100"/>
          <p14:tracePt t="33718" x="1492250" y="5910263"/>
          <p14:tracePt t="33728" x="1411288" y="5919788"/>
          <p14:tracePt t="33733" x="1350963" y="5940425"/>
          <p14:tracePt t="33738" x="1300163" y="5949950"/>
          <p14:tracePt t="33748" x="1270000" y="5949950"/>
          <p14:tracePt t="33759" x="1239838" y="5949950"/>
          <p14:tracePt t="33763" x="1220788" y="5949950"/>
          <p14:tracePt t="33768" x="1209675" y="5940425"/>
          <p14:tracePt t="33778" x="1190625" y="5919788"/>
          <p14:tracePt t="33783" x="1190625" y="5899150"/>
          <p14:tracePt t="33793" x="1169988" y="5889625"/>
          <p14:tracePt t="33798" x="1169988" y="5880100"/>
          <p14:tracePt t="33893" x="1169988" y="5868988"/>
          <p14:tracePt t="33898" x="1169988" y="5859463"/>
          <p14:tracePt t="33918" x="1169988" y="5849938"/>
          <p14:tracePt t="33924" x="1160463" y="5849938"/>
          <p14:tracePt t="34004" x="1179513" y="5849938"/>
          <p14:tracePt t="34012" x="1209675" y="5849938"/>
          <p14:tracePt t="34019" x="1260475" y="5849938"/>
          <p14:tracePt t="34033" x="1371600" y="5829300"/>
          <p14:tracePt t="34034" x="1471613" y="5829300"/>
          <p14:tracePt t="34039" x="1593850" y="5799138"/>
          <p14:tracePt t="34048" x="1885950" y="5759450"/>
          <p14:tracePt t="34053" x="1946275" y="5759450"/>
          <p14:tracePt t="34060" x="2057400" y="5789613"/>
          <p14:tracePt t="34068" x="2108200" y="5819775"/>
          <p14:tracePt t="34079" x="2168525" y="5868988"/>
          <p14:tracePt t="34083" x="2208213" y="5899150"/>
          <p14:tracePt t="34088" x="2228850" y="5910263"/>
          <p14:tracePt t="34098" x="2238375" y="5940425"/>
          <p14:tracePt t="34103" x="2259013" y="5949950"/>
          <p14:tracePt t="34114" x="2279650" y="5961063"/>
          <p14:tracePt t="34118" x="2279650" y="5970588"/>
          <p14:tracePt t="34129" x="2289175" y="5980113"/>
          <p14:tracePt t="34148" x="2298700" y="5980113"/>
          <p14:tracePt t="34163" x="2309813" y="5970588"/>
          <p14:tracePt t="34168" x="2309813" y="5961063"/>
          <p14:tracePt t="34179" x="2339975" y="5949950"/>
          <p14:tracePt t="34183" x="2359025" y="5919788"/>
          <p14:tracePt t="34195" x="2379663" y="5910263"/>
          <p14:tracePt t="34198" x="2400300" y="5899150"/>
          <p14:tracePt t="34212" x="2409825" y="5899150"/>
          <p14:tracePt t="34279" x="2420938" y="5899150"/>
          <p14:tracePt t="34296" x="2420938" y="5889625"/>
          <p14:tracePt t="34298" x="2430463" y="5880100"/>
          <p14:tracePt t="34312" x="2451100" y="5838825"/>
          <p14:tracePt t="34319" x="2500313" y="5819775"/>
          <p14:tracePt t="34329" x="2601913" y="5789613"/>
          <p14:tracePt t="34340" x="2641600" y="5799138"/>
          <p14:tracePt t="34343" x="2701925" y="5808663"/>
          <p14:tracePt t="34353" x="2773363" y="5829300"/>
          <p14:tracePt t="34359" x="2824163" y="5859463"/>
          <p14:tracePt t="34368" x="2863850" y="5880100"/>
          <p14:tracePt t="34373" x="2903538" y="5899150"/>
          <p14:tracePt t="34378" x="2935288" y="5899150"/>
          <p14:tracePt t="34388" x="2984500" y="5910263"/>
          <p14:tracePt t="34398" x="3014663" y="5910263"/>
          <p14:tracePt t="34403" x="3055938" y="5910263"/>
          <p14:tracePt t="34410" x="3086100" y="5910263"/>
          <p14:tracePt t="34418" x="3116263" y="5910263"/>
          <p14:tracePt t="34423" x="3136900" y="5910263"/>
          <p14:tracePt t="34433" x="3155950" y="5910263"/>
          <p14:tracePt t="34448" x="3167063" y="5910263"/>
          <p14:tracePt t="43724" x="3167063" y="5899150"/>
          <p14:tracePt t="43734" x="3167063" y="5889625"/>
          <p14:tracePt t="43789" x="3176588" y="5880100"/>
          <p14:tracePt t="43801" x="3206750" y="5838825"/>
          <p14:tracePt t="43806" x="3348038" y="5727700"/>
          <p14:tracePt t="43816" x="3811588" y="5426075"/>
          <p14:tracePt t="43821" x="3902075" y="5324475"/>
          <p14:tracePt t="43823" x="4054475" y="5183188"/>
          <p14:tracePt t="43835" x="4476750" y="4800600"/>
          <p14:tracePt t="43843" x="4538663" y="4740275"/>
          <p14:tracePt t="43851" x="4608513" y="4679950"/>
          <p14:tracePt t="43854" x="4618038" y="4668838"/>
          <p14:tracePt t="43863" x="4629150" y="4659313"/>
          <p14:tracePt t="43869" x="4659313" y="4659313"/>
          <p14:tracePt t="43886" x="4689475" y="4629150"/>
          <p14:tracePt t="43894" x="4740275" y="4598988"/>
          <p14:tracePt t="43901" x="4770438" y="4568825"/>
          <p14:tracePt t="43903" x="4891088" y="4497388"/>
          <p14:tracePt t="43913" x="4981575" y="4448175"/>
          <p14:tracePt t="43923" x="5072063" y="4346575"/>
          <p14:tracePt t="43928" x="5192713" y="4175125"/>
          <p14:tracePt t="43935" x="5254625" y="4094163"/>
          <p14:tracePt t="43943" x="5395913" y="3952875"/>
          <p14:tracePt t="43951" x="5535613" y="3852863"/>
          <p14:tracePt t="43958" x="5576888" y="3811588"/>
          <p14:tracePt t="43963" x="5607050" y="3781425"/>
          <p14:tracePt t="43973" x="5616575" y="3771900"/>
          <p14:tracePt t="44039" x="5616575" y="3762375"/>
          <p14:tracePt t="44054" x="5616575" y="3751263"/>
          <p14:tracePt t="44066" x="5607050" y="3741738"/>
          <p14:tracePt t="44075" x="5535613" y="3732213"/>
          <p14:tracePt t="44086" x="5445125" y="3732213"/>
          <p14:tracePt t="44092" x="5334000" y="3771900"/>
          <p14:tracePt t="44095" x="5284788" y="3802063"/>
          <p14:tracePt t="44103" x="5153025" y="3841750"/>
          <p14:tracePt t="44108" x="4881563" y="3913188"/>
          <p14:tracePt t="44118" x="4810125" y="3933825"/>
          <p14:tracePt t="44123" x="4719638" y="3963988"/>
          <p14:tracePt t="44136" x="4608513" y="4003675"/>
          <p14:tracePt t="44139" x="4476750" y="4024313"/>
          <p14:tracePt t="44143" x="4346575" y="4044950"/>
          <p14:tracePt t="44153" x="4256088" y="4075113"/>
          <p14:tracePt t="44163" x="4175125" y="4094163"/>
          <p14:tracePt t="44169" x="4064000" y="4135438"/>
          <p14:tracePt t="44174" x="3932238" y="4135438"/>
          <p14:tracePt t="44185" x="3822700" y="4154488"/>
          <p14:tracePt t="44188" x="3751263" y="4154488"/>
          <p14:tracePt t="44202" x="3711575" y="4154488"/>
          <p14:tracePt t="44204" x="3660775" y="4154488"/>
          <p14:tracePt t="44213" x="3600450" y="4154488"/>
          <p14:tracePt t="44219" x="3529013" y="4144963"/>
          <p14:tracePt t="44223" x="3449638" y="4135438"/>
          <p14:tracePt t="44236" x="3378200" y="4135438"/>
          <p14:tracePt t="44243" x="3338513" y="4135438"/>
          <p14:tracePt t="44252" x="3297238" y="4135438"/>
          <p14:tracePt t="44254" x="3278188" y="4144963"/>
          <p14:tracePt t="44263" x="3246438" y="4144963"/>
          <p14:tracePt t="44269" x="3227388" y="4144963"/>
          <p14:tracePt t="44278" x="3216275" y="4144963"/>
          <p14:tracePt t="44286" x="3206750" y="4144963"/>
          <p14:tracePt t="44293" x="3186113" y="4154488"/>
          <p14:tracePt t="44302" x="3186113" y="4165600"/>
          <p14:tracePt t="44304" x="3155950" y="4175125"/>
          <p14:tracePt t="44313" x="3125788" y="4184650"/>
          <p14:tracePt t="44323" x="3106738" y="4195763"/>
          <p14:tracePt t="44328" x="3086100" y="4195763"/>
          <p14:tracePt t="44336" x="3065463" y="4195763"/>
          <p14:tracePt t="44343" x="3044825" y="4195763"/>
          <p14:tracePt t="44352" x="3014663" y="4195763"/>
          <p14:tracePt t="44358" x="2995613" y="4205288"/>
          <p14:tracePt t="44363" x="2984500" y="4216400"/>
          <p14:tracePt t="44373" x="2974975" y="4216400"/>
          <p14:tracePt t="44378" x="2965450" y="4216400"/>
          <p14:tracePt t="44386" x="2954338" y="4216400"/>
          <p14:tracePt t="44393" x="2944813" y="4216400"/>
          <p14:tracePt t="44408" x="2935288" y="4225925"/>
          <p14:tracePt t="44423" x="2924175" y="4225925"/>
          <p14:tracePt t="44438" x="2914650" y="4225925"/>
          <p14:tracePt t="44443" x="2903538" y="4225925"/>
          <p14:tracePt t="44453" x="2894013" y="4225925"/>
          <p14:tracePt t="44463" x="2884488" y="4225925"/>
          <p14:tracePt t="44478" x="2863850" y="4225925"/>
          <p14:tracePt t="44493" x="2854325" y="4225925"/>
          <p14:tracePt t="44508" x="2833688" y="4225925"/>
          <p14:tracePt t="44523" x="2833688" y="4246563"/>
          <p14:tracePt t="44569" x="2833688" y="4256088"/>
          <p14:tracePt t="44589" x="2833688" y="4265613"/>
          <p14:tracePt t="44617" x="2843213" y="4276725"/>
          <p14:tracePt t="44625" x="2873375" y="4316413"/>
          <p14:tracePt t="44637" x="2884488" y="4346575"/>
          <p14:tracePt t="44644" x="2903538" y="4367213"/>
          <p14:tracePt t="44655" x="2944813" y="4418013"/>
          <p14:tracePt t="44665" x="2974975" y="4448175"/>
          <p14:tracePt t="44672" x="3005138" y="4467225"/>
          <p14:tracePt t="44679" x="3025775" y="4487863"/>
          <p14:tracePt t="44689" x="3035300" y="4487863"/>
          <p14:tracePt t="44694" x="3035300" y="4497388"/>
          <p14:tracePt t="44706" x="3055938" y="4508500"/>
          <p14:tracePt t="44719" x="3065463" y="4508500"/>
          <p14:tracePt t="44744" x="3074988" y="4508500"/>
          <p14:tracePt t="44753" x="3086100" y="4508500"/>
          <p14:tracePt t="44758" x="3095625" y="4508500"/>
          <p14:tracePt t="44764" x="3116263" y="4497388"/>
          <p14:tracePt t="44774" x="3155950" y="4487863"/>
          <p14:tracePt t="44779" x="3176588" y="4487863"/>
          <p14:tracePt t="44787" x="3216275" y="4487863"/>
          <p14:tracePt t="44794" x="3246438" y="4487863"/>
          <p14:tracePt t="44802" x="3267075" y="4487863"/>
          <p14:tracePt t="44808" x="3308350" y="4497388"/>
          <p14:tracePt t="44817" x="3357563" y="4508500"/>
          <p14:tracePt t="44824" x="3408363" y="4518025"/>
          <p14:tracePt t="44828" x="3509963" y="4518025"/>
          <p14:tracePt t="44839" x="3570288" y="4518025"/>
          <p14:tracePt t="44844" x="3609975" y="4527550"/>
          <p14:tracePt t="44854" x="3640138" y="4527550"/>
          <p14:tracePt t="44859" x="3670300" y="4527550"/>
          <p14:tracePt t="44864" x="3690938" y="4527550"/>
          <p14:tracePt t="44886" x="3781425" y="4527550"/>
          <p14:tracePt t="44890" x="3841750" y="4527550"/>
          <p14:tracePt t="44894" x="3913188" y="4538663"/>
          <p14:tracePt t="44903" x="3973513" y="4538663"/>
          <p14:tracePt t="44909" x="4024313" y="4538663"/>
          <p14:tracePt t="44920" x="4054475" y="4538663"/>
          <p14:tracePt t="44924" x="4103688" y="4538663"/>
          <p14:tracePt t="44937" x="4133850" y="4538663"/>
          <p14:tracePt t="44939" x="4184650" y="4527550"/>
          <p14:tracePt t="44944" x="4244975" y="4527550"/>
          <p14:tracePt t="44954" x="4286250" y="4527550"/>
          <p14:tracePt t="44958" x="4325938" y="4527550"/>
          <p14:tracePt t="44971" x="4346575" y="4527550"/>
          <p14:tracePt t="44974" x="4367213" y="4527550"/>
          <p14:tracePt t="44988" x="4416425" y="4527550"/>
          <p14:tracePt t="45004" x="4446588" y="4548188"/>
          <p14:tracePt t="45014" x="4476750" y="4548188"/>
          <p14:tracePt t="45020" x="4508500" y="4548188"/>
          <p14:tracePt t="45024" x="4548188" y="4548188"/>
          <p14:tracePt t="45038" x="4740275" y="4548188"/>
          <p14:tracePt t="45053" x="4881563" y="4538663"/>
          <p14:tracePt t="45063" x="4921250" y="4538663"/>
          <p14:tracePt t="45070" x="4981575" y="4538663"/>
          <p14:tracePt t="45079" x="5072063" y="4538663"/>
          <p14:tracePt t="45087" x="5122863" y="4538663"/>
          <p14:tracePt t="45094" x="5233988" y="4538663"/>
          <p14:tracePt t="45105" x="5314950" y="4538663"/>
          <p14:tracePt t="45114" x="5354638" y="4548188"/>
          <p14:tracePt t="45120" x="5384800" y="4559300"/>
          <p14:tracePt t="45129" x="5426075" y="4559300"/>
          <p14:tracePt t="45137" x="5456238" y="4568825"/>
          <p14:tracePt t="45143" x="5567363" y="4578350"/>
          <p14:tracePt t="45153" x="5667375" y="4578350"/>
          <p14:tracePt t="45159" x="5737225" y="4578350"/>
          <p14:tracePt t="45163" x="5799138" y="4568825"/>
          <p14:tracePt t="45174" x="5848350" y="4559300"/>
          <p14:tracePt t="45178" x="5919788" y="4538663"/>
          <p14:tracePt t="45187" x="6030913" y="4527550"/>
          <p14:tracePt t="45193" x="6091238" y="4527550"/>
          <p14:tracePt t="45203" x="6151563" y="4527550"/>
          <p14:tracePt t="45209" x="6181725" y="4518025"/>
          <p14:tracePt t="45213" x="6211888" y="4518025"/>
          <p14:tracePt t="45224" x="6242050" y="4518025"/>
          <p14:tracePt t="45228" x="6262688" y="4518025"/>
          <p14:tracePt t="45239" x="6272213" y="4518025"/>
          <p14:tracePt t="45244" x="6302375" y="4518025"/>
          <p14:tracePt t="45254" x="6323013" y="4518025"/>
          <p14:tracePt t="45259" x="6373813" y="4518025"/>
          <p14:tracePt t="45263" x="6484938" y="4518025"/>
          <p14:tracePt t="45274" x="6524625" y="4518025"/>
          <p14:tracePt t="45278" x="6615113" y="4518025"/>
          <p14:tracePt t="45289" x="6665913" y="4518025"/>
          <p14:tracePt t="45294" x="6696075" y="4518025"/>
          <p14:tracePt t="45304" x="6726238" y="4518025"/>
          <p14:tracePt t="45309" x="6765925" y="4518025"/>
          <p14:tracePt t="45320" x="6807200" y="4518025"/>
          <p14:tracePt t="45324" x="6858000" y="4518025"/>
          <p14:tracePt t="45338" x="6937375" y="4518025"/>
          <p14:tracePt t="45344" x="6948488" y="4518025"/>
          <p14:tracePt t="45355" x="6958013" y="4518025"/>
          <p14:tracePt t="45359" x="6988175" y="4518025"/>
          <p14:tracePt t="45370" x="7008813" y="4518025"/>
          <p14:tracePt t="45374" x="7038975" y="4497388"/>
          <p14:tracePt t="45388" x="7108825" y="4467225"/>
          <p14:tracePt t="45394" x="7150100" y="4437063"/>
          <p14:tracePt t="45403" x="7180263" y="4427538"/>
          <p14:tracePt t="45414" x="7240588" y="4418013"/>
          <p14:tracePt t="45420" x="7300913" y="4418013"/>
          <p14:tracePt t="45423" x="7351713" y="4418013"/>
          <p14:tracePt t="45436" x="7381875" y="4418013"/>
          <p14:tracePt t="45440" x="7412038" y="4418013"/>
          <p14:tracePt t="45449" x="7432675" y="4418013"/>
          <p14:tracePt t="45455" x="7451725" y="4418013"/>
          <p14:tracePt t="45464" x="7472363" y="4418013"/>
          <p14:tracePt t="45470" x="7502525" y="4418013"/>
          <p14:tracePt t="45474" x="7523163" y="4418013"/>
          <p14:tracePt t="45488" x="7562850" y="4418013"/>
          <p14:tracePt t="45494" x="7604125" y="4406900"/>
          <p14:tracePt t="45499" x="7673975" y="4397375"/>
          <p14:tracePt t="45504" x="7704138" y="4397375"/>
          <p14:tracePt t="45514" x="7734300" y="4397375"/>
          <p14:tracePt t="45520" x="7745413" y="4397375"/>
          <p14:tracePt t="45529" x="7764463" y="4387850"/>
          <p14:tracePt t="45539" x="7775575" y="4387850"/>
          <p14:tracePt t="45579" x="7785100" y="4376738"/>
          <p14:tracePt t="45586" x="7785100" y="4356100"/>
          <p14:tracePt t="45594" x="7805738" y="4346575"/>
          <p14:tracePt t="45608" x="7805738" y="4337050"/>
          <p14:tracePt t="45679" x="7794625" y="4337050"/>
          <p14:tracePt t="45689" x="7785100" y="4337050"/>
          <p14:tracePt t="45696" x="7785100" y="4346575"/>
          <p14:tracePt t="45709" x="7775575" y="4346575"/>
          <p14:tracePt t="45724" x="7764463" y="4346575"/>
          <p14:tracePt t="45741" x="7764463" y="4356100"/>
          <p14:tracePt t="45743" x="7754938" y="4356100"/>
          <p14:tracePt t="45754" x="7754938" y="4367213"/>
          <p14:tracePt t="45759" x="7745413" y="4367213"/>
          <p14:tracePt t="45771" x="7734300" y="4367213"/>
          <p14:tracePt t="45774" x="7704138" y="4387850"/>
          <p14:tracePt t="45789" x="7643813" y="4418013"/>
          <p14:tracePt t="45794" x="7604125" y="4457700"/>
          <p14:tracePt t="45804" x="7573963" y="4487863"/>
          <p14:tracePt t="45814" x="7532688" y="4538663"/>
          <p14:tracePt t="45821" x="7472363" y="4578350"/>
          <p14:tracePt t="45824" x="7351713" y="4668838"/>
          <p14:tracePt t="45838" x="7069138" y="4821238"/>
          <p14:tracePt t="45849" x="6999288" y="4851400"/>
          <p14:tracePt t="45854" x="6846888" y="4941888"/>
          <p14:tracePt t="45864" x="6575425" y="5022850"/>
          <p14:tracePt t="45871" x="6443663" y="5062538"/>
          <p14:tracePt t="45890" x="6332538" y="5122863"/>
          <p14:tracePt t="45894" x="6292850" y="5164138"/>
          <p14:tracePt t="45899" x="6242050" y="5194300"/>
          <p14:tracePt t="45904" x="6191250" y="5245100"/>
          <p14:tracePt t="45914" x="6121400" y="5314950"/>
          <p14:tracePt t="45920" x="6040438" y="5375275"/>
          <p14:tracePt t="45929" x="6000750" y="5416550"/>
          <p14:tracePt t="45937" x="5949950" y="5456238"/>
          <p14:tracePt t="45944" x="5908675" y="5486400"/>
          <p14:tracePt t="45949" x="5859463" y="5537200"/>
          <p14:tracePt t="45954" x="5799138" y="5576888"/>
          <p14:tracePt t="45964" x="5718175" y="5637213"/>
          <p14:tracePt t="45975" x="5627688" y="5688013"/>
          <p14:tracePt t="45979" x="5576888" y="5718175"/>
          <p14:tracePt t="45989" x="5526088" y="5738813"/>
          <p14:tracePt t="45994" x="5505450" y="5738813"/>
          <p14:tracePt t="45999" x="5495925" y="5759450"/>
          <p14:tracePt t="46008" x="5486400" y="5759450"/>
          <p14:tracePt t="46024" x="5475288" y="5759450"/>
          <p14:tracePt t="46029" x="5465763" y="5759450"/>
          <p14:tracePt t="46038" x="5456238" y="5759450"/>
          <p14:tracePt t="46103" x="5456238" y="5748338"/>
          <p14:tracePt t="46114" x="5456238" y="5738813"/>
          <p14:tracePt t="46124" x="5456238" y="5718175"/>
          <p14:tracePt t="46129" x="5465763" y="5708650"/>
          <p14:tracePt t="46138" x="5465763" y="5697538"/>
          <p14:tracePt t="46143" x="5475288" y="5667375"/>
          <p14:tracePt t="46159" x="5495925" y="5657850"/>
          <p14:tracePt t="46173" x="5556250" y="5678488"/>
          <p14:tracePt t="46624" x="5597525" y="5688013"/>
          <p14:tracePt t="46636" x="5676900" y="5718175"/>
          <p14:tracePt t="46642" x="5718175" y="5738813"/>
          <p14:tracePt t="46654" x="5788025" y="5778500"/>
          <p14:tracePt t="46664" x="5799138" y="5789613"/>
          <p14:tracePt t="46675" x="5838825" y="5789613"/>
          <p14:tracePt t="46687" x="5848350" y="5789613"/>
          <p14:tracePt t="46693" x="5859463" y="5789613"/>
          <p14:tracePt t="46698" x="5868988" y="5789613"/>
          <p14:tracePt t="46703" x="5889625" y="5789613"/>
          <p14:tracePt t="46713" x="5919788" y="5778500"/>
          <p14:tracePt t="46718" x="5949950" y="5759450"/>
          <p14:tracePt t="46728" x="5989638" y="5738813"/>
          <p14:tracePt t="46735" x="6000750" y="5738813"/>
          <p14:tracePt t="46744" x="6019800" y="5738813"/>
          <p14:tracePt t="46799" x="6030913" y="5738813"/>
          <p14:tracePt t="46814" x="6040438" y="5738813"/>
          <p14:tracePt t="46845" x="6049963" y="5727700"/>
          <p14:tracePt t="46855" x="6070600" y="5727700"/>
          <p14:tracePt t="46935" x="6080125" y="5727700"/>
          <p14:tracePt t="46946" x="6091238" y="5727700"/>
          <p14:tracePt t="46954" x="6100763" y="5727700"/>
          <p14:tracePt t="46962" x="6121400" y="5727700"/>
          <p14:tracePt t="46975" x="6191250" y="5727700"/>
          <p14:tracePt t="46987" x="6221413" y="5727700"/>
          <p14:tracePt t="46989" x="6262688" y="5727700"/>
          <p14:tracePt t="46994" x="6292850" y="5727700"/>
          <p14:tracePt t="47004" x="6343650" y="5727700"/>
          <p14:tracePt t="47009" x="6383338" y="5748338"/>
          <p14:tracePt t="47021" x="6443663" y="5748338"/>
          <p14:tracePt t="47025" x="6473825" y="5748338"/>
          <p14:tracePt t="47038" x="6494463" y="5768975"/>
          <p14:tracePt t="47039" x="6515100" y="5778500"/>
          <p14:tracePt t="47048" x="6524625" y="5778500"/>
          <p14:tracePt t="47084" x="6534150" y="5778500"/>
          <p14:tracePt t="47098" x="6545263" y="5778500"/>
          <p14:tracePt t="47103" x="6554788" y="5778500"/>
          <p14:tracePt t="47119" x="6564313" y="5778500"/>
          <p14:tracePt t="47128" x="6575425" y="5789613"/>
          <p14:tracePt t="47138" x="6584950" y="5789613"/>
          <p14:tracePt t="47198" x="6594475" y="5789613"/>
          <p14:tracePt t="47228" x="6605588" y="5789613"/>
          <p14:tracePt t="47234" x="6615113" y="5789613"/>
          <p14:tracePt t="47243" x="6624638" y="5789613"/>
          <p14:tracePt t="47249" x="6635750" y="5789613"/>
          <p14:tracePt t="47258" x="6635750" y="5799138"/>
          <p14:tracePt t="47288" x="6635750" y="5808663"/>
          <p14:tracePt t="48555" x="6735763" y="5748338"/>
          <p14:tracePt t="48561" x="6846888" y="5667375"/>
          <p14:tracePt t="48570" x="6948488" y="5588000"/>
          <p14:tracePt t="48580" x="7523163" y="5183188"/>
          <p14:tracePt t="48591" x="7643813" y="5092700"/>
          <p14:tracePt t="48594" x="7824788" y="4992688"/>
          <p14:tracePt t="48609" x="8320088" y="4830763"/>
          <p14:tracePt t="48622" x="8380413" y="4821238"/>
          <p14:tracePt t="48624" x="8410575" y="4821238"/>
          <p14:tracePt t="48633" x="8431213" y="4821238"/>
          <p14:tracePt t="48639" x="8450263" y="4821238"/>
          <p14:tracePt t="48643" x="8461375" y="4821238"/>
          <p14:tracePt t="48656" x="8480425" y="4821238"/>
          <p14:tracePt t="48673" x="8491538" y="4821238"/>
          <p14:tracePt t="48699" x="8501063" y="4821238"/>
          <p14:tracePt t="48705" x="8521700" y="4821238"/>
          <p14:tracePt t="48714" x="8551863" y="4800600"/>
          <p14:tracePt t="48722" x="8582025" y="4800600"/>
          <p14:tracePt t="48724" x="8591550" y="4800600"/>
          <p14:tracePt t="48815" x="8591550" y="4810125"/>
          <p14:tracePt t="48874" x="8602663" y="4810125"/>
          <p14:tracePt t="48887" x="8612188" y="4800600"/>
          <p14:tracePt t="48900" x="8693150" y="4719638"/>
          <p14:tracePt t="48910" x="8712200" y="4699000"/>
          <p14:tracePt t="48943" x="8712200" y="4710113"/>
          <p14:tracePt t="48953" x="8712200" y="4730750"/>
          <p14:tracePt t="48963" x="8712200" y="4740275"/>
          <p14:tracePt t="48978" x="8712200" y="4749800"/>
          <p14:tracePt t="48989" x="8712200" y="4760913"/>
          <p14:tracePt t="49636" x="8732838" y="4760913"/>
          <p14:tracePt t="49644" x="8753475" y="4760913"/>
          <p14:tracePt t="49650" x="8783638" y="4760913"/>
          <p14:tracePt t="49659" x="8813800" y="4760913"/>
          <p14:tracePt t="49664" x="8864600" y="4749800"/>
          <p14:tracePt t="49674" x="8894763" y="4749800"/>
          <p14:tracePt t="49678" x="8913813" y="4740275"/>
          <p14:tracePt t="49683" x="8934450" y="4730750"/>
          <p14:tracePt t="49693" x="8955088" y="4719638"/>
          <p14:tracePt t="49698" x="8975725" y="4710113"/>
          <p14:tracePt t="49713" x="8985250" y="4710113"/>
          <p14:tracePt t="49728" x="9005888" y="4719638"/>
          <p14:tracePt t="49740" x="9015413" y="4740275"/>
          <p14:tracePt t="49743" x="9036050" y="4760913"/>
          <p14:tracePt t="49749" x="9045575" y="4821238"/>
          <p14:tracePt t="49758" x="9066213" y="4881563"/>
          <p14:tracePt t="49763" x="9085263" y="4911725"/>
          <p14:tracePt t="49773" x="9096375" y="4941888"/>
          <p14:tracePt t="49778" x="9096375" y="4962525"/>
          <p14:tracePt t="49790" x="9096375" y="4972050"/>
          <p14:tracePt t="49793" x="9105900" y="4981575"/>
          <p14:tracePt t="49809" x="9105900" y="4992688"/>
          <p14:tracePt t="49937" x="9117013" y="4992688"/>
          <p14:tracePt t="49964" x="9117013" y="4981575"/>
          <p14:tracePt t="50021" x="9105900" y="4981575"/>
          <p14:tracePt t="50029" x="9075738" y="4981575"/>
          <p14:tracePt t="50038" x="9015413" y="4962525"/>
          <p14:tracePt t="50045" x="8934450" y="4932363"/>
          <p14:tracePt t="50049" x="8732838" y="4851400"/>
          <p14:tracePt t="50058" x="8612188" y="4779963"/>
          <p14:tracePt t="50063" x="8572500" y="4740275"/>
          <p14:tracePt t="50069" x="8501063" y="4638675"/>
          <p14:tracePt t="50078" x="8480425" y="4487863"/>
          <p14:tracePt t="50083" x="8480425" y="4216400"/>
          <p14:tracePt t="50093" x="8491538" y="4144963"/>
          <p14:tracePt t="50098" x="8540750" y="4033838"/>
          <p14:tracePt t="50109" x="8591550" y="3983038"/>
          <p14:tracePt t="50113" x="8723313" y="3913188"/>
          <p14:tracePt t="50124" x="8793163" y="3903663"/>
          <p14:tracePt t="50128" x="8843963" y="3903663"/>
          <p14:tracePt t="50135" x="8904288" y="3913188"/>
          <p14:tracePt t="50143" x="8964613" y="3952875"/>
          <p14:tracePt t="50148" x="9005888" y="3994150"/>
          <p14:tracePt t="50159" x="9055100" y="4054475"/>
          <p14:tracePt t="50163" x="9075738" y="4105275"/>
          <p14:tracePt t="50174" x="9085263" y="4165600"/>
          <p14:tracePt t="50178" x="9085263" y="4184650"/>
          <p14:tracePt t="50190" x="9085263" y="4216400"/>
          <p14:tracePt t="50193" x="9075738" y="4225925"/>
          <p14:tracePt t="50209" x="9075738" y="4235450"/>
          <p14:tracePt t="50258" x="9166225" y="4225925"/>
          <p14:tracePt t="50268" x="9217025" y="4225925"/>
          <p14:tracePt t="50275" x="9247188" y="4225925"/>
          <p14:tracePt t="50284" x="9277350" y="4235450"/>
          <p14:tracePt t="50293" x="9337675" y="4265613"/>
          <p14:tracePt t="50310" x="9409113" y="4306888"/>
          <p14:tracePt t="50327" x="9520238" y="4367213"/>
          <p14:tracePt t="50339" x="9590088" y="4387850"/>
          <p14:tracePt t="50344" x="9640888" y="4418013"/>
          <p14:tracePt t="50349" x="9680575" y="4427538"/>
          <p14:tracePt t="50361" x="9710738" y="4427538"/>
          <p14:tracePt t="50365" x="9731375" y="4437063"/>
          <p14:tracePt t="50370" x="9752013" y="4457700"/>
          <p14:tracePt t="50376" x="9771063" y="4467225"/>
          <p14:tracePt t="50384" x="9791700" y="4487863"/>
          <p14:tracePt t="50392" x="9821863" y="4497388"/>
          <p14:tracePt t="50399" x="9842500" y="4518025"/>
          <p14:tracePt t="50410" x="9863138" y="4527550"/>
          <p14:tracePt t="50416" x="9882188" y="4548188"/>
          <p14:tracePt t="50423" x="9912350" y="4548188"/>
          <p14:tracePt t="50429" x="9923463" y="4548188"/>
          <p14:tracePt t="50434" x="9932988" y="4548188"/>
          <p14:tracePt t="50444" x="9953625" y="4548188"/>
          <p14:tracePt t="50455" x="9972675" y="4538663"/>
          <p14:tracePt t="50464" x="9983788" y="4538663"/>
          <p14:tracePt t="50469" x="9983788" y="4527550"/>
          <p14:tracePt t="50479" x="9993313" y="4518025"/>
          <p14:tracePt t="50494" x="10004425" y="4518025"/>
          <p14:tracePt t="50498" x="10013950" y="4508500"/>
          <p14:tracePt t="50509" x="10034588" y="4508500"/>
          <p14:tracePt t="50514" x="10044113" y="4508500"/>
          <p14:tracePt t="50524" x="10064750" y="4508500"/>
          <p14:tracePt t="50528" x="10074275" y="4508500"/>
          <p14:tracePt t="50533" x="10104438" y="4508500"/>
          <p14:tracePt t="50543" x="10125075" y="4497388"/>
          <p14:tracePt t="50548" x="10144125" y="4487863"/>
          <p14:tracePt t="50559" x="10185400" y="4478338"/>
          <p14:tracePt t="50563" x="10215563" y="4478338"/>
          <p14:tracePt t="50575" x="10236200" y="4478338"/>
          <p14:tracePt t="50578" x="10255250" y="4478338"/>
          <p14:tracePt t="50591" x="10266363" y="4478338"/>
          <p14:tracePt t="50593" x="10275888" y="4478338"/>
          <p14:tracePt t="50739" x="10275888" y="4487863"/>
          <p14:tracePt t="50749" x="10266363" y="4497388"/>
          <p14:tracePt t="50757" x="10245725" y="4527550"/>
          <p14:tracePt t="50765" x="10236200" y="4589463"/>
          <p14:tracePt t="50771" x="10215563" y="4668838"/>
          <p14:tracePt t="50775" x="10206038" y="4779963"/>
          <p14:tracePt t="50783" x="10194925" y="4911725"/>
          <p14:tracePt t="50791" x="10194925" y="5183188"/>
          <p14:tracePt t="50798" x="10194925" y="5233988"/>
          <p14:tracePt t="50808" x="10194925" y="5345113"/>
          <p14:tracePt t="50813" x="10194925" y="5526088"/>
          <p14:tracePt t="50818" x="10194925" y="5648325"/>
          <p14:tracePt t="50828" x="10194925" y="5697538"/>
          <p14:tracePt t="50833" x="10194925" y="5738813"/>
          <p14:tracePt t="50840" x="10194925" y="5759450"/>
          <p14:tracePt t="50848" x="10194925" y="5778500"/>
          <p14:tracePt t="50863" x="10194925" y="5799138"/>
          <p14:tracePt t="50909" x="10194925" y="5808663"/>
          <p14:tracePt t="50918" x="10194925" y="5819775"/>
          <p14:tracePt t="50939" x="10194925" y="5829300"/>
          <p14:tracePt t="50945" x="10194925" y="5838825"/>
          <p14:tracePt t="50949" x="10194925" y="5859463"/>
          <p14:tracePt t="50960" x="10194925" y="5868988"/>
          <p14:tracePt t="50975" x="10194925" y="5880100"/>
          <p14:tracePt t="50978" x="10194925" y="5889625"/>
          <p14:tracePt t="51070" x="10194925" y="5899150"/>
          <p14:tracePt t="51080" x="10194925" y="5910263"/>
          <p14:tracePt t="51090" x="10194925" y="5919788"/>
          <p14:tracePt t="51099" x="10194925" y="5930900"/>
          <p14:tracePt t="51189" x="10206038" y="5940425"/>
          <p14:tracePt t="52704" x="10185400" y="5919788"/>
          <p14:tracePt t="52710" x="10113963" y="5880100"/>
          <p14:tracePt t="52719" x="10004425" y="5829300"/>
          <p14:tracePt t="52728" x="9882188" y="5799138"/>
          <p14:tracePt t="52733" x="9832975" y="5799138"/>
          <p14:tracePt t="52738" x="9782175" y="5799138"/>
          <p14:tracePt t="52747" x="9761538" y="5799138"/>
          <p14:tracePt t="52753" x="9721850" y="5799138"/>
          <p14:tracePt t="52759" x="9661525" y="5808663"/>
          <p14:tracePt t="52767" x="9550400" y="5859463"/>
          <p14:tracePt t="52777" x="9409113" y="5919788"/>
          <p14:tracePt t="52782" x="9318625" y="5961063"/>
          <p14:tracePt t="52791" x="9247188" y="5991225"/>
          <p14:tracePt t="52797" x="9136063" y="6021388"/>
          <p14:tracePt t="52802" x="9005888" y="6030913"/>
          <p14:tracePt t="52813" x="8732838" y="6030913"/>
          <p14:tracePt t="52817" x="8662988" y="6010275"/>
          <p14:tracePt t="52828" x="8540750" y="5949950"/>
          <p14:tracePt t="52833" x="8320088" y="5859463"/>
          <p14:tracePt t="52838" x="8188325" y="5799138"/>
          <p14:tracePt t="52847" x="8077200" y="5768975"/>
          <p14:tracePt t="52859" x="7966075" y="5727700"/>
          <p14:tracePt t="52862" x="7704138" y="5718175"/>
          <p14:tracePt t="52867" x="7623175" y="5708650"/>
          <p14:tracePt t="52877" x="7543800" y="5708650"/>
          <p14:tracePt t="52882" x="7462838" y="5708650"/>
          <p14:tracePt t="52894" x="7342188" y="5718175"/>
          <p14:tracePt t="52897" x="7129463" y="5738813"/>
          <p14:tracePt t="52909" x="7059613" y="5759450"/>
          <p14:tracePt t="52913" x="6948488" y="5799138"/>
          <p14:tracePt t="52917" x="6837363" y="5838825"/>
          <p14:tracePt t="52928" x="6645275" y="5880100"/>
          <p14:tracePt t="52938" x="6524625" y="5919788"/>
          <p14:tracePt t="52944" x="6464300" y="5919788"/>
          <p14:tracePt t="52947" x="6392863" y="5919788"/>
          <p14:tracePt t="52958" x="6313488" y="5930900"/>
          <p14:tracePt t="52962" x="6232525" y="5930900"/>
          <p14:tracePt t="52978" x="6091238" y="5930900"/>
          <p14:tracePt t="52988" x="6040438" y="5919788"/>
          <p14:tracePt t="52994" x="6010275" y="5910263"/>
          <p14:tracePt t="52997" x="5970588" y="5889625"/>
          <p14:tracePt t="53009" x="5919788" y="5868988"/>
          <p14:tracePt t="53017" x="5848350" y="5829300"/>
          <p14:tracePt t="53025" x="5748338" y="5799138"/>
          <p14:tracePt t="53028" x="5676900" y="5778500"/>
          <p14:tracePt t="53038" x="5586413" y="5759450"/>
          <p14:tracePt t="53042" x="5516563" y="5748338"/>
          <p14:tracePt t="53053" x="5475288" y="5738813"/>
          <p14:tracePt t="53058" x="5445125" y="5738813"/>
          <p14:tracePt t="53068" x="5414963" y="5738813"/>
          <p14:tracePt t="53075" x="5395913" y="5738813"/>
          <p14:tracePt t="53077" x="5364163" y="5718175"/>
          <p14:tracePt t="53088" x="5354638" y="5718175"/>
          <p14:tracePt t="53102" x="5345113" y="5718175"/>
          <p14:tracePt t="53109" x="5345113" y="5708650"/>
          <p14:tracePt t="53117" x="5345113" y="5697538"/>
          <p14:tracePt t="53132" x="5345113" y="5678488"/>
          <p14:tracePt t="53229" x="5345113" y="5657850"/>
          <p14:tracePt t="53235" x="5395913" y="5637213"/>
          <p14:tracePt t="53243" x="5426075" y="5618163"/>
          <p14:tracePt t="53254" x="5475288" y="5607050"/>
          <p14:tracePt t="53261" x="5526088" y="5597525"/>
          <p14:tracePt t="53265" x="5597525" y="5597525"/>
          <p14:tracePt t="53267" x="5688013" y="5627688"/>
          <p14:tracePt t="53278" x="5737225" y="5637213"/>
          <p14:tracePt t="53283" x="5788025" y="5657850"/>
          <p14:tracePt t="53293" x="5818188" y="5688013"/>
          <p14:tracePt t="53298" x="5829300" y="5697538"/>
          <p14:tracePt t="53308" x="5848350" y="5718175"/>
          <p14:tracePt t="53313" x="5868988" y="5718175"/>
          <p14:tracePt t="53317" x="5878513" y="5727700"/>
          <p14:tracePt t="53328" x="5889625" y="5727700"/>
          <p14:tracePt t="53338" x="5899150" y="5727700"/>
          <p14:tracePt t="53343" x="5919788" y="5727700"/>
          <p14:tracePt t="53347" x="5929313" y="5727700"/>
          <p14:tracePt t="53358" x="5980113" y="5727700"/>
          <p14:tracePt t="53362" x="6121400" y="5697538"/>
          <p14:tracePt t="53375" x="6232525" y="5688013"/>
          <p14:tracePt t="53377" x="6313488" y="5667375"/>
          <p14:tracePt t="53388" x="6403975" y="5667375"/>
          <p14:tracePt t="53393" x="6615113" y="5678488"/>
          <p14:tracePt t="53398" x="6827838" y="5718175"/>
          <p14:tracePt t="53408" x="6937375" y="5738813"/>
          <p14:tracePt t="53417" x="7119938" y="5799138"/>
          <p14:tracePt t="53425" x="7513638" y="5829300"/>
          <p14:tracePt t="53428" x="7583488" y="5849938"/>
          <p14:tracePt t="53438" x="7734300" y="5889625"/>
          <p14:tracePt t="53443" x="7977188" y="5949950"/>
          <p14:tracePt t="53452" x="8188325" y="5970588"/>
          <p14:tracePt t="53458" x="8239125" y="5991225"/>
          <p14:tracePt t="53468" x="8369300" y="6000750"/>
          <p14:tracePt t="53476" x="8551863" y="6021388"/>
          <p14:tracePt t="53478" x="8672513" y="6021388"/>
          <p14:tracePt t="53487" x="8783638" y="6021388"/>
          <p14:tracePt t="53492" x="8913813" y="6000750"/>
          <p14:tracePt t="53502" x="9226550" y="5961063"/>
          <p14:tracePt t="53509" x="9337675" y="5949950"/>
          <p14:tracePt t="53517" x="9448800" y="5919788"/>
          <p14:tracePt t="53526" x="9569450" y="5880100"/>
          <p14:tracePt t="53532" x="9902825" y="5819775"/>
          <p14:tracePt t="53537" x="9942513" y="5808663"/>
          <p14:tracePt t="53547" x="10083800" y="5768975"/>
          <p14:tracePt t="53552" x="10296525" y="5727700"/>
          <p14:tracePt t="53559" x="10417175" y="5697538"/>
          <p14:tracePt t="53569" x="10518775" y="5688013"/>
          <p14:tracePt t="53576" x="10537825" y="5688013"/>
          <p14:tracePt t="53583" x="10588625" y="5688013"/>
          <p14:tracePt t="53587" x="10639425" y="5708650"/>
          <p14:tracePt t="53597" x="10720388" y="5738813"/>
          <p14:tracePt t="53603" x="10901363" y="5808663"/>
          <p14:tracePt t="53612" x="10961688" y="5838825"/>
          <p14:tracePt t="53617" x="11031538" y="5880100"/>
          <p14:tracePt t="53628" x="11102975" y="5930900"/>
          <p14:tracePt t="53632" x="11202988" y="5961063"/>
          <p14:tracePt t="53637" x="11253788" y="5991225"/>
          <p14:tracePt t="53647" x="11314113" y="6010275"/>
          <p14:tracePt t="53652" x="11334750" y="6021388"/>
          <p14:tracePt t="53662" x="11344275" y="6021388"/>
          <p14:tracePt t="53668" x="11364913" y="6021388"/>
          <p14:tracePt t="53677" x="11385550" y="6010275"/>
          <p14:tracePt t="53682" x="11406188" y="5991225"/>
          <p14:tracePt t="53692" x="11436350" y="5940425"/>
          <p14:tracePt t="53697" x="11445875" y="5910263"/>
          <p14:tracePt t="53708" x="11466513" y="5880100"/>
          <p14:tracePt t="53712" x="11476038" y="5849938"/>
          <p14:tracePt t="53717" x="11476038" y="5819775"/>
          <p14:tracePt t="53727" x="11476038" y="5789613"/>
          <p14:tracePt t="53732" x="11476038" y="5778500"/>
          <p14:tracePt t="53742" x="11476038" y="5768975"/>
          <p14:tracePt t="53787" x="11476038" y="5778500"/>
          <p14:tracePt t="53797" x="11466513" y="5789613"/>
          <p14:tracePt t="53807" x="11436350" y="5799138"/>
          <p14:tracePt t="53812" x="11314113" y="5829300"/>
          <p14:tracePt t="53824" x="11153775" y="5849938"/>
          <p14:tracePt t="53827" x="11001375" y="5849938"/>
          <p14:tracePt t="53837" x="10658475" y="5838825"/>
          <p14:tracePt t="53842" x="10437813" y="5838825"/>
          <p14:tracePt t="53852" x="10315575" y="5808663"/>
          <p14:tracePt t="53858" x="9983788" y="5759450"/>
          <p14:tracePt t="53867" x="9872663" y="5738813"/>
          <p14:tracePt t="53874" x="9782175" y="5697538"/>
          <p14:tracePt t="53877" x="9661525" y="5637213"/>
          <p14:tracePt t="53893" x="9367838" y="5556250"/>
          <p14:tracePt t="53902" x="9297988" y="5546725"/>
          <p14:tracePt t="53908" x="9177338" y="5526088"/>
          <p14:tracePt t="53917" x="8853488" y="5495925"/>
          <p14:tracePt t="53924" x="8602663" y="5495925"/>
          <p14:tracePt t="53932" x="8380413" y="5495925"/>
          <p14:tracePt t="53937" x="7886700" y="5495925"/>
          <p14:tracePt t="53947" x="7724775" y="5495925"/>
          <p14:tracePt t="53952" x="7219950" y="5516563"/>
          <p14:tracePt t="53958" x="7089775" y="5526088"/>
          <p14:tracePt t="53967" x="6907213" y="5526088"/>
          <p14:tracePt t="53974" x="6777038" y="5526088"/>
          <p14:tracePt t="53982" x="6665913" y="5507038"/>
          <p14:tracePt t="53987" x="6645275" y="5495925"/>
          <p14:tracePt t="53997" x="6594475" y="5476875"/>
          <p14:tracePt t="54002" x="6575425" y="5465763"/>
          <p14:tracePt t="54012" x="6554788" y="5456238"/>
          <p14:tracePt t="54017" x="6524625" y="5435600"/>
          <p14:tracePt t="54027" x="6473825" y="5395913"/>
          <p14:tracePt t="54032" x="6362700" y="5375275"/>
          <p14:tracePt t="54037" x="6251575" y="5365750"/>
          <p14:tracePt t="54048" x="6172200" y="5365750"/>
          <p14:tracePt t="54052" x="6091238" y="5365750"/>
          <p14:tracePt t="54062" x="6010275" y="5384800"/>
          <p14:tracePt t="54067" x="5899150" y="5426075"/>
          <p14:tracePt t="54077" x="5778500" y="5446713"/>
          <p14:tracePt t="54082" x="5667375" y="5476875"/>
          <p14:tracePt t="54093" x="5616575" y="5516563"/>
          <p14:tracePt t="54097" x="5556250" y="5546725"/>
          <p14:tracePt t="54107" x="5505450" y="5567363"/>
          <p14:tracePt t="54112" x="5435600" y="5627688"/>
          <p14:tracePt t="54117" x="5375275" y="5667375"/>
          <p14:tracePt t="54127" x="5354638" y="5688013"/>
          <p14:tracePt t="54132" x="5324475" y="5708650"/>
          <p14:tracePt t="54143" x="5324475" y="5718175"/>
          <p14:tracePt t="54148" x="5314950" y="5718175"/>
          <p14:tracePt t="54158" x="5303838" y="5727700"/>
          <p14:tracePt t="54177" x="5294313" y="5727700"/>
          <p14:tracePt t="54187" x="5294313" y="5718175"/>
          <p14:tracePt t="54197" x="5294313" y="5708650"/>
          <p14:tracePt t="54208" x="5294313" y="5688013"/>
          <p14:tracePt t="54253" x="5334000" y="5688013"/>
          <p14:tracePt t="54262" x="5426075" y="5688013"/>
          <p14:tracePt t="54269" x="5465763" y="5688013"/>
          <p14:tracePt t="54280" x="5646738" y="5738813"/>
          <p14:tracePt t="54287" x="5768975" y="5778500"/>
          <p14:tracePt t="54293" x="5929313" y="5819775"/>
          <p14:tracePt t="54302" x="6000750" y="5849938"/>
          <p14:tracePt t="54309" x="6111875" y="5880100"/>
          <p14:tracePt t="54318" x="6221413" y="5910263"/>
          <p14:tracePt t="54326" x="6423025" y="5940425"/>
          <p14:tracePt t="54333" x="6524625" y="5961063"/>
          <p14:tracePt t="54337" x="6584950" y="5970588"/>
          <p14:tracePt t="54349" x="6645275" y="5970588"/>
          <p14:tracePt t="54352" x="6777038" y="5930900"/>
          <p14:tracePt t="54359" x="7089775" y="5880100"/>
          <p14:tracePt t="54367" x="7159625" y="5849938"/>
          <p14:tracePt t="54376" x="7372350" y="5718175"/>
          <p14:tracePt t="54382" x="7875588" y="5495925"/>
          <p14:tracePt t="54387" x="8016875" y="5395913"/>
          <p14:tracePt t="54397" x="8461375" y="5194300"/>
          <p14:tracePt t="54402" x="8823325" y="5073650"/>
          <p14:tracePt t="54410" x="8883650" y="5053013"/>
          <p14:tracePt t="54418" x="9136063" y="5011738"/>
          <p14:tracePt t="54428" x="9256713" y="5011738"/>
          <p14:tracePt t="54433" x="9337675" y="5022850"/>
          <p14:tracePt t="54437" x="9398000" y="5041900"/>
          <p14:tracePt t="54450" x="9469438" y="5092700"/>
          <p14:tracePt t="54452" x="9529763" y="5143500"/>
          <p14:tracePt t="54462" x="9671050" y="5254625"/>
          <p14:tracePt t="54467" x="9771063" y="5335588"/>
          <p14:tracePt t="54478" x="9872663" y="5405438"/>
          <p14:tracePt t="54482" x="9912350" y="5446713"/>
          <p14:tracePt t="54487" x="9972675" y="5476875"/>
          <p14:tracePt t="54498" x="10034588" y="5476875"/>
          <p14:tracePt t="54510" x="10064750" y="5476875"/>
          <p14:tracePt t="54513" x="10083800" y="5476875"/>
          <p14:tracePt t="54518" x="10094913" y="5476875"/>
          <p14:tracePt t="54527" x="10113963" y="5476875"/>
          <p14:tracePt t="54533" x="10113963" y="5465763"/>
          <p14:tracePt t="54543" x="10113963" y="5456238"/>
          <p14:tracePt t="54548" x="10113963" y="5435600"/>
          <p14:tracePt t="54560" x="10113963" y="5426075"/>
          <p14:tracePt t="54675" x="10104438" y="5426075"/>
          <p14:tracePt t="54994" x="10104438" y="5435600"/>
          <p14:tracePt t="55000" x="10094913" y="5435600"/>
          <p14:tracePt t="55228" x="10083800" y="5435600"/>
          <p14:tracePt t="55283" x="10074275" y="5435600"/>
          <p14:tracePt t="55409" x="10125075" y="5435600"/>
          <p14:tracePt t="55414" x="10104438" y="5446713"/>
          <p14:tracePt t="55718" x="9932988" y="5465763"/>
          <p14:tracePt t="55730" x="9509125" y="5507038"/>
          <p14:tracePt t="55735" x="9388475" y="5546725"/>
          <p14:tracePt t="55744" x="9036050" y="5637213"/>
          <p14:tracePt t="55748" x="8612188" y="5697538"/>
          <p14:tracePt t="55761" x="8480425" y="5738813"/>
          <p14:tracePt t="55763" x="8037513" y="5759450"/>
          <p14:tracePt t="55768" x="7916863" y="5759450"/>
          <p14:tracePt t="55779" x="7694613" y="5759450"/>
          <p14:tracePt t="55788" x="7342188" y="5678488"/>
          <p14:tracePt t="55795" x="7280275" y="5667375"/>
          <p14:tracePt t="55798" x="7089775" y="5618163"/>
          <p14:tracePt t="55811" x="6635750" y="5546725"/>
          <p14:tracePt t="55813" x="6464300" y="5526088"/>
          <p14:tracePt t="55824" x="5980113" y="5476875"/>
          <p14:tracePt t="55829" x="5627688" y="5476875"/>
          <p14:tracePt t="55839" x="5486400" y="5486400"/>
          <p14:tracePt t="55844" x="5053013" y="5556250"/>
          <p14:tracePt t="55847" x="4951413" y="5588000"/>
          <p14:tracePt t="55861" x="4810125" y="5607050"/>
          <p14:tracePt t="55868" x="4678363" y="5637213"/>
          <p14:tracePt t="55873" x="4587875" y="5667375"/>
          <p14:tracePt t="55879" x="4548188" y="5667375"/>
          <p14:tracePt t="55888" x="4527550" y="5667375"/>
          <p14:tracePt t="55895" x="4518025" y="5667375"/>
          <p14:tracePt t="55910" x="4457700" y="5667375"/>
          <p14:tracePt t="55918" x="4337050" y="5667375"/>
          <p14:tracePt t="55923" x="4073525" y="5667375"/>
          <p14:tracePt t="55929" x="3962400" y="5667375"/>
          <p14:tracePt t="55939" x="3741738" y="5678488"/>
          <p14:tracePt t="55948" x="3398838" y="5697538"/>
          <p14:tracePt t="55953" x="3297238" y="5718175"/>
          <p14:tracePt t="55962" x="3125788" y="5727700"/>
          <p14:tracePt t="55968" x="2944813" y="5759450"/>
          <p14:tracePt t="55973" x="2833688" y="5768975"/>
          <p14:tracePt t="55983" x="2782888" y="5768975"/>
          <p14:tracePt t="55988" x="2752725" y="5768975"/>
          <p14:tracePt t="55997" x="2722563" y="5768975"/>
          <p14:tracePt t="56003" x="2713038" y="5768975"/>
          <p14:tracePt t="56018" x="2701925" y="5768975"/>
          <p14:tracePt t="56033" x="2692400" y="5768975"/>
          <p14:tracePt t="56039" x="2682875" y="5768975"/>
          <p14:tracePt t="56048" x="2662238" y="5759450"/>
          <p14:tracePt t="56053" x="2601913" y="5748338"/>
          <p14:tracePt t="56062" x="2520950" y="5748338"/>
          <p14:tracePt t="56068" x="2451100" y="5748338"/>
          <p14:tracePt t="56079" x="2420938" y="5748338"/>
          <p14:tracePt t="56082" x="2400300" y="5748338"/>
          <p14:tracePt t="56098" x="2390775" y="5748338"/>
          <p14:tracePt t="56112" x="2379663" y="5748338"/>
          <p14:tracePt t="56118" x="2370138" y="5748338"/>
          <p14:tracePt t="56134" x="2370138" y="5759450"/>
          <p14:tracePt t="56144" x="2359025" y="5759450"/>
          <p14:tracePt t="56148" x="2298700" y="5789613"/>
          <p14:tracePt t="56164" x="2117725" y="5849938"/>
          <p14:tracePt t="56168" x="2066925" y="5868988"/>
          <p14:tracePt t="56179" x="2016125" y="5868988"/>
          <p14:tracePt t="56182" x="1997075" y="5868988"/>
          <p14:tracePt t="56195" x="1976438" y="5868988"/>
          <p14:tracePt t="56197" x="1955800" y="5868988"/>
          <p14:tracePt t="56213" x="1936750" y="5868988"/>
          <p14:tracePt t="56224" x="1925638" y="5868988"/>
          <p14:tracePt t="56262" x="1916113" y="5868988"/>
          <p14:tracePt t="56279" x="1906588" y="5868988"/>
          <p14:tracePt t="56288" x="1895475" y="5868988"/>
          <p14:tracePt t="56294" x="1885950" y="5868988"/>
          <p14:tracePt t="56303" x="1865313" y="5868988"/>
          <p14:tracePt t="56311" x="1855788" y="5868988"/>
          <p14:tracePt t="56318" x="1844675" y="5868988"/>
          <p14:tracePt t="56329" x="1835150" y="5868988"/>
          <p14:tracePt t="56338" x="1825625" y="5880100"/>
          <p14:tracePt t="56345" x="1814513" y="5899150"/>
          <p14:tracePt t="56353" x="1814513" y="5930900"/>
          <p14:tracePt t="56361" x="1804988" y="5949950"/>
          <p14:tracePt t="56368" x="1795463" y="5970588"/>
          <p14:tracePt t="56373" x="1795463" y="5980113"/>
          <p14:tracePt t="56382" x="1795463" y="5991225"/>
          <p14:tracePt t="56398" x="1795463" y="6000750"/>
          <p14:tracePt t="56403" x="1795463" y="6010275"/>
          <p14:tracePt t="56418" x="1795463" y="6021388"/>
          <p14:tracePt t="56423" x="1795463" y="6030913"/>
          <p14:tracePt t="56433" x="1795463" y="6040438"/>
          <p14:tracePt t="56438" x="1795463" y="6051550"/>
          <p14:tracePt t="56448" x="1795463" y="6070600"/>
          <p14:tracePt t="56453" x="1784350" y="6111875"/>
          <p14:tracePt t="56463" x="1774825" y="6142038"/>
          <p14:tracePt t="56468" x="1735138" y="6192838"/>
          <p14:tracePt t="56479" x="1704975" y="6253163"/>
          <p14:tracePt t="56483" x="1684338" y="6292850"/>
          <p14:tracePt t="56488" x="1663700" y="6313488"/>
          <p14:tracePt t="56498" x="1654175" y="6343650"/>
          <p14:tracePt t="56513" x="1654175" y="6353175"/>
          <p14:tracePt t="56518" x="1654175" y="6364288"/>
          <p14:tracePt t="56529" x="1654175" y="6373813"/>
          <p14:tracePt t="56548" x="1663700" y="6373813"/>
          <p14:tracePt t="56563" x="1663700" y="6383338"/>
          <p14:tracePt t="56568" x="1673225" y="6383338"/>
          <p14:tracePt t="56580" x="1684338" y="6394450"/>
          <p14:tracePt t="56595" x="1684338" y="6424613"/>
          <p14:tracePt t="56598" x="1684338" y="6434138"/>
          <p14:tracePt t="56614" x="1684338" y="6445250"/>
          <p14:tracePt t="56630" x="1684338" y="6454775"/>
          <p14:tracePt t="56870" x="1693863" y="6454775"/>
          <p14:tracePt t="56888" x="1704975" y="6454775"/>
          <p14:tracePt t="56897" x="1724025" y="6454775"/>
          <p14:tracePt t="56902" x="1744663" y="6454775"/>
          <p14:tracePt t="56912" x="1765300" y="6475413"/>
          <p14:tracePt t="56917" x="1814513" y="6494463"/>
          <p14:tracePt t="56929" x="1835150" y="6515100"/>
          <p14:tracePt t="56932" x="1885950" y="6545263"/>
          <p14:tracePt t="56937" x="1895475" y="6575425"/>
          <p14:tracePt t="56948" x="1916113" y="6584950"/>
          <p14:tracePt t="56962" x="1946275" y="6605588"/>
          <p14:tracePt t="56967" x="1966913" y="6605588"/>
          <p14:tracePt t="56993" x="1976438" y="6605588"/>
          <p14:tracePt t="56998" x="1985963" y="6584950"/>
          <p14:tracePt t="57011" x="2006600" y="6575425"/>
          <p14:tracePt t="57012" x="2027238" y="6554788"/>
          <p14:tracePt t="57017" x="2036763" y="6545263"/>
          <p14:tracePt t="57029" x="2057400" y="6545263"/>
          <p14:tracePt t="57044" x="2078038" y="6545263"/>
          <p14:tracePt t="57047" x="2087563" y="6565900"/>
          <p14:tracePt t="57061" x="2108200" y="6584950"/>
          <p14:tracePt t="57063" x="2127250" y="6605588"/>
          <p14:tracePt t="57072" x="2138363" y="6626225"/>
          <p14:tracePt t="57087" x="2147888" y="6646863"/>
          <p14:tracePt t="57096" x="2147888" y="6656388"/>
          <p14:tracePt t="57122" x="2157413" y="6656388"/>
          <p14:tracePt t="57129" x="2168525" y="6635750"/>
          <p14:tracePt t="57137" x="2178050" y="6626225"/>
          <p14:tracePt t="57145" x="2187575" y="6605588"/>
          <p14:tracePt t="57167" x="2198688" y="6605588"/>
          <p14:tracePt t="57179" x="2208213" y="6605588"/>
          <p14:tracePt t="57187" x="2219325" y="6616700"/>
          <p14:tracePt t="57197" x="2238375" y="6626225"/>
          <p14:tracePt t="57202" x="2249488" y="6646863"/>
          <p14:tracePt t="57208" x="2259013" y="6656388"/>
          <p14:tracePt t="57217" x="2268538" y="6656388"/>
          <p14:tracePt t="57222" x="2279650" y="6665913"/>
          <p14:tracePt t="57232" x="2298700" y="6677025"/>
          <p14:tracePt t="57237" x="2309813" y="6677025"/>
          <p14:tracePt t="57247" x="2319338" y="6677025"/>
          <p14:tracePt t="57252" x="2328863" y="6677025"/>
          <p14:tracePt t="57262" x="2339975" y="6677025"/>
          <p14:tracePt t="57267" x="2349500" y="6677025"/>
          <p14:tracePt t="57279" x="2370138" y="6677025"/>
          <p14:tracePt t="57283" x="2379663" y="6677025"/>
          <p14:tracePt t="57287" x="2390775" y="6677025"/>
          <p14:tracePt t="57394" x="2390775" y="6686550"/>
          <p14:tracePt t="57460" x="2390775" y="6677025"/>
          <p14:tracePt t="57473" x="2390775" y="6656388"/>
          <p14:tracePt t="57738" x="2379663" y="6656388"/>
          <p14:tracePt t="57748" x="2359025" y="6656388"/>
          <p14:tracePt t="57760" x="2309813" y="6646863"/>
          <p14:tracePt t="57764" x="2259013" y="6616700"/>
          <p14:tracePt t="57773" x="2198688" y="6605588"/>
          <p14:tracePt t="57781" x="2168525" y="6596063"/>
          <p14:tracePt t="57784" x="2138363" y="6584950"/>
          <p14:tracePt t="57802" x="2078038" y="6575425"/>
          <p14:tracePt t="57816" x="2047875" y="6575425"/>
          <p14:tracePt t="57819" x="2036763" y="6575425"/>
          <p14:tracePt t="57834" x="2016125" y="6565900"/>
          <p14:tracePt t="57838" x="2006600" y="6554788"/>
          <p14:tracePt t="57850" x="1966913" y="6545263"/>
          <p14:tracePt t="57860" x="1936750" y="6535738"/>
          <p14:tracePt t="57866" x="1925638" y="6524625"/>
          <p14:tracePt t="57873" x="1916113" y="6524625"/>
          <p14:tracePt t="57881" x="1885950" y="6505575"/>
          <p14:tracePt t="57910" x="1885950" y="6494463"/>
          <p14:tracePt t="58034" x="1885950" y="6505575"/>
          <p14:tracePt t="58041" x="1895475" y="6505575"/>
          <p14:tracePt t="58050" x="1916113" y="6515100"/>
          <p14:tracePt t="58053" x="1925638" y="6535738"/>
          <p14:tracePt t="58060" x="1936750" y="6545263"/>
          <p14:tracePt t="58069" x="1946275" y="6554788"/>
          <p14:tracePt t="58073" x="1955800" y="6565900"/>
          <p14:tracePt t="58083" x="1966913" y="6565900"/>
          <p14:tracePt t="58102" x="1976438" y="6565900"/>
          <p14:tracePt t="58118" x="1985963" y="6565900"/>
          <p14:tracePt t="58129" x="1985963" y="6554788"/>
          <p14:tracePt t="58133" x="1997075" y="6545263"/>
          <p14:tracePt t="58148" x="1997075" y="6535738"/>
          <p14:tracePt t="58152" x="2016125" y="6535738"/>
          <p14:tracePt t="58165" x="2087563" y="6524625"/>
          <p14:tracePt t="58168" x="2138363" y="6515100"/>
          <p14:tracePt t="58179" x="2187575" y="6505575"/>
          <p14:tracePt t="58182" x="2228850" y="6505575"/>
          <p14:tracePt t="58196" x="2238375" y="6505575"/>
          <p14:tracePt t="58198" x="2249488" y="6505575"/>
          <p14:tracePt t="58208" x="2259013" y="6505575"/>
          <p14:tracePt t="58213" x="2259013" y="6515100"/>
          <p14:tracePt t="77984" x="2400300" y="6323013"/>
          <p14:tracePt t="77989" x="2581275" y="6102350"/>
          <p14:tracePt t="77998" x="2732088" y="5980113"/>
          <p14:tracePt t="78015" x="3065463" y="5435600"/>
          <p14:tracePt t="78018" x="3116263" y="5324475"/>
          <p14:tracePt t="78030" x="3146425" y="5305425"/>
          <p14:tracePt t="78041" x="3206750" y="5245100"/>
          <p14:tracePt t="78050" x="3327400" y="5113338"/>
          <p14:tracePt t="78065" x="3468688" y="4951413"/>
          <p14:tracePt t="78074" x="3589338" y="4860925"/>
          <p14:tracePt t="78082" x="4003675" y="4689475"/>
          <p14:tracePt t="78089" x="4103688" y="4668838"/>
          <p14:tracePt t="78098" x="4578350" y="4568825"/>
          <p14:tracePt t="78115" x="4699000" y="4559300"/>
          <p14:tracePt t="78119" x="4819650" y="4559300"/>
          <p14:tracePt t="78127" x="4930775" y="4548188"/>
          <p14:tracePt t="78135" x="5083175" y="4548188"/>
          <p14:tracePt t="78140" x="5143500" y="4548188"/>
          <p14:tracePt t="78143" x="5183188" y="4548188"/>
          <p14:tracePt t="78152" x="5233988" y="4559300"/>
          <p14:tracePt t="78466" x="5475288" y="4448175"/>
          <p14:tracePt t="78475" x="5535613" y="4406900"/>
          <p14:tracePt t="78483" x="5697538" y="4346575"/>
          <p14:tracePt t="78489" x="5829300" y="4316413"/>
          <p14:tracePt t="78496" x="5949950" y="4295775"/>
          <p14:tracePt t="78499" x="6040438" y="4286250"/>
          <p14:tracePt t="78513" x="6100763" y="4276725"/>
          <p14:tracePt t="78518" x="6221413" y="4276725"/>
          <p14:tracePt t="78523" x="6423025" y="4276725"/>
          <p14:tracePt t="78529" x="6503988" y="4265613"/>
          <p14:tracePt t="78538" x="6615113" y="4246563"/>
          <p14:tracePt t="78545" x="6777038" y="4246563"/>
          <p14:tracePt t="78553" x="7150100" y="4184650"/>
          <p14:tracePt t="78561" x="7240588" y="4175125"/>
          <p14:tracePt t="78568" x="7361238" y="4165600"/>
          <p14:tracePt t="78573" x="7653338" y="4154488"/>
          <p14:tracePt t="78579" x="7745413" y="4154488"/>
          <p14:tracePt t="78588" x="7805738" y="4175125"/>
          <p14:tracePt t="78599" x="7866063" y="4216400"/>
          <p14:tracePt t="78603" x="7935913" y="4256088"/>
          <p14:tracePt t="78612" x="7996238" y="4306888"/>
          <p14:tracePt t="78618" x="8118475" y="4337050"/>
          <p14:tracePt t="78623" x="8188325" y="4356100"/>
          <p14:tracePt t="78633" x="8248650" y="4367213"/>
          <p14:tracePt t="78638" x="8289925" y="4376738"/>
          <p14:tracePt t="78648" x="8350250" y="4376738"/>
          <p14:tracePt t="78653" x="8401050" y="4376738"/>
          <p14:tracePt t="78661" x="8612188" y="4367213"/>
          <p14:tracePt t="78668" x="8774113" y="4325938"/>
          <p14:tracePt t="78680" x="8883650" y="4295775"/>
          <p14:tracePt t="78683" x="8994775" y="4225925"/>
          <p14:tracePt t="78688" x="9297988" y="4124325"/>
          <p14:tracePt t="78698" x="9367838" y="4094163"/>
          <p14:tracePt t="78703" x="9469438" y="4075113"/>
          <p14:tracePt t="78713" x="9520238" y="4075113"/>
          <p14:tracePt t="78718" x="9569450" y="4114800"/>
          <p14:tracePt t="78974" x="9661525" y="4054475"/>
          <p14:tracePt t="78981" x="9731375" y="4003675"/>
          <p14:tracePt t="78989" x="9863138" y="3933825"/>
          <p14:tracePt t="78999" x="10113963" y="3822700"/>
          <p14:tracePt t="79003" x="10215563" y="3781425"/>
          <p14:tracePt t="79013" x="10275888" y="3741738"/>
          <p14:tracePt t="79018" x="10387013" y="3702050"/>
          <p14:tracePt t="79023" x="10498138" y="3681413"/>
          <p14:tracePt t="79033" x="10588625" y="3660775"/>
          <p14:tracePt t="79038" x="10639425" y="3640138"/>
          <p14:tracePt t="79047" x="10648950" y="3640138"/>
          <p14:tracePt t="79053" x="10669588" y="3640138"/>
          <p14:tracePt t="79068" x="10679113" y="3640138"/>
          <p14:tracePt t="79088" x="10688638" y="3640138"/>
          <p14:tracePt t="79098" x="10709275" y="3640138"/>
          <p14:tracePt t="79103" x="10720388" y="3640138"/>
          <p14:tracePt t="79114" x="10750550" y="3630613"/>
          <p14:tracePt t="79118" x="10820400" y="3621088"/>
          <p14:tracePt t="79129" x="10971213" y="3579813"/>
          <p14:tracePt t="79133" x="11112500" y="3560763"/>
          <p14:tracePt t="79138" x="11193463" y="3549650"/>
          <p14:tracePt t="79148" x="11244263" y="3549650"/>
          <p14:tracePt t="79161" x="11304588" y="3549650"/>
          <p14:tracePt t="79162" x="11344275" y="3549650"/>
          <p14:tracePt t="79167" x="11395075" y="3560763"/>
          <p14:tracePt t="79179" x="11436350" y="3579813"/>
          <p14:tracePt t="79183" x="11455400" y="3590925"/>
          <p14:tracePt t="79195" x="11485563" y="3609975"/>
          <p14:tracePt t="79198" x="11496675" y="3621088"/>
          <p14:tracePt t="79213" x="11526838" y="3630613"/>
          <p14:tracePt t="79218" x="11545888" y="3640138"/>
          <p14:tracePt t="79229" x="11557000" y="3651250"/>
          <p14:tracePt t="79238" x="11577638" y="3660775"/>
          <p14:tracePt t="79245" x="11587163" y="3660775"/>
          <p14:tracePt t="79248" x="11596688" y="3660775"/>
          <p14:tracePt t="79258" x="11637963" y="3660775"/>
          <p14:tracePt t="79263" x="11687175" y="3660775"/>
          <p14:tracePt t="79273" x="11747500" y="3651250"/>
          <p14:tracePt t="79279" x="11809413" y="3640138"/>
          <p14:tracePt t="79288" x="11828463" y="3640138"/>
          <p14:tracePt t="79295" x="11839575" y="3640138"/>
          <p14:tracePt t="79297" x="11858625" y="3640138"/>
          <p14:tracePt t="79318" x="11879263" y="3640138"/>
          <p14:tracePt t="79323" x="11899900" y="3640138"/>
          <p14:tracePt t="79329" x="11909425" y="3640138"/>
          <p14:tracePt t="79338" x="11918950" y="3640138"/>
          <p14:tracePt t="79345" x="11939588" y="3630613"/>
          <p14:tracePt t="79353" x="11960225" y="3621088"/>
          <p14:tracePt t="79361" x="11990388" y="3621088"/>
          <p14:tracePt t="79368" x="12030075" y="3600450"/>
          <p14:tracePt t="79373" x="12060238" y="3579813"/>
          <p14:tracePt t="79379" x="12131675" y="3549650"/>
          <p14:tracePt t="79388" x="12182475" y="35306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F3991533-AC6E-4E3B-9179-7F57FF606CD5}"/>
              </a:ext>
            </a:extLst>
          </p:cNvPr>
          <p:cNvGrpSpPr/>
          <p:nvPr/>
        </p:nvGrpSpPr>
        <p:grpSpPr>
          <a:xfrm>
            <a:off x="187541" y="95855"/>
            <a:ext cx="2588760" cy="814680"/>
            <a:chOff x="187541" y="95855"/>
            <a:chExt cx="2588760" cy="81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0F01A8B4-F71C-4ADD-980C-75D1C447D146}"/>
                    </a:ext>
                  </a:extLst>
                </p14:cNvPr>
                <p14:cNvContentPartPr/>
                <p14:nvPr/>
              </p14:nvContentPartPr>
              <p14:xfrm>
                <a:off x="187541" y="187655"/>
                <a:ext cx="647640" cy="6260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0F01A8B4-F71C-4ADD-980C-75D1C447D14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3221" y="183335"/>
                  <a:ext cx="65628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FEE556D6-8A05-4356-8988-D06643E02F3E}"/>
                    </a:ext>
                  </a:extLst>
                </p14:cNvPr>
                <p14:cNvContentPartPr/>
                <p14:nvPr/>
              </p14:nvContentPartPr>
              <p14:xfrm>
                <a:off x="714941" y="662855"/>
                <a:ext cx="133200" cy="2476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FEE556D6-8A05-4356-8988-D06643E02F3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0621" y="658535"/>
                  <a:ext cx="1418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05FBD1F-3CCE-4199-B8FE-C84C286455CF}"/>
                    </a:ext>
                  </a:extLst>
                </p14:cNvPr>
                <p14:cNvContentPartPr/>
                <p14:nvPr/>
              </p14:nvContentPartPr>
              <p14:xfrm>
                <a:off x="1003661" y="548735"/>
                <a:ext cx="456840" cy="2192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05FBD1F-3CCE-4199-B8FE-C84C286455C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9341" y="544415"/>
                  <a:ext cx="4654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538BC8D0-4ED6-4840-95EF-6BAF96E13A46}"/>
                    </a:ext>
                  </a:extLst>
                </p14:cNvPr>
                <p14:cNvContentPartPr/>
                <p14:nvPr/>
              </p14:nvContentPartPr>
              <p14:xfrm>
                <a:off x="1611701" y="590495"/>
                <a:ext cx="52920" cy="1177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538BC8D0-4ED6-4840-95EF-6BAF96E13A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07381" y="586175"/>
                  <a:ext cx="615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236D332-5B97-4441-888F-04EDE81ECD4E}"/>
                    </a:ext>
                  </a:extLst>
                </p14:cNvPr>
                <p14:cNvContentPartPr/>
                <p14:nvPr/>
              </p14:nvContentPartPr>
              <p14:xfrm>
                <a:off x="1617461" y="467015"/>
                <a:ext cx="25560" cy="154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236D332-5B97-4441-888F-04EDE81ECD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13141" y="462695"/>
                  <a:ext cx="34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5B15D12-46B7-4DBD-8CD0-27120F937DCC}"/>
                    </a:ext>
                  </a:extLst>
                </p14:cNvPr>
                <p14:cNvContentPartPr/>
                <p14:nvPr/>
              </p14:nvContentPartPr>
              <p14:xfrm>
                <a:off x="1751021" y="520655"/>
                <a:ext cx="312480" cy="1893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5B15D12-46B7-4DBD-8CD0-27120F937DC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46701" y="516335"/>
                  <a:ext cx="3211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F38C3BC8-F534-457E-A68B-C7BD9832AD29}"/>
                    </a:ext>
                  </a:extLst>
                </p14:cNvPr>
                <p14:cNvContentPartPr/>
                <p14:nvPr/>
              </p14:nvContentPartPr>
              <p14:xfrm>
                <a:off x="2104541" y="471695"/>
                <a:ext cx="341280" cy="2192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F38C3BC8-F534-457E-A68B-C7BD9832AD2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00221" y="467375"/>
                  <a:ext cx="3499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C5455288-A454-43EA-B5A8-31AEC0E7238C}"/>
                    </a:ext>
                  </a:extLst>
                </p14:cNvPr>
                <p14:cNvContentPartPr/>
                <p14:nvPr/>
              </p14:nvContentPartPr>
              <p14:xfrm>
                <a:off x="2429621" y="95855"/>
                <a:ext cx="202320" cy="6123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C5455288-A454-43EA-B5A8-31AEC0E723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25301" y="91535"/>
                  <a:ext cx="21096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51826D97-78C1-4054-9C38-E3B50C9CA25E}"/>
                    </a:ext>
                  </a:extLst>
                </p14:cNvPr>
                <p14:cNvContentPartPr/>
                <p14:nvPr/>
              </p14:nvContentPartPr>
              <p14:xfrm>
                <a:off x="2732381" y="259655"/>
                <a:ext cx="43920" cy="3672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51826D97-78C1-4054-9C38-E3B50C9CA25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28061" y="255335"/>
                  <a:ext cx="52560" cy="37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uppo 159">
            <a:extLst>
              <a:ext uri="{FF2B5EF4-FFF2-40B4-BE49-F238E27FC236}">
                <a16:creationId xmlns:a16="http://schemas.microsoft.com/office/drawing/2014/main" id="{9391445C-03C3-412D-8E91-F026A52C2823}"/>
              </a:ext>
            </a:extLst>
          </p:cNvPr>
          <p:cNvGrpSpPr/>
          <p:nvPr/>
        </p:nvGrpSpPr>
        <p:grpSpPr>
          <a:xfrm>
            <a:off x="28421" y="1105655"/>
            <a:ext cx="12026880" cy="3256200"/>
            <a:chOff x="28421" y="1105655"/>
            <a:chExt cx="12026880" cy="32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BA9F2DDD-556E-4F35-A4DC-F9A28CFA4892}"/>
                    </a:ext>
                  </a:extLst>
                </p14:cNvPr>
                <p14:cNvContentPartPr/>
                <p14:nvPr/>
              </p14:nvContentPartPr>
              <p14:xfrm>
                <a:off x="2677301" y="1123295"/>
                <a:ext cx="406440" cy="6757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BA9F2DDD-556E-4F35-A4DC-F9A28CFA48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72981" y="1118975"/>
                  <a:ext cx="415080" cy="6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981D6C11-5104-4D26-B76D-BAC4E144BEF9}"/>
                    </a:ext>
                  </a:extLst>
                </p14:cNvPr>
                <p14:cNvContentPartPr/>
                <p14:nvPr/>
              </p14:nvContentPartPr>
              <p14:xfrm>
                <a:off x="3092381" y="1544855"/>
                <a:ext cx="277560" cy="2538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981D6C11-5104-4D26-B76D-BAC4E144BE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88061" y="1540535"/>
                  <a:ext cx="2862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7DE3C4CA-6203-4582-96A9-48FE5FE5AA3E}"/>
                    </a:ext>
                  </a:extLst>
                </p14:cNvPr>
                <p14:cNvContentPartPr/>
                <p14:nvPr/>
              </p14:nvContentPartPr>
              <p14:xfrm>
                <a:off x="3777461" y="1524335"/>
                <a:ext cx="284760" cy="2944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7DE3C4CA-6203-4582-96A9-48FE5FE5AA3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73141" y="1520015"/>
                  <a:ext cx="2934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E00F22BD-2BE2-4212-93AC-FDAD8C16BF65}"/>
                    </a:ext>
                  </a:extLst>
                </p14:cNvPr>
                <p14:cNvContentPartPr/>
                <p14:nvPr/>
              </p14:nvContentPartPr>
              <p14:xfrm>
                <a:off x="4151141" y="1665455"/>
                <a:ext cx="45360" cy="889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E00F22BD-2BE2-4212-93AC-FDAD8C16BF6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46821" y="1661135"/>
                  <a:ext cx="540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0E939CDF-2622-4D91-9DBE-54A21DE4C23A}"/>
                    </a:ext>
                  </a:extLst>
                </p14:cNvPr>
                <p14:cNvContentPartPr/>
                <p14:nvPr/>
              </p14:nvContentPartPr>
              <p14:xfrm>
                <a:off x="4087781" y="1464215"/>
                <a:ext cx="34560" cy="79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0E939CDF-2622-4D91-9DBE-54A21DE4C23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83461" y="1459895"/>
                  <a:ext cx="4320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35BAC39B-C2BE-4838-8310-A32C0E15D3CA}"/>
                    </a:ext>
                  </a:extLst>
                </p14:cNvPr>
                <p14:cNvContentPartPr/>
                <p14:nvPr/>
              </p14:nvContentPartPr>
              <p14:xfrm>
                <a:off x="4649021" y="1507055"/>
                <a:ext cx="307080" cy="1922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35BAC39B-C2BE-4838-8310-A32C0E15D3C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44701" y="1502735"/>
                  <a:ext cx="3157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A723CBD7-6EB4-4C9F-9F90-5779D7B9788A}"/>
                    </a:ext>
                  </a:extLst>
                </p14:cNvPr>
                <p14:cNvContentPartPr/>
                <p14:nvPr/>
              </p14:nvContentPartPr>
              <p14:xfrm>
                <a:off x="5060141" y="1149935"/>
                <a:ext cx="180000" cy="4827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A723CBD7-6EB4-4C9F-9F90-5779D7B9788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55821" y="1145615"/>
                  <a:ext cx="18864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11900006-8214-48AC-9C8E-D8EAE6F6F92A}"/>
                    </a:ext>
                  </a:extLst>
                </p14:cNvPr>
                <p14:cNvContentPartPr/>
                <p14:nvPr/>
              </p14:nvContentPartPr>
              <p14:xfrm>
                <a:off x="4973741" y="1342175"/>
                <a:ext cx="153720" cy="277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11900006-8214-48AC-9C8E-D8EAE6F6F92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69421" y="1337855"/>
                  <a:ext cx="162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DEFFBE29-1F61-4554-81AB-196A92A05A4B}"/>
                    </a:ext>
                  </a:extLst>
                </p14:cNvPr>
                <p14:cNvContentPartPr/>
                <p14:nvPr/>
              </p14:nvContentPartPr>
              <p14:xfrm>
                <a:off x="5329061" y="1211135"/>
                <a:ext cx="177840" cy="432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DEFFBE29-1F61-4554-81AB-196A92A05A4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324741" y="1206815"/>
                  <a:ext cx="1864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33C9723B-347B-47C3-A314-E86CAD20EFCC}"/>
                    </a:ext>
                  </a:extLst>
                </p14:cNvPr>
                <p14:cNvContentPartPr/>
                <p14:nvPr/>
              </p14:nvContentPartPr>
              <p14:xfrm>
                <a:off x="5226821" y="1358735"/>
                <a:ext cx="204480" cy="140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33C9723B-347B-47C3-A314-E86CAD20EFC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22501" y="1354415"/>
                  <a:ext cx="2131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A4D88E26-076F-495D-91A4-AAB6E4C49E30}"/>
                    </a:ext>
                  </a:extLst>
                </p14:cNvPr>
                <p14:cNvContentPartPr/>
                <p14:nvPr/>
              </p14:nvContentPartPr>
              <p14:xfrm>
                <a:off x="5582141" y="1500575"/>
                <a:ext cx="45360" cy="1130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A4D88E26-076F-495D-91A4-AAB6E4C49E3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77821" y="1496255"/>
                  <a:ext cx="540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41835676-74BA-43C6-8F82-0947F4C93048}"/>
                    </a:ext>
                  </a:extLst>
                </p14:cNvPr>
                <p14:cNvContentPartPr/>
                <p14:nvPr/>
              </p14:nvContentPartPr>
              <p14:xfrm>
                <a:off x="5540741" y="1368095"/>
                <a:ext cx="18000" cy="104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41835676-74BA-43C6-8F82-0947F4C9304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536421" y="1363775"/>
                  <a:ext cx="266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AF5D40CC-D63C-46CA-9B9B-63ABE3CAFCEA}"/>
                    </a:ext>
                  </a:extLst>
                </p14:cNvPr>
                <p14:cNvContentPartPr/>
                <p14:nvPr/>
              </p14:nvContentPartPr>
              <p14:xfrm>
                <a:off x="5753501" y="1481135"/>
                <a:ext cx="211680" cy="1936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AF5D40CC-D63C-46CA-9B9B-63ABE3CAFCE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49181" y="1476815"/>
                  <a:ext cx="2203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28224C16-E737-4E37-B196-DFBB3433D782}"/>
                    </a:ext>
                  </a:extLst>
                </p14:cNvPr>
                <p14:cNvContentPartPr/>
                <p14:nvPr/>
              </p14:nvContentPartPr>
              <p14:xfrm>
                <a:off x="6049421" y="1512455"/>
                <a:ext cx="211680" cy="2113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28224C16-E737-4E37-B196-DFBB3433D78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45101" y="1508135"/>
                  <a:ext cx="2203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481EC41B-38B3-4EF6-B0AF-EA83F966851F}"/>
                    </a:ext>
                  </a:extLst>
                </p14:cNvPr>
                <p14:cNvContentPartPr/>
                <p14:nvPr/>
              </p14:nvContentPartPr>
              <p14:xfrm>
                <a:off x="6363341" y="1565735"/>
                <a:ext cx="186480" cy="23472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481EC41B-38B3-4EF6-B0AF-EA83F966851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359021" y="1561415"/>
                  <a:ext cx="1951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130F55BF-0502-4942-898F-C503889AE330}"/>
                    </a:ext>
                  </a:extLst>
                </p14:cNvPr>
                <p14:cNvContentPartPr/>
                <p14:nvPr/>
              </p14:nvContentPartPr>
              <p14:xfrm>
                <a:off x="6819461" y="1105655"/>
                <a:ext cx="304560" cy="9460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130F55BF-0502-4942-898F-C503889AE33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15141" y="1101335"/>
                  <a:ext cx="313200" cy="9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E9310626-B41C-44B2-8855-6962134F30EB}"/>
                    </a:ext>
                  </a:extLst>
                </p14:cNvPr>
                <p14:cNvContentPartPr/>
                <p14:nvPr/>
              </p14:nvContentPartPr>
              <p14:xfrm>
                <a:off x="7196381" y="1406255"/>
                <a:ext cx="510120" cy="3589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E9310626-B41C-44B2-8855-6962134F30E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92061" y="1401935"/>
                  <a:ext cx="5187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EBDDA56D-6E6A-4993-8074-FACE30464276}"/>
                    </a:ext>
                  </a:extLst>
                </p14:cNvPr>
                <p14:cNvContentPartPr/>
                <p14:nvPr/>
              </p14:nvContentPartPr>
              <p14:xfrm>
                <a:off x="8313821" y="1275935"/>
                <a:ext cx="66960" cy="3963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EBDDA56D-6E6A-4993-8074-FACE3046427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309501" y="1271615"/>
                  <a:ext cx="756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7DBC264E-0EA8-4AD4-85E4-CAE3CAE16F14}"/>
                    </a:ext>
                  </a:extLst>
                </p14:cNvPr>
                <p14:cNvContentPartPr/>
                <p14:nvPr/>
              </p14:nvContentPartPr>
              <p14:xfrm>
                <a:off x="8165861" y="1157135"/>
                <a:ext cx="501840" cy="3196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7DBC264E-0EA8-4AD4-85E4-CAE3CAE16F1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161541" y="1152815"/>
                  <a:ext cx="5104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09A4467D-CE64-428B-B93C-D09F8685CC5E}"/>
                    </a:ext>
                  </a:extLst>
                </p14:cNvPr>
                <p14:cNvContentPartPr/>
                <p14:nvPr/>
              </p14:nvContentPartPr>
              <p14:xfrm>
                <a:off x="8270981" y="1800815"/>
                <a:ext cx="148320" cy="64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09A4467D-CE64-428B-B93C-D09F8685CC5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266661" y="1796495"/>
                  <a:ext cx="15696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127C488A-9E57-4005-90C6-3920B033FE82}"/>
                    </a:ext>
                  </a:extLst>
                </p14:cNvPr>
                <p14:cNvContentPartPr/>
                <p14:nvPr/>
              </p14:nvContentPartPr>
              <p14:xfrm>
                <a:off x="9073781" y="1519655"/>
                <a:ext cx="274680" cy="2278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127C488A-9E57-4005-90C6-3920B033FE8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069461" y="1515335"/>
                  <a:ext cx="2833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8B974436-221A-4243-8F59-7DEBDED3FC04}"/>
                    </a:ext>
                  </a:extLst>
                </p14:cNvPr>
                <p14:cNvContentPartPr/>
                <p14:nvPr/>
              </p14:nvContentPartPr>
              <p14:xfrm>
                <a:off x="9654821" y="1147055"/>
                <a:ext cx="462240" cy="4651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8B974436-221A-4243-8F59-7DEBDED3FC0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650501" y="1142735"/>
                  <a:ext cx="47088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39E1A69F-10E1-4414-B6F2-A04C431D9AAC}"/>
                    </a:ext>
                  </a:extLst>
                </p14:cNvPr>
                <p14:cNvContentPartPr/>
                <p14:nvPr/>
              </p14:nvContentPartPr>
              <p14:xfrm>
                <a:off x="9894941" y="1527215"/>
                <a:ext cx="147960" cy="1429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39E1A69F-10E1-4414-B6F2-A04C431D9AA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890621" y="1522895"/>
                  <a:ext cx="1566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59E9BF72-5BC2-4B83-913E-F67683DA8DE2}"/>
                    </a:ext>
                  </a:extLst>
                </p14:cNvPr>
                <p14:cNvContentPartPr/>
                <p14:nvPr/>
              </p14:nvContentPartPr>
              <p14:xfrm>
                <a:off x="9804941" y="1784255"/>
                <a:ext cx="223920" cy="338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59E9BF72-5BC2-4B83-913E-F67683DA8DE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800621" y="1779935"/>
                  <a:ext cx="2325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0B83353E-74AC-4B37-94AE-DE4F11280940}"/>
                    </a:ext>
                  </a:extLst>
                </p14:cNvPr>
                <p14:cNvContentPartPr/>
                <p14:nvPr/>
              </p14:nvContentPartPr>
              <p14:xfrm>
                <a:off x="10618181" y="1142735"/>
                <a:ext cx="297000" cy="5997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0B83353E-74AC-4B37-94AE-DE4F1128094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613861" y="1138415"/>
                  <a:ext cx="30564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3043B5A8-3E39-4692-8891-3A9BEEFD9DE9}"/>
                    </a:ext>
                  </a:extLst>
                </p14:cNvPr>
                <p14:cNvContentPartPr/>
                <p14:nvPr/>
              </p14:nvContentPartPr>
              <p14:xfrm>
                <a:off x="10977461" y="1535135"/>
                <a:ext cx="345600" cy="2127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3043B5A8-3E39-4692-8891-3A9BEEFD9DE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73141" y="1530815"/>
                  <a:ext cx="354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B7C8A231-7688-4BE6-BCF3-CC224ADD586A}"/>
                    </a:ext>
                  </a:extLst>
                </p14:cNvPr>
                <p14:cNvContentPartPr/>
                <p14:nvPr/>
              </p14:nvContentPartPr>
              <p14:xfrm>
                <a:off x="11278781" y="1536575"/>
                <a:ext cx="192960" cy="2019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B7C8A231-7688-4BE6-BCF3-CC224ADD586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274461" y="1532255"/>
                  <a:ext cx="2016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2E88619F-B4A6-4414-87F8-8496BA3C2118}"/>
                    </a:ext>
                  </a:extLst>
                </p14:cNvPr>
                <p14:cNvContentPartPr/>
                <p14:nvPr/>
              </p14:nvContentPartPr>
              <p14:xfrm>
                <a:off x="11514941" y="1556015"/>
                <a:ext cx="206280" cy="2055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2E88619F-B4A6-4414-87F8-8496BA3C211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510621" y="1551695"/>
                  <a:ext cx="2149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1E65C87C-0C36-4DBA-9EA5-97551B8B1450}"/>
                    </a:ext>
                  </a:extLst>
                </p14:cNvPr>
                <p14:cNvContentPartPr/>
                <p14:nvPr/>
              </p14:nvContentPartPr>
              <p14:xfrm>
                <a:off x="11751461" y="1619375"/>
                <a:ext cx="303840" cy="1908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1E65C87C-0C36-4DBA-9EA5-97551B8B145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747141" y="1615055"/>
                  <a:ext cx="3124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F668101-331B-485C-91DF-A05B9B4309EA}"/>
                    </a:ext>
                  </a:extLst>
                </p14:cNvPr>
                <p14:cNvContentPartPr/>
                <p14:nvPr/>
              </p14:nvContentPartPr>
              <p14:xfrm>
                <a:off x="196181" y="1267655"/>
                <a:ext cx="123480" cy="7347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F668101-331B-485C-91DF-A05B9B4309E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1861" y="1263335"/>
                  <a:ext cx="132120" cy="74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9806577-1DFC-4A40-B778-7156DC7F4CA6}"/>
                    </a:ext>
                  </a:extLst>
                </p14:cNvPr>
                <p14:cNvContentPartPr/>
                <p14:nvPr/>
              </p14:nvContentPartPr>
              <p14:xfrm>
                <a:off x="28421" y="1162895"/>
                <a:ext cx="572400" cy="3664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9806577-1DFC-4A40-B778-7156DC7F4CA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4101" y="1158575"/>
                  <a:ext cx="58104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5218C860-B6EF-4148-A0DF-B0290F047701}"/>
                    </a:ext>
                  </a:extLst>
                </p14:cNvPr>
                <p14:cNvContentPartPr/>
                <p14:nvPr/>
              </p14:nvContentPartPr>
              <p14:xfrm>
                <a:off x="744101" y="1708655"/>
                <a:ext cx="163800" cy="2289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5218C860-B6EF-4148-A0DF-B0290F04770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9781" y="1704335"/>
                  <a:ext cx="172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4105BCF9-30F8-49B5-A6F1-A8087E77F699}"/>
                    </a:ext>
                  </a:extLst>
                </p14:cNvPr>
                <p14:cNvContentPartPr/>
                <p14:nvPr/>
              </p14:nvContentPartPr>
              <p14:xfrm>
                <a:off x="674621" y="1769135"/>
                <a:ext cx="286200" cy="1746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4105BCF9-30F8-49B5-A6F1-A8087E77F69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70301" y="1764815"/>
                  <a:ext cx="2948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C7F671EA-02E5-4E54-94C9-D71DD5EFA0F9}"/>
                    </a:ext>
                  </a:extLst>
                </p14:cNvPr>
                <p14:cNvContentPartPr/>
                <p14:nvPr/>
              </p14:nvContentPartPr>
              <p14:xfrm>
                <a:off x="710261" y="1795055"/>
                <a:ext cx="297720" cy="57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C7F671EA-02E5-4E54-94C9-D71DD5EFA0F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05941" y="1790735"/>
                  <a:ext cx="306360" cy="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35F15D1F-9998-405E-A3D8-B5D6336EAB6B}"/>
                    </a:ext>
                  </a:extLst>
                </p14:cNvPr>
                <p14:cNvContentPartPr/>
                <p14:nvPr/>
              </p14:nvContentPartPr>
              <p14:xfrm>
                <a:off x="1160981" y="1254695"/>
                <a:ext cx="607680" cy="5670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35F15D1F-9998-405E-A3D8-B5D6336EAB6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56661" y="1250375"/>
                  <a:ext cx="616320" cy="57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40256128-D4C6-4398-B09A-B6C3BBC8B129}"/>
                    </a:ext>
                  </a:extLst>
                </p14:cNvPr>
                <p14:cNvContentPartPr/>
                <p14:nvPr/>
              </p14:nvContentPartPr>
              <p14:xfrm>
                <a:off x="1549061" y="1692815"/>
                <a:ext cx="118440" cy="2710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40256128-D4C6-4398-B09A-B6C3BBC8B12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544741" y="1688495"/>
                  <a:ext cx="12708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0338728A-F06E-498F-916D-A7D3923B8E9C}"/>
                    </a:ext>
                  </a:extLst>
                </p14:cNvPr>
                <p14:cNvContentPartPr/>
                <p14:nvPr/>
              </p14:nvContentPartPr>
              <p14:xfrm>
                <a:off x="170981" y="2489135"/>
                <a:ext cx="661320" cy="2458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0338728A-F06E-498F-916D-A7D3923B8E9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66661" y="2484815"/>
                  <a:ext cx="6699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D9F4A70C-146F-4CCE-BF74-06979FFC1A2D}"/>
                    </a:ext>
                  </a:extLst>
                </p14:cNvPr>
                <p14:cNvContentPartPr/>
                <p14:nvPr/>
              </p14:nvContentPartPr>
              <p14:xfrm>
                <a:off x="917261" y="2494535"/>
                <a:ext cx="279360" cy="2163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D9F4A70C-146F-4CCE-BF74-06979FFC1A2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12941" y="2490215"/>
                  <a:ext cx="28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514BABCF-37A1-4C2F-AEE8-D93EEBE3ACFC}"/>
                    </a:ext>
                  </a:extLst>
                </p14:cNvPr>
                <p14:cNvContentPartPr/>
                <p14:nvPr/>
              </p14:nvContentPartPr>
              <p14:xfrm>
                <a:off x="1412981" y="2485535"/>
                <a:ext cx="283320" cy="1951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514BABCF-37A1-4C2F-AEE8-D93EEBE3ACF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408661" y="2481215"/>
                  <a:ext cx="2919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B9D1CAFA-58CD-4E3D-A6E0-7C1DB300036E}"/>
                    </a:ext>
                  </a:extLst>
                </p14:cNvPr>
                <p14:cNvContentPartPr/>
                <p14:nvPr/>
              </p14:nvContentPartPr>
              <p14:xfrm>
                <a:off x="1670381" y="2081975"/>
                <a:ext cx="147960" cy="6379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B9D1CAFA-58CD-4E3D-A6E0-7C1DB300036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666061" y="2077655"/>
                  <a:ext cx="15660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FCE71501-56AE-4356-8269-AE33F4F2F8A0}"/>
                    </a:ext>
                  </a:extLst>
                </p14:cNvPr>
                <p14:cNvContentPartPr/>
                <p14:nvPr/>
              </p14:nvContentPartPr>
              <p14:xfrm>
                <a:off x="2020661" y="2498855"/>
                <a:ext cx="266760" cy="21240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FCE71501-56AE-4356-8269-AE33F4F2F8A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016341" y="2494535"/>
                  <a:ext cx="2754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DEAD1872-F67D-4C6E-9240-99DCD073A8E1}"/>
                    </a:ext>
                  </a:extLst>
                </p14:cNvPr>
                <p14:cNvContentPartPr/>
                <p14:nvPr/>
              </p14:nvContentPartPr>
              <p14:xfrm>
                <a:off x="2327381" y="2155775"/>
                <a:ext cx="287640" cy="5320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DEAD1872-F67D-4C6E-9240-99DCD073A8E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323061" y="2151455"/>
                  <a:ext cx="29628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5C2E0B97-EBBE-45F1-A1A0-49A7DFD6CA30}"/>
                    </a:ext>
                  </a:extLst>
                </p14:cNvPr>
                <p14:cNvContentPartPr/>
                <p14:nvPr/>
              </p14:nvContentPartPr>
              <p14:xfrm>
                <a:off x="2574701" y="2486615"/>
                <a:ext cx="264600" cy="18360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5C2E0B97-EBBE-45F1-A1A0-49A7DFD6CA3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570381" y="2482295"/>
                  <a:ext cx="2732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DEA7E3FD-D415-44A4-BB33-9871EFBF4BB7}"/>
                    </a:ext>
                  </a:extLst>
                </p14:cNvPr>
                <p14:cNvContentPartPr/>
                <p14:nvPr/>
              </p14:nvContentPartPr>
              <p14:xfrm>
                <a:off x="3299021" y="2400575"/>
                <a:ext cx="262080" cy="24732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DEA7E3FD-D415-44A4-BB33-9871EFBF4BB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294701" y="2396255"/>
                  <a:ext cx="2707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0466D5BB-D21B-4564-ADFC-32413C8CD42A}"/>
                    </a:ext>
                  </a:extLst>
                </p14:cNvPr>
                <p14:cNvContentPartPr/>
                <p14:nvPr/>
              </p14:nvContentPartPr>
              <p14:xfrm>
                <a:off x="3700061" y="2105375"/>
                <a:ext cx="240840" cy="65664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0466D5BB-D21B-4564-ADFC-32413C8CD42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95741" y="2101055"/>
                  <a:ext cx="249480" cy="6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86267309-0859-4778-8CA1-D800B5AC5375}"/>
                    </a:ext>
                  </a:extLst>
                </p14:cNvPr>
                <p14:cNvContentPartPr/>
                <p14:nvPr/>
              </p14:nvContentPartPr>
              <p14:xfrm>
                <a:off x="4322501" y="2396255"/>
                <a:ext cx="361800" cy="2541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86267309-0859-4778-8CA1-D800B5AC537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318181" y="2391935"/>
                  <a:ext cx="3704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DD905E6C-9BE7-48EC-9CB5-4FC39052EB46}"/>
                    </a:ext>
                  </a:extLst>
                </p14:cNvPr>
                <p14:cNvContentPartPr/>
                <p14:nvPr/>
              </p14:nvContentPartPr>
              <p14:xfrm>
                <a:off x="4752341" y="2413535"/>
                <a:ext cx="265320" cy="23868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DD905E6C-9BE7-48EC-9CB5-4FC39052EB4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48021" y="2409215"/>
                  <a:ext cx="2739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A81ABCB4-6A97-4269-9899-8B528BA79548}"/>
                    </a:ext>
                  </a:extLst>
                </p14:cNvPr>
                <p14:cNvContentPartPr/>
                <p14:nvPr/>
              </p14:nvContentPartPr>
              <p14:xfrm>
                <a:off x="5163461" y="2452055"/>
                <a:ext cx="506880" cy="24192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A81ABCB4-6A97-4269-9899-8B528BA7954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159141" y="2447735"/>
                  <a:ext cx="5155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B9CCD0B4-C138-42D1-A3A6-8F41CECDAEFA}"/>
                    </a:ext>
                  </a:extLst>
                </p14:cNvPr>
                <p14:cNvContentPartPr/>
                <p14:nvPr/>
              </p14:nvContentPartPr>
              <p14:xfrm>
                <a:off x="5824061" y="2445575"/>
                <a:ext cx="68400" cy="7671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B9CCD0B4-C138-42D1-A3A6-8F41CECDAEF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819741" y="2441255"/>
                  <a:ext cx="7704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0BB6F1F1-7ADD-4396-B0A4-2CBFAF733ECE}"/>
                    </a:ext>
                  </a:extLst>
                </p14:cNvPr>
                <p14:cNvContentPartPr/>
                <p14:nvPr/>
              </p14:nvContentPartPr>
              <p14:xfrm>
                <a:off x="5820101" y="2447015"/>
                <a:ext cx="300960" cy="21852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0BB6F1F1-7ADD-4396-B0A4-2CBFAF733EC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815781" y="2442695"/>
                  <a:ext cx="3096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650F71D6-C179-428B-84EC-8D2589716B1D}"/>
                    </a:ext>
                  </a:extLst>
                </p14:cNvPr>
                <p14:cNvContentPartPr/>
                <p14:nvPr/>
              </p14:nvContentPartPr>
              <p14:xfrm>
                <a:off x="6114581" y="2117975"/>
                <a:ext cx="337320" cy="5187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650F71D6-C179-428B-84EC-8D2589716B1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110261" y="2113655"/>
                  <a:ext cx="34596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43C18792-D8C7-4CCE-855C-7F54B46B007D}"/>
                    </a:ext>
                  </a:extLst>
                </p14:cNvPr>
                <p14:cNvContentPartPr/>
                <p14:nvPr/>
              </p14:nvContentPartPr>
              <p14:xfrm>
                <a:off x="6396101" y="2399495"/>
                <a:ext cx="115560" cy="21672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43C18792-D8C7-4CCE-855C-7F54B46B007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391781" y="2395175"/>
                  <a:ext cx="1242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C38E0224-A745-4818-AB4C-61213B1623B4}"/>
                    </a:ext>
                  </a:extLst>
                </p14:cNvPr>
                <p14:cNvContentPartPr/>
                <p14:nvPr/>
              </p14:nvContentPartPr>
              <p14:xfrm>
                <a:off x="6738101" y="2355575"/>
                <a:ext cx="295200" cy="21312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C38E0224-A745-4818-AB4C-61213B1623B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733781" y="2351255"/>
                  <a:ext cx="3038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8B3F2344-9665-4B35-A2FF-5C364BF3A8D2}"/>
                    </a:ext>
                  </a:extLst>
                </p14:cNvPr>
                <p14:cNvContentPartPr/>
                <p14:nvPr/>
              </p14:nvContentPartPr>
              <p14:xfrm>
                <a:off x="7071101" y="2399855"/>
                <a:ext cx="216720" cy="17388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8B3F2344-9665-4B35-A2FF-5C364BF3A8D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066781" y="2395535"/>
                  <a:ext cx="2253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8C174683-D0EC-46DD-83D4-5A6A414480F2}"/>
                    </a:ext>
                  </a:extLst>
                </p14:cNvPr>
                <p14:cNvContentPartPr/>
                <p14:nvPr/>
              </p14:nvContentPartPr>
              <p14:xfrm>
                <a:off x="7430021" y="2411375"/>
                <a:ext cx="501480" cy="19044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8C174683-D0EC-46DD-83D4-5A6A414480F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425701" y="2407055"/>
                  <a:ext cx="5101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EAC99D7B-7E64-45E4-8EF1-F0DEF1A68A7E}"/>
                    </a:ext>
                  </a:extLst>
                </p14:cNvPr>
                <p14:cNvContentPartPr/>
                <p14:nvPr/>
              </p14:nvContentPartPr>
              <p14:xfrm>
                <a:off x="7979021" y="2372135"/>
                <a:ext cx="293760" cy="22104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EAC99D7B-7E64-45E4-8EF1-F0DEF1A68A7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974701" y="2367815"/>
                  <a:ext cx="3024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EFC5FFE4-F720-4A53-A389-C722B99C9F66}"/>
                    </a:ext>
                  </a:extLst>
                </p14:cNvPr>
                <p14:cNvContentPartPr/>
                <p14:nvPr/>
              </p14:nvContentPartPr>
              <p14:xfrm>
                <a:off x="8386181" y="2436215"/>
                <a:ext cx="311760" cy="19332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EFC5FFE4-F720-4A53-A389-C722B99C9F6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381861" y="2431895"/>
                  <a:ext cx="3204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D325E746-D302-4EC0-B6B0-28CFFFA98684}"/>
                    </a:ext>
                  </a:extLst>
                </p14:cNvPr>
                <p14:cNvContentPartPr/>
                <p14:nvPr/>
              </p14:nvContentPartPr>
              <p14:xfrm>
                <a:off x="8843741" y="1980815"/>
                <a:ext cx="100800" cy="5997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D325E746-D302-4EC0-B6B0-28CFFFA9868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839421" y="1976495"/>
                  <a:ext cx="10944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AEE6926C-750D-4462-AED0-769293CC719B}"/>
                    </a:ext>
                  </a:extLst>
                </p14:cNvPr>
                <p14:cNvContentPartPr/>
                <p14:nvPr/>
              </p14:nvContentPartPr>
              <p14:xfrm>
                <a:off x="8648261" y="2278895"/>
                <a:ext cx="327240" cy="2916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AEE6926C-750D-4462-AED0-769293CC719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643941" y="2274575"/>
                  <a:ext cx="3358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821817EF-115F-4B18-A97D-3C6ED87AB72B}"/>
                    </a:ext>
                  </a:extLst>
                </p14:cNvPr>
                <p14:cNvContentPartPr/>
                <p14:nvPr/>
              </p14:nvContentPartPr>
              <p14:xfrm>
                <a:off x="9002501" y="2313455"/>
                <a:ext cx="172440" cy="23976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821817EF-115F-4B18-A97D-3C6ED87AB72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998181" y="2309135"/>
                  <a:ext cx="1810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91B72013-8EAB-47EF-A6BC-E0822D91E92C}"/>
                    </a:ext>
                  </a:extLst>
                </p14:cNvPr>
                <p14:cNvContentPartPr/>
                <p14:nvPr/>
              </p14:nvContentPartPr>
              <p14:xfrm>
                <a:off x="9617741" y="2360615"/>
                <a:ext cx="275040" cy="2037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91B72013-8EAB-47EF-A6BC-E0822D91E92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613421" y="2356295"/>
                  <a:ext cx="2836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61AEC420-D637-4FFD-954D-492A0ABBDADA}"/>
                    </a:ext>
                  </a:extLst>
                </p14:cNvPr>
                <p14:cNvContentPartPr/>
                <p14:nvPr/>
              </p14:nvContentPartPr>
              <p14:xfrm>
                <a:off x="10086461" y="2008895"/>
                <a:ext cx="108000" cy="5223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61AEC420-D637-4FFD-954D-492A0ABBDAD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082141" y="2004575"/>
                  <a:ext cx="11664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8403485A-46D6-4C7E-B2E5-3215766CF3D9}"/>
                    </a:ext>
                  </a:extLst>
                </p14:cNvPr>
                <p14:cNvContentPartPr/>
                <p14:nvPr/>
              </p14:nvContentPartPr>
              <p14:xfrm>
                <a:off x="9948941" y="2246135"/>
                <a:ext cx="268920" cy="1548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8403485A-46D6-4C7E-B2E5-3215766CF3D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944621" y="2241815"/>
                  <a:ext cx="277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150D981E-BCE1-4402-B8AA-CC60CD8A0F4C}"/>
                    </a:ext>
                  </a:extLst>
                </p14:cNvPr>
                <p14:cNvContentPartPr/>
                <p14:nvPr/>
              </p14:nvContentPartPr>
              <p14:xfrm>
                <a:off x="10322621" y="2444495"/>
                <a:ext cx="54360" cy="1191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150D981E-BCE1-4402-B8AA-CC60CD8A0F4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318301" y="2440175"/>
                  <a:ext cx="630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AB85D36B-A981-4EBC-8D9B-38D187BBE5BB}"/>
                    </a:ext>
                  </a:extLst>
                </p14:cNvPr>
                <p14:cNvContentPartPr/>
                <p14:nvPr/>
              </p14:nvContentPartPr>
              <p14:xfrm>
                <a:off x="10328021" y="2330015"/>
                <a:ext cx="25560" cy="1872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AB85D36B-A981-4EBC-8D9B-38D187BBE5B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323701" y="2325695"/>
                  <a:ext cx="342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97856276-A20B-4642-9228-C0DE5761465A}"/>
                    </a:ext>
                  </a:extLst>
                </p14:cNvPr>
                <p14:cNvContentPartPr/>
                <p14:nvPr/>
              </p14:nvContentPartPr>
              <p14:xfrm>
                <a:off x="10544741" y="2071895"/>
                <a:ext cx="344880" cy="51444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97856276-A20B-4642-9228-C0DE5761465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540421" y="2067575"/>
                  <a:ext cx="35352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403AE9CA-4A92-4B29-B561-E8F66397E49E}"/>
                    </a:ext>
                  </a:extLst>
                </p14:cNvPr>
                <p14:cNvContentPartPr/>
                <p14:nvPr/>
              </p14:nvContentPartPr>
              <p14:xfrm>
                <a:off x="10804301" y="2387255"/>
                <a:ext cx="100080" cy="18396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403AE9CA-4A92-4B29-B561-E8F66397E49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799981" y="2382935"/>
                  <a:ext cx="1087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BEBEA1B6-F662-496C-AEEA-26CF7601EC19}"/>
                    </a:ext>
                  </a:extLst>
                </p14:cNvPr>
                <p14:cNvContentPartPr/>
                <p14:nvPr/>
              </p14:nvContentPartPr>
              <p14:xfrm>
                <a:off x="11026421" y="2357735"/>
                <a:ext cx="239400" cy="24300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BEBEA1B6-F662-496C-AEEA-26CF7601EC1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022101" y="2353415"/>
                  <a:ext cx="248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ED0F8EE1-8D75-481D-A166-4BC173F1CD2E}"/>
                    </a:ext>
                  </a:extLst>
                </p14:cNvPr>
                <p14:cNvContentPartPr/>
                <p14:nvPr/>
              </p14:nvContentPartPr>
              <p14:xfrm>
                <a:off x="11006981" y="2486975"/>
                <a:ext cx="191520" cy="104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ED0F8EE1-8D75-481D-A166-4BC173F1CD2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002661" y="2482655"/>
                  <a:ext cx="20016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27B728A5-F1A2-476D-859A-04044F0C062F}"/>
                    </a:ext>
                  </a:extLst>
                </p14:cNvPr>
                <p14:cNvContentPartPr/>
                <p14:nvPr/>
              </p14:nvContentPartPr>
              <p14:xfrm>
                <a:off x="11250341" y="2368175"/>
                <a:ext cx="241560" cy="26028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27B728A5-F1A2-476D-859A-04044F0C062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246021" y="2363855"/>
                  <a:ext cx="2502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6AD98387-57C0-463E-A9ED-D36129006ADE}"/>
                    </a:ext>
                  </a:extLst>
                </p14:cNvPr>
                <p14:cNvContentPartPr/>
                <p14:nvPr/>
              </p14:nvContentPartPr>
              <p14:xfrm>
                <a:off x="11217581" y="2507495"/>
                <a:ext cx="228240" cy="1872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6AD98387-57C0-463E-A9ED-D36129006AD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213261" y="2503175"/>
                  <a:ext cx="2368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7EFFD2A9-87E5-4047-BFF5-563F245594F7}"/>
                    </a:ext>
                  </a:extLst>
                </p14:cNvPr>
                <p14:cNvContentPartPr/>
                <p14:nvPr/>
              </p14:nvContentPartPr>
              <p14:xfrm>
                <a:off x="11504501" y="2409575"/>
                <a:ext cx="267120" cy="23904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7EFFD2A9-87E5-4047-BFF5-563F245594F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500181" y="2405255"/>
                  <a:ext cx="2757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D1ED1275-34C8-4A1E-B61A-E726FCFCDD94}"/>
                    </a:ext>
                  </a:extLst>
                </p14:cNvPr>
                <p14:cNvContentPartPr/>
                <p14:nvPr/>
              </p14:nvContentPartPr>
              <p14:xfrm>
                <a:off x="11794301" y="2450255"/>
                <a:ext cx="209520" cy="24228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D1ED1275-34C8-4A1E-B61A-E726FCFCDD9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789981" y="2445935"/>
                  <a:ext cx="2181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C36F31B6-3FD2-4EAB-92E2-68048CDCAA7A}"/>
                    </a:ext>
                  </a:extLst>
                </p14:cNvPr>
                <p14:cNvContentPartPr/>
                <p14:nvPr/>
              </p14:nvContentPartPr>
              <p14:xfrm>
                <a:off x="11881781" y="2852015"/>
                <a:ext cx="104760" cy="1872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C36F31B6-3FD2-4EAB-92E2-68048CDCAA7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877461" y="2847695"/>
                  <a:ext cx="1134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5C65B869-0578-4DC3-8F1C-4FCDDB422312}"/>
                    </a:ext>
                  </a:extLst>
                </p14:cNvPr>
                <p14:cNvContentPartPr/>
                <p14:nvPr/>
              </p14:nvContentPartPr>
              <p14:xfrm>
                <a:off x="11892941" y="2954255"/>
                <a:ext cx="117720" cy="2160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5C65B869-0578-4DC3-8F1C-4FCDDB42231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888621" y="2949935"/>
                  <a:ext cx="1263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175A2143-C4FC-40A4-955C-7AD1894F54DC}"/>
                    </a:ext>
                  </a:extLst>
                </p14:cNvPr>
                <p14:cNvContentPartPr/>
                <p14:nvPr/>
              </p14:nvContentPartPr>
              <p14:xfrm>
                <a:off x="200141" y="3249095"/>
                <a:ext cx="245160" cy="22644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175A2143-C4FC-40A4-955C-7AD1894F54D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5821" y="3244775"/>
                  <a:ext cx="2538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745EDC2C-055B-4631-93C1-D50BD499F3D8}"/>
                    </a:ext>
                  </a:extLst>
                </p14:cNvPr>
                <p14:cNvContentPartPr/>
                <p14:nvPr/>
              </p14:nvContentPartPr>
              <p14:xfrm>
                <a:off x="471941" y="2917895"/>
                <a:ext cx="144360" cy="5166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745EDC2C-055B-4631-93C1-D50BD499F3D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67621" y="2913575"/>
                  <a:ext cx="15300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A7BBD925-779F-44FE-B485-02BFCACFC048}"/>
                    </a:ext>
                  </a:extLst>
                </p14:cNvPr>
                <p14:cNvContentPartPr/>
                <p14:nvPr/>
              </p14:nvContentPartPr>
              <p14:xfrm>
                <a:off x="635741" y="3283295"/>
                <a:ext cx="277560" cy="19188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A7BBD925-779F-44FE-B485-02BFCACFC04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31421" y="3278975"/>
                  <a:ext cx="2862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59270302-1C5A-4E77-9963-B6BB9D1A1FE9}"/>
                    </a:ext>
                  </a:extLst>
                </p14:cNvPr>
                <p14:cNvContentPartPr/>
                <p14:nvPr/>
              </p14:nvContentPartPr>
              <p14:xfrm>
                <a:off x="1366901" y="2924015"/>
                <a:ext cx="353520" cy="5450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59270302-1C5A-4E77-9963-B6BB9D1A1FE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362581" y="2919695"/>
                  <a:ext cx="36216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13988C92-EFEF-4441-82E5-BC33921619B3}"/>
                    </a:ext>
                  </a:extLst>
                </p14:cNvPr>
                <p14:cNvContentPartPr/>
                <p14:nvPr/>
              </p14:nvContentPartPr>
              <p14:xfrm>
                <a:off x="1745261" y="3236855"/>
                <a:ext cx="202680" cy="2685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13988C92-EFEF-4441-82E5-BC33921619B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740941" y="3232535"/>
                  <a:ext cx="2113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0D2A9411-0413-4BD5-AFE9-9529664B3853}"/>
                    </a:ext>
                  </a:extLst>
                </p14:cNvPr>
                <p14:cNvContentPartPr/>
                <p14:nvPr/>
              </p14:nvContentPartPr>
              <p14:xfrm>
                <a:off x="2323781" y="3175295"/>
                <a:ext cx="790200" cy="2833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0D2A9411-0413-4BD5-AFE9-9529664B385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319461" y="3170975"/>
                  <a:ext cx="7988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8691E78E-2628-4BE3-AC4C-094AB1238B6E}"/>
                    </a:ext>
                  </a:extLst>
                </p14:cNvPr>
                <p14:cNvContentPartPr/>
                <p14:nvPr/>
              </p14:nvContentPartPr>
              <p14:xfrm>
                <a:off x="3287861" y="3165215"/>
                <a:ext cx="447120" cy="6843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8691E78E-2628-4BE3-AC4C-094AB1238B6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283541" y="3160895"/>
                  <a:ext cx="455760" cy="69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661C48E-9E92-40AA-B979-37F6685E702D}"/>
                    </a:ext>
                  </a:extLst>
                </p14:cNvPr>
                <p14:cNvContentPartPr/>
                <p14:nvPr/>
              </p14:nvContentPartPr>
              <p14:xfrm>
                <a:off x="3663341" y="3168095"/>
                <a:ext cx="326880" cy="18864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661C48E-9E92-40AA-B979-37F6685E702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659021" y="3163775"/>
                  <a:ext cx="335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C53ED9A5-9260-4971-BB0A-FA8A22FFA038}"/>
                    </a:ext>
                  </a:extLst>
                </p14:cNvPr>
                <p14:cNvContentPartPr/>
                <p14:nvPr/>
              </p14:nvContentPartPr>
              <p14:xfrm>
                <a:off x="4030541" y="2858855"/>
                <a:ext cx="360000" cy="49392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C53ED9A5-9260-4971-BB0A-FA8A22FFA03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026221" y="2854535"/>
                  <a:ext cx="36864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F6C377CA-411C-4F88-BC12-770426748659}"/>
                    </a:ext>
                  </a:extLst>
                </p14:cNvPr>
                <p14:cNvContentPartPr/>
                <p14:nvPr/>
              </p14:nvContentPartPr>
              <p14:xfrm>
                <a:off x="4323941" y="3155855"/>
                <a:ext cx="244440" cy="23832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F6C377CA-411C-4F88-BC12-77042674865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319621" y="3151535"/>
                  <a:ext cx="2530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E7661D4B-1CDB-48F1-8FA4-A9B31BC2480F}"/>
                    </a:ext>
                  </a:extLst>
                </p14:cNvPr>
                <p14:cNvContentPartPr/>
                <p14:nvPr/>
              </p14:nvContentPartPr>
              <p14:xfrm>
                <a:off x="5093261" y="3192215"/>
                <a:ext cx="450360" cy="2116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E7661D4B-1CDB-48F1-8FA4-A9B31BC2480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088941" y="3187895"/>
                  <a:ext cx="4590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36FD7F23-6737-4C86-8C08-5C53BF9A601C}"/>
                    </a:ext>
                  </a:extLst>
                </p14:cNvPr>
                <p14:cNvContentPartPr/>
                <p14:nvPr/>
              </p14:nvContentPartPr>
              <p14:xfrm>
                <a:off x="5592581" y="3203375"/>
                <a:ext cx="334800" cy="26676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36FD7F23-6737-4C86-8C08-5C53BF9A601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588261" y="3199055"/>
                  <a:ext cx="3434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9ECECDE6-B54F-4A70-AA98-023CB72D9482}"/>
                    </a:ext>
                  </a:extLst>
                </p14:cNvPr>
                <p14:cNvContentPartPr/>
                <p14:nvPr/>
              </p14:nvContentPartPr>
              <p14:xfrm>
                <a:off x="5964821" y="3210935"/>
                <a:ext cx="915120" cy="25020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9ECECDE6-B54F-4A70-AA98-023CB72D948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960501" y="3206615"/>
                  <a:ext cx="9237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F60250CA-FEFC-4BC4-B02C-546A801BE370}"/>
                    </a:ext>
                  </a:extLst>
                </p14:cNvPr>
                <p14:cNvContentPartPr/>
                <p14:nvPr/>
              </p14:nvContentPartPr>
              <p14:xfrm>
                <a:off x="6882821" y="2872175"/>
                <a:ext cx="482760" cy="52488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F60250CA-FEFC-4BC4-B02C-546A801BE37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878501" y="2867855"/>
                  <a:ext cx="49140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8B95EC1B-5682-4C07-A773-DA3211168A08}"/>
                    </a:ext>
                  </a:extLst>
                </p14:cNvPr>
                <p14:cNvContentPartPr/>
                <p14:nvPr/>
              </p14:nvContentPartPr>
              <p14:xfrm>
                <a:off x="7357661" y="3163775"/>
                <a:ext cx="39960" cy="432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8B95EC1B-5682-4C07-A773-DA3211168A0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353341" y="3159455"/>
                  <a:ext cx="486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E3463954-8475-4A37-A7A5-102407476ADD}"/>
                    </a:ext>
                  </a:extLst>
                </p14:cNvPr>
                <p14:cNvContentPartPr/>
                <p14:nvPr/>
              </p14:nvContentPartPr>
              <p14:xfrm>
                <a:off x="7734941" y="3185015"/>
                <a:ext cx="270360" cy="16740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E3463954-8475-4A37-A7A5-102407476AD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730621" y="3180695"/>
                  <a:ext cx="279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6E319DAC-1973-4697-83C4-FD78FD21E062}"/>
                    </a:ext>
                  </a:extLst>
                </p14:cNvPr>
                <p14:cNvContentPartPr/>
                <p14:nvPr/>
              </p14:nvContentPartPr>
              <p14:xfrm>
                <a:off x="7949141" y="2733575"/>
                <a:ext cx="84600" cy="60264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6E319DAC-1973-4697-83C4-FD78FD21E06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944821" y="2729255"/>
                  <a:ext cx="93240" cy="61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60AD8A4A-EC24-46A9-9512-79B92E037BDB}"/>
                    </a:ext>
                  </a:extLst>
                </p14:cNvPr>
                <p14:cNvContentPartPr/>
                <p14:nvPr/>
              </p14:nvContentPartPr>
              <p14:xfrm>
                <a:off x="8110061" y="2708015"/>
                <a:ext cx="554040" cy="64260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60AD8A4A-EC24-46A9-9512-79B92E037BD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105741" y="2703695"/>
                  <a:ext cx="562680" cy="65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59F76CCA-390A-49CE-B5D8-B6AD4A3FEF5F}"/>
                    </a:ext>
                  </a:extLst>
                </p14:cNvPr>
                <p14:cNvContentPartPr/>
                <p14:nvPr/>
              </p14:nvContentPartPr>
              <p14:xfrm>
                <a:off x="8958221" y="3140375"/>
                <a:ext cx="57600" cy="56592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59F76CCA-390A-49CE-B5D8-B6AD4A3FEF5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953901" y="3136055"/>
                  <a:ext cx="6624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834CF476-6BD5-4BC6-82BF-78E58EF8DC0D}"/>
                    </a:ext>
                  </a:extLst>
                </p14:cNvPr>
                <p14:cNvContentPartPr/>
                <p14:nvPr/>
              </p14:nvContentPartPr>
              <p14:xfrm>
                <a:off x="8956421" y="3187895"/>
                <a:ext cx="292680" cy="1468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834CF476-6BD5-4BC6-82BF-78E58EF8DC0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952101" y="3183575"/>
                  <a:ext cx="3013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A935908D-B5FC-4C60-A539-718586029661}"/>
                    </a:ext>
                  </a:extLst>
                </p14:cNvPr>
                <p14:cNvContentPartPr/>
                <p14:nvPr/>
              </p14:nvContentPartPr>
              <p14:xfrm>
                <a:off x="9316061" y="3109775"/>
                <a:ext cx="203400" cy="24228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A935908D-B5FC-4C60-A539-71858602966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311741" y="3105455"/>
                  <a:ext cx="2120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5724F5D7-BF96-4F8B-A5A1-5EE427532589}"/>
                    </a:ext>
                  </a:extLst>
                </p14:cNvPr>
                <p14:cNvContentPartPr/>
                <p14:nvPr/>
              </p14:nvContentPartPr>
              <p14:xfrm>
                <a:off x="9585701" y="3194735"/>
                <a:ext cx="306720" cy="15480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5724F5D7-BF96-4F8B-A5A1-5EE42753258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581381" y="3190415"/>
                  <a:ext cx="3153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1F4FE293-734C-4BA2-AB19-A2A5E3BCF97A}"/>
                    </a:ext>
                  </a:extLst>
                </p14:cNvPr>
                <p14:cNvContentPartPr/>
                <p14:nvPr/>
              </p14:nvContentPartPr>
              <p14:xfrm>
                <a:off x="10082861" y="3172055"/>
                <a:ext cx="249840" cy="20484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1F4FE293-734C-4BA2-AB19-A2A5E3BCF97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078541" y="3167735"/>
                  <a:ext cx="2584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268FFF91-025B-4574-97B5-8E2E8C24A6E1}"/>
                    </a:ext>
                  </a:extLst>
                </p14:cNvPr>
                <p14:cNvContentPartPr/>
                <p14:nvPr/>
              </p14:nvContentPartPr>
              <p14:xfrm>
                <a:off x="10360781" y="2851655"/>
                <a:ext cx="52200" cy="48348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268FFF91-025B-4574-97B5-8E2E8C24A6E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356461" y="2847335"/>
                  <a:ext cx="6084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F22F9F91-9FC1-43BF-9500-8799458F039E}"/>
                    </a:ext>
                  </a:extLst>
                </p14:cNvPr>
                <p14:cNvContentPartPr/>
                <p14:nvPr/>
              </p14:nvContentPartPr>
              <p14:xfrm>
                <a:off x="10472381" y="3173495"/>
                <a:ext cx="285840" cy="18216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F22F9F91-9FC1-43BF-9500-8799458F039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468061" y="3169175"/>
                  <a:ext cx="2944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33A2B259-5BC6-4892-A4EB-D14588593F8B}"/>
                    </a:ext>
                  </a:extLst>
                </p14:cNvPr>
                <p14:cNvContentPartPr/>
                <p14:nvPr/>
              </p14:nvContentPartPr>
              <p14:xfrm>
                <a:off x="10926701" y="2811695"/>
                <a:ext cx="92880" cy="54576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33A2B259-5BC6-4892-A4EB-D14588593F8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922381" y="2807375"/>
                  <a:ext cx="101520" cy="55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884BD2D3-3F51-4288-B8F1-C7F31C8A9F97}"/>
                    </a:ext>
                  </a:extLst>
                </p14:cNvPr>
                <p14:cNvContentPartPr/>
                <p14:nvPr/>
              </p14:nvContentPartPr>
              <p14:xfrm>
                <a:off x="10706741" y="3062615"/>
                <a:ext cx="327240" cy="4392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884BD2D3-3F51-4288-B8F1-C7F31C8A9F9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702421" y="3058295"/>
                  <a:ext cx="3358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7A4908B3-4011-42B7-8E38-32F1FDF6ADDA}"/>
                    </a:ext>
                  </a:extLst>
                </p14:cNvPr>
                <p14:cNvContentPartPr/>
                <p14:nvPr/>
              </p14:nvContentPartPr>
              <p14:xfrm>
                <a:off x="11147741" y="2874335"/>
                <a:ext cx="149760" cy="50256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7A4908B3-4011-42B7-8E38-32F1FDF6ADD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143421" y="2870015"/>
                  <a:ext cx="1584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8DE035A8-DE5F-44EC-93BB-296D40BFBA26}"/>
                    </a:ext>
                  </a:extLst>
                </p14:cNvPr>
                <p14:cNvContentPartPr/>
                <p14:nvPr/>
              </p14:nvContentPartPr>
              <p14:xfrm>
                <a:off x="11008061" y="3127415"/>
                <a:ext cx="340200" cy="93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8DE035A8-DE5F-44EC-93BB-296D40BFBA2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003741" y="3123095"/>
                  <a:ext cx="34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04E7D8A6-7137-4931-9CCE-68F057AE57C1}"/>
                    </a:ext>
                  </a:extLst>
                </p14:cNvPr>
                <p14:cNvContentPartPr/>
                <p14:nvPr/>
              </p14:nvContentPartPr>
              <p14:xfrm>
                <a:off x="11239541" y="3246935"/>
                <a:ext cx="341640" cy="18756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04E7D8A6-7137-4931-9CCE-68F057AE57C1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235221" y="3242615"/>
                  <a:ext cx="3502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5050F45B-DC04-4641-94BE-98BBAFDFD057}"/>
                    </a:ext>
                  </a:extLst>
                </p14:cNvPr>
                <p14:cNvContentPartPr/>
                <p14:nvPr/>
              </p14:nvContentPartPr>
              <p14:xfrm>
                <a:off x="160901" y="3957575"/>
                <a:ext cx="266040" cy="33264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5050F45B-DC04-4641-94BE-98BBAFDFD05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56581" y="3953255"/>
                  <a:ext cx="2746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4DA805A3-DF48-4A22-91BD-2FC494861304}"/>
                    </a:ext>
                  </a:extLst>
                </p14:cNvPr>
                <p14:cNvContentPartPr/>
                <p14:nvPr/>
              </p14:nvContentPartPr>
              <p14:xfrm>
                <a:off x="585341" y="4029215"/>
                <a:ext cx="128520" cy="11484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4DA805A3-DF48-4A22-91BD-2FC49486130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1021" y="4024895"/>
                  <a:ext cx="1371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E3456DE4-93E1-4D4E-8E90-462978FE3EC1}"/>
                    </a:ext>
                  </a:extLst>
                </p14:cNvPr>
                <p14:cNvContentPartPr/>
                <p14:nvPr/>
              </p14:nvContentPartPr>
              <p14:xfrm>
                <a:off x="583181" y="3871895"/>
                <a:ext cx="45360" cy="3312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E3456DE4-93E1-4D4E-8E90-462978FE3EC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78861" y="3867575"/>
                  <a:ext cx="54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9A9AE8D1-0129-4229-9562-14F124A7CAC5}"/>
                    </a:ext>
                  </a:extLst>
                </p14:cNvPr>
                <p14:cNvContentPartPr/>
                <p14:nvPr/>
              </p14:nvContentPartPr>
              <p14:xfrm>
                <a:off x="769301" y="4049375"/>
                <a:ext cx="563040" cy="1987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9A9AE8D1-0129-4229-9562-14F124A7CAC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64981" y="4045055"/>
                  <a:ext cx="5716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3607CCA9-0C68-40EE-BD64-B6713B8394BB}"/>
                    </a:ext>
                  </a:extLst>
                </p14:cNvPr>
                <p14:cNvContentPartPr/>
                <p14:nvPr/>
              </p14:nvContentPartPr>
              <p14:xfrm>
                <a:off x="1345301" y="3779735"/>
                <a:ext cx="444600" cy="5601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3607CCA9-0C68-40EE-BD64-B6713B8394B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340981" y="3775415"/>
                  <a:ext cx="45324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495377E2-04BB-4CA3-9EC7-101CD1B74FD0}"/>
                    </a:ext>
                  </a:extLst>
                </p14:cNvPr>
                <p14:cNvContentPartPr/>
                <p14:nvPr/>
              </p14:nvContentPartPr>
              <p14:xfrm>
                <a:off x="1945061" y="4117415"/>
                <a:ext cx="210600" cy="16920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495377E2-04BB-4CA3-9EC7-101CD1B74FD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940741" y="4113095"/>
                  <a:ext cx="2192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DCB351DA-84D7-418E-8384-046AFA897A18}"/>
                    </a:ext>
                  </a:extLst>
                </p14:cNvPr>
                <p14:cNvContentPartPr/>
                <p14:nvPr/>
              </p14:nvContentPartPr>
              <p14:xfrm>
                <a:off x="2237381" y="3737255"/>
                <a:ext cx="296280" cy="5990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DCB351DA-84D7-418E-8384-046AFA897A1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233061" y="3732935"/>
                  <a:ext cx="30492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51061972-E5EB-4129-B55F-A395AFDC8CD1}"/>
                    </a:ext>
                  </a:extLst>
                </p14:cNvPr>
                <p14:cNvContentPartPr/>
                <p14:nvPr/>
              </p14:nvContentPartPr>
              <p14:xfrm>
                <a:off x="2575781" y="4081775"/>
                <a:ext cx="45360" cy="2214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51061972-E5EB-4129-B55F-A395AFDC8CD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571461" y="4077455"/>
                  <a:ext cx="54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BB2286E2-BA30-48CE-B747-7F77BE6F22A6}"/>
                    </a:ext>
                  </a:extLst>
                </p14:cNvPr>
                <p14:cNvContentPartPr/>
                <p14:nvPr/>
              </p14:nvContentPartPr>
              <p14:xfrm>
                <a:off x="2815541" y="4076375"/>
                <a:ext cx="541080" cy="21024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BB2286E2-BA30-48CE-B747-7F77BE6F22A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811221" y="4072055"/>
                  <a:ext cx="5497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F8D75328-66F8-40AC-B5B5-84886BD9314B}"/>
                    </a:ext>
                  </a:extLst>
                </p14:cNvPr>
                <p14:cNvContentPartPr/>
                <p14:nvPr/>
              </p14:nvContentPartPr>
              <p14:xfrm>
                <a:off x="3788621" y="3698375"/>
                <a:ext cx="298080" cy="66348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F8D75328-66F8-40AC-B5B5-84886BD9314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784301" y="3694055"/>
                  <a:ext cx="306720" cy="6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206D1BCB-EEFF-4D6D-9EFB-3FD8BCD02764}"/>
                    </a:ext>
                  </a:extLst>
                </p14:cNvPr>
                <p14:cNvContentPartPr/>
                <p14:nvPr/>
              </p14:nvContentPartPr>
              <p14:xfrm>
                <a:off x="4264541" y="3757415"/>
                <a:ext cx="578160" cy="48384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206D1BCB-EEFF-4D6D-9EFB-3FD8BCD0276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260221" y="3753095"/>
                  <a:ext cx="58680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582529B1-9221-4B74-9D59-58B8C032B923}"/>
                    </a:ext>
                  </a:extLst>
                </p14:cNvPr>
                <p14:cNvContentPartPr/>
                <p14:nvPr/>
              </p14:nvContentPartPr>
              <p14:xfrm>
                <a:off x="4964741" y="3704495"/>
                <a:ext cx="177120" cy="5108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582529B1-9221-4B74-9D59-58B8C032B92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960421" y="3700175"/>
                  <a:ext cx="18576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4568009D-38EE-4AF8-89FA-58B1EDDDA44B}"/>
                    </a:ext>
                  </a:extLst>
                </p14:cNvPr>
                <p14:cNvContentPartPr/>
                <p14:nvPr/>
              </p14:nvContentPartPr>
              <p14:xfrm>
                <a:off x="4827941" y="3993215"/>
                <a:ext cx="288720" cy="2484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4568009D-38EE-4AF8-89FA-58B1EDDDA44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823621" y="3988895"/>
                  <a:ext cx="2973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BAD0A1F8-BBF5-492E-842F-6DA536E350B1}"/>
                    </a:ext>
                  </a:extLst>
                </p14:cNvPr>
                <p14:cNvContentPartPr/>
                <p14:nvPr/>
              </p14:nvContentPartPr>
              <p14:xfrm>
                <a:off x="5260661" y="3716735"/>
                <a:ext cx="190440" cy="49824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BAD0A1F8-BBF5-492E-842F-6DA536E350B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256341" y="3712415"/>
                  <a:ext cx="19908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1A9A3697-8820-47C6-9312-0FFC382E2984}"/>
                    </a:ext>
                  </a:extLst>
                </p14:cNvPr>
                <p14:cNvContentPartPr/>
                <p14:nvPr/>
              </p14:nvContentPartPr>
              <p14:xfrm>
                <a:off x="5071301" y="3948215"/>
                <a:ext cx="339480" cy="1260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1A9A3697-8820-47C6-9312-0FFC382E298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066981" y="3943895"/>
                  <a:ext cx="3481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FFE238B5-F89D-4585-8004-AE13B081C034}"/>
                    </a:ext>
                  </a:extLst>
                </p14:cNvPr>
                <p14:cNvContentPartPr/>
                <p14:nvPr/>
              </p14:nvContentPartPr>
              <p14:xfrm>
                <a:off x="5466221" y="4003655"/>
                <a:ext cx="1038600" cy="2253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FFE238B5-F89D-4585-8004-AE13B081C03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461901" y="3999335"/>
                  <a:ext cx="10472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91F4F9BA-A24D-4FD3-837C-242698CE815B}"/>
                    </a:ext>
                  </a:extLst>
                </p14:cNvPr>
                <p14:cNvContentPartPr/>
                <p14:nvPr/>
              </p14:nvContentPartPr>
              <p14:xfrm>
                <a:off x="6450461" y="3731495"/>
                <a:ext cx="349920" cy="45108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91F4F9BA-A24D-4FD3-837C-242698CE815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446141" y="3727175"/>
                  <a:ext cx="35856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556D5D53-670A-4EA8-872C-FBC1AEFFA44F}"/>
                    </a:ext>
                  </a:extLst>
                </p14:cNvPr>
                <p14:cNvContentPartPr/>
                <p14:nvPr/>
              </p14:nvContentPartPr>
              <p14:xfrm>
                <a:off x="6769781" y="4041815"/>
                <a:ext cx="342720" cy="1688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556D5D53-670A-4EA8-872C-FBC1AEFFA44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765461" y="4037495"/>
                  <a:ext cx="3513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C4D5FF2A-1FB8-4A57-872D-933764D19201}"/>
                    </a:ext>
                  </a:extLst>
                </p14:cNvPr>
                <p14:cNvContentPartPr/>
                <p14:nvPr/>
              </p14:nvContentPartPr>
              <p14:xfrm>
                <a:off x="7237061" y="3683975"/>
                <a:ext cx="247320" cy="6526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C4D5FF2A-1FB8-4A57-872D-933764D1920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232741" y="3679655"/>
                  <a:ext cx="255960" cy="66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uppo 163">
            <a:extLst>
              <a:ext uri="{FF2B5EF4-FFF2-40B4-BE49-F238E27FC236}">
                <a16:creationId xmlns:a16="http://schemas.microsoft.com/office/drawing/2014/main" id="{A609CAB8-E5F1-495C-9DBE-AB06C62E687E}"/>
              </a:ext>
            </a:extLst>
          </p:cNvPr>
          <p:cNvGrpSpPr/>
          <p:nvPr/>
        </p:nvGrpSpPr>
        <p:grpSpPr>
          <a:xfrm>
            <a:off x="7879301" y="3879815"/>
            <a:ext cx="909720" cy="324720"/>
            <a:chOff x="7879301" y="3879815"/>
            <a:chExt cx="90972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BABF8275-360D-4369-8C89-7E2B2E1FE6BB}"/>
                    </a:ext>
                  </a:extLst>
                </p14:cNvPr>
                <p14:cNvContentPartPr/>
                <p14:nvPr/>
              </p14:nvContentPartPr>
              <p14:xfrm>
                <a:off x="7879301" y="3943895"/>
                <a:ext cx="18000" cy="1080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BABF8275-360D-4369-8C89-7E2B2E1FE6B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874981" y="3939575"/>
                  <a:ext cx="266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3930A10D-ED89-4CC0-83FB-6B08CC774929}"/>
                    </a:ext>
                  </a:extLst>
                </p14:cNvPr>
                <p14:cNvContentPartPr/>
                <p14:nvPr/>
              </p14:nvContentPartPr>
              <p14:xfrm>
                <a:off x="7927541" y="3879815"/>
                <a:ext cx="537840" cy="30888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3930A10D-ED89-4CC0-83FB-6B08CC77492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923221" y="3875495"/>
                  <a:ext cx="54648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AC17EF55-0512-4E53-B549-E4A6DB76C5F1}"/>
                    </a:ext>
                  </a:extLst>
                </p14:cNvPr>
                <p14:cNvContentPartPr/>
                <p14:nvPr/>
              </p14:nvContentPartPr>
              <p14:xfrm>
                <a:off x="8539901" y="3990335"/>
                <a:ext cx="249120" cy="21420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AC17EF55-0512-4E53-B549-E4A6DB76C5F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535581" y="3986015"/>
                  <a:ext cx="257760" cy="22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uppo 173">
            <a:extLst>
              <a:ext uri="{FF2B5EF4-FFF2-40B4-BE49-F238E27FC236}">
                <a16:creationId xmlns:a16="http://schemas.microsoft.com/office/drawing/2014/main" id="{D35371B8-8B0F-47DD-9354-234B5EC122DA}"/>
              </a:ext>
            </a:extLst>
          </p:cNvPr>
          <p:cNvGrpSpPr/>
          <p:nvPr/>
        </p:nvGrpSpPr>
        <p:grpSpPr>
          <a:xfrm>
            <a:off x="9310661" y="3620615"/>
            <a:ext cx="525600" cy="565560"/>
            <a:chOff x="9310661" y="3620615"/>
            <a:chExt cx="525600" cy="5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B57942C2-A9CD-420D-A0DA-2E4EDB5B964B}"/>
                    </a:ext>
                  </a:extLst>
                </p14:cNvPr>
                <p14:cNvContentPartPr/>
                <p14:nvPr/>
              </p14:nvContentPartPr>
              <p14:xfrm>
                <a:off x="9310661" y="4057655"/>
                <a:ext cx="54000" cy="12852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B57942C2-A9CD-420D-A0DA-2E4EDB5B964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306341" y="4053335"/>
                  <a:ext cx="626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5F2C75D7-B399-4890-B0F2-8AEEEB158AF4}"/>
                    </a:ext>
                  </a:extLst>
                </p14:cNvPr>
                <p14:cNvContentPartPr/>
                <p14:nvPr/>
              </p14:nvContentPartPr>
              <p14:xfrm>
                <a:off x="9324701" y="3925535"/>
                <a:ext cx="37800" cy="3168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5F2C75D7-B399-4890-B0F2-8AEEEB158AF4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320381" y="3921215"/>
                  <a:ext cx="464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A6EB6805-0C26-4871-9DFF-266FBAF8EE76}"/>
                    </a:ext>
                  </a:extLst>
                </p14:cNvPr>
                <p14:cNvContentPartPr/>
                <p14:nvPr/>
              </p14:nvContentPartPr>
              <p14:xfrm>
                <a:off x="9571301" y="3620615"/>
                <a:ext cx="264960" cy="56448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A6EB6805-0C26-4871-9DFF-266FBAF8EE7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566981" y="3616295"/>
                  <a:ext cx="273600" cy="57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uppo 172">
            <a:extLst>
              <a:ext uri="{FF2B5EF4-FFF2-40B4-BE49-F238E27FC236}">
                <a16:creationId xmlns:a16="http://schemas.microsoft.com/office/drawing/2014/main" id="{7BB180E1-A1BE-40D9-82D7-0D4575FDFC9E}"/>
              </a:ext>
            </a:extLst>
          </p:cNvPr>
          <p:cNvGrpSpPr/>
          <p:nvPr/>
        </p:nvGrpSpPr>
        <p:grpSpPr>
          <a:xfrm>
            <a:off x="10151621" y="3590735"/>
            <a:ext cx="1896480" cy="620640"/>
            <a:chOff x="10151621" y="3590735"/>
            <a:chExt cx="1896480" cy="62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FD4A72D3-79A1-4324-9CF3-58F5BADA44D1}"/>
                    </a:ext>
                  </a:extLst>
                </p14:cNvPr>
                <p14:cNvContentPartPr/>
                <p14:nvPr/>
              </p14:nvContentPartPr>
              <p14:xfrm>
                <a:off x="10151621" y="3945695"/>
                <a:ext cx="682200" cy="2005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FD4A72D3-79A1-4324-9CF3-58F5BADA44D1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147301" y="3941375"/>
                  <a:ext cx="6908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583831B0-7792-4DE6-B4D5-6ADD2EC8DCE1}"/>
                    </a:ext>
                  </a:extLst>
                </p14:cNvPr>
                <p14:cNvContentPartPr/>
                <p14:nvPr/>
              </p14:nvContentPartPr>
              <p14:xfrm>
                <a:off x="10947221" y="3821495"/>
                <a:ext cx="219600" cy="30060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583831B0-7792-4DE6-B4D5-6ADD2EC8DCE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942901" y="3817175"/>
                  <a:ext cx="22824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3B965934-351D-4E0F-80CE-2B374857D79F}"/>
                    </a:ext>
                  </a:extLst>
                </p14:cNvPr>
                <p14:cNvContentPartPr/>
                <p14:nvPr/>
              </p14:nvContentPartPr>
              <p14:xfrm>
                <a:off x="11205341" y="3968375"/>
                <a:ext cx="630000" cy="2278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3B965934-351D-4E0F-80CE-2B374857D79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1201021" y="3964055"/>
                  <a:ext cx="6386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62B51252-02BD-4D98-BCDA-DBFAFF0E0F8C}"/>
                    </a:ext>
                  </a:extLst>
                </p14:cNvPr>
                <p14:cNvContentPartPr/>
                <p14:nvPr/>
              </p14:nvContentPartPr>
              <p14:xfrm>
                <a:off x="11847941" y="3590735"/>
                <a:ext cx="200160" cy="62064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62B51252-02BD-4D98-BCDA-DBFAFF0E0F8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843621" y="3586415"/>
                  <a:ext cx="20880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784C0D7D-DB4A-4619-9316-FB10BF0081A5}"/>
                    </a:ext>
                  </a:extLst>
                </p14:cNvPr>
                <p14:cNvContentPartPr/>
                <p14:nvPr/>
              </p14:nvContentPartPr>
              <p14:xfrm>
                <a:off x="11764421" y="3862895"/>
                <a:ext cx="265680" cy="2412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784C0D7D-DB4A-4619-9316-FB10BF0081A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760101" y="3858575"/>
                  <a:ext cx="274320" cy="3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uppo 201">
            <a:extLst>
              <a:ext uri="{FF2B5EF4-FFF2-40B4-BE49-F238E27FC236}">
                <a16:creationId xmlns:a16="http://schemas.microsoft.com/office/drawing/2014/main" id="{BB254C1A-904D-43A2-B917-05074AE143A7}"/>
              </a:ext>
            </a:extLst>
          </p:cNvPr>
          <p:cNvGrpSpPr/>
          <p:nvPr/>
        </p:nvGrpSpPr>
        <p:grpSpPr>
          <a:xfrm>
            <a:off x="223901" y="4517735"/>
            <a:ext cx="924480" cy="533880"/>
            <a:chOff x="223901" y="4517735"/>
            <a:chExt cx="92448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8E1B16E9-6692-4674-853E-774975B5C29B}"/>
                    </a:ext>
                  </a:extLst>
                </p14:cNvPr>
                <p14:cNvContentPartPr/>
                <p14:nvPr/>
              </p14:nvContentPartPr>
              <p14:xfrm>
                <a:off x="223901" y="4808615"/>
                <a:ext cx="385200" cy="21060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8E1B16E9-6692-4674-853E-774975B5C29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19581" y="4804295"/>
                  <a:ext cx="393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9B23B62B-B485-417C-BD5F-A0E00CB3C406}"/>
                    </a:ext>
                  </a:extLst>
                </p14:cNvPr>
                <p14:cNvContentPartPr/>
                <p14:nvPr/>
              </p14:nvContentPartPr>
              <p14:xfrm>
                <a:off x="442781" y="4517735"/>
                <a:ext cx="705600" cy="53388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9B23B62B-B485-417C-BD5F-A0E00CB3C40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38461" y="4513415"/>
                  <a:ext cx="714240" cy="54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uppo 200">
            <a:extLst>
              <a:ext uri="{FF2B5EF4-FFF2-40B4-BE49-F238E27FC236}">
                <a16:creationId xmlns:a16="http://schemas.microsoft.com/office/drawing/2014/main" id="{01533A7F-A1BF-4A10-9C98-AA921CD31D5F}"/>
              </a:ext>
            </a:extLst>
          </p:cNvPr>
          <p:cNvGrpSpPr/>
          <p:nvPr/>
        </p:nvGrpSpPr>
        <p:grpSpPr>
          <a:xfrm>
            <a:off x="1672181" y="4726175"/>
            <a:ext cx="1323360" cy="617400"/>
            <a:chOff x="1672181" y="4726175"/>
            <a:chExt cx="1323360" cy="61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7916552D-B8F0-440F-A775-5C8CDA5C7BE6}"/>
                    </a:ext>
                  </a:extLst>
                </p14:cNvPr>
                <p14:cNvContentPartPr/>
                <p14:nvPr/>
              </p14:nvContentPartPr>
              <p14:xfrm>
                <a:off x="1747421" y="4737335"/>
                <a:ext cx="276120" cy="7164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7916552D-B8F0-440F-A775-5C8CDA5C7BE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743101" y="4733015"/>
                  <a:ext cx="2847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55A1DDFD-DA69-4FF7-8BAB-82F93F98C9D9}"/>
                    </a:ext>
                  </a:extLst>
                </p14:cNvPr>
                <p14:cNvContentPartPr/>
                <p14:nvPr/>
              </p14:nvContentPartPr>
              <p14:xfrm>
                <a:off x="1672181" y="4828055"/>
                <a:ext cx="340200" cy="45252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55A1DDFD-DA69-4FF7-8BAB-82F93F98C9D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667861" y="4823735"/>
                  <a:ext cx="34884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55B64BB9-A258-4983-8C15-7D4773256063}"/>
                    </a:ext>
                  </a:extLst>
                </p14:cNvPr>
                <p14:cNvContentPartPr/>
                <p14:nvPr/>
              </p14:nvContentPartPr>
              <p14:xfrm>
                <a:off x="1815461" y="5067815"/>
                <a:ext cx="242640" cy="3096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55B64BB9-A258-4983-8C15-7D4773256063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811141" y="5063495"/>
                  <a:ext cx="2512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1E87DFCF-A08D-4624-9D26-B56926B60FBE}"/>
                    </a:ext>
                  </a:extLst>
                </p14:cNvPr>
                <p14:cNvContentPartPr/>
                <p14:nvPr/>
              </p14:nvContentPartPr>
              <p14:xfrm>
                <a:off x="2309741" y="4920935"/>
                <a:ext cx="90720" cy="687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1E87DFCF-A08D-4624-9D26-B56926B60FBE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305421" y="4916615"/>
                  <a:ext cx="993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12342994-B01F-41B4-BFC6-DF0F2E505151}"/>
                    </a:ext>
                  </a:extLst>
                </p14:cNvPr>
                <p14:cNvContentPartPr/>
                <p14:nvPr/>
              </p14:nvContentPartPr>
              <p14:xfrm>
                <a:off x="2712581" y="4726175"/>
                <a:ext cx="240480" cy="568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12342994-B01F-41B4-BFC6-DF0F2E50515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708261" y="4721855"/>
                  <a:ext cx="2491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718F1C6D-61F8-403C-ADCA-50E8F9883250}"/>
                    </a:ext>
                  </a:extLst>
                </p14:cNvPr>
                <p14:cNvContentPartPr/>
                <p14:nvPr/>
              </p14:nvContentPartPr>
              <p14:xfrm>
                <a:off x="2638061" y="4768295"/>
                <a:ext cx="292680" cy="57528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718F1C6D-61F8-403C-ADCA-50E8F988325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633741" y="4763975"/>
                  <a:ext cx="3013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2389F180-A2F9-4047-92BF-16EF94593D58}"/>
                    </a:ext>
                  </a:extLst>
                </p14:cNvPr>
                <p14:cNvContentPartPr/>
                <p14:nvPr/>
              </p14:nvContentPartPr>
              <p14:xfrm>
                <a:off x="2755061" y="5111375"/>
                <a:ext cx="240480" cy="3096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2389F180-A2F9-4047-92BF-16EF94593D5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750741" y="5107055"/>
                  <a:ext cx="24912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uppo 199">
            <a:extLst>
              <a:ext uri="{FF2B5EF4-FFF2-40B4-BE49-F238E27FC236}">
                <a16:creationId xmlns:a16="http://schemas.microsoft.com/office/drawing/2014/main" id="{88E26CA7-9168-452E-A792-3D57DE095681}"/>
              </a:ext>
            </a:extLst>
          </p:cNvPr>
          <p:cNvGrpSpPr/>
          <p:nvPr/>
        </p:nvGrpSpPr>
        <p:grpSpPr>
          <a:xfrm>
            <a:off x="3413141" y="4699175"/>
            <a:ext cx="3066840" cy="645120"/>
            <a:chOff x="3413141" y="4699175"/>
            <a:chExt cx="3066840" cy="64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706C121C-F882-4E0B-93CC-91382200FE75}"/>
                    </a:ext>
                  </a:extLst>
                </p14:cNvPr>
                <p14:cNvContentPartPr/>
                <p14:nvPr/>
              </p14:nvContentPartPr>
              <p14:xfrm>
                <a:off x="3413141" y="4858295"/>
                <a:ext cx="103320" cy="1800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706C121C-F882-4E0B-93CC-91382200FE7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408821" y="4853975"/>
                  <a:ext cx="1119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8BD20D94-518A-4F18-8726-E5E3BAA26950}"/>
                    </a:ext>
                  </a:extLst>
                </p14:cNvPr>
                <p14:cNvContentPartPr/>
                <p14:nvPr/>
              </p14:nvContentPartPr>
              <p14:xfrm>
                <a:off x="3439781" y="4939295"/>
                <a:ext cx="123120" cy="165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8BD20D94-518A-4F18-8726-E5E3BAA2695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435461" y="4934975"/>
                  <a:ext cx="131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BFEEF77F-DEDC-4925-A7A1-617FCD0A0CBD}"/>
                    </a:ext>
                  </a:extLst>
                </p14:cNvPr>
                <p14:cNvContentPartPr/>
                <p14:nvPr/>
              </p14:nvContentPartPr>
              <p14:xfrm>
                <a:off x="3821741" y="4699175"/>
                <a:ext cx="315360" cy="4392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BFEEF77F-DEDC-4925-A7A1-617FCD0A0CB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817421" y="4694855"/>
                  <a:ext cx="3240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209FB8BD-95DF-4CA0-8778-29E0609FCA6B}"/>
                    </a:ext>
                  </a:extLst>
                </p14:cNvPr>
                <p14:cNvContentPartPr/>
                <p14:nvPr/>
              </p14:nvContentPartPr>
              <p14:xfrm>
                <a:off x="3722741" y="4794935"/>
                <a:ext cx="351360" cy="54936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209FB8BD-95DF-4CA0-8778-29E0609FCA6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718421" y="4790615"/>
                  <a:ext cx="36000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2ED1E54F-7373-4C4B-B45C-32AA4B684A9E}"/>
                    </a:ext>
                  </a:extLst>
                </p14:cNvPr>
                <p14:cNvContentPartPr/>
                <p14:nvPr/>
              </p14:nvContentPartPr>
              <p14:xfrm>
                <a:off x="3872861" y="5154215"/>
                <a:ext cx="198720" cy="1548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2ED1E54F-7373-4C4B-B45C-32AA4B684A9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868541" y="5149895"/>
                  <a:ext cx="2073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7A4611F9-D95D-42CC-B284-F1C1B0313800}"/>
                    </a:ext>
                  </a:extLst>
                </p14:cNvPr>
                <p14:cNvContentPartPr/>
                <p14:nvPr/>
              </p14:nvContentPartPr>
              <p14:xfrm>
                <a:off x="4376141" y="4829495"/>
                <a:ext cx="208440" cy="16380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7A4611F9-D95D-42CC-B284-F1C1B0313800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371821" y="4825175"/>
                  <a:ext cx="2170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5FAB1E75-87EE-4160-AEDC-E8CFDA65F4DF}"/>
                    </a:ext>
                  </a:extLst>
                </p14:cNvPr>
                <p14:cNvContentPartPr/>
                <p14:nvPr/>
              </p14:nvContentPartPr>
              <p14:xfrm>
                <a:off x="4356701" y="4868375"/>
                <a:ext cx="191880" cy="13284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5FAB1E75-87EE-4160-AEDC-E8CFDA65F4D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352381" y="4864055"/>
                  <a:ext cx="2005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425800A5-26D6-4E37-968E-53298319C6F4}"/>
                    </a:ext>
                  </a:extLst>
                </p14:cNvPr>
                <p14:cNvContentPartPr/>
                <p14:nvPr/>
              </p14:nvContentPartPr>
              <p14:xfrm>
                <a:off x="4355261" y="4903295"/>
                <a:ext cx="286920" cy="1404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425800A5-26D6-4E37-968E-53298319C6F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350941" y="4898975"/>
                  <a:ext cx="2955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C870EA3D-5276-430C-8937-ECAB03BF9C25}"/>
                    </a:ext>
                  </a:extLst>
                </p14:cNvPr>
                <p14:cNvContentPartPr/>
                <p14:nvPr/>
              </p14:nvContentPartPr>
              <p14:xfrm>
                <a:off x="4439861" y="4856855"/>
                <a:ext cx="20160" cy="18324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C870EA3D-5276-430C-8937-ECAB03BF9C25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435541" y="4852535"/>
                  <a:ext cx="288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45E3B716-8930-45D3-8AE7-DF6E2E2C2043}"/>
                    </a:ext>
                  </a:extLst>
                </p14:cNvPr>
                <p14:cNvContentPartPr/>
                <p14:nvPr/>
              </p14:nvContentPartPr>
              <p14:xfrm>
                <a:off x="4890581" y="4736255"/>
                <a:ext cx="233640" cy="1872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45E3B716-8930-45D3-8AE7-DF6E2E2C204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886261" y="4731935"/>
                  <a:ext cx="2422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81152C4B-42D2-4DE5-9481-4030DC7A22A9}"/>
                    </a:ext>
                  </a:extLst>
                </p14:cNvPr>
                <p14:cNvContentPartPr/>
                <p14:nvPr/>
              </p14:nvContentPartPr>
              <p14:xfrm>
                <a:off x="4847741" y="4770455"/>
                <a:ext cx="269280" cy="5590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81152C4B-42D2-4DE5-9481-4030DC7A22A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843421" y="4766135"/>
                  <a:ext cx="27792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01807CBF-F96F-4807-95E4-C7B8184FCE45}"/>
                    </a:ext>
                  </a:extLst>
                </p14:cNvPr>
                <p14:cNvContentPartPr/>
                <p14:nvPr/>
              </p14:nvContentPartPr>
              <p14:xfrm>
                <a:off x="4979141" y="5081855"/>
                <a:ext cx="182520" cy="1872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01807CBF-F96F-4807-95E4-C7B8184FCE45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974821" y="5077535"/>
                  <a:ext cx="1911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700A34F4-D602-44E7-8666-ADF44E923697}"/>
                    </a:ext>
                  </a:extLst>
                </p14:cNvPr>
                <p14:cNvContentPartPr/>
                <p14:nvPr/>
              </p14:nvContentPartPr>
              <p14:xfrm>
                <a:off x="5439581" y="4905815"/>
                <a:ext cx="113760" cy="648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700A34F4-D602-44E7-8666-ADF44E923697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435261" y="4901495"/>
                  <a:ext cx="12240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A33F26DA-62E9-4FE1-A389-81E906B824FD}"/>
                    </a:ext>
                  </a:extLst>
                </p14:cNvPr>
                <p14:cNvContentPartPr/>
                <p14:nvPr/>
              </p14:nvContentPartPr>
              <p14:xfrm>
                <a:off x="5401421" y="4985735"/>
                <a:ext cx="182520" cy="1260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A33F26DA-62E9-4FE1-A389-81E906B824F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397101" y="4981415"/>
                  <a:ext cx="1911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DF1CFF66-2B76-4B67-B8FF-6DF912456C32}"/>
                    </a:ext>
                  </a:extLst>
                </p14:cNvPr>
                <p14:cNvContentPartPr/>
                <p14:nvPr/>
              </p14:nvContentPartPr>
              <p14:xfrm>
                <a:off x="5816861" y="4907975"/>
                <a:ext cx="171720" cy="792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DF1CFF66-2B76-4B67-B8FF-6DF912456C32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812541" y="4903655"/>
                  <a:ext cx="18036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3AE9164F-18C8-42C5-BABD-C9D95F8A89BA}"/>
                    </a:ext>
                  </a:extLst>
                </p14:cNvPr>
                <p14:cNvContentPartPr/>
                <p14:nvPr/>
              </p14:nvContentPartPr>
              <p14:xfrm>
                <a:off x="6226181" y="4733735"/>
                <a:ext cx="253800" cy="28332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3AE9164F-18C8-42C5-BABD-C9D95F8A89B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221861" y="4729415"/>
                  <a:ext cx="262440" cy="29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203" name="Input penna 202">
                <a:extLst>
                  <a:ext uri="{FF2B5EF4-FFF2-40B4-BE49-F238E27FC236}">
                    <a16:creationId xmlns:a16="http://schemas.microsoft.com/office/drawing/2014/main" id="{1CAA586D-6E1E-47AF-9843-8D9DCE66B190}"/>
                  </a:ext>
                </a:extLst>
              </p14:cNvPr>
              <p14:cNvContentPartPr/>
              <p14:nvPr/>
            </p14:nvContentPartPr>
            <p14:xfrm>
              <a:off x="6683741" y="4990415"/>
              <a:ext cx="23760" cy="26640"/>
            </p14:xfrm>
          </p:contentPart>
        </mc:Choice>
        <mc:Fallback xmlns="">
          <p:pic>
            <p:nvPicPr>
              <p:cNvPr id="203" name="Input penna 202">
                <a:extLst>
                  <a:ext uri="{FF2B5EF4-FFF2-40B4-BE49-F238E27FC236}">
                    <a16:creationId xmlns:a16="http://schemas.microsoft.com/office/drawing/2014/main" id="{1CAA586D-6E1E-47AF-9843-8D9DCE66B190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6679421" y="4986095"/>
                <a:ext cx="32400" cy="3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0" name="Gruppo 219">
            <a:extLst>
              <a:ext uri="{FF2B5EF4-FFF2-40B4-BE49-F238E27FC236}">
                <a16:creationId xmlns:a16="http://schemas.microsoft.com/office/drawing/2014/main" id="{0BE54F7E-E031-4AD0-94A1-6E4707B458F1}"/>
              </a:ext>
            </a:extLst>
          </p:cNvPr>
          <p:cNvGrpSpPr/>
          <p:nvPr/>
        </p:nvGrpSpPr>
        <p:grpSpPr>
          <a:xfrm>
            <a:off x="173141" y="5485415"/>
            <a:ext cx="4580640" cy="971640"/>
            <a:chOff x="173141" y="5485415"/>
            <a:chExt cx="4580640" cy="9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E4C36777-684D-4AA1-A3B5-0896F6CEE1AB}"/>
                    </a:ext>
                  </a:extLst>
                </p14:cNvPr>
                <p14:cNvContentPartPr/>
                <p14:nvPr/>
              </p14:nvContentPartPr>
              <p14:xfrm>
                <a:off x="173141" y="5485415"/>
                <a:ext cx="513360" cy="61092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E4C36777-684D-4AA1-A3B5-0896F6CEE1AB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68821" y="5481095"/>
                  <a:ext cx="52200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A66ECCCD-A9F3-4C81-83A3-0FCD8A113E1E}"/>
                    </a:ext>
                  </a:extLst>
                </p14:cNvPr>
                <p14:cNvContentPartPr/>
                <p14:nvPr/>
              </p14:nvContentPartPr>
              <p14:xfrm>
                <a:off x="618101" y="5763335"/>
                <a:ext cx="9360" cy="2412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A66ECCCD-A9F3-4C81-83A3-0FCD8A113E1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13781" y="5759015"/>
                  <a:ext cx="18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D2DB53CA-D236-47F4-B63C-A91D06D7EDA2}"/>
                    </a:ext>
                  </a:extLst>
                </p14:cNvPr>
                <p14:cNvContentPartPr/>
                <p14:nvPr/>
              </p14:nvContentPartPr>
              <p14:xfrm>
                <a:off x="838061" y="5836775"/>
                <a:ext cx="238680" cy="22356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D2DB53CA-D236-47F4-B63C-A91D06D7EDA2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33741" y="5832455"/>
                  <a:ext cx="2473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88E10BC9-39ED-4344-8D9F-C598CECE444B}"/>
                    </a:ext>
                  </a:extLst>
                </p14:cNvPr>
                <p14:cNvContentPartPr/>
                <p14:nvPr/>
              </p14:nvContentPartPr>
              <p14:xfrm>
                <a:off x="1090781" y="5641295"/>
                <a:ext cx="232920" cy="8028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88E10BC9-39ED-4344-8D9F-C598CECE444B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086461" y="5636975"/>
                  <a:ext cx="241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008C7893-2C06-46A4-845B-EB4F5135C5AF}"/>
                    </a:ext>
                  </a:extLst>
                </p14:cNvPr>
                <p14:cNvContentPartPr/>
                <p14:nvPr/>
              </p14:nvContentPartPr>
              <p14:xfrm>
                <a:off x="1491101" y="5841815"/>
                <a:ext cx="665280" cy="27684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008C7893-2C06-46A4-845B-EB4F5135C5AF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486781" y="5837495"/>
                  <a:ext cx="6739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9C370A91-CE1A-422D-9959-BC54007DD588}"/>
                    </a:ext>
                  </a:extLst>
                </p14:cNvPr>
                <p14:cNvContentPartPr/>
                <p14:nvPr/>
              </p14:nvContentPartPr>
              <p14:xfrm>
                <a:off x="2203901" y="5874935"/>
                <a:ext cx="424440" cy="23796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9C370A91-CE1A-422D-9959-BC54007DD588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199581" y="5870615"/>
                  <a:ext cx="4330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3CC2C0FF-A882-464D-9E26-CE4B7DF31629}"/>
                    </a:ext>
                  </a:extLst>
                </p14:cNvPr>
                <p14:cNvContentPartPr/>
                <p14:nvPr/>
              </p14:nvContentPartPr>
              <p14:xfrm>
                <a:off x="2647421" y="5870975"/>
                <a:ext cx="325440" cy="2016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3CC2C0FF-A882-464D-9E26-CE4B7DF3162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2643101" y="5866655"/>
                  <a:ext cx="3340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C2BAE1FE-1DEF-4D31-8CFA-A9A92924CABC}"/>
                    </a:ext>
                  </a:extLst>
                </p14:cNvPr>
                <p14:cNvContentPartPr/>
                <p14:nvPr/>
              </p14:nvContentPartPr>
              <p14:xfrm>
                <a:off x="3035861" y="5996255"/>
                <a:ext cx="119160" cy="10008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C2BAE1FE-1DEF-4D31-8CFA-A9A92924CABC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031541" y="5991935"/>
                  <a:ext cx="1278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F2C4F3FD-9AD2-4D57-8D5B-F3BA509421E5}"/>
                    </a:ext>
                  </a:extLst>
                </p14:cNvPr>
                <p14:cNvContentPartPr/>
                <p14:nvPr/>
              </p14:nvContentPartPr>
              <p14:xfrm>
                <a:off x="3005261" y="5784575"/>
                <a:ext cx="43200" cy="4932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F2C4F3FD-9AD2-4D57-8D5B-F3BA509421E5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3000941" y="5780255"/>
                  <a:ext cx="518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091E4B15-F9D9-48E1-84AF-56807EE95D0C}"/>
                    </a:ext>
                  </a:extLst>
                </p14:cNvPr>
                <p14:cNvContentPartPr/>
                <p14:nvPr/>
              </p14:nvContentPartPr>
              <p14:xfrm>
                <a:off x="3314861" y="5876015"/>
                <a:ext cx="328320" cy="29232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091E4B15-F9D9-48E1-84AF-56807EE95D0C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3310541" y="5871695"/>
                  <a:ext cx="33696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18B9DAAA-0E3F-4696-9850-D61EA8B13136}"/>
                    </a:ext>
                  </a:extLst>
                </p14:cNvPr>
                <p14:cNvContentPartPr/>
                <p14:nvPr/>
              </p14:nvContentPartPr>
              <p14:xfrm>
                <a:off x="3737861" y="5942255"/>
                <a:ext cx="27720" cy="51480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18B9DAAA-0E3F-4696-9850-D61EA8B1313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3733541" y="5937935"/>
                  <a:ext cx="3636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078166BE-271C-4EA2-9969-04E847B1C57C}"/>
                    </a:ext>
                  </a:extLst>
                </p14:cNvPr>
                <p14:cNvContentPartPr/>
                <p14:nvPr/>
              </p14:nvContentPartPr>
              <p14:xfrm>
                <a:off x="3718781" y="5873855"/>
                <a:ext cx="352800" cy="17640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078166BE-271C-4EA2-9969-04E847B1C57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3714461" y="5869535"/>
                  <a:ext cx="3614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AF91C648-0433-4C8F-AC3D-5BE4A3C57A0A}"/>
                    </a:ext>
                  </a:extLst>
                </p14:cNvPr>
                <p14:cNvContentPartPr/>
                <p14:nvPr/>
              </p14:nvContentPartPr>
              <p14:xfrm>
                <a:off x="4111181" y="5896535"/>
                <a:ext cx="255240" cy="17316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AF91C648-0433-4C8F-AC3D-5BE4A3C57A0A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4106861" y="5892215"/>
                  <a:ext cx="2638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7A55CDD5-A3E8-4FA7-AD34-784F0CDD2031}"/>
                    </a:ext>
                  </a:extLst>
                </p14:cNvPr>
                <p14:cNvContentPartPr/>
                <p14:nvPr/>
              </p14:nvContentPartPr>
              <p14:xfrm>
                <a:off x="4434101" y="5897255"/>
                <a:ext cx="319680" cy="2062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7A55CDD5-A3E8-4FA7-AD34-784F0CDD203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4429781" y="5892935"/>
                  <a:ext cx="328320" cy="21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uppo 239">
            <a:extLst>
              <a:ext uri="{FF2B5EF4-FFF2-40B4-BE49-F238E27FC236}">
                <a16:creationId xmlns:a16="http://schemas.microsoft.com/office/drawing/2014/main" id="{B26D6369-D694-484B-8C52-1530DC614B69}"/>
              </a:ext>
            </a:extLst>
          </p:cNvPr>
          <p:cNvGrpSpPr/>
          <p:nvPr/>
        </p:nvGrpSpPr>
        <p:grpSpPr>
          <a:xfrm>
            <a:off x="4865021" y="5467775"/>
            <a:ext cx="609120" cy="725040"/>
            <a:chOff x="4865021" y="5467775"/>
            <a:chExt cx="609120" cy="72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AA710364-BB3A-477D-BF2C-759317BB4D3B}"/>
                    </a:ext>
                  </a:extLst>
                </p14:cNvPr>
                <p14:cNvContentPartPr/>
                <p14:nvPr/>
              </p14:nvContentPartPr>
              <p14:xfrm>
                <a:off x="4865021" y="5873135"/>
                <a:ext cx="258480" cy="22428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AA710364-BB3A-477D-BF2C-759317BB4D3B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860701" y="5868815"/>
                  <a:ext cx="2671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DBFBF165-68EC-437C-97EF-BE60B0F71F70}"/>
                    </a:ext>
                  </a:extLst>
                </p14:cNvPr>
                <p14:cNvContentPartPr/>
                <p14:nvPr/>
              </p14:nvContentPartPr>
              <p14:xfrm>
                <a:off x="5122061" y="5467775"/>
                <a:ext cx="61560" cy="57636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DBFBF165-68EC-437C-97EF-BE60B0F71F7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117741" y="5463455"/>
                  <a:ext cx="7020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62549EC8-F842-4F6E-9AA7-8F047F575B3C}"/>
                    </a:ext>
                  </a:extLst>
                </p14:cNvPr>
                <p14:cNvContentPartPr/>
                <p14:nvPr/>
              </p14:nvContentPartPr>
              <p14:xfrm>
                <a:off x="5259941" y="5910575"/>
                <a:ext cx="214200" cy="28224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62549EC8-F842-4F6E-9AA7-8F047F575B3C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255621" y="5906255"/>
                  <a:ext cx="22284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uppo 238">
            <a:extLst>
              <a:ext uri="{FF2B5EF4-FFF2-40B4-BE49-F238E27FC236}">
                <a16:creationId xmlns:a16="http://schemas.microsoft.com/office/drawing/2014/main" id="{A1119DB9-23FF-4BFF-8FE3-97D9DB20B417}"/>
              </a:ext>
            </a:extLst>
          </p:cNvPr>
          <p:cNvGrpSpPr/>
          <p:nvPr/>
        </p:nvGrpSpPr>
        <p:grpSpPr>
          <a:xfrm>
            <a:off x="5864021" y="5471375"/>
            <a:ext cx="903960" cy="665640"/>
            <a:chOff x="5864021" y="5471375"/>
            <a:chExt cx="903960" cy="66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1C1BA563-ED71-4434-B009-59BE076B0B5B}"/>
                    </a:ext>
                  </a:extLst>
                </p14:cNvPr>
                <p14:cNvContentPartPr/>
                <p14:nvPr/>
              </p14:nvContentPartPr>
              <p14:xfrm>
                <a:off x="5864021" y="5902295"/>
                <a:ext cx="496080" cy="21276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1C1BA563-ED71-4434-B009-59BE076B0B5B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859701" y="5897975"/>
                  <a:ext cx="5047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5D92BB56-75C7-4779-8AD3-B79E6BD60070}"/>
                    </a:ext>
                  </a:extLst>
                </p14:cNvPr>
                <p14:cNvContentPartPr/>
                <p14:nvPr/>
              </p14:nvContentPartPr>
              <p14:xfrm>
                <a:off x="6393941" y="5471375"/>
                <a:ext cx="374040" cy="66564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5D92BB56-75C7-4779-8AD3-B79E6BD60070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389621" y="5467055"/>
                  <a:ext cx="382680" cy="67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uppo 237">
            <a:extLst>
              <a:ext uri="{FF2B5EF4-FFF2-40B4-BE49-F238E27FC236}">
                <a16:creationId xmlns:a16="http://schemas.microsoft.com/office/drawing/2014/main" id="{BD9FFCB9-793D-45F9-9240-1BD113DC3312}"/>
              </a:ext>
            </a:extLst>
          </p:cNvPr>
          <p:cNvGrpSpPr/>
          <p:nvPr/>
        </p:nvGrpSpPr>
        <p:grpSpPr>
          <a:xfrm>
            <a:off x="7106741" y="5579375"/>
            <a:ext cx="1715040" cy="875520"/>
            <a:chOff x="7106741" y="5579375"/>
            <a:chExt cx="1715040" cy="87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33103083-A541-4A6D-966B-31D0E493831B}"/>
                    </a:ext>
                  </a:extLst>
                </p14:cNvPr>
                <p14:cNvContentPartPr/>
                <p14:nvPr/>
              </p14:nvContentPartPr>
              <p14:xfrm>
                <a:off x="7106741" y="5579375"/>
                <a:ext cx="494280" cy="87552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33103083-A541-4A6D-966B-31D0E493831B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102421" y="5575055"/>
                  <a:ext cx="502920" cy="88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D9F08B1A-87E1-4F2B-895B-8A9B1E53F4CF}"/>
                    </a:ext>
                  </a:extLst>
                </p14:cNvPr>
                <p14:cNvContentPartPr/>
                <p14:nvPr/>
              </p14:nvContentPartPr>
              <p14:xfrm>
                <a:off x="7254701" y="6029375"/>
                <a:ext cx="248040" cy="2412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D9F08B1A-87E1-4F2B-895B-8A9B1E53F4CF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250381" y="6025055"/>
                  <a:ext cx="2566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E2906C92-4CDD-4DF9-97B4-5A42A89C59D4}"/>
                    </a:ext>
                  </a:extLst>
                </p14:cNvPr>
                <p14:cNvContentPartPr/>
                <p14:nvPr/>
              </p14:nvContentPartPr>
              <p14:xfrm>
                <a:off x="7625501" y="5957015"/>
                <a:ext cx="419760" cy="16560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E2906C92-4CDD-4DF9-97B4-5A42A89C59D4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621181" y="5952695"/>
                  <a:ext cx="4284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432B4C25-7705-469F-BF67-E7EC8C682714}"/>
                    </a:ext>
                  </a:extLst>
                </p14:cNvPr>
                <p14:cNvContentPartPr/>
                <p14:nvPr/>
              </p14:nvContentPartPr>
              <p14:xfrm>
                <a:off x="8124821" y="5614655"/>
                <a:ext cx="128160" cy="55944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432B4C25-7705-469F-BF67-E7EC8C68271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120501" y="5610335"/>
                  <a:ext cx="136800" cy="56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D3B2012F-9A5B-4DCB-A262-EE1C460AA7E1}"/>
                    </a:ext>
                  </a:extLst>
                </p14:cNvPr>
                <p14:cNvContentPartPr/>
                <p14:nvPr/>
              </p14:nvContentPartPr>
              <p14:xfrm>
                <a:off x="8012501" y="5885015"/>
                <a:ext cx="278640" cy="3708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D3B2012F-9A5B-4DCB-A262-EE1C460AA7E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8008181" y="5880695"/>
                  <a:ext cx="2872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28F58AA1-3D23-4284-A1C1-54A4F211A144}"/>
                    </a:ext>
                  </a:extLst>
                </p14:cNvPr>
                <p14:cNvContentPartPr/>
                <p14:nvPr/>
              </p14:nvContentPartPr>
              <p14:xfrm>
                <a:off x="8445221" y="5724095"/>
                <a:ext cx="169200" cy="43488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28F58AA1-3D23-4284-A1C1-54A4F211A14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8440901" y="5719775"/>
                  <a:ext cx="17784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0D77F851-1432-4297-9DA3-872A73F59AFB}"/>
                    </a:ext>
                  </a:extLst>
                </p14:cNvPr>
                <p14:cNvContentPartPr/>
                <p14:nvPr/>
              </p14:nvContentPartPr>
              <p14:xfrm>
                <a:off x="8258021" y="5909495"/>
                <a:ext cx="325800" cy="3168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0D77F851-1432-4297-9DA3-872A73F59AF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8253701" y="5905175"/>
                  <a:ext cx="3344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40315FE5-782B-4CFC-9ED2-5431F1C7F266}"/>
                    </a:ext>
                  </a:extLst>
                </p14:cNvPr>
                <p14:cNvContentPartPr/>
                <p14:nvPr/>
              </p14:nvContentPartPr>
              <p14:xfrm>
                <a:off x="8641061" y="5985815"/>
                <a:ext cx="180720" cy="18000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40315FE5-782B-4CFC-9ED2-5431F1C7F266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8636741" y="5981495"/>
                  <a:ext cx="189360" cy="18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uppo 236">
            <a:extLst>
              <a:ext uri="{FF2B5EF4-FFF2-40B4-BE49-F238E27FC236}">
                <a16:creationId xmlns:a16="http://schemas.microsoft.com/office/drawing/2014/main" id="{4D16F2C6-BD15-43B4-8E3B-BA152793DFA3}"/>
              </a:ext>
            </a:extLst>
          </p:cNvPr>
          <p:cNvGrpSpPr/>
          <p:nvPr/>
        </p:nvGrpSpPr>
        <p:grpSpPr>
          <a:xfrm>
            <a:off x="9174941" y="5672615"/>
            <a:ext cx="927720" cy="566280"/>
            <a:chOff x="9174941" y="5672615"/>
            <a:chExt cx="927720" cy="56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AFFF05AC-0E39-4C36-B31E-4E8CA86248F4}"/>
                    </a:ext>
                  </a:extLst>
                </p14:cNvPr>
                <p14:cNvContentPartPr/>
                <p14:nvPr/>
              </p14:nvContentPartPr>
              <p14:xfrm>
                <a:off x="9174941" y="5981495"/>
                <a:ext cx="321480" cy="14832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AFFF05AC-0E39-4C36-B31E-4E8CA86248F4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9170621" y="5977175"/>
                  <a:ext cx="3301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14D832B0-076E-41C9-B470-D5BB7DC7A277}"/>
                    </a:ext>
                  </a:extLst>
                </p14:cNvPr>
                <p14:cNvContentPartPr/>
                <p14:nvPr/>
              </p14:nvContentPartPr>
              <p14:xfrm>
                <a:off x="9389861" y="5672615"/>
                <a:ext cx="292680" cy="45324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14D832B0-076E-41C9-B470-D5BB7DC7A277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9385541" y="5668295"/>
                  <a:ext cx="30132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E4991A75-36CC-436C-979C-A7A01E2113F1}"/>
                    </a:ext>
                  </a:extLst>
                </p14:cNvPr>
                <p14:cNvContentPartPr/>
                <p14:nvPr/>
              </p14:nvContentPartPr>
              <p14:xfrm>
                <a:off x="9822581" y="5977895"/>
                <a:ext cx="280080" cy="26100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E4991A75-36CC-436C-979C-A7A01E2113F1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9818261" y="5973575"/>
                  <a:ext cx="288720" cy="26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41" name="Input penna 240">
                <a:extLst>
                  <a:ext uri="{FF2B5EF4-FFF2-40B4-BE49-F238E27FC236}">
                    <a16:creationId xmlns:a16="http://schemas.microsoft.com/office/drawing/2014/main" id="{D6CDA189-06C6-4649-B002-121854BD2B30}"/>
                  </a:ext>
                </a:extLst>
              </p14:cNvPr>
              <p14:cNvContentPartPr/>
              <p14:nvPr/>
            </p14:nvContentPartPr>
            <p14:xfrm>
              <a:off x="10467701" y="5984015"/>
              <a:ext cx="309240" cy="208080"/>
            </p14:xfrm>
          </p:contentPart>
        </mc:Choice>
        <mc:Fallback xmlns="">
          <p:pic>
            <p:nvPicPr>
              <p:cNvPr id="241" name="Input penna 240">
                <a:extLst>
                  <a:ext uri="{FF2B5EF4-FFF2-40B4-BE49-F238E27FC236}">
                    <a16:creationId xmlns:a16="http://schemas.microsoft.com/office/drawing/2014/main" id="{D6CDA189-06C6-4649-B002-121854BD2B30}"/>
                  </a:ext>
                </a:extLst>
              </p:cNvPr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10463381" y="5979695"/>
                <a:ext cx="3178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42" name="Input penna 241">
                <a:extLst>
                  <a:ext uri="{FF2B5EF4-FFF2-40B4-BE49-F238E27FC236}">
                    <a16:creationId xmlns:a16="http://schemas.microsoft.com/office/drawing/2014/main" id="{B1A49FA4-A895-4733-B2EC-034E16040244}"/>
                  </a:ext>
                </a:extLst>
              </p14:cNvPr>
              <p14:cNvContentPartPr/>
              <p14:nvPr/>
            </p14:nvContentPartPr>
            <p14:xfrm>
              <a:off x="10932101" y="6004535"/>
              <a:ext cx="259560" cy="190800"/>
            </p14:xfrm>
          </p:contentPart>
        </mc:Choice>
        <mc:Fallback xmlns="">
          <p:pic>
            <p:nvPicPr>
              <p:cNvPr id="242" name="Input penna 241">
                <a:extLst>
                  <a:ext uri="{FF2B5EF4-FFF2-40B4-BE49-F238E27FC236}">
                    <a16:creationId xmlns:a16="http://schemas.microsoft.com/office/drawing/2014/main" id="{B1A49FA4-A895-4733-B2EC-034E16040244}"/>
                  </a:ext>
                </a:extLst>
              </p:cNvPr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10927781" y="6000215"/>
                <a:ext cx="2682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43" name="Input penna 242">
                <a:extLst>
                  <a:ext uri="{FF2B5EF4-FFF2-40B4-BE49-F238E27FC236}">
                    <a16:creationId xmlns:a16="http://schemas.microsoft.com/office/drawing/2014/main" id="{FC32F944-6F40-440B-A63B-EDC6BBE792A2}"/>
                  </a:ext>
                </a:extLst>
              </p14:cNvPr>
              <p14:cNvContentPartPr/>
              <p14:nvPr/>
            </p14:nvContentPartPr>
            <p14:xfrm>
              <a:off x="11421341" y="6062135"/>
              <a:ext cx="59760" cy="151200"/>
            </p14:xfrm>
          </p:contentPart>
        </mc:Choice>
        <mc:Fallback xmlns="">
          <p:pic>
            <p:nvPicPr>
              <p:cNvPr id="243" name="Input penna 242">
                <a:extLst>
                  <a:ext uri="{FF2B5EF4-FFF2-40B4-BE49-F238E27FC236}">
                    <a16:creationId xmlns:a16="http://schemas.microsoft.com/office/drawing/2014/main" id="{FC32F944-6F40-440B-A63B-EDC6BBE792A2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11417021" y="6057815"/>
                <a:ext cx="684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44" name="Input penna 243">
                <a:extLst>
                  <a:ext uri="{FF2B5EF4-FFF2-40B4-BE49-F238E27FC236}">
                    <a16:creationId xmlns:a16="http://schemas.microsoft.com/office/drawing/2014/main" id="{17212C53-F36F-4384-BFC8-117A4C614279}"/>
                  </a:ext>
                </a:extLst>
              </p14:cNvPr>
              <p14:cNvContentPartPr/>
              <p14:nvPr/>
            </p14:nvContentPartPr>
            <p14:xfrm>
              <a:off x="11463101" y="5843255"/>
              <a:ext cx="27720" cy="23040"/>
            </p14:xfrm>
          </p:contentPart>
        </mc:Choice>
        <mc:Fallback xmlns="">
          <p:pic>
            <p:nvPicPr>
              <p:cNvPr id="244" name="Input penna 243">
                <a:extLst>
                  <a:ext uri="{FF2B5EF4-FFF2-40B4-BE49-F238E27FC236}">
                    <a16:creationId xmlns:a16="http://schemas.microsoft.com/office/drawing/2014/main" id="{17212C53-F36F-4384-BFC8-117A4C614279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11458781" y="5838935"/>
                <a:ext cx="36360" cy="316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65E868-3A7A-47E0-A16C-C91F4C98D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8"/>
    </mc:Choice>
    <mc:Fallback xmlns="">
      <p:transition spd="slow" advTm="1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" x="12131675" y="3449638"/>
          <p14:tracePt t="260" x="12111038" y="3449638"/>
          <p14:tracePt t="270" x="12101513" y="3449638"/>
          <p14:tracePt t="283" x="12090400" y="3429000"/>
          <p14:tracePt t="290" x="12071350" y="3419475"/>
          <p14:tracePt t="306" x="12060238" y="3419475"/>
          <p14:tracePt t="316" x="12041188" y="3408363"/>
          <p14:tracePt t="320" x="11990388" y="3398838"/>
          <p14:tracePt t="330" x="11879263" y="3398838"/>
          <p14:tracePt t="335" x="11779250" y="3408363"/>
          <p14:tracePt t="340" x="11607800" y="3438525"/>
          <p14:tracePt t="351" x="11476038" y="3468688"/>
          <p14:tracePt t="362" x="11295063" y="3489325"/>
          <p14:tracePt t="366" x="11112500" y="3519488"/>
          <p14:tracePt t="370" x="11001375" y="3530600"/>
          <p14:tracePt t="382" x="10871200" y="3549650"/>
          <p14:tracePt t="384" x="10729913" y="3549650"/>
          <p14:tracePt t="397" x="10588625" y="3560763"/>
          <p14:tracePt t="401" x="10477500" y="3560763"/>
          <p14:tracePt t="413" x="10366375" y="3560763"/>
          <p14:tracePt t="415" x="10266363" y="3560763"/>
          <p14:tracePt t="420" x="10155238" y="3560763"/>
          <p14:tracePt t="430" x="10034588" y="3560763"/>
          <p14:tracePt t="440" x="9932988" y="3560763"/>
          <p14:tracePt t="446" x="9791700" y="3579813"/>
          <p14:tracePt t="451" x="9671050" y="3600450"/>
          <p14:tracePt t="463" x="9490075" y="3609975"/>
          <p14:tracePt t="466" x="9378950" y="3621088"/>
          <p14:tracePt t="482" x="9085263" y="3660775"/>
          <p14:tracePt t="490" x="8955088" y="3681413"/>
          <p14:tracePt t="497" x="8843963" y="3702050"/>
          <p14:tracePt t="500" x="8682038" y="3741738"/>
          <p14:tracePt t="512" x="8632825" y="3741738"/>
          <p14:tracePt t="520" x="8521700" y="3771900"/>
          <p14:tracePt t="530" x="8369300" y="3811588"/>
          <p14:tracePt t="540" x="8289925" y="3852863"/>
          <p14:tracePt t="546" x="8208963" y="3883025"/>
          <p14:tracePt t="555" x="8148638" y="3903663"/>
          <p14:tracePt t="562" x="8097838" y="3943350"/>
          <p14:tracePt t="570" x="8016875" y="3983038"/>
          <p14:tracePt t="578" x="7926388" y="4024313"/>
          <p14:tracePt t="583" x="7815263" y="4094163"/>
          <p14:tracePt t="593" x="7704138" y="4165600"/>
          <p14:tracePt t="601" x="7553325" y="4235450"/>
          <p14:tracePt t="605" x="7342188" y="4376738"/>
          <p14:tracePt t="612" x="7261225" y="4437063"/>
          <p14:tracePt t="620" x="7108825" y="4538663"/>
          <p14:tracePt t="628" x="6988175" y="4548188"/>
          <p14:tracePt t="15762" x="7291388" y="4518025"/>
          <p14:tracePt t="15770" x="7553325" y="4487863"/>
          <p14:tracePt t="15777" x="7643813" y="4478338"/>
          <p14:tracePt t="15782" x="7754938" y="4478338"/>
          <p14:tracePt t="15786" x="7926388" y="4478338"/>
          <p14:tracePt t="15796" x="7977188" y="4497388"/>
          <p14:tracePt t="15801" x="8047038" y="4518025"/>
          <p14:tracePt t="15813" x="8077200" y="4527550"/>
          <p14:tracePt t="15816" x="8118475" y="4538663"/>
          <p14:tracePt t="15826" x="8148638" y="4538663"/>
          <p14:tracePt t="15831" x="8178800" y="4538663"/>
          <p14:tracePt t="15847" x="8320088" y="4538663"/>
          <p14:tracePt t="15861" x="8551863" y="4487863"/>
          <p14:tracePt t="15867" x="8682038" y="4418013"/>
          <p14:tracePt t="15876" x="9096375" y="4286250"/>
          <p14:tracePt t="15898" x="9791700" y="4165600"/>
          <p14:tracePt t="15913" x="9983788" y="4144963"/>
          <p14:tracePt t="15916" x="10034588" y="4144963"/>
          <p14:tracePt t="15928" x="10064750" y="4144963"/>
          <p14:tracePt t="15936" x="10125075" y="4154488"/>
          <p14:tracePt t="15945" x="10164763" y="4154488"/>
          <p14:tracePt t="15961" x="10175875" y="4175125"/>
          <p14:tracePt t="16186" x="10215563" y="4154488"/>
          <p14:tracePt t="16196" x="10236200" y="4135438"/>
          <p14:tracePt t="16200" x="10255250" y="4135438"/>
          <p14:tracePt t="16210" x="10266363" y="4124325"/>
          <p14:tracePt t="16215" x="10275888" y="4124325"/>
          <p14:tracePt t="16230" x="10285413" y="4105275"/>
          <p14:tracePt t="16240" x="10306050" y="4094163"/>
          <p14:tracePt t="16245" x="10347325" y="4054475"/>
          <p14:tracePt t="16250" x="10426700" y="3994150"/>
          <p14:tracePt t="16260" x="10537825" y="3922713"/>
          <p14:tracePt t="16266" x="10628313" y="3862388"/>
          <p14:tracePt t="16275" x="10699750" y="3822700"/>
          <p14:tracePt t="16280" x="10810875" y="3751263"/>
          <p14:tracePt t="16291" x="10910888" y="3721100"/>
          <p14:tracePt t="16295" x="10982325" y="3702050"/>
          <p14:tracePt t="16307" x="11022013" y="3690938"/>
          <p14:tracePt t="16310" x="11072813" y="3670300"/>
          <p14:tracePt t="16324" x="11082338" y="3670300"/>
          <p14:tracePt t="16325" x="11093450" y="3670300"/>
          <p14:tracePt t="16330" x="11102975" y="3670300"/>
          <p14:tracePt t="16376" x="11112500" y="3670300"/>
          <p14:tracePt t="16386" x="11133138" y="3670300"/>
          <p14:tracePt t="16393" x="11153775" y="3651250"/>
          <p14:tracePt t="16398" x="11202988" y="3609975"/>
          <p14:tracePt t="16407" x="11295063" y="3560763"/>
          <p14:tracePt t="16410" x="11344275" y="3530600"/>
          <p14:tracePt t="16423" x="11395075" y="3509963"/>
          <p14:tracePt t="16424" x="11436350" y="3479800"/>
          <p14:tracePt t="16435" x="11466513" y="3468688"/>
          <p14:tracePt t="16441" x="11496675" y="3468688"/>
          <p14:tracePt t="16450" x="11515725" y="3468688"/>
          <p14:tracePt t="16457" x="11526838" y="3468688"/>
          <p14:tracePt t="16465" x="11536363" y="3468688"/>
          <p14:tracePt t="16471" x="11557000" y="3468688"/>
          <p14:tracePt t="16475" x="11577638" y="3468688"/>
          <p14:tracePt t="16485" x="11587163" y="3468688"/>
          <p14:tracePt t="16491" x="11596688" y="3468688"/>
          <p14:tracePt t="16500" x="11617325" y="3468688"/>
          <p14:tracePt t="16507" x="11677650" y="3459163"/>
          <p14:tracePt t="16515" x="11768138" y="3429000"/>
          <p14:tracePt t="16523" x="11869738" y="3398838"/>
          <p14:tracePt t="16530" x="11918950" y="3368675"/>
          <p14:tracePt t="16535" x="11960225" y="3348038"/>
          <p14:tracePt t="16546" x="12011025" y="3327400"/>
          <p14:tracePt t="16550" x="12041188" y="3308350"/>
          <p14:tracePt t="16557" x="12060238" y="3297238"/>
          <p14:tracePt t="16565" x="12090400" y="3297238"/>
          <p14:tracePt t="16573" x="12111038" y="3297238"/>
          <p14:tracePt t="16580" x="12141200" y="3297238"/>
          <p14:tracePt t="16585" x="12152313" y="3297238"/>
          <p14:tracePt t="16595" x="12161838" y="3297238"/>
          <p14:tracePt t="16600" x="12182475" y="32972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uppo 97">
            <a:extLst>
              <a:ext uri="{FF2B5EF4-FFF2-40B4-BE49-F238E27FC236}">
                <a16:creationId xmlns:a16="http://schemas.microsoft.com/office/drawing/2014/main" id="{E8B7D233-73B5-4FB2-9AFA-ECC6AEAE71D7}"/>
              </a:ext>
            </a:extLst>
          </p:cNvPr>
          <p:cNvGrpSpPr/>
          <p:nvPr/>
        </p:nvGrpSpPr>
        <p:grpSpPr>
          <a:xfrm>
            <a:off x="34181" y="65615"/>
            <a:ext cx="12010680" cy="2253240"/>
            <a:chOff x="34181" y="65615"/>
            <a:chExt cx="12010680" cy="22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2F39FD7D-5D51-4AA1-BEC8-4BFA0CC5CC5D}"/>
                    </a:ext>
                  </a:extLst>
                </p14:cNvPr>
                <p14:cNvContentPartPr/>
                <p14:nvPr/>
              </p14:nvContentPartPr>
              <p14:xfrm>
                <a:off x="197261" y="243095"/>
                <a:ext cx="334440" cy="3139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2F39FD7D-5D51-4AA1-BEC8-4BFA0CC5CC5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2941" y="238775"/>
                  <a:ext cx="3430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176C9CBC-E776-4C3D-8C4D-853440B6D086}"/>
                    </a:ext>
                  </a:extLst>
                </p14:cNvPr>
                <p14:cNvContentPartPr/>
                <p14:nvPr/>
              </p14:nvContentPartPr>
              <p14:xfrm>
                <a:off x="605861" y="317975"/>
                <a:ext cx="279720" cy="2214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176C9CBC-E776-4C3D-8C4D-853440B6D0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1541" y="313655"/>
                  <a:ext cx="2883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3AA54D5C-78F6-4B34-98B1-F169CA7D641A}"/>
                    </a:ext>
                  </a:extLst>
                </p14:cNvPr>
                <p14:cNvContentPartPr/>
                <p14:nvPr/>
              </p14:nvContentPartPr>
              <p14:xfrm>
                <a:off x="1083221" y="347855"/>
                <a:ext cx="290520" cy="1382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3AA54D5C-78F6-4B34-98B1-F169CA7D641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78901" y="343535"/>
                  <a:ext cx="2991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2D550AA-3B33-4E37-89AA-57975996C557}"/>
                    </a:ext>
                  </a:extLst>
                </p14:cNvPr>
                <p14:cNvContentPartPr/>
                <p14:nvPr/>
              </p14:nvContentPartPr>
              <p14:xfrm>
                <a:off x="1027061" y="471695"/>
                <a:ext cx="559800" cy="5572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2D550AA-3B33-4E37-89AA-57975996C5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22741" y="467375"/>
                  <a:ext cx="56844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9E129FF-DE9C-4690-985C-847018A3F87A}"/>
                    </a:ext>
                  </a:extLst>
                </p14:cNvPr>
                <p14:cNvContentPartPr/>
                <p14:nvPr/>
              </p14:nvContentPartPr>
              <p14:xfrm>
                <a:off x="1680821" y="124295"/>
                <a:ext cx="368640" cy="4341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9E129FF-DE9C-4690-985C-847018A3F87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76501" y="119975"/>
                  <a:ext cx="37728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933E257-E3A8-4361-8E7B-ED897AF62681}"/>
                    </a:ext>
                  </a:extLst>
                </p14:cNvPr>
                <p14:cNvContentPartPr/>
                <p14:nvPr/>
              </p14:nvContentPartPr>
              <p14:xfrm>
                <a:off x="1901141" y="301775"/>
                <a:ext cx="67320" cy="255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933E257-E3A8-4361-8E7B-ED897AF6268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96821" y="297455"/>
                  <a:ext cx="75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FE9877C0-817A-41C6-97D3-83D49ECF0560}"/>
                    </a:ext>
                  </a:extLst>
                </p14:cNvPr>
                <p14:cNvContentPartPr/>
                <p14:nvPr/>
              </p14:nvContentPartPr>
              <p14:xfrm>
                <a:off x="2105621" y="346055"/>
                <a:ext cx="473760" cy="2023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FE9877C0-817A-41C6-97D3-83D49ECF056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01301" y="341735"/>
                  <a:ext cx="482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0238CED7-461A-44D5-B367-DE71B8962334}"/>
                    </a:ext>
                  </a:extLst>
                </p14:cNvPr>
                <p14:cNvContentPartPr/>
                <p14:nvPr/>
              </p14:nvContentPartPr>
              <p14:xfrm>
                <a:off x="2751821" y="360455"/>
                <a:ext cx="545760" cy="2383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0238CED7-461A-44D5-B367-DE71B896233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47501" y="356135"/>
                  <a:ext cx="5544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97C32B6C-8026-4FE7-9B74-3FC48AEEA8B2}"/>
                    </a:ext>
                  </a:extLst>
                </p14:cNvPr>
                <p14:cNvContentPartPr/>
                <p14:nvPr/>
              </p14:nvContentPartPr>
              <p14:xfrm>
                <a:off x="3331061" y="361535"/>
                <a:ext cx="350640" cy="2325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97C32B6C-8026-4FE7-9B74-3FC48AEEA8B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26741" y="357215"/>
                  <a:ext cx="3592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1FCC709E-0789-4C71-84F3-72731E39E2F9}"/>
                    </a:ext>
                  </a:extLst>
                </p14:cNvPr>
                <p14:cNvContentPartPr/>
                <p14:nvPr/>
              </p14:nvContentPartPr>
              <p14:xfrm>
                <a:off x="4281101" y="328055"/>
                <a:ext cx="317880" cy="2109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1FCC709E-0789-4C71-84F3-72731E39E2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276781" y="323735"/>
                  <a:ext cx="3265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A2D8241-865A-4074-80E6-DA19FEF53375}"/>
                    </a:ext>
                  </a:extLst>
                </p14:cNvPr>
                <p14:cNvContentPartPr/>
                <p14:nvPr/>
              </p14:nvContentPartPr>
              <p14:xfrm>
                <a:off x="4490621" y="139415"/>
                <a:ext cx="365040" cy="4896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A2D8241-865A-4074-80E6-DA19FEF5337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86301" y="135095"/>
                  <a:ext cx="37368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FF2F09D-2B29-4E3F-AC68-64FDB5B4E539}"/>
                    </a:ext>
                  </a:extLst>
                </p14:cNvPr>
                <p14:cNvContentPartPr/>
                <p14:nvPr/>
              </p14:nvContentPartPr>
              <p14:xfrm>
                <a:off x="4973381" y="442175"/>
                <a:ext cx="199080" cy="2372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FF2F09D-2B29-4E3F-AC68-64FDB5B4E53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69061" y="437855"/>
                  <a:ext cx="2077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D7048781-275C-4195-B7BC-F40C35F96A05}"/>
                    </a:ext>
                  </a:extLst>
                </p14:cNvPr>
                <p14:cNvContentPartPr/>
                <p14:nvPr/>
              </p14:nvContentPartPr>
              <p14:xfrm>
                <a:off x="5690861" y="453335"/>
                <a:ext cx="122400" cy="1598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D7048781-275C-4195-B7BC-F40C35F96A0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686541" y="449015"/>
                  <a:ext cx="1310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244841F7-546A-4D63-8769-E0E6CA02D869}"/>
                    </a:ext>
                  </a:extLst>
                </p14:cNvPr>
                <p14:cNvContentPartPr/>
                <p14:nvPr/>
              </p14:nvContentPartPr>
              <p14:xfrm>
                <a:off x="5675741" y="334535"/>
                <a:ext cx="50760" cy="172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244841F7-546A-4D63-8769-E0E6CA02D86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71421" y="330215"/>
                  <a:ext cx="594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814AC19E-65DA-485F-8C3E-DF3568D3A75F}"/>
                    </a:ext>
                  </a:extLst>
                </p14:cNvPr>
                <p14:cNvContentPartPr/>
                <p14:nvPr/>
              </p14:nvContentPartPr>
              <p14:xfrm>
                <a:off x="5923061" y="103415"/>
                <a:ext cx="345240" cy="4964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814AC19E-65DA-485F-8C3E-DF3568D3A75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18741" y="99095"/>
                  <a:ext cx="35388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D3E1741A-63E9-4019-A215-F25F980CB8C0}"/>
                    </a:ext>
                  </a:extLst>
                </p14:cNvPr>
                <p14:cNvContentPartPr/>
                <p14:nvPr/>
              </p14:nvContentPartPr>
              <p14:xfrm>
                <a:off x="6715061" y="488975"/>
                <a:ext cx="57600" cy="5511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D3E1741A-63E9-4019-A215-F25F980CB8C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10741" y="484655"/>
                  <a:ext cx="66240" cy="5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57AFBD7-72EB-4FC3-AF2E-963A830221BF}"/>
                    </a:ext>
                  </a:extLst>
                </p14:cNvPr>
                <p14:cNvContentPartPr/>
                <p14:nvPr/>
              </p14:nvContentPartPr>
              <p14:xfrm>
                <a:off x="6692021" y="450455"/>
                <a:ext cx="442080" cy="1695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57AFBD7-72EB-4FC3-AF2E-963A830221B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87701" y="446135"/>
                  <a:ext cx="4507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362429A-F025-4227-A0C0-F705AB878E08}"/>
                    </a:ext>
                  </a:extLst>
                </p14:cNvPr>
                <p14:cNvContentPartPr/>
                <p14:nvPr/>
              </p14:nvContentPartPr>
              <p14:xfrm>
                <a:off x="7163261" y="311135"/>
                <a:ext cx="232920" cy="2959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362429A-F025-4227-A0C0-F705AB878E0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58941" y="306815"/>
                  <a:ext cx="24156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E544EAF7-8886-40FF-BFA6-5CD084C803CD}"/>
                    </a:ext>
                  </a:extLst>
                </p14:cNvPr>
                <p14:cNvContentPartPr/>
                <p14:nvPr/>
              </p14:nvContentPartPr>
              <p14:xfrm>
                <a:off x="7466381" y="442895"/>
                <a:ext cx="320040" cy="1839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E544EAF7-8886-40FF-BFA6-5CD084C803C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462061" y="438575"/>
                  <a:ext cx="3286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BFB99A49-B379-4FF5-8BAC-83FE019FC241}"/>
                    </a:ext>
                  </a:extLst>
                </p14:cNvPr>
                <p14:cNvContentPartPr/>
                <p14:nvPr/>
              </p14:nvContentPartPr>
              <p14:xfrm>
                <a:off x="7959941" y="423095"/>
                <a:ext cx="282600" cy="1926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BFB99A49-B379-4FF5-8BAC-83FE019FC24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55621" y="418775"/>
                  <a:ext cx="291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7DCC8AC-6C6A-4771-A868-4DAC17E4C88C}"/>
                    </a:ext>
                  </a:extLst>
                </p14:cNvPr>
                <p14:cNvContentPartPr/>
                <p14:nvPr/>
              </p14:nvContentPartPr>
              <p14:xfrm>
                <a:off x="8296541" y="80015"/>
                <a:ext cx="47160" cy="5241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7DCC8AC-6C6A-4771-A868-4DAC17E4C88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292221" y="75695"/>
                  <a:ext cx="5580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F808234C-CBBD-4C8D-9C26-F659288B73E1}"/>
                    </a:ext>
                  </a:extLst>
                </p14:cNvPr>
                <p14:cNvContentPartPr/>
                <p14:nvPr/>
              </p14:nvContentPartPr>
              <p14:xfrm>
                <a:off x="8435501" y="445775"/>
                <a:ext cx="243720" cy="1555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F808234C-CBBD-4C8D-9C26-F659288B73E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431181" y="441455"/>
                  <a:ext cx="2523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B64C12E-9DF7-4C16-80C6-52EFAD3B29DD}"/>
                    </a:ext>
                  </a:extLst>
                </p14:cNvPr>
                <p14:cNvContentPartPr/>
                <p14:nvPr/>
              </p14:nvContentPartPr>
              <p14:xfrm>
                <a:off x="8853461" y="76055"/>
                <a:ext cx="127080" cy="450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B64C12E-9DF7-4C16-80C6-52EFAD3B29D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849141" y="71735"/>
                  <a:ext cx="13572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97E1A6B4-2217-4460-B42B-402CE3DC4CD0}"/>
                    </a:ext>
                  </a:extLst>
                </p14:cNvPr>
                <p14:cNvContentPartPr/>
                <p14:nvPr/>
              </p14:nvContentPartPr>
              <p14:xfrm>
                <a:off x="8673461" y="283415"/>
                <a:ext cx="307440" cy="262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97E1A6B4-2217-4460-B42B-402CE3DC4CD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669141" y="279095"/>
                  <a:ext cx="3160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CE465A42-744F-460B-9918-5EEAB7A9237E}"/>
                    </a:ext>
                  </a:extLst>
                </p14:cNvPr>
                <p14:cNvContentPartPr/>
                <p14:nvPr/>
              </p14:nvContentPartPr>
              <p14:xfrm>
                <a:off x="9225701" y="65615"/>
                <a:ext cx="108360" cy="4597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CE465A42-744F-460B-9918-5EEAB7A9237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221381" y="61295"/>
                  <a:ext cx="11700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34E8E57A-1D08-4BA8-AED8-79DAB1A03F41}"/>
                    </a:ext>
                  </a:extLst>
                </p14:cNvPr>
                <p14:cNvContentPartPr/>
                <p14:nvPr/>
              </p14:nvContentPartPr>
              <p14:xfrm>
                <a:off x="9032021" y="259655"/>
                <a:ext cx="321480" cy="3384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34E8E57A-1D08-4BA8-AED8-79DAB1A03F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027701" y="255335"/>
                  <a:ext cx="3301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B4D8E84-CCC2-4B97-952E-CD9601266343}"/>
                    </a:ext>
                  </a:extLst>
                </p14:cNvPr>
                <p14:cNvContentPartPr/>
                <p14:nvPr/>
              </p14:nvContentPartPr>
              <p14:xfrm>
                <a:off x="9313541" y="343535"/>
                <a:ext cx="333720" cy="2037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B4D8E84-CCC2-4B97-952E-CD960126634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09221" y="339215"/>
                  <a:ext cx="3423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97DC79D8-BCA9-4853-83B5-45594F642FCA}"/>
                    </a:ext>
                  </a:extLst>
                </p14:cNvPr>
                <p14:cNvContentPartPr/>
                <p14:nvPr/>
              </p14:nvContentPartPr>
              <p14:xfrm>
                <a:off x="11261501" y="232295"/>
                <a:ext cx="509040" cy="24192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97DC79D8-BCA9-4853-83B5-45594F642FC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257181" y="227975"/>
                  <a:ext cx="5176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55A783D-9CEB-4A1D-80AD-A5FD9B85FA03}"/>
                    </a:ext>
                  </a:extLst>
                </p14:cNvPr>
                <p14:cNvContentPartPr/>
                <p14:nvPr/>
              </p14:nvContentPartPr>
              <p14:xfrm>
                <a:off x="1482461" y="1095215"/>
                <a:ext cx="608040" cy="2577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255A783D-9CEB-4A1D-80AD-A5FD9B85FA0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478141" y="1090895"/>
                  <a:ext cx="6166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D1C9E125-1BD9-4FFA-A005-7F1414775CB8}"/>
                    </a:ext>
                  </a:extLst>
                </p14:cNvPr>
                <p14:cNvContentPartPr/>
                <p14:nvPr/>
              </p14:nvContentPartPr>
              <p14:xfrm>
                <a:off x="2332061" y="1080815"/>
                <a:ext cx="430200" cy="2228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D1C9E125-1BD9-4FFA-A005-7F1414775C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327741" y="1076495"/>
                  <a:ext cx="4388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F7AE7403-A7B4-4001-B5F8-4528B210FB8C}"/>
                    </a:ext>
                  </a:extLst>
                </p14:cNvPr>
                <p14:cNvContentPartPr/>
                <p14:nvPr/>
              </p14:nvContentPartPr>
              <p14:xfrm>
                <a:off x="2889341" y="1051655"/>
                <a:ext cx="576000" cy="20304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F7AE7403-A7B4-4001-B5F8-4528B210FB8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885021" y="1047335"/>
                  <a:ext cx="5846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7F1CF4EE-C4F9-431F-8358-E529FD1DD099}"/>
                    </a:ext>
                  </a:extLst>
                </p14:cNvPr>
                <p14:cNvContentPartPr/>
                <p14:nvPr/>
              </p14:nvContentPartPr>
              <p14:xfrm>
                <a:off x="3322421" y="967775"/>
                <a:ext cx="46080" cy="1404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7F1CF4EE-C4F9-431F-8358-E529FD1DD09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18101" y="963455"/>
                  <a:ext cx="54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0E01312C-4F5E-49BB-A42B-A118216E8557}"/>
                    </a:ext>
                  </a:extLst>
                </p14:cNvPr>
                <p14:cNvContentPartPr/>
                <p14:nvPr/>
              </p14:nvContentPartPr>
              <p14:xfrm>
                <a:off x="3671261" y="994415"/>
                <a:ext cx="368640" cy="2145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0E01312C-4F5E-49BB-A42B-A118216E855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66941" y="990095"/>
                  <a:ext cx="3772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AE590CD-D9F5-4461-922E-2B15A1287A81}"/>
                    </a:ext>
                  </a:extLst>
                </p14:cNvPr>
                <p14:cNvContentPartPr/>
                <p14:nvPr/>
              </p14:nvContentPartPr>
              <p14:xfrm>
                <a:off x="4093901" y="987575"/>
                <a:ext cx="57240" cy="6994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AE590CD-D9F5-4461-922E-2B15A1287A8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89581" y="983255"/>
                  <a:ext cx="6588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4CB8E8A7-3E4C-4BAB-9C29-67EED8DC7965}"/>
                    </a:ext>
                  </a:extLst>
                </p14:cNvPr>
                <p14:cNvContentPartPr/>
                <p14:nvPr/>
              </p14:nvContentPartPr>
              <p14:xfrm>
                <a:off x="4140341" y="1023575"/>
                <a:ext cx="293400" cy="2196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4CB8E8A7-3E4C-4BAB-9C29-67EED8DC796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36021" y="1019255"/>
                  <a:ext cx="3020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32DCA663-3FD2-4EFD-B0EE-D462A00C699F}"/>
                    </a:ext>
                  </a:extLst>
                </p14:cNvPr>
                <p14:cNvContentPartPr/>
                <p14:nvPr/>
              </p14:nvContentPartPr>
              <p14:xfrm>
                <a:off x="4466141" y="1024295"/>
                <a:ext cx="343440" cy="20088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32DCA663-3FD2-4EFD-B0EE-D462A00C699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461821" y="1019975"/>
                  <a:ext cx="3520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2B0C991F-98A4-4AE6-BCA1-C9F4A4E89941}"/>
                    </a:ext>
                  </a:extLst>
                </p14:cNvPr>
                <p14:cNvContentPartPr/>
                <p14:nvPr/>
              </p14:nvContentPartPr>
              <p14:xfrm>
                <a:off x="4878341" y="1220855"/>
                <a:ext cx="360" cy="1332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2B0C991F-98A4-4AE6-BCA1-C9F4A4E8994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874021" y="1216535"/>
                  <a:ext cx="9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76C1AF5-725B-4374-B3D8-02CF7A3F1596}"/>
                    </a:ext>
                  </a:extLst>
                </p14:cNvPr>
                <p14:cNvContentPartPr/>
                <p14:nvPr/>
              </p14:nvContentPartPr>
              <p14:xfrm>
                <a:off x="4924421" y="1062455"/>
                <a:ext cx="339480" cy="1814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76C1AF5-725B-4374-B3D8-02CF7A3F159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920101" y="1058135"/>
                  <a:ext cx="3481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E861A5BB-2C8E-4591-93A8-7082DAFEF507}"/>
                    </a:ext>
                  </a:extLst>
                </p14:cNvPr>
                <p14:cNvContentPartPr/>
                <p14:nvPr/>
              </p14:nvContentPartPr>
              <p14:xfrm>
                <a:off x="5338061" y="1043735"/>
                <a:ext cx="327960" cy="1767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E861A5BB-2C8E-4591-93A8-7082DAFEF50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33741" y="1039415"/>
                  <a:ext cx="336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26A54EDA-259D-45D2-9FEE-D7B6A415D79A}"/>
                    </a:ext>
                  </a:extLst>
                </p14:cNvPr>
                <p14:cNvContentPartPr/>
                <p14:nvPr/>
              </p14:nvContentPartPr>
              <p14:xfrm>
                <a:off x="5661341" y="623975"/>
                <a:ext cx="44280" cy="6271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26A54EDA-259D-45D2-9FEE-D7B6A415D79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657021" y="619655"/>
                  <a:ext cx="52920" cy="63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F628C2B7-9049-4C15-A2EC-9CE85998F0CF}"/>
                    </a:ext>
                  </a:extLst>
                </p14:cNvPr>
                <p14:cNvContentPartPr/>
                <p14:nvPr/>
              </p14:nvContentPartPr>
              <p14:xfrm>
                <a:off x="5721821" y="1079015"/>
                <a:ext cx="362160" cy="1987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F628C2B7-9049-4C15-A2EC-9CE85998F0C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17501" y="1074695"/>
                  <a:ext cx="3708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2803904B-73D8-44B1-A865-823FED72C733}"/>
                    </a:ext>
                  </a:extLst>
                </p14:cNvPr>
                <p14:cNvContentPartPr/>
                <p14:nvPr/>
              </p14:nvContentPartPr>
              <p14:xfrm>
                <a:off x="6859781" y="1091615"/>
                <a:ext cx="487080" cy="1663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2803904B-73D8-44B1-A865-823FED72C73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855461" y="1087295"/>
                  <a:ext cx="4957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0190717F-83E0-48E7-94D0-7F4C8DBEC002}"/>
                    </a:ext>
                  </a:extLst>
                </p14:cNvPr>
                <p14:cNvContentPartPr/>
                <p14:nvPr/>
              </p14:nvContentPartPr>
              <p14:xfrm>
                <a:off x="7455221" y="831335"/>
                <a:ext cx="1211040" cy="4910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0190717F-83E0-48E7-94D0-7F4C8DBEC00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50901" y="827015"/>
                  <a:ext cx="121968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1F12EDC6-5F43-4C56-A1DA-EAB64A5295EE}"/>
                    </a:ext>
                  </a:extLst>
                </p14:cNvPr>
                <p14:cNvContentPartPr/>
                <p14:nvPr/>
              </p14:nvContentPartPr>
              <p14:xfrm>
                <a:off x="9088901" y="996935"/>
                <a:ext cx="771120" cy="2242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1F12EDC6-5F43-4C56-A1DA-EAB64A5295E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084581" y="992615"/>
                  <a:ext cx="7797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C76D477F-023B-4657-9B90-44375375912D}"/>
                    </a:ext>
                  </a:extLst>
                </p14:cNvPr>
                <p14:cNvContentPartPr/>
                <p14:nvPr/>
              </p14:nvContentPartPr>
              <p14:xfrm>
                <a:off x="9966581" y="986855"/>
                <a:ext cx="522000" cy="2343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C76D477F-023B-4657-9B90-44375375912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962261" y="982535"/>
                  <a:ext cx="5306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49362D39-FF84-4965-A15E-1469027420C2}"/>
                    </a:ext>
                  </a:extLst>
                </p14:cNvPr>
                <p14:cNvContentPartPr/>
                <p14:nvPr/>
              </p14:nvContentPartPr>
              <p14:xfrm>
                <a:off x="10528541" y="1014215"/>
                <a:ext cx="129960" cy="5580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49362D39-FF84-4965-A15E-1469027420C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524221" y="1009895"/>
                  <a:ext cx="13860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94293FD4-1704-49A6-BF75-E7CB5794E934}"/>
                    </a:ext>
                  </a:extLst>
                </p14:cNvPr>
                <p14:cNvContentPartPr/>
                <p14:nvPr/>
              </p14:nvContentPartPr>
              <p14:xfrm>
                <a:off x="10574981" y="1037615"/>
                <a:ext cx="381960" cy="1965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94293FD4-1704-49A6-BF75-E7CB5794E93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570661" y="1033295"/>
                  <a:ext cx="3906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49BFDD58-63E2-4243-B2EB-060484A14B37}"/>
                    </a:ext>
                  </a:extLst>
                </p14:cNvPr>
                <p14:cNvContentPartPr/>
                <p14:nvPr/>
              </p14:nvContentPartPr>
              <p14:xfrm>
                <a:off x="10978181" y="1012775"/>
                <a:ext cx="432360" cy="2084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49BFDD58-63E2-4243-B2EB-060484A14B3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973861" y="1008455"/>
                  <a:ext cx="4410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32BC560B-935C-4075-832A-D76E9FEF1C98}"/>
                    </a:ext>
                  </a:extLst>
                </p14:cNvPr>
                <p14:cNvContentPartPr/>
                <p14:nvPr/>
              </p14:nvContentPartPr>
              <p14:xfrm>
                <a:off x="11180141" y="1468535"/>
                <a:ext cx="209880" cy="3240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32BC560B-935C-4075-832A-D76E9FEF1C9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175821" y="1464215"/>
                  <a:ext cx="218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B9DEA7C2-CF1C-4D26-BFD3-2017350B07D2}"/>
                    </a:ext>
                  </a:extLst>
                </p14:cNvPr>
                <p14:cNvContentPartPr/>
                <p14:nvPr/>
              </p14:nvContentPartPr>
              <p14:xfrm>
                <a:off x="11175821" y="1574015"/>
                <a:ext cx="133920" cy="104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B9DEA7C2-CF1C-4D26-BFD3-2017350B07D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171501" y="1569695"/>
                  <a:ext cx="14256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A57A40C6-7E90-43BB-9A53-F2ABA6A46A92}"/>
                    </a:ext>
                  </a:extLst>
                </p14:cNvPr>
                <p14:cNvContentPartPr/>
                <p14:nvPr/>
              </p14:nvContentPartPr>
              <p14:xfrm>
                <a:off x="34181" y="1781375"/>
                <a:ext cx="364680" cy="26568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A57A40C6-7E90-43BB-9A53-F2ABA6A46A9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861" y="1777055"/>
                  <a:ext cx="3733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1693119B-BADC-4F71-AA91-2624F205C760}"/>
                    </a:ext>
                  </a:extLst>
                </p14:cNvPr>
                <p14:cNvContentPartPr/>
                <p14:nvPr/>
              </p14:nvContentPartPr>
              <p14:xfrm>
                <a:off x="495341" y="1846175"/>
                <a:ext cx="57600" cy="1054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1693119B-BADC-4F71-AA91-2624F205C76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1021" y="1841855"/>
                  <a:ext cx="6624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302176B8-0F39-4CD6-8DB8-AE40DBA53DEC}"/>
                    </a:ext>
                  </a:extLst>
                </p14:cNvPr>
                <p14:cNvContentPartPr/>
                <p14:nvPr/>
              </p14:nvContentPartPr>
              <p14:xfrm>
                <a:off x="585341" y="1656815"/>
                <a:ext cx="38520" cy="118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302176B8-0F39-4CD6-8DB8-AE40DBA53DE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81021" y="1652495"/>
                  <a:ext cx="47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747B6BE7-A9F3-4805-A399-D8EF63DDB3A7}"/>
                    </a:ext>
                  </a:extLst>
                </p14:cNvPr>
                <p14:cNvContentPartPr/>
                <p14:nvPr/>
              </p14:nvContentPartPr>
              <p14:xfrm>
                <a:off x="780461" y="1770215"/>
                <a:ext cx="261720" cy="24912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747B6BE7-A9F3-4805-A399-D8EF63DDB3A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6141" y="1765895"/>
                  <a:ext cx="2703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FA5ED8B7-1382-41B5-AA34-4DBC43D1951D}"/>
                    </a:ext>
                  </a:extLst>
                </p14:cNvPr>
                <p14:cNvContentPartPr/>
                <p14:nvPr/>
              </p14:nvContentPartPr>
              <p14:xfrm>
                <a:off x="856061" y="1891535"/>
                <a:ext cx="180360" cy="406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FA5ED8B7-1382-41B5-AA34-4DBC43D1951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51741" y="1887215"/>
                  <a:ext cx="1890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469873C8-4648-4AC1-B876-63FC050B7CAD}"/>
                    </a:ext>
                  </a:extLst>
                </p14:cNvPr>
                <p14:cNvContentPartPr/>
                <p14:nvPr/>
              </p14:nvContentPartPr>
              <p14:xfrm>
                <a:off x="1171781" y="1743935"/>
                <a:ext cx="59760" cy="2703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469873C8-4648-4AC1-B876-63FC050B7CA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67461" y="1739615"/>
                  <a:ext cx="6840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5FA5FA28-0DE4-4F02-A06F-B7BA6B3C3CE3}"/>
                    </a:ext>
                  </a:extLst>
                </p14:cNvPr>
                <p14:cNvContentPartPr/>
                <p14:nvPr/>
              </p14:nvContentPartPr>
              <p14:xfrm>
                <a:off x="1364021" y="1815575"/>
                <a:ext cx="318960" cy="2199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5FA5FA28-0DE4-4F02-A06F-B7BA6B3C3CE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59701" y="1811255"/>
                  <a:ext cx="327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60B97280-6051-47F9-B165-43E45E25CCFB}"/>
                    </a:ext>
                  </a:extLst>
                </p14:cNvPr>
                <p14:cNvContentPartPr/>
                <p14:nvPr/>
              </p14:nvContentPartPr>
              <p14:xfrm>
                <a:off x="1716821" y="1781375"/>
                <a:ext cx="284760" cy="26712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60B97280-6051-47F9-B165-43E45E25CCF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712501" y="1777055"/>
                  <a:ext cx="2934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4016D2B5-34A4-4DED-BD87-BC548EBCC8A2}"/>
                    </a:ext>
                  </a:extLst>
                </p14:cNvPr>
                <p14:cNvContentPartPr/>
                <p14:nvPr/>
              </p14:nvContentPartPr>
              <p14:xfrm>
                <a:off x="2090501" y="1865975"/>
                <a:ext cx="235080" cy="1846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4016D2B5-34A4-4DED-BD87-BC548EBCC8A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086181" y="1861655"/>
                  <a:ext cx="243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4A6246A0-1432-4214-B79D-B345E6A470C1}"/>
                    </a:ext>
                  </a:extLst>
                </p14:cNvPr>
                <p14:cNvContentPartPr/>
                <p14:nvPr/>
              </p14:nvContentPartPr>
              <p14:xfrm>
                <a:off x="2832101" y="1801895"/>
                <a:ext cx="361440" cy="23508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4A6246A0-1432-4214-B79D-B345E6A470C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27781" y="1797575"/>
                  <a:ext cx="3700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5A318254-13FB-41F2-A9AD-E6C461FBAE8F}"/>
                    </a:ext>
                  </a:extLst>
                </p14:cNvPr>
                <p14:cNvContentPartPr/>
                <p14:nvPr/>
              </p14:nvContentPartPr>
              <p14:xfrm>
                <a:off x="3142781" y="1377815"/>
                <a:ext cx="62640" cy="6616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5A318254-13FB-41F2-A9AD-E6C461FBAE8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138461" y="1373495"/>
                  <a:ext cx="71280" cy="6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C0197406-1E65-49B1-ABAB-6749590248E9}"/>
                    </a:ext>
                  </a:extLst>
                </p14:cNvPr>
                <p14:cNvContentPartPr/>
                <p14:nvPr/>
              </p14:nvContentPartPr>
              <p14:xfrm>
                <a:off x="3305501" y="1847255"/>
                <a:ext cx="297000" cy="19656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C0197406-1E65-49B1-ABAB-6749590248E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301181" y="1842935"/>
                  <a:ext cx="3056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8D39240C-71D6-4214-926F-F4FAC7738789}"/>
                    </a:ext>
                  </a:extLst>
                </p14:cNvPr>
                <p14:cNvContentPartPr/>
                <p14:nvPr/>
              </p14:nvContentPartPr>
              <p14:xfrm>
                <a:off x="3633821" y="1481495"/>
                <a:ext cx="831600" cy="60192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8D39240C-71D6-4214-926F-F4FAC773878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629501" y="1477175"/>
                  <a:ext cx="840240" cy="61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29257528-36D7-44CA-B874-CA2334954E94}"/>
                    </a:ext>
                  </a:extLst>
                </p14:cNvPr>
                <p14:cNvContentPartPr/>
                <p14:nvPr/>
              </p14:nvContentPartPr>
              <p14:xfrm>
                <a:off x="4818941" y="1804415"/>
                <a:ext cx="1001520" cy="29664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29257528-36D7-44CA-B874-CA2334954E9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814621" y="1800095"/>
                  <a:ext cx="10101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CFB7E65B-ED02-4652-912F-0BA692572BF4}"/>
                    </a:ext>
                  </a:extLst>
                </p14:cNvPr>
                <p14:cNvContentPartPr/>
                <p14:nvPr/>
              </p14:nvContentPartPr>
              <p14:xfrm>
                <a:off x="6085781" y="1476455"/>
                <a:ext cx="133920" cy="56448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CFB7E65B-ED02-4652-912F-0BA692572BF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081461" y="1472135"/>
                  <a:ext cx="14256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29C3DCF8-AC00-402B-8784-197C0ECD120F}"/>
                    </a:ext>
                  </a:extLst>
                </p14:cNvPr>
                <p14:cNvContentPartPr/>
                <p14:nvPr/>
              </p14:nvContentPartPr>
              <p14:xfrm>
                <a:off x="5833061" y="1719455"/>
                <a:ext cx="301320" cy="489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29C3DCF8-AC00-402B-8784-197C0ECD120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828741" y="1715135"/>
                  <a:ext cx="3099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AAE5ADAF-6989-45C6-9DA9-82CBEE87D18E}"/>
                    </a:ext>
                  </a:extLst>
                </p14:cNvPr>
                <p14:cNvContentPartPr/>
                <p14:nvPr/>
              </p14:nvContentPartPr>
              <p14:xfrm>
                <a:off x="6193421" y="1858055"/>
                <a:ext cx="524160" cy="21960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AAE5ADAF-6989-45C6-9DA9-82CBEE87D18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89101" y="1853735"/>
                  <a:ext cx="5328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0B522510-6E10-47C5-8116-79A619EFBFF6}"/>
                    </a:ext>
                  </a:extLst>
                </p14:cNvPr>
                <p14:cNvContentPartPr/>
                <p14:nvPr/>
              </p14:nvContentPartPr>
              <p14:xfrm>
                <a:off x="6805421" y="1794335"/>
                <a:ext cx="285840" cy="24768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0B522510-6E10-47C5-8116-79A619EFBFF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801101" y="1790015"/>
                  <a:ext cx="2944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1EC25140-D1F6-4BAD-ACAF-9205709C4E36}"/>
                    </a:ext>
                  </a:extLst>
                </p14:cNvPr>
                <p14:cNvContentPartPr/>
                <p14:nvPr/>
              </p14:nvContentPartPr>
              <p14:xfrm>
                <a:off x="6805781" y="1939055"/>
                <a:ext cx="238320" cy="4536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1EC25140-D1F6-4BAD-ACAF-9205709C4E3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01461" y="1934735"/>
                  <a:ext cx="2469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39E70BD6-0810-4108-B9EA-4202B54F15DE}"/>
                    </a:ext>
                  </a:extLst>
                </p14:cNvPr>
                <p14:cNvContentPartPr/>
                <p14:nvPr/>
              </p14:nvContentPartPr>
              <p14:xfrm>
                <a:off x="7220501" y="1981535"/>
                <a:ext cx="45360" cy="8784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39E70BD6-0810-4108-B9EA-4202B54F15D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16181" y="1977215"/>
                  <a:ext cx="540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27850D7E-F292-4F24-A22B-7C1735757AFC}"/>
                    </a:ext>
                  </a:extLst>
                </p14:cNvPr>
                <p14:cNvContentPartPr/>
                <p14:nvPr/>
              </p14:nvContentPartPr>
              <p14:xfrm>
                <a:off x="7224101" y="1782815"/>
                <a:ext cx="20160" cy="2016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27850D7E-F292-4F24-A22B-7C1735757AF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219781" y="1778495"/>
                  <a:ext cx="288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CC017FB5-190D-47D8-AAD6-6206F47F9D4C}"/>
                    </a:ext>
                  </a:extLst>
                </p14:cNvPr>
                <p14:cNvContentPartPr/>
                <p14:nvPr/>
              </p14:nvContentPartPr>
              <p14:xfrm>
                <a:off x="7320221" y="1948055"/>
                <a:ext cx="371520" cy="1782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CC017FB5-190D-47D8-AAD6-6206F47F9D4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315901" y="1943735"/>
                  <a:ext cx="380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D810977B-A513-4A8E-87A4-E5DA7572C4DC}"/>
                    </a:ext>
                  </a:extLst>
                </p14:cNvPr>
                <p14:cNvContentPartPr/>
                <p14:nvPr/>
              </p14:nvContentPartPr>
              <p14:xfrm>
                <a:off x="7720541" y="1910615"/>
                <a:ext cx="237960" cy="20952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D810977B-A513-4A8E-87A4-E5DA7572C4D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16221" y="1906295"/>
                  <a:ext cx="2466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09F1C7CD-A5BF-4CA4-9DFC-91F55A11374B}"/>
                    </a:ext>
                  </a:extLst>
                </p14:cNvPr>
                <p14:cNvContentPartPr/>
                <p14:nvPr/>
              </p14:nvContentPartPr>
              <p14:xfrm>
                <a:off x="8120861" y="2071535"/>
                <a:ext cx="63720" cy="5760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09F1C7CD-A5BF-4CA4-9DFC-91F55A11374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16541" y="2067215"/>
                  <a:ext cx="723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4CCBB258-C944-4055-8E44-7837825DBA23}"/>
                    </a:ext>
                  </a:extLst>
                </p14:cNvPr>
                <p14:cNvContentPartPr/>
                <p14:nvPr/>
              </p14:nvContentPartPr>
              <p14:xfrm>
                <a:off x="8088821" y="1788935"/>
                <a:ext cx="12600" cy="2304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4CCBB258-C944-4055-8E44-7837825DBA2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084501" y="1784615"/>
                  <a:ext cx="212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2AE562B6-60E2-4C38-BF5A-328C0527F7C0}"/>
                    </a:ext>
                  </a:extLst>
                </p14:cNvPr>
                <p14:cNvContentPartPr/>
                <p14:nvPr/>
              </p14:nvContentPartPr>
              <p14:xfrm>
                <a:off x="8598941" y="1863815"/>
                <a:ext cx="507960" cy="19872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2AE562B6-60E2-4C38-BF5A-328C0527F7C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594621" y="1859495"/>
                  <a:ext cx="5166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B4EC7B5B-1E43-4775-BD7B-A89E8C9297F7}"/>
                    </a:ext>
                  </a:extLst>
                </p14:cNvPr>
                <p14:cNvContentPartPr/>
                <p14:nvPr/>
              </p14:nvContentPartPr>
              <p14:xfrm>
                <a:off x="9320021" y="1862735"/>
                <a:ext cx="340200" cy="2152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B4EC7B5B-1E43-4775-BD7B-A89E8C9297F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315701" y="1858415"/>
                  <a:ext cx="3488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32289EA3-D987-46CA-A7F9-9C1AEDF97356}"/>
                    </a:ext>
                  </a:extLst>
                </p14:cNvPr>
                <p14:cNvContentPartPr/>
                <p14:nvPr/>
              </p14:nvContentPartPr>
              <p14:xfrm>
                <a:off x="9744101" y="1864535"/>
                <a:ext cx="302040" cy="20988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32289EA3-D987-46CA-A7F9-9C1AEDF9735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739781" y="1860215"/>
                  <a:ext cx="3106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DEE29613-E2D9-4489-A625-0E7BF31332B1}"/>
                    </a:ext>
                  </a:extLst>
                </p14:cNvPr>
                <p14:cNvContentPartPr/>
                <p14:nvPr/>
              </p14:nvContentPartPr>
              <p14:xfrm>
                <a:off x="10029941" y="1858775"/>
                <a:ext cx="427680" cy="2322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DEE29613-E2D9-4489-A625-0E7BF31332B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025621" y="1854455"/>
                  <a:ext cx="4363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6210E8A7-C687-4FF3-89A7-BA4799FAA44D}"/>
                    </a:ext>
                  </a:extLst>
                </p14:cNvPr>
                <p14:cNvContentPartPr/>
                <p14:nvPr/>
              </p14:nvContentPartPr>
              <p14:xfrm>
                <a:off x="10506941" y="1913855"/>
                <a:ext cx="500400" cy="1850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6210E8A7-C687-4FF3-89A7-BA4799FAA44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502621" y="1909535"/>
                  <a:ext cx="5090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61B38E29-5728-491E-A1DE-6199ED5C28B5}"/>
                    </a:ext>
                  </a:extLst>
                </p14:cNvPr>
                <p14:cNvContentPartPr/>
                <p14:nvPr/>
              </p14:nvContentPartPr>
              <p14:xfrm>
                <a:off x="10862261" y="1825295"/>
                <a:ext cx="69120" cy="1548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61B38E29-5728-491E-A1DE-6199ED5C28B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857941" y="1820975"/>
                  <a:ext cx="777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9EEBA762-1D04-4A07-BBA6-22EECECF4B2A}"/>
                    </a:ext>
                  </a:extLst>
                </p14:cNvPr>
                <p14:cNvContentPartPr/>
                <p14:nvPr/>
              </p14:nvContentPartPr>
              <p14:xfrm>
                <a:off x="11063861" y="1979735"/>
                <a:ext cx="502560" cy="1587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9EEBA762-1D04-4A07-BBA6-22EECECF4B2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1059541" y="1975415"/>
                  <a:ext cx="5112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E49963A5-E896-465E-80F2-EE37835C5927}"/>
                    </a:ext>
                  </a:extLst>
                </p14:cNvPr>
                <p14:cNvContentPartPr/>
                <p14:nvPr/>
              </p14:nvContentPartPr>
              <p14:xfrm>
                <a:off x="11651021" y="1696055"/>
                <a:ext cx="83160" cy="45324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E49963A5-E896-465E-80F2-EE37835C592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646701" y="1691735"/>
                  <a:ext cx="9180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72D1111F-BA46-4F1B-9833-45176D9E27DB}"/>
                    </a:ext>
                  </a:extLst>
                </p14:cNvPr>
                <p14:cNvContentPartPr/>
                <p14:nvPr/>
              </p14:nvContentPartPr>
              <p14:xfrm>
                <a:off x="11455541" y="1870295"/>
                <a:ext cx="321480" cy="6660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72D1111F-BA46-4F1B-9833-45176D9E27D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451221" y="1865975"/>
                  <a:ext cx="3301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09620781-D92E-4FD4-852F-0924CB2FD0F0}"/>
                    </a:ext>
                  </a:extLst>
                </p14:cNvPr>
                <p14:cNvContentPartPr/>
                <p14:nvPr/>
              </p14:nvContentPartPr>
              <p14:xfrm>
                <a:off x="11770181" y="2057855"/>
                <a:ext cx="274680" cy="26100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09620781-D92E-4FD4-852F-0924CB2FD0F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765861" y="2053535"/>
                  <a:ext cx="283320" cy="26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uppo 113">
            <a:extLst>
              <a:ext uri="{FF2B5EF4-FFF2-40B4-BE49-F238E27FC236}">
                <a16:creationId xmlns:a16="http://schemas.microsoft.com/office/drawing/2014/main" id="{83EBD0AC-336F-4F56-9C75-0CB2971A0B38}"/>
              </a:ext>
            </a:extLst>
          </p:cNvPr>
          <p:cNvGrpSpPr/>
          <p:nvPr/>
        </p:nvGrpSpPr>
        <p:grpSpPr>
          <a:xfrm>
            <a:off x="111221" y="2634215"/>
            <a:ext cx="615240" cy="275040"/>
            <a:chOff x="111221" y="2634215"/>
            <a:chExt cx="61524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176D3772-4EB7-4FED-9334-300627DE2CA3}"/>
                    </a:ext>
                  </a:extLst>
                </p14:cNvPr>
                <p14:cNvContentPartPr/>
                <p14:nvPr/>
              </p14:nvContentPartPr>
              <p14:xfrm>
                <a:off x="111221" y="2686055"/>
                <a:ext cx="513720" cy="2232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176D3772-4EB7-4FED-9334-300627DE2CA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6901" y="2681735"/>
                  <a:ext cx="5223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E240CDAB-6134-4AED-B82E-CE1EA49AF538}"/>
                    </a:ext>
                  </a:extLst>
                </p14:cNvPr>
                <p14:cNvContentPartPr/>
                <p14:nvPr/>
              </p14:nvContentPartPr>
              <p14:xfrm>
                <a:off x="659141" y="2790095"/>
                <a:ext cx="67320" cy="10584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E240CDAB-6134-4AED-B82E-CE1EA49AF53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54821" y="2785775"/>
                  <a:ext cx="759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196024E2-84DA-4FC3-BD2D-60FCB199BD40}"/>
                    </a:ext>
                  </a:extLst>
                </p14:cNvPr>
                <p14:cNvContentPartPr/>
                <p14:nvPr/>
              </p14:nvContentPartPr>
              <p14:xfrm>
                <a:off x="637901" y="2634215"/>
                <a:ext cx="21600" cy="792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196024E2-84DA-4FC3-BD2D-60FCB199BD4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33581" y="2629895"/>
                  <a:ext cx="30240" cy="1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uppo 112">
            <a:extLst>
              <a:ext uri="{FF2B5EF4-FFF2-40B4-BE49-F238E27FC236}">
                <a16:creationId xmlns:a16="http://schemas.microsoft.com/office/drawing/2014/main" id="{77218CEB-6697-4D21-82C3-CE228001C703}"/>
              </a:ext>
            </a:extLst>
          </p:cNvPr>
          <p:cNvGrpSpPr/>
          <p:nvPr/>
        </p:nvGrpSpPr>
        <p:grpSpPr>
          <a:xfrm>
            <a:off x="1217861" y="2653295"/>
            <a:ext cx="2343240" cy="344880"/>
            <a:chOff x="1217861" y="2653295"/>
            <a:chExt cx="2343240" cy="34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2BEC6D08-CB20-4416-9152-9F26D7647D42}"/>
                    </a:ext>
                  </a:extLst>
                </p14:cNvPr>
                <p14:cNvContentPartPr/>
                <p14:nvPr/>
              </p14:nvContentPartPr>
              <p14:xfrm>
                <a:off x="1217861" y="2686775"/>
                <a:ext cx="286920" cy="23328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2BEC6D08-CB20-4416-9152-9F26D7647D4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213541" y="2682455"/>
                  <a:ext cx="2955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C146CD81-2138-4DD4-AC4F-984FDF43ED39}"/>
                    </a:ext>
                  </a:extLst>
                </p14:cNvPr>
                <p14:cNvContentPartPr/>
                <p14:nvPr/>
              </p14:nvContentPartPr>
              <p14:xfrm>
                <a:off x="1455101" y="2678855"/>
                <a:ext cx="213480" cy="22212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C146CD81-2138-4DD4-AC4F-984FDF43ED3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450781" y="2674535"/>
                  <a:ext cx="2221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18039B72-FE65-49D6-AF1A-D2511AE991E8}"/>
                    </a:ext>
                  </a:extLst>
                </p14:cNvPr>
                <p14:cNvContentPartPr/>
                <p14:nvPr/>
              </p14:nvContentPartPr>
              <p14:xfrm>
                <a:off x="1797461" y="2711615"/>
                <a:ext cx="314640" cy="18864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18039B72-FE65-49D6-AF1A-D2511AE991E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793141" y="2707295"/>
                  <a:ext cx="3232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03B8385E-0C81-470C-91D0-0F5BEF4587B0}"/>
                    </a:ext>
                  </a:extLst>
                </p14:cNvPr>
                <p14:cNvContentPartPr/>
                <p14:nvPr/>
              </p14:nvContentPartPr>
              <p14:xfrm>
                <a:off x="2190221" y="2759495"/>
                <a:ext cx="525600" cy="19224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03B8385E-0C81-470C-91D0-0F5BEF4587B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185901" y="2755175"/>
                  <a:ext cx="5342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0B236E1D-FC76-4FEA-8ECD-68A4BD745482}"/>
                    </a:ext>
                  </a:extLst>
                </p14:cNvPr>
                <p14:cNvContentPartPr/>
                <p14:nvPr/>
              </p14:nvContentPartPr>
              <p14:xfrm>
                <a:off x="2791781" y="2794055"/>
                <a:ext cx="769320" cy="20412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0B236E1D-FC76-4FEA-8ECD-68A4BD74548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787461" y="2789735"/>
                  <a:ext cx="777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4802FDCD-8C04-4E3E-A085-0FF3A6A92761}"/>
                    </a:ext>
                  </a:extLst>
                </p14:cNvPr>
                <p14:cNvContentPartPr/>
                <p14:nvPr/>
              </p14:nvContentPartPr>
              <p14:xfrm>
                <a:off x="3398741" y="2653295"/>
                <a:ext cx="66600" cy="4392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4802FDCD-8C04-4E3E-A085-0FF3A6A9276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394421" y="2648975"/>
                  <a:ext cx="7524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0A2979DF-2BAE-4302-9CB6-846114DACA43}"/>
              </a:ext>
            </a:extLst>
          </p:cNvPr>
          <p:cNvGrpSpPr/>
          <p:nvPr/>
        </p:nvGrpSpPr>
        <p:grpSpPr>
          <a:xfrm>
            <a:off x="4024061" y="2394815"/>
            <a:ext cx="3541320" cy="1015200"/>
            <a:chOff x="4024061" y="2394815"/>
            <a:chExt cx="3541320" cy="10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353CC38D-EA0F-417B-B116-B85ED18E7BEE}"/>
                    </a:ext>
                  </a:extLst>
                </p14:cNvPr>
                <p14:cNvContentPartPr/>
                <p14:nvPr/>
              </p14:nvContentPartPr>
              <p14:xfrm>
                <a:off x="4024061" y="2737175"/>
                <a:ext cx="756360" cy="2394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353CC38D-EA0F-417B-B116-B85ED18E7BE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019741" y="2732855"/>
                  <a:ext cx="7650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DB6F1AED-52C0-46E3-9547-E379175623D7}"/>
                    </a:ext>
                  </a:extLst>
                </p14:cNvPr>
                <p14:cNvContentPartPr/>
                <p14:nvPr/>
              </p14:nvContentPartPr>
              <p14:xfrm>
                <a:off x="4845581" y="2773895"/>
                <a:ext cx="594360" cy="1854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DB6F1AED-52C0-46E3-9547-E379175623D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841261" y="2769575"/>
                  <a:ext cx="6030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2BC693E9-3518-43D1-8806-371C801D87C3}"/>
                    </a:ext>
                  </a:extLst>
                </p14:cNvPr>
                <p14:cNvContentPartPr/>
                <p14:nvPr/>
              </p14:nvContentPartPr>
              <p14:xfrm>
                <a:off x="5494661" y="2823575"/>
                <a:ext cx="64800" cy="58644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2BC693E9-3518-43D1-8806-371C801D87C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490341" y="2819255"/>
                  <a:ext cx="7344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3E14D79B-6958-4FD5-ABFC-90881963321D}"/>
                    </a:ext>
                  </a:extLst>
                </p14:cNvPr>
                <p14:cNvContentPartPr/>
                <p14:nvPr/>
              </p14:nvContentPartPr>
              <p14:xfrm>
                <a:off x="5616341" y="2803415"/>
                <a:ext cx="242280" cy="1922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3E14D79B-6958-4FD5-ABFC-90881963321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612021" y="2799095"/>
                  <a:ext cx="250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AFDE43AA-F70F-44F9-829E-D6FAA47B1354}"/>
                    </a:ext>
                  </a:extLst>
                </p14:cNvPr>
                <p14:cNvContentPartPr/>
                <p14:nvPr/>
              </p14:nvContentPartPr>
              <p14:xfrm>
                <a:off x="5946461" y="2394815"/>
                <a:ext cx="283320" cy="52308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AFDE43AA-F70F-44F9-829E-D6FAA47B135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942141" y="2390495"/>
                  <a:ext cx="29196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112F3842-7D45-453A-98C4-3AE75B2F65DF}"/>
                    </a:ext>
                  </a:extLst>
                </p14:cNvPr>
                <p14:cNvContentPartPr/>
                <p14:nvPr/>
              </p14:nvContentPartPr>
              <p14:xfrm>
                <a:off x="6245261" y="2755535"/>
                <a:ext cx="262800" cy="1584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112F3842-7D45-453A-98C4-3AE75B2F65D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240941" y="2751215"/>
                  <a:ext cx="2714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0E4B359D-B0B4-439F-AF4E-37CF935F5795}"/>
                    </a:ext>
                  </a:extLst>
                </p14:cNvPr>
                <p14:cNvContentPartPr/>
                <p14:nvPr/>
              </p14:nvContentPartPr>
              <p14:xfrm>
                <a:off x="6715061" y="2718095"/>
                <a:ext cx="380880" cy="19440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0E4B359D-B0B4-439F-AF4E-37CF935F579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10741" y="2713775"/>
                  <a:ext cx="3895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17F650E7-088F-4C7D-A80B-36F29AE6D25E}"/>
                    </a:ext>
                  </a:extLst>
                </p14:cNvPr>
                <p14:cNvContentPartPr/>
                <p14:nvPr/>
              </p14:nvContentPartPr>
              <p14:xfrm>
                <a:off x="7056701" y="2699735"/>
                <a:ext cx="433800" cy="20952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17F650E7-088F-4C7D-A80B-36F29AE6D25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052381" y="2695415"/>
                  <a:ext cx="4424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52820749-8872-46EB-B79A-399DC2877C26}"/>
                    </a:ext>
                  </a:extLst>
                </p14:cNvPr>
                <p14:cNvContentPartPr/>
                <p14:nvPr/>
              </p14:nvContentPartPr>
              <p14:xfrm>
                <a:off x="7545221" y="2835455"/>
                <a:ext cx="20160" cy="712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52820749-8872-46EB-B79A-399DC2877C2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540901" y="2831135"/>
                  <a:ext cx="288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F4E61219-0581-47D6-9DD5-488810C26B16}"/>
                    </a:ext>
                  </a:extLst>
                </p14:cNvPr>
                <p14:cNvContentPartPr/>
                <p14:nvPr/>
              </p14:nvContentPartPr>
              <p14:xfrm>
                <a:off x="7536221" y="2694335"/>
                <a:ext cx="13320" cy="439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F4E61219-0581-47D6-9DD5-488810C26B1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531901" y="2690015"/>
                  <a:ext cx="2196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69244F00-712D-4628-B4BA-6E344B2193E0}"/>
              </a:ext>
            </a:extLst>
          </p:cNvPr>
          <p:cNvGrpSpPr/>
          <p:nvPr/>
        </p:nvGrpSpPr>
        <p:grpSpPr>
          <a:xfrm>
            <a:off x="8071181" y="2301575"/>
            <a:ext cx="595080" cy="627840"/>
            <a:chOff x="8071181" y="2301575"/>
            <a:chExt cx="595080" cy="62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E6DD4E72-3DC1-4F4F-969F-7E1D10A88B77}"/>
                    </a:ext>
                  </a:extLst>
                </p14:cNvPr>
                <p14:cNvContentPartPr/>
                <p14:nvPr/>
              </p14:nvContentPartPr>
              <p14:xfrm>
                <a:off x="8071181" y="2657255"/>
                <a:ext cx="345600" cy="25092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E6DD4E72-3DC1-4F4F-969F-7E1D10A88B7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066861" y="2652935"/>
                  <a:ext cx="3542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0F8FEEE7-643F-4630-9090-39170EBC3C04}"/>
                    </a:ext>
                  </a:extLst>
                </p14:cNvPr>
                <p14:cNvContentPartPr/>
                <p14:nvPr/>
              </p14:nvContentPartPr>
              <p14:xfrm>
                <a:off x="8419661" y="2301575"/>
                <a:ext cx="51480" cy="57744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0F8FEEE7-643F-4630-9090-39170EBC3C0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415341" y="2297255"/>
                  <a:ext cx="60120" cy="58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FB3FC3B2-8CA9-4727-9861-2289BD937A30}"/>
                    </a:ext>
                  </a:extLst>
                </p14:cNvPr>
                <p14:cNvContentPartPr/>
                <p14:nvPr/>
              </p14:nvContentPartPr>
              <p14:xfrm>
                <a:off x="8604341" y="2692895"/>
                <a:ext cx="61920" cy="23652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FB3FC3B2-8CA9-4727-9861-2289BD937A3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600021" y="2688575"/>
                  <a:ext cx="70560" cy="24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BA3DA3D6-25FD-4500-B862-3DA4F3BC93F6}"/>
              </a:ext>
            </a:extLst>
          </p:cNvPr>
          <p:cNvGrpSpPr/>
          <p:nvPr/>
        </p:nvGrpSpPr>
        <p:grpSpPr>
          <a:xfrm>
            <a:off x="9052181" y="2364935"/>
            <a:ext cx="2547360" cy="563760"/>
            <a:chOff x="9052181" y="2364935"/>
            <a:chExt cx="2547360" cy="56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4DF54B84-8C76-470F-902A-C7CEBC86E27F}"/>
                    </a:ext>
                  </a:extLst>
                </p14:cNvPr>
                <p14:cNvContentPartPr/>
                <p14:nvPr/>
              </p14:nvContentPartPr>
              <p14:xfrm>
                <a:off x="9052181" y="2657975"/>
                <a:ext cx="624240" cy="26820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4DF54B84-8C76-470F-902A-C7CEBC86E27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047861" y="2653655"/>
                  <a:ext cx="6328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646E6899-76B9-4E42-9359-B7E5FD41B89F}"/>
                    </a:ext>
                  </a:extLst>
                </p14:cNvPr>
                <p14:cNvContentPartPr/>
                <p14:nvPr/>
              </p14:nvContentPartPr>
              <p14:xfrm>
                <a:off x="9752381" y="2737895"/>
                <a:ext cx="344520" cy="1681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646E6899-76B9-4E42-9359-B7E5FD41B89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748061" y="2733575"/>
                  <a:ext cx="3531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26A0AF84-9CEC-40CD-B991-E7C4D1298F1B}"/>
                    </a:ext>
                  </a:extLst>
                </p14:cNvPr>
                <p14:cNvContentPartPr/>
                <p14:nvPr/>
              </p14:nvContentPartPr>
              <p14:xfrm>
                <a:off x="10182941" y="2682455"/>
                <a:ext cx="311760" cy="20772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26A0AF84-9CEC-40CD-B991-E7C4D1298F1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178621" y="2678135"/>
                  <a:ext cx="3204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20C99D83-16F9-4E57-B61E-A887EF0B78FE}"/>
                    </a:ext>
                  </a:extLst>
                </p14:cNvPr>
                <p14:cNvContentPartPr/>
                <p14:nvPr/>
              </p14:nvContentPartPr>
              <p14:xfrm>
                <a:off x="10482461" y="2364935"/>
                <a:ext cx="542520" cy="5065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20C99D83-16F9-4E57-B61E-A887EF0B78F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478141" y="2360615"/>
                  <a:ext cx="55116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8087C643-27D6-4CBB-9C93-EADC38B96923}"/>
                    </a:ext>
                  </a:extLst>
                </p14:cNvPr>
                <p14:cNvContentPartPr/>
                <p14:nvPr/>
              </p14:nvContentPartPr>
              <p14:xfrm>
                <a:off x="11042261" y="2381855"/>
                <a:ext cx="385920" cy="48672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8087C643-27D6-4CBB-9C93-EADC38B9692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037941" y="2377535"/>
                  <a:ext cx="39456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729D1694-1649-45B3-B01D-1CCE56596B55}"/>
                    </a:ext>
                  </a:extLst>
                </p14:cNvPr>
                <p14:cNvContentPartPr/>
                <p14:nvPr/>
              </p14:nvContentPartPr>
              <p14:xfrm>
                <a:off x="11291741" y="2741495"/>
                <a:ext cx="307800" cy="18720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729D1694-1649-45B3-B01D-1CCE56596B5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287421" y="2737175"/>
                  <a:ext cx="31644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63867A74-A52F-4C72-A0E8-12B75F835ED5}"/>
                  </a:ext>
                </a:extLst>
              </p14:cNvPr>
              <p14:cNvContentPartPr/>
              <p14:nvPr/>
            </p14:nvContentPartPr>
            <p14:xfrm>
              <a:off x="150101" y="3338015"/>
              <a:ext cx="399600" cy="393480"/>
            </p14:xfrm>
          </p:contentPart>
        </mc:Choice>
        <mc:Fallback xmlns=""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63867A74-A52F-4C72-A0E8-12B75F835ED5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145781" y="3333695"/>
                <a:ext cx="40824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33445514-B049-46F9-8249-ACF74A9EBC9C}"/>
                  </a:ext>
                </a:extLst>
              </p14:cNvPr>
              <p14:cNvContentPartPr/>
              <p14:nvPr/>
            </p14:nvContentPartPr>
            <p14:xfrm>
              <a:off x="1004021" y="3770735"/>
              <a:ext cx="36360" cy="23040"/>
            </p14:xfrm>
          </p:contentPart>
        </mc:Choice>
        <mc:Fallback xmlns=""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33445514-B049-46F9-8249-ACF74A9EBC9C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999701" y="3766415"/>
                <a:ext cx="45000" cy="3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uppo 197">
            <a:extLst>
              <a:ext uri="{FF2B5EF4-FFF2-40B4-BE49-F238E27FC236}">
                <a16:creationId xmlns:a16="http://schemas.microsoft.com/office/drawing/2014/main" id="{ED492D31-833E-4A04-A171-63E0B22A0209}"/>
              </a:ext>
            </a:extLst>
          </p:cNvPr>
          <p:cNvGrpSpPr/>
          <p:nvPr/>
        </p:nvGrpSpPr>
        <p:grpSpPr>
          <a:xfrm>
            <a:off x="7457021" y="4159175"/>
            <a:ext cx="4088880" cy="1101240"/>
            <a:chOff x="7457021" y="4159175"/>
            <a:chExt cx="4088880" cy="110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83087E60-DC27-411E-8BA3-410A555C47DC}"/>
                    </a:ext>
                  </a:extLst>
                </p14:cNvPr>
                <p14:cNvContentPartPr/>
                <p14:nvPr/>
              </p14:nvContentPartPr>
              <p14:xfrm>
                <a:off x="7457021" y="4543655"/>
                <a:ext cx="618480" cy="24984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83087E60-DC27-411E-8BA3-410A555C47D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452701" y="4539335"/>
                  <a:ext cx="6271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0F292AB5-2560-44C3-B0D4-94C4A6107817}"/>
                    </a:ext>
                  </a:extLst>
                </p14:cNvPr>
                <p14:cNvContentPartPr/>
                <p14:nvPr/>
              </p14:nvContentPartPr>
              <p14:xfrm>
                <a:off x="8191061" y="4579655"/>
                <a:ext cx="329040" cy="22572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0F292AB5-2560-44C3-B0D4-94C4A6107817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186741" y="4575335"/>
                  <a:ext cx="3376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8E5E7C56-D16F-4F21-B7C8-0B70C13383A6}"/>
                    </a:ext>
                  </a:extLst>
                </p14:cNvPr>
                <p14:cNvContentPartPr/>
                <p14:nvPr/>
              </p14:nvContentPartPr>
              <p14:xfrm>
                <a:off x="8559341" y="4627535"/>
                <a:ext cx="520200" cy="2163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8E5E7C56-D16F-4F21-B7C8-0B70C13383A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555021" y="4623215"/>
                  <a:ext cx="5288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FED14B2A-AF88-4D5E-939E-107CD7F144BC}"/>
                    </a:ext>
                  </a:extLst>
                </p14:cNvPr>
                <p14:cNvContentPartPr/>
                <p14:nvPr/>
              </p14:nvContentPartPr>
              <p14:xfrm>
                <a:off x="8949581" y="4560215"/>
                <a:ext cx="9360" cy="248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FED14B2A-AF88-4D5E-939E-107CD7F144B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945261" y="4555895"/>
                  <a:ext cx="18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A1471DBE-64CC-47D6-A087-977225AEDBE7}"/>
                    </a:ext>
                  </a:extLst>
                </p14:cNvPr>
                <p14:cNvContentPartPr/>
                <p14:nvPr/>
              </p14:nvContentPartPr>
              <p14:xfrm>
                <a:off x="9185021" y="4624295"/>
                <a:ext cx="393840" cy="2566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A1471DBE-64CC-47D6-A087-977225AEDBE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180701" y="4619975"/>
                  <a:ext cx="4024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90C4D8FB-4F87-421D-B7DC-CD84EE228FF6}"/>
                    </a:ext>
                  </a:extLst>
                </p14:cNvPr>
                <p14:cNvContentPartPr/>
                <p14:nvPr/>
              </p14:nvContentPartPr>
              <p14:xfrm>
                <a:off x="9646181" y="4651655"/>
                <a:ext cx="46440" cy="6087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90C4D8FB-4F87-421D-B7DC-CD84EE228FF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641861" y="4647335"/>
                  <a:ext cx="5508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73FE203F-FFC0-476A-88AA-CB3C676F470E}"/>
                    </a:ext>
                  </a:extLst>
                </p14:cNvPr>
                <p14:cNvContentPartPr/>
                <p14:nvPr/>
              </p14:nvContentPartPr>
              <p14:xfrm>
                <a:off x="9687581" y="4663895"/>
                <a:ext cx="288720" cy="2091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73FE203F-FFC0-476A-88AA-CB3C676F470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683261" y="4659575"/>
                  <a:ext cx="2973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46936426-31A3-4BA5-A294-9EB6A45A042B}"/>
                    </a:ext>
                  </a:extLst>
                </p14:cNvPr>
                <p14:cNvContentPartPr/>
                <p14:nvPr/>
              </p14:nvContentPartPr>
              <p14:xfrm>
                <a:off x="9995741" y="4700615"/>
                <a:ext cx="336240" cy="19584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46936426-31A3-4BA5-A294-9EB6A45A042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991421" y="4696295"/>
                  <a:ext cx="3448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10BD6EB9-81A7-4B45-8D0F-C903ED291DF7}"/>
                    </a:ext>
                  </a:extLst>
                </p14:cNvPr>
                <p14:cNvContentPartPr/>
                <p14:nvPr/>
              </p14:nvContentPartPr>
              <p14:xfrm>
                <a:off x="10535021" y="4678295"/>
                <a:ext cx="250920" cy="23688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10BD6EB9-81A7-4B45-8D0F-C903ED291DF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530701" y="4673975"/>
                  <a:ext cx="2595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CA0874EE-FD03-4958-B995-85B4B6B3035E}"/>
                    </a:ext>
                  </a:extLst>
                </p14:cNvPr>
                <p14:cNvContentPartPr/>
                <p14:nvPr/>
              </p14:nvContentPartPr>
              <p14:xfrm>
                <a:off x="10812221" y="4683695"/>
                <a:ext cx="341640" cy="20916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CA0874EE-FD03-4958-B995-85B4B6B3035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807901" y="4679375"/>
                  <a:ext cx="3502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184DB6DA-FD80-4CA3-B5E6-A4F3AB6BBDB1}"/>
                    </a:ext>
                  </a:extLst>
                </p14:cNvPr>
                <p14:cNvContentPartPr/>
                <p14:nvPr/>
              </p14:nvContentPartPr>
              <p14:xfrm>
                <a:off x="11168981" y="4159175"/>
                <a:ext cx="118800" cy="71712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184DB6DA-FD80-4CA3-B5E6-A4F3AB6BBDB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164661" y="4154855"/>
                  <a:ext cx="127440" cy="72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C8663328-169D-499F-9B1D-E6AA34DA4940}"/>
                    </a:ext>
                  </a:extLst>
                </p14:cNvPr>
                <p14:cNvContentPartPr/>
                <p14:nvPr/>
              </p14:nvContentPartPr>
              <p14:xfrm>
                <a:off x="11278061" y="4753895"/>
                <a:ext cx="267840" cy="27144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C8663328-169D-499F-9B1D-E6AA34DA494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273741" y="4749575"/>
                  <a:ext cx="276480" cy="28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Gruppo 195">
            <a:extLst>
              <a:ext uri="{FF2B5EF4-FFF2-40B4-BE49-F238E27FC236}">
                <a16:creationId xmlns:a16="http://schemas.microsoft.com/office/drawing/2014/main" id="{F7059E4B-BFD6-42F0-A28E-60585D34189F}"/>
              </a:ext>
            </a:extLst>
          </p:cNvPr>
          <p:cNvGrpSpPr/>
          <p:nvPr/>
        </p:nvGrpSpPr>
        <p:grpSpPr>
          <a:xfrm>
            <a:off x="7482581" y="5009495"/>
            <a:ext cx="492840" cy="666000"/>
            <a:chOff x="7482581" y="5009495"/>
            <a:chExt cx="492840" cy="66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0E7305A7-16BF-416B-8C79-01A50825F515}"/>
                    </a:ext>
                  </a:extLst>
                </p14:cNvPr>
                <p14:cNvContentPartPr/>
                <p14:nvPr/>
              </p14:nvContentPartPr>
              <p14:xfrm>
                <a:off x="7482581" y="5470655"/>
                <a:ext cx="310320" cy="19836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0E7305A7-16BF-416B-8C79-01A50825F51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478261" y="5466335"/>
                  <a:ext cx="3189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7A35D843-7B6A-4210-9B1D-EA579B43B88A}"/>
                    </a:ext>
                  </a:extLst>
                </p14:cNvPr>
                <p14:cNvContentPartPr/>
                <p14:nvPr/>
              </p14:nvContentPartPr>
              <p14:xfrm>
                <a:off x="7811621" y="5009495"/>
                <a:ext cx="26640" cy="63504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7A35D843-7B6A-4210-9B1D-EA579B43B88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807301" y="5005175"/>
                  <a:ext cx="3528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0A6B03E0-83E4-4736-B039-D2B3B23852AE}"/>
                    </a:ext>
                  </a:extLst>
                </p14:cNvPr>
                <p14:cNvContentPartPr/>
                <p14:nvPr/>
              </p14:nvContentPartPr>
              <p14:xfrm>
                <a:off x="7940861" y="5464175"/>
                <a:ext cx="34560" cy="21132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0A6B03E0-83E4-4736-B039-D2B3B23852A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936541" y="5459855"/>
                  <a:ext cx="4320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uppo 194">
            <a:extLst>
              <a:ext uri="{FF2B5EF4-FFF2-40B4-BE49-F238E27FC236}">
                <a16:creationId xmlns:a16="http://schemas.microsoft.com/office/drawing/2014/main" id="{DD9EC25B-EE78-4409-84AF-72DAF0781DF0}"/>
              </a:ext>
            </a:extLst>
          </p:cNvPr>
          <p:cNvGrpSpPr/>
          <p:nvPr/>
        </p:nvGrpSpPr>
        <p:grpSpPr>
          <a:xfrm>
            <a:off x="8341901" y="5460575"/>
            <a:ext cx="3204720" cy="641160"/>
            <a:chOff x="8341901" y="5460575"/>
            <a:chExt cx="3204720" cy="64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23EA3AD9-2345-4553-B6EF-67D46CE10518}"/>
                    </a:ext>
                  </a:extLst>
                </p14:cNvPr>
                <p14:cNvContentPartPr/>
                <p14:nvPr/>
              </p14:nvContentPartPr>
              <p14:xfrm>
                <a:off x="8341901" y="5460575"/>
                <a:ext cx="460080" cy="2307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23EA3AD9-2345-4553-B6EF-67D46CE1051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337581" y="5456255"/>
                  <a:ext cx="4687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C5A56621-2E72-4C7F-9551-D0916A499539}"/>
                    </a:ext>
                  </a:extLst>
                </p14:cNvPr>
                <p14:cNvContentPartPr/>
                <p14:nvPr/>
              </p14:nvContentPartPr>
              <p14:xfrm>
                <a:off x="8812421" y="5510975"/>
                <a:ext cx="493920" cy="22176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C5A56621-2E72-4C7F-9551-D0916A49953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808101" y="5506655"/>
                  <a:ext cx="5025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8B999191-A18D-4CB3-B053-65F3860F698A}"/>
                    </a:ext>
                  </a:extLst>
                </p14:cNvPr>
                <p14:cNvContentPartPr/>
                <p14:nvPr/>
              </p14:nvContentPartPr>
              <p14:xfrm>
                <a:off x="9470501" y="5495495"/>
                <a:ext cx="403560" cy="60624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8B999191-A18D-4CB3-B053-65F3860F698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466181" y="5491175"/>
                  <a:ext cx="412200" cy="61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801C2D56-3078-4710-B3F6-B381C63AC5A7}"/>
                    </a:ext>
                  </a:extLst>
                </p14:cNvPr>
                <p14:cNvContentPartPr/>
                <p14:nvPr/>
              </p14:nvContentPartPr>
              <p14:xfrm>
                <a:off x="9929141" y="5472815"/>
                <a:ext cx="56160" cy="24876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801C2D56-3078-4710-B3F6-B381C63AC5A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924821" y="5468495"/>
                  <a:ext cx="648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45CA3F49-7C7E-4378-97DC-1754378F7736}"/>
                    </a:ext>
                  </a:extLst>
                </p14:cNvPr>
                <p14:cNvContentPartPr/>
                <p14:nvPr/>
              </p14:nvContentPartPr>
              <p14:xfrm>
                <a:off x="10180061" y="5528615"/>
                <a:ext cx="241200" cy="21600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45CA3F49-7C7E-4378-97DC-1754378F773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175741" y="5524295"/>
                  <a:ext cx="2498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EE95BB12-ABA5-42DA-AF5B-78FE1A831C8D}"/>
                    </a:ext>
                  </a:extLst>
                </p14:cNvPr>
                <p14:cNvContentPartPr/>
                <p14:nvPr/>
              </p14:nvContentPartPr>
              <p14:xfrm>
                <a:off x="10506941" y="5490455"/>
                <a:ext cx="343800" cy="28836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EE95BB12-ABA5-42DA-AF5B-78FE1A831C8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502621" y="5486135"/>
                  <a:ext cx="3524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07C62D1C-DA16-4CF0-9310-EB642B1C6A50}"/>
                    </a:ext>
                  </a:extLst>
                </p14:cNvPr>
                <p14:cNvContentPartPr/>
                <p14:nvPr/>
              </p14:nvContentPartPr>
              <p14:xfrm>
                <a:off x="10573541" y="5652455"/>
                <a:ext cx="238320" cy="5292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07C62D1C-DA16-4CF0-9310-EB642B1C6A50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569221" y="5648135"/>
                  <a:ext cx="2469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0CEA40A6-92D7-4F3D-A334-40BEF803166C}"/>
                    </a:ext>
                  </a:extLst>
                </p14:cNvPr>
                <p14:cNvContentPartPr/>
                <p14:nvPr/>
              </p14:nvContentPartPr>
              <p14:xfrm>
                <a:off x="10935701" y="5508095"/>
                <a:ext cx="253440" cy="27756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0CEA40A6-92D7-4F3D-A334-40BEF803166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931381" y="5503775"/>
                  <a:ext cx="26208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61C4693E-1670-4BEC-B676-FA52FD1851B1}"/>
                    </a:ext>
                  </a:extLst>
                </p14:cNvPr>
                <p14:cNvContentPartPr/>
                <p14:nvPr/>
              </p14:nvContentPartPr>
              <p14:xfrm>
                <a:off x="10837061" y="5689895"/>
                <a:ext cx="354240" cy="1188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61C4693E-1670-4BEC-B676-FA52FD1851B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832741" y="5685575"/>
                  <a:ext cx="362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B0D87341-2C40-4D34-A441-6353B169B0A5}"/>
                    </a:ext>
                  </a:extLst>
                </p14:cNvPr>
                <p14:cNvContentPartPr/>
                <p14:nvPr/>
              </p14:nvContentPartPr>
              <p14:xfrm>
                <a:off x="11232341" y="5633015"/>
                <a:ext cx="314280" cy="22572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B0D87341-2C40-4D34-A441-6353B169B0A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228021" y="5628695"/>
                  <a:ext cx="322920" cy="23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uppo 218">
            <a:extLst>
              <a:ext uri="{FF2B5EF4-FFF2-40B4-BE49-F238E27FC236}">
                <a16:creationId xmlns:a16="http://schemas.microsoft.com/office/drawing/2014/main" id="{9170B3FE-4C68-4252-9BFB-962DD1D11D27}"/>
              </a:ext>
            </a:extLst>
          </p:cNvPr>
          <p:cNvGrpSpPr/>
          <p:nvPr/>
        </p:nvGrpSpPr>
        <p:grpSpPr>
          <a:xfrm>
            <a:off x="192941" y="4072055"/>
            <a:ext cx="6936120" cy="2610000"/>
            <a:chOff x="192941" y="4072055"/>
            <a:chExt cx="6936120" cy="261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75A1CFC3-6F28-4D89-BEE1-9A7683F4F67E}"/>
                    </a:ext>
                  </a:extLst>
                </p14:cNvPr>
                <p14:cNvContentPartPr/>
                <p14:nvPr/>
              </p14:nvContentPartPr>
              <p14:xfrm>
                <a:off x="238301" y="4072055"/>
                <a:ext cx="375480" cy="57132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75A1CFC3-6F28-4D89-BEE1-9A7683F4F67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33981" y="4067735"/>
                  <a:ext cx="384120" cy="5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EAB115CF-173E-4F0F-B295-9F9AED42C360}"/>
                    </a:ext>
                  </a:extLst>
                </p14:cNvPr>
                <p14:cNvContentPartPr/>
                <p14:nvPr/>
              </p14:nvContentPartPr>
              <p14:xfrm>
                <a:off x="766061" y="4392455"/>
                <a:ext cx="210960" cy="2314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EAB115CF-173E-4F0F-B295-9F9AED42C360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61741" y="4388135"/>
                  <a:ext cx="2196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00F4571F-DC5F-4CEC-9D31-6F9BB125B055}"/>
                    </a:ext>
                  </a:extLst>
                </p14:cNvPr>
                <p14:cNvContentPartPr/>
                <p14:nvPr/>
              </p14:nvContentPartPr>
              <p14:xfrm>
                <a:off x="1172141" y="4092935"/>
                <a:ext cx="299160" cy="58104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00F4571F-DC5F-4CEC-9D31-6F9BB125B05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67821" y="4088615"/>
                  <a:ext cx="307800" cy="58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B9350CB9-DF5E-456A-97F0-4330C18A7216}"/>
                    </a:ext>
                  </a:extLst>
                </p14:cNvPr>
                <p14:cNvContentPartPr/>
                <p14:nvPr/>
              </p14:nvContentPartPr>
              <p14:xfrm>
                <a:off x="2033261" y="4403615"/>
                <a:ext cx="765000" cy="29016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B9350CB9-DF5E-456A-97F0-4330C18A7216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028941" y="4399295"/>
                  <a:ext cx="7736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59F768F4-9AAC-4733-BADD-389CAA566F73}"/>
                    </a:ext>
                  </a:extLst>
                </p14:cNvPr>
                <p14:cNvContentPartPr/>
                <p14:nvPr/>
              </p14:nvContentPartPr>
              <p14:xfrm>
                <a:off x="2867021" y="4437815"/>
                <a:ext cx="320760" cy="29700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59F768F4-9AAC-4733-BADD-389CAA566F73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862701" y="4433495"/>
                  <a:ext cx="3294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9113AFE1-F9CA-47EA-8550-4A8A68DAC31B}"/>
                    </a:ext>
                  </a:extLst>
                </p14:cNvPr>
                <p14:cNvContentPartPr/>
                <p14:nvPr/>
              </p14:nvContentPartPr>
              <p14:xfrm>
                <a:off x="3316301" y="4461575"/>
                <a:ext cx="363960" cy="2545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9113AFE1-F9CA-47EA-8550-4A8A68DAC31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311981" y="4457255"/>
                  <a:ext cx="3726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791D0EA6-B016-404A-88AF-CC5C5A35A8CC}"/>
                    </a:ext>
                  </a:extLst>
                </p14:cNvPr>
                <p14:cNvContentPartPr/>
                <p14:nvPr/>
              </p14:nvContentPartPr>
              <p14:xfrm>
                <a:off x="4423301" y="4446455"/>
                <a:ext cx="275760" cy="4032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791D0EA6-B016-404A-88AF-CC5C5A35A8CC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418981" y="4442135"/>
                  <a:ext cx="2844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A664324A-6284-4B22-961E-8F26AEA63644}"/>
                    </a:ext>
                  </a:extLst>
                </p14:cNvPr>
                <p14:cNvContentPartPr/>
                <p14:nvPr/>
              </p14:nvContentPartPr>
              <p14:xfrm>
                <a:off x="4300181" y="4480295"/>
                <a:ext cx="386280" cy="49176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A664324A-6284-4B22-961E-8F26AEA6364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295861" y="4475975"/>
                  <a:ext cx="39492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4AF52811-28E9-4CCC-96B8-4DF009FAAC04}"/>
                    </a:ext>
                  </a:extLst>
                </p14:cNvPr>
                <p14:cNvContentPartPr/>
                <p14:nvPr/>
              </p14:nvContentPartPr>
              <p14:xfrm>
                <a:off x="4877981" y="4632575"/>
                <a:ext cx="99360" cy="5148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4AF52811-28E9-4CCC-96B8-4DF009FAAC0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873661" y="4628255"/>
                  <a:ext cx="1080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63E568DB-3C80-477D-8954-CFEBC2BC1037}"/>
                    </a:ext>
                  </a:extLst>
                </p14:cNvPr>
                <p14:cNvContentPartPr/>
                <p14:nvPr/>
              </p14:nvContentPartPr>
              <p14:xfrm>
                <a:off x="5213861" y="4465175"/>
                <a:ext cx="302400" cy="309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63E568DB-3C80-477D-8954-CFEBC2BC103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209541" y="4460855"/>
                  <a:ext cx="311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5B74B4E2-6D1B-4703-9C10-4621737A2F68}"/>
                    </a:ext>
                  </a:extLst>
                </p14:cNvPr>
                <p14:cNvContentPartPr/>
                <p14:nvPr/>
              </p14:nvContentPartPr>
              <p14:xfrm>
                <a:off x="5108381" y="4529975"/>
                <a:ext cx="356400" cy="4536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5B74B4E2-6D1B-4703-9C10-4621737A2F6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104061" y="4525655"/>
                  <a:ext cx="36504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0B588201-97A7-4F99-903A-ECB471DF886D}"/>
                    </a:ext>
                  </a:extLst>
                </p14:cNvPr>
                <p14:cNvContentPartPr/>
                <p14:nvPr/>
              </p14:nvContentPartPr>
              <p14:xfrm>
                <a:off x="4526261" y="4796015"/>
                <a:ext cx="226080" cy="2160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0B588201-97A7-4F99-903A-ECB471DF886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521941" y="4791695"/>
                  <a:ext cx="2347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33492A0D-0BA5-43E7-83F2-CCA51EBF6CD8}"/>
                    </a:ext>
                  </a:extLst>
                </p14:cNvPr>
                <p14:cNvContentPartPr/>
                <p14:nvPr/>
              </p14:nvContentPartPr>
              <p14:xfrm>
                <a:off x="5298461" y="4744895"/>
                <a:ext cx="253440" cy="79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33492A0D-0BA5-43E7-83F2-CCA51EBF6CD8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294141" y="4740575"/>
                  <a:ext cx="26208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63C6CEC9-0FE6-4425-A91C-D85C1F71C250}"/>
                    </a:ext>
                  </a:extLst>
                </p14:cNvPr>
                <p14:cNvContentPartPr/>
                <p14:nvPr/>
              </p14:nvContentPartPr>
              <p14:xfrm>
                <a:off x="6780581" y="4442855"/>
                <a:ext cx="245160" cy="4608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63C6CEC9-0FE6-4425-A91C-D85C1F71C25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776261" y="4438535"/>
                  <a:ext cx="2538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06DB9A9B-4343-42B9-9A64-E17110E5F43D}"/>
                    </a:ext>
                  </a:extLst>
                </p14:cNvPr>
                <p14:cNvContentPartPr/>
                <p14:nvPr/>
              </p14:nvContentPartPr>
              <p14:xfrm>
                <a:off x="6673301" y="4484975"/>
                <a:ext cx="319680" cy="48852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06DB9A9B-4343-42B9-9A64-E17110E5F43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668981" y="4480655"/>
                  <a:ext cx="32832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22E7913D-3FA2-457A-ACA9-14C0E3C8FFC9}"/>
                    </a:ext>
                  </a:extLst>
                </p14:cNvPr>
                <p14:cNvContentPartPr/>
                <p14:nvPr/>
              </p14:nvContentPartPr>
              <p14:xfrm>
                <a:off x="6785261" y="4769375"/>
                <a:ext cx="251280" cy="1044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22E7913D-3FA2-457A-ACA9-14C0E3C8FFC9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780941" y="4765055"/>
                  <a:ext cx="2599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72A9F11D-F48A-4950-A1E3-CC2BAC11D499}"/>
                    </a:ext>
                  </a:extLst>
                </p14:cNvPr>
                <p14:cNvContentPartPr/>
                <p14:nvPr/>
              </p14:nvContentPartPr>
              <p14:xfrm>
                <a:off x="213461" y="5282735"/>
                <a:ext cx="425880" cy="2610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72A9F11D-F48A-4950-A1E3-CC2BAC11D49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09141" y="5278415"/>
                  <a:ext cx="4345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9F2D6BA3-7E4D-4409-8D14-87C179A9E2A3}"/>
                    </a:ext>
                  </a:extLst>
                </p14:cNvPr>
                <p14:cNvContentPartPr/>
                <p14:nvPr/>
              </p14:nvContentPartPr>
              <p14:xfrm>
                <a:off x="641501" y="5237015"/>
                <a:ext cx="360720" cy="27000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9F2D6BA3-7E4D-4409-8D14-87C179A9E2A3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37181" y="5232695"/>
                  <a:ext cx="369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7794ACA8-68F7-4946-B0EC-CA02DC5D355E}"/>
                    </a:ext>
                  </a:extLst>
                </p14:cNvPr>
                <p14:cNvContentPartPr/>
                <p14:nvPr/>
              </p14:nvContentPartPr>
              <p14:xfrm>
                <a:off x="906101" y="4828055"/>
                <a:ext cx="123480" cy="71388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7794ACA8-68F7-4946-B0EC-CA02DC5D355E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01781" y="4823735"/>
                  <a:ext cx="13212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BD54E3A8-2D36-44E7-A77E-D68104F71144}"/>
                    </a:ext>
                  </a:extLst>
                </p14:cNvPr>
                <p14:cNvContentPartPr/>
                <p14:nvPr/>
              </p14:nvContentPartPr>
              <p14:xfrm>
                <a:off x="1603781" y="5269775"/>
                <a:ext cx="566280" cy="20448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BD54E3A8-2D36-44E7-A77E-D68104F71144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599461" y="5265455"/>
                  <a:ext cx="5749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A501E1D6-A359-4728-8D9A-EE4771D6191D}"/>
                    </a:ext>
                  </a:extLst>
                </p14:cNvPr>
                <p14:cNvContentPartPr/>
                <p14:nvPr/>
              </p14:nvContentPartPr>
              <p14:xfrm>
                <a:off x="2301461" y="5300375"/>
                <a:ext cx="360" cy="648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A501E1D6-A359-4728-8D9A-EE4771D6191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297141" y="5296055"/>
                  <a:ext cx="900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FEB1DD40-D526-4C4C-8D1C-1C7B43B88A8C}"/>
                    </a:ext>
                  </a:extLst>
                </p14:cNvPr>
                <p14:cNvContentPartPr/>
                <p14:nvPr/>
              </p14:nvContentPartPr>
              <p14:xfrm>
                <a:off x="2299301" y="5295335"/>
                <a:ext cx="368640" cy="20484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FEB1DD40-D526-4C4C-8D1C-1C7B43B88A8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294981" y="5291015"/>
                  <a:ext cx="3772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D5B6661E-B622-4944-AE31-6877D4299BED}"/>
                    </a:ext>
                  </a:extLst>
                </p14:cNvPr>
                <p14:cNvContentPartPr/>
                <p14:nvPr/>
              </p14:nvContentPartPr>
              <p14:xfrm>
                <a:off x="2678381" y="5278415"/>
                <a:ext cx="431640" cy="2206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D5B6661E-B622-4944-AE31-6877D4299BE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674061" y="5274095"/>
                  <a:ext cx="4402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1D910924-5CA4-47F2-BC56-DE5C7AF1A094}"/>
                    </a:ext>
                  </a:extLst>
                </p14:cNvPr>
                <p14:cNvContentPartPr/>
                <p14:nvPr/>
              </p14:nvContentPartPr>
              <p14:xfrm>
                <a:off x="3545621" y="5260055"/>
                <a:ext cx="930960" cy="2908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1D910924-5CA4-47F2-BC56-DE5C7AF1A094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541301" y="5255735"/>
                  <a:ext cx="9396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F0E2B7FD-91B7-4808-A815-AC871FB6B1FC}"/>
                    </a:ext>
                  </a:extLst>
                </p14:cNvPr>
                <p14:cNvContentPartPr/>
                <p14:nvPr/>
              </p14:nvContentPartPr>
              <p14:xfrm>
                <a:off x="4666301" y="5030735"/>
                <a:ext cx="170640" cy="51012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F0E2B7FD-91B7-4808-A815-AC871FB6B1F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661981" y="5026415"/>
                  <a:ext cx="17928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83CE85A7-79F9-4EBB-8D4D-D4459EA8B20E}"/>
                    </a:ext>
                  </a:extLst>
                </p14:cNvPr>
                <p14:cNvContentPartPr/>
                <p14:nvPr/>
              </p14:nvContentPartPr>
              <p14:xfrm>
                <a:off x="4427621" y="5191655"/>
                <a:ext cx="350280" cy="453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83CE85A7-79F9-4EBB-8D4D-D4459EA8B20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423301" y="5187335"/>
                  <a:ext cx="358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274365C1-FACE-4144-8B55-173220CFCFC2}"/>
                    </a:ext>
                  </a:extLst>
                </p14:cNvPr>
                <p14:cNvContentPartPr/>
                <p14:nvPr/>
              </p14:nvContentPartPr>
              <p14:xfrm>
                <a:off x="4799141" y="5378135"/>
                <a:ext cx="438480" cy="19332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274365C1-FACE-4144-8B55-173220CFCFC2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794821" y="5373815"/>
                  <a:ext cx="4471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D69708F4-28C4-4A6B-9B16-06D30AC801D8}"/>
                    </a:ext>
                  </a:extLst>
                </p14:cNvPr>
                <p14:cNvContentPartPr/>
                <p14:nvPr/>
              </p14:nvContentPartPr>
              <p14:xfrm>
                <a:off x="5297021" y="5306495"/>
                <a:ext cx="310680" cy="28152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D69708F4-28C4-4A6B-9B16-06D30AC801D8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292701" y="5302175"/>
                  <a:ext cx="3193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64EA4E6F-E3BD-41B6-AE46-8FD153E3363E}"/>
                    </a:ext>
                  </a:extLst>
                </p14:cNvPr>
                <p14:cNvContentPartPr/>
                <p14:nvPr/>
              </p14:nvContentPartPr>
              <p14:xfrm>
                <a:off x="5356421" y="5468855"/>
                <a:ext cx="217440" cy="291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64EA4E6F-E3BD-41B6-AE46-8FD153E3363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352101" y="5464535"/>
                  <a:ext cx="2260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37E23976-144A-454F-B152-C4B4BD7B1B8B}"/>
                    </a:ext>
                  </a:extLst>
                </p14:cNvPr>
                <p14:cNvContentPartPr/>
                <p14:nvPr/>
              </p14:nvContentPartPr>
              <p14:xfrm>
                <a:off x="5789501" y="5432495"/>
                <a:ext cx="75960" cy="7416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37E23976-144A-454F-B152-C4B4BD7B1B8B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785181" y="5428175"/>
                  <a:ext cx="846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5685C973-E6F1-4F2E-951F-7E5CD2B56A43}"/>
                    </a:ext>
                  </a:extLst>
                </p14:cNvPr>
                <p14:cNvContentPartPr/>
                <p14:nvPr/>
              </p14:nvContentPartPr>
              <p14:xfrm>
                <a:off x="5780861" y="5234135"/>
                <a:ext cx="56160" cy="5004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5685C973-E6F1-4F2E-951F-7E5CD2B56A43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776541" y="5229815"/>
                  <a:ext cx="648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04E05DBA-502A-44A5-81F1-03A335EAB570}"/>
                    </a:ext>
                  </a:extLst>
                </p14:cNvPr>
                <p14:cNvContentPartPr/>
                <p14:nvPr/>
              </p14:nvContentPartPr>
              <p14:xfrm>
                <a:off x="6074261" y="5431775"/>
                <a:ext cx="285480" cy="1638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04E05DBA-502A-44A5-81F1-03A335EAB570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069941" y="5427455"/>
                  <a:ext cx="2941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37996D9A-B1AB-4F9B-9016-58947CB1859D}"/>
                    </a:ext>
                  </a:extLst>
                </p14:cNvPr>
                <p14:cNvContentPartPr/>
                <p14:nvPr/>
              </p14:nvContentPartPr>
              <p14:xfrm>
                <a:off x="6424541" y="5416295"/>
                <a:ext cx="296280" cy="1785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37996D9A-B1AB-4F9B-9016-58947CB1859D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420221" y="5411975"/>
                  <a:ext cx="3049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2B9BA119-90CD-4ED0-B52A-B29E6E0DF573}"/>
                    </a:ext>
                  </a:extLst>
                </p14:cNvPr>
                <p14:cNvContentPartPr/>
                <p14:nvPr/>
              </p14:nvContentPartPr>
              <p14:xfrm>
                <a:off x="6831341" y="5442215"/>
                <a:ext cx="275040" cy="21024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2B9BA119-90CD-4ED0-B52A-B29E6E0DF573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827021" y="5437895"/>
                  <a:ext cx="2836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EEAFCE58-BB09-4DD9-8BB6-6F2E08B96004}"/>
                    </a:ext>
                  </a:extLst>
                </p14:cNvPr>
                <p14:cNvContentPartPr/>
                <p14:nvPr/>
              </p14:nvContentPartPr>
              <p14:xfrm>
                <a:off x="280781" y="6047735"/>
                <a:ext cx="114120" cy="21564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EEAFCE58-BB09-4DD9-8BB6-6F2E08B96004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76461" y="6043415"/>
                  <a:ext cx="1227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BA9FD413-AD61-4DF3-BB57-74D4FA5D0BDC}"/>
                    </a:ext>
                  </a:extLst>
                </p14:cNvPr>
                <p14:cNvContentPartPr/>
                <p14:nvPr/>
              </p14:nvContentPartPr>
              <p14:xfrm>
                <a:off x="474821" y="6045935"/>
                <a:ext cx="114120" cy="23364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BA9FD413-AD61-4DF3-BB57-74D4FA5D0BDC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70501" y="6041615"/>
                  <a:ext cx="1227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E0C3CCEF-23D9-4C97-BA04-EAA950A15F12}"/>
                    </a:ext>
                  </a:extLst>
                </p14:cNvPr>
                <p14:cNvContentPartPr/>
                <p14:nvPr/>
              </p14:nvContentPartPr>
              <p14:xfrm>
                <a:off x="192941" y="5955935"/>
                <a:ext cx="476280" cy="9216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E0C3CCEF-23D9-4C97-BA04-EAA950A15F12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88621" y="5951615"/>
                  <a:ext cx="4849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1F86EB6A-0D89-46FD-A71A-CF8DF5CFC105}"/>
                    </a:ext>
                  </a:extLst>
                </p14:cNvPr>
                <p14:cNvContentPartPr/>
                <p14:nvPr/>
              </p14:nvContentPartPr>
              <p14:xfrm>
                <a:off x="326141" y="6152855"/>
                <a:ext cx="542880" cy="33516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1F86EB6A-0D89-46FD-A71A-CF8DF5CFC10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321821" y="6148535"/>
                  <a:ext cx="55152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EFA150C6-7C1F-4290-B7E8-BEDF64E7F33D}"/>
                    </a:ext>
                  </a:extLst>
                </p14:cNvPr>
                <p14:cNvContentPartPr/>
                <p14:nvPr/>
              </p14:nvContentPartPr>
              <p14:xfrm>
                <a:off x="451781" y="6418175"/>
                <a:ext cx="383040" cy="26388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EFA150C6-7C1F-4290-B7E8-BEDF64E7F33D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447461" y="6413855"/>
                  <a:ext cx="3916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1CF82E7A-1C83-4448-962F-B65AB479034F}"/>
                    </a:ext>
                  </a:extLst>
                </p14:cNvPr>
                <p14:cNvContentPartPr/>
                <p14:nvPr/>
              </p14:nvContentPartPr>
              <p14:xfrm>
                <a:off x="1317941" y="6236015"/>
                <a:ext cx="134280" cy="4320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1CF82E7A-1C83-4448-962F-B65AB479034F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313621" y="6231695"/>
                  <a:ext cx="1429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CB08529F-04AF-4FA0-8C26-7D88E5B8CCF3}"/>
                    </a:ext>
                  </a:extLst>
                </p14:cNvPr>
                <p14:cNvContentPartPr/>
                <p14:nvPr/>
              </p14:nvContentPartPr>
              <p14:xfrm>
                <a:off x="1831661" y="5650295"/>
                <a:ext cx="708840" cy="59940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CB08529F-04AF-4FA0-8C26-7D88E5B8CCF3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827341" y="5645975"/>
                  <a:ext cx="71748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CF2608EE-389F-45F1-82DC-08ACD019DB9E}"/>
                    </a:ext>
                  </a:extLst>
                </p14:cNvPr>
                <p14:cNvContentPartPr/>
                <p14:nvPr/>
              </p14:nvContentPartPr>
              <p14:xfrm>
                <a:off x="2570021" y="5957375"/>
                <a:ext cx="657360" cy="26136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CF2608EE-389F-45F1-82DC-08ACD019DB9E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565701" y="5953055"/>
                  <a:ext cx="6660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6F577711-E1F9-4BF5-AB16-849F288552AA}"/>
                    </a:ext>
                  </a:extLst>
                </p14:cNvPr>
                <p14:cNvContentPartPr/>
                <p14:nvPr/>
              </p14:nvContentPartPr>
              <p14:xfrm>
                <a:off x="3261221" y="6022895"/>
                <a:ext cx="438840" cy="54720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6F577711-E1F9-4BF5-AB16-849F288552AA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256901" y="6018575"/>
                  <a:ext cx="44748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97B348CB-9887-44EC-A2AE-CFA5749561EE}"/>
                    </a:ext>
                  </a:extLst>
                </p14:cNvPr>
                <p14:cNvContentPartPr/>
                <p14:nvPr/>
              </p14:nvContentPartPr>
              <p14:xfrm>
                <a:off x="3835421" y="6029015"/>
                <a:ext cx="294120" cy="2192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97B348CB-9887-44EC-A2AE-CFA5749561E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831101" y="6024695"/>
                  <a:ext cx="3027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887983B8-95E7-440E-A791-21077418D558}"/>
                    </a:ext>
                  </a:extLst>
                </p14:cNvPr>
                <p14:cNvContentPartPr/>
                <p14:nvPr/>
              </p14:nvContentPartPr>
              <p14:xfrm>
                <a:off x="4151141" y="6030455"/>
                <a:ext cx="409320" cy="2214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887983B8-95E7-440E-A791-21077418D558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146821" y="6026135"/>
                  <a:ext cx="4179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1FD3CEDD-6CE4-4466-9DF3-E828CABC559F}"/>
                    </a:ext>
                  </a:extLst>
                </p14:cNvPr>
                <p14:cNvContentPartPr/>
                <p14:nvPr/>
              </p14:nvContentPartPr>
              <p14:xfrm>
                <a:off x="4629941" y="6030455"/>
                <a:ext cx="330120" cy="26028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1FD3CEDD-6CE4-4466-9DF3-E828CABC559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625621" y="6026135"/>
                  <a:ext cx="3387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BA57A67A-8716-459A-BF6A-253DBCAF0687}"/>
                    </a:ext>
                  </a:extLst>
                </p14:cNvPr>
                <p14:cNvContentPartPr/>
                <p14:nvPr/>
              </p14:nvContentPartPr>
              <p14:xfrm>
                <a:off x="4997861" y="6068975"/>
                <a:ext cx="402480" cy="23436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BA57A67A-8716-459A-BF6A-253DBCAF068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993541" y="6064655"/>
                  <a:ext cx="4111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5D60F5EE-5A94-4109-80EE-652302543764}"/>
                    </a:ext>
                  </a:extLst>
                </p14:cNvPr>
                <p14:cNvContentPartPr/>
                <p14:nvPr/>
              </p14:nvContentPartPr>
              <p14:xfrm>
                <a:off x="5590781" y="6111815"/>
                <a:ext cx="338760" cy="20952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5D60F5EE-5A94-4109-80EE-652302543764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586461" y="6107495"/>
                  <a:ext cx="3474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6011D975-1E44-4B08-B5F9-2CFD1B539FA3}"/>
                    </a:ext>
                  </a:extLst>
                </p14:cNvPr>
                <p14:cNvContentPartPr/>
                <p14:nvPr/>
              </p14:nvContentPartPr>
              <p14:xfrm>
                <a:off x="5903261" y="5757215"/>
                <a:ext cx="65520" cy="55152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6011D975-1E44-4B08-B5F9-2CFD1B539FA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898941" y="5752895"/>
                  <a:ext cx="7416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2AF1D76D-5E14-45C5-8B8F-3F3BDA9540FE}"/>
                    </a:ext>
                  </a:extLst>
                </p14:cNvPr>
                <p14:cNvContentPartPr/>
                <p14:nvPr/>
              </p14:nvContentPartPr>
              <p14:xfrm>
                <a:off x="6001541" y="6155735"/>
                <a:ext cx="318960" cy="19224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2AF1D76D-5E14-45C5-8B8F-3F3BDA9540F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997221" y="6151415"/>
                  <a:ext cx="3276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730EFABA-634E-49F3-8E8B-50940175453F}"/>
                    </a:ext>
                  </a:extLst>
                </p14:cNvPr>
                <p14:cNvContentPartPr/>
                <p14:nvPr/>
              </p14:nvContentPartPr>
              <p14:xfrm>
                <a:off x="6365141" y="6105335"/>
                <a:ext cx="350640" cy="20772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730EFABA-634E-49F3-8E8B-50940175453F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360821" y="6101015"/>
                  <a:ext cx="359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43FF3220-858C-4A5C-939D-F1600D4AA79C}"/>
                    </a:ext>
                  </a:extLst>
                </p14:cNvPr>
                <p14:cNvContentPartPr/>
                <p14:nvPr/>
              </p14:nvContentPartPr>
              <p14:xfrm>
                <a:off x="6859781" y="6148535"/>
                <a:ext cx="269280" cy="2512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43FF3220-858C-4A5C-939D-F1600D4AA79C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855461" y="6144215"/>
                  <a:ext cx="277920" cy="25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uppo 231">
            <a:extLst>
              <a:ext uri="{FF2B5EF4-FFF2-40B4-BE49-F238E27FC236}">
                <a16:creationId xmlns:a16="http://schemas.microsoft.com/office/drawing/2014/main" id="{D275C31A-39DE-40EF-82D3-8D15EA4ED311}"/>
              </a:ext>
            </a:extLst>
          </p:cNvPr>
          <p:cNvGrpSpPr/>
          <p:nvPr/>
        </p:nvGrpSpPr>
        <p:grpSpPr>
          <a:xfrm>
            <a:off x="8675261" y="6002375"/>
            <a:ext cx="3349440" cy="763200"/>
            <a:chOff x="8675261" y="6002375"/>
            <a:chExt cx="3349440" cy="76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192C315E-8D9F-4E94-99CA-164B32321D9E}"/>
                    </a:ext>
                  </a:extLst>
                </p14:cNvPr>
                <p14:cNvContentPartPr/>
                <p14:nvPr/>
              </p14:nvContentPartPr>
              <p14:xfrm>
                <a:off x="8675261" y="6276695"/>
                <a:ext cx="402480" cy="23076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192C315E-8D9F-4E94-99CA-164B32321D9E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8670941" y="6272375"/>
                  <a:ext cx="4111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F7C8333B-0B8D-436F-9313-C594BF5CB8BE}"/>
                    </a:ext>
                  </a:extLst>
                </p14:cNvPr>
                <p14:cNvContentPartPr/>
                <p14:nvPr/>
              </p14:nvContentPartPr>
              <p14:xfrm>
                <a:off x="9227501" y="6002375"/>
                <a:ext cx="186120" cy="56124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F7C8333B-0B8D-436F-9313-C594BF5CB8BE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9223181" y="5998055"/>
                  <a:ext cx="194760" cy="5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185EF39E-D79A-435B-B841-5406B7D8F7CD}"/>
                    </a:ext>
                  </a:extLst>
                </p14:cNvPr>
                <p14:cNvContentPartPr/>
                <p14:nvPr/>
              </p14:nvContentPartPr>
              <p14:xfrm>
                <a:off x="9025541" y="6292895"/>
                <a:ext cx="272520" cy="2160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185EF39E-D79A-435B-B841-5406B7D8F7CD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9021221" y="6288575"/>
                  <a:ext cx="2811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BDB2CA9A-26CF-41B5-B8B2-BF79C7F01936}"/>
                    </a:ext>
                  </a:extLst>
                </p14:cNvPr>
                <p14:cNvContentPartPr/>
                <p14:nvPr/>
              </p14:nvContentPartPr>
              <p14:xfrm>
                <a:off x="9454301" y="6086975"/>
                <a:ext cx="152640" cy="44064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BDB2CA9A-26CF-41B5-B8B2-BF79C7F01936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449981" y="6082655"/>
                  <a:ext cx="16128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50EF1E2C-F3F7-48BA-A161-876D460BC394}"/>
                    </a:ext>
                  </a:extLst>
                </p14:cNvPr>
                <p14:cNvContentPartPr/>
                <p14:nvPr/>
              </p14:nvContentPartPr>
              <p14:xfrm>
                <a:off x="9281141" y="6311975"/>
                <a:ext cx="379440" cy="1548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50EF1E2C-F3F7-48BA-A161-876D460BC394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276821" y="6307655"/>
                  <a:ext cx="388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7099B27C-98C9-4FD1-A829-7BE668698F20}"/>
                    </a:ext>
                  </a:extLst>
                </p14:cNvPr>
                <p14:cNvContentPartPr/>
                <p14:nvPr/>
              </p14:nvContentPartPr>
              <p14:xfrm>
                <a:off x="9741221" y="6353375"/>
                <a:ext cx="274680" cy="22572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7099B27C-98C9-4FD1-A829-7BE668698F20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736901" y="6349055"/>
                  <a:ext cx="2833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6C52E005-47C4-402A-8F80-6851AEB473DA}"/>
                    </a:ext>
                  </a:extLst>
                </p14:cNvPr>
                <p14:cNvContentPartPr/>
                <p14:nvPr/>
              </p14:nvContentPartPr>
              <p14:xfrm>
                <a:off x="10051901" y="6387575"/>
                <a:ext cx="256680" cy="19368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6C52E005-47C4-402A-8F80-6851AEB473D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0047581" y="6383255"/>
                  <a:ext cx="2653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6DFD7E75-CEA2-4083-BAF8-A9B87D6B7722}"/>
                    </a:ext>
                  </a:extLst>
                </p14:cNvPr>
                <p14:cNvContentPartPr/>
                <p14:nvPr/>
              </p14:nvContentPartPr>
              <p14:xfrm>
                <a:off x="10487141" y="6445535"/>
                <a:ext cx="81360" cy="13464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6DFD7E75-CEA2-4083-BAF8-A9B87D6B7722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0482821" y="6441215"/>
                  <a:ext cx="90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C26BEFD4-C3AA-4002-9191-0D3DBA2B3A5B}"/>
                    </a:ext>
                  </a:extLst>
                </p14:cNvPr>
                <p14:cNvContentPartPr/>
                <p14:nvPr/>
              </p14:nvContentPartPr>
              <p14:xfrm>
                <a:off x="10448981" y="6282095"/>
                <a:ext cx="105480" cy="3996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C26BEFD4-C3AA-4002-9191-0D3DBA2B3A5B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0444661" y="6277775"/>
                  <a:ext cx="114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D4EC04A6-063E-4F72-8776-FDA7B67210BC}"/>
                    </a:ext>
                  </a:extLst>
                </p14:cNvPr>
                <p14:cNvContentPartPr/>
                <p14:nvPr/>
              </p14:nvContentPartPr>
              <p14:xfrm>
                <a:off x="10660301" y="6389015"/>
                <a:ext cx="409680" cy="23940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D4EC04A6-063E-4F72-8776-FDA7B67210BC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0655981" y="6384695"/>
                  <a:ext cx="418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5ECC9A9C-4462-4BB5-A938-0581441E47AD}"/>
                    </a:ext>
                  </a:extLst>
                </p14:cNvPr>
                <p14:cNvContentPartPr/>
                <p14:nvPr/>
              </p14:nvContentPartPr>
              <p14:xfrm>
                <a:off x="11155661" y="6492335"/>
                <a:ext cx="426960" cy="20016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5ECC9A9C-4462-4BB5-A938-0581441E47AD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1151341" y="6488015"/>
                  <a:ext cx="4356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7FC205F7-21C9-48E4-AB2E-6D0F1E159049}"/>
                    </a:ext>
                  </a:extLst>
                </p14:cNvPr>
                <p14:cNvContentPartPr/>
                <p14:nvPr/>
              </p14:nvContentPartPr>
              <p14:xfrm>
                <a:off x="11701781" y="6457415"/>
                <a:ext cx="322920" cy="30816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7FC205F7-21C9-48E4-AB2E-6D0F1E159049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1697461" y="6453095"/>
                  <a:ext cx="331560" cy="31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uppo 232">
            <a:extLst>
              <a:ext uri="{FF2B5EF4-FFF2-40B4-BE49-F238E27FC236}">
                <a16:creationId xmlns:a16="http://schemas.microsoft.com/office/drawing/2014/main" id="{3DDDE5E7-6797-4F77-8E37-BFA30029F335}"/>
              </a:ext>
            </a:extLst>
          </p:cNvPr>
          <p:cNvGrpSpPr/>
          <p:nvPr/>
        </p:nvGrpSpPr>
        <p:grpSpPr>
          <a:xfrm>
            <a:off x="10255560" y="404276"/>
            <a:ext cx="93240" cy="97560"/>
            <a:chOff x="10255560" y="404276"/>
            <a:chExt cx="93240" cy="9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702E4018-8CD9-428B-AFF3-6A78FCB18D06}"/>
                    </a:ext>
                  </a:extLst>
                </p14:cNvPr>
                <p14:cNvContentPartPr/>
                <p14:nvPr/>
              </p14:nvContentPartPr>
              <p14:xfrm>
                <a:off x="10279320" y="404276"/>
                <a:ext cx="69480" cy="975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702E4018-8CD9-428B-AFF3-6A78FCB18D06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0270680" y="395636"/>
                  <a:ext cx="871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CDF9C3D3-3CDE-4B82-98DA-37D2599A6C0A}"/>
                    </a:ext>
                  </a:extLst>
                </p14:cNvPr>
                <p14:cNvContentPartPr/>
                <p14:nvPr/>
              </p14:nvContentPartPr>
              <p14:xfrm>
                <a:off x="10255560" y="458636"/>
                <a:ext cx="54720" cy="345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CDF9C3D3-3CDE-4B82-98DA-37D2599A6C0A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0246560" y="449996"/>
                  <a:ext cx="723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uppo 237">
            <a:extLst>
              <a:ext uri="{FF2B5EF4-FFF2-40B4-BE49-F238E27FC236}">
                <a16:creationId xmlns:a16="http://schemas.microsoft.com/office/drawing/2014/main" id="{EC48E1CF-956D-4CFE-95A8-5C2B8C6CFD92}"/>
              </a:ext>
            </a:extLst>
          </p:cNvPr>
          <p:cNvGrpSpPr/>
          <p:nvPr/>
        </p:nvGrpSpPr>
        <p:grpSpPr>
          <a:xfrm>
            <a:off x="445200" y="1176476"/>
            <a:ext cx="223920" cy="273600"/>
            <a:chOff x="445200" y="1176476"/>
            <a:chExt cx="223920" cy="27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E0F97036-746C-4CDF-A2E6-296B9ECD4DEE}"/>
                    </a:ext>
                  </a:extLst>
                </p14:cNvPr>
                <p14:cNvContentPartPr/>
                <p14:nvPr/>
              </p14:nvContentPartPr>
              <p14:xfrm>
                <a:off x="502800" y="1176476"/>
                <a:ext cx="144360" cy="19224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E0F97036-746C-4CDF-A2E6-296B9ECD4DEE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494160" y="1167476"/>
                  <a:ext cx="1620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AEDE052C-D2ED-40EC-9AC7-BCA857D8D13D}"/>
                    </a:ext>
                  </a:extLst>
                </p14:cNvPr>
                <p14:cNvContentPartPr/>
                <p14:nvPr/>
              </p14:nvContentPartPr>
              <p14:xfrm>
                <a:off x="445200" y="1232636"/>
                <a:ext cx="208440" cy="17244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AEDE052C-D2ED-40EC-9AC7-BCA857D8D13D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436560" y="1223636"/>
                  <a:ext cx="226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E3342DCB-444B-4840-8CD2-FA3CEB77920C}"/>
                    </a:ext>
                  </a:extLst>
                </p14:cNvPr>
                <p14:cNvContentPartPr/>
                <p14:nvPr/>
              </p14:nvContentPartPr>
              <p14:xfrm>
                <a:off x="545640" y="1177196"/>
                <a:ext cx="47160" cy="27288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E3342DCB-444B-4840-8CD2-FA3CEB77920C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537000" y="1168556"/>
                  <a:ext cx="648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E8A42006-EE78-4E5F-93F1-98AF46EDB7C5}"/>
                    </a:ext>
                  </a:extLst>
                </p14:cNvPr>
                <p14:cNvContentPartPr/>
                <p14:nvPr/>
              </p14:nvContentPartPr>
              <p14:xfrm>
                <a:off x="453840" y="1251356"/>
                <a:ext cx="215280" cy="4536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E8A42006-EE78-4E5F-93F1-98AF46EDB7C5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444840" y="1242356"/>
                  <a:ext cx="232920" cy="6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39" name="Input penna 238">
                <a:extLst>
                  <a:ext uri="{FF2B5EF4-FFF2-40B4-BE49-F238E27FC236}">
                    <a16:creationId xmlns:a16="http://schemas.microsoft.com/office/drawing/2014/main" id="{8AF94672-AAAE-4EC2-B52E-CBA99238B284}"/>
                  </a:ext>
                </a:extLst>
              </p14:cNvPr>
              <p14:cNvContentPartPr/>
              <p14:nvPr/>
            </p14:nvContentPartPr>
            <p14:xfrm>
              <a:off x="7678716" y="5967737"/>
              <a:ext cx="269640" cy="446760"/>
            </p14:xfrm>
          </p:contentPart>
        </mc:Choice>
        <mc:Fallback xmlns="">
          <p:pic>
            <p:nvPicPr>
              <p:cNvPr id="239" name="Input penna 238">
                <a:extLst>
                  <a:ext uri="{FF2B5EF4-FFF2-40B4-BE49-F238E27FC236}">
                    <a16:creationId xmlns:a16="http://schemas.microsoft.com/office/drawing/2014/main" id="{8AF94672-AAAE-4EC2-B52E-CBA99238B284}"/>
                  </a:ext>
                </a:extLst>
              </p:cNvPr>
              <p:cNvPicPr/>
              <p:nvPr/>
            </p:nvPicPr>
            <p:blipFill>
              <a:blip r:embed="rId435"/>
              <a:stretch>
                <a:fillRect/>
              </a:stretch>
            </p:blipFill>
            <p:spPr>
              <a:xfrm>
                <a:off x="7674396" y="5963417"/>
                <a:ext cx="278280" cy="4554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E6A203FE-7601-4EEE-8E3D-7C45A9886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1"/>
    </mc:Choice>
    <mc:Fallback xmlns="">
      <p:transition spd="slow" advTm="2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" x="11839575" y="3438525"/>
          <p14:tracePt t="294" x="11577638" y="3449638"/>
          <p14:tracePt t="304" x="11133138" y="3519488"/>
          <p14:tracePt t="313" x="10829925" y="3540125"/>
          <p14:tracePt t="321" x="10618788" y="3590925"/>
          <p14:tracePt t="329" x="10477500" y="3609975"/>
          <p14:tracePt t="333" x="10185400" y="3651250"/>
          <p14:tracePt t="345" x="9932988" y="3670300"/>
          <p14:tracePt t="348" x="9691688" y="3711575"/>
          <p14:tracePt t="360" x="9388475" y="3741738"/>
          <p14:tracePt t="363" x="9256713" y="3762375"/>
          <p14:tracePt t="377" x="9117013" y="3762375"/>
          <p14:tracePt t="379" x="8864600" y="3771900"/>
          <p14:tracePt t="383" x="8723313" y="3771900"/>
          <p14:tracePt t="394" x="8602663" y="3771900"/>
          <p14:tracePt t="398" x="8491538" y="3771900"/>
          <p14:tracePt t="411" x="8369300" y="3762375"/>
          <p14:tracePt t="413" x="8320088" y="3751263"/>
          <p14:tracePt t="427" x="8248650" y="3741738"/>
          <p14:tracePt t="429" x="8188325" y="3721100"/>
          <p14:tracePt t="433" x="8167688" y="3711575"/>
          <p14:tracePt t="445" x="8158163" y="3711575"/>
          <p14:tracePt t="453" x="8137525" y="3702050"/>
          <p14:tracePt t="461" x="8128000" y="3702050"/>
          <p14:tracePt t="463" x="8118475" y="3702050"/>
          <p14:tracePt t="488" x="8107363" y="3702050"/>
          <p14:tracePt t="538" x="8107363" y="3690938"/>
          <p14:tracePt t="544" x="8107363" y="3681413"/>
          <p14:tracePt t="24320" x="8158163" y="3681413"/>
          <p14:tracePt t="24327" x="8329613" y="3681413"/>
          <p14:tracePt t="24335" x="8450263" y="3681413"/>
          <p14:tracePt t="24340" x="8540750" y="3681413"/>
          <p14:tracePt t="24348" x="8632825" y="3670300"/>
          <p14:tracePt t="24356" x="8945563" y="3609975"/>
          <p14:tracePt t="24364" x="9055100" y="3590925"/>
          <p14:tracePt t="24370" x="9166225" y="3549650"/>
          <p14:tracePt t="24375" x="9367838" y="3468688"/>
          <p14:tracePt t="24385" x="9671050" y="3378200"/>
          <p14:tracePt t="24389" x="9752013" y="3338513"/>
          <p14:tracePt t="24400" x="9863138" y="3257550"/>
          <p14:tracePt t="24404" x="9963150" y="3217863"/>
          <p14:tracePt t="24416" x="10044113" y="3167063"/>
          <p14:tracePt t="24420" x="10113963" y="3136900"/>
          <p14:tracePt t="24432" x="10134600" y="3136900"/>
          <p14:tracePt t="24434" x="10155238" y="3136900"/>
          <p14:tracePt t="24443" x="10164763" y="3136900"/>
          <p14:tracePt t="24463" x="10175875" y="3136900"/>
          <p14:tracePt t="24479" x="10185400" y="3136900"/>
          <p14:tracePt t="24483" x="10194925" y="3136900"/>
          <p14:tracePt t="24494" x="10225088" y="3125788"/>
          <p14:tracePt t="24498" x="10245725" y="3125788"/>
          <p14:tracePt t="24503" x="10275888" y="3116263"/>
          <p14:tracePt t="24513" x="10377488" y="3116263"/>
          <p14:tracePt t="24518" x="10477500" y="3106738"/>
          <p14:tracePt t="24529" x="10598150" y="3095625"/>
          <p14:tracePt t="24533" x="10720388" y="3086100"/>
          <p14:tracePt t="24544" x="10860088" y="3065463"/>
          <p14:tracePt t="24548" x="10941050" y="3095625"/>
          <p14:tracePt t="24770" x="11052175" y="3086100"/>
          <p14:tracePt t="24780" x="11142663" y="3065463"/>
          <p14:tracePt t="24791" x="11264900" y="3055938"/>
          <p14:tracePt t="24799" x="11304588" y="3065463"/>
          <p14:tracePt t="24806" x="11364913" y="3095625"/>
          <p14:tracePt t="24812" x="11406188" y="3106738"/>
          <p14:tracePt t="24819" x="11445875" y="3136900"/>
          <p14:tracePt t="24830" x="11485563" y="3155950"/>
          <p14:tracePt t="24833" x="11526838" y="3167063"/>
          <p14:tracePt t="24839" x="11545888" y="3167063"/>
          <p14:tracePt t="24849" x="11577638" y="3167063"/>
          <p14:tracePt t="24854" x="11617325" y="3167063"/>
          <p14:tracePt t="24864" x="11657013" y="3167063"/>
          <p14:tracePt t="24869" x="11768138" y="3197225"/>
          <p14:tracePt t="24881" x="11879263" y="3206750"/>
          <p14:tracePt t="24884" x="11918950" y="3206750"/>
          <p14:tracePt t="24889" x="11950700" y="3217863"/>
          <p14:tracePt t="24899" x="11990388" y="3236913"/>
          <p14:tracePt t="24913" x="11999913" y="3248025"/>
          <p14:tracePt t="24914" x="12011025" y="3267075"/>
          <p14:tracePt t="24919" x="12030075" y="3287713"/>
          <p14:tracePt t="24930" x="12041188" y="3297238"/>
          <p14:tracePt t="24934" x="12041188" y="3308350"/>
          <p14:tracePt t="24949" x="12050713" y="3308350"/>
          <p14:tracePt t="24962" x="12060238" y="3308350"/>
          <p14:tracePt t="24964" x="12071350" y="3308350"/>
          <p14:tracePt t="24969" x="12080875" y="3308350"/>
          <p14:tracePt t="24980" x="12101513" y="3308350"/>
          <p14:tracePt t="24989" x="12141200" y="3308350"/>
          <p14:tracePt t="24996" x="12182475" y="33178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po 56">
            <a:extLst>
              <a:ext uri="{FF2B5EF4-FFF2-40B4-BE49-F238E27FC236}">
                <a16:creationId xmlns:a16="http://schemas.microsoft.com/office/drawing/2014/main" id="{43C533D2-DAEC-4CCB-8722-C488AAE4356B}"/>
              </a:ext>
            </a:extLst>
          </p:cNvPr>
          <p:cNvGrpSpPr/>
          <p:nvPr/>
        </p:nvGrpSpPr>
        <p:grpSpPr>
          <a:xfrm>
            <a:off x="86741" y="-7825"/>
            <a:ext cx="5969880" cy="1773720"/>
            <a:chOff x="86741" y="-7825"/>
            <a:chExt cx="5969880" cy="177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79B8CBC0-2E8F-456F-9383-30839FAE4ABE}"/>
                    </a:ext>
                  </a:extLst>
                </p14:cNvPr>
                <p14:cNvContentPartPr/>
                <p14:nvPr/>
              </p14:nvContentPartPr>
              <p14:xfrm>
                <a:off x="188261" y="308615"/>
                <a:ext cx="293040" cy="2185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79B8CBC0-2E8F-456F-9383-30839FAE4AB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3941" y="304295"/>
                  <a:ext cx="3016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5AA127E-793C-4B90-90A9-8DEEC538D761}"/>
                    </a:ext>
                  </a:extLst>
                </p14:cNvPr>
                <p14:cNvContentPartPr/>
                <p14:nvPr/>
              </p14:nvContentPartPr>
              <p14:xfrm>
                <a:off x="500741" y="329855"/>
                <a:ext cx="319680" cy="1864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5AA127E-793C-4B90-90A9-8DEEC538D76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6421" y="325535"/>
                  <a:ext cx="3283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946DFE42-4BCC-457A-AACE-25C4F8D496AE}"/>
                    </a:ext>
                  </a:extLst>
                </p14:cNvPr>
                <p14:cNvContentPartPr/>
                <p14:nvPr/>
              </p14:nvContentPartPr>
              <p14:xfrm>
                <a:off x="849941" y="308255"/>
                <a:ext cx="419760" cy="2419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946DFE42-4BCC-457A-AACE-25C4F8D496A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5621" y="303935"/>
                  <a:ext cx="4284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69F752E7-F7CE-464F-98D6-CF8F37BFCD30}"/>
                    </a:ext>
                  </a:extLst>
                </p14:cNvPr>
                <p14:cNvContentPartPr/>
                <p14:nvPr/>
              </p14:nvContentPartPr>
              <p14:xfrm>
                <a:off x="1592621" y="328415"/>
                <a:ext cx="809280" cy="2131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69F752E7-F7CE-464F-98D6-CF8F37BFCD3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88301" y="324095"/>
                  <a:ext cx="8179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54B7C28C-8115-4783-A66F-AEAD1B003D18}"/>
                    </a:ext>
                  </a:extLst>
                </p14:cNvPr>
                <p14:cNvContentPartPr/>
                <p14:nvPr/>
              </p14:nvContentPartPr>
              <p14:xfrm>
                <a:off x="2527181" y="77495"/>
                <a:ext cx="180360" cy="4896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54B7C28C-8115-4783-A66F-AEAD1B003D1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22861" y="73175"/>
                  <a:ext cx="18900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EBDC1FC0-C2AB-49A5-8229-02F714A6D1B8}"/>
                    </a:ext>
                  </a:extLst>
                </p14:cNvPr>
                <p14:cNvContentPartPr/>
                <p14:nvPr/>
              </p14:nvContentPartPr>
              <p14:xfrm>
                <a:off x="2373821" y="245975"/>
                <a:ext cx="317520" cy="126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EBDC1FC0-C2AB-49A5-8229-02F714A6D1B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69501" y="241655"/>
                  <a:ext cx="3261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D2F9C7B4-B383-4F21-B27A-4C3730630374}"/>
                    </a:ext>
                  </a:extLst>
                </p14:cNvPr>
                <p14:cNvContentPartPr/>
                <p14:nvPr/>
              </p14:nvContentPartPr>
              <p14:xfrm>
                <a:off x="2801861" y="334535"/>
                <a:ext cx="477720" cy="2365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D2F9C7B4-B383-4F21-B27A-4C373063037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97541" y="330215"/>
                  <a:ext cx="4863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CF7715E-0409-46D3-953A-DE00EEE3BE69}"/>
                    </a:ext>
                  </a:extLst>
                </p14:cNvPr>
                <p14:cNvContentPartPr/>
                <p14:nvPr/>
              </p14:nvContentPartPr>
              <p14:xfrm>
                <a:off x="3353021" y="278735"/>
                <a:ext cx="329400" cy="3268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CF7715E-0409-46D3-953A-DE00EEE3BE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48701" y="274415"/>
                  <a:ext cx="3380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D401741-F4B8-47D1-907A-A0CC11B783DB}"/>
                    </a:ext>
                  </a:extLst>
                </p14:cNvPr>
                <p14:cNvContentPartPr/>
                <p14:nvPr/>
              </p14:nvContentPartPr>
              <p14:xfrm>
                <a:off x="3385781" y="428135"/>
                <a:ext cx="263520" cy="406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D401741-F4B8-47D1-907A-A0CC11B783D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81461" y="423815"/>
                  <a:ext cx="2721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08AE872-867D-4E20-BCB0-D0D6F107ECB9}"/>
                    </a:ext>
                  </a:extLst>
                </p14:cNvPr>
                <p14:cNvContentPartPr/>
                <p14:nvPr/>
              </p14:nvContentPartPr>
              <p14:xfrm>
                <a:off x="3777461" y="268295"/>
                <a:ext cx="78120" cy="2998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08AE872-867D-4E20-BCB0-D0D6F107ECB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73141" y="263975"/>
                  <a:ext cx="867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0BD9169-AC3F-4D76-A442-CF65DE4A511E}"/>
                    </a:ext>
                  </a:extLst>
                </p14:cNvPr>
                <p14:cNvContentPartPr/>
                <p14:nvPr/>
              </p14:nvContentPartPr>
              <p14:xfrm>
                <a:off x="3936221" y="402215"/>
                <a:ext cx="346680" cy="1933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0BD9169-AC3F-4D76-A442-CF65DE4A511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31901" y="397895"/>
                  <a:ext cx="3553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3949D4AC-C0A1-4DD4-8FD5-8EF0B8CA5BED}"/>
                    </a:ext>
                  </a:extLst>
                </p14:cNvPr>
                <p14:cNvContentPartPr/>
                <p14:nvPr/>
              </p14:nvContentPartPr>
              <p14:xfrm>
                <a:off x="4286141" y="510575"/>
                <a:ext cx="5760" cy="50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3949D4AC-C0A1-4DD4-8FD5-8EF0B8CA5BE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81821" y="506255"/>
                  <a:ext cx="1440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90819D97-94B7-4DE5-8B6A-788C4741362B}"/>
                    </a:ext>
                  </a:extLst>
                </p14:cNvPr>
                <p14:cNvContentPartPr/>
                <p14:nvPr/>
              </p14:nvContentPartPr>
              <p14:xfrm>
                <a:off x="4331141" y="358295"/>
                <a:ext cx="300600" cy="2808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90819D97-94B7-4DE5-8B6A-788C4741362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26821" y="353975"/>
                  <a:ext cx="3092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2C00D4DC-7078-4573-A90A-39592A9B7895}"/>
                    </a:ext>
                  </a:extLst>
                </p14:cNvPr>
                <p14:cNvContentPartPr/>
                <p14:nvPr/>
              </p14:nvContentPartPr>
              <p14:xfrm>
                <a:off x="4736501" y="391055"/>
                <a:ext cx="245160" cy="2210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2C00D4DC-7078-4573-A90A-39592A9B789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32181" y="386735"/>
                  <a:ext cx="2538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93A117DC-0990-42BD-AD96-1B1654905779}"/>
                    </a:ext>
                  </a:extLst>
                </p14:cNvPr>
                <p14:cNvContentPartPr/>
                <p14:nvPr/>
              </p14:nvContentPartPr>
              <p14:xfrm>
                <a:off x="5231141" y="387455"/>
                <a:ext cx="388080" cy="2062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93A117DC-0990-42BD-AD96-1B165490577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26821" y="383135"/>
                  <a:ext cx="3967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6C968252-CADE-4A3F-86B9-814BA9604E16}"/>
                    </a:ext>
                  </a:extLst>
                </p14:cNvPr>
                <p14:cNvContentPartPr/>
                <p14:nvPr/>
              </p14:nvContentPartPr>
              <p14:xfrm>
                <a:off x="5658101" y="-7825"/>
                <a:ext cx="171720" cy="5252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6C968252-CADE-4A3F-86B9-814BA9604E1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653781" y="-12145"/>
                  <a:ext cx="18036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ED74288-5CE9-45C3-A668-12A7FA43CEB7}"/>
                    </a:ext>
                  </a:extLst>
                </p14:cNvPr>
                <p14:cNvContentPartPr/>
                <p14:nvPr/>
              </p14:nvContentPartPr>
              <p14:xfrm>
                <a:off x="5859701" y="334535"/>
                <a:ext cx="52920" cy="2077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ED74288-5CE9-45C3-A668-12A7FA43CEB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55381" y="330215"/>
                  <a:ext cx="615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582FF293-9E44-4E9E-9C9E-37DD43B69109}"/>
                    </a:ext>
                  </a:extLst>
                </p14:cNvPr>
                <p14:cNvContentPartPr/>
                <p14:nvPr/>
              </p14:nvContentPartPr>
              <p14:xfrm>
                <a:off x="86741" y="965615"/>
                <a:ext cx="682560" cy="23688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582FF293-9E44-4E9E-9C9E-37DD43B6910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2421" y="961295"/>
                  <a:ext cx="6912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95AA65E4-B227-4D26-9D44-12359B61272D}"/>
                    </a:ext>
                  </a:extLst>
                </p14:cNvPr>
                <p14:cNvContentPartPr/>
                <p14:nvPr/>
              </p14:nvContentPartPr>
              <p14:xfrm>
                <a:off x="1045781" y="954455"/>
                <a:ext cx="433440" cy="2365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95AA65E4-B227-4D26-9D44-12359B61272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41461" y="950135"/>
                  <a:ext cx="4420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E8876775-833B-47A2-AB2E-BF6717CE1F35}"/>
                    </a:ext>
                  </a:extLst>
                </p14:cNvPr>
                <p14:cNvContentPartPr/>
                <p14:nvPr/>
              </p14:nvContentPartPr>
              <p14:xfrm>
                <a:off x="1558061" y="960215"/>
                <a:ext cx="615600" cy="2239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E8876775-833B-47A2-AB2E-BF6717CE1F3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53741" y="955895"/>
                  <a:ext cx="6242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02D199AC-531B-43B3-8017-9D596E0C10B0}"/>
                    </a:ext>
                  </a:extLst>
                </p14:cNvPr>
                <p14:cNvContentPartPr/>
                <p14:nvPr/>
              </p14:nvContentPartPr>
              <p14:xfrm>
                <a:off x="2061341" y="918455"/>
                <a:ext cx="90360" cy="118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02D199AC-531B-43B3-8017-9D596E0C10B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57021" y="914135"/>
                  <a:ext cx="99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11C48196-5686-4C98-A2D2-6F62202DF6DD}"/>
                    </a:ext>
                  </a:extLst>
                </p14:cNvPr>
                <p14:cNvContentPartPr/>
                <p14:nvPr/>
              </p14:nvContentPartPr>
              <p14:xfrm>
                <a:off x="2402621" y="928895"/>
                <a:ext cx="349560" cy="28584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11C48196-5686-4C98-A2D2-6F62202DF6D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398301" y="924575"/>
                  <a:ext cx="3582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08F8FCDC-F4E0-4E6B-9F30-17848F7A6E9B}"/>
                    </a:ext>
                  </a:extLst>
                </p14:cNvPr>
                <p14:cNvContentPartPr/>
                <p14:nvPr/>
              </p14:nvContentPartPr>
              <p14:xfrm>
                <a:off x="2918861" y="1017455"/>
                <a:ext cx="5760" cy="3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08F8FCDC-F4E0-4E6B-9F30-17848F7A6E9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14541" y="1013135"/>
                  <a:ext cx="144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65625EDE-D6FF-42EF-B0DB-3A83E15DDCE3}"/>
                    </a:ext>
                  </a:extLst>
                </p14:cNvPr>
                <p14:cNvContentPartPr/>
                <p14:nvPr/>
              </p14:nvContentPartPr>
              <p14:xfrm>
                <a:off x="2928941" y="1031135"/>
                <a:ext cx="28080" cy="7347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65625EDE-D6FF-42EF-B0DB-3A83E15DDCE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24621" y="1026815"/>
                  <a:ext cx="36720" cy="74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2618E9CD-C8F2-4313-AF7E-CEA8C15649E3}"/>
                    </a:ext>
                  </a:extLst>
                </p14:cNvPr>
                <p14:cNvContentPartPr/>
                <p14:nvPr/>
              </p14:nvContentPartPr>
              <p14:xfrm>
                <a:off x="2900141" y="1031495"/>
                <a:ext cx="331560" cy="2242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2618E9CD-C8F2-4313-AF7E-CEA8C15649E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95821" y="1027175"/>
                  <a:ext cx="3402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5A06A537-F8E6-4033-BD75-6F005E75F4B4}"/>
                    </a:ext>
                  </a:extLst>
                </p14:cNvPr>
                <p14:cNvContentPartPr/>
                <p14:nvPr/>
              </p14:nvContentPartPr>
              <p14:xfrm>
                <a:off x="3323141" y="1048055"/>
                <a:ext cx="295200" cy="1976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5A06A537-F8E6-4033-BD75-6F005E75F4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318821" y="1043735"/>
                  <a:ext cx="3038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B9320468-0BDB-4E07-B4B1-CFD7B4833928}"/>
                    </a:ext>
                  </a:extLst>
                </p14:cNvPr>
                <p14:cNvContentPartPr/>
                <p14:nvPr/>
              </p14:nvContentPartPr>
              <p14:xfrm>
                <a:off x="3710501" y="1018175"/>
                <a:ext cx="411840" cy="2232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B9320468-0BDB-4E07-B4B1-CFD7B483392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706181" y="1013855"/>
                  <a:ext cx="4204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A238EF68-2AF1-4672-BFC1-7D743ED2D029}"/>
                    </a:ext>
                  </a:extLst>
                </p14:cNvPr>
                <p14:cNvContentPartPr/>
                <p14:nvPr/>
              </p14:nvContentPartPr>
              <p14:xfrm>
                <a:off x="4332941" y="1027895"/>
                <a:ext cx="303840" cy="1836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A238EF68-2AF1-4672-BFC1-7D743ED2D02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328621" y="1023575"/>
                  <a:ext cx="3124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89869647-8E35-44F0-9B30-7CA5ED58AE7E}"/>
                    </a:ext>
                  </a:extLst>
                </p14:cNvPr>
                <p14:cNvContentPartPr/>
                <p14:nvPr/>
              </p14:nvContentPartPr>
              <p14:xfrm>
                <a:off x="4579541" y="701735"/>
                <a:ext cx="73440" cy="51660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89869647-8E35-44F0-9B30-7CA5ED58AE7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575221" y="697415"/>
                  <a:ext cx="8208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A8F6E7A7-76B6-4A5A-A355-07452F75B358}"/>
                    </a:ext>
                  </a:extLst>
                </p14:cNvPr>
                <p14:cNvContentPartPr/>
                <p14:nvPr/>
              </p14:nvContentPartPr>
              <p14:xfrm>
                <a:off x="4763141" y="1046615"/>
                <a:ext cx="310320" cy="1944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A8F6E7A7-76B6-4A5A-A355-07452F75B35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58821" y="1042295"/>
                  <a:ext cx="31896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3D6CFBF4-5BD2-4C89-BE36-4AB9D4B9A4E6}"/>
                    </a:ext>
                  </a:extLst>
                </p14:cNvPr>
                <p14:cNvContentPartPr/>
                <p14:nvPr/>
              </p14:nvContentPartPr>
              <p14:xfrm>
                <a:off x="5119901" y="1112135"/>
                <a:ext cx="272160" cy="1782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3D6CFBF4-5BD2-4C89-BE36-4AB9D4B9A4E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115581" y="1107815"/>
                  <a:ext cx="2808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C4419720-0A72-4484-AF94-CE4DB46F4B52}"/>
                    </a:ext>
                  </a:extLst>
                </p14:cNvPr>
                <p14:cNvContentPartPr/>
                <p14:nvPr/>
              </p14:nvContentPartPr>
              <p14:xfrm>
                <a:off x="5667821" y="646295"/>
                <a:ext cx="86040" cy="6138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C4419720-0A72-4484-AF94-CE4DB46F4B5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63501" y="641975"/>
                  <a:ext cx="94680" cy="62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82CD7A72-02F7-41BA-B436-44BA8773D1F2}"/>
                    </a:ext>
                  </a:extLst>
                </p14:cNvPr>
                <p14:cNvContentPartPr/>
                <p14:nvPr/>
              </p14:nvContentPartPr>
              <p14:xfrm>
                <a:off x="5383781" y="951215"/>
                <a:ext cx="431280" cy="489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82CD7A72-02F7-41BA-B436-44BA8773D1F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379461" y="946895"/>
                  <a:ext cx="4399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0A018BF6-4DD3-4FDF-835E-C119F37873B8}"/>
                    </a:ext>
                  </a:extLst>
                </p14:cNvPr>
                <p14:cNvContentPartPr/>
                <p14:nvPr/>
              </p14:nvContentPartPr>
              <p14:xfrm>
                <a:off x="5848901" y="1089455"/>
                <a:ext cx="207720" cy="1839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0A018BF6-4DD3-4FDF-835E-C119F37873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844581" y="1085135"/>
                  <a:ext cx="216360" cy="19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6846EB29-DB9E-4CDE-AFDE-4580AC57970F}"/>
              </a:ext>
            </a:extLst>
          </p:cNvPr>
          <p:cNvGrpSpPr/>
          <p:nvPr/>
        </p:nvGrpSpPr>
        <p:grpSpPr>
          <a:xfrm>
            <a:off x="6421301" y="260735"/>
            <a:ext cx="5787720" cy="1396080"/>
            <a:chOff x="6421301" y="260735"/>
            <a:chExt cx="5787720" cy="139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9848E32-A28A-4F84-8B9A-E9E26D8EBBE3}"/>
                    </a:ext>
                  </a:extLst>
                </p14:cNvPr>
                <p14:cNvContentPartPr/>
                <p14:nvPr/>
              </p14:nvContentPartPr>
              <p14:xfrm>
                <a:off x="6421301" y="331655"/>
                <a:ext cx="503640" cy="2415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9848E32-A28A-4F84-8B9A-E9E26D8EBBE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416981" y="327335"/>
                  <a:ext cx="5122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8C6A4F1B-D1A2-4F49-AAF0-213ECA705400}"/>
                    </a:ext>
                  </a:extLst>
                </p14:cNvPr>
                <p14:cNvContentPartPr/>
                <p14:nvPr/>
              </p14:nvContentPartPr>
              <p14:xfrm>
                <a:off x="6978221" y="379535"/>
                <a:ext cx="520560" cy="1825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8C6A4F1B-D1A2-4F49-AAF0-213ECA70540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973901" y="375215"/>
                  <a:ext cx="5292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F7720BC6-9660-4244-8EEA-BC9A09D9279C}"/>
                    </a:ext>
                  </a:extLst>
                </p14:cNvPr>
                <p14:cNvContentPartPr/>
                <p14:nvPr/>
              </p14:nvContentPartPr>
              <p14:xfrm>
                <a:off x="7718741" y="451895"/>
                <a:ext cx="68400" cy="6141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F7720BC6-9660-4244-8EEA-BC9A09D9279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14421" y="447575"/>
                  <a:ext cx="77040" cy="6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5714E3E4-7189-4DAA-B415-989289D4FD4D}"/>
                    </a:ext>
                  </a:extLst>
                </p14:cNvPr>
                <p14:cNvContentPartPr/>
                <p14:nvPr/>
              </p14:nvContentPartPr>
              <p14:xfrm>
                <a:off x="7662581" y="397175"/>
                <a:ext cx="327600" cy="1782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5714E3E4-7189-4DAA-B415-989289D4FD4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658261" y="392855"/>
                  <a:ext cx="3362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68588FA4-3351-4599-9187-272318E1E7F3}"/>
                    </a:ext>
                  </a:extLst>
                </p14:cNvPr>
                <p14:cNvContentPartPr/>
                <p14:nvPr/>
              </p14:nvContentPartPr>
              <p14:xfrm>
                <a:off x="8110061" y="333095"/>
                <a:ext cx="42120" cy="2016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68588FA4-3351-4599-9187-272318E1E7F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105741" y="328775"/>
                  <a:ext cx="507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329E1472-F39D-4A3E-A043-CFB7AAB3FBE6}"/>
                    </a:ext>
                  </a:extLst>
                </p14:cNvPr>
                <p14:cNvContentPartPr/>
                <p14:nvPr/>
              </p14:nvContentPartPr>
              <p14:xfrm>
                <a:off x="8337941" y="355415"/>
                <a:ext cx="252720" cy="2239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329E1472-F39D-4A3E-A043-CFB7AAB3FBE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333621" y="351095"/>
                  <a:ext cx="2613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B145943F-B196-49D6-B075-7416024D8D33}"/>
                    </a:ext>
                  </a:extLst>
                </p14:cNvPr>
                <p14:cNvContentPartPr/>
                <p14:nvPr/>
              </p14:nvContentPartPr>
              <p14:xfrm>
                <a:off x="8695421" y="298895"/>
                <a:ext cx="294120" cy="2671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B145943F-B196-49D6-B075-7416024D8D3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691101" y="294575"/>
                  <a:ext cx="3027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DE203DE1-E673-4EBD-8CDE-81194D4267E4}"/>
                    </a:ext>
                  </a:extLst>
                </p14:cNvPr>
                <p14:cNvContentPartPr/>
                <p14:nvPr/>
              </p14:nvContentPartPr>
              <p14:xfrm>
                <a:off x="8705861" y="434615"/>
                <a:ext cx="214920" cy="93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DE203DE1-E673-4EBD-8CDE-81194D4267E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701541" y="430295"/>
                  <a:ext cx="223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4F32504A-F2E6-4EE8-973D-8EBB61A42EE4}"/>
                    </a:ext>
                  </a:extLst>
                </p14:cNvPr>
                <p14:cNvContentPartPr/>
                <p14:nvPr/>
              </p14:nvContentPartPr>
              <p14:xfrm>
                <a:off x="9033821" y="330215"/>
                <a:ext cx="269640" cy="2502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4F32504A-F2E6-4EE8-973D-8EBB61A42EE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029501" y="325895"/>
                  <a:ext cx="2782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DDDAD629-53E0-409B-8422-9DC48A014413}"/>
                    </a:ext>
                  </a:extLst>
                </p14:cNvPr>
                <p14:cNvContentPartPr/>
                <p14:nvPr/>
              </p14:nvContentPartPr>
              <p14:xfrm>
                <a:off x="9036341" y="443255"/>
                <a:ext cx="239760" cy="230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DDDAD629-53E0-409B-8422-9DC48A01441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032021" y="438935"/>
                  <a:ext cx="2484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B0717DD7-59D7-466D-865C-5780E0934C84}"/>
                    </a:ext>
                  </a:extLst>
                </p14:cNvPr>
                <p14:cNvContentPartPr/>
                <p14:nvPr/>
              </p14:nvContentPartPr>
              <p14:xfrm>
                <a:off x="9429461" y="338495"/>
                <a:ext cx="433080" cy="2217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B0717DD7-59D7-466D-865C-5780E0934C8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25141" y="334175"/>
                  <a:ext cx="4417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9A03BE65-C96F-432A-8FFD-9AF9C65EA7AA}"/>
                    </a:ext>
                  </a:extLst>
                </p14:cNvPr>
                <p14:cNvContentPartPr/>
                <p14:nvPr/>
              </p14:nvContentPartPr>
              <p14:xfrm>
                <a:off x="10190861" y="364775"/>
                <a:ext cx="170280" cy="1450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9A03BE65-C96F-432A-8FFD-9AF9C65EA7A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186541" y="360455"/>
                  <a:ext cx="1789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851A6EA2-8E9A-40C4-8476-EA627B1F577D}"/>
                    </a:ext>
                  </a:extLst>
                </p14:cNvPr>
                <p14:cNvContentPartPr/>
                <p14:nvPr/>
              </p14:nvContentPartPr>
              <p14:xfrm>
                <a:off x="10371221" y="359015"/>
                <a:ext cx="125280" cy="2016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851A6EA2-8E9A-40C4-8476-EA627B1F577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366901" y="354695"/>
                  <a:ext cx="1339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2A5B9204-869F-4871-B594-00E4815B28D7}"/>
                    </a:ext>
                  </a:extLst>
                </p14:cNvPr>
                <p14:cNvContentPartPr/>
                <p14:nvPr/>
              </p14:nvContentPartPr>
              <p14:xfrm>
                <a:off x="10073141" y="260735"/>
                <a:ext cx="540720" cy="442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2A5B9204-869F-4871-B594-00E4815B28D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068821" y="256415"/>
                  <a:ext cx="549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914D9849-1F5A-43AE-ADDE-6603F6B95BB8}"/>
                    </a:ext>
                  </a:extLst>
                </p14:cNvPr>
                <p14:cNvContentPartPr/>
                <p14:nvPr/>
              </p14:nvContentPartPr>
              <p14:xfrm>
                <a:off x="6539021" y="1034375"/>
                <a:ext cx="433080" cy="2242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914D9849-1F5A-43AE-ADDE-6603F6B95BB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534701" y="1030055"/>
                  <a:ext cx="4417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5C4D79E8-5331-425A-BADE-9BAC5139591F}"/>
                    </a:ext>
                  </a:extLst>
                </p14:cNvPr>
                <p14:cNvContentPartPr/>
                <p14:nvPr/>
              </p14:nvContentPartPr>
              <p14:xfrm>
                <a:off x="6992261" y="751415"/>
                <a:ext cx="372240" cy="5349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5C4D79E8-5331-425A-BADE-9BAC5139591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87941" y="747095"/>
                  <a:ext cx="38088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1B6354F9-B657-4A99-A2E2-00B2ED74FE82}"/>
                    </a:ext>
                  </a:extLst>
                </p14:cNvPr>
                <p14:cNvContentPartPr/>
                <p14:nvPr/>
              </p14:nvContentPartPr>
              <p14:xfrm>
                <a:off x="8164421" y="1134815"/>
                <a:ext cx="74160" cy="50580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1B6354F9-B657-4A99-A2E2-00B2ED74FE8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160101" y="1130495"/>
                  <a:ext cx="8280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3711361C-8CEB-4DF5-A72B-2D23FCA672B9}"/>
                    </a:ext>
                  </a:extLst>
                </p14:cNvPr>
                <p14:cNvContentPartPr/>
                <p14:nvPr/>
              </p14:nvContentPartPr>
              <p14:xfrm>
                <a:off x="8092421" y="1117535"/>
                <a:ext cx="345960" cy="1490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3711361C-8CEB-4DF5-A72B-2D23FCA672B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088101" y="1113215"/>
                  <a:ext cx="354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59A6968C-6E04-43D7-AF3A-56F38B544BD8}"/>
                    </a:ext>
                  </a:extLst>
                </p14:cNvPr>
                <p14:cNvContentPartPr/>
                <p14:nvPr/>
              </p14:nvContentPartPr>
              <p14:xfrm>
                <a:off x="8602901" y="650255"/>
                <a:ext cx="123480" cy="6490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59A6968C-6E04-43D7-AF3A-56F38B544BD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598581" y="645935"/>
                  <a:ext cx="13212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D12DD5FC-D215-4E4F-948C-ABA146EF50E7}"/>
                    </a:ext>
                  </a:extLst>
                </p14:cNvPr>
                <p14:cNvContentPartPr/>
                <p14:nvPr/>
              </p14:nvContentPartPr>
              <p14:xfrm>
                <a:off x="8368541" y="956255"/>
                <a:ext cx="392040" cy="529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D12DD5FC-D215-4E4F-948C-ABA146EF50E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364221" y="951935"/>
                  <a:ext cx="400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8BC6ECFA-1A3E-4140-9035-DDB8A12CE47C}"/>
                    </a:ext>
                  </a:extLst>
                </p14:cNvPr>
                <p14:cNvContentPartPr/>
                <p14:nvPr/>
              </p14:nvContentPartPr>
              <p14:xfrm>
                <a:off x="8729981" y="1133735"/>
                <a:ext cx="333720" cy="1774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8BC6ECFA-1A3E-4140-9035-DDB8A12CE47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725661" y="1129415"/>
                  <a:ext cx="342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323B2113-C459-494F-90A4-82B0ACC23ED9}"/>
                    </a:ext>
                  </a:extLst>
                </p14:cNvPr>
                <p14:cNvContentPartPr/>
                <p14:nvPr/>
              </p14:nvContentPartPr>
              <p14:xfrm>
                <a:off x="9301661" y="1114655"/>
                <a:ext cx="262800" cy="1648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323B2113-C459-494F-90A4-82B0ACC23ED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297341" y="1110335"/>
                  <a:ext cx="2714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EC8EB4C5-A78E-4587-8B30-755A62341242}"/>
                    </a:ext>
                  </a:extLst>
                </p14:cNvPr>
                <p14:cNvContentPartPr/>
                <p14:nvPr/>
              </p14:nvContentPartPr>
              <p14:xfrm>
                <a:off x="9607301" y="736295"/>
                <a:ext cx="53640" cy="54792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EC8EB4C5-A78E-4587-8B30-755A6234124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602981" y="731975"/>
                  <a:ext cx="6228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4C8D9CB4-4E86-4C2E-8DF8-D6018EAB3F46}"/>
                    </a:ext>
                  </a:extLst>
                </p14:cNvPr>
                <p14:cNvContentPartPr/>
                <p14:nvPr/>
              </p14:nvContentPartPr>
              <p14:xfrm>
                <a:off x="9772181" y="750695"/>
                <a:ext cx="599040" cy="61632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4C8D9CB4-4E86-4C2E-8DF8-D6018EAB3F4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767861" y="746375"/>
                  <a:ext cx="60768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7E14E1E8-B570-4D5B-BE31-96516F9D6A4F}"/>
                    </a:ext>
                  </a:extLst>
                </p14:cNvPr>
                <p14:cNvContentPartPr/>
                <p14:nvPr/>
              </p14:nvContentPartPr>
              <p14:xfrm>
                <a:off x="10560581" y="1022495"/>
                <a:ext cx="175680" cy="63432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7E14E1E8-B570-4D5B-BE31-96516F9D6A4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556261" y="1018175"/>
                  <a:ext cx="18432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6EC151F3-21D9-40CF-ACDD-8C7A7C7F3DCA}"/>
                    </a:ext>
                  </a:extLst>
                </p14:cNvPr>
                <p14:cNvContentPartPr/>
                <p14:nvPr/>
              </p14:nvContentPartPr>
              <p14:xfrm>
                <a:off x="10703141" y="1099895"/>
                <a:ext cx="218880" cy="17064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6EC151F3-21D9-40CF-ACDD-8C7A7C7F3DC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698821" y="1095575"/>
                  <a:ext cx="2275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AC8595DC-1D5D-4BB4-B89F-F328C4746BBE}"/>
                    </a:ext>
                  </a:extLst>
                </p14:cNvPr>
                <p14:cNvContentPartPr/>
                <p14:nvPr/>
              </p14:nvContentPartPr>
              <p14:xfrm>
                <a:off x="11021021" y="933575"/>
                <a:ext cx="135360" cy="30060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AC8595DC-1D5D-4BB4-B89F-F328C4746BB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016701" y="929255"/>
                  <a:ext cx="1440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74356482-2B75-484F-9E65-8A665FEE4DB3}"/>
                    </a:ext>
                  </a:extLst>
                </p14:cNvPr>
                <p14:cNvContentPartPr/>
                <p14:nvPr/>
              </p14:nvContentPartPr>
              <p14:xfrm>
                <a:off x="11200301" y="1066775"/>
                <a:ext cx="346320" cy="1872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74356482-2B75-484F-9E65-8A665FEE4DB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195981" y="1062455"/>
                  <a:ext cx="3549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0507C38B-DAC9-406A-BDD6-89D49D85E09D}"/>
                    </a:ext>
                  </a:extLst>
                </p14:cNvPr>
                <p14:cNvContentPartPr/>
                <p14:nvPr/>
              </p14:nvContentPartPr>
              <p14:xfrm>
                <a:off x="11636621" y="1039775"/>
                <a:ext cx="196200" cy="27180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0507C38B-DAC9-406A-BDD6-89D49D85E09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632301" y="1035455"/>
                  <a:ext cx="2048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7BD6E4E1-3CC0-4F4F-8EAF-85740A1E52AE}"/>
                    </a:ext>
                  </a:extLst>
                </p14:cNvPr>
                <p14:cNvContentPartPr/>
                <p14:nvPr/>
              </p14:nvContentPartPr>
              <p14:xfrm>
                <a:off x="11860181" y="1032215"/>
                <a:ext cx="348840" cy="2638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7BD6E4E1-3CC0-4F4F-8EAF-85740A1E52A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855861" y="1027895"/>
                  <a:ext cx="357480" cy="27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B1BA4FBF-C094-4D7B-BD29-7CBB6C2E8CEA}"/>
              </a:ext>
            </a:extLst>
          </p:cNvPr>
          <p:cNvGrpSpPr/>
          <p:nvPr/>
        </p:nvGrpSpPr>
        <p:grpSpPr>
          <a:xfrm>
            <a:off x="88541" y="1446215"/>
            <a:ext cx="715320" cy="676800"/>
            <a:chOff x="88541" y="1446215"/>
            <a:chExt cx="715320" cy="6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B5D718A8-5532-4D89-9281-27EEB556E13D}"/>
                    </a:ext>
                  </a:extLst>
                </p14:cNvPr>
                <p14:cNvContentPartPr/>
                <p14:nvPr/>
              </p14:nvContentPartPr>
              <p14:xfrm>
                <a:off x="88541" y="1446215"/>
                <a:ext cx="216360" cy="62028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B5D718A8-5532-4D89-9281-27EEB556E13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4221" y="1441895"/>
                  <a:ext cx="225000" cy="62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641DE8A2-E9C0-474A-A3F2-C61366EC2E2A}"/>
                    </a:ext>
                  </a:extLst>
                </p14:cNvPr>
                <p14:cNvContentPartPr/>
                <p14:nvPr/>
              </p14:nvContentPartPr>
              <p14:xfrm>
                <a:off x="227141" y="1795775"/>
                <a:ext cx="168480" cy="2196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641DE8A2-E9C0-474A-A3F2-C61366EC2E2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22821" y="1791455"/>
                  <a:ext cx="1771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7676BCC8-3106-4EAA-B1BE-AD549F0A5B09}"/>
                    </a:ext>
                  </a:extLst>
                </p14:cNvPr>
                <p14:cNvContentPartPr/>
                <p14:nvPr/>
              </p14:nvContentPartPr>
              <p14:xfrm>
                <a:off x="613061" y="1530095"/>
                <a:ext cx="68760" cy="34632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7676BCC8-3106-4EAA-B1BE-AD549F0A5B0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8741" y="1525775"/>
                  <a:ext cx="774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D85855DF-5563-4BCE-BA34-F80C37CCB10F}"/>
                    </a:ext>
                  </a:extLst>
                </p14:cNvPr>
                <p14:cNvContentPartPr/>
                <p14:nvPr/>
              </p14:nvContentPartPr>
              <p14:xfrm>
                <a:off x="679301" y="1951295"/>
                <a:ext cx="124560" cy="17172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D85855DF-5563-4BCE-BA34-F80C37CCB10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74981" y="1946975"/>
                  <a:ext cx="133200" cy="18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26BE2B5B-DF71-4E56-A56E-09FF8627E6AC}"/>
              </a:ext>
            </a:extLst>
          </p:cNvPr>
          <p:cNvGrpSpPr/>
          <p:nvPr/>
        </p:nvGrpSpPr>
        <p:grpSpPr>
          <a:xfrm>
            <a:off x="1176821" y="1417415"/>
            <a:ext cx="1157760" cy="597960"/>
            <a:chOff x="1176821" y="1417415"/>
            <a:chExt cx="1157760" cy="59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D6E2CAFE-1CA4-47D1-A8F0-B3906CD08B99}"/>
                    </a:ext>
                  </a:extLst>
                </p14:cNvPr>
                <p14:cNvContentPartPr/>
                <p14:nvPr/>
              </p14:nvContentPartPr>
              <p14:xfrm>
                <a:off x="1176821" y="1642775"/>
                <a:ext cx="339840" cy="2271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D6E2CAFE-1CA4-47D1-A8F0-B3906CD08B9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72501" y="1638455"/>
                  <a:ext cx="3484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D7178823-DF12-498C-93F4-90BC7FDDD717}"/>
                    </a:ext>
                  </a:extLst>
                </p14:cNvPr>
                <p14:cNvContentPartPr/>
                <p14:nvPr/>
              </p14:nvContentPartPr>
              <p14:xfrm>
                <a:off x="1641221" y="1417415"/>
                <a:ext cx="141480" cy="5979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D7178823-DF12-498C-93F4-90BC7FDDD71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636901" y="1413095"/>
                  <a:ext cx="15012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63287D39-0657-47CB-9DAA-651E8A06CF0A}"/>
                    </a:ext>
                  </a:extLst>
                </p14:cNvPr>
                <p14:cNvContentPartPr/>
                <p14:nvPr/>
              </p14:nvContentPartPr>
              <p14:xfrm>
                <a:off x="2124701" y="1784255"/>
                <a:ext cx="148320" cy="504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63287D39-0657-47CB-9DAA-651E8A06CF0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120381" y="1779935"/>
                  <a:ext cx="15696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4829700D-36B8-4A14-BD8E-69F06F8E4959}"/>
                    </a:ext>
                  </a:extLst>
                </p14:cNvPr>
                <p14:cNvContentPartPr/>
                <p14:nvPr/>
              </p14:nvContentPartPr>
              <p14:xfrm>
                <a:off x="2008781" y="1957415"/>
                <a:ext cx="267840" cy="1548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4829700D-36B8-4A14-BD8E-69F06F8E495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004461" y="1953095"/>
                  <a:ext cx="276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0DB6FFC8-731F-445D-A3C6-A0CE2CC7B98A}"/>
                    </a:ext>
                  </a:extLst>
                </p14:cNvPr>
                <p14:cNvContentPartPr/>
                <p14:nvPr/>
              </p14:nvContentPartPr>
              <p14:xfrm>
                <a:off x="2115341" y="1569335"/>
                <a:ext cx="16560" cy="104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0DB6FFC8-731F-445D-A3C6-A0CE2CC7B98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111021" y="1565015"/>
                  <a:ext cx="252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5C58F4BF-3465-4694-910D-5BF9BCC84D38}"/>
                    </a:ext>
                  </a:extLst>
                </p14:cNvPr>
                <p14:cNvContentPartPr/>
                <p14:nvPr/>
              </p14:nvContentPartPr>
              <p14:xfrm>
                <a:off x="2039381" y="1584455"/>
                <a:ext cx="295200" cy="414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5C58F4BF-3465-4694-910D-5BF9BCC84D3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035061" y="1580135"/>
                  <a:ext cx="30384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440A5614-E065-463E-A65B-EF2DFC27A725}"/>
                  </a:ext>
                </a:extLst>
              </p14:cNvPr>
              <p14:cNvContentPartPr/>
              <p14:nvPr/>
            </p14:nvContentPartPr>
            <p14:xfrm>
              <a:off x="2882501" y="1917815"/>
              <a:ext cx="314280" cy="3528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440A5614-E065-463E-A65B-EF2DFC27A72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78181" y="1913495"/>
                <a:ext cx="322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4DC9EFE2-9764-44B1-933E-D9A7314F3D90}"/>
                  </a:ext>
                </a:extLst>
              </p14:cNvPr>
              <p14:cNvContentPartPr/>
              <p14:nvPr/>
            </p14:nvContentPartPr>
            <p14:xfrm>
              <a:off x="3542381" y="1636655"/>
              <a:ext cx="277200" cy="42732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4DC9EFE2-9764-44B1-933E-D9A7314F3D90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538061" y="1632335"/>
                <a:ext cx="28584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D6CECC4D-0BC5-4360-A9D7-A779CADFA747}"/>
                  </a:ext>
                </a:extLst>
              </p14:cNvPr>
              <p14:cNvContentPartPr/>
              <p14:nvPr/>
            </p14:nvContentPartPr>
            <p14:xfrm>
              <a:off x="4156541" y="2042735"/>
              <a:ext cx="5760" cy="10080"/>
            </p14:xfrm>
          </p:contentPart>
        </mc:Choice>
        <mc:Fallback xmlns=""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D6CECC4D-0BC5-4360-A9D7-A779CADFA74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152221" y="2038415"/>
                <a:ext cx="14400" cy="1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2A01F082-F73E-4B7A-A062-245C35FE3C36}"/>
              </a:ext>
            </a:extLst>
          </p:cNvPr>
          <p:cNvGrpSpPr/>
          <p:nvPr/>
        </p:nvGrpSpPr>
        <p:grpSpPr>
          <a:xfrm>
            <a:off x="143981" y="2437295"/>
            <a:ext cx="3352320" cy="783000"/>
            <a:chOff x="143981" y="2437295"/>
            <a:chExt cx="3352320" cy="78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44446748-3A92-4966-98A2-5895DF1A4F20}"/>
                    </a:ext>
                  </a:extLst>
                </p14:cNvPr>
                <p14:cNvContentPartPr/>
                <p14:nvPr/>
              </p14:nvContentPartPr>
              <p14:xfrm>
                <a:off x="143981" y="2499215"/>
                <a:ext cx="928800" cy="69660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44446748-3A92-4966-98A2-5895DF1A4F2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39661" y="2494895"/>
                  <a:ext cx="937440" cy="70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4102EC0F-0664-4536-BD9D-DD2565CC5DA5}"/>
                    </a:ext>
                  </a:extLst>
                </p14:cNvPr>
                <p14:cNvContentPartPr/>
                <p14:nvPr/>
              </p14:nvContentPartPr>
              <p14:xfrm>
                <a:off x="1159541" y="2952815"/>
                <a:ext cx="296280" cy="2656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4102EC0F-0664-4536-BD9D-DD2565CC5DA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55221" y="2948495"/>
                  <a:ext cx="3049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D977B84F-6ADA-494A-B6D1-87C1AF202D67}"/>
                    </a:ext>
                  </a:extLst>
                </p14:cNvPr>
                <p14:cNvContentPartPr/>
                <p14:nvPr/>
              </p14:nvContentPartPr>
              <p14:xfrm>
                <a:off x="1595861" y="2437295"/>
                <a:ext cx="227880" cy="72360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D977B84F-6ADA-494A-B6D1-87C1AF202D6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591541" y="2432975"/>
                  <a:ext cx="236520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94BD3CCB-2C90-4A3F-9052-DB40EC4C4CDB}"/>
                    </a:ext>
                  </a:extLst>
                </p14:cNvPr>
                <p14:cNvContentPartPr/>
                <p14:nvPr/>
              </p14:nvContentPartPr>
              <p14:xfrm>
                <a:off x="1462301" y="2738255"/>
                <a:ext cx="286920" cy="1728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94BD3CCB-2C90-4A3F-9052-DB40EC4C4CD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457981" y="2733935"/>
                  <a:ext cx="2955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DCBAD097-E176-4BDF-8C58-E1175B1CFAA5}"/>
                    </a:ext>
                  </a:extLst>
                </p14:cNvPr>
                <p14:cNvContentPartPr/>
                <p14:nvPr/>
              </p14:nvContentPartPr>
              <p14:xfrm>
                <a:off x="1988981" y="2974415"/>
                <a:ext cx="75960" cy="16740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DCBAD097-E176-4BDF-8C58-E1175B1CFAA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984661" y="2970095"/>
                  <a:ext cx="84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BFC26226-D8DA-4F84-B28E-809B9569E82A}"/>
                    </a:ext>
                  </a:extLst>
                </p14:cNvPr>
                <p14:cNvContentPartPr/>
                <p14:nvPr/>
              </p14:nvContentPartPr>
              <p14:xfrm>
                <a:off x="1983581" y="2855255"/>
                <a:ext cx="40680" cy="792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BFC26226-D8DA-4F84-B28E-809B9569E82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979261" y="2850935"/>
                  <a:ext cx="4932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E111B104-B3A0-47A8-8451-5DCB94BD3956}"/>
                    </a:ext>
                  </a:extLst>
                </p14:cNvPr>
                <p14:cNvContentPartPr/>
                <p14:nvPr/>
              </p14:nvContentPartPr>
              <p14:xfrm>
                <a:off x="2267261" y="2850215"/>
                <a:ext cx="310680" cy="31860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E111B104-B3A0-47A8-8451-5DCB94BD395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262941" y="2845895"/>
                  <a:ext cx="31932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371D3F94-D115-4D4A-B03F-31E247C8761E}"/>
                    </a:ext>
                  </a:extLst>
                </p14:cNvPr>
                <p14:cNvContentPartPr/>
                <p14:nvPr/>
              </p14:nvContentPartPr>
              <p14:xfrm>
                <a:off x="2643461" y="2920775"/>
                <a:ext cx="484920" cy="2451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371D3F94-D115-4D4A-B03F-31E247C8761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639141" y="2916455"/>
                  <a:ext cx="493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2C4ED826-41EB-4781-99EE-D17EFC0A652D}"/>
                    </a:ext>
                  </a:extLst>
                </p14:cNvPr>
                <p14:cNvContentPartPr/>
                <p14:nvPr/>
              </p14:nvContentPartPr>
              <p14:xfrm>
                <a:off x="3151421" y="2578415"/>
                <a:ext cx="180720" cy="64188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2C4ED826-41EB-4781-99EE-D17EFC0A652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147101" y="2574095"/>
                  <a:ext cx="18936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3A33A450-A642-4EBF-AE9E-239523C2D1A4}"/>
                    </a:ext>
                  </a:extLst>
                </p14:cNvPr>
                <p14:cNvContentPartPr/>
                <p14:nvPr/>
              </p14:nvContentPartPr>
              <p14:xfrm>
                <a:off x="3057821" y="2785775"/>
                <a:ext cx="249480" cy="2772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3A33A450-A642-4EBF-AE9E-239523C2D1A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053501" y="2781455"/>
                  <a:ext cx="258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3D18FFE9-B388-4F30-93F8-C76C07F0F301}"/>
                    </a:ext>
                  </a:extLst>
                </p14:cNvPr>
                <p14:cNvContentPartPr/>
                <p14:nvPr/>
              </p14:nvContentPartPr>
              <p14:xfrm>
                <a:off x="3422141" y="3062615"/>
                <a:ext cx="74160" cy="10548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3D18FFE9-B388-4F30-93F8-C76C07F0F30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417821" y="3058295"/>
                  <a:ext cx="828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A63F0406-96DC-495D-A677-F0A6758A73AF}"/>
                    </a:ext>
                  </a:extLst>
                </p14:cNvPr>
                <p14:cNvContentPartPr/>
                <p14:nvPr/>
              </p14:nvContentPartPr>
              <p14:xfrm>
                <a:off x="3443741" y="2874335"/>
                <a:ext cx="29160" cy="3528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A63F0406-96DC-495D-A677-F0A6758A73A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439421" y="2870015"/>
                  <a:ext cx="3780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A740E648-E2E5-4634-8D54-903A1DEC7A8A}"/>
              </a:ext>
            </a:extLst>
          </p:cNvPr>
          <p:cNvGrpSpPr/>
          <p:nvPr/>
        </p:nvGrpSpPr>
        <p:grpSpPr>
          <a:xfrm>
            <a:off x="3969701" y="2621975"/>
            <a:ext cx="2143440" cy="668880"/>
            <a:chOff x="3969701" y="2621975"/>
            <a:chExt cx="2143440" cy="66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7E9D6A78-8F3B-4639-B3F9-9B8E4DB61B1E}"/>
                    </a:ext>
                  </a:extLst>
                </p14:cNvPr>
                <p14:cNvContentPartPr/>
                <p14:nvPr/>
              </p14:nvContentPartPr>
              <p14:xfrm>
                <a:off x="3969701" y="2940935"/>
                <a:ext cx="322920" cy="23940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7E9D6A78-8F3B-4639-B3F9-9B8E4DB61B1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965381" y="2936615"/>
                  <a:ext cx="3315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9A678CEB-89BF-404F-9545-01CBAEFE4A1A}"/>
                    </a:ext>
                  </a:extLst>
                </p14:cNvPr>
                <p14:cNvContentPartPr/>
                <p14:nvPr/>
              </p14:nvContentPartPr>
              <p14:xfrm>
                <a:off x="4263461" y="2621975"/>
                <a:ext cx="92160" cy="57312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9A678CEB-89BF-404F-9545-01CBAEFE4A1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259141" y="2617655"/>
                  <a:ext cx="10080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9908B8CC-D2EB-4DB2-806F-95B41AB1D740}"/>
                    </a:ext>
                  </a:extLst>
                </p14:cNvPr>
                <p14:cNvContentPartPr/>
                <p14:nvPr/>
              </p14:nvContentPartPr>
              <p14:xfrm>
                <a:off x="4431581" y="2988815"/>
                <a:ext cx="391320" cy="1987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9908B8CC-D2EB-4DB2-806F-95B41AB1D74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427261" y="2984495"/>
                  <a:ext cx="3999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AA031801-91FD-432F-A4C2-53C940B19188}"/>
                    </a:ext>
                  </a:extLst>
                </p14:cNvPr>
                <p14:cNvContentPartPr/>
                <p14:nvPr/>
              </p14:nvContentPartPr>
              <p14:xfrm>
                <a:off x="4889141" y="2636015"/>
                <a:ext cx="1224000" cy="6548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AA031801-91FD-432F-A4C2-53C940B1918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884821" y="2631695"/>
                  <a:ext cx="1232640" cy="66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uppo 188">
            <a:extLst>
              <a:ext uri="{FF2B5EF4-FFF2-40B4-BE49-F238E27FC236}">
                <a16:creationId xmlns:a16="http://schemas.microsoft.com/office/drawing/2014/main" id="{E101B012-771E-4395-AAEB-2F2B53C9F8E6}"/>
              </a:ext>
            </a:extLst>
          </p:cNvPr>
          <p:cNvGrpSpPr/>
          <p:nvPr/>
        </p:nvGrpSpPr>
        <p:grpSpPr>
          <a:xfrm>
            <a:off x="5892461" y="2508935"/>
            <a:ext cx="6128640" cy="1769040"/>
            <a:chOff x="5892461" y="2508935"/>
            <a:chExt cx="6128640" cy="176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E5538C5D-B14C-4C5C-A547-7F95E2BC880B}"/>
                    </a:ext>
                  </a:extLst>
                </p14:cNvPr>
                <p14:cNvContentPartPr/>
                <p14:nvPr/>
              </p14:nvContentPartPr>
              <p14:xfrm>
                <a:off x="6399341" y="3016175"/>
                <a:ext cx="101520" cy="63720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E5538C5D-B14C-4C5C-A547-7F95E2BC880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95021" y="3011855"/>
                  <a:ext cx="11016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CD352826-D904-4953-8425-D6E96BEE0BB0}"/>
                    </a:ext>
                  </a:extLst>
                </p14:cNvPr>
                <p14:cNvContentPartPr/>
                <p14:nvPr/>
              </p14:nvContentPartPr>
              <p14:xfrm>
                <a:off x="6339941" y="3002855"/>
                <a:ext cx="338760" cy="20052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CD352826-D904-4953-8425-D6E96BEE0BB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35621" y="2998535"/>
                  <a:ext cx="3474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877EF4B5-EC38-455D-B630-0609B959CDF4}"/>
                    </a:ext>
                  </a:extLst>
                </p14:cNvPr>
                <p14:cNvContentPartPr/>
                <p14:nvPr/>
              </p14:nvContentPartPr>
              <p14:xfrm>
                <a:off x="6683021" y="2929775"/>
                <a:ext cx="200160" cy="24804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877EF4B5-EC38-455D-B630-0609B959CDF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78701" y="2925455"/>
                  <a:ext cx="2088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3AD818F8-FA05-40DA-9BBC-1AA5DA09B2A7}"/>
                    </a:ext>
                  </a:extLst>
                </p14:cNvPr>
                <p14:cNvContentPartPr/>
                <p14:nvPr/>
              </p14:nvContentPartPr>
              <p14:xfrm>
                <a:off x="6919901" y="2968655"/>
                <a:ext cx="214560" cy="23688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3AD818F8-FA05-40DA-9BBC-1AA5DA09B2A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915581" y="2964335"/>
                  <a:ext cx="2232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B7ABE16B-434F-4E3B-A749-E2A66C1BBF46}"/>
                    </a:ext>
                  </a:extLst>
                </p14:cNvPr>
                <p14:cNvContentPartPr/>
                <p14:nvPr/>
              </p14:nvContentPartPr>
              <p14:xfrm>
                <a:off x="7248581" y="2992055"/>
                <a:ext cx="290520" cy="18216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B7ABE16B-434F-4E3B-A749-E2A66C1BBF4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244261" y="2987735"/>
                  <a:ext cx="2991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FFE4E881-227A-4C7D-BD8F-FE270231D163}"/>
                    </a:ext>
                  </a:extLst>
                </p14:cNvPr>
                <p14:cNvContentPartPr/>
                <p14:nvPr/>
              </p14:nvContentPartPr>
              <p14:xfrm>
                <a:off x="7564661" y="2981255"/>
                <a:ext cx="239400" cy="1922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FFE4E881-227A-4C7D-BD8F-FE270231D16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560341" y="2976935"/>
                  <a:ext cx="248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0B5A7E8B-B9C0-41A6-99B1-7DF40CC32956}"/>
                    </a:ext>
                  </a:extLst>
                </p14:cNvPr>
                <p14:cNvContentPartPr/>
                <p14:nvPr/>
              </p14:nvContentPartPr>
              <p14:xfrm>
                <a:off x="7889021" y="2930495"/>
                <a:ext cx="299880" cy="24012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0B5A7E8B-B9C0-41A6-99B1-7DF40CC3295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884701" y="2926175"/>
                  <a:ext cx="3085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77319AAE-3019-426D-B159-99EE3290CBA3}"/>
                    </a:ext>
                  </a:extLst>
                </p14:cNvPr>
                <p14:cNvContentPartPr/>
                <p14:nvPr/>
              </p14:nvContentPartPr>
              <p14:xfrm>
                <a:off x="8119421" y="2524055"/>
                <a:ext cx="76320" cy="67968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77319AAE-3019-426D-B159-99EE3290CBA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115101" y="2519735"/>
                  <a:ext cx="8496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58BA43D4-D598-4739-8FB9-60FB39A1572F}"/>
                    </a:ext>
                  </a:extLst>
                </p14:cNvPr>
                <p14:cNvContentPartPr/>
                <p14:nvPr/>
              </p14:nvContentPartPr>
              <p14:xfrm>
                <a:off x="8249021" y="3011135"/>
                <a:ext cx="217440" cy="18648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58BA43D4-D598-4739-8FB9-60FB39A1572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244701" y="3006815"/>
                  <a:ext cx="226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8384FAF7-8A69-4638-B843-16870ECB59A5}"/>
                    </a:ext>
                  </a:extLst>
                </p14:cNvPr>
                <p14:cNvContentPartPr/>
                <p14:nvPr/>
              </p14:nvContentPartPr>
              <p14:xfrm>
                <a:off x="8480501" y="2985575"/>
                <a:ext cx="297360" cy="20160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8384FAF7-8A69-4638-B843-16870ECB59A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476181" y="2981255"/>
                  <a:ext cx="3060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E3152162-7CB4-4CEE-A1C4-9358D489DB4F}"/>
                    </a:ext>
                  </a:extLst>
                </p14:cNvPr>
                <p14:cNvContentPartPr/>
                <p14:nvPr/>
              </p14:nvContentPartPr>
              <p14:xfrm>
                <a:off x="8876861" y="2573375"/>
                <a:ext cx="127080" cy="59076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E3152162-7CB4-4CEE-A1C4-9358D489DB4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872541" y="2569055"/>
                  <a:ext cx="13572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DBE29DCA-3BFB-464C-BEC8-D264F3762CB1}"/>
                    </a:ext>
                  </a:extLst>
                </p14:cNvPr>
                <p14:cNvContentPartPr/>
                <p14:nvPr/>
              </p14:nvContentPartPr>
              <p14:xfrm>
                <a:off x="8745821" y="2904575"/>
                <a:ext cx="198720" cy="140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DBE29DCA-3BFB-464C-BEC8-D264F3762CB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741501" y="2900255"/>
                  <a:ext cx="2073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85F5CEE5-F5A6-4C74-9DC6-DBBE7D68EDF1}"/>
                    </a:ext>
                  </a:extLst>
                </p14:cNvPr>
                <p14:cNvContentPartPr/>
                <p14:nvPr/>
              </p14:nvContentPartPr>
              <p14:xfrm>
                <a:off x="9050741" y="2934095"/>
                <a:ext cx="267120" cy="23184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85F5CEE5-F5A6-4C74-9DC6-DBBE7D68EDF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046421" y="2929775"/>
                  <a:ext cx="2757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D8CAC512-92A6-4EBE-89D0-74C7F84BEC63}"/>
                    </a:ext>
                  </a:extLst>
                </p14:cNvPr>
                <p14:cNvContentPartPr/>
                <p14:nvPr/>
              </p14:nvContentPartPr>
              <p14:xfrm>
                <a:off x="9634661" y="2933735"/>
                <a:ext cx="502560" cy="2044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D8CAC512-92A6-4EBE-89D0-74C7F84BEC63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630341" y="2929415"/>
                  <a:ext cx="5112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4F232D2E-2275-4E37-9AF7-D6E32F2C92D5}"/>
                    </a:ext>
                  </a:extLst>
                </p14:cNvPr>
                <p14:cNvContentPartPr/>
                <p14:nvPr/>
              </p14:nvContentPartPr>
              <p14:xfrm>
                <a:off x="10081421" y="3003935"/>
                <a:ext cx="301680" cy="16776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4F232D2E-2275-4E37-9AF7-D6E32F2C92D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077101" y="2999615"/>
                  <a:ext cx="3103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DE5C7128-3178-4702-B332-9F20A00A5B35}"/>
                    </a:ext>
                  </a:extLst>
                </p14:cNvPr>
                <p14:cNvContentPartPr/>
                <p14:nvPr/>
              </p14:nvContentPartPr>
              <p14:xfrm>
                <a:off x="10497221" y="2972615"/>
                <a:ext cx="242280" cy="1904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DE5C7128-3178-4702-B332-9F20A00A5B3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492901" y="2968295"/>
                  <a:ext cx="2509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323C7B7F-7F2E-43F5-940D-BACADB5053A0}"/>
                    </a:ext>
                  </a:extLst>
                </p14:cNvPr>
                <p14:cNvContentPartPr/>
                <p14:nvPr/>
              </p14:nvContentPartPr>
              <p14:xfrm>
                <a:off x="10766861" y="3055055"/>
                <a:ext cx="70560" cy="918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323C7B7F-7F2E-43F5-940D-BACADB5053A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762541" y="3050735"/>
                  <a:ext cx="792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A306CC6A-5EF7-4FE8-9D5D-38E3018CDEC6}"/>
                    </a:ext>
                  </a:extLst>
                </p14:cNvPr>
                <p14:cNvContentPartPr/>
                <p14:nvPr/>
              </p14:nvContentPartPr>
              <p14:xfrm>
                <a:off x="10804301" y="2900255"/>
                <a:ext cx="35280" cy="291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A306CC6A-5EF7-4FE8-9D5D-38E3018CDEC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799981" y="2895935"/>
                  <a:ext cx="439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F10761BC-3AEE-4734-B65D-A251B4298B01}"/>
                    </a:ext>
                  </a:extLst>
                </p14:cNvPr>
                <p14:cNvContentPartPr/>
                <p14:nvPr/>
              </p14:nvContentPartPr>
              <p14:xfrm>
                <a:off x="10971341" y="2992775"/>
                <a:ext cx="283680" cy="18684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F10761BC-3AEE-4734-B65D-A251B4298B0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967021" y="2988455"/>
                  <a:ext cx="2923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AC01C797-4BF2-4D26-A02C-4FB50C3042B5}"/>
                    </a:ext>
                  </a:extLst>
                </p14:cNvPr>
                <p14:cNvContentPartPr/>
                <p14:nvPr/>
              </p14:nvContentPartPr>
              <p14:xfrm>
                <a:off x="11212181" y="2508935"/>
                <a:ext cx="61920" cy="6505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AC01C797-4BF2-4D26-A02C-4FB50C3042B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207861" y="2504615"/>
                  <a:ext cx="70560" cy="6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094772C7-44AB-4CDF-9432-206145596A65}"/>
                    </a:ext>
                  </a:extLst>
                </p14:cNvPr>
                <p14:cNvContentPartPr/>
                <p14:nvPr/>
              </p14:nvContentPartPr>
              <p14:xfrm>
                <a:off x="11303261" y="2988095"/>
                <a:ext cx="143280" cy="19080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094772C7-44AB-4CDF-9432-206145596A6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298941" y="2983775"/>
                  <a:ext cx="151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8DFBE7EE-D491-4966-952A-F18307C62FD6}"/>
                    </a:ext>
                  </a:extLst>
                </p14:cNvPr>
                <p14:cNvContentPartPr/>
                <p14:nvPr/>
              </p14:nvContentPartPr>
              <p14:xfrm>
                <a:off x="11495861" y="2975495"/>
                <a:ext cx="525240" cy="26496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8DFBE7EE-D491-4966-952A-F18307C62FD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1491541" y="2971175"/>
                  <a:ext cx="5338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C6F1317C-E8D5-430F-A75D-0B1E272DAE81}"/>
                    </a:ext>
                  </a:extLst>
                </p14:cNvPr>
                <p14:cNvContentPartPr/>
                <p14:nvPr/>
              </p14:nvContentPartPr>
              <p14:xfrm>
                <a:off x="11849021" y="3371135"/>
                <a:ext cx="123120" cy="10800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C6F1317C-E8D5-430F-A75D-0B1E272DAE8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844701" y="3366815"/>
                  <a:ext cx="1317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1E774E90-CBBB-44BA-B34F-A548555C9A9D}"/>
                    </a:ext>
                  </a:extLst>
                </p14:cNvPr>
                <p14:cNvContentPartPr/>
                <p14:nvPr/>
              </p14:nvContentPartPr>
              <p14:xfrm>
                <a:off x="5946461" y="3819335"/>
                <a:ext cx="80280" cy="14904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1E774E90-CBBB-44BA-B34F-A548555C9A9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942141" y="3815015"/>
                  <a:ext cx="889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975A1DFC-529E-47D5-BBE1-45C2E1B3EB95}"/>
                    </a:ext>
                  </a:extLst>
                </p14:cNvPr>
                <p14:cNvContentPartPr/>
                <p14:nvPr/>
              </p14:nvContentPartPr>
              <p14:xfrm>
                <a:off x="5892461" y="3638615"/>
                <a:ext cx="52920" cy="230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975A1DFC-529E-47D5-BBE1-45C2E1B3EB9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888141" y="3634295"/>
                  <a:ext cx="615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170074B8-98EE-4A7E-B576-CE6FCE294D92}"/>
                    </a:ext>
                  </a:extLst>
                </p14:cNvPr>
                <p14:cNvContentPartPr/>
                <p14:nvPr/>
              </p14:nvContentPartPr>
              <p14:xfrm>
                <a:off x="6007301" y="3431255"/>
                <a:ext cx="336960" cy="52848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170074B8-98EE-4A7E-B576-CE6FCE294D9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002981" y="3426935"/>
                  <a:ext cx="34560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77A75C79-6961-4211-AE43-70B7CFEDBDDA}"/>
                    </a:ext>
                  </a:extLst>
                </p14:cNvPr>
                <p14:cNvContentPartPr/>
                <p14:nvPr/>
              </p14:nvContentPartPr>
              <p14:xfrm>
                <a:off x="6827021" y="3749495"/>
                <a:ext cx="46800" cy="52848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77A75C79-6961-4211-AE43-70B7CFEDBDD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822701" y="3745175"/>
                  <a:ext cx="5544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6D812435-426E-43F3-A6C9-33676139A246}"/>
                    </a:ext>
                  </a:extLst>
                </p14:cNvPr>
                <p14:cNvContentPartPr/>
                <p14:nvPr/>
              </p14:nvContentPartPr>
              <p14:xfrm>
                <a:off x="6708221" y="3713855"/>
                <a:ext cx="338760" cy="19548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6D812435-426E-43F3-A6C9-33676139A24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703901" y="3709535"/>
                  <a:ext cx="3474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A18EB4F9-D009-41F5-9C5C-47FD314A91FB}"/>
                    </a:ext>
                  </a:extLst>
                </p14:cNvPr>
                <p14:cNvContentPartPr/>
                <p14:nvPr/>
              </p14:nvContentPartPr>
              <p14:xfrm>
                <a:off x="7114301" y="3630335"/>
                <a:ext cx="184680" cy="2844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A18EB4F9-D009-41F5-9C5C-47FD314A91F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109981" y="3626015"/>
                  <a:ext cx="1933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B483CF28-BD7B-42CD-BAFA-233ECFC3A703}"/>
                    </a:ext>
                  </a:extLst>
                </p14:cNvPr>
                <p14:cNvContentPartPr/>
                <p14:nvPr/>
              </p14:nvContentPartPr>
              <p14:xfrm>
                <a:off x="7296821" y="3728975"/>
                <a:ext cx="257040" cy="16272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B483CF28-BD7B-42CD-BAFA-233ECFC3A70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292501" y="3724655"/>
                  <a:ext cx="2656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5FC76242-E399-4AB7-917C-E010FEC1D6E5}"/>
                    </a:ext>
                  </a:extLst>
                </p14:cNvPr>
                <p14:cNvContentPartPr/>
                <p14:nvPr/>
              </p14:nvContentPartPr>
              <p14:xfrm>
                <a:off x="7733861" y="3689015"/>
                <a:ext cx="335520" cy="1994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5FC76242-E399-4AB7-917C-E010FEC1D6E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729541" y="3684695"/>
                  <a:ext cx="3441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0ACC94D5-99A8-4EF2-9ADC-7D0B487CFEF8}"/>
                    </a:ext>
                  </a:extLst>
                </p14:cNvPr>
                <p14:cNvContentPartPr/>
                <p14:nvPr/>
              </p14:nvContentPartPr>
              <p14:xfrm>
                <a:off x="8070461" y="3372935"/>
                <a:ext cx="52920" cy="49680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0ACC94D5-99A8-4EF2-9ADC-7D0B487CFEF8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066141" y="3368615"/>
                  <a:ext cx="6156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6842251A-F997-4F4A-AA5E-6B35D1D3006E}"/>
                    </a:ext>
                  </a:extLst>
                </p14:cNvPr>
                <p14:cNvContentPartPr/>
                <p14:nvPr/>
              </p14:nvContentPartPr>
              <p14:xfrm>
                <a:off x="8162621" y="3712775"/>
                <a:ext cx="260280" cy="1785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6842251A-F997-4F4A-AA5E-6B35D1D3006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158301" y="3708455"/>
                  <a:ext cx="2689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62AE36ED-4A19-4B81-8003-472B59473B5C}"/>
                    </a:ext>
                  </a:extLst>
                </p14:cNvPr>
                <p14:cNvContentPartPr/>
                <p14:nvPr/>
              </p14:nvContentPartPr>
              <p14:xfrm>
                <a:off x="8583461" y="3377255"/>
                <a:ext cx="106920" cy="52092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62AE36ED-4A19-4B81-8003-472B59473B5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579141" y="3372935"/>
                  <a:ext cx="11556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96BC647D-1FAE-46FF-BBB0-D8C5721E2AFF}"/>
                    </a:ext>
                  </a:extLst>
                </p14:cNvPr>
                <p14:cNvContentPartPr/>
                <p14:nvPr/>
              </p14:nvContentPartPr>
              <p14:xfrm>
                <a:off x="8433341" y="3618815"/>
                <a:ext cx="231480" cy="2484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96BC647D-1FAE-46FF-BBB0-D8C5721E2AF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429021" y="3614495"/>
                  <a:ext cx="2401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382C83EE-CCC4-4723-A558-BC216EB3C968}"/>
                    </a:ext>
                  </a:extLst>
                </p14:cNvPr>
                <p14:cNvContentPartPr/>
                <p14:nvPr/>
              </p14:nvContentPartPr>
              <p14:xfrm>
                <a:off x="8846621" y="3440615"/>
                <a:ext cx="86760" cy="44172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382C83EE-CCC4-4723-A558-BC216EB3C96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842301" y="3436295"/>
                  <a:ext cx="9540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65E19D2C-C2B2-4EDD-BE25-0A5CC25F1C55}"/>
                    </a:ext>
                  </a:extLst>
                </p14:cNvPr>
                <p14:cNvContentPartPr/>
                <p14:nvPr/>
              </p14:nvContentPartPr>
              <p14:xfrm>
                <a:off x="8664461" y="3578495"/>
                <a:ext cx="346680" cy="4068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65E19D2C-C2B2-4EDD-BE25-0A5CC25F1C5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660141" y="3574175"/>
                  <a:ext cx="3553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D14100FD-056A-49C7-8433-147A8074CC2A}"/>
                    </a:ext>
                  </a:extLst>
                </p14:cNvPr>
                <p14:cNvContentPartPr/>
                <p14:nvPr/>
              </p14:nvContentPartPr>
              <p14:xfrm>
                <a:off x="8988821" y="3751655"/>
                <a:ext cx="264240" cy="17460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D14100FD-056A-49C7-8433-147A8074CC2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984501" y="3747335"/>
                  <a:ext cx="2728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69FBE858-DBDE-4D00-9405-B6B68BF44FC1}"/>
                    </a:ext>
                  </a:extLst>
                </p14:cNvPr>
                <p14:cNvContentPartPr/>
                <p14:nvPr/>
              </p14:nvContentPartPr>
              <p14:xfrm>
                <a:off x="9754541" y="3437375"/>
                <a:ext cx="146160" cy="49104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69FBE858-DBDE-4D00-9405-B6B68BF44FC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750221" y="3433055"/>
                  <a:ext cx="15480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F235F315-D19C-4C77-8FBE-06926901C2AD}"/>
                    </a:ext>
                  </a:extLst>
                </p14:cNvPr>
                <p14:cNvContentPartPr/>
                <p14:nvPr/>
              </p14:nvContentPartPr>
              <p14:xfrm>
                <a:off x="9509021" y="3684695"/>
                <a:ext cx="357840" cy="1008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F235F315-D19C-4C77-8FBE-06926901C2A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504701" y="3680375"/>
                  <a:ext cx="36648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13BBA30F-448C-4EDE-A796-6E3713564E13}"/>
                    </a:ext>
                  </a:extLst>
                </p14:cNvPr>
                <p14:cNvContentPartPr/>
                <p14:nvPr/>
              </p14:nvContentPartPr>
              <p14:xfrm>
                <a:off x="9941741" y="3715295"/>
                <a:ext cx="208080" cy="26424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13BBA30F-448C-4EDE-A796-6E3713564E1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937421" y="3710975"/>
                  <a:ext cx="2167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9912C9AB-353C-462C-B961-C485DE9DC14B}"/>
                    </a:ext>
                  </a:extLst>
                </p14:cNvPr>
                <p14:cNvContentPartPr/>
                <p14:nvPr/>
              </p14:nvContentPartPr>
              <p14:xfrm>
                <a:off x="10210661" y="3772175"/>
                <a:ext cx="433440" cy="19692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9912C9AB-353C-462C-B961-C485DE9DC14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206341" y="3767855"/>
                  <a:ext cx="4420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03C8EB64-4715-4844-BB23-603D3240B75B}"/>
                    </a:ext>
                  </a:extLst>
                </p14:cNvPr>
                <p14:cNvContentPartPr/>
                <p14:nvPr/>
              </p14:nvContentPartPr>
              <p14:xfrm>
                <a:off x="10911221" y="3789815"/>
                <a:ext cx="312840" cy="22572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03C8EB64-4715-4844-BB23-603D3240B75B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906901" y="3785495"/>
                  <a:ext cx="3214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8B2D8E0A-5871-4E9A-9D70-615324C2BDC8}"/>
                    </a:ext>
                  </a:extLst>
                </p14:cNvPr>
                <p14:cNvContentPartPr/>
                <p14:nvPr/>
              </p14:nvContentPartPr>
              <p14:xfrm>
                <a:off x="11194541" y="3421535"/>
                <a:ext cx="23760" cy="60444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8B2D8E0A-5871-4E9A-9D70-615324C2BDC8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190221" y="3417215"/>
                  <a:ext cx="32400" cy="61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F1AB6F10-D7E8-4ABF-88F2-6E243CF06779}"/>
                    </a:ext>
                  </a:extLst>
                </p14:cNvPr>
                <p14:cNvContentPartPr/>
                <p14:nvPr/>
              </p14:nvContentPartPr>
              <p14:xfrm>
                <a:off x="11284181" y="3872255"/>
                <a:ext cx="599400" cy="24660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F1AB6F10-D7E8-4ABF-88F2-6E243CF06779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279861" y="3867935"/>
                  <a:ext cx="60804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uppo 186">
            <a:extLst>
              <a:ext uri="{FF2B5EF4-FFF2-40B4-BE49-F238E27FC236}">
                <a16:creationId xmlns:a16="http://schemas.microsoft.com/office/drawing/2014/main" id="{5C87AB56-F1F0-4354-A7E1-D41A3171A53A}"/>
              </a:ext>
            </a:extLst>
          </p:cNvPr>
          <p:cNvGrpSpPr/>
          <p:nvPr/>
        </p:nvGrpSpPr>
        <p:grpSpPr>
          <a:xfrm>
            <a:off x="88901" y="3346655"/>
            <a:ext cx="5449680" cy="1731600"/>
            <a:chOff x="88901" y="3346655"/>
            <a:chExt cx="5449680" cy="173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BD26F6A6-DCCE-4504-A44B-DBC2C5BE69E6}"/>
                    </a:ext>
                  </a:extLst>
                </p14:cNvPr>
                <p14:cNvContentPartPr/>
                <p14:nvPr/>
              </p14:nvContentPartPr>
              <p14:xfrm>
                <a:off x="125261" y="3548615"/>
                <a:ext cx="240120" cy="32508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BD26F6A6-DCCE-4504-A44B-DBC2C5BE69E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20941" y="3544295"/>
                  <a:ext cx="2487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842EECA4-524E-4AF7-86A7-FC2ABBCE46CA}"/>
                    </a:ext>
                  </a:extLst>
                </p14:cNvPr>
                <p14:cNvContentPartPr/>
                <p14:nvPr/>
              </p14:nvContentPartPr>
              <p14:xfrm>
                <a:off x="123461" y="3740855"/>
                <a:ext cx="271080" cy="1548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842EECA4-524E-4AF7-86A7-FC2ABBCE46C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19141" y="3736535"/>
                  <a:ext cx="279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22FC496E-DB96-4BBC-8998-8C7A0DA65126}"/>
                    </a:ext>
                  </a:extLst>
                </p14:cNvPr>
                <p14:cNvContentPartPr/>
                <p14:nvPr/>
              </p14:nvContentPartPr>
              <p14:xfrm>
                <a:off x="462581" y="3570935"/>
                <a:ext cx="78120" cy="24120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22FC496E-DB96-4BBC-8998-8C7A0DA6512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8261" y="3566615"/>
                  <a:ext cx="867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40A2F19C-7590-4E6B-A400-4D4F72BD3D45}"/>
                    </a:ext>
                  </a:extLst>
                </p14:cNvPr>
                <p14:cNvContentPartPr/>
                <p14:nvPr/>
              </p14:nvContentPartPr>
              <p14:xfrm>
                <a:off x="657701" y="3626735"/>
                <a:ext cx="267120" cy="18684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40A2F19C-7590-4E6B-A400-4D4F72BD3D4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53381" y="3622415"/>
                  <a:ext cx="2757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BCF8AA74-1C11-4479-B73E-6FA148057D42}"/>
                    </a:ext>
                  </a:extLst>
                </p14:cNvPr>
                <p14:cNvContentPartPr/>
                <p14:nvPr/>
              </p14:nvContentPartPr>
              <p14:xfrm>
                <a:off x="937061" y="3626375"/>
                <a:ext cx="261720" cy="21312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BCF8AA74-1C11-4479-B73E-6FA148057D4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32741" y="3622055"/>
                  <a:ext cx="2703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ED7B8206-747D-495F-8E4F-ACF60E4A74C4}"/>
                    </a:ext>
                  </a:extLst>
                </p14:cNvPr>
                <p14:cNvContentPartPr/>
                <p14:nvPr/>
              </p14:nvContentPartPr>
              <p14:xfrm>
                <a:off x="1263581" y="3630695"/>
                <a:ext cx="249840" cy="23904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ED7B8206-747D-495F-8E4F-ACF60E4A74C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259261" y="3626375"/>
                  <a:ext cx="2584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E3E45509-5B65-477B-8B3D-A9B11DEFBE81}"/>
                    </a:ext>
                  </a:extLst>
                </p14:cNvPr>
                <p14:cNvContentPartPr/>
                <p14:nvPr/>
              </p14:nvContentPartPr>
              <p14:xfrm>
                <a:off x="2109581" y="3642935"/>
                <a:ext cx="324360" cy="21528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E3E45509-5B65-477B-8B3D-A9B11DEFBE81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105261" y="3638615"/>
                  <a:ext cx="3330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5D106801-0287-4008-8889-37F6B2012C65}"/>
                    </a:ext>
                  </a:extLst>
                </p14:cNvPr>
                <p14:cNvContentPartPr/>
                <p14:nvPr/>
              </p14:nvContentPartPr>
              <p14:xfrm>
                <a:off x="2323421" y="3346655"/>
                <a:ext cx="153720" cy="50112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5D106801-0287-4008-8889-37F6B2012C6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319101" y="3342335"/>
                  <a:ext cx="16236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91302151-42E3-4304-8065-8A80A5F642EA}"/>
                    </a:ext>
                  </a:extLst>
                </p14:cNvPr>
                <p14:cNvContentPartPr/>
                <p14:nvPr/>
              </p14:nvContentPartPr>
              <p14:xfrm>
                <a:off x="2564621" y="3673175"/>
                <a:ext cx="186480" cy="1987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91302151-42E3-4304-8065-8A80A5F642E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560301" y="3668855"/>
                  <a:ext cx="1951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6A2101C2-0BB6-4F8A-B2A3-63273B7821D4}"/>
                    </a:ext>
                  </a:extLst>
                </p14:cNvPr>
                <p14:cNvContentPartPr/>
                <p14:nvPr/>
              </p14:nvContentPartPr>
              <p14:xfrm>
                <a:off x="2804741" y="3357815"/>
                <a:ext cx="488160" cy="9522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6A2101C2-0BB6-4F8A-B2A3-63273B7821D4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800421" y="3353495"/>
                  <a:ext cx="496800" cy="9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21E6A3F5-6D3A-4EEC-A285-A6AE0C959E32}"/>
                    </a:ext>
                  </a:extLst>
                </p14:cNvPr>
                <p14:cNvContentPartPr/>
                <p14:nvPr/>
              </p14:nvContentPartPr>
              <p14:xfrm>
                <a:off x="2854061" y="3849215"/>
                <a:ext cx="218520" cy="2160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21E6A3F5-6D3A-4EEC-A285-A6AE0C959E3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849741" y="3844895"/>
                  <a:ext cx="2271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5F22B812-C671-46D3-8E20-965C434FDE06}"/>
                    </a:ext>
                  </a:extLst>
                </p14:cNvPr>
                <p14:cNvContentPartPr/>
                <p14:nvPr/>
              </p14:nvContentPartPr>
              <p14:xfrm>
                <a:off x="3250781" y="3677495"/>
                <a:ext cx="68400" cy="18108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5F22B812-C671-46D3-8E20-965C434FDE0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246461" y="3673175"/>
                  <a:ext cx="770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DDFDF6DC-EBB3-4ED8-8919-F32D8CFAFDEC}"/>
                    </a:ext>
                  </a:extLst>
                </p14:cNvPr>
                <p14:cNvContentPartPr/>
                <p14:nvPr/>
              </p14:nvContentPartPr>
              <p14:xfrm>
                <a:off x="3483341" y="3776855"/>
                <a:ext cx="235080" cy="1774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DDFDF6DC-EBB3-4ED8-8919-F32D8CFAFDEC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479021" y="3772535"/>
                  <a:ext cx="2437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A78D61D1-A8B6-4AA4-AFC6-340979C6F381}"/>
                    </a:ext>
                  </a:extLst>
                </p14:cNvPr>
                <p14:cNvContentPartPr/>
                <p14:nvPr/>
              </p14:nvContentPartPr>
              <p14:xfrm>
                <a:off x="3877181" y="3897095"/>
                <a:ext cx="27000" cy="1404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A78D61D1-A8B6-4AA4-AFC6-340979C6F381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872861" y="3892775"/>
                  <a:ext cx="356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AB7151E8-2126-4D88-A992-168570379C22}"/>
                    </a:ext>
                  </a:extLst>
                </p14:cNvPr>
                <p14:cNvContentPartPr/>
                <p14:nvPr/>
              </p14:nvContentPartPr>
              <p14:xfrm>
                <a:off x="3887981" y="3664535"/>
                <a:ext cx="36000" cy="2088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AB7151E8-2126-4D88-A992-168570379C2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883661" y="3660215"/>
                  <a:ext cx="446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48C12319-A2A0-4ECA-B3CA-4A76C5A5FD70}"/>
                    </a:ext>
                  </a:extLst>
                </p14:cNvPr>
                <p14:cNvContentPartPr/>
                <p14:nvPr/>
              </p14:nvContentPartPr>
              <p14:xfrm>
                <a:off x="3803381" y="3764975"/>
                <a:ext cx="133200" cy="1256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48C12319-A2A0-4ECA-B3CA-4A76C5A5FD7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799061" y="3760655"/>
                  <a:ext cx="1418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C4DBB95A-8E66-4BAE-8C54-B527796688AF}"/>
                    </a:ext>
                  </a:extLst>
                </p14:cNvPr>
                <p14:cNvContentPartPr/>
                <p14:nvPr/>
              </p14:nvContentPartPr>
              <p14:xfrm>
                <a:off x="4078781" y="3725735"/>
                <a:ext cx="496800" cy="21564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C4DBB95A-8E66-4BAE-8C54-B527796688AF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074461" y="3721415"/>
                  <a:ext cx="5054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80552F75-8BF9-4DB1-B4E0-2B9200148CF6}"/>
                    </a:ext>
                  </a:extLst>
                </p14:cNvPr>
                <p14:cNvContentPartPr/>
                <p14:nvPr/>
              </p14:nvContentPartPr>
              <p14:xfrm>
                <a:off x="4695461" y="3779735"/>
                <a:ext cx="455040" cy="2016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80552F75-8BF9-4DB1-B4E0-2B9200148CF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691141" y="3775415"/>
                  <a:ext cx="4636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08C625F6-7D48-4B84-9D1C-83A20B789797}"/>
                    </a:ext>
                  </a:extLst>
                </p14:cNvPr>
                <p14:cNvContentPartPr/>
                <p14:nvPr/>
              </p14:nvContentPartPr>
              <p14:xfrm>
                <a:off x="5229701" y="3805295"/>
                <a:ext cx="308880" cy="17532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08C625F6-7D48-4B84-9D1C-83A20B78979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225381" y="3800975"/>
                  <a:ext cx="3175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78A1A64B-E9E2-49EF-9F3C-52FD649C5234}"/>
                    </a:ext>
                  </a:extLst>
                </p14:cNvPr>
                <p14:cNvContentPartPr/>
                <p14:nvPr/>
              </p14:nvContentPartPr>
              <p14:xfrm>
                <a:off x="182501" y="4437455"/>
                <a:ext cx="39600" cy="54936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78A1A64B-E9E2-49EF-9F3C-52FD649C5234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78181" y="4433135"/>
                  <a:ext cx="4824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7708CD14-3CAF-47C5-ABFE-48FE3BDC2BE8}"/>
                    </a:ext>
                  </a:extLst>
                </p14:cNvPr>
                <p14:cNvContentPartPr/>
                <p14:nvPr/>
              </p14:nvContentPartPr>
              <p14:xfrm>
                <a:off x="88901" y="4406495"/>
                <a:ext cx="346320" cy="2278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7708CD14-3CAF-47C5-ABFE-48FE3BDC2BE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4581" y="4402175"/>
                  <a:ext cx="3549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2DEEBDE2-0083-4CFB-8508-D89F472EC926}"/>
                    </a:ext>
                  </a:extLst>
                </p14:cNvPr>
                <p14:cNvContentPartPr/>
                <p14:nvPr/>
              </p14:nvContentPartPr>
              <p14:xfrm>
                <a:off x="524861" y="4113095"/>
                <a:ext cx="107640" cy="54252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2DEEBDE2-0083-4CFB-8508-D89F472EC92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20541" y="4108775"/>
                  <a:ext cx="11628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839FC23D-7ACD-43D4-9A78-9C04356FD15C}"/>
                    </a:ext>
                  </a:extLst>
                </p14:cNvPr>
                <p14:cNvContentPartPr/>
                <p14:nvPr/>
              </p14:nvContentPartPr>
              <p14:xfrm>
                <a:off x="334421" y="4339175"/>
                <a:ext cx="366480" cy="111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839FC23D-7ACD-43D4-9A78-9C04356FD15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30101" y="4334855"/>
                  <a:ext cx="3751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2DEC8855-FD77-4ABA-85B5-E2844B6B0896}"/>
                    </a:ext>
                  </a:extLst>
                </p14:cNvPr>
                <p14:cNvContentPartPr/>
                <p14:nvPr/>
              </p14:nvContentPartPr>
              <p14:xfrm>
                <a:off x="785861" y="4408655"/>
                <a:ext cx="115560" cy="18180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2DEC8855-FD77-4ABA-85B5-E2844B6B089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81541" y="4404335"/>
                  <a:ext cx="1242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80A734E1-9EA9-4F57-B6AF-8FA4DD1DBEB1}"/>
                    </a:ext>
                  </a:extLst>
                </p14:cNvPr>
                <p14:cNvContentPartPr/>
                <p14:nvPr/>
              </p14:nvContentPartPr>
              <p14:xfrm>
                <a:off x="1567061" y="4392815"/>
                <a:ext cx="286560" cy="22608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80A734E1-9EA9-4F57-B6AF-8FA4DD1DBEB1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562741" y="4388495"/>
                  <a:ext cx="2952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E4BAC7F0-DE4A-4D95-B84B-F3639714349B}"/>
                    </a:ext>
                  </a:extLst>
                </p14:cNvPr>
                <p14:cNvContentPartPr/>
                <p14:nvPr/>
              </p14:nvContentPartPr>
              <p14:xfrm>
                <a:off x="1763981" y="3974135"/>
                <a:ext cx="162720" cy="6451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E4BAC7F0-DE4A-4D95-B84B-F3639714349B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759661" y="3969815"/>
                  <a:ext cx="171360" cy="65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7274CB1B-7429-4448-B585-A25257536C16}"/>
                    </a:ext>
                  </a:extLst>
                </p14:cNvPr>
                <p14:cNvContentPartPr/>
                <p14:nvPr/>
              </p14:nvContentPartPr>
              <p14:xfrm>
                <a:off x="2018501" y="4451495"/>
                <a:ext cx="204480" cy="16344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7274CB1B-7429-4448-B585-A25257536C16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014181" y="4447175"/>
                  <a:ext cx="2131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A851FFEE-E431-4146-A25A-A47B71EB9E40}"/>
                    </a:ext>
                  </a:extLst>
                </p14:cNvPr>
                <p14:cNvContentPartPr/>
                <p14:nvPr/>
              </p14:nvContentPartPr>
              <p14:xfrm>
                <a:off x="2386061" y="4048655"/>
                <a:ext cx="319320" cy="5745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A851FFEE-E431-4146-A25A-A47B71EB9E4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381741" y="4044335"/>
                  <a:ext cx="32796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897AE31A-ACDE-461E-BEFB-EBD37E6310A0}"/>
                    </a:ext>
                  </a:extLst>
                </p14:cNvPr>
                <p14:cNvContentPartPr/>
                <p14:nvPr/>
              </p14:nvContentPartPr>
              <p14:xfrm>
                <a:off x="3522581" y="4382735"/>
                <a:ext cx="26280" cy="69552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897AE31A-ACDE-461E-BEFB-EBD37E6310A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3518261" y="4378415"/>
                  <a:ext cx="34920" cy="70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F5E8C289-F701-488E-9C0C-0AA6C8716D2C}"/>
                    </a:ext>
                  </a:extLst>
                </p14:cNvPr>
                <p14:cNvContentPartPr/>
                <p14:nvPr/>
              </p14:nvContentPartPr>
              <p14:xfrm>
                <a:off x="3427541" y="4397135"/>
                <a:ext cx="347400" cy="25488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F5E8C289-F701-488E-9C0C-0AA6C8716D2C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423221" y="4392815"/>
                  <a:ext cx="3560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A4F7E90D-ADB3-405F-ABE2-17138EC3711A}"/>
                    </a:ext>
                  </a:extLst>
                </p14:cNvPr>
                <p14:cNvContentPartPr/>
                <p14:nvPr/>
              </p14:nvContentPartPr>
              <p14:xfrm>
                <a:off x="3884021" y="4492535"/>
                <a:ext cx="55080" cy="11160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A4F7E90D-ADB3-405F-ABE2-17138EC3711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879701" y="4488215"/>
                  <a:ext cx="637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FA9DF063-B4DC-4873-85C9-31D865EC9BBC}"/>
                    </a:ext>
                  </a:extLst>
                </p14:cNvPr>
                <p14:cNvContentPartPr/>
                <p14:nvPr/>
              </p14:nvContentPartPr>
              <p14:xfrm>
                <a:off x="3867461" y="4351415"/>
                <a:ext cx="30960" cy="4536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FA9DF063-B4DC-4873-85C9-31D865EC9BBC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3863141" y="4347095"/>
                  <a:ext cx="396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6996F921-D472-4FF1-ABD3-C7BBCFDC5D15}"/>
                    </a:ext>
                  </a:extLst>
                </p14:cNvPr>
                <p14:cNvContentPartPr/>
                <p14:nvPr/>
              </p14:nvContentPartPr>
              <p14:xfrm>
                <a:off x="4115861" y="4414775"/>
                <a:ext cx="447120" cy="22140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6996F921-D472-4FF1-ABD3-C7BBCFDC5D15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111541" y="4410455"/>
                  <a:ext cx="4557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49DEDD3E-7ED0-488B-AE14-473787CB7856}"/>
                    </a:ext>
                  </a:extLst>
                </p14:cNvPr>
                <p14:cNvContentPartPr/>
                <p14:nvPr/>
              </p14:nvContentPartPr>
              <p14:xfrm>
                <a:off x="4676381" y="4438895"/>
                <a:ext cx="319680" cy="23112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49DEDD3E-7ED0-488B-AE14-473787CB7856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672061" y="4434575"/>
                  <a:ext cx="3283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80B1E2A3-D876-42AA-8BBD-E758D1B5B6D1}"/>
                    </a:ext>
                  </a:extLst>
                </p14:cNvPr>
                <p14:cNvContentPartPr/>
                <p14:nvPr/>
              </p14:nvContentPartPr>
              <p14:xfrm>
                <a:off x="5089661" y="4393535"/>
                <a:ext cx="284040" cy="24120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80B1E2A3-D876-42AA-8BBD-E758D1B5B6D1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085341" y="4389215"/>
                  <a:ext cx="292680" cy="24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uppo 198">
            <a:extLst>
              <a:ext uri="{FF2B5EF4-FFF2-40B4-BE49-F238E27FC236}">
                <a16:creationId xmlns:a16="http://schemas.microsoft.com/office/drawing/2014/main" id="{8EAC414D-C968-4FAB-95AA-4083563D15BC}"/>
              </a:ext>
            </a:extLst>
          </p:cNvPr>
          <p:cNvGrpSpPr/>
          <p:nvPr/>
        </p:nvGrpSpPr>
        <p:grpSpPr>
          <a:xfrm>
            <a:off x="5931341" y="4387415"/>
            <a:ext cx="2504160" cy="639360"/>
            <a:chOff x="5931341" y="4387415"/>
            <a:chExt cx="2504160" cy="63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C982773A-8B52-4301-8E4D-3885CF28A609}"/>
                    </a:ext>
                  </a:extLst>
                </p14:cNvPr>
                <p14:cNvContentPartPr/>
                <p14:nvPr/>
              </p14:nvContentPartPr>
              <p14:xfrm>
                <a:off x="5993621" y="4389575"/>
                <a:ext cx="325080" cy="22788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C982773A-8B52-4301-8E4D-3885CF28A60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989301" y="4385255"/>
                  <a:ext cx="333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927EDBD8-1D8F-4BDD-9387-D121E890B618}"/>
                    </a:ext>
                  </a:extLst>
                </p14:cNvPr>
                <p14:cNvContentPartPr/>
                <p14:nvPr/>
              </p14:nvContentPartPr>
              <p14:xfrm>
                <a:off x="5931341" y="4508375"/>
                <a:ext cx="468000" cy="51840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927EDBD8-1D8F-4BDD-9387-D121E890B618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927021" y="4504055"/>
                  <a:ext cx="47664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28606AC2-7588-4B0F-9D52-B766941BF368}"/>
                    </a:ext>
                  </a:extLst>
                </p14:cNvPr>
                <p14:cNvContentPartPr/>
                <p14:nvPr/>
              </p14:nvContentPartPr>
              <p14:xfrm>
                <a:off x="6402941" y="4418015"/>
                <a:ext cx="191880" cy="20736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28606AC2-7588-4B0F-9D52-B766941BF368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398621" y="4413695"/>
                  <a:ext cx="2005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FA8AC381-0D93-4E01-8E00-70DE16F70516}"/>
                    </a:ext>
                  </a:extLst>
                </p14:cNvPr>
                <p14:cNvContentPartPr/>
                <p14:nvPr/>
              </p14:nvContentPartPr>
              <p14:xfrm>
                <a:off x="6694181" y="4455455"/>
                <a:ext cx="252720" cy="23940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FA8AC381-0D93-4E01-8E00-70DE16F70516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689861" y="4451135"/>
                  <a:ext cx="261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5D470505-409F-463C-B3D6-E20E98B27751}"/>
                    </a:ext>
                  </a:extLst>
                </p14:cNvPr>
                <p14:cNvContentPartPr/>
                <p14:nvPr/>
              </p14:nvContentPartPr>
              <p14:xfrm>
                <a:off x="7046621" y="4468775"/>
                <a:ext cx="218160" cy="22284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5D470505-409F-463C-B3D6-E20E98B2775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042301" y="4464455"/>
                  <a:ext cx="2268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9D7BEA21-D790-4BCC-9628-79815DCF94BE}"/>
                    </a:ext>
                  </a:extLst>
                </p14:cNvPr>
                <p14:cNvContentPartPr/>
                <p14:nvPr/>
              </p14:nvContentPartPr>
              <p14:xfrm>
                <a:off x="7343261" y="4484255"/>
                <a:ext cx="451080" cy="18216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9D7BEA21-D790-4BCC-9628-79815DCF94BE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338941" y="4479935"/>
                  <a:ext cx="4597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5CF4E56A-0DE4-4645-A221-502C625E2017}"/>
                    </a:ext>
                  </a:extLst>
                </p14:cNvPr>
                <p14:cNvContentPartPr/>
                <p14:nvPr/>
              </p14:nvContentPartPr>
              <p14:xfrm>
                <a:off x="7682381" y="4387415"/>
                <a:ext cx="18720" cy="3528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5CF4E56A-0DE4-4645-A221-502C625E201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7678061" y="4383095"/>
                  <a:ext cx="27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6AAC7188-E8EB-437C-ADF8-C1C8DDD490DB}"/>
                    </a:ext>
                  </a:extLst>
                </p14:cNvPr>
                <p14:cNvContentPartPr/>
                <p14:nvPr/>
              </p14:nvContentPartPr>
              <p14:xfrm>
                <a:off x="7963181" y="4489295"/>
                <a:ext cx="472320" cy="17352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6AAC7188-E8EB-437C-ADF8-C1C8DDD490DB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958861" y="4484975"/>
                  <a:ext cx="4809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5C83C9EB-0560-4FEC-B272-4B03F3093BC6}"/>
                    </a:ext>
                  </a:extLst>
                </p14:cNvPr>
                <p14:cNvContentPartPr/>
                <p14:nvPr/>
              </p14:nvContentPartPr>
              <p14:xfrm>
                <a:off x="8339021" y="4441415"/>
                <a:ext cx="46080" cy="2772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5C83C9EB-0560-4FEC-B272-4B03F3093BC6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334701" y="4437095"/>
                  <a:ext cx="5472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8" name="Gruppo 257">
            <a:extLst>
              <a:ext uri="{FF2B5EF4-FFF2-40B4-BE49-F238E27FC236}">
                <a16:creationId xmlns:a16="http://schemas.microsoft.com/office/drawing/2014/main" id="{7F52A3C4-C50E-4FFE-AB93-1D2F1AB538C3}"/>
              </a:ext>
            </a:extLst>
          </p:cNvPr>
          <p:cNvGrpSpPr/>
          <p:nvPr/>
        </p:nvGrpSpPr>
        <p:grpSpPr>
          <a:xfrm>
            <a:off x="187901" y="5148815"/>
            <a:ext cx="696960" cy="633960"/>
            <a:chOff x="187901" y="5148815"/>
            <a:chExt cx="696960" cy="63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941B7DF8-E1AC-4341-B24A-8E56476E42B9}"/>
                    </a:ext>
                  </a:extLst>
                </p14:cNvPr>
                <p14:cNvContentPartPr/>
                <p14:nvPr/>
              </p14:nvContentPartPr>
              <p14:xfrm>
                <a:off x="187901" y="5148815"/>
                <a:ext cx="267480" cy="63396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941B7DF8-E1AC-4341-B24A-8E56476E42B9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83581" y="5144495"/>
                  <a:ext cx="276120" cy="64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1A856968-22ED-4506-A04D-6D6455C18DAE}"/>
                    </a:ext>
                  </a:extLst>
                </p14:cNvPr>
                <p14:cNvContentPartPr/>
                <p14:nvPr/>
              </p14:nvContentPartPr>
              <p14:xfrm>
                <a:off x="454661" y="5284535"/>
                <a:ext cx="430200" cy="33444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1A856968-22ED-4506-A04D-6D6455C18DAE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450341" y="5280215"/>
                  <a:ext cx="438840" cy="34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08" name="Input penna 207">
                <a:extLst>
                  <a:ext uri="{FF2B5EF4-FFF2-40B4-BE49-F238E27FC236}">
                    <a16:creationId xmlns:a16="http://schemas.microsoft.com/office/drawing/2014/main" id="{9FB08A53-8E23-4E85-8CC4-C44E321EF7BE}"/>
                  </a:ext>
                </a:extLst>
              </p14:cNvPr>
              <p14:cNvContentPartPr/>
              <p14:nvPr/>
            </p14:nvContentPartPr>
            <p14:xfrm>
              <a:off x="3396581" y="5024255"/>
              <a:ext cx="504000" cy="769320"/>
            </p14:xfrm>
          </p:contentPart>
        </mc:Choice>
        <mc:Fallback xmlns="">
          <p:pic>
            <p:nvPicPr>
              <p:cNvPr id="208" name="Input penna 207">
                <a:extLst>
                  <a:ext uri="{FF2B5EF4-FFF2-40B4-BE49-F238E27FC236}">
                    <a16:creationId xmlns:a16="http://schemas.microsoft.com/office/drawing/2014/main" id="{9FB08A53-8E23-4E85-8CC4-C44E321EF7BE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3392261" y="5019935"/>
                <a:ext cx="512640" cy="77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5" name="Gruppo 254">
            <a:extLst>
              <a:ext uri="{FF2B5EF4-FFF2-40B4-BE49-F238E27FC236}">
                <a16:creationId xmlns:a16="http://schemas.microsoft.com/office/drawing/2014/main" id="{7B392CC3-B604-4BCD-BE11-87F626093379}"/>
              </a:ext>
            </a:extLst>
          </p:cNvPr>
          <p:cNvGrpSpPr/>
          <p:nvPr/>
        </p:nvGrpSpPr>
        <p:grpSpPr>
          <a:xfrm>
            <a:off x="4435181" y="5024255"/>
            <a:ext cx="538920" cy="732240"/>
            <a:chOff x="4435181" y="5024255"/>
            <a:chExt cx="538920" cy="73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8939BAEC-8B86-4BD3-801D-56CAEB07C8D1}"/>
                    </a:ext>
                  </a:extLst>
                </p14:cNvPr>
                <p14:cNvContentPartPr/>
                <p14:nvPr/>
              </p14:nvContentPartPr>
              <p14:xfrm>
                <a:off x="4435181" y="5024255"/>
                <a:ext cx="304200" cy="7322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8939BAEC-8B86-4BD3-801D-56CAEB07C8D1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430861" y="5019935"/>
                  <a:ext cx="312840" cy="74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7AAA453F-5D0E-40E4-ACCC-40E110666E65}"/>
                    </a:ext>
                  </a:extLst>
                </p14:cNvPr>
                <p14:cNvContentPartPr/>
                <p14:nvPr/>
              </p14:nvContentPartPr>
              <p14:xfrm>
                <a:off x="4705541" y="5273015"/>
                <a:ext cx="268560" cy="3024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7AAA453F-5D0E-40E4-ACCC-40E110666E6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701221" y="5268695"/>
                  <a:ext cx="2772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uppo 253">
            <a:extLst>
              <a:ext uri="{FF2B5EF4-FFF2-40B4-BE49-F238E27FC236}">
                <a16:creationId xmlns:a16="http://schemas.microsoft.com/office/drawing/2014/main" id="{597DDE7A-1239-490A-83D3-4DB039F497DB}"/>
              </a:ext>
            </a:extLst>
          </p:cNvPr>
          <p:cNvGrpSpPr/>
          <p:nvPr/>
        </p:nvGrpSpPr>
        <p:grpSpPr>
          <a:xfrm>
            <a:off x="5291621" y="5096975"/>
            <a:ext cx="1566360" cy="690840"/>
            <a:chOff x="5291621" y="5096975"/>
            <a:chExt cx="15663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03126A9B-B8BE-44CD-9165-8641CC7BD2E2}"/>
                    </a:ext>
                  </a:extLst>
                </p14:cNvPr>
                <p14:cNvContentPartPr/>
                <p14:nvPr/>
              </p14:nvContentPartPr>
              <p14:xfrm>
                <a:off x="5291621" y="5483615"/>
                <a:ext cx="215280" cy="2412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03126A9B-B8BE-44CD-9165-8641CC7BD2E2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287301" y="5479295"/>
                  <a:ext cx="2239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376AE082-D922-4F21-9856-667C15D129AC}"/>
                    </a:ext>
                  </a:extLst>
                </p14:cNvPr>
                <p14:cNvContentPartPr/>
                <p14:nvPr/>
              </p14:nvContentPartPr>
              <p14:xfrm>
                <a:off x="5374781" y="5381375"/>
                <a:ext cx="27000" cy="25884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376AE082-D922-4F21-9856-667C15D129A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370461" y="5377055"/>
                  <a:ext cx="356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A9D14C0E-B327-492E-A345-D6EB9D324D8B}"/>
                    </a:ext>
                  </a:extLst>
                </p14:cNvPr>
                <p14:cNvContentPartPr/>
                <p14:nvPr/>
              </p14:nvContentPartPr>
              <p14:xfrm>
                <a:off x="6055181" y="5457695"/>
                <a:ext cx="348480" cy="19116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A9D14C0E-B327-492E-A345-D6EB9D324D8B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050861" y="5453375"/>
                  <a:ext cx="3571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850916C5-5B28-40F3-ACF9-30D6577C5566}"/>
                    </a:ext>
                  </a:extLst>
                </p14:cNvPr>
                <p14:cNvContentPartPr/>
                <p14:nvPr/>
              </p14:nvContentPartPr>
              <p14:xfrm>
                <a:off x="6345341" y="5096975"/>
                <a:ext cx="206280" cy="60624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850916C5-5B28-40F3-ACF9-30D6577C5566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341021" y="5092655"/>
                  <a:ext cx="214920" cy="61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49DD11FA-47BA-40FE-AB90-9AF0F7687617}"/>
                    </a:ext>
                  </a:extLst>
                </p14:cNvPr>
                <p14:cNvContentPartPr/>
                <p14:nvPr/>
              </p14:nvContentPartPr>
              <p14:xfrm>
                <a:off x="6684461" y="5134055"/>
                <a:ext cx="173520" cy="65376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49DD11FA-47BA-40FE-AB90-9AF0F7687617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680141" y="5129735"/>
                  <a:ext cx="182160" cy="66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uppo 252">
            <a:extLst>
              <a:ext uri="{FF2B5EF4-FFF2-40B4-BE49-F238E27FC236}">
                <a16:creationId xmlns:a16="http://schemas.microsoft.com/office/drawing/2014/main" id="{38296BFF-620C-41F6-8067-F18B51674A17}"/>
              </a:ext>
            </a:extLst>
          </p:cNvPr>
          <p:cNvGrpSpPr/>
          <p:nvPr/>
        </p:nvGrpSpPr>
        <p:grpSpPr>
          <a:xfrm>
            <a:off x="7566101" y="5081855"/>
            <a:ext cx="814320" cy="599400"/>
            <a:chOff x="7566101" y="5081855"/>
            <a:chExt cx="814320" cy="59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022FEAF1-B9C8-43BA-806E-0785E02DBC4A}"/>
                    </a:ext>
                  </a:extLst>
                </p14:cNvPr>
                <p14:cNvContentPartPr/>
                <p14:nvPr/>
              </p14:nvContentPartPr>
              <p14:xfrm>
                <a:off x="7566101" y="5426375"/>
                <a:ext cx="239400" cy="17208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022FEAF1-B9C8-43BA-806E-0785E02DBC4A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561781" y="5422055"/>
                  <a:ext cx="2480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8375EECA-0D56-48EE-8335-9650A6CB3B51}"/>
                    </a:ext>
                  </a:extLst>
                </p14:cNvPr>
                <p14:cNvContentPartPr/>
                <p14:nvPr/>
              </p14:nvContentPartPr>
              <p14:xfrm>
                <a:off x="7769861" y="5081855"/>
                <a:ext cx="289800" cy="55908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8375EECA-0D56-48EE-8335-9650A6CB3B5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765541" y="5077535"/>
                  <a:ext cx="2984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13E1D58C-7FE3-4B62-ABEF-B92ECCFE35F0}"/>
                    </a:ext>
                  </a:extLst>
                </p14:cNvPr>
                <p14:cNvContentPartPr/>
                <p14:nvPr/>
              </p14:nvContentPartPr>
              <p14:xfrm>
                <a:off x="8160461" y="5479655"/>
                <a:ext cx="219960" cy="20160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13E1D58C-7FE3-4B62-ABEF-B92ECCFE35F0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8156141" y="5475335"/>
                  <a:ext cx="228600" cy="21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uppo 251">
            <a:extLst>
              <a:ext uri="{FF2B5EF4-FFF2-40B4-BE49-F238E27FC236}">
                <a16:creationId xmlns:a16="http://schemas.microsoft.com/office/drawing/2014/main" id="{B7858852-FDCA-4D62-A638-5E821A6E91F6}"/>
              </a:ext>
            </a:extLst>
          </p:cNvPr>
          <p:cNvGrpSpPr/>
          <p:nvPr/>
        </p:nvGrpSpPr>
        <p:grpSpPr>
          <a:xfrm>
            <a:off x="8852741" y="5014895"/>
            <a:ext cx="869400" cy="674280"/>
            <a:chOff x="8852741" y="5014895"/>
            <a:chExt cx="86940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34E11DC2-B957-40C2-B0D6-B492460B8E07}"/>
                    </a:ext>
                  </a:extLst>
                </p14:cNvPr>
                <p14:cNvContentPartPr/>
                <p14:nvPr/>
              </p14:nvContentPartPr>
              <p14:xfrm>
                <a:off x="8852741" y="5449055"/>
                <a:ext cx="318600" cy="20016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34E11DC2-B957-40C2-B0D6-B492460B8E07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8848421" y="5444735"/>
                  <a:ext cx="3272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A21421ED-83F5-4920-9D98-E21726D29595}"/>
                    </a:ext>
                  </a:extLst>
                </p14:cNvPr>
                <p14:cNvContentPartPr/>
                <p14:nvPr/>
              </p14:nvContentPartPr>
              <p14:xfrm>
                <a:off x="9155141" y="5014895"/>
                <a:ext cx="54000" cy="59724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A21421ED-83F5-4920-9D98-E21726D29595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150821" y="5010575"/>
                  <a:ext cx="62640" cy="60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6F930986-360A-4372-A020-E5A28AD170AA}"/>
                    </a:ext>
                  </a:extLst>
                </p14:cNvPr>
                <p14:cNvContentPartPr/>
                <p14:nvPr/>
              </p14:nvContentPartPr>
              <p14:xfrm>
                <a:off x="9290861" y="5438975"/>
                <a:ext cx="431280" cy="25020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6F930986-360A-4372-A020-E5A28AD170AA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9286541" y="5434655"/>
                  <a:ext cx="439920" cy="25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uppo 250">
            <a:extLst>
              <a:ext uri="{FF2B5EF4-FFF2-40B4-BE49-F238E27FC236}">
                <a16:creationId xmlns:a16="http://schemas.microsoft.com/office/drawing/2014/main" id="{E0100A15-0A62-43E6-A689-70742D2D71DC}"/>
              </a:ext>
            </a:extLst>
          </p:cNvPr>
          <p:cNvGrpSpPr/>
          <p:nvPr/>
        </p:nvGrpSpPr>
        <p:grpSpPr>
          <a:xfrm>
            <a:off x="167021" y="5824175"/>
            <a:ext cx="2223000" cy="705240"/>
            <a:chOff x="167021" y="5824175"/>
            <a:chExt cx="2223000" cy="70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CEFE3951-9C22-4D2F-90D4-5AD40D0C1473}"/>
                    </a:ext>
                  </a:extLst>
                </p14:cNvPr>
                <p14:cNvContentPartPr/>
                <p14:nvPr/>
              </p14:nvContentPartPr>
              <p14:xfrm>
                <a:off x="167021" y="6233855"/>
                <a:ext cx="420840" cy="25560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CEFE3951-9C22-4D2F-90D4-5AD40D0C1473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62701" y="6229535"/>
                  <a:ext cx="4294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7110F074-4605-48C0-AFBE-42108B4B24AD}"/>
                    </a:ext>
                  </a:extLst>
                </p14:cNvPr>
                <p14:cNvContentPartPr/>
                <p14:nvPr/>
              </p14:nvContentPartPr>
              <p14:xfrm>
                <a:off x="741941" y="6221975"/>
                <a:ext cx="251280" cy="2325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7110F074-4605-48C0-AFBE-42108B4B24AD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37621" y="6217655"/>
                  <a:ext cx="2599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2FB22734-94A1-4A25-81CD-4CDCD85D4854}"/>
                    </a:ext>
                  </a:extLst>
                </p14:cNvPr>
                <p14:cNvContentPartPr/>
                <p14:nvPr/>
              </p14:nvContentPartPr>
              <p14:xfrm>
                <a:off x="935981" y="5824175"/>
                <a:ext cx="102600" cy="57168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2FB22734-94A1-4A25-81CD-4CDCD85D4854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31661" y="5819855"/>
                  <a:ext cx="11124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9A8091A9-3DE4-4FE7-BFBE-990B76ED9EA7}"/>
                    </a:ext>
                  </a:extLst>
                </p14:cNvPr>
                <p14:cNvContentPartPr/>
                <p14:nvPr/>
              </p14:nvContentPartPr>
              <p14:xfrm>
                <a:off x="1133261" y="6242855"/>
                <a:ext cx="168480" cy="22104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9A8091A9-3DE4-4FE7-BFBE-990B76ED9EA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28941" y="6238535"/>
                  <a:ext cx="1771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DE68456C-DD5C-46E5-9AE8-149F2D8DF058}"/>
                    </a:ext>
                  </a:extLst>
                </p14:cNvPr>
                <p14:cNvContentPartPr/>
                <p14:nvPr/>
              </p14:nvContentPartPr>
              <p14:xfrm>
                <a:off x="1437101" y="6249335"/>
                <a:ext cx="200160" cy="28008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DE68456C-DD5C-46E5-9AE8-149F2D8DF058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432781" y="6245015"/>
                  <a:ext cx="2088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8402C008-6822-463B-B614-58EF01CB7FDD}"/>
                    </a:ext>
                  </a:extLst>
                </p14:cNvPr>
                <p14:cNvContentPartPr/>
                <p14:nvPr/>
              </p14:nvContentPartPr>
              <p14:xfrm>
                <a:off x="1732661" y="6236375"/>
                <a:ext cx="290880" cy="27972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8402C008-6822-463B-B614-58EF01CB7FD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728341" y="6232055"/>
                  <a:ext cx="2995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4463EDF2-345B-4C10-939D-00204BBC39C9}"/>
                    </a:ext>
                  </a:extLst>
                </p14:cNvPr>
                <p14:cNvContentPartPr/>
                <p14:nvPr/>
              </p14:nvContentPartPr>
              <p14:xfrm>
                <a:off x="2115341" y="6340415"/>
                <a:ext cx="274680" cy="18612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4463EDF2-345B-4C10-939D-00204BBC39C9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2111021" y="6336095"/>
                  <a:ext cx="28332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uppo 249">
            <a:extLst>
              <a:ext uri="{FF2B5EF4-FFF2-40B4-BE49-F238E27FC236}">
                <a16:creationId xmlns:a16="http://schemas.microsoft.com/office/drawing/2014/main" id="{163C5972-E5B4-483D-8DB5-1EBE3080D3EC}"/>
              </a:ext>
            </a:extLst>
          </p:cNvPr>
          <p:cNvGrpSpPr/>
          <p:nvPr/>
        </p:nvGrpSpPr>
        <p:grpSpPr>
          <a:xfrm>
            <a:off x="2748581" y="6139535"/>
            <a:ext cx="543960" cy="331200"/>
            <a:chOff x="2748581" y="6139535"/>
            <a:chExt cx="54396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7D3E5E1F-8B9B-4A6A-9796-BE3AA5A52C24}"/>
                    </a:ext>
                  </a:extLst>
                </p14:cNvPr>
                <p14:cNvContentPartPr/>
                <p14:nvPr/>
              </p14:nvContentPartPr>
              <p14:xfrm>
                <a:off x="2748581" y="6328535"/>
                <a:ext cx="128880" cy="8568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7D3E5E1F-8B9B-4A6A-9796-BE3AA5A52C24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2744261" y="6324215"/>
                  <a:ext cx="1375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4567C4DE-80B6-4ABE-A432-E28BAAE50F47}"/>
                    </a:ext>
                  </a:extLst>
                </p14:cNvPr>
                <p14:cNvContentPartPr/>
                <p14:nvPr/>
              </p14:nvContentPartPr>
              <p14:xfrm>
                <a:off x="2810141" y="6139535"/>
                <a:ext cx="50760" cy="3528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4567C4DE-80B6-4ABE-A432-E28BAAE50F47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2805821" y="6135215"/>
                  <a:ext cx="594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63C17388-CFA1-483F-9F5C-AC8C5CD25ABE}"/>
                    </a:ext>
                  </a:extLst>
                </p14:cNvPr>
                <p14:cNvContentPartPr/>
                <p14:nvPr/>
              </p14:nvContentPartPr>
              <p14:xfrm>
                <a:off x="3027221" y="6308375"/>
                <a:ext cx="265320" cy="16236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63C17388-CFA1-483F-9F5C-AC8C5CD25ABE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3022901" y="6304055"/>
                  <a:ext cx="273960" cy="17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uppo 248">
            <a:extLst>
              <a:ext uri="{FF2B5EF4-FFF2-40B4-BE49-F238E27FC236}">
                <a16:creationId xmlns:a16="http://schemas.microsoft.com/office/drawing/2014/main" id="{49CB4178-17A0-49CE-B86C-4E67E0186B60}"/>
              </a:ext>
            </a:extLst>
          </p:cNvPr>
          <p:cNvGrpSpPr/>
          <p:nvPr/>
        </p:nvGrpSpPr>
        <p:grpSpPr>
          <a:xfrm>
            <a:off x="3607541" y="6196775"/>
            <a:ext cx="843480" cy="523800"/>
            <a:chOff x="3607541" y="6196775"/>
            <a:chExt cx="843480" cy="52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C3A1EDE6-8BB9-4466-911A-6DD06F358729}"/>
                    </a:ext>
                  </a:extLst>
                </p14:cNvPr>
                <p14:cNvContentPartPr/>
                <p14:nvPr/>
              </p14:nvContentPartPr>
              <p14:xfrm>
                <a:off x="3685301" y="6327095"/>
                <a:ext cx="46080" cy="39348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C3A1EDE6-8BB9-4466-911A-6DD06F358729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3680981" y="6322775"/>
                  <a:ext cx="5472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725FDC34-15FE-49C9-965E-F3EAF59C44CE}"/>
                    </a:ext>
                  </a:extLst>
                </p14:cNvPr>
                <p14:cNvContentPartPr/>
                <p14:nvPr/>
              </p14:nvContentPartPr>
              <p14:xfrm>
                <a:off x="3607541" y="6313415"/>
                <a:ext cx="375840" cy="15588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725FDC34-15FE-49C9-965E-F3EAF59C44CE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3603221" y="6309095"/>
                  <a:ext cx="3844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FB9C6DE1-33CF-4E56-8358-FCEFB696BD7A}"/>
                    </a:ext>
                  </a:extLst>
                </p14:cNvPr>
                <p14:cNvContentPartPr/>
                <p14:nvPr/>
              </p14:nvContentPartPr>
              <p14:xfrm>
                <a:off x="4016861" y="6354815"/>
                <a:ext cx="241560" cy="13716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FB9C6DE1-33CF-4E56-8358-FCEFB696BD7A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4012541" y="6350495"/>
                  <a:ext cx="250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39A004C7-C28C-4608-8F57-074992899A8A}"/>
                    </a:ext>
                  </a:extLst>
                </p14:cNvPr>
                <p14:cNvContentPartPr/>
                <p14:nvPr/>
              </p14:nvContentPartPr>
              <p14:xfrm>
                <a:off x="4346261" y="6381455"/>
                <a:ext cx="104760" cy="14760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39A004C7-C28C-4608-8F57-074992899A8A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4341941" y="6377135"/>
                  <a:ext cx="1134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8412FDBF-6AAA-4EAB-A4F6-57A9BDB339F5}"/>
                    </a:ext>
                  </a:extLst>
                </p14:cNvPr>
                <p14:cNvContentPartPr/>
                <p14:nvPr/>
              </p14:nvContentPartPr>
              <p14:xfrm>
                <a:off x="4383701" y="6196775"/>
                <a:ext cx="23400" cy="2844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8412FDBF-6AAA-4EAB-A4F6-57A9BDB339F5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4379381" y="6192455"/>
                  <a:ext cx="3204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uppo 247">
            <a:extLst>
              <a:ext uri="{FF2B5EF4-FFF2-40B4-BE49-F238E27FC236}">
                <a16:creationId xmlns:a16="http://schemas.microsoft.com/office/drawing/2014/main" id="{3C170F39-A011-446B-A2EA-08E8FAE7EA7A}"/>
              </a:ext>
            </a:extLst>
          </p:cNvPr>
          <p:cNvGrpSpPr/>
          <p:nvPr/>
        </p:nvGrpSpPr>
        <p:grpSpPr>
          <a:xfrm>
            <a:off x="4925141" y="6092375"/>
            <a:ext cx="3960000" cy="710640"/>
            <a:chOff x="4925141" y="6092375"/>
            <a:chExt cx="3960000" cy="71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CB3F38F3-EFF3-4D56-959B-C0F3D780ABBD}"/>
                    </a:ext>
                  </a:extLst>
                </p14:cNvPr>
                <p14:cNvContentPartPr/>
                <p14:nvPr/>
              </p14:nvContentPartPr>
              <p14:xfrm>
                <a:off x="4925141" y="6378935"/>
                <a:ext cx="255240" cy="20124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CB3F38F3-EFF3-4D56-959B-C0F3D780ABBD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4920821" y="6374615"/>
                  <a:ext cx="2638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F9C90672-4A99-49B1-B4CA-B1DE385C5D21}"/>
                    </a:ext>
                  </a:extLst>
                </p14:cNvPr>
                <p14:cNvContentPartPr/>
                <p14:nvPr/>
              </p14:nvContentPartPr>
              <p14:xfrm>
                <a:off x="5174981" y="6092375"/>
                <a:ext cx="256320" cy="54756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F9C90672-4A99-49B1-B4CA-B1DE385C5D21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5170661" y="6088055"/>
                  <a:ext cx="26496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057B61E7-2D4B-4BBF-85C5-403338331490}"/>
                    </a:ext>
                  </a:extLst>
                </p14:cNvPr>
                <p14:cNvContentPartPr/>
                <p14:nvPr/>
              </p14:nvContentPartPr>
              <p14:xfrm>
                <a:off x="5531741" y="6334655"/>
                <a:ext cx="92520" cy="30888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057B61E7-2D4B-4BBF-85C5-403338331490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5527421" y="6330335"/>
                  <a:ext cx="1011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6335B8D8-BE97-41E3-89D4-A2AACB43DA97}"/>
                    </a:ext>
                  </a:extLst>
                </p14:cNvPr>
                <p14:cNvContentPartPr/>
                <p14:nvPr/>
              </p14:nvContentPartPr>
              <p14:xfrm>
                <a:off x="5782301" y="6432215"/>
                <a:ext cx="480600" cy="20628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6335B8D8-BE97-41E3-89D4-A2AACB43DA97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5777981" y="6427895"/>
                  <a:ext cx="4892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4F216D22-A068-41E9-A192-0CA454F8861F}"/>
                    </a:ext>
                  </a:extLst>
                </p14:cNvPr>
                <p14:cNvContentPartPr/>
                <p14:nvPr/>
              </p14:nvContentPartPr>
              <p14:xfrm>
                <a:off x="6309341" y="6441935"/>
                <a:ext cx="542880" cy="26460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4F216D22-A068-41E9-A192-0CA454F8861F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6305021" y="6437615"/>
                  <a:ext cx="55152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0CC18A02-E2C6-4B73-A663-96CB7E2D4DE1}"/>
                    </a:ext>
                  </a:extLst>
                </p14:cNvPr>
                <p14:cNvContentPartPr/>
                <p14:nvPr/>
              </p14:nvContentPartPr>
              <p14:xfrm>
                <a:off x="6936101" y="6525095"/>
                <a:ext cx="225360" cy="18000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0CC18A02-E2C6-4B73-A663-96CB7E2D4DE1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6931781" y="6520775"/>
                  <a:ext cx="234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CCC6BCF7-A514-41F2-B594-6CD7E15B5723}"/>
                    </a:ext>
                  </a:extLst>
                </p14:cNvPr>
                <p14:cNvContentPartPr/>
                <p14:nvPr/>
              </p14:nvContentPartPr>
              <p14:xfrm>
                <a:off x="7282421" y="6536255"/>
                <a:ext cx="530640" cy="23724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CCC6BCF7-A514-41F2-B594-6CD7E15B5723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7278101" y="6531935"/>
                  <a:ext cx="5392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F3306BAC-7B5C-44BF-A81E-8E8BB02538B7}"/>
                    </a:ext>
                  </a:extLst>
                </p14:cNvPr>
                <p14:cNvContentPartPr/>
                <p14:nvPr/>
              </p14:nvContentPartPr>
              <p14:xfrm>
                <a:off x="7857341" y="6538055"/>
                <a:ext cx="483480" cy="23616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F3306BAC-7B5C-44BF-A81E-8E8BB02538B7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7853021" y="6533735"/>
                  <a:ext cx="4921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D0EEB2A0-2039-4859-8C3A-32FE2DA3CE60}"/>
                    </a:ext>
                  </a:extLst>
                </p14:cNvPr>
                <p14:cNvContentPartPr/>
                <p14:nvPr/>
              </p14:nvContentPartPr>
              <p14:xfrm>
                <a:off x="8517941" y="6528335"/>
                <a:ext cx="367200" cy="27468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D0EEB2A0-2039-4859-8C3A-32FE2DA3CE60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8513621" y="6524015"/>
                  <a:ext cx="375840" cy="28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59" name="Input penna 258">
                <a:extLst>
                  <a:ext uri="{FF2B5EF4-FFF2-40B4-BE49-F238E27FC236}">
                    <a16:creationId xmlns:a16="http://schemas.microsoft.com/office/drawing/2014/main" id="{6A5BD634-BBB6-47BE-AD7F-453FE3976250}"/>
                  </a:ext>
                </a:extLst>
              </p14:cNvPr>
              <p14:cNvContentPartPr/>
              <p14:nvPr/>
            </p14:nvContentPartPr>
            <p14:xfrm>
              <a:off x="9431261" y="6483695"/>
              <a:ext cx="264960" cy="208440"/>
            </p14:xfrm>
          </p:contentPart>
        </mc:Choice>
        <mc:Fallback xmlns="">
          <p:pic>
            <p:nvPicPr>
              <p:cNvPr id="259" name="Input penna 258">
                <a:extLst>
                  <a:ext uri="{FF2B5EF4-FFF2-40B4-BE49-F238E27FC236}">
                    <a16:creationId xmlns:a16="http://schemas.microsoft.com/office/drawing/2014/main" id="{6A5BD634-BBB6-47BE-AD7F-453FE3976250}"/>
                  </a:ext>
                </a:extLst>
              </p:cNvPr>
              <p:cNvPicPr/>
              <p:nvPr/>
            </p:nvPicPr>
            <p:blipFill>
              <a:blip r:embed="rId449"/>
              <a:stretch>
                <a:fillRect/>
              </a:stretch>
            </p:blipFill>
            <p:spPr>
              <a:xfrm>
                <a:off x="9426941" y="6479375"/>
                <a:ext cx="27360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60" name="Input penna 259">
                <a:extLst>
                  <a:ext uri="{FF2B5EF4-FFF2-40B4-BE49-F238E27FC236}">
                    <a16:creationId xmlns:a16="http://schemas.microsoft.com/office/drawing/2014/main" id="{D9F6B9F1-5804-43FB-B55B-C32E4EE00750}"/>
                  </a:ext>
                </a:extLst>
              </p14:cNvPr>
              <p14:cNvContentPartPr/>
              <p14:nvPr/>
            </p14:nvContentPartPr>
            <p14:xfrm>
              <a:off x="9781181" y="6502415"/>
              <a:ext cx="377640" cy="191880"/>
            </p14:xfrm>
          </p:contentPart>
        </mc:Choice>
        <mc:Fallback xmlns="">
          <p:pic>
            <p:nvPicPr>
              <p:cNvPr id="260" name="Input penna 259">
                <a:extLst>
                  <a:ext uri="{FF2B5EF4-FFF2-40B4-BE49-F238E27FC236}">
                    <a16:creationId xmlns:a16="http://schemas.microsoft.com/office/drawing/2014/main" id="{D9F6B9F1-5804-43FB-B55B-C32E4EE00750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9776861" y="6498095"/>
                <a:ext cx="38628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61" name="Input penna 260">
                <a:extLst>
                  <a:ext uri="{FF2B5EF4-FFF2-40B4-BE49-F238E27FC236}">
                    <a16:creationId xmlns:a16="http://schemas.microsoft.com/office/drawing/2014/main" id="{0161BB01-43C8-4F96-A8F3-ABD63F6E796E}"/>
                  </a:ext>
                </a:extLst>
              </p14:cNvPr>
              <p14:cNvContentPartPr/>
              <p14:nvPr/>
            </p14:nvContentPartPr>
            <p14:xfrm>
              <a:off x="10238021" y="6560015"/>
              <a:ext cx="476640" cy="199440"/>
            </p14:xfrm>
          </p:contentPart>
        </mc:Choice>
        <mc:Fallback xmlns="">
          <p:pic>
            <p:nvPicPr>
              <p:cNvPr id="261" name="Input penna 260">
                <a:extLst>
                  <a:ext uri="{FF2B5EF4-FFF2-40B4-BE49-F238E27FC236}">
                    <a16:creationId xmlns:a16="http://schemas.microsoft.com/office/drawing/2014/main" id="{0161BB01-43C8-4F96-A8F3-ABD63F6E796E}"/>
                  </a:ext>
                </a:extLst>
              </p:cNvPr>
              <p:cNvPicPr/>
              <p:nvPr/>
            </p:nvPicPr>
            <p:blipFill>
              <a:blip r:embed="rId453"/>
              <a:stretch>
                <a:fillRect/>
              </a:stretch>
            </p:blipFill>
            <p:spPr>
              <a:xfrm>
                <a:off x="10233701" y="6555695"/>
                <a:ext cx="48528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62" name="Input penna 261">
                <a:extLst>
                  <a:ext uri="{FF2B5EF4-FFF2-40B4-BE49-F238E27FC236}">
                    <a16:creationId xmlns:a16="http://schemas.microsoft.com/office/drawing/2014/main" id="{773C6B25-75E3-407B-8419-D60A62104D7F}"/>
                  </a:ext>
                </a:extLst>
              </p14:cNvPr>
              <p14:cNvContentPartPr/>
              <p14:nvPr/>
            </p14:nvContentPartPr>
            <p14:xfrm>
              <a:off x="10769021" y="6608255"/>
              <a:ext cx="216360" cy="198360"/>
            </p14:xfrm>
          </p:contentPart>
        </mc:Choice>
        <mc:Fallback xmlns="">
          <p:pic>
            <p:nvPicPr>
              <p:cNvPr id="262" name="Input penna 261">
                <a:extLst>
                  <a:ext uri="{FF2B5EF4-FFF2-40B4-BE49-F238E27FC236}">
                    <a16:creationId xmlns:a16="http://schemas.microsoft.com/office/drawing/2014/main" id="{773C6B25-75E3-407B-8419-D60A62104D7F}"/>
                  </a:ext>
                </a:extLst>
              </p:cNvPr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10764701" y="6603935"/>
                <a:ext cx="22500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63" name="Input penna 262">
                <a:extLst>
                  <a:ext uri="{FF2B5EF4-FFF2-40B4-BE49-F238E27FC236}">
                    <a16:creationId xmlns:a16="http://schemas.microsoft.com/office/drawing/2014/main" id="{4BFFF798-5EF0-47B4-B022-E2BED97AAF9C}"/>
                  </a:ext>
                </a:extLst>
              </p14:cNvPr>
              <p14:cNvContentPartPr/>
              <p14:nvPr/>
            </p14:nvContentPartPr>
            <p14:xfrm>
              <a:off x="11049821" y="6579455"/>
              <a:ext cx="366480" cy="179640"/>
            </p14:xfrm>
          </p:contentPart>
        </mc:Choice>
        <mc:Fallback xmlns="">
          <p:pic>
            <p:nvPicPr>
              <p:cNvPr id="263" name="Input penna 262">
                <a:extLst>
                  <a:ext uri="{FF2B5EF4-FFF2-40B4-BE49-F238E27FC236}">
                    <a16:creationId xmlns:a16="http://schemas.microsoft.com/office/drawing/2014/main" id="{4BFFF798-5EF0-47B4-B022-E2BED97AAF9C}"/>
                  </a:ext>
                </a:extLst>
              </p:cNvPr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11045501" y="6575135"/>
                <a:ext cx="37512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64" name="Input penna 263">
                <a:extLst>
                  <a:ext uri="{FF2B5EF4-FFF2-40B4-BE49-F238E27FC236}">
                    <a16:creationId xmlns:a16="http://schemas.microsoft.com/office/drawing/2014/main" id="{8B54C93A-3E05-489A-B9B9-E8C462E1FFF5}"/>
                  </a:ext>
                </a:extLst>
              </p14:cNvPr>
              <p14:cNvContentPartPr/>
              <p14:nvPr/>
            </p14:nvContentPartPr>
            <p14:xfrm>
              <a:off x="11479661" y="6451655"/>
              <a:ext cx="129960" cy="332640"/>
            </p14:xfrm>
          </p:contentPart>
        </mc:Choice>
        <mc:Fallback xmlns="">
          <p:pic>
            <p:nvPicPr>
              <p:cNvPr id="264" name="Input penna 263">
                <a:extLst>
                  <a:ext uri="{FF2B5EF4-FFF2-40B4-BE49-F238E27FC236}">
                    <a16:creationId xmlns:a16="http://schemas.microsoft.com/office/drawing/2014/main" id="{8B54C93A-3E05-489A-B9B9-E8C462E1FFF5}"/>
                  </a:ext>
                </a:extLst>
              </p:cNvPr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11475341" y="6447335"/>
                <a:ext cx="138600" cy="34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8" name="Gruppo 267">
            <a:extLst>
              <a:ext uri="{FF2B5EF4-FFF2-40B4-BE49-F238E27FC236}">
                <a16:creationId xmlns:a16="http://schemas.microsoft.com/office/drawing/2014/main" id="{9D8723AE-46FC-4771-8FB2-6EAD1F843357}"/>
              </a:ext>
            </a:extLst>
          </p:cNvPr>
          <p:cNvGrpSpPr/>
          <p:nvPr/>
        </p:nvGrpSpPr>
        <p:grpSpPr>
          <a:xfrm>
            <a:off x="1198421" y="5006975"/>
            <a:ext cx="1618560" cy="875520"/>
            <a:chOff x="1198421" y="5006975"/>
            <a:chExt cx="1618560" cy="87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D6CC7F61-C8A2-4FB4-8E46-78B8C1C83FB0}"/>
                    </a:ext>
                  </a:extLst>
                </p14:cNvPr>
                <p14:cNvContentPartPr/>
                <p14:nvPr/>
              </p14:nvContentPartPr>
              <p14:xfrm>
                <a:off x="1198421" y="5483975"/>
                <a:ext cx="296280" cy="4392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D6CC7F61-C8A2-4FB4-8E46-78B8C1C83FB0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194101" y="5479655"/>
                  <a:ext cx="304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EDBA1188-C32A-4FAE-A3DE-6160445FA885}"/>
                    </a:ext>
                  </a:extLst>
                </p14:cNvPr>
                <p14:cNvContentPartPr/>
                <p14:nvPr/>
              </p14:nvContentPartPr>
              <p14:xfrm>
                <a:off x="1375541" y="5392895"/>
                <a:ext cx="96120" cy="23760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EDBA1188-C32A-4FAE-A3DE-6160445FA885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371221" y="5388575"/>
                  <a:ext cx="1047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05E6CE8A-6DCE-4DC7-8AB0-93E0AC221842}"/>
                    </a:ext>
                  </a:extLst>
                </p14:cNvPr>
                <p14:cNvContentPartPr/>
                <p14:nvPr/>
              </p14:nvContentPartPr>
              <p14:xfrm>
                <a:off x="2098781" y="5006975"/>
                <a:ext cx="331560" cy="56700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05E6CE8A-6DCE-4DC7-8AB0-93E0AC221842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2094461" y="5002655"/>
                  <a:ext cx="340200" cy="57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683DECD6-BC12-44FA-8BD7-AFC6504F2C84}"/>
                    </a:ext>
                  </a:extLst>
                </p14:cNvPr>
                <p14:cNvContentPartPr/>
                <p14:nvPr/>
              </p14:nvContentPartPr>
              <p14:xfrm>
                <a:off x="2594141" y="5036495"/>
                <a:ext cx="222840" cy="60228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683DECD6-BC12-44FA-8BD7-AFC6504F2C84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2589821" y="5032175"/>
                  <a:ext cx="231480" cy="6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0FB7B9E8-BECC-4778-A13C-0088DFDB5D4C}"/>
                    </a:ext>
                  </a:extLst>
                </p14:cNvPr>
                <p14:cNvContentPartPr/>
                <p14:nvPr/>
              </p14:nvContentPartPr>
              <p14:xfrm>
                <a:off x="1655621" y="5311895"/>
                <a:ext cx="196920" cy="4608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0FB7B9E8-BECC-4778-A13C-0088DFDB5D4C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651301" y="5307575"/>
                  <a:ext cx="205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4CCD988B-7CFD-406E-9929-2C4D4B902AB6}"/>
                    </a:ext>
                  </a:extLst>
                </p14:cNvPr>
                <p14:cNvContentPartPr/>
                <p14:nvPr/>
              </p14:nvContentPartPr>
              <p14:xfrm>
                <a:off x="1723661" y="5370575"/>
                <a:ext cx="102960" cy="51192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4CCD988B-7CFD-406E-9929-2C4D4B902AB6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719341" y="5366255"/>
                  <a:ext cx="11160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508EEB70-EB61-4E53-80F0-1177731DC19A}"/>
                    </a:ext>
                  </a:extLst>
                </p14:cNvPr>
                <p14:cNvContentPartPr/>
                <p14:nvPr/>
              </p14:nvContentPartPr>
              <p14:xfrm>
                <a:off x="1742021" y="5602415"/>
                <a:ext cx="173520" cy="1548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508EEB70-EB61-4E53-80F0-1177731DC19A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737701" y="5598095"/>
                  <a:ext cx="182160" cy="2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69" name="Input penna 268">
                <a:extLst>
                  <a:ext uri="{FF2B5EF4-FFF2-40B4-BE49-F238E27FC236}">
                    <a16:creationId xmlns:a16="http://schemas.microsoft.com/office/drawing/2014/main" id="{A8C86785-6429-444C-AFE7-E16724ED19E6}"/>
                  </a:ext>
                </a:extLst>
              </p14:cNvPr>
              <p14:cNvContentPartPr/>
              <p14:nvPr/>
            </p14:nvContentPartPr>
            <p14:xfrm>
              <a:off x="5731541" y="5436815"/>
              <a:ext cx="222840" cy="10080"/>
            </p14:xfrm>
          </p:contentPart>
        </mc:Choice>
        <mc:Fallback xmlns="">
          <p:pic>
            <p:nvPicPr>
              <p:cNvPr id="269" name="Input penna 268">
                <a:extLst>
                  <a:ext uri="{FF2B5EF4-FFF2-40B4-BE49-F238E27FC236}">
                    <a16:creationId xmlns:a16="http://schemas.microsoft.com/office/drawing/2014/main" id="{A8C86785-6429-444C-AFE7-E16724ED19E6}"/>
                  </a:ext>
                </a:extLst>
              </p:cNvPr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5727221" y="5432495"/>
                <a:ext cx="23148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70" name="Input penna 269">
                <a:extLst>
                  <a:ext uri="{FF2B5EF4-FFF2-40B4-BE49-F238E27FC236}">
                    <a16:creationId xmlns:a16="http://schemas.microsoft.com/office/drawing/2014/main" id="{36CF9E0C-618D-45A5-909D-4E3D18118DC0}"/>
                  </a:ext>
                </a:extLst>
              </p14:cNvPr>
              <p14:cNvContentPartPr/>
              <p14:nvPr/>
            </p14:nvContentPartPr>
            <p14:xfrm>
              <a:off x="5610221" y="5485055"/>
              <a:ext cx="224640" cy="531000"/>
            </p14:xfrm>
          </p:contentPart>
        </mc:Choice>
        <mc:Fallback xmlns="">
          <p:pic>
            <p:nvPicPr>
              <p:cNvPr id="270" name="Input penna 269">
                <a:extLst>
                  <a:ext uri="{FF2B5EF4-FFF2-40B4-BE49-F238E27FC236}">
                    <a16:creationId xmlns:a16="http://schemas.microsoft.com/office/drawing/2014/main" id="{36CF9E0C-618D-45A5-909D-4E3D18118DC0}"/>
                  </a:ext>
                </a:extLst>
              </p:cNvPr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5605901" y="5480735"/>
                <a:ext cx="233280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71" name="Input penna 270">
                <a:extLst>
                  <a:ext uri="{FF2B5EF4-FFF2-40B4-BE49-F238E27FC236}">
                    <a16:creationId xmlns:a16="http://schemas.microsoft.com/office/drawing/2014/main" id="{74750A4D-801E-4623-BD59-858354F5DD57}"/>
                  </a:ext>
                </a:extLst>
              </p14:cNvPr>
              <p14:cNvContentPartPr/>
              <p14:nvPr/>
            </p14:nvContentPartPr>
            <p14:xfrm>
              <a:off x="5691941" y="5730215"/>
              <a:ext cx="260280" cy="7920"/>
            </p14:xfrm>
          </p:contentPart>
        </mc:Choice>
        <mc:Fallback xmlns="">
          <p:pic>
            <p:nvPicPr>
              <p:cNvPr id="271" name="Input penna 270">
                <a:extLst>
                  <a:ext uri="{FF2B5EF4-FFF2-40B4-BE49-F238E27FC236}">
                    <a16:creationId xmlns:a16="http://schemas.microsoft.com/office/drawing/2014/main" id="{74750A4D-801E-4623-BD59-858354F5DD57}"/>
                  </a:ext>
                </a:extLst>
              </p:cNvPr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5687621" y="5725895"/>
                <a:ext cx="26892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ACE2410E-E7D3-4C55-9570-8F94B3DD2740}"/>
                  </a:ext>
                </a:extLst>
              </p14:cNvPr>
              <p14:cNvContentPartPr/>
              <p14:nvPr/>
            </p14:nvContentPartPr>
            <p14:xfrm>
              <a:off x="7279476" y="5055664"/>
              <a:ext cx="224280" cy="8042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ACE2410E-E7D3-4C55-9570-8F94B3DD2740}"/>
                  </a:ext>
                </a:extLst>
              </p:cNvPr>
              <p:cNvPicPr/>
              <p:nvPr/>
            </p:nvPicPr>
            <p:blipFill>
              <a:blip r:embed="rId481"/>
              <a:stretch>
                <a:fillRect/>
              </a:stretch>
            </p:blipFill>
            <p:spPr>
              <a:xfrm>
                <a:off x="7275156" y="5051344"/>
                <a:ext cx="232920" cy="8128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DE5395A-60C2-4D5A-BAEC-B79F12583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7"/>
    </mc:Choice>
    <mc:Fallback xmlns="">
      <p:transition spd="slow" advTm="2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5" x="12011025" y="3338513"/>
          <p14:tracePt t="549" x="11587163" y="3368675"/>
          <p14:tracePt t="557" x="11466513" y="3408363"/>
          <p14:tracePt t="561" x="11325225" y="3429000"/>
          <p14:tracePt t="564" x="11031538" y="3489325"/>
          <p14:tracePt t="577" x="10891838" y="3540125"/>
          <p14:tracePt t="584" x="10780713" y="3549650"/>
          <p14:tracePt t="589" x="10658475" y="3570288"/>
          <p14:tracePt t="594" x="10528300" y="3579813"/>
          <p14:tracePt t="604" x="10417175" y="3579813"/>
          <p14:tracePt t="610" x="10347325" y="3579813"/>
          <p14:tracePt t="620" x="10275888" y="3590925"/>
          <p14:tracePt t="627" x="10125075" y="3621088"/>
          <p14:tracePt t="634" x="9893300" y="3640138"/>
          <p14:tracePt t="643" x="9761538" y="3681413"/>
          <p14:tracePt t="645" x="9559925" y="3732213"/>
          <p14:tracePt t="655" x="9156700" y="3822700"/>
          <p14:tracePt t="664" x="9036050" y="3852863"/>
          <p14:tracePt t="669" x="8904288" y="3922713"/>
          <p14:tracePt t="677" x="8682038" y="4003675"/>
          <p14:tracePt t="684" x="8561388" y="4024313"/>
          <p14:tracePt t="689" x="8510588" y="4044950"/>
          <p14:tracePt t="700" x="8461375" y="4054475"/>
          <p14:tracePt t="704" x="8431213" y="4054475"/>
          <p14:tracePt t="714" x="8401050" y="4054475"/>
          <p14:tracePt t="720" x="8380413" y="4054475"/>
          <p14:tracePt t="727" x="8350250" y="4033838"/>
          <p14:tracePt t="734" x="8329613" y="4024313"/>
          <p14:tracePt t="744" x="8320088" y="4013200"/>
          <p14:tracePt t="749" x="8308975" y="4013200"/>
          <p14:tracePt t="756" x="8308975" y="4003675"/>
          <p14:tracePt t="764" x="8299450" y="4003675"/>
          <p14:tracePt t="804" x="8299450" y="3994150"/>
          <p14:tracePt t="22716" x="8197850" y="4075113"/>
          <p14:tracePt t="22728" x="8037513" y="4195763"/>
          <p14:tracePt t="22734" x="7643813" y="4325938"/>
          <p14:tracePt t="22746" x="7451725" y="4437063"/>
          <p14:tracePt t="22756" x="7372350" y="4487863"/>
          <p14:tracePt t="22764" x="7210425" y="4548188"/>
          <p14:tracePt t="22770" x="7089775" y="4589463"/>
          <p14:tracePt t="22778" x="7029450" y="4598988"/>
          <p14:tracePt t="22785" x="6958013" y="4608513"/>
          <p14:tracePt t="22790" x="6837363" y="4638675"/>
          <p14:tracePt t="22796" x="6545263" y="4679950"/>
          <p14:tracePt t="22805" x="6423025" y="4719638"/>
          <p14:tracePt t="22813" x="6313488" y="4760913"/>
          <p14:tracePt t="22820" x="6172200" y="4810125"/>
          <p14:tracePt t="22828" x="5859463" y="4840288"/>
          <p14:tracePt t="22835" x="5818188" y="4851400"/>
          <p14:tracePt t="22840" x="5757863" y="4881563"/>
          <p14:tracePt t="22850" x="5697538" y="4902200"/>
          <p14:tracePt t="22855" x="5637213" y="4921250"/>
          <p14:tracePt t="22865" x="5586413" y="4941888"/>
          <p14:tracePt t="22870" x="5556250" y="4941888"/>
          <p14:tracePt t="22879" x="5535613" y="4951413"/>
          <p14:tracePt t="22885" x="5535613" y="4962525"/>
          <p14:tracePt t="23106" x="5375275" y="5022850"/>
          <p14:tracePt t="23115" x="4981575" y="5083175"/>
          <p14:tracePt t="23132" x="4518025" y="5122863"/>
          <p14:tracePt t="23142" x="4397375" y="5153025"/>
          <p14:tracePt t="23146" x="4165600" y="5164138"/>
          <p14:tracePt t="23155" x="4033838" y="5164138"/>
          <p14:tracePt t="23162" x="3913188" y="5173663"/>
          <p14:tracePt t="23166" x="3841750" y="5183188"/>
          <p14:tracePt t="23179" x="3721100" y="5213350"/>
          <p14:tracePt t="23185" x="3489325" y="5245100"/>
          <p14:tracePt t="23190" x="3378200" y="5264150"/>
          <p14:tracePt t="23197" x="3308350" y="5284788"/>
          <p14:tracePt t="23205" x="3116263" y="5324475"/>
          <p14:tracePt t="23212" x="2843213" y="5384800"/>
          <p14:tracePt t="23220" x="2722563" y="5416550"/>
          <p14:tracePt t="23229" x="2652713" y="5435600"/>
          <p14:tracePt t="23235" x="2490788" y="5476875"/>
          <p14:tracePt t="23240" x="2309813" y="5507038"/>
          <p14:tracePt t="23250" x="2249488" y="5507038"/>
          <p14:tracePt t="23255" x="2198688" y="5507038"/>
          <p14:tracePt t="23265" x="2168525" y="5507038"/>
          <p14:tracePt t="23270" x="2147888" y="5495925"/>
          <p14:tracePt t="23279" x="2127250" y="5486400"/>
          <p14:tracePt t="23285" x="2097088" y="5476875"/>
          <p14:tracePt t="23290" x="2078038" y="5465763"/>
          <p14:tracePt t="23300" x="2047875" y="5465763"/>
          <p14:tracePt t="23305" x="1997075" y="5465763"/>
          <p14:tracePt t="23315" x="1955800" y="5465763"/>
          <p14:tracePt t="23320" x="1885950" y="5465763"/>
          <p14:tracePt t="23329" x="1844675" y="5465763"/>
          <p14:tracePt t="23335" x="1825625" y="5465763"/>
          <p14:tracePt t="23346" x="1804988" y="5465763"/>
          <p14:tracePt t="23350" x="1774825" y="5465763"/>
          <p14:tracePt t="23355" x="1765300" y="5465763"/>
          <p14:tracePt t="23365" x="1754188" y="5465763"/>
          <p14:tracePt t="23370" x="1724025" y="5465763"/>
          <p14:tracePt t="23380" x="1693863" y="5465763"/>
          <p14:tracePt t="23385" x="1643063" y="5465763"/>
          <p14:tracePt t="23396" x="1563688" y="5465763"/>
          <p14:tracePt t="23400" x="1482725" y="5465763"/>
          <p14:tracePt t="23405" x="1441450" y="5465763"/>
          <p14:tracePt t="23415" x="1411288" y="5465763"/>
          <p14:tracePt t="23430" x="1341438" y="5507038"/>
          <p14:tracePt t="23435" x="1320800" y="5507038"/>
          <p14:tracePt t="23447" x="1300163" y="5526088"/>
          <p14:tracePt t="23450" x="1270000" y="5537200"/>
          <p14:tracePt t="23462" x="1250950" y="5537200"/>
          <p14:tracePt t="23466" x="1220788" y="5546725"/>
          <p14:tracePt t="23480" x="1149350" y="5556250"/>
          <p14:tracePt t="23485" x="1098550" y="5556250"/>
          <p14:tracePt t="23496" x="1068388" y="5567363"/>
          <p14:tracePt t="23505" x="1049338" y="5567363"/>
          <p14:tracePt t="23514" x="998538" y="5567363"/>
          <p14:tracePt t="23531" x="977900" y="5567363"/>
          <p14:tracePt t="23540" x="968375" y="5567363"/>
          <p14:tracePt t="23547" x="957263" y="5567363"/>
          <p14:tracePt t="23555" x="947738" y="5567363"/>
          <p14:tracePt t="23585" x="938213" y="5567363"/>
          <p14:tracePt t="23590" x="938213" y="5576888"/>
          <p14:tracePt t="23596" x="938213" y="5588000"/>
          <p14:tracePt t="23706" x="938213" y="5597525"/>
          <p14:tracePt t="23727" x="938213" y="5607050"/>
          <p14:tracePt t="23786" x="947738" y="5607050"/>
          <p14:tracePt t="23817" x="957263" y="5607050"/>
          <p14:tracePt t="23826" x="968375" y="5618163"/>
          <p14:tracePt t="23834" x="968375" y="5627688"/>
          <p14:tracePt t="23841" x="968375" y="5637213"/>
          <p14:tracePt t="23851" x="977900" y="5637213"/>
          <p14:tracePt t="23895" x="989013" y="5637213"/>
          <p14:tracePt t="23946" x="998538" y="5648325"/>
          <p14:tracePt t="24005" x="1008063" y="5648325"/>
          <p14:tracePt t="24011" x="1028700" y="5648325"/>
          <p14:tracePt t="24020" x="1049338" y="5648325"/>
          <p14:tracePt t="24029" x="1068388" y="5648325"/>
          <p14:tracePt t="24035" x="1098550" y="5648325"/>
          <p14:tracePt t="24040" x="1119188" y="5648325"/>
          <p14:tracePt t="24048" x="1139825" y="5648325"/>
          <p14:tracePt t="24055" x="1160463" y="5657850"/>
          <p14:tracePt t="24065" x="1179513" y="5657850"/>
          <p14:tracePt t="24070" x="1190625" y="5667375"/>
          <p14:tracePt t="24079" x="1200150" y="5678488"/>
          <p14:tracePt t="24090" x="1200150" y="5697538"/>
          <p14:tracePt t="24100" x="1220788" y="5697538"/>
          <p14:tracePt t="24116" x="1230313" y="5697538"/>
          <p14:tracePt t="24120" x="1250950" y="5697538"/>
          <p14:tracePt t="24129" x="1281113" y="5688013"/>
          <p14:tracePt t="24135" x="1320800" y="5667375"/>
          <p14:tracePt t="24149" x="1381125" y="5657850"/>
          <p14:tracePt t="24150" x="1452563" y="5648325"/>
          <p14:tracePt t="24155" x="1503363" y="5648325"/>
          <p14:tracePt t="24166" x="1533525" y="5648325"/>
          <p14:tracePt t="24170" x="1563688" y="5648325"/>
          <p14:tracePt t="24180" x="1582738" y="5657850"/>
          <p14:tracePt t="24185" x="1593850" y="5657850"/>
          <p14:tracePt t="24196" x="1603375" y="5667375"/>
          <p14:tracePt t="24201" x="1624013" y="5678488"/>
          <p14:tracePt t="24216" x="1633538" y="5678488"/>
          <p14:tracePt t="24225" x="1643063" y="5678488"/>
          <p14:tracePt t="24232" x="1663700" y="5678488"/>
          <p14:tracePt t="24235" x="1673225" y="5678488"/>
          <p14:tracePt t="24247" x="1704975" y="5678488"/>
          <p14:tracePt t="24250" x="1765300" y="5678488"/>
          <p14:tracePt t="24263" x="1855788" y="5678488"/>
          <p14:tracePt t="24265" x="1925638" y="5678488"/>
          <p14:tracePt t="24276" x="1985963" y="5688013"/>
          <p14:tracePt t="24280" x="2036763" y="5688013"/>
          <p14:tracePt t="24285" x="2057400" y="5697538"/>
          <p14:tracePt t="24296" x="2078038" y="5697538"/>
          <p14:tracePt t="24305" x="2097088" y="5708650"/>
          <p14:tracePt t="24313" x="2108200" y="5708650"/>
          <p14:tracePt t="24316" x="2117725" y="5718175"/>
          <p14:tracePt t="24325" x="2127250" y="5718175"/>
          <p14:tracePt t="24360" x="2138363" y="5718175"/>
          <p14:tracePt t="24365" x="2157413" y="5727700"/>
          <p14:tracePt t="24375" x="2168525" y="5727700"/>
          <p14:tracePt t="24385" x="2187575" y="5738813"/>
          <p14:tracePt t="24390" x="2198688" y="5748338"/>
          <p14:tracePt t="24396" x="2219325" y="5759450"/>
          <p14:tracePt t="24405" x="2238375" y="5768975"/>
          <p14:tracePt t="24420" x="2249488" y="5768975"/>
          <p14:tracePt t="24440" x="2259013" y="5768975"/>
          <p14:tracePt t="24486" x="2268538" y="5768975"/>
          <p14:tracePt t="24701" x="2359025" y="5748338"/>
          <p14:tracePt t="24712" x="2500313" y="5738813"/>
          <p14:tracePt t="24719" x="2601913" y="5727700"/>
          <p14:tracePt t="24731" x="2773363" y="5727700"/>
          <p14:tracePt t="24741" x="2924175" y="5727700"/>
          <p14:tracePt t="24749" x="3044825" y="5727700"/>
          <p14:tracePt t="24755" x="3136900" y="5727700"/>
          <p14:tracePt t="24763" x="3227388" y="5727700"/>
          <p14:tracePt t="24765" x="3378200" y="5718175"/>
          <p14:tracePt t="24775" x="3619500" y="5708650"/>
          <p14:tracePt t="24780" x="3721100" y="5688013"/>
          <p14:tracePt t="24790" x="3841750" y="5637213"/>
          <p14:tracePt t="24796" x="4175125" y="5576888"/>
          <p14:tracePt t="24805" x="4286250" y="5576888"/>
          <p14:tracePt t="24813" x="4397375" y="5567363"/>
          <p14:tracePt t="24820" x="4557713" y="5567363"/>
          <p14:tracePt t="24825" x="4770438" y="5597525"/>
          <p14:tracePt t="24835" x="4830763" y="5618163"/>
          <p14:tracePt t="24840" x="4860925" y="5657850"/>
          <p14:tracePt t="24846" x="4881563" y="5678488"/>
          <p14:tracePt t="24855" x="4891088" y="5697538"/>
          <p14:tracePt t="24863" x="4900613" y="5727700"/>
          <p14:tracePt t="24870" x="4911725" y="5738813"/>
          <p14:tracePt t="24875" x="4911725" y="5748338"/>
          <p14:tracePt t="24890" x="4911725" y="5759450"/>
          <p14:tracePt t="24925" x="4921250" y="5748338"/>
          <p14:tracePt t="24936" x="4941888" y="5718175"/>
          <p14:tracePt t="24940" x="4951413" y="5697538"/>
          <p14:tracePt t="24950" x="4972050" y="5688013"/>
          <p14:tracePt t="24955" x="4991100" y="5667375"/>
          <p14:tracePt t="24965" x="5032375" y="5657850"/>
          <p14:tracePt t="24970" x="5083175" y="5657850"/>
          <p14:tracePt t="24980" x="5102225" y="5657850"/>
          <p14:tracePt t="24985" x="5132388" y="5678488"/>
          <p14:tracePt t="24997" x="5162550" y="5688013"/>
          <p14:tracePt t="25000" x="5173663" y="5708650"/>
          <p14:tracePt t="25005" x="5183188" y="5727700"/>
          <p14:tracePt t="25015" x="5183188" y="5738813"/>
          <p14:tracePt t="25020" x="5203825" y="5748338"/>
          <p14:tracePt t="25035" x="5203825" y="5759450"/>
          <p14:tracePt t="25046" x="5203825" y="5768975"/>
          <p14:tracePt t="25156" x="5224463" y="5768975"/>
          <p14:tracePt t="25164" x="5233988" y="5759450"/>
          <p14:tracePt t="25166" x="5243513" y="5759450"/>
          <p14:tracePt t="25177" x="5273675" y="5748338"/>
          <p14:tracePt t="25183" x="5284788" y="5738813"/>
          <p14:tracePt t="25195" x="5303838" y="5727700"/>
          <p14:tracePt t="25212" x="5314950" y="5727700"/>
          <p14:tracePt t="25219" x="5334000" y="5727700"/>
          <p14:tracePt t="25224" x="5345113" y="5727700"/>
          <p14:tracePt t="25234" x="5354638" y="5727700"/>
          <p14:tracePt t="25239" x="5375275" y="5727700"/>
          <p14:tracePt t="25245" x="5414963" y="5727700"/>
          <p14:tracePt t="25255" x="5435600" y="5727700"/>
          <p14:tracePt t="25261" x="5445125" y="5738813"/>
          <p14:tracePt t="25269" x="5475288" y="5748338"/>
          <p14:tracePt t="25274" x="5495925" y="5748338"/>
          <p14:tracePt t="25284" x="5505450" y="5759450"/>
          <p14:tracePt t="25289" x="5516563" y="5768975"/>
          <p14:tracePt t="25304" x="5526088" y="5768975"/>
          <p14:tracePt t="25314" x="5546725" y="5768975"/>
          <p14:tracePt t="25416" x="5526088" y="5759450"/>
          <p14:tracePt t="25431" x="5505450" y="5759450"/>
          <p14:tracePt t="26396" x="5546725" y="5748338"/>
          <p14:tracePt t="26407" x="5597525" y="5748338"/>
          <p14:tracePt t="26416" x="5657850" y="5748338"/>
          <p14:tracePt t="26425" x="5688013" y="5748338"/>
          <p14:tracePt t="26435" x="5707063" y="5748338"/>
          <p14:tracePt t="26440" x="5748338" y="5748338"/>
          <p14:tracePt t="26448" x="5799138" y="5748338"/>
          <p14:tracePt t="26455" x="5908675" y="5748338"/>
          <p14:tracePt t="26461" x="6019800" y="5727700"/>
          <p14:tracePt t="26470" x="6091238" y="5718175"/>
          <p14:tracePt t="26477" x="6161088" y="5688013"/>
          <p14:tracePt t="26486" x="6283325" y="5627688"/>
          <p14:tracePt t="26490" x="6515100" y="5588000"/>
          <p14:tracePt t="26499" x="6584950" y="5567363"/>
          <p14:tracePt t="26505" x="6686550" y="5546725"/>
          <p14:tracePt t="26515" x="6756400" y="5537200"/>
          <p14:tracePt t="26520" x="6877050" y="5537200"/>
          <p14:tracePt t="26525" x="6999288" y="5537200"/>
          <p14:tracePt t="26535" x="7048500" y="5546725"/>
          <p14:tracePt t="26540" x="7119938" y="5567363"/>
          <p14:tracePt t="26551" x="7170738" y="5588000"/>
          <p14:tracePt t="26555" x="7200900" y="5607050"/>
          <p14:tracePt t="26565" x="7261225" y="5637213"/>
          <p14:tracePt t="26570" x="7351713" y="5667375"/>
          <p14:tracePt t="26577" x="7442200" y="5688013"/>
          <p14:tracePt t="26586" x="7502525" y="5688013"/>
          <p14:tracePt t="26598" x="7543800" y="5688013"/>
          <p14:tracePt t="26601" x="7593013" y="5688013"/>
          <p14:tracePt t="26605" x="7623175" y="5688013"/>
          <p14:tracePt t="26615" x="7683500" y="5678488"/>
          <p14:tracePt t="26620" x="7734300" y="5667375"/>
          <p14:tracePt t="26631" x="7785100" y="5657850"/>
          <p14:tracePt t="26635" x="7835900" y="5648325"/>
          <p14:tracePt t="26649" x="7926388" y="5637213"/>
          <p14:tracePt t="26655" x="7956550" y="5637213"/>
          <p14:tracePt t="26666" x="7977188" y="5637213"/>
          <p14:tracePt t="26675" x="7996238" y="5637213"/>
          <p14:tracePt t="26683" x="8016875" y="5637213"/>
          <p14:tracePt t="26685" x="8037513" y="5637213"/>
          <p14:tracePt t="26699" x="8067675" y="5637213"/>
          <p14:tracePt t="26710" x="8077200" y="5648325"/>
          <p14:tracePt t="26996" x="8077200" y="5657850"/>
          <p14:tracePt t="27116" x="8058150" y="5657850"/>
          <p14:tracePt t="27131" x="8058150" y="5667375"/>
          <p14:tracePt t="27160" x="8058150" y="5678488"/>
          <p14:tracePt t="27195" x="8047038" y="5678488"/>
          <p14:tracePt t="27886" x="8077200" y="5667375"/>
          <p14:tracePt t="27898" x="8118475" y="5657850"/>
          <p14:tracePt t="27904" x="8158163" y="5648325"/>
          <p14:tracePt t="27915" x="8188325" y="5627688"/>
          <p14:tracePt t="27918" x="8248650" y="5597525"/>
          <p14:tracePt t="27926" x="8320088" y="5576888"/>
          <p14:tracePt t="27933" x="8440738" y="5556250"/>
          <p14:tracePt t="27935" x="8551863" y="5546725"/>
          <p14:tracePt t="27953" x="8702675" y="5516563"/>
          <p14:tracePt t="27959" x="8774113" y="5495925"/>
          <p14:tracePt t="27965" x="8955088" y="5476875"/>
          <p14:tracePt t="27974" x="9136063" y="5465763"/>
          <p14:tracePt t="27981" x="9186863" y="5456238"/>
          <p14:tracePt t="27989" x="9297988" y="5456238"/>
          <p14:tracePt t="27997" x="9388475" y="5456238"/>
          <p14:tracePt t="28005" x="9680575" y="5416550"/>
          <p14:tracePt t="28010" x="9731375" y="5416550"/>
          <p14:tracePt t="28015" x="9832975" y="5405438"/>
          <p14:tracePt t="28024" x="9882188" y="5405438"/>
          <p14:tracePt t="28031" x="10004425" y="5395913"/>
          <p14:tracePt t="28040" x="10104438" y="5395913"/>
          <p14:tracePt t="28046" x="10155238" y="5395913"/>
          <p14:tracePt t="28055" x="10185400" y="5395913"/>
          <p14:tracePt t="28059" x="10215563" y="5395913"/>
          <p14:tracePt t="28070" x="10236200" y="5395913"/>
          <p14:tracePt t="28074" x="10255250" y="5375275"/>
          <p14:tracePt t="28085" x="10296525" y="5365750"/>
          <p14:tracePt t="28090" x="10336213" y="5354638"/>
          <p14:tracePt t="28097" x="10437813" y="5305425"/>
          <p14:tracePt t="28105" x="10558463" y="5254625"/>
          <p14:tracePt t="28109" x="10658475" y="5203825"/>
          <p14:tracePt t="28119" x="10760075" y="5164138"/>
          <p14:tracePt t="28124" x="10871200" y="5092700"/>
          <p14:tracePt t="28135" x="10941050" y="5062538"/>
          <p14:tracePt t="28332" x="10971213" y="5032375"/>
          <p14:tracePt t="28338" x="10982325" y="5011738"/>
          <p14:tracePt t="28349" x="11012488" y="4972050"/>
          <p14:tracePt t="28352" x="11031538" y="4962525"/>
          <p14:tracePt t="28363" x="11063288" y="4932363"/>
          <p14:tracePt t="28366" x="11082338" y="4921250"/>
          <p14:tracePt t="28375" x="11112500" y="4891088"/>
          <p14:tracePt t="28383" x="11123613" y="4891088"/>
          <p14:tracePt t="28385" x="11142663" y="4870450"/>
          <p14:tracePt t="28395" x="11153775" y="4860925"/>
          <p14:tracePt t="28405" x="11202988" y="4800600"/>
          <p14:tracePt t="28410" x="11234738" y="4760913"/>
          <p14:tracePt t="28416" x="11304588" y="4679950"/>
          <p14:tracePt t="28425" x="11385550" y="4548188"/>
          <p14:tracePt t="28432" x="11455400" y="4448175"/>
          <p14:tracePt t="28440" x="11545888" y="4316413"/>
          <p14:tracePt t="28449" x="11687175" y="4124325"/>
          <p14:tracePt t="28455" x="11839575" y="3983038"/>
          <p14:tracePt t="28460" x="11939588" y="3892550"/>
          <p14:tracePt t="28465" x="11990388" y="3832225"/>
          <p14:tracePt t="28475" x="12041188" y="3781425"/>
          <p14:tracePt t="28485" x="12060238" y="3762375"/>
          <p14:tracePt t="28490" x="12101513" y="3721100"/>
          <p14:tracePt t="28495" x="12161838" y="37020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592444F5-F965-45E3-8B36-DBECB9F7175A}"/>
              </a:ext>
            </a:extLst>
          </p:cNvPr>
          <p:cNvGrpSpPr/>
          <p:nvPr/>
        </p:nvGrpSpPr>
        <p:grpSpPr>
          <a:xfrm>
            <a:off x="134261" y="131855"/>
            <a:ext cx="3040560" cy="771480"/>
            <a:chOff x="134261" y="131855"/>
            <a:chExt cx="3040560" cy="77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2B0181B5-B15A-4071-B62D-65D9B611A981}"/>
                    </a:ext>
                  </a:extLst>
                </p14:cNvPr>
                <p14:cNvContentPartPr/>
                <p14:nvPr/>
              </p14:nvContentPartPr>
              <p14:xfrm>
                <a:off x="134261" y="270455"/>
                <a:ext cx="344880" cy="2242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2B0181B5-B15A-4071-B62D-65D9B611A98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941" y="266135"/>
                  <a:ext cx="353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D4EE294-D6B8-4114-8670-BC90E7074BC2}"/>
                    </a:ext>
                  </a:extLst>
                </p14:cNvPr>
                <p14:cNvContentPartPr/>
                <p14:nvPr/>
              </p14:nvContentPartPr>
              <p14:xfrm>
                <a:off x="514781" y="243095"/>
                <a:ext cx="270000" cy="2246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D4EE294-D6B8-4114-8670-BC90E7074B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0461" y="238775"/>
                  <a:ext cx="2786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F0ACEC7B-1C07-42B3-BF32-0CE5B29560C5}"/>
                    </a:ext>
                  </a:extLst>
                </p14:cNvPr>
                <p14:cNvContentPartPr/>
                <p14:nvPr/>
              </p14:nvContentPartPr>
              <p14:xfrm>
                <a:off x="904301" y="305735"/>
                <a:ext cx="536040" cy="1702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F0ACEC7B-1C07-42B3-BF32-0CE5B29560C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9981" y="301415"/>
                  <a:ext cx="5446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BCCEA642-6034-443D-BC76-C661A4FA3B59}"/>
                    </a:ext>
                  </a:extLst>
                </p14:cNvPr>
                <p14:cNvContentPartPr/>
                <p14:nvPr/>
              </p14:nvContentPartPr>
              <p14:xfrm>
                <a:off x="1603781" y="360095"/>
                <a:ext cx="98280" cy="5432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BCCEA642-6034-443D-BC76-C661A4FA3B5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99461" y="355775"/>
                  <a:ext cx="10692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C33AD687-5DC5-4480-B642-B44467823629}"/>
                    </a:ext>
                  </a:extLst>
                </p14:cNvPr>
                <p14:cNvContentPartPr/>
                <p14:nvPr/>
              </p14:nvContentPartPr>
              <p14:xfrm>
                <a:off x="1585421" y="336335"/>
                <a:ext cx="284760" cy="1785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C33AD687-5DC5-4480-B642-B4446782362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81101" y="332015"/>
                  <a:ext cx="293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30399887-EEF2-4DE6-97A0-A126CF053C3F}"/>
                    </a:ext>
                  </a:extLst>
                </p14:cNvPr>
                <p14:cNvContentPartPr/>
                <p14:nvPr/>
              </p14:nvContentPartPr>
              <p14:xfrm>
                <a:off x="1899341" y="131855"/>
                <a:ext cx="246960" cy="3776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30399887-EEF2-4DE6-97A0-A126CF053C3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95021" y="127535"/>
                  <a:ext cx="2556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482E4AF6-D249-4F4B-AD83-FE9CB23AD86D}"/>
                    </a:ext>
                  </a:extLst>
                </p14:cNvPr>
                <p14:cNvContentPartPr/>
                <p14:nvPr/>
              </p14:nvContentPartPr>
              <p14:xfrm>
                <a:off x="2131541" y="319415"/>
                <a:ext cx="215280" cy="1810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482E4AF6-D249-4F4B-AD83-FE9CB23AD86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27221" y="315095"/>
                  <a:ext cx="223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D15354D7-1516-4EA0-8612-B532F3CD7DD5}"/>
                    </a:ext>
                  </a:extLst>
                </p14:cNvPr>
                <p14:cNvContentPartPr/>
                <p14:nvPr/>
              </p14:nvContentPartPr>
              <p14:xfrm>
                <a:off x="2444381" y="294575"/>
                <a:ext cx="268200" cy="2149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D15354D7-1516-4EA0-8612-B532F3CD7DD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40061" y="290255"/>
                  <a:ext cx="276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F49E884D-7078-4D24-BC66-C6EC291F0D39}"/>
                    </a:ext>
                  </a:extLst>
                </p14:cNvPr>
                <p14:cNvContentPartPr/>
                <p14:nvPr/>
              </p14:nvContentPartPr>
              <p14:xfrm>
                <a:off x="2696741" y="279455"/>
                <a:ext cx="320760" cy="2426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F49E884D-7078-4D24-BC66-C6EC291F0D3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92421" y="275135"/>
                  <a:ext cx="329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245F68E2-E1BD-4EFA-9CED-027F737A545C}"/>
                    </a:ext>
                  </a:extLst>
                </p14:cNvPr>
                <p14:cNvContentPartPr/>
                <p14:nvPr/>
              </p14:nvContentPartPr>
              <p14:xfrm>
                <a:off x="3104261" y="404015"/>
                <a:ext cx="50760" cy="1069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245F68E2-E1BD-4EFA-9CED-027F737A545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99941" y="399695"/>
                  <a:ext cx="594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881C47FD-0B54-4546-B514-9A5DD985D2CB}"/>
                    </a:ext>
                  </a:extLst>
                </p14:cNvPr>
                <p14:cNvContentPartPr/>
                <p14:nvPr/>
              </p14:nvContentPartPr>
              <p14:xfrm>
                <a:off x="3129461" y="249215"/>
                <a:ext cx="45360" cy="104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881C47FD-0B54-4546-B514-9A5DD985D2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25141" y="244895"/>
                  <a:ext cx="54000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3752F175-D0FF-4B98-93AA-7B75D5436510}"/>
              </a:ext>
            </a:extLst>
          </p:cNvPr>
          <p:cNvGrpSpPr/>
          <p:nvPr/>
        </p:nvGrpSpPr>
        <p:grpSpPr>
          <a:xfrm>
            <a:off x="3846221" y="67055"/>
            <a:ext cx="868320" cy="410400"/>
            <a:chOff x="3846221" y="67055"/>
            <a:chExt cx="868320" cy="4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AD42534B-3412-4F99-A579-9974E0A5075F}"/>
                    </a:ext>
                  </a:extLst>
                </p14:cNvPr>
                <p14:cNvContentPartPr/>
                <p14:nvPr/>
              </p14:nvContentPartPr>
              <p14:xfrm>
                <a:off x="3846221" y="287015"/>
                <a:ext cx="198720" cy="1839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AD42534B-3412-4F99-A579-9974E0A5075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41901" y="282695"/>
                  <a:ext cx="2073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1FE376A3-FA9C-4E59-AC2F-59E36046DC77}"/>
                    </a:ext>
                  </a:extLst>
                </p14:cNvPr>
                <p14:cNvContentPartPr/>
                <p14:nvPr/>
              </p14:nvContentPartPr>
              <p14:xfrm>
                <a:off x="4156541" y="293135"/>
                <a:ext cx="243720" cy="1843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1FE376A3-FA9C-4E59-AC2F-59E36046DC7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52221" y="288815"/>
                  <a:ext cx="2523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AD6AA7EC-CAED-42D4-B91B-25C37DE08417}"/>
                    </a:ext>
                  </a:extLst>
                </p14:cNvPr>
                <p14:cNvContentPartPr/>
                <p14:nvPr/>
              </p14:nvContentPartPr>
              <p14:xfrm>
                <a:off x="4480901" y="67055"/>
                <a:ext cx="233640" cy="3790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AD6AA7EC-CAED-42D4-B91B-25C37DE0841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76581" y="62735"/>
                  <a:ext cx="242280" cy="38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4117993F-B0C5-43EB-8E5E-DF5A0F68ACBB}"/>
              </a:ext>
            </a:extLst>
          </p:cNvPr>
          <p:cNvGrpSpPr/>
          <p:nvPr/>
        </p:nvGrpSpPr>
        <p:grpSpPr>
          <a:xfrm>
            <a:off x="5118461" y="69935"/>
            <a:ext cx="2678400" cy="707760"/>
            <a:chOff x="5118461" y="69935"/>
            <a:chExt cx="2678400" cy="70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9198FB73-CAED-478B-99B3-CC4618CFAF82}"/>
                    </a:ext>
                  </a:extLst>
                </p14:cNvPr>
                <p14:cNvContentPartPr/>
                <p14:nvPr/>
              </p14:nvContentPartPr>
              <p14:xfrm>
                <a:off x="5118461" y="256055"/>
                <a:ext cx="644400" cy="1936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9198FB73-CAED-478B-99B3-CC4618CFAF8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114141" y="251735"/>
                  <a:ext cx="6530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6DC6252E-25F6-4993-BB96-588D69464393}"/>
                    </a:ext>
                  </a:extLst>
                </p14:cNvPr>
                <p14:cNvContentPartPr/>
                <p14:nvPr/>
              </p14:nvContentPartPr>
              <p14:xfrm>
                <a:off x="5900741" y="229775"/>
                <a:ext cx="378360" cy="5479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6DC6252E-25F6-4993-BB96-588D6946439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96421" y="225455"/>
                  <a:ext cx="38700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8AE4DA9A-28C2-474B-80D3-D64DDA074462}"/>
                    </a:ext>
                  </a:extLst>
                </p14:cNvPr>
                <p14:cNvContentPartPr/>
                <p14:nvPr/>
              </p14:nvContentPartPr>
              <p14:xfrm>
                <a:off x="6266861" y="244175"/>
                <a:ext cx="345600" cy="1699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8AE4DA9A-28C2-474B-80D3-D64DDA07446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62541" y="239855"/>
                  <a:ext cx="3542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211177B-1862-40AE-976D-E16CF8C311BB}"/>
                    </a:ext>
                  </a:extLst>
                </p14:cNvPr>
                <p14:cNvContentPartPr/>
                <p14:nvPr/>
              </p14:nvContentPartPr>
              <p14:xfrm>
                <a:off x="6698501" y="260015"/>
                <a:ext cx="170280" cy="1522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211177B-1862-40AE-976D-E16CF8C311B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694181" y="255695"/>
                  <a:ext cx="1789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E147BB17-20A0-4FC0-A3B6-2948AF47059B}"/>
                    </a:ext>
                  </a:extLst>
                </p14:cNvPr>
                <p14:cNvContentPartPr/>
                <p14:nvPr/>
              </p14:nvContentPartPr>
              <p14:xfrm>
                <a:off x="6944381" y="231575"/>
                <a:ext cx="256680" cy="1800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E147BB17-20A0-4FC0-A3B6-2948AF47059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40061" y="227255"/>
                  <a:ext cx="2653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68D4F017-78BF-45EB-B707-DCAC285095CB}"/>
                    </a:ext>
                  </a:extLst>
                </p14:cNvPr>
                <p14:cNvContentPartPr/>
                <p14:nvPr/>
              </p14:nvContentPartPr>
              <p14:xfrm>
                <a:off x="7312661" y="69935"/>
                <a:ext cx="170280" cy="3578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68D4F017-78BF-45EB-B707-DCAC285095C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308341" y="65615"/>
                  <a:ext cx="17892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184B3444-CD32-428D-9F11-0B95EB791B6A}"/>
                    </a:ext>
                  </a:extLst>
                </p14:cNvPr>
                <p14:cNvContentPartPr/>
                <p14:nvPr/>
              </p14:nvContentPartPr>
              <p14:xfrm>
                <a:off x="7175501" y="196655"/>
                <a:ext cx="285480" cy="378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184B3444-CD32-428D-9F11-0B95EB791B6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171181" y="192335"/>
                  <a:ext cx="2941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FFF3394-1702-46B7-8F84-A2C27DF6E9A5}"/>
                    </a:ext>
                  </a:extLst>
                </p14:cNvPr>
                <p14:cNvContentPartPr/>
                <p14:nvPr/>
              </p14:nvContentPartPr>
              <p14:xfrm>
                <a:off x="7581581" y="247775"/>
                <a:ext cx="215280" cy="1936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FFF3394-1702-46B7-8F84-A2C27DF6E9A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577261" y="243455"/>
                  <a:ext cx="223920" cy="20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A9856695-E080-4876-9694-F00E08CAB3C8}"/>
              </a:ext>
            </a:extLst>
          </p:cNvPr>
          <p:cNvGrpSpPr/>
          <p:nvPr/>
        </p:nvGrpSpPr>
        <p:grpSpPr>
          <a:xfrm>
            <a:off x="8236781" y="77495"/>
            <a:ext cx="2147760" cy="491040"/>
            <a:chOff x="8236781" y="77495"/>
            <a:chExt cx="2147760" cy="4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724DE8B3-9E7C-47B8-BFF9-F29A199143AA}"/>
                    </a:ext>
                  </a:extLst>
                </p14:cNvPr>
                <p14:cNvContentPartPr/>
                <p14:nvPr/>
              </p14:nvContentPartPr>
              <p14:xfrm>
                <a:off x="8236781" y="239495"/>
                <a:ext cx="671040" cy="2102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724DE8B3-9E7C-47B8-BFF9-F29A199143A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32461" y="235175"/>
                  <a:ext cx="6796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04CDB0AD-F83D-48A8-9208-3CB916505F92}"/>
                    </a:ext>
                  </a:extLst>
                </p14:cNvPr>
                <p14:cNvContentPartPr/>
                <p14:nvPr/>
              </p14:nvContentPartPr>
              <p14:xfrm>
                <a:off x="9070541" y="308975"/>
                <a:ext cx="267120" cy="1717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04CDB0AD-F83D-48A8-9208-3CB916505F9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066221" y="304655"/>
                  <a:ext cx="2757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E91BDC38-802A-4CB3-92CC-96668C2F4AB8}"/>
                    </a:ext>
                  </a:extLst>
                </p14:cNvPr>
                <p14:cNvContentPartPr/>
                <p14:nvPr/>
              </p14:nvContentPartPr>
              <p14:xfrm>
                <a:off x="9422621" y="280175"/>
                <a:ext cx="320400" cy="1839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E91BDC38-802A-4CB3-92CC-96668C2F4AB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418301" y="275855"/>
                  <a:ext cx="3290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8EB2DA37-25D8-43B8-B57D-6D2C5E37ECE2}"/>
                    </a:ext>
                  </a:extLst>
                </p14:cNvPr>
                <p14:cNvContentPartPr/>
                <p14:nvPr/>
              </p14:nvContentPartPr>
              <p14:xfrm>
                <a:off x="9696581" y="77495"/>
                <a:ext cx="68400" cy="3956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8EB2DA37-25D8-43B8-B57D-6D2C5E37ECE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692261" y="73175"/>
                  <a:ext cx="7704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880F9671-572A-4B4B-BCDC-F7C215BD0D87}"/>
                    </a:ext>
                  </a:extLst>
                </p14:cNvPr>
                <p14:cNvContentPartPr/>
                <p14:nvPr/>
              </p14:nvContentPartPr>
              <p14:xfrm>
                <a:off x="9807101" y="307175"/>
                <a:ext cx="272160" cy="2023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80F9671-572A-4B4B-BCDC-F7C215BD0D8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02781" y="302855"/>
                  <a:ext cx="2808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5138F91E-E091-445D-AEB6-5B1459F9D104}"/>
                    </a:ext>
                  </a:extLst>
                </p14:cNvPr>
                <p14:cNvContentPartPr/>
                <p14:nvPr/>
              </p14:nvContentPartPr>
              <p14:xfrm>
                <a:off x="10358981" y="371975"/>
                <a:ext cx="25560" cy="187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5138F91E-E091-445D-AEB6-5B1459F9D1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354661" y="367655"/>
                  <a:ext cx="342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85658B0B-38EC-48DA-B07A-3C403BAD795E}"/>
                    </a:ext>
                  </a:extLst>
                </p14:cNvPr>
                <p14:cNvContentPartPr/>
                <p14:nvPr/>
              </p14:nvContentPartPr>
              <p14:xfrm>
                <a:off x="10248461" y="546935"/>
                <a:ext cx="13320" cy="216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85658B0B-38EC-48DA-B07A-3C403BAD795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244141" y="542615"/>
                  <a:ext cx="2196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FA77B68F-40F6-480B-86E9-384579F7F66C}"/>
                  </a:ext>
                </a:extLst>
              </p14:cNvPr>
              <p14:cNvContentPartPr/>
              <p14:nvPr/>
            </p14:nvContentPartPr>
            <p14:xfrm>
              <a:off x="173141" y="1235255"/>
              <a:ext cx="493560" cy="2721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FA77B68F-40F6-480B-86E9-384579F7F66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68821" y="1230935"/>
                <a:ext cx="50220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5F0C48F1-53AC-490C-BB68-AE16A4F6F294}"/>
                  </a:ext>
                </a:extLst>
              </p14:cNvPr>
              <p14:cNvContentPartPr/>
              <p14:nvPr/>
            </p14:nvContentPartPr>
            <p14:xfrm>
              <a:off x="918701" y="1378535"/>
              <a:ext cx="312840" cy="2160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5F0C48F1-53AC-490C-BB68-AE16A4F6F29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14381" y="1374215"/>
                <a:ext cx="321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89899380-E98A-4685-B7BC-3F8E9E45BE28}"/>
                  </a:ext>
                </a:extLst>
              </p14:cNvPr>
              <p14:cNvContentPartPr/>
              <p14:nvPr/>
            </p14:nvContentPartPr>
            <p14:xfrm>
              <a:off x="1122821" y="1277375"/>
              <a:ext cx="18720" cy="26100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89899380-E98A-4685-B7BC-3F8E9E45BE2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118501" y="1273055"/>
                <a:ext cx="273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50553E9C-604D-4F2E-A4A5-6EEC52D7FF6C}"/>
                  </a:ext>
                </a:extLst>
              </p14:cNvPr>
              <p14:cNvContentPartPr/>
              <p14:nvPr/>
            </p14:nvContentPartPr>
            <p14:xfrm>
              <a:off x="43901" y="1025015"/>
              <a:ext cx="290880" cy="74448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50553E9C-604D-4F2E-A4A5-6EEC52D7FF6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9581" y="1020695"/>
                <a:ext cx="299520" cy="75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uppo 63">
            <a:extLst>
              <a:ext uri="{FF2B5EF4-FFF2-40B4-BE49-F238E27FC236}">
                <a16:creationId xmlns:a16="http://schemas.microsoft.com/office/drawing/2014/main" id="{BE6843E8-AFB3-4CA3-B1A5-0EB2B8395015}"/>
              </a:ext>
            </a:extLst>
          </p:cNvPr>
          <p:cNvGrpSpPr/>
          <p:nvPr/>
        </p:nvGrpSpPr>
        <p:grpSpPr>
          <a:xfrm>
            <a:off x="4910741" y="829895"/>
            <a:ext cx="1054440" cy="702720"/>
            <a:chOff x="4910741" y="829895"/>
            <a:chExt cx="1054440" cy="70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B33B3FAD-B784-48B6-93BF-DD9317AEB934}"/>
                    </a:ext>
                  </a:extLst>
                </p14:cNvPr>
                <p14:cNvContentPartPr/>
                <p14:nvPr/>
              </p14:nvContentPartPr>
              <p14:xfrm>
                <a:off x="4910741" y="1194935"/>
                <a:ext cx="298080" cy="1951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B33B3FAD-B784-48B6-93BF-DD9317AEB93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06421" y="1190615"/>
                  <a:ext cx="3067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66BAEBC0-80CB-4099-A991-54B3D9D512CB}"/>
                    </a:ext>
                  </a:extLst>
                </p14:cNvPr>
                <p14:cNvContentPartPr/>
                <p14:nvPr/>
              </p14:nvContentPartPr>
              <p14:xfrm>
                <a:off x="5180021" y="829895"/>
                <a:ext cx="137160" cy="6368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66BAEBC0-80CB-4099-A991-54B3D9D512C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75701" y="825575"/>
                  <a:ext cx="145800" cy="64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7B1D2582-1525-4F24-9761-60013D6DEDE2}"/>
                    </a:ext>
                  </a:extLst>
                </p14:cNvPr>
                <p14:cNvContentPartPr/>
                <p14:nvPr/>
              </p14:nvContentPartPr>
              <p14:xfrm>
                <a:off x="5421221" y="862655"/>
                <a:ext cx="213480" cy="6699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7B1D2582-1525-4F24-9761-60013D6DEDE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416901" y="858335"/>
                  <a:ext cx="222120" cy="67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A1C2D59A-4FC5-411C-B404-46BE1B30DEC5}"/>
                    </a:ext>
                  </a:extLst>
                </p14:cNvPr>
                <p14:cNvContentPartPr/>
                <p14:nvPr/>
              </p14:nvContentPartPr>
              <p14:xfrm>
                <a:off x="5818301" y="1297175"/>
                <a:ext cx="116280" cy="79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A1C2D59A-4FC5-411C-B404-46BE1B30DEC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813981" y="1292855"/>
                  <a:ext cx="12492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BEC8965E-F664-464C-A3E5-B00A9D7A52DF}"/>
                    </a:ext>
                  </a:extLst>
                </p14:cNvPr>
                <p14:cNvContentPartPr/>
                <p14:nvPr/>
              </p14:nvContentPartPr>
              <p14:xfrm>
                <a:off x="5749901" y="1420655"/>
                <a:ext cx="215280" cy="291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BEC8965E-F664-464C-A3E5-B00A9D7A52D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45581" y="1416335"/>
                  <a:ext cx="22392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D3EC1B4A-44A6-4649-9E83-699E30A226AA}"/>
                  </a:ext>
                </a:extLst>
              </p14:cNvPr>
              <p14:cNvContentPartPr/>
              <p14:nvPr/>
            </p14:nvContentPartPr>
            <p14:xfrm>
              <a:off x="6335261" y="805415"/>
              <a:ext cx="230760" cy="7491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D3EC1B4A-44A6-4649-9E83-699E30A226A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330941" y="801095"/>
                <a:ext cx="239400" cy="75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uppo 69">
            <a:extLst>
              <a:ext uri="{FF2B5EF4-FFF2-40B4-BE49-F238E27FC236}">
                <a16:creationId xmlns:a16="http://schemas.microsoft.com/office/drawing/2014/main" id="{30916C4A-7554-4F06-9F45-B52D3B384AF3}"/>
              </a:ext>
            </a:extLst>
          </p:cNvPr>
          <p:cNvGrpSpPr/>
          <p:nvPr/>
        </p:nvGrpSpPr>
        <p:grpSpPr>
          <a:xfrm>
            <a:off x="1410101" y="850055"/>
            <a:ext cx="3167280" cy="908280"/>
            <a:chOff x="1410101" y="850055"/>
            <a:chExt cx="3167280" cy="90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53E64080-5789-48CF-9A25-EB61123086C0}"/>
                    </a:ext>
                  </a:extLst>
                </p14:cNvPr>
                <p14:cNvContentPartPr/>
                <p14:nvPr/>
              </p14:nvContentPartPr>
              <p14:xfrm>
                <a:off x="1410101" y="1184855"/>
                <a:ext cx="312840" cy="471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53E64080-5789-48CF-9A25-EB61123086C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405781" y="1180535"/>
                  <a:ext cx="3214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C685967D-1828-434C-9464-99430453D72A}"/>
                    </a:ext>
                  </a:extLst>
                </p14:cNvPr>
                <p14:cNvContentPartPr/>
                <p14:nvPr/>
              </p14:nvContentPartPr>
              <p14:xfrm>
                <a:off x="1414781" y="1214735"/>
                <a:ext cx="289440" cy="5432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C685967D-1828-434C-9464-99430453D72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10461" y="1210415"/>
                  <a:ext cx="29808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D5434D02-BD5F-48C2-B0E5-1B43972D108D}"/>
                    </a:ext>
                  </a:extLst>
                </p14:cNvPr>
                <p14:cNvContentPartPr/>
                <p14:nvPr/>
              </p14:nvContentPartPr>
              <p14:xfrm>
                <a:off x="1453661" y="1473215"/>
                <a:ext cx="281520" cy="255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D5434D02-BD5F-48C2-B0E5-1B43972D108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449341" y="1468895"/>
                  <a:ext cx="290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856B80EE-AD76-4AEE-9CFC-470B4FC5C8CF}"/>
                    </a:ext>
                  </a:extLst>
                </p14:cNvPr>
                <p14:cNvContentPartPr/>
                <p14:nvPr/>
              </p14:nvContentPartPr>
              <p14:xfrm>
                <a:off x="1907261" y="850055"/>
                <a:ext cx="357480" cy="6134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856B80EE-AD76-4AEE-9CFC-470B4FC5C8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02941" y="845735"/>
                  <a:ext cx="36612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17B75746-147D-4FCD-91F1-6C19E515A635}"/>
                    </a:ext>
                  </a:extLst>
                </p14:cNvPr>
                <p14:cNvContentPartPr/>
                <p14:nvPr/>
              </p14:nvContentPartPr>
              <p14:xfrm>
                <a:off x="2323421" y="966695"/>
                <a:ext cx="257760" cy="60552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17B75746-147D-4FCD-91F1-6C19E515A63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319101" y="962375"/>
                  <a:ext cx="266400" cy="61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2A6C5421-9EC2-445B-97D8-DB2AF4408E46}"/>
                    </a:ext>
                  </a:extLst>
                </p14:cNvPr>
                <p14:cNvContentPartPr/>
                <p14:nvPr/>
              </p14:nvContentPartPr>
              <p14:xfrm>
                <a:off x="2709341" y="1402295"/>
                <a:ext cx="22320" cy="111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2A6C5421-9EC2-445B-97D8-DB2AF4408E4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705021" y="1397975"/>
                  <a:ext cx="309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2186F0CD-0223-4823-9087-3D48CB522900}"/>
                    </a:ext>
                  </a:extLst>
                </p14:cNvPr>
                <p14:cNvContentPartPr/>
                <p14:nvPr/>
              </p14:nvContentPartPr>
              <p14:xfrm>
                <a:off x="3139541" y="925295"/>
                <a:ext cx="302760" cy="7988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2186F0CD-0223-4823-9087-3D48CB52290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135221" y="920975"/>
                  <a:ext cx="311400" cy="80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5DAD4FCB-8CA8-46FA-965F-1DB7A083F66E}"/>
                    </a:ext>
                  </a:extLst>
                </p14:cNvPr>
                <p14:cNvContentPartPr/>
                <p14:nvPr/>
              </p14:nvContentPartPr>
              <p14:xfrm>
                <a:off x="3320981" y="1186655"/>
                <a:ext cx="298080" cy="2995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5DAD4FCB-8CA8-46FA-965F-1DB7A083F66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316661" y="1182335"/>
                  <a:ext cx="3067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3EC1E6FA-976F-438E-B6A9-8EDA7EBE26DC}"/>
                    </a:ext>
                  </a:extLst>
                </p14:cNvPr>
                <p14:cNvContentPartPr/>
                <p14:nvPr/>
              </p14:nvContentPartPr>
              <p14:xfrm>
                <a:off x="3844421" y="1339655"/>
                <a:ext cx="260280" cy="241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3EC1E6FA-976F-438E-B6A9-8EDA7EBE26D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840101" y="1335335"/>
                  <a:ext cx="2689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BFA732D5-56DB-43CE-9AE1-E816C16671BA}"/>
                    </a:ext>
                  </a:extLst>
                </p14:cNvPr>
                <p14:cNvContentPartPr/>
                <p14:nvPr/>
              </p14:nvContentPartPr>
              <p14:xfrm>
                <a:off x="3938381" y="1249295"/>
                <a:ext cx="14760" cy="2314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BFA732D5-56DB-43CE-9AE1-E816C16671B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934061" y="1244975"/>
                  <a:ext cx="234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9737C5BB-F505-4250-929B-9EF8420BB124}"/>
                    </a:ext>
                  </a:extLst>
                </p14:cNvPr>
                <p14:cNvContentPartPr/>
                <p14:nvPr/>
              </p14:nvContentPartPr>
              <p14:xfrm>
                <a:off x="4277141" y="1205375"/>
                <a:ext cx="296640" cy="442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9737C5BB-F505-4250-929B-9EF8420BB12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272821" y="1201055"/>
                  <a:ext cx="3052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A6D47732-551B-41AF-B494-A36D1C887C08}"/>
                    </a:ext>
                  </a:extLst>
                </p14:cNvPr>
                <p14:cNvContentPartPr/>
                <p14:nvPr/>
              </p14:nvContentPartPr>
              <p14:xfrm>
                <a:off x="4316021" y="1269815"/>
                <a:ext cx="192600" cy="4885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A6D47732-551B-41AF-B494-A36D1C887C0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311701" y="1265495"/>
                  <a:ext cx="20124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4EFA4B04-CC71-45DF-A2FD-B02C4269F234}"/>
                    </a:ext>
                  </a:extLst>
                </p14:cNvPr>
                <p14:cNvContentPartPr/>
                <p14:nvPr/>
              </p14:nvContentPartPr>
              <p14:xfrm>
                <a:off x="4347701" y="1483295"/>
                <a:ext cx="229680" cy="187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4EFA4B04-CC71-45DF-A2FD-B02C4269F23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343381" y="1478975"/>
                  <a:ext cx="2383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DF12A3C9-D778-4C7C-B227-98313C65734A}"/>
                    </a:ext>
                  </a:extLst>
                </p14:cNvPr>
                <p14:cNvContentPartPr/>
                <p14:nvPr/>
              </p14:nvContentPartPr>
              <p14:xfrm>
                <a:off x="2716901" y="1288175"/>
                <a:ext cx="156960" cy="20952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DF12A3C9-D778-4C7C-B227-98313C65734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712581" y="1283855"/>
                  <a:ext cx="1656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E7A74FA3-8574-4F3B-BA50-CC335564840F}"/>
                    </a:ext>
                  </a:extLst>
                </p14:cNvPr>
                <p14:cNvContentPartPr/>
                <p14:nvPr/>
              </p14:nvContentPartPr>
              <p14:xfrm>
                <a:off x="2679461" y="1303655"/>
                <a:ext cx="223560" cy="1897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E7A74FA3-8574-4F3B-BA50-CC335564840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675141" y="1299335"/>
                  <a:ext cx="2322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7E0DD281-BF90-4F77-A96B-71D437730C86}"/>
                    </a:ext>
                  </a:extLst>
                </p14:cNvPr>
                <p14:cNvContentPartPr/>
                <p14:nvPr/>
              </p14:nvContentPartPr>
              <p14:xfrm>
                <a:off x="2655341" y="1375655"/>
                <a:ext cx="292320" cy="514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7E0DD281-BF90-4F77-A96B-71D437730C8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651021" y="1371335"/>
                  <a:ext cx="3009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CD4C2FFD-7409-4223-A180-3DE6126F7C81}"/>
                    </a:ext>
                  </a:extLst>
                </p14:cNvPr>
                <p14:cNvContentPartPr/>
                <p14:nvPr/>
              </p14:nvContentPartPr>
              <p14:xfrm>
                <a:off x="2789621" y="1288175"/>
                <a:ext cx="28080" cy="2808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CD4C2FFD-7409-4223-A180-3DE6126F7C8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785301" y="1283855"/>
                  <a:ext cx="36720" cy="28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uppo 91">
            <a:extLst>
              <a:ext uri="{FF2B5EF4-FFF2-40B4-BE49-F238E27FC236}">
                <a16:creationId xmlns:a16="http://schemas.microsoft.com/office/drawing/2014/main" id="{B1AB1DA7-ECAA-4F7C-AF49-F24D38DA7120}"/>
              </a:ext>
            </a:extLst>
          </p:cNvPr>
          <p:cNvGrpSpPr/>
          <p:nvPr/>
        </p:nvGrpSpPr>
        <p:grpSpPr>
          <a:xfrm>
            <a:off x="6552701" y="734135"/>
            <a:ext cx="4986720" cy="815400"/>
            <a:chOff x="6552701" y="734135"/>
            <a:chExt cx="4986720" cy="81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356BBC9C-97E1-4E18-90F9-D3BCE5A4BCBD}"/>
                    </a:ext>
                  </a:extLst>
                </p14:cNvPr>
                <p14:cNvContentPartPr/>
                <p14:nvPr/>
              </p14:nvContentPartPr>
              <p14:xfrm>
                <a:off x="6552701" y="1109975"/>
                <a:ext cx="372240" cy="2379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356BBC9C-97E1-4E18-90F9-D3BCE5A4BCB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548381" y="1105655"/>
                  <a:ext cx="3808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84010ABE-080D-4361-9EF0-7A0FBBCB98E9}"/>
                    </a:ext>
                  </a:extLst>
                </p14:cNvPr>
                <p14:cNvContentPartPr/>
                <p14:nvPr/>
              </p14:nvContentPartPr>
              <p14:xfrm>
                <a:off x="7105301" y="1185935"/>
                <a:ext cx="247320" cy="316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84010ABE-080D-4361-9EF0-7A0FBBCB98E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00981" y="1181615"/>
                  <a:ext cx="2559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6E703F66-DA58-4F52-82A7-DC25C901C996}"/>
                    </a:ext>
                  </a:extLst>
                </p14:cNvPr>
                <p14:cNvContentPartPr/>
                <p14:nvPr/>
              </p14:nvContentPartPr>
              <p14:xfrm>
                <a:off x="7221941" y="1134815"/>
                <a:ext cx="17640" cy="20484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6E703F66-DA58-4F52-82A7-DC25C901C99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17621" y="1130495"/>
                  <a:ext cx="262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D25E7340-3E46-40B2-87E3-100EDBB786E5}"/>
                    </a:ext>
                  </a:extLst>
                </p14:cNvPr>
                <p14:cNvContentPartPr/>
                <p14:nvPr/>
              </p14:nvContentPartPr>
              <p14:xfrm>
                <a:off x="7539821" y="1079375"/>
                <a:ext cx="236880" cy="2124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D25E7340-3E46-40B2-87E3-100EDBB786E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535501" y="1075055"/>
                  <a:ext cx="245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09039EE2-8572-4A3B-83C7-4E3F24D2A5B5}"/>
                    </a:ext>
                  </a:extLst>
                </p14:cNvPr>
                <p14:cNvContentPartPr/>
                <p14:nvPr/>
              </p14:nvContentPartPr>
              <p14:xfrm>
                <a:off x="7540181" y="1133375"/>
                <a:ext cx="261720" cy="41616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09039EE2-8572-4A3B-83C7-4E3F24D2A5B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35861" y="1129055"/>
                  <a:ext cx="27036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056B8612-BF13-40B9-B9A3-9023DA0BA622}"/>
                    </a:ext>
                  </a:extLst>
                </p14:cNvPr>
                <p14:cNvContentPartPr/>
                <p14:nvPr/>
              </p14:nvContentPartPr>
              <p14:xfrm>
                <a:off x="7558181" y="1320935"/>
                <a:ext cx="230760" cy="291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056B8612-BF13-40B9-B9A3-9023DA0BA62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553861" y="1316615"/>
                  <a:ext cx="2394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6CAED48C-925B-4D82-9E93-E8E965A83240}"/>
                    </a:ext>
                  </a:extLst>
                </p14:cNvPr>
                <p14:cNvContentPartPr/>
                <p14:nvPr/>
              </p14:nvContentPartPr>
              <p14:xfrm>
                <a:off x="7968581" y="823775"/>
                <a:ext cx="299520" cy="4809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6CAED48C-925B-4D82-9E93-E8E965A8324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964261" y="819455"/>
                  <a:ext cx="30816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8E062743-1572-4484-AD76-4D572BDE842E}"/>
                    </a:ext>
                  </a:extLst>
                </p14:cNvPr>
                <p14:cNvContentPartPr/>
                <p14:nvPr/>
              </p14:nvContentPartPr>
              <p14:xfrm>
                <a:off x="8404541" y="831335"/>
                <a:ext cx="235080" cy="5889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8E062743-1572-4484-AD76-4D572BDE842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400221" y="827015"/>
                  <a:ext cx="24372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8AEF2952-557B-4EC7-A639-196E4B2B99CA}"/>
                    </a:ext>
                  </a:extLst>
                </p14:cNvPr>
                <p14:cNvContentPartPr/>
                <p14:nvPr/>
              </p14:nvContentPartPr>
              <p14:xfrm>
                <a:off x="8763461" y="1269815"/>
                <a:ext cx="9360" cy="1260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8AEF2952-557B-4EC7-A639-196E4B2B99C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759141" y="1265495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5BE3FFC8-0C81-4C79-84A6-8D3F2450BEBF}"/>
                    </a:ext>
                  </a:extLst>
                </p14:cNvPr>
                <p14:cNvContentPartPr/>
                <p14:nvPr/>
              </p14:nvContentPartPr>
              <p14:xfrm>
                <a:off x="8987021" y="882455"/>
                <a:ext cx="312840" cy="6249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5BE3FFC8-0C81-4C79-84A6-8D3F2450BEB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982701" y="878135"/>
                  <a:ext cx="32148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B1D296D2-54A0-4CCD-9426-20E09755B0DF}"/>
                    </a:ext>
                  </a:extLst>
                </p14:cNvPr>
                <p14:cNvContentPartPr/>
                <p14:nvPr/>
              </p14:nvContentPartPr>
              <p14:xfrm>
                <a:off x="9234701" y="1083695"/>
                <a:ext cx="214560" cy="2786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B1D296D2-54A0-4CCD-9426-20E09755B0D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230381" y="1079375"/>
                  <a:ext cx="2232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31C55A00-B4AF-4DD6-AFE2-94377B3778A2}"/>
                    </a:ext>
                  </a:extLst>
                </p14:cNvPr>
                <p14:cNvContentPartPr/>
                <p14:nvPr/>
              </p14:nvContentPartPr>
              <p14:xfrm>
                <a:off x="9611981" y="1233815"/>
                <a:ext cx="280080" cy="1404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31C55A00-B4AF-4DD6-AFE2-94377B3778A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607661" y="1229495"/>
                  <a:ext cx="288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CE3CE47A-D48D-46FA-BEB7-B936B7A01673}"/>
                    </a:ext>
                  </a:extLst>
                </p14:cNvPr>
                <p14:cNvContentPartPr/>
                <p14:nvPr/>
              </p14:nvContentPartPr>
              <p14:xfrm>
                <a:off x="9723941" y="1163615"/>
                <a:ext cx="43200" cy="20628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CE3CE47A-D48D-46FA-BEB7-B936B7A0167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719621" y="1159295"/>
                  <a:ext cx="518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8ACFCA47-28EF-450A-8720-04C09E409A81}"/>
                    </a:ext>
                  </a:extLst>
                </p14:cNvPr>
                <p14:cNvContentPartPr/>
                <p14:nvPr/>
              </p14:nvContentPartPr>
              <p14:xfrm>
                <a:off x="10080701" y="1089815"/>
                <a:ext cx="249840" cy="1548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8ACFCA47-28EF-450A-8720-04C09E409A8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076381" y="1085495"/>
                  <a:ext cx="258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08A53CA8-5A24-41A3-8C5B-2650C1F85971}"/>
                    </a:ext>
                  </a:extLst>
                </p14:cNvPr>
                <p14:cNvContentPartPr/>
                <p14:nvPr/>
              </p14:nvContentPartPr>
              <p14:xfrm>
                <a:off x="10095821" y="1127255"/>
                <a:ext cx="243720" cy="3639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08A53CA8-5A24-41A3-8C5B-2650C1F8597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091501" y="1122935"/>
                  <a:ext cx="25236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755C0164-8899-49C8-96B1-5DCAA36D01B3}"/>
                    </a:ext>
                  </a:extLst>
                </p14:cNvPr>
                <p14:cNvContentPartPr/>
                <p14:nvPr/>
              </p14:nvContentPartPr>
              <p14:xfrm>
                <a:off x="10151621" y="1360535"/>
                <a:ext cx="162720" cy="2304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755C0164-8899-49C8-96B1-5DCAA36D01B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147301" y="1356215"/>
                  <a:ext cx="1713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0581908E-BE97-4546-80D4-45154874C938}"/>
                    </a:ext>
                  </a:extLst>
                </p14:cNvPr>
                <p14:cNvContentPartPr/>
                <p14:nvPr/>
              </p14:nvContentPartPr>
              <p14:xfrm>
                <a:off x="10528541" y="1151375"/>
                <a:ext cx="309600" cy="18972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0581908E-BE97-4546-80D4-45154874C93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524221" y="1147055"/>
                  <a:ext cx="3182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066F13CC-2B4E-44E0-B638-6207D39747BD}"/>
                    </a:ext>
                  </a:extLst>
                </p14:cNvPr>
                <p14:cNvContentPartPr/>
                <p14:nvPr/>
              </p14:nvContentPartPr>
              <p14:xfrm>
                <a:off x="10816901" y="734135"/>
                <a:ext cx="61920" cy="6649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066F13CC-2B4E-44E0-B638-6207D39747B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812581" y="729815"/>
                  <a:ext cx="70560" cy="67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ACB15C78-2CD9-4D10-96D4-54ADCB5EF395}"/>
                    </a:ext>
                  </a:extLst>
                </p14:cNvPr>
                <p14:cNvContentPartPr/>
                <p14:nvPr/>
              </p14:nvContentPartPr>
              <p14:xfrm>
                <a:off x="11021021" y="870215"/>
                <a:ext cx="220320" cy="5688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ACB15C78-2CD9-4D10-96D4-54ADCB5EF39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016701" y="865895"/>
                  <a:ext cx="22896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0BE246D0-9624-4B3C-9955-50EFBAD83B6C}"/>
                    </a:ext>
                  </a:extLst>
                </p14:cNvPr>
                <p14:cNvContentPartPr/>
                <p14:nvPr/>
              </p14:nvContentPartPr>
              <p14:xfrm>
                <a:off x="11440061" y="1243175"/>
                <a:ext cx="99360" cy="93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0BE246D0-9624-4B3C-9955-50EFBAD83B6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435741" y="1238855"/>
                  <a:ext cx="10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E31ED78B-4774-4012-8852-AF4E8643C798}"/>
                    </a:ext>
                  </a:extLst>
                </p14:cNvPr>
                <p14:cNvContentPartPr/>
                <p14:nvPr/>
              </p14:nvContentPartPr>
              <p14:xfrm>
                <a:off x="11382101" y="1340735"/>
                <a:ext cx="153720" cy="1404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E31ED78B-4774-4012-8852-AF4E8643C79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377781" y="1336415"/>
                  <a:ext cx="16236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DF42F788-5EA6-414B-A68E-01BD5026D0AA}"/>
              </a:ext>
            </a:extLst>
          </p:cNvPr>
          <p:cNvGrpSpPr/>
          <p:nvPr/>
        </p:nvGrpSpPr>
        <p:grpSpPr>
          <a:xfrm>
            <a:off x="54701" y="2435855"/>
            <a:ext cx="236880" cy="181800"/>
            <a:chOff x="54701" y="2435855"/>
            <a:chExt cx="236880" cy="18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79CA7FB3-7333-4EFC-86D5-D31372A80CCD}"/>
                    </a:ext>
                  </a:extLst>
                </p14:cNvPr>
                <p14:cNvContentPartPr/>
                <p14:nvPr/>
              </p14:nvContentPartPr>
              <p14:xfrm>
                <a:off x="54701" y="2435855"/>
                <a:ext cx="236880" cy="180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79CA7FB3-7333-4EFC-86D5-D31372A80CC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0381" y="2431535"/>
                  <a:ext cx="2455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89908E22-E785-4E96-BDC7-F996DF431562}"/>
                    </a:ext>
                  </a:extLst>
                </p14:cNvPr>
                <p14:cNvContentPartPr/>
                <p14:nvPr/>
              </p14:nvContentPartPr>
              <p14:xfrm>
                <a:off x="62261" y="2584535"/>
                <a:ext cx="227520" cy="3312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89908E22-E785-4E96-BDC7-F996DF43156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7941" y="2580215"/>
                  <a:ext cx="23616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uppo 109">
            <a:extLst>
              <a:ext uri="{FF2B5EF4-FFF2-40B4-BE49-F238E27FC236}">
                <a16:creationId xmlns:a16="http://schemas.microsoft.com/office/drawing/2014/main" id="{11A3D51B-D78C-46FC-8D5E-3813900A8E56}"/>
              </a:ext>
            </a:extLst>
          </p:cNvPr>
          <p:cNvGrpSpPr/>
          <p:nvPr/>
        </p:nvGrpSpPr>
        <p:grpSpPr>
          <a:xfrm>
            <a:off x="630341" y="1870295"/>
            <a:ext cx="2814120" cy="861840"/>
            <a:chOff x="630341" y="1870295"/>
            <a:chExt cx="2814120" cy="86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5B1E7942-20BB-4550-89B3-F9B8D84702A8}"/>
                    </a:ext>
                  </a:extLst>
                </p14:cNvPr>
                <p14:cNvContentPartPr/>
                <p14:nvPr/>
              </p14:nvContentPartPr>
              <p14:xfrm>
                <a:off x="630341" y="2244335"/>
                <a:ext cx="507600" cy="29124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5B1E7942-20BB-4550-89B3-F9B8D84702A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26021" y="2240015"/>
                  <a:ext cx="5162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E53FF20E-D375-429F-90C4-F3AF1CE1AC67}"/>
                    </a:ext>
                  </a:extLst>
                </p14:cNvPr>
                <p14:cNvContentPartPr/>
                <p14:nvPr/>
              </p14:nvContentPartPr>
              <p14:xfrm>
                <a:off x="1262141" y="2274575"/>
                <a:ext cx="306720" cy="24120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E53FF20E-D375-429F-90C4-F3AF1CE1AC6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257821" y="2270255"/>
                  <a:ext cx="3153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5188600C-6FD7-4C68-9A01-E90754BCE3D1}"/>
                    </a:ext>
                  </a:extLst>
                </p14:cNvPr>
                <p14:cNvContentPartPr/>
                <p14:nvPr/>
              </p14:nvContentPartPr>
              <p14:xfrm>
                <a:off x="1825181" y="2366015"/>
                <a:ext cx="280080" cy="2772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5188600C-6FD7-4C68-9A01-E90754BCE3D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820861" y="2361695"/>
                  <a:ext cx="2887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DD9E3D18-2017-4B19-A9F6-6774BCF14E0A}"/>
                    </a:ext>
                  </a:extLst>
                </p14:cNvPr>
                <p14:cNvContentPartPr/>
                <p14:nvPr/>
              </p14:nvContentPartPr>
              <p14:xfrm>
                <a:off x="1978181" y="2291135"/>
                <a:ext cx="25560" cy="2001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DD9E3D18-2017-4B19-A9F6-6774BCF14E0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73861" y="2286815"/>
                  <a:ext cx="342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3CE915E8-4BF8-47D4-B4CA-F46F51FA159C}"/>
                    </a:ext>
                  </a:extLst>
                </p14:cNvPr>
                <p14:cNvContentPartPr/>
                <p14:nvPr/>
              </p14:nvContentPartPr>
              <p14:xfrm>
                <a:off x="2505221" y="2231015"/>
                <a:ext cx="237960" cy="1404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3CE915E8-4BF8-47D4-B4CA-F46F51FA159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00901" y="2226695"/>
                  <a:ext cx="2466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45B8E3ED-AD38-4583-9524-E323A084D366}"/>
                    </a:ext>
                  </a:extLst>
                </p14:cNvPr>
                <p14:cNvContentPartPr/>
                <p14:nvPr/>
              </p14:nvContentPartPr>
              <p14:xfrm>
                <a:off x="2409101" y="2253695"/>
                <a:ext cx="343080" cy="4647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45B8E3ED-AD38-4583-9524-E323A084D36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404781" y="2249375"/>
                  <a:ext cx="3517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C9333510-8C82-4271-9A67-4FD37EC0E48A}"/>
                    </a:ext>
                  </a:extLst>
                </p14:cNvPr>
                <p14:cNvContentPartPr/>
                <p14:nvPr/>
              </p14:nvContentPartPr>
              <p14:xfrm>
                <a:off x="2586581" y="2452055"/>
                <a:ext cx="195480" cy="792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C9333510-8C82-4271-9A67-4FD37EC0E48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582261" y="2447735"/>
                  <a:ext cx="20412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5CA871C8-E187-4EF1-AD17-2E3C623F91B7}"/>
                    </a:ext>
                  </a:extLst>
                </p14:cNvPr>
                <p14:cNvContentPartPr/>
                <p14:nvPr/>
              </p14:nvContentPartPr>
              <p14:xfrm>
                <a:off x="2175101" y="2086655"/>
                <a:ext cx="173880" cy="52560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5CA871C8-E187-4EF1-AD17-2E3C623F91B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170781" y="2082335"/>
                  <a:ext cx="182520" cy="5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3E8FC65D-6EAF-4BA5-98E3-366648312636}"/>
                    </a:ext>
                  </a:extLst>
                </p14:cNvPr>
                <p14:cNvContentPartPr/>
                <p14:nvPr/>
              </p14:nvContentPartPr>
              <p14:xfrm>
                <a:off x="2407661" y="2731775"/>
                <a:ext cx="360" cy="3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3E8FC65D-6EAF-4BA5-98E3-36664831263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403341" y="27274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25F91EC1-71C5-4211-87F9-975CAE2E5D6F}"/>
                    </a:ext>
                  </a:extLst>
                </p14:cNvPr>
                <p14:cNvContentPartPr/>
                <p14:nvPr/>
              </p14:nvContentPartPr>
              <p14:xfrm>
                <a:off x="2938661" y="2018975"/>
                <a:ext cx="201960" cy="63504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25F91EC1-71C5-4211-87F9-975CAE2E5D6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934341" y="2014655"/>
                  <a:ext cx="21060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90F9D57E-3AB3-4C49-8825-BAB5DF5506A4}"/>
                    </a:ext>
                  </a:extLst>
                </p14:cNvPr>
                <p14:cNvContentPartPr/>
                <p14:nvPr/>
              </p14:nvContentPartPr>
              <p14:xfrm>
                <a:off x="3173021" y="1870295"/>
                <a:ext cx="271440" cy="27972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90F9D57E-3AB3-4C49-8825-BAB5DF5506A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168701" y="1865975"/>
                  <a:ext cx="280080" cy="28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37DE1234-51C3-4DEF-A0EF-B8C5E7EFCF12}"/>
                  </a:ext>
                </a:extLst>
              </p14:cNvPr>
              <p14:cNvContentPartPr/>
              <p14:nvPr/>
            </p14:nvContentPartPr>
            <p14:xfrm>
              <a:off x="3639941" y="1928615"/>
              <a:ext cx="353520" cy="59292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37DE1234-51C3-4DEF-A0EF-B8C5E7EFCF12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635621" y="1924295"/>
                <a:ext cx="362160" cy="60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uppo 113">
            <a:extLst>
              <a:ext uri="{FF2B5EF4-FFF2-40B4-BE49-F238E27FC236}">
                <a16:creationId xmlns:a16="http://schemas.microsoft.com/office/drawing/2014/main" id="{070E4000-F0D2-470C-9FD6-016282B32979}"/>
              </a:ext>
            </a:extLst>
          </p:cNvPr>
          <p:cNvGrpSpPr/>
          <p:nvPr/>
        </p:nvGrpSpPr>
        <p:grpSpPr>
          <a:xfrm>
            <a:off x="4256621" y="2017535"/>
            <a:ext cx="513720" cy="559080"/>
            <a:chOff x="4256621" y="2017535"/>
            <a:chExt cx="513720" cy="5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E07F7915-7442-4ABA-B560-1C6465877353}"/>
                    </a:ext>
                  </a:extLst>
                </p14:cNvPr>
                <p14:cNvContentPartPr/>
                <p14:nvPr/>
              </p14:nvContentPartPr>
              <p14:xfrm>
                <a:off x="4256621" y="2323895"/>
                <a:ext cx="275040" cy="17568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E07F7915-7442-4ABA-B560-1C646587735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252301" y="2319575"/>
                  <a:ext cx="2836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0A5A875D-FA0B-40E9-9FF4-55DD7F93D0ED}"/>
                    </a:ext>
                  </a:extLst>
                </p14:cNvPr>
                <p14:cNvContentPartPr/>
                <p14:nvPr/>
              </p14:nvContentPartPr>
              <p14:xfrm>
                <a:off x="4492421" y="2017535"/>
                <a:ext cx="277920" cy="55908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0A5A875D-FA0B-40E9-9FF4-55DD7F93D0E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488101" y="2013215"/>
                  <a:ext cx="286560" cy="56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4B9AAB2C-3403-41FB-85A6-00F74AEA3B0C}"/>
              </a:ext>
            </a:extLst>
          </p:cNvPr>
          <p:cNvGrpSpPr/>
          <p:nvPr/>
        </p:nvGrpSpPr>
        <p:grpSpPr>
          <a:xfrm>
            <a:off x="5114861" y="1902695"/>
            <a:ext cx="1267200" cy="767160"/>
            <a:chOff x="5114861" y="1902695"/>
            <a:chExt cx="1267200" cy="76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B4A98B5-63A8-499F-A8FB-12943A014AE3}"/>
                    </a:ext>
                  </a:extLst>
                </p14:cNvPr>
                <p14:cNvContentPartPr/>
                <p14:nvPr/>
              </p14:nvContentPartPr>
              <p14:xfrm>
                <a:off x="5114861" y="2344055"/>
                <a:ext cx="294480" cy="3348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B4A98B5-63A8-499F-A8FB-12943A014AE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110541" y="2339735"/>
                  <a:ext cx="3031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542033B1-A1DB-4CCA-931D-518D5E142843}"/>
                    </a:ext>
                  </a:extLst>
                </p14:cNvPr>
                <p14:cNvContentPartPr/>
                <p14:nvPr/>
              </p14:nvContentPartPr>
              <p14:xfrm>
                <a:off x="5239061" y="2268455"/>
                <a:ext cx="43920" cy="2170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542033B1-A1DB-4CCA-931D-518D5E14284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234741" y="2264135"/>
                  <a:ext cx="525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CD06E82D-D18B-437A-B008-3F615A6EBA67}"/>
                    </a:ext>
                  </a:extLst>
                </p14:cNvPr>
                <p14:cNvContentPartPr/>
                <p14:nvPr/>
              </p14:nvContentPartPr>
              <p14:xfrm>
                <a:off x="5604101" y="2192135"/>
                <a:ext cx="264960" cy="2556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CD06E82D-D18B-437A-B008-3F615A6EBA6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599781" y="2187815"/>
                  <a:ext cx="2736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86CEB467-5E43-4370-B91F-086557608B85}"/>
                    </a:ext>
                  </a:extLst>
                </p14:cNvPr>
                <p14:cNvContentPartPr/>
                <p14:nvPr/>
              </p14:nvContentPartPr>
              <p14:xfrm>
                <a:off x="5525261" y="2202575"/>
                <a:ext cx="304560" cy="4672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86CEB467-5E43-4370-B91F-086557608B8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520941" y="2198255"/>
                  <a:ext cx="31320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C7909709-9E40-4326-852D-041985DE0E2B}"/>
                    </a:ext>
                  </a:extLst>
                </p14:cNvPr>
                <p14:cNvContentPartPr/>
                <p14:nvPr/>
              </p14:nvContentPartPr>
              <p14:xfrm>
                <a:off x="5618501" y="2413175"/>
                <a:ext cx="222120" cy="154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C7909709-9E40-4326-852D-041985DE0E2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614181" y="2408855"/>
                  <a:ext cx="2307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A35CF2C4-EDED-4110-BCC0-29F51B46667F}"/>
                    </a:ext>
                  </a:extLst>
                </p14:cNvPr>
                <p14:cNvContentPartPr/>
                <p14:nvPr/>
              </p14:nvContentPartPr>
              <p14:xfrm>
                <a:off x="6106661" y="1902695"/>
                <a:ext cx="275400" cy="7171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A35CF2C4-EDED-4110-BCC0-29F51B46667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102341" y="1898375"/>
                  <a:ext cx="284040" cy="72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uppo 144">
            <a:extLst>
              <a:ext uri="{FF2B5EF4-FFF2-40B4-BE49-F238E27FC236}">
                <a16:creationId xmlns:a16="http://schemas.microsoft.com/office/drawing/2014/main" id="{13C9D7CF-A90C-4F8B-A063-08344757C947}"/>
              </a:ext>
            </a:extLst>
          </p:cNvPr>
          <p:cNvGrpSpPr/>
          <p:nvPr/>
        </p:nvGrpSpPr>
        <p:grpSpPr>
          <a:xfrm>
            <a:off x="6355421" y="1830695"/>
            <a:ext cx="1876320" cy="656640"/>
            <a:chOff x="6355421" y="1830695"/>
            <a:chExt cx="1876320" cy="65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A3566BA2-42BE-4C6B-975A-711CAF7ABF0A}"/>
                    </a:ext>
                  </a:extLst>
                </p14:cNvPr>
                <p14:cNvContentPartPr/>
                <p14:nvPr/>
              </p14:nvContentPartPr>
              <p14:xfrm>
                <a:off x="6355421" y="2103215"/>
                <a:ext cx="363960" cy="2343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A3566BA2-42BE-4C6B-975A-711CAF7ABF0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351101" y="2098895"/>
                  <a:ext cx="3726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DB687FE8-0AB2-4561-BC10-E72B13D53135}"/>
                    </a:ext>
                  </a:extLst>
                </p14:cNvPr>
                <p14:cNvContentPartPr/>
                <p14:nvPr/>
              </p14:nvContentPartPr>
              <p14:xfrm>
                <a:off x="6902981" y="2183135"/>
                <a:ext cx="279000" cy="19800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DB687FE8-0AB2-4561-BC10-E72B13D5313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98661" y="2178815"/>
                  <a:ext cx="2876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BA9B44A2-D825-45DA-A438-4F164D9F94A2}"/>
                    </a:ext>
                  </a:extLst>
                </p14:cNvPr>
                <p14:cNvContentPartPr/>
                <p14:nvPr/>
              </p14:nvContentPartPr>
              <p14:xfrm>
                <a:off x="7164701" y="1846175"/>
                <a:ext cx="177120" cy="64116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BA9B44A2-D825-45DA-A438-4F164D9F94A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160381" y="1841855"/>
                  <a:ext cx="18576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513BF57E-B164-4EC8-BCAB-715D6B9905EA}"/>
                    </a:ext>
                  </a:extLst>
                </p14:cNvPr>
                <p14:cNvContentPartPr/>
                <p14:nvPr/>
              </p14:nvContentPartPr>
              <p14:xfrm>
                <a:off x="7475021" y="2328575"/>
                <a:ext cx="278640" cy="2304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513BF57E-B164-4EC8-BCAB-715D6B9905E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470701" y="2324255"/>
                  <a:ext cx="2872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6B0A0BAB-6DE0-4756-9A9A-AFBFFB866A7E}"/>
                    </a:ext>
                  </a:extLst>
                </p14:cNvPr>
                <p14:cNvContentPartPr/>
                <p14:nvPr/>
              </p14:nvContentPartPr>
              <p14:xfrm>
                <a:off x="7630541" y="2246135"/>
                <a:ext cx="29160" cy="1843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6B0A0BAB-6DE0-4756-9A9A-AFBFFB866A7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626221" y="2241815"/>
                  <a:ext cx="37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A2B29A65-B4DB-4552-A63A-E7286D6DC364}"/>
                    </a:ext>
                  </a:extLst>
                </p14:cNvPr>
                <p14:cNvContentPartPr/>
                <p14:nvPr/>
              </p14:nvContentPartPr>
              <p14:xfrm>
                <a:off x="7899101" y="1830695"/>
                <a:ext cx="332640" cy="5540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A2B29A65-B4DB-4552-A63A-E7286D6DC36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894781" y="1826375"/>
                  <a:ext cx="341280" cy="56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AE98C99B-E79D-4890-B5BB-01EB8F435DC9}"/>
              </a:ext>
            </a:extLst>
          </p:cNvPr>
          <p:cNvGrpSpPr/>
          <p:nvPr/>
        </p:nvGrpSpPr>
        <p:grpSpPr>
          <a:xfrm>
            <a:off x="8490581" y="1827455"/>
            <a:ext cx="626400" cy="707760"/>
            <a:chOff x="8490581" y="1827455"/>
            <a:chExt cx="626400" cy="70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0D19F7D7-645B-4F09-8EB2-0715CEFFE261}"/>
                    </a:ext>
                  </a:extLst>
                </p14:cNvPr>
                <p14:cNvContentPartPr/>
                <p14:nvPr/>
              </p14:nvContentPartPr>
              <p14:xfrm>
                <a:off x="8490581" y="2230655"/>
                <a:ext cx="280800" cy="21708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0D19F7D7-645B-4F09-8EB2-0715CEFFE26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486261" y="2226335"/>
                  <a:ext cx="2894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E3D251EC-36BE-4BB7-B584-B13AD5E1F80F}"/>
                    </a:ext>
                  </a:extLst>
                </p14:cNvPr>
                <p14:cNvContentPartPr/>
                <p14:nvPr/>
              </p14:nvContentPartPr>
              <p14:xfrm>
                <a:off x="8824661" y="1827455"/>
                <a:ext cx="292320" cy="70776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E3D251EC-36BE-4BB7-B584-B13AD5E1F80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820341" y="1823135"/>
                  <a:ext cx="300960" cy="71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AFA1721D-02C3-4399-8EAF-6C59DA3918AC}"/>
              </a:ext>
            </a:extLst>
          </p:cNvPr>
          <p:cNvGrpSpPr/>
          <p:nvPr/>
        </p:nvGrpSpPr>
        <p:grpSpPr>
          <a:xfrm>
            <a:off x="9393101" y="2241455"/>
            <a:ext cx="206280" cy="149760"/>
            <a:chOff x="9393101" y="2241455"/>
            <a:chExt cx="20628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AFDB693B-7FAA-4127-9DCE-96383FACD84A}"/>
                    </a:ext>
                  </a:extLst>
                </p14:cNvPr>
                <p14:cNvContentPartPr/>
                <p14:nvPr/>
              </p14:nvContentPartPr>
              <p14:xfrm>
                <a:off x="9400661" y="2241455"/>
                <a:ext cx="178920" cy="792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AFDB693B-7FAA-4127-9DCE-96383FACD84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396341" y="2237135"/>
                  <a:ext cx="18756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1486D111-66A5-46D1-BED1-3E5A43CA0DC9}"/>
                    </a:ext>
                  </a:extLst>
                </p14:cNvPr>
                <p14:cNvContentPartPr/>
                <p14:nvPr/>
              </p14:nvContentPartPr>
              <p14:xfrm>
                <a:off x="9393101" y="2371055"/>
                <a:ext cx="206280" cy="2016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1486D111-66A5-46D1-BED1-3E5A43CA0DC9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388781" y="2366735"/>
                  <a:ext cx="21492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uppo 155">
            <a:extLst>
              <a:ext uri="{FF2B5EF4-FFF2-40B4-BE49-F238E27FC236}">
                <a16:creationId xmlns:a16="http://schemas.microsoft.com/office/drawing/2014/main" id="{9D911762-FF5F-4797-8BC6-FF3CE52C873D}"/>
              </a:ext>
            </a:extLst>
          </p:cNvPr>
          <p:cNvGrpSpPr/>
          <p:nvPr/>
        </p:nvGrpSpPr>
        <p:grpSpPr>
          <a:xfrm>
            <a:off x="215621" y="3011135"/>
            <a:ext cx="3166200" cy="794880"/>
            <a:chOff x="215621" y="3011135"/>
            <a:chExt cx="3166200" cy="79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CDEE77F4-C3C2-4F74-9777-591AB19C6875}"/>
                    </a:ext>
                  </a:extLst>
                </p14:cNvPr>
                <p14:cNvContentPartPr/>
                <p14:nvPr/>
              </p14:nvContentPartPr>
              <p14:xfrm>
                <a:off x="215621" y="3484895"/>
                <a:ext cx="183960" cy="1404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CDEE77F4-C3C2-4F74-9777-591AB19C687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11301" y="3480575"/>
                  <a:ext cx="1926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D0A98984-8BB3-40D8-8602-CA104C76157E}"/>
                    </a:ext>
                  </a:extLst>
                </p14:cNvPr>
                <p14:cNvContentPartPr/>
                <p14:nvPr/>
              </p14:nvContentPartPr>
              <p14:xfrm>
                <a:off x="285821" y="3622055"/>
                <a:ext cx="151920" cy="792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D0A98984-8BB3-40D8-8602-CA104C76157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81501" y="3617735"/>
                  <a:ext cx="16056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C2BC587C-BAD3-47BA-A086-B3E7DE8ECA59}"/>
                    </a:ext>
                  </a:extLst>
                </p14:cNvPr>
                <p14:cNvContentPartPr/>
                <p14:nvPr/>
              </p14:nvContentPartPr>
              <p14:xfrm>
                <a:off x="772901" y="3409295"/>
                <a:ext cx="386640" cy="30708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C2BC587C-BAD3-47BA-A086-B3E7DE8ECA5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8581" y="3404975"/>
                  <a:ext cx="3952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E61CE85E-E4EF-4F40-ABD8-EF0AF680ABF7}"/>
                    </a:ext>
                  </a:extLst>
                </p14:cNvPr>
                <p14:cNvContentPartPr/>
                <p14:nvPr/>
              </p14:nvContentPartPr>
              <p14:xfrm>
                <a:off x="1343501" y="3416495"/>
                <a:ext cx="268200" cy="33192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E61CE85E-E4EF-4F40-ABD8-EF0AF680ABF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339181" y="3412175"/>
                  <a:ext cx="27684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4DC85F85-781A-4668-9EE4-C4B472B59F58}"/>
                    </a:ext>
                  </a:extLst>
                </p14:cNvPr>
                <p14:cNvContentPartPr/>
                <p14:nvPr/>
              </p14:nvContentPartPr>
              <p14:xfrm>
                <a:off x="1779821" y="3583175"/>
                <a:ext cx="265680" cy="1548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4DC85F85-781A-4668-9EE4-C4B472B59F5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775501" y="3578855"/>
                  <a:ext cx="2743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4E6EB92E-3A38-4721-8B39-D23C833864BD}"/>
                    </a:ext>
                  </a:extLst>
                </p14:cNvPr>
                <p14:cNvContentPartPr/>
                <p14:nvPr/>
              </p14:nvContentPartPr>
              <p14:xfrm>
                <a:off x="2229101" y="3011495"/>
                <a:ext cx="404640" cy="65484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4E6EB92E-3A38-4721-8B39-D23C833864B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224781" y="3007175"/>
                  <a:ext cx="41328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01D6D86B-FF75-42C0-82D3-243DBCBF01A7}"/>
                    </a:ext>
                  </a:extLst>
                </p14:cNvPr>
                <p14:cNvContentPartPr/>
                <p14:nvPr/>
              </p14:nvContentPartPr>
              <p14:xfrm>
                <a:off x="2882501" y="3425495"/>
                <a:ext cx="271080" cy="18972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01D6D86B-FF75-42C0-82D3-243DBCBF01A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878181" y="3421175"/>
                  <a:ext cx="2797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2438C0B6-24E2-4FDD-97ED-9CD55A4FEFFE}"/>
                    </a:ext>
                  </a:extLst>
                </p14:cNvPr>
                <p14:cNvContentPartPr/>
                <p14:nvPr/>
              </p14:nvContentPartPr>
              <p14:xfrm>
                <a:off x="3109661" y="3011135"/>
                <a:ext cx="272160" cy="6861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2438C0B6-24E2-4FDD-97ED-9CD55A4FEFF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105341" y="3006815"/>
                  <a:ext cx="280800" cy="69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8FC5C343-DFC4-42C8-BB23-242559926E68}"/>
                    </a:ext>
                  </a:extLst>
                </p14:cNvPr>
                <p14:cNvContentPartPr/>
                <p14:nvPr/>
              </p14:nvContentPartPr>
              <p14:xfrm>
                <a:off x="623501" y="3162335"/>
                <a:ext cx="180720" cy="64368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8FC5C343-DFC4-42C8-BB23-242559926E6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19181" y="3158015"/>
                  <a:ext cx="189360" cy="65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uppo 154">
            <a:extLst>
              <a:ext uri="{FF2B5EF4-FFF2-40B4-BE49-F238E27FC236}">
                <a16:creationId xmlns:a16="http://schemas.microsoft.com/office/drawing/2014/main" id="{725250AE-CE5D-450D-8FEA-124A21C64694}"/>
              </a:ext>
            </a:extLst>
          </p:cNvPr>
          <p:cNvGrpSpPr/>
          <p:nvPr/>
        </p:nvGrpSpPr>
        <p:grpSpPr>
          <a:xfrm>
            <a:off x="3705101" y="3164855"/>
            <a:ext cx="1089000" cy="787680"/>
            <a:chOff x="3705101" y="3164855"/>
            <a:chExt cx="1089000" cy="78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8CDF2537-A22E-4A40-AC1F-88CFD2773C06}"/>
                    </a:ext>
                  </a:extLst>
                </p14:cNvPr>
                <p14:cNvContentPartPr/>
                <p14:nvPr/>
              </p14:nvContentPartPr>
              <p14:xfrm>
                <a:off x="3705101" y="3164855"/>
                <a:ext cx="148320" cy="59508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8CDF2537-A22E-4A40-AC1F-88CFD2773C0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700781" y="3160535"/>
                  <a:ext cx="15696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84511A23-A847-4843-B174-53DCB58A5F06}"/>
                    </a:ext>
                  </a:extLst>
                </p14:cNvPr>
                <p14:cNvContentPartPr/>
                <p14:nvPr/>
              </p14:nvContentPartPr>
              <p14:xfrm>
                <a:off x="3992381" y="3471215"/>
                <a:ext cx="195480" cy="2016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84511A23-A847-4843-B174-53DCB58A5F0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988061" y="3466895"/>
                  <a:ext cx="2041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9E118377-4F4A-48D1-8CC1-FEC6F4593566}"/>
                    </a:ext>
                  </a:extLst>
                </p14:cNvPr>
                <p14:cNvContentPartPr/>
                <p14:nvPr/>
              </p14:nvContentPartPr>
              <p14:xfrm>
                <a:off x="4036661" y="3376175"/>
                <a:ext cx="26280" cy="2448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9E118377-4F4A-48D1-8CC1-FEC6F459356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032341" y="3371855"/>
                  <a:ext cx="349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BE563147-FFD7-4914-860F-7F3F711D31E4}"/>
                    </a:ext>
                  </a:extLst>
                </p14:cNvPr>
                <p14:cNvContentPartPr/>
                <p14:nvPr/>
              </p14:nvContentPartPr>
              <p14:xfrm>
                <a:off x="4441661" y="3300215"/>
                <a:ext cx="283320" cy="165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BE563147-FFD7-4914-860F-7F3F711D31E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437341" y="3295895"/>
                  <a:ext cx="2919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F48AD931-991B-4587-9030-8298E0C70571}"/>
                    </a:ext>
                  </a:extLst>
                </p14:cNvPr>
                <p14:cNvContentPartPr/>
                <p14:nvPr/>
              </p14:nvContentPartPr>
              <p14:xfrm>
                <a:off x="4493501" y="3328655"/>
                <a:ext cx="223920" cy="62388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F48AD931-991B-4587-9030-8298E0C7057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489181" y="3324335"/>
                  <a:ext cx="232560" cy="6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B9345A31-E457-4AD8-8C4D-229C66DB1552}"/>
                    </a:ext>
                  </a:extLst>
                </p14:cNvPr>
                <p14:cNvContentPartPr/>
                <p14:nvPr/>
              </p14:nvContentPartPr>
              <p14:xfrm>
                <a:off x="4604021" y="3588575"/>
                <a:ext cx="190080" cy="2772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B9345A31-E457-4AD8-8C4D-229C66DB155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599701" y="3584255"/>
                  <a:ext cx="198720" cy="3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53" name="Input penna 152">
                <a:extLst>
                  <a:ext uri="{FF2B5EF4-FFF2-40B4-BE49-F238E27FC236}">
                    <a16:creationId xmlns:a16="http://schemas.microsoft.com/office/drawing/2014/main" id="{2534D253-D8F2-4145-A251-93DB3BAE893F}"/>
                  </a:ext>
                </a:extLst>
              </p14:cNvPr>
              <p14:cNvContentPartPr/>
              <p14:nvPr/>
            </p14:nvContentPartPr>
            <p14:xfrm>
              <a:off x="5136821" y="2999255"/>
              <a:ext cx="212400" cy="867960"/>
            </p14:xfrm>
          </p:contentPart>
        </mc:Choice>
        <mc:Fallback xmlns="">
          <p:pic>
            <p:nvPicPr>
              <p:cNvPr id="153" name="Input penna 152">
                <a:extLst>
                  <a:ext uri="{FF2B5EF4-FFF2-40B4-BE49-F238E27FC236}">
                    <a16:creationId xmlns:a16="http://schemas.microsoft.com/office/drawing/2014/main" id="{2534D253-D8F2-4145-A251-93DB3BAE893F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5132501" y="2994935"/>
                <a:ext cx="221040" cy="87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uppo 165">
            <a:extLst>
              <a:ext uri="{FF2B5EF4-FFF2-40B4-BE49-F238E27FC236}">
                <a16:creationId xmlns:a16="http://schemas.microsoft.com/office/drawing/2014/main" id="{3C77BCDF-5994-46CA-AB83-78946323A2BB}"/>
              </a:ext>
            </a:extLst>
          </p:cNvPr>
          <p:cNvGrpSpPr/>
          <p:nvPr/>
        </p:nvGrpSpPr>
        <p:grpSpPr>
          <a:xfrm>
            <a:off x="5382341" y="2951375"/>
            <a:ext cx="2962800" cy="783720"/>
            <a:chOff x="5382341" y="2951375"/>
            <a:chExt cx="2962800" cy="78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A5651B45-8945-40C2-8CCA-C762E03C8097}"/>
                    </a:ext>
                  </a:extLst>
                </p14:cNvPr>
                <p14:cNvContentPartPr/>
                <p14:nvPr/>
              </p14:nvContentPartPr>
              <p14:xfrm>
                <a:off x="5382341" y="3239735"/>
                <a:ext cx="465840" cy="3279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A5651B45-8945-40C2-8CCA-C762E03C809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378021" y="3235415"/>
                  <a:ext cx="4744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56C1C0EC-B022-4B60-B89D-DD84D78DB43C}"/>
                    </a:ext>
                  </a:extLst>
                </p14:cNvPr>
                <p14:cNvContentPartPr/>
                <p14:nvPr/>
              </p14:nvContentPartPr>
              <p14:xfrm>
                <a:off x="6001181" y="3293375"/>
                <a:ext cx="269640" cy="24768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56C1C0EC-B022-4B60-B89D-DD84D78DB43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996861" y="3289055"/>
                  <a:ext cx="2782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89DC4C82-F826-4493-BEA6-D73392C9B502}"/>
                    </a:ext>
                  </a:extLst>
                </p14:cNvPr>
                <p14:cNvContentPartPr/>
                <p14:nvPr/>
              </p14:nvContentPartPr>
              <p14:xfrm>
                <a:off x="6272981" y="2951375"/>
                <a:ext cx="176040" cy="66348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89DC4C82-F826-4493-BEA6-D73392C9B50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268661" y="2947055"/>
                  <a:ext cx="184680" cy="6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3C8D7DF3-CD62-4A76-B45E-3752DDD72F2B}"/>
                    </a:ext>
                  </a:extLst>
                </p14:cNvPr>
                <p14:cNvContentPartPr/>
                <p14:nvPr/>
              </p14:nvContentPartPr>
              <p14:xfrm>
                <a:off x="6576821" y="3450695"/>
                <a:ext cx="382320" cy="1080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3C8D7DF3-CD62-4A76-B45E-3752DDD72F2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572501" y="3446375"/>
                  <a:ext cx="3909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CB98279F-DDAE-454F-839E-7F465D611141}"/>
                    </a:ext>
                  </a:extLst>
                </p14:cNvPr>
                <p14:cNvContentPartPr/>
                <p14:nvPr/>
              </p14:nvContentPartPr>
              <p14:xfrm>
                <a:off x="6767621" y="3366095"/>
                <a:ext cx="25560" cy="26280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CB98279F-DDAE-454F-839E-7F465D61114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763301" y="3361775"/>
                  <a:ext cx="342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2EAB5652-C6F6-430B-AFEA-84E3A59B37C1}"/>
                    </a:ext>
                  </a:extLst>
                </p14:cNvPr>
                <p14:cNvContentPartPr/>
                <p14:nvPr/>
              </p14:nvContentPartPr>
              <p14:xfrm>
                <a:off x="7063541" y="2967575"/>
                <a:ext cx="359640" cy="58572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2EAB5652-C6F6-430B-AFEA-84E3A59B37C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059221" y="2963255"/>
                  <a:ext cx="36828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389EBA3D-0D15-40B7-BBE1-DF57BDBB12CA}"/>
                    </a:ext>
                  </a:extLst>
                </p14:cNvPr>
                <p14:cNvContentPartPr/>
                <p14:nvPr/>
              </p14:nvContentPartPr>
              <p14:xfrm>
                <a:off x="7576901" y="3300935"/>
                <a:ext cx="371160" cy="25668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389EBA3D-0D15-40B7-BBE1-DF57BDBB12C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572581" y="3296615"/>
                  <a:ext cx="37980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06DCF1D6-1FDD-44B0-BBC0-49F99D3510E7}"/>
                    </a:ext>
                  </a:extLst>
                </p14:cNvPr>
                <p14:cNvContentPartPr/>
                <p14:nvPr/>
              </p14:nvContentPartPr>
              <p14:xfrm>
                <a:off x="8017901" y="2959655"/>
                <a:ext cx="327240" cy="77544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06DCF1D6-1FDD-44B0-BBC0-49F99D3510E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013581" y="2955335"/>
                  <a:ext cx="335880" cy="78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0" name="Gruppo 219">
            <a:extLst>
              <a:ext uri="{FF2B5EF4-FFF2-40B4-BE49-F238E27FC236}">
                <a16:creationId xmlns:a16="http://schemas.microsoft.com/office/drawing/2014/main" id="{DB81C6F5-E509-4378-A002-9DE302595D8C}"/>
              </a:ext>
            </a:extLst>
          </p:cNvPr>
          <p:cNvGrpSpPr/>
          <p:nvPr/>
        </p:nvGrpSpPr>
        <p:grpSpPr>
          <a:xfrm>
            <a:off x="250541" y="4167095"/>
            <a:ext cx="3792600" cy="919800"/>
            <a:chOff x="250541" y="4167095"/>
            <a:chExt cx="3792600" cy="91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FEAAAB50-16BA-4C88-954A-7442166A82CB}"/>
                    </a:ext>
                  </a:extLst>
                </p14:cNvPr>
                <p14:cNvContentPartPr/>
                <p14:nvPr/>
              </p14:nvContentPartPr>
              <p14:xfrm>
                <a:off x="317861" y="4518455"/>
                <a:ext cx="360" cy="324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FEAAAB50-16BA-4C88-954A-7442166A82C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13541" y="4514135"/>
                  <a:ext cx="9000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214805A0-82C9-41C0-8A81-AE5195BAFE15}"/>
                    </a:ext>
                  </a:extLst>
                </p14:cNvPr>
                <p14:cNvContentPartPr/>
                <p14:nvPr/>
              </p14:nvContentPartPr>
              <p14:xfrm>
                <a:off x="250541" y="4167095"/>
                <a:ext cx="399960" cy="85104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214805A0-82C9-41C0-8A81-AE5195BAFE1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46221" y="4162775"/>
                  <a:ext cx="408600" cy="85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E5F0612E-1330-4004-A078-F950627D75AE}"/>
                    </a:ext>
                  </a:extLst>
                </p14:cNvPr>
                <p14:cNvContentPartPr/>
                <p14:nvPr/>
              </p14:nvContentPartPr>
              <p14:xfrm>
                <a:off x="798101" y="4665335"/>
                <a:ext cx="227520" cy="28116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E5F0612E-1330-4004-A078-F950627D75AE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93781" y="4661015"/>
                  <a:ext cx="2361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A0C32EEF-AB96-4027-A85E-6DAA737071B6}"/>
                    </a:ext>
                  </a:extLst>
                </p14:cNvPr>
                <p14:cNvContentPartPr/>
                <p14:nvPr/>
              </p14:nvContentPartPr>
              <p14:xfrm>
                <a:off x="1097981" y="4639775"/>
                <a:ext cx="244440" cy="3214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A0C32EEF-AB96-4027-A85E-6DAA737071B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93661" y="4635455"/>
                  <a:ext cx="25308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7B369CFF-B7BB-4D36-BBBF-7F1D4FF42F44}"/>
                    </a:ext>
                  </a:extLst>
                </p14:cNvPr>
                <p14:cNvContentPartPr/>
                <p14:nvPr/>
              </p14:nvContentPartPr>
              <p14:xfrm>
                <a:off x="1481741" y="4711775"/>
                <a:ext cx="549360" cy="25452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7B369CFF-B7BB-4D36-BBBF-7F1D4FF42F4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477421" y="4707455"/>
                  <a:ext cx="5580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B1AA927F-D0CA-4C18-94B3-3DECA8D78685}"/>
                    </a:ext>
                  </a:extLst>
                </p14:cNvPr>
                <p14:cNvContentPartPr/>
                <p14:nvPr/>
              </p14:nvContentPartPr>
              <p14:xfrm>
                <a:off x="2106341" y="4648415"/>
                <a:ext cx="256680" cy="27180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B1AA927F-D0CA-4C18-94B3-3DECA8D7868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102021" y="4644095"/>
                  <a:ext cx="2653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00802523-9ED1-40B0-AA57-A26320515E26}"/>
                    </a:ext>
                  </a:extLst>
                </p14:cNvPr>
                <p14:cNvContentPartPr/>
                <p14:nvPr/>
              </p14:nvContentPartPr>
              <p14:xfrm>
                <a:off x="2400101" y="4702775"/>
                <a:ext cx="234000" cy="21852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00802523-9ED1-40B0-AA57-A26320515E2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395781" y="4698455"/>
                  <a:ext cx="2426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04601600-AB22-490B-91A0-174DD94C2F18}"/>
                    </a:ext>
                  </a:extLst>
                </p14:cNvPr>
                <p14:cNvContentPartPr/>
                <p14:nvPr/>
              </p14:nvContentPartPr>
              <p14:xfrm>
                <a:off x="2774141" y="4652735"/>
                <a:ext cx="212760" cy="28980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04601600-AB22-490B-91A0-174DD94C2F18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769821" y="4648415"/>
                  <a:ext cx="2214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9B4DDC55-C2C0-4D4F-8D80-2E63C9CFCF06}"/>
                    </a:ext>
                  </a:extLst>
                </p14:cNvPr>
                <p14:cNvContentPartPr/>
                <p14:nvPr/>
              </p14:nvContentPartPr>
              <p14:xfrm>
                <a:off x="2826701" y="4783055"/>
                <a:ext cx="157320" cy="507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9B4DDC55-C2C0-4D4F-8D80-2E63C9CFCF06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822381" y="4778735"/>
                  <a:ext cx="1659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8C7FB9F7-1752-4937-BD81-95DCE840C002}"/>
                    </a:ext>
                  </a:extLst>
                </p14:cNvPr>
                <p14:cNvContentPartPr/>
                <p14:nvPr/>
              </p14:nvContentPartPr>
              <p14:xfrm>
                <a:off x="3102821" y="4676135"/>
                <a:ext cx="63000" cy="25128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8C7FB9F7-1752-4937-BD81-95DCE840C00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098501" y="4671815"/>
                  <a:ext cx="716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F638BB8A-8EC9-4A37-8CD7-BC30E6A631A9}"/>
                    </a:ext>
                  </a:extLst>
                </p14:cNvPr>
                <p14:cNvContentPartPr/>
                <p14:nvPr/>
              </p14:nvContentPartPr>
              <p14:xfrm>
                <a:off x="3323141" y="4839575"/>
                <a:ext cx="234000" cy="1947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F638BB8A-8EC9-4A37-8CD7-BC30E6A631A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318821" y="4835255"/>
                  <a:ext cx="2426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A45BB4C7-9EB4-472F-95DB-950CD684E8C1}"/>
                    </a:ext>
                  </a:extLst>
                </p14:cNvPr>
                <p14:cNvContentPartPr/>
                <p14:nvPr/>
              </p14:nvContentPartPr>
              <p14:xfrm>
                <a:off x="3652901" y="4862255"/>
                <a:ext cx="204480" cy="22464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A45BB4C7-9EB4-472F-95DB-950CD684E8C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648581" y="4857935"/>
                  <a:ext cx="2131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D2E9CFFC-3A7A-4E88-ACF9-5CF23E1F7044}"/>
                    </a:ext>
                  </a:extLst>
                </p14:cNvPr>
                <p14:cNvContentPartPr/>
                <p14:nvPr/>
              </p14:nvContentPartPr>
              <p14:xfrm>
                <a:off x="3972581" y="4943615"/>
                <a:ext cx="42120" cy="1011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D2E9CFFC-3A7A-4E88-ACF9-5CF23E1F704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968261" y="4939295"/>
                  <a:ext cx="507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4C04A629-5E62-4723-8ACC-F4700C7A33F5}"/>
                    </a:ext>
                  </a:extLst>
                </p14:cNvPr>
                <p14:cNvContentPartPr/>
                <p14:nvPr/>
              </p14:nvContentPartPr>
              <p14:xfrm>
                <a:off x="3999941" y="4731935"/>
                <a:ext cx="43200" cy="6192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4C04A629-5E62-4723-8ACC-F4700C7A33F5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995621" y="4727615"/>
                  <a:ext cx="5184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uppo 218">
            <a:extLst>
              <a:ext uri="{FF2B5EF4-FFF2-40B4-BE49-F238E27FC236}">
                <a16:creationId xmlns:a16="http://schemas.microsoft.com/office/drawing/2014/main" id="{A0EC7361-5DDF-4314-81AE-D60FC23E36E0}"/>
              </a:ext>
            </a:extLst>
          </p:cNvPr>
          <p:cNvGrpSpPr/>
          <p:nvPr/>
        </p:nvGrpSpPr>
        <p:grpSpPr>
          <a:xfrm>
            <a:off x="4435901" y="4600175"/>
            <a:ext cx="3495600" cy="780840"/>
            <a:chOff x="4435901" y="4600175"/>
            <a:chExt cx="3495600" cy="78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AC004AE7-386F-4FC3-87D4-0E1795BC7327}"/>
                    </a:ext>
                  </a:extLst>
                </p14:cNvPr>
                <p14:cNvContentPartPr/>
                <p14:nvPr/>
              </p14:nvContentPartPr>
              <p14:xfrm>
                <a:off x="4435901" y="4874495"/>
                <a:ext cx="124920" cy="17820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AC004AE7-386F-4FC3-87D4-0E1795BC732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31581" y="4870175"/>
                  <a:ext cx="1335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54947C81-10E2-4DC3-A1C7-BD738A559BEE}"/>
                    </a:ext>
                  </a:extLst>
                </p14:cNvPr>
                <p14:cNvContentPartPr/>
                <p14:nvPr/>
              </p14:nvContentPartPr>
              <p14:xfrm>
                <a:off x="4479461" y="4689815"/>
                <a:ext cx="45360" cy="1656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54947C81-10E2-4DC3-A1C7-BD738A559BEE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475141" y="4685495"/>
                  <a:ext cx="54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63BD627C-AE8C-4F8D-B03F-D9407067540D}"/>
                    </a:ext>
                  </a:extLst>
                </p14:cNvPr>
                <p14:cNvContentPartPr/>
                <p14:nvPr/>
              </p14:nvContentPartPr>
              <p14:xfrm>
                <a:off x="4668101" y="4869815"/>
                <a:ext cx="495360" cy="21852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63BD627C-AE8C-4F8D-B03F-D9407067540D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663781" y="4865495"/>
                  <a:ext cx="504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F38AEFAC-D700-46C3-9908-B3BD1062C9E2}"/>
                    </a:ext>
                  </a:extLst>
                </p14:cNvPr>
                <p14:cNvContentPartPr/>
                <p14:nvPr/>
              </p14:nvContentPartPr>
              <p14:xfrm>
                <a:off x="5389181" y="4910855"/>
                <a:ext cx="77040" cy="4701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F38AEFAC-D700-46C3-9908-B3BD1062C9E2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384861" y="4906535"/>
                  <a:ext cx="8568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983292A4-1322-4A5D-80CF-A7641BA19BCC}"/>
                    </a:ext>
                  </a:extLst>
                </p14:cNvPr>
                <p14:cNvContentPartPr/>
                <p14:nvPr/>
              </p14:nvContentPartPr>
              <p14:xfrm>
                <a:off x="5448581" y="4889975"/>
                <a:ext cx="233640" cy="19440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983292A4-1322-4A5D-80CF-A7641BA19BC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444261" y="4885655"/>
                  <a:ext cx="2422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61E6B8D5-0029-4A64-A2BB-7C921B5000A7}"/>
                    </a:ext>
                  </a:extLst>
                </p14:cNvPr>
                <p14:cNvContentPartPr/>
                <p14:nvPr/>
              </p14:nvContentPartPr>
              <p14:xfrm>
                <a:off x="5809301" y="4888895"/>
                <a:ext cx="255960" cy="1926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61E6B8D5-0029-4A64-A2BB-7C921B5000A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804981" y="4884575"/>
                  <a:ext cx="2646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E6B85521-0CB6-496A-82CF-BF46316B8573}"/>
                    </a:ext>
                  </a:extLst>
                </p14:cNvPr>
                <p14:cNvContentPartPr/>
                <p14:nvPr/>
              </p14:nvContentPartPr>
              <p14:xfrm>
                <a:off x="6118181" y="4902935"/>
                <a:ext cx="387720" cy="22752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E6B85521-0CB6-496A-82CF-BF46316B857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113861" y="4898615"/>
                  <a:ext cx="3963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1D07596F-F718-4ECB-91E3-78ACCE17B3C6}"/>
                    </a:ext>
                  </a:extLst>
                </p14:cNvPr>
                <p14:cNvContentPartPr/>
                <p14:nvPr/>
              </p14:nvContentPartPr>
              <p14:xfrm>
                <a:off x="6526781" y="4600175"/>
                <a:ext cx="199800" cy="54432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1D07596F-F718-4ECB-91E3-78ACCE17B3C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522461" y="4595855"/>
                  <a:ext cx="20844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2D1BDA96-5FC3-46CB-BC64-7424A843DEF7}"/>
                    </a:ext>
                  </a:extLst>
                </p14:cNvPr>
                <p14:cNvContentPartPr/>
                <p14:nvPr/>
              </p14:nvContentPartPr>
              <p14:xfrm>
                <a:off x="6423101" y="4843175"/>
                <a:ext cx="193320" cy="3168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2D1BDA96-5FC3-46CB-BC64-7424A843DEF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418781" y="4838855"/>
                  <a:ext cx="2019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B91DB58D-CF0C-4215-BAD5-38977F9DB1B8}"/>
                    </a:ext>
                  </a:extLst>
                </p14:cNvPr>
                <p14:cNvContentPartPr/>
                <p14:nvPr/>
              </p14:nvContentPartPr>
              <p14:xfrm>
                <a:off x="6812621" y="4940015"/>
                <a:ext cx="377640" cy="2271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B91DB58D-CF0C-4215-BAD5-38977F9DB1B8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808301" y="4935695"/>
                  <a:ext cx="386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ADDBAAA1-7DE3-4544-BFAE-BB1B3678E9B1}"/>
                    </a:ext>
                  </a:extLst>
                </p14:cNvPr>
                <p14:cNvContentPartPr/>
                <p14:nvPr/>
              </p14:nvContentPartPr>
              <p14:xfrm>
                <a:off x="7237781" y="5015975"/>
                <a:ext cx="200160" cy="16344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ADDBAAA1-7DE3-4544-BFAE-BB1B3678E9B1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233461" y="5011655"/>
                  <a:ext cx="2088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A3CC8A6E-BE64-4227-8A5F-512D09C0AEE6}"/>
                    </a:ext>
                  </a:extLst>
                </p14:cNvPr>
                <p14:cNvContentPartPr/>
                <p14:nvPr/>
              </p14:nvContentPartPr>
              <p14:xfrm>
                <a:off x="7581221" y="4663535"/>
                <a:ext cx="184680" cy="53964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A3CC8A6E-BE64-4227-8A5F-512D09C0AEE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576901" y="4659215"/>
                  <a:ext cx="193320" cy="54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60DC8021-D8D4-475C-82D6-ECC89BCFCB25}"/>
                    </a:ext>
                  </a:extLst>
                </p14:cNvPr>
                <p14:cNvContentPartPr/>
                <p14:nvPr/>
              </p14:nvContentPartPr>
              <p14:xfrm>
                <a:off x="7477181" y="4910855"/>
                <a:ext cx="250200" cy="3924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60DC8021-D8D4-475C-82D6-ECC89BCFCB25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472861" y="4906535"/>
                  <a:ext cx="2588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31ACA6BB-51A4-4F9C-AA87-9955F45227BA}"/>
                    </a:ext>
                  </a:extLst>
                </p14:cNvPr>
                <p14:cNvContentPartPr/>
                <p14:nvPr/>
              </p14:nvContentPartPr>
              <p14:xfrm>
                <a:off x="7827101" y="5098415"/>
                <a:ext cx="36360" cy="9252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31ACA6BB-51A4-4F9C-AA87-9955F45227B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822781" y="5094095"/>
                  <a:ext cx="45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C084EE7D-48E7-47C4-BDCC-7FF188729898}"/>
                    </a:ext>
                  </a:extLst>
                </p14:cNvPr>
                <p14:cNvContentPartPr/>
                <p14:nvPr/>
              </p14:nvContentPartPr>
              <p14:xfrm>
                <a:off x="7913501" y="5006975"/>
                <a:ext cx="18000" cy="3780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C084EE7D-48E7-47C4-BDCC-7FF188729898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909181" y="5002655"/>
                  <a:ext cx="2664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uppo 217">
            <a:extLst>
              <a:ext uri="{FF2B5EF4-FFF2-40B4-BE49-F238E27FC236}">
                <a16:creationId xmlns:a16="http://schemas.microsoft.com/office/drawing/2014/main" id="{345C068F-2B5C-4D67-B1B8-C449C5CD495D}"/>
              </a:ext>
            </a:extLst>
          </p:cNvPr>
          <p:cNvGrpSpPr/>
          <p:nvPr/>
        </p:nvGrpSpPr>
        <p:grpSpPr>
          <a:xfrm>
            <a:off x="193661" y="5373815"/>
            <a:ext cx="480960" cy="568080"/>
            <a:chOff x="193661" y="5373815"/>
            <a:chExt cx="480960" cy="56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C6061286-3639-4C3C-B04A-4C9457AB9310}"/>
                    </a:ext>
                  </a:extLst>
                </p14:cNvPr>
                <p14:cNvContentPartPr/>
                <p14:nvPr/>
              </p14:nvContentPartPr>
              <p14:xfrm>
                <a:off x="193661" y="5531855"/>
                <a:ext cx="272520" cy="31140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C6061286-3639-4C3C-B04A-4C9457AB9310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89341" y="5527535"/>
                  <a:ext cx="2811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76386CF7-D747-454E-BEF2-BB4758BAF0D4}"/>
                    </a:ext>
                  </a:extLst>
                </p14:cNvPr>
                <p14:cNvContentPartPr/>
                <p14:nvPr/>
              </p14:nvContentPartPr>
              <p14:xfrm>
                <a:off x="512981" y="5373815"/>
                <a:ext cx="161640" cy="56808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76386CF7-D747-454E-BEF2-BB4758BAF0D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08661" y="5369495"/>
                  <a:ext cx="170280" cy="57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uppo 216">
            <a:extLst>
              <a:ext uri="{FF2B5EF4-FFF2-40B4-BE49-F238E27FC236}">
                <a16:creationId xmlns:a16="http://schemas.microsoft.com/office/drawing/2014/main" id="{589B82C4-8795-4E3E-8433-DD8796A77082}"/>
              </a:ext>
            </a:extLst>
          </p:cNvPr>
          <p:cNvGrpSpPr/>
          <p:nvPr/>
        </p:nvGrpSpPr>
        <p:grpSpPr>
          <a:xfrm>
            <a:off x="1199501" y="5266895"/>
            <a:ext cx="748440" cy="671040"/>
            <a:chOff x="1199501" y="5266895"/>
            <a:chExt cx="74844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3314CC9B-7CC1-4B84-95B5-F4F88785737E}"/>
                    </a:ext>
                  </a:extLst>
                </p14:cNvPr>
                <p14:cNvContentPartPr/>
                <p14:nvPr/>
              </p14:nvContentPartPr>
              <p14:xfrm>
                <a:off x="1199501" y="5667215"/>
                <a:ext cx="264240" cy="20880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3314CC9B-7CC1-4B84-95B5-F4F88785737E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95181" y="5662895"/>
                  <a:ext cx="272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410109F8-A204-4CE3-956A-9AE0D3D3D9A2}"/>
                    </a:ext>
                  </a:extLst>
                </p14:cNvPr>
                <p14:cNvContentPartPr/>
                <p14:nvPr/>
              </p14:nvContentPartPr>
              <p14:xfrm>
                <a:off x="1480301" y="5266895"/>
                <a:ext cx="467640" cy="67104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410109F8-A204-4CE3-956A-9AE0D3D3D9A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475981" y="5262575"/>
                  <a:ext cx="476280" cy="67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uppo 215">
            <a:extLst>
              <a:ext uri="{FF2B5EF4-FFF2-40B4-BE49-F238E27FC236}">
                <a16:creationId xmlns:a16="http://schemas.microsoft.com/office/drawing/2014/main" id="{148D38F6-B37C-42E6-BC83-A3FD6621E2C1}"/>
              </a:ext>
            </a:extLst>
          </p:cNvPr>
          <p:cNvGrpSpPr/>
          <p:nvPr/>
        </p:nvGrpSpPr>
        <p:grpSpPr>
          <a:xfrm>
            <a:off x="2516741" y="5461295"/>
            <a:ext cx="947160" cy="781920"/>
            <a:chOff x="2516741" y="5461295"/>
            <a:chExt cx="947160" cy="78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EE5DC1DA-32CA-4B21-9124-90943EB2D556}"/>
                    </a:ext>
                  </a:extLst>
                </p14:cNvPr>
                <p14:cNvContentPartPr/>
                <p14:nvPr/>
              </p14:nvContentPartPr>
              <p14:xfrm>
                <a:off x="2516741" y="5633015"/>
                <a:ext cx="267840" cy="61020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EE5DC1DA-32CA-4B21-9124-90943EB2D556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512421" y="5628695"/>
                  <a:ext cx="276480" cy="6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88851C1B-B896-49DC-B931-394E9913170F}"/>
                    </a:ext>
                  </a:extLst>
                </p14:cNvPr>
                <p14:cNvContentPartPr/>
                <p14:nvPr/>
              </p14:nvContentPartPr>
              <p14:xfrm>
                <a:off x="2828861" y="5715815"/>
                <a:ext cx="434880" cy="16704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88851C1B-B896-49DC-B931-394E9913170F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2824541" y="5711495"/>
                  <a:ext cx="4435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8D2A8A49-4656-4A1F-B467-1681700C6571}"/>
                    </a:ext>
                  </a:extLst>
                </p14:cNvPr>
                <p14:cNvContentPartPr/>
                <p14:nvPr/>
              </p14:nvContentPartPr>
              <p14:xfrm>
                <a:off x="3324581" y="5721215"/>
                <a:ext cx="105480" cy="13212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8D2A8A49-4656-4A1F-B467-1681700C657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3320261" y="5716895"/>
                  <a:ext cx="1141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D443087F-71D7-404C-9BC0-8CA1EA20DF53}"/>
                    </a:ext>
                  </a:extLst>
                </p14:cNvPr>
                <p14:cNvContentPartPr/>
                <p14:nvPr/>
              </p14:nvContentPartPr>
              <p14:xfrm>
                <a:off x="3272021" y="5461295"/>
                <a:ext cx="191880" cy="10548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D443087F-71D7-404C-9BC0-8CA1EA20DF53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267701" y="5456975"/>
                  <a:ext cx="20052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uppo 214">
            <a:extLst>
              <a:ext uri="{FF2B5EF4-FFF2-40B4-BE49-F238E27FC236}">
                <a16:creationId xmlns:a16="http://schemas.microsoft.com/office/drawing/2014/main" id="{4B9E20D6-F5EE-4A9D-A983-2D88F883A96E}"/>
              </a:ext>
            </a:extLst>
          </p:cNvPr>
          <p:cNvGrpSpPr/>
          <p:nvPr/>
        </p:nvGrpSpPr>
        <p:grpSpPr>
          <a:xfrm>
            <a:off x="3981221" y="5581175"/>
            <a:ext cx="468720" cy="352440"/>
            <a:chOff x="3981221" y="5581175"/>
            <a:chExt cx="46872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3F67AA4F-F39A-41C2-A800-4C99CA1C8557}"/>
                    </a:ext>
                  </a:extLst>
                </p14:cNvPr>
                <p14:cNvContentPartPr/>
                <p14:nvPr/>
              </p14:nvContentPartPr>
              <p14:xfrm>
                <a:off x="4026581" y="5581175"/>
                <a:ext cx="47520" cy="3528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3F67AA4F-F39A-41C2-A800-4C99CA1C8557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022261" y="5576855"/>
                  <a:ext cx="561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69AC6D93-7B1E-4FB7-9086-5D00AED73675}"/>
                    </a:ext>
                  </a:extLst>
                </p14:cNvPr>
                <p14:cNvContentPartPr/>
                <p14:nvPr/>
              </p14:nvContentPartPr>
              <p14:xfrm>
                <a:off x="3981221" y="5784575"/>
                <a:ext cx="92520" cy="8748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69AC6D93-7B1E-4FB7-9086-5D00AED7367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976901" y="5780255"/>
                  <a:ext cx="1011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15E3C38A-4D39-4103-A0B7-0ADDD9ABCA2D}"/>
                    </a:ext>
                  </a:extLst>
                </p14:cNvPr>
                <p14:cNvContentPartPr/>
                <p14:nvPr/>
              </p14:nvContentPartPr>
              <p14:xfrm>
                <a:off x="4189661" y="5761535"/>
                <a:ext cx="260280" cy="17208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15E3C38A-4D39-4103-A0B7-0ADDD9ABCA2D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185341" y="5757215"/>
                  <a:ext cx="26892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uppo 212">
            <a:extLst>
              <a:ext uri="{FF2B5EF4-FFF2-40B4-BE49-F238E27FC236}">
                <a16:creationId xmlns:a16="http://schemas.microsoft.com/office/drawing/2014/main" id="{8C7D9839-4986-4D85-BF44-817120174FA7}"/>
              </a:ext>
            </a:extLst>
          </p:cNvPr>
          <p:cNvGrpSpPr/>
          <p:nvPr/>
        </p:nvGrpSpPr>
        <p:grpSpPr>
          <a:xfrm>
            <a:off x="4900301" y="5580095"/>
            <a:ext cx="871920" cy="678600"/>
            <a:chOff x="4900301" y="5580095"/>
            <a:chExt cx="871920" cy="6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463DD873-02AD-424F-8D3B-AF47493E41F1}"/>
                    </a:ext>
                  </a:extLst>
                </p14:cNvPr>
                <p14:cNvContentPartPr/>
                <p14:nvPr/>
              </p14:nvContentPartPr>
              <p14:xfrm>
                <a:off x="4925501" y="5757215"/>
                <a:ext cx="38520" cy="50148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463DD873-02AD-424F-8D3B-AF47493E41F1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921181" y="5752895"/>
                  <a:ext cx="4716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4329CAB0-5B33-4C39-9587-425075A8D529}"/>
                    </a:ext>
                  </a:extLst>
                </p14:cNvPr>
                <p14:cNvContentPartPr/>
                <p14:nvPr/>
              </p14:nvContentPartPr>
              <p14:xfrm>
                <a:off x="4900301" y="5745335"/>
                <a:ext cx="320400" cy="17928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4329CAB0-5B33-4C39-9587-425075A8D529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895981" y="5741015"/>
                  <a:ext cx="3290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FE9ED55B-7D52-4EDD-8416-0F16CAA43B81}"/>
                    </a:ext>
                  </a:extLst>
                </p14:cNvPr>
                <p14:cNvContentPartPr/>
                <p14:nvPr/>
              </p14:nvContentPartPr>
              <p14:xfrm>
                <a:off x="5355341" y="5736335"/>
                <a:ext cx="225360" cy="1782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FE9ED55B-7D52-4EDD-8416-0F16CAA43B8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351021" y="5732015"/>
                  <a:ext cx="2340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7317A133-E5C1-479F-B3AE-145E8358D2B2}"/>
                    </a:ext>
                  </a:extLst>
                </p14:cNvPr>
                <p14:cNvContentPartPr/>
                <p14:nvPr/>
              </p14:nvContentPartPr>
              <p14:xfrm>
                <a:off x="5679701" y="5793575"/>
                <a:ext cx="92520" cy="1328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7317A133-E5C1-479F-B3AE-145E8358D2B2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675381" y="5789255"/>
                  <a:ext cx="1011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0736D78A-B3DE-4EFF-B751-C1F6BB5031C3}"/>
                    </a:ext>
                  </a:extLst>
                </p14:cNvPr>
                <p14:cNvContentPartPr/>
                <p14:nvPr/>
              </p14:nvContentPartPr>
              <p14:xfrm>
                <a:off x="5668901" y="5580095"/>
                <a:ext cx="54360" cy="1800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0736D78A-B3DE-4EFF-B751-C1F6BB5031C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5664581" y="5575775"/>
                  <a:ext cx="6300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uppo 260">
            <a:extLst>
              <a:ext uri="{FF2B5EF4-FFF2-40B4-BE49-F238E27FC236}">
                <a16:creationId xmlns:a16="http://schemas.microsoft.com/office/drawing/2014/main" id="{C012BB4F-A177-44A2-9245-18FB5DCDE197}"/>
              </a:ext>
            </a:extLst>
          </p:cNvPr>
          <p:cNvGrpSpPr/>
          <p:nvPr/>
        </p:nvGrpSpPr>
        <p:grpSpPr>
          <a:xfrm>
            <a:off x="6249941" y="5647415"/>
            <a:ext cx="4473360" cy="695520"/>
            <a:chOff x="6249941" y="5647415"/>
            <a:chExt cx="4473360" cy="69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AE604137-D326-47C0-AD22-3BF55F667DCA}"/>
                    </a:ext>
                  </a:extLst>
                </p14:cNvPr>
                <p14:cNvContentPartPr/>
                <p14:nvPr/>
              </p14:nvContentPartPr>
              <p14:xfrm>
                <a:off x="6249941" y="5724815"/>
                <a:ext cx="528840" cy="24156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AE604137-D326-47C0-AD22-3BF55F667DCA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245621" y="5720495"/>
                  <a:ext cx="5374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64C9509B-BEB4-4479-AFC7-2D6D60A9CB82}"/>
                    </a:ext>
                  </a:extLst>
                </p14:cNvPr>
                <p14:cNvContentPartPr/>
                <p14:nvPr/>
              </p14:nvContentPartPr>
              <p14:xfrm>
                <a:off x="6659261" y="5647415"/>
                <a:ext cx="42120" cy="3024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64C9509B-BEB4-4479-AFC7-2D6D60A9CB82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6654941" y="5643095"/>
                  <a:ext cx="50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CAEF81E1-7F6C-4EF7-9CA1-2AD3ED8CB308}"/>
                    </a:ext>
                  </a:extLst>
                </p14:cNvPr>
                <p14:cNvContentPartPr/>
                <p14:nvPr/>
              </p14:nvContentPartPr>
              <p14:xfrm>
                <a:off x="6902981" y="5807975"/>
                <a:ext cx="463680" cy="22464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CAEF81E1-7F6C-4EF7-9CA1-2AD3ED8CB308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898661" y="5803655"/>
                  <a:ext cx="4723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4DFDAED3-6975-4A56-B682-B22878642706}"/>
                    </a:ext>
                  </a:extLst>
                </p14:cNvPr>
                <p14:cNvContentPartPr/>
                <p14:nvPr/>
              </p14:nvContentPartPr>
              <p14:xfrm>
                <a:off x="7516781" y="5934695"/>
                <a:ext cx="50760" cy="40824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4DFDAED3-6975-4A56-B682-B22878642706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512461" y="5930375"/>
                  <a:ext cx="5940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1434E5F4-0882-4E6B-96B9-32C722B501EA}"/>
                    </a:ext>
                  </a:extLst>
                </p14:cNvPr>
                <p14:cNvContentPartPr/>
                <p14:nvPr/>
              </p14:nvContentPartPr>
              <p14:xfrm>
                <a:off x="7484021" y="5812295"/>
                <a:ext cx="328680" cy="2235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1434E5F4-0882-4E6B-96B9-32C722B501E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479701" y="5807975"/>
                  <a:ext cx="3373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F9935062-014E-4561-BC6D-9446FBF09A04}"/>
                    </a:ext>
                  </a:extLst>
                </p14:cNvPr>
                <p14:cNvContentPartPr/>
                <p14:nvPr/>
              </p14:nvContentPartPr>
              <p14:xfrm>
                <a:off x="7918901" y="5852255"/>
                <a:ext cx="18000" cy="14436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F9935062-014E-4561-BC6D-9446FBF09A04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914581" y="5847935"/>
                  <a:ext cx="266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D9050D82-7CFC-449E-A596-287B9C8AC695}"/>
                    </a:ext>
                  </a:extLst>
                </p14:cNvPr>
                <p14:cNvContentPartPr/>
                <p14:nvPr/>
              </p14:nvContentPartPr>
              <p14:xfrm>
                <a:off x="7895861" y="5787455"/>
                <a:ext cx="12600" cy="2016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D9050D82-7CFC-449E-A596-287B9C8AC695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891541" y="5783135"/>
                  <a:ext cx="212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179E480B-D32B-48BD-9E85-65BB206DB4F3}"/>
                    </a:ext>
                  </a:extLst>
                </p14:cNvPr>
                <p14:cNvContentPartPr/>
                <p14:nvPr/>
              </p14:nvContentPartPr>
              <p14:xfrm>
                <a:off x="8135261" y="5813735"/>
                <a:ext cx="345600" cy="23256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179E480B-D32B-48BD-9E85-65BB206DB4F3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130941" y="5809415"/>
                  <a:ext cx="3542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370BD86A-A1D3-47D0-9B34-258971B38C73}"/>
                    </a:ext>
                  </a:extLst>
                </p14:cNvPr>
                <p14:cNvContentPartPr/>
                <p14:nvPr/>
              </p14:nvContentPartPr>
              <p14:xfrm>
                <a:off x="8527301" y="5806175"/>
                <a:ext cx="227520" cy="27000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370BD86A-A1D3-47D0-9B34-258971B38C73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522981" y="5801855"/>
                  <a:ext cx="2361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188C5A3E-931C-4D59-AD7B-FEF0C327C7E4}"/>
                    </a:ext>
                  </a:extLst>
                </p14:cNvPr>
                <p14:cNvContentPartPr/>
                <p14:nvPr/>
              </p14:nvContentPartPr>
              <p14:xfrm>
                <a:off x="8552861" y="5963495"/>
                <a:ext cx="164160" cy="1548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188C5A3E-931C-4D59-AD7B-FEF0C327C7E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548541" y="5959175"/>
                  <a:ext cx="172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8DE4374B-3A40-4B49-8046-C21998303EE7}"/>
                    </a:ext>
                  </a:extLst>
                </p14:cNvPr>
                <p14:cNvContentPartPr/>
                <p14:nvPr/>
              </p14:nvContentPartPr>
              <p14:xfrm>
                <a:off x="8816021" y="5815175"/>
                <a:ext cx="174960" cy="29160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8DE4374B-3A40-4B49-8046-C21998303EE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811701" y="5810855"/>
                  <a:ext cx="1836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BD3E926D-FFD0-4AFE-BEE6-15F1A0A94197}"/>
                    </a:ext>
                  </a:extLst>
                </p14:cNvPr>
                <p14:cNvContentPartPr/>
                <p14:nvPr/>
              </p14:nvContentPartPr>
              <p14:xfrm>
                <a:off x="8805221" y="5981135"/>
                <a:ext cx="162720" cy="1404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BD3E926D-FFD0-4AFE-BEE6-15F1A0A9419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8800901" y="5976815"/>
                  <a:ext cx="1713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D2081784-45D2-4732-9228-4D68965908A7}"/>
                    </a:ext>
                  </a:extLst>
                </p14:cNvPr>
                <p14:cNvContentPartPr/>
                <p14:nvPr/>
              </p14:nvContentPartPr>
              <p14:xfrm>
                <a:off x="9178181" y="5921735"/>
                <a:ext cx="170280" cy="20412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D2081784-45D2-4732-9228-4D68965908A7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173861" y="5917415"/>
                  <a:ext cx="178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2BB6F3CE-F69B-4A08-AC0C-01340E0AF80E}"/>
                    </a:ext>
                  </a:extLst>
                </p14:cNvPr>
                <p14:cNvContentPartPr/>
                <p14:nvPr/>
              </p14:nvContentPartPr>
              <p14:xfrm>
                <a:off x="9413621" y="5932895"/>
                <a:ext cx="249480" cy="17964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2BB6F3CE-F69B-4A08-AC0C-01340E0AF80E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9409301" y="5928575"/>
                  <a:ext cx="2581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419EC0F6-4B83-461A-B39A-EBBE6FEBCD1A}"/>
                    </a:ext>
                  </a:extLst>
                </p14:cNvPr>
                <p14:cNvContentPartPr/>
                <p14:nvPr/>
              </p14:nvContentPartPr>
              <p14:xfrm>
                <a:off x="9743741" y="6005615"/>
                <a:ext cx="138960" cy="18936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419EC0F6-4B83-461A-B39A-EBBE6FEBCD1A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9739421" y="6001295"/>
                  <a:ext cx="1476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48C323E6-BB50-490C-BCDF-D0FE1EC737C9}"/>
                    </a:ext>
                  </a:extLst>
                </p14:cNvPr>
                <p14:cNvContentPartPr/>
                <p14:nvPr/>
              </p14:nvContentPartPr>
              <p14:xfrm>
                <a:off x="10021301" y="6036935"/>
                <a:ext cx="371160" cy="23436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48C323E6-BB50-490C-BCDF-D0FE1EC737C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016981" y="6032615"/>
                  <a:ext cx="3798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F425AD7A-2463-4A99-9B9C-50516EC171D0}"/>
                    </a:ext>
                  </a:extLst>
                </p14:cNvPr>
                <p14:cNvContentPartPr/>
                <p14:nvPr/>
              </p14:nvContentPartPr>
              <p14:xfrm>
                <a:off x="10463021" y="6029375"/>
                <a:ext cx="260280" cy="22932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F425AD7A-2463-4A99-9B9C-50516EC171D0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0458701" y="6025055"/>
                  <a:ext cx="268920" cy="23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uppo 259">
            <a:extLst>
              <a:ext uri="{FF2B5EF4-FFF2-40B4-BE49-F238E27FC236}">
                <a16:creationId xmlns:a16="http://schemas.microsoft.com/office/drawing/2014/main" id="{977AE5D3-CBFE-4DF4-A60D-AD8BE95F45D0}"/>
              </a:ext>
            </a:extLst>
          </p:cNvPr>
          <p:cNvGrpSpPr/>
          <p:nvPr/>
        </p:nvGrpSpPr>
        <p:grpSpPr>
          <a:xfrm>
            <a:off x="11050901" y="5725175"/>
            <a:ext cx="454680" cy="582120"/>
            <a:chOff x="11050901" y="5725175"/>
            <a:chExt cx="454680" cy="58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6823F721-FF62-4321-B092-C0612FA060A6}"/>
                    </a:ext>
                  </a:extLst>
                </p14:cNvPr>
                <p14:cNvContentPartPr/>
                <p14:nvPr/>
              </p14:nvContentPartPr>
              <p14:xfrm>
                <a:off x="11050901" y="6061055"/>
                <a:ext cx="93240" cy="13212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6823F721-FF62-4321-B092-C0612FA060A6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1046581" y="6056735"/>
                  <a:ext cx="1018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C529D13D-D1C4-49C2-A63F-C555EA96B851}"/>
                    </a:ext>
                  </a:extLst>
                </p14:cNvPr>
                <p14:cNvContentPartPr/>
                <p14:nvPr/>
              </p14:nvContentPartPr>
              <p14:xfrm>
                <a:off x="11066021" y="5933255"/>
                <a:ext cx="20160" cy="1944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C529D13D-D1C4-49C2-A63F-C555EA96B851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1061701" y="5928935"/>
                  <a:ext cx="288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0931BD9E-EF76-4FCC-8A6F-0DB8F39239AD}"/>
                    </a:ext>
                  </a:extLst>
                </p14:cNvPr>
                <p14:cNvContentPartPr/>
                <p14:nvPr/>
              </p14:nvContentPartPr>
              <p14:xfrm>
                <a:off x="11184461" y="5725175"/>
                <a:ext cx="321120" cy="58212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0931BD9E-EF76-4FCC-8A6F-0DB8F39239AD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1180141" y="5720855"/>
                  <a:ext cx="329760" cy="59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uppo 258">
            <a:extLst>
              <a:ext uri="{FF2B5EF4-FFF2-40B4-BE49-F238E27FC236}">
                <a16:creationId xmlns:a16="http://schemas.microsoft.com/office/drawing/2014/main" id="{DE694957-743C-4D24-9D74-14C8FD0CC53B}"/>
              </a:ext>
            </a:extLst>
          </p:cNvPr>
          <p:cNvGrpSpPr/>
          <p:nvPr/>
        </p:nvGrpSpPr>
        <p:grpSpPr>
          <a:xfrm>
            <a:off x="576341" y="6157175"/>
            <a:ext cx="2211120" cy="608760"/>
            <a:chOff x="576341" y="6157175"/>
            <a:chExt cx="2211120" cy="6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394DE902-5E8F-4079-B6E2-60AB7ACA8A8C}"/>
                    </a:ext>
                  </a:extLst>
                </p14:cNvPr>
                <p14:cNvContentPartPr/>
                <p14:nvPr/>
              </p14:nvContentPartPr>
              <p14:xfrm>
                <a:off x="576341" y="6428255"/>
                <a:ext cx="284400" cy="24984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394DE902-5E8F-4079-B6E2-60AB7ACA8A8C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72021" y="6423935"/>
                  <a:ext cx="2930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43F8FE30-9513-4C0E-8DDD-B4EB9A7CF57F}"/>
                    </a:ext>
                  </a:extLst>
                </p14:cNvPr>
                <p14:cNvContentPartPr/>
                <p14:nvPr/>
              </p14:nvContentPartPr>
              <p14:xfrm>
                <a:off x="933821" y="6412775"/>
                <a:ext cx="77400" cy="21132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43F8FE30-9513-4C0E-8DDD-B4EB9A7CF57F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29501" y="6408455"/>
                  <a:ext cx="860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3AB816A8-E3C7-441E-B271-293B02930BE3}"/>
                    </a:ext>
                  </a:extLst>
                </p14:cNvPr>
                <p14:cNvContentPartPr/>
                <p14:nvPr/>
              </p14:nvContentPartPr>
              <p14:xfrm>
                <a:off x="1188341" y="6493055"/>
                <a:ext cx="385920" cy="14976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3AB816A8-E3C7-441E-B271-293B02930BE3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84021" y="6488735"/>
                  <a:ext cx="3945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D2BE2521-91D8-4AED-93D7-10295A1BAF7D}"/>
                    </a:ext>
                  </a:extLst>
                </p14:cNvPr>
                <p14:cNvContentPartPr/>
                <p14:nvPr/>
              </p14:nvContentPartPr>
              <p14:xfrm>
                <a:off x="1608821" y="6157175"/>
                <a:ext cx="262440" cy="60876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D2BE2521-91D8-4AED-93D7-10295A1BAF7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604501" y="6152855"/>
                  <a:ext cx="27108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F62B8C19-1587-4C54-986E-0742920ED06F}"/>
                    </a:ext>
                  </a:extLst>
                </p14:cNvPr>
                <p14:cNvContentPartPr/>
                <p14:nvPr/>
              </p14:nvContentPartPr>
              <p14:xfrm>
                <a:off x="1982861" y="6526535"/>
                <a:ext cx="198360" cy="22572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F62B8C19-1587-4C54-986E-0742920ED06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978541" y="6522215"/>
                  <a:ext cx="2070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08E3E922-EDB1-44A0-816E-9FA43F351571}"/>
                    </a:ext>
                  </a:extLst>
                </p14:cNvPr>
                <p14:cNvContentPartPr/>
                <p14:nvPr/>
              </p14:nvContentPartPr>
              <p14:xfrm>
                <a:off x="2301101" y="6204335"/>
                <a:ext cx="261720" cy="46620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08E3E922-EDB1-44A0-816E-9FA43F351571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2296781" y="6200015"/>
                  <a:ext cx="2703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50284977-8D37-4027-A0D6-368704CDE57E}"/>
                    </a:ext>
                  </a:extLst>
                </p14:cNvPr>
                <p14:cNvContentPartPr/>
                <p14:nvPr/>
              </p14:nvContentPartPr>
              <p14:xfrm>
                <a:off x="2561381" y="6552095"/>
                <a:ext cx="226080" cy="16992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50284977-8D37-4027-A0D6-368704CDE57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2557061" y="6547775"/>
                  <a:ext cx="234720" cy="17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8" name="Gruppo 257">
            <a:extLst>
              <a:ext uri="{FF2B5EF4-FFF2-40B4-BE49-F238E27FC236}">
                <a16:creationId xmlns:a16="http://schemas.microsoft.com/office/drawing/2014/main" id="{DEA7258C-CB69-4EC9-9B25-24DDEE7CD2A1}"/>
              </a:ext>
            </a:extLst>
          </p:cNvPr>
          <p:cNvGrpSpPr/>
          <p:nvPr/>
        </p:nvGrpSpPr>
        <p:grpSpPr>
          <a:xfrm>
            <a:off x="3471101" y="6385055"/>
            <a:ext cx="344880" cy="514800"/>
            <a:chOff x="3471101" y="6385055"/>
            <a:chExt cx="344880" cy="51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3EF72ADD-C82A-42BA-B54D-FECF40A0A3B4}"/>
                    </a:ext>
                  </a:extLst>
                </p14:cNvPr>
                <p14:cNvContentPartPr/>
                <p14:nvPr/>
              </p14:nvContentPartPr>
              <p14:xfrm>
                <a:off x="3471101" y="6385055"/>
                <a:ext cx="287640" cy="5328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3EF72ADD-C82A-42BA-B54D-FECF40A0A3B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3466781" y="6380735"/>
                  <a:ext cx="2962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655AB6BD-2FE1-4187-9BDA-1EE19BB99246}"/>
                    </a:ext>
                  </a:extLst>
                </p14:cNvPr>
                <p14:cNvContentPartPr/>
                <p14:nvPr/>
              </p14:nvContentPartPr>
              <p14:xfrm>
                <a:off x="3495221" y="6459575"/>
                <a:ext cx="240120" cy="44028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655AB6BD-2FE1-4187-9BDA-1EE19BB99246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3490901" y="6455255"/>
                  <a:ext cx="24876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522E973B-3283-4C68-B44D-6D14AD34E1FC}"/>
                    </a:ext>
                  </a:extLst>
                </p14:cNvPr>
                <p14:cNvContentPartPr/>
                <p14:nvPr/>
              </p14:nvContentPartPr>
              <p14:xfrm>
                <a:off x="3607541" y="6638798"/>
                <a:ext cx="208440" cy="2916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522E973B-3283-4C68-B44D-6D14AD34E1FC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3603221" y="6634478"/>
                  <a:ext cx="21708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uppo 256">
            <a:extLst>
              <a:ext uri="{FF2B5EF4-FFF2-40B4-BE49-F238E27FC236}">
                <a16:creationId xmlns:a16="http://schemas.microsoft.com/office/drawing/2014/main" id="{BEBE2945-9652-4E1D-A496-9CEA72001CA4}"/>
              </a:ext>
            </a:extLst>
          </p:cNvPr>
          <p:cNvGrpSpPr/>
          <p:nvPr/>
        </p:nvGrpSpPr>
        <p:grpSpPr>
          <a:xfrm>
            <a:off x="4407101" y="6488678"/>
            <a:ext cx="852120" cy="249840"/>
            <a:chOff x="4407101" y="6488678"/>
            <a:chExt cx="85212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2CB5EC71-FB45-4BE4-A56D-7F1F40720BDF}"/>
                    </a:ext>
                  </a:extLst>
                </p14:cNvPr>
                <p14:cNvContentPartPr/>
                <p14:nvPr/>
              </p14:nvContentPartPr>
              <p14:xfrm>
                <a:off x="4407101" y="6488678"/>
                <a:ext cx="464400" cy="22788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2CB5EC71-FB45-4BE4-A56D-7F1F40720BDF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4402781" y="6484358"/>
                  <a:ext cx="4730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C0F737EF-AA62-4F66-A8F6-45164D18ABB0}"/>
                    </a:ext>
                  </a:extLst>
                </p14:cNvPr>
                <p14:cNvContentPartPr/>
                <p14:nvPr/>
              </p14:nvContentPartPr>
              <p14:xfrm>
                <a:off x="4940981" y="6571118"/>
                <a:ext cx="318240" cy="16740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C0F737EF-AA62-4F66-A8F6-45164D18ABB0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4936661" y="6566798"/>
                  <a:ext cx="326880" cy="17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54" name="Input penna 253">
                <a:extLst>
                  <a:ext uri="{FF2B5EF4-FFF2-40B4-BE49-F238E27FC236}">
                    <a16:creationId xmlns:a16="http://schemas.microsoft.com/office/drawing/2014/main" id="{3C3A931A-EA21-4D70-ADB6-A1D6F687D971}"/>
                  </a:ext>
                </a:extLst>
              </p14:cNvPr>
              <p14:cNvContentPartPr/>
              <p14:nvPr/>
            </p14:nvContentPartPr>
            <p14:xfrm>
              <a:off x="5591141" y="6322358"/>
              <a:ext cx="2520" cy="11160"/>
            </p14:xfrm>
          </p:contentPart>
        </mc:Choice>
        <mc:Fallback xmlns="">
          <p:pic>
            <p:nvPicPr>
              <p:cNvPr id="254" name="Input penna 253">
                <a:extLst>
                  <a:ext uri="{FF2B5EF4-FFF2-40B4-BE49-F238E27FC236}">
                    <a16:creationId xmlns:a16="http://schemas.microsoft.com/office/drawing/2014/main" id="{3C3A931A-EA21-4D70-ADB6-A1D6F687D971}"/>
                  </a:ext>
                </a:extLst>
              </p:cNvPr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5586821" y="6318038"/>
                <a:ext cx="111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62" name="Input penna 261">
                <a:extLst>
                  <a:ext uri="{FF2B5EF4-FFF2-40B4-BE49-F238E27FC236}">
                    <a16:creationId xmlns:a16="http://schemas.microsoft.com/office/drawing/2014/main" id="{EF9334F2-BD7C-4EA9-A129-9ACC0D633EC3}"/>
                  </a:ext>
                </a:extLst>
              </p14:cNvPr>
              <p14:cNvContentPartPr/>
              <p14:nvPr/>
            </p14:nvContentPartPr>
            <p14:xfrm>
              <a:off x="6258941" y="6638078"/>
              <a:ext cx="7200" cy="10080"/>
            </p14:xfrm>
          </p:contentPart>
        </mc:Choice>
        <mc:Fallback xmlns="">
          <p:pic>
            <p:nvPicPr>
              <p:cNvPr id="262" name="Input penna 261">
                <a:extLst>
                  <a:ext uri="{FF2B5EF4-FFF2-40B4-BE49-F238E27FC236}">
                    <a16:creationId xmlns:a16="http://schemas.microsoft.com/office/drawing/2014/main" id="{EF9334F2-BD7C-4EA9-A129-9ACC0D633EC3}"/>
                  </a:ext>
                </a:extLst>
              </p:cNvPr>
              <p:cNvPicPr/>
              <p:nvPr/>
            </p:nvPicPr>
            <p:blipFill>
              <a:blip r:embed="rId429"/>
              <a:stretch>
                <a:fillRect/>
              </a:stretch>
            </p:blipFill>
            <p:spPr>
              <a:xfrm>
                <a:off x="6254621" y="6633758"/>
                <a:ext cx="1584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63" name="Input penna 262">
                <a:extLst>
                  <a:ext uri="{FF2B5EF4-FFF2-40B4-BE49-F238E27FC236}">
                    <a16:creationId xmlns:a16="http://schemas.microsoft.com/office/drawing/2014/main" id="{D8758903-D78A-4365-B968-B34939EFCAF3}"/>
                  </a:ext>
                </a:extLst>
              </p14:cNvPr>
              <p14:cNvContentPartPr/>
              <p14:nvPr/>
            </p14:nvContentPartPr>
            <p14:xfrm>
              <a:off x="5601221" y="6518198"/>
              <a:ext cx="94680" cy="156240"/>
            </p14:xfrm>
          </p:contentPart>
        </mc:Choice>
        <mc:Fallback xmlns="">
          <p:pic>
            <p:nvPicPr>
              <p:cNvPr id="263" name="Input penna 262">
                <a:extLst>
                  <a:ext uri="{FF2B5EF4-FFF2-40B4-BE49-F238E27FC236}">
                    <a16:creationId xmlns:a16="http://schemas.microsoft.com/office/drawing/2014/main" id="{D8758903-D78A-4365-B968-B34939EFCAF3}"/>
                  </a:ext>
                </a:extLst>
              </p:cNvPr>
              <p:cNvPicPr/>
              <p:nvPr/>
            </p:nvPicPr>
            <p:blipFill>
              <a:blip r:embed="rId431"/>
              <a:stretch>
                <a:fillRect/>
              </a:stretch>
            </p:blipFill>
            <p:spPr>
              <a:xfrm>
                <a:off x="5596901" y="6513878"/>
                <a:ext cx="1033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64" name="Input penna 263">
                <a:extLst>
                  <a:ext uri="{FF2B5EF4-FFF2-40B4-BE49-F238E27FC236}">
                    <a16:creationId xmlns:a16="http://schemas.microsoft.com/office/drawing/2014/main" id="{9A7AE8DA-2E91-4575-A5D0-4671790BAE4E}"/>
                  </a:ext>
                </a:extLst>
              </p14:cNvPr>
              <p14:cNvContentPartPr/>
              <p14:nvPr/>
            </p14:nvContentPartPr>
            <p14:xfrm>
              <a:off x="5674301" y="6316958"/>
              <a:ext cx="27000" cy="15480"/>
            </p14:xfrm>
          </p:contentPart>
        </mc:Choice>
        <mc:Fallback xmlns="">
          <p:pic>
            <p:nvPicPr>
              <p:cNvPr id="264" name="Input penna 263">
                <a:extLst>
                  <a:ext uri="{FF2B5EF4-FFF2-40B4-BE49-F238E27FC236}">
                    <a16:creationId xmlns:a16="http://schemas.microsoft.com/office/drawing/2014/main" id="{9A7AE8DA-2E91-4575-A5D0-4671790BAE4E}"/>
                  </a:ext>
                </a:extLst>
              </p:cNvPr>
              <p:cNvPicPr/>
              <p:nvPr/>
            </p:nvPicPr>
            <p:blipFill>
              <a:blip r:embed="rId433"/>
              <a:stretch>
                <a:fillRect/>
              </a:stretch>
            </p:blipFill>
            <p:spPr>
              <a:xfrm>
                <a:off x="5669981" y="6312638"/>
                <a:ext cx="3564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4" name="Gruppo 273">
            <a:extLst>
              <a:ext uri="{FF2B5EF4-FFF2-40B4-BE49-F238E27FC236}">
                <a16:creationId xmlns:a16="http://schemas.microsoft.com/office/drawing/2014/main" id="{15C3446F-E005-4169-8A65-FFEFF841165D}"/>
              </a:ext>
            </a:extLst>
          </p:cNvPr>
          <p:cNvGrpSpPr/>
          <p:nvPr/>
        </p:nvGrpSpPr>
        <p:grpSpPr>
          <a:xfrm>
            <a:off x="6044021" y="6472478"/>
            <a:ext cx="2418120" cy="391680"/>
            <a:chOff x="6044021" y="6472478"/>
            <a:chExt cx="241812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2AB5AA6D-3B57-42CD-A3C1-CA97614D6E55}"/>
                    </a:ext>
                  </a:extLst>
                </p14:cNvPr>
                <p14:cNvContentPartPr/>
                <p14:nvPr/>
              </p14:nvContentPartPr>
              <p14:xfrm>
                <a:off x="6374501" y="6540518"/>
                <a:ext cx="269280" cy="18756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2AB5AA6D-3B57-42CD-A3C1-CA97614D6E55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6370181" y="6536198"/>
                  <a:ext cx="2779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1E2315D3-503F-4271-B88F-7F81D0CE37D2}"/>
                    </a:ext>
                  </a:extLst>
                </p14:cNvPr>
                <p14:cNvContentPartPr/>
                <p14:nvPr/>
              </p14:nvContentPartPr>
              <p14:xfrm>
                <a:off x="6762221" y="6577958"/>
                <a:ext cx="175320" cy="18252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1E2315D3-503F-4271-B88F-7F81D0CE37D2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6757901" y="6573638"/>
                  <a:ext cx="1839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67ABD440-75FB-46F2-80CF-1092DA2952BC}"/>
                    </a:ext>
                  </a:extLst>
                </p14:cNvPr>
                <p14:cNvContentPartPr/>
                <p14:nvPr/>
              </p14:nvContentPartPr>
              <p14:xfrm>
                <a:off x="6044021" y="6710438"/>
                <a:ext cx="106920" cy="14508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67ABD440-75FB-46F2-80CF-1092DA2952BC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6039701" y="6706118"/>
                  <a:ext cx="1155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0A8F4B35-795E-4F62-B7DA-2BFDD021EC32}"/>
                    </a:ext>
                  </a:extLst>
                </p14:cNvPr>
                <p14:cNvContentPartPr/>
                <p14:nvPr/>
              </p14:nvContentPartPr>
              <p14:xfrm>
                <a:off x="7041221" y="6594518"/>
                <a:ext cx="384480" cy="19872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0A8F4B35-795E-4F62-B7DA-2BFDD021EC32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7036901" y="6590198"/>
                  <a:ext cx="3931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88D82051-C49C-4043-AA0E-E0CFF42C25F6}"/>
                    </a:ext>
                  </a:extLst>
                </p14:cNvPr>
                <p14:cNvContentPartPr/>
                <p14:nvPr/>
              </p14:nvContentPartPr>
              <p14:xfrm>
                <a:off x="7571141" y="6555638"/>
                <a:ext cx="68400" cy="30852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88D82051-C49C-4043-AA0E-E0CFF42C25F6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7566821" y="6551318"/>
                  <a:ext cx="7704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7A2E1865-5230-413C-A994-6596B1BE7D19}"/>
                    </a:ext>
                  </a:extLst>
                </p14:cNvPr>
                <p14:cNvContentPartPr/>
                <p14:nvPr/>
              </p14:nvContentPartPr>
              <p14:xfrm>
                <a:off x="7610741" y="6512798"/>
                <a:ext cx="288720" cy="18324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7A2E1865-5230-413C-A994-6596B1BE7D19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7606421" y="6508478"/>
                  <a:ext cx="2973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D419BDA7-759C-47B9-8294-06D2E07C402F}"/>
                    </a:ext>
                  </a:extLst>
                </p14:cNvPr>
                <p14:cNvContentPartPr/>
                <p14:nvPr/>
              </p14:nvContentPartPr>
              <p14:xfrm>
                <a:off x="7960301" y="6472478"/>
                <a:ext cx="247680" cy="25200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D419BDA7-759C-47B9-8294-06D2E07C402F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7955981" y="6468158"/>
                  <a:ext cx="2563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02A8F00D-E3FB-4D82-94D9-6D44244C655B}"/>
                    </a:ext>
                  </a:extLst>
                </p14:cNvPr>
                <p14:cNvContentPartPr/>
                <p14:nvPr/>
              </p14:nvContentPartPr>
              <p14:xfrm>
                <a:off x="8218421" y="6602438"/>
                <a:ext cx="243720" cy="21492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02A8F00D-E3FB-4D82-94D9-6D44244C655B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8214101" y="6598118"/>
                  <a:ext cx="252360" cy="2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7" name="Gruppo 276">
            <a:extLst>
              <a:ext uri="{FF2B5EF4-FFF2-40B4-BE49-F238E27FC236}">
                <a16:creationId xmlns:a16="http://schemas.microsoft.com/office/drawing/2014/main" id="{8F68E222-64CB-4688-AAEE-BE00673B5558}"/>
              </a:ext>
            </a:extLst>
          </p:cNvPr>
          <p:cNvGrpSpPr/>
          <p:nvPr/>
        </p:nvGrpSpPr>
        <p:grpSpPr>
          <a:xfrm>
            <a:off x="8936621" y="6488678"/>
            <a:ext cx="702360" cy="374040"/>
            <a:chOff x="8936621" y="6488678"/>
            <a:chExt cx="70236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A6640A10-6192-4C91-8558-06A935E2CF0F}"/>
                    </a:ext>
                  </a:extLst>
                </p14:cNvPr>
                <p14:cNvContentPartPr/>
                <p14:nvPr/>
              </p14:nvContentPartPr>
              <p14:xfrm>
                <a:off x="8936621" y="6488678"/>
                <a:ext cx="305280" cy="36216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A6640A10-6192-4C91-8558-06A935E2CF0F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8932301" y="6484358"/>
                  <a:ext cx="31392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1B912B61-B64A-41C4-8D3B-3C852269A4E2}"/>
                    </a:ext>
                  </a:extLst>
                </p14:cNvPr>
                <p14:cNvContentPartPr/>
                <p14:nvPr/>
              </p14:nvContentPartPr>
              <p14:xfrm>
                <a:off x="9322541" y="6635198"/>
                <a:ext cx="316440" cy="22752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1B912B61-B64A-41C4-8D3B-3C852269A4E2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9318221" y="6630878"/>
                  <a:ext cx="325080" cy="23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78" name="Input penna 277">
                <a:extLst>
                  <a:ext uri="{FF2B5EF4-FFF2-40B4-BE49-F238E27FC236}">
                    <a16:creationId xmlns:a16="http://schemas.microsoft.com/office/drawing/2014/main" id="{EAE68643-B7F7-4D09-A1B9-29C4BFA4647A}"/>
                  </a:ext>
                </a:extLst>
              </p14:cNvPr>
              <p14:cNvContentPartPr/>
              <p14:nvPr/>
            </p14:nvContentPartPr>
            <p14:xfrm>
              <a:off x="9680021" y="6585878"/>
              <a:ext cx="437040" cy="234720"/>
            </p14:xfrm>
          </p:contentPart>
        </mc:Choice>
        <mc:Fallback xmlns="">
          <p:pic>
            <p:nvPicPr>
              <p:cNvPr id="278" name="Input penna 277">
                <a:extLst>
                  <a:ext uri="{FF2B5EF4-FFF2-40B4-BE49-F238E27FC236}">
                    <a16:creationId xmlns:a16="http://schemas.microsoft.com/office/drawing/2014/main" id="{EAE68643-B7F7-4D09-A1B9-29C4BFA4647A}"/>
                  </a:ext>
                </a:extLst>
              </p:cNvPr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9675701" y="6581558"/>
                <a:ext cx="4456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79" name="Input penna 278">
                <a:extLst>
                  <a:ext uri="{FF2B5EF4-FFF2-40B4-BE49-F238E27FC236}">
                    <a16:creationId xmlns:a16="http://schemas.microsoft.com/office/drawing/2014/main" id="{6E500A87-0D05-4CF4-94F9-9D5F7FA53187}"/>
                  </a:ext>
                </a:extLst>
              </p14:cNvPr>
              <p14:cNvContentPartPr/>
              <p14:nvPr/>
            </p14:nvContentPartPr>
            <p14:xfrm>
              <a:off x="10163501" y="6615038"/>
              <a:ext cx="642960" cy="239040"/>
            </p14:xfrm>
          </p:contentPart>
        </mc:Choice>
        <mc:Fallback xmlns="">
          <p:pic>
            <p:nvPicPr>
              <p:cNvPr id="279" name="Input penna 278">
                <a:extLst>
                  <a:ext uri="{FF2B5EF4-FFF2-40B4-BE49-F238E27FC236}">
                    <a16:creationId xmlns:a16="http://schemas.microsoft.com/office/drawing/2014/main" id="{6E500A87-0D05-4CF4-94F9-9D5F7FA53187}"/>
                  </a:ext>
                </a:extLst>
              </p:cNvPr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10159181" y="6610718"/>
                <a:ext cx="651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80" name="Input penna 279">
                <a:extLst>
                  <a:ext uri="{FF2B5EF4-FFF2-40B4-BE49-F238E27FC236}">
                    <a16:creationId xmlns:a16="http://schemas.microsoft.com/office/drawing/2014/main" id="{77E4C636-5193-460F-AEB9-DF09528F4648}"/>
                  </a:ext>
                </a:extLst>
              </p14:cNvPr>
              <p14:cNvContentPartPr/>
              <p14:nvPr/>
            </p14:nvContentPartPr>
            <p14:xfrm>
              <a:off x="10577141" y="6430718"/>
              <a:ext cx="377640" cy="131400"/>
            </p14:xfrm>
          </p:contentPart>
        </mc:Choice>
        <mc:Fallback xmlns="">
          <p:pic>
            <p:nvPicPr>
              <p:cNvPr id="280" name="Input penna 279">
                <a:extLst>
                  <a:ext uri="{FF2B5EF4-FFF2-40B4-BE49-F238E27FC236}">
                    <a16:creationId xmlns:a16="http://schemas.microsoft.com/office/drawing/2014/main" id="{77E4C636-5193-460F-AEB9-DF09528F4648}"/>
                  </a:ext>
                </a:extLst>
              </p:cNvPr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10572821" y="6426398"/>
                <a:ext cx="3862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81" name="Input penna 280">
                <a:extLst>
                  <a:ext uri="{FF2B5EF4-FFF2-40B4-BE49-F238E27FC236}">
                    <a16:creationId xmlns:a16="http://schemas.microsoft.com/office/drawing/2014/main" id="{054ED57E-3330-4BFE-B5D9-0E4E220435DA}"/>
                  </a:ext>
                </a:extLst>
              </p14:cNvPr>
              <p14:cNvContentPartPr/>
              <p14:nvPr/>
            </p14:nvContentPartPr>
            <p14:xfrm>
              <a:off x="11226581" y="6648158"/>
              <a:ext cx="331200" cy="192240"/>
            </p14:xfrm>
          </p:contentPart>
        </mc:Choice>
        <mc:Fallback xmlns="">
          <p:pic>
            <p:nvPicPr>
              <p:cNvPr id="281" name="Input penna 280">
                <a:extLst>
                  <a:ext uri="{FF2B5EF4-FFF2-40B4-BE49-F238E27FC236}">
                    <a16:creationId xmlns:a16="http://schemas.microsoft.com/office/drawing/2014/main" id="{054ED57E-3330-4BFE-B5D9-0E4E220435DA}"/>
                  </a:ext>
                </a:extLst>
              </p:cNvPr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11222261" y="6643838"/>
                <a:ext cx="3398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82" name="Input penna 281">
                <a:extLst>
                  <a:ext uri="{FF2B5EF4-FFF2-40B4-BE49-F238E27FC236}">
                    <a16:creationId xmlns:a16="http://schemas.microsoft.com/office/drawing/2014/main" id="{6335C83D-4539-4DCE-BCDA-42C4A2E021A8}"/>
                  </a:ext>
                </a:extLst>
              </p14:cNvPr>
              <p14:cNvContentPartPr/>
              <p14:nvPr/>
            </p14:nvContentPartPr>
            <p14:xfrm>
              <a:off x="11549861" y="6393278"/>
              <a:ext cx="192960" cy="511560"/>
            </p14:xfrm>
          </p:contentPart>
        </mc:Choice>
        <mc:Fallback xmlns="">
          <p:pic>
            <p:nvPicPr>
              <p:cNvPr id="282" name="Input penna 281">
                <a:extLst>
                  <a:ext uri="{FF2B5EF4-FFF2-40B4-BE49-F238E27FC236}">
                    <a16:creationId xmlns:a16="http://schemas.microsoft.com/office/drawing/2014/main" id="{6335C83D-4539-4DCE-BCDA-42C4A2E021A8}"/>
                  </a:ext>
                </a:extLst>
              </p:cNvPr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11545541" y="6388958"/>
                <a:ext cx="20160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83" name="Input penna 282">
                <a:extLst>
                  <a:ext uri="{FF2B5EF4-FFF2-40B4-BE49-F238E27FC236}">
                    <a16:creationId xmlns:a16="http://schemas.microsoft.com/office/drawing/2014/main" id="{DF480637-8B9E-464F-B8EE-38FA0CE15FA1}"/>
                  </a:ext>
                </a:extLst>
              </p14:cNvPr>
              <p14:cNvContentPartPr/>
              <p14:nvPr/>
            </p14:nvContentPartPr>
            <p14:xfrm>
              <a:off x="11825261" y="6726278"/>
              <a:ext cx="226080" cy="267840"/>
            </p14:xfrm>
          </p:contentPart>
        </mc:Choice>
        <mc:Fallback xmlns="">
          <p:pic>
            <p:nvPicPr>
              <p:cNvPr id="283" name="Input penna 282">
                <a:extLst>
                  <a:ext uri="{FF2B5EF4-FFF2-40B4-BE49-F238E27FC236}">
                    <a16:creationId xmlns:a16="http://schemas.microsoft.com/office/drawing/2014/main" id="{DF480637-8B9E-464F-B8EE-38FA0CE15FA1}"/>
                  </a:ext>
                </a:extLst>
              </p:cNvPr>
              <p:cNvPicPr/>
              <p:nvPr/>
            </p:nvPicPr>
            <p:blipFill>
              <a:blip r:embed="rId465"/>
              <a:stretch>
                <a:fillRect/>
              </a:stretch>
            </p:blipFill>
            <p:spPr>
              <a:xfrm>
                <a:off x="11820941" y="6721958"/>
                <a:ext cx="23472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53" name="Input penna 252">
                <a:extLst>
                  <a:ext uri="{FF2B5EF4-FFF2-40B4-BE49-F238E27FC236}">
                    <a16:creationId xmlns:a16="http://schemas.microsoft.com/office/drawing/2014/main" id="{8D006835-FA9B-49D3-9AD5-6229ADF15C5E}"/>
                  </a:ext>
                </a:extLst>
              </p14:cNvPr>
              <p14:cNvContentPartPr/>
              <p14:nvPr/>
            </p14:nvContentPartPr>
            <p14:xfrm>
              <a:off x="3229476" y="140442"/>
              <a:ext cx="173880" cy="647280"/>
            </p14:xfrm>
          </p:contentPart>
        </mc:Choice>
        <mc:Fallback xmlns="">
          <p:pic>
            <p:nvPicPr>
              <p:cNvPr id="253" name="Input penna 252">
                <a:extLst>
                  <a:ext uri="{FF2B5EF4-FFF2-40B4-BE49-F238E27FC236}">
                    <a16:creationId xmlns:a16="http://schemas.microsoft.com/office/drawing/2014/main" id="{8D006835-FA9B-49D3-9AD5-6229ADF15C5E}"/>
                  </a:ext>
                </a:extLst>
              </p:cNvPr>
              <p:cNvPicPr/>
              <p:nvPr/>
            </p:nvPicPr>
            <p:blipFill>
              <a:blip r:embed="rId467"/>
              <a:stretch>
                <a:fillRect/>
              </a:stretch>
            </p:blipFill>
            <p:spPr>
              <a:xfrm>
                <a:off x="3225156" y="136122"/>
                <a:ext cx="182520" cy="6559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9317C41-DBFC-47CF-BBD6-CF1B307B0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6"/>
    </mc:Choice>
    <mc:Fallback xmlns="">
      <p:transition spd="slow" advTm="9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" x="11607800" y="3560763"/>
          <p14:tracePt t="384" x="11163300" y="3621088"/>
          <p14:tracePt t="390" x="10841038" y="3670300"/>
          <p14:tracePt t="399" x="10498138" y="3721100"/>
          <p14:tracePt t="406" x="10175875" y="3802063"/>
          <p14:tracePt t="410" x="9953625" y="3841750"/>
          <p14:tracePt t="419" x="9721850" y="3892550"/>
          <p14:tracePt t="424" x="9599613" y="3913188"/>
          <p14:tracePt t="432" x="9469438" y="3943350"/>
          <p14:tracePt t="439" x="9328150" y="3943350"/>
          <p14:tracePt t="449" x="9196388" y="3943350"/>
          <p14:tracePt t="454" x="8994775" y="3943350"/>
          <p14:tracePt t="459" x="8853488" y="3943350"/>
          <p14:tracePt t="469" x="8612188" y="3943350"/>
          <p14:tracePt t="474" x="8450263" y="3983038"/>
          <p14:tracePt t="484" x="8278813" y="3994150"/>
          <p14:tracePt t="489" x="8026400" y="4013200"/>
          <p14:tracePt t="499" x="7916863" y="4024313"/>
          <p14:tracePt t="504" x="7805738" y="4024313"/>
          <p14:tracePt t="509" x="7764463" y="4024313"/>
          <p14:tracePt t="519" x="7715250" y="4024313"/>
          <p14:tracePt t="531" x="7673975" y="4003675"/>
          <p14:tracePt t="534" x="7643813" y="3994150"/>
          <p14:tracePt t="539" x="7613650" y="3952875"/>
          <p14:tracePt t="548" x="7613650" y="3943350"/>
          <p14:tracePt t="554" x="7604125" y="3922713"/>
          <p14:tracePt t="564" x="7604125" y="3913188"/>
          <p14:tracePt t="582" x="7604125" y="3903663"/>
          <p14:tracePt t="589" x="7604125" y="3892550"/>
          <p14:tracePt t="629" x="7604125" y="3903663"/>
          <p14:tracePt t="634" x="7583488" y="3922713"/>
          <p14:tracePt t="2375" x="7523163" y="3892550"/>
          <p14:tracePt t="2383" x="7412038" y="3852863"/>
          <p14:tracePt t="2392" x="7321550" y="3802063"/>
          <p14:tracePt t="2394" x="7029450" y="3721100"/>
          <p14:tracePt t="2400" x="6686550" y="3660775"/>
          <p14:tracePt t="2411" x="6484938" y="3651250"/>
          <p14:tracePt t="2419" x="5919788" y="3570288"/>
          <p14:tracePt t="2425" x="5586413" y="3540125"/>
          <p14:tracePt t="2433" x="5041900" y="3438525"/>
          <p14:tracePt t="2439" x="4779963" y="3378200"/>
          <p14:tracePt t="2444" x="4256088" y="3236913"/>
          <p14:tracePt t="2454" x="4084638" y="3167063"/>
          <p14:tracePt t="2459" x="3811588" y="2995613"/>
          <p14:tracePt t="2470" x="3468688" y="2813050"/>
          <p14:tracePt t="2474" x="3398838" y="2752725"/>
          <p14:tracePt t="2483" x="3278188" y="2611438"/>
          <p14:tracePt t="2489" x="3176588" y="2379663"/>
          <p14:tracePt t="2500" x="3125788" y="2319338"/>
          <p14:tracePt t="2504" x="2984500" y="2219325"/>
          <p14:tracePt t="2510" x="2903538" y="2178050"/>
          <p14:tracePt t="2520" x="2833688" y="2147888"/>
          <p14:tracePt t="2524" x="2743200" y="2117725"/>
          <p14:tracePt t="2534" x="2611438" y="2097088"/>
          <p14:tracePt t="2539" x="2379663" y="2078038"/>
          <p14:tracePt t="2550" x="2328863" y="2066925"/>
          <p14:tracePt t="2554" x="2279650" y="2066925"/>
          <p14:tracePt t="2559" x="2238375" y="2057400"/>
          <p14:tracePt t="2570" x="2219325" y="2027238"/>
          <p14:tracePt t="2583" x="2187575" y="1997075"/>
          <p14:tracePt t="2584" x="2157413" y="1966913"/>
          <p14:tracePt t="2589" x="2138363" y="1925638"/>
          <p14:tracePt t="2600" x="2117725" y="1906588"/>
          <p14:tracePt t="2604" x="2108200" y="1876425"/>
          <p14:tracePt t="2617" x="2078038" y="1846263"/>
          <p14:tracePt t="2619" x="2057400" y="1825625"/>
          <p14:tracePt t="2634" x="1985963" y="1765300"/>
          <p14:tracePt t="2647" x="1976438" y="1744663"/>
          <p14:tracePt t="2652" x="1946275" y="1714500"/>
          <p14:tracePt t="2660" x="1936750" y="1704975"/>
          <p14:tracePt t="2667" x="1906588" y="1654175"/>
          <p14:tracePt t="2670" x="1906588" y="1633538"/>
          <p14:tracePt t="2684" x="1885950" y="1582738"/>
          <p14:tracePt t="2694" x="1885950" y="1552575"/>
          <p14:tracePt t="2700" x="1885950" y="1512888"/>
          <p14:tracePt t="2709" x="1885950" y="1492250"/>
          <p14:tracePt t="2717" x="1885950" y="1473200"/>
          <p14:tracePt t="2719" x="1876425" y="1462088"/>
          <p14:tracePt t="2733" x="1865313" y="1452563"/>
          <p14:tracePt t="2739" x="1835150" y="1431925"/>
          <p14:tracePt t="2744" x="1774825" y="1411288"/>
          <p14:tracePt t="2750" x="1693863" y="1381125"/>
          <p14:tracePt t="2759" x="1582738" y="1362075"/>
          <p14:tracePt t="2767" x="1563688" y="1341438"/>
          <p14:tracePt t="2774" x="1533525" y="1341438"/>
          <p14:tracePt t="2780" x="1512888" y="1331913"/>
          <p14:tracePt t="2794" x="1503363" y="1331913"/>
          <p14:tracePt t="2800" x="1492250" y="1320800"/>
          <p14:tracePt t="2869" x="1492250" y="1331913"/>
          <p14:tracePt t="2876" x="1492250" y="1341438"/>
          <p14:tracePt t="2880" x="1471613" y="1350963"/>
          <p14:tracePt t="2891" x="1471613" y="1362075"/>
          <p14:tracePt t="2901" x="1471613" y="1371600"/>
          <p14:tracePt t="2909" x="1471613" y="1381125"/>
          <p14:tracePt t="2924" x="1471613" y="1392238"/>
          <p14:tracePt t="2939" x="1471613" y="1411288"/>
          <p14:tracePt t="2954" x="1471613" y="1422400"/>
          <p14:tracePt t="2959" x="1482725" y="1441450"/>
          <p14:tracePt t="2969" x="1482725" y="1462088"/>
          <p14:tracePt t="2979" x="1471613" y="1503363"/>
          <p14:tracePt t="2984" x="1462088" y="1522413"/>
          <p14:tracePt t="2990" x="1462088" y="1533525"/>
          <p14:tracePt t="2999" x="1452563" y="1533525"/>
          <p14:tracePt t="3004" x="1452563" y="1543050"/>
          <p14:tracePt t="3016" x="1441450" y="1543050"/>
          <p14:tracePt t="3018" x="1431925" y="1543050"/>
          <p14:tracePt t="3034" x="1422400" y="1543050"/>
          <p14:tracePt t="3049" x="1422400" y="1533525"/>
          <p14:tracePt t="3081" x="1411288" y="1533525"/>
          <p14:tracePt t="3087" x="1392238" y="1543050"/>
          <p14:tracePt t="3095" x="1290638" y="1603375"/>
          <p14:tracePt t="3102" x="1179513" y="1633538"/>
          <p14:tracePt t="3110" x="1109663" y="1674813"/>
          <p14:tracePt t="3121" x="1058863" y="1693863"/>
          <p14:tracePt t="3135" x="1058863" y="1704975"/>
          <p14:tracePt t="3140" x="1049338" y="1704975"/>
          <p14:tracePt t="3146" x="1038225" y="1704975"/>
          <p14:tracePt t="3152" x="1028700" y="1704975"/>
          <p14:tracePt t="3169" x="1028700" y="1684338"/>
          <p14:tracePt t="3175" x="1028700" y="1644650"/>
          <p14:tracePt t="3181" x="1028700" y="1624013"/>
          <p14:tracePt t="3192" x="1028700" y="1612900"/>
          <p14:tracePt t="3240" x="1019175" y="1612900"/>
          <p14:tracePt t="3261" x="1008063" y="1612900"/>
          <p14:tracePt t="3276" x="1008063" y="1603375"/>
          <p14:tracePt t="3282" x="1008063" y="1593850"/>
          <p14:tracePt t="3290" x="1008063" y="1573213"/>
          <p14:tracePt t="3303" x="1008063" y="1552575"/>
          <p14:tracePt t="3305" x="998538" y="1522413"/>
          <p14:tracePt t="3310" x="989013" y="1512888"/>
          <p14:tracePt t="3320" x="968375" y="1492250"/>
          <p14:tracePt t="3325" x="947738" y="1492250"/>
          <p14:tracePt t="3336" x="927100" y="1482725"/>
          <p14:tracePt t="3340" x="877888" y="1462088"/>
          <p14:tracePt t="3352" x="836613" y="1462088"/>
          <p14:tracePt t="3355" x="796925" y="1462088"/>
          <p14:tracePt t="3361" x="776288" y="1462088"/>
          <p14:tracePt t="3370" x="755650" y="1462088"/>
          <p14:tracePt t="3385" x="746125" y="1462088"/>
          <p14:tracePt t="3390" x="736600" y="1462088"/>
          <p14:tracePt t="3403" x="725488" y="1462088"/>
          <p14:tracePt t="3435" x="715963" y="1462088"/>
          <p14:tracePt t="3449" x="706438" y="1462088"/>
          <p14:tracePt t="3461" x="706438" y="1473200"/>
          <p14:tracePt t="3470" x="685800" y="1473200"/>
          <p14:tracePt t="3510" x="706438" y="1482725"/>
          <p14:tracePt t="3519" x="806450" y="1482725"/>
          <p14:tracePt t="3520" x="927100" y="1482725"/>
          <p14:tracePt t="3532" x="1058863" y="1503363"/>
          <p14:tracePt t="3540" x="1149350" y="1512888"/>
          <p14:tracePt t="3544" x="1260475" y="1533525"/>
          <p14:tracePt t="3550" x="1381125" y="1563688"/>
          <p14:tracePt t="3559" x="1471613" y="1573213"/>
          <p14:tracePt t="3567" x="1512888" y="1582738"/>
          <p14:tracePt t="3574" x="1552575" y="1593850"/>
          <p14:tracePt t="3579" x="1563688" y="1603375"/>
          <p14:tracePt t="3589" x="1582738" y="1612900"/>
          <p14:tracePt t="3594" x="1593850" y="1612900"/>
          <p14:tracePt t="3600" x="1612900" y="1612900"/>
          <p14:tracePt t="3609" x="1624013" y="1612900"/>
          <p14:tracePt t="3619" x="1633538" y="1612900"/>
          <p14:tracePt t="3624" x="1643063" y="1612900"/>
          <p14:tracePt t="3630" x="1693863" y="1603375"/>
          <p14:tracePt t="3639" x="1784350" y="1593850"/>
          <p14:tracePt t="3645" x="1865313" y="1573213"/>
          <p14:tracePt t="3654" x="1925638" y="1573213"/>
          <p14:tracePt t="3659" x="1985963" y="1573213"/>
          <p14:tracePt t="3669" x="2036763" y="1573213"/>
          <p14:tracePt t="3674" x="2087563" y="1573213"/>
          <p14:tracePt t="3679" x="2127250" y="1573213"/>
          <p14:tracePt t="3689" x="2238375" y="1603375"/>
          <p14:tracePt t="3701" x="2289175" y="1612900"/>
          <p14:tracePt t="3704" x="2319338" y="1633538"/>
          <p14:tracePt t="3709" x="2339975" y="1654175"/>
          <p14:tracePt t="3719" x="2359025" y="1663700"/>
          <p14:tracePt t="3724" x="2359025" y="1674813"/>
          <p14:tracePt t="3734" x="2370138" y="1684338"/>
          <p14:tracePt t="3754" x="2379663" y="1684338"/>
          <p14:tracePt t="3804" x="2390775" y="1684338"/>
          <p14:tracePt t="3819" x="2409825" y="1684338"/>
          <p14:tracePt t="3831" x="2430463" y="1674813"/>
          <p14:tracePt t="3835" x="2439988" y="1674813"/>
          <p14:tracePt t="3839" x="2451100" y="1674813"/>
          <p14:tracePt t="3851" x="2460625" y="1674813"/>
          <p14:tracePt t="3859" x="2490788" y="1684338"/>
          <p14:tracePt t="3868" x="2500313" y="1693863"/>
          <p14:tracePt t="3869" x="2511425" y="1714500"/>
          <p14:tracePt t="3886" x="2530475" y="1724025"/>
          <p14:tracePt t="3939" x="2541588" y="1724025"/>
          <p14:tracePt t="3979" x="2541588" y="1735138"/>
          <p14:tracePt t="4009" x="2541588" y="1744663"/>
          <p14:tracePt t="4081" x="2530475" y="1735138"/>
          <p14:tracePt t="4090" x="2511425" y="1714500"/>
          <p14:tracePt t="4097" x="2500313" y="1684338"/>
          <p14:tracePt t="4106" x="2481263" y="1674813"/>
          <p14:tracePt t="4110" x="2451100" y="1663700"/>
          <p14:tracePt t="4120" x="2430463" y="1654175"/>
          <p14:tracePt t="4124" x="2409825" y="1654175"/>
          <p14:tracePt t="4135" x="2379663" y="1644650"/>
          <p14:tracePt t="4139" x="2359025" y="1633538"/>
          <p14:tracePt t="4152" x="2339975" y="1624013"/>
          <p14:tracePt t="4154" x="2319338" y="1612900"/>
          <p14:tracePt t="4159" x="2309813" y="1612900"/>
          <p14:tracePt t="4174" x="2298700" y="1612900"/>
          <p14:tracePt t="4189" x="2289175" y="1612900"/>
          <p14:tracePt t="4204" x="2259013" y="1612900"/>
          <p14:tracePt t="4220" x="2219325" y="1603375"/>
          <p14:tracePt t="4229" x="2187575" y="1603375"/>
          <p14:tracePt t="4235" x="2157413" y="1603375"/>
          <p14:tracePt t="4239" x="2138363" y="1603375"/>
          <p14:tracePt t="4252" x="2108200" y="1603375"/>
          <p14:tracePt t="4254" x="2087563" y="1603375"/>
          <p14:tracePt t="4270" x="2057400" y="1603375"/>
          <p14:tracePt t="4279" x="2036763" y="1603375"/>
          <p14:tracePt t="4285" x="2016125" y="1603375"/>
          <p14:tracePt t="4294" x="1997075" y="1603375"/>
          <p14:tracePt t="4302" x="1985963" y="1603375"/>
          <p14:tracePt t="4309" x="1955800" y="1603375"/>
          <p14:tracePt t="4320" x="1855788" y="1612900"/>
          <p14:tracePt t="4329" x="1825625" y="1633538"/>
          <p14:tracePt t="4336" x="1774825" y="1644650"/>
          <p14:tracePt t="4344" x="1754188" y="1644650"/>
          <p14:tracePt t="4352" x="1714500" y="1644650"/>
          <p14:tracePt t="4359" x="1693863" y="1644650"/>
          <p14:tracePt t="4368" x="1673225" y="1644650"/>
          <p14:tracePt t="4374" x="1643063" y="1644650"/>
          <p14:tracePt t="4379" x="1624013" y="1644650"/>
          <p14:tracePt t="4389" x="1593850" y="1644650"/>
          <p14:tracePt t="4395" x="1563688" y="1624013"/>
          <p14:tracePt t="4402" x="1552575" y="1624013"/>
          <p14:tracePt t="4409" x="1543050" y="1624013"/>
          <p14:tracePt t="4419" x="1533525" y="1612900"/>
          <p14:tracePt t="4424" x="1512888" y="1603375"/>
          <p14:tracePt t="4429" x="1492250" y="1593850"/>
          <p14:tracePt t="4439" x="1471613" y="1582738"/>
          <p14:tracePt t="4444" x="1462088" y="1573213"/>
          <p14:tracePt t="4455" x="1441450" y="1543050"/>
          <p14:tracePt t="4459" x="1441450" y="1512888"/>
          <p14:tracePt t="4469" x="1422400" y="1492250"/>
          <p14:tracePt t="4474" x="1411288" y="1431925"/>
          <p14:tracePt t="4479" x="1401763" y="1401763"/>
          <p14:tracePt t="4489" x="1392238" y="1350963"/>
          <p14:tracePt t="4494" x="1392238" y="1331913"/>
          <p14:tracePt t="4505" x="1392238" y="1320800"/>
          <p14:tracePt t="4509" x="1381125" y="1290638"/>
          <p14:tracePt t="4520" x="1371600" y="1270000"/>
          <p14:tracePt t="4524" x="1362075" y="1270000"/>
          <p14:tracePt t="4529" x="1341438" y="1260475"/>
          <p14:tracePt t="4539" x="1331913" y="1260475"/>
          <p14:tracePt t="4552" x="1320800" y="1260475"/>
          <p14:tracePt t="4555" x="1320800" y="1250950"/>
          <p14:tracePt t="4559" x="1311275" y="1250950"/>
          <p14:tracePt t="4570" x="1300163" y="1250950"/>
          <p14:tracePt t="4574" x="1300163" y="1239838"/>
          <p14:tracePt t="4589" x="1300163" y="1230313"/>
          <p14:tracePt t="4621" x="1311275" y="1230313"/>
          <p14:tracePt t="4632" x="1320800" y="1239838"/>
          <p14:tracePt t="4641" x="1362075" y="1270000"/>
          <p14:tracePt t="4657" x="1401763" y="1331913"/>
          <p14:tracePt t="4672" x="1471613" y="1431925"/>
          <p14:tracePt t="4680" x="1482725" y="1452563"/>
          <p14:tracePt t="4688" x="1503363" y="1473200"/>
          <p14:tracePt t="4696" x="1533525" y="1492250"/>
          <p14:tracePt t="4705" x="1552575" y="1512888"/>
          <p14:tracePt t="4711" x="1582738" y="1522413"/>
          <p14:tracePt t="4722" x="1684338" y="1543050"/>
          <p14:tracePt t="4731" x="1744663" y="1552575"/>
          <p14:tracePt t="4736" x="1774825" y="1563688"/>
          <p14:tracePt t="4744" x="1835150" y="1593850"/>
          <p14:tracePt t="4752" x="1865313" y="1603375"/>
          <p14:tracePt t="4759" x="1925638" y="1624013"/>
          <p14:tracePt t="4769" x="1946275" y="1633538"/>
          <p14:tracePt t="4774" x="1976438" y="1654175"/>
          <p14:tracePt t="4779" x="1997075" y="1684338"/>
          <p14:tracePt t="4789" x="2006600" y="1704975"/>
          <p14:tracePt t="4794" x="2016125" y="1714500"/>
          <p14:tracePt t="4802" x="2016125" y="1724025"/>
          <p14:tracePt t="4819" x="2027238" y="1724025"/>
          <p14:tracePt t="4829" x="2047875" y="1724025"/>
          <p14:tracePt t="4839" x="2057400" y="1724025"/>
          <p14:tracePt t="4844" x="2078038" y="1704975"/>
          <p14:tracePt t="4852" x="2157413" y="1644650"/>
          <p14:tracePt t="4859" x="2228850" y="1593850"/>
          <p14:tracePt t="4870" x="2319338" y="1533525"/>
          <p14:tracePt t="4874" x="2390775" y="1492250"/>
          <p14:tracePt t="4879" x="2451100" y="1492250"/>
          <p14:tracePt t="4889" x="2481263" y="1482725"/>
          <p14:tracePt t="4901" x="2500313" y="1482725"/>
          <p14:tracePt t="4904" x="2530475" y="1482725"/>
          <p14:tracePt t="4909" x="2541588" y="1482725"/>
          <p14:tracePt t="4919" x="2560638" y="1482725"/>
          <p14:tracePt t="4924" x="2592388" y="1482725"/>
          <p14:tracePt t="4929" x="2611438" y="1482725"/>
          <p14:tracePt t="4939" x="2632075" y="1492250"/>
          <p14:tracePt t="4950" x="2641600" y="1503363"/>
          <p14:tracePt t="4954" x="2662238" y="1503363"/>
          <p14:tracePt t="4959" x="2682875" y="1512888"/>
          <p14:tracePt t="4969" x="2682875" y="1522413"/>
          <p14:tracePt t="4974" x="2692400" y="1533525"/>
          <p14:tracePt t="4984" x="2692400" y="1543050"/>
          <p14:tracePt t="5000" x="2692400" y="1552575"/>
          <p14:tracePt t="5009" x="2701925" y="1552575"/>
          <p14:tracePt t="5040" x="2722563" y="1552575"/>
          <p14:tracePt t="5051" x="2763838" y="1512888"/>
          <p14:tracePt t="5057" x="2782888" y="1482725"/>
          <p14:tracePt t="5070" x="2803525" y="1473200"/>
          <p14:tracePt t="5111" x="2803525" y="1482725"/>
          <p14:tracePt t="5121" x="2803525" y="1492250"/>
          <p14:tracePt t="5130" x="2803525" y="1503363"/>
          <p14:tracePt t="5145" x="2803525" y="1512888"/>
          <p14:tracePt t="5154" x="2803525" y="1522413"/>
          <p14:tracePt t="5296" x="2794000" y="1522413"/>
          <p14:tracePt t="5321" x="2782888" y="1522413"/>
          <p14:tracePt t="5330" x="2763838" y="1533525"/>
          <p14:tracePt t="5340" x="2713038" y="1533525"/>
          <p14:tracePt t="5352" x="2641600" y="1533525"/>
          <p14:tracePt t="5360" x="2560638" y="1533525"/>
          <p14:tracePt t="5369" x="2520950" y="1512888"/>
          <p14:tracePt t="5374" x="2500313" y="1503363"/>
          <p14:tracePt t="5385" x="2460625" y="1441450"/>
          <p14:tracePt t="5389" x="2430463" y="1381125"/>
          <p14:tracePt t="5404" x="2420938" y="1350963"/>
          <p14:tracePt t="5409" x="2420938" y="1341438"/>
          <p14:tracePt t="5429" x="2420938" y="1331913"/>
          <p14:tracePt t="5439" x="2420938" y="1350963"/>
          <p14:tracePt t="5453" x="2451100" y="1381125"/>
          <p14:tracePt t="5454" x="2481263" y="1431925"/>
          <p14:tracePt t="5465" x="2500313" y="1462088"/>
          <p14:tracePt t="5470" x="2520950" y="1512888"/>
          <p14:tracePt t="5480" x="2530475" y="1533525"/>
          <p14:tracePt t="5485" x="2571750" y="1552575"/>
          <p14:tracePt t="5489" x="2592388" y="1593850"/>
          <p14:tracePt t="5505" x="2632075" y="1612900"/>
          <p14:tracePt t="5510" x="2682875" y="1624013"/>
          <p14:tracePt t="5516" x="2813050" y="1654175"/>
          <p14:tracePt t="5520" x="2914650" y="1663700"/>
          <p14:tracePt t="5529" x="3014663" y="1663700"/>
          <p14:tracePt t="5534" x="3044825" y="1663700"/>
          <p14:tracePt t="5544" x="3106738" y="1663700"/>
          <p14:tracePt t="5551" x="3167063" y="1693863"/>
          <p14:tracePt t="5559" x="3216275" y="1714500"/>
          <p14:tracePt t="5565" x="3278188" y="1735138"/>
          <p14:tracePt t="5569" x="3308350" y="1735138"/>
          <p14:tracePt t="5580" x="3338513" y="1735138"/>
          <p14:tracePt t="5589" x="3357563" y="1744663"/>
          <p14:tracePt t="5624" x="3357563" y="1754188"/>
          <p14:tracePt t="5644" x="3357563" y="1765300"/>
          <p14:tracePt t="5669" x="3357563" y="1774825"/>
          <p14:tracePt t="5674" x="3348038" y="1774825"/>
          <p14:tracePt t="5695" x="3338513" y="1774825"/>
          <p14:tracePt t="5704" x="3317875" y="1774825"/>
          <p14:tracePt t="5709" x="3278188" y="1774825"/>
          <p14:tracePt t="5720" x="3197225" y="1735138"/>
          <p14:tracePt t="5724" x="3106738" y="1704975"/>
          <p14:tracePt t="5729" x="3025775" y="1674813"/>
          <p14:tracePt t="5739" x="2894013" y="1603375"/>
          <p14:tracePt t="5753" x="2813050" y="1563688"/>
          <p14:tracePt t="5754" x="2732088" y="1512888"/>
          <p14:tracePt t="5759" x="2682875" y="1482725"/>
          <p14:tracePt t="5770" x="2641600" y="1452563"/>
          <p14:tracePt t="5774" x="2611438" y="1431925"/>
          <p14:tracePt t="5786" x="2581275" y="1411288"/>
          <p14:tracePt t="5790" x="2571750" y="1401763"/>
          <p14:tracePt t="5804" x="2560638" y="1401763"/>
          <p14:tracePt t="5809" x="2551113" y="1401763"/>
          <p14:tracePt t="5854" x="2551113" y="1411288"/>
          <p14:tracePt t="5865" x="2551113" y="1422400"/>
          <p14:tracePt t="5871" x="2560638" y="1422400"/>
          <p14:tracePt t="5880" x="2560638" y="1431925"/>
          <p14:tracePt t="5888" x="2571750" y="1431925"/>
          <p14:tracePt t="5889" x="2592388" y="1441450"/>
          <p14:tracePt t="5909" x="2611438" y="1441450"/>
          <p14:tracePt t="5914" x="2641600" y="1482725"/>
          <p14:tracePt t="5920" x="2671763" y="1512888"/>
          <p14:tracePt t="5929" x="2722563" y="1533525"/>
          <p14:tracePt t="5937" x="2752725" y="1552575"/>
          <p14:tracePt t="5944" x="2803525" y="1563688"/>
          <p14:tracePt t="5953" x="2813050" y="1573213"/>
          <p14:tracePt t="5959" x="2824163" y="1593850"/>
          <p14:tracePt t="5965" x="2843213" y="1593850"/>
          <p14:tracePt t="5970" x="2863850" y="1603375"/>
          <p14:tracePt t="5989" x="2873375" y="1603375"/>
          <p14:tracePt t="6094" x="2854325" y="1582738"/>
          <p14:tracePt t="6104" x="2843213" y="1573213"/>
          <p14:tracePt t="6110" x="2824163" y="1563688"/>
          <p14:tracePt t="6120" x="2824163" y="1552575"/>
          <p14:tracePt t="6124" x="2813050" y="1543050"/>
          <p14:tracePt t="6129" x="2803525" y="1543050"/>
          <p14:tracePt t="6139" x="2794000" y="1533525"/>
          <p14:tracePt t="6144" x="2782888" y="1522413"/>
          <p14:tracePt t="6154" x="2782888" y="1512888"/>
          <p14:tracePt t="6185" x="2782888" y="1503363"/>
          <p14:tracePt t="6209" x="2773363" y="1503363"/>
          <p14:tracePt t="6279" x="2773363" y="1522413"/>
          <p14:tracePt t="6284" x="2782888" y="1543050"/>
          <p14:tracePt t="6289" x="2782888" y="1563688"/>
          <p14:tracePt t="6304" x="2782888" y="1603375"/>
          <p14:tracePt t="6314" x="2782888" y="1612900"/>
          <p14:tracePt t="6321" x="2782888" y="1624013"/>
          <p14:tracePt t="6336" x="2782888" y="1633538"/>
          <p14:tracePt t="6385" x="2763838" y="1663700"/>
          <p14:tracePt t="6395" x="2481263" y="1765300"/>
          <p14:tracePt t="6404" x="2078038" y="1976438"/>
          <p14:tracePt t="6412" x="1573213" y="2219325"/>
          <p14:tracePt t="6415" x="1089025" y="2460625"/>
          <p14:tracePt t="6424" x="676275" y="2611438"/>
          <p14:tracePt t="6429" x="565150" y="2662238"/>
          <p14:tracePt t="6440" x="333375" y="2692400"/>
          <p14:tracePt t="6444" x="292100" y="2692400"/>
          <p14:tracePt t="6453" x="252413" y="2682875"/>
          <p14:tracePt t="6459" x="211138" y="2632075"/>
          <p14:tracePt t="6464" x="161925" y="2511425"/>
          <p14:tracePt t="6474" x="161925" y="2420938"/>
          <p14:tracePt t="6479" x="161925" y="2360613"/>
          <p14:tracePt t="6489" x="201613" y="2289175"/>
          <p14:tracePt t="6494" x="231775" y="2238375"/>
          <p14:tracePt t="6505" x="312738" y="2168525"/>
          <p14:tracePt t="6509" x="352425" y="2138363"/>
          <p14:tracePt t="6521" x="403225" y="2127250"/>
          <p14:tracePt t="6525" x="423863" y="2127250"/>
          <p14:tracePt t="6529" x="433388" y="2127250"/>
          <p14:tracePt t="6540" x="444500" y="2159000"/>
          <p14:tracePt t="6544" x="454025" y="2189163"/>
          <p14:tracePt t="6554" x="463550" y="2208213"/>
          <p14:tracePt t="6559" x="463550" y="2228850"/>
          <p14:tracePt t="6571" x="463550" y="2238375"/>
          <p14:tracePt t="6574" x="463550" y="2249488"/>
          <p14:tracePt t="6588" x="463550" y="2259013"/>
          <p14:tracePt t="6589" x="463550" y="2268538"/>
          <p14:tracePt t="6624" x="474663" y="2268538"/>
          <p14:tracePt t="6634" x="484188" y="2259013"/>
          <p14:tracePt t="6641" x="514350" y="2228850"/>
          <p14:tracePt t="6655" x="736600" y="2168525"/>
          <p14:tracePt t="6664" x="947738" y="2138363"/>
          <p14:tracePt t="6671" x="977900" y="2138363"/>
          <p14:tracePt t="6679" x="1049338" y="2127250"/>
          <p14:tracePt t="6687" x="1139825" y="2127250"/>
          <p14:tracePt t="6690" x="1239838" y="2127250"/>
          <p14:tracePt t="6705" x="1431925" y="2097088"/>
          <p14:tracePt t="6714" x="1471613" y="2097088"/>
          <p14:tracePt t="6721" x="1512888" y="2087563"/>
          <p14:tracePt t="6729" x="1552575" y="2066925"/>
          <p14:tracePt t="6737" x="1573213" y="2057400"/>
          <p14:tracePt t="6744" x="1593850" y="2047875"/>
          <p14:tracePt t="6754" x="1603375" y="2036763"/>
          <p14:tracePt t="6759" x="1612900" y="2036763"/>
          <p14:tracePt t="6902" x="1633538" y="2036763"/>
          <p14:tracePt t="6911" x="1663700" y="2036763"/>
          <p14:tracePt t="7380" x="1643063" y="2047875"/>
          <p14:tracePt t="7391" x="1582738" y="2047875"/>
          <p14:tracePt t="7405" x="1503363" y="2027238"/>
          <p14:tracePt t="7413" x="1471613" y="2006600"/>
          <p14:tracePt t="7426" x="1381125" y="1846263"/>
          <p14:tracePt t="7440" x="1350963" y="1624013"/>
          <p14:tracePt t="7450" x="1350963" y="1582738"/>
          <p14:tracePt t="7455" x="1341438" y="1563688"/>
          <p14:tracePt t="7459" x="1341438" y="1543050"/>
          <p14:tracePt t="7471" x="1331913" y="1522413"/>
          <p14:tracePt t="7479" x="1311275" y="1512888"/>
          <p14:tracePt t="7488" x="1300163" y="1503363"/>
          <p14:tracePt t="7505" x="1270000" y="1482725"/>
          <p14:tracePt t="7514" x="1250950" y="1482725"/>
          <p14:tracePt t="7521" x="1239838" y="1462088"/>
          <p14:tracePt t="7529" x="1230313" y="1462088"/>
          <p14:tracePt t="7539" x="1220788" y="1441450"/>
          <p14:tracePt t="7559" x="1200150" y="1431925"/>
          <p14:tracePt t="7564" x="1179513" y="1411288"/>
          <p14:tracePt t="7572" x="1169988" y="1392238"/>
          <p14:tracePt t="7579" x="1139825" y="1371600"/>
          <p14:tracePt t="7588" x="1119188" y="1331913"/>
          <p14:tracePt t="7594" x="1089025" y="1311275"/>
          <p14:tracePt t="7600" x="1058863" y="1281113"/>
          <p14:tracePt t="7610" x="1038225" y="1270000"/>
          <p14:tracePt t="7614" x="1008063" y="1250950"/>
          <p14:tracePt t="7629" x="998538" y="1250950"/>
          <p14:tracePt t="7644" x="989013" y="1250950"/>
          <p14:tracePt t="7674" x="989013" y="1270000"/>
          <p14:tracePt t="7679" x="989013" y="1301750"/>
          <p14:tracePt t="7689" x="989013" y="1320800"/>
          <p14:tracePt t="7694" x="989013" y="1341438"/>
          <p14:tracePt t="7701" x="989013" y="1362075"/>
          <p14:tracePt t="7709" x="989013" y="1371600"/>
          <p14:tracePt t="7722" x="989013" y="1381125"/>
          <p14:tracePt t="7790" x="998538" y="1392238"/>
          <p14:tracePt t="7804" x="1049338" y="1401763"/>
          <p14:tracePt t="7812" x="1200150" y="1401763"/>
          <p14:tracePt t="7820" x="1320800" y="1401763"/>
          <p14:tracePt t="7824" x="1441450" y="1401763"/>
          <p14:tracePt t="7835" x="1654175" y="1371600"/>
          <p14:tracePt t="7839" x="2047875" y="1341438"/>
          <p14:tracePt t="7849" x="2127250" y="1320800"/>
          <p14:tracePt t="7855" x="2298700" y="1311275"/>
          <p14:tracePt t="7859" x="2490788" y="1311275"/>
          <p14:tracePt t="7871" x="2551113" y="1311275"/>
          <p14:tracePt t="7879" x="2601913" y="1311275"/>
          <p14:tracePt t="7887" x="2641600" y="1311275"/>
          <p14:tracePt t="7889" x="2671763" y="1320800"/>
          <p14:tracePt t="7899" x="2701925" y="1320800"/>
          <p14:tracePt t="7905" x="2732088" y="1331913"/>
          <p14:tracePt t="7914" x="2763838" y="1341438"/>
          <p14:tracePt t="7921" x="2824163" y="1362075"/>
          <p14:tracePt t="7929" x="2884488" y="1381125"/>
          <p14:tracePt t="7940" x="2984500" y="1401763"/>
          <p14:tracePt t="7949" x="3035300" y="1431925"/>
          <p14:tracePt t="7959" x="3074988" y="1452563"/>
          <p14:tracePt t="7964" x="3125788" y="1473200"/>
          <p14:tracePt t="7970" x="3155950" y="1482725"/>
          <p14:tracePt t="7979" x="3176588" y="1482725"/>
          <p14:tracePt t="7986" x="3186113" y="1492250"/>
          <p14:tracePt t="7994" x="3186113" y="1503363"/>
          <p14:tracePt t="7999" x="3186113" y="1512888"/>
          <p14:tracePt t="8045" x="3186113" y="1492250"/>
          <p14:tracePt t="8053" x="3186113" y="1482725"/>
          <p14:tracePt t="8063" x="3186113" y="1473200"/>
          <p14:tracePt t="8065" x="3176588" y="1452563"/>
          <p14:tracePt t="8080" x="3155950" y="1431925"/>
          <p14:tracePt t="8092" x="3136900" y="1431925"/>
          <p14:tracePt t="8096" x="3116263" y="1422400"/>
          <p14:tracePt t="8102" x="3055938" y="1401763"/>
          <p14:tracePt t="8110" x="2794000" y="1401763"/>
          <p14:tracePt t="8122" x="2682875" y="1401763"/>
          <p14:tracePt t="8124" x="2560638" y="1401763"/>
          <p14:tracePt t="8129" x="2390775" y="1422400"/>
          <p14:tracePt t="8140" x="2027238" y="1452563"/>
          <p14:tracePt t="8144" x="1955800" y="1452563"/>
          <p14:tracePt t="8155" x="1855788" y="1452563"/>
          <p14:tracePt t="8159" x="1784350" y="1452563"/>
          <p14:tracePt t="8169" x="1693863" y="1431925"/>
          <p14:tracePt t="8174" x="1643063" y="1411288"/>
          <p14:tracePt t="8179" x="1593850" y="1392238"/>
          <p14:tracePt t="8189" x="1573213" y="1381125"/>
          <p14:tracePt t="8199" x="1552575" y="1381125"/>
          <p14:tracePt t="8204" x="1533525" y="1362075"/>
          <p14:tracePt t="8209" x="1522413" y="1362075"/>
          <p14:tracePt t="8219" x="1512888" y="1362075"/>
          <p14:tracePt t="8224" x="1492250" y="1362075"/>
          <p14:tracePt t="8236" x="1462088" y="1362075"/>
          <p14:tracePt t="8240" x="1411288" y="1362075"/>
          <p14:tracePt t="8249" x="1320800" y="1381125"/>
          <p14:tracePt t="8254" x="1209675" y="1392238"/>
          <p14:tracePt t="8259" x="1190625" y="1392238"/>
          <p14:tracePt t="8270" x="1160463" y="1392238"/>
          <p14:tracePt t="8289" x="1149350" y="1392238"/>
          <p14:tracePt t="8299" x="1139825" y="1401763"/>
          <p14:tracePt t="8314" x="1139825" y="1411288"/>
          <p14:tracePt t="8395" x="1139825" y="1401763"/>
          <p14:tracePt t="8401" x="1149350" y="1401763"/>
          <p14:tracePt t="8410" x="1341438" y="1331913"/>
          <p14:tracePt t="8415" x="1452563" y="1331913"/>
          <p14:tracePt t="8423" x="1552575" y="1331913"/>
          <p14:tracePt t="8430" x="1744663" y="1331913"/>
          <p14:tracePt t="8441" x="2047875" y="1411288"/>
          <p14:tracePt t="8445" x="2108200" y="1452563"/>
          <p14:tracePt t="8450" x="2219325" y="1533525"/>
          <p14:tracePt t="8461" x="2319338" y="1582738"/>
          <p14:tracePt t="8465" x="2420938" y="1654175"/>
          <p14:tracePt t="8475" x="2451100" y="1684338"/>
          <p14:tracePt t="8480" x="2470150" y="1693863"/>
          <p14:tracePt t="8490" x="2481263" y="1714500"/>
          <p14:tracePt t="8530" x="2481263" y="1704975"/>
          <p14:tracePt t="8541" x="2481263" y="1693863"/>
          <p14:tracePt t="8544" x="2481263" y="1684338"/>
          <p14:tracePt t="8554" x="2481263" y="1663700"/>
          <p14:tracePt t="8610" x="2470150" y="1663700"/>
          <p14:tracePt t="8620" x="2439988" y="1663700"/>
          <p14:tracePt t="8628" x="2328863" y="1624013"/>
          <p14:tracePt t="8637" x="2259013" y="1603375"/>
          <p14:tracePt t="8643" x="2138363" y="1563688"/>
          <p14:tracePt t="8650" x="1955800" y="1512888"/>
          <p14:tracePt t="8657" x="1814513" y="1473200"/>
          <p14:tracePt t="8661" x="1744663" y="1452563"/>
          <p14:tracePt t="8676" x="1633538" y="1401763"/>
          <p14:tracePt t="8690" x="1563688" y="1381125"/>
          <p14:tracePt t="8700" x="1552575" y="1381125"/>
          <p14:tracePt t="8715" x="1543050" y="1381125"/>
          <p14:tracePt t="8723" x="1533525" y="1381125"/>
          <p14:tracePt t="8765" x="1543050" y="1381125"/>
          <p14:tracePt t="8772" x="1563688" y="1381125"/>
          <p14:tracePt t="8780" x="1593850" y="1381125"/>
          <p14:tracePt t="8790" x="1612900" y="1381125"/>
          <p14:tracePt t="8795" x="1663700" y="1371600"/>
          <p14:tracePt t="8800" x="1714500" y="1371600"/>
          <p14:tracePt t="8810" x="1876425" y="1371600"/>
          <p14:tracePt t="8815" x="2027238" y="1371600"/>
          <p14:tracePt t="8823" x="2108200" y="1362075"/>
          <p14:tracePt t="8830" x="2178050" y="1362075"/>
          <p14:tracePt t="8840" x="2319338" y="1362075"/>
          <p14:tracePt t="8844" x="2470150" y="1362075"/>
          <p14:tracePt t="8849" x="2520950" y="1362075"/>
          <p14:tracePt t="8859" x="2571750" y="1381125"/>
          <p14:tracePt t="8864" x="2601913" y="1392238"/>
          <p14:tracePt t="8887" x="2641600" y="1411288"/>
          <p14:tracePt t="8891" x="2671763" y="1422400"/>
          <p14:tracePt t="8894" x="2692400" y="1431925"/>
          <p14:tracePt t="8899" x="2722563" y="1431925"/>
          <p14:tracePt t="8909" x="2782888" y="1441450"/>
          <p14:tracePt t="8914" x="2843213" y="1452563"/>
          <p14:tracePt t="8924" x="2903538" y="1452563"/>
          <p14:tracePt t="8929" x="2944813" y="1452563"/>
          <p14:tracePt t="8940" x="2965450" y="1462088"/>
          <p14:tracePt t="8944" x="2984500" y="1473200"/>
          <p14:tracePt t="8949" x="3014663" y="1473200"/>
          <p14:tracePt t="8959" x="3025775" y="1482725"/>
          <p14:tracePt t="8972" x="3035300" y="1492250"/>
          <p14:tracePt t="8975" x="3035300" y="1503363"/>
          <p14:tracePt t="9105" x="3035300" y="1512888"/>
          <p14:tracePt t="9155" x="3035300" y="1522413"/>
          <p14:tracePt t="9165" x="3044825" y="1543050"/>
          <p14:tracePt t="17415" x="3155950" y="1543050"/>
          <p14:tracePt t="17428" x="3438525" y="1503363"/>
          <p14:tracePt t="17429" x="3781425" y="1503363"/>
          <p14:tracePt t="17441" x="3822700" y="1503363"/>
          <p14:tracePt t="17448" x="4024313" y="1522413"/>
          <p14:tracePt t="17455" x="4316413" y="1552575"/>
          <p14:tracePt t="17462" x="4356100" y="1573213"/>
          <p14:tracePt t="17470" x="4457700" y="1593850"/>
          <p14:tracePt t="17481" x="4578350" y="1633538"/>
          <p14:tracePt t="17490" x="4689475" y="1654175"/>
          <p14:tracePt t="17496" x="4789488" y="1654175"/>
          <p14:tracePt t="17505" x="4830763" y="1654175"/>
          <p14:tracePt t="17512" x="4891088" y="1633538"/>
          <p14:tracePt t="17520" x="4941888" y="1612900"/>
          <p14:tracePt t="17529" x="5435600" y="1350963"/>
          <p14:tracePt t="17540" x="5667375" y="1049338"/>
          <p14:tracePt t="17549" x="5878513" y="927100"/>
          <p14:tracePt t="17555" x="6080125" y="755650"/>
          <p14:tracePt t="17563" x="6232525" y="746125"/>
          <p14:tracePt t="17570" x="6332538" y="746125"/>
          <p14:tracePt t="17579" x="6434138" y="746125"/>
          <p14:tracePt t="17843" x="6473825" y="755650"/>
          <p14:tracePt t="17849" x="6524625" y="796925"/>
          <p14:tracePt t="17856" x="6564313" y="857250"/>
          <p14:tracePt t="17864" x="6594475" y="908050"/>
          <p14:tracePt t="17869" x="6635750" y="968375"/>
          <p14:tracePt t="17879" x="6656388" y="1008063"/>
          <p14:tracePt t="17896" x="6665913" y="1058863"/>
          <p14:tracePt t="17904" x="6675438" y="1058863"/>
          <p14:tracePt t="17912" x="6686550" y="1079500"/>
          <p14:tracePt t="17919" x="6716713" y="1079500"/>
          <p14:tracePt t="17928" x="6765925" y="1109663"/>
          <p14:tracePt t="17934" x="6807200" y="1130300"/>
          <p14:tracePt t="17941" x="6858000" y="1160463"/>
          <p14:tracePt t="17949" x="6918325" y="1200150"/>
          <p14:tracePt t="17954" x="6948488" y="1230313"/>
          <p14:tracePt t="17962" x="6999288" y="1270000"/>
          <p14:tracePt t="17969" x="7038975" y="1320800"/>
          <p14:tracePt t="17978" x="7078663" y="1362075"/>
          <p14:tracePt t="17984" x="7089775" y="1392238"/>
          <p14:tracePt t="17989" x="7108825" y="1401763"/>
          <p14:tracePt t="17999" x="7108825" y="1411288"/>
          <p14:tracePt t="18004" x="7108825" y="1422400"/>
          <p14:tracePt t="18049" x="7119938" y="1422400"/>
          <p14:tracePt t="18054" x="7159625" y="1422400"/>
          <p14:tracePt t="18064" x="7180263" y="1431925"/>
          <p14:tracePt t="18069" x="7189788" y="1431925"/>
          <p14:tracePt t="18079" x="7210425" y="1441450"/>
          <p14:tracePt t="18084" x="7231063" y="1452563"/>
          <p14:tracePt t="18129" x="7240588" y="1452563"/>
          <p14:tracePt t="18135" x="7240588" y="1431925"/>
          <p14:tracePt t="18149" x="7250113" y="1422400"/>
          <p14:tracePt t="18420" x="7351713" y="1350963"/>
          <p14:tracePt t="18432" x="7432675" y="1301750"/>
          <p14:tracePt t="18438" x="7481888" y="1290638"/>
          <p14:tracePt t="18442" x="7523163" y="1290638"/>
          <p14:tracePt t="18450" x="7623175" y="1331913"/>
          <p14:tracePt t="18455" x="7715250" y="1362075"/>
          <p14:tracePt t="18466" x="7815263" y="1422400"/>
          <p14:tracePt t="18469" x="7926388" y="1462088"/>
          <p14:tracePt t="18480" x="8097838" y="1552575"/>
          <p14:tracePt t="18484" x="8197850" y="1603375"/>
          <p14:tracePt t="18489" x="8259763" y="1633538"/>
          <p14:tracePt t="18499" x="8289925" y="1663700"/>
          <p14:tracePt t="18512" x="8339138" y="1684338"/>
          <p14:tracePt t="18514" x="8359775" y="1693863"/>
          <p14:tracePt t="18519" x="8369300" y="1704975"/>
          <p14:tracePt t="18530" x="8401050" y="1704975"/>
          <p14:tracePt t="18539" x="8420100" y="1704975"/>
          <p14:tracePt t="18546" x="8450263" y="1704975"/>
          <p14:tracePt t="18549" x="8561388" y="1624013"/>
          <p14:tracePt t="18563" x="8672513" y="1543050"/>
          <p14:tracePt t="18565" x="8774113" y="1462088"/>
          <p14:tracePt t="18575" x="8904288" y="1401763"/>
          <p14:tracePt t="18580" x="9117013" y="1362075"/>
          <p14:tracePt t="18589" x="9166225" y="1362075"/>
          <p14:tracePt t="18596" x="9267825" y="1371600"/>
          <p14:tracePt t="18600" x="9307513" y="1371600"/>
          <p14:tracePt t="18612" x="9367838" y="1411288"/>
          <p14:tracePt t="18615" x="9439275" y="1462088"/>
          <p14:tracePt t="18625" x="9499600" y="1512888"/>
          <p14:tracePt t="18631" x="9529763" y="1543050"/>
          <p14:tracePt t="18639" x="9539288" y="1563688"/>
          <p14:tracePt t="18647" x="9559925" y="1582738"/>
          <p14:tracePt t="18654" x="9569450" y="1593850"/>
          <p14:tracePt t="18662" x="9569450" y="1603375"/>
          <p14:tracePt t="18669" x="9580563" y="1603375"/>
          <p14:tracePt t="18689" x="9590088" y="1603375"/>
          <p14:tracePt t="18697" x="9599613" y="1593850"/>
          <p14:tracePt t="18704" x="9610725" y="1552575"/>
          <p14:tracePt t="18713" x="9620250" y="1522413"/>
          <p14:tracePt t="18719" x="9631363" y="1522413"/>
          <p14:tracePt t="18739" x="9650413" y="1512888"/>
          <p14:tracePt t="18749" x="9661525" y="1512888"/>
          <p14:tracePt t="18754" x="9671050" y="1512888"/>
          <p14:tracePt t="18765" x="9680575" y="1512888"/>
          <p14:tracePt t="18819" x="9691688" y="1512888"/>
          <p14:tracePt t="18854" x="9710738" y="1512888"/>
          <p14:tracePt t="18869" x="9731375" y="1522413"/>
          <p14:tracePt t="18880" x="9731375" y="1533525"/>
          <p14:tracePt t="18884" x="9731375" y="1543050"/>
          <p14:tracePt t="18900" x="9731375" y="1552575"/>
          <p14:tracePt t="18913" x="9731375" y="1563688"/>
          <p14:tracePt t="19009" x="9721850" y="1563688"/>
          <p14:tracePt t="19024" x="9710738" y="1563688"/>
          <p14:tracePt t="19030" x="9701213" y="1563688"/>
          <p14:tracePt t="19044" x="9680575" y="1563688"/>
          <p14:tracePt t="19054" x="9661525" y="1563688"/>
          <p14:tracePt t="19063" x="9631363" y="1563688"/>
          <p14:tracePt t="19082" x="9520238" y="1522413"/>
          <p14:tracePt t="19089" x="9490075" y="1522413"/>
          <p14:tracePt t="19098" x="9459913" y="1522413"/>
          <p14:tracePt t="19104" x="9428163" y="1522413"/>
          <p14:tracePt t="19113" x="9388475" y="1522413"/>
          <p14:tracePt t="19119" x="9328150" y="1533525"/>
          <p14:tracePt t="19124" x="9226550" y="1573213"/>
          <p14:tracePt t="19134" x="9024938" y="1603375"/>
          <p14:tracePt t="19139" x="8913813" y="1644650"/>
          <p14:tracePt t="19150" x="8843963" y="1674813"/>
          <p14:tracePt t="19154" x="8732838" y="1693863"/>
          <p14:tracePt t="19163" x="8621713" y="1724025"/>
          <p14:tracePt t="19169" x="8521700" y="1735138"/>
          <p14:tracePt t="19174" x="8461375" y="1735138"/>
          <p14:tracePt t="19184" x="8431213" y="1735138"/>
          <p14:tracePt t="19189" x="8401050" y="1735138"/>
          <p14:tracePt t="19199" x="8380413" y="1735138"/>
          <p14:tracePt t="19204" x="8359775" y="1714500"/>
          <p14:tracePt t="19215" x="8329613" y="1693863"/>
          <p14:tracePt t="19219" x="8308975" y="1684338"/>
          <p14:tracePt t="19230" x="8278813" y="1663700"/>
          <p14:tracePt t="19234" x="8197850" y="1633538"/>
          <p14:tracePt t="19239" x="8077200" y="1624013"/>
          <p14:tracePt t="19250" x="7996238" y="1624013"/>
          <p14:tracePt t="19254" x="7886700" y="1624013"/>
          <p14:tracePt t="19266" x="7794625" y="1654175"/>
          <p14:tracePt t="19269" x="7593013" y="1684338"/>
          <p14:tracePt t="19281" x="7502525" y="1693863"/>
          <p14:tracePt t="19284" x="7421563" y="1704975"/>
          <p14:tracePt t="19297" x="7372350" y="1714500"/>
          <p14:tracePt t="19299" x="7342188" y="1714500"/>
          <p14:tracePt t="19314" x="7291388" y="1714500"/>
          <p14:tracePt t="19319" x="7280275" y="1714500"/>
          <p14:tracePt t="19330" x="7270750" y="1714500"/>
          <p14:tracePt t="19334" x="7261225" y="1704975"/>
          <p14:tracePt t="19348" x="7240588" y="1693863"/>
          <p14:tracePt t="19350" x="7219950" y="1684338"/>
          <p14:tracePt t="19364" x="7129463" y="1674813"/>
          <p14:tracePt t="19374" x="7089775" y="1674813"/>
          <p14:tracePt t="19379" x="7048500" y="1674813"/>
          <p14:tracePt t="19389" x="7018338" y="1674813"/>
          <p14:tracePt t="19397" x="6978650" y="1684338"/>
          <p14:tracePt t="19399" x="6958013" y="1684338"/>
          <p14:tracePt t="19416" x="6907213" y="1684338"/>
          <p14:tracePt t="19430" x="6897688" y="1684338"/>
          <p14:tracePt t="19447" x="6888163" y="1684338"/>
          <p14:tracePt t="19449" x="6877050" y="1684338"/>
          <p14:tracePt t="19480" x="6867525" y="1684338"/>
          <p14:tracePt t="19576" x="6867525" y="1674813"/>
          <p14:tracePt t="19585" x="6858000" y="1654175"/>
          <p14:tracePt t="19592" x="6837363" y="1644650"/>
          <p14:tracePt t="19600" x="6827838" y="1624013"/>
          <p14:tracePt t="19605" x="6816725" y="1612900"/>
          <p14:tracePt t="19614" x="6796088" y="1593850"/>
          <p14:tracePt t="19620" x="6777038" y="1573213"/>
          <p14:tracePt t="19631" x="6765925" y="1573213"/>
          <p14:tracePt t="19634" x="6756400" y="1552575"/>
          <p14:tracePt t="19640" x="6746875" y="1552575"/>
          <p14:tracePt t="19701" x="6756400" y="1552575"/>
          <p14:tracePt t="19712" x="6777038" y="1552575"/>
          <p14:tracePt t="19720" x="6816725" y="1552575"/>
          <p14:tracePt t="19730" x="6827838" y="1552575"/>
          <p14:tracePt t="19735" x="6837363" y="1552575"/>
          <p14:tracePt t="19748" x="6858000" y="1552575"/>
          <p14:tracePt t="19765" x="6867525" y="1552575"/>
          <p14:tracePt t="19769" x="6877050" y="1552575"/>
          <p14:tracePt t="19781" x="6888163" y="1552575"/>
          <p14:tracePt t="19789" x="6897688" y="1552575"/>
          <p14:tracePt t="19797" x="6918325" y="1552575"/>
          <p14:tracePt t="19815" x="6948488" y="1552575"/>
          <p14:tracePt t="19824" x="6958013" y="1552575"/>
          <p14:tracePt t="19831" x="6988175" y="1563688"/>
          <p14:tracePt t="19839" x="6999288" y="1573213"/>
          <p14:tracePt t="19848" x="7008813" y="1573213"/>
          <p14:tracePt t="19850" x="7029450" y="1573213"/>
          <p14:tracePt t="19869" x="7048500" y="1573213"/>
          <p14:tracePt t="19874" x="7059613" y="1573213"/>
          <p14:tracePt t="19881" x="7069138" y="1573213"/>
          <p14:tracePt t="19901" x="7129463" y="1573213"/>
          <p14:tracePt t="19904" x="7159625" y="1563688"/>
          <p14:tracePt t="19915" x="7219950" y="1552575"/>
          <p14:tracePt t="19919" x="7261225" y="1543050"/>
          <p14:tracePt t="19924" x="7291388" y="1543050"/>
          <p14:tracePt t="19931" x="7321550" y="1533525"/>
          <p14:tracePt t="19939" x="7342188" y="1533525"/>
          <p14:tracePt t="19950" x="7372350" y="1533525"/>
          <p14:tracePt t="19954" x="7391400" y="1543050"/>
          <p14:tracePt t="19964" x="7412038" y="1543050"/>
          <p14:tracePt t="19969" x="7432675" y="1563688"/>
          <p14:tracePt t="19974" x="7451725" y="1573213"/>
          <p14:tracePt t="19984" x="7462838" y="1573213"/>
          <p14:tracePt t="19990" x="7472363" y="1573213"/>
          <p14:tracePt t="20019" x="7481888" y="1573213"/>
          <p14:tracePt t="20031" x="7493000" y="1573213"/>
          <p14:tracePt t="20035" x="7502525" y="1573213"/>
          <p14:tracePt t="20039" x="7532688" y="1573213"/>
          <p14:tracePt t="20049" x="7583488" y="1552575"/>
          <p14:tracePt t="20054" x="7613650" y="1533525"/>
          <p14:tracePt t="20064" x="7634288" y="1533525"/>
          <p14:tracePt t="20069" x="7664450" y="1533525"/>
          <p14:tracePt t="20080" x="7694613" y="1533525"/>
          <p14:tracePt t="20084" x="7734300" y="1533525"/>
          <p14:tracePt t="20089" x="7754938" y="1533525"/>
          <p14:tracePt t="20101" x="7794625" y="1533525"/>
          <p14:tracePt t="20115" x="7854950" y="1543050"/>
          <p14:tracePt t="20119" x="7866063" y="1543050"/>
          <p14:tracePt t="20131" x="7896225" y="1543050"/>
          <p14:tracePt t="20149" x="7905750" y="1543050"/>
          <p14:tracePt t="20164" x="7916863" y="1543050"/>
          <p14:tracePt t="20169" x="7926388" y="1543050"/>
          <p14:tracePt t="20180" x="7956550" y="1543050"/>
          <p14:tracePt t="20189" x="7986713" y="1522413"/>
          <p14:tracePt t="20197" x="8016875" y="1512888"/>
          <p14:tracePt t="20200" x="8037513" y="1512888"/>
          <p14:tracePt t="20216" x="8077200" y="1512888"/>
          <p14:tracePt t="20224" x="8118475" y="1512888"/>
          <p14:tracePt t="20231" x="8137525" y="1512888"/>
          <p14:tracePt t="20239" x="8158163" y="1512888"/>
          <p14:tracePt t="20249" x="8197850" y="1512888"/>
          <p14:tracePt t="20372" x="8208963" y="1512888"/>
          <p14:tracePt t="20379" x="8229600" y="1512888"/>
          <p14:tracePt t="20386" x="8239125" y="1512888"/>
          <p14:tracePt t="20389" x="8259763" y="1512888"/>
          <p14:tracePt t="20401" x="8269288" y="1512888"/>
          <p14:tracePt t="20404" x="8278813" y="1512888"/>
          <p14:tracePt t="20465" x="8289925" y="1512888"/>
          <p14:tracePt t="20490" x="8299450" y="1512888"/>
          <p14:tracePt t="20502" x="8320088" y="1512888"/>
          <p14:tracePt t="20509" x="8329613" y="1512888"/>
          <p14:tracePt t="20529" x="8339138" y="1512888"/>
          <p14:tracePt t="20580" x="8350250" y="1512888"/>
          <p14:tracePt t="20601" x="8359775" y="1503363"/>
          <p14:tracePt t="20615" x="8380413" y="1503363"/>
          <p14:tracePt t="20645" x="8380413" y="1512888"/>
          <p14:tracePt t="20711" x="8389938" y="1512888"/>
          <p14:tracePt t="20720" x="8480425" y="1503363"/>
          <p14:tracePt t="20727" x="8602663" y="1503363"/>
          <p14:tracePt t="20730" x="8642350" y="1503363"/>
          <p14:tracePt t="20740" x="8693150" y="1503363"/>
          <p14:tracePt t="20750" x="8753475" y="1512888"/>
          <p14:tracePt t="20754" x="8783638" y="1522413"/>
          <p14:tracePt t="20760" x="8853488" y="1543050"/>
          <p14:tracePt t="20770" x="8964613" y="1563688"/>
          <p14:tracePt t="20774" x="9045575" y="1582738"/>
          <p14:tracePt t="20784" x="9105900" y="1593850"/>
          <p14:tracePt t="20789" x="9136063" y="1603375"/>
          <p14:tracePt t="20800" x="9166225" y="1603375"/>
          <p14:tracePt t="20804" x="9186863" y="1603375"/>
          <p14:tracePt t="20810" x="9196388" y="1603375"/>
          <p14:tracePt t="20819" x="9207500" y="1603375"/>
          <p14:tracePt t="20824" x="9226550" y="1603375"/>
          <p14:tracePt t="20834" x="9226550" y="1593850"/>
          <p14:tracePt t="20839" x="9237663" y="1593850"/>
          <p14:tracePt t="20849" x="9237663" y="1582738"/>
          <p14:tracePt t="20854" x="9247188" y="1582738"/>
          <p14:tracePt t="20864" x="9267825" y="1573213"/>
          <p14:tracePt t="20870" x="9288463" y="1563688"/>
          <p14:tracePt t="20883" x="9328150" y="1552575"/>
          <p14:tracePt t="20885" x="9388475" y="1543050"/>
          <p14:tracePt t="20889" x="9439275" y="1543050"/>
          <p14:tracePt t="20900" x="9478963" y="1543050"/>
          <p14:tracePt t="20904" x="9509125" y="1543050"/>
          <p14:tracePt t="20915" x="9529763" y="1543050"/>
          <p14:tracePt t="20919" x="9559925" y="1552575"/>
          <p14:tracePt t="20931" x="9569450" y="1563688"/>
          <p14:tracePt t="20934" x="9590088" y="1563688"/>
          <p14:tracePt t="20950" x="9610725" y="1582738"/>
          <p14:tracePt t="20960" x="9620250" y="1582738"/>
          <p14:tracePt t="20995" x="9631363" y="1582738"/>
          <p14:tracePt t="21015" x="9640888" y="1582738"/>
          <p14:tracePt t="21024" x="9650413" y="1582738"/>
          <p14:tracePt t="21031" x="9691688" y="1582738"/>
          <p14:tracePt t="21039" x="9710738" y="1582738"/>
          <p14:tracePt t="21050" x="9761538" y="1582738"/>
          <p14:tracePt t="21060" x="9782175" y="1582738"/>
          <p14:tracePt t="21065" x="9791700" y="1582738"/>
          <p14:tracePt t="21074" x="9801225" y="1593850"/>
          <p14:tracePt t="21081" x="9832975" y="1603375"/>
          <p14:tracePt t="21089" x="9832975" y="1612900"/>
          <p14:tracePt t="21098" x="9842500" y="1612900"/>
          <p14:tracePt t="21100" x="9842500" y="1624013"/>
          <p14:tracePt t="21110" x="9852025" y="1624013"/>
          <p14:tracePt t="21124" x="9863138" y="1624013"/>
          <p14:tracePt t="21145" x="9872663" y="1624013"/>
          <p14:tracePt t="21154" x="9893300" y="1624013"/>
          <p14:tracePt t="21180" x="9902825" y="1624013"/>
          <p14:tracePt t="21205" x="9912350" y="1624013"/>
          <p14:tracePt t="21321" x="9923463" y="1624013"/>
          <p14:tracePt t="21340" x="9932988" y="1624013"/>
          <p14:tracePt t="21353" x="9963150" y="1624013"/>
          <p14:tracePt t="21362" x="9993313" y="1612900"/>
          <p14:tracePt t="21372" x="10164763" y="1573213"/>
          <p14:tracePt t="21382" x="10206038" y="1563688"/>
          <p14:tracePt t="21384" x="10266363" y="1552575"/>
          <p14:tracePt t="21398" x="10315575" y="1533525"/>
          <p14:tracePt t="21399" x="10356850" y="1522413"/>
          <p14:tracePt t="21409" x="10387013" y="1512888"/>
          <p14:tracePt t="21414" x="10487025" y="1492250"/>
          <p14:tracePt t="21419" x="10548938" y="1482725"/>
          <p14:tracePt t="21430" x="10598150" y="1473200"/>
          <p14:tracePt t="21439" x="10639425" y="1473200"/>
          <p14:tracePt t="21446" x="10648950" y="1473200"/>
          <p14:tracePt t="21450" x="10669588" y="1473200"/>
          <p14:tracePt t="21474" x="10679113" y="1473200"/>
          <p14:tracePt t="21480" x="10688638" y="1473200"/>
          <p14:tracePt t="21497" x="10699750" y="1473200"/>
          <p14:tracePt t="21520" x="10709275" y="1473200"/>
          <p14:tracePt t="21560" x="10709275" y="1482725"/>
          <p14:tracePt t="21670" x="10699750" y="1492250"/>
          <p14:tracePt t="21686" x="10688638" y="1492250"/>
          <p14:tracePt t="21692" x="10688638" y="1503363"/>
          <p14:tracePt t="21702" x="10679113" y="1503363"/>
          <p14:tracePt t="21720" x="10669588" y="1503363"/>
          <p14:tracePt t="21734" x="10658475" y="1503363"/>
          <p14:tracePt t="21739" x="10648950" y="1503363"/>
          <p14:tracePt t="21749" x="10628313" y="1503363"/>
          <p14:tracePt t="21755" x="10567988" y="1503363"/>
          <p14:tracePt t="21765" x="10498138" y="1512888"/>
          <p14:tracePt t="21769" x="10456863" y="1512888"/>
          <p14:tracePt t="21782" x="10387013" y="1512888"/>
          <p14:tracePt t="21784" x="10285413" y="1512888"/>
          <p14:tracePt t="21798" x="10023475" y="1512888"/>
          <p14:tracePt t="21800" x="9902825" y="1512888"/>
          <p14:tracePt t="21809" x="9821863" y="1512888"/>
          <p14:tracePt t="21815" x="9650413" y="1512888"/>
          <p14:tracePt t="21820" x="9318625" y="1512888"/>
          <p14:tracePt t="21832" x="9237663" y="1512888"/>
          <p14:tracePt t="21839" x="9117013" y="1512888"/>
          <p14:tracePt t="21849" x="8702675" y="1492250"/>
          <p14:tracePt t="21859" x="8551863" y="1492250"/>
          <p14:tracePt t="21865" x="8208963" y="1512888"/>
          <p14:tracePt t="21874" x="7875588" y="1533525"/>
          <p14:tracePt t="21882" x="7643813" y="1552575"/>
          <p14:tracePt t="21890" x="7138988" y="1573213"/>
          <p14:tracePt t="21900" x="6584950" y="1612900"/>
          <p14:tracePt t="21909" x="6464300" y="1612900"/>
          <p14:tracePt t="21919" x="6353175" y="1612900"/>
          <p14:tracePt t="21924" x="6221413" y="1612900"/>
          <p14:tracePt t="21932" x="6100763" y="1582738"/>
          <p14:tracePt t="21939" x="6040438" y="1573213"/>
          <p14:tracePt t="21948" x="6000750" y="1573213"/>
          <p14:tracePt t="21954" x="5959475" y="1573213"/>
          <p14:tracePt t="21959" x="5919788" y="1573213"/>
          <p14:tracePt t="21969" x="5808663" y="1573213"/>
          <p14:tracePt t="21976" x="5546725" y="1573213"/>
          <p14:tracePt t="21982" x="5435600" y="1582738"/>
          <p14:tracePt t="21990" x="5213350" y="1654175"/>
          <p14:tracePt t="22000" x="4800600" y="1684338"/>
          <p14:tracePt t="22005" x="4678363" y="1724025"/>
          <p14:tracePt t="22009" x="4397375" y="1774825"/>
          <p14:tracePt t="22019" x="4144963" y="1804988"/>
          <p14:tracePt t="22024" x="4033838" y="1804988"/>
          <p14:tracePt t="22034" x="3962400" y="1816100"/>
          <p14:tracePt t="22039" x="3892550" y="1816100"/>
          <p14:tracePt t="22050" x="3811588" y="1816100"/>
          <p14:tracePt t="22054" x="3771900" y="1816100"/>
          <p14:tracePt t="22059" x="3741738" y="1816100"/>
          <p14:tracePt t="22069" x="3721100" y="1816100"/>
          <p14:tracePt t="22082" x="3711575" y="1816100"/>
          <p14:tracePt t="22084" x="3700463" y="1816100"/>
          <p14:tracePt t="22099" x="3690938" y="1816100"/>
          <p14:tracePt t="22130" x="3681413" y="1825625"/>
          <p14:tracePt t="22346" x="3579813" y="1885950"/>
          <p14:tracePt t="22358" x="3387725" y="1997075"/>
          <p14:tracePt t="22363" x="3106738" y="2117725"/>
          <p14:tracePt t="22370" x="2995613" y="2168525"/>
          <p14:tracePt t="22375" x="2803525" y="2268538"/>
          <p14:tracePt t="22382" x="2500313" y="2279650"/>
          <p14:tracePt t="22389" x="2439988" y="2279650"/>
          <p14:tracePt t="22399" x="2400300" y="2279650"/>
          <p14:tracePt t="22404" x="2359025" y="2259013"/>
          <p14:tracePt t="22409" x="2309813" y="2228850"/>
          <p14:tracePt t="22420" x="2259013" y="2198688"/>
          <p14:tracePt t="22424" x="2228850" y="2178050"/>
          <p14:tracePt t="22435" x="2198688" y="2168525"/>
          <p14:tracePt t="22439" x="2147888" y="2168525"/>
          <p14:tracePt t="22450" x="2117725" y="2168525"/>
          <p14:tracePt t="22455" x="2066925" y="2168525"/>
          <p14:tracePt t="22460" x="1985963" y="2208213"/>
          <p14:tracePt t="22470" x="1855788" y="2289175"/>
          <p14:tracePt t="22474" x="1482725" y="2470150"/>
          <p14:tracePt t="22484" x="1350963" y="2541588"/>
          <p14:tracePt t="22489" x="1260475" y="2611438"/>
          <p14:tracePt t="22500" x="1149350" y="2662238"/>
          <p14:tracePt t="22504" x="1089025" y="2692400"/>
          <p14:tracePt t="22516" x="1049338" y="2692400"/>
          <p14:tracePt t="22519" x="1028700" y="2692400"/>
          <p14:tracePt t="22532" x="1008063" y="2692400"/>
          <p14:tracePt t="22534" x="998538" y="2692400"/>
          <p14:tracePt t="22550" x="977900" y="2692400"/>
          <p14:tracePt t="22595" x="989013" y="2713038"/>
          <p14:tracePt t="22599" x="998538" y="2722563"/>
          <p14:tracePt t="22610" x="1019175" y="2743200"/>
          <p14:tracePt t="22615" x="1028700" y="2773363"/>
          <p14:tracePt t="22619" x="1049338" y="2794000"/>
          <p14:tracePt t="22635" x="1068388" y="2803525"/>
          <p14:tracePt t="22649" x="1109663" y="2803525"/>
          <p14:tracePt t="22650" x="1220788" y="2803525"/>
          <p14:tracePt t="22660" x="1612900" y="2722563"/>
          <p14:tracePt t="22665" x="2087563" y="2562225"/>
          <p14:tracePt t="22675" x="2763838" y="2330450"/>
          <p14:tracePt t="22683" x="3308350" y="2208213"/>
          <p14:tracePt t="22689" x="3973513" y="2147888"/>
          <p14:tracePt t="22698" x="4497388" y="2159000"/>
          <p14:tracePt t="22700" x="4891088" y="2189163"/>
          <p14:tracePt t="22710" x="5002213" y="2249488"/>
          <p14:tracePt t="22716" x="5334000" y="2339975"/>
          <p14:tracePt t="22724" x="5395913" y="2379663"/>
          <p14:tracePt t="22732" x="5495925" y="2409825"/>
          <p14:tracePt t="22739" x="5567363" y="2430463"/>
          <p14:tracePt t="22748" x="5646738" y="2430463"/>
          <p14:tracePt t="22756" x="5718175" y="2430463"/>
          <p14:tracePt t="22759" x="5757863" y="2430463"/>
          <p14:tracePt t="22770" x="5778500" y="2430463"/>
          <p14:tracePt t="22775" x="5799138" y="2430463"/>
          <p14:tracePt t="22782" x="5818188" y="2409825"/>
          <p14:tracePt t="22789" x="5838825" y="2390775"/>
          <p14:tracePt t="22798" x="5859463" y="2370138"/>
          <p14:tracePt t="22804" x="5878513" y="2349500"/>
          <p14:tracePt t="22810" x="5889625" y="2339975"/>
          <p14:tracePt t="22819" x="5908675" y="2330450"/>
          <p14:tracePt t="23035" x="5949950" y="2268538"/>
          <p14:tracePt t="23047" x="6070600" y="2006600"/>
          <p14:tracePt t="23055" x="6202363" y="1804988"/>
          <p14:tracePt t="23067" x="6665913" y="1452563"/>
          <p14:tracePt t="23075" x="6786563" y="1392238"/>
          <p14:tracePt t="23081" x="6867525" y="1350963"/>
          <p14:tracePt t="23089" x="6958013" y="1350963"/>
          <p14:tracePt t="23100" x="7038975" y="1350963"/>
          <p14:tracePt t="23109" x="7048500" y="1371600"/>
          <p14:tracePt t="23114" x="7078663" y="1381125"/>
          <p14:tracePt t="23124" x="7078663" y="1392238"/>
          <p14:tracePt t="23174" x="7069138" y="1381125"/>
          <p14:tracePt t="23179" x="7059613" y="1371600"/>
          <p14:tracePt t="23189" x="7038975" y="1362075"/>
          <p14:tracePt t="23194" x="7038975" y="1350963"/>
          <p14:tracePt t="23204" x="7029450" y="1350963"/>
          <p14:tracePt t="23219" x="7018338" y="1341438"/>
          <p14:tracePt t="23240" x="6999288" y="1341438"/>
          <p14:tracePt t="23254" x="6988175" y="1350963"/>
          <p14:tracePt t="23269" x="6978650" y="1362075"/>
          <p14:tracePt t="23274" x="6967538" y="1362075"/>
          <p14:tracePt t="23284" x="6958013" y="1362075"/>
          <p14:tracePt t="23289" x="6927850" y="1371600"/>
          <p14:tracePt t="23299" x="6877050" y="1401763"/>
          <p14:tracePt t="23304" x="6765925" y="1473200"/>
          <p14:tracePt t="23309" x="6635750" y="1552575"/>
          <p14:tracePt t="23319" x="6503988" y="1624013"/>
          <p14:tracePt t="23331" x="6454775" y="1644650"/>
          <p14:tracePt t="23334" x="6423025" y="1654175"/>
          <p14:tracePt t="23340" x="6423025" y="1663700"/>
          <p14:tracePt t="23349" x="6403975" y="1663700"/>
          <p14:tracePt t="23364" x="6392863" y="1663700"/>
          <p14:tracePt t="23386" x="6392863" y="1654175"/>
          <p14:tracePt t="23390" x="6392863" y="1644650"/>
          <p14:tracePt t="23402" x="6413500" y="1633538"/>
          <p14:tracePt t="23411" x="6443663" y="1624013"/>
          <p14:tracePt t="23418" x="6545263" y="1612900"/>
          <p14:tracePt t="23421" x="6564313" y="1612900"/>
          <p14:tracePt t="23436" x="6635750" y="1612900"/>
          <p14:tracePt t="23446" x="6645275" y="1612900"/>
          <p14:tracePt t="23453" x="6656388" y="1624013"/>
          <p14:tracePt t="23468" x="6665913" y="1633538"/>
          <p14:tracePt t="23471" x="6675438" y="1633538"/>
          <p14:tracePt t="23489" x="6675438" y="1654175"/>
          <p14:tracePt t="23494" x="6696075" y="1654175"/>
          <p14:tracePt t="23500" x="6705600" y="1654175"/>
          <p14:tracePt t="23510" x="6735763" y="1654175"/>
          <p14:tracePt t="23515" x="6786563" y="1654175"/>
          <p14:tracePt t="23524" x="6999288" y="1624013"/>
          <p14:tracePt t="23533" x="7119938" y="1582738"/>
          <p14:tracePt t="23540" x="7231063" y="1543050"/>
          <p14:tracePt t="23544" x="7331075" y="1492250"/>
          <p14:tracePt t="23550" x="7451725" y="1452563"/>
          <p14:tracePt t="23559" x="7553325" y="1431925"/>
          <p14:tracePt t="23569" x="7583488" y="1401763"/>
          <p14:tracePt t="23574" x="7613650" y="1401763"/>
          <p14:tracePt t="23582" x="7634288" y="1392238"/>
          <p14:tracePt t="23589" x="7643813" y="1381125"/>
          <p14:tracePt t="23595" x="7664450" y="1381125"/>
          <p14:tracePt t="23604" x="7673975" y="1362075"/>
          <p14:tracePt t="23610" x="7734300" y="1331913"/>
          <p14:tracePt t="23619" x="7956550" y="1290638"/>
          <p14:tracePt t="23625" x="8289925" y="1250950"/>
          <p14:tracePt t="23633" x="8350250" y="1250950"/>
          <p14:tracePt t="23639" x="8682038" y="1301750"/>
          <p14:tracePt t="23650" x="9096375" y="1431925"/>
          <p14:tracePt t="23654" x="9177338" y="1473200"/>
          <p14:tracePt t="23659" x="9490075" y="1624013"/>
          <p14:tracePt t="23669" x="9631363" y="1724025"/>
          <p14:tracePt t="23674" x="9731375" y="1795463"/>
          <p14:tracePt t="23685" x="9771063" y="1835150"/>
          <p14:tracePt t="23689" x="9812338" y="1855788"/>
          <p14:tracePt t="23699" x="9863138" y="1895475"/>
          <p14:tracePt t="23704" x="9872663" y="1916113"/>
          <p14:tracePt t="23710" x="9882188" y="1916113"/>
          <p14:tracePt t="23719" x="9902825" y="1916113"/>
          <p14:tracePt t="23750" x="9923463" y="1885950"/>
          <p14:tracePt t="23754" x="9932988" y="1865313"/>
          <p14:tracePt t="23766" x="9932988" y="1855788"/>
          <p14:tracePt t="23769" x="9942513" y="1846263"/>
          <p14:tracePt t="23848" x="9932988" y="1846263"/>
          <p14:tracePt t="23854" x="9923463" y="1846263"/>
          <p14:tracePt t="23860" x="9912350" y="1846263"/>
          <p14:tracePt t="23867" x="9902825" y="1846263"/>
          <p14:tracePt t="23869" x="9893300" y="1825625"/>
          <p14:tracePt t="23883" x="9882188" y="1825625"/>
          <p14:tracePt t="23900" x="9872663" y="1825625"/>
          <p14:tracePt t="23997" x="9872663" y="1816100"/>
          <p14:tracePt t="24020" x="9863138" y="1816100"/>
          <p14:tracePt t="24100" x="9852025" y="1816100"/>
          <p14:tracePt t="24113" x="9842500" y="1804988"/>
          <p14:tracePt t="24121" x="9821863" y="1795463"/>
          <p14:tracePt t="24130" x="9761538" y="1765300"/>
          <p14:tracePt t="24139" x="9478963" y="1684338"/>
          <p14:tracePt t="24150" x="9398000" y="1663700"/>
          <p14:tracePt t="24154" x="9328150" y="1644650"/>
          <p14:tracePt t="24167" x="9207500" y="1624013"/>
          <p14:tracePt t="24169" x="8994775" y="1582738"/>
          <p14:tracePt t="24183" x="8934450" y="1563688"/>
          <p14:tracePt t="24185" x="8864600" y="1552575"/>
          <p14:tracePt t="24189" x="8804275" y="1543050"/>
          <p14:tracePt t="24200" x="8753475" y="1533525"/>
          <p14:tracePt t="24209" x="8672513" y="1522413"/>
          <p14:tracePt t="24216" x="8540750" y="1492250"/>
          <p14:tracePt t="24219" x="8440738" y="1492250"/>
          <p14:tracePt t="24233" x="8401050" y="1492250"/>
          <p14:tracePt t="24235" x="8320088" y="1492250"/>
          <p14:tracePt t="24244" x="8239125" y="1482725"/>
          <p14:tracePt t="24250" x="8067675" y="1462088"/>
          <p14:tracePt t="24259" x="7986713" y="1462088"/>
          <p14:tracePt t="24266" x="7916863" y="1452563"/>
          <p14:tracePt t="24269" x="7886700" y="1452563"/>
          <p14:tracePt t="24283" x="7866063" y="1452563"/>
          <p14:tracePt t="24285" x="7835900" y="1441450"/>
          <p14:tracePt t="24295" x="7815263" y="1431925"/>
          <p14:tracePt t="24309" x="7805738" y="1431925"/>
          <p14:tracePt t="24324" x="7794625" y="1431925"/>
          <p14:tracePt t="24333" x="7785100" y="1431925"/>
          <p14:tracePt t="24339" x="7775575" y="1431925"/>
          <p14:tracePt t="24350" x="7754938" y="1431925"/>
          <p14:tracePt t="24359" x="7634288" y="1452563"/>
          <p14:tracePt t="24367" x="7513638" y="1482725"/>
          <p14:tracePt t="24374" x="7402513" y="1533525"/>
          <p14:tracePt t="24384" x="7270750" y="1563688"/>
          <p14:tracePt t="24389" x="7059613" y="1573213"/>
          <p14:tracePt t="24395" x="6978650" y="1582738"/>
          <p14:tracePt t="24404" x="6907213" y="1593850"/>
          <p14:tracePt t="24409" x="6858000" y="1593850"/>
          <p14:tracePt t="24419" x="6786563" y="1593850"/>
          <p14:tracePt t="24424" x="6716713" y="1593850"/>
          <p14:tracePt t="24433" x="6645275" y="1593850"/>
          <p14:tracePt t="24439" x="6575425" y="1612900"/>
          <p14:tracePt t="24444" x="6503988" y="1624013"/>
          <p14:tracePt t="24454" x="6443663" y="1633538"/>
          <p14:tracePt t="24460" x="6332538" y="1654175"/>
          <p14:tracePt t="24469" x="6121400" y="1693863"/>
          <p14:tracePt t="24474" x="5838825" y="1795463"/>
          <p14:tracePt t="24485" x="5676900" y="1876425"/>
          <p14:tracePt t="24489" x="5264150" y="2066925"/>
          <p14:tracePt t="24500" x="4981575" y="2168525"/>
          <p14:tracePt t="24504" x="4840288" y="2208213"/>
          <p14:tracePt t="24509" x="4699000" y="2249488"/>
          <p14:tracePt t="24519" x="4618038" y="2249488"/>
          <p14:tracePt t="24533" x="4548188" y="2238375"/>
          <p14:tracePt t="24534" x="4518025" y="2228850"/>
          <p14:tracePt t="24539" x="4487863" y="2219325"/>
          <p14:tracePt t="24550" x="4476750" y="2219325"/>
          <p14:tracePt t="24554" x="4457700" y="2219325"/>
          <p14:tracePt t="24569" x="4446588" y="2219325"/>
          <p14:tracePt t="24583" x="4427538" y="2219325"/>
          <p14:tracePt t="24585" x="4416425" y="2219325"/>
          <p14:tracePt t="24589" x="4386263" y="2228850"/>
          <p14:tracePt t="24600" x="4316413" y="2279650"/>
          <p14:tracePt t="24604" x="4235450" y="2319338"/>
          <p14:tracePt t="24617" x="4165600" y="2400300"/>
          <p14:tracePt t="24619" x="4084638" y="2451100"/>
          <p14:tracePt t="24633" x="4003675" y="2532063"/>
          <p14:tracePt t="24634" x="3932238" y="2601913"/>
          <p14:tracePt t="24644" x="3862388" y="2682875"/>
          <p14:tracePt t="24650" x="3802063" y="2733675"/>
          <p14:tracePt t="24659" x="3760788" y="2773363"/>
          <p14:tracePt t="24667" x="3741738" y="2794000"/>
          <p14:tracePt t="24669" x="3700463" y="2813050"/>
          <p14:tracePt t="24684" x="3681413" y="2824163"/>
          <p14:tracePt t="24696" x="3660775" y="2833688"/>
          <p14:tracePt t="24701" x="3640138" y="2833688"/>
          <p14:tracePt t="24709" x="3619500" y="2833688"/>
          <p14:tracePt t="24716" x="3609975" y="2833688"/>
          <p14:tracePt t="24724" x="3600450" y="2854325"/>
          <p14:tracePt t="24739" x="3579813" y="2854325"/>
          <p14:tracePt t="24744" x="3549650" y="2863850"/>
          <p14:tracePt t="24750" x="3519488" y="2874963"/>
          <p14:tracePt t="24760" x="3438525" y="2914650"/>
          <p14:tracePt t="24767" x="3348038" y="2974975"/>
          <p14:tracePt t="24774" x="3227388" y="3046413"/>
          <p14:tracePt t="24783" x="3136900" y="3095625"/>
          <p14:tracePt t="24789" x="3074988" y="3116263"/>
          <p14:tracePt t="24796" x="3005138" y="3125788"/>
          <p14:tracePt t="24804" x="2954338" y="3125788"/>
          <p14:tracePt t="24810" x="2935288" y="3116263"/>
          <p14:tracePt t="24819" x="2903538" y="3095625"/>
          <p14:tracePt t="24824" x="2873375" y="3065463"/>
          <p14:tracePt t="24833" x="2854325" y="3035300"/>
          <p14:tracePt t="24839" x="2854325" y="3016250"/>
          <p14:tracePt t="24844" x="2843213" y="3005138"/>
          <p14:tracePt t="24854" x="2843213" y="2995613"/>
          <p14:tracePt t="24966" x="2843213" y="2984500"/>
          <p14:tracePt t="24973" x="2843213" y="2974975"/>
          <p14:tracePt t="24985" x="2843213" y="2965450"/>
          <p14:tracePt t="25066" x="2854325" y="2965450"/>
          <p14:tracePt t="25072" x="2873375" y="2965450"/>
          <p14:tracePt t="25082" x="2935288" y="2954338"/>
          <p14:tracePt t="25085" x="3025775" y="2944813"/>
          <p14:tracePt t="25096" x="3136900" y="2935288"/>
          <p14:tracePt t="25100" x="3357563" y="2874963"/>
          <p14:tracePt t="25109" x="3549650" y="2874963"/>
          <p14:tracePt t="25118" x="3660775" y="2863850"/>
          <p14:tracePt t="25120" x="3822700" y="2854325"/>
          <p14:tracePt t="25130" x="4013200" y="2854325"/>
          <p14:tracePt t="25139" x="4124325" y="2854325"/>
          <p14:tracePt t="25144" x="4214813" y="2854325"/>
          <p14:tracePt t="25151" x="4286250" y="2854325"/>
          <p14:tracePt t="25159" x="4467225" y="2854325"/>
          <p14:tracePt t="25168" x="4587875" y="2854325"/>
          <p14:tracePt t="25174" x="4710113" y="2854325"/>
          <p14:tracePt t="25181" x="4819650" y="2824163"/>
          <p14:tracePt t="25189" x="5122863" y="2713038"/>
          <p14:tracePt t="25194" x="5314950" y="2673350"/>
          <p14:tracePt t="25200" x="5486400" y="2592388"/>
          <p14:tracePt t="25209" x="5929313" y="2481263"/>
          <p14:tracePt t="25220" x="6172200" y="2420938"/>
          <p14:tracePt t="25224" x="6464300" y="2349500"/>
          <p14:tracePt t="25230" x="6937375" y="2298700"/>
          <p14:tracePt t="25239" x="7059613" y="2279650"/>
          <p14:tracePt t="25244" x="7493000" y="2249488"/>
          <p14:tracePt t="25254" x="7593013" y="2249488"/>
          <p14:tracePt t="25260" x="7704138" y="2249488"/>
          <p14:tracePt t="25269" x="7854950" y="2259013"/>
          <p14:tracePt t="25274" x="8016875" y="2259013"/>
          <p14:tracePt t="25280" x="8067675" y="2259013"/>
          <p14:tracePt t="25289" x="8128000" y="2259013"/>
          <p14:tracePt t="25300" x="8188325" y="2249488"/>
          <p14:tracePt t="25304" x="8248650" y="2208213"/>
          <p14:tracePt t="25309" x="8359775" y="2138363"/>
          <p14:tracePt t="25320" x="8470900" y="2057400"/>
          <p14:tracePt t="25324" x="8551863" y="2006600"/>
          <p14:tracePt t="25335" x="8621713" y="1925638"/>
          <p14:tracePt t="25339" x="8712200" y="1835150"/>
          <p14:tracePt t="25351" x="8783638" y="1784350"/>
          <p14:tracePt t="25354" x="8883650" y="1744663"/>
          <p14:tracePt t="25360" x="8985250" y="1714500"/>
          <p14:tracePt t="25370" x="9015413" y="1704975"/>
          <p14:tracePt t="25381" x="9055100" y="1704975"/>
          <p14:tracePt t="25385" x="9075738" y="1704975"/>
          <p14:tracePt t="25389" x="9085263" y="1704975"/>
          <p14:tracePt t="25401" x="9117013" y="1704975"/>
          <p14:tracePt t="25404" x="9136063" y="1704975"/>
          <p14:tracePt t="25418" x="9166225" y="1704975"/>
          <p14:tracePt t="25419" x="9226550" y="1693863"/>
          <p14:tracePt t="25430" x="9348788" y="1684338"/>
          <p14:tracePt t="25434" x="9439275" y="1663700"/>
          <p14:tracePt t="25439" x="9509125" y="1654175"/>
          <p14:tracePt t="25451" x="9559925" y="1624013"/>
          <p14:tracePt t="25459" x="9620250" y="1612900"/>
          <p14:tracePt t="25468" x="9661525" y="1593850"/>
          <p14:tracePt t="25469" x="9731375" y="1573213"/>
          <p14:tracePt t="25480" x="9782175" y="1552575"/>
          <p14:tracePt t="25486" x="9821863" y="1552575"/>
          <p14:tracePt t="25494" x="9842500" y="1533525"/>
          <p14:tracePt t="25501" x="9863138" y="1522413"/>
          <p14:tracePt t="25509" x="9882188" y="1522413"/>
          <p14:tracePt t="25522" x="9912350" y="1503363"/>
          <p14:tracePt t="25530" x="9912350" y="1492250"/>
          <p14:tracePt t="25539" x="9923463" y="1482725"/>
          <p14:tracePt t="25611" x="9923463" y="1492250"/>
          <p14:tracePt t="25645" x="9912350" y="1492250"/>
          <p14:tracePt t="25655" x="9863138" y="1482725"/>
          <p14:tracePt t="25664" x="9731375" y="1452563"/>
          <p14:tracePt t="25674" x="9599613" y="1431925"/>
          <p14:tracePt t="25683" x="9459913" y="1392238"/>
          <p14:tracePt t="25690" x="9147175" y="1362075"/>
          <p14:tracePt t="25701" x="9045575" y="1341438"/>
          <p14:tracePt t="25704" x="8934450" y="1311275"/>
          <p14:tracePt t="25709" x="8774113" y="1270000"/>
          <p14:tracePt t="25719" x="8591550" y="1230313"/>
          <p14:tracePt t="25724" x="8531225" y="1220788"/>
          <p14:tracePt t="25735" x="8480425" y="1190625"/>
          <p14:tracePt t="25739" x="8461375" y="1179513"/>
          <p14:tracePt t="25752" x="8440738" y="1169988"/>
          <p14:tracePt t="25755" x="8420100" y="1149350"/>
          <p14:tracePt t="25863" x="8420100" y="1139825"/>
          <p14:tracePt t="25870" x="8431213" y="1139825"/>
          <p14:tracePt t="25882" x="8461375" y="1139825"/>
          <p14:tracePt t="25897" x="8712200" y="1149350"/>
          <p14:tracePt t="25905" x="8813800" y="1169988"/>
          <p14:tracePt t="25910" x="8945563" y="1209675"/>
          <p14:tracePt t="25922" x="9378950" y="1341438"/>
          <p14:tracePt t="25931" x="9499600" y="1422400"/>
          <p14:tracePt t="25938" x="9610725" y="1482725"/>
          <p14:tracePt t="25945" x="9801225" y="1593850"/>
          <p14:tracePt t="25954" x="9912350" y="1663700"/>
          <p14:tracePt t="25962" x="9953625" y="1693863"/>
          <p14:tracePt t="25972" x="10004425" y="1714500"/>
          <p14:tracePt t="25977" x="10044113" y="1744663"/>
          <p14:tracePt t="25985" x="10064750" y="1754188"/>
          <p14:tracePt t="25991" x="10104438" y="1754188"/>
          <p14:tracePt t="25998" x="10144125" y="1754188"/>
          <p14:tracePt t="26006" x="10215563" y="1744663"/>
          <p14:tracePt t="26010" x="10315575" y="1684338"/>
          <p14:tracePt t="26021" x="10347325" y="1663700"/>
          <p14:tracePt t="26025" x="10387013" y="1624013"/>
          <p14:tracePt t="26031" x="10407650" y="1603375"/>
          <p14:tracePt t="26040" x="10426700" y="1593850"/>
          <p14:tracePt t="26047" x="10426700" y="1582738"/>
          <p14:tracePt t="26055" x="10437813" y="1573213"/>
          <p14:tracePt t="26072" x="10447338" y="1573213"/>
          <p14:tracePt t="26095" x="10447338" y="1582738"/>
          <p14:tracePt t="26105" x="10447338" y="1593850"/>
          <p14:tracePt t="26122" x="10447338" y="1603375"/>
          <p14:tracePt t="26840" x="10366375" y="1612900"/>
          <p14:tracePt t="26850" x="10236200" y="1663700"/>
          <p14:tracePt t="26864" x="10194925" y="1674813"/>
          <p14:tracePt t="26873" x="10134600" y="1684338"/>
          <p14:tracePt t="26876" x="10064750" y="1684338"/>
          <p14:tracePt t="26881" x="9963150" y="1693863"/>
          <p14:tracePt t="26895" x="9832975" y="1693863"/>
          <p14:tracePt t="26905" x="9761538" y="1704975"/>
          <p14:tracePt t="26909" x="9680575" y="1704975"/>
          <p14:tracePt t="26920" x="9520238" y="1704975"/>
          <p14:tracePt t="26924" x="9328150" y="1704975"/>
          <p14:tracePt t="26929" x="9256713" y="1704975"/>
          <p14:tracePt t="26939" x="9156700" y="1714500"/>
          <p14:tracePt t="26952" x="8975725" y="1714500"/>
          <p14:tracePt t="26954" x="8783638" y="1754188"/>
          <p14:tracePt t="26959" x="8702675" y="1765300"/>
          <p14:tracePt t="26970" x="8621713" y="1784350"/>
          <p14:tracePt t="26974" x="8491538" y="1825625"/>
          <p14:tracePt t="26986" x="8350250" y="1885950"/>
          <p14:tracePt t="26989" x="8239125" y="1906588"/>
          <p14:tracePt t="27002" x="8178800" y="1925638"/>
          <p14:tracePt t="27004" x="8097838" y="1966913"/>
          <p14:tracePt t="27009" x="7986713" y="2006600"/>
          <p14:tracePt t="27020" x="7724775" y="2087563"/>
          <p14:tracePt t="27029" x="7643813" y="2138363"/>
          <p14:tracePt t="27035" x="7442200" y="2198688"/>
          <p14:tracePt t="27039" x="7219950" y="2279650"/>
          <p14:tracePt t="27052" x="6888163" y="2360613"/>
          <p14:tracePt t="27055" x="6816725" y="2390775"/>
          <p14:tracePt t="27065" x="6545263" y="2481263"/>
          <p14:tracePt t="27070" x="6413500" y="2532063"/>
          <p14:tracePt t="27079" x="6292850" y="2562225"/>
          <p14:tracePt t="27086" x="6211888" y="2592388"/>
          <p14:tracePt t="27089" x="6121400" y="2622550"/>
          <p14:tracePt t="27103" x="6061075" y="2652713"/>
          <p14:tracePt t="27109" x="6019800" y="2662238"/>
          <p14:tracePt t="27120" x="5980113" y="2682875"/>
          <p14:tracePt t="27129" x="5970588" y="2682875"/>
          <p14:tracePt t="27136" x="5949950" y="2692400"/>
          <p14:tracePt t="27144" x="5929313" y="2703513"/>
          <p14:tracePt t="27152" x="5889625" y="2743200"/>
          <p14:tracePt t="27159" x="5818188" y="2782888"/>
          <p14:tracePt t="27165" x="5707063" y="2863850"/>
          <p14:tracePt t="27169" x="5567363" y="2965450"/>
          <p14:tracePt t="27179" x="5405438" y="3065463"/>
          <p14:tracePt t="27190" x="5224463" y="3167063"/>
          <p14:tracePt t="27194" x="5143500" y="3206750"/>
          <p14:tracePt t="27203" x="5032375" y="3278188"/>
          <p14:tracePt t="27209" x="4981575" y="3297238"/>
          <p14:tracePt t="27215" x="4941888" y="3308350"/>
          <p14:tracePt t="27224" x="4911725" y="3308350"/>
          <p14:tracePt t="27229" x="4891088" y="3308350"/>
          <p14:tracePt t="27239" x="4881563" y="3297238"/>
          <p14:tracePt t="27244" x="4870450" y="3297238"/>
          <p14:tracePt t="27252" x="4840288" y="3278188"/>
          <p14:tracePt t="27259" x="4840288" y="3267075"/>
          <p14:tracePt t="27269" x="4840288" y="3257550"/>
          <p14:tracePt t="27274" x="4840288" y="3248025"/>
          <p14:tracePt t="27279" x="4840288" y="3236913"/>
          <p14:tracePt t="27294" x="4881563" y="3217863"/>
          <p14:tracePt t="27304" x="4900613" y="3206750"/>
          <p14:tracePt t="27309" x="4921250" y="3206750"/>
          <p14:tracePt t="27320" x="4951413" y="3206750"/>
          <p14:tracePt t="27324" x="4972050" y="3206750"/>
          <p14:tracePt t="27329" x="4981575" y="3206750"/>
          <p14:tracePt t="27339" x="4991100" y="3206750"/>
          <p14:tracePt t="27409" x="5002213" y="3206750"/>
          <p14:tracePt t="27420" x="5021263" y="3206750"/>
          <p14:tracePt t="27429" x="5032375" y="3197225"/>
          <p14:tracePt t="27434" x="5041900" y="3187700"/>
          <p14:tracePt t="27440" x="5062538" y="3176588"/>
          <p14:tracePt t="27454" x="5143500" y="3136900"/>
          <p14:tracePt t="27466" x="5243513" y="3065463"/>
          <p14:tracePt t="27470" x="5354638" y="3005138"/>
          <p14:tracePt t="27479" x="5445125" y="2974975"/>
          <p14:tracePt t="27487" x="5505450" y="2935288"/>
          <p14:tracePt t="27490" x="5556250" y="2894013"/>
          <p14:tracePt t="27503" x="5637213" y="2844800"/>
          <p14:tracePt t="27509" x="5707063" y="2803525"/>
          <p14:tracePt t="27515" x="5829300" y="2743200"/>
          <p14:tracePt t="27520" x="5908675" y="2722563"/>
          <p14:tracePt t="27529" x="5970588" y="2703513"/>
          <p14:tracePt t="27536" x="6030913" y="2692400"/>
          <p14:tracePt t="27544" x="6061075" y="2692400"/>
          <p14:tracePt t="27553" x="6080125" y="2692400"/>
          <p14:tracePt t="27559" x="6111875" y="2682875"/>
          <p14:tracePt t="27570" x="6151563" y="2673350"/>
          <p14:tracePt t="27579" x="6181725" y="2662238"/>
          <p14:tracePt t="27586" x="6202363" y="2652713"/>
          <p14:tracePt t="27594" x="6221413" y="2632075"/>
          <p14:tracePt t="27604" x="6251575" y="2622550"/>
          <p14:tracePt t="27609" x="6283325" y="2601913"/>
          <p14:tracePt t="27615" x="6302375" y="2571750"/>
          <p14:tracePt t="27624" x="6332538" y="2551113"/>
          <p14:tracePt t="27629" x="6353175" y="2532063"/>
          <p14:tracePt t="27639" x="6373813" y="2501900"/>
          <p14:tracePt t="27644" x="6403975" y="2460625"/>
          <p14:tracePt t="27653" x="6413500" y="2439988"/>
          <p14:tracePt t="27659" x="6423025" y="2420938"/>
          <p14:tracePt t="27670" x="6443663" y="2400300"/>
          <p14:tracePt t="27674" x="6454775" y="2379663"/>
          <p14:tracePt t="27679" x="6464300" y="2370138"/>
          <p14:tracePt t="27689" x="6473825" y="2360613"/>
          <p14:tracePt t="27694" x="6494463" y="2349500"/>
          <p14:tracePt t="27704" x="6515100" y="2339975"/>
          <p14:tracePt t="27709" x="6534150" y="2330450"/>
          <p14:tracePt t="27715" x="6584950" y="2319338"/>
          <p14:tracePt t="27724" x="6624638" y="2319338"/>
          <p14:tracePt t="27729" x="6665913" y="2309813"/>
          <p14:tracePt t="27739" x="6696075" y="2289175"/>
          <p14:tracePt t="27744" x="6705600" y="2289175"/>
          <p14:tracePt t="27755" x="6726238" y="2279650"/>
          <p14:tracePt t="27759" x="6726238" y="2259013"/>
          <p14:tracePt t="27771" x="6735763" y="2238375"/>
          <p14:tracePt t="27774" x="6746875" y="2228850"/>
          <p14:tracePt t="27786" x="6746875" y="2219325"/>
          <p14:tracePt t="27789" x="6746875" y="2198688"/>
          <p14:tracePt t="27794" x="6746875" y="2178050"/>
          <p14:tracePt t="27805" x="6746875" y="2159000"/>
          <p14:tracePt t="27809" x="6746875" y="2138363"/>
          <p14:tracePt t="27820" x="6735763" y="2108200"/>
          <p14:tracePt t="27824" x="6726238" y="2087563"/>
          <p14:tracePt t="27836" x="6726238" y="2057400"/>
          <p14:tracePt t="27839" x="6726238" y="2027238"/>
          <p14:tracePt t="27854" x="6716713" y="2006600"/>
          <p14:tracePt t="27865" x="6716713" y="1997075"/>
          <p14:tracePt t="27870" x="6705600" y="1987550"/>
          <p14:tracePt t="27874" x="6705600" y="1976438"/>
          <p14:tracePt t="27886" x="6696075" y="1966913"/>
          <p14:tracePt t="27905" x="6686550" y="1946275"/>
          <p14:tracePt t="27914" x="6675438" y="1925638"/>
          <p14:tracePt t="27921" x="6675438" y="1916113"/>
          <p14:tracePt t="27929" x="6675438" y="1895475"/>
          <p14:tracePt t="27936" x="6675438" y="1876425"/>
          <p14:tracePt t="27944" x="6675438" y="1865313"/>
          <p14:tracePt t="27954" x="6675438" y="1846263"/>
          <p14:tracePt t="28015" x="6675438" y="1835150"/>
          <p14:tracePt t="28021" x="6705600" y="1835150"/>
          <p14:tracePt t="28029" x="6726238" y="1825625"/>
          <p14:tracePt t="28036" x="6746875" y="1816100"/>
          <p14:tracePt t="28044" x="6765925" y="1804988"/>
          <p14:tracePt t="28053" x="6796088" y="1795463"/>
          <p14:tracePt t="28059" x="6827838" y="1774825"/>
          <p14:tracePt t="28064" x="6846888" y="1754188"/>
          <p14:tracePt t="28075" x="6907213" y="1735138"/>
          <p14:tracePt t="28079" x="6999288" y="1704975"/>
          <p14:tracePt t="28090" x="7048500" y="1684338"/>
          <p14:tracePt t="28094" x="7108825" y="1654175"/>
          <p14:tracePt t="28104" x="7138988" y="1644650"/>
          <p14:tracePt t="28109" x="7170738" y="1644650"/>
          <p14:tracePt t="28114" x="7200900" y="1644650"/>
          <p14:tracePt t="28124" x="7219950" y="1644650"/>
          <p14:tracePt t="28129" x="7261225" y="1644650"/>
          <p14:tracePt t="28139" x="7351713" y="1644650"/>
          <p14:tracePt t="28144" x="7462838" y="1654175"/>
          <p14:tracePt t="28154" x="7562850" y="1684338"/>
          <p14:tracePt t="28159" x="7604125" y="1693863"/>
          <p14:tracePt t="28170" x="7664450" y="1704975"/>
          <p14:tracePt t="28174" x="7704138" y="1704975"/>
          <p14:tracePt t="28179" x="7794625" y="1704975"/>
          <p14:tracePt t="28189" x="7916863" y="1704975"/>
          <p14:tracePt t="28194" x="8026400" y="1704975"/>
          <p14:tracePt t="28205" x="8077200" y="1693863"/>
          <p14:tracePt t="28209" x="8128000" y="1663700"/>
          <p14:tracePt t="28220" x="8158163" y="1654175"/>
          <p14:tracePt t="28224" x="8178800" y="1644650"/>
          <p14:tracePt t="28235" x="8229600" y="1644650"/>
          <p14:tracePt t="28239" x="8259763" y="1633538"/>
          <p14:tracePt t="28251" x="8308975" y="1624013"/>
          <p14:tracePt t="28254" x="8369300" y="1612900"/>
          <p14:tracePt t="28259" x="8440738" y="1612900"/>
          <p14:tracePt t="28271" x="8480425" y="1603375"/>
          <p14:tracePt t="28274" x="8521700" y="1603375"/>
          <p14:tracePt t="28286" x="8551863" y="1603375"/>
          <p14:tracePt t="28289" x="8582025" y="1603375"/>
          <p14:tracePt t="28303" x="8612188" y="1603375"/>
          <p14:tracePt t="28306" x="8662988" y="1603375"/>
          <p14:tracePt t="28314" x="8742363" y="1603375"/>
          <p14:tracePt t="28321" x="8834438" y="1603375"/>
          <p14:tracePt t="28329" x="8883650" y="1603375"/>
          <p14:tracePt t="28337" x="8924925" y="1603375"/>
          <p14:tracePt t="28339" x="8955088" y="1603375"/>
          <p14:tracePt t="28354" x="8975725" y="1593850"/>
          <p14:tracePt t="28355" x="9005888" y="1582738"/>
          <p14:tracePt t="28364" x="9036050" y="1582738"/>
          <p14:tracePt t="28371" x="9055100" y="1573213"/>
          <p14:tracePt t="28379" x="9075738" y="1563688"/>
          <p14:tracePt t="28386" x="9105900" y="1563688"/>
          <p14:tracePt t="28444" x="9105900" y="1552575"/>
          <p14:tracePt t="28464" x="9105900" y="1533525"/>
          <p14:tracePt t="28524" x="9096375" y="1543050"/>
          <p14:tracePt t="28530" x="9055100" y="1543050"/>
          <p14:tracePt t="28539" x="8913813" y="1573213"/>
          <p14:tracePt t="28544" x="8551863" y="1582738"/>
          <p14:tracePt t="28554" x="8410575" y="1612900"/>
          <p14:tracePt t="28559" x="8188325" y="1644650"/>
          <p14:tracePt t="28564" x="7824788" y="1644650"/>
          <p14:tracePt t="28574" x="7764463" y="1644650"/>
          <p14:tracePt t="28579" x="7673975" y="1633538"/>
          <p14:tracePt t="28590" x="7604125" y="1603375"/>
          <p14:tracePt t="28594" x="7573963" y="1573213"/>
          <p14:tracePt t="28604" x="7553325" y="1563688"/>
          <p14:tracePt t="28609" x="7543800" y="1522413"/>
          <p14:tracePt t="28620" x="7543800" y="1503363"/>
          <p14:tracePt t="28624" x="7543800" y="1492250"/>
          <p14:tracePt t="28635" x="7543800" y="1482725"/>
          <p14:tracePt t="28644" x="7553325" y="1482725"/>
          <p14:tracePt t="28654" x="7573963" y="1482725"/>
          <p14:tracePt t="28659" x="7613650" y="1492250"/>
          <p14:tracePt t="28670" x="7634288" y="1503363"/>
          <p14:tracePt t="28674" x="7653338" y="1522413"/>
          <p14:tracePt t="28685" x="7673975" y="1563688"/>
          <p14:tracePt t="28690" x="7694613" y="1573213"/>
          <p14:tracePt t="28701" x="7694613" y="1582738"/>
          <p14:tracePt t="28714" x="7694613" y="1593850"/>
          <p14:tracePt t="28724" x="7704138" y="1593850"/>
          <p14:tracePt t="28735" x="7704138" y="1582738"/>
          <p14:tracePt t="28739" x="7734300" y="1552575"/>
          <p14:tracePt t="28752" x="7745413" y="1522413"/>
          <p14:tracePt t="28754" x="7775575" y="1512888"/>
          <p14:tracePt t="28764" x="7794625" y="1492250"/>
          <p14:tracePt t="28770" x="7805738" y="1492250"/>
          <p14:tracePt t="28779" x="7815263" y="1482725"/>
          <p14:tracePt t="28785" x="7845425" y="1482725"/>
          <p14:tracePt t="28794" x="7875588" y="1482725"/>
          <p14:tracePt t="28801" x="7886700" y="1482725"/>
          <p14:tracePt t="28804" x="7896225" y="1492250"/>
          <p14:tracePt t="28814" x="7905750" y="1503363"/>
          <p14:tracePt t="28819" x="7916863" y="1512888"/>
          <p14:tracePt t="28829" x="7926388" y="1512888"/>
          <p14:tracePt t="28835" x="7935913" y="1522413"/>
          <p14:tracePt t="28844" x="7935913" y="1533525"/>
          <p14:tracePt t="28851" x="7947025" y="1543050"/>
          <p14:tracePt t="28859" x="7956550" y="1543050"/>
          <p14:tracePt t="28864" x="7966075" y="1543050"/>
          <p14:tracePt t="28874" x="8016875" y="1543050"/>
          <p14:tracePt t="28879" x="8148638" y="1492250"/>
          <p14:tracePt t="28885" x="8289925" y="1482725"/>
          <p14:tracePt t="28903" x="8420100" y="1492250"/>
          <p14:tracePt t="28909" x="8461375" y="1503363"/>
          <p14:tracePt t="28914" x="8521700" y="1522413"/>
          <p14:tracePt t="28924" x="8561388" y="1543050"/>
          <p14:tracePt t="28929" x="8612188" y="1543050"/>
          <p14:tracePt t="28939" x="8621713" y="1543050"/>
          <p14:tracePt t="28944" x="8621713" y="1552575"/>
          <p14:tracePt t="28980" x="8632825" y="1552575"/>
          <p14:tracePt t="28989" x="8672513" y="1503363"/>
          <p14:tracePt t="28996" x="8702675" y="1473200"/>
          <p14:tracePt t="29008" x="8774113" y="1422400"/>
          <p14:tracePt t="29012" x="8843963" y="1371600"/>
          <p14:tracePt t="29024" x="9036050" y="1260475"/>
          <p14:tracePt t="29039" x="9256713" y="1239838"/>
          <p14:tracePt t="29044" x="9328150" y="1260475"/>
          <p14:tracePt t="29054" x="9378950" y="1301750"/>
          <p14:tracePt t="29059" x="9439275" y="1331913"/>
          <p14:tracePt t="29072" x="9490075" y="1362075"/>
          <p14:tracePt t="29075" x="9580563" y="1401763"/>
          <p14:tracePt t="29087" x="9640888" y="1422400"/>
          <p14:tracePt t="29091" x="9691688" y="1441450"/>
          <p14:tracePt t="29104" x="9721850" y="1441450"/>
          <p14:tracePt t="29115" x="9731375" y="1441450"/>
          <p14:tracePt t="29154" x="9701213" y="1422400"/>
          <p14:tracePt t="29165" x="9640888" y="1381125"/>
          <p14:tracePt t="29173" x="9559925" y="1350963"/>
          <p14:tracePt t="29182" x="9490075" y="1341438"/>
          <p14:tracePt t="29193" x="9418638" y="1331913"/>
          <p14:tracePt t="29195" x="9267825" y="1311275"/>
          <p14:tracePt t="29208" x="8864600" y="1290638"/>
          <p14:tracePt t="29215" x="8763000" y="1311275"/>
          <p14:tracePt t="29221" x="8612188" y="1311275"/>
          <p14:tracePt t="29230" x="8410575" y="1331913"/>
          <p14:tracePt t="29239" x="8350250" y="1341438"/>
          <p14:tracePt t="29244" x="8278813" y="1350963"/>
          <p14:tracePt t="29255" x="8197850" y="1350963"/>
          <p14:tracePt t="29259" x="8016875" y="1350963"/>
          <p14:tracePt t="29264" x="7845425" y="1341438"/>
          <p14:tracePt t="29275" x="7785100" y="1341438"/>
          <p14:tracePt t="29280" x="7734300" y="1341438"/>
          <p14:tracePt t="29287" x="7664450" y="1341438"/>
          <p14:tracePt t="29295" x="7553325" y="1331913"/>
          <p14:tracePt t="29304" x="7493000" y="1320800"/>
          <p14:tracePt t="29309" x="7451725" y="1320800"/>
          <p14:tracePt t="29314" x="7432675" y="1320800"/>
          <p14:tracePt t="29325" x="7412038" y="1320800"/>
          <p14:tracePt t="29330" x="7402513" y="1320800"/>
          <p14:tracePt t="29344" x="7391400" y="1320800"/>
          <p14:tracePt t="29359" x="7381875" y="1320800"/>
          <p14:tracePt t="29395" x="7372350" y="1320800"/>
          <p14:tracePt t="29405" x="7361238" y="1320800"/>
          <p14:tracePt t="29410" x="7342188" y="1331913"/>
          <p14:tracePt t="29422" x="7310438" y="1331913"/>
          <p14:tracePt t="29425" x="7261225" y="1341438"/>
          <p14:tracePt t="29438" x="7240588" y="1350963"/>
          <p14:tracePt t="29441" x="7240588" y="1362075"/>
          <p14:tracePt t="29445" x="7231063" y="1362075"/>
          <p14:tracePt t="29457" x="7219950" y="1362075"/>
          <p14:tracePt t="29485" x="7219950" y="1371600"/>
          <p14:tracePt t="29550" x="7210425" y="1371600"/>
          <p14:tracePt t="29555" x="7180263" y="1362075"/>
          <p14:tracePt t="29564" x="7159625" y="1362075"/>
          <p14:tracePt t="29573" x="7129463" y="1362075"/>
          <p14:tracePt t="29588" x="7119938" y="1362075"/>
          <p14:tracePt t="29595" x="7108825" y="1362075"/>
          <p14:tracePt t="29712" x="7119938" y="1350963"/>
          <p14:tracePt t="29720" x="7138988" y="1350963"/>
          <p14:tracePt t="29729" x="7219950" y="1350963"/>
          <p14:tracePt t="29740" x="7250113" y="1362075"/>
          <p14:tracePt t="29744" x="7280275" y="1371600"/>
          <p14:tracePt t="29756" x="7342188" y="1381125"/>
          <p14:tracePt t="29759" x="7412038" y="1392238"/>
          <p14:tracePt t="29764" x="7532688" y="1441450"/>
          <p14:tracePt t="29775" x="7653338" y="1452563"/>
          <p14:tracePt t="29779" x="7715250" y="1462088"/>
          <p14:tracePt t="29790" x="7785100" y="1492250"/>
          <p14:tracePt t="29795" x="7896225" y="1492250"/>
          <p14:tracePt t="29805" x="8178800" y="1522413"/>
          <p14:tracePt t="29810" x="8299450" y="1552575"/>
          <p14:tracePt t="29821" x="8401050" y="1582738"/>
          <p14:tracePt t="29825" x="8572500" y="1674813"/>
          <p14:tracePt t="29838" x="8883650" y="1795463"/>
          <p14:tracePt t="29839" x="8934450" y="1825625"/>
          <p14:tracePt t="29844" x="8994775" y="1846263"/>
          <p14:tracePt t="29855" x="9055100" y="1876425"/>
          <p14:tracePt t="29859" x="9096375" y="1885950"/>
          <p14:tracePt t="29871" x="9156700" y="1885950"/>
          <p14:tracePt t="29875" x="9186863" y="1885950"/>
          <p14:tracePt t="29888" x="9247188" y="1885950"/>
          <p14:tracePt t="29890" x="9348788" y="1825625"/>
          <p14:tracePt t="29906" x="9469438" y="1693863"/>
          <p14:tracePt t="29914" x="9550400" y="1593850"/>
          <p14:tracePt t="29921" x="9650413" y="1492250"/>
          <p14:tracePt t="29925" x="9771063" y="1411288"/>
          <p14:tracePt t="29938" x="9832975" y="1362075"/>
          <p14:tracePt t="29939" x="9893300" y="1320800"/>
          <p14:tracePt t="29949" x="9912350" y="1281113"/>
          <p14:tracePt t="29955" x="9953625" y="1250950"/>
          <p14:tracePt t="29964" x="9972675" y="1230313"/>
          <p14:tracePt t="29970" x="10013950" y="1209675"/>
          <p14:tracePt t="29979" x="10064750" y="1200150"/>
          <p14:tracePt t="29988" x="10094913" y="1200150"/>
          <p14:tracePt t="29995" x="10144125" y="1220788"/>
          <p14:tracePt t="29999" x="10185400" y="1239838"/>
          <p14:tracePt t="30004" x="10266363" y="1260475"/>
          <p14:tracePt t="30014" x="10315575" y="1281113"/>
          <p14:tracePt t="30020" x="10336213" y="1290638"/>
          <p14:tracePt t="30029" x="10366375" y="1290638"/>
          <p14:tracePt t="30038" x="10387013" y="1290638"/>
          <p14:tracePt t="30045" x="10396538" y="1290638"/>
          <p14:tracePt t="30049" x="10407650" y="1290638"/>
          <p14:tracePt t="30054" x="10426700" y="1290638"/>
          <p14:tracePt t="30064" x="10437813" y="1290638"/>
          <p14:tracePt t="30074" x="10456863" y="1290638"/>
          <p14:tracePt t="30079" x="10467975" y="1290638"/>
          <p14:tracePt t="30088" x="10477500" y="1290638"/>
          <p14:tracePt t="30100" x="10498138" y="1311275"/>
          <p14:tracePt t="30110" x="10518775" y="1311275"/>
          <p14:tracePt t="30114" x="10537825" y="1320800"/>
          <p14:tracePt t="30124" x="10558463" y="1341438"/>
          <p14:tracePt t="30129" x="10558463" y="1350963"/>
          <p14:tracePt t="30144" x="10558463" y="1362075"/>
          <p14:tracePt t="30155" x="10558463" y="1381125"/>
          <p14:tracePt t="30159" x="10558463" y="1392238"/>
          <p14:tracePt t="30174" x="10558463" y="1401763"/>
          <p14:tracePt t="30189" x="10558463" y="1411288"/>
          <p14:tracePt t="30240" x="10548938" y="1411288"/>
          <p14:tracePt t="30256" x="10537825" y="1411288"/>
          <p14:tracePt t="30270" x="10528300" y="1411288"/>
          <p14:tracePt t="30281" x="10518775" y="1411288"/>
          <p14:tracePt t="30291" x="10467975" y="1401763"/>
          <p14:tracePt t="30298" x="10225088" y="1331913"/>
          <p14:tracePt t="30308" x="9852025" y="1270000"/>
          <p14:tracePt t="30315" x="9752013" y="1270000"/>
          <p14:tracePt t="30322" x="9459913" y="1260475"/>
          <p14:tracePt t="30324" x="9105900" y="1260475"/>
          <p14:tracePt t="30338" x="9024938" y="1250950"/>
          <p14:tracePt t="30340" x="8753475" y="1230313"/>
          <p14:tracePt t="30350" x="8582025" y="1209675"/>
          <p14:tracePt t="30355" x="8521700" y="1190625"/>
          <p14:tracePt t="30365" x="8461375" y="1179513"/>
          <p14:tracePt t="30372" x="8440738" y="1179513"/>
          <p14:tracePt t="30375" x="8420100" y="1179513"/>
          <p14:tracePt t="30389" x="8410575" y="1179513"/>
          <p14:tracePt t="30395" x="8389938" y="1179513"/>
          <p14:tracePt t="30406" x="8380413" y="1169988"/>
          <p14:tracePt t="30422" x="8359775" y="1169988"/>
          <p14:tracePt t="30429" x="8339138" y="1169988"/>
          <p14:tracePt t="30439" x="8329613" y="1169988"/>
          <p14:tracePt t="30445" x="8320088" y="1169988"/>
          <p14:tracePt t="30455" x="8308975" y="1169988"/>
          <p14:tracePt t="30501" x="8308975" y="1160463"/>
          <p14:tracePt t="30525" x="8308975" y="1149350"/>
          <p14:tracePt t="30551" x="8320088" y="1149350"/>
          <p14:tracePt t="30561" x="8329613" y="1149350"/>
          <p14:tracePt t="30568" x="8339138" y="1149350"/>
          <p14:tracePt t="30580" x="8350250" y="1149350"/>
          <p14:tracePt t="30589" x="8359775" y="1160463"/>
          <p14:tracePt t="30594" x="8380413" y="1169988"/>
          <p14:tracePt t="30605" x="8401050" y="1179513"/>
          <p14:tracePt t="30609" x="8410575" y="1200150"/>
          <p14:tracePt t="30622" x="8431213" y="1220788"/>
          <p14:tracePt t="30625" x="8491538" y="1250950"/>
          <p14:tracePt t="30630" x="8602663" y="1281113"/>
          <p14:tracePt t="30639" x="8723313" y="1331913"/>
          <p14:tracePt t="30644" x="8823325" y="1371600"/>
          <p14:tracePt t="30655" x="8883650" y="1401763"/>
          <p14:tracePt t="30659" x="8955088" y="1452563"/>
          <p14:tracePt t="30672" x="9055100" y="1482725"/>
          <p14:tracePt t="30676" x="9177338" y="1543050"/>
          <p14:tracePt t="30690" x="9277350" y="1573213"/>
          <p14:tracePt t="30699" x="9307513" y="1582738"/>
          <p14:tracePt t="30705" x="9328150" y="1593850"/>
          <p14:tracePt t="30765" x="9328150" y="1612900"/>
          <p14:tracePt t="30771" x="9288463" y="1612900"/>
          <p14:tracePt t="30780" x="9166225" y="1654175"/>
          <p14:tracePt t="30789" x="9036050" y="1735138"/>
          <p14:tracePt t="30800" x="8945563" y="1784350"/>
          <p14:tracePt t="30805" x="8823325" y="1906588"/>
          <p14:tracePt t="30815" x="8572500" y="2097088"/>
          <p14:tracePt t="30822" x="8420100" y="2219325"/>
          <p14:tracePt t="30830" x="8350250" y="2330450"/>
          <p14:tracePt t="30839" x="8229600" y="2460625"/>
          <p14:tracePt t="30845" x="8137525" y="2581275"/>
          <p14:tracePt t="30850" x="8067675" y="2662238"/>
          <p14:tracePt t="30860" x="7947025" y="2743200"/>
          <p14:tracePt t="30865" x="7905750" y="2803525"/>
          <p14:tracePt t="30873" x="7896225" y="2813050"/>
          <p14:tracePt t="30880" x="7886700" y="2824163"/>
          <p14:tracePt t="30886" x="7875588" y="2824163"/>
          <p14:tracePt t="30894" x="7866063" y="2844800"/>
          <p14:tracePt t="30965" x="7866063" y="2854325"/>
          <p14:tracePt t="30980" x="7875588" y="2874963"/>
          <p14:tracePt t="30991" x="7886700" y="2884488"/>
          <p14:tracePt t="30998" x="7896225" y="2905125"/>
          <p14:tracePt t="31005" x="7905750" y="2924175"/>
          <p14:tracePt t="31023" x="7905750" y="2935288"/>
          <p14:tracePt t="31025" x="7916863" y="2935288"/>
          <p14:tracePt t="31105" x="7905750" y="2935288"/>
          <p14:tracePt t="31120" x="7896225" y="2935288"/>
          <p14:tracePt t="31126" x="7896225" y="2944813"/>
          <p14:tracePt t="31136" x="7886700" y="2944813"/>
          <p14:tracePt t="31141" x="7854950" y="2954338"/>
          <p14:tracePt t="31150" x="7794625" y="2974975"/>
          <p14:tracePt t="31156" x="7683500" y="3005138"/>
          <p14:tracePt t="31165" x="7513638" y="3035300"/>
          <p14:tracePt t="31173" x="7432675" y="3055938"/>
          <p14:tracePt t="31180" x="7372350" y="3086100"/>
          <p14:tracePt t="31190" x="7310438" y="3095625"/>
          <p14:tracePt t="31200" x="7291388" y="3095625"/>
          <p14:tracePt t="31206" x="7280275" y="3095625"/>
          <p14:tracePt t="31215" x="7270750" y="3095625"/>
          <p14:tracePt t="31231" x="7261225" y="3095625"/>
          <p14:tracePt t="31240" x="7261225" y="3086100"/>
          <p14:tracePt t="31481" x="7089775" y="3136900"/>
          <p14:tracePt t="31492" x="6948488" y="3197225"/>
          <p14:tracePt t="31506" x="6515100" y="3368675"/>
          <p14:tracePt t="31513" x="6251575" y="3398838"/>
          <p14:tracePt t="31522" x="6172200" y="3419475"/>
          <p14:tracePt t="31525" x="6010275" y="3429000"/>
          <p14:tracePt t="31540" x="5526088" y="3429000"/>
          <p14:tracePt t="31550" x="5264150" y="3419475"/>
          <p14:tracePt t="31556" x="4840288" y="3368675"/>
          <p14:tracePt t="31559" x="4729163" y="3359150"/>
          <p14:tracePt t="31573" x="4427538" y="3248025"/>
          <p14:tracePt t="31580" x="4184650" y="3187700"/>
          <p14:tracePt t="31590" x="3983038" y="3076575"/>
          <p14:tracePt t="31601" x="3852863" y="2995613"/>
          <p14:tracePt t="31607" x="3700463" y="2905125"/>
          <p14:tracePt t="31615" x="3619500" y="2874963"/>
          <p14:tracePt t="31623" x="3589338" y="2824163"/>
          <p14:tracePt t="31630" x="3529013" y="2782888"/>
          <p14:tracePt t="31640" x="3429000" y="2692400"/>
          <p14:tracePt t="31650" x="3378200" y="2673350"/>
          <p14:tracePt t="31660" x="3317875" y="2622550"/>
          <p14:tracePt t="31665" x="3278188" y="2611438"/>
          <p14:tracePt t="31673" x="3227388" y="2592388"/>
          <p14:tracePt t="31680" x="3206750" y="2571750"/>
          <p14:tracePt t="31686" x="3176588" y="2562225"/>
          <p14:tracePt t="31695" x="3146425" y="2520950"/>
          <p14:tracePt t="31700" x="3136900" y="2511425"/>
          <p14:tracePt t="31710" x="3116263" y="2490788"/>
          <p14:tracePt t="31716" x="3106738" y="2460625"/>
          <p14:tracePt t="31723" x="3095625" y="2451100"/>
          <p14:tracePt t="31730" x="3086100" y="2439988"/>
          <p14:tracePt t="31740" x="3074988" y="2439988"/>
          <p14:tracePt t="31745" x="3065463" y="2430463"/>
          <p14:tracePt t="31750" x="3044825" y="2420938"/>
          <p14:tracePt t="31759" x="3005138" y="2420938"/>
          <p14:tracePt t="31765" x="2935288" y="2409825"/>
          <p14:tracePt t="31775" x="2873375" y="2400300"/>
          <p14:tracePt t="31780" x="2833688" y="2400300"/>
          <p14:tracePt t="31790" x="2803525" y="2390775"/>
          <p14:tracePt t="31795" x="2782888" y="2379663"/>
          <p14:tracePt t="31800" x="2743200" y="2370138"/>
          <p14:tracePt t="31809" x="2732088" y="2349500"/>
          <p14:tracePt t="31824" x="2722563" y="2339975"/>
          <p14:tracePt t="31860" x="2732088" y="2339975"/>
          <p14:tracePt t="31871" x="2743200" y="2339975"/>
          <p14:tracePt t="31875" x="2773363" y="2360613"/>
          <p14:tracePt t="31892" x="2794000" y="2379663"/>
          <p14:tracePt t="31900" x="2794000" y="2390775"/>
          <p14:tracePt t="31909" x="2794000" y="2400300"/>
          <p14:tracePt t="31955" x="2782888" y="2400300"/>
          <p14:tracePt t="32015" x="2773363" y="2400300"/>
          <p14:tracePt t="32021" x="2763838" y="2400300"/>
          <p14:tracePt t="32035" x="2752725" y="2400300"/>
          <p14:tracePt t="32041" x="2743200" y="2400300"/>
          <p14:tracePt t="32060" x="2732088" y="2400300"/>
          <p14:tracePt t="32073" x="2722563" y="2400300"/>
          <p14:tracePt t="32085" x="2701925" y="2400300"/>
          <p14:tracePt t="32130" x="2692400" y="2400300"/>
          <p14:tracePt t="32145" x="2682875" y="2400300"/>
          <p14:tracePt t="32160" x="2671763" y="2400300"/>
          <p14:tracePt t="32200" x="2671763" y="2409825"/>
          <p14:tracePt t="32210" x="2671763" y="2420938"/>
          <p14:tracePt t="32221" x="2662238" y="2420938"/>
          <p14:tracePt t="32226" x="2662238" y="2451100"/>
          <p14:tracePt t="32230" x="2641600" y="2470150"/>
          <p14:tracePt t="32241" x="2641600" y="2490788"/>
          <p14:tracePt t="32245" x="2632075" y="2511425"/>
          <p14:tracePt t="32257" x="2622550" y="2532063"/>
          <p14:tracePt t="32260" x="2622550" y="2541588"/>
          <p14:tracePt t="32275" x="2622550" y="2571750"/>
          <p14:tracePt t="32282" x="2622550" y="2592388"/>
          <p14:tracePt t="32290" x="2622550" y="2601913"/>
          <p14:tracePt t="32300" x="2622550" y="2622550"/>
          <p14:tracePt t="32307" x="2622550" y="2641600"/>
          <p14:tracePt t="32310" x="2622550" y="2673350"/>
          <p14:tracePt t="32324" x="2632075" y="2713038"/>
          <p14:tracePt t="32340" x="2632075" y="2722563"/>
          <p14:tracePt t="32351" x="2632075" y="2733675"/>
          <p14:tracePt t="32357" x="2632075" y="2743200"/>
          <p14:tracePt t="32374" x="2632075" y="2752725"/>
          <p14:tracePt t="32405" x="2641600" y="2752725"/>
          <p14:tracePt t="32415" x="2662238" y="2763838"/>
          <p14:tracePt t="32424" x="2671763" y="2763838"/>
          <p14:tracePt t="32430" x="2682875" y="2773363"/>
          <p14:tracePt t="32435" x="2701925" y="2773363"/>
          <p14:tracePt t="32440" x="2743200" y="2773363"/>
          <p14:tracePt t="32450" x="2803525" y="2773363"/>
          <p14:tracePt t="32457" x="2884488" y="2773363"/>
          <p14:tracePt t="32466" x="2944813" y="2773363"/>
          <p14:tracePt t="32474" x="3014663" y="2763838"/>
          <p14:tracePt t="32481" x="3044825" y="2763838"/>
          <p14:tracePt t="32485" x="3086100" y="2752725"/>
          <p14:tracePt t="32495" x="3106738" y="2752725"/>
          <p14:tracePt t="32500" x="3125788" y="2733675"/>
          <p14:tracePt t="32510" x="3167063" y="2713038"/>
          <p14:tracePt t="32515" x="3176588" y="2692400"/>
          <p14:tracePt t="32523" x="3197225" y="2682875"/>
          <p14:tracePt t="32530" x="3206750" y="2662238"/>
          <p14:tracePt t="32535" x="3216275" y="2652713"/>
          <p14:tracePt t="32545" x="3216275" y="2632075"/>
          <p14:tracePt t="32550" x="3216275" y="2622550"/>
          <p14:tracePt t="32559" x="3216275" y="2592388"/>
          <p14:tracePt t="32565" x="3216275" y="2562225"/>
          <p14:tracePt t="32575" x="3216275" y="2532063"/>
          <p14:tracePt t="32580" x="3216275" y="2501900"/>
          <p14:tracePt t="32591" x="3216275" y="2451100"/>
          <p14:tracePt t="32595" x="3216275" y="2420938"/>
          <p14:tracePt t="32600" x="3216275" y="2379663"/>
          <p14:tracePt t="32610" x="3216275" y="2360613"/>
          <p14:tracePt t="32615" x="3216275" y="2330450"/>
          <p14:tracePt t="32625" x="3216275" y="2319338"/>
          <p14:tracePt t="32630" x="3206750" y="2298700"/>
          <p14:tracePt t="32641" x="3206750" y="2279650"/>
          <p14:tracePt t="32645" x="3186113" y="2279650"/>
          <p14:tracePt t="32657" x="3116263" y="2268538"/>
          <p14:tracePt t="32659" x="2944813" y="2289175"/>
          <p14:tracePt t="32675" x="2601913" y="2349500"/>
          <p14:tracePt t="32682" x="2511425" y="2370138"/>
          <p14:tracePt t="32690" x="2470150" y="2370138"/>
          <p14:tracePt t="32695" x="2439988" y="2370138"/>
          <p14:tracePt t="32707" x="2420938" y="2370138"/>
          <p14:tracePt t="32710" x="2400300" y="2370138"/>
          <p14:tracePt t="32725" x="2370138" y="2370138"/>
          <p14:tracePt t="32771" x="2359025" y="2360613"/>
          <p14:tracePt t="32790" x="2349500" y="2360613"/>
          <p14:tracePt t="32806" x="2319338" y="2390775"/>
          <p14:tracePt t="32816" x="2289175" y="2409825"/>
          <p14:tracePt t="32824" x="2249488" y="2470150"/>
          <p14:tracePt t="32833" x="2208213" y="2532063"/>
          <p14:tracePt t="32837" x="2187575" y="2592388"/>
          <p14:tracePt t="32845" x="2168525" y="2652713"/>
          <p14:tracePt t="32853" x="2157413" y="2733675"/>
          <p14:tracePt t="32860" x="2157413" y="2813050"/>
          <p14:tracePt t="32865" x="2157413" y="2924175"/>
          <p14:tracePt t="32873" x="2157413" y="3005138"/>
          <p14:tracePt t="32879" x="2168525" y="3055938"/>
          <p14:tracePt t="32892" x="2178050" y="3106738"/>
          <p14:tracePt t="32894" x="2198688" y="3146425"/>
          <p14:tracePt t="32899" x="2219325" y="3197225"/>
          <p14:tracePt t="32910" x="2259013" y="3227388"/>
          <p14:tracePt t="32914" x="2298700" y="3236913"/>
          <p14:tracePt t="32922" x="2339975" y="3248025"/>
          <p14:tracePt t="32929" x="2349500" y="3267075"/>
          <p14:tracePt t="32936" x="2359025" y="3267075"/>
          <p14:tracePt t="32950" x="2370138" y="3267075"/>
          <p14:tracePt t="32964" x="2379663" y="3267075"/>
          <p14:tracePt t="32979" x="2390775" y="3267075"/>
          <p14:tracePt t="32990" x="2409825" y="3267075"/>
          <p14:tracePt t="32994" x="2460625" y="3257550"/>
          <p14:tracePt t="32999" x="2490788" y="3248025"/>
          <p14:tracePt t="33009" x="2530475" y="3248025"/>
          <p14:tracePt t="33014" x="2581275" y="3236913"/>
          <p14:tracePt t="33025" x="2692400" y="3227388"/>
          <p14:tracePt t="33029" x="2813050" y="3197225"/>
          <p14:tracePt t="33040" x="2884488" y="3176588"/>
          <p14:tracePt t="33044" x="2924175" y="3146425"/>
          <p14:tracePt t="33050" x="2974975" y="3116263"/>
          <p14:tracePt t="33059" x="2995613" y="3095625"/>
          <p14:tracePt t="33073" x="3005138" y="3076575"/>
          <p14:tracePt t="33075" x="3044825" y="3016250"/>
          <p14:tracePt t="33079" x="3074988" y="2944813"/>
          <p14:tracePt t="33090" x="3095625" y="2854325"/>
          <p14:tracePt t="33094" x="3125788" y="2743200"/>
          <p14:tracePt t="33107" x="3136900" y="2682875"/>
          <p14:tracePt t="33110" x="3146425" y="2592388"/>
          <p14:tracePt t="33124" x="3155950" y="2439988"/>
          <p14:tracePt t="33129" x="3155950" y="2400300"/>
          <p14:tracePt t="33141" x="3146425" y="2339975"/>
          <p14:tracePt t="33149" x="3116263" y="2289175"/>
          <p14:tracePt t="33157" x="3106738" y="2249488"/>
          <p14:tracePt t="33160" x="3095625" y="2219325"/>
          <p14:tracePt t="33171" x="3074988" y="2189163"/>
          <p14:tracePt t="33174" x="3035300" y="2147888"/>
          <p14:tracePt t="33184" x="3005138" y="2108200"/>
          <p14:tracePt t="33189" x="2974975" y="2057400"/>
          <p14:tracePt t="33199" x="2894013" y="2006600"/>
          <p14:tracePt t="33205" x="2763838" y="1906588"/>
          <p14:tracePt t="33209" x="2692400" y="1876425"/>
          <p14:tracePt t="33224" x="2632075" y="1816100"/>
          <p14:tracePt t="33229" x="2592388" y="1795463"/>
          <p14:tracePt t="33235" x="2571750" y="1784350"/>
          <p14:tracePt t="33240" x="2551113" y="1765300"/>
          <p14:tracePt t="33249" x="2530475" y="1744663"/>
          <p14:tracePt t="33257" x="2511425" y="1735138"/>
          <p14:tracePt t="33273" x="2500313" y="1724025"/>
          <p14:tracePt t="33279" x="2490788" y="1724025"/>
          <p14:tracePt t="33290" x="2481263" y="1724025"/>
          <p14:tracePt t="33299" x="2470150" y="1724025"/>
          <p14:tracePt t="33309" x="2460625" y="1744663"/>
          <p14:tracePt t="33314" x="2430463" y="1774825"/>
          <p14:tracePt t="33323" x="2379663" y="1816100"/>
          <p14:tracePt t="33329" x="2359025" y="1835150"/>
          <p14:tracePt t="33334" x="2339975" y="1865313"/>
          <p14:tracePt t="33344" x="2339975" y="1885950"/>
          <p14:tracePt t="33349" x="2328863" y="1895475"/>
          <p14:tracePt t="33359" x="2309813" y="1925638"/>
          <p14:tracePt t="33364" x="2298700" y="1946275"/>
          <p14:tracePt t="33373" x="2289175" y="1966913"/>
          <p14:tracePt t="33379" x="2289175" y="1987550"/>
          <p14:tracePt t="33390" x="2289175" y="2017713"/>
          <p14:tracePt t="33394" x="2289175" y="2047875"/>
          <p14:tracePt t="33399" x="2289175" y="2097088"/>
          <p14:tracePt t="33409" x="2298700" y="2159000"/>
          <p14:tracePt t="33414" x="2319338" y="2189163"/>
          <p14:tracePt t="33425" x="2349500" y="2238375"/>
          <p14:tracePt t="33429" x="2390775" y="2298700"/>
          <p14:tracePt t="33440" x="2460625" y="2360613"/>
          <p14:tracePt t="33444" x="2481263" y="2409825"/>
          <p14:tracePt t="33449" x="2530475" y="2451100"/>
          <p14:tracePt t="33460" x="2560638" y="2490788"/>
          <p14:tracePt t="33474" x="2622550" y="2541588"/>
          <p14:tracePt t="33479" x="2632075" y="2581275"/>
          <p14:tracePt t="33490" x="2662238" y="2601913"/>
          <p14:tracePt t="33494" x="2692400" y="2622550"/>
          <p14:tracePt t="33507" x="2713038" y="2632075"/>
          <p14:tracePt t="33510" x="2743200" y="2652713"/>
          <p14:tracePt t="33524" x="2773363" y="2652713"/>
          <p14:tracePt t="33525" x="2803525" y="2652713"/>
          <p14:tracePt t="33529" x="2824163" y="2652713"/>
          <p14:tracePt t="33541" x="2863850" y="2632075"/>
          <p14:tracePt t="33549" x="2894013" y="2611438"/>
          <p14:tracePt t="33556" x="2954338" y="2581275"/>
          <p14:tracePt t="33559" x="2995613" y="2551113"/>
          <p14:tracePt t="33573" x="3055938" y="2520950"/>
          <p14:tracePt t="33574" x="3146425" y="2481263"/>
          <p14:tracePt t="33584" x="3246438" y="2430463"/>
          <p14:tracePt t="33590" x="3287713" y="2420938"/>
          <p14:tracePt t="33599" x="3297238" y="2409825"/>
          <p14:tracePt t="33607" x="3308350" y="2400300"/>
          <p14:tracePt t="33649" x="3308350" y="2379663"/>
          <p14:tracePt t="33655" x="3308350" y="2349500"/>
          <p14:tracePt t="33664" x="3287713" y="2319338"/>
          <p14:tracePt t="33673" x="3257550" y="2268538"/>
          <p14:tracePt t="33679" x="3186113" y="2219325"/>
          <p14:tracePt t="33685" x="3125788" y="2147888"/>
          <p14:tracePt t="33690" x="3086100" y="2108200"/>
          <p14:tracePt t="33699" x="3044825" y="2057400"/>
          <p14:tracePt t="33709" x="3005138" y="2027238"/>
          <p14:tracePt t="33714" x="2984500" y="2017713"/>
          <p14:tracePt t="33724" x="2954338" y="1987550"/>
          <p14:tracePt t="33729" x="2903538" y="1976438"/>
          <p14:tracePt t="33734" x="2894013" y="1976438"/>
          <p14:tracePt t="33744" x="2884488" y="1976438"/>
          <p14:tracePt t="33749" x="2873375" y="1976438"/>
          <p14:tracePt t="33759" x="2863850" y="1976438"/>
          <p14:tracePt t="33764" x="2854325" y="1976438"/>
          <p14:tracePt t="33770" x="2833688" y="1997075"/>
          <p14:tracePt t="33779" x="2803525" y="2017713"/>
          <p14:tracePt t="33790" x="2743200" y="2057400"/>
          <p14:tracePt t="33794" x="2713038" y="2087563"/>
          <p14:tracePt t="33799" x="2671763" y="2097088"/>
          <p14:tracePt t="33810" x="2671763" y="2108200"/>
          <p14:tracePt t="33814" x="2662238" y="2117725"/>
          <p14:tracePt t="33829" x="2652713" y="2117725"/>
          <p14:tracePt t="33849" x="2652713" y="2127250"/>
          <p14:tracePt t="33859" x="2652713" y="2138363"/>
          <p14:tracePt t="33870" x="2652713" y="2147888"/>
          <p14:tracePt t="33879" x="2652713" y="2159000"/>
          <p14:tracePt t="33893" x="2652713" y="2178050"/>
          <p14:tracePt t="33894" x="2662238" y="2219325"/>
          <p14:tracePt t="33907" x="2682875" y="2259013"/>
          <p14:tracePt t="33909" x="2713038" y="2339975"/>
          <p14:tracePt t="33920" x="2732088" y="2370138"/>
          <p14:tracePt t="33924" x="2752725" y="2430463"/>
          <p14:tracePt t="33929" x="2773363" y="2470150"/>
          <p14:tracePt t="33941" x="2813050" y="2532063"/>
          <p14:tracePt t="33944" x="2824163" y="2562225"/>
          <p14:tracePt t="33957" x="2843213" y="2601913"/>
          <p14:tracePt t="33959" x="2854325" y="2622550"/>
          <p14:tracePt t="33970" x="2863850" y="2632075"/>
          <p14:tracePt t="33974" x="2873375" y="2641600"/>
          <p14:tracePt t="33990" x="2873375" y="2652713"/>
          <p14:tracePt t="33999" x="2884488" y="2652713"/>
          <p14:tracePt t="34020" x="2894013" y="2652713"/>
          <p14:tracePt t="34025" x="2903538" y="2652713"/>
          <p14:tracePt t="34034" x="2903538" y="2641600"/>
          <p14:tracePt t="34041" x="2944813" y="2592388"/>
          <p14:tracePt t="34049" x="2995613" y="2532063"/>
          <p14:tracePt t="34057" x="3044825" y="2470150"/>
          <p14:tracePt t="34064" x="3095625" y="2420938"/>
          <p14:tracePt t="34069" x="3125788" y="2370138"/>
          <p14:tracePt t="34079" x="3136900" y="2349500"/>
          <p14:tracePt t="34085" x="3155950" y="2339975"/>
          <p14:tracePt t="34091" x="3155950" y="2319338"/>
          <p14:tracePt t="34099" x="3155950" y="2289175"/>
          <p14:tracePt t="34108" x="3146425" y="2259013"/>
          <p14:tracePt t="34114" x="3136900" y="2219325"/>
          <p14:tracePt t="34120" x="3125788" y="2198688"/>
          <p14:tracePt t="34129" x="3095625" y="2178050"/>
          <p14:tracePt t="34134" x="3065463" y="2159000"/>
          <p14:tracePt t="34145" x="3044825" y="2138363"/>
          <p14:tracePt t="34149" x="2995613" y="2108200"/>
          <p14:tracePt t="34159" x="2924175" y="2078038"/>
          <p14:tracePt t="34164" x="2854325" y="2057400"/>
          <p14:tracePt t="34174" x="2803525" y="2027238"/>
          <p14:tracePt t="34179" x="2773363" y="2017713"/>
          <p14:tracePt t="34186" x="2752725" y="2017713"/>
          <p14:tracePt t="34194" x="2732088" y="2017713"/>
          <p14:tracePt t="34199" x="2713038" y="2017713"/>
          <p14:tracePt t="34210" x="2701925" y="2017713"/>
          <p14:tracePt t="34214" x="2692400" y="2017713"/>
          <p14:tracePt t="34224" x="2682875" y="2017713"/>
          <p14:tracePt t="34229" x="2652713" y="2036763"/>
          <p14:tracePt t="34241" x="2601913" y="2066925"/>
          <p14:tracePt t="34244" x="2530475" y="2147888"/>
          <p14:tracePt t="34249" x="2460625" y="2198688"/>
          <p14:tracePt t="34259" x="2400300" y="2228850"/>
          <p14:tracePt t="34264" x="2370138" y="2268538"/>
          <p14:tracePt t="34274" x="2339975" y="2279650"/>
          <p14:tracePt t="34279" x="2328863" y="2289175"/>
          <p14:tracePt t="34294" x="2328863" y="2309813"/>
          <p14:tracePt t="34308" x="2328863" y="2339975"/>
          <p14:tracePt t="34310" x="2319338" y="2360613"/>
          <p14:tracePt t="34320" x="2319338" y="2390775"/>
          <p14:tracePt t="34324" x="2319338" y="2420938"/>
          <p14:tracePt t="34329" x="2319338" y="2439988"/>
          <p14:tracePt t="34342" x="2328863" y="2460625"/>
          <p14:tracePt t="34344" x="2379663" y="2511425"/>
          <p14:tracePt t="34358" x="2409825" y="2532063"/>
          <p14:tracePt t="34360" x="2439988" y="2551113"/>
          <p14:tracePt t="34370" x="2481263" y="2571750"/>
          <p14:tracePt t="34375" x="2490788" y="2581275"/>
          <p14:tracePt t="34386" x="2520950" y="2592388"/>
          <p14:tracePt t="34391" x="2541588" y="2592388"/>
          <p14:tracePt t="34399" x="2551113" y="2592388"/>
          <p14:tracePt t="34410" x="2581275" y="2601913"/>
          <p14:tracePt t="34419" x="2601913" y="2601913"/>
          <p14:tracePt t="34424" x="2611438" y="2611438"/>
          <p14:tracePt t="34434" x="2641600" y="2622550"/>
          <p14:tracePt t="34442" x="2671763" y="2622550"/>
          <p14:tracePt t="34449" x="2722563" y="2662238"/>
          <p14:tracePt t="34458" x="2752725" y="2682875"/>
          <p14:tracePt t="34464" x="2782888" y="2703513"/>
          <p14:tracePt t="34471" x="2794000" y="2722563"/>
          <p14:tracePt t="34479" x="2813050" y="2763838"/>
          <p14:tracePt t="34486" x="2824163" y="2782888"/>
          <p14:tracePt t="34491" x="2833688" y="2803525"/>
          <p14:tracePt t="34499" x="2833688" y="2813050"/>
          <p14:tracePt t="34509" x="2833688" y="2824163"/>
          <p14:tracePt t="34514" x="2833688" y="2833688"/>
          <p14:tracePt t="34529" x="2833688" y="2844800"/>
          <p14:tracePt t="34549" x="2833688" y="2854325"/>
          <p14:tracePt t="34559" x="2833688" y="2863850"/>
          <p14:tracePt t="34564" x="2833688" y="2874963"/>
          <p14:tracePt t="34579" x="2833688" y="2884488"/>
          <p14:tracePt t="34594" x="2833688" y="2894013"/>
          <p14:tracePt t="34609" x="2833688" y="2905125"/>
          <p14:tracePt t="34619" x="2843213" y="2905125"/>
          <p14:tracePt t="34680" x="2843213" y="2894013"/>
          <p14:tracePt t="34691" x="2843213" y="2863850"/>
          <p14:tracePt t="34698" x="2824163" y="2844800"/>
          <p14:tracePt t="34700" x="2794000" y="2833688"/>
          <p14:tracePt t="34711" x="2752725" y="2803525"/>
          <p14:tracePt t="34721" x="2701925" y="2782888"/>
          <p14:tracePt t="34730" x="2652713" y="2773363"/>
          <p14:tracePt t="34746" x="2622550" y="2752725"/>
          <p14:tracePt t="34760" x="2581275" y="2733675"/>
          <p14:tracePt t="34770" x="2571750" y="2722563"/>
          <p14:tracePt t="34775" x="2551113" y="2713038"/>
          <p14:tracePt t="34779" x="2530475" y="2703513"/>
          <p14:tracePt t="34792" x="2500313" y="2703513"/>
          <p14:tracePt t="34799" x="2460625" y="2692400"/>
          <p14:tracePt t="34810" x="2319338" y="2682875"/>
          <p14:tracePt t="34819" x="2268538" y="2682875"/>
          <p14:tracePt t="34825" x="2208213" y="2682875"/>
          <p14:tracePt t="34834" x="2147888" y="2703513"/>
          <p14:tracePt t="34842" x="2078038" y="2733675"/>
          <p14:tracePt t="34849" x="1966913" y="2752725"/>
          <p14:tracePt t="34859" x="1844675" y="2782888"/>
          <p14:tracePt t="34869" x="1795463" y="2803525"/>
          <p14:tracePt t="34879" x="1774825" y="2813050"/>
          <p14:tracePt t="34884" x="1754188" y="2824163"/>
          <p14:tracePt t="34894" x="1744663" y="2824163"/>
          <p14:tracePt t="34899" x="1744663" y="2833688"/>
          <p14:tracePt t="34909" x="1735138" y="2833688"/>
          <p14:tracePt t="34914" x="1735138" y="2844800"/>
          <p14:tracePt t="34995" x="1724025" y="2844800"/>
          <p14:tracePt t="35014" x="1714500" y="2844800"/>
          <p14:tracePt t="35019" x="1704975" y="2844800"/>
          <p14:tracePt t="35029" x="1673225" y="2844800"/>
          <p14:tracePt t="35039" x="1663700" y="2844800"/>
          <p14:tracePt t="35045" x="1654175" y="2844800"/>
          <p14:tracePt t="35049" x="1633538" y="2844800"/>
          <p14:tracePt t="35060" x="1603375" y="2844800"/>
          <p14:tracePt t="35064" x="1593850" y="2844800"/>
          <p14:tracePt t="35075" x="1573213" y="2824163"/>
          <p14:tracePt t="35079" x="1533525" y="2813050"/>
          <p14:tracePt t="35092" x="1512888" y="2773363"/>
          <p14:tracePt t="35094" x="1471613" y="2703513"/>
          <p14:tracePt t="35099" x="1431925" y="2652713"/>
          <p14:tracePt t="35110" x="1411288" y="2592388"/>
          <p14:tracePt t="35119" x="1392238" y="2551113"/>
          <p14:tracePt t="35125" x="1392238" y="2532063"/>
          <p14:tracePt t="35129" x="1381125" y="2501900"/>
          <p14:tracePt t="35179" x="1392238" y="2511425"/>
          <p14:tracePt t="35190" x="1431925" y="2520950"/>
          <p14:tracePt t="35199" x="1452563" y="2532063"/>
          <p14:tracePt t="35206" x="1492250" y="2541588"/>
          <p14:tracePt t="35211" x="1522413" y="2541588"/>
          <p14:tracePt t="35219" x="1543050" y="2541588"/>
          <p14:tracePt t="35225" x="1563688" y="2541588"/>
          <p14:tracePt t="35234" x="1593850" y="2541588"/>
          <p14:tracePt t="35243" x="1624013" y="2541588"/>
          <p14:tracePt t="35249" x="1663700" y="2541588"/>
          <p14:tracePt t="35258" x="1693863" y="2551113"/>
          <p14:tracePt t="35259" x="1754188" y="2581275"/>
          <p14:tracePt t="35269" x="1814513" y="2622550"/>
          <p14:tracePt t="35279" x="1885950" y="2662238"/>
          <p14:tracePt t="35284" x="1955800" y="2703513"/>
          <p14:tracePt t="35293" x="2006600" y="2743200"/>
          <p14:tracePt t="35299" x="2036763" y="2773363"/>
          <p14:tracePt t="35309" x="2057400" y="2782888"/>
          <p14:tracePt t="35314" x="2066925" y="2794000"/>
          <p14:tracePt t="35329" x="2078038" y="2794000"/>
          <p14:tracePt t="35364" x="2078038" y="2782888"/>
          <p14:tracePt t="35369" x="2078038" y="2763838"/>
          <p14:tracePt t="35379" x="2087563" y="2733675"/>
          <p14:tracePt t="35384" x="2087563" y="2722563"/>
          <p14:tracePt t="35476" x="2087563" y="2713038"/>
          <p14:tracePt t="35493" x="2087563" y="2703513"/>
          <p14:tracePt t="35502" x="2087563" y="2692400"/>
          <p14:tracePt t="35512" x="2078038" y="2673350"/>
          <p14:tracePt t="35520" x="2078038" y="2662238"/>
          <p14:tracePt t="35526" x="2066925" y="2652713"/>
          <p14:tracePt t="35530" x="2057400" y="2622550"/>
          <p14:tracePt t="35545" x="2027238" y="2571750"/>
          <p14:tracePt t="35560" x="1997075" y="2541588"/>
          <p14:tracePt t="35570" x="1997075" y="2532063"/>
          <p14:tracePt t="35575" x="1985963" y="2511425"/>
          <p14:tracePt t="35609" x="1997075" y="2501900"/>
          <p14:tracePt t="35620" x="2027238" y="2501900"/>
          <p14:tracePt t="35625" x="2066925" y="2501900"/>
          <p14:tracePt t="35635" x="2087563" y="2520950"/>
          <p14:tracePt t="35643" x="2108200" y="2532063"/>
          <p14:tracePt t="35650" x="2127250" y="2551113"/>
          <p14:tracePt t="35660" x="2157413" y="2592388"/>
          <p14:tracePt t="35676" x="2168525" y="2592388"/>
          <p14:tracePt t="35735" x="2168525" y="2581275"/>
          <p14:tracePt t="35750" x="2157413" y="2581275"/>
          <p14:tracePt t="35771" x="2157413" y="2592388"/>
          <p14:tracePt t="35785" x="2157413" y="2601913"/>
          <p14:tracePt t="35800" x="2157413" y="2611438"/>
          <p14:tracePt t="36012" x="2087563" y="2713038"/>
          <p14:tracePt t="36022" x="1997075" y="2833688"/>
          <p14:tracePt t="36031" x="1925638" y="2965450"/>
          <p14:tracePt t="36040" x="1895475" y="3046413"/>
          <p14:tracePt t="36043" x="1876425" y="3116263"/>
          <p14:tracePt t="36051" x="1865313" y="3146425"/>
          <p14:tracePt t="36063" x="1844675" y="3176588"/>
          <p14:tracePt t="36070" x="1844675" y="3187700"/>
          <p14:tracePt t="36079" x="1844675" y="3197225"/>
          <p14:tracePt t="36096" x="1844675" y="3206750"/>
          <p14:tracePt t="36100" x="1844675" y="3217863"/>
          <p14:tracePt t="36109" x="1835150" y="3227388"/>
          <p14:tracePt t="36115" x="1784350" y="3287713"/>
          <p14:tracePt t="36120" x="1612900" y="3459163"/>
          <p14:tracePt t="36130" x="1431925" y="3640138"/>
          <p14:tracePt t="36135" x="1371600" y="3751263"/>
          <p14:tracePt t="36145" x="1300163" y="3841750"/>
          <p14:tracePt t="36149" x="1260475" y="3922713"/>
          <p14:tracePt t="36155" x="1220788" y="3973513"/>
          <p14:tracePt t="36165" x="1209675" y="3994150"/>
          <p14:tracePt t="36170" x="1200150" y="4003675"/>
          <p14:tracePt t="36181" x="1190625" y="4013200"/>
          <p14:tracePt t="36195" x="1190625" y="4024313"/>
          <p14:tracePt t="36200" x="1179513" y="4024313"/>
          <p14:tracePt t="36270" x="1179513" y="4033838"/>
          <p14:tracePt t="36341" x="1190625" y="4024313"/>
          <p14:tracePt t="36350" x="1250950" y="3963988"/>
          <p14:tracePt t="36610" x="1220788" y="3922713"/>
          <p14:tracePt t="36617" x="1149350" y="3862388"/>
          <p14:tracePt t="36628" x="1109663" y="3811588"/>
          <p14:tracePt t="36630" x="1068388" y="3751263"/>
          <p14:tracePt t="36640" x="1028700" y="3702050"/>
          <p14:tracePt t="36649" x="1008063" y="3640138"/>
          <p14:tracePt t="36660" x="1008063" y="3630613"/>
          <p14:tracePt t="36700" x="1019175" y="3640138"/>
          <p14:tracePt t="36710" x="1049338" y="3660775"/>
          <p14:tracePt t="36715" x="1058863" y="3670300"/>
          <p14:tracePt t="36726" x="1089025" y="3690938"/>
          <p14:tracePt t="36730" x="1109663" y="3702050"/>
          <p14:tracePt t="36745" x="1139825" y="3721100"/>
          <p14:tracePt t="36749" x="1149350" y="3721100"/>
          <p14:tracePt t="36760" x="1160463" y="3721100"/>
          <p14:tracePt t="36806" x="1169988" y="3741738"/>
          <p14:tracePt t="36820" x="1190625" y="3751263"/>
          <p14:tracePt t="36830" x="1281113" y="3781425"/>
          <p14:tracePt t="36842" x="1300163" y="3792538"/>
          <p14:tracePt t="36849" x="1331913" y="3822700"/>
          <p14:tracePt t="36854" x="1362075" y="3852863"/>
          <p14:tracePt t="36859" x="1392238" y="3883025"/>
          <p14:tracePt t="36869" x="1411288" y="3913188"/>
          <p14:tracePt t="36876" x="1431925" y="3933825"/>
          <p14:tracePt t="36895" x="1462088" y="3952875"/>
          <p14:tracePt t="36899" x="1471613" y="3963988"/>
          <p14:tracePt t="36940" x="1482725" y="3963988"/>
          <p14:tracePt t="36951" x="1492250" y="3963988"/>
          <p14:tracePt t="36958" x="1503363" y="3952875"/>
          <p14:tracePt t="37011" x="1512888" y="3943350"/>
          <p14:tracePt t="37022" x="1552575" y="3933825"/>
          <p14:tracePt t="37030" x="1573213" y="3933825"/>
          <p14:tracePt t="37045" x="1582738" y="3933825"/>
          <p14:tracePt t="37053" x="1593850" y="3922713"/>
          <p14:tracePt t="37064" x="1603375" y="3922713"/>
          <p14:tracePt t="37079" x="1612900" y="3913188"/>
          <p14:tracePt t="37094" x="1633538" y="3913188"/>
          <p14:tracePt t="37110" x="1643063" y="3903663"/>
          <p14:tracePt t="37114" x="1654175" y="3892550"/>
          <p14:tracePt t="37126" x="1663700" y="3892550"/>
          <p14:tracePt t="37143" x="1684338" y="3892550"/>
          <p14:tracePt t="37145" x="1693863" y="3892550"/>
          <p14:tracePt t="37150" x="1704975" y="3892550"/>
          <p14:tracePt t="37169" x="1714500" y="3892550"/>
          <p14:tracePt t="37176" x="1724025" y="3892550"/>
          <p14:tracePt t="37430" x="1724025" y="3883025"/>
          <p14:tracePt t="37437" x="1714500" y="3883025"/>
          <p14:tracePt t="37452" x="1704975" y="3873500"/>
          <p14:tracePt t="37465" x="1693863" y="3862388"/>
          <p14:tracePt t="37473" x="1684338" y="3852863"/>
          <p14:tracePt t="37483" x="1673225" y="3841750"/>
          <p14:tracePt t="37497" x="1654175" y="3811588"/>
          <p14:tracePt t="37501" x="1643063" y="3811588"/>
          <p14:tracePt t="37513" x="1633538" y="3811588"/>
          <p14:tracePt t="37517" x="1624013" y="3811588"/>
          <p14:tracePt t="37566" x="1624013" y="3832225"/>
          <p14:tracePt t="37576" x="1633538" y="3841750"/>
          <p14:tracePt t="37584" x="1633538" y="3852863"/>
          <p14:tracePt t="37598" x="1633538" y="3862388"/>
          <p14:tracePt t="37611" x="1633538" y="3873500"/>
          <p14:tracePt t="37737" x="1643063" y="3873500"/>
          <p14:tracePt t="37754" x="1654175" y="3873500"/>
          <p14:tracePt t="37769" x="1673225" y="3873500"/>
          <p14:tracePt t="37784" x="1693863" y="3873500"/>
          <p14:tracePt t="37925" x="1693863" y="3862388"/>
          <p14:tracePt t="37952" x="1704975" y="3862388"/>
          <p14:tracePt t="37966" x="1714500" y="3862388"/>
          <p14:tracePt t="37976" x="1735138" y="3862388"/>
          <p14:tracePt t="37985" x="1754188" y="3862388"/>
          <p14:tracePt t="37999" x="1784350" y="3852863"/>
          <p14:tracePt t="38006" x="1795463" y="3852863"/>
          <p14:tracePt t="38015" x="1825625" y="3832225"/>
          <p14:tracePt t="38027" x="1844675" y="3822700"/>
          <p14:tracePt t="38029" x="1855788" y="3811588"/>
          <p14:tracePt t="38043" x="1865313" y="3811588"/>
          <p14:tracePt t="38045" x="1876425" y="3811588"/>
          <p14:tracePt t="38054" x="1916113" y="3792538"/>
          <p14:tracePt t="38061" x="1946275" y="3781425"/>
          <p14:tracePt t="38069" x="1997075" y="3762375"/>
          <p14:tracePt t="38077" x="2027238" y="3762375"/>
          <p14:tracePt t="38080" x="2057400" y="3762375"/>
          <p14:tracePt t="38094" x="2066925" y="3762375"/>
          <p14:tracePt t="38095" x="2087563" y="3762375"/>
          <p14:tracePt t="38104" x="2097088" y="3762375"/>
          <p14:tracePt t="38110" x="2108200" y="3771900"/>
          <p14:tracePt t="38120" x="2138363" y="3771900"/>
          <p14:tracePt t="38127" x="2157413" y="3771900"/>
          <p14:tracePt t="38143" x="2168525" y="3771900"/>
          <p14:tracePt t="38375" x="2187575" y="3771900"/>
          <p14:tracePt t="38384" x="2198688" y="3771900"/>
          <p14:tracePt t="38392" x="2228850" y="3771900"/>
          <p14:tracePt t="38395" x="2259013" y="3771900"/>
          <p14:tracePt t="38404" x="2279650" y="3771900"/>
          <p14:tracePt t="38415" x="2319338" y="3781425"/>
          <p14:tracePt t="38432" x="2349500" y="3802063"/>
          <p14:tracePt t="38448" x="2370138" y="3802063"/>
          <p14:tracePt t="38455" x="2379663" y="3802063"/>
          <p14:tracePt t="38462" x="2390775" y="3802063"/>
          <p14:tracePt t="38480" x="2400300" y="3802063"/>
          <p14:tracePt t="38495" x="2420938" y="3802063"/>
          <p14:tracePt t="38505" x="2430463" y="3802063"/>
          <p14:tracePt t="38512" x="2451100" y="3802063"/>
          <p14:tracePt t="38521" x="2470150" y="3802063"/>
          <p14:tracePt t="38529" x="2520950" y="3792538"/>
          <p14:tracePt t="38535" x="2560638" y="3792538"/>
          <p14:tracePt t="38540" x="2632075" y="3781425"/>
          <p14:tracePt t="38550" x="2652713" y="3781425"/>
          <p14:tracePt t="38555" x="2671763" y="3781425"/>
          <p14:tracePt t="38562" x="2701925" y="3781425"/>
          <p14:tracePt t="38570" x="2713038" y="3781425"/>
          <p14:tracePt t="38579" x="2732088" y="3781425"/>
          <p14:tracePt t="38585" x="2752725" y="3781425"/>
          <p14:tracePt t="38590" x="2773363" y="3781425"/>
          <p14:tracePt t="38600" x="2782888" y="3781425"/>
          <p14:tracePt t="38605" x="2794000" y="3781425"/>
          <p14:tracePt t="38615" x="2803525" y="3781425"/>
          <p14:tracePt t="38629" x="2813050" y="3781425"/>
          <p14:tracePt t="38635" x="2824163" y="3781425"/>
          <p14:tracePt t="38640" x="2833688" y="3781425"/>
          <p14:tracePt t="38655" x="2843213" y="3781425"/>
          <p14:tracePt t="38665" x="2854325" y="3781425"/>
          <p14:tracePt t="38670" x="2863850" y="3781425"/>
          <p14:tracePt t="38679" x="2884488" y="3781425"/>
          <p14:tracePt t="38685" x="2903538" y="3781425"/>
          <p14:tracePt t="38695" x="2914650" y="3781425"/>
          <p14:tracePt t="38701" x="2924175" y="3781425"/>
          <p14:tracePt t="38712" x="2944813" y="3781425"/>
          <p14:tracePt t="38715" x="2965450" y="3781425"/>
          <p14:tracePt t="38720" x="2974975" y="3781425"/>
          <p14:tracePt t="38730" x="2984500" y="3781425"/>
          <p14:tracePt t="38750" x="2995613" y="3781425"/>
          <p14:tracePt t="38775" x="3005138" y="3781425"/>
          <p14:tracePt t="38780" x="3014663" y="3781425"/>
          <p14:tracePt t="38790" x="3025775" y="3781425"/>
          <p14:tracePt t="38801" x="3044825" y="3781425"/>
          <p14:tracePt t="38815" x="3055938" y="3781425"/>
          <p14:tracePt t="38830" x="3065463" y="3781425"/>
          <p14:tracePt t="38840" x="3065463" y="3771900"/>
          <p14:tracePt t="38845" x="3086100" y="3771900"/>
          <p14:tracePt t="38862" x="3095625" y="3762375"/>
          <p14:tracePt t="38881" x="3125788" y="3751263"/>
          <p14:tracePt t="38890" x="3146425" y="3741738"/>
          <p14:tracePt t="38896" x="3186113" y="3741738"/>
          <p14:tracePt t="38905" x="3227388" y="3741738"/>
          <p14:tracePt t="38912" x="3257550" y="3741738"/>
          <p14:tracePt t="38920" x="3287713" y="3741738"/>
          <p14:tracePt t="38929" x="3327400" y="3741738"/>
          <p14:tracePt t="38935" x="3348038" y="3751263"/>
          <p14:tracePt t="38940" x="3368675" y="3762375"/>
          <p14:tracePt t="38950" x="3387725" y="3762375"/>
          <p14:tracePt t="38955" x="3417888" y="3781425"/>
          <p14:tracePt t="38962" x="3429000" y="3781425"/>
          <p14:tracePt t="38970" x="3438525" y="3781425"/>
          <p14:tracePt t="38979" x="3459163" y="3781425"/>
          <p14:tracePt t="38986" x="3468688" y="3781425"/>
          <p14:tracePt t="39015" x="3468688" y="3792538"/>
          <p14:tracePt t="39080" x="3468688" y="3802063"/>
          <p14:tracePt t="39095" x="3489325" y="3802063"/>
          <p14:tracePt t="39101" x="3498850" y="3802063"/>
          <p14:tracePt t="39110" x="3509963" y="3802063"/>
          <p14:tracePt t="39115" x="3529013" y="3802063"/>
          <p14:tracePt t="39195" x="3529013" y="3792538"/>
          <p14:tracePt t="39210" x="3540125" y="3792538"/>
          <p14:tracePt t="39501" x="3579813" y="3781425"/>
          <p14:tracePt t="39510" x="3651250" y="3762375"/>
          <p14:tracePt t="39520" x="3852863" y="3681413"/>
          <p14:tracePt t="39532" x="3952875" y="3681413"/>
          <p14:tracePt t="39536" x="4033838" y="3681413"/>
          <p14:tracePt t="39545" x="4094163" y="3681413"/>
          <p14:tracePt t="39550" x="4165600" y="3711575"/>
          <p14:tracePt t="39562" x="4225925" y="3732213"/>
          <p14:tracePt t="39564" x="4337050" y="3762375"/>
          <p14:tracePt t="39578" x="4427538" y="3781425"/>
          <p14:tracePt t="39580" x="4476750" y="3792538"/>
          <p14:tracePt t="39585" x="4497388" y="3802063"/>
          <p14:tracePt t="39596" x="4508500" y="3811588"/>
          <p14:tracePt t="39599" x="4527550" y="3811588"/>
          <p14:tracePt t="39612" x="4538663" y="3811588"/>
          <p14:tracePt t="39695" x="4548188" y="3811588"/>
          <p14:tracePt t="39705" x="4557713" y="3811588"/>
          <p14:tracePt t="39711" x="4578350" y="3811588"/>
          <p14:tracePt t="39720" x="4587875" y="3811588"/>
          <p14:tracePt t="39728" x="4598988" y="3811588"/>
          <p14:tracePt t="39735" x="4618038" y="3822700"/>
          <p14:tracePt t="39742" x="4629150" y="3822700"/>
          <p14:tracePt t="39746" x="4638675" y="3822700"/>
          <p14:tracePt t="39764" x="4648200" y="3822700"/>
          <p14:tracePt t="39778" x="4659313" y="3822700"/>
          <p14:tracePt t="39826" x="4668838" y="3822700"/>
          <p14:tracePt t="39835" x="4668838" y="3832225"/>
          <p14:tracePt t="39845" x="4689475" y="3832225"/>
          <p14:tracePt t="39850" x="4710113" y="3841750"/>
          <p14:tracePt t="39855" x="4719638" y="3841750"/>
          <p14:tracePt t="39864" x="4749800" y="3852863"/>
          <p14:tracePt t="39870" x="4770438" y="3862388"/>
          <p14:tracePt t="39885" x="4779963" y="3862388"/>
          <p14:tracePt t="40176" x="4810125" y="3883025"/>
          <p14:tracePt t="40185" x="4870450" y="3903663"/>
          <p14:tracePt t="40193" x="4930775" y="3943350"/>
          <p14:tracePt t="40202" x="4960938" y="3952875"/>
          <p14:tracePt t="40205" x="5002213" y="3973513"/>
          <p14:tracePt t="40214" x="5053013" y="3994150"/>
          <p14:tracePt t="40219" x="5113338" y="4024313"/>
          <p14:tracePt t="40229" x="5143500" y="4024313"/>
          <p14:tracePt t="40234" x="5192713" y="4024313"/>
          <p14:tracePt t="40240" x="5224463" y="4024313"/>
          <p14:tracePt t="40249" x="5264150" y="4003675"/>
          <p14:tracePt t="40254" x="5314950" y="3994150"/>
          <p14:tracePt t="40265" x="5375275" y="3973513"/>
          <p14:tracePt t="40269" x="5465763" y="3933825"/>
          <p14:tracePt t="40280" x="5567363" y="3922713"/>
          <p14:tracePt t="40284" x="5667375" y="3922713"/>
          <p14:tracePt t="40295" x="5707063" y="3922713"/>
          <p14:tracePt t="40299" x="5737225" y="3933825"/>
          <p14:tracePt t="40305" x="5768975" y="3952875"/>
          <p14:tracePt t="40315" x="5788025" y="3963988"/>
          <p14:tracePt t="40319" x="5799138" y="3983038"/>
          <p14:tracePt t="40329" x="5808663" y="4013200"/>
          <p14:tracePt t="40334" x="5818188" y="4033838"/>
          <p14:tracePt t="40349" x="5829300" y="4044950"/>
          <p14:tracePt t="40365" x="5829300" y="4054475"/>
          <p14:tracePt t="40379" x="5838825" y="4054475"/>
          <p14:tracePt t="40395" x="5848350" y="4054475"/>
          <p14:tracePt t="40459" x="5848350" y="4064000"/>
          <p14:tracePt t="40561" x="5859463" y="4064000"/>
          <p14:tracePt t="40576" x="5868988" y="4064000"/>
          <p14:tracePt t="40700" x="5878513" y="4064000"/>
          <p14:tracePt t="40720" x="5878513" y="4054475"/>
          <p14:tracePt t="40730" x="5889625" y="4054475"/>
          <p14:tracePt t="40738" x="5899150" y="4054475"/>
          <p14:tracePt t="40749" x="5908675" y="4054475"/>
          <p14:tracePt t="41262" x="5908675" y="4044950"/>
          <p14:tracePt t="50291" x="5908675" y="4033838"/>
          <p14:tracePt t="50297" x="5889625" y="4024313"/>
          <p14:tracePt t="50308" x="5889625" y="4003675"/>
          <p14:tracePt t="50310" x="5878513" y="3994150"/>
          <p14:tracePt t="50323" x="5878513" y="3973513"/>
          <p14:tracePt t="50369" x="5878513" y="3983038"/>
          <p14:tracePt t="50384" x="5878513" y="3994150"/>
          <p14:tracePt t="50399" x="5878513" y="4003675"/>
          <p14:tracePt t="50405" x="5868988" y="4013200"/>
          <p14:tracePt t="50414" x="5768975" y="4265613"/>
          <p14:tracePt t="78335" x="5213350" y="5233988"/>
          <p14:tracePt t="78345" x="5132388" y="5314950"/>
          <p14:tracePt t="78351" x="4981575" y="5495925"/>
          <p14:tracePt t="78361" x="4830763" y="5808663"/>
          <p14:tracePt t="78367" x="4759325" y="5980113"/>
          <p14:tracePt t="78380" x="4629150" y="6262688"/>
          <p14:tracePt t="78394" x="4548188" y="6413500"/>
          <p14:tracePt t="78400" x="4527550" y="6454775"/>
          <p14:tracePt t="78410" x="4518025" y="6475413"/>
          <p14:tracePt t="78414" x="4518025" y="6494463"/>
          <p14:tracePt t="78425" x="4508500" y="6505575"/>
          <p14:tracePt t="78429" x="4508500" y="6515100"/>
          <p14:tracePt t="78442" x="4508500" y="6535738"/>
          <p14:tracePt t="78444" x="4508500" y="6545263"/>
          <p14:tracePt t="78459" x="4497388" y="6616700"/>
          <p14:tracePt t="78469" x="4476750" y="6677025"/>
          <p14:tracePt t="78475" x="4446588" y="6746875"/>
          <p14:tracePt t="78479" x="4386263" y="6818313"/>
          <p14:tracePt t="78789" x="4124325" y="6818313"/>
          <p14:tracePt t="78794" x="4124325" y="6797675"/>
          <p14:tracePt t="78799" x="4124325" y="6788150"/>
          <p14:tracePt t="78809" x="4103688" y="6767513"/>
          <p14:tracePt t="78814" x="4103688" y="6756400"/>
          <p14:tracePt t="78824" x="4094163" y="6746875"/>
          <p14:tracePt t="78844" x="4084638" y="6746875"/>
          <p14:tracePt t="78895" x="4073525" y="6746875"/>
          <p14:tracePt t="78925" x="4064000" y="6746875"/>
          <p14:tracePt t="78970" x="4043363" y="6737350"/>
          <p14:tracePt t="78985" x="4043363" y="6716713"/>
          <p14:tracePt t="78993" x="4033838" y="6716713"/>
          <p14:tracePt t="79006" x="4024313" y="6716713"/>
          <p14:tracePt t="79015" x="4013200" y="6716713"/>
          <p14:tracePt t="86271" x="4054475" y="6665913"/>
          <p14:tracePt t="86279" x="4256088" y="6494463"/>
          <p14:tracePt t="86286" x="4397375" y="6343650"/>
          <p14:tracePt t="86292" x="4487863" y="6091238"/>
          <p14:tracePt t="86301" x="4508500" y="6021388"/>
          <p14:tracePt t="86306" x="4527550" y="5961063"/>
          <p14:tracePt t="86314" x="4538663" y="5849938"/>
          <p14:tracePt t="86319" x="4538663" y="5748338"/>
          <p14:tracePt t="86324" x="4548188" y="5627688"/>
          <p14:tracePt t="86334" x="4557713" y="5556250"/>
          <p14:tracePt t="86339" x="4568825" y="5495925"/>
          <p14:tracePt t="86349" x="4578350" y="5446713"/>
          <p14:tracePt t="86354" x="4587875" y="5384800"/>
          <p14:tracePt t="86364" x="4608513" y="5324475"/>
          <p14:tracePt t="86370" x="4648200" y="5203825"/>
          <p14:tracePt t="86381" x="4689475" y="5133975"/>
          <p14:tracePt t="86385" x="4749800" y="5073650"/>
          <p14:tracePt t="86399" x="4779963" y="5011738"/>
          <p14:tracePt t="86404" x="4789488" y="5002213"/>
          <p14:tracePt t="86449" x="4770438" y="5122863"/>
          <p14:tracePt t="86672" x="4740275" y="5011738"/>
          <p14:tracePt t="86680" x="4740275" y="4992688"/>
          <p14:tracePt t="86690" x="4719638" y="4962525"/>
          <p14:tracePt t="86714" x="4719638" y="4951413"/>
          <p14:tracePt t="86724" x="4719638" y="4941888"/>
          <p14:tracePt t="86734" x="4719638" y="4932363"/>
          <p14:tracePt t="86739" x="4719638" y="4911725"/>
          <p14:tracePt t="86749" x="4729163" y="4851400"/>
          <p14:tracePt t="86755" x="4749800" y="4770438"/>
          <p14:tracePt t="86765" x="4749800" y="4679950"/>
          <p14:tracePt t="86770" x="4749800" y="4578350"/>
          <p14:tracePt t="86781" x="4749800" y="4527550"/>
          <p14:tracePt t="86784" x="4729163" y="4478338"/>
          <p14:tracePt t="86800" x="4710113" y="4376738"/>
          <p14:tracePt t="86804" x="4710113" y="4337050"/>
          <p14:tracePt t="86815" x="4710113" y="4295775"/>
          <p14:tracePt t="86819" x="4710113" y="4256088"/>
          <p14:tracePt t="86831" x="4719638" y="4216400"/>
          <p14:tracePt t="86834" x="4740275" y="4195763"/>
          <p14:tracePt t="86850" x="4779963" y="4135438"/>
          <p14:tracePt t="86859" x="4810125" y="4124325"/>
          <p14:tracePt t="86865" x="4830763" y="4114800"/>
          <p14:tracePt t="86874" x="4840288" y="4105275"/>
          <p14:tracePt t="86946" x="4849813" y="4094163"/>
          <p14:tracePt t="87026" x="4849813" y="4105275"/>
          <p14:tracePt t="87035" x="4849813" y="4114800"/>
          <p14:tracePt t="87085" x="4870450" y="4165600"/>
          <p14:tracePt t="96516" x="4930775" y="4154488"/>
          <p14:tracePt t="96525" x="5041900" y="4135438"/>
          <p14:tracePt t="96535" x="5132388" y="4124325"/>
          <p14:tracePt t="96543" x="5192713" y="4114800"/>
          <p14:tracePt t="96548" x="5243513" y="4114800"/>
          <p14:tracePt t="96560" x="5364163" y="4114800"/>
          <p14:tracePt t="96565" x="5426075" y="4114800"/>
          <p14:tracePt t="96575" x="5516563" y="4135438"/>
          <p14:tracePt t="96580" x="5567363" y="4135438"/>
          <p14:tracePt t="96592" x="5597525" y="4144963"/>
          <p14:tracePt t="96596" x="5616575" y="4144963"/>
          <p14:tracePt t="96612" x="5646738" y="4144963"/>
          <p14:tracePt t="96615" x="5667375" y="4144963"/>
          <p14:tracePt t="96625" x="5676900" y="4144963"/>
          <p14:tracePt t="96643" x="5707063" y="4144963"/>
          <p14:tracePt t="96646" x="5737225" y="4144963"/>
          <p14:tracePt t="96660" x="5919788" y="4144963"/>
          <p14:tracePt t="96677" x="6061075" y="4144963"/>
          <p14:tracePt t="96694" x="6251575" y="4165600"/>
          <p14:tracePt t="96710" x="6353175" y="4184650"/>
          <p14:tracePt t="96715" x="6423025" y="4205288"/>
          <p14:tracePt t="96726" x="6503988" y="4225925"/>
          <p14:tracePt t="96741" x="6534150" y="4235450"/>
          <p14:tracePt t="96749" x="6554788" y="4235450"/>
          <p14:tracePt t="96756" x="6575425" y="4235450"/>
          <p14:tracePt t="96764" x="6594475" y="4235450"/>
          <p14:tracePt t="96774" x="6624638" y="4235450"/>
          <p14:tracePt t="96775" x="6675438" y="4235450"/>
          <p14:tracePt t="96785" x="6786563" y="4216400"/>
          <p14:tracePt t="96794" x="6897688" y="4195763"/>
          <p14:tracePt t="96799" x="6967538" y="4175125"/>
          <p14:tracePt t="96806" x="7078663" y="4135438"/>
          <p14:tracePt t="96814" x="7240588" y="4094163"/>
          <p14:tracePt t="96823" x="7451725" y="4033838"/>
          <p14:tracePt t="96830" x="7562850" y="4024313"/>
          <p14:tracePt t="96835" x="7815263" y="3994150"/>
          <p14:tracePt t="96844" x="7866063" y="3994150"/>
          <p14:tracePt t="96849" x="8037513" y="4075113"/>
          <p14:tracePt t="97125" x="8158163" y="4044950"/>
          <p14:tracePt t="97137" x="8218488" y="4013200"/>
          <p14:tracePt t="97139" x="8289925" y="3952875"/>
          <p14:tracePt t="97152" x="8389938" y="3922713"/>
          <p14:tracePt t="97155" x="8551863" y="3862388"/>
          <p14:tracePt t="97165" x="8894763" y="3811588"/>
          <p14:tracePt t="97176" x="9147175" y="3741738"/>
          <p14:tracePt t="97184" x="9499600" y="3651250"/>
          <p14:tracePt t="97195" x="9559925" y="3640138"/>
          <p14:tracePt t="97199" x="9631363" y="3630613"/>
          <p14:tracePt t="97206" x="9671050" y="3621088"/>
          <p14:tracePt t="97214" x="9721850" y="3609975"/>
          <p14:tracePt t="97223" x="9752013" y="3609975"/>
          <p14:tracePt t="97229" x="9771063" y="3609975"/>
          <p14:tracePt t="97234" x="9801225" y="3609975"/>
          <p14:tracePt t="97244" x="9842500" y="3579813"/>
          <p14:tracePt t="97249" x="9902825" y="3560763"/>
          <p14:tracePt t="97256" x="9942513" y="3540125"/>
          <p14:tracePt t="97264" x="10004425" y="3509963"/>
          <p14:tracePt t="97274" x="10064750" y="3468688"/>
          <p14:tracePt t="97280" x="10164763" y="3429000"/>
          <p14:tracePt t="97284" x="10336213" y="3408363"/>
          <p14:tracePt t="97294" x="10447338" y="3389313"/>
          <p14:tracePt t="97299" x="10498138" y="3378200"/>
          <p14:tracePt t="97311" x="10567988" y="3368675"/>
          <p14:tracePt t="97314" x="10628313" y="3359150"/>
          <p14:tracePt t="97325" x="10679113" y="3359150"/>
          <p14:tracePt t="97329" x="10780713" y="3359150"/>
          <p14:tracePt t="97334" x="10829925" y="3359150"/>
          <p14:tracePt t="97344" x="10871200" y="3359150"/>
          <p14:tracePt t="97356" x="10891838" y="3359150"/>
          <p14:tracePt t="97359" x="10931525" y="3359150"/>
          <p14:tracePt t="97364" x="10961688" y="3359150"/>
          <p14:tracePt t="97374" x="10991850" y="3359150"/>
          <p14:tracePt t="97379" x="11012488" y="3359150"/>
          <p14:tracePt t="97390" x="11042650" y="3359150"/>
          <p14:tracePt t="97395" x="11123613" y="3359150"/>
          <p14:tracePt t="97406" x="11193463" y="3359150"/>
          <p14:tracePt t="97411" x="11283950" y="3327400"/>
          <p14:tracePt t="97414" x="11334750" y="3327400"/>
          <p14:tracePt t="97424" x="11425238" y="3297238"/>
          <p14:tracePt t="97429" x="11515725" y="3297238"/>
          <p14:tracePt t="97439" x="11536363" y="3308350"/>
          <p14:tracePt t="97725" x="11545888" y="3308350"/>
          <p14:tracePt t="97737" x="11557000" y="3308350"/>
          <p14:tracePt t="97746" x="11566525" y="3308350"/>
          <p14:tracePt t="97753" x="11607800" y="3308350"/>
          <p14:tracePt t="97761" x="11637963" y="3308350"/>
          <p14:tracePt t="97766" x="11698288" y="3308350"/>
          <p14:tracePt t="97776" x="11758613" y="3317875"/>
          <p14:tracePt t="97781" x="11828463" y="3338513"/>
          <p14:tracePt t="97793" x="11858625" y="3359150"/>
          <p14:tracePt t="97796" x="11879263" y="3368675"/>
          <p14:tracePt t="97807" x="11888788" y="3368675"/>
          <p14:tracePt t="97812" x="11899900" y="3389313"/>
          <p14:tracePt t="97824" x="11899900" y="3398838"/>
          <p14:tracePt t="97836" x="11899900" y="3408363"/>
          <p14:tracePt t="97885" x="11909425" y="3408363"/>
          <p14:tracePt t="97894" x="11918950" y="3398838"/>
          <p14:tracePt t="97904" x="11939588" y="3398838"/>
          <p14:tracePt t="97910" x="11950700" y="3398838"/>
          <p14:tracePt t="97925" x="11969750" y="3398838"/>
          <p14:tracePt t="97936" x="11980863" y="3408363"/>
          <p14:tracePt t="97941" x="11990388" y="3408363"/>
          <p14:tracePt t="97950" x="11999913" y="3419475"/>
          <p14:tracePt t="97957" x="12011025" y="3419475"/>
          <p14:tracePt t="97965" x="12011025" y="3429000"/>
          <p14:tracePt t="97975" x="12030075" y="3449638"/>
          <p14:tracePt t="97994" x="12041188" y="3459163"/>
          <p14:tracePt t="97999" x="12050713" y="3459163"/>
          <p14:tracePt t="98007" x="12071350" y="3459163"/>
          <p14:tracePt t="98014" x="12080875" y="3459163"/>
          <p14:tracePt t="98024" x="12111038" y="3459163"/>
          <p14:tracePt t="98029" x="12141200" y="3459163"/>
          <p14:tracePt t="98036" x="12152313" y="3459163"/>
          <p14:tracePt t="98044" x="12161838" y="3459163"/>
          <p14:tracePt t="98050" x="12182475" y="34591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uppo 260">
            <a:extLst>
              <a:ext uri="{FF2B5EF4-FFF2-40B4-BE49-F238E27FC236}">
                <a16:creationId xmlns:a16="http://schemas.microsoft.com/office/drawing/2014/main" id="{6447B5E9-28ED-42C7-9766-B3673AA0A96D}"/>
              </a:ext>
            </a:extLst>
          </p:cNvPr>
          <p:cNvGrpSpPr/>
          <p:nvPr/>
        </p:nvGrpSpPr>
        <p:grpSpPr>
          <a:xfrm>
            <a:off x="69821" y="182255"/>
            <a:ext cx="12120840" cy="6742080"/>
            <a:chOff x="69821" y="182255"/>
            <a:chExt cx="12120840" cy="67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FCE74A58-FB85-4AD2-8927-7BE60E308D3B}"/>
                    </a:ext>
                  </a:extLst>
                </p14:cNvPr>
                <p14:cNvContentPartPr/>
                <p14:nvPr/>
              </p14:nvContentPartPr>
              <p14:xfrm>
                <a:off x="330821" y="379895"/>
                <a:ext cx="168480" cy="222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FCE74A58-FB85-4AD2-8927-7BE60E308D3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6501" y="375575"/>
                  <a:ext cx="1771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82D5F93B-5BD5-4FD0-9315-3D00C4CEAC17}"/>
                    </a:ext>
                  </a:extLst>
                </p14:cNvPr>
                <p14:cNvContentPartPr/>
                <p14:nvPr/>
              </p14:nvContentPartPr>
              <p14:xfrm>
                <a:off x="345221" y="236975"/>
                <a:ext cx="52920" cy="180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82D5F93B-5BD5-4FD0-9315-3D00C4CEAC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0901" y="232655"/>
                  <a:ext cx="615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5E18F758-AB66-45C1-8CF3-7B661ADAEBA4}"/>
                    </a:ext>
                  </a:extLst>
                </p14:cNvPr>
                <p14:cNvContentPartPr/>
                <p14:nvPr/>
              </p14:nvContentPartPr>
              <p14:xfrm>
                <a:off x="69821" y="280535"/>
                <a:ext cx="345960" cy="4676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5E18F758-AB66-45C1-8CF3-7B661ADAEBA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501" y="276215"/>
                  <a:ext cx="35460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CC36602-4C76-4D06-A81F-9D027004094B}"/>
                    </a:ext>
                  </a:extLst>
                </p14:cNvPr>
                <p14:cNvContentPartPr/>
                <p14:nvPr/>
              </p14:nvContentPartPr>
              <p14:xfrm>
                <a:off x="652301" y="355055"/>
                <a:ext cx="226440" cy="3510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CC36602-4C76-4D06-A81F-9D02700409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7981" y="350735"/>
                  <a:ext cx="2350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53003BD0-C924-43A7-AD67-76F864212131}"/>
                    </a:ext>
                  </a:extLst>
                </p14:cNvPr>
                <p14:cNvContentPartPr/>
                <p14:nvPr/>
              </p14:nvContentPartPr>
              <p14:xfrm>
                <a:off x="852821" y="182255"/>
                <a:ext cx="223200" cy="1911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53003BD0-C924-43A7-AD67-76F86421213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8501" y="177935"/>
                  <a:ext cx="2318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13CA34D-90E2-4D95-8090-2AE62B67EA55}"/>
                    </a:ext>
                  </a:extLst>
                </p14:cNvPr>
                <p14:cNvContentPartPr/>
                <p14:nvPr/>
              </p14:nvContentPartPr>
              <p14:xfrm>
                <a:off x="1124981" y="503375"/>
                <a:ext cx="189000" cy="586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13CA34D-90E2-4D95-8090-2AE62B67EA5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20661" y="499055"/>
                  <a:ext cx="1976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845A33E-CB69-4C4B-882E-4CFAFE10F241}"/>
                    </a:ext>
                  </a:extLst>
                </p14:cNvPr>
                <p14:cNvContentPartPr/>
                <p14:nvPr/>
              </p14:nvContentPartPr>
              <p14:xfrm>
                <a:off x="1141181" y="631535"/>
                <a:ext cx="162000" cy="104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845A33E-CB69-4C4B-882E-4CFAFE10F24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36861" y="627215"/>
                  <a:ext cx="1706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F7581C37-309B-4AB8-8186-DB21DC51BFA7}"/>
                    </a:ext>
                  </a:extLst>
                </p14:cNvPr>
                <p14:cNvContentPartPr/>
                <p14:nvPr/>
              </p14:nvContentPartPr>
              <p14:xfrm>
                <a:off x="1686221" y="404015"/>
                <a:ext cx="104760" cy="1922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F7581C37-309B-4AB8-8186-DB21DC51BFA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81901" y="399695"/>
                  <a:ext cx="113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69B361C8-33E4-451F-BC3A-1B24C534987B}"/>
                    </a:ext>
                  </a:extLst>
                </p14:cNvPr>
                <p14:cNvContentPartPr/>
                <p14:nvPr/>
              </p14:nvContentPartPr>
              <p14:xfrm>
                <a:off x="1703861" y="220775"/>
                <a:ext cx="63720" cy="453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69B361C8-33E4-451F-BC3A-1B24C534987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99541" y="216455"/>
                  <a:ext cx="723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1F628D95-F149-4139-97CD-5845C8CE7CE8}"/>
                    </a:ext>
                  </a:extLst>
                </p14:cNvPr>
                <p14:cNvContentPartPr/>
                <p14:nvPr/>
              </p14:nvContentPartPr>
              <p14:xfrm>
                <a:off x="2016341" y="470255"/>
                <a:ext cx="170640" cy="1252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1F628D95-F149-4139-97CD-5845C8CE7C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2021" y="465935"/>
                  <a:ext cx="1792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53039387-C618-4583-A1D8-5A15833CD82A}"/>
                    </a:ext>
                  </a:extLst>
                </p14:cNvPr>
                <p14:cNvContentPartPr/>
                <p14:nvPr/>
              </p14:nvContentPartPr>
              <p14:xfrm>
                <a:off x="2014181" y="494375"/>
                <a:ext cx="211680" cy="979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53039387-C618-4583-A1D8-5A15833CD82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09861" y="490055"/>
                  <a:ext cx="2203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650A5DB8-B9CE-4B5D-942C-218099DF8470}"/>
                    </a:ext>
                  </a:extLst>
                </p14:cNvPr>
                <p14:cNvContentPartPr/>
                <p14:nvPr/>
              </p14:nvContentPartPr>
              <p14:xfrm>
                <a:off x="2079701" y="449375"/>
                <a:ext cx="20160" cy="1825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650A5DB8-B9CE-4B5D-942C-218099DF847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75381" y="445055"/>
                  <a:ext cx="288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50CF5956-33C4-4482-8C15-639F668AD16D}"/>
                    </a:ext>
                  </a:extLst>
                </p14:cNvPr>
                <p14:cNvContentPartPr/>
                <p14:nvPr/>
              </p14:nvContentPartPr>
              <p14:xfrm>
                <a:off x="2348621" y="447935"/>
                <a:ext cx="142920" cy="1191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50CF5956-33C4-4482-8C15-639F668AD16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44301" y="443615"/>
                  <a:ext cx="1515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DC081B35-D61E-47E8-BC0A-6CC1607D5E17}"/>
                    </a:ext>
                  </a:extLst>
                </p14:cNvPr>
                <p14:cNvContentPartPr/>
                <p14:nvPr/>
              </p14:nvContentPartPr>
              <p14:xfrm>
                <a:off x="2348621" y="271895"/>
                <a:ext cx="82800" cy="255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DC081B35-D61E-47E8-BC0A-6CC1607D5E1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44301" y="267575"/>
                  <a:ext cx="914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3CDA69D8-DCFC-4CF7-9FFF-46E2688A5B01}"/>
                    </a:ext>
                  </a:extLst>
                </p14:cNvPr>
                <p14:cNvContentPartPr/>
                <p14:nvPr/>
              </p14:nvContentPartPr>
              <p14:xfrm>
                <a:off x="2759741" y="445775"/>
                <a:ext cx="195480" cy="172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3CDA69D8-DCFC-4CF7-9FFF-46E2688A5B0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55421" y="441455"/>
                  <a:ext cx="2041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EB087C1-D4CD-4167-80D5-64433F9743C4}"/>
                    </a:ext>
                  </a:extLst>
                </p14:cNvPr>
                <p14:cNvContentPartPr/>
                <p14:nvPr/>
              </p14:nvContentPartPr>
              <p14:xfrm>
                <a:off x="2797901" y="567815"/>
                <a:ext cx="142920" cy="291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EB087C1-D4CD-4167-80D5-64433F9743C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93581" y="563495"/>
                  <a:ext cx="151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56D3F21B-E61F-4254-BF89-BA6EB1149E7D}"/>
                    </a:ext>
                  </a:extLst>
                </p14:cNvPr>
                <p14:cNvContentPartPr/>
                <p14:nvPr/>
              </p14:nvContentPartPr>
              <p14:xfrm>
                <a:off x="3302981" y="484295"/>
                <a:ext cx="203400" cy="201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56D3F21B-E61F-4254-BF89-BA6EB1149E7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98661" y="479975"/>
                  <a:ext cx="2120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6726E6D4-14AD-40A1-955B-A12A6C8B413F}"/>
                    </a:ext>
                  </a:extLst>
                </p14:cNvPr>
                <p14:cNvContentPartPr/>
                <p14:nvPr/>
              </p14:nvContentPartPr>
              <p14:xfrm>
                <a:off x="3705101" y="320495"/>
                <a:ext cx="279360" cy="2908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6726E6D4-14AD-40A1-955B-A12A6C8B413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00781" y="316175"/>
                  <a:ext cx="2880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8460585-C6CF-486C-894A-B8BB1B80DDCA}"/>
                    </a:ext>
                  </a:extLst>
                </p14:cNvPr>
                <p14:cNvContentPartPr/>
                <p14:nvPr/>
              </p14:nvContentPartPr>
              <p14:xfrm>
                <a:off x="103301" y="1187735"/>
                <a:ext cx="334080" cy="2822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8460585-C6CF-486C-894A-B8BB1B80DDC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8981" y="1183415"/>
                  <a:ext cx="3427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2752F603-23E1-4A4F-B93A-3514518A0547}"/>
                    </a:ext>
                  </a:extLst>
                </p14:cNvPr>
                <p14:cNvContentPartPr/>
                <p14:nvPr/>
              </p14:nvContentPartPr>
              <p14:xfrm>
                <a:off x="342341" y="1047695"/>
                <a:ext cx="253800" cy="5810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2752F603-23E1-4A4F-B93A-3514518A054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38021" y="1043375"/>
                  <a:ext cx="262440" cy="58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1C8C3E30-E23C-4CF3-8C43-6F9F9C759628}"/>
                    </a:ext>
                  </a:extLst>
                </p14:cNvPr>
                <p14:cNvContentPartPr/>
                <p14:nvPr/>
              </p14:nvContentPartPr>
              <p14:xfrm>
                <a:off x="797381" y="955895"/>
                <a:ext cx="446760" cy="6267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1C8C3E30-E23C-4CF3-8C43-6F9F9C75962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3061" y="951575"/>
                  <a:ext cx="455400" cy="63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ADF058A-1BEF-46E6-9D28-4F10365F1EF7}"/>
                    </a:ext>
                  </a:extLst>
                </p14:cNvPr>
                <p14:cNvContentPartPr/>
                <p14:nvPr/>
              </p14:nvContentPartPr>
              <p14:xfrm>
                <a:off x="1334141" y="1343255"/>
                <a:ext cx="260280" cy="1540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ADF058A-1BEF-46E6-9D28-4F10365F1EF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29821" y="1338935"/>
                  <a:ext cx="2689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3A9427C-C74F-44CF-AD8B-92025F7BDA45}"/>
                    </a:ext>
                  </a:extLst>
                </p14:cNvPr>
                <p14:cNvContentPartPr/>
                <p14:nvPr/>
              </p14:nvContentPartPr>
              <p14:xfrm>
                <a:off x="1650581" y="973895"/>
                <a:ext cx="305280" cy="5720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A3A9427C-C74F-44CF-AD8B-92025F7BDA4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46261" y="969575"/>
                  <a:ext cx="31392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815FFB24-E0E3-488D-B645-E321C31D771C}"/>
                    </a:ext>
                  </a:extLst>
                </p14:cNvPr>
                <p14:cNvContentPartPr/>
                <p14:nvPr/>
              </p14:nvContentPartPr>
              <p14:xfrm>
                <a:off x="2252861" y="1278815"/>
                <a:ext cx="298080" cy="2538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815FFB24-E0E3-488D-B645-E321C31D771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48541" y="1274495"/>
                  <a:ext cx="3067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46D0023E-B4CB-49DC-B183-432608E41209}"/>
                    </a:ext>
                  </a:extLst>
                </p14:cNvPr>
                <p14:cNvContentPartPr/>
                <p14:nvPr/>
              </p14:nvContentPartPr>
              <p14:xfrm>
                <a:off x="2632661" y="1289255"/>
                <a:ext cx="320760" cy="1936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46D0023E-B4CB-49DC-B183-432608E4120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28341" y="1284935"/>
                  <a:ext cx="3294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84D19255-C963-4F59-8EA2-EA1AE7D20C27}"/>
                    </a:ext>
                  </a:extLst>
                </p14:cNvPr>
                <p14:cNvContentPartPr/>
                <p14:nvPr/>
              </p14:nvContentPartPr>
              <p14:xfrm>
                <a:off x="2969261" y="928535"/>
                <a:ext cx="209880" cy="5713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84D19255-C963-4F59-8EA2-EA1AE7D20C2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64941" y="924215"/>
                  <a:ext cx="218520" cy="5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FC108C98-C7C5-4DCF-B4C6-A6E0474DAD71}"/>
                    </a:ext>
                  </a:extLst>
                </p14:cNvPr>
                <p14:cNvContentPartPr/>
                <p14:nvPr/>
              </p14:nvContentPartPr>
              <p14:xfrm>
                <a:off x="2873861" y="1162895"/>
                <a:ext cx="252360" cy="187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FC108C98-C7C5-4DCF-B4C6-A6E0474DAD7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869541" y="1158575"/>
                  <a:ext cx="2610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A69D7F04-B022-4D61-BDD2-B357AEA331EA}"/>
                    </a:ext>
                  </a:extLst>
                </p14:cNvPr>
                <p14:cNvContentPartPr/>
                <p14:nvPr/>
              </p14:nvContentPartPr>
              <p14:xfrm>
                <a:off x="3266261" y="946535"/>
                <a:ext cx="235440" cy="5374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A69D7F04-B022-4D61-BDD2-B357AEA331E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61941" y="942215"/>
                  <a:ext cx="24408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98C9D50C-C58B-4068-9110-59495903441E}"/>
                    </a:ext>
                  </a:extLst>
                </p14:cNvPr>
                <p14:cNvContentPartPr/>
                <p14:nvPr/>
              </p14:nvContentPartPr>
              <p14:xfrm>
                <a:off x="3164381" y="1136255"/>
                <a:ext cx="202320" cy="201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98C9D50C-C58B-4068-9110-59495903441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60061" y="1131935"/>
                  <a:ext cx="210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5160AD4B-6E6B-49F2-B504-3E89F441D384}"/>
                    </a:ext>
                  </a:extLst>
                </p14:cNvPr>
                <p14:cNvContentPartPr/>
                <p14:nvPr/>
              </p14:nvContentPartPr>
              <p14:xfrm>
                <a:off x="3462821" y="1218695"/>
                <a:ext cx="300240" cy="2016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5160AD4B-6E6B-49F2-B504-3E89F441D38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58501" y="1214375"/>
                  <a:ext cx="3088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4BE0AE1E-B1E1-4CE6-9C7A-27A188F28AF8}"/>
                    </a:ext>
                  </a:extLst>
                </p14:cNvPr>
                <p14:cNvContentPartPr/>
                <p14:nvPr/>
              </p14:nvContentPartPr>
              <p14:xfrm>
                <a:off x="3916061" y="1219775"/>
                <a:ext cx="109080" cy="1598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4BE0AE1E-B1E1-4CE6-9C7A-27A188F28AF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911741" y="1215455"/>
                  <a:ext cx="1177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5D39CE3E-2556-4478-882C-E06D776ACC5B}"/>
                    </a:ext>
                  </a:extLst>
                </p14:cNvPr>
                <p14:cNvContentPartPr/>
                <p14:nvPr/>
              </p14:nvContentPartPr>
              <p14:xfrm>
                <a:off x="3929021" y="1127255"/>
                <a:ext cx="40680" cy="154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5D39CE3E-2556-4478-882C-E06D776ACC5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24701" y="1122935"/>
                  <a:ext cx="493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1B98BD50-9035-495D-A8E0-DE8656AF973E}"/>
                    </a:ext>
                  </a:extLst>
                </p14:cNvPr>
                <p14:cNvContentPartPr/>
                <p14:nvPr/>
              </p14:nvContentPartPr>
              <p14:xfrm>
                <a:off x="4114061" y="1237415"/>
                <a:ext cx="297000" cy="2077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1B98BD50-9035-495D-A8E0-DE8656AF973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109741" y="1233095"/>
                  <a:ext cx="3056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23F97D0B-8A2B-4EFA-85AE-A2E61049281C}"/>
                    </a:ext>
                  </a:extLst>
                </p14:cNvPr>
                <p14:cNvContentPartPr/>
                <p14:nvPr/>
              </p14:nvContentPartPr>
              <p14:xfrm>
                <a:off x="4519421" y="1135895"/>
                <a:ext cx="321120" cy="2797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23F97D0B-8A2B-4EFA-85AE-A2E61049281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515101" y="1131575"/>
                  <a:ext cx="3297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9576E827-BECE-4916-A485-EAFFBEFF57B7}"/>
                    </a:ext>
                  </a:extLst>
                </p14:cNvPr>
                <p14:cNvContentPartPr/>
                <p14:nvPr/>
              </p14:nvContentPartPr>
              <p14:xfrm>
                <a:off x="4952141" y="1080815"/>
                <a:ext cx="36360" cy="28152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9576E827-BECE-4916-A485-EAFFBEFF57B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47821" y="1076495"/>
                  <a:ext cx="450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27A3BA20-A65E-45F0-BD5F-39F6714B4167}"/>
                    </a:ext>
                  </a:extLst>
                </p14:cNvPr>
                <p14:cNvContentPartPr/>
                <p14:nvPr/>
              </p14:nvContentPartPr>
              <p14:xfrm>
                <a:off x="5203061" y="1153895"/>
                <a:ext cx="293040" cy="1814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27A3BA20-A65E-45F0-BD5F-39F6714B416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98741" y="1149575"/>
                  <a:ext cx="3016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59649114-9A47-4D40-86BD-B343B4A6AE30}"/>
                    </a:ext>
                  </a:extLst>
                </p14:cNvPr>
                <p14:cNvContentPartPr/>
                <p14:nvPr/>
              </p14:nvContentPartPr>
              <p14:xfrm>
                <a:off x="5553341" y="1184855"/>
                <a:ext cx="513360" cy="1857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59649114-9A47-4D40-86BD-B343B4A6AE3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49021" y="1180535"/>
                  <a:ext cx="5220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D1F893A7-2DA3-4A79-A1E0-1D98B07DC556}"/>
                    </a:ext>
                  </a:extLst>
                </p14:cNvPr>
                <p14:cNvContentPartPr/>
                <p14:nvPr/>
              </p14:nvContentPartPr>
              <p14:xfrm>
                <a:off x="6188741" y="1149935"/>
                <a:ext cx="189720" cy="2199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D1F893A7-2DA3-4A79-A1E0-1D98B07DC55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184421" y="1145615"/>
                  <a:ext cx="1983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31A8550A-4D6A-4B5F-9A20-FEB00DAA6984}"/>
                    </a:ext>
                  </a:extLst>
                </p14:cNvPr>
                <p14:cNvContentPartPr/>
                <p14:nvPr/>
              </p14:nvContentPartPr>
              <p14:xfrm>
                <a:off x="6746021" y="1178375"/>
                <a:ext cx="378720" cy="19728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31A8550A-4D6A-4B5F-9A20-FEB00DAA698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41701" y="1174055"/>
                  <a:ext cx="3873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1F11AF0C-A4F8-4010-B6BE-56E36E747796}"/>
                    </a:ext>
                  </a:extLst>
                </p14:cNvPr>
                <p14:cNvContentPartPr/>
                <p14:nvPr/>
              </p14:nvContentPartPr>
              <p14:xfrm>
                <a:off x="7076141" y="794255"/>
                <a:ext cx="116280" cy="5976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1F11AF0C-A4F8-4010-B6BE-56E36E74779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071821" y="789935"/>
                  <a:ext cx="124920" cy="6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4D98AB1A-7234-473F-A3CB-FE8904125346}"/>
                    </a:ext>
                  </a:extLst>
                </p14:cNvPr>
                <p14:cNvContentPartPr/>
                <p14:nvPr/>
              </p14:nvContentPartPr>
              <p14:xfrm>
                <a:off x="7260101" y="1217255"/>
                <a:ext cx="100080" cy="1465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4D98AB1A-7234-473F-A3CB-FE890412534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55781" y="1212935"/>
                  <a:ext cx="1087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1D540D9F-3055-40C5-A177-12A36A75F8D7}"/>
                    </a:ext>
                  </a:extLst>
                </p14:cNvPr>
                <p14:cNvContentPartPr/>
                <p14:nvPr/>
              </p14:nvContentPartPr>
              <p14:xfrm>
                <a:off x="7798301" y="890015"/>
                <a:ext cx="27000" cy="5061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1D540D9F-3055-40C5-A177-12A36A75F8D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793981" y="885695"/>
                  <a:ext cx="3564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ABB6F937-B253-4CBC-AFC0-A33371A02116}"/>
                    </a:ext>
                  </a:extLst>
                </p14:cNvPr>
                <p14:cNvContentPartPr/>
                <p14:nvPr/>
              </p14:nvContentPartPr>
              <p14:xfrm>
                <a:off x="7849781" y="943655"/>
                <a:ext cx="47880" cy="45864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BB6F937-B253-4CBC-AFC0-A33371A0211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845461" y="939335"/>
                  <a:ext cx="5652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66C6362A-75D5-4369-A4C3-AC6BDD471DAD}"/>
                    </a:ext>
                  </a:extLst>
                </p14:cNvPr>
                <p14:cNvContentPartPr/>
                <p14:nvPr/>
              </p14:nvContentPartPr>
              <p14:xfrm>
                <a:off x="7581581" y="780935"/>
                <a:ext cx="569160" cy="5972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66C6362A-75D5-4369-A4C3-AC6BDD471DA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577261" y="776615"/>
                  <a:ext cx="577800" cy="60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FC25B1C0-342A-4E90-804E-8C7C7B45723E}"/>
                    </a:ext>
                  </a:extLst>
                </p14:cNvPr>
                <p14:cNvContentPartPr/>
                <p14:nvPr/>
              </p14:nvContentPartPr>
              <p14:xfrm>
                <a:off x="8164421" y="677975"/>
                <a:ext cx="308880" cy="2530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FC25B1C0-342A-4E90-804E-8C7C7B45723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160101" y="673655"/>
                  <a:ext cx="3175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67C93367-CC67-4A2E-A08C-C44DEA466765}"/>
                    </a:ext>
                  </a:extLst>
                </p14:cNvPr>
                <p14:cNvContentPartPr/>
                <p14:nvPr/>
              </p14:nvContentPartPr>
              <p14:xfrm>
                <a:off x="8803061" y="1143815"/>
                <a:ext cx="81360" cy="1526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67C93367-CC67-4A2E-A08C-C44DEA46676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798741" y="1139495"/>
                  <a:ext cx="90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D4A9D8F5-F9B0-461D-9953-5AE9BB732AE8}"/>
                    </a:ext>
                  </a:extLst>
                </p14:cNvPr>
                <p14:cNvContentPartPr/>
                <p14:nvPr/>
              </p14:nvContentPartPr>
              <p14:xfrm>
                <a:off x="8830421" y="949775"/>
                <a:ext cx="25560" cy="5544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D4A9D8F5-F9B0-461D-9953-5AE9BB732AE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826101" y="945455"/>
                  <a:ext cx="3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88B36528-62D7-4FFA-B9AD-CE9E1250E52F}"/>
                    </a:ext>
                  </a:extLst>
                </p14:cNvPr>
                <p14:cNvContentPartPr/>
                <p14:nvPr/>
              </p14:nvContentPartPr>
              <p14:xfrm>
                <a:off x="9102941" y="1092335"/>
                <a:ext cx="358560" cy="2311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88B36528-62D7-4FFA-B9AD-CE9E1250E52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098621" y="1088015"/>
                  <a:ext cx="3672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65FDE56B-087D-41B4-B7A1-F0622AD9DCE6}"/>
                    </a:ext>
                  </a:extLst>
                </p14:cNvPr>
                <p14:cNvContentPartPr/>
                <p14:nvPr/>
              </p14:nvContentPartPr>
              <p14:xfrm>
                <a:off x="9455021" y="605615"/>
                <a:ext cx="64800" cy="6584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65FDE56B-087D-41B4-B7A1-F0622AD9DCE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450701" y="601295"/>
                  <a:ext cx="73440" cy="66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F5F31FDC-512B-4720-B185-DAF3933A32CD}"/>
                    </a:ext>
                  </a:extLst>
                </p14:cNvPr>
                <p14:cNvContentPartPr/>
                <p14:nvPr/>
              </p14:nvContentPartPr>
              <p14:xfrm>
                <a:off x="9579221" y="1091975"/>
                <a:ext cx="223920" cy="1893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F5F31FDC-512B-4720-B185-DAF3933A32C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574901" y="1087655"/>
                  <a:ext cx="232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D2CDB4DA-AE92-42C4-85B1-6713929C9067}"/>
                    </a:ext>
                  </a:extLst>
                </p14:cNvPr>
                <p14:cNvContentPartPr/>
                <p14:nvPr/>
              </p14:nvContentPartPr>
              <p14:xfrm>
                <a:off x="9867221" y="1147775"/>
                <a:ext cx="272160" cy="2138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D2CDB4DA-AE92-42C4-85B1-6713929C906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862901" y="1143455"/>
                  <a:ext cx="2808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AFCD90DB-0EC5-436B-AA2F-829CE898856F}"/>
                    </a:ext>
                  </a:extLst>
                </p14:cNvPr>
                <p14:cNvContentPartPr/>
                <p14:nvPr/>
              </p14:nvContentPartPr>
              <p14:xfrm>
                <a:off x="10353221" y="761135"/>
                <a:ext cx="112320" cy="5900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AFCD90DB-0EC5-436B-AA2F-829CE898856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348901" y="756815"/>
                  <a:ext cx="120960" cy="5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B0EC3B36-2D81-439D-B800-FDC06028D245}"/>
                    </a:ext>
                  </a:extLst>
                </p14:cNvPr>
                <p14:cNvContentPartPr/>
                <p14:nvPr/>
              </p14:nvContentPartPr>
              <p14:xfrm>
                <a:off x="10154861" y="1032575"/>
                <a:ext cx="316080" cy="2772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B0EC3B36-2D81-439D-B800-FDC06028D24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150541" y="1028255"/>
                  <a:ext cx="3247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9E660F8A-AF07-4677-8309-56F704D5A0FE}"/>
                    </a:ext>
                  </a:extLst>
                </p14:cNvPr>
                <p14:cNvContentPartPr/>
                <p14:nvPr/>
              </p14:nvContentPartPr>
              <p14:xfrm>
                <a:off x="10582541" y="1205735"/>
                <a:ext cx="47520" cy="741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9E660F8A-AF07-4677-8309-56F704D5A0F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578221" y="1201415"/>
                  <a:ext cx="561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4DEF0134-918C-46FE-A380-AC6F37526A36}"/>
                    </a:ext>
                  </a:extLst>
                </p14:cNvPr>
                <p14:cNvContentPartPr/>
                <p14:nvPr/>
              </p14:nvContentPartPr>
              <p14:xfrm>
                <a:off x="10631141" y="1054895"/>
                <a:ext cx="15480" cy="4392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4DEF0134-918C-46FE-A380-AC6F37526A3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626821" y="1050575"/>
                  <a:ext cx="241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B025EC20-6BC1-44A9-99B1-B911C1885500}"/>
                    </a:ext>
                  </a:extLst>
                </p14:cNvPr>
                <p14:cNvContentPartPr/>
                <p14:nvPr/>
              </p14:nvContentPartPr>
              <p14:xfrm>
                <a:off x="10660661" y="850055"/>
                <a:ext cx="468720" cy="84600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B025EC20-6BC1-44A9-99B1-B911C188550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656341" y="845735"/>
                  <a:ext cx="477360" cy="85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0971C8DE-DB95-49D1-BA92-EA39A05D4479}"/>
                    </a:ext>
                  </a:extLst>
                </p14:cNvPr>
                <p14:cNvContentPartPr/>
                <p14:nvPr/>
              </p14:nvContentPartPr>
              <p14:xfrm>
                <a:off x="10728341" y="1247495"/>
                <a:ext cx="191880" cy="230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0971C8DE-DB95-49D1-BA92-EA39A05D447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724021" y="1243175"/>
                  <a:ext cx="2005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3671A3B8-B9AE-4757-8C9F-1E234F89F448}"/>
                    </a:ext>
                  </a:extLst>
                </p14:cNvPr>
                <p14:cNvContentPartPr/>
                <p14:nvPr/>
              </p14:nvContentPartPr>
              <p14:xfrm>
                <a:off x="11033261" y="1136255"/>
                <a:ext cx="139680" cy="15984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3671A3B8-B9AE-4757-8C9F-1E234F89F44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028941" y="1131935"/>
                  <a:ext cx="1483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EB6219AC-E879-4FBB-BC30-6F74950D9968}"/>
                    </a:ext>
                  </a:extLst>
                </p14:cNvPr>
                <p14:cNvContentPartPr/>
                <p14:nvPr/>
              </p14:nvContentPartPr>
              <p14:xfrm>
                <a:off x="11230181" y="1184855"/>
                <a:ext cx="572400" cy="1803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EB6219AC-E879-4FBB-BC30-6F74950D996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225861" y="1180535"/>
                  <a:ext cx="5810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817BB9A7-4EF2-4259-9CE1-EDF740FE7285}"/>
                    </a:ext>
                  </a:extLst>
                </p14:cNvPr>
                <p14:cNvContentPartPr/>
                <p14:nvPr/>
              </p14:nvContentPartPr>
              <p14:xfrm>
                <a:off x="11849381" y="814055"/>
                <a:ext cx="31680" cy="5814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817BB9A7-4EF2-4259-9CE1-EDF740FE728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845061" y="809735"/>
                  <a:ext cx="40320" cy="59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67F08469-8ED1-4026-9D15-656576100CEF}"/>
                    </a:ext>
                  </a:extLst>
                </p14:cNvPr>
                <p14:cNvContentPartPr/>
                <p14:nvPr/>
              </p14:nvContentPartPr>
              <p14:xfrm>
                <a:off x="11634461" y="1068575"/>
                <a:ext cx="399240" cy="651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67F08469-8ED1-4026-9D15-656576100CE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630141" y="1064255"/>
                  <a:ext cx="4078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5948FE68-A8B6-42B1-AD2C-190134D130BB}"/>
                    </a:ext>
                  </a:extLst>
                </p14:cNvPr>
                <p14:cNvContentPartPr/>
                <p14:nvPr/>
              </p14:nvContentPartPr>
              <p14:xfrm>
                <a:off x="11925341" y="1225535"/>
                <a:ext cx="241200" cy="19872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5948FE68-A8B6-42B1-AD2C-190134D130B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921021" y="1221215"/>
                  <a:ext cx="2498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55D22A93-FC7C-44CD-AD92-576D70139FB1}"/>
                    </a:ext>
                  </a:extLst>
                </p14:cNvPr>
                <p14:cNvContentPartPr/>
                <p14:nvPr/>
              </p14:nvContentPartPr>
              <p14:xfrm>
                <a:off x="77741" y="2047415"/>
                <a:ext cx="611280" cy="2433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55D22A93-FC7C-44CD-AD92-576D70139FB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3421" y="2043095"/>
                  <a:ext cx="6199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312F7289-526A-40F0-B7C5-2F19A97221D9}"/>
                    </a:ext>
                  </a:extLst>
                </p14:cNvPr>
                <p14:cNvContentPartPr/>
                <p14:nvPr/>
              </p14:nvContentPartPr>
              <p14:xfrm>
                <a:off x="736901" y="2096015"/>
                <a:ext cx="291600" cy="22284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312F7289-526A-40F0-B7C5-2F19A97221D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32581" y="2091695"/>
                  <a:ext cx="3002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77321C0E-723C-4234-B85C-1CDFFB0EB0FF}"/>
                    </a:ext>
                  </a:extLst>
                </p14:cNvPr>
                <p14:cNvContentPartPr/>
                <p14:nvPr/>
              </p14:nvContentPartPr>
              <p14:xfrm>
                <a:off x="1657781" y="2098535"/>
                <a:ext cx="126360" cy="19188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77321C0E-723C-4234-B85C-1CDFFB0EB0F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653461" y="2094215"/>
                  <a:ext cx="1350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08DCBD11-F9EE-4D21-A26D-1BD5748E487C}"/>
                    </a:ext>
                  </a:extLst>
                </p14:cNvPr>
                <p14:cNvContentPartPr/>
                <p14:nvPr/>
              </p14:nvContentPartPr>
              <p14:xfrm>
                <a:off x="1655621" y="1948055"/>
                <a:ext cx="36360" cy="111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08DCBD11-F9EE-4D21-A26D-1BD5748E487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651301" y="1943735"/>
                  <a:ext cx="45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A7AEA55C-3724-49BC-AED7-31FBBBD13E01}"/>
                    </a:ext>
                  </a:extLst>
                </p14:cNvPr>
                <p14:cNvContentPartPr/>
                <p14:nvPr/>
              </p14:nvContentPartPr>
              <p14:xfrm>
                <a:off x="2467781" y="1920335"/>
                <a:ext cx="287280" cy="3297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A7AEA55C-3724-49BC-AED7-31FBBBD13E0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463461" y="1916015"/>
                  <a:ext cx="2959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03B64C82-43AC-4AFD-8714-A525056A4272}"/>
                    </a:ext>
                  </a:extLst>
                </p14:cNvPr>
                <p14:cNvContentPartPr/>
                <p14:nvPr/>
              </p14:nvContentPartPr>
              <p14:xfrm>
                <a:off x="2792501" y="2033375"/>
                <a:ext cx="250560" cy="18540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03B64C82-43AC-4AFD-8714-A525056A427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788181" y="2029055"/>
                  <a:ext cx="2592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53EB5EBB-B53A-4326-8B09-E779926B2CE4}"/>
                    </a:ext>
                  </a:extLst>
                </p14:cNvPr>
                <p14:cNvContentPartPr/>
                <p14:nvPr/>
              </p14:nvContentPartPr>
              <p14:xfrm>
                <a:off x="3086621" y="2065415"/>
                <a:ext cx="312840" cy="18540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53EB5EBB-B53A-4326-8B09-E779926B2CE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082301" y="2061095"/>
                  <a:ext cx="3214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14F139CE-FFFF-4448-B5B2-FFF371E0F630}"/>
                    </a:ext>
                  </a:extLst>
                </p14:cNvPr>
                <p14:cNvContentPartPr/>
                <p14:nvPr/>
              </p14:nvContentPartPr>
              <p14:xfrm>
                <a:off x="3446261" y="2079455"/>
                <a:ext cx="234000" cy="14112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14F139CE-FFFF-4448-B5B2-FFF371E0F63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441941" y="2075135"/>
                  <a:ext cx="2426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8F717136-9043-4DCF-B52B-A7BC2D430093}"/>
                    </a:ext>
                  </a:extLst>
                </p14:cNvPr>
                <p14:cNvContentPartPr/>
                <p14:nvPr/>
              </p14:nvContentPartPr>
              <p14:xfrm>
                <a:off x="3584141" y="1655375"/>
                <a:ext cx="341640" cy="5936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8F717136-9043-4DCF-B52B-A7BC2D43009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579821" y="1651055"/>
                  <a:ext cx="35028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37D58C16-40AE-44E5-A80E-87CB44A95F47}"/>
                    </a:ext>
                  </a:extLst>
                </p14:cNvPr>
                <p14:cNvContentPartPr/>
                <p14:nvPr/>
              </p14:nvContentPartPr>
              <p14:xfrm>
                <a:off x="3999941" y="1872815"/>
                <a:ext cx="90360" cy="35244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37D58C16-40AE-44E5-A80E-87CB44A95F4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995621" y="1868495"/>
                  <a:ext cx="990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9D013E3B-E3D8-48E8-B0B2-0AF3618D4F7A}"/>
                    </a:ext>
                  </a:extLst>
                </p14:cNvPr>
                <p14:cNvContentPartPr/>
                <p14:nvPr/>
              </p14:nvContentPartPr>
              <p14:xfrm>
                <a:off x="2105621" y="1736375"/>
                <a:ext cx="192600" cy="14760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9D013E3B-E3D8-48E8-B0B2-0AF3618D4F7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101301" y="1732055"/>
                  <a:ext cx="2012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6A2B5F31-312B-4CD9-AF63-D66596799D2A}"/>
                    </a:ext>
                  </a:extLst>
                </p14:cNvPr>
                <p14:cNvContentPartPr/>
                <p14:nvPr/>
              </p14:nvContentPartPr>
              <p14:xfrm>
                <a:off x="2158901" y="1810175"/>
                <a:ext cx="195480" cy="12528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6A2B5F31-312B-4CD9-AF63-D66596799D2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154581" y="1805855"/>
                  <a:ext cx="2041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678F0AE6-7A8E-4488-BB65-2255F271F346}"/>
                    </a:ext>
                  </a:extLst>
                </p14:cNvPr>
                <p14:cNvContentPartPr/>
                <p14:nvPr/>
              </p14:nvContentPartPr>
              <p14:xfrm>
                <a:off x="4199741" y="1682375"/>
                <a:ext cx="101520" cy="13572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678F0AE6-7A8E-4488-BB65-2255F271F34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195421" y="1678055"/>
                  <a:ext cx="1101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27F33B1B-8C1D-4F79-98AA-09A7532C7606}"/>
                    </a:ext>
                  </a:extLst>
                </p14:cNvPr>
                <p14:cNvContentPartPr/>
                <p14:nvPr/>
              </p14:nvContentPartPr>
              <p14:xfrm>
                <a:off x="4295141" y="1689575"/>
                <a:ext cx="85680" cy="1314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27F33B1B-8C1D-4F79-98AA-09A7532C760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290821" y="1685255"/>
                  <a:ext cx="943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DA282810-846D-46F4-B715-F1233F1DFC3B}"/>
                    </a:ext>
                  </a:extLst>
                </p14:cNvPr>
                <p14:cNvContentPartPr/>
                <p14:nvPr/>
              </p14:nvContentPartPr>
              <p14:xfrm>
                <a:off x="4565861" y="2076215"/>
                <a:ext cx="288720" cy="2296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DA282810-846D-46F4-B715-F1233F1DFC3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561541" y="2071895"/>
                  <a:ext cx="2973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33985FEE-ED31-48A9-B873-9FF4335318C5}"/>
                    </a:ext>
                  </a:extLst>
                </p14:cNvPr>
                <p14:cNvContentPartPr/>
                <p14:nvPr/>
              </p14:nvContentPartPr>
              <p14:xfrm>
                <a:off x="4831541" y="2051375"/>
                <a:ext cx="444240" cy="21348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33985FEE-ED31-48A9-B873-9FF4335318C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27221" y="2047055"/>
                  <a:ext cx="4528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32B3F89D-5BA4-402A-8231-97169CE0B74E}"/>
                    </a:ext>
                  </a:extLst>
                </p14:cNvPr>
                <p14:cNvContentPartPr/>
                <p14:nvPr/>
              </p14:nvContentPartPr>
              <p14:xfrm>
                <a:off x="5387381" y="2079095"/>
                <a:ext cx="493560" cy="2361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32B3F89D-5BA4-402A-8231-97169CE0B74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383061" y="2074775"/>
                  <a:ext cx="502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A257BFE6-515A-4718-8789-461D73EE8AC7}"/>
                    </a:ext>
                  </a:extLst>
                </p14:cNvPr>
                <p14:cNvContentPartPr/>
                <p14:nvPr/>
              </p14:nvContentPartPr>
              <p14:xfrm>
                <a:off x="5972021" y="2020415"/>
                <a:ext cx="1700280" cy="2628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A257BFE6-515A-4718-8789-461D73EE8AC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967701" y="2016095"/>
                  <a:ext cx="17089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56ADC344-4E20-4A4C-A4B9-DA4FCD16C854}"/>
                    </a:ext>
                  </a:extLst>
                </p14:cNvPr>
                <p14:cNvContentPartPr/>
                <p14:nvPr/>
              </p14:nvContentPartPr>
              <p14:xfrm>
                <a:off x="7662941" y="2066495"/>
                <a:ext cx="379080" cy="23364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56ADC344-4E20-4A4C-A4B9-DA4FCD16C85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658621" y="2062175"/>
                  <a:ext cx="3877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6716A753-B895-435F-9C31-4D4C52D16ED0}"/>
                    </a:ext>
                  </a:extLst>
                </p14:cNvPr>
                <p14:cNvContentPartPr/>
                <p14:nvPr/>
              </p14:nvContentPartPr>
              <p14:xfrm>
                <a:off x="8220941" y="1766255"/>
                <a:ext cx="295560" cy="5385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6716A753-B895-435F-9C31-4D4C52D16ED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216621" y="1761935"/>
                  <a:ext cx="30420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2B71CA49-719F-4CBB-A63E-FDE1B8FB0FCA}"/>
                    </a:ext>
                  </a:extLst>
                </p14:cNvPr>
                <p14:cNvContentPartPr/>
                <p14:nvPr/>
              </p14:nvContentPartPr>
              <p14:xfrm>
                <a:off x="8480501" y="2099975"/>
                <a:ext cx="137520" cy="17496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2B71CA49-719F-4CBB-A63E-FDE1B8FB0FC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76181" y="2095655"/>
                  <a:ext cx="1461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373C4A71-A2B4-4BEB-AE9F-588DE76E11B8}"/>
                    </a:ext>
                  </a:extLst>
                </p14:cNvPr>
                <p14:cNvContentPartPr/>
                <p14:nvPr/>
              </p14:nvContentPartPr>
              <p14:xfrm>
                <a:off x="9021581" y="1603895"/>
                <a:ext cx="276480" cy="9180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373C4A71-A2B4-4BEB-AE9F-588DE76E11B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017261" y="1599575"/>
                  <a:ext cx="285120" cy="9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40C50CA0-4DDD-44EE-9AB0-B02667FDB300}"/>
                    </a:ext>
                  </a:extLst>
                </p14:cNvPr>
                <p14:cNvContentPartPr/>
                <p14:nvPr/>
              </p14:nvContentPartPr>
              <p14:xfrm>
                <a:off x="9371861" y="2003495"/>
                <a:ext cx="242280" cy="24300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40C50CA0-4DDD-44EE-9AB0-B02667FDB30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367541" y="1999175"/>
                  <a:ext cx="2509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C99C4DC7-E1CC-4E33-A386-96ABDD9487E7}"/>
                    </a:ext>
                  </a:extLst>
                </p14:cNvPr>
                <p14:cNvContentPartPr/>
                <p14:nvPr/>
              </p14:nvContentPartPr>
              <p14:xfrm>
                <a:off x="9679661" y="1961735"/>
                <a:ext cx="328320" cy="30600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C99C4DC7-E1CC-4E33-A386-96ABDD9487E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675341" y="1957415"/>
                  <a:ext cx="3369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3EE4149F-0F8C-4A0E-94D9-955E2B9EEB63}"/>
                    </a:ext>
                  </a:extLst>
                </p14:cNvPr>
                <p14:cNvContentPartPr/>
                <p14:nvPr/>
              </p14:nvContentPartPr>
              <p14:xfrm>
                <a:off x="10073861" y="1968215"/>
                <a:ext cx="284760" cy="3211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3EE4149F-0F8C-4A0E-94D9-955E2B9EEB6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069541" y="1963895"/>
                  <a:ext cx="2934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E55BB8D2-4453-4BE9-9B14-F9759EE73016}"/>
                    </a:ext>
                  </a:extLst>
                </p14:cNvPr>
                <p14:cNvContentPartPr/>
                <p14:nvPr/>
              </p14:nvContentPartPr>
              <p14:xfrm>
                <a:off x="10396061" y="2071175"/>
                <a:ext cx="280080" cy="2055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E55BB8D2-4453-4BE9-9B14-F9759EE7301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391741" y="2066855"/>
                  <a:ext cx="2887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ACEA6528-11AD-4515-92AA-AB4F425AE310}"/>
                    </a:ext>
                  </a:extLst>
                </p14:cNvPr>
                <p14:cNvContentPartPr/>
                <p14:nvPr/>
              </p14:nvContentPartPr>
              <p14:xfrm>
                <a:off x="10694501" y="1980095"/>
                <a:ext cx="272520" cy="3351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ACEA6528-11AD-4515-92AA-AB4F425AE31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690181" y="1975775"/>
                  <a:ext cx="28116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948CDC1C-CADD-4C46-AB1A-B9C161868BAF}"/>
                    </a:ext>
                  </a:extLst>
                </p14:cNvPr>
                <p14:cNvContentPartPr/>
                <p14:nvPr/>
              </p14:nvContentPartPr>
              <p14:xfrm>
                <a:off x="11008061" y="2033015"/>
                <a:ext cx="302760" cy="25524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948CDC1C-CADD-4C46-AB1A-B9C161868BA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003741" y="2028695"/>
                  <a:ext cx="3114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7BAEF21F-2AC8-4B22-940F-9100ACCB83EC}"/>
                    </a:ext>
                  </a:extLst>
                </p14:cNvPr>
                <p14:cNvContentPartPr/>
                <p14:nvPr/>
              </p14:nvContentPartPr>
              <p14:xfrm>
                <a:off x="200501" y="2696135"/>
                <a:ext cx="389880" cy="49788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7BAEF21F-2AC8-4B22-940F-9100ACCB83E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96181" y="2691815"/>
                  <a:ext cx="39852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CDDAF374-EDCE-4105-A71E-60C64574EE88}"/>
                    </a:ext>
                  </a:extLst>
                </p14:cNvPr>
                <p14:cNvContentPartPr/>
                <p14:nvPr/>
              </p14:nvContentPartPr>
              <p14:xfrm>
                <a:off x="763901" y="2615855"/>
                <a:ext cx="20160" cy="24120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CDDAF374-EDCE-4105-A71E-60C64574EE8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59581" y="2611535"/>
                  <a:ext cx="288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3A571618-C5A8-4409-9CFC-DFCAFF286805}"/>
                    </a:ext>
                  </a:extLst>
                </p14:cNvPr>
                <p14:cNvContentPartPr/>
                <p14:nvPr/>
              </p14:nvContentPartPr>
              <p14:xfrm>
                <a:off x="1034981" y="2949935"/>
                <a:ext cx="469440" cy="21492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3A571618-C5A8-4409-9CFC-DFCAFF28680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30661" y="2945615"/>
                  <a:ext cx="4780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724AC081-B3B0-4A9C-930A-8F16C4F6F636}"/>
                    </a:ext>
                  </a:extLst>
                </p14:cNvPr>
                <p14:cNvContentPartPr/>
                <p14:nvPr/>
              </p14:nvContentPartPr>
              <p14:xfrm>
                <a:off x="1534661" y="2915015"/>
                <a:ext cx="339120" cy="25128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724AC081-B3B0-4A9C-930A-8F16C4F6F63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530341" y="2910695"/>
                  <a:ext cx="3477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E3020E70-C5EA-4128-82A8-8B96FCFDCF99}"/>
                    </a:ext>
                  </a:extLst>
                </p14:cNvPr>
                <p14:cNvContentPartPr/>
                <p14:nvPr/>
              </p14:nvContentPartPr>
              <p14:xfrm>
                <a:off x="1896101" y="2915015"/>
                <a:ext cx="586440" cy="26820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E3020E70-C5EA-4128-82A8-8B96FCFDCF9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891781" y="2910695"/>
                  <a:ext cx="5950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B02A7C39-0107-4F03-8788-E39FAC0E64FB}"/>
                    </a:ext>
                  </a:extLst>
                </p14:cNvPr>
                <p14:cNvContentPartPr/>
                <p14:nvPr/>
              </p14:nvContentPartPr>
              <p14:xfrm>
                <a:off x="2947661" y="2892695"/>
                <a:ext cx="327960" cy="2498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B02A7C39-0107-4F03-8788-E39FAC0E64F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43341" y="2888375"/>
                  <a:ext cx="3366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7721144B-B60A-43BA-AE76-BC924F3673E4}"/>
                    </a:ext>
                  </a:extLst>
                </p14:cNvPr>
                <p14:cNvContentPartPr/>
                <p14:nvPr/>
              </p14:nvContentPartPr>
              <p14:xfrm>
                <a:off x="3270941" y="2456735"/>
                <a:ext cx="124920" cy="6804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7721144B-B60A-43BA-AE76-BC924F3673E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266621" y="2452415"/>
                  <a:ext cx="133560" cy="68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2875738D-102C-4637-9B62-BB3DF5656699}"/>
                    </a:ext>
                  </a:extLst>
                </p14:cNvPr>
                <p14:cNvContentPartPr/>
                <p14:nvPr/>
              </p14:nvContentPartPr>
              <p14:xfrm>
                <a:off x="3464981" y="2944535"/>
                <a:ext cx="251280" cy="22788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2875738D-102C-4637-9B62-BB3DF565669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460661" y="2940215"/>
                  <a:ext cx="2599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83A8BFF8-0684-4147-9220-609E39D934D3}"/>
                    </a:ext>
                  </a:extLst>
                </p14:cNvPr>
                <p14:cNvContentPartPr/>
                <p14:nvPr/>
              </p14:nvContentPartPr>
              <p14:xfrm>
                <a:off x="3869621" y="2574095"/>
                <a:ext cx="924480" cy="61452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83A8BFF8-0684-4147-9220-609E39D934D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865301" y="2569775"/>
                  <a:ext cx="93312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583FE2C-FB2E-4479-84DF-AB1E3A89E98A}"/>
                    </a:ext>
                  </a:extLst>
                </p14:cNvPr>
                <p14:cNvContentPartPr/>
                <p14:nvPr/>
              </p14:nvContentPartPr>
              <p14:xfrm>
                <a:off x="5399981" y="2897015"/>
                <a:ext cx="310680" cy="24624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583FE2C-FB2E-4479-84DF-AB1E3A89E98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395661" y="2892695"/>
                  <a:ext cx="3193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F7804737-EFEC-45AB-91DC-5378AFE7DBC8}"/>
                    </a:ext>
                  </a:extLst>
                </p14:cNvPr>
                <p14:cNvContentPartPr/>
                <p14:nvPr/>
              </p14:nvContentPartPr>
              <p14:xfrm>
                <a:off x="5308541" y="2877935"/>
                <a:ext cx="436680" cy="2304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F7804737-EFEC-45AB-91DC-5378AFE7DBC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304221" y="2873615"/>
                  <a:ext cx="4453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A7B4C272-239B-46A1-A79A-C992FF3A02E7}"/>
                    </a:ext>
                  </a:extLst>
                </p14:cNvPr>
                <p14:cNvContentPartPr/>
                <p14:nvPr/>
              </p14:nvContentPartPr>
              <p14:xfrm>
                <a:off x="6068501" y="2520095"/>
                <a:ext cx="330480" cy="7376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A7B4C272-239B-46A1-A79A-C992FF3A02E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064181" y="2515775"/>
                  <a:ext cx="339120" cy="74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7C1646B7-632A-4CC2-8D82-32C0416AC9AD}"/>
                    </a:ext>
                  </a:extLst>
                </p14:cNvPr>
                <p14:cNvContentPartPr/>
                <p14:nvPr/>
              </p14:nvContentPartPr>
              <p14:xfrm>
                <a:off x="6791021" y="2997815"/>
                <a:ext cx="52920" cy="8784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7C1646B7-632A-4CC2-8D82-32C0416AC9A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86701" y="2993495"/>
                  <a:ext cx="6156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D14B8E89-F676-4EAD-A8AE-B41F121DFAC3}"/>
                    </a:ext>
                  </a:extLst>
                </p14:cNvPr>
                <p14:cNvContentPartPr/>
                <p14:nvPr/>
              </p14:nvContentPartPr>
              <p14:xfrm>
                <a:off x="6737021" y="2852015"/>
                <a:ext cx="33120" cy="262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D14B8E89-F676-4EAD-A8AE-B41F121DFAC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732701" y="2847695"/>
                  <a:ext cx="417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9E1C7D9F-BBC1-475F-A29E-07DE1588348D}"/>
                    </a:ext>
                  </a:extLst>
                </p14:cNvPr>
                <p14:cNvContentPartPr/>
                <p14:nvPr/>
              </p14:nvContentPartPr>
              <p14:xfrm>
                <a:off x="6996941" y="2587775"/>
                <a:ext cx="333360" cy="51948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9E1C7D9F-BBC1-475F-A29E-07DE1588348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92621" y="2583455"/>
                  <a:ext cx="342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080F0014-ED96-4E78-AD47-A771184B7684}"/>
                    </a:ext>
                  </a:extLst>
                </p14:cNvPr>
                <p14:cNvContentPartPr/>
                <p14:nvPr/>
              </p14:nvContentPartPr>
              <p14:xfrm>
                <a:off x="7633781" y="3011495"/>
                <a:ext cx="59760" cy="5083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080F0014-ED96-4E78-AD47-A771184B768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629461" y="3007175"/>
                  <a:ext cx="6840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AB732583-BC16-49E3-B095-31B05E0EF96D}"/>
                    </a:ext>
                  </a:extLst>
                </p14:cNvPr>
                <p14:cNvContentPartPr/>
                <p14:nvPr/>
              </p14:nvContentPartPr>
              <p14:xfrm>
                <a:off x="7604621" y="2978735"/>
                <a:ext cx="321120" cy="18252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AB732583-BC16-49E3-B095-31B05E0EF96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600301" y="2974415"/>
                  <a:ext cx="3297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E7F33447-3E97-4E48-80A1-F02A25905B5F}"/>
                    </a:ext>
                  </a:extLst>
                </p14:cNvPr>
                <p14:cNvContentPartPr/>
                <p14:nvPr/>
              </p14:nvContentPartPr>
              <p14:xfrm>
                <a:off x="7972901" y="2897015"/>
                <a:ext cx="264240" cy="2563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E7F33447-3E97-4E48-80A1-F02A25905B5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968581" y="2892695"/>
                  <a:ext cx="2728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07F27742-BB40-4D82-B268-14E058E2CEF0}"/>
                    </a:ext>
                  </a:extLst>
                </p14:cNvPr>
                <p14:cNvContentPartPr/>
                <p14:nvPr/>
              </p14:nvContentPartPr>
              <p14:xfrm>
                <a:off x="8287901" y="2988815"/>
                <a:ext cx="307080" cy="1526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07F27742-BB40-4D82-B268-14E058E2CEF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283581" y="2984495"/>
                  <a:ext cx="3157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C8E932CF-7058-4E7C-A289-AABFF7C11545}"/>
                    </a:ext>
                  </a:extLst>
                </p14:cNvPr>
                <p14:cNvContentPartPr/>
                <p14:nvPr/>
              </p14:nvContentPartPr>
              <p14:xfrm>
                <a:off x="8759141" y="2942735"/>
                <a:ext cx="244440" cy="20520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C8E932CF-7058-4E7C-A289-AABFF7C1154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754821" y="2938415"/>
                  <a:ext cx="2530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42884CDB-1194-4C2D-856D-A9513546B045}"/>
                    </a:ext>
                  </a:extLst>
                </p14:cNvPr>
                <p14:cNvContentPartPr/>
                <p14:nvPr/>
              </p14:nvContentPartPr>
              <p14:xfrm>
                <a:off x="9044981" y="2626655"/>
                <a:ext cx="83880" cy="48132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42884CDB-1194-4C2D-856D-A9513546B04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040661" y="2622335"/>
                  <a:ext cx="9252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26F27EA6-20F3-4620-A109-8443CFAC5804}"/>
                    </a:ext>
                  </a:extLst>
                </p14:cNvPr>
                <p14:cNvContentPartPr/>
                <p14:nvPr/>
              </p14:nvContentPartPr>
              <p14:xfrm>
                <a:off x="9193301" y="3011495"/>
                <a:ext cx="266040" cy="1605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26F27EA6-20F3-4620-A109-8443CFAC580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188981" y="3007175"/>
                  <a:ext cx="2746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E8F59713-6E48-45BE-94ED-FFAE9A2737E2}"/>
                    </a:ext>
                  </a:extLst>
                </p14:cNvPr>
                <p14:cNvContentPartPr/>
                <p14:nvPr/>
              </p14:nvContentPartPr>
              <p14:xfrm>
                <a:off x="9579581" y="2639975"/>
                <a:ext cx="119520" cy="5029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E8F59713-6E48-45BE-94ED-FFAE9A2737E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575261" y="2635655"/>
                  <a:ext cx="1281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FF2C6207-DA29-482B-B0D7-BB0436EEC8C8}"/>
                    </a:ext>
                  </a:extLst>
                </p14:cNvPr>
                <p14:cNvContentPartPr/>
                <p14:nvPr/>
              </p14:nvContentPartPr>
              <p14:xfrm>
                <a:off x="9471221" y="2843015"/>
                <a:ext cx="207000" cy="1764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FF2C6207-DA29-482B-B0D7-BB0436EEC8C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9466901" y="2838695"/>
                  <a:ext cx="2156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24C4DF1B-EEAC-4AC5-9E56-C3BEED4EBA1B}"/>
                    </a:ext>
                  </a:extLst>
                </p14:cNvPr>
                <p14:cNvContentPartPr/>
                <p14:nvPr/>
              </p14:nvContentPartPr>
              <p14:xfrm>
                <a:off x="9787661" y="2668415"/>
                <a:ext cx="113040" cy="53460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24C4DF1B-EEAC-4AC5-9E56-C3BEED4EBA1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783341" y="2664095"/>
                  <a:ext cx="12168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881AA6F2-D40D-403F-AC48-F0648A2F025A}"/>
                    </a:ext>
                  </a:extLst>
                </p14:cNvPr>
                <p14:cNvContentPartPr/>
                <p14:nvPr/>
              </p14:nvContentPartPr>
              <p14:xfrm>
                <a:off x="9654821" y="2858135"/>
                <a:ext cx="290880" cy="2016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881AA6F2-D40D-403F-AC48-F0648A2F025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650501" y="2853815"/>
                  <a:ext cx="2995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1983DA44-87F9-446B-9B86-112BBDCEF4A3}"/>
                    </a:ext>
                  </a:extLst>
                </p14:cNvPr>
                <p14:cNvContentPartPr/>
                <p14:nvPr/>
              </p14:nvContentPartPr>
              <p14:xfrm>
                <a:off x="9943901" y="3027335"/>
                <a:ext cx="261720" cy="1839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1983DA44-87F9-446B-9B86-112BBDCEF4A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939581" y="3023015"/>
                  <a:ext cx="2703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A034115C-61B9-48B6-8D86-0DDEB39B2F25}"/>
                    </a:ext>
                  </a:extLst>
                </p14:cNvPr>
                <p14:cNvContentPartPr/>
                <p14:nvPr/>
              </p14:nvContentPartPr>
              <p14:xfrm>
                <a:off x="10457261" y="2953535"/>
                <a:ext cx="378000" cy="1933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A034115C-61B9-48B6-8D86-0DDEB39B2F2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452941" y="2949215"/>
                  <a:ext cx="3866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F8B39A29-1D6F-4510-AB47-4D3A4AEBC392}"/>
                    </a:ext>
                  </a:extLst>
                </p14:cNvPr>
                <p14:cNvContentPartPr/>
                <p14:nvPr/>
              </p14:nvContentPartPr>
              <p14:xfrm>
                <a:off x="10896461" y="3026615"/>
                <a:ext cx="54360" cy="67176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F8B39A29-1D6F-4510-AB47-4D3A4AEBC39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892141" y="3022295"/>
                  <a:ext cx="63000" cy="6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0A1E2C72-5205-4D21-8B7F-590022A7D76F}"/>
                    </a:ext>
                  </a:extLst>
                </p14:cNvPr>
                <p14:cNvContentPartPr/>
                <p14:nvPr/>
              </p14:nvContentPartPr>
              <p14:xfrm>
                <a:off x="10875221" y="3035975"/>
                <a:ext cx="265680" cy="17208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0A1E2C72-5205-4D21-8B7F-590022A7D76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870901" y="3031655"/>
                  <a:ext cx="2743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40C7BB2D-5570-44F1-AE6B-1E7097C6C730}"/>
                    </a:ext>
                  </a:extLst>
                </p14:cNvPr>
                <p14:cNvContentPartPr/>
                <p14:nvPr/>
              </p14:nvContentPartPr>
              <p14:xfrm>
                <a:off x="11167181" y="3089975"/>
                <a:ext cx="65160" cy="60768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40C7BB2D-5570-44F1-AE6B-1E7097C6C73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162861" y="3085655"/>
                  <a:ext cx="73800" cy="61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27EC4451-A905-454C-A55E-11922651F72F}"/>
                    </a:ext>
                  </a:extLst>
                </p14:cNvPr>
                <p14:cNvContentPartPr/>
                <p14:nvPr/>
              </p14:nvContentPartPr>
              <p14:xfrm>
                <a:off x="11156021" y="3085655"/>
                <a:ext cx="235440" cy="1432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27EC4451-A905-454C-A55E-11922651F72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151701" y="3081335"/>
                  <a:ext cx="2440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F137724C-E2C7-4870-BB22-33AF4B809F4E}"/>
                    </a:ext>
                  </a:extLst>
                </p14:cNvPr>
                <p14:cNvContentPartPr/>
                <p14:nvPr/>
              </p14:nvContentPartPr>
              <p14:xfrm>
                <a:off x="11417741" y="3068015"/>
                <a:ext cx="154800" cy="20124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F137724C-E2C7-4870-BB22-33AF4B809F4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413421" y="3063695"/>
                  <a:ext cx="1634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0ACFD390-2EF6-4B1E-B2D7-A13F1CD5C28E}"/>
                    </a:ext>
                  </a:extLst>
                </p14:cNvPr>
                <p14:cNvContentPartPr/>
                <p14:nvPr/>
              </p14:nvContentPartPr>
              <p14:xfrm>
                <a:off x="11599901" y="3043175"/>
                <a:ext cx="241920" cy="24732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0ACFD390-2EF6-4B1E-B2D7-A13F1CD5C28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595581" y="3038855"/>
                  <a:ext cx="2505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8C72DD59-440E-467E-8068-DCB2CBC69D3D}"/>
                    </a:ext>
                  </a:extLst>
                </p14:cNvPr>
                <p14:cNvContentPartPr/>
                <p14:nvPr/>
              </p14:nvContentPartPr>
              <p14:xfrm>
                <a:off x="11895101" y="3050015"/>
                <a:ext cx="295560" cy="3020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8C72DD59-440E-467E-8068-DCB2CBC69D3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890781" y="3045695"/>
                  <a:ext cx="3042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68732AE9-E2F9-4FEC-AB8F-8DBB84C77C85}"/>
                    </a:ext>
                  </a:extLst>
                </p14:cNvPr>
                <p14:cNvContentPartPr/>
                <p14:nvPr/>
              </p14:nvContentPartPr>
              <p14:xfrm>
                <a:off x="193661" y="3702335"/>
                <a:ext cx="285840" cy="23508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68732AE9-E2F9-4FEC-AB8F-8DBB84C77C8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89341" y="3698015"/>
                  <a:ext cx="2944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39B877B7-62DE-451F-A882-C5ED122E9641}"/>
                    </a:ext>
                  </a:extLst>
                </p14:cNvPr>
                <p14:cNvContentPartPr/>
                <p14:nvPr/>
              </p14:nvContentPartPr>
              <p14:xfrm>
                <a:off x="472301" y="3429815"/>
                <a:ext cx="135360" cy="50688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39B877B7-62DE-451F-A882-C5ED122E964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67981" y="3425495"/>
                  <a:ext cx="14400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1A9FFB49-EB2E-464D-A113-4130275E8F18}"/>
                    </a:ext>
                  </a:extLst>
                </p14:cNvPr>
                <p14:cNvContentPartPr/>
                <p14:nvPr/>
              </p14:nvContentPartPr>
              <p14:xfrm>
                <a:off x="690461" y="3720695"/>
                <a:ext cx="243720" cy="24804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1A9FFB49-EB2E-464D-A113-4130275E8F1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86141" y="3716375"/>
                  <a:ext cx="2523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AE9C2FE1-FEC9-4A74-A27F-1B5CE9C46A6F}"/>
                    </a:ext>
                  </a:extLst>
                </p14:cNvPr>
                <p14:cNvContentPartPr/>
                <p14:nvPr/>
              </p14:nvContentPartPr>
              <p14:xfrm>
                <a:off x="941381" y="3426575"/>
                <a:ext cx="473040" cy="103248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AE9C2FE1-FEC9-4A74-A27F-1B5CE9C46A6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37061" y="3422255"/>
                  <a:ext cx="481680" cy="10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5E0EEA44-F016-4E0E-8800-D86A458404DE}"/>
                    </a:ext>
                  </a:extLst>
                </p14:cNvPr>
                <p14:cNvContentPartPr/>
                <p14:nvPr/>
              </p14:nvContentPartPr>
              <p14:xfrm>
                <a:off x="1006901" y="3901415"/>
                <a:ext cx="235800" cy="284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5E0EEA44-F016-4E0E-8800-D86A458404D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02581" y="3897095"/>
                  <a:ext cx="2444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7BF46724-C1C3-4B31-9FF5-990B77CDE83F}"/>
                    </a:ext>
                  </a:extLst>
                </p14:cNvPr>
                <p14:cNvContentPartPr/>
                <p14:nvPr/>
              </p14:nvContentPartPr>
              <p14:xfrm>
                <a:off x="1362941" y="3674615"/>
                <a:ext cx="70560" cy="26028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7BF46724-C1C3-4B31-9FF5-990B77CDE83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358621" y="3670295"/>
                  <a:ext cx="792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28301563-2802-4AEE-B833-0F0B7D8420D2}"/>
                    </a:ext>
                  </a:extLst>
                </p14:cNvPr>
                <p14:cNvContentPartPr/>
                <p14:nvPr/>
              </p14:nvContentPartPr>
              <p14:xfrm>
                <a:off x="1581101" y="3800255"/>
                <a:ext cx="278640" cy="18792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28301563-2802-4AEE-B833-0F0B7D8420D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576781" y="3795935"/>
                  <a:ext cx="2872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A994FE14-C288-4BCA-B259-54662F0CDA4D}"/>
                    </a:ext>
                  </a:extLst>
                </p14:cNvPr>
                <p14:cNvContentPartPr/>
                <p14:nvPr/>
              </p14:nvContentPartPr>
              <p14:xfrm>
                <a:off x="1904381" y="3766055"/>
                <a:ext cx="115560" cy="19332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A994FE14-C288-4BCA-B259-54662F0CDA4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900061" y="3761735"/>
                  <a:ext cx="124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546A2EAD-871C-4C35-9350-0620562687B8}"/>
                    </a:ext>
                  </a:extLst>
                </p14:cNvPr>
                <p14:cNvContentPartPr/>
                <p14:nvPr/>
              </p14:nvContentPartPr>
              <p14:xfrm>
                <a:off x="2300381" y="3410015"/>
                <a:ext cx="221760" cy="5814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546A2EAD-871C-4C35-9350-0620562687B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296061" y="3405695"/>
                  <a:ext cx="230400" cy="59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F5F84C3E-AF41-4606-BD43-C93824CAF697}"/>
                    </a:ext>
                  </a:extLst>
                </p14:cNvPr>
                <p14:cNvContentPartPr/>
                <p14:nvPr/>
              </p14:nvContentPartPr>
              <p14:xfrm>
                <a:off x="2119301" y="3628175"/>
                <a:ext cx="352440" cy="291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F5F84C3E-AF41-4606-BD43-C93824CAF69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114981" y="3623855"/>
                  <a:ext cx="3610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5C006934-EFFC-4BBF-AFF4-2A711A6211C6}"/>
                    </a:ext>
                  </a:extLst>
                </p14:cNvPr>
                <p14:cNvContentPartPr/>
                <p14:nvPr/>
              </p14:nvContentPartPr>
              <p14:xfrm>
                <a:off x="2542661" y="3741575"/>
                <a:ext cx="324720" cy="2430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5C006934-EFFC-4BBF-AFF4-2A711A6211C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538341" y="3737255"/>
                  <a:ext cx="3333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150C4C61-20D9-4D90-B306-6266B0D29FD7}"/>
                    </a:ext>
                  </a:extLst>
                </p14:cNvPr>
                <p14:cNvContentPartPr/>
                <p14:nvPr/>
              </p14:nvContentPartPr>
              <p14:xfrm>
                <a:off x="3404861" y="3695855"/>
                <a:ext cx="595080" cy="25020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150C4C61-20D9-4D90-B306-6266B0D29FD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400541" y="3691535"/>
                  <a:ext cx="6037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B0C0D0E7-4BCE-417E-A1C4-4364A42BBADC}"/>
                    </a:ext>
                  </a:extLst>
                </p14:cNvPr>
                <p14:cNvContentPartPr/>
                <p14:nvPr/>
              </p14:nvContentPartPr>
              <p14:xfrm>
                <a:off x="4156541" y="3748775"/>
                <a:ext cx="299880" cy="22428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B0C0D0E7-4BCE-417E-A1C4-4364A42BBAD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152221" y="3744455"/>
                  <a:ext cx="308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2D0E5B93-53A1-44D5-AE89-D235BCF12F57}"/>
                    </a:ext>
                  </a:extLst>
                </p14:cNvPr>
                <p14:cNvContentPartPr/>
                <p14:nvPr/>
              </p14:nvContentPartPr>
              <p14:xfrm>
                <a:off x="4538501" y="3751295"/>
                <a:ext cx="625320" cy="24444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2D0E5B93-53A1-44D5-AE89-D235BCF12F5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534181" y="3746975"/>
                  <a:ext cx="6339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23731969-4A63-4F38-9DAC-46269D6ACA52}"/>
                    </a:ext>
                  </a:extLst>
                </p14:cNvPr>
                <p14:cNvContentPartPr/>
                <p14:nvPr/>
              </p14:nvContentPartPr>
              <p14:xfrm>
                <a:off x="4998941" y="3699815"/>
                <a:ext cx="14760" cy="3996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23731969-4A63-4F38-9DAC-46269D6ACA5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994621" y="3695495"/>
                  <a:ext cx="234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1A78DB6E-1F2F-4066-8C14-99CB78ECEC37}"/>
                    </a:ext>
                  </a:extLst>
                </p14:cNvPr>
                <p14:cNvContentPartPr/>
                <p14:nvPr/>
              </p14:nvContentPartPr>
              <p14:xfrm>
                <a:off x="5261741" y="3748415"/>
                <a:ext cx="316800" cy="28836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1A78DB6E-1F2F-4066-8C14-99CB78ECEC3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257421" y="3744095"/>
                  <a:ext cx="3254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1CD41B85-4780-4AC3-9DB1-22A306F39BE9}"/>
                    </a:ext>
                  </a:extLst>
                </p14:cNvPr>
                <p14:cNvContentPartPr/>
                <p14:nvPr/>
              </p14:nvContentPartPr>
              <p14:xfrm>
                <a:off x="5700941" y="3769655"/>
                <a:ext cx="59040" cy="71316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1CD41B85-4780-4AC3-9DB1-22A306F39BE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696621" y="3765335"/>
                  <a:ext cx="67680" cy="72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484A2642-26A5-46CF-B999-938CE55FD5CD}"/>
                    </a:ext>
                  </a:extLst>
                </p14:cNvPr>
                <p14:cNvContentPartPr/>
                <p14:nvPr/>
              </p14:nvContentPartPr>
              <p14:xfrm>
                <a:off x="5630741" y="3779375"/>
                <a:ext cx="369720" cy="23112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484A2642-26A5-46CF-B999-938CE55FD5C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626421" y="3775055"/>
                  <a:ext cx="3783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1AC32EFB-209F-44A3-A8B1-0745ABF80D0E}"/>
                    </a:ext>
                  </a:extLst>
                </p14:cNvPr>
                <p14:cNvContentPartPr/>
                <p14:nvPr/>
              </p14:nvContentPartPr>
              <p14:xfrm>
                <a:off x="6010541" y="3807815"/>
                <a:ext cx="329760" cy="19620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1AC32EFB-209F-44A3-A8B1-0745ABF80D0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006221" y="3803495"/>
                  <a:ext cx="338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5358E3E4-6179-45DF-89FB-6A9D49B9A937}"/>
                    </a:ext>
                  </a:extLst>
                </p14:cNvPr>
                <p14:cNvContentPartPr/>
                <p14:nvPr/>
              </p14:nvContentPartPr>
              <p14:xfrm>
                <a:off x="6309341" y="3819335"/>
                <a:ext cx="306360" cy="20880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5358E3E4-6179-45DF-89FB-6A9D49B9A93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305021" y="3815015"/>
                  <a:ext cx="315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0617DCE3-2096-4A99-90A5-9C7983FD813B}"/>
                    </a:ext>
                  </a:extLst>
                </p14:cNvPr>
                <p14:cNvContentPartPr/>
                <p14:nvPr/>
              </p14:nvContentPartPr>
              <p14:xfrm>
                <a:off x="6760781" y="3806375"/>
                <a:ext cx="307080" cy="20700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0617DCE3-2096-4A99-90A5-9C7983FD813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756461" y="3802055"/>
                  <a:ext cx="3157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FDBEA98A-C336-46E2-884A-A08989D86CB4}"/>
                    </a:ext>
                  </a:extLst>
                </p14:cNvPr>
                <p14:cNvContentPartPr/>
                <p14:nvPr/>
              </p14:nvContentPartPr>
              <p14:xfrm>
                <a:off x="7049141" y="3314255"/>
                <a:ext cx="103680" cy="7164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FDBEA98A-C336-46E2-884A-A08989D86CB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044821" y="3309935"/>
                  <a:ext cx="112320" cy="72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27ED7018-C977-42D0-84CA-FDD28993D810}"/>
                    </a:ext>
                  </a:extLst>
                </p14:cNvPr>
                <p14:cNvContentPartPr/>
                <p14:nvPr/>
              </p14:nvContentPartPr>
              <p14:xfrm>
                <a:off x="7249301" y="3836615"/>
                <a:ext cx="218520" cy="24444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27ED7018-C977-42D0-84CA-FDD28993D81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244981" y="3832295"/>
                  <a:ext cx="2271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620EB27E-8758-4F45-9244-4A2A2197DF0F}"/>
                    </a:ext>
                  </a:extLst>
                </p14:cNvPr>
                <p14:cNvContentPartPr/>
                <p14:nvPr/>
              </p14:nvContentPartPr>
              <p14:xfrm>
                <a:off x="7913861" y="3799175"/>
                <a:ext cx="294840" cy="20664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620EB27E-8758-4F45-9244-4A2A2197DF0F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909541" y="3794855"/>
                  <a:ext cx="3034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1AFDE766-229B-4871-8101-6BFE7EE84821}"/>
                    </a:ext>
                  </a:extLst>
                </p14:cNvPr>
                <p14:cNvContentPartPr/>
                <p14:nvPr/>
              </p14:nvContentPartPr>
              <p14:xfrm>
                <a:off x="8215181" y="3866135"/>
                <a:ext cx="169920" cy="15516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1AFDE766-229B-4871-8101-6BFE7EE8482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210861" y="3861815"/>
                  <a:ext cx="1785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A0EE12E8-B078-43EF-922B-D5BC9E59D8C8}"/>
                    </a:ext>
                  </a:extLst>
                </p14:cNvPr>
                <p14:cNvContentPartPr/>
                <p14:nvPr/>
              </p14:nvContentPartPr>
              <p14:xfrm>
                <a:off x="8383301" y="3376175"/>
                <a:ext cx="414000" cy="63108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A0EE12E8-B078-43EF-922B-D5BC9E59D8C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378981" y="3371855"/>
                  <a:ext cx="422640" cy="63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F05CB42E-4C5C-47C9-9FFF-32524BAE22DE}"/>
                    </a:ext>
                  </a:extLst>
                </p14:cNvPr>
                <p14:cNvContentPartPr/>
                <p14:nvPr/>
              </p14:nvContentPartPr>
              <p14:xfrm>
                <a:off x="9124181" y="3807095"/>
                <a:ext cx="22320" cy="6037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F05CB42E-4C5C-47C9-9FFF-32524BAE22D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119861" y="3802775"/>
                  <a:ext cx="30960" cy="61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57629E91-7957-40C9-9C46-043F553A12C5}"/>
                    </a:ext>
                  </a:extLst>
                </p14:cNvPr>
                <p14:cNvContentPartPr/>
                <p14:nvPr/>
              </p14:nvContentPartPr>
              <p14:xfrm>
                <a:off x="9005741" y="3782615"/>
                <a:ext cx="437400" cy="23400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57629E91-7957-40C9-9C46-043F553A12C5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001421" y="3778295"/>
                  <a:ext cx="44604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10ABE38E-D92B-4231-B5B5-5DD16148FE97}"/>
                    </a:ext>
                  </a:extLst>
                </p14:cNvPr>
                <p14:cNvContentPartPr/>
                <p14:nvPr/>
              </p14:nvContentPartPr>
              <p14:xfrm>
                <a:off x="9415061" y="3701255"/>
                <a:ext cx="242280" cy="29268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10ABE38E-D92B-4231-B5B5-5DD16148FE9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410741" y="3696935"/>
                  <a:ext cx="2509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0B5DE597-F30B-4442-93B6-73A344A58C4D}"/>
                    </a:ext>
                  </a:extLst>
                </p14:cNvPr>
                <p14:cNvContentPartPr/>
                <p14:nvPr/>
              </p14:nvContentPartPr>
              <p14:xfrm>
                <a:off x="9756701" y="3813215"/>
                <a:ext cx="282240" cy="17532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0B5DE597-F30B-4442-93B6-73A344A58C4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752381" y="3808895"/>
                  <a:ext cx="2908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1A6D85AD-DF7A-4FAF-9FED-0D7B2AE7FA31}"/>
                    </a:ext>
                  </a:extLst>
                </p14:cNvPr>
                <p14:cNvContentPartPr/>
                <p14:nvPr/>
              </p14:nvContentPartPr>
              <p14:xfrm>
                <a:off x="10155581" y="3826895"/>
                <a:ext cx="257400" cy="20340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1A6D85AD-DF7A-4FAF-9FED-0D7B2AE7FA31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151261" y="3822575"/>
                  <a:ext cx="2660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E904E0A4-D090-4926-A01C-5B0A790AD033}"/>
                    </a:ext>
                  </a:extLst>
                </p14:cNvPr>
                <p14:cNvContentPartPr/>
                <p14:nvPr/>
              </p14:nvContentPartPr>
              <p14:xfrm>
                <a:off x="10393901" y="3539615"/>
                <a:ext cx="75240" cy="48672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E904E0A4-D090-4926-A01C-5B0A790AD03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389581" y="3535295"/>
                  <a:ext cx="8388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C7B9CDEE-E04D-4298-992E-C2C21C4BD9C2}"/>
                    </a:ext>
                  </a:extLst>
                </p14:cNvPr>
                <p14:cNvContentPartPr/>
                <p14:nvPr/>
              </p14:nvContentPartPr>
              <p14:xfrm>
                <a:off x="10541501" y="3889175"/>
                <a:ext cx="248040" cy="16920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C7B9CDEE-E04D-4298-992E-C2C21C4BD9C2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537181" y="3884855"/>
                  <a:ext cx="2566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D430B58B-91D1-4966-8656-3238B6244F0E}"/>
                    </a:ext>
                  </a:extLst>
                </p14:cNvPr>
                <p14:cNvContentPartPr/>
                <p14:nvPr/>
              </p14:nvContentPartPr>
              <p14:xfrm>
                <a:off x="10901861" y="3649415"/>
                <a:ext cx="22320" cy="48492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D430B58B-91D1-4966-8656-3238B6244F0E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0897541" y="3645095"/>
                  <a:ext cx="3096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31D2B1C1-E7D9-4D25-B3D6-8B2D2DBE1B0B}"/>
                    </a:ext>
                  </a:extLst>
                </p14:cNvPr>
                <p14:cNvContentPartPr/>
                <p14:nvPr/>
              </p14:nvContentPartPr>
              <p14:xfrm>
                <a:off x="10740941" y="3862895"/>
                <a:ext cx="341280" cy="4320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31D2B1C1-E7D9-4D25-B3D6-8B2D2DBE1B0B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736621" y="3858575"/>
                  <a:ext cx="3499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CE4E7D62-6F83-4167-9372-661027B1E1E1}"/>
                    </a:ext>
                  </a:extLst>
                </p14:cNvPr>
                <p14:cNvContentPartPr/>
                <p14:nvPr/>
              </p14:nvContentPartPr>
              <p14:xfrm>
                <a:off x="11181581" y="3772175"/>
                <a:ext cx="27720" cy="4071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CE4E7D62-6F83-4167-9372-661027B1E1E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1177261" y="3767855"/>
                  <a:ext cx="363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A84E6364-73CE-4428-8AA7-A87466FC4C1F}"/>
                    </a:ext>
                  </a:extLst>
                </p14:cNvPr>
                <p14:cNvContentPartPr/>
                <p14:nvPr/>
              </p14:nvContentPartPr>
              <p14:xfrm>
                <a:off x="10997261" y="3870455"/>
                <a:ext cx="379440" cy="6660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A84E6364-73CE-4428-8AA7-A87466FC4C1F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992941" y="3866135"/>
                  <a:ext cx="388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331490A3-3AE6-4581-B52A-F45D735D1EFA}"/>
                    </a:ext>
                  </a:extLst>
                </p14:cNvPr>
                <p14:cNvContentPartPr/>
                <p14:nvPr/>
              </p14:nvContentPartPr>
              <p14:xfrm>
                <a:off x="11381381" y="4002215"/>
                <a:ext cx="307080" cy="23076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331490A3-3AE6-4581-B52A-F45D735D1EFA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1377061" y="3997895"/>
                  <a:ext cx="3157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5CBF7137-DFC9-4F5B-AF38-864B98377CD5}"/>
                    </a:ext>
                  </a:extLst>
                </p14:cNvPr>
                <p14:cNvContentPartPr/>
                <p14:nvPr/>
              </p14:nvContentPartPr>
              <p14:xfrm>
                <a:off x="178901" y="4547615"/>
                <a:ext cx="353160" cy="2502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5CBF7137-DFC9-4F5B-AF38-864B98377CD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74581" y="4543295"/>
                  <a:ext cx="36180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118661E8-9015-45B8-B9A3-B5F120F723C0}"/>
                    </a:ext>
                  </a:extLst>
                </p14:cNvPr>
                <p14:cNvContentPartPr/>
                <p14:nvPr/>
              </p14:nvContentPartPr>
              <p14:xfrm>
                <a:off x="634301" y="4512695"/>
                <a:ext cx="328320" cy="30276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118661E8-9015-45B8-B9A3-B5F120F723C0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29981" y="4508375"/>
                  <a:ext cx="3369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48A608A4-7273-4A0D-9557-2F7CDA8032A1}"/>
                    </a:ext>
                  </a:extLst>
                </p14:cNvPr>
                <p14:cNvContentPartPr/>
                <p14:nvPr/>
              </p14:nvContentPartPr>
              <p14:xfrm>
                <a:off x="1125701" y="4622135"/>
                <a:ext cx="315720" cy="18864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48A608A4-7273-4A0D-9557-2F7CDA8032A1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21381" y="4617815"/>
                  <a:ext cx="3243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09FAD5EA-D877-4787-BE8F-D8E2DD3EEAB8}"/>
                    </a:ext>
                  </a:extLst>
                </p14:cNvPr>
                <p14:cNvContentPartPr/>
                <p14:nvPr/>
              </p14:nvContentPartPr>
              <p14:xfrm>
                <a:off x="1734461" y="4618895"/>
                <a:ext cx="284040" cy="1443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09FAD5EA-D877-4787-BE8F-D8E2DD3EEAB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730141" y="4614575"/>
                  <a:ext cx="2926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2BDBE649-B7E4-4DCE-BAA8-1D7FB0830DF1}"/>
                    </a:ext>
                  </a:extLst>
                </p14:cNvPr>
                <p14:cNvContentPartPr/>
                <p14:nvPr/>
              </p14:nvContentPartPr>
              <p14:xfrm>
                <a:off x="1940741" y="4619615"/>
                <a:ext cx="230760" cy="15120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2BDBE649-B7E4-4DCE-BAA8-1D7FB0830DF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936421" y="4615295"/>
                  <a:ext cx="2394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792DCB45-62A6-4820-9B68-53A77AF0D6CE}"/>
                    </a:ext>
                  </a:extLst>
                </p14:cNvPr>
                <p14:cNvContentPartPr/>
                <p14:nvPr/>
              </p14:nvContentPartPr>
              <p14:xfrm>
                <a:off x="1718261" y="4519895"/>
                <a:ext cx="302040" cy="20160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792DCB45-62A6-4820-9B68-53A77AF0D6CE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713941" y="4515575"/>
                  <a:ext cx="3106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926C23E6-8671-4752-B5BF-2DEFCA78FF1E}"/>
                    </a:ext>
                  </a:extLst>
                </p14:cNvPr>
                <p14:cNvContentPartPr/>
                <p14:nvPr/>
              </p14:nvContentPartPr>
              <p14:xfrm>
                <a:off x="2248901" y="4174295"/>
                <a:ext cx="318600" cy="6328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926C23E6-8671-4752-B5BF-2DEFCA78FF1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244581" y="4169975"/>
                  <a:ext cx="32724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6EADAD93-9A27-4045-8328-38FEAC74C246}"/>
                    </a:ext>
                  </a:extLst>
                </p14:cNvPr>
                <p14:cNvContentPartPr/>
                <p14:nvPr/>
              </p14:nvContentPartPr>
              <p14:xfrm>
                <a:off x="2503421" y="4577495"/>
                <a:ext cx="263160" cy="20628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6EADAD93-9A27-4045-8328-38FEAC74C246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499101" y="4573175"/>
                  <a:ext cx="2718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740156BE-141B-4CB3-9A9E-FB5CCAB3CADB}"/>
                    </a:ext>
                  </a:extLst>
                </p14:cNvPr>
                <p14:cNvContentPartPr/>
                <p14:nvPr/>
              </p14:nvContentPartPr>
              <p14:xfrm>
                <a:off x="2893301" y="4802135"/>
                <a:ext cx="84960" cy="18108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740156BE-141B-4CB3-9A9E-FB5CCAB3CADB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888981" y="4797815"/>
                  <a:ext cx="936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83C0D65B-414D-442A-BE78-562AE151BB9A}"/>
                    </a:ext>
                  </a:extLst>
                </p14:cNvPr>
                <p14:cNvContentPartPr/>
                <p14:nvPr/>
              </p14:nvContentPartPr>
              <p14:xfrm>
                <a:off x="3469301" y="4552655"/>
                <a:ext cx="169560" cy="15372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83C0D65B-414D-442A-BE78-562AE151BB9A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464981" y="4548335"/>
                  <a:ext cx="1782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E95C0355-01CB-41D1-8D7A-E504CC87FB32}"/>
                    </a:ext>
                  </a:extLst>
                </p14:cNvPr>
                <p14:cNvContentPartPr/>
                <p14:nvPr/>
              </p14:nvContentPartPr>
              <p14:xfrm>
                <a:off x="3458141" y="4304975"/>
                <a:ext cx="50760" cy="3456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E95C0355-01CB-41D1-8D7A-E504CC87FB32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3453821" y="4300655"/>
                  <a:ext cx="594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9E7374A6-2812-47BE-BA28-0ED44BEF468D}"/>
                    </a:ext>
                  </a:extLst>
                </p14:cNvPr>
                <p14:cNvContentPartPr/>
                <p14:nvPr/>
              </p14:nvContentPartPr>
              <p14:xfrm>
                <a:off x="3833261" y="4605215"/>
                <a:ext cx="275040" cy="19260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9E7374A6-2812-47BE-BA28-0ED44BEF468D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3828941" y="4600895"/>
                  <a:ext cx="283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898EB675-E498-4311-B5ED-50C3BED07E71}"/>
                    </a:ext>
                  </a:extLst>
                </p14:cNvPr>
                <p14:cNvContentPartPr/>
                <p14:nvPr/>
              </p14:nvContentPartPr>
              <p14:xfrm>
                <a:off x="4255541" y="4261055"/>
                <a:ext cx="494640" cy="93060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898EB675-E498-4311-B5ED-50C3BED07E7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251221" y="4256735"/>
                  <a:ext cx="503280" cy="9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A4FBA2B7-DBB3-4F28-BAE8-BF208DCCA76F}"/>
                    </a:ext>
                  </a:extLst>
                </p14:cNvPr>
                <p14:cNvContentPartPr/>
                <p14:nvPr/>
              </p14:nvContentPartPr>
              <p14:xfrm>
                <a:off x="4387301" y="4678655"/>
                <a:ext cx="211680" cy="1116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A4FBA2B7-DBB3-4F28-BAE8-BF208DCCA76F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382981" y="4674335"/>
                  <a:ext cx="2203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6D7231B6-764E-43A2-94A4-A45038F95BA7}"/>
                    </a:ext>
                  </a:extLst>
                </p14:cNvPr>
                <p14:cNvContentPartPr/>
                <p14:nvPr/>
              </p14:nvContentPartPr>
              <p14:xfrm>
                <a:off x="4642181" y="4583975"/>
                <a:ext cx="421920" cy="21276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6D7231B6-764E-43A2-94A4-A45038F95BA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637861" y="4579655"/>
                  <a:ext cx="4305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BB68D7C9-AA64-4D6E-879F-0B2FC52780CF}"/>
                    </a:ext>
                  </a:extLst>
                </p14:cNvPr>
                <p14:cNvContentPartPr/>
                <p14:nvPr/>
              </p14:nvContentPartPr>
              <p14:xfrm>
                <a:off x="5142221" y="4251695"/>
                <a:ext cx="83160" cy="5277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BB68D7C9-AA64-4D6E-879F-0B2FC52780CF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5137901" y="4247375"/>
                  <a:ext cx="91800" cy="5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99FDB945-DA32-43AE-8C62-6EB912DCE940}"/>
                    </a:ext>
                  </a:extLst>
                </p14:cNvPr>
                <p14:cNvContentPartPr/>
                <p14:nvPr/>
              </p14:nvContentPartPr>
              <p14:xfrm>
                <a:off x="4975901" y="4528895"/>
                <a:ext cx="332640" cy="2916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99FDB945-DA32-43AE-8C62-6EB912DCE940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971581" y="4524575"/>
                  <a:ext cx="3412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1525C6DB-BD97-4C80-89CD-9D6A9764A908}"/>
                    </a:ext>
                  </a:extLst>
                </p14:cNvPr>
                <p14:cNvContentPartPr/>
                <p14:nvPr/>
              </p14:nvContentPartPr>
              <p14:xfrm>
                <a:off x="5275421" y="4243055"/>
                <a:ext cx="361080" cy="57204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1525C6DB-BD97-4C80-89CD-9D6A9764A908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271101" y="4238735"/>
                  <a:ext cx="36972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BFB888F7-8857-4983-ACF2-AF4BF8FC44EC}"/>
                    </a:ext>
                  </a:extLst>
                </p14:cNvPr>
                <p14:cNvContentPartPr/>
                <p14:nvPr/>
              </p14:nvContentPartPr>
              <p14:xfrm>
                <a:off x="5614181" y="4706015"/>
                <a:ext cx="105480" cy="14904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BFB888F7-8857-4983-ACF2-AF4BF8FC44E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609861" y="4701695"/>
                  <a:ext cx="1141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EF1C97A5-BD99-4133-8C4E-18B56642284E}"/>
                    </a:ext>
                  </a:extLst>
                </p14:cNvPr>
                <p14:cNvContentPartPr/>
                <p14:nvPr/>
              </p14:nvContentPartPr>
              <p14:xfrm>
                <a:off x="5638301" y="4507655"/>
                <a:ext cx="27000" cy="529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EF1C97A5-BD99-4133-8C4E-18B56642284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633981" y="4503335"/>
                  <a:ext cx="35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4EF2F52B-108C-45CC-A795-BCB98BE5D516}"/>
                    </a:ext>
                  </a:extLst>
                </p14:cNvPr>
                <p14:cNvContentPartPr/>
                <p14:nvPr/>
              </p14:nvContentPartPr>
              <p14:xfrm>
                <a:off x="6008021" y="4693775"/>
                <a:ext cx="78120" cy="25488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4EF2F52B-108C-45CC-A795-BCB98BE5D51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003701" y="4689455"/>
                  <a:ext cx="8676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517B0F38-5516-41EC-A1B4-52D04DC41312}"/>
                    </a:ext>
                  </a:extLst>
                </p14:cNvPr>
                <p14:cNvContentPartPr/>
                <p14:nvPr/>
              </p14:nvContentPartPr>
              <p14:xfrm>
                <a:off x="887381" y="5456975"/>
                <a:ext cx="548280" cy="30528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517B0F38-5516-41EC-A1B4-52D04DC4131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883061" y="5452655"/>
                  <a:ext cx="55692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C9E51F38-7C8D-48A8-821A-7D39E522C5A8}"/>
                    </a:ext>
                  </a:extLst>
                </p14:cNvPr>
                <p14:cNvContentPartPr/>
                <p14:nvPr/>
              </p14:nvContentPartPr>
              <p14:xfrm>
                <a:off x="1402541" y="5787455"/>
                <a:ext cx="145080" cy="28296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C9E51F38-7C8D-48A8-821A-7D39E522C5A8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398221" y="5783135"/>
                  <a:ext cx="1537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599390D4-E1A9-4D1C-9BE3-4A2CBB55BD08}"/>
                    </a:ext>
                  </a:extLst>
                </p14:cNvPr>
                <p14:cNvContentPartPr/>
                <p14:nvPr/>
              </p14:nvContentPartPr>
              <p14:xfrm>
                <a:off x="1859021" y="5473175"/>
                <a:ext cx="324000" cy="24336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599390D4-E1A9-4D1C-9BE3-4A2CBB55BD08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854701" y="5468855"/>
                  <a:ext cx="3326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680FB761-9270-4848-89FE-BCB50B5382C9}"/>
                    </a:ext>
                  </a:extLst>
                </p14:cNvPr>
                <p14:cNvContentPartPr/>
                <p14:nvPr/>
              </p14:nvContentPartPr>
              <p14:xfrm>
                <a:off x="508661" y="5210735"/>
                <a:ext cx="401760" cy="74808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680FB761-9270-4848-89FE-BCB50B5382C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04341" y="5206415"/>
                  <a:ext cx="410400" cy="75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9A32A06B-9179-443F-BF2C-AB0A9DF2E760}"/>
                    </a:ext>
                  </a:extLst>
                </p14:cNvPr>
                <p14:cNvContentPartPr/>
                <p14:nvPr/>
              </p14:nvContentPartPr>
              <p14:xfrm>
                <a:off x="2324501" y="5168975"/>
                <a:ext cx="337680" cy="72576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9A32A06B-9179-443F-BF2C-AB0A9DF2E760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320181" y="5164655"/>
                  <a:ext cx="346320" cy="73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58D4270E-A339-4FDA-A57A-7205D426E166}"/>
                    </a:ext>
                  </a:extLst>
                </p14:cNvPr>
                <p14:cNvContentPartPr/>
                <p14:nvPr/>
              </p14:nvContentPartPr>
              <p14:xfrm>
                <a:off x="2877101" y="5586215"/>
                <a:ext cx="34560" cy="3024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58D4270E-A339-4FDA-A57A-7205D426E166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872781" y="5581895"/>
                  <a:ext cx="43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DAA8D125-DDCC-47D9-86E2-EAED3F162294}"/>
                    </a:ext>
                  </a:extLst>
                </p14:cNvPr>
                <p14:cNvContentPartPr/>
                <p14:nvPr/>
              </p14:nvContentPartPr>
              <p14:xfrm>
                <a:off x="3144941" y="4933895"/>
                <a:ext cx="276480" cy="104292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DAA8D125-DDCC-47D9-86E2-EAED3F16229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3140621" y="4929575"/>
                  <a:ext cx="285120" cy="10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B3780399-5F47-44A9-8E1D-BB9FF838D285}"/>
                    </a:ext>
                  </a:extLst>
                </p14:cNvPr>
                <p14:cNvContentPartPr/>
                <p14:nvPr/>
              </p14:nvContentPartPr>
              <p14:xfrm>
                <a:off x="3528341" y="5087975"/>
                <a:ext cx="358560" cy="64836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B3780399-5F47-44A9-8E1D-BB9FF838D285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3524021" y="5083655"/>
                  <a:ext cx="367200" cy="65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05EA8022-03FE-4C76-BBFB-CC56DBDA26EC}"/>
                    </a:ext>
                  </a:extLst>
                </p14:cNvPr>
                <p14:cNvContentPartPr/>
                <p14:nvPr/>
              </p14:nvContentPartPr>
              <p14:xfrm>
                <a:off x="3900221" y="5815895"/>
                <a:ext cx="115560" cy="20772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05EA8022-03FE-4C76-BBFB-CC56DBDA26EC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3895901" y="5811575"/>
                  <a:ext cx="1242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DF571B28-385B-4018-BEFF-40B81ACFA07B}"/>
                    </a:ext>
                  </a:extLst>
                </p14:cNvPr>
                <p14:cNvContentPartPr/>
                <p14:nvPr/>
              </p14:nvContentPartPr>
              <p14:xfrm>
                <a:off x="4416461" y="5502335"/>
                <a:ext cx="371160" cy="22212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DF571B28-385B-4018-BEFF-40B81ACFA07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412141" y="5498015"/>
                  <a:ext cx="3798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3BEE028C-1625-4140-9423-F9043E51388E}"/>
                    </a:ext>
                  </a:extLst>
                </p14:cNvPr>
                <p14:cNvContentPartPr/>
                <p14:nvPr/>
              </p14:nvContentPartPr>
              <p14:xfrm>
                <a:off x="4881581" y="5081855"/>
                <a:ext cx="182880" cy="71748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3BEE028C-1625-4140-9423-F9043E51388E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4877261" y="5077535"/>
                  <a:ext cx="191520" cy="72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A61B914F-84F6-469D-98CF-B4C24CC11B0E}"/>
                    </a:ext>
                  </a:extLst>
                </p14:cNvPr>
                <p14:cNvContentPartPr/>
                <p14:nvPr/>
              </p14:nvContentPartPr>
              <p14:xfrm>
                <a:off x="5309261" y="5541215"/>
                <a:ext cx="92520" cy="3600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A61B914F-84F6-469D-98CF-B4C24CC11B0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304941" y="5536895"/>
                  <a:ext cx="1011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0F375B03-4FFC-494A-B2C7-4CE7E1F3FED6}"/>
                    </a:ext>
                  </a:extLst>
                </p14:cNvPr>
                <p14:cNvContentPartPr/>
                <p14:nvPr/>
              </p14:nvContentPartPr>
              <p14:xfrm>
                <a:off x="5233661" y="5698535"/>
                <a:ext cx="155880" cy="2160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0F375B03-4FFC-494A-B2C7-4CE7E1F3FED6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229341" y="5694215"/>
                  <a:ext cx="1645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2F49278B-CB89-41D6-80AE-F086352C2E42}"/>
                    </a:ext>
                  </a:extLst>
                </p14:cNvPr>
                <p14:cNvContentPartPr/>
                <p14:nvPr/>
              </p14:nvContentPartPr>
              <p14:xfrm>
                <a:off x="5933861" y="5254295"/>
                <a:ext cx="369720" cy="38736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2F49278B-CB89-41D6-80AE-F086352C2E42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929541" y="5249975"/>
                  <a:ext cx="37836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1BA34EB5-F9A3-4758-B245-EB3695A21285}"/>
                    </a:ext>
                  </a:extLst>
                </p14:cNvPr>
                <p14:cNvContentPartPr/>
                <p14:nvPr/>
              </p14:nvContentPartPr>
              <p14:xfrm>
                <a:off x="6249941" y="5468855"/>
                <a:ext cx="119160" cy="23292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1BA34EB5-F9A3-4758-B245-EB3695A21285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245621" y="5464535"/>
                  <a:ext cx="1278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5FC5582B-D9EF-4507-9A9E-651F97E807EA}"/>
                    </a:ext>
                  </a:extLst>
                </p14:cNvPr>
                <p14:cNvContentPartPr/>
                <p14:nvPr/>
              </p14:nvContentPartPr>
              <p14:xfrm>
                <a:off x="6590861" y="5444375"/>
                <a:ext cx="230760" cy="27252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5FC5582B-D9EF-4507-9A9E-651F97E807EA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6586541" y="5440055"/>
                  <a:ext cx="2394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BD71C37C-C601-4834-AA26-024F6D8CBCED}"/>
                    </a:ext>
                  </a:extLst>
                </p14:cNvPr>
                <p14:cNvContentPartPr/>
                <p14:nvPr/>
              </p14:nvContentPartPr>
              <p14:xfrm>
                <a:off x="5642261" y="4992935"/>
                <a:ext cx="203400" cy="92916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BD71C37C-C601-4834-AA26-024F6D8CBCED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637941" y="4988615"/>
                  <a:ext cx="212040" cy="9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C065F097-8993-43D3-A1BE-01B365C70C42}"/>
                    </a:ext>
                  </a:extLst>
                </p14:cNvPr>
                <p14:cNvContentPartPr/>
                <p14:nvPr/>
              </p14:nvContentPartPr>
              <p14:xfrm>
                <a:off x="7258661" y="5408735"/>
                <a:ext cx="123120" cy="22500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C065F097-8993-43D3-A1BE-01B365C70C42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7254341" y="5404415"/>
                  <a:ext cx="131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68726BAA-BED8-4A0B-88E0-23F73BF22C0F}"/>
                    </a:ext>
                  </a:extLst>
                </p14:cNvPr>
                <p14:cNvContentPartPr/>
                <p14:nvPr/>
              </p14:nvContentPartPr>
              <p14:xfrm>
                <a:off x="7299701" y="5219015"/>
                <a:ext cx="58320" cy="2556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68726BAA-BED8-4A0B-88E0-23F73BF22C0F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7295381" y="5214695"/>
                  <a:ext cx="66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1B361199-C039-4E5F-AC96-E6C950045FCE}"/>
                    </a:ext>
                  </a:extLst>
                </p14:cNvPr>
                <p14:cNvContentPartPr/>
                <p14:nvPr/>
              </p14:nvContentPartPr>
              <p14:xfrm>
                <a:off x="7663661" y="5351135"/>
                <a:ext cx="379080" cy="34956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1B361199-C039-4E5F-AC96-E6C950045FC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659341" y="5346815"/>
                  <a:ext cx="38772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DCB23788-FC3E-4A37-90C3-3B53039FD4A6}"/>
                    </a:ext>
                  </a:extLst>
                </p14:cNvPr>
                <p14:cNvContentPartPr/>
                <p14:nvPr/>
              </p14:nvContentPartPr>
              <p14:xfrm>
                <a:off x="7643861" y="5243495"/>
                <a:ext cx="447120" cy="66024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DCB23788-FC3E-4A37-90C3-3B53039FD4A6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7639541" y="5239175"/>
                  <a:ext cx="455760" cy="66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32D0E48C-1FDC-46F8-8FA1-B5F18BF61E6D}"/>
                    </a:ext>
                  </a:extLst>
                </p14:cNvPr>
                <p14:cNvContentPartPr/>
                <p14:nvPr/>
              </p14:nvContentPartPr>
              <p14:xfrm>
                <a:off x="7787501" y="4902575"/>
                <a:ext cx="360720" cy="105660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32D0E48C-1FDC-46F8-8FA1-B5F18BF61E6D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7783181" y="4898255"/>
                  <a:ext cx="369360" cy="10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73FCCC6F-4BA9-4216-AAF1-28B2AC5EE70A}"/>
                    </a:ext>
                  </a:extLst>
                </p14:cNvPr>
                <p14:cNvContentPartPr/>
                <p14:nvPr/>
              </p14:nvContentPartPr>
              <p14:xfrm>
                <a:off x="8232101" y="5467055"/>
                <a:ext cx="77040" cy="5472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73FCCC6F-4BA9-4216-AAF1-28B2AC5EE70A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8227781" y="5462735"/>
                  <a:ext cx="856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D124F55C-2074-43F8-9485-C27EB0BD3574}"/>
                    </a:ext>
                  </a:extLst>
                </p14:cNvPr>
                <p14:cNvContentPartPr/>
                <p14:nvPr/>
              </p14:nvContentPartPr>
              <p14:xfrm>
                <a:off x="8470421" y="4996535"/>
                <a:ext cx="253800" cy="94284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D124F55C-2074-43F8-9485-C27EB0BD3574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8466101" y="4992215"/>
                  <a:ext cx="262440" cy="9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4F0A97F3-378D-4DF7-A8BA-D241A637E705}"/>
                    </a:ext>
                  </a:extLst>
                </p14:cNvPr>
                <p14:cNvContentPartPr/>
                <p14:nvPr/>
              </p14:nvContentPartPr>
              <p14:xfrm>
                <a:off x="8759861" y="5049095"/>
                <a:ext cx="298440" cy="63792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4F0A97F3-378D-4DF7-A8BA-D241A637E705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8755541" y="5044775"/>
                  <a:ext cx="30708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DF3C7855-7867-4D3C-BCA7-F6514E91BEBF}"/>
                    </a:ext>
                  </a:extLst>
                </p14:cNvPr>
                <p14:cNvContentPartPr/>
                <p14:nvPr/>
              </p14:nvContentPartPr>
              <p14:xfrm>
                <a:off x="9221381" y="5476775"/>
                <a:ext cx="238320" cy="3600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DF3C7855-7867-4D3C-BCA7-F6514E91BEBF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9217061" y="5472455"/>
                  <a:ext cx="2469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1ED2976F-F5AB-4369-A1E4-D7B0AA66DCF8}"/>
                    </a:ext>
                  </a:extLst>
                </p14:cNvPr>
                <p14:cNvContentPartPr/>
                <p14:nvPr/>
              </p14:nvContentPartPr>
              <p14:xfrm>
                <a:off x="9322541" y="5407295"/>
                <a:ext cx="19080" cy="24912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1ED2976F-F5AB-4369-A1E4-D7B0AA66DCF8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9318221" y="5402975"/>
                  <a:ext cx="277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C9FC839C-11EB-4C71-A886-60A4138F03C6}"/>
                    </a:ext>
                  </a:extLst>
                </p14:cNvPr>
                <p14:cNvContentPartPr/>
                <p14:nvPr/>
              </p14:nvContentPartPr>
              <p14:xfrm>
                <a:off x="9708101" y="5346815"/>
                <a:ext cx="191520" cy="31680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C9FC839C-11EB-4C71-A886-60A4138F03C6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9703781" y="5342495"/>
                  <a:ext cx="20016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B888476C-734A-4FE4-8387-DB450511F20E}"/>
                    </a:ext>
                  </a:extLst>
                </p14:cNvPr>
                <p14:cNvContentPartPr/>
                <p14:nvPr/>
              </p14:nvContentPartPr>
              <p14:xfrm>
                <a:off x="9774341" y="5230535"/>
                <a:ext cx="59760" cy="1872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B888476C-734A-4FE4-8387-DB450511F20E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9770021" y="5226215"/>
                  <a:ext cx="684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7574654C-4F98-410F-B52C-651599478396}"/>
                    </a:ext>
                  </a:extLst>
                </p14:cNvPr>
                <p14:cNvContentPartPr/>
                <p14:nvPr/>
              </p14:nvContentPartPr>
              <p14:xfrm>
                <a:off x="10202381" y="5418455"/>
                <a:ext cx="363960" cy="25740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7574654C-4F98-410F-B52C-651599478396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0198061" y="5414135"/>
                  <a:ext cx="3726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9858491E-B3A0-456F-B65A-1BE0E99995D3}"/>
                    </a:ext>
                  </a:extLst>
                </p14:cNvPr>
                <p14:cNvContentPartPr/>
                <p14:nvPr/>
              </p14:nvContentPartPr>
              <p14:xfrm>
                <a:off x="10171421" y="5238095"/>
                <a:ext cx="386280" cy="69192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9858491E-B3A0-456F-B65A-1BE0E99995D3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0167101" y="5233775"/>
                  <a:ext cx="394920" cy="70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1B315AE3-D3CC-4677-B06C-F797D07B9B36}"/>
                    </a:ext>
                  </a:extLst>
                </p14:cNvPr>
                <p14:cNvContentPartPr/>
                <p14:nvPr/>
              </p14:nvContentPartPr>
              <p14:xfrm>
                <a:off x="10625381" y="5044415"/>
                <a:ext cx="250560" cy="90504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1B315AE3-D3CC-4677-B06C-F797D07B9B36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0621061" y="5040095"/>
                  <a:ext cx="259200" cy="9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726776E2-4084-4FB2-8440-ED69F663F879}"/>
                    </a:ext>
                  </a:extLst>
                </p14:cNvPr>
                <p14:cNvContentPartPr/>
                <p14:nvPr/>
              </p14:nvContentPartPr>
              <p14:xfrm>
                <a:off x="11012381" y="5478935"/>
                <a:ext cx="183960" cy="648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726776E2-4084-4FB2-8440-ED69F663F879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1008061" y="5474615"/>
                  <a:ext cx="19260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380DD03C-7A40-4F38-99A9-A61631023882}"/>
                    </a:ext>
                  </a:extLst>
                </p14:cNvPr>
                <p14:cNvContentPartPr/>
                <p14:nvPr/>
              </p14:nvContentPartPr>
              <p14:xfrm>
                <a:off x="10999421" y="5623655"/>
                <a:ext cx="229680" cy="2700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380DD03C-7A40-4F38-99A9-A61631023882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995101" y="5619335"/>
                  <a:ext cx="238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C6D886F3-4537-4E38-B061-42780458463C}"/>
                    </a:ext>
                  </a:extLst>
                </p14:cNvPr>
                <p14:cNvContentPartPr/>
                <p14:nvPr/>
              </p14:nvContentPartPr>
              <p14:xfrm>
                <a:off x="312101" y="6453815"/>
                <a:ext cx="203400" cy="6300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C6D886F3-4537-4E38-B061-42780458463C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307781" y="6449495"/>
                  <a:ext cx="2120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7A983085-BEAF-4E5A-910D-61B1FB623D5A}"/>
                    </a:ext>
                  </a:extLst>
                </p14:cNvPr>
                <p14:cNvContentPartPr/>
                <p14:nvPr/>
              </p14:nvContentPartPr>
              <p14:xfrm>
                <a:off x="330821" y="6619055"/>
                <a:ext cx="159120" cy="648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7A983085-BEAF-4E5A-910D-61B1FB623D5A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326501" y="6614735"/>
                  <a:ext cx="16776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6040DB3D-50CA-4FDD-9DE5-EDC7EB9290A3}"/>
                    </a:ext>
                  </a:extLst>
                </p14:cNvPr>
                <p14:cNvContentPartPr/>
                <p14:nvPr/>
              </p14:nvContentPartPr>
              <p14:xfrm>
                <a:off x="848501" y="6351215"/>
                <a:ext cx="583920" cy="40320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6040DB3D-50CA-4FDD-9DE5-EDC7EB9290A3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844181" y="6346895"/>
                  <a:ext cx="59256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F4A32157-AB10-4960-BC6A-D730EDD176B6}"/>
                    </a:ext>
                  </a:extLst>
                </p14:cNvPr>
                <p14:cNvContentPartPr/>
                <p14:nvPr/>
              </p14:nvContentPartPr>
              <p14:xfrm>
                <a:off x="1596221" y="5998055"/>
                <a:ext cx="426960" cy="72396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F4A32157-AB10-4960-BC6A-D730EDD176B6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591901" y="5993735"/>
                  <a:ext cx="435600" cy="73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B3AE5C3A-9074-4C8C-A2BE-CA32779B13E6}"/>
                    </a:ext>
                  </a:extLst>
                </p14:cNvPr>
                <p14:cNvContentPartPr/>
                <p14:nvPr/>
              </p14:nvContentPartPr>
              <p14:xfrm>
                <a:off x="2480021" y="6486575"/>
                <a:ext cx="252720" cy="1800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B3AE5C3A-9074-4C8C-A2BE-CA32779B13E6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2475701" y="6482255"/>
                  <a:ext cx="2613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C8D81DE8-3BC2-4F07-AE1F-82430C8A4D48}"/>
                    </a:ext>
                  </a:extLst>
                </p14:cNvPr>
                <p14:cNvContentPartPr/>
                <p14:nvPr/>
              </p14:nvContentPartPr>
              <p14:xfrm>
                <a:off x="2530781" y="6601055"/>
                <a:ext cx="218520" cy="576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C8D81DE8-3BC2-4F07-AE1F-82430C8A4D48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2526461" y="6596735"/>
                  <a:ext cx="227160" cy="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F29D923E-94D8-48D7-88A8-6F940A673000}"/>
                    </a:ext>
                  </a:extLst>
                </p14:cNvPr>
                <p14:cNvContentPartPr/>
                <p14:nvPr/>
              </p14:nvContentPartPr>
              <p14:xfrm>
                <a:off x="3671621" y="6353375"/>
                <a:ext cx="546840" cy="36180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F29D923E-94D8-48D7-88A8-6F940A673000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3667301" y="6349055"/>
                  <a:ext cx="5554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17167B8A-A075-4F85-B513-182AF36D8750}"/>
                    </a:ext>
                  </a:extLst>
                </p14:cNvPr>
                <p14:cNvContentPartPr/>
                <p14:nvPr/>
              </p14:nvContentPartPr>
              <p14:xfrm>
                <a:off x="4357061" y="6000575"/>
                <a:ext cx="371880" cy="73008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17167B8A-A075-4F85-B513-182AF36D8750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4352741" y="5995895"/>
                  <a:ext cx="380520" cy="73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E4A9DA8A-5AD2-4DF6-B843-6AA57D061243}"/>
                    </a:ext>
                  </a:extLst>
                </p14:cNvPr>
                <p14:cNvContentPartPr/>
                <p14:nvPr/>
              </p14:nvContentPartPr>
              <p14:xfrm>
                <a:off x="4811381" y="6721295"/>
                <a:ext cx="165960" cy="20304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E4A9DA8A-5AD2-4DF6-B843-6AA57D061243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4807061" y="6716975"/>
                  <a:ext cx="174600" cy="21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62" name="Input penna 261">
                <a:extLst>
                  <a:ext uri="{FF2B5EF4-FFF2-40B4-BE49-F238E27FC236}">
                    <a16:creationId xmlns:a16="http://schemas.microsoft.com/office/drawing/2014/main" id="{8D4BA39F-14E4-4FA2-9E23-CEA603E0597F}"/>
                  </a:ext>
                </a:extLst>
              </p14:cNvPr>
              <p14:cNvContentPartPr/>
              <p14:nvPr/>
            </p14:nvContentPartPr>
            <p14:xfrm>
              <a:off x="5367221" y="6372189"/>
              <a:ext cx="452160" cy="218520"/>
            </p14:xfrm>
          </p:contentPart>
        </mc:Choice>
        <mc:Fallback xmlns="">
          <p:pic>
            <p:nvPicPr>
              <p:cNvPr id="262" name="Input penna 261">
                <a:extLst>
                  <a:ext uri="{FF2B5EF4-FFF2-40B4-BE49-F238E27FC236}">
                    <a16:creationId xmlns:a16="http://schemas.microsoft.com/office/drawing/2014/main" id="{8D4BA39F-14E4-4FA2-9E23-CEA603E0597F}"/>
                  </a:ext>
                </a:extLst>
              </p:cNvPr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5362901" y="6367869"/>
                <a:ext cx="4608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63" name="Input penna 262">
                <a:extLst>
                  <a:ext uri="{FF2B5EF4-FFF2-40B4-BE49-F238E27FC236}">
                    <a16:creationId xmlns:a16="http://schemas.microsoft.com/office/drawing/2014/main" id="{791F9076-B3A1-4F70-A3BC-921029467FF3}"/>
                  </a:ext>
                </a:extLst>
              </p14:cNvPr>
              <p14:cNvContentPartPr/>
              <p14:nvPr/>
            </p14:nvContentPartPr>
            <p14:xfrm>
              <a:off x="3292181" y="6074829"/>
              <a:ext cx="438480" cy="715680"/>
            </p14:xfrm>
          </p:contentPart>
        </mc:Choice>
        <mc:Fallback xmlns="">
          <p:pic>
            <p:nvPicPr>
              <p:cNvPr id="263" name="Input penna 262">
                <a:extLst>
                  <a:ext uri="{FF2B5EF4-FFF2-40B4-BE49-F238E27FC236}">
                    <a16:creationId xmlns:a16="http://schemas.microsoft.com/office/drawing/2014/main" id="{791F9076-B3A1-4F70-A3BC-921029467FF3}"/>
                  </a:ext>
                </a:extLst>
              </p:cNvPr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3287861" y="6070509"/>
                <a:ext cx="44712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64" name="Input penna 263">
                <a:extLst>
                  <a:ext uri="{FF2B5EF4-FFF2-40B4-BE49-F238E27FC236}">
                    <a16:creationId xmlns:a16="http://schemas.microsoft.com/office/drawing/2014/main" id="{5D59BCA8-EDA2-486C-9B01-953C16DB620C}"/>
                  </a:ext>
                </a:extLst>
              </p14:cNvPr>
              <p14:cNvContentPartPr/>
              <p14:nvPr/>
            </p14:nvContentPartPr>
            <p14:xfrm>
              <a:off x="5928821" y="6188949"/>
              <a:ext cx="158760" cy="646560"/>
            </p14:xfrm>
          </p:contentPart>
        </mc:Choice>
        <mc:Fallback xmlns="">
          <p:pic>
            <p:nvPicPr>
              <p:cNvPr id="264" name="Input penna 263">
                <a:extLst>
                  <a:ext uri="{FF2B5EF4-FFF2-40B4-BE49-F238E27FC236}">
                    <a16:creationId xmlns:a16="http://schemas.microsoft.com/office/drawing/2014/main" id="{5D59BCA8-EDA2-486C-9B01-953C16DB620C}"/>
                  </a:ext>
                </a:extLst>
              </p:cNvPr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5924501" y="6184629"/>
                <a:ext cx="167400" cy="655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341C28-BE9B-4985-973C-29D5B1F49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53"/>
    </mc:Choice>
    <mc:Fallback xmlns="">
      <p:transition spd="slow" advTm="6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" x="10991850" y="3883025"/>
          <p14:tracePt t="383" x="10548938" y="4064000"/>
          <p14:tracePt t="390" x="10155238" y="4225925"/>
          <p14:tracePt t="393" x="9832975" y="4295775"/>
          <p14:tracePt t="402" x="9640888" y="4346575"/>
          <p14:tracePt t="406" x="9490075" y="4376738"/>
          <p14:tracePt t="417" x="9358313" y="4387850"/>
          <p14:tracePt t="421" x="9226550" y="4406900"/>
          <p14:tracePt t="431" x="9096375" y="4406900"/>
          <p14:tracePt t="436" x="8913813" y="4406900"/>
          <p14:tracePt t="447" x="8804275" y="4406900"/>
          <p14:tracePt t="451" x="8642350" y="4418013"/>
          <p14:tracePt t="463" x="8389938" y="4437063"/>
          <p14:tracePt t="465" x="8269288" y="4448175"/>
          <p14:tracePt t="471" x="8088313" y="4497388"/>
          <p14:tracePt t="481" x="7775575" y="4548188"/>
          <p14:tracePt t="486" x="7664450" y="4568825"/>
          <p14:tracePt t="496" x="7553325" y="4598988"/>
          <p14:tracePt t="501" x="7481888" y="4629150"/>
          <p14:tracePt t="513" x="7372350" y="4659313"/>
          <p14:tracePt t="515" x="7342188" y="4659313"/>
          <p14:tracePt t="525" x="7300913" y="4659313"/>
          <p14:tracePt t="531" x="7291388" y="4659313"/>
          <p14:tracePt t="541" x="7280275" y="4659313"/>
          <p14:tracePt t="547" x="7270750" y="4659313"/>
          <p14:tracePt t="551" x="7270750" y="4649788"/>
          <p14:tracePt t="563" x="7270750" y="4629150"/>
          <p14:tracePt t="565" x="7270750" y="4608513"/>
          <p14:tracePt t="576" x="7270750" y="4598988"/>
          <p14:tracePt t="591" x="7270750" y="4589463"/>
          <p14:tracePt t="19832" x="6978650" y="4448175"/>
          <p14:tracePt t="19838" x="6948488" y="4427538"/>
          <p14:tracePt t="19847" x="6756400" y="4356100"/>
          <p14:tracePt t="19862" x="6645275" y="4337050"/>
          <p14:tracePt t="19870" x="6503988" y="4325938"/>
          <p14:tracePt t="19879" x="6454775" y="4325938"/>
          <p14:tracePt t="19881" x="6373813" y="4325938"/>
          <p14:tracePt t="19898" x="6221413" y="4316413"/>
          <p14:tracePt t="19905" x="6111875" y="4316413"/>
          <p14:tracePt t="19913" x="5929313" y="4295775"/>
          <p14:tracePt t="19915" x="5808663" y="4286250"/>
          <p14:tracePt t="19929" x="5697538" y="4265613"/>
          <p14:tracePt t="19931" x="5627688" y="4246563"/>
          <p14:tracePt t="19941" x="5465763" y="4175125"/>
          <p14:tracePt t="19946" x="5334000" y="4124325"/>
          <p14:tracePt t="19956" x="5224463" y="4044950"/>
          <p14:tracePt t="19962" x="5162550" y="3983038"/>
          <p14:tracePt t="19971" x="5113338" y="3943350"/>
          <p14:tracePt t="19979" x="5062538" y="3903663"/>
          <p14:tracePt t="19986" x="4991100" y="3862388"/>
          <p14:tracePt t="19991" x="4881563" y="3822700"/>
          <p14:tracePt t="19996" x="4770438" y="3802063"/>
          <p14:tracePt t="20005" x="4699000" y="3792538"/>
          <p14:tracePt t="20013" x="4648200" y="3792538"/>
          <p14:tracePt t="20021" x="4578350" y="3792538"/>
          <p14:tracePt t="20029" x="4457700" y="3792538"/>
          <p14:tracePt t="20035" x="4325938" y="3792538"/>
          <p14:tracePt t="20041" x="4256088" y="3792538"/>
          <p14:tracePt t="20051" x="4225925" y="3792538"/>
          <p14:tracePt t="20056" x="4184650" y="3771900"/>
          <p14:tracePt t="20065" x="4165600" y="3762375"/>
          <p14:tracePt t="20071" x="4114800" y="3711575"/>
          <p14:tracePt t="20079" x="4103688" y="3670300"/>
          <p14:tracePt t="20085" x="4084638" y="3630613"/>
          <p14:tracePt t="20096" x="4064000" y="3600450"/>
          <p14:tracePt t="20103" x="4064000" y="3590925"/>
          <p14:tracePt t="20105" x="4043363" y="3590925"/>
          <p14:tracePt t="20174" x="4033838" y="3590925"/>
          <p14:tracePt t="21495" x="3983038" y="3590925"/>
          <p14:tracePt t="21506" x="3943350" y="3579813"/>
          <p14:tracePt t="21517" x="3892550" y="3560763"/>
          <p14:tracePt t="21526" x="3852863" y="3540125"/>
          <p14:tracePt t="21533" x="3822700" y="3509963"/>
          <p14:tracePt t="21542" x="3741738" y="3479800"/>
          <p14:tracePt t="21551" x="3630613" y="3449638"/>
          <p14:tracePt t="21556" x="3509963" y="3419475"/>
          <p14:tracePt t="21568" x="3408363" y="3419475"/>
          <p14:tracePt t="21573" x="3327400" y="3408363"/>
          <p14:tracePt t="21576" x="3197225" y="3378200"/>
          <p14:tracePt t="21585" x="3035300" y="3378200"/>
          <p14:tracePt t="21591" x="2903538" y="3359150"/>
          <p14:tracePt t="21596" x="2843213" y="3348038"/>
          <p14:tracePt t="21605" x="2773363" y="3327400"/>
          <p14:tracePt t="21614" x="2662238" y="3308350"/>
          <p14:tracePt t="21621" x="2551113" y="3278188"/>
          <p14:tracePt t="21625" x="2439988" y="3248025"/>
          <p14:tracePt t="21635" x="2400300" y="3236913"/>
          <p14:tracePt t="21641" x="2349500" y="3236913"/>
          <p14:tracePt t="21651" x="2309813" y="3227388"/>
          <p14:tracePt t="21655" x="2259013" y="3206750"/>
          <p14:tracePt t="21665" x="2228850" y="3206750"/>
          <p14:tracePt t="21671" x="2178050" y="3197225"/>
          <p14:tracePt t="21675" x="2147888" y="3197225"/>
          <p14:tracePt t="21685" x="2108200" y="3197225"/>
          <p14:tracePt t="21691" x="2078038" y="3176588"/>
          <p14:tracePt t="21705" x="2066925" y="3176588"/>
          <p14:tracePt t="21721" x="2047875" y="3176588"/>
          <p14:tracePt t="21735" x="2036763" y="3176588"/>
          <p14:tracePt t="21785" x="2027238" y="3176588"/>
          <p14:tracePt t="21801" x="2016125" y="3176588"/>
          <p14:tracePt t="21805" x="2006600" y="3176588"/>
          <p14:tracePt t="21825" x="1997075" y="3176588"/>
          <p14:tracePt t="21832" x="1985963" y="3176588"/>
          <p14:tracePt t="21835" x="1976438" y="3176588"/>
          <p14:tracePt t="21851" x="1966913" y="3176588"/>
          <p14:tracePt t="22036" x="2036763" y="3187700"/>
          <p14:tracePt t="22042" x="2187575" y="3206750"/>
          <p14:tracePt t="22051" x="2279650" y="3257550"/>
          <p14:tracePt t="22056" x="2319338" y="3267075"/>
          <p14:tracePt t="22068" x="2390775" y="3287713"/>
          <p14:tracePt t="22073" x="2430463" y="3287713"/>
          <p14:tracePt t="22076" x="2490788" y="3308350"/>
          <p14:tracePt t="22086" x="2581275" y="3327400"/>
          <p14:tracePt t="22092" x="2682875" y="3368675"/>
          <p14:tracePt t="22103" x="2743200" y="3389313"/>
          <p14:tracePt t="22107" x="2813050" y="3398838"/>
          <p14:tracePt t="22116" x="2863850" y="3419475"/>
          <p14:tracePt t="22121" x="2924175" y="3429000"/>
          <p14:tracePt t="22125" x="3044825" y="3459163"/>
          <p14:tracePt t="22135" x="3186113" y="3479800"/>
          <p14:tracePt t="22146" x="3267075" y="3489325"/>
          <p14:tracePt t="22151" x="3317875" y="3489325"/>
          <p14:tracePt t="22155" x="3378200" y="3489325"/>
          <p14:tracePt t="22165" x="3417888" y="3489325"/>
          <p14:tracePt t="22171" x="3459163" y="3489325"/>
          <p14:tracePt t="22181" x="3509963" y="3459163"/>
          <p14:tracePt t="22185" x="3549650" y="3429000"/>
          <p14:tracePt t="22196" x="3579813" y="3408363"/>
          <p14:tracePt t="22201" x="3600450" y="3378200"/>
          <p14:tracePt t="22205" x="3640138" y="3338513"/>
          <p14:tracePt t="22214" x="3660775" y="3317875"/>
          <p14:tracePt t="22225" x="3690938" y="3278188"/>
          <p14:tracePt t="22231" x="3721100" y="3267075"/>
          <p14:tracePt t="22235" x="3741738" y="3267075"/>
          <p14:tracePt t="22246" x="3790950" y="3287713"/>
          <p14:tracePt t="22251" x="3862388" y="3389313"/>
          <p14:tracePt t="28741" x="3852863" y="3498850"/>
          <p14:tracePt t="28745" x="3832225" y="3560763"/>
          <p14:tracePt t="28752" x="3822700" y="3630613"/>
          <p14:tracePt t="28761" x="3811588" y="3670300"/>
          <p14:tracePt t="28765" x="3790950" y="3711575"/>
          <p14:tracePt t="28775" x="3760788" y="3771900"/>
          <p14:tracePt t="28781" x="3741738" y="3862388"/>
          <p14:tracePt t="28791" x="3730625" y="3943350"/>
          <p14:tracePt t="28795" x="3711575" y="4013200"/>
          <p14:tracePt t="28805" x="3690938" y="4075113"/>
          <p14:tracePt t="28811" x="3651250" y="4144963"/>
          <p14:tracePt t="28821" x="3619500" y="4184650"/>
          <p14:tracePt t="28825" x="3549650" y="4316413"/>
          <p14:tracePt t="28831" x="3519488" y="4437063"/>
          <p14:tracePt t="28841" x="3489325" y="4548188"/>
          <p14:tracePt t="28845" x="3479800" y="4608513"/>
          <p14:tracePt t="28854" x="3468688" y="4638675"/>
          <p14:tracePt t="28861" x="3459163" y="4668838"/>
          <p14:tracePt t="28871" x="3449638" y="4689475"/>
          <p14:tracePt t="28887" x="3449638" y="4710113"/>
          <p14:tracePt t="28905" x="3468688" y="4710113"/>
          <p14:tracePt t="28910" x="3519488" y="4679950"/>
          <p14:tracePt t="28921" x="3600450" y="4649788"/>
          <p14:tracePt t="28925" x="3670300" y="4608513"/>
          <p14:tracePt t="29247" x="3600450" y="4668838"/>
          <p14:tracePt t="29259" x="3529013" y="4749800"/>
          <p14:tracePt t="29267" x="3468688" y="4791075"/>
          <p14:tracePt t="29278" x="3327400" y="4941888"/>
          <p14:tracePt t="29289" x="3197225" y="5011738"/>
          <p14:tracePt t="29292" x="3116263" y="5062538"/>
          <p14:tracePt t="29302" x="3055938" y="5092700"/>
          <p14:tracePt t="29306" x="3005138" y="5103813"/>
          <p14:tracePt t="29311" x="2984500" y="5113338"/>
          <p14:tracePt t="29321" x="2954338" y="5122863"/>
          <p14:tracePt t="29325" x="2944813" y="5133975"/>
          <p14:tracePt t="29337" x="2924175" y="5143500"/>
          <p14:tracePt t="29341" x="2903538" y="5153025"/>
          <p14:tracePt t="29353" x="2873375" y="5164138"/>
          <p14:tracePt t="29356" x="2813050" y="5203825"/>
          <p14:tracePt t="29365" x="2682875" y="5275263"/>
          <p14:tracePt t="29371" x="2571750" y="5345113"/>
          <p14:tracePt t="29381" x="2511425" y="5384800"/>
          <p14:tracePt t="29386" x="2420938" y="5476875"/>
          <p14:tracePt t="29391" x="2349500" y="5546725"/>
          <p14:tracePt t="29402" x="2198688" y="5637213"/>
          <p14:tracePt t="29406" x="2138363" y="5678488"/>
          <p14:tracePt t="29415" x="2078038" y="5718175"/>
          <p14:tracePt t="29421" x="2057400" y="5738813"/>
          <p14:tracePt t="29431" x="2027238" y="5738813"/>
          <p14:tracePt t="29438" x="2006600" y="5748338"/>
          <p14:tracePt t="29445" x="1997075" y="5748338"/>
          <p14:tracePt t="29452" x="1985963" y="5748338"/>
          <p14:tracePt t="29461" x="1976438" y="5748338"/>
          <p14:tracePt t="29465" x="1966913" y="5748338"/>
          <p14:tracePt t="29471" x="1936750" y="5759450"/>
          <p14:tracePt t="29481" x="1916113" y="5768975"/>
          <p14:tracePt t="29486" x="1865313" y="5789613"/>
          <p14:tracePt t="29495" x="1804988" y="5819775"/>
          <p14:tracePt t="29502" x="1724025" y="5859463"/>
          <p14:tracePt t="29511" x="1684338" y="5889625"/>
          <p14:tracePt t="29515" x="1624013" y="5919788"/>
          <p14:tracePt t="29525" x="1603375" y="5940425"/>
          <p14:tracePt t="29531" x="1573213" y="5980113"/>
          <p14:tracePt t="29541" x="1543050" y="6000750"/>
          <p14:tracePt t="29545" x="1522413" y="6021388"/>
          <p14:tracePt t="29552" x="1492250" y="6021388"/>
          <p14:tracePt t="29561" x="1471613" y="6030913"/>
          <p14:tracePt t="29565" x="1452563" y="6040438"/>
          <p14:tracePt t="29575" x="1422400" y="6040438"/>
          <p14:tracePt t="29581" x="1392238" y="6040438"/>
          <p14:tracePt t="29591" x="1350963" y="6040438"/>
          <p14:tracePt t="29595" x="1300163" y="6040438"/>
          <p14:tracePt t="29605" x="1239838" y="6051550"/>
          <p14:tracePt t="29611" x="1200150" y="6081713"/>
          <p14:tracePt t="29622" x="1149350" y="6091238"/>
          <p14:tracePt t="29625" x="1119188" y="6102350"/>
          <p14:tracePt t="29631" x="1089025" y="6111875"/>
          <p14:tracePt t="29641" x="1058863" y="6121400"/>
          <p14:tracePt t="29645" x="1049338" y="6121400"/>
          <p14:tracePt t="29661" x="1038225" y="6121400"/>
          <p14:tracePt t="29675" x="1028700" y="6121400"/>
          <p14:tracePt t="29771" x="1028700" y="6111875"/>
          <p14:tracePt t="29781" x="1028700" y="6102350"/>
          <p14:tracePt t="29785" x="1028700" y="6091238"/>
          <p14:tracePt t="29791" x="1028700" y="6081713"/>
          <p14:tracePt t="29802" x="1028700" y="6070600"/>
          <p14:tracePt t="29815" x="1028700" y="6061075"/>
          <p14:tracePt t="29911" x="1028700" y="6051550"/>
          <p14:tracePt t="29915" x="1049338" y="6021388"/>
          <p14:tracePt t="29925" x="1068388" y="5970588"/>
          <p14:tracePt t="29931" x="1089025" y="5940425"/>
          <p14:tracePt t="29941" x="1109663" y="5889625"/>
          <p14:tracePt t="29945" x="1119188" y="5880100"/>
          <p14:tracePt t="29953" x="1119188" y="5859463"/>
          <p14:tracePt t="29976" x="1119188" y="5849938"/>
          <p14:tracePt t="30072" x="1119188" y="5838825"/>
          <p14:tracePt t="30165" x="1119188" y="5849938"/>
          <p14:tracePt t="30182" x="1128713" y="5849938"/>
          <p14:tracePt t="30191" x="1149350" y="5859463"/>
          <p14:tracePt t="30215" x="1160463" y="5859463"/>
          <p14:tracePt t="30235" x="1169988" y="5868988"/>
          <p14:tracePt t="30242" x="1179513" y="5868988"/>
          <p14:tracePt t="30252" x="1209675" y="5868988"/>
          <p14:tracePt t="30264" x="1250950" y="5880100"/>
          <p14:tracePt t="30274" x="1341438" y="5930900"/>
          <p14:tracePt t="30281" x="1362075" y="5940425"/>
          <p14:tracePt t="30288" x="1381125" y="5961063"/>
          <p14:tracePt t="30296" x="1401763" y="5970588"/>
          <p14:tracePt t="30304" x="1411288" y="5970588"/>
          <p14:tracePt t="30381" x="1422400" y="5970588"/>
          <p14:tracePt t="30395" x="1422400" y="5980113"/>
          <p14:tracePt t="30426" x="1422400" y="6000750"/>
          <p14:tracePt t="30511" x="1431925" y="6010275"/>
          <p14:tracePt t="30522" x="1441450" y="6010275"/>
          <p14:tracePt t="30527" x="1452563" y="6021388"/>
          <p14:tracePt t="30543" x="1452563" y="6030913"/>
          <p14:tracePt t="30552" x="1452563" y="6040438"/>
          <p14:tracePt t="30557" x="1462088" y="6040438"/>
          <p14:tracePt t="30631" x="1462088" y="6030913"/>
          <p14:tracePt t="30665" x="1471613" y="6030913"/>
          <p14:tracePt t="30671" x="1482725" y="6021388"/>
          <p14:tracePt t="30681" x="1512888" y="6010275"/>
          <p14:tracePt t="30688" x="1552575" y="6000750"/>
          <p14:tracePt t="30695" x="1612900" y="5970588"/>
          <p14:tracePt t="30705" x="1735138" y="5930900"/>
          <p14:tracePt t="30711" x="1835150" y="5899150"/>
          <p14:tracePt t="30715" x="1906588" y="5859463"/>
          <p14:tracePt t="30722" x="1966913" y="5829300"/>
          <p14:tracePt t="30731" x="2006600" y="5808663"/>
          <p14:tracePt t="30743" x="2057400" y="5799138"/>
          <p14:tracePt t="30745" x="2087563" y="5789613"/>
          <p14:tracePt t="30754" x="2108200" y="5789613"/>
          <p14:tracePt t="30761" x="2147888" y="5789613"/>
          <p14:tracePt t="30765" x="2168525" y="5789613"/>
          <p14:tracePt t="30775" x="2208213" y="5789613"/>
          <p14:tracePt t="30781" x="2219325" y="5789613"/>
          <p14:tracePt t="30791" x="2249488" y="5789613"/>
          <p14:tracePt t="30797" x="2268538" y="5789613"/>
          <p14:tracePt t="30805" x="2309813" y="5768975"/>
          <p14:tracePt t="30811" x="2339975" y="5748338"/>
          <p14:tracePt t="30821" x="2451100" y="5708650"/>
          <p14:tracePt t="30827" x="2682875" y="5607050"/>
          <p14:tracePt t="30831" x="2803525" y="5567363"/>
          <p14:tracePt t="30842" x="2903538" y="5507038"/>
          <p14:tracePt t="30845" x="2965450" y="5476875"/>
          <p14:tracePt t="30856" x="3025775" y="5465763"/>
          <p14:tracePt t="30861" x="3136900" y="5465763"/>
          <p14:tracePt t="30872" x="3206750" y="5486400"/>
          <p14:tracePt t="30876" x="3257550" y="5516563"/>
          <p14:tracePt t="30887" x="3287713" y="5556250"/>
          <p14:tracePt t="30891" x="3297238" y="5576888"/>
          <p14:tracePt t="30903" x="3317875" y="5618163"/>
          <p14:tracePt t="30905" x="3317875" y="5637213"/>
          <p14:tracePt t="30911" x="3327400" y="5667375"/>
          <p14:tracePt t="30921" x="3338513" y="5697538"/>
          <p14:tracePt t="30936" x="3338513" y="5708650"/>
          <p14:tracePt t="30953" x="3338513" y="5718175"/>
          <p14:tracePt t="30954" x="3338513" y="5727700"/>
          <p14:tracePt t="31062" x="3357563" y="5727700"/>
          <p14:tracePt t="31083" x="3368675" y="5727700"/>
          <p14:tracePt t="31103" x="3378200" y="5727700"/>
          <p14:tracePt t="31113" x="3387725" y="5727700"/>
          <p14:tracePt t="31119" x="3408363" y="5727700"/>
          <p14:tracePt t="31121" x="3429000" y="5727700"/>
          <p14:tracePt t="31131" x="3468688" y="5727700"/>
          <p14:tracePt t="31141" x="3559175" y="5759450"/>
          <p14:tracePt t="31144" x="3619500" y="5789613"/>
          <p14:tracePt t="31152" x="3690938" y="5808663"/>
          <p14:tracePt t="31161" x="3741738" y="5819775"/>
          <p14:tracePt t="31166" x="3760788" y="5829300"/>
          <p14:tracePt t="31175" x="3811588" y="5849938"/>
          <p14:tracePt t="31181" x="3841750" y="5868988"/>
          <p14:tracePt t="31191" x="3892550" y="5889625"/>
          <p14:tracePt t="31195" x="3922713" y="5899150"/>
          <p14:tracePt t="31203" x="3952875" y="5910263"/>
          <p14:tracePt t="31211" x="3962400" y="5910263"/>
          <p14:tracePt t="32812" x="3962400" y="5919788"/>
          <p14:tracePt t="32826" x="3962400" y="5930900"/>
          <p14:tracePt t="32832" x="3973513" y="5940425"/>
          <p14:tracePt t="32843" x="3973513" y="5949950"/>
          <p14:tracePt t="32846" x="3994150" y="5991225"/>
          <p14:tracePt t="32858" x="4003675" y="6000750"/>
          <p14:tracePt t="32862" x="4003675" y="6010275"/>
          <p14:tracePt t="32877" x="4013200" y="6030913"/>
          <p14:tracePt t="32890" x="4013200" y="6051550"/>
          <p14:tracePt t="32897" x="4033838" y="6051550"/>
          <p14:tracePt t="32926" x="4043363" y="6051550"/>
          <p14:tracePt t="32942" x="4054475" y="6040438"/>
          <p14:tracePt t="32954" x="4073525" y="6040438"/>
          <p14:tracePt t="32961" x="4235450" y="6000750"/>
          <p14:tracePt t="32976" x="4356100" y="5970588"/>
          <p14:tracePt t="32993" x="4467225" y="5940425"/>
          <p14:tracePt t="33012" x="4840288" y="5919788"/>
          <p14:tracePt t="33025" x="4891088" y="5919788"/>
          <p14:tracePt t="33032" x="4951413" y="5919788"/>
          <p14:tracePt t="33043" x="5002213" y="5930900"/>
          <p14:tracePt t="33052" x="5021263" y="5930900"/>
          <p14:tracePt t="33057" x="5041900" y="5949950"/>
          <p14:tracePt t="33065" x="5053013" y="5949950"/>
          <p14:tracePt t="33081" x="5062538" y="5949950"/>
          <p14:tracePt t="33091" x="5072063" y="5949950"/>
          <p14:tracePt t="33115" x="5083175" y="5949950"/>
          <p14:tracePt t="33123" x="5092700" y="5949950"/>
          <p14:tracePt t="33131" x="5102225" y="5949950"/>
          <p14:tracePt t="33503" x="5143500" y="5930900"/>
          <p14:tracePt t="33513" x="5243513" y="5859463"/>
          <p14:tracePt t="33519" x="5354638" y="5799138"/>
          <p14:tracePt t="33528" x="5475288" y="5727700"/>
          <p14:tracePt t="33532" x="5526088" y="5697538"/>
          <p14:tracePt t="33542" x="5556250" y="5688013"/>
          <p14:tracePt t="33546" x="5567363" y="5678488"/>
          <p14:tracePt t="33561" x="5576888" y="5667375"/>
          <p14:tracePt t="33566" x="5586413" y="5667375"/>
          <p14:tracePt t="33582" x="5607050" y="5657850"/>
          <p14:tracePt t="33593" x="5616575" y="5657850"/>
          <p14:tracePt t="33597" x="5627688" y="5657850"/>
          <p14:tracePt t="33603" x="5646738" y="5657850"/>
          <p14:tracePt t="33611" x="5688013" y="5657850"/>
          <p14:tracePt t="33616" x="5727700" y="5657850"/>
          <p14:tracePt t="33627" x="5818188" y="5667375"/>
          <p14:tracePt t="33632" x="5878513" y="5667375"/>
          <p14:tracePt t="33641" x="5919788" y="5688013"/>
          <p14:tracePt t="33645" x="5949950" y="5688013"/>
          <p14:tracePt t="33653" x="5970588" y="5697538"/>
          <p14:tracePt t="33661" x="5980113" y="5708650"/>
          <p14:tracePt t="33675" x="5989638" y="5708650"/>
          <p14:tracePt t="33681" x="5989638" y="5718175"/>
          <p14:tracePt t="33763" x="6010275" y="5738813"/>
          <p14:tracePt t="33776" x="6010275" y="5748338"/>
          <p14:tracePt t="33788" x="6019800" y="5768975"/>
          <p14:tracePt t="33792" x="6019800" y="5778500"/>
          <p14:tracePt t="33802" x="6019800" y="5789613"/>
          <p14:tracePt t="33812" x="6019800" y="5799138"/>
          <p14:tracePt t="33826" x="6019800" y="5808663"/>
          <p14:tracePt t="33832" x="5989638" y="5819775"/>
          <p14:tracePt t="33843" x="5768975" y="5778500"/>
          <p14:tracePt t="33861" x="5646738" y="5738813"/>
          <p14:tracePt t="33866" x="5586413" y="5708650"/>
          <p14:tracePt t="33876" x="5546725" y="5697538"/>
          <p14:tracePt t="33882" x="5456238" y="5657850"/>
          <p14:tracePt t="33892" x="5224463" y="5637213"/>
          <p14:tracePt t="33901" x="5162550" y="5637213"/>
          <p14:tracePt t="33911" x="5053013" y="5648325"/>
          <p14:tracePt t="33915" x="4849813" y="5708650"/>
          <p14:tracePt t="33924" x="4508500" y="5778500"/>
          <p14:tracePt t="33931" x="4376738" y="5819775"/>
          <p14:tracePt t="33936" x="3962400" y="5930900"/>
          <p14:tracePt t="33945" x="3690938" y="6010275"/>
          <p14:tracePt t="33952" x="3498850" y="6051550"/>
          <p14:tracePt t="33961" x="3236913" y="6081713"/>
          <p14:tracePt t="33965" x="3136900" y="6091238"/>
          <p14:tracePt t="33975" x="3095625" y="6091238"/>
          <p14:tracePt t="33981" x="3044825" y="6091238"/>
          <p14:tracePt t="33993" x="3005138" y="6081713"/>
          <p14:tracePt t="33995" x="2954338" y="6061075"/>
          <p14:tracePt t="34001" x="2935288" y="6040438"/>
          <p14:tracePt t="34011" x="2914650" y="6030913"/>
          <p14:tracePt t="34015" x="2884488" y="6021388"/>
          <p14:tracePt t="34025" x="2863850" y="6010275"/>
          <p14:tracePt t="34031" x="2854325" y="6010275"/>
          <p14:tracePt t="34042" x="2843213" y="6010275"/>
          <p14:tracePt t="34045" x="2843213" y="6000750"/>
          <p14:tracePt t="34051" x="2833688" y="6000750"/>
          <p14:tracePt t="34091" x="2833688" y="5991225"/>
          <p14:tracePt t="34108" x="2833688" y="5980113"/>
          <p14:tracePt t="34112" x="2833688" y="5970588"/>
          <p14:tracePt t="34125" x="2833688" y="5961063"/>
          <p14:tracePt t="34131" x="2833688" y="5949950"/>
          <p14:tracePt t="34142" x="2863850" y="5930900"/>
          <p14:tracePt t="34145" x="2954338" y="5910263"/>
          <p14:tracePt t="34158" x="3025775" y="5899150"/>
          <p14:tracePt t="34161" x="3125788" y="5868988"/>
          <p14:tracePt t="34174" x="3227388" y="5868988"/>
          <p14:tracePt t="34178" x="3459163" y="5868988"/>
          <p14:tracePt t="34186" x="3519488" y="5899150"/>
          <p14:tracePt t="34191" x="3609975" y="5930900"/>
          <p14:tracePt t="34200" x="3670300" y="5949950"/>
          <p14:tracePt t="34208" x="3790950" y="5961063"/>
          <p14:tracePt t="34212" x="4043363" y="5980113"/>
          <p14:tracePt t="34224" x="4094163" y="5980113"/>
          <p14:tracePt t="34225" x="4154488" y="5980113"/>
          <p14:tracePt t="34236" x="4244975" y="5961063"/>
          <p14:tracePt t="34242" x="4346575" y="5940425"/>
          <p14:tracePt t="34250" x="4497388" y="5899150"/>
          <p14:tracePt t="34258" x="4557713" y="5880100"/>
          <p14:tracePt t="34265" x="4618038" y="5868988"/>
          <p14:tracePt t="34276" x="4729163" y="5859463"/>
          <p14:tracePt t="34285" x="4930775" y="5859463"/>
          <p14:tracePt t="34292" x="5053013" y="5859463"/>
          <p14:tracePt t="34300" x="5153025" y="5859463"/>
          <p14:tracePt t="34307" x="5254625" y="5880100"/>
          <p14:tracePt t="34315" x="5364163" y="5880100"/>
          <p14:tracePt t="34322" x="5586413" y="5880100"/>
          <p14:tracePt t="34330" x="5616575" y="5889625"/>
          <p14:tracePt t="34335" x="5657850" y="5889625"/>
          <p14:tracePt t="34345" x="5688013" y="5889625"/>
          <p14:tracePt t="34350" x="5707063" y="5889625"/>
          <p14:tracePt t="34356" x="5727700" y="5889625"/>
          <p14:tracePt t="34365" x="5737225" y="5880100"/>
          <p14:tracePt t="34371" x="5757863" y="5868988"/>
          <p14:tracePt t="34379" x="5778500" y="5868988"/>
          <p14:tracePt t="34385" x="5788025" y="5859463"/>
          <p14:tracePt t="34395" x="5799138" y="5859463"/>
          <p14:tracePt t="34401" x="5799138" y="5849938"/>
          <p14:tracePt t="34410" x="5808663" y="5849938"/>
          <p14:tracePt t="34415" x="5829300" y="5849938"/>
          <p14:tracePt t="34425" x="5848350" y="5849938"/>
          <p14:tracePt t="34430" x="5868988" y="5849938"/>
          <p14:tracePt t="34435" x="5878513" y="5849938"/>
          <p14:tracePt t="34445" x="5908675" y="5849938"/>
          <p14:tracePt t="34451" x="5929313" y="5849938"/>
          <p14:tracePt t="34460" x="5949950" y="5849938"/>
          <p14:tracePt t="34465" x="6000750" y="5829300"/>
          <p14:tracePt t="34478" x="6019800" y="5808663"/>
          <p14:tracePt t="34480" x="6061075" y="5799138"/>
          <p14:tracePt t="34492" x="6091238" y="5778500"/>
          <p14:tracePt t="34495" x="6191250" y="5748338"/>
          <p14:tracePt t="34509" x="6313488" y="5688013"/>
          <p14:tracePt t="34511" x="6413500" y="5667375"/>
          <p14:tracePt t="34515" x="6473825" y="5648325"/>
          <p14:tracePt t="34526" x="6503988" y="5637213"/>
          <p14:tracePt t="34531" x="6554788" y="5637213"/>
          <p14:tracePt t="34541" x="6605588" y="5648325"/>
          <p14:tracePt t="34545" x="6665913" y="5678488"/>
          <p14:tracePt t="34558" x="6716713" y="5718175"/>
          <p14:tracePt t="34561" x="6756400" y="5748338"/>
          <p14:tracePt t="34576" x="6796088" y="5789613"/>
          <p14:tracePt t="34585" x="6807200" y="5808663"/>
          <p14:tracePt t="34592" x="6827838" y="5819775"/>
          <p14:tracePt t="34609" x="6837363" y="5829300"/>
          <p14:tracePt t="34986" x="6858000" y="5829300"/>
          <p14:tracePt t="34992" x="6877050" y="5829300"/>
          <p14:tracePt t="35001" x="6907213" y="5829300"/>
          <p14:tracePt t="35013" x="6937375" y="5829300"/>
          <p14:tracePt t="35026" x="6958013" y="5829300"/>
          <p14:tracePt t="35035" x="6978650" y="5819775"/>
          <p14:tracePt t="35041" x="6988175" y="5819775"/>
          <p14:tracePt t="35050" x="6999288" y="5799138"/>
          <p14:tracePt t="35058" x="7018338" y="5789613"/>
          <p14:tracePt t="35065" x="7038975" y="5778500"/>
          <p14:tracePt t="35073" x="7059613" y="5759450"/>
          <p14:tracePt t="35075" x="7078663" y="5748338"/>
          <p14:tracePt t="35085" x="7089775" y="5738813"/>
          <p14:tracePt t="35091" x="7108825" y="5738813"/>
          <p14:tracePt t="35100" x="7119938" y="5738813"/>
          <p14:tracePt t="35107" x="7129463" y="5738813"/>
          <p14:tracePt t="35115" x="7138988" y="5738813"/>
          <p14:tracePt t="35130" x="7150100" y="5748338"/>
          <p14:tracePt t="35186" x="7159625" y="5748338"/>
          <p14:tracePt t="35196" x="7170738" y="5748338"/>
          <p14:tracePt t="35202" x="7189788" y="5738813"/>
          <p14:tracePt t="35213" x="7200900" y="5738813"/>
          <p14:tracePt t="35216" x="7210425" y="5727700"/>
          <p14:tracePt t="35227" x="7219950" y="5727700"/>
          <p14:tracePt t="35236" x="7240588" y="5727700"/>
          <p14:tracePt t="35252" x="7240588" y="5738813"/>
          <p14:tracePt t="35266" x="7240588" y="5748338"/>
          <p14:tracePt t="35277" x="7240588" y="5759450"/>
          <p14:tracePt t="35281" x="7240588" y="5768975"/>
          <p14:tracePt t="35296" x="7240588" y="5778500"/>
          <p14:tracePt t="35506" x="7270750" y="5799138"/>
          <p14:tracePt t="35517" x="7310438" y="5808663"/>
          <p14:tracePt t="35524" x="7331075" y="5819775"/>
          <p14:tracePt t="35529" x="7351713" y="5829300"/>
          <p14:tracePt t="35535" x="7372350" y="5829300"/>
          <p14:tracePt t="35550" x="7381875" y="5829300"/>
          <p14:tracePt t="35580" x="7391400" y="5829300"/>
          <p14:tracePt t="35585" x="7402513" y="5819775"/>
          <p14:tracePt t="35595" x="7421563" y="5808663"/>
          <p14:tracePt t="35600" x="7451725" y="5808663"/>
          <p14:tracePt t="35610" x="7462838" y="5808663"/>
          <p14:tracePt t="35615" x="7472363" y="5808663"/>
          <p14:tracePt t="35623" x="7481888" y="5808663"/>
          <p14:tracePt t="35630" x="7493000" y="5808663"/>
          <p14:tracePt t="35635" x="7502525" y="5819775"/>
          <p14:tracePt t="35645" x="7513638" y="5819775"/>
          <p14:tracePt t="35650" x="7513638" y="5829300"/>
          <p14:tracePt t="35660" x="7513638" y="5838825"/>
          <p14:tracePt t="35665" x="7513638" y="5849938"/>
          <p14:tracePt t="35681" x="7513638" y="5859463"/>
          <p14:tracePt t="35695" x="7513638" y="5868988"/>
          <p14:tracePt t="36148" x="7604125" y="5868988"/>
          <p14:tracePt t="36158" x="7634288" y="5868988"/>
          <p14:tracePt t="36165" x="7664450" y="5868988"/>
          <p14:tracePt t="36173" x="7704138" y="5868988"/>
          <p14:tracePt t="36176" x="7724775" y="5868988"/>
          <p14:tracePt t="36185" x="7754938" y="5880100"/>
          <p14:tracePt t="36195" x="7785100" y="5880100"/>
          <p14:tracePt t="36197" x="7815263" y="5880100"/>
          <p14:tracePt t="36211" x="7977188" y="5868988"/>
          <p14:tracePt t="36220" x="8007350" y="5859463"/>
          <p14:tracePt t="36226" x="8047038" y="5849938"/>
          <p14:tracePt t="36235" x="8067675" y="5838825"/>
          <p14:tracePt t="36241" x="8107363" y="5829300"/>
          <p14:tracePt t="36250" x="8137525" y="5829300"/>
          <p14:tracePt t="36258" x="8148638" y="5829300"/>
          <p14:tracePt t="36261" x="8178800" y="5829300"/>
          <p14:tracePt t="36270" x="8188325" y="5849938"/>
          <p14:tracePt t="36276" x="8197850" y="5859463"/>
          <p14:tracePt t="36285" x="8208963" y="5868988"/>
          <p14:tracePt t="36291" x="8208963" y="5880100"/>
          <p14:tracePt t="36308" x="8208963" y="5889625"/>
          <p14:tracePt t="36315" x="8208963" y="5899150"/>
          <p14:tracePt t="36330" x="8218488" y="5899150"/>
          <p14:tracePt t="36371" x="8239125" y="5899150"/>
          <p14:tracePt t="36380" x="8259763" y="5899150"/>
          <p14:tracePt t="36385" x="8269288" y="5899150"/>
          <p14:tracePt t="36395" x="8289925" y="5899150"/>
          <p14:tracePt t="36400" x="8320088" y="5899150"/>
          <p14:tracePt t="36408" x="8339138" y="5899150"/>
          <p14:tracePt t="36416" x="8359775" y="5899150"/>
          <p14:tracePt t="36426" x="8389938" y="5899150"/>
          <p14:tracePt t="36430" x="8410575" y="5899150"/>
          <p14:tracePt t="36435" x="8440738" y="5899150"/>
          <p14:tracePt t="36446" x="8470900" y="5899150"/>
          <p14:tracePt t="36450" x="8501063" y="5899150"/>
          <p14:tracePt t="36462" x="8561388" y="5899150"/>
          <p14:tracePt t="36465" x="8672513" y="5868988"/>
          <p14:tracePt t="36476" x="8712200" y="5868988"/>
          <p14:tracePt t="36480" x="8763000" y="5859463"/>
          <p14:tracePt t="36485" x="8793163" y="5859463"/>
          <p14:tracePt t="36495" x="8823325" y="5859463"/>
          <p14:tracePt t="36509" x="8843963" y="5859463"/>
          <p14:tracePt t="36515" x="8853488" y="5859463"/>
          <p14:tracePt t="36541" x="8853488" y="5868988"/>
          <p14:tracePt t="36546" x="8853488" y="5880100"/>
          <p14:tracePt t="36560" x="8853488" y="5889625"/>
          <p14:tracePt t="36622" x="8853488" y="5880100"/>
          <p14:tracePt t="36628" x="8864600" y="5849938"/>
          <p14:tracePt t="36637" x="8864600" y="5829300"/>
          <p14:tracePt t="36644" x="8864600" y="5808663"/>
          <p14:tracePt t="36647" x="8864600" y="5799138"/>
          <p14:tracePt t="36946" x="8874125" y="5799138"/>
          <p14:tracePt t="36961" x="8883650" y="5799138"/>
          <p14:tracePt t="36976" x="8904288" y="5799138"/>
          <p14:tracePt t="36988" x="8913813" y="5799138"/>
          <p14:tracePt t="36997" x="8994775" y="5778500"/>
          <p14:tracePt t="37008" x="9066213" y="5759450"/>
          <p14:tracePt t="37014" x="9136063" y="5738813"/>
          <p14:tracePt t="37022" x="9177338" y="5727700"/>
          <p14:tracePt t="37030" x="9217025" y="5718175"/>
          <p14:tracePt t="37035" x="9237663" y="5718175"/>
          <p14:tracePt t="37042" x="9267825" y="5718175"/>
          <p14:tracePt t="37045" x="9307513" y="5718175"/>
          <p14:tracePt t="37059" x="9337675" y="5718175"/>
          <p14:tracePt t="37065" x="9409113" y="5718175"/>
          <p14:tracePt t="37070" x="9478963" y="5727700"/>
          <p14:tracePt t="37075" x="9539288" y="5727700"/>
          <p14:tracePt t="37086" x="9580563" y="5738813"/>
          <p14:tracePt t="37092" x="9599613" y="5738813"/>
          <p14:tracePt t="37101" x="9610725" y="5738813"/>
          <p14:tracePt t="37109" x="9620250" y="5738813"/>
          <p14:tracePt t="37115" x="9631363" y="5738813"/>
          <p14:tracePt t="37151" x="9631363" y="5748338"/>
          <p14:tracePt t="37196" x="9640888" y="5748338"/>
          <p14:tracePt t="37203" x="9650413" y="5748338"/>
          <p14:tracePt t="37210" x="9661525" y="5748338"/>
          <p14:tracePt t="37226" x="9671050" y="5748338"/>
          <p14:tracePt t="37236" x="9701213" y="5748338"/>
          <p14:tracePt t="37251" x="9710738" y="5748338"/>
          <p14:tracePt t="37262" x="9731375" y="5748338"/>
          <p14:tracePt t="37267" x="9740900" y="5748338"/>
          <p14:tracePt t="37279" x="9761538" y="5759450"/>
          <p14:tracePt t="37281" x="9791700" y="5768975"/>
          <p14:tracePt t="37287" x="9852025" y="5789613"/>
          <p14:tracePt t="37296" x="9893300" y="5789613"/>
          <p14:tracePt t="37312" x="9953625" y="5789613"/>
          <p14:tracePt t="37317" x="9963150" y="5789613"/>
          <p14:tracePt t="37328" x="9983788" y="5789613"/>
          <p14:tracePt t="37331" x="9993313" y="5789613"/>
          <p14:tracePt t="37347" x="10013950" y="5789613"/>
          <p14:tracePt t="37362" x="10023475" y="5789613"/>
          <p14:tracePt t="37378" x="10034588" y="5789613"/>
          <p14:tracePt t="37396" x="10053638" y="5789613"/>
          <p14:tracePt t="37412" x="10083800" y="5789613"/>
          <p14:tracePt t="37422" x="10094913" y="5789613"/>
          <p14:tracePt t="37430" x="10113963" y="5789613"/>
          <p14:tracePt t="37436" x="10134600" y="5789613"/>
          <p14:tracePt t="37447" x="10155238" y="5789613"/>
          <p14:tracePt t="37470" x="10164763" y="5789613"/>
          <p14:tracePt t="37505" x="10206038" y="5778500"/>
          <p14:tracePt t="37515" x="10236200" y="5778500"/>
          <p14:tracePt t="37520" x="10255250" y="5778500"/>
          <p14:tracePt t="37525" x="10296525" y="5768975"/>
          <p14:tracePt t="37535" x="10315575" y="5768975"/>
          <p14:tracePt t="37545" x="10336213" y="5768975"/>
          <p14:tracePt t="37550" x="10356850" y="5768975"/>
          <p14:tracePt t="37557" x="10377488" y="5768975"/>
          <p14:tracePt t="37565" x="10387013" y="5768975"/>
          <p14:tracePt t="37570" x="10407650" y="5768975"/>
          <p14:tracePt t="37580" x="10426700" y="5759450"/>
          <p14:tracePt t="37585" x="10437813" y="5759450"/>
          <p14:tracePt t="37595" x="10447338" y="5759450"/>
          <p14:tracePt t="37676" x="10447338" y="5748338"/>
          <p14:tracePt t="37687" x="10456863" y="5748338"/>
          <p14:tracePt t="37701" x="10477500" y="5748338"/>
          <p14:tracePt t="37711" x="10498138" y="5738813"/>
          <p14:tracePt t="37717" x="10518775" y="5738813"/>
          <p14:tracePt t="37728" x="10528300" y="5738813"/>
          <p14:tracePt t="37731" x="10537825" y="5738813"/>
          <p14:tracePt t="37901" x="10598150" y="5657850"/>
          <p14:tracePt t="37909" x="10377488" y="5678488"/>
          <p14:tracePt t="38272" x="10417175" y="5678488"/>
          <p14:tracePt t="38280" x="10477500" y="5688013"/>
          <p14:tracePt t="38287" x="10518775" y="5708650"/>
          <p14:tracePt t="38293" x="10579100" y="5718175"/>
          <p14:tracePt t="38300" x="10648950" y="5727700"/>
          <p14:tracePt t="38310" x="10729913" y="5759450"/>
          <p14:tracePt t="38315" x="10769600" y="5768975"/>
          <p14:tracePt t="38321" x="10799763" y="5768975"/>
          <p14:tracePt t="38326" x="10810875" y="5778500"/>
          <p14:tracePt t="38336" x="10829925" y="5778500"/>
          <p14:tracePt t="38345" x="10841038" y="5778500"/>
          <p14:tracePt t="38350" x="10850563" y="5778500"/>
          <p14:tracePt t="38395" x="10860088" y="5778500"/>
          <p14:tracePt t="38400" x="10871200" y="5778500"/>
          <p14:tracePt t="38427" x="10880725" y="5778500"/>
          <p14:tracePt t="38435" x="10901363" y="5799138"/>
          <p14:tracePt t="38450" x="10910888" y="5799138"/>
          <p14:tracePt t="38460" x="10922000" y="5808663"/>
          <p14:tracePt t="38475" x="10931525" y="5808663"/>
          <p14:tracePt t="38480" x="10941050" y="5819775"/>
          <p14:tracePt t="38485" x="10952163" y="5829300"/>
          <p14:tracePt t="38495" x="10961688" y="5838825"/>
          <p14:tracePt t="38510" x="10961688" y="5849938"/>
          <p14:tracePt t="38515" x="10961688" y="5859463"/>
          <p14:tracePt t="38565" x="10971213" y="5859463"/>
          <p14:tracePt t="38580" x="10982325" y="5859463"/>
          <p14:tracePt t="38591" x="11022013" y="5859463"/>
          <p14:tracePt t="38596" x="11063288" y="5849938"/>
          <p14:tracePt t="38606" x="11082338" y="5849938"/>
          <p14:tracePt t="38611" x="11123613" y="5849938"/>
          <p14:tracePt t="38620" x="11133138" y="5849938"/>
          <p14:tracePt t="38627" x="11142663" y="5868988"/>
          <p14:tracePt t="38635" x="11163300" y="5880100"/>
          <p14:tracePt t="38644" x="11183938" y="5899150"/>
          <p14:tracePt t="38646" x="11193463" y="5910263"/>
          <p14:tracePt t="38655" x="11193463" y="5919788"/>
          <p14:tracePt t="38670" x="11193463" y="5930900"/>
          <p14:tracePt t="38716" x="11193463" y="5940425"/>
          <p14:tracePt t="38741" x="11193463" y="5949950"/>
          <p14:tracePt t="38757" x="11193463" y="5961063"/>
          <p14:tracePt t="38961" x="11193463" y="5970588"/>
          <p14:tracePt t="38981" x="11172825" y="5970588"/>
          <p14:tracePt t="38995" x="11172825" y="5980113"/>
          <p14:tracePt t="39007" x="11163300" y="5980113"/>
          <p14:tracePt t="39020" x="11153775" y="5980113"/>
          <p14:tracePt t="39025" x="11142663" y="5980113"/>
          <p14:tracePt t="39042" x="11133138" y="5980113"/>
          <p14:tracePt t="39055" x="11123613" y="5980113"/>
          <p14:tracePt t="39060" x="11102975" y="5980113"/>
          <p14:tracePt t="39071" x="11082338" y="5991225"/>
          <p14:tracePt t="39076" x="11063288" y="5991225"/>
          <p14:tracePt t="39085" x="11022013" y="6000750"/>
          <p14:tracePt t="39094" x="11001375" y="6010275"/>
          <p14:tracePt t="39100" x="10971213" y="6021388"/>
          <p14:tracePt t="39105" x="10941050" y="6040438"/>
          <p14:tracePt t="39115" x="10922000" y="6051550"/>
          <p14:tracePt t="39120" x="10871200" y="6061075"/>
          <p14:tracePt t="39127" x="10799763" y="6061075"/>
          <p14:tracePt t="39135" x="10658475" y="6061075"/>
          <p14:tracePt t="39143" x="10588625" y="6061075"/>
          <p14:tracePt t="39150" x="10507663" y="6070600"/>
          <p14:tracePt t="39155" x="10396538" y="6070600"/>
          <p14:tracePt t="39165" x="10275888" y="6070600"/>
          <p14:tracePt t="39170" x="10074275" y="6070600"/>
          <p14:tracePt t="39180" x="10004425" y="6081713"/>
          <p14:tracePt t="39185" x="9893300" y="6081713"/>
          <p14:tracePt t="39196" x="9791700" y="6081713"/>
          <p14:tracePt t="39200" x="9631363" y="6081713"/>
          <p14:tracePt t="39205" x="9520238" y="6081713"/>
          <p14:tracePt t="39215" x="9448800" y="6081713"/>
          <p14:tracePt t="39220" x="9328150" y="6081713"/>
          <p14:tracePt t="39230" x="9166225" y="6081713"/>
          <p14:tracePt t="39235" x="8964613" y="6091238"/>
          <p14:tracePt t="39245" x="8864600" y="6102350"/>
          <p14:tracePt t="39250" x="8693150" y="6121400"/>
          <p14:tracePt t="39261" x="8350250" y="6162675"/>
          <p14:tracePt t="39265" x="8239125" y="6192838"/>
          <p14:tracePt t="39277" x="8088313" y="6232525"/>
          <p14:tracePt t="39280" x="7854950" y="6262688"/>
          <p14:tracePt t="39285" x="7724775" y="6283325"/>
          <p14:tracePt t="39295" x="7643813" y="6292850"/>
          <p14:tracePt t="39300" x="7593013" y="6292850"/>
          <p14:tracePt t="39311" x="7553325" y="6292850"/>
          <p14:tracePt t="39315" x="7523163" y="6273800"/>
          <p14:tracePt t="39327" x="7481888" y="6253163"/>
          <p14:tracePt t="39330" x="7462838" y="6232525"/>
          <p14:tracePt t="39345" x="7412038" y="6192838"/>
          <p14:tracePt t="39355" x="7402513" y="6181725"/>
          <p14:tracePt t="39365" x="7391400" y="6181725"/>
          <p14:tracePt t="39392" x="7381875" y="6181725"/>
          <p14:tracePt t="39396" x="7361238" y="6181725"/>
          <p14:tracePt t="39405" x="7342188" y="6181725"/>
          <p14:tracePt t="39411" x="7331075" y="6181725"/>
          <p14:tracePt t="39420" x="7321550" y="6202363"/>
          <p14:tracePt t="39428" x="7310438" y="6202363"/>
          <p14:tracePt t="39444" x="7300913" y="6202363"/>
          <p14:tracePt t="39460" x="7300913" y="6192838"/>
          <p14:tracePt t="39471" x="7300913" y="6181725"/>
          <p14:tracePt t="39478" x="7300913" y="6162675"/>
          <p14:tracePt t="39485" x="7300913" y="6151563"/>
          <p14:tracePt t="39494" x="7310438" y="6132513"/>
          <p14:tracePt t="39500" x="7402513" y="6091238"/>
          <p14:tracePt t="39505" x="7462838" y="6070600"/>
          <p14:tracePt t="39515" x="7583488" y="6051550"/>
          <p14:tracePt t="39520" x="7623175" y="6051550"/>
          <p14:tracePt t="39765" x="7604125" y="6051550"/>
          <p14:tracePt t="39775" x="7543800" y="6051550"/>
          <p14:tracePt t="39780" x="7472363" y="6061075"/>
          <p14:tracePt t="39790" x="7331075" y="6061075"/>
          <p14:tracePt t="39794" x="7219950" y="6061075"/>
          <p14:tracePt t="39805" x="7150100" y="6061075"/>
          <p14:tracePt t="39809" x="7018338" y="6061075"/>
          <p14:tracePt t="39815" x="6765925" y="6040438"/>
          <p14:tracePt t="39826" x="6656388" y="6010275"/>
          <p14:tracePt t="39835" x="6575425" y="6000750"/>
          <p14:tracePt t="39842" x="6464300" y="5980113"/>
          <p14:tracePt t="39844" x="6332538" y="5970588"/>
          <p14:tracePt t="39855" x="6202363" y="5940425"/>
          <p14:tracePt t="39860" x="6151563" y="5930900"/>
          <p14:tracePt t="39870" x="6100763" y="5919788"/>
          <p14:tracePt t="39876" x="6049963" y="5919788"/>
          <p14:tracePt t="39885" x="6000750" y="5919788"/>
          <p14:tracePt t="39893" x="5949950" y="5919788"/>
          <p14:tracePt t="39894" x="5868988" y="5919788"/>
          <p14:tracePt t="39911" x="5808663" y="5919788"/>
          <p14:tracePt t="39915" x="5778500" y="5919788"/>
          <p14:tracePt t="39920" x="5757863" y="5919788"/>
          <p14:tracePt t="39927" x="5737225" y="5919788"/>
          <p14:tracePt t="39935" x="5727700" y="5919788"/>
          <p14:tracePt t="39942" x="5718175" y="5919788"/>
          <p14:tracePt t="39950" x="5707063" y="5919788"/>
          <p14:tracePt t="39956" x="5697538" y="5919788"/>
          <p14:tracePt t="39970" x="5676900" y="5919788"/>
          <p14:tracePt t="39985" x="5667375" y="5919788"/>
          <p14:tracePt t="40000" x="5657850" y="5919788"/>
          <p14:tracePt t="40015" x="5646738" y="5910263"/>
          <p14:tracePt t="40020" x="5646738" y="5899150"/>
          <p14:tracePt t="40636" x="5616575" y="5899150"/>
          <p14:tracePt t="40646" x="5495925" y="5899150"/>
          <p14:tracePt t="40656" x="5395913" y="5889625"/>
          <p14:tracePt t="40665" x="5345113" y="5889625"/>
          <p14:tracePt t="40671" x="5314950" y="5889625"/>
          <p14:tracePt t="40683" x="5273675" y="5889625"/>
          <p14:tracePt t="40687" x="5243513" y="5889625"/>
          <p14:tracePt t="40698" x="5122863" y="5889625"/>
          <p14:tracePt t="40706" x="4891088" y="5910263"/>
          <p14:tracePt t="40715" x="4789488" y="5949950"/>
          <p14:tracePt t="40720" x="4668838" y="6000750"/>
          <p14:tracePt t="40730" x="4467225" y="6081713"/>
          <p14:tracePt t="40735" x="4133850" y="6192838"/>
          <p14:tracePt t="40741" x="4054475" y="6232525"/>
          <p14:tracePt t="40750" x="3852863" y="6283325"/>
          <p14:tracePt t="40755" x="3509963" y="6334125"/>
          <p14:tracePt t="40765" x="3459163" y="6353175"/>
          <p14:tracePt t="40770" x="3348038" y="6364288"/>
          <p14:tracePt t="40779" x="3278188" y="6364288"/>
          <p14:tracePt t="40785" x="3206750" y="6364288"/>
          <p14:tracePt t="40795" x="3106738" y="6364288"/>
          <p14:tracePt t="40800" x="3055938" y="6353175"/>
          <p14:tracePt t="40805" x="3035300" y="6353175"/>
          <p14:tracePt t="40815" x="2995613" y="6343650"/>
          <p14:tracePt t="40820" x="2974975" y="6343650"/>
          <p14:tracePt t="40831" x="2944813" y="6343650"/>
          <p14:tracePt t="40835" x="2924175" y="6343650"/>
          <p14:tracePt t="40846" x="2903538" y="6343650"/>
          <p14:tracePt t="40850" x="2854325" y="6343650"/>
          <p14:tracePt t="40855" x="2794000" y="6343650"/>
          <p14:tracePt t="40865" x="2713038" y="6353175"/>
          <p14:tracePt t="40882" x="2611438" y="6353175"/>
          <p14:tracePt t="40885" x="2581275" y="6353175"/>
          <p14:tracePt t="40895" x="2560638" y="6353175"/>
          <p14:tracePt t="40915" x="2500313" y="6323013"/>
          <p14:tracePt t="40930" x="2481263" y="6313488"/>
          <p14:tracePt t="40935" x="2470150" y="6313488"/>
          <p14:tracePt t="40946" x="2451100" y="6313488"/>
          <p14:tracePt t="40955" x="2430463" y="6313488"/>
          <p14:tracePt t="40962" x="2400300" y="6303963"/>
          <p14:tracePt t="40965" x="2359025" y="6303963"/>
          <p14:tracePt t="40981" x="2268538" y="6303963"/>
          <p14:tracePt t="40990" x="2238375" y="6303963"/>
          <p14:tracePt t="40996" x="2208213" y="6303963"/>
          <p14:tracePt t="41005" x="2187575" y="6303963"/>
          <p14:tracePt t="41012" x="2168525" y="6303963"/>
          <p14:tracePt t="41015" x="2138363" y="6303963"/>
          <p14:tracePt t="41030" x="2127250" y="6303963"/>
          <p14:tracePt t="41035" x="2108200" y="6303963"/>
          <p14:tracePt t="41040" x="2097088" y="6292850"/>
          <p14:tracePt t="41045" x="2087563" y="6292850"/>
          <p14:tracePt t="41055" x="2066925" y="6292850"/>
          <p14:tracePt t="41062" x="2057400" y="6292850"/>
          <p14:tracePt t="41070" x="2047875" y="6292850"/>
          <p14:tracePt t="41085" x="2036763" y="6292850"/>
          <p14:tracePt t="41090" x="2016125" y="6292850"/>
          <p14:tracePt t="41098" x="1985963" y="6292850"/>
          <p14:tracePt t="41105" x="1966913" y="6292850"/>
          <p14:tracePt t="41115" x="1925638" y="6303963"/>
          <p14:tracePt t="41120" x="1906588" y="6313488"/>
          <p14:tracePt t="41130" x="1885950" y="6313488"/>
          <p14:tracePt t="41140" x="1876425" y="6313488"/>
          <p14:tracePt t="41155" x="1855788" y="6313488"/>
          <p14:tracePt t="41221" x="1855788" y="6323013"/>
          <p14:tracePt t="41236" x="1855788" y="6334125"/>
          <p14:tracePt t="41246" x="1876425" y="6334125"/>
          <p14:tracePt t="41250" x="1885950" y="6334125"/>
          <p14:tracePt t="41255" x="1906588" y="6334125"/>
          <p14:tracePt t="41265" x="1955800" y="6334125"/>
          <p14:tracePt t="41281" x="2066925" y="6323013"/>
          <p14:tracePt t="41285" x="2127250" y="6313488"/>
          <p14:tracePt t="41295" x="2157413" y="6303963"/>
          <p14:tracePt t="41300" x="2187575" y="6303963"/>
          <p14:tracePt t="41312" x="2228850" y="6313488"/>
          <p14:tracePt t="41315" x="2279650" y="6334125"/>
          <p14:tracePt t="41330" x="2409825" y="6394450"/>
          <p14:tracePt t="41335" x="2451100" y="6413500"/>
          <p14:tracePt t="41347" x="2500313" y="6434138"/>
          <p14:tracePt t="41355" x="2511425" y="6445250"/>
          <p14:tracePt t="41362" x="2530475" y="6445250"/>
          <p14:tracePt t="41365" x="2551113" y="6445250"/>
          <p14:tracePt t="41381" x="2611438" y="6445250"/>
          <p14:tracePt t="41390" x="2671763" y="6424613"/>
          <p14:tracePt t="41396" x="2794000" y="6364288"/>
          <p14:tracePt t="41405" x="3005138" y="6253163"/>
          <p14:tracePt t="41412" x="3074988" y="6223000"/>
          <p14:tracePt t="41415" x="3176588" y="6172200"/>
          <p14:tracePt t="41431" x="3246438" y="6132513"/>
          <p14:tracePt t="41435" x="3368675" y="6121400"/>
          <p14:tracePt t="41447" x="3529013" y="6121400"/>
          <p14:tracePt t="41455" x="3619500" y="6121400"/>
          <p14:tracePt t="41461" x="3690938" y="6121400"/>
          <p14:tracePt t="41470" x="3811588" y="6121400"/>
          <p14:tracePt t="41478" x="3952875" y="6121400"/>
          <p14:tracePt t="41485" x="4054475" y="6121400"/>
          <p14:tracePt t="41490" x="4103688" y="6121400"/>
          <p14:tracePt t="41495" x="4165600" y="6111875"/>
          <p14:tracePt t="41505" x="4265613" y="6102350"/>
          <p14:tracePt t="41511" x="4406900" y="6091238"/>
          <p14:tracePt t="41520" x="4487863" y="6081713"/>
          <p14:tracePt t="41527" x="4527550" y="6070600"/>
          <p14:tracePt t="41535" x="4568825" y="6061075"/>
          <p14:tracePt t="41540" x="4598988" y="6061075"/>
          <p14:tracePt t="41550" x="4618038" y="6051550"/>
          <p14:tracePt t="41555" x="4629150" y="6051550"/>
          <p14:tracePt t="41565" x="4638675" y="6051550"/>
          <p14:tracePt t="41570" x="4668838" y="6040438"/>
          <p14:tracePt t="41578" x="4678363" y="6040438"/>
          <p14:tracePt t="41585" x="4689475" y="6040438"/>
          <p14:tracePt t="41590" x="4699000" y="6040438"/>
          <p14:tracePt t="41600" x="4719638" y="6040438"/>
          <p14:tracePt t="41605" x="4749800" y="6030913"/>
          <p14:tracePt t="41615" x="4770438" y="6030913"/>
          <p14:tracePt t="41620" x="4810125" y="6010275"/>
          <p14:tracePt t="41630" x="4840288" y="6000750"/>
          <p14:tracePt t="41635" x="4881563" y="5991225"/>
          <p14:tracePt t="41646" x="4911725" y="5980113"/>
          <p14:tracePt t="41650" x="4930775" y="5970588"/>
          <p14:tracePt t="41655" x="4941888" y="5961063"/>
          <p14:tracePt t="41665" x="4960938" y="5961063"/>
          <p14:tracePt t="41670" x="4981575" y="5961063"/>
          <p14:tracePt t="41681" x="5011738" y="5961063"/>
          <p14:tracePt t="41685" x="5072063" y="5961063"/>
          <p14:tracePt t="41696" x="5173663" y="5961063"/>
          <p14:tracePt t="41700" x="5273675" y="5961063"/>
          <p14:tracePt t="41713" x="5314950" y="5961063"/>
          <p14:tracePt t="41715" x="5384800" y="5949950"/>
          <p14:tracePt t="41729" x="5465763" y="5930900"/>
          <p14:tracePt t="41731" x="5586413" y="5899150"/>
          <p14:tracePt t="41735" x="5838825" y="5859463"/>
          <p14:tracePt t="41746" x="5878513" y="5838825"/>
          <p14:tracePt t="41750" x="5970588" y="5799138"/>
          <p14:tracePt t="41763" x="6070600" y="5759450"/>
          <p14:tracePt t="41766" x="6181725" y="5727700"/>
          <p14:tracePt t="41780" x="6332538" y="5718175"/>
          <p14:tracePt t="41790" x="6373813" y="5738813"/>
          <p14:tracePt t="41795" x="6403975" y="5759450"/>
          <p14:tracePt t="41805" x="6454775" y="5789613"/>
          <p14:tracePt t="41813" x="6484938" y="5819775"/>
          <p14:tracePt t="41816" x="6545263" y="5849938"/>
          <p14:tracePt t="41829" x="6594475" y="5889625"/>
          <p14:tracePt t="41832" x="6656388" y="5910263"/>
          <p14:tracePt t="41840" x="6675438" y="5919788"/>
          <p14:tracePt t="41847" x="6696075" y="5930900"/>
          <p14:tracePt t="41855" x="6705600" y="5930900"/>
          <p14:tracePt t="41978" x="6705600" y="5940425"/>
          <p14:tracePt t="41991" x="6705600" y="5949950"/>
          <p14:tracePt t="42021" x="6696075" y="5949950"/>
          <p14:tracePt t="42034" x="6686550" y="5949950"/>
          <p14:tracePt t="42040" x="6665913" y="5961063"/>
          <p14:tracePt t="42048" x="6645275" y="5961063"/>
          <p14:tracePt t="42051" x="6615113" y="5961063"/>
          <p14:tracePt t="42056" x="6594475" y="5970588"/>
          <p14:tracePt t="42066" x="6584950" y="5970588"/>
          <p14:tracePt t="42070" x="6564313" y="5970588"/>
          <p14:tracePt t="42081" x="6545263" y="5970588"/>
          <p14:tracePt t="42085" x="6534150" y="5980113"/>
          <p14:tracePt t="42096" x="6524625" y="5980113"/>
          <p14:tracePt t="42100" x="6484938" y="5980113"/>
          <p14:tracePt t="42113" x="6413500" y="5980113"/>
          <p14:tracePt t="42116" x="6181725" y="5980113"/>
          <p14:tracePt t="42130" x="5989638" y="5980113"/>
          <p14:tracePt t="42135" x="5697538" y="5980113"/>
          <p14:tracePt t="42147" x="5395913" y="5980113"/>
          <p14:tracePt t="42150" x="5324475" y="5991225"/>
          <p14:tracePt t="42163" x="5041900" y="6030913"/>
          <p14:tracePt t="42165" x="4810125" y="6040438"/>
          <p14:tracePt t="42181" x="4710113" y="6061075"/>
          <p14:tracePt t="42190" x="4638675" y="6061075"/>
          <p14:tracePt t="42196" x="4587875" y="6061075"/>
          <p14:tracePt t="42205" x="4518025" y="6061075"/>
          <p14:tracePt t="42213" x="4467225" y="6070600"/>
          <p14:tracePt t="42215" x="4406900" y="6081713"/>
          <p14:tracePt t="42229" x="4376738" y="6091238"/>
          <p14:tracePt t="42230" x="4346575" y="6102350"/>
          <p14:tracePt t="42240" x="4286250" y="6111875"/>
          <p14:tracePt t="42246" x="4235450" y="6111875"/>
          <p14:tracePt t="42255" x="4103688" y="6151563"/>
          <p14:tracePt t="42263" x="3973513" y="6162675"/>
          <p14:tracePt t="42270" x="3892550" y="6181725"/>
          <p14:tracePt t="42281" x="3822700" y="6192838"/>
          <p14:tracePt t="42286" x="3760788" y="6202363"/>
          <p14:tracePt t="42290" x="3690938" y="6223000"/>
          <p14:tracePt t="42296" x="3651250" y="6232525"/>
          <p14:tracePt t="42305" x="3630613" y="6242050"/>
          <p14:tracePt t="42313" x="3600450" y="6242050"/>
          <p14:tracePt t="42320" x="3570288" y="6253163"/>
          <p14:tracePt t="42326" x="3559175" y="6253163"/>
          <p14:tracePt t="42335" x="3529013" y="6253163"/>
          <p14:tracePt t="42340" x="3509963" y="6253163"/>
          <p14:tracePt t="42346" x="3479800" y="6262688"/>
          <p14:tracePt t="42355" x="3408363" y="6283325"/>
          <p14:tracePt t="42365" x="3327400" y="6303963"/>
          <p14:tracePt t="42370" x="3176588" y="6364288"/>
          <p14:tracePt t="42380" x="3044825" y="6383338"/>
          <p14:tracePt t="42385" x="2965450" y="6403975"/>
          <p14:tracePt t="42390" x="2894013" y="6424613"/>
          <p14:tracePt t="42402" x="2863850" y="6434138"/>
          <p14:tracePt t="42405" x="2803525" y="6454775"/>
          <p14:tracePt t="42417" x="2773363" y="6464300"/>
          <p14:tracePt t="42420" x="2752725" y="6464300"/>
          <p14:tracePt t="42431" x="2713038" y="6475413"/>
          <p14:tracePt t="42435" x="2671763" y="6484938"/>
          <p14:tracePt t="42446" x="2622550" y="6494463"/>
          <p14:tracePt t="42450" x="2551113" y="6515100"/>
          <p14:tracePt t="42455" x="2490788" y="6545263"/>
          <p14:tracePt t="42465" x="2420938" y="6575425"/>
          <p14:tracePt t="42470" x="2279650" y="6616700"/>
          <p14:tracePt t="42481" x="2057400" y="6677025"/>
          <p14:tracePt t="42485" x="1946275" y="6726238"/>
          <p14:tracePt t="42496" x="1885950" y="6756400"/>
          <p14:tracePt t="42500" x="1814513" y="6788150"/>
          <p14:tracePt t="42513" x="1774825" y="6788150"/>
          <p14:tracePt t="42516" x="1735138" y="6788150"/>
          <p14:tracePt t="42526" x="1704975" y="6788150"/>
          <p14:tracePt t="42531" x="1673225" y="6777038"/>
          <p14:tracePt t="42536" x="1663700" y="6767513"/>
          <p14:tracePt t="42546" x="1643063" y="6746875"/>
          <p14:tracePt t="42550" x="1643063" y="6737350"/>
          <p14:tracePt t="42564" x="1633538" y="6726238"/>
          <p14:tracePt t="42565" x="1633538" y="6696075"/>
          <p14:tracePt t="43302" x="1693863" y="6677025"/>
          <p14:tracePt t="43309" x="1765300" y="6665913"/>
          <p14:tracePt t="43318" x="1814513" y="6665913"/>
          <p14:tracePt t="43327" x="1865313" y="6665913"/>
          <p14:tracePt t="43333" x="1895475" y="6686550"/>
          <p14:tracePt t="43338" x="1925638" y="6696075"/>
          <p14:tracePt t="43350" x="1955800" y="6696075"/>
          <p14:tracePt t="43355" x="1966913" y="6707188"/>
          <p14:tracePt t="43367" x="1976438" y="6716713"/>
          <p14:tracePt t="43427" x="1997075" y="6716713"/>
          <p14:tracePt t="43432" x="2016125" y="6707188"/>
          <p14:tracePt t="43441" x="2027238" y="6696075"/>
          <p14:tracePt t="43477" x="2027238" y="6707188"/>
          <p14:tracePt t="43509" x="2027238" y="6716713"/>
          <p14:tracePt t="43608" x="2027238" y="6726238"/>
          <p14:tracePt t="43627" x="2036763" y="6726238"/>
          <p14:tracePt t="43642" x="2057400" y="6707188"/>
          <p14:tracePt t="43652" x="2078038" y="6696075"/>
          <p14:tracePt t="43655" x="2087563" y="6677025"/>
          <p14:tracePt t="43666" x="2108200" y="6677025"/>
          <p14:tracePt t="43673" x="2117725" y="6665913"/>
          <p14:tracePt t="43681" x="2127250" y="6656388"/>
          <p14:tracePt t="43685" x="2157413" y="6646863"/>
          <p14:tracePt t="43695" x="2168525" y="6635750"/>
          <p14:tracePt t="43700" x="2187575" y="6635750"/>
          <p14:tracePt t="43706" x="2228850" y="6626225"/>
          <p14:tracePt t="43716" x="2289175" y="6616700"/>
          <p14:tracePt t="43720" x="2359025" y="6616700"/>
          <p14:tracePt t="43730" x="2470150" y="6575425"/>
          <p14:tracePt t="43735" x="2511425" y="6545263"/>
          <p14:tracePt t="43747" x="2581275" y="6515100"/>
          <p14:tracePt t="43750" x="2662238" y="6475413"/>
          <p14:tracePt t="43763" x="2782888" y="6424613"/>
          <p14:tracePt t="43765" x="2935288" y="6383338"/>
          <p14:tracePt t="43775" x="3005138" y="6364288"/>
          <p14:tracePt t="43780" x="3055938" y="6343650"/>
          <p14:tracePt t="43786" x="3106738" y="6313488"/>
          <p14:tracePt t="43797" x="3146425" y="6313488"/>
          <p14:tracePt t="43801" x="3197225" y="6313488"/>
          <p14:tracePt t="43814" x="3257550" y="6313488"/>
          <p14:tracePt t="43816" x="3338513" y="6334125"/>
          <p14:tracePt t="43825" x="3387725" y="6334125"/>
          <p14:tracePt t="43830" x="3429000" y="6353175"/>
          <p14:tracePt t="43840" x="3468688" y="6353175"/>
          <p14:tracePt t="43847" x="3509963" y="6353175"/>
          <p14:tracePt t="43855" x="3570288" y="6353175"/>
          <p14:tracePt t="43863" x="3609975" y="6353175"/>
          <p14:tracePt t="43865" x="3711575" y="6343650"/>
          <p14:tracePt t="43875" x="3760788" y="6343650"/>
          <p14:tracePt t="43881" x="3802063" y="6334125"/>
          <p14:tracePt t="43900" x="3862388" y="6323013"/>
          <p14:tracePt t="43905" x="3871913" y="6323013"/>
          <p14:tracePt t="43914" x="3902075" y="6313488"/>
          <p14:tracePt t="43920" x="3913188" y="6313488"/>
          <p14:tracePt t="43925" x="3922713" y="6313488"/>
          <p14:tracePt t="43941" x="3932238" y="6303963"/>
          <p14:tracePt t="43955" x="3943350" y="6303963"/>
          <p14:tracePt t="43970" x="3943350" y="6292850"/>
          <p14:tracePt t="43990" x="3943350" y="6283325"/>
          <p14:tracePt t="44000" x="3943350" y="6273800"/>
          <p14:tracePt t="44015" x="3943350" y="6262688"/>
          <p14:tracePt t="44312" x="3962400" y="6273800"/>
          <p14:tracePt t="44321" x="4003675" y="6313488"/>
          <p14:tracePt t="44328" x="4054475" y="6364288"/>
          <p14:tracePt t="44337" x="4094163" y="6394450"/>
          <p14:tracePt t="44340" x="4144963" y="6445250"/>
          <p14:tracePt t="44347" x="4165600" y="6475413"/>
          <p14:tracePt t="44356" x="4175125" y="6484938"/>
          <p14:tracePt t="44363" x="4195763" y="6494463"/>
          <p14:tracePt t="44371" x="4214813" y="6505575"/>
          <p14:tracePt t="44390" x="4235450" y="6505575"/>
          <p14:tracePt t="44400" x="4244975" y="6494463"/>
          <p14:tracePt t="44405" x="4256088" y="6484938"/>
          <p14:tracePt t="44416" x="4295775" y="6454775"/>
          <p14:tracePt t="44420" x="4305300" y="6434138"/>
          <p14:tracePt t="44425" x="4325938" y="6424613"/>
          <p14:tracePt t="44435" x="4376738" y="6413500"/>
          <p14:tracePt t="44441" x="4397375" y="6413500"/>
          <p14:tracePt t="44450" x="4446588" y="6413500"/>
          <p14:tracePt t="44455" x="4476750" y="6413500"/>
          <p14:tracePt t="44465" x="4538663" y="6445250"/>
          <p14:tracePt t="44471" x="4557713" y="6454775"/>
          <p14:tracePt t="44481" x="4578350" y="6464300"/>
          <p14:tracePt t="44485" x="4598988" y="6475413"/>
          <p14:tracePt t="44498" x="4608513" y="6475413"/>
          <p14:tracePt t="44501" x="4618038" y="6475413"/>
          <p14:tracePt t="44530" x="4629150" y="6475413"/>
          <p14:tracePt t="44535" x="4638675" y="6475413"/>
          <p14:tracePt t="44548" x="4648200" y="6475413"/>
          <p14:tracePt t="44550" x="4678363" y="6464300"/>
          <p14:tracePt t="44556" x="4699000" y="6464300"/>
          <p14:tracePt t="44566" x="4719638" y="6464300"/>
          <p14:tracePt t="44576" x="4749800" y="6464300"/>
          <p14:tracePt t="44582" x="4779963" y="6454775"/>
          <p14:tracePt t="44585" x="4819650" y="6454775"/>
          <p14:tracePt t="44598" x="4849813" y="6454775"/>
          <p14:tracePt t="44600" x="4870450" y="6464300"/>
          <p14:tracePt t="44610" x="4900613" y="6475413"/>
          <p14:tracePt t="44615" x="4921250" y="6475413"/>
          <p14:tracePt t="44625" x="4930775" y="6475413"/>
          <p14:tracePt t="44629" x="4941888" y="6484938"/>
          <p14:tracePt t="44640" x="4972050" y="6484938"/>
          <p14:tracePt t="44646" x="4981575" y="6494463"/>
          <p14:tracePt t="44655" x="4991100" y="6494463"/>
          <p14:tracePt t="44660" x="5002213" y="6494463"/>
          <p14:tracePt t="44665" x="5021263" y="6494463"/>
          <p14:tracePt t="44675" x="5041900" y="6505575"/>
          <p14:tracePt t="44680" x="5062538" y="6524625"/>
          <p14:tracePt t="44690" x="5072063" y="6545263"/>
          <p14:tracePt t="44697" x="5083175" y="6554788"/>
          <p14:tracePt t="44705" x="5113338" y="6575425"/>
          <p14:tracePt t="44710" x="5122863" y="6584950"/>
          <p14:tracePt t="44720" x="5143500" y="6605588"/>
          <p14:tracePt t="44725" x="5143500" y="6616700"/>
          <p14:tracePt t="44804" x="5153025" y="6616700"/>
          <p14:tracePt t="44835" x="5162550" y="6616700"/>
          <p14:tracePt t="44840" x="5183188" y="6616700"/>
          <p14:tracePt t="44865" x="5192713" y="6616700"/>
          <p14:tracePt t="44870" x="5192713" y="6626225"/>
          <p14:tracePt t="44900" x="5192713" y="6635750"/>
          <p14:tracePt t="44951" x="5203825" y="6635750"/>
          <p14:tracePt t="44966" x="5213350" y="6635750"/>
          <p14:tracePt t="44976" x="5233988" y="6635750"/>
          <p14:tracePt t="44984" x="5254625" y="6635750"/>
          <p14:tracePt t="44992" x="5273675" y="6635750"/>
          <p14:tracePt t="44999" x="5314950" y="6635750"/>
          <p14:tracePt t="45000" x="5324475" y="6635750"/>
          <p14:tracePt t="45015" x="5364163" y="6635750"/>
          <p14:tracePt t="45026" x="5395913" y="6646863"/>
          <p14:tracePt t="45031" x="5414963" y="6646863"/>
          <p14:tracePt t="45035" x="5435600" y="6646863"/>
          <p14:tracePt t="45048" x="5456238" y="6646863"/>
          <p14:tracePt t="45055" x="5465763" y="6646863"/>
          <p14:tracePt t="45060" x="5475288" y="6646863"/>
          <p14:tracePt t="45066" x="5486400" y="6646863"/>
          <p14:tracePt t="45096" x="5486400" y="6656388"/>
          <p14:tracePt t="45140" x="5495925" y="6656388"/>
          <p14:tracePt t="45146" x="5535613" y="6665913"/>
          <p14:tracePt t="45155" x="5567363" y="6665913"/>
          <p14:tracePt t="45160" x="5586413" y="6665913"/>
          <p14:tracePt t="45170" x="5607050" y="6677025"/>
          <p14:tracePt t="45175" x="5616575" y="6686550"/>
          <p14:tracePt t="45185" x="5637213" y="6686550"/>
          <p14:tracePt t="45190" x="5637213" y="6696075"/>
          <p14:tracePt t="45225" x="5646738" y="6696075"/>
          <p14:tracePt t="46090" x="5637213" y="6686550"/>
          <p14:tracePt t="46100" x="5616575" y="6665913"/>
          <p14:tracePt t="46105" x="5576888" y="6665913"/>
          <p14:tracePt t="46116" x="5526088" y="6646863"/>
          <p14:tracePt t="46120" x="5414963" y="6605588"/>
          <p14:tracePt t="46133" x="5334000" y="6596063"/>
          <p14:tracePt t="46135" x="5192713" y="6596063"/>
          <p14:tracePt t="46148" x="4911725" y="6584950"/>
          <p14:tracePt t="46150" x="4779963" y="6584950"/>
          <p14:tracePt t="46155" x="4648200" y="6584950"/>
          <p14:tracePt t="46165" x="4476750" y="6575425"/>
          <p14:tracePt t="46170" x="4295775" y="6545263"/>
          <p14:tracePt t="46181" x="4235450" y="6535738"/>
          <p14:tracePt t="46185" x="4195763" y="6515100"/>
          <p14:tracePt t="46197" x="4133850" y="6475413"/>
          <p14:tracePt t="46200" x="4073525" y="6445250"/>
          <p14:tracePt t="46210" x="4033838" y="6413500"/>
          <p14:tracePt t="46215" x="3973513" y="6373813"/>
          <p14:tracePt t="46225" x="3932238" y="6343650"/>
          <p14:tracePt t="46232" x="3871913" y="6323013"/>
          <p14:tracePt t="46235" x="3832225" y="6313488"/>
          <p14:tracePt t="46245" x="3760788" y="6292850"/>
          <p14:tracePt t="46255" x="3690938" y="6292850"/>
          <p14:tracePt t="46260" x="3549650" y="6313488"/>
          <p14:tracePt t="46265" x="3206750" y="6343650"/>
          <p14:tracePt t="46275" x="3095625" y="6364288"/>
          <p14:tracePt t="46282" x="2974975" y="6383338"/>
          <p14:tracePt t="46290" x="2752725" y="6383338"/>
          <p14:tracePt t="46299" x="2692400" y="6383338"/>
          <p14:tracePt t="46305" x="2622550" y="6383338"/>
          <p14:tracePt t="46310" x="2581275" y="6373813"/>
          <p14:tracePt t="46316" x="2560638" y="6364288"/>
          <p14:tracePt t="46325" x="2541588" y="6343650"/>
          <p14:tracePt t="46335" x="2530475" y="6323013"/>
          <p14:tracePt t="46340" x="2511425" y="6303963"/>
          <p14:tracePt t="46349" x="2500313" y="6303963"/>
          <p14:tracePt t="46360" x="2490788" y="6303963"/>
          <p14:tracePt t="46370" x="2470150" y="6303963"/>
          <p14:tracePt t="46375" x="2420938" y="6292850"/>
          <p14:tracePt t="46385" x="2339975" y="6292850"/>
          <p14:tracePt t="46390" x="2279650" y="6283325"/>
          <p14:tracePt t="46395" x="2238375" y="6283325"/>
          <p14:tracePt t="46405" x="2219325" y="6273800"/>
          <p14:tracePt t="46416" x="2198688" y="6273800"/>
          <p14:tracePt t="46420" x="2157413" y="6242050"/>
          <p14:tracePt t="46425" x="2147888" y="6232525"/>
          <p14:tracePt t="46435" x="2138363" y="6223000"/>
          <p14:tracePt t="46440" x="2127250" y="6223000"/>
          <p14:tracePt t="46450" x="2117725" y="6223000"/>
          <p14:tracePt t="46466" x="2108200" y="6223000"/>
          <p14:tracePt t="46470" x="2097088" y="6223000"/>
          <p14:tracePt t="46505" x="2097088" y="6211888"/>
          <p14:tracePt t="46519" x="2097088" y="6202363"/>
          <p14:tracePt t="46529" x="2097088" y="6192838"/>
          <p14:tracePt t="46535" x="2097088" y="6172200"/>
          <p14:tracePt t="46565" x="2108200" y="6172200"/>
          <p14:tracePt t="46570" x="2147888" y="6192838"/>
          <p14:tracePt t="46582" x="2249488" y="6262688"/>
          <p14:tracePt t="46585" x="2379663" y="6605588"/>
          <p14:tracePt t="60445" x="2701925" y="6334125"/>
          <p14:tracePt t="60451" x="2824163" y="6211888"/>
          <p14:tracePt t="60458" x="3065463" y="5949950"/>
          <p14:tracePt t="60461" x="3236913" y="5768975"/>
          <p14:tracePt t="60471" x="3619500" y="5495925"/>
          <p14:tracePt t="60476" x="3651250" y="5476875"/>
          <p14:tracePt t="60486" x="3771900" y="5405438"/>
          <p14:tracePt t="60500" x="4305300" y="5233988"/>
          <p14:tracePt t="60513" x="4578350" y="5113338"/>
          <p14:tracePt t="60521" x="4960938" y="5011738"/>
          <p14:tracePt t="60529" x="5002213" y="4992688"/>
          <p14:tracePt t="60536" x="5102225" y="4941888"/>
          <p14:tracePt t="60548" x="5213350" y="4921250"/>
          <p14:tracePt t="60553" x="5475288" y="4840288"/>
          <p14:tracePt t="60562" x="5546725" y="4810125"/>
          <p14:tracePt t="60566" x="5657850" y="4740275"/>
          <p14:tracePt t="60570" x="5768975" y="4679950"/>
          <p14:tracePt t="60577" x="6091238" y="4578350"/>
          <p14:tracePt t="60585" x="6191250" y="4518025"/>
          <p14:tracePt t="60593" x="6362700" y="4427538"/>
          <p14:tracePt t="60600" x="6796088" y="4276725"/>
          <p14:tracePt t="60606" x="6999288" y="4205288"/>
          <p14:tracePt t="60615" x="7310438" y="4084638"/>
          <p14:tracePt t="60620" x="7432675" y="4024313"/>
          <p14:tracePt t="60627" x="7673975" y="3943350"/>
          <p14:tracePt t="60635" x="7764463" y="3943350"/>
          <p14:tracePt t="60645" x="7824788" y="3963988"/>
          <p14:tracePt t="66467" x="7845425" y="3963988"/>
          <p14:tracePt t="66476" x="7896225" y="3952875"/>
          <p14:tracePt t="66487" x="7956550" y="3933825"/>
          <p14:tracePt t="66493" x="7986713" y="3933825"/>
          <p14:tracePt t="66501" x="8016875" y="3922713"/>
          <p14:tracePt t="66506" x="8037513" y="3922713"/>
          <p14:tracePt t="66517" x="8047038" y="3922713"/>
          <p14:tracePt t="66520" x="8077200" y="3922713"/>
          <p14:tracePt t="66525" x="8088313" y="3922713"/>
          <p14:tracePt t="66535" x="8107363" y="3922713"/>
          <p14:tracePt t="66540" x="8118475" y="3922713"/>
          <p14:tracePt t="66549" x="8128000" y="3922713"/>
          <p14:tracePt t="66556" x="8167688" y="3913188"/>
          <p14:tracePt t="66566" x="8197850" y="3903663"/>
          <p14:tracePt t="66571" x="8269288" y="3892550"/>
          <p14:tracePt t="66575" x="8339138" y="3873500"/>
          <p14:tracePt t="66587" x="8401050" y="3862388"/>
          <p14:tracePt t="66590" x="8470900" y="3852863"/>
          <p14:tracePt t="66602" x="8591550" y="3832225"/>
          <p14:tracePt t="66606" x="8742363" y="3822700"/>
          <p14:tracePt t="66617" x="8783638" y="3822700"/>
          <p14:tracePt t="66621" x="8823325" y="3822700"/>
          <p14:tracePt t="66625" x="8843963" y="3832225"/>
          <p14:tracePt t="66636" x="8864600" y="3832225"/>
          <p14:tracePt t="66649" x="8864600" y="3841750"/>
          <p14:tracePt t="66656" x="8864600" y="3852863"/>
          <p14:tracePt t="66686" x="8874125" y="3852863"/>
          <p14:tracePt t="66696" x="8883650" y="3852863"/>
          <p14:tracePt t="66702" x="8934450" y="3832225"/>
          <p14:tracePt t="66706" x="8964613" y="3811588"/>
          <p14:tracePt t="67426" x="9075738" y="3741738"/>
          <p14:tracePt t="67438" x="9237663" y="3651250"/>
          <p14:tracePt t="67448" x="9337675" y="3609975"/>
          <p14:tracePt t="67452" x="9388475" y="3579813"/>
          <p14:tracePt t="67460" x="9448800" y="3540125"/>
          <p14:tracePt t="67467" x="9499600" y="3509963"/>
          <p14:tracePt t="67471" x="9550400" y="3489325"/>
          <p14:tracePt t="67482" x="9631363" y="3449638"/>
          <p14:tracePt t="67486" x="9721850" y="3429000"/>
          <p14:tracePt t="67500" x="9821863" y="3408363"/>
          <p14:tracePt t="67505" x="9863138" y="3408363"/>
          <p14:tracePt t="67515" x="9902825" y="3408363"/>
          <p14:tracePt t="67525" x="9963150" y="3408363"/>
          <p14:tracePt t="67532" x="10053638" y="3398838"/>
          <p14:tracePt t="67535" x="10175875" y="3389313"/>
          <p14:tracePt t="67551" x="10315575" y="3359150"/>
          <p14:tracePt t="67561" x="10347325" y="3348038"/>
          <p14:tracePt t="67567" x="10407650" y="3338513"/>
          <p14:tracePt t="67576" x="10437813" y="3338513"/>
          <p14:tracePt t="67582" x="10477500" y="3327400"/>
          <p14:tracePt t="67585" x="10498138" y="3327400"/>
          <p14:tracePt t="67926" x="10537825" y="3317875"/>
          <p14:tracePt t="67934" x="10628313" y="3308350"/>
          <p14:tracePt t="67942" x="10688638" y="3297238"/>
          <p14:tracePt t="67954" x="10769600" y="3287713"/>
          <p14:tracePt t="67962" x="10790238" y="3287713"/>
          <p14:tracePt t="67969" x="10820400" y="3287713"/>
          <p14:tracePt t="67976" x="10829925" y="3287713"/>
          <p14:tracePt t="68016" x="10841038" y="3287713"/>
          <p14:tracePt t="68092" x="10850563" y="3287713"/>
          <p14:tracePt t="68100" x="10880725" y="3287713"/>
          <p14:tracePt t="68107" x="10901363" y="3287713"/>
          <p14:tracePt t="68110" x="10931525" y="3287713"/>
          <p14:tracePt t="68121" x="10961688" y="3287713"/>
          <p14:tracePt t="68125" x="11001375" y="3287713"/>
          <p14:tracePt t="68136" x="11012488" y="3287713"/>
          <p14:tracePt t="68141" x="11022013" y="3287713"/>
          <p14:tracePt t="68149" x="11042650" y="3287713"/>
          <p14:tracePt t="68156" x="11052175" y="3287713"/>
          <p14:tracePt t="68160" x="11072813" y="3297238"/>
          <p14:tracePt t="68171" x="11082338" y="3297238"/>
          <p14:tracePt t="68185" x="11093450" y="3297238"/>
          <p14:tracePt t="68191" x="11102975" y="3297238"/>
          <p14:tracePt t="68201" x="11112500" y="3297238"/>
          <p14:tracePt t="68206" x="11123613" y="3297238"/>
          <p14:tracePt t="68217" x="11133138" y="3297238"/>
          <p14:tracePt t="68221" x="11142663" y="3297238"/>
          <p14:tracePt t="68224" x="11153775" y="3297238"/>
          <p14:tracePt t="68240" x="11163300" y="3297238"/>
          <p14:tracePt t="68250" x="11163300" y="3308350"/>
          <p14:tracePt t="68255" x="11172825" y="3308350"/>
          <p14:tracePt t="68296" x="11183938" y="3308350"/>
          <p14:tracePt t="68306" x="11183938" y="3317875"/>
          <p14:tracePt t="68335" x="11193463" y="3317875"/>
          <p14:tracePt t="68346" x="11214100" y="3317875"/>
          <p14:tracePt t="68350" x="11244263" y="3317875"/>
          <p14:tracePt t="68360" x="11283950" y="3317875"/>
          <p14:tracePt t="68365" x="11314113" y="3317875"/>
          <p14:tracePt t="68375" x="11344275" y="3327400"/>
          <p14:tracePt t="68380" x="11364913" y="3327400"/>
          <p14:tracePt t="68385" x="11374438" y="3327400"/>
          <p14:tracePt t="68398" x="11395075" y="3327400"/>
          <p14:tracePt t="68400" x="11415713" y="3338513"/>
          <p14:tracePt t="68415" x="11436350" y="3338513"/>
          <p14:tracePt t="68431" x="11445875" y="3338513"/>
          <p14:tracePt t="68440" x="11466513" y="3338513"/>
          <p14:tracePt t="68447" x="11485563" y="3338513"/>
          <p14:tracePt t="68456" x="11496675" y="3338513"/>
          <p14:tracePt t="68461" x="11526838" y="3338513"/>
          <p14:tracePt t="68470" x="11566525" y="3338513"/>
          <p14:tracePt t="68476" x="11596688" y="3348038"/>
          <p14:tracePt t="68484" x="11647488" y="3348038"/>
          <p14:tracePt t="68492" x="11698288" y="3348038"/>
          <p14:tracePt t="68499" x="11737975" y="3348038"/>
          <p14:tracePt t="68505" x="11758613" y="3359150"/>
          <p14:tracePt t="68510" x="11768138" y="3359150"/>
          <p14:tracePt t="68520" x="11798300" y="3359150"/>
          <p14:tracePt t="68525" x="11818938" y="3359150"/>
          <p14:tracePt t="68535" x="11828463" y="3378200"/>
          <p14:tracePt t="68540" x="11839575" y="3378200"/>
          <p14:tracePt t="68549" x="11858625" y="3389313"/>
          <p14:tracePt t="68555" x="11879263" y="3389313"/>
          <p14:tracePt t="68560" x="11888788" y="3389313"/>
          <p14:tracePt t="68570" x="11899900" y="3389313"/>
          <p14:tracePt t="68575" x="11918950" y="3389313"/>
          <p14:tracePt t="68585" x="11960225" y="3389313"/>
          <p14:tracePt t="68591" x="11980863" y="3389313"/>
          <p14:tracePt t="68601" x="12020550" y="3389313"/>
          <p14:tracePt t="68605" x="12050713" y="3389313"/>
          <p14:tracePt t="68616" x="12090400" y="3389313"/>
          <p14:tracePt t="68620" x="12101513" y="3389313"/>
          <p14:tracePt t="68625" x="12122150" y="3389313"/>
          <p14:tracePt t="68635" x="12131675" y="3389313"/>
          <p14:tracePt t="68640" x="12161838" y="3389313"/>
          <p14:tracePt t="68650" x="12171363" y="3389313"/>
          <p14:tracePt t="68666" x="12182475" y="33893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40E2FB74-7183-4DD8-8ED5-ED726B3797B9}"/>
              </a:ext>
            </a:extLst>
          </p:cNvPr>
          <p:cNvGrpSpPr/>
          <p:nvPr/>
        </p:nvGrpSpPr>
        <p:grpSpPr>
          <a:xfrm>
            <a:off x="243341" y="153095"/>
            <a:ext cx="567360" cy="643680"/>
            <a:chOff x="243341" y="153095"/>
            <a:chExt cx="56736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4F9DCEBC-4E94-4537-B695-5C08152934DB}"/>
                    </a:ext>
                  </a:extLst>
                </p14:cNvPr>
                <p14:cNvContentPartPr/>
                <p14:nvPr/>
              </p14:nvContentPartPr>
              <p14:xfrm>
                <a:off x="243341" y="274775"/>
                <a:ext cx="309240" cy="3549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4F9DCEBC-4E94-4537-B695-5C08152934D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9021" y="270455"/>
                  <a:ext cx="31788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B3E314B0-E457-4C03-9CCC-2F26191DB565}"/>
                    </a:ext>
                  </a:extLst>
                </p14:cNvPr>
                <p14:cNvContentPartPr/>
                <p14:nvPr/>
              </p14:nvContentPartPr>
              <p14:xfrm>
                <a:off x="596141" y="153095"/>
                <a:ext cx="214560" cy="6436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B3E314B0-E457-4C03-9CCC-2F26191DB56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1821" y="148775"/>
                  <a:ext cx="223200" cy="65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D2F6BC53-3631-49CE-AB1F-86939305D1DC}"/>
                  </a:ext>
                </a:extLst>
              </p14:cNvPr>
              <p14:cNvContentPartPr/>
              <p14:nvPr/>
            </p14:nvContentPartPr>
            <p14:xfrm>
              <a:off x="7296461" y="396815"/>
              <a:ext cx="130680" cy="57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D2F6BC53-3631-49CE-AB1F-86939305D1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92141" y="392495"/>
                <a:ext cx="139320" cy="1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uppo 62">
            <a:extLst>
              <a:ext uri="{FF2B5EF4-FFF2-40B4-BE49-F238E27FC236}">
                <a16:creationId xmlns:a16="http://schemas.microsoft.com/office/drawing/2014/main" id="{5EA62EC7-0AE8-491C-888A-06E29B347F04}"/>
              </a:ext>
            </a:extLst>
          </p:cNvPr>
          <p:cNvGrpSpPr/>
          <p:nvPr/>
        </p:nvGrpSpPr>
        <p:grpSpPr>
          <a:xfrm>
            <a:off x="997541" y="45455"/>
            <a:ext cx="4815360" cy="925920"/>
            <a:chOff x="997541" y="45455"/>
            <a:chExt cx="4815360" cy="92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A9BA69D3-B15C-4D8D-8FB2-53A7F76E42B0}"/>
                    </a:ext>
                  </a:extLst>
                </p14:cNvPr>
                <p14:cNvContentPartPr/>
                <p14:nvPr/>
              </p14:nvContentPartPr>
              <p14:xfrm>
                <a:off x="1234061" y="195935"/>
                <a:ext cx="551160" cy="4726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A9BA69D3-B15C-4D8D-8FB2-53A7F76E42B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29741" y="191615"/>
                  <a:ext cx="55980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EB556DA2-C881-442D-AD99-2AA9D070B1FB}"/>
                    </a:ext>
                  </a:extLst>
                </p14:cNvPr>
                <p14:cNvContentPartPr/>
                <p14:nvPr/>
              </p14:nvContentPartPr>
              <p14:xfrm>
                <a:off x="1751021" y="737735"/>
                <a:ext cx="162720" cy="2336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EB556DA2-C881-442D-AD99-2AA9D070B1F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46701" y="733415"/>
                  <a:ext cx="1713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0D412BDD-88EF-4C7C-AF57-268697ECF0BA}"/>
                    </a:ext>
                  </a:extLst>
                </p14:cNvPr>
                <p14:cNvContentPartPr/>
                <p14:nvPr/>
              </p14:nvContentPartPr>
              <p14:xfrm>
                <a:off x="2072141" y="289895"/>
                <a:ext cx="393840" cy="3376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0D412BDD-88EF-4C7C-AF57-268697ECF0B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67821" y="285575"/>
                  <a:ext cx="40248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CDAF48D0-91E7-4ED1-87ED-B991689459E4}"/>
                    </a:ext>
                  </a:extLst>
                </p14:cNvPr>
                <p14:cNvContentPartPr/>
                <p14:nvPr/>
              </p14:nvContentPartPr>
              <p14:xfrm>
                <a:off x="997541" y="76055"/>
                <a:ext cx="440280" cy="8258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CDAF48D0-91E7-4ED1-87ED-B991689459E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93221" y="71735"/>
                  <a:ext cx="448920" cy="83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1BD8C57A-19B1-4A8B-9870-6BBFE88028EE}"/>
                    </a:ext>
                  </a:extLst>
                </p14:cNvPr>
                <p14:cNvContentPartPr/>
                <p14:nvPr/>
              </p14:nvContentPartPr>
              <p14:xfrm>
                <a:off x="2705741" y="88295"/>
                <a:ext cx="252360" cy="6426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1BD8C57A-19B1-4A8B-9870-6BBFE88028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01421" y="83975"/>
                  <a:ext cx="261000" cy="65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FDCA831C-F0D1-4FFD-8EAD-CE8C5AABB841}"/>
                    </a:ext>
                  </a:extLst>
                </p14:cNvPr>
                <p14:cNvContentPartPr/>
                <p14:nvPr/>
              </p14:nvContentPartPr>
              <p14:xfrm>
                <a:off x="3140261" y="482135"/>
                <a:ext cx="29520" cy="172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FDCA831C-F0D1-4FFD-8EAD-CE8C5AABB84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35941" y="477815"/>
                  <a:ext cx="38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F067513C-A5A3-4FC9-9C54-EAF7E45EEC9E}"/>
                    </a:ext>
                  </a:extLst>
                </p14:cNvPr>
                <p14:cNvContentPartPr/>
                <p14:nvPr/>
              </p14:nvContentPartPr>
              <p14:xfrm>
                <a:off x="3307661" y="67775"/>
                <a:ext cx="385560" cy="7563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F067513C-A5A3-4FC9-9C54-EAF7E45EEC9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03341" y="63455"/>
                  <a:ext cx="394200" cy="76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80E2BB15-E0D7-44E3-B6EB-E62751890ABA}"/>
                    </a:ext>
                  </a:extLst>
                </p14:cNvPr>
                <p14:cNvContentPartPr/>
                <p14:nvPr/>
              </p14:nvContentPartPr>
              <p14:xfrm>
                <a:off x="3701501" y="45455"/>
                <a:ext cx="344520" cy="6199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80E2BB15-E0D7-44E3-B6EB-E62751890AB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97181" y="41135"/>
                  <a:ext cx="35316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7D414B5A-C8B7-44A8-AED6-DCC3B8F1ACBF}"/>
                    </a:ext>
                  </a:extLst>
                </p14:cNvPr>
                <p14:cNvContentPartPr/>
                <p14:nvPr/>
              </p14:nvContentPartPr>
              <p14:xfrm>
                <a:off x="4118381" y="653855"/>
                <a:ext cx="146160" cy="2376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7D414B5A-C8B7-44A8-AED6-DCC3B8F1ACB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14061" y="649535"/>
                  <a:ext cx="1548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3627ED9B-EB6C-4691-9AF7-19126261433E}"/>
                    </a:ext>
                  </a:extLst>
                </p14:cNvPr>
                <p14:cNvContentPartPr/>
                <p14:nvPr/>
              </p14:nvContentPartPr>
              <p14:xfrm>
                <a:off x="4544981" y="318335"/>
                <a:ext cx="335880" cy="2448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3627ED9B-EB6C-4691-9AF7-19126261433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540661" y="314015"/>
                  <a:ext cx="3445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BCFF22FD-9F1F-40FB-8896-3200C917EEB6}"/>
                    </a:ext>
                  </a:extLst>
                </p14:cNvPr>
                <p14:cNvContentPartPr/>
                <p14:nvPr/>
              </p14:nvContentPartPr>
              <p14:xfrm>
                <a:off x="4959341" y="78935"/>
                <a:ext cx="309600" cy="61272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BCFF22FD-9F1F-40FB-8896-3200C917EEB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55021" y="74615"/>
                  <a:ext cx="318240" cy="62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149326EF-FCDE-43E7-8162-99DD0BDF85FD}"/>
                    </a:ext>
                  </a:extLst>
                </p14:cNvPr>
                <p14:cNvContentPartPr/>
                <p14:nvPr/>
              </p14:nvContentPartPr>
              <p14:xfrm>
                <a:off x="5542541" y="399335"/>
                <a:ext cx="222120" cy="201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149326EF-FCDE-43E7-8162-99DD0BDF85F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538221" y="395015"/>
                  <a:ext cx="2307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E76E596D-4E0C-473F-9F96-822A37EFA3DE}"/>
                    </a:ext>
                  </a:extLst>
                </p14:cNvPr>
                <p14:cNvContentPartPr/>
                <p14:nvPr/>
              </p14:nvContentPartPr>
              <p14:xfrm>
                <a:off x="5627141" y="506615"/>
                <a:ext cx="185760" cy="619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E76E596D-4E0C-473F-9F96-822A37EFA3D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622821" y="502295"/>
                  <a:ext cx="19440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BEB12BD5-935F-40E9-B9D0-C7D121F4771D}"/>
              </a:ext>
            </a:extLst>
          </p:cNvPr>
          <p:cNvGrpSpPr/>
          <p:nvPr/>
        </p:nvGrpSpPr>
        <p:grpSpPr>
          <a:xfrm>
            <a:off x="6276941" y="120695"/>
            <a:ext cx="733320" cy="396360"/>
            <a:chOff x="6276941" y="120695"/>
            <a:chExt cx="73332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68C069E1-DC59-48FB-A786-3036EA57BCCE}"/>
                    </a:ext>
                  </a:extLst>
                </p14:cNvPr>
                <p14:cNvContentPartPr/>
                <p14:nvPr/>
              </p14:nvContentPartPr>
              <p14:xfrm>
                <a:off x="6276941" y="120695"/>
                <a:ext cx="494640" cy="3963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68C069E1-DC59-48FB-A786-3036EA57BCC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72621" y="116375"/>
                  <a:ext cx="50328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60FA50CF-7D4A-4B27-B62F-EC25D5888778}"/>
                    </a:ext>
                  </a:extLst>
                </p14:cNvPr>
                <p14:cNvContentPartPr/>
                <p14:nvPr/>
              </p14:nvContentPartPr>
              <p14:xfrm>
                <a:off x="6962741" y="368015"/>
                <a:ext cx="47520" cy="291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60FA50CF-7D4A-4B27-B62F-EC25D588877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958421" y="363695"/>
                  <a:ext cx="5616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6B7CE1A8-9382-4D71-B453-34B7585A6312}"/>
              </a:ext>
            </a:extLst>
          </p:cNvPr>
          <p:cNvGrpSpPr/>
          <p:nvPr/>
        </p:nvGrpSpPr>
        <p:grpSpPr>
          <a:xfrm>
            <a:off x="7349021" y="17375"/>
            <a:ext cx="597960" cy="670320"/>
            <a:chOff x="7349021" y="17375"/>
            <a:chExt cx="597960" cy="67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DE04931F-9B0F-4772-88E7-B57CA5AB09C7}"/>
                    </a:ext>
                  </a:extLst>
                </p14:cNvPr>
                <p14:cNvContentPartPr/>
                <p14:nvPr/>
              </p14:nvContentPartPr>
              <p14:xfrm>
                <a:off x="7349021" y="17375"/>
                <a:ext cx="263520" cy="67032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DE04931F-9B0F-4772-88E7-B57CA5AB09C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344701" y="13055"/>
                  <a:ext cx="272160" cy="67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B4E42D6B-DF5D-4E8D-8DEA-764BCA128D9D}"/>
                    </a:ext>
                  </a:extLst>
                </p14:cNvPr>
                <p14:cNvContentPartPr/>
                <p14:nvPr/>
              </p14:nvContentPartPr>
              <p14:xfrm>
                <a:off x="7620461" y="103415"/>
                <a:ext cx="326520" cy="45360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B4E42D6B-DF5D-4E8D-8DEA-764BCA128D9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16141" y="99095"/>
                  <a:ext cx="335160" cy="46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B901347D-BAA8-4A62-AD15-0A7616DEE3C2}"/>
              </a:ext>
            </a:extLst>
          </p:cNvPr>
          <p:cNvGrpSpPr/>
          <p:nvPr/>
        </p:nvGrpSpPr>
        <p:grpSpPr>
          <a:xfrm>
            <a:off x="8198621" y="290975"/>
            <a:ext cx="525600" cy="232560"/>
            <a:chOff x="8198621" y="290975"/>
            <a:chExt cx="525600" cy="23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6AF81F3B-C820-44C1-B325-332FD044077B}"/>
                    </a:ext>
                  </a:extLst>
                </p14:cNvPr>
                <p14:cNvContentPartPr/>
                <p14:nvPr/>
              </p14:nvContentPartPr>
              <p14:xfrm>
                <a:off x="8198621" y="359015"/>
                <a:ext cx="222120" cy="3312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6AF81F3B-C820-44C1-B325-332FD044077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94301" y="354695"/>
                  <a:ext cx="230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E7B1DD6D-A851-4549-BE9C-6A7C5BA7DF9F}"/>
                    </a:ext>
                  </a:extLst>
                </p14:cNvPr>
                <p14:cNvContentPartPr/>
                <p14:nvPr/>
              </p14:nvContentPartPr>
              <p14:xfrm>
                <a:off x="8292941" y="314735"/>
                <a:ext cx="21600" cy="20880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E7B1DD6D-A851-4549-BE9C-6A7C5BA7DF9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88621" y="310415"/>
                  <a:ext cx="302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92D770C2-2A8F-4FE6-B23B-A9D81277D6CD}"/>
                    </a:ext>
                  </a:extLst>
                </p14:cNvPr>
                <p14:cNvContentPartPr/>
                <p14:nvPr/>
              </p14:nvContentPartPr>
              <p14:xfrm>
                <a:off x="8631701" y="290975"/>
                <a:ext cx="92520" cy="16128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92D770C2-2A8F-4FE6-B23B-A9D81277D6C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627381" y="286655"/>
                  <a:ext cx="101160" cy="16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E3A883A6-F472-420E-9B20-DAD1F81073F9}"/>
                  </a:ext>
                </a:extLst>
              </p14:cNvPr>
              <p14:cNvContentPartPr/>
              <p14:nvPr/>
            </p14:nvContentPartPr>
            <p14:xfrm>
              <a:off x="8678861" y="134735"/>
              <a:ext cx="37800" cy="2916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E3A883A6-F472-420E-9B20-DAD1F81073F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674541" y="130415"/>
                <a:ext cx="46440" cy="3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uppo 77">
            <a:extLst>
              <a:ext uri="{FF2B5EF4-FFF2-40B4-BE49-F238E27FC236}">
                <a16:creationId xmlns:a16="http://schemas.microsoft.com/office/drawing/2014/main" id="{920DA783-103F-4162-880B-7172827058E5}"/>
              </a:ext>
            </a:extLst>
          </p:cNvPr>
          <p:cNvGrpSpPr/>
          <p:nvPr/>
        </p:nvGrpSpPr>
        <p:grpSpPr>
          <a:xfrm>
            <a:off x="9025541" y="41135"/>
            <a:ext cx="596520" cy="657360"/>
            <a:chOff x="9025541" y="41135"/>
            <a:chExt cx="596520" cy="6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72FB8E0D-64CC-4005-9F2E-8CEED05C344E}"/>
                    </a:ext>
                  </a:extLst>
                </p14:cNvPr>
                <p14:cNvContentPartPr/>
                <p14:nvPr/>
              </p14:nvContentPartPr>
              <p14:xfrm>
                <a:off x="9025541" y="271175"/>
                <a:ext cx="322920" cy="2008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72FB8E0D-64CC-4005-9F2E-8CEED05C344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021221" y="266855"/>
                  <a:ext cx="3315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4F705151-72AF-409A-B416-57D84F3C52EB}"/>
                    </a:ext>
                  </a:extLst>
                </p14:cNvPr>
                <p14:cNvContentPartPr/>
                <p14:nvPr/>
              </p14:nvContentPartPr>
              <p14:xfrm>
                <a:off x="9369701" y="41135"/>
                <a:ext cx="252360" cy="6573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4F705151-72AF-409A-B416-57D84F3C52E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365381" y="36815"/>
                  <a:ext cx="261000" cy="66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5717FDC5-1CED-4D7F-BB1F-8ADBDDC4EA77}"/>
                  </a:ext>
                </a:extLst>
              </p14:cNvPr>
              <p14:cNvContentPartPr/>
              <p14:nvPr/>
            </p14:nvContentPartPr>
            <p14:xfrm>
              <a:off x="9906101" y="354335"/>
              <a:ext cx="198720" cy="1800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5717FDC5-1CED-4D7F-BB1F-8ADBDDC4EA7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901781" y="350015"/>
                <a:ext cx="2073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FF464660-45C6-4F48-85DF-59E91785F92A}"/>
                  </a:ext>
                </a:extLst>
              </p14:cNvPr>
              <p14:cNvContentPartPr/>
              <p14:nvPr/>
            </p14:nvContentPartPr>
            <p14:xfrm>
              <a:off x="9993941" y="500495"/>
              <a:ext cx="138240" cy="2700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FF464660-45C6-4F48-85DF-59E91785F92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989621" y="496175"/>
                <a:ext cx="146880" cy="3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uppo 87">
            <a:extLst>
              <a:ext uri="{FF2B5EF4-FFF2-40B4-BE49-F238E27FC236}">
                <a16:creationId xmlns:a16="http://schemas.microsoft.com/office/drawing/2014/main" id="{E92A3420-4EDF-4A00-AE12-231E4E57686A}"/>
              </a:ext>
            </a:extLst>
          </p:cNvPr>
          <p:cNvGrpSpPr/>
          <p:nvPr/>
        </p:nvGrpSpPr>
        <p:grpSpPr>
          <a:xfrm>
            <a:off x="3035861" y="1190615"/>
            <a:ext cx="1279800" cy="510840"/>
            <a:chOff x="3035861" y="1190615"/>
            <a:chExt cx="127980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22A8A67A-15F0-458A-8212-E2AD0F7FB9DF}"/>
                    </a:ext>
                  </a:extLst>
                </p14:cNvPr>
                <p14:cNvContentPartPr/>
                <p14:nvPr/>
              </p14:nvContentPartPr>
              <p14:xfrm>
                <a:off x="3035861" y="1417415"/>
                <a:ext cx="103320" cy="15732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22A8A67A-15F0-458A-8212-E2AD0F7FB9D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31541" y="1413095"/>
                  <a:ext cx="1119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17A7FD21-F939-4BED-9992-2B538D2EA241}"/>
                    </a:ext>
                  </a:extLst>
                </p14:cNvPr>
                <p14:cNvContentPartPr/>
                <p14:nvPr/>
              </p14:nvContentPartPr>
              <p14:xfrm>
                <a:off x="3084461" y="1190615"/>
                <a:ext cx="34560" cy="1800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17A7FD21-F939-4BED-9992-2B538D2EA24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80141" y="1186295"/>
                  <a:ext cx="432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33268B6D-4C7D-45CB-8644-CFE2C9F69BAB}"/>
                    </a:ext>
                  </a:extLst>
                </p14:cNvPr>
                <p14:cNvContentPartPr/>
                <p14:nvPr/>
              </p14:nvContentPartPr>
              <p14:xfrm>
                <a:off x="3416381" y="1380335"/>
                <a:ext cx="486000" cy="25344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33268B6D-4C7D-45CB-8644-CFE2C9F69BA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412061" y="1376015"/>
                  <a:ext cx="4946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8B734B62-CAD4-40A9-8099-B0F874E473D8}"/>
                    </a:ext>
                  </a:extLst>
                </p14:cNvPr>
                <p14:cNvContentPartPr/>
                <p14:nvPr/>
              </p14:nvContentPartPr>
              <p14:xfrm>
                <a:off x="3956741" y="1383935"/>
                <a:ext cx="358920" cy="31752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8B734B62-CAD4-40A9-8099-B0F874E473D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52421" y="1379615"/>
                  <a:ext cx="367560" cy="32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28DC3541-992F-441B-812B-CD4CAD9B5396}"/>
              </a:ext>
            </a:extLst>
          </p:cNvPr>
          <p:cNvGrpSpPr/>
          <p:nvPr/>
        </p:nvGrpSpPr>
        <p:grpSpPr>
          <a:xfrm>
            <a:off x="381221" y="1125815"/>
            <a:ext cx="2353680" cy="748800"/>
            <a:chOff x="381221" y="1125815"/>
            <a:chExt cx="2353680" cy="74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5693AF9B-8BE6-4E14-9AC6-56B18F8C579F}"/>
                    </a:ext>
                  </a:extLst>
                </p14:cNvPr>
                <p14:cNvContentPartPr/>
                <p14:nvPr/>
              </p14:nvContentPartPr>
              <p14:xfrm>
                <a:off x="381221" y="1614335"/>
                <a:ext cx="155880" cy="3024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5693AF9B-8BE6-4E14-9AC6-56B18F8C579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76901" y="1610015"/>
                  <a:ext cx="164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063AA175-7B76-4270-95CC-A71ED52EB22E}"/>
                    </a:ext>
                  </a:extLst>
                </p14:cNvPr>
                <p14:cNvContentPartPr/>
                <p14:nvPr/>
              </p14:nvContentPartPr>
              <p14:xfrm>
                <a:off x="478781" y="1791815"/>
                <a:ext cx="180360" cy="4896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063AA175-7B76-4270-95CC-A71ED52EB22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4461" y="1787495"/>
                  <a:ext cx="189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D4AA1A58-1A58-46E4-B814-E42B9CE8BBB3}"/>
                    </a:ext>
                  </a:extLst>
                </p14:cNvPr>
                <p14:cNvContentPartPr/>
                <p14:nvPr/>
              </p14:nvContentPartPr>
              <p14:xfrm>
                <a:off x="974501" y="1459535"/>
                <a:ext cx="634320" cy="26712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D4AA1A58-1A58-46E4-B814-E42B9CE8BBB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70181" y="1455215"/>
                  <a:ext cx="6429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93B08D53-D2B4-41FE-9957-A5538AF982EB}"/>
                    </a:ext>
                  </a:extLst>
                </p14:cNvPr>
                <p14:cNvContentPartPr/>
                <p14:nvPr/>
              </p14:nvContentPartPr>
              <p14:xfrm>
                <a:off x="1683701" y="1125815"/>
                <a:ext cx="509400" cy="57744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93B08D53-D2B4-41FE-9957-A5538AF982E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679381" y="1121495"/>
                  <a:ext cx="518040" cy="58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83F1809C-B095-49E2-8114-05C1DF12A9A9}"/>
                    </a:ext>
                  </a:extLst>
                </p14:cNvPr>
                <p14:cNvContentPartPr/>
                <p14:nvPr/>
              </p14:nvContentPartPr>
              <p14:xfrm>
                <a:off x="2461661" y="1483295"/>
                <a:ext cx="273240" cy="2160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83F1809C-B095-49E2-8114-05C1DF12A9A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457341" y="1478975"/>
                  <a:ext cx="2818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4C670E97-1F5E-446E-A964-CDCD2CC6F9FA}"/>
                    </a:ext>
                  </a:extLst>
                </p14:cNvPr>
                <p14:cNvContentPartPr/>
                <p14:nvPr/>
              </p14:nvContentPartPr>
              <p14:xfrm>
                <a:off x="2600621" y="1396895"/>
                <a:ext cx="58680" cy="27648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4C670E97-1F5E-446E-A964-CDCD2CC6F9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596301" y="1392575"/>
                  <a:ext cx="673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AC56C09D-1A42-4126-8F31-94461F2E2685}"/>
                    </a:ext>
                  </a:extLst>
                </p14:cNvPr>
                <p14:cNvContentPartPr/>
                <p14:nvPr/>
              </p14:nvContentPartPr>
              <p14:xfrm>
                <a:off x="785141" y="1237055"/>
                <a:ext cx="231480" cy="63756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AC56C09D-1A42-4126-8F31-94461F2E268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0821" y="1232735"/>
                  <a:ext cx="240120" cy="64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35C826D7-70AA-4F61-B267-D49BBEE247CB}"/>
              </a:ext>
            </a:extLst>
          </p:cNvPr>
          <p:cNvGrpSpPr/>
          <p:nvPr/>
        </p:nvGrpSpPr>
        <p:grpSpPr>
          <a:xfrm>
            <a:off x="4604021" y="1141295"/>
            <a:ext cx="554400" cy="568080"/>
            <a:chOff x="4604021" y="1141295"/>
            <a:chExt cx="554400" cy="56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4A12792C-B246-487F-8EED-59EDF928777C}"/>
                    </a:ext>
                  </a:extLst>
                </p14:cNvPr>
                <p14:cNvContentPartPr/>
                <p14:nvPr/>
              </p14:nvContentPartPr>
              <p14:xfrm>
                <a:off x="4604021" y="1141295"/>
                <a:ext cx="211680" cy="56808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4A12792C-B246-487F-8EED-59EDF928777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599701" y="1136975"/>
                  <a:ext cx="220320" cy="5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D627DDFB-A23F-47F2-8F82-F28CECC1694F}"/>
                    </a:ext>
                  </a:extLst>
                </p14:cNvPr>
                <p14:cNvContentPartPr/>
                <p14:nvPr/>
              </p14:nvContentPartPr>
              <p14:xfrm>
                <a:off x="5028461" y="1454855"/>
                <a:ext cx="102600" cy="2160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D627DDFB-A23F-47F2-8F82-F28CECC1694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024141" y="1450535"/>
                  <a:ext cx="111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3E66FF6C-D9A3-4CC9-A699-8DED9757B3F3}"/>
                    </a:ext>
                  </a:extLst>
                </p14:cNvPr>
                <p14:cNvContentPartPr/>
                <p14:nvPr/>
              </p14:nvContentPartPr>
              <p14:xfrm>
                <a:off x="5026301" y="1589135"/>
                <a:ext cx="132120" cy="270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3E66FF6C-D9A3-4CC9-A699-8DED9757B3F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021981" y="1584815"/>
                  <a:ext cx="14076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3B552571-32E9-44F0-A9A5-900ECED1CA61}"/>
              </a:ext>
            </a:extLst>
          </p:cNvPr>
          <p:cNvGrpSpPr/>
          <p:nvPr/>
        </p:nvGrpSpPr>
        <p:grpSpPr>
          <a:xfrm>
            <a:off x="5705261" y="894335"/>
            <a:ext cx="1481400" cy="906480"/>
            <a:chOff x="5705261" y="894335"/>
            <a:chExt cx="1481400" cy="90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4D9EF0BA-094A-4738-B298-20D64C0802ED}"/>
                    </a:ext>
                  </a:extLst>
                </p14:cNvPr>
                <p14:cNvContentPartPr/>
                <p14:nvPr/>
              </p14:nvContentPartPr>
              <p14:xfrm>
                <a:off x="5705261" y="941495"/>
                <a:ext cx="281160" cy="8582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4D9EF0BA-094A-4738-B298-20D64C0802E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00941" y="937175"/>
                  <a:ext cx="289800" cy="86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30DBFF49-F779-43D1-8F82-23195B18F3AA}"/>
                    </a:ext>
                  </a:extLst>
                </p14:cNvPr>
                <p14:cNvContentPartPr/>
                <p14:nvPr/>
              </p14:nvContentPartPr>
              <p14:xfrm>
                <a:off x="6047981" y="1282055"/>
                <a:ext cx="458280" cy="31320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30DBFF49-F779-43D1-8F82-23195B18F3A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43661" y="1277735"/>
                  <a:ext cx="4669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9DBF6093-E192-4B73-8EC3-7C1910448E69}"/>
                    </a:ext>
                  </a:extLst>
                </p14:cNvPr>
                <p14:cNvContentPartPr/>
                <p14:nvPr/>
              </p14:nvContentPartPr>
              <p14:xfrm>
                <a:off x="6694541" y="894335"/>
                <a:ext cx="347760" cy="5925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9DBF6093-E192-4B73-8EC3-7C1910448E6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90221" y="890015"/>
                  <a:ext cx="356400" cy="60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C7ADBAAF-A1F3-42FF-B2BB-4AA177E9631E}"/>
                    </a:ext>
                  </a:extLst>
                </p14:cNvPr>
                <p14:cNvContentPartPr/>
                <p14:nvPr/>
              </p14:nvContentPartPr>
              <p14:xfrm>
                <a:off x="7052741" y="1621895"/>
                <a:ext cx="133920" cy="17892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C7ADBAAF-A1F3-42FF-B2BB-4AA177E9631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48421" y="1617575"/>
                  <a:ext cx="14256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B1890498-CD15-4982-90C7-906D2101ABEA}"/>
              </a:ext>
            </a:extLst>
          </p:cNvPr>
          <p:cNvGrpSpPr/>
          <p:nvPr/>
        </p:nvGrpSpPr>
        <p:grpSpPr>
          <a:xfrm>
            <a:off x="7740341" y="945095"/>
            <a:ext cx="1478520" cy="784440"/>
            <a:chOff x="7740341" y="945095"/>
            <a:chExt cx="1478520" cy="78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39B8FDBE-37FE-4D5C-B9D6-F292AD5280B4}"/>
                    </a:ext>
                  </a:extLst>
                </p14:cNvPr>
                <p14:cNvContentPartPr/>
                <p14:nvPr/>
              </p14:nvContentPartPr>
              <p14:xfrm>
                <a:off x="7740341" y="1200335"/>
                <a:ext cx="462240" cy="28908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39B8FDBE-37FE-4D5C-B9D6-F292AD5280B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736021" y="1196015"/>
                  <a:ext cx="4708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DAFFFD6E-B1ED-4CAE-B77E-AA230701713C}"/>
                    </a:ext>
                  </a:extLst>
                </p14:cNvPr>
                <p14:cNvContentPartPr/>
                <p14:nvPr/>
              </p14:nvContentPartPr>
              <p14:xfrm>
                <a:off x="8448101" y="1239935"/>
                <a:ext cx="382680" cy="20016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DAFFFD6E-B1ED-4CAE-B77E-AA230701713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443781" y="1235615"/>
                  <a:ext cx="39132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78A07941-A2C4-4AD6-A881-10B60EECFC52}"/>
                    </a:ext>
                  </a:extLst>
                </p14:cNvPr>
                <p14:cNvContentPartPr/>
                <p14:nvPr/>
              </p14:nvContentPartPr>
              <p14:xfrm>
                <a:off x="8954981" y="945095"/>
                <a:ext cx="263880" cy="7844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78A07941-A2C4-4AD6-A881-10B60EECFC5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950661" y="940775"/>
                  <a:ext cx="272520" cy="79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uppo 134">
            <a:extLst>
              <a:ext uri="{FF2B5EF4-FFF2-40B4-BE49-F238E27FC236}">
                <a16:creationId xmlns:a16="http://schemas.microsoft.com/office/drawing/2014/main" id="{E8BFA569-7681-4265-A81C-E5EC02D72E86}"/>
              </a:ext>
            </a:extLst>
          </p:cNvPr>
          <p:cNvGrpSpPr/>
          <p:nvPr/>
        </p:nvGrpSpPr>
        <p:grpSpPr>
          <a:xfrm>
            <a:off x="126341" y="2134895"/>
            <a:ext cx="1430280" cy="575280"/>
            <a:chOff x="126341" y="2134895"/>
            <a:chExt cx="143028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C2A46096-686D-43C1-9096-110807DE5563}"/>
                    </a:ext>
                  </a:extLst>
                </p14:cNvPr>
                <p14:cNvContentPartPr/>
                <p14:nvPr/>
              </p14:nvContentPartPr>
              <p14:xfrm>
                <a:off x="126341" y="2420735"/>
                <a:ext cx="327960" cy="26928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C2A46096-686D-43C1-9096-110807DE556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22021" y="2416415"/>
                  <a:ext cx="3366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8E4A85F0-F6E4-4E3D-A265-AC1C94AD1660}"/>
                    </a:ext>
                  </a:extLst>
                </p14:cNvPr>
                <p14:cNvContentPartPr/>
                <p14:nvPr/>
              </p14:nvContentPartPr>
              <p14:xfrm>
                <a:off x="507581" y="2504615"/>
                <a:ext cx="85680" cy="1299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8E4A85F0-F6E4-4E3D-A265-AC1C94AD166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03261" y="2500295"/>
                  <a:ext cx="943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C3DB2D35-F883-4A6B-9A5C-01F24E18F783}"/>
                    </a:ext>
                  </a:extLst>
                </p14:cNvPr>
                <p14:cNvContentPartPr/>
                <p14:nvPr/>
              </p14:nvContentPartPr>
              <p14:xfrm>
                <a:off x="503981" y="2351255"/>
                <a:ext cx="20160" cy="360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C3DB2D35-F883-4A6B-9A5C-01F24E18F78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99661" y="2346935"/>
                  <a:ext cx="28800" cy="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B235AB8C-25CA-43D8-A0C4-BE090F76FABF}"/>
                    </a:ext>
                  </a:extLst>
                </p14:cNvPr>
                <p14:cNvContentPartPr/>
                <p14:nvPr/>
              </p14:nvContentPartPr>
              <p14:xfrm>
                <a:off x="735461" y="2450975"/>
                <a:ext cx="309960" cy="2592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B235AB8C-25CA-43D8-A0C4-BE090F76FAB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1141" y="2446655"/>
                  <a:ext cx="3186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CB1BEF7B-92F6-46AA-89F8-A3B8EDE2C40C}"/>
                    </a:ext>
                  </a:extLst>
                </p14:cNvPr>
                <p14:cNvContentPartPr/>
                <p14:nvPr/>
              </p14:nvContentPartPr>
              <p14:xfrm>
                <a:off x="1177541" y="2423255"/>
                <a:ext cx="280080" cy="22536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CB1BEF7B-92F6-46AA-89F8-A3B8EDE2C40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73221" y="2418935"/>
                  <a:ext cx="2887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D3D8C471-8294-4E35-A04F-6BBCD0F5F99E}"/>
                    </a:ext>
                  </a:extLst>
                </p14:cNvPr>
                <p14:cNvContentPartPr/>
                <p14:nvPr/>
              </p14:nvContentPartPr>
              <p14:xfrm>
                <a:off x="1229381" y="2134895"/>
                <a:ext cx="327240" cy="17280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D3D8C471-8294-4E35-A04F-6BBCD0F5F99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25061" y="2130575"/>
                  <a:ext cx="33588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DE8BE0C4-5502-44AD-9C00-2773C3440B68}"/>
              </a:ext>
            </a:extLst>
          </p:cNvPr>
          <p:cNvGrpSpPr/>
          <p:nvPr/>
        </p:nvGrpSpPr>
        <p:grpSpPr>
          <a:xfrm>
            <a:off x="2010941" y="2088455"/>
            <a:ext cx="547200" cy="540000"/>
            <a:chOff x="2010941" y="2088455"/>
            <a:chExt cx="54720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18100AD0-9648-4F94-980D-8A3D8B7D6CDD}"/>
                    </a:ext>
                  </a:extLst>
                </p14:cNvPr>
                <p14:cNvContentPartPr/>
                <p14:nvPr/>
              </p14:nvContentPartPr>
              <p14:xfrm>
                <a:off x="2010941" y="2465735"/>
                <a:ext cx="65160" cy="16272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18100AD0-9648-4F94-980D-8A3D8B7D6CD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006621" y="2461415"/>
                  <a:ext cx="738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6363E812-5F7C-4D34-9F81-B6F3B8033A6E}"/>
                    </a:ext>
                  </a:extLst>
                </p14:cNvPr>
                <p14:cNvContentPartPr/>
                <p14:nvPr/>
              </p14:nvContentPartPr>
              <p14:xfrm>
                <a:off x="2012741" y="2307335"/>
                <a:ext cx="18000" cy="252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6363E812-5F7C-4D34-9F81-B6F3B8033A6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008421" y="2303015"/>
                  <a:ext cx="26640" cy="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A53454A4-2CEA-4E39-8D00-D50C01DB4A91}"/>
                    </a:ext>
                  </a:extLst>
                </p14:cNvPr>
                <p14:cNvContentPartPr/>
                <p14:nvPr/>
              </p14:nvContentPartPr>
              <p14:xfrm>
                <a:off x="2229461" y="2088455"/>
                <a:ext cx="328680" cy="51444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A53454A4-2CEA-4E39-8D00-D50C01DB4A9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225141" y="2084135"/>
                  <a:ext cx="337320" cy="52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D6238D66-127F-482C-AA4D-CB8E5FFEF6DA}"/>
              </a:ext>
            </a:extLst>
          </p:cNvPr>
          <p:cNvGrpSpPr/>
          <p:nvPr/>
        </p:nvGrpSpPr>
        <p:grpSpPr>
          <a:xfrm>
            <a:off x="2889341" y="2016095"/>
            <a:ext cx="2655000" cy="983160"/>
            <a:chOff x="2889341" y="2016095"/>
            <a:chExt cx="2655000" cy="98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A1148E2B-B4FD-49ED-BA63-B6F6731B2974}"/>
                    </a:ext>
                  </a:extLst>
                </p14:cNvPr>
                <p14:cNvContentPartPr/>
                <p14:nvPr/>
              </p14:nvContentPartPr>
              <p14:xfrm>
                <a:off x="3030101" y="2385815"/>
                <a:ext cx="60840" cy="61344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A1148E2B-B4FD-49ED-BA63-B6F6731B297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025781" y="2381495"/>
                  <a:ext cx="6948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89FF2CEC-689C-4701-8EA8-55F3EF4290B5}"/>
                    </a:ext>
                  </a:extLst>
                </p14:cNvPr>
                <p14:cNvContentPartPr/>
                <p14:nvPr/>
              </p14:nvContentPartPr>
              <p14:xfrm>
                <a:off x="2889341" y="2376815"/>
                <a:ext cx="420120" cy="2689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89FF2CEC-689C-4701-8EA8-55F3EF4290B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885021" y="2372495"/>
                  <a:ext cx="4287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3941F40E-34AC-4E08-A454-A76698B65FC7}"/>
                    </a:ext>
                  </a:extLst>
                </p14:cNvPr>
                <p14:cNvContentPartPr/>
                <p14:nvPr/>
              </p14:nvContentPartPr>
              <p14:xfrm>
                <a:off x="3282101" y="2278175"/>
                <a:ext cx="219600" cy="33732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3941F40E-34AC-4E08-A454-A76698B65FC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277781" y="2273855"/>
                  <a:ext cx="2282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48CCFC61-AEC1-4EFC-A960-5E9FF1408128}"/>
                    </a:ext>
                  </a:extLst>
                </p14:cNvPr>
                <p14:cNvContentPartPr/>
                <p14:nvPr/>
              </p14:nvContentPartPr>
              <p14:xfrm>
                <a:off x="3542741" y="2400575"/>
                <a:ext cx="310320" cy="17172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48CCFC61-AEC1-4EFC-A960-5E9FF140812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538421" y="2396255"/>
                  <a:ext cx="3189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74AC61A3-D7FB-47FF-A670-AEA9CD63B6C0}"/>
                    </a:ext>
                  </a:extLst>
                </p14:cNvPr>
                <p14:cNvContentPartPr/>
                <p14:nvPr/>
              </p14:nvContentPartPr>
              <p14:xfrm>
                <a:off x="3941981" y="2378975"/>
                <a:ext cx="310320" cy="1872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74AC61A3-D7FB-47FF-A670-AEA9CD63B6C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937661" y="2374655"/>
                  <a:ext cx="3189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7806E369-8BEF-44A4-B553-22AD00D5C258}"/>
                    </a:ext>
                  </a:extLst>
                </p14:cNvPr>
                <p14:cNvContentPartPr/>
                <p14:nvPr/>
              </p14:nvContentPartPr>
              <p14:xfrm>
                <a:off x="4204781" y="2041295"/>
                <a:ext cx="101880" cy="57420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7806E369-8BEF-44A4-B553-22AD00D5C25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200461" y="2036975"/>
                  <a:ext cx="11052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843A8932-62CD-4822-A656-F80A22D35947}"/>
                    </a:ext>
                  </a:extLst>
                </p14:cNvPr>
                <p14:cNvContentPartPr/>
                <p14:nvPr/>
              </p14:nvContentPartPr>
              <p14:xfrm>
                <a:off x="4335821" y="2395895"/>
                <a:ext cx="305640" cy="21060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843A8932-62CD-4822-A656-F80A22D3594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331501" y="2391575"/>
                  <a:ext cx="3142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D5BFECEC-864B-4570-9164-001EFC83D4E7}"/>
                    </a:ext>
                  </a:extLst>
                </p14:cNvPr>
                <p14:cNvContentPartPr/>
                <p14:nvPr/>
              </p14:nvContentPartPr>
              <p14:xfrm>
                <a:off x="4759541" y="2016095"/>
                <a:ext cx="178560" cy="57816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D5BFECEC-864B-4570-9164-001EFC83D4E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755221" y="2011775"/>
                  <a:ext cx="18720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EC46008A-6F62-4E7F-B3CA-399AE95DA6B2}"/>
                    </a:ext>
                  </a:extLst>
                </p14:cNvPr>
                <p14:cNvContentPartPr/>
                <p14:nvPr/>
              </p14:nvContentPartPr>
              <p14:xfrm>
                <a:off x="4568021" y="2267375"/>
                <a:ext cx="296280" cy="180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EC46008A-6F62-4E7F-B3CA-399AE95DA6B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563701" y="2263055"/>
                  <a:ext cx="30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902A17F5-A47A-462C-BBBE-CF077436C08E}"/>
                    </a:ext>
                  </a:extLst>
                </p14:cNvPr>
                <p14:cNvContentPartPr/>
                <p14:nvPr/>
              </p14:nvContentPartPr>
              <p14:xfrm>
                <a:off x="5017301" y="2050295"/>
                <a:ext cx="187920" cy="5446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902A17F5-A47A-462C-BBBE-CF077436C08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012981" y="2045975"/>
                  <a:ext cx="19656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1A678B8C-E069-4017-A8B6-67D5046E1C6C}"/>
                    </a:ext>
                  </a:extLst>
                </p14:cNvPr>
                <p14:cNvContentPartPr/>
                <p14:nvPr/>
              </p14:nvContentPartPr>
              <p14:xfrm>
                <a:off x="4842341" y="2197535"/>
                <a:ext cx="325080" cy="3528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1A678B8C-E069-4017-A8B6-67D5046E1C6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838021" y="2193215"/>
                  <a:ext cx="333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D067589C-D15A-4509-8122-E1698E74FE1D}"/>
                    </a:ext>
                  </a:extLst>
                </p14:cNvPr>
                <p14:cNvContentPartPr/>
                <p14:nvPr/>
              </p14:nvContentPartPr>
              <p14:xfrm>
                <a:off x="5282621" y="2371415"/>
                <a:ext cx="261720" cy="2163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D067589C-D15A-4509-8122-E1698E74FE1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278301" y="2367095"/>
                  <a:ext cx="270360" cy="22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4EAF914A-23CC-49EB-B0A0-74051CEAB7DC}"/>
              </a:ext>
            </a:extLst>
          </p:cNvPr>
          <p:cNvGrpSpPr/>
          <p:nvPr/>
        </p:nvGrpSpPr>
        <p:grpSpPr>
          <a:xfrm>
            <a:off x="5887061" y="1975415"/>
            <a:ext cx="532440" cy="592200"/>
            <a:chOff x="5887061" y="1975415"/>
            <a:chExt cx="532440" cy="59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CB570AFC-B776-406A-AB75-10AE83854BB0}"/>
                    </a:ext>
                  </a:extLst>
                </p14:cNvPr>
                <p14:cNvContentPartPr/>
                <p14:nvPr/>
              </p14:nvContentPartPr>
              <p14:xfrm>
                <a:off x="5887061" y="2344415"/>
                <a:ext cx="330480" cy="2044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CB570AFC-B776-406A-AB75-10AE83854BB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882741" y="2340095"/>
                  <a:ext cx="3391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ACAFB9C9-FE91-4B8B-9F6C-17EB23C33D03}"/>
                    </a:ext>
                  </a:extLst>
                </p14:cNvPr>
                <p14:cNvContentPartPr/>
                <p14:nvPr/>
              </p14:nvContentPartPr>
              <p14:xfrm>
                <a:off x="6125021" y="1975415"/>
                <a:ext cx="132120" cy="59220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ACAFB9C9-FE91-4B8B-9F6C-17EB23C33D0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120701" y="1971095"/>
                  <a:ext cx="140760" cy="6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B2FC9494-343D-44A2-91FB-A848B72F217C}"/>
                    </a:ext>
                  </a:extLst>
                </p14:cNvPr>
                <p14:cNvContentPartPr/>
                <p14:nvPr/>
              </p14:nvContentPartPr>
              <p14:xfrm>
                <a:off x="6345341" y="2327135"/>
                <a:ext cx="74160" cy="22752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B2FC9494-343D-44A2-91FB-A848B72F217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341021" y="2322815"/>
                  <a:ext cx="8280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uppo 130">
            <a:extLst>
              <a:ext uri="{FF2B5EF4-FFF2-40B4-BE49-F238E27FC236}">
                <a16:creationId xmlns:a16="http://schemas.microsoft.com/office/drawing/2014/main" id="{A2A33BA4-43C3-4178-8FC5-464C585AB7AA}"/>
              </a:ext>
            </a:extLst>
          </p:cNvPr>
          <p:cNvGrpSpPr/>
          <p:nvPr/>
        </p:nvGrpSpPr>
        <p:grpSpPr>
          <a:xfrm>
            <a:off x="6700301" y="2351255"/>
            <a:ext cx="905400" cy="235080"/>
            <a:chOff x="6700301" y="2351255"/>
            <a:chExt cx="905400" cy="23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CB073FE4-2058-401C-9734-40FFAE7D9147}"/>
                    </a:ext>
                  </a:extLst>
                </p14:cNvPr>
                <p14:cNvContentPartPr/>
                <p14:nvPr/>
              </p14:nvContentPartPr>
              <p14:xfrm>
                <a:off x="6700301" y="2365295"/>
                <a:ext cx="525960" cy="17424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CB073FE4-2058-401C-9734-40FFAE7D914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695981" y="2360975"/>
                  <a:ext cx="5346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05B0D6CA-6553-4686-8A03-772949ABD276}"/>
                    </a:ext>
                  </a:extLst>
                </p14:cNvPr>
                <p14:cNvContentPartPr/>
                <p14:nvPr/>
              </p14:nvContentPartPr>
              <p14:xfrm>
                <a:off x="7262261" y="2351255"/>
                <a:ext cx="343440" cy="23508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05B0D6CA-6553-4686-8A03-772949ABD27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257941" y="2346935"/>
                  <a:ext cx="35208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uppo 140">
            <a:extLst>
              <a:ext uri="{FF2B5EF4-FFF2-40B4-BE49-F238E27FC236}">
                <a16:creationId xmlns:a16="http://schemas.microsoft.com/office/drawing/2014/main" id="{EF7F37B0-DD11-4069-A733-BC72FF276A51}"/>
              </a:ext>
            </a:extLst>
          </p:cNvPr>
          <p:cNvGrpSpPr/>
          <p:nvPr/>
        </p:nvGrpSpPr>
        <p:grpSpPr>
          <a:xfrm>
            <a:off x="7976501" y="2278175"/>
            <a:ext cx="2597040" cy="268560"/>
            <a:chOff x="7976501" y="2278175"/>
            <a:chExt cx="2597040" cy="2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0302BF1C-6509-4A96-8FF8-4ECF5774BDC8}"/>
                    </a:ext>
                  </a:extLst>
                </p14:cNvPr>
                <p14:cNvContentPartPr/>
                <p14:nvPr/>
              </p14:nvContentPartPr>
              <p14:xfrm>
                <a:off x="7976501" y="2279615"/>
                <a:ext cx="312480" cy="2253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0302BF1C-6509-4A96-8FF8-4ECF5774BDC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972181" y="2275295"/>
                  <a:ext cx="3211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2E1DC557-8EE6-4278-A286-7A62946A5E38}"/>
                    </a:ext>
                  </a:extLst>
                </p14:cNvPr>
                <p14:cNvContentPartPr/>
                <p14:nvPr/>
              </p14:nvContentPartPr>
              <p14:xfrm>
                <a:off x="8272421" y="2282135"/>
                <a:ext cx="519840" cy="2113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2E1DC557-8EE6-4278-A286-7A62946A5E3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268101" y="2277815"/>
                  <a:ext cx="5284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AF437606-2B66-4100-8D0C-FDBA40C4C838}"/>
                    </a:ext>
                  </a:extLst>
                </p14:cNvPr>
                <p14:cNvContentPartPr/>
                <p14:nvPr/>
              </p14:nvContentPartPr>
              <p14:xfrm>
                <a:off x="8853461" y="2288255"/>
                <a:ext cx="507960" cy="2016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AF437606-2B66-4100-8D0C-FDBA40C4C83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849141" y="2283935"/>
                  <a:ext cx="516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C628F9C0-1DC8-41B5-BC8E-7AE5B9D592FB}"/>
                    </a:ext>
                  </a:extLst>
                </p14:cNvPr>
                <p14:cNvContentPartPr/>
                <p14:nvPr/>
              </p14:nvContentPartPr>
              <p14:xfrm>
                <a:off x="9408221" y="2278175"/>
                <a:ext cx="308520" cy="24048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C628F9C0-1DC8-41B5-BC8E-7AE5B9D592F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403901" y="2273855"/>
                  <a:ext cx="3171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BD54FB7D-1EB1-4F3B-B2F7-F52060F02FB5}"/>
                    </a:ext>
                  </a:extLst>
                </p14:cNvPr>
                <p14:cNvContentPartPr/>
                <p14:nvPr/>
              </p14:nvContentPartPr>
              <p14:xfrm>
                <a:off x="9798101" y="2325335"/>
                <a:ext cx="775440" cy="22140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BD54FB7D-1EB1-4F3B-B2F7-F52060F02FB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793781" y="2321015"/>
                  <a:ext cx="78408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uppo 250">
            <a:extLst>
              <a:ext uri="{FF2B5EF4-FFF2-40B4-BE49-F238E27FC236}">
                <a16:creationId xmlns:a16="http://schemas.microsoft.com/office/drawing/2014/main" id="{E723E8DD-898E-4751-8C05-F3338D42692A}"/>
              </a:ext>
            </a:extLst>
          </p:cNvPr>
          <p:cNvGrpSpPr/>
          <p:nvPr/>
        </p:nvGrpSpPr>
        <p:grpSpPr>
          <a:xfrm>
            <a:off x="73061" y="2887295"/>
            <a:ext cx="12040560" cy="2634120"/>
            <a:chOff x="73061" y="2887295"/>
            <a:chExt cx="12040560" cy="263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06C295F2-E88C-40C2-8C35-2A276881F825}"/>
                    </a:ext>
                  </a:extLst>
                </p14:cNvPr>
                <p14:cNvContentPartPr/>
                <p14:nvPr/>
              </p14:nvContentPartPr>
              <p14:xfrm>
                <a:off x="8929421" y="3236495"/>
                <a:ext cx="624600" cy="2178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06C295F2-E88C-40C2-8C35-2A276881F82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925101" y="3232175"/>
                  <a:ext cx="6332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B78F26B9-93E0-4353-A44E-D26D5778E14C}"/>
                    </a:ext>
                  </a:extLst>
                </p14:cNvPr>
                <p14:cNvContentPartPr/>
                <p14:nvPr/>
              </p14:nvContentPartPr>
              <p14:xfrm>
                <a:off x="9606581" y="3240455"/>
                <a:ext cx="341280" cy="25488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B78F26B9-93E0-4353-A44E-D26D5778E14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602261" y="3236135"/>
                  <a:ext cx="3499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B960A545-2449-4272-8E6E-992EC5BE3489}"/>
                    </a:ext>
                  </a:extLst>
                </p14:cNvPr>
                <p14:cNvContentPartPr/>
                <p14:nvPr/>
              </p14:nvContentPartPr>
              <p14:xfrm>
                <a:off x="10049741" y="3241895"/>
                <a:ext cx="379440" cy="24372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B960A545-2449-4272-8E6E-992EC5BE348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045421" y="3237575"/>
                  <a:ext cx="3880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100B6D0A-E47E-4856-9CF4-1AA307ADD969}"/>
                    </a:ext>
                  </a:extLst>
                </p14:cNvPr>
                <p14:cNvContentPartPr/>
                <p14:nvPr/>
              </p14:nvContentPartPr>
              <p14:xfrm>
                <a:off x="10510181" y="3362135"/>
                <a:ext cx="63720" cy="8280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100B6D0A-E47E-4856-9CF4-1AA307ADD96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505861" y="3357815"/>
                  <a:ext cx="723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81631CCF-E5EF-40F8-BC59-A650702E4E3C}"/>
                    </a:ext>
                  </a:extLst>
                </p14:cNvPr>
                <p14:cNvContentPartPr/>
                <p14:nvPr/>
              </p14:nvContentPartPr>
              <p14:xfrm>
                <a:off x="10477421" y="3203735"/>
                <a:ext cx="36360" cy="2628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81631CCF-E5EF-40F8-BC59-A650702E4E3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473101" y="3199415"/>
                  <a:ext cx="450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90DFAF54-BB85-4129-81C8-A5927D99705A}"/>
                    </a:ext>
                  </a:extLst>
                </p14:cNvPr>
                <p14:cNvContentPartPr/>
                <p14:nvPr/>
              </p14:nvContentPartPr>
              <p14:xfrm>
                <a:off x="10635821" y="3229655"/>
                <a:ext cx="325800" cy="28296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90DFAF54-BB85-4129-81C8-A5927D99705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631501" y="3225335"/>
                  <a:ext cx="3344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B37181E6-4929-4273-A91E-C34949449F83}"/>
                    </a:ext>
                  </a:extLst>
                </p14:cNvPr>
                <p14:cNvContentPartPr/>
                <p14:nvPr/>
              </p14:nvContentPartPr>
              <p14:xfrm>
                <a:off x="10976741" y="3350615"/>
                <a:ext cx="42840" cy="57384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B37181E6-4929-4273-A91E-C34949449F8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972421" y="3346295"/>
                  <a:ext cx="51480" cy="58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135DCCED-6D84-4D00-8B81-E901FDB52140}"/>
                    </a:ext>
                  </a:extLst>
                </p14:cNvPr>
                <p14:cNvContentPartPr/>
                <p14:nvPr/>
              </p14:nvContentPartPr>
              <p14:xfrm>
                <a:off x="10968461" y="3309575"/>
                <a:ext cx="273960" cy="1774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135DCCED-6D84-4D00-8B81-E901FDB5214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964141" y="3305255"/>
                  <a:ext cx="2826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14714685-B72D-4DB9-8D22-2F4ED5993235}"/>
                    </a:ext>
                  </a:extLst>
                </p14:cNvPr>
                <p14:cNvContentPartPr/>
                <p14:nvPr/>
              </p14:nvContentPartPr>
              <p14:xfrm>
                <a:off x="11262581" y="3309935"/>
                <a:ext cx="268560" cy="17640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14714685-B72D-4DB9-8D22-2F4ED599323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258261" y="3305615"/>
                  <a:ext cx="2772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6EA7515D-C4E3-4A91-A9E5-AD7F706C7149}"/>
                    </a:ext>
                  </a:extLst>
                </p14:cNvPr>
                <p14:cNvContentPartPr/>
                <p14:nvPr/>
              </p14:nvContentPartPr>
              <p14:xfrm>
                <a:off x="11539781" y="3287615"/>
                <a:ext cx="168480" cy="25488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6EA7515D-C4E3-4A91-A9E5-AD7F706C714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535461" y="3283295"/>
                  <a:ext cx="1771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5AC8C284-7991-4CCB-A519-18275A956D80}"/>
                    </a:ext>
                  </a:extLst>
                </p14:cNvPr>
                <p14:cNvContentPartPr/>
                <p14:nvPr/>
              </p14:nvContentPartPr>
              <p14:xfrm>
                <a:off x="11712581" y="3312815"/>
                <a:ext cx="182880" cy="2066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5AC8C284-7991-4CCB-A519-18275A956D8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708261" y="3308495"/>
                  <a:ext cx="1915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58D19633-9E1A-49F3-A42E-C338A93E3DA3}"/>
                    </a:ext>
                  </a:extLst>
                </p14:cNvPr>
                <p14:cNvContentPartPr/>
                <p14:nvPr/>
              </p14:nvContentPartPr>
              <p14:xfrm>
                <a:off x="11873141" y="2887295"/>
                <a:ext cx="39600" cy="7365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58D19633-9E1A-49F3-A42E-C338A93E3DA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868821" y="2882975"/>
                  <a:ext cx="4824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3D8BCD41-156D-4BFC-97FA-486D483505B8}"/>
                    </a:ext>
                  </a:extLst>
                </p14:cNvPr>
                <p14:cNvContentPartPr/>
                <p14:nvPr/>
              </p14:nvContentPartPr>
              <p14:xfrm>
                <a:off x="11936141" y="3426935"/>
                <a:ext cx="177480" cy="2599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3D8BCD41-156D-4BFC-97FA-486D483505B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931821" y="3422615"/>
                  <a:ext cx="1861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51A71DFD-8FA5-4D55-8A7C-1AD5399DD22C}"/>
                    </a:ext>
                  </a:extLst>
                </p14:cNvPr>
                <p14:cNvContentPartPr/>
                <p14:nvPr/>
              </p14:nvContentPartPr>
              <p14:xfrm>
                <a:off x="6859061" y="3206615"/>
                <a:ext cx="1035360" cy="27360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51A71DFD-8FA5-4D55-8A7C-1AD5399DD22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854741" y="3202295"/>
                  <a:ext cx="10440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7C94FF9F-2109-40FE-BA3B-B73365EA1214}"/>
                    </a:ext>
                  </a:extLst>
                </p14:cNvPr>
                <p14:cNvContentPartPr/>
                <p14:nvPr/>
              </p14:nvContentPartPr>
              <p14:xfrm>
                <a:off x="7947701" y="2958215"/>
                <a:ext cx="326160" cy="54072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7C94FF9F-2109-40FE-BA3B-B73365EA121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43381" y="2953895"/>
                  <a:ext cx="33480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46FB461C-7C49-4A72-8DA2-4063F385C732}"/>
                    </a:ext>
                  </a:extLst>
                </p14:cNvPr>
                <p14:cNvContentPartPr/>
                <p14:nvPr/>
              </p14:nvContentPartPr>
              <p14:xfrm>
                <a:off x="8249381" y="3325775"/>
                <a:ext cx="254520" cy="21024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46FB461C-7C49-4A72-8DA2-4063F385C73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245061" y="3321455"/>
                  <a:ext cx="2631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9705273E-3F1F-49A8-B4C1-BC974A260EC2}"/>
                    </a:ext>
                  </a:extLst>
                </p14:cNvPr>
                <p14:cNvContentPartPr/>
                <p14:nvPr/>
              </p14:nvContentPartPr>
              <p14:xfrm>
                <a:off x="5379821" y="3207695"/>
                <a:ext cx="556200" cy="2138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9705273E-3F1F-49A8-B4C1-BC974A260EC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75501" y="3203375"/>
                  <a:ext cx="5648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3CD49ED3-4060-4F90-A7CF-C5EA01EFC9E8}"/>
                    </a:ext>
                  </a:extLst>
                </p14:cNvPr>
                <p14:cNvContentPartPr/>
                <p14:nvPr/>
              </p14:nvContentPartPr>
              <p14:xfrm>
                <a:off x="5982461" y="3209135"/>
                <a:ext cx="392040" cy="2386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3CD49ED3-4060-4F90-A7CF-C5EA01EFC9E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978141" y="3204815"/>
                  <a:ext cx="4006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1D770294-6702-4BA0-850B-4F2E9679A43F}"/>
                    </a:ext>
                  </a:extLst>
                </p14:cNvPr>
                <p14:cNvContentPartPr/>
                <p14:nvPr/>
              </p14:nvContentPartPr>
              <p14:xfrm>
                <a:off x="4091381" y="3205175"/>
                <a:ext cx="83880" cy="62748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1D770294-6702-4BA0-850B-4F2E9679A43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087061" y="3200855"/>
                  <a:ext cx="92520" cy="63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45B0C802-2002-45BA-9BCF-1A3A3EB60265}"/>
                    </a:ext>
                  </a:extLst>
                </p14:cNvPr>
                <p14:cNvContentPartPr/>
                <p14:nvPr/>
              </p14:nvContentPartPr>
              <p14:xfrm>
                <a:off x="4008581" y="3213095"/>
                <a:ext cx="378000" cy="1800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45B0C802-2002-45BA-9BCF-1A3A3EB6026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004261" y="3208775"/>
                  <a:ext cx="3866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14873CF0-C21E-423F-A8A6-6B5FEE53B851}"/>
                    </a:ext>
                  </a:extLst>
                </p14:cNvPr>
                <p14:cNvContentPartPr/>
                <p14:nvPr/>
              </p14:nvContentPartPr>
              <p14:xfrm>
                <a:off x="4400981" y="3167735"/>
                <a:ext cx="603720" cy="2955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14873CF0-C21E-423F-A8A6-6B5FEE53B85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396661" y="3163415"/>
                  <a:ext cx="61236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72621329-DB1A-446D-B479-FB439A643039}"/>
                    </a:ext>
                  </a:extLst>
                </p14:cNvPr>
                <p14:cNvContentPartPr/>
                <p14:nvPr/>
              </p14:nvContentPartPr>
              <p14:xfrm>
                <a:off x="177461" y="3129215"/>
                <a:ext cx="696960" cy="22068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72621329-DB1A-446D-B479-FB439A64303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73141" y="3124895"/>
                  <a:ext cx="7056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008DFB71-69B5-428F-9371-DDA13679BB35}"/>
                    </a:ext>
                  </a:extLst>
                </p14:cNvPr>
                <p14:cNvContentPartPr/>
                <p14:nvPr/>
              </p14:nvContentPartPr>
              <p14:xfrm>
                <a:off x="969461" y="3104015"/>
                <a:ext cx="575280" cy="21600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008DFB71-69B5-428F-9371-DDA13679BB3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65141" y="3099695"/>
                  <a:ext cx="583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DC415C2D-C976-4130-A2D1-669C56E8DB1C}"/>
                    </a:ext>
                  </a:extLst>
                </p14:cNvPr>
                <p14:cNvContentPartPr/>
                <p14:nvPr/>
              </p14:nvContentPartPr>
              <p14:xfrm>
                <a:off x="1710701" y="3145415"/>
                <a:ext cx="133560" cy="69552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DC415C2D-C976-4130-A2D1-669C56E8DB1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706381" y="3141095"/>
                  <a:ext cx="142200" cy="70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C119E3EB-A211-4E55-8229-092C27A201B6}"/>
                    </a:ext>
                  </a:extLst>
                </p14:cNvPr>
                <p14:cNvContentPartPr/>
                <p14:nvPr/>
              </p14:nvContentPartPr>
              <p14:xfrm>
                <a:off x="1748861" y="3198695"/>
                <a:ext cx="270720" cy="21744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C119E3EB-A211-4E55-8229-092C27A201B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744541" y="3194375"/>
                  <a:ext cx="2793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4D5E1C8C-C1EC-4478-B958-AE4DE7B5FA38}"/>
                    </a:ext>
                  </a:extLst>
                </p14:cNvPr>
                <p14:cNvContentPartPr/>
                <p14:nvPr/>
              </p14:nvContentPartPr>
              <p14:xfrm>
                <a:off x="2023541" y="2946335"/>
                <a:ext cx="286200" cy="4806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4D5E1C8C-C1EC-4478-B958-AE4DE7B5FA3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019221" y="2942015"/>
                  <a:ext cx="29484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89107606-D4A5-4888-B113-4BB0EF4E5960}"/>
                    </a:ext>
                  </a:extLst>
                </p14:cNvPr>
                <p14:cNvContentPartPr/>
                <p14:nvPr/>
              </p14:nvContentPartPr>
              <p14:xfrm>
                <a:off x="2297501" y="3183935"/>
                <a:ext cx="189720" cy="20196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89107606-D4A5-4888-B113-4BB0EF4E596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293181" y="3179615"/>
                  <a:ext cx="1983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D71AA7E7-F6E0-43D7-BEB0-BEF957A5125D}"/>
                    </a:ext>
                  </a:extLst>
                </p14:cNvPr>
                <p14:cNvContentPartPr/>
                <p14:nvPr/>
              </p14:nvContentPartPr>
              <p14:xfrm>
                <a:off x="2610701" y="3179975"/>
                <a:ext cx="355320" cy="29160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D71AA7E7-F6E0-43D7-BEB0-BEF957A5125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606381" y="3175655"/>
                  <a:ext cx="36396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05EB1D5E-B9F8-4E37-95FB-D6EF0995268B}"/>
                    </a:ext>
                  </a:extLst>
                </p14:cNvPr>
                <p14:cNvContentPartPr/>
                <p14:nvPr/>
              </p14:nvContentPartPr>
              <p14:xfrm>
                <a:off x="2908061" y="3149015"/>
                <a:ext cx="364320" cy="2880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05EB1D5E-B9F8-4E37-95FB-D6EF0995268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903741" y="3144695"/>
                  <a:ext cx="3729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B7934B0E-56FF-4B79-9B92-39949570DD97}"/>
                    </a:ext>
                  </a:extLst>
                </p14:cNvPr>
                <p14:cNvContentPartPr/>
                <p14:nvPr/>
              </p14:nvContentPartPr>
              <p14:xfrm>
                <a:off x="3332861" y="3232895"/>
                <a:ext cx="351720" cy="23940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B7934B0E-56FF-4B79-9B92-39949570DD9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328541" y="3228575"/>
                  <a:ext cx="360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A17CE65F-5F7D-4206-9D0C-40B85AF65B38}"/>
                    </a:ext>
                  </a:extLst>
                </p14:cNvPr>
                <p14:cNvContentPartPr/>
                <p14:nvPr/>
              </p14:nvContentPartPr>
              <p14:xfrm>
                <a:off x="146861" y="3947495"/>
                <a:ext cx="511200" cy="2862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A17CE65F-5F7D-4206-9D0C-40B85AF65B3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42541" y="3943175"/>
                  <a:ext cx="5198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58282B51-C28B-472F-BA7C-DF0CC432176B}"/>
                    </a:ext>
                  </a:extLst>
                </p14:cNvPr>
                <p14:cNvContentPartPr/>
                <p14:nvPr/>
              </p14:nvContentPartPr>
              <p14:xfrm>
                <a:off x="750941" y="3583175"/>
                <a:ext cx="252360" cy="65808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58282B51-C28B-472F-BA7C-DF0CC432176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46621" y="3578855"/>
                  <a:ext cx="261000" cy="66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3F80B704-6448-466D-8E39-00974B819177}"/>
                    </a:ext>
                  </a:extLst>
                </p14:cNvPr>
                <p14:cNvContentPartPr/>
                <p14:nvPr/>
              </p14:nvContentPartPr>
              <p14:xfrm>
                <a:off x="1257461" y="3779735"/>
                <a:ext cx="147600" cy="20052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3F80B704-6448-466D-8E39-00974B81917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253141" y="3775415"/>
                  <a:ext cx="156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4811E450-92A9-4501-B18A-8CFE7B86B851}"/>
                    </a:ext>
                  </a:extLst>
                </p14:cNvPr>
                <p14:cNvContentPartPr/>
                <p14:nvPr/>
              </p14:nvContentPartPr>
              <p14:xfrm>
                <a:off x="1285181" y="3839855"/>
                <a:ext cx="198720" cy="22356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4811E450-92A9-4501-B18A-8CFE7B86B851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280861" y="3835535"/>
                  <a:ext cx="2073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A64B6932-A082-47B4-BB4B-A08597E451A4}"/>
                    </a:ext>
                  </a:extLst>
                </p14:cNvPr>
                <p14:cNvContentPartPr/>
                <p14:nvPr/>
              </p14:nvContentPartPr>
              <p14:xfrm>
                <a:off x="1707461" y="4015175"/>
                <a:ext cx="393840" cy="31536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A64B6932-A082-47B4-BB4B-A08597E451A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703141" y="4010855"/>
                  <a:ext cx="4024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890DE53D-9D7F-48E1-A2BB-B558AC54F26F}"/>
                    </a:ext>
                  </a:extLst>
                </p14:cNvPr>
                <p14:cNvContentPartPr/>
                <p14:nvPr/>
              </p14:nvContentPartPr>
              <p14:xfrm>
                <a:off x="2124701" y="4075655"/>
                <a:ext cx="267120" cy="22968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890DE53D-9D7F-48E1-A2BB-B558AC54F26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120381" y="4071335"/>
                  <a:ext cx="2757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A749367A-E8F1-4A61-8E64-0348667E130E}"/>
                    </a:ext>
                  </a:extLst>
                </p14:cNvPr>
                <p14:cNvContentPartPr/>
                <p14:nvPr/>
              </p14:nvContentPartPr>
              <p14:xfrm>
                <a:off x="2420981" y="4121015"/>
                <a:ext cx="333720" cy="20016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A749367A-E8F1-4A61-8E64-0348667E130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416661" y="4116695"/>
                  <a:ext cx="3423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5028593B-1E37-473A-BF17-512B2265F41C}"/>
                    </a:ext>
                  </a:extLst>
                </p14:cNvPr>
                <p14:cNvContentPartPr/>
                <p14:nvPr/>
              </p14:nvContentPartPr>
              <p14:xfrm>
                <a:off x="2778101" y="4173215"/>
                <a:ext cx="234360" cy="16272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5028593B-1E37-473A-BF17-512B2265F41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773781" y="4168895"/>
                  <a:ext cx="243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535A6534-EBD7-40D6-A3FD-5C67E0830FD4}"/>
                    </a:ext>
                  </a:extLst>
                </p14:cNvPr>
                <p14:cNvContentPartPr/>
                <p14:nvPr/>
              </p14:nvContentPartPr>
              <p14:xfrm>
                <a:off x="3016061" y="3844535"/>
                <a:ext cx="347040" cy="50724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535A6534-EBD7-40D6-A3FD-5C67E0830FD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011741" y="3840215"/>
                  <a:ext cx="35568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12DB07EA-4E30-4B62-A10B-D0230C92FF54}"/>
                    </a:ext>
                  </a:extLst>
                </p14:cNvPr>
                <p14:cNvContentPartPr/>
                <p14:nvPr/>
              </p14:nvContentPartPr>
              <p14:xfrm>
                <a:off x="3438341" y="4212815"/>
                <a:ext cx="68400" cy="10764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12DB07EA-4E30-4B62-A10B-D0230C92FF5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434021" y="4208495"/>
                  <a:ext cx="77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5AF314A5-3CB3-438B-B9A4-F29B86079ADE}"/>
                    </a:ext>
                  </a:extLst>
                </p14:cNvPr>
                <p14:cNvContentPartPr/>
                <p14:nvPr/>
              </p14:nvContentPartPr>
              <p14:xfrm>
                <a:off x="3447341" y="4010135"/>
                <a:ext cx="36360" cy="1044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5AF314A5-3CB3-438B-B9A4-F29B86079AD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443021" y="4005815"/>
                  <a:ext cx="450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F11C8324-F532-4589-A5F4-A8622BFC04C9}"/>
                    </a:ext>
                  </a:extLst>
                </p14:cNvPr>
                <p14:cNvContentPartPr/>
                <p14:nvPr/>
              </p14:nvContentPartPr>
              <p14:xfrm>
                <a:off x="3574061" y="4175015"/>
                <a:ext cx="315360" cy="17604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F11C8324-F532-4589-A5F4-A8622BFC04C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569741" y="4170695"/>
                  <a:ext cx="324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CA38A6D1-64BD-46BF-927A-0A8A714415FA}"/>
                    </a:ext>
                  </a:extLst>
                </p14:cNvPr>
                <p14:cNvContentPartPr/>
                <p14:nvPr/>
              </p14:nvContentPartPr>
              <p14:xfrm>
                <a:off x="3864221" y="3822935"/>
                <a:ext cx="112320" cy="1569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CA38A6D1-64BD-46BF-927A-0A8A714415F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859901" y="3818615"/>
                  <a:ext cx="1209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72409992-3070-40E4-848A-5F2E4E9303A9}"/>
                    </a:ext>
                  </a:extLst>
                </p14:cNvPr>
                <p14:cNvContentPartPr/>
                <p14:nvPr/>
              </p14:nvContentPartPr>
              <p14:xfrm>
                <a:off x="3925421" y="3838415"/>
                <a:ext cx="94320" cy="1702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72409992-3070-40E4-848A-5F2E4E9303A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921101" y="3834095"/>
                  <a:ext cx="102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99D51132-8DDD-4356-9321-83874160A639}"/>
                    </a:ext>
                  </a:extLst>
                </p14:cNvPr>
                <p14:cNvContentPartPr/>
                <p14:nvPr/>
              </p14:nvContentPartPr>
              <p14:xfrm>
                <a:off x="4342301" y="4073135"/>
                <a:ext cx="56880" cy="70452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99D51132-8DDD-4356-9321-83874160A63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337981" y="4068815"/>
                  <a:ext cx="65520" cy="71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5AD19135-B606-4B22-B7E9-FFBF614F66EC}"/>
                    </a:ext>
                  </a:extLst>
                </p14:cNvPr>
                <p14:cNvContentPartPr/>
                <p14:nvPr/>
              </p14:nvContentPartPr>
              <p14:xfrm>
                <a:off x="4273901" y="4064855"/>
                <a:ext cx="372600" cy="24012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5AD19135-B606-4B22-B7E9-FFBF614F66E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69581" y="4060535"/>
                  <a:ext cx="3812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8A5EDA1A-3470-493C-8967-03B428DAEA3F}"/>
                    </a:ext>
                  </a:extLst>
                </p14:cNvPr>
                <p14:cNvContentPartPr/>
                <p14:nvPr/>
              </p14:nvContentPartPr>
              <p14:xfrm>
                <a:off x="4676381" y="4033895"/>
                <a:ext cx="225360" cy="33840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8A5EDA1A-3470-493C-8967-03B428DAEA3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672061" y="4029575"/>
                  <a:ext cx="2340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AD3C7535-B9B1-4552-AA28-E54FF6C9A673}"/>
                    </a:ext>
                  </a:extLst>
                </p14:cNvPr>
                <p14:cNvContentPartPr/>
                <p14:nvPr/>
              </p14:nvContentPartPr>
              <p14:xfrm>
                <a:off x="5007581" y="4130375"/>
                <a:ext cx="281160" cy="19152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AD3C7535-B9B1-4552-AA28-E54FF6C9A673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003261" y="4126055"/>
                  <a:ext cx="2898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F83ED180-FD37-4C22-9586-CCBB9BD7966A}"/>
                    </a:ext>
                  </a:extLst>
                </p14:cNvPr>
                <p14:cNvContentPartPr/>
                <p14:nvPr/>
              </p14:nvContentPartPr>
              <p14:xfrm>
                <a:off x="5378021" y="4115975"/>
                <a:ext cx="293400" cy="19512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F83ED180-FD37-4C22-9586-CCBB9BD7966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373701" y="4111655"/>
                  <a:ext cx="302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5700BDF9-15EC-48FC-AB7F-00C87585FA1C}"/>
                    </a:ext>
                  </a:extLst>
                </p14:cNvPr>
                <p14:cNvContentPartPr/>
                <p14:nvPr/>
              </p14:nvContentPartPr>
              <p14:xfrm>
                <a:off x="5660261" y="3746975"/>
                <a:ext cx="109800" cy="56088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5700BDF9-15EC-48FC-AB7F-00C87585FA1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655941" y="3742655"/>
                  <a:ext cx="11844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1EF89186-EBF1-4C32-B484-70BC598C87F2}"/>
                    </a:ext>
                  </a:extLst>
                </p14:cNvPr>
                <p14:cNvContentPartPr/>
                <p14:nvPr/>
              </p14:nvContentPartPr>
              <p14:xfrm>
                <a:off x="5790581" y="4118135"/>
                <a:ext cx="294840" cy="1839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1EF89186-EBF1-4C32-B484-70BC598C87F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786261" y="4113815"/>
                  <a:ext cx="3034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DCFAF4C1-3D44-40FB-BDEB-A6A14D3A2D7B}"/>
                    </a:ext>
                  </a:extLst>
                </p14:cNvPr>
                <p14:cNvContentPartPr/>
                <p14:nvPr/>
              </p14:nvContentPartPr>
              <p14:xfrm>
                <a:off x="6123581" y="3705935"/>
                <a:ext cx="168480" cy="65808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DCFAF4C1-3D44-40FB-BDEB-A6A14D3A2D7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119261" y="3701615"/>
                  <a:ext cx="177120" cy="66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4C476BE7-6ED9-4773-A986-0F52BBBD478C}"/>
                    </a:ext>
                  </a:extLst>
                </p14:cNvPr>
                <p14:cNvContentPartPr/>
                <p14:nvPr/>
              </p14:nvContentPartPr>
              <p14:xfrm>
                <a:off x="5957261" y="3957215"/>
                <a:ext cx="294480" cy="2484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4C476BE7-6ED9-4773-A986-0F52BBBD478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952941" y="3952895"/>
                  <a:ext cx="3031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9D969688-A63D-41C2-BC87-4CCA2477BD80}"/>
                    </a:ext>
                  </a:extLst>
                </p14:cNvPr>
                <p14:cNvContentPartPr/>
                <p14:nvPr/>
              </p14:nvContentPartPr>
              <p14:xfrm>
                <a:off x="6408701" y="3773615"/>
                <a:ext cx="124560" cy="57528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9D969688-A63D-41C2-BC87-4CCA2477BD8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404381" y="3769295"/>
                  <a:ext cx="13320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F599A56C-0EEE-402B-9603-BC8FAF03C780}"/>
                    </a:ext>
                  </a:extLst>
                </p14:cNvPr>
                <p14:cNvContentPartPr/>
                <p14:nvPr/>
              </p14:nvContentPartPr>
              <p14:xfrm>
                <a:off x="6247781" y="3959015"/>
                <a:ext cx="256680" cy="79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F599A56C-0EEE-402B-9603-BC8FAF03C78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243461" y="3954695"/>
                  <a:ext cx="26532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2177AE70-3F25-4EF8-B3E3-7E3A6D7D959D}"/>
                    </a:ext>
                  </a:extLst>
                </p14:cNvPr>
                <p14:cNvContentPartPr/>
                <p14:nvPr/>
              </p14:nvContentPartPr>
              <p14:xfrm>
                <a:off x="6632621" y="4107335"/>
                <a:ext cx="271080" cy="21996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2177AE70-3F25-4EF8-B3E3-7E3A6D7D959D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628301" y="4103015"/>
                  <a:ext cx="27972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9D6F03A7-69BD-49BB-9DA1-29C585247A39}"/>
                    </a:ext>
                  </a:extLst>
                </p14:cNvPr>
                <p14:cNvContentPartPr/>
                <p14:nvPr/>
              </p14:nvContentPartPr>
              <p14:xfrm>
                <a:off x="7148861" y="4148015"/>
                <a:ext cx="39240" cy="7016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9D6F03A7-69BD-49BB-9DA1-29C585247A3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144541" y="4143695"/>
                  <a:ext cx="47880" cy="71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D5DFB4C2-7F93-49F5-A78D-6708FD12994C}"/>
                    </a:ext>
                  </a:extLst>
                </p14:cNvPr>
                <p14:cNvContentPartPr/>
                <p14:nvPr/>
              </p14:nvContentPartPr>
              <p14:xfrm>
                <a:off x="7060301" y="4168175"/>
                <a:ext cx="318240" cy="22284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D5DFB4C2-7F93-49F5-A78D-6708FD12994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055981" y="4163855"/>
                  <a:ext cx="32688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B47172B7-A010-4BE8-8978-ABED75C62E69}"/>
                    </a:ext>
                  </a:extLst>
                </p14:cNvPr>
                <p14:cNvContentPartPr/>
                <p14:nvPr/>
              </p14:nvContentPartPr>
              <p14:xfrm>
                <a:off x="7467821" y="4164935"/>
                <a:ext cx="592200" cy="27108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B47172B7-A010-4BE8-8978-ABED75C62E6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463501" y="4160615"/>
                  <a:ext cx="6008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A13D74CB-12C2-42CB-B04A-FAA82BEBEDEE}"/>
                    </a:ext>
                  </a:extLst>
                </p14:cNvPr>
                <p14:cNvContentPartPr/>
                <p14:nvPr/>
              </p14:nvContentPartPr>
              <p14:xfrm>
                <a:off x="8376821" y="4157735"/>
                <a:ext cx="496800" cy="26136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A13D74CB-12C2-42CB-B04A-FAA82BEBEDE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372501" y="4153415"/>
                  <a:ext cx="5054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F3DFD4DC-8502-477E-AE5C-87C1A2E5F9C8}"/>
                    </a:ext>
                  </a:extLst>
                </p14:cNvPr>
                <p14:cNvContentPartPr/>
                <p14:nvPr/>
              </p14:nvContentPartPr>
              <p14:xfrm>
                <a:off x="8952461" y="4237295"/>
                <a:ext cx="273240" cy="19548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F3DFD4DC-8502-477E-AE5C-87C1A2E5F9C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948141" y="4232975"/>
                  <a:ext cx="281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6721B2FB-528A-4CD3-9C3F-E894EC0EE7C2}"/>
                    </a:ext>
                  </a:extLst>
                </p14:cNvPr>
                <p14:cNvContentPartPr/>
                <p14:nvPr/>
              </p14:nvContentPartPr>
              <p14:xfrm>
                <a:off x="9321461" y="4218935"/>
                <a:ext cx="260640" cy="2080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6721B2FB-528A-4CD3-9C3F-E894EC0EE7C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317141" y="4214615"/>
                  <a:ext cx="2692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A2EBAF58-C973-433E-9147-0B3211C68DDD}"/>
                    </a:ext>
                  </a:extLst>
                </p14:cNvPr>
                <p14:cNvContentPartPr/>
                <p14:nvPr/>
              </p14:nvContentPartPr>
              <p14:xfrm>
                <a:off x="9869741" y="4145135"/>
                <a:ext cx="325440" cy="33048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A2EBAF58-C973-433E-9147-0B3211C68DD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865421" y="4140815"/>
                  <a:ext cx="3340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239472DB-5ACD-4802-8565-A6B59E3EBEDC}"/>
                    </a:ext>
                  </a:extLst>
                </p14:cNvPr>
                <p14:cNvContentPartPr/>
                <p14:nvPr/>
              </p14:nvContentPartPr>
              <p14:xfrm>
                <a:off x="10330541" y="4251695"/>
                <a:ext cx="792000" cy="1890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239472DB-5ACD-4802-8565-A6B59E3EBED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326221" y="4247375"/>
                  <a:ext cx="8006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05C42FBA-DFF4-4C36-8069-42E38C3AE624}"/>
                    </a:ext>
                  </a:extLst>
                </p14:cNvPr>
                <p14:cNvContentPartPr/>
                <p14:nvPr/>
              </p14:nvContentPartPr>
              <p14:xfrm>
                <a:off x="11103461" y="3980975"/>
                <a:ext cx="318600" cy="52632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05C42FBA-DFF4-4C36-8069-42E38C3AE624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1099141" y="3976655"/>
                  <a:ext cx="32724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71761BA9-9960-40DA-8C12-BBC8D259376B}"/>
                    </a:ext>
                  </a:extLst>
                </p14:cNvPr>
                <p14:cNvContentPartPr/>
                <p14:nvPr/>
              </p14:nvContentPartPr>
              <p14:xfrm>
                <a:off x="11215781" y="4286975"/>
                <a:ext cx="250920" cy="22824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71761BA9-9960-40DA-8C12-BBC8D259376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1211461" y="4282655"/>
                  <a:ext cx="2595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15B692AC-81E6-4437-B292-633D949451C0}"/>
                    </a:ext>
                  </a:extLst>
                </p14:cNvPr>
                <p14:cNvContentPartPr/>
                <p14:nvPr/>
              </p14:nvContentPartPr>
              <p14:xfrm>
                <a:off x="11515661" y="4287695"/>
                <a:ext cx="228240" cy="21636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15B692AC-81E6-4437-B292-633D949451C0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511341" y="4283375"/>
                  <a:ext cx="2368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93EC2C2D-692D-4CDF-BF9D-61A32F4B64BB}"/>
                    </a:ext>
                  </a:extLst>
                </p14:cNvPr>
                <p14:cNvContentPartPr/>
                <p14:nvPr/>
              </p14:nvContentPartPr>
              <p14:xfrm>
                <a:off x="11796101" y="4337015"/>
                <a:ext cx="172440" cy="32040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93EC2C2D-692D-4CDF-BF9D-61A32F4B64B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1791781" y="4332695"/>
                  <a:ext cx="1810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4C8211AB-1155-4F95-A1C2-6BEB48415DDE}"/>
                    </a:ext>
                  </a:extLst>
                </p14:cNvPr>
                <p14:cNvContentPartPr/>
                <p14:nvPr/>
              </p14:nvContentPartPr>
              <p14:xfrm>
                <a:off x="73061" y="4835975"/>
                <a:ext cx="327240" cy="25128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4C8211AB-1155-4F95-A1C2-6BEB48415DD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8741" y="4831655"/>
                  <a:ext cx="3358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143927B5-6D71-49B8-9ED7-4DB15BD4CCB2}"/>
                    </a:ext>
                  </a:extLst>
                </p14:cNvPr>
                <p14:cNvContentPartPr/>
                <p14:nvPr/>
              </p14:nvContentPartPr>
              <p14:xfrm>
                <a:off x="487781" y="4838135"/>
                <a:ext cx="351360" cy="29448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143927B5-6D71-49B8-9ED7-4DB15BD4CCB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83461" y="4833815"/>
                  <a:ext cx="3600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08382CE8-A266-4026-B6EF-FB64666797AE}"/>
                    </a:ext>
                  </a:extLst>
                </p14:cNvPr>
                <p14:cNvContentPartPr/>
                <p14:nvPr/>
              </p14:nvContentPartPr>
              <p14:xfrm>
                <a:off x="903221" y="4653455"/>
                <a:ext cx="925920" cy="44640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08382CE8-A266-4026-B6EF-FB64666797AE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98901" y="4649135"/>
                  <a:ext cx="9345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6A78E7D5-74DC-4BF8-A44E-64E2D198A40A}"/>
                    </a:ext>
                  </a:extLst>
                </p14:cNvPr>
                <p14:cNvContentPartPr/>
                <p14:nvPr/>
              </p14:nvContentPartPr>
              <p14:xfrm>
                <a:off x="2277341" y="4876655"/>
                <a:ext cx="339120" cy="23184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6A78E7D5-74DC-4BF8-A44E-64E2D198A40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273021" y="4872335"/>
                  <a:ext cx="3477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0F6B92FD-C183-46BF-B994-B9697B00B903}"/>
                    </a:ext>
                  </a:extLst>
                </p14:cNvPr>
                <p14:cNvContentPartPr/>
                <p14:nvPr/>
              </p14:nvContentPartPr>
              <p14:xfrm>
                <a:off x="2736701" y="4945415"/>
                <a:ext cx="146520" cy="57600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0F6B92FD-C183-46BF-B994-B9697B00B90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732381" y="4941095"/>
                  <a:ext cx="155160" cy="58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18F55FF5-9D85-491D-A7CE-C2F6BB03057E}"/>
                    </a:ext>
                  </a:extLst>
                </p14:cNvPr>
                <p14:cNvContentPartPr/>
                <p14:nvPr/>
              </p14:nvContentPartPr>
              <p14:xfrm>
                <a:off x="2796101" y="4910855"/>
                <a:ext cx="285840" cy="22500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18F55FF5-9D85-491D-A7CE-C2F6BB03057E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791781" y="4906535"/>
                  <a:ext cx="2944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206C74EA-169F-429F-AB2F-28FD5C831653}"/>
                    </a:ext>
                  </a:extLst>
                </p14:cNvPr>
                <p14:cNvContentPartPr/>
                <p14:nvPr/>
              </p14:nvContentPartPr>
              <p14:xfrm>
                <a:off x="3117581" y="4944695"/>
                <a:ext cx="480240" cy="22608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206C74EA-169F-429F-AB2F-28FD5C83165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113261" y="4940375"/>
                  <a:ext cx="4888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5CBE3DDF-C72E-49F3-AD66-2E82ABE349CD}"/>
                    </a:ext>
                  </a:extLst>
                </p14:cNvPr>
                <p14:cNvContentPartPr/>
                <p14:nvPr/>
              </p14:nvContentPartPr>
              <p14:xfrm>
                <a:off x="3623021" y="4885295"/>
                <a:ext cx="336960" cy="37332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5CBE3DDF-C72E-49F3-AD66-2E82ABE349C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618701" y="4880975"/>
                  <a:ext cx="3456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22C563D7-3CCE-4710-9732-BCE107357989}"/>
                    </a:ext>
                  </a:extLst>
                </p14:cNvPr>
                <p14:cNvContentPartPr/>
                <p14:nvPr/>
              </p14:nvContentPartPr>
              <p14:xfrm>
                <a:off x="3593141" y="5054855"/>
                <a:ext cx="327240" cy="4860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22C563D7-3CCE-4710-9732-BCE107357989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588821" y="5050535"/>
                  <a:ext cx="3358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A42834EC-45F2-4537-AC44-EA622A18AAF7}"/>
                    </a:ext>
                  </a:extLst>
                </p14:cNvPr>
                <p14:cNvContentPartPr/>
                <p14:nvPr/>
              </p14:nvContentPartPr>
              <p14:xfrm>
                <a:off x="3999941" y="4899695"/>
                <a:ext cx="90360" cy="31356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A42834EC-45F2-4537-AC44-EA622A18AAF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995621" y="4895375"/>
                  <a:ext cx="99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D99D4030-ED98-4B38-8C62-61D8573E3434}"/>
                    </a:ext>
                  </a:extLst>
                </p14:cNvPr>
                <p14:cNvContentPartPr/>
                <p14:nvPr/>
              </p14:nvContentPartPr>
              <p14:xfrm>
                <a:off x="4219901" y="5012015"/>
                <a:ext cx="298800" cy="19080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D99D4030-ED98-4B38-8C62-61D8573E343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215581" y="5007695"/>
                  <a:ext cx="3074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DFDBBD05-FB26-4D01-A1F9-4BF6CDC01275}"/>
                    </a:ext>
                  </a:extLst>
                </p14:cNvPr>
                <p14:cNvContentPartPr/>
                <p14:nvPr/>
              </p14:nvContentPartPr>
              <p14:xfrm>
                <a:off x="4833701" y="4911935"/>
                <a:ext cx="320760" cy="30348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DFDBBD05-FB26-4D01-A1F9-4BF6CDC0127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829381" y="4907615"/>
                  <a:ext cx="3294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135CE5DF-8CC3-4377-A68A-AD2BE66CB61B}"/>
                    </a:ext>
                  </a:extLst>
                </p14:cNvPr>
                <p14:cNvContentPartPr/>
                <p14:nvPr/>
              </p14:nvContentPartPr>
              <p14:xfrm>
                <a:off x="5222861" y="4997255"/>
                <a:ext cx="167760" cy="20736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135CE5DF-8CC3-4377-A68A-AD2BE66CB61B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218541" y="4992935"/>
                  <a:ext cx="1764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7CDC9963-9A19-4010-A16B-5FBFF1FA7404}"/>
                    </a:ext>
                  </a:extLst>
                </p14:cNvPr>
                <p14:cNvContentPartPr/>
                <p14:nvPr/>
              </p14:nvContentPartPr>
              <p14:xfrm>
                <a:off x="5584661" y="4577135"/>
                <a:ext cx="137160" cy="65880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7CDC9963-9A19-4010-A16B-5FBFF1FA7404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580341" y="4572815"/>
                  <a:ext cx="145800" cy="66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1D739583-3FB4-438E-996B-3F188EC512F5}"/>
                    </a:ext>
                  </a:extLst>
                </p14:cNvPr>
                <p14:cNvContentPartPr/>
                <p14:nvPr/>
              </p14:nvContentPartPr>
              <p14:xfrm>
                <a:off x="5423381" y="4919495"/>
                <a:ext cx="344880" cy="2772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1D739583-3FB4-438E-996B-3F188EC512F5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419061" y="4915175"/>
                  <a:ext cx="3535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6CDE0F48-0DB0-40A4-8CE2-BE994827F60D}"/>
                    </a:ext>
                  </a:extLst>
                </p14:cNvPr>
                <p14:cNvContentPartPr/>
                <p14:nvPr/>
              </p14:nvContentPartPr>
              <p14:xfrm>
                <a:off x="5846741" y="4585055"/>
                <a:ext cx="237240" cy="61020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6CDE0F48-0DB0-40A4-8CE2-BE994827F60D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842421" y="4580735"/>
                  <a:ext cx="245880" cy="6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A31580D2-FFA4-4FB2-B528-D1F23FE08AD4}"/>
                    </a:ext>
                  </a:extLst>
                </p14:cNvPr>
                <p14:cNvContentPartPr/>
                <p14:nvPr/>
              </p14:nvContentPartPr>
              <p14:xfrm>
                <a:off x="5672141" y="4854695"/>
                <a:ext cx="372240" cy="3528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A31580D2-FFA4-4FB2-B528-D1F23FE08AD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667821" y="4850375"/>
                  <a:ext cx="3808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045D9576-4319-453E-B67B-C95480D38510}"/>
                    </a:ext>
                  </a:extLst>
                </p14:cNvPr>
                <p14:cNvContentPartPr/>
                <p14:nvPr/>
              </p14:nvContentPartPr>
              <p14:xfrm>
                <a:off x="6099821" y="4964495"/>
                <a:ext cx="311400" cy="22680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045D9576-4319-453E-B67B-C95480D3851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095501" y="4960175"/>
                  <a:ext cx="3200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0A738F97-2DA2-4211-9F30-2663094BD7EA}"/>
                    </a:ext>
                  </a:extLst>
                </p14:cNvPr>
                <p14:cNvContentPartPr/>
                <p14:nvPr/>
              </p14:nvContentPartPr>
              <p14:xfrm>
                <a:off x="6576821" y="5008055"/>
                <a:ext cx="462240" cy="22356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0A738F97-2DA2-4211-9F30-2663094BD7E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572501" y="5003735"/>
                  <a:ext cx="4708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EED125C9-8A20-41E7-B429-4B7A4ECC4423}"/>
                    </a:ext>
                  </a:extLst>
                </p14:cNvPr>
                <p14:cNvContentPartPr/>
                <p14:nvPr/>
              </p14:nvContentPartPr>
              <p14:xfrm>
                <a:off x="6868781" y="4871975"/>
                <a:ext cx="74880" cy="1800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EED125C9-8A20-41E7-B429-4B7A4ECC4423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864461" y="4867655"/>
                  <a:ext cx="835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0CF0A519-0080-4B04-A817-467256BF9BF8}"/>
                    </a:ext>
                  </a:extLst>
                </p14:cNvPr>
                <p14:cNvContentPartPr/>
                <p14:nvPr/>
              </p14:nvContentPartPr>
              <p14:xfrm>
                <a:off x="7091981" y="5079695"/>
                <a:ext cx="498600" cy="15732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0CF0A519-0080-4B04-A817-467256BF9BF8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087661" y="5075375"/>
                  <a:ext cx="5072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6ACBBB6D-03AD-4D36-A197-7B93C6FEB3F6}"/>
                    </a:ext>
                  </a:extLst>
                </p14:cNvPr>
                <p14:cNvContentPartPr/>
                <p14:nvPr/>
              </p14:nvContentPartPr>
              <p14:xfrm>
                <a:off x="7648901" y="4738775"/>
                <a:ext cx="276840" cy="57888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6ACBBB6D-03AD-4D36-A197-7B93C6FEB3F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644581" y="4734455"/>
                  <a:ext cx="28548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45F821B5-3D21-4811-B466-85B9D81303AA}"/>
                    </a:ext>
                  </a:extLst>
                </p14:cNvPr>
                <p14:cNvContentPartPr/>
                <p14:nvPr/>
              </p14:nvContentPartPr>
              <p14:xfrm>
                <a:off x="7895141" y="5147015"/>
                <a:ext cx="361800" cy="21348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45F821B5-3D21-4811-B466-85B9D81303A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890821" y="5142695"/>
                  <a:ext cx="370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BA6039E5-14A3-4F1C-9A34-8F1EF7EFCF1D}"/>
                    </a:ext>
                  </a:extLst>
                </p14:cNvPr>
                <p14:cNvContentPartPr/>
                <p14:nvPr/>
              </p14:nvContentPartPr>
              <p14:xfrm>
                <a:off x="8662661" y="4744175"/>
                <a:ext cx="5760" cy="57996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BA6039E5-14A3-4F1C-9A34-8F1EF7EFCF1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658341" y="4739855"/>
                  <a:ext cx="14400" cy="58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3CF7046F-0C86-46A7-A095-0EE1F27331BF}"/>
                    </a:ext>
                  </a:extLst>
                </p14:cNvPr>
                <p14:cNvContentPartPr/>
                <p14:nvPr/>
              </p14:nvContentPartPr>
              <p14:xfrm>
                <a:off x="8743661" y="4830935"/>
                <a:ext cx="18000" cy="49356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3CF7046F-0C86-46A7-A095-0EE1F27331BF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739341" y="4826615"/>
                  <a:ext cx="2664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AA1C2FE2-2FB4-4798-B66F-8E28AC3466CC}"/>
                    </a:ext>
                  </a:extLst>
                </p14:cNvPr>
                <p14:cNvContentPartPr/>
                <p14:nvPr/>
              </p14:nvContentPartPr>
              <p14:xfrm>
                <a:off x="8553941" y="4611335"/>
                <a:ext cx="556200" cy="71892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AA1C2FE2-2FB4-4798-B66F-8E28AC3466C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549621" y="4607015"/>
                  <a:ext cx="564840" cy="72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23241353-431B-4D67-9B55-271732F15B73}"/>
                    </a:ext>
                  </a:extLst>
                </p14:cNvPr>
                <p14:cNvContentPartPr/>
                <p14:nvPr/>
              </p14:nvContentPartPr>
              <p14:xfrm>
                <a:off x="9124181" y="4590815"/>
                <a:ext cx="268920" cy="25560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23241353-431B-4D67-9B55-271732F15B73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119861" y="4586495"/>
                  <a:ext cx="277560" cy="264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6A84BC-FC1B-41B5-8C10-C6C0BDDF5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5"/>
    </mc:Choice>
    <mc:Fallback xmlns="">
      <p:transition spd="slow" advTm="4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7" x="11909425" y="3348038"/>
          <p14:tracePt t="506" x="11657013" y="3338513"/>
          <p14:tracePt t="512" x="11355388" y="3317875"/>
          <p14:tracePt t="516" x="11202988" y="3317875"/>
          <p14:tracePt t="528" x="11001375" y="3308350"/>
          <p14:tracePt t="530" x="10871200" y="3297238"/>
          <p14:tracePt t="547" x="10498138" y="3297238"/>
          <p14:tracePt t="556" x="10275888" y="3297238"/>
          <p14:tracePt t="565" x="10023475" y="3297238"/>
          <p14:tracePt t="567" x="9721850" y="3308350"/>
          <p14:tracePt t="579" x="9288463" y="3378200"/>
          <p14:tracePt t="586" x="8834438" y="3468688"/>
          <p14:tracePt t="596" x="8320088" y="3570288"/>
          <p14:tracePt t="596" x="7815263" y="3670300"/>
          <p14:tracePt t="606" x="7331075" y="3762375"/>
          <p14:tracePt t="612" x="6927850" y="3862388"/>
          <p14:tracePt t="621" x="6777038" y="3903663"/>
          <p14:tracePt t="628" x="6515100" y="3952875"/>
          <p14:tracePt t="636" x="6403975" y="3983038"/>
          <p14:tracePt t="644" x="6323013" y="3994150"/>
          <p14:tracePt t="646" x="6283325" y="4003675"/>
          <p14:tracePt t="656" x="6221413" y="4003675"/>
          <p14:tracePt t="666" x="6202363" y="4003675"/>
          <p14:tracePt t="671" x="6181725" y="4003675"/>
          <p14:tracePt t="679" x="6151563" y="4003675"/>
          <p14:tracePt t="686" x="6130925" y="3983038"/>
          <p14:tracePt t="695" x="6111875" y="3963988"/>
          <p14:tracePt t="701" x="6091238" y="3943350"/>
          <p14:tracePt t="706" x="6080125" y="3933825"/>
          <p14:tracePt t="716" x="6061075" y="3922713"/>
          <p14:tracePt t="721" x="6049963" y="3903663"/>
          <p14:tracePt t="729" x="6010275" y="3883025"/>
          <p14:tracePt t="736" x="6000750" y="3873500"/>
          <p14:tracePt t="746" x="5989638" y="3873500"/>
          <p14:tracePt t="756" x="5980113" y="3873500"/>
          <p14:tracePt t="781" x="5989638" y="3952875"/>
          <p14:tracePt t="8384" x="5980113" y="3952875"/>
          <p14:tracePt t="8390" x="5959475" y="3952875"/>
          <p14:tracePt t="8398" x="5929313" y="3952875"/>
          <p14:tracePt t="8405" x="5908675" y="3943350"/>
          <p14:tracePt t="8408" x="5899150" y="3922713"/>
          <p14:tracePt t="8421" x="5878513" y="3841750"/>
          <p14:tracePt t="8434" x="5859463" y="3771900"/>
          <p14:tracePt t="8438" x="5829300" y="3732213"/>
          <p14:tracePt t="8441" x="5808663" y="3660775"/>
          <p14:tracePt t="8451" x="5768975" y="3560763"/>
          <p14:tracePt t="8461" x="5697538" y="3459163"/>
          <p14:tracePt t="8468" x="5646738" y="3398838"/>
          <p14:tracePt t="8471" x="5556250" y="3297238"/>
          <p14:tracePt t="8485" x="5495925" y="3187700"/>
          <p14:tracePt t="8486" x="5445125" y="3106738"/>
          <p14:tracePt t="8496" x="5395913" y="3025775"/>
          <p14:tracePt t="8501" x="5354638" y="2954338"/>
          <p14:tracePt t="8511" x="5314950" y="2894013"/>
          <p14:tracePt t="8517" x="5264150" y="2844800"/>
          <p14:tracePt t="8522" x="5224463" y="2782888"/>
          <p14:tracePt t="8535" x="5173663" y="2752725"/>
          <p14:tracePt t="8541" x="5143500" y="2692400"/>
          <p14:tracePt t="8546" x="5113338" y="2632075"/>
          <p14:tracePt t="8552" x="5083175" y="2571750"/>
          <p14:tracePt t="8561" x="5072063" y="2532063"/>
          <p14:tracePt t="8567" x="5053013" y="2470150"/>
          <p14:tracePt t="8576" x="5053013" y="2430463"/>
          <p14:tracePt t="8584" x="5062538" y="2330450"/>
          <p14:tracePt t="8591" x="5113338" y="2208213"/>
          <p14:tracePt t="8837" x="5072063" y="2147888"/>
          <p14:tracePt t="8843" x="5041900" y="2087563"/>
          <p14:tracePt t="8852" x="5011738" y="1976438"/>
          <p14:tracePt t="8862" x="4991100" y="1865313"/>
          <p14:tracePt t="8872" x="4930775" y="1612900"/>
          <p14:tracePt t="8888" x="4800600" y="1371600"/>
          <p14:tracePt t="8907" x="4548188" y="1028700"/>
          <p14:tracePt t="8912" x="4437063" y="947738"/>
          <p14:tracePt t="8922" x="4356100" y="887413"/>
          <p14:tracePt t="8934" x="4305300" y="836613"/>
          <p14:tracePt t="8942" x="4275138" y="806450"/>
          <p14:tracePt t="8946" x="4256088" y="755650"/>
          <p14:tracePt t="8951" x="4256088" y="725488"/>
          <p14:tracePt t="8961" x="4244975" y="706438"/>
          <p14:tracePt t="8967" x="4225925" y="665163"/>
          <p14:tracePt t="8976" x="4205288" y="635000"/>
          <p14:tracePt t="8984" x="4205288" y="604838"/>
          <p14:tracePt t="8991" x="4184650" y="584200"/>
          <p14:tracePt t="8996" x="4175125" y="565150"/>
          <p14:tracePt t="9001" x="4144963" y="544513"/>
          <p14:tracePt t="9011" x="4133850" y="523875"/>
          <p14:tracePt t="9021" x="4124325" y="504825"/>
          <p14:tracePt t="9026" x="4103688" y="493713"/>
          <p14:tracePt t="9034" x="4094163" y="474663"/>
          <p14:tracePt t="9042" x="4073525" y="474663"/>
          <p14:tracePt t="9057" x="4064000" y="474663"/>
          <p14:tracePt t="9073" x="4054475" y="474663"/>
          <p14:tracePt t="9084" x="4043363" y="474663"/>
          <p14:tracePt t="9091" x="4033838" y="474663"/>
          <p14:tracePt t="9106" x="4024313" y="474663"/>
          <p14:tracePt t="9111" x="4013200" y="474663"/>
          <p14:tracePt t="9121" x="4003675" y="474663"/>
          <p14:tracePt t="9126" x="3983038" y="474663"/>
          <p14:tracePt t="9136" x="3962400" y="474663"/>
          <p14:tracePt t="9142" x="3952875" y="474663"/>
          <p14:tracePt t="9156" x="3943350" y="474663"/>
          <p14:tracePt t="9161" x="3932238" y="474663"/>
          <p14:tracePt t="9221" x="3932238" y="484188"/>
          <p14:tracePt t="9242" x="3932238" y="493713"/>
          <p14:tracePt t="9251" x="3932238" y="504825"/>
          <p14:tracePt t="9261" x="3932238" y="514350"/>
          <p14:tracePt t="9281" x="3932238" y="523875"/>
          <p14:tracePt t="9286" x="3932238" y="534988"/>
          <p14:tracePt t="9383" x="3932238" y="544513"/>
          <p14:tracePt t="9398" x="3932238" y="554038"/>
          <p14:tracePt t="9413" x="3943350" y="565150"/>
          <p14:tracePt t="9420" x="3973513" y="565150"/>
          <p14:tracePt t="9427" x="4024313" y="565150"/>
          <p14:tracePt t="9437" x="4133850" y="565150"/>
          <p14:tracePt t="9443" x="4244975" y="565150"/>
          <p14:tracePt t="9445" x="4337050" y="565150"/>
          <p14:tracePt t="9456" x="4386263" y="565150"/>
          <p14:tracePt t="9461" x="4427538" y="554038"/>
          <p14:tracePt t="9471" x="4476750" y="554038"/>
          <p14:tracePt t="9476" x="4497388" y="554038"/>
          <p14:tracePt t="9484" x="4518025" y="565150"/>
          <p14:tracePt t="9491" x="4538663" y="565150"/>
          <p14:tracePt t="9496" x="4548188" y="574675"/>
          <p14:tracePt t="9506" x="4568825" y="574675"/>
          <p14:tracePt t="9512" x="4578350" y="584200"/>
          <p14:tracePt t="9526" x="4598988" y="584200"/>
          <p14:tracePt t="9536" x="4598988" y="595313"/>
          <p14:tracePt t="9541" x="4608513" y="595313"/>
          <p14:tracePt t="9552" x="4629150" y="595313"/>
          <p14:tracePt t="9556" x="4648200" y="595313"/>
          <p14:tracePt t="9561" x="4668838" y="595313"/>
          <p14:tracePt t="9571" x="4678363" y="595313"/>
          <p14:tracePt t="9576" x="4699000" y="595313"/>
          <p14:tracePt t="9872" x="4689475" y="595313"/>
          <p14:tracePt t="9881" x="4648200" y="595313"/>
          <p14:tracePt t="9884" x="4598988" y="595313"/>
          <p14:tracePt t="9900" x="4427538" y="665163"/>
          <p14:tracePt t="9908" x="4305300" y="695325"/>
          <p14:tracePt t="9913" x="4184650" y="725488"/>
          <p14:tracePt t="9920" x="4054475" y="766763"/>
          <p14:tracePt t="9925" x="3983038" y="787400"/>
          <p14:tracePt t="9935" x="3943350" y="796925"/>
          <p14:tracePt t="9940" x="3892550" y="806450"/>
          <p14:tracePt t="9950" x="3852863" y="806450"/>
          <p14:tracePt t="9955" x="3811588" y="806450"/>
          <p14:tracePt t="9960" x="3771900" y="796925"/>
          <p14:tracePt t="9970" x="3700463" y="787400"/>
          <p14:tracePt t="9975" x="3609975" y="766763"/>
          <p14:tracePt t="9985" x="3559175" y="746125"/>
          <p14:tracePt t="9990" x="3429000" y="746125"/>
          <p14:tracePt t="10000" x="3287713" y="766763"/>
          <p14:tracePt t="10005" x="3116263" y="796925"/>
          <p14:tracePt t="10017" x="2995613" y="836613"/>
          <p14:tracePt t="10020" x="2884488" y="877888"/>
          <p14:tracePt t="10030" x="2794000" y="896938"/>
          <p14:tracePt t="10036" x="2722563" y="908050"/>
          <p14:tracePt t="10040" x="2701925" y="908050"/>
          <p14:tracePt t="10050" x="2682875" y="908050"/>
          <p14:tracePt t="10055" x="2662238" y="908050"/>
          <p14:tracePt t="10067" x="2641600" y="877888"/>
          <p14:tracePt t="10070" x="2641600" y="857250"/>
          <p14:tracePt t="10080" x="2632075" y="847725"/>
          <p14:tracePt t="10085" x="2632075" y="836613"/>
          <p14:tracePt t="10095" x="2632075" y="806450"/>
          <p14:tracePt t="10120" x="2632075" y="817563"/>
          <p14:tracePt t="10130" x="2632075" y="836613"/>
          <p14:tracePt t="10135" x="2571750" y="877888"/>
          <p14:tracePt t="10402" x="2409825" y="877888"/>
          <p14:tracePt t="10408" x="2298700" y="866775"/>
          <p14:tracePt t="10416" x="2238375" y="857250"/>
          <p14:tracePt t="10423" x="2187575" y="836613"/>
          <p14:tracePt t="10431" x="2127250" y="817563"/>
          <p14:tracePt t="10436" x="2108200" y="796925"/>
          <p14:tracePt t="10441" x="2087563" y="766763"/>
          <p14:tracePt t="10453" x="2057400" y="755650"/>
          <p14:tracePt t="10456" x="2047875" y="736600"/>
          <p14:tracePt t="10470" x="2036763" y="725488"/>
          <p14:tracePt t="10563" x="2027238" y="725488"/>
          <p14:tracePt t="10571" x="2016125" y="725488"/>
          <p14:tracePt t="10602" x="2006600" y="725488"/>
          <p14:tracePt t="10612" x="1997075" y="725488"/>
          <p14:tracePt t="10620" x="1976438" y="725488"/>
          <p14:tracePt t="10627" x="1946275" y="725488"/>
          <p14:tracePt t="10638" x="1916113" y="715963"/>
          <p14:tracePt t="10641" x="1885950" y="695325"/>
          <p14:tracePt t="10649" x="1865313" y="695325"/>
          <p14:tracePt t="10656" x="1835150" y="685800"/>
          <p14:tracePt t="10661" x="1804988" y="685800"/>
          <p14:tracePt t="10671" x="1765300" y="685800"/>
          <p14:tracePt t="10676" x="1735138" y="685800"/>
          <p14:tracePt t="10681" x="1663700" y="676275"/>
          <p14:tracePt t="10691" x="1582738" y="676275"/>
          <p14:tracePt t="10696" x="1552575" y="676275"/>
          <p14:tracePt t="10706" x="1533525" y="676275"/>
          <p14:tracePt t="10711" x="1503363" y="676275"/>
          <p14:tracePt t="10726" x="1492250" y="676275"/>
          <p14:tracePt t="10732" x="1482725" y="676275"/>
          <p14:tracePt t="10837" x="1471613" y="676275"/>
          <p14:tracePt t="10856" x="1471613" y="685800"/>
          <p14:tracePt t="10910" x="1462088" y="685800"/>
          <p14:tracePt t="10917" x="1441450" y="685800"/>
          <p14:tracePt t="10931" x="1431925" y="685800"/>
          <p14:tracePt t="10947" x="1422400" y="685800"/>
          <p14:tracePt t="10950" x="1411288" y="685800"/>
          <p14:tracePt t="10990" x="1411288" y="695325"/>
          <p14:tracePt t="11003" x="1411288" y="706438"/>
          <p14:tracePt t="11014" x="1411288" y="715963"/>
          <p14:tracePt t="11027" x="1411288" y="725488"/>
          <p14:tracePt t="11081" x="1422400" y="725488"/>
          <p14:tracePt t="11096" x="1431925" y="715963"/>
          <p14:tracePt t="11105" x="1462088" y="695325"/>
          <p14:tracePt t="11110" x="1492250" y="676275"/>
          <p14:tracePt t="11120" x="1522413" y="665163"/>
          <p14:tracePt t="11126" x="1563688" y="655638"/>
          <p14:tracePt t="11132" x="1582738" y="655638"/>
          <p14:tracePt t="11141" x="1603375" y="655638"/>
          <p14:tracePt t="11153" x="1624013" y="655638"/>
          <p14:tracePt t="11155" x="1633538" y="665163"/>
          <p14:tracePt t="11203" x="1643063" y="665163"/>
          <p14:tracePt t="11232" x="1654175" y="665163"/>
          <p14:tracePt t="11236" x="1684338" y="665163"/>
          <p14:tracePt t="11241" x="1693863" y="665163"/>
          <p14:tracePt t="11252" x="1704975" y="665163"/>
          <p14:tracePt t="11256" x="1714500" y="665163"/>
          <p14:tracePt t="11336" x="1724025" y="665163"/>
          <p14:tracePt t="11350" x="1744663" y="665163"/>
          <p14:tracePt t="11361" x="1765300" y="665163"/>
          <p14:tracePt t="11367" x="1835150" y="665163"/>
          <p14:tracePt t="11371" x="1844675" y="695325"/>
          <p14:tracePt t="11768" x="1814513" y="706438"/>
          <p14:tracePt t="11777" x="1774825" y="715963"/>
          <p14:tracePt t="11785" x="1754188" y="725488"/>
          <p14:tracePt t="11787" x="1724025" y="725488"/>
          <p14:tracePt t="11797" x="1693863" y="725488"/>
          <p14:tracePt t="11804" x="1684338" y="725488"/>
          <p14:tracePt t="11816" x="1673225" y="725488"/>
          <p14:tracePt t="11830" x="1663700" y="725488"/>
          <p14:tracePt t="11835" x="1654175" y="725488"/>
          <p14:tracePt t="11890" x="1643063" y="725488"/>
          <p14:tracePt t="11895" x="1633538" y="736600"/>
          <p14:tracePt t="11905" x="1624013" y="736600"/>
          <p14:tracePt t="11916" x="1612900" y="736600"/>
          <p14:tracePt t="11930" x="1603375" y="736600"/>
          <p14:tracePt t="11955" x="1593850" y="736600"/>
          <p14:tracePt t="11960" x="1582738" y="736600"/>
          <p14:tracePt t="11971" x="1573213" y="736600"/>
          <p14:tracePt t="12136" x="1573213" y="746125"/>
          <p14:tracePt t="12153" x="1573213" y="766763"/>
          <p14:tracePt t="12226" x="1582738" y="755650"/>
          <p14:tracePt t="12246" x="1582738" y="746125"/>
          <p14:tracePt t="12342" x="1582738" y="736600"/>
          <p14:tracePt t="12357" x="1582738" y="725488"/>
          <p14:tracePt t="12362" x="1593850" y="725488"/>
          <p14:tracePt t="12372" x="1593850" y="715963"/>
          <p14:tracePt t="12377" x="1612900" y="715963"/>
          <p14:tracePt t="12382" x="1643063" y="695325"/>
          <p14:tracePt t="12390" x="1673225" y="685800"/>
          <p14:tracePt t="12395" x="1714500" y="685800"/>
          <p14:tracePt t="12406" x="1765300" y="685800"/>
          <p14:tracePt t="12410" x="1865313" y="685800"/>
          <p14:tracePt t="12421" x="1925638" y="706438"/>
          <p14:tracePt t="12425" x="2047875" y="725488"/>
          <p14:tracePt t="12437" x="2108200" y="746125"/>
          <p14:tracePt t="12440" x="2198688" y="787400"/>
          <p14:tracePt t="12454" x="2259013" y="817563"/>
          <p14:tracePt t="12456" x="2359025" y="847725"/>
          <p14:tracePt t="12460" x="2451100" y="866775"/>
          <p14:tracePt t="12471" x="2541588" y="896938"/>
          <p14:tracePt t="12475" x="2581275" y="917575"/>
          <p14:tracePt t="12486" x="2611438" y="927100"/>
          <p14:tracePt t="12490" x="2641600" y="927100"/>
          <p14:tracePt t="12503" x="2662238" y="938213"/>
          <p14:tracePt t="12506" x="2671763" y="947738"/>
          <p14:tracePt t="12515" x="2682875" y="947738"/>
          <p14:tracePt t="12623" x="2682875" y="958850"/>
          <p14:tracePt t="12692" x="2671763" y="958850"/>
          <p14:tracePt t="12698" x="2662238" y="958850"/>
          <p14:tracePt t="12708" x="2652713" y="958850"/>
          <p14:tracePt t="12714" x="2641600" y="958850"/>
          <p14:tracePt t="12722" x="2632075" y="958850"/>
          <p14:tracePt t="12727" x="2611438" y="958850"/>
          <p14:tracePt t="12732" x="2581275" y="947738"/>
          <p14:tracePt t="12741" x="2530475" y="938213"/>
          <p14:tracePt t="12746" x="2470150" y="938213"/>
          <p14:tracePt t="12756" x="2430463" y="938213"/>
          <p14:tracePt t="12761" x="2390775" y="938213"/>
          <p14:tracePt t="12771" x="2370138" y="938213"/>
          <p14:tracePt t="12776" x="2349500" y="927100"/>
          <p14:tracePt t="12781" x="2319338" y="917575"/>
          <p14:tracePt t="12791" x="2289175" y="908050"/>
          <p14:tracePt t="12806" x="2279650" y="896938"/>
          <p14:tracePt t="12811" x="2259013" y="877888"/>
          <p14:tracePt t="12822" x="2249488" y="866775"/>
          <p14:tracePt t="12826" x="2238375" y="847725"/>
          <p14:tracePt t="12837" x="2228850" y="836613"/>
          <p14:tracePt t="12855" x="2178050" y="827088"/>
          <p14:tracePt t="12861" x="2157413" y="827088"/>
          <p14:tracePt t="12871" x="2138363" y="827088"/>
          <p14:tracePt t="12876" x="2117725" y="827088"/>
          <p14:tracePt t="12887" x="2097088" y="827088"/>
          <p14:tracePt t="12904" x="2078038" y="827088"/>
          <p14:tracePt t="12909" x="2066925" y="827088"/>
          <p14:tracePt t="12916" x="2057400" y="827088"/>
          <p14:tracePt t="12921" x="2047875" y="827088"/>
          <p14:tracePt t="12938" x="2036763" y="827088"/>
          <p14:tracePt t="12941" x="2027238" y="817563"/>
          <p14:tracePt t="12956" x="2016125" y="817563"/>
          <p14:tracePt t="12966" x="2016125" y="806450"/>
          <p14:tracePt t="12971" x="2006600" y="806450"/>
          <p14:tracePt t="12981" x="1997075" y="806450"/>
          <p14:tracePt t="12988" x="1985963" y="806450"/>
          <p14:tracePt t="13004" x="1976438" y="806450"/>
          <p14:tracePt t="13016" x="1966913" y="806450"/>
          <p14:tracePt t="13031" x="1936750" y="806450"/>
          <p14:tracePt t="13038" x="1916113" y="806450"/>
          <p14:tracePt t="13046" x="1895475" y="806450"/>
          <p14:tracePt t="13055" x="1865313" y="806450"/>
          <p14:tracePt t="13061" x="1835150" y="806450"/>
          <p14:tracePt t="13066" x="1825625" y="806450"/>
          <p14:tracePt t="13076" x="1814513" y="806450"/>
          <p14:tracePt t="13081" x="1795463" y="806450"/>
          <p14:tracePt t="13091" x="1784350" y="806450"/>
          <p14:tracePt t="13096" x="1784350" y="796925"/>
          <p14:tracePt t="13104" x="1774825" y="796925"/>
          <p14:tracePt t="13131" x="1765300" y="796925"/>
          <p14:tracePt t="13161" x="1754188" y="796925"/>
          <p14:tracePt t="13176" x="1744663" y="796925"/>
          <p14:tracePt t="13181" x="1735138" y="796925"/>
          <p14:tracePt t="13191" x="1724025" y="796925"/>
          <p14:tracePt t="13207" x="1714500" y="796925"/>
          <p14:tracePt t="13221" x="1704975" y="796925"/>
          <p14:tracePt t="13239" x="1693863" y="796925"/>
          <p14:tracePt t="13662" x="1654175" y="796925"/>
          <p14:tracePt t="13674" x="1603375" y="806450"/>
          <p14:tracePt t="13679" x="1582738" y="817563"/>
          <p14:tracePt t="13691" x="1552575" y="817563"/>
          <p14:tracePt t="13710" x="1512888" y="796925"/>
          <p14:tracePt t="13717" x="1512888" y="776288"/>
          <p14:tracePt t="13726" x="1512888" y="725488"/>
          <p14:tracePt t="13741" x="1512888" y="706438"/>
          <p14:tracePt t="14022" x="1512888" y="715963"/>
          <p14:tracePt t="14038" x="1512888" y="725488"/>
          <p14:tracePt t="14067" x="1512888" y="736600"/>
          <p14:tracePt t="14088" x="1512888" y="746125"/>
          <p14:tracePt t="14158" x="1512888" y="755650"/>
          <p14:tracePt t="14171" x="1512888" y="766763"/>
          <p14:tracePt t="14196" x="1512888" y="776288"/>
          <p14:tracePt t="14206" x="1512888" y="787400"/>
          <p14:tracePt t="14227" x="1512888" y="796925"/>
          <p14:tracePt t="14231" x="1512888" y="806450"/>
          <p14:tracePt t="14332" x="1512888" y="817563"/>
          <p14:tracePt t="14347" x="1512888" y="827088"/>
          <p14:tracePt t="14517" x="1512888" y="817563"/>
          <p14:tracePt t="14524" x="1512888" y="806450"/>
          <p14:tracePt t="14539" x="1512888" y="796925"/>
          <p14:tracePt t="14553" x="1512888" y="787400"/>
          <p14:tracePt t="14571" x="1512888" y="776288"/>
          <p14:tracePt t="15142" x="1512888" y="766763"/>
          <p14:tracePt t="15148" x="1492250" y="766763"/>
          <p14:tracePt t="15162" x="1482725" y="766763"/>
          <p14:tracePt t="15169" x="1471613" y="766763"/>
          <p14:tracePt t="15177" x="1462088" y="766763"/>
          <p14:tracePt t="15196" x="1462088" y="755650"/>
          <p14:tracePt t="15338" x="1471613" y="755650"/>
          <p14:tracePt t="15344" x="1503363" y="746125"/>
          <p14:tracePt t="15352" x="1563688" y="746125"/>
          <p14:tracePt t="15359" x="1612900" y="736600"/>
          <p14:tracePt t="15367" x="1684338" y="725488"/>
          <p14:tracePt t="15380" x="1754188" y="725488"/>
          <p14:tracePt t="15395" x="1774825" y="725488"/>
          <p14:tracePt t="15396" x="1804988" y="725488"/>
          <p14:tracePt t="15401" x="1825625" y="725488"/>
          <p14:tracePt t="15406" x="1855788" y="725488"/>
          <p14:tracePt t="15416" x="1885950" y="736600"/>
          <p14:tracePt t="15423" x="1916113" y="746125"/>
          <p14:tracePt t="15431" x="1976438" y="766763"/>
          <p14:tracePt t="15440" x="1997075" y="776288"/>
          <p14:tracePt t="15447" x="2006600" y="776288"/>
          <p14:tracePt t="15451" x="2027238" y="787400"/>
          <p14:tracePt t="15457" x="2047875" y="796925"/>
          <p14:tracePt t="15477" x="2047875" y="806450"/>
          <p14:tracePt t="15496" x="2057400" y="806450"/>
          <p14:tracePt t="15516" x="2066925" y="806450"/>
          <p14:tracePt t="15526" x="2087563" y="806450"/>
          <p14:tracePt t="15532" x="2108200" y="796925"/>
          <p14:tracePt t="15540" x="2117725" y="796925"/>
          <p14:tracePt t="15546" x="2138363" y="776288"/>
          <p14:tracePt t="15557" x="2157413" y="766763"/>
          <p14:tracePt t="15562" x="2198688" y="766763"/>
          <p14:tracePt t="15566" x="2219325" y="755650"/>
          <p14:tracePt t="15576" x="2238375" y="755650"/>
          <p14:tracePt t="15581" x="2279650" y="755650"/>
          <p14:tracePt t="15591" x="2309813" y="755650"/>
          <p14:tracePt t="15596" x="2339975" y="755650"/>
          <p14:tracePt t="15606" x="2370138" y="755650"/>
          <p14:tracePt t="15611" x="2390775" y="755650"/>
          <p14:tracePt t="15616" x="2400300" y="755650"/>
          <p14:tracePt t="15626" x="2420938" y="766763"/>
          <p14:tracePt t="15641" x="2451100" y="766763"/>
          <p14:tracePt t="15657" x="2460625" y="766763"/>
          <p14:tracePt t="15661" x="2481263" y="766763"/>
          <p14:tracePt t="15673" x="2490788" y="766763"/>
          <p14:tracePt t="15676" x="2500313" y="766763"/>
          <p14:tracePt t="15691" x="2520950" y="766763"/>
          <p14:tracePt t="15696" x="2530475" y="766763"/>
          <p14:tracePt t="15707" x="2551113" y="766763"/>
          <p14:tracePt t="15919" x="2530475" y="766763"/>
          <p14:tracePt t="15927" x="2511425" y="766763"/>
          <p14:tracePt t="15933" x="2481263" y="766763"/>
          <p14:tracePt t="15943" x="2460625" y="766763"/>
          <p14:tracePt t="15949" x="2451100" y="766763"/>
          <p14:tracePt t="15959" x="2439988" y="755650"/>
          <p14:tracePt t="15961" x="2409825" y="746125"/>
          <p14:tracePt t="15966" x="2379663" y="746125"/>
          <p14:tracePt t="15977" x="2359025" y="736600"/>
          <p14:tracePt t="15982" x="2319338" y="725488"/>
          <p14:tracePt t="15992" x="2289175" y="715963"/>
          <p14:tracePt t="15998" x="2268538" y="715963"/>
          <p14:tracePt t="16009" x="2238375" y="715963"/>
          <p14:tracePt t="16013" x="2219325" y="706438"/>
          <p14:tracePt t="16031" x="2208213" y="706438"/>
          <p14:tracePt t="16042" x="2198688" y="695325"/>
          <p14:tracePt t="16047" x="2187575" y="695325"/>
          <p14:tracePt t="16287" x="2178050" y="695325"/>
          <p14:tracePt t="16317" x="2168525" y="685800"/>
          <p14:tracePt t="16327" x="2168525" y="676275"/>
          <p14:tracePt t="16333" x="2147888" y="665163"/>
          <p14:tracePt t="16347" x="2127250" y="655638"/>
          <p14:tracePt t="16351" x="2108200" y="646113"/>
          <p14:tracePt t="16361" x="2097088" y="635000"/>
          <p14:tracePt t="16366" x="2087563" y="635000"/>
          <p14:tracePt t="16376" x="2087563" y="625475"/>
          <p14:tracePt t="16381" x="2078038" y="625475"/>
          <p14:tracePt t="16702" x="2066925" y="625475"/>
          <p14:tracePt t="16712" x="2057400" y="625475"/>
          <p14:tracePt t="16727" x="2047875" y="625475"/>
          <p14:tracePt t="16747" x="2047875" y="635000"/>
          <p14:tracePt t="16768" x="2047875" y="646113"/>
          <p14:tracePt t="16832" x="2036763" y="655638"/>
          <p14:tracePt t="16847" x="2006600" y="676275"/>
          <p14:tracePt t="16857" x="1985963" y="685800"/>
          <p14:tracePt t="16863" x="1946275" y="706438"/>
          <p14:tracePt t="16876" x="1936750" y="715963"/>
          <p14:tracePt t="16893" x="1916113" y="725488"/>
          <p14:tracePt t="16896" x="1885950" y="736600"/>
          <p14:tracePt t="16908" x="1855788" y="746125"/>
          <p14:tracePt t="16911" x="1814513" y="755650"/>
          <p14:tracePt t="16926" x="1765300" y="766763"/>
          <p14:tracePt t="16942" x="1714500" y="787400"/>
          <p14:tracePt t="16951" x="1684338" y="796925"/>
          <p14:tracePt t="16961" x="1673225" y="796925"/>
          <p14:tracePt t="16974" x="1663700" y="806450"/>
          <p14:tracePt t="16976" x="1654175" y="806450"/>
          <p14:tracePt t="17032" x="1643063" y="806450"/>
          <p14:tracePt t="17047" x="1624013" y="806450"/>
          <p14:tracePt t="17052" x="1593850" y="806450"/>
          <p14:tracePt t="17057" x="1573213" y="806450"/>
          <p14:tracePt t="17066" x="1543050" y="796925"/>
          <p14:tracePt t="17074" x="1512888" y="787400"/>
          <p14:tracePt t="17081" x="1492250" y="787400"/>
          <p14:tracePt t="17086" x="1482725" y="766763"/>
          <p14:tracePt t="17096" x="1462088" y="766763"/>
          <p14:tracePt t="17101" x="1452563" y="746125"/>
          <p14:tracePt t="17111" x="1441450" y="746125"/>
          <p14:tracePt t="17116" x="1441450" y="725488"/>
          <p14:tracePt t="17454" x="1452563" y="725488"/>
          <p14:tracePt t="17461" x="1471613" y="725488"/>
          <p14:tracePt t="17467" x="1503363" y="725488"/>
          <p14:tracePt t="17477" x="1522413" y="725488"/>
          <p14:tracePt t="17482" x="1563688" y="725488"/>
          <p14:tracePt t="17487" x="1633538" y="725488"/>
          <p14:tracePt t="17497" x="1693863" y="736600"/>
          <p14:tracePt t="17502" x="1765300" y="755650"/>
          <p14:tracePt t="17510" x="1795463" y="766763"/>
          <p14:tracePt t="17517" x="1825625" y="787400"/>
          <p14:tracePt t="17528" x="1844675" y="796925"/>
          <p14:tracePt t="17533" x="1855788" y="806450"/>
          <p14:tracePt t="17548" x="1855788" y="817563"/>
          <p14:tracePt t="17561" x="1865313" y="817563"/>
          <p14:tracePt t="17606" x="1876425" y="817563"/>
          <p14:tracePt t="17726" x="1844675" y="796925"/>
          <p14:tracePt t="17738" x="1835150" y="796925"/>
          <p14:tracePt t="17744" x="1804988" y="776288"/>
          <p14:tracePt t="17751" x="1784350" y="766763"/>
          <p14:tracePt t="17760" x="1774825" y="746125"/>
          <p14:tracePt t="17767" x="1754188" y="736600"/>
          <p14:tracePt t="17774" x="1735138" y="706438"/>
          <p14:tracePt t="17776" x="1724025" y="695325"/>
          <p14:tracePt t="17786" x="1704975" y="665163"/>
          <p14:tracePt t="17790" x="1693863" y="646113"/>
          <p14:tracePt t="17801" x="1684338" y="615950"/>
          <p14:tracePt t="17807" x="1663700" y="604838"/>
          <p14:tracePt t="17816" x="1663700" y="595313"/>
          <p14:tracePt t="17825" x="1654175" y="565150"/>
          <p14:tracePt t="17827" x="1643063" y="544513"/>
          <p14:tracePt t="17846" x="1643063" y="534988"/>
          <p14:tracePt t="17936" x="1633538" y="534988"/>
          <p14:tracePt t="17976" x="1624013" y="523875"/>
          <p14:tracePt t="17996" x="1624013" y="514350"/>
          <p14:tracePt t="18011" x="1612900" y="514350"/>
          <p14:tracePt t="18016" x="1603375" y="514350"/>
          <p14:tracePt t="18046" x="1593850" y="514350"/>
          <p14:tracePt t="18055" x="1582738" y="514350"/>
          <p14:tracePt t="18060" x="1582738" y="504825"/>
          <p14:tracePt t="18066" x="1573213" y="504825"/>
          <p14:tracePt t="18076" x="1573213" y="493713"/>
          <p14:tracePt t="18081" x="1563688" y="484188"/>
          <p14:tracePt t="18096" x="1543050" y="474663"/>
          <p14:tracePt t="18111" x="1533525" y="463550"/>
          <p14:tracePt t="18125" x="1522413" y="454025"/>
          <p14:tracePt t="18136" x="1512888" y="454025"/>
          <p14:tracePt t="18146" x="1503363" y="454025"/>
          <p14:tracePt t="18161" x="1492250" y="454025"/>
          <p14:tracePt t="18175" x="1482725" y="454025"/>
          <p14:tracePt t="18206" x="1471613" y="454025"/>
          <p14:tracePt t="18241" x="1471613" y="463550"/>
          <p14:tracePt t="18256" x="1471613" y="474663"/>
          <p14:tracePt t="18271" x="1462088" y="484188"/>
          <p14:tracePt t="18281" x="1462088" y="493713"/>
          <p14:tracePt t="18286" x="1452563" y="504825"/>
          <p14:tracePt t="18296" x="1431925" y="534988"/>
          <p14:tracePt t="18302" x="1411288" y="554038"/>
          <p14:tracePt t="18308" x="1392238" y="584200"/>
          <p14:tracePt t="18316" x="1381125" y="615950"/>
          <p14:tracePt t="18324" x="1362075" y="635000"/>
          <p14:tracePt t="18331" x="1362075" y="665163"/>
          <p14:tracePt t="18336" x="1341438" y="685800"/>
          <p14:tracePt t="18346" x="1341438" y="695325"/>
          <p14:tracePt t="18351" x="1331913" y="715963"/>
          <p14:tracePt t="18361" x="1331913" y="736600"/>
          <p14:tracePt t="18366" x="1320800" y="746125"/>
          <p14:tracePt t="18376" x="1320800" y="755650"/>
          <p14:tracePt t="18386" x="1320800" y="766763"/>
          <p14:tracePt t="18401" x="1320800" y="776288"/>
          <p14:tracePt t="18411" x="1320800" y="787400"/>
          <p14:tracePt t="18426" x="1320800" y="796925"/>
          <p14:tracePt t="18442" x="1331913" y="806450"/>
          <p14:tracePt t="18446" x="1341438" y="817563"/>
          <p14:tracePt t="18458" x="1350963" y="817563"/>
          <p14:tracePt t="18461" x="1350963" y="827088"/>
          <p14:tracePt t="18496" x="1362075" y="827088"/>
          <p14:tracePt t="18521" x="1371600" y="827088"/>
          <p14:tracePt t="18536" x="1381125" y="827088"/>
          <p14:tracePt t="18541" x="1392238" y="817563"/>
          <p14:tracePt t="18546" x="1411288" y="817563"/>
          <p14:tracePt t="18559" x="1431925" y="796925"/>
          <p14:tracePt t="18561" x="1452563" y="796925"/>
          <p14:tracePt t="18571" x="1462088" y="776288"/>
          <p14:tracePt t="18576" x="1482725" y="766763"/>
          <p14:tracePt t="18596" x="1482725" y="755650"/>
          <p14:tracePt t="18621" x="1482725" y="746125"/>
          <p14:tracePt t="18626" x="1482725" y="736600"/>
          <p14:tracePt t="18636" x="1482725" y="715963"/>
          <p14:tracePt t="18642" x="1482725" y="706438"/>
          <p14:tracePt t="18651" x="1471613" y="685800"/>
          <p14:tracePt t="18658" x="1462088" y="676275"/>
          <p14:tracePt t="18666" x="1462088" y="646113"/>
          <p14:tracePt t="18675" x="1452563" y="625475"/>
          <p14:tracePt t="18676" x="1441450" y="615950"/>
          <p14:tracePt t="18686" x="1441450" y="604838"/>
          <p14:tracePt t="18696" x="1431925" y="584200"/>
          <p14:tracePt t="18702" x="1422400" y="565150"/>
          <p14:tracePt t="18708" x="1422400" y="554038"/>
          <p14:tracePt t="18721" x="1422400" y="544513"/>
          <p14:tracePt t="18736" x="1422400" y="534988"/>
          <p14:tracePt t="18796" x="1422400" y="544513"/>
          <p14:tracePt t="18811" x="1422400" y="554038"/>
          <p14:tracePt t="18896" x="1422400" y="565150"/>
          <p14:tracePt t="18907" x="1431925" y="574675"/>
          <p14:tracePt t="18911" x="1441450" y="584200"/>
          <p14:tracePt t="18916" x="1452563" y="604838"/>
          <p14:tracePt t="18926" x="1482725" y="615950"/>
          <p14:tracePt t="18936" x="1492250" y="646113"/>
          <p14:tracePt t="18941" x="1512888" y="665163"/>
          <p14:tracePt t="18945" x="1512888" y="676275"/>
          <p14:tracePt t="18958" x="1522413" y="685800"/>
          <p14:tracePt t="18969" x="1522413" y="695325"/>
          <p14:tracePt t="18976" x="1522413" y="706438"/>
          <p14:tracePt t="19100" x="1533525" y="706438"/>
          <p14:tracePt t="19114" x="1552575" y="706438"/>
          <p14:tracePt t="19120" x="1563688" y="706438"/>
          <p14:tracePt t="19129" x="1573213" y="706438"/>
          <p14:tracePt t="19134" x="1573213" y="715963"/>
          <p14:tracePt t="19144" x="1593850" y="725488"/>
          <p14:tracePt t="19150" x="1612900" y="725488"/>
          <p14:tracePt t="19157" x="1624013" y="736600"/>
          <p14:tracePt t="19164" x="1633538" y="746125"/>
          <p14:tracePt t="19174" x="1643063" y="755650"/>
          <p14:tracePt t="19185" x="1654175" y="766763"/>
          <p14:tracePt t="19316" x="1663700" y="766763"/>
          <p14:tracePt t="19326" x="1673225" y="766763"/>
          <p14:tracePt t="19336" x="1684338" y="766763"/>
          <p14:tracePt t="19346" x="1693863" y="766763"/>
          <p14:tracePt t="19363" x="1724025" y="776288"/>
          <p14:tracePt t="19371" x="1735138" y="787400"/>
          <p14:tracePt t="19379" x="1754188" y="787400"/>
          <p14:tracePt t="19386" x="1765300" y="796925"/>
          <p14:tracePt t="19397" x="1814513" y="796925"/>
          <p14:tracePt t="19411" x="1855788" y="806450"/>
          <p14:tracePt t="19421" x="1865313" y="806450"/>
          <p14:tracePt t="19428" x="1876425" y="806450"/>
          <p14:tracePt t="19435" x="1876425" y="817563"/>
          <p14:tracePt t="19456" x="1885950" y="817563"/>
          <p14:tracePt t="19470" x="1885950" y="827088"/>
          <p14:tracePt t="19515" x="1885950" y="836613"/>
          <p14:tracePt t="19521" x="1895475" y="847725"/>
          <p14:tracePt t="19535" x="1895475" y="857250"/>
          <p14:tracePt t="19555" x="1895475" y="866775"/>
          <p14:tracePt t="19793" x="1895475" y="877888"/>
          <p14:tracePt t="19799" x="1895475" y="887413"/>
          <p14:tracePt t="19811" x="1895475" y="896938"/>
          <p14:tracePt t="19821" x="1895475" y="908050"/>
          <p14:tracePt t="19836" x="1895475" y="917575"/>
          <p14:tracePt t="19846" x="1895475" y="927100"/>
          <p14:tracePt t="19931" x="1906588" y="917575"/>
          <p14:tracePt t="19946" x="1906588" y="908050"/>
          <p14:tracePt t="19951" x="1906588" y="887413"/>
          <p14:tracePt t="19959" x="1916113" y="877888"/>
          <p14:tracePt t="19965" x="1916113" y="866775"/>
          <p14:tracePt t="19970" x="1925638" y="847725"/>
          <p14:tracePt t="19980" x="1925638" y="827088"/>
          <p14:tracePt t="19985" x="1936750" y="806450"/>
          <p14:tracePt t="19996" x="1966913" y="776288"/>
          <p14:tracePt t="20000" x="1976438" y="755650"/>
          <p14:tracePt t="20011" x="1985963" y="736600"/>
          <p14:tracePt t="20014" x="1997075" y="725488"/>
          <p14:tracePt t="20049" x="2006600" y="725488"/>
          <p14:tracePt t="20060" x="2016125" y="725488"/>
          <p14:tracePt t="20064" x="2027238" y="725488"/>
          <p14:tracePt t="20079" x="2036763" y="736600"/>
          <p14:tracePt t="20084" x="2036763" y="746125"/>
          <p14:tracePt t="20094" x="2047875" y="746125"/>
          <p14:tracePt t="20106" x="2057400" y="755650"/>
          <p14:tracePt t="20114" x="2066925" y="755650"/>
          <p14:tracePt t="20140" x="2078038" y="766763"/>
          <p14:tracePt t="20144" x="2078038" y="776288"/>
          <p14:tracePt t="20154" x="2087563" y="776288"/>
          <p14:tracePt t="20159" x="2087563" y="787400"/>
          <p14:tracePt t="20164" x="2097088" y="787400"/>
          <p14:tracePt t="20175" x="2108200" y="806450"/>
          <p14:tracePt t="20184" x="2138363" y="827088"/>
          <p14:tracePt t="20194" x="2147888" y="847725"/>
          <p14:tracePt t="20204" x="2168525" y="847725"/>
          <p14:tracePt t="20209" x="2178050" y="857250"/>
          <p14:tracePt t="20219" x="2198688" y="866775"/>
          <p14:tracePt t="20225" x="2208213" y="877888"/>
          <p14:tracePt t="20234" x="2219325" y="877888"/>
          <p14:tracePt t="20244" x="2228850" y="877888"/>
          <p14:tracePt t="20345" x="2228850" y="866775"/>
          <p14:tracePt t="20356" x="2238375" y="866775"/>
          <p14:tracePt t="20726" x="2279650" y="866775"/>
          <p14:tracePt t="20735" x="2309813" y="866775"/>
          <p14:tracePt t="20747" x="2339975" y="866775"/>
          <p14:tracePt t="20752" x="2359025" y="877888"/>
          <p14:tracePt t="20756" x="2390775" y="887413"/>
          <p14:tracePt t="20765" x="2400300" y="887413"/>
          <p14:tracePt t="20770" x="2420938" y="887413"/>
          <p14:tracePt t="20780" x="2451100" y="887413"/>
          <p14:tracePt t="20785" x="2481263" y="887413"/>
          <p14:tracePt t="20795" x="2520950" y="887413"/>
          <p14:tracePt t="20800" x="2581275" y="887413"/>
          <p14:tracePt t="20805" x="2682875" y="887413"/>
          <p14:tracePt t="20815" x="2743200" y="887413"/>
          <p14:tracePt t="20827" x="2854325" y="877888"/>
          <p14:tracePt t="20832" x="2974975" y="866775"/>
          <p14:tracePt t="20835" x="3125788" y="857250"/>
          <p14:tracePt t="20846" x="3197225" y="857250"/>
          <p14:tracePt t="20850" x="3246438" y="857250"/>
          <p14:tracePt t="20862" x="3317875" y="857250"/>
          <p14:tracePt t="20881" x="3549650" y="857250"/>
          <p14:tracePt t="20885" x="3640138" y="857250"/>
          <p14:tracePt t="20894" x="3660775" y="857250"/>
          <p14:tracePt t="20899" x="3700463" y="857250"/>
          <p14:tracePt t="20910" x="3730625" y="857250"/>
          <p14:tracePt t="20914" x="3771900" y="847725"/>
          <p14:tracePt t="20925" x="3811588" y="836613"/>
          <p14:tracePt t="20930" x="3913188" y="787400"/>
          <p14:tracePt t="20942" x="4003675" y="736600"/>
          <p14:tracePt t="20944" x="4084638" y="685800"/>
          <p14:tracePt t="20954" x="4144963" y="625475"/>
          <p14:tracePt t="20960" x="4214813" y="565150"/>
          <p14:tracePt t="20964" x="4337050" y="484188"/>
          <p14:tracePt t="20975" x="4406900" y="444500"/>
          <p14:tracePt t="20979" x="4467225" y="412750"/>
          <p14:tracePt t="21286" x="4497388" y="412750"/>
          <p14:tracePt t="21297" x="4587875" y="433388"/>
          <p14:tracePt t="21302" x="4699000" y="454025"/>
          <p14:tracePt t="21313" x="4810125" y="463550"/>
          <p14:tracePt t="21317" x="4881563" y="484188"/>
          <p14:tracePt t="21330" x="5122863" y="544513"/>
          <p14:tracePt t="21349" x="5324475" y="574675"/>
          <p14:tracePt t="21356" x="5354638" y="595313"/>
          <p14:tracePt t="21363" x="5364163" y="615950"/>
          <p14:tracePt t="21364" x="5384800" y="625475"/>
          <p14:tracePt t="21375" x="5395913" y="625475"/>
          <p14:tracePt t="21390" x="5405438" y="625475"/>
          <p14:tracePt t="21424" x="5426075" y="625475"/>
          <p14:tracePt t="21435" x="5486400" y="584200"/>
          <p14:tracePt t="21444" x="5607050" y="565150"/>
          <p14:tracePt t="21445" x="5707063" y="565150"/>
          <p14:tracePt t="21455" x="5737225" y="574675"/>
          <p14:tracePt t="21461" x="5748338" y="595313"/>
          <p14:tracePt t="21470" x="5778500" y="615950"/>
          <p14:tracePt t="21477" x="5808663" y="625475"/>
          <p14:tracePt t="21485" x="5829300" y="655638"/>
          <p14:tracePt t="21493" x="5848350" y="665163"/>
          <p14:tracePt t="21500" x="5878513" y="695325"/>
          <p14:tracePt t="21505" x="5899150" y="706438"/>
          <p14:tracePt t="21515" x="5949950" y="715963"/>
          <p14:tracePt t="21520" x="5989638" y="715963"/>
          <p14:tracePt t="21527" x="6091238" y="706438"/>
          <p14:tracePt t="21535" x="6142038" y="695325"/>
          <p14:tracePt t="21541" x="6202363" y="655638"/>
          <p14:tracePt t="21550" x="6262688" y="635000"/>
          <p14:tracePt t="21555" x="6362700" y="604838"/>
          <p14:tracePt t="21565" x="6454775" y="584200"/>
          <p14:tracePt t="21570" x="6554788" y="574675"/>
          <p14:tracePt t="21577" x="6594475" y="574675"/>
          <p14:tracePt t="21585" x="6635750" y="574675"/>
          <p14:tracePt t="21596" x="6656388" y="574675"/>
          <p14:tracePt t="21600" x="6675438" y="574675"/>
          <p14:tracePt t="21605" x="6705600" y="574675"/>
          <p14:tracePt t="21615" x="6716713" y="584200"/>
          <p14:tracePt t="21620" x="6726238" y="584200"/>
          <p14:tracePt t="21630" x="6746875" y="595313"/>
          <p14:tracePt t="21635" x="6746875" y="604838"/>
          <p14:tracePt t="21650" x="6746875" y="615950"/>
          <p14:tracePt t="21732" x="6746875" y="604838"/>
          <p14:tracePt t="21791" x="6735763" y="604838"/>
          <p14:tracePt t="21797" x="6735763" y="615950"/>
          <p14:tracePt t="21811" x="6735763" y="635000"/>
          <p14:tracePt t="21816" x="6726238" y="635000"/>
          <p14:tracePt t="21856" x="6716713" y="635000"/>
          <p14:tracePt t="21916" x="6705600" y="635000"/>
          <p14:tracePt t="21971" x="6696075" y="635000"/>
          <p14:tracePt t="22016" x="6696075" y="646113"/>
          <p14:tracePt t="22056" x="6696075" y="655638"/>
          <p14:tracePt t="22161" x="6686550" y="655638"/>
          <p14:tracePt t="22674" x="6726238" y="655638"/>
          <p14:tracePt t="22684" x="6765925" y="655638"/>
          <p14:tracePt t="22689" x="6786563" y="676275"/>
          <p14:tracePt t="22694" x="6816725" y="685800"/>
          <p14:tracePt t="22704" x="6827838" y="706438"/>
          <p14:tracePt t="22710" x="6837363" y="725488"/>
          <p14:tracePt t="22719" x="6837363" y="736600"/>
          <p14:tracePt t="22734" x="6837363" y="746125"/>
          <p14:tracePt t="22749" x="6837363" y="755650"/>
          <p14:tracePt t="22775" x="6858000" y="755650"/>
          <p14:tracePt t="22784" x="6877050" y="755650"/>
          <p14:tracePt t="22789" x="6897688" y="725488"/>
          <p14:tracePt t="22800" x="6948488" y="695325"/>
          <p14:tracePt t="22804" x="6988175" y="695325"/>
          <p14:tracePt t="22815" x="6999288" y="695325"/>
          <p14:tracePt t="22820" x="7029450" y="695325"/>
          <p14:tracePt t="22829" x="7048500" y="715963"/>
          <p14:tracePt t="22834" x="7059613" y="736600"/>
          <p14:tracePt t="22849" x="7059613" y="746125"/>
          <p14:tracePt t="22864" x="7059613" y="755650"/>
          <p14:tracePt t="22869" x="7069138" y="766763"/>
          <p14:tracePt t="22986" x="7078663" y="766763"/>
          <p14:tracePt t="23006" x="7089775" y="755650"/>
          <p14:tracePt t="23013" x="7108825" y="755650"/>
          <p14:tracePt t="23026" x="7119938" y="755650"/>
          <p14:tracePt t="23566" x="7180263" y="746125"/>
          <p14:tracePt t="23575" x="7250113" y="736600"/>
          <p14:tracePt t="23588" x="7261225" y="736600"/>
          <p14:tracePt t="23595" x="7291388" y="736600"/>
          <p14:tracePt t="23606" x="7351713" y="736600"/>
          <p14:tracePt t="23616" x="7381875" y="736600"/>
          <p14:tracePt t="23619" x="7451725" y="755650"/>
          <p14:tracePt t="23628" x="7502525" y="766763"/>
          <p14:tracePt t="23635" x="7553325" y="766763"/>
          <p14:tracePt t="23646" x="7583488" y="766763"/>
          <p14:tracePt t="23650" x="7593013" y="766763"/>
          <p14:tracePt t="23655" x="7613650" y="766763"/>
          <p14:tracePt t="23665" x="7634288" y="766763"/>
          <p14:tracePt t="23670" x="7643813" y="766763"/>
          <p14:tracePt t="23688" x="7683500" y="766763"/>
          <p14:tracePt t="23695" x="7694613" y="755650"/>
          <p14:tracePt t="23700" x="7704138" y="755650"/>
          <p14:tracePt t="23715" x="7715250" y="746125"/>
          <p14:tracePt t="23728" x="7734300" y="746125"/>
          <p14:tracePt t="23730" x="7754938" y="746125"/>
          <p14:tracePt t="23735" x="7794625" y="746125"/>
          <p14:tracePt t="23746" x="7886700" y="746125"/>
          <p14:tracePt t="23750" x="7947025" y="736600"/>
          <p14:tracePt t="23762" x="7996238" y="736600"/>
          <p14:tracePt t="23765" x="8047038" y="725488"/>
          <p14:tracePt t="23778" x="8067675" y="725488"/>
          <p14:tracePt t="23780" x="8077200" y="725488"/>
          <p14:tracePt t="23785" x="8097838" y="725488"/>
          <p14:tracePt t="23796" x="8107363" y="725488"/>
          <p14:tracePt t="23812" x="8118475" y="725488"/>
          <p14:tracePt t="23830" x="8137525" y="715963"/>
          <p14:tracePt t="23846" x="8158163" y="715963"/>
          <p14:tracePt t="23855" x="8167688" y="715963"/>
          <p14:tracePt t="23862" x="8197850" y="715963"/>
          <p14:tracePt t="23864" x="8248650" y="715963"/>
          <p14:tracePt t="23881" x="8380413" y="715963"/>
          <p14:tracePt t="23890" x="8431213" y="715963"/>
          <p14:tracePt t="23896" x="8470900" y="715963"/>
          <p14:tracePt t="23905" x="8521700" y="706438"/>
          <p14:tracePt t="23912" x="8561388" y="706438"/>
          <p14:tracePt t="23920" x="8612188" y="706438"/>
          <p14:tracePt t="23925" x="8651875" y="706438"/>
          <p14:tracePt t="23935" x="8702675" y="706438"/>
          <p14:tracePt t="23940" x="8723313" y="706438"/>
          <p14:tracePt t="23946" x="8732838" y="706438"/>
          <p14:tracePt t="23955" x="8763000" y="706438"/>
          <p14:tracePt t="23963" x="8783638" y="706438"/>
          <p14:tracePt t="23970" x="8804275" y="706438"/>
          <p14:tracePt t="23975" x="8853488" y="685800"/>
          <p14:tracePt t="23985" x="8894763" y="676275"/>
          <p14:tracePt t="23990" x="8985250" y="655638"/>
          <p14:tracePt t="24000" x="9117013" y="635000"/>
          <p14:tracePt t="24005" x="9237663" y="625475"/>
          <p14:tracePt t="24015" x="9277350" y="615950"/>
          <p14:tracePt t="24020" x="9297988" y="604838"/>
          <p14:tracePt t="24025" x="9307513" y="604838"/>
          <p14:tracePt t="24085" x="9307513" y="615950"/>
          <p14:tracePt t="24371" x="9297988" y="615950"/>
          <p14:tracePt t="24378" x="9288463" y="615950"/>
          <p14:tracePt t="24386" x="9277350" y="615950"/>
          <p14:tracePt t="24401" x="9237663" y="615950"/>
          <p14:tracePt t="24407" x="9117013" y="635000"/>
          <p14:tracePt t="24416" x="9005888" y="665163"/>
          <p14:tracePt t="24420" x="8774113" y="736600"/>
          <p14:tracePt t="24425" x="8420100" y="827088"/>
          <p14:tracePt t="24435" x="8208963" y="927100"/>
          <p14:tracePt t="24440" x="7754938" y="1169988"/>
          <p14:tracePt t="24450" x="7381875" y="1350963"/>
          <p14:tracePt t="24455" x="7119938" y="1503363"/>
          <p14:tracePt t="24465" x="6675438" y="1654175"/>
          <p14:tracePt t="24470" x="6283325" y="1825625"/>
          <p14:tracePt t="24480" x="5908675" y="2006600"/>
          <p14:tracePt t="24485" x="5516563" y="2159000"/>
          <p14:tracePt t="24496" x="5173663" y="2228850"/>
          <p14:tracePt t="24500" x="4881563" y="2279650"/>
          <p14:tracePt t="24505" x="4659313" y="2279650"/>
          <p14:tracePt t="24515" x="4527550" y="2279650"/>
          <p14:tracePt t="24520" x="4316413" y="2279650"/>
          <p14:tracePt t="24530" x="4235450" y="2279650"/>
          <p14:tracePt t="24535" x="4103688" y="2259013"/>
          <p14:tracePt t="24547" x="4024313" y="2249488"/>
          <p14:tracePt t="24550" x="3913188" y="2249488"/>
          <p14:tracePt t="24555" x="3832225" y="2238375"/>
          <p14:tracePt t="24564" x="3781425" y="2238375"/>
          <p14:tracePt t="24575" x="3690938" y="2238375"/>
          <p14:tracePt t="24580" x="3609975" y="2238375"/>
          <p14:tracePt t="24585" x="3540125" y="2259013"/>
          <p14:tracePt t="24596" x="3468688" y="2279650"/>
          <p14:tracePt t="24600" x="3368675" y="2289175"/>
          <p14:tracePt t="24612" x="3257550" y="2319338"/>
          <p14:tracePt t="24615" x="3186113" y="2330450"/>
          <p14:tracePt t="24625" x="3116263" y="2330450"/>
          <p14:tracePt t="24630" x="3074988" y="2330450"/>
          <p14:tracePt t="24635" x="3035300" y="2330450"/>
          <p14:tracePt t="24646" x="3014663" y="2330450"/>
          <p14:tracePt t="24655" x="2974975" y="2309813"/>
          <p14:tracePt t="24663" x="2935288" y="2289175"/>
          <p14:tracePt t="24665" x="2914650" y="2268538"/>
          <p14:tracePt t="24675" x="2884488" y="2259013"/>
          <p14:tracePt t="24680" x="2854325" y="2238375"/>
          <p14:tracePt t="24691" x="2843213" y="2219325"/>
          <p14:tracePt t="24695" x="2824163" y="2208213"/>
          <p14:tracePt t="24705" x="2813050" y="2208213"/>
          <p14:tracePt t="24712" x="2794000" y="2208213"/>
          <p14:tracePt t="24715" x="2773363" y="2198688"/>
          <p14:tracePt t="24725" x="2743200" y="2198688"/>
          <p14:tracePt t="24735" x="2701925" y="2189163"/>
          <p14:tracePt t="24740" x="2682875" y="2178050"/>
          <p14:tracePt t="24746" x="2641600" y="2178050"/>
          <p14:tracePt t="24755" x="2622550" y="2168525"/>
          <p14:tracePt t="24763" x="2571750" y="2138363"/>
          <p14:tracePt t="24770" x="2530475" y="2127250"/>
          <p14:tracePt t="24775" x="2490788" y="2097088"/>
          <p14:tracePt t="24785" x="2451100" y="2078038"/>
          <p14:tracePt t="24791" x="2409825" y="2057400"/>
          <p14:tracePt t="24797" x="2359025" y="2036763"/>
          <p14:tracePt t="24805" x="2309813" y="2027238"/>
          <p14:tracePt t="24814" x="2259013" y="2017713"/>
          <p14:tracePt t="24820" x="2228850" y="2017713"/>
          <p14:tracePt t="24825" x="2187575" y="2017713"/>
          <p14:tracePt t="24835" x="2168525" y="2017713"/>
          <p14:tracePt t="24840" x="2127250" y="2017713"/>
          <p14:tracePt t="24850" x="2108200" y="2017713"/>
          <p14:tracePt t="24855" x="2087563" y="2017713"/>
          <p14:tracePt t="24870" x="2066925" y="2006600"/>
          <p14:tracePt t="24882" x="2057400" y="2006600"/>
          <p14:tracePt t="24885" x="2036763" y="1997075"/>
          <p14:tracePt t="24896" x="2027238" y="1997075"/>
          <p14:tracePt t="24900" x="2016125" y="1997075"/>
          <p14:tracePt t="24905" x="1985963" y="1987550"/>
          <p14:tracePt t="24915" x="1976438" y="1966913"/>
          <p14:tracePt t="24920" x="1955800" y="1955800"/>
          <p14:tracePt t="24930" x="1946275" y="1946275"/>
          <p14:tracePt t="24935" x="1936750" y="1936750"/>
          <p14:tracePt t="24947" x="1916113" y="1925638"/>
          <p14:tracePt t="24950" x="1906588" y="1925638"/>
          <p14:tracePt t="24955" x="1895475" y="1916113"/>
          <p14:tracePt t="24976" x="1885950" y="1916113"/>
          <p14:tracePt t="24985" x="1876425" y="1916113"/>
          <p14:tracePt t="25000" x="1855788" y="1916113"/>
          <p14:tracePt t="25014" x="1844675" y="1916113"/>
          <p14:tracePt t="25025" x="1844675" y="1895475"/>
          <p14:tracePt t="25035" x="1835150" y="1885950"/>
          <p14:tracePt t="25047" x="1825625" y="1885950"/>
          <p14:tracePt t="25055" x="1825625" y="1876425"/>
          <p14:tracePt t="25064" x="1814513" y="1865313"/>
          <p14:tracePt t="25066" x="1814513" y="1855788"/>
          <p14:tracePt t="25080" x="1795463" y="1855788"/>
          <p14:tracePt t="25347" x="1804988" y="1855788"/>
          <p14:tracePt t="25396" x="1814513" y="1855788"/>
          <p14:tracePt t="25402" x="1825625" y="1855788"/>
          <p14:tracePt t="25412" x="1835150" y="1855788"/>
          <p14:tracePt t="25426" x="1844675" y="1855788"/>
          <p14:tracePt t="25436" x="1865313" y="1865313"/>
          <p14:tracePt t="25463" x="1876425" y="1865313"/>
          <p14:tracePt t="25468" x="1876425" y="1876425"/>
          <p14:tracePt t="25516" x="1885950" y="1876425"/>
          <p14:tracePt t="25801" x="1885950" y="1865313"/>
          <p14:tracePt t="26586" x="1966913" y="1855788"/>
          <p14:tracePt t="26599" x="2027238" y="1855788"/>
          <p14:tracePt t="26601" x="2127250" y="1855788"/>
          <p14:tracePt t="26607" x="2219325" y="1855788"/>
          <p14:tracePt t="26616" x="2279650" y="1855788"/>
          <p14:tracePt t="26627" x="2339975" y="1855788"/>
          <p14:tracePt t="26631" x="2409825" y="1855788"/>
          <p14:tracePt t="26635" x="2500313" y="1846263"/>
          <p14:tracePt t="26649" x="2592388" y="1846263"/>
          <p14:tracePt t="26660" x="2641600" y="1846263"/>
          <p14:tracePt t="26664" x="2701925" y="1835150"/>
          <p14:tracePt t="26675" x="2722563" y="1835150"/>
          <p14:tracePt t="26681" x="2752725" y="1825625"/>
          <p14:tracePt t="26685" x="2763838" y="1816100"/>
          <p14:tracePt t="26698" x="2773363" y="1816100"/>
          <p14:tracePt t="26700" x="2794000" y="1816100"/>
          <p14:tracePt t="26780" x="2833688" y="1795463"/>
          <p14:tracePt t="26790" x="2884488" y="1774825"/>
          <p14:tracePt t="26796" x="2935288" y="1754188"/>
          <p14:tracePt t="26805" x="2984500" y="1744663"/>
          <p14:tracePt t="26811" x="3025775" y="1744663"/>
          <p14:tracePt t="26820" x="3044825" y="1744663"/>
          <p14:tracePt t="26825" x="3065463" y="1754188"/>
          <p14:tracePt t="26835" x="3086100" y="1765300"/>
          <p14:tracePt t="26840" x="3106738" y="1774825"/>
          <p14:tracePt t="26849" x="3106738" y="1784350"/>
          <p14:tracePt t="26860" x="3106738" y="1795463"/>
          <p14:tracePt t="26870" x="3116263" y="1795463"/>
          <p14:tracePt t="26875" x="3116263" y="1804988"/>
          <p14:tracePt t="26986" x="3136900" y="1816100"/>
          <p14:tracePt t="26998" x="3155950" y="1816100"/>
          <p14:tracePt t="27006" x="3167063" y="1816100"/>
          <p14:tracePt t="27016" x="3176588" y="1816100"/>
          <p14:tracePt t="27022" x="3186113" y="1816100"/>
          <p14:tracePt t="27032" x="3186113" y="1825625"/>
          <p14:tracePt t="27050" x="3197225" y="1835150"/>
          <p14:tracePt t="27075" x="3206750" y="1846263"/>
          <p14:tracePt t="27141" x="3216275" y="1846263"/>
          <p14:tracePt t="27148" x="3236913" y="1835150"/>
          <p14:tracePt t="27156" x="3297238" y="1825625"/>
          <p14:tracePt t="27161" x="3398838" y="1816100"/>
          <p14:tracePt t="27168" x="3429000" y="1816100"/>
          <p14:tracePt t="27176" x="3479800" y="1816100"/>
          <p14:tracePt t="27184" x="3529013" y="1835150"/>
          <p14:tracePt t="27191" x="3619500" y="1865313"/>
          <p14:tracePt t="27202" x="3721100" y="1885950"/>
          <p14:tracePt t="27206" x="3771900" y="1906588"/>
          <p14:tracePt t="27213" x="3841750" y="1916113"/>
          <p14:tracePt t="27218" x="3902075" y="1925638"/>
          <p14:tracePt t="27226" x="3922713" y="1925638"/>
          <p14:tracePt t="27236" x="3932238" y="1925638"/>
          <p14:tracePt t="27240" x="3943350" y="1925638"/>
          <p14:tracePt t="27248" x="3952875" y="1925638"/>
          <p14:tracePt t="27255" x="3962400" y="1925638"/>
          <p14:tracePt t="27270" x="3973513" y="1925638"/>
          <p14:tracePt t="27275" x="3994150" y="1906588"/>
          <p14:tracePt t="27285" x="4114800" y="1835150"/>
          <p14:tracePt t="27290" x="4205288" y="1816100"/>
          <p14:tracePt t="27299" x="4295775" y="1816100"/>
          <p14:tracePt t="27305" x="4325938" y="1816100"/>
          <p14:tracePt t="27315" x="4397375" y="1825625"/>
          <p14:tracePt t="27320" x="4457700" y="1865313"/>
          <p14:tracePt t="27325" x="4518025" y="1906588"/>
          <p14:tracePt t="27335" x="4618038" y="1955800"/>
          <p14:tracePt t="27340" x="4659313" y="1987550"/>
          <p14:tracePt t="27350" x="4710113" y="2017713"/>
          <p14:tracePt t="27355" x="4740275" y="2036763"/>
          <p14:tracePt t="27367" x="4759325" y="2047875"/>
          <p14:tracePt t="27369" x="4770438" y="2057400"/>
          <p14:tracePt t="27375" x="4779963" y="2057400"/>
          <p14:tracePt t="27452" x="4779963" y="2047875"/>
          <p14:tracePt t="27458" x="4789488" y="2036763"/>
          <p14:tracePt t="27468" x="4819650" y="2036763"/>
          <p14:tracePt t="27477" x="4849813" y="2017713"/>
          <p14:tracePt t="27485" x="4951413" y="1997075"/>
          <p14:tracePt t="27501" x="5053013" y="1987550"/>
          <p14:tracePt t="27510" x="5102225" y="1987550"/>
          <p14:tracePt t="27515" x="5122863" y="1987550"/>
          <p14:tracePt t="27525" x="5153025" y="1987550"/>
          <p14:tracePt t="27532" x="5162550" y="1987550"/>
          <p14:tracePt t="27626" x="5173663" y="2006600"/>
          <p14:tracePt t="27953" x="5203825" y="2006600"/>
          <p14:tracePt t="27961" x="5224463" y="2006600"/>
          <p14:tracePt t="27969" x="5264150" y="2006600"/>
          <p14:tracePt t="27976" x="5284788" y="2006600"/>
          <p14:tracePt t="27984" x="5303838" y="2006600"/>
          <p14:tracePt t="27990" x="5364163" y="1987550"/>
          <p14:tracePt t="27999" x="5465763" y="1936750"/>
          <p14:tracePt t="28005" x="5505450" y="1916113"/>
          <p14:tracePt t="28010" x="5567363" y="1885950"/>
          <p14:tracePt t="28016" x="5586413" y="1865313"/>
          <p14:tracePt t="28025" x="5627688" y="1855788"/>
          <p14:tracePt t="28032" x="5667375" y="1835150"/>
          <p14:tracePt t="28040" x="5768975" y="1804988"/>
          <p14:tracePt t="28048" x="5908675" y="1784350"/>
          <p14:tracePt t="28055" x="6010275" y="1784350"/>
          <p14:tracePt t="28060" x="6070600" y="1784350"/>
          <p14:tracePt t="28070" x="6100763" y="1784350"/>
          <p14:tracePt t="28075" x="6161088" y="1784350"/>
          <p14:tracePt t="28085" x="6181725" y="1784350"/>
          <p14:tracePt t="28090" x="6211888" y="1784350"/>
          <p14:tracePt t="28098" x="6232525" y="1784350"/>
          <p14:tracePt t="28105" x="6251575" y="1774825"/>
          <p14:tracePt t="28110" x="6262688" y="1765300"/>
          <p14:tracePt t="28150" x="6262688" y="1754188"/>
          <p14:tracePt t="28176" x="6262688" y="1735138"/>
          <p14:tracePt t="28191" x="6272213" y="1724025"/>
          <p14:tracePt t="28203" x="6353175" y="1684338"/>
          <p14:tracePt t="28208" x="6423025" y="1633538"/>
          <p14:tracePt t="28218" x="6484938" y="1603375"/>
          <p14:tracePt t="28221" x="6515100" y="1582738"/>
          <p14:tracePt t="28237" x="6575425" y="1543050"/>
          <p14:tracePt t="28254" x="6594475" y="1543050"/>
          <p14:tracePt t="28258" x="6615113" y="1543050"/>
          <p14:tracePt t="28271" x="6635750" y="1543050"/>
          <p14:tracePt t="28286" x="6656388" y="1543050"/>
          <p14:tracePt t="28302" x="6665913" y="1552575"/>
          <p14:tracePt t="28318" x="6675438" y="1552575"/>
          <p14:tracePt t="28347" x="6686550" y="1552575"/>
          <p14:tracePt t="28365" x="6686550" y="1563688"/>
          <p14:tracePt t="28406" x="6686550" y="1573213"/>
          <p14:tracePt t="28426" x="6686550" y="1582738"/>
          <p14:tracePt t="28434" x="6686550" y="1593850"/>
          <p14:tracePt t="28471" x="6686550" y="1603375"/>
          <p14:tracePt t="28476" x="6675438" y="1603375"/>
          <p14:tracePt t="28491" x="6675438" y="1612900"/>
          <p14:tracePt t="28536" x="6675438" y="1624013"/>
          <p14:tracePt t="28572" x="6675438" y="1633538"/>
          <p14:tracePt t="28591" x="6675438" y="1644650"/>
          <p14:tracePt t="28621" x="6665913" y="1644650"/>
          <p14:tracePt t="28636" x="6665913" y="1654175"/>
          <p14:tracePt t="28656" x="6656388" y="1654175"/>
          <p14:tracePt t="28948" x="6645275" y="1654175"/>
          <p14:tracePt t="28957" x="6635750" y="1654175"/>
          <p14:tracePt t="28966" x="6624638" y="1654175"/>
          <p14:tracePt t="28972" x="6615113" y="1654175"/>
          <p14:tracePt t="28975" x="6605588" y="1654175"/>
          <p14:tracePt t="28990" x="6594475" y="1654175"/>
          <p14:tracePt t="29003" x="6584950" y="1654175"/>
          <p14:tracePt t="29035" x="6564313" y="1654175"/>
          <p14:tracePt t="29045" x="6515100" y="1654175"/>
          <p14:tracePt t="29050" x="6454775" y="1663700"/>
          <p14:tracePt t="29056" x="6434138" y="1684338"/>
          <p14:tracePt t="29066" x="6413500" y="1684338"/>
          <p14:tracePt t="29071" x="6403975" y="1684338"/>
          <p14:tracePt t="29086" x="6383338" y="1684338"/>
          <p14:tracePt t="29125" x="6383338" y="1693863"/>
          <p14:tracePt t="29150" x="6383338" y="1704975"/>
          <p14:tracePt t="29160" x="6383338" y="1714500"/>
          <p14:tracePt t="29165" x="6373813" y="1714500"/>
          <p14:tracePt t="29175" x="6373813" y="1724025"/>
          <p14:tracePt t="29185" x="6362700" y="1744663"/>
          <p14:tracePt t="29205" x="6362700" y="1754188"/>
          <p14:tracePt t="29225" x="6362700" y="1765300"/>
          <p14:tracePt t="29297" x="6362700" y="1774825"/>
          <p14:tracePt t="29391" x="6373813" y="1774825"/>
          <p14:tracePt t="29422" x="6392863" y="1774825"/>
          <p14:tracePt t="29437" x="6403975" y="1774825"/>
          <p14:tracePt t="29447" x="6423025" y="1774825"/>
          <p14:tracePt t="29453" x="6464300" y="1774825"/>
          <p14:tracePt t="29461" x="6494463" y="1774825"/>
          <p14:tracePt t="29470" x="6524625" y="1774825"/>
          <p14:tracePt t="29471" x="6564313" y="1774825"/>
          <p14:tracePt t="29487" x="6615113" y="1774825"/>
          <p14:tracePt t="29496" x="6624638" y="1765300"/>
          <p14:tracePt t="29506" x="6665913" y="1765300"/>
          <p14:tracePt t="29520" x="6696075" y="1765300"/>
          <p14:tracePt t="29537" x="6735763" y="1765300"/>
          <p14:tracePt t="29545" x="6756400" y="1765300"/>
          <p14:tracePt t="29550" x="6777038" y="1765300"/>
          <p14:tracePt t="29560" x="6786563" y="1765300"/>
          <p14:tracePt t="29575" x="6796088" y="1765300"/>
          <p14:tracePt t="29655" x="6816725" y="1765300"/>
          <p14:tracePt t="29662" x="6827838" y="1765300"/>
          <p14:tracePt t="29669" x="6846888" y="1765300"/>
          <p14:tracePt t="29695" x="6846888" y="1774825"/>
          <p14:tracePt t="29710" x="6846888" y="1784350"/>
          <p14:tracePt t="29725" x="6846888" y="1795463"/>
          <p14:tracePt t="29837" x="6846888" y="1784350"/>
          <p14:tracePt t="29856" x="6846888" y="1774825"/>
          <p14:tracePt t="29866" x="6846888" y="1765300"/>
          <p14:tracePt t="29966" x="6846888" y="1774825"/>
          <p14:tracePt t="30001" x="6846888" y="1784350"/>
          <p14:tracePt t="30536" x="6846888" y="1774825"/>
          <p14:tracePt t="30571" x="6858000" y="1774825"/>
          <p14:tracePt t="30606" x="6877050" y="1774825"/>
          <p14:tracePt t="30617" x="6888163" y="1774825"/>
          <p14:tracePt t="30625" x="6897688" y="1784350"/>
          <p14:tracePt t="30636" x="6907213" y="1784350"/>
          <p14:tracePt t="31553" x="6907213" y="1774825"/>
          <p14:tracePt t="31586" x="6907213" y="1765300"/>
          <p14:tracePt t="31683" x="6907213" y="1754188"/>
          <p14:tracePt t="31746" x="6907213" y="1744663"/>
          <p14:tracePt t="31791" x="6907213" y="1735138"/>
          <p14:tracePt t="32026" x="6918325" y="1735138"/>
          <p14:tracePt t="32032" x="6948488" y="1735138"/>
          <p14:tracePt t="32039" x="6958013" y="1735138"/>
          <p14:tracePt t="32046" x="6978650" y="1744663"/>
          <p14:tracePt t="32054" x="6988175" y="1744663"/>
          <p14:tracePt t="32061" x="7018338" y="1754188"/>
          <p14:tracePt t="32072" x="7029450" y="1754188"/>
          <p14:tracePt t="32075" x="7048500" y="1754188"/>
          <p14:tracePt t="32081" x="7059613" y="1754188"/>
          <p14:tracePt t="32088" x="7069138" y="1754188"/>
          <p14:tracePt t="32096" x="7099300" y="1754188"/>
          <p14:tracePt t="32105" x="7119938" y="1754188"/>
          <p14:tracePt t="32111" x="7159625" y="1754188"/>
          <p14:tracePt t="32119" x="7189788" y="1754188"/>
          <p14:tracePt t="32125" x="7231063" y="1754188"/>
          <p14:tracePt t="32130" x="7270750" y="1754188"/>
          <p14:tracePt t="32140" x="7291388" y="1754188"/>
          <p14:tracePt t="32146" x="7321550" y="1754188"/>
          <p14:tracePt t="32155" x="7331075" y="1754188"/>
          <p14:tracePt t="32160" x="7351713" y="1754188"/>
          <p14:tracePt t="32169" x="7372350" y="1754188"/>
          <p14:tracePt t="32175" x="7391400" y="1765300"/>
          <p14:tracePt t="32180" x="7402513" y="1765300"/>
          <p14:tracePt t="32190" x="7402513" y="1774825"/>
          <p14:tracePt t="32195" x="7402513" y="1784350"/>
          <p14:tracePt t="32210" x="7412038" y="1795463"/>
          <p14:tracePt t="32235" x="7421563" y="1795463"/>
          <p14:tracePt t="32240" x="7442200" y="1795463"/>
          <p14:tracePt t="32246" x="7481888" y="1804988"/>
          <p14:tracePt t="32255" x="7513638" y="1816100"/>
          <p14:tracePt t="32260" x="7562850" y="1825625"/>
          <p14:tracePt t="32271" x="7583488" y="1835150"/>
          <p14:tracePt t="32275" x="7593013" y="1846263"/>
          <p14:tracePt t="32286" x="7613650" y="1855788"/>
          <p14:tracePt t="32290" x="7623175" y="1855788"/>
          <p14:tracePt t="32302" x="7623175" y="1865313"/>
          <p14:tracePt t="32305" x="7623175" y="1876425"/>
          <p14:tracePt t="32321" x="7623175" y="1885950"/>
          <p14:tracePt t="32336" x="7623175" y="1895475"/>
          <p14:tracePt t="32352" x="7623175" y="1906588"/>
          <p14:tracePt t="32355" x="7623175" y="1916113"/>
          <p14:tracePt t="32370" x="7613650" y="1916113"/>
          <p14:tracePt t="32380" x="7604125" y="1916113"/>
          <p14:tracePt t="32386" x="7593013" y="1916113"/>
          <p14:tracePt t="32402" x="7593013" y="1906588"/>
          <p14:tracePt t="32405" x="7593013" y="1895475"/>
          <p14:tracePt t="32420" x="7593013" y="1876425"/>
          <p14:tracePt t="32420" x="7593013" y="1885950"/>
          <p14:tracePt t="45960" x="7623175" y="1895475"/>
          <p14:tracePt t="45971" x="7724775" y="1925638"/>
          <p14:tracePt t="45978" x="7835900" y="1955800"/>
          <p14:tracePt t="45986" x="7956550" y="1976438"/>
          <p14:tracePt t="45991" x="8026400" y="1997075"/>
          <p14:tracePt t="45996" x="8058150" y="2006600"/>
          <p14:tracePt t="46005" x="8107363" y="2027238"/>
          <p14:tracePt t="46012" x="8118475" y="2047875"/>
          <p14:tracePt t="46020" x="8137525" y="2066925"/>
          <p14:tracePt t="46026" x="8148638" y="2087563"/>
          <p14:tracePt t="46035" x="8167688" y="2108200"/>
          <p14:tracePt t="46040" x="8178800" y="2117725"/>
          <p14:tracePt t="46050" x="8197850" y="2138363"/>
          <p14:tracePt t="46066" x="8208963" y="2147888"/>
          <p14:tracePt t="46071" x="8229600" y="2147888"/>
          <p14:tracePt t="46077" x="8259763" y="2147888"/>
          <p14:tracePt t="46085" x="8278813" y="2159000"/>
          <p14:tracePt t="46090" x="8329613" y="2178050"/>
          <p14:tracePt t="46100" x="8380413" y="2198688"/>
          <p14:tracePt t="46105" x="8420100" y="2208213"/>
          <p14:tracePt t="46115" x="8450263" y="2219325"/>
          <p14:tracePt t="46119" x="8510588" y="2238375"/>
          <p14:tracePt t="46125" x="8561388" y="2279650"/>
          <p14:tracePt t="47106" x="8642350" y="2319338"/>
          <p14:tracePt t="47113" x="8723313" y="2349500"/>
          <p14:tracePt t="47121" x="8774113" y="2379663"/>
          <p14:tracePt t="47126" x="8813800" y="2409825"/>
          <p14:tracePt t="47133" x="8843963" y="2430463"/>
          <p14:tracePt t="47140" x="8883650" y="2470150"/>
          <p14:tracePt t="47147" x="8913813" y="2511425"/>
          <p14:tracePt t="47155" x="8924925" y="2541588"/>
          <p14:tracePt t="47163" x="8964613" y="2601913"/>
          <p14:tracePt t="47165" x="8975725" y="2622550"/>
          <p14:tracePt t="47175" x="8985250" y="2652713"/>
          <p14:tracePt t="47185" x="8994775" y="2673350"/>
          <p14:tracePt t="47190" x="9005888" y="2692400"/>
          <p14:tracePt t="47196" x="9015413" y="2703513"/>
          <p14:tracePt t="47206" x="9045575" y="2722563"/>
          <p14:tracePt t="47213" x="9066213" y="2752725"/>
          <p14:tracePt t="47222" x="9096375" y="2763838"/>
          <p14:tracePt t="47225" x="9126538" y="2763838"/>
          <p14:tracePt t="47236" x="9156700" y="2773363"/>
          <p14:tracePt t="47240" x="9196388" y="2773363"/>
          <p14:tracePt t="47246" x="9247188" y="2773363"/>
          <p14:tracePt t="47255" x="9297988" y="2782888"/>
          <p14:tracePt t="47266" x="9358313" y="2824163"/>
          <p14:tracePt t="47270" x="9409113" y="2874963"/>
          <p14:tracePt t="47566" x="9499600" y="2905125"/>
          <p14:tracePt t="47577" x="9550400" y="2924175"/>
          <p14:tracePt t="47587" x="9650413" y="2995613"/>
          <p14:tracePt t="47592" x="9701213" y="3035300"/>
          <p14:tracePt t="47602" x="9752013" y="3055938"/>
          <p14:tracePt t="47606" x="9801225" y="3106738"/>
          <p14:tracePt t="47616" x="9832975" y="3136900"/>
          <p14:tracePt t="47625" x="9852025" y="3155950"/>
          <p14:tracePt t="47628" x="9863138" y="3176588"/>
          <p14:tracePt t="47636" x="9872663" y="3187700"/>
          <p14:tracePt t="47641" x="9902825" y="3197225"/>
          <p14:tracePt t="47649" x="9912350" y="3197225"/>
          <p14:tracePt t="47655" x="9932988" y="3197225"/>
          <p14:tracePt t="47665" x="9983788" y="3197225"/>
          <p14:tracePt t="47670" x="10094913" y="3197225"/>
          <p14:tracePt t="47675" x="10194925" y="3197225"/>
          <p14:tracePt t="47685" x="10306050" y="3206750"/>
          <p14:tracePt t="47690" x="10407650" y="3217863"/>
          <p14:tracePt t="47700" x="10437813" y="3227388"/>
          <p14:tracePt t="47705" x="10507663" y="3248025"/>
          <p14:tracePt t="47716" x="10537825" y="3267075"/>
          <p14:tracePt t="47720" x="10588625" y="3297238"/>
          <p14:tracePt t="47725" x="10609263" y="3317875"/>
          <p14:tracePt t="47735" x="10618788" y="3327400"/>
          <p14:tracePt t="47747" x="10639425" y="3348038"/>
          <p14:tracePt t="47750" x="10658475" y="3359150"/>
          <p14:tracePt t="47770" x="10669588" y="3359150"/>
          <p14:tracePt t="47801" x="10688638" y="3359150"/>
          <p14:tracePt t="47805" x="10709275" y="3348038"/>
          <p14:tracePt t="47815" x="10760075" y="3338513"/>
          <p14:tracePt t="47825" x="10780713" y="3327400"/>
          <p14:tracePt t="47831" x="10820400" y="3327400"/>
          <p14:tracePt t="47835" x="10841038" y="3327400"/>
          <p14:tracePt t="47848" x="10860088" y="3327400"/>
          <p14:tracePt t="47851" x="10891838" y="3327400"/>
          <p14:tracePt t="47862" x="10910888" y="3327400"/>
          <p14:tracePt t="47864" x="10922000" y="3338513"/>
          <p14:tracePt t="47881" x="10961688" y="3348038"/>
          <p14:tracePt t="47896" x="10971213" y="3348038"/>
          <p14:tracePt t="47905" x="11001375" y="3348038"/>
          <p14:tracePt t="47910" x="11031538" y="3348038"/>
          <p14:tracePt t="47915" x="11063288" y="3338513"/>
          <p14:tracePt t="47924" x="11102975" y="3327400"/>
          <p14:tracePt t="47930" x="11123613" y="3327400"/>
          <p14:tracePt t="47940" x="11153775" y="3317875"/>
          <p14:tracePt t="47946" x="11183938" y="3317875"/>
          <p14:tracePt t="47955" x="11214100" y="3308350"/>
          <p14:tracePt t="47960" x="11244263" y="3308350"/>
          <p14:tracePt t="47964" x="11274425" y="3308350"/>
          <p14:tracePt t="47975" x="11295063" y="3308350"/>
          <p14:tracePt t="47985" x="11314113" y="3308350"/>
          <p14:tracePt t="47990" x="11334750" y="3308350"/>
          <p14:tracePt t="47996" x="11344275" y="3308350"/>
          <p14:tracePt t="48005" x="11355388" y="3308350"/>
          <p14:tracePt t="48010" x="11364913" y="3308350"/>
          <p14:tracePt t="48020" x="11395075" y="3308350"/>
          <p14:tracePt t="48025" x="11415713" y="3308350"/>
          <p14:tracePt t="48035" x="11445875" y="3287713"/>
          <p14:tracePt t="48040" x="11485563" y="3278188"/>
          <p14:tracePt t="48046" x="11515725" y="3267075"/>
          <p14:tracePt t="48055" x="11557000" y="3257550"/>
          <p14:tracePt t="48064" x="11587163" y="3248025"/>
          <p14:tracePt t="48070" x="11657013" y="3248025"/>
          <p14:tracePt t="48075" x="11707813" y="3248025"/>
          <p14:tracePt t="48085" x="11758613" y="3236913"/>
          <p14:tracePt t="48090" x="11788775" y="3236913"/>
          <p14:tracePt t="48101" x="11828463" y="3236913"/>
          <p14:tracePt t="48105" x="11839575" y="3236913"/>
          <p14:tracePt t="48114" x="11858625" y="3236913"/>
          <p14:tracePt t="48120" x="11869738" y="3236913"/>
          <p14:tracePt t="48125" x="11899900" y="3236913"/>
          <p14:tracePt t="48135" x="11930063" y="3236913"/>
          <p14:tracePt t="48146" x="11950700" y="3227388"/>
          <p14:tracePt t="48150" x="11990388" y="3227388"/>
          <p14:tracePt t="48155" x="12020550" y="3217863"/>
          <p14:tracePt t="48164" x="12060238" y="3217863"/>
          <p14:tracePt t="48170" x="12101513" y="3217863"/>
          <p14:tracePt t="48179" x="12131675" y="3217863"/>
          <p14:tracePt t="48185" x="12141200" y="3217863"/>
          <p14:tracePt t="48196" x="12161838" y="3217863"/>
          <p14:tracePt t="48200" x="12171363" y="3217863"/>
          <p14:tracePt t="48205" x="12182475" y="32178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8192CD37-EF33-483F-A5DF-E0A4C9D1EADC}"/>
                  </a:ext>
                </a:extLst>
              </p14:cNvPr>
              <p14:cNvContentPartPr/>
              <p14:nvPr/>
            </p14:nvContentPartPr>
            <p14:xfrm>
              <a:off x="91320" y="83876"/>
              <a:ext cx="451440" cy="56664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8192CD37-EF33-483F-A5DF-E0A4C9D1EA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000" y="79556"/>
                <a:ext cx="46008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8BB35DA8-31D9-4CAA-8CDD-6F6E4170EC5C}"/>
                  </a:ext>
                </a:extLst>
              </p14:cNvPr>
              <p14:cNvContentPartPr/>
              <p14:nvPr/>
            </p14:nvContentPartPr>
            <p14:xfrm>
              <a:off x="694320" y="328676"/>
              <a:ext cx="283320" cy="324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8BB35DA8-31D9-4CAA-8CDD-6F6E4170EC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0000" y="324356"/>
                <a:ext cx="29196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9D64D762-BCA4-483B-869F-E99682786865}"/>
                  </a:ext>
                </a:extLst>
              </p14:cNvPr>
              <p14:cNvContentPartPr/>
              <p14:nvPr/>
            </p14:nvContentPartPr>
            <p14:xfrm>
              <a:off x="1205160" y="316796"/>
              <a:ext cx="249840" cy="29448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9D64D762-BCA4-483B-869F-E99682786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0840" y="312476"/>
                <a:ext cx="2584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AD3534FD-DA44-4387-B227-976D9D2156AA}"/>
                  </a:ext>
                </a:extLst>
              </p14:cNvPr>
              <p14:cNvContentPartPr/>
              <p14:nvPr/>
            </p14:nvContentPartPr>
            <p14:xfrm>
              <a:off x="1579920" y="481676"/>
              <a:ext cx="93240" cy="1335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AD3534FD-DA44-4387-B227-976D9D2156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75600" y="477356"/>
                <a:ext cx="10188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C1C7BEEB-E899-4468-BA65-3B393AF9C509}"/>
                  </a:ext>
                </a:extLst>
              </p14:cNvPr>
              <p14:cNvContentPartPr/>
              <p14:nvPr/>
            </p14:nvContentPartPr>
            <p14:xfrm>
              <a:off x="1617000" y="297356"/>
              <a:ext cx="25200" cy="284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C1C7BEEB-E899-4468-BA65-3B393AF9C5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12680" y="293036"/>
                <a:ext cx="338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8EAA7EF-4267-46C0-93B5-5D94D0E502C3}"/>
                  </a:ext>
                </a:extLst>
              </p14:cNvPr>
              <p14:cNvContentPartPr/>
              <p14:nvPr/>
            </p14:nvContentPartPr>
            <p14:xfrm>
              <a:off x="1787280" y="393836"/>
              <a:ext cx="352080" cy="2361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8EAA7EF-4267-46C0-93B5-5D94D0E502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82960" y="389516"/>
                <a:ext cx="3607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B5887874-7BE5-485D-B7E4-1591FC5A6506}"/>
                  </a:ext>
                </a:extLst>
              </p14:cNvPr>
              <p14:cNvContentPartPr/>
              <p14:nvPr/>
            </p14:nvContentPartPr>
            <p14:xfrm>
              <a:off x="2151240" y="534236"/>
              <a:ext cx="108360" cy="1576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B5887874-7BE5-485D-B7E4-1591FC5A650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46920" y="529916"/>
                <a:ext cx="117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A7CFFF1B-8AC8-4B20-ADAA-193450988463}"/>
                  </a:ext>
                </a:extLst>
              </p14:cNvPr>
              <p14:cNvContentPartPr/>
              <p14:nvPr/>
            </p14:nvContentPartPr>
            <p14:xfrm>
              <a:off x="2353920" y="423716"/>
              <a:ext cx="473040" cy="21780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A7CFFF1B-8AC8-4B20-ADAA-19345098846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9600" y="419396"/>
                <a:ext cx="48168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A3C31664-974B-4B82-BD55-4C52A0AAB66D}"/>
                  </a:ext>
                </a:extLst>
              </p14:cNvPr>
              <p14:cNvContentPartPr/>
              <p14:nvPr/>
            </p14:nvContentPartPr>
            <p14:xfrm>
              <a:off x="2984640" y="389876"/>
              <a:ext cx="286920" cy="25164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A3C31664-974B-4B82-BD55-4C52A0AAB66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80320" y="385556"/>
                <a:ext cx="29556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5F6284EE-93C0-4E87-8BD0-03C6BB5BBB0E}"/>
                  </a:ext>
                </a:extLst>
              </p14:cNvPr>
              <p14:cNvContentPartPr/>
              <p14:nvPr/>
            </p14:nvContentPartPr>
            <p14:xfrm>
              <a:off x="3354000" y="455036"/>
              <a:ext cx="239400" cy="2095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5F6284EE-93C0-4E87-8BD0-03C6BB5BBB0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49680" y="450716"/>
                <a:ext cx="24804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18E98A9C-8F1D-4444-82B2-2463F3171AFD}"/>
                  </a:ext>
                </a:extLst>
              </p14:cNvPr>
              <p14:cNvContentPartPr/>
              <p14:nvPr/>
            </p14:nvContentPartPr>
            <p14:xfrm>
              <a:off x="3652080" y="95756"/>
              <a:ext cx="215640" cy="5155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18E98A9C-8F1D-4444-82B2-2463F3171AF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47760" y="91436"/>
                <a:ext cx="224280" cy="5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5D2B05A-1629-463F-A915-AC80C19CC608}"/>
                  </a:ext>
                </a:extLst>
              </p14:cNvPr>
              <p14:cNvContentPartPr/>
              <p14:nvPr/>
            </p14:nvContentPartPr>
            <p14:xfrm>
              <a:off x="3572880" y="305636"/>
              <a:ext cx="216720" cy="367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5D2B05A-1629-463F-A915-AC80C19CC60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68560" y="301316"/>
                <a:ext cx="2253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2B3DCAA6-9B9B-41B7-9A56-EEB65FA81F8B}"/>
                  </a:ext>
                </a:extLst>
              </p14:cNvPr>
              <p14:cNvContentPartPr/>
              <p14:nvPr/>
            </p14:nvContentPartPr>
            <p14:xfrm>
              <a:off x="3987600" y="341636"/>
              <a:ext cx="211680" cy="2646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2B3DCAA6-9B9B-41B7-9A56-EEB65FA81F8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83280" y="337316"/>
                <a:ext cx="22032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B0C36F2D-1F67-4C3D-9EC6-ECD0091CAA1A}"/>
                  </a:ext>
                </a:extLst>
              </p14:cNvPr>
              <p14:cNvContentPartPr/>
              <p14:nvPr/>
            </p14:nvContentPartPr>
            <p14:xfrm>
              <a:off x="4426080" y="572036"/>
              <a:ext cx="142560" cy="2505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B0C36F2D-1F67-4C3D-9EC6-ECD0091CAA1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21760" y="567716"/>
                <a:ext cx="1512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475857C9-10EF-44AB-BEEA-5A69AF0E8E57}"/>
                  </a:ext>
                </a:extLst>
              </p14:cNvPr>
              <p14:cNvContentPartPr/>
              <p14:nvPr/>
            </p14:nvContentPartPr>
            <p14:xfrm>
              <a:off x="5047800" y="399956"/>
              <a:ext cx="18720" cy="6807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475857C9-10EF-44AB-BEEA-5A69AF0E8E5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43480" y="395636"/>
                <a:ext cx="27360" cy="68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5A76854E-2AB9-46F5-A513-E2C1EC473B92}"/>
                  </a:ext>
                </a:extLst>
              </p14:cNvPr>
              <p14:cNvContentPartPr/>
              <p14:nvPr/>
            </p14:nvContentPartPr>
            <p14:xfrm>
              <a:off x="5001360" y="440636"/>
              <a:ext cx="333360" cy="16560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5A76854E-2AB9-46F5-A513-E2C1EC473B9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97040" y="436316"/>
                <a:ext cx="34200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22E6B5C-E1E7-47D5-90D7-BD4303969F0E}"/>
                  </a:ext>
                </a:extLst>
              </p14:cNvPr>
              <p14:cNvContentPartPr/>
              <p14:nvPr/>
            </p14:nvContentPartPr>
            <p14:xfrm>
              <a:off x="5479800" y="403916"/>
              <a:ext cx="263520" cy="2271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22E6B5C-E1E7-47D5-90D7-BD4303969F0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75480" y="399596"/>
                <a:ext cx="2721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02E79501-8BA7-4A87-8389-0E403D719A88}"/>
                  </a:ext>
                </a:extLst>
              </p14:cNvPr>
              <p14:cNvContentPartPr/>
              <p14:nvPr/>
            </p14:nvContentPartPr>
            <p14:xfrm>
              <a:off x="5832600" y="472316"/>
              <a:ext cx="77040" cy="1429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02E79501-8BA7-4A87-8389-0E403D719A8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8280" y="467996"/>
                <a:ext cx="856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975046D9-7002-4D8C-AFB5-67B84ED58961}"/>
                  </a:ext>
                </a:extLst>
              </p14:cNvPr>
              <p14:cNvContentPartPr/>
              <p14:nvPr/>
            </p14:nvContentPartPr>
            <p14:xfrm>
              <a:off x="5839800" y="320036"/>
              <a:ext cx="10440" cy="2160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975046D9-7002-4D8C-AFB5-67B84ED5896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835480" y="315716"/>
                <a:ext cx="190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DFB790C5-417D-4F3D-BB85-6360CF31A8A2}"/>
                  </a:ext>
                </a:extLst>
              </p14:cNvPr>
              <p14:cNvContentPartPr/>
              <p14:nvPr/>
            </p14:nvContentPartPr>
            <p14:xfrm>
              <a:off x="6059760" y="443876"/>
              <a:ext cx="262800" cy="15372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DFB790C5-417D-4F3D-BB85-6360CF31A8A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55440" y="439556"/>
                <a:ext cx="2714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FFE264C7-0E2C-4D76-B745-E8EE667751BA}"/>
                  </a:ext>
                </a:extLst>
              </p14:cNvPr>
              <p14:cNvContentPartPr/>
              <p14:nvPr/>
            </p14:nvContentPartPr>
            <p14:xfrm>
              <a:off x="6260640" y="38876"/>
              <a:ext cx="281880" cy="57528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FFE264C7-0E2C-4D76-B745-E8EE667751B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56320" y="34556"/>
                <a:ext cx="29052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44721ED5-FF00-490A-819B-06B7BA21472E}"/>
                  </a:ext>
                </a:extLst>
              </p14:cNvPr>
              <p14:cNvContentPartPr/>
              <p14:nvPr/>
            </p14:nvContentPartPr>
            <p14:xfrm>
              <a:off x="6621720" y="466196"/>
              <a:ext cx="180360" cy="19944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44721ED5-FF00-490A-819B-06B7BA21472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617400" y="461876"/>
                <a:ext cx="18900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2072A9D0-2E04-4441-9024-61A70FBBDAC6}"/>
                  </a:ext>
                </a:extLst>
              </p14:cNvPr>
              <p14:cNvContentPartPr/>
              <p14:nvPr/>
            </p14:nvContentPartPr>
            <p14:xfrm>
              <a:off x="6652320" y="280076"/>
              <a:ext cx="217440" cy="7380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2072A9D0-2E04-4441-9024-61A70FBBDAC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48000" y="275756"/>
                <a:ext cx="2260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E53BD9DC-F08F-4388-9DFA-FA9F5B9A0015}"/>
                  </a:ext>
                </a:extLst>
              </p14:cNvPr>
              <p14:cNvContentPartPr/>
              <p14:nvPr/>
            </p14:nvContentPartPr>
            <p14:xfrm>
              <a:off x="7485720" y="191156"/>
              <a:ext cx="42840" cy="4640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E53BD9DC-F08F-4388-9DFA-FA9F5B9A001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481400" y="186836"/>
                <a:ext cx="5148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AA426AE4-2303-4FA8-B6A5-E6C4A7C64910}"/>
                  </a:ext>
                </a:extLst>
              </p14:cNvPr>
              <p14:cNvContentPartPr/>
              <p14:nvPr/>
            </p14:nvContentPartPr>
            <p14:xfrm>
              <a:off x="7581840" y="251996"/>
              <a:ext cx="10440" cy="4395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AA426AE4-2303-4FA8-B6A5-E6C4A7C6491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577520" y="247676"/>
                <a:ext cx="1908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E9D22578-BDFC-4CFA-B978-D36EEAA72117}"/>
                  </a:ext>
                </a:extLst>
              </p14:cNvPr>
              <p14:cNvContentPartPr/>
              <p14:nvPr/>
            </p14:nvContentPartPr>
            <p14:xfrm>
              <a:off x="7319400" y="103316"/>
              <a:ext cx="539280" cy="57168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E9D22578-BDFC-4CFA-B978-D36EEAA7211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315080" y="98996"/>
                <a:ext cx="54792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FE45D054-AAB4-467F-8D85-0CB66A554B7A}"/>
                  </a:ext>
                </a:extLst>
              </p14:cNvPr>
              <p14:cNvContentPartPr/>
              <p14:nvPr/>
            </p14:nvContentPartPr>
            <p14:xfrm>
              <a:off x="7852920" y="48596"/>
              <a:ext cx="284760" cy="2217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FE45D054-AAB4-467F-8D85-0CB66A554B7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848600" y="44276"/>
                <a:ext cx="293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4613EE1D-3701-4E7B-9C43-DC7A1BACE4F0}"/>
                  </a:ext>
                </a:extLst>
              </p14:cNvPr>
              <p14:cNvContentPartPr/>
              <p14:nvPr/>
            </p14:nvContentPartPr>
            <p14:xfrm>
              <a:off x="8523240" y="470516"/>
              <a:ext cx="283320" cy="2127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4613EE1D-3701-4E7B-9C43-DC7A1BACE4F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518920" y="466196"/>
                <a:ext cx="29196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B2527A40-756E-47B9-8E2C-9FF067E36150}"/>
                  </a:ext>
                </a:extLst>
              </p14:cNvPr>
              <p14:cNvContentPartPr/>
              <p14:nvPr/>
            </p14:nvContentPartPr>
            <p14:xfrm>
              <a:off x="8631960" y="277556"/>
              <a:ext cx="279360" cy="8244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B2527A40-756E-47B9-8E2C-9FF067E361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627640" y="273236"/>
                <a:ext cx="2880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9A113452-A5F7-4EC5-B020-55E47450E32B}"/>
                  </a:ext>
                </a:extLst>
              </p14:cNvPr>
              <p14:cNvContentPartPr/>
              <p14:nvPr/>
            </p14:nvContentPartPr>
            <p14:xfrm>
              <a:off x="9282120" y="465476"/>
              <a:ext cx="263880" cy="2199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9A113452-A5F7-4EC5-B020-55E47450E3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277800" y="461156"/>
                <a:ext cx="27252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95C63F03-7109-4953-B326-3329E3486F7E}"/>
                  </a:ext>
                </a:extLst>
              </p14:cNvPr>
              <p14:cNvContentPartPr/>
              <p14:nvPr/>
            </p14:nvContentPartPr>
            <p14:xfrm>
              <a:off x="9591720" y="466916"/>
              <a:ext cx="297720" cy="2127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95C63F03-7109-4953-B326-3329E3486F7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587400" y="462596"/>
                <a:ext cx="30636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DE5A6924-462C-4C80-83F5-CF395A6DC39A}"/>
                  </a:ext>
                </a:extLst>
              </p14:cNvPr>
              <p14:cNvContentPartPr/>
              <p14:nvPr/>
            </p14:nvContentPartPr>
            <p14:xfrm>
              <a:off x="9899160" y="448556"/>
              <a:ext cx="330840" cy="22104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DE5A6924-462C-4C80-83F5-CF395A6DC39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894840" y="444236"/>
                <a:ext cx="33948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1D81B629-97A0-4388-9B9E-2DC28E1D933E}"/>
                  </a:ext>
                </a:extLst>
              </p14:cNvPr>
              <p14:cNvContentPartPr/>
              <p14:nvPr/>
            </p14:nvContentPartPr>
            <p14:xfrm>
              <a:off x="10518720" y="437756"/>
              <a:ext cx="308520" cy="22032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1D81B629-97A0-4388-9B9E-2DC28E1D933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514400" y="433436"/>
                <a:ext cx="3171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369CAA75-E2C5-43F8-99E7-3DDAAAD6FA09}"/>
                  </a:ext>
                </a:extLst>
              </p14:cNvPr>
              <p14:cNvContentPartPr/>
              <p14:nvPr/>
            </p14:nvContentPartPr>
            <p14:xfrm>
              <a:off x="10912200" y="488876"/>
              <a:ext cx="120600" cy="6231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369CAA75-E2C5-43F8-99E7-3DDAAAD6FA0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907880" y="484556"/>
                <a:ext cx="12924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D1628230-40A9-4B5E-8BED-31F439B7C133}"/>
                  </a:ext>
                </a:extLst>
              </p14:cNvPr>
              <p14:cNvContentPartPr/>
              <p14:nvPr/>
            </p14:nvContentPartPr>
            <p14:xfrm>
              <a:off x="10908960" y="535676"/>
              <a:ext cx="299160" cy="15192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D1628230-40A9-4B5E-8BED-31F439B7C133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904640" y="531356"/>
                <a:ext cx="30780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2929DB30-417C-4318-9216-6598B8A5273F}"/>
                  </a:ext>
                </a:extLst>
              </p14:cNvPr>
              <p14:cNvContentPartPr/>
              <p14:nvPr/>
            </p14:nvContentPartPr>
            <p14:xfrm>
              <a:off x="11214960" y="488516"/>
              <a:ext cx="270360" cy="2613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2929DB30-417C-4318-9216-6598B8A5273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1210640" y="484196"/>
                <a:ext cx="2790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AC3EE12B-4FF9-49E6-96CA-444B425BFC3C}"/>
                  </a:ext>
                </a:extLst>
              </p14:cNvPr>
              <p14:cNvContentPartPr/>
              <p14:nvPr/>
            </p14:nvContentPartPr>
            <p14:xfrm>
              <a:off x="11506560" y="442796"/>
              <a:ext cx="187560" cy="23544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AC3EE12B-4FF9-49E6-96CA-444B425BFC3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1502240" y="438476"/>
                <a:ext cx="1962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3B762684-4EA4-49AD-A180-65EA9A4BE291}"/>
                  </a:ext>
                </a:extLst>
              </p14:cNvPr>
              <p14:cNvContentPartPr/>
              <p14:nvPr/>
            </p14:nvContentPartPr>
            <p14:xfrm>
              <a:off x="11495040" y="575276"/>
              <a:ext cx="169200" cy="1692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3B762684-4EA4-49AD-A180-65EA9A4BE29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1490720" y="570956"/>
                <a:ext cx="17784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26DD9F48-1B1B-4E66-819D-B1157A061A67}"/>
                  </a:ext>
                </a:extLst>
              </p14:cNvPr>
              <p14:cNvContentPartPr/>
              <p14:nvPr/>
            </p14:nvContentPartPr>
            <p14:xfrm>
              <a:off x="11763960" y="591836"/>
              <a:ext cx="42480" cy="11484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26DD9F48-1B1B-4E66-819D-B1157A061A6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1759640" y="587516"/>
                <a:ext cx="5112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8469813A-C694-46D5-B9B6-75DD86263A77}"/>
                  </a:ext>
                </a:extLst>
              </p14:cNvPr>
              <p14:cNvContentPartPr/>
              <p14:nvPr/>
            </p14:nvContentPartPr>
            <p14:xfrm>
              <a:off x="11799600" y="442796"/>
              <a:ext cx="13680" cy="1116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8469813A-C694-46D5-B9B6-75DD86263A7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795280" y="438476"/>
                <a:ext cx="2232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E81DDA9D-360D-464C-B513-D8C322AF5FFB}"/>
                  </a:ext>
                </a:extLst>
              </p14:cNvPr>
              <p14:cNvContentPartPr/>
              <p14:nvPr/>
            </p14:nvContentPartPr>
            <p14:xfrm>
              <a:off x="11913360" y="557996"/>
              <a:ext cx="239760" cy="2163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E81DDA9D-360D-464C-B513-D8C322AF5FF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1909040" y="553676"/>
                <a:ext cx="2484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69FBE160-46FB-4E25-84FE-685DC1ED9AE8}"/>
                  </a:ext>
                </a:extLst>
              </p14:cNvPr>
              <p14:cNvContentPartPr/>
              <p14:nvPr/>
            </p14:nvContentPartPr>
            <p14:xfrm>
              <a:off x="188160" y="977396"/>
              <a:ext cx="288360" cy="3675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69FBE160-46FB-4E25-84FE-685DC1ED9AE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3840" y="973076"/>
                <a:ext cx="29700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599D9A72-5689-4755-A4F8-E64CD88A3E44}"/>
                  </a:ext>
                </a:extLst>
              </p14:cNvPr>
              <p14:cNvContentPartPr/>
              <p14:nvPr/>
            </p14:nvContentPartPr>
            <p14:xfrm>
              <a:off x="611160" y="1114556"/>
              <a:ext cx="191880" cy="18504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599D9A72-5689-4755-A4F8-E64CD88A3E4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06840" y="1110236"/>
                <a:ext cx="2005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2CD616F3-24F9-4A57-BC63-68E48D7D8081}"/>
                  </a:ext>
                </a:extLst>
              </p14:cNvPr>
              <p14:cNvContentPartPr/>
              <p14:nvPr/>
            </p14:nvContentPartPr>
            <p14:xfrm>
              <a:off x="972960" y="828356"/>
              <a:ext cx="232920" cy="45504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2CD616F3-24F9-4A57-BC63-68E48D7D808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68640" y="824036"/>
                <a:ext cx="241560" cy="46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46A0BAEC-904D-4991-B690-E1FDE176ECB1}"/>
                  </a:ext>
                </a:extLst>
              </p14:cNvPr>
              <p14:cNvContentPartPr/>
              <p14:nvPr/>
            </p14:nvContentPartPr>
            <p14:xfrm>
              <a:off x="927960" y="984236"/>
              <a:ext cx="225720" cy="1908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46A0BAEC-904D-4991-B690-E1FDE176ECB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923640" y="979916"/>
                <a:ext cx="23436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DFCC7C4C-3F11-4403-A4CA-E570EEB84941}"/>
                  </a:ext>
                </a:extLst>
              </p14:cNvPr>
              <p14:cNvContentPartPr/>
              <p14:nvPr/>
            </p14:nvContentPartPr>
            <p14:xfrm>
              <a:off x="1337280" y="867236"/>
              <a:ext cx="214200" cy="45252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DFCC7C4C-3F11-4403-A4CA-E570EEB84941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332960" y="862916"/>
                <a:ext cx="22284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7A66F5E4-EF76-413D-B469-E0E5756C5BDC}"/>
                  </a:ext>
                </a:extLst>
              </p14:cNvPr>
              <p14:cNvContentPartPr/>
              <p14:nvPr/>
            </p14:nvContentPartPr>
            <p14:xfrm>
              <a:off x="1217040" y="962996"/>
              <a:ext cx="235800" cy="1440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7A66F5E4-EF76-413D-B469-E0E5756C5BDC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212720" y="958676"/>
                <a:ext cx="24444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25A4E5C4-4361-4BEE-831D-C5FB840F18EA}"/>
                  </a:ext>
                </a:extLst>
              </p14:cNvPr>
              <p14:cNvContentPartPr/>
              <p14:nvPr/>
            </p14:nvContentPartPr>
            <p14:xfrm>
              <a:off x="1590000" y="1078196"/>
              <a:ext cx="252360" cy="22320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25A4E5C4-4361-4BEE-831D-C5FB840F18E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85680" y="1073876"/>
                <a:ext cx="2610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C3199F33-B686-47A8-BC20-26C83D6615B4}"/>
                  </a:ext>
                </a:extLst>
              </p14:cNvPr>
              <p14:cNvContentPartPr/>
              <p14:nvPr/>
            </p14:nvContentPartPr>
            <p14:xfrm>
              <a:off x="2067720" y="1097996"/>
              <a:ext cx="316440" cy="17748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C3199F33-B686-47A8-BC20-26C83D6615B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063400" y="1093676"/>
                <a:ext cx="32508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1B223090-89B0-4301-B181-9A97B3978FAD}"/>
                  </a:ext>
                </a:extLst>
              </p14:cNvPr>
              <p14:cNvContentPartPr/>
              <p14:nvPr/>
            </p14:nvContentPartPr>
            <p14:xfrm>
              <a:off x="2416560" y="1157756"/>
              <a:ext cx="86040" cy="9180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1B223090-89B0-4301-B181-9A97B3978FA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412240" y="1153436"/>
                <a:ext cx="9468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D6AA1664-0D85-4CD8-A9B5-26934D86F5D3}"/>
                  </a:ext>
                </a:extLst>
              </p14:cNvPr>
              <p14:cNvContentPartPr/>
              <p14:nvPr/>
            </p14:nvContentPartPr>
            <p14:xfrm>
              <a:off x="2428080" y="965876"/>
              <a:ext cx="20880" cy="612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D6AA1664-0D85-4CD8-A9B5-26934D86F5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423760" y="961556"/>
                <a:ext cx="29520" cy="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5253CBB3-D79A-43D8-96DC-D7C823D0A2C5}"/>
                  </a:ext>
                </a:extLst>
              </p14:cNvPr>
              <p14:cNvContentPartPr/>
              <p14:nvPr/>
            </p14:nvContentPartPr>
            <p14:xfrm>
              <a:off x="2649120" y="1115636"/>
              <a:ext cx="419040" cy="20952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5253CBB3-D79A-43D8-96DC-D7C823D0A2C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644800" y="1111316"/>
                <a:ext cx="42768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3D848DEA-C955-4E79-A87F-39B77F07E675}"/>
                  </a:ext>
                </a:extLst>
              </p14:cNvPr>
              <p14:cNvContentPartPr/>
              <p14:nvPr/>
            </p14:nvContentPartPr>
            <p14:xfrm>
              <a:off x="3085800" y="829796"/>
              <a:ext cx="253440" cy="52092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3D848DEA-C955-4E79-A87F-39B77F07E67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081480" y="825476"/>
                <a:ext cx="2620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1AFB97B2-9817-4F84-85E6-DE85729B8AC3}"/>
                  </a:ext>
                </a:extLst>
              </p14:cNvPr>
              <p14:cNvContentPartPr/>
              <p14:nvPr/>
            </p14:nvContentPartPr>
            <p14:xfrm>
              <a:off x="3414840" y="1151636"/>
              <a:ext cx="187200" cy="23544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1AFB97B2-9817-4F84-85E6-DE85729B8AC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410520" y="1147316"/>
                <a:ext cx="1958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98BAF0BB-3242-4FA1-B22E-58BEF686E1D1}"/>
                  </a:ext>
                </a:extLst>
              </p14:cNvPr>
              <p14:cNvContentPartPr/>
              <p14:nvPr/>
            </p14:nvContentPartPr>
            <p14:xfrm>
              <a:off x="3762240" y="1411916"/>
              <a:ext cx="208440" cy="34164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98BAF0BB-3242-4FA1-B22E-58BEF686E1D1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757920" y="1407596"/>
                <a:ext cx="21708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9883EBE9-2362-4571-964F-B556958F81F2}"/>
                  </a:ext>
                </a:extLst>
              </p14:cNvPr>
              <p14:cNvContentPartPr/>
              <p14:nvPr/>
            </p14:nvContentPartPr>
            <p14:xfrm>
              <a:off x="4614000" y="1183316"/>
              <a:ext cx="230040" cy="20772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9883EBE9-2362-4571-964F-B556958F81F2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09680" y="1178996"/>
                <a:ext cx="2386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C594FB7A-9751-4E8D-B904-C277E607D65B}"/>
                  </a:ext>
                </a:extLst>
              </p14:cNvPr>
              <p14:cNvContentPartPr/>
              <p14:nvPr/>
            </p14:nvContentPartPr>
            <p14:xfrm>
              <a:off x="4935120" y="1230836"/>
              <a:ext cx="249480" cy="20880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C594FB7A-9751-4E8D-B904-C277E607D65B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930800" y="1226516"/>
                <a:ext cx="2581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B66137C1-6C68-4C42-AB68-44E1D6C700CC}"/>
                  </a:ext>
                </a:extLst>
              </p14:cNvPr>
              <p14:cNvContentPartPr/>
              <p14:nvPr/>
            </p14:nvContentPartPr>
            <p14:xfrm>
              <a:off x="5296200" y="1297436"/>
              <a:ext cx="21960" cy="11484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B66137C1-6C68-4C42-AB68-44E1D6C700C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291880" y="1293116"/>
                <a:ext cx="3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BF9BCE84-6C7A-423A-B080-90880FAC9F70}"/>
                  </a:ext>
                </a:extLst>
              </p14:cNvPr>
              <p14:cNvContentPartPr/>
              <p14:nvPr/>
            </p14:nvContentPartPr>
            <p14:xfrm>
              <a:off x="5304840" y="1163516"/>
              <a:ext cx="5400" cy="468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BF9BCE84-6C7A-423A-B080-90880FAC9F70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00520" y="1159196"/>
                <a:ext cx="1404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FFD90613-C5BC-4C53-9A5E-C354ED12955D}"/>
                  </a:ext>
                </a:extLst>
              </p14:cNvPr>
              <p14:cNvContentPartPr/>
              <p14:nvPr/>
            </p14:nvContentPartPr>
            <p14:xfrm>
              <a:off x="5496360" y="1239476"/>
              <a:ext cx="311760" cy="20772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FFD90613-C5BC-4C53-9A5E-C354ED12955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492040" y="1235156"/>
                <a:ext cx="32040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0C8B4AA7-1DBF-4D13-BEF3-5A4D9259C02F}"/>
                  </a:ext>
                </a:extLst>
              </p14:cNvPr>
              <p14:cNvContentPartPr/>
              <p14:nvPr/>
            </p14:nvContentPartPr>
            <p14:xfrm>
              <a:off x="5924040" y="840596"/>
              <a:ext cx="163080" cy="57492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0C8B4AA7-1DBF-4D13-BEF3-5A4D9259C02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919720" y="836276"/>
                <a:ext cx="1717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2641E895-1A5C-4B49-94CB-43C24E6CC63D}"/>
                  </a:ext>
                </a:extLst>
              </p14:cNvPr>
              <p14:cNvContentPartPr/>
              <p14:nvPr/>
            </p14:nvContentPartPr>
            <p14:xfrm>
              <a:off x="5790480" y="1070636"/>
              <a:ext cx="244080" cy="2988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2641E895-1A5C-4B49-94CB-43C24E6CC63D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786160" y="1066316"/>
                <a:ext cx="252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CE1C5081-07A9-4D74-B783-76520C27881A}"/>
                  </a:ext>
                </a:extLst>
              </p14:cNvPr>
              <p14:cNvContentPartPr/>
              <p14:nvPr/>
            </p14:nvContentPartPr>
            <p14:xfrm>
              <a:off x="6249120" y="1184396"/>
              <a:ext cx="183240" cy="20700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CE1C5081-07A9-4D74-B783-76520C27881A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244800" y="1180076"/>
                <a:ext cx="19188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DC95EFEB-E866-48C1-98F7-8286C718B5C4}"/>
                  </a:ext>
                </a:extLst>
              </p14:cNvPr>
              <p14:cNvContentPartPr/>
              <p14:nvPr/>
            </p14:nvContentPartPr>
            <p14:xfrm>
              <a:off x="6513720" y="1564196"/>
              <a:ext cx="118800" cy="15156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DC95EFEB-E866-48C1-98F7-8286C718B5C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09400" y="1559876"/>
                <a:ext cx="1274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BA97C75F-195B-4329-B2D9-5AC2FC73CE3D}"/>
                  </a:ext>
                </a:extLst>
              </p14:cNvPr>
              <p14:cNvContentPartPr/>
              <p14:nvPr/>
            </p14:nvContentPartPr>
            <p14:xfrm>
              <a:off x="7037880" y="752036"/>
              <a:ext cx="380520" cy="63864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BA97C75F-195B-4329-B2D9-5AC2FC73CE3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33560" y="747716"/>
                <a:ext cx="38916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328DB9D1-6C8F-441D-901A-FF4B04917B55}"/>
                  </a:ext>
                </a:extLst>
              </p14:cNvPr>
              <p14:cNvContentPartPr/>
              <p14:nvPr/>
            </p14:nvContentPartPr>
            <p14:xfrm>
              <a:off x="7507320" y="1165316"/>
              <a:ext cx="386280" cy="23076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328DB9D1-6C8F-441D-901A-FF4B04917B55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503000" y="1160996"/>
                <a:ext cx="3949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1443EC55-4C1F-4B61-8EBC-89C4C6DDC332}"/>
                  </a:ext>
                </a:extLst>
              </p14:cNvPr>
              <p14:cNvContentPartPr/>
              <p14:nvPr/>
            </p14:nvContentPartPr>
            <p14:xfrm>
              <a:off x="7968480" y="1175036"/>
              <a:ext cx="280440" cy="23580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1443EC55-4C1F-4B61-8EBC-89C4C6DDC33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964160" y="1170716"/>
                <a:ext cx="2890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88DA6A97-C9BE-459C-994D-BB4C2BFCA4D3}"/>
                  </a:ext>
                </a:extLst>
              </p14:cNvPr>
              <p14:cNvContentPartPr/>
              <p14:nvPr/>
            </p14:nvContentPartPr>
            <p14:xfrm>
              <a:off x="8246400" y="1175396"/>
              <a:ext cx="363240" cy="25164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88DA6A97-C9BE-459C-994D-BB4C2BFCA4D3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8242080" y="1171076"/>
                <a:ext cx="37188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9CCFE67D-4C3E-4712-A401-63127C955FB9}"/>
                  </a:ext>
                </a:extLst>
              </p14:cNvPr>
              <p14:cNvContentPartPr/>
              <p14:nvPr/>
            </p14:nvContentPartPr>
            <p14:xfrm>
              <a:off x="8652840" y="868676"/>
              <a:ext cx="295200" cy="55980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9CCFE67D-4C3E-4712-A401-63127C955FB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8648520" y="864356"/>
                <a:ext cx="303840" cy="5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8A521273-2222-4B24-999E-3A2E9BC9FE73}"/>
                  </a:ext>
                </a:extLst>
              </p14:cNvPr>
              <p14:cNvContentPartPr/>
              <p14:nvPr/>
            </p14:nvContentPartPr>
            <p14:xfrm>
              <a:off x="8994120" y="1236956"/>
              <a:ext cx="443160" cy="22680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8A521273-2222-4B24-999E-3A2E9BC9FE7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989800" y="1232636"/>
                <a:ext cx="4518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516F90A1-6297-4D6E-B532-A2865B586B96}"/>
                  </a:ext>
                </a:extLst>
              </p14:cNvPr>
              <p14:cNvContentPartPr/>
              <p14:nvPr/>
            </p14:nvContentPartPr>
            <p14:xfrm>
              <a:off x="9535200" y="1252436"/>
              <a:ext cx="138240" cy="21168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516F90A1-6297-4D6E-B532-A2865B586B96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530880" y="1248116"/>
                <a:ext cx="1468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13177083-3F20-465A-8459-3D26AE84D8CE}"/>
                  </a:ext>
                </a:extLst>
              </p14:cNvPr>
              <p14:cNvContentPartPr/>
              <p14:nvPr/>
            </p14:nvContentPartPr>
            <p14:xfrm>
              <a:off x="9774960" y="1325876"/>
              <a:ext cx="186840" cy="169200"/>
            </p14:xfrm>
          </p:contentPart>
        </mc:Choice>
        <mc:Fallback xmlns=""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13177083-3F20-465A-8459-3D26AE84D8CE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9770640" y="1321556"/>
                <a:ext cx="1954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6" name="Input penna 85">
                <a:extLst>
                  <a:ext uri="{FF2B5EF4-FFF2-40B4-BE49-F238E27FC236}">
                    <a16:creationId xmlns:a16="http://schemas.microsoft.com/office/drawing/2014/main" id="{8093B470-50BF-40D0-86EA-4688B8759A54}"/>
                  </a:ext>
                </a:extLst>
              </p14:cNvPr>
              <p14:cNvContentPartPr/>
              <p14:nvPr/>
            </p14:nvContentPartPr>
            <p14:xfrm>
              <a:off x="10018320" y="897836"/>
              <a:ext cx="115560" cy="567360"/>
            </p14:xfrm>
          </p:contentPart>
        </mc:Choice>
        <mc:Fallback xmlns="">
          <p:pic>
            <p:nvPicPr>
              <p:cNvPr id="86" name="Input penna 85">
                <a:extLst>
                  <a:ext uri="{FF2B5EF4-FFF2-40B4-BE49-F238E27FC236}">
                    <a16:creationId xmlns:a16="http://schemas.microsoft.com/office/drawing/2014/main" id="{8093B470-50BF-40D0-86EA-4688B8759A54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0014000" y="893516"/>
                <a:ext cx="124200" cy="57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6182DBC9-4477-4CF0-809E-9CED7DBCA0FC}"/>
                  </a:ext>
                </a:extLst>
              </p14:cNvPr>
              <p14:cNvContentPartPr/>
              <p14:nvPr/>
            </p14:nvContentPartPr>
            <p14:xfrm>
              <a:off x="9836880" y="1144796"/>
              <a:ext cx="298440" cy="2484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6182DBC9-4477-4CF0-809E-9CED7DBCA0F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9832560" y="1140476"/>
                <a:ext cx="30708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8FF7321B-7878-42E3-9A3C-D81E86AFFE29}"/>
                  </a:ext>
                </a:extLst>
              </p14:cNvPr>
              <p14:cNvContentPartPr/>
              <p14:nvPr/>
            </p14:nvContentPartPr>
            <p14:xfrm>
              <a:off x="10226760" y="1306796"/>
              <a:ext cx="131040" cy="222840"/>
            </p14:xfrm>
          </p:contentPart>
        </mc:Choice>
        <mc:Fallback xmlns=""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8FF7321B-7878-42E3-9A3C-D81E86AFFE29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0222440" y="1302476"/>
                <a:ext cx="1396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B83022D1-88D3-45BB-ADF1-576EC79CB45A}"/>
                  </a:ext>
                </a:extLst>
              </p14:cNvPr>
              <p14:cNvContentPartPr/>
              <p14:nvPr/>
            </p14:nvContentPartPr>
            <p14:xfrm>
              <a:off x="10334760" y="1617836"/>
              <a:ext cx="127800" cy="109080"/>
            </p14:xfrm>
          </p:contentPart>
        </mc:Choice>
        <mc:Fallback xmlns=""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B83022D1-88D3-45BB-ADF1-576EC79CB45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0330440" y="1613516"/>
                <a:ext cx="1364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8F95DBDD-594A-4CC6-B95A-09AE2093FA7E}"/>
                  </a:ext>
                </a:extLst>
              </p14:cNvPr>
              <p14:cNvContentPartPr/>
              <p14:nvPr/>
            </p14:nvContentPartPr>
            <p14:xfrm>
              <a:off x="10759920" y="1266476"/>
              <a:ext cx="276840" cy="19368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8F95DBDD-594A-4CC6-B95A-09AE2093FA7E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0755600" y="1262156"/>
                <a:ext cx="2854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1" name="Input penna 90">
                <a:extLst>
                  <a:ext uri="{FF2B5EF4-FFF2-40B4-BE49-F238E27FC236}">
                    <a16:creationId xmlns:a16="http://schemas.microsoft.com/office/drawing/2014/main" id="{EFCD3A25-1E77-489A-AD91-CDD4D3785254}"/>
                  </a:ext>
                </a:extLst>
              </p14:cNvPr>
              <p14:cNvContentPartPr/>
              <p14:nvPr/>
            </p14:nvContentPartPr>
            <p14:xfrm>
              <a:off x="11115600" y="1256036"/>
              <a:ext cx="206280" cy="207000"/>
            </p14:xfrm>
          </p:contentPart>
        </mc:Choice>
        <mc:Fallback xmlns="">
          <p:pic>
            <p:nvPicPr>
              <p:cNvPr id="91" name="Input penna 90">
                <a:extLst>
                  <a:ext uri="{FF2B5EF4-FFF2-40B4-BE49-F238E27FC236}">
                    <a16:creationId xmlns:a16="http://schemas.microsoft.com/office/drawing/2014/main" id="{EFCD3A25-1E77-489A-AD91-CDD4D3785254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1111280" y="1251716"/>
                <a:ext cx="2149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EA283F6F-07D8-4BD4-A477-B00DE3D4BD28}"/>
                  </a:ext>
                </a:extLst>
              </p14:cNvPr>
              <p14:cNvContentPartPr/>
              <p14:nvPr/>
            </p14:nvContentPartPr>
            <p14:xfrm>
              <a:off x="11529240" y="1139756"/>
              <a:ext cx="74520" cy="14940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EA283F6F-07D8-4BD4-A477-B00DE3D4BD2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1524920" y="1135436"/>
                <a:ext cx="831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AC9F43B7-5D8B-47EF-AF47-0C74475B60FD}"/>
                  </a:ext>
                </a:extLst>
              </p14:cNvPr>
              <p14:cNvContentPartPr/>
              <p14:nvPr/>
            </p14:nvContentPartPr>
            <p14:xfrm>
              <a:off x="142080" y="1838156"/>
              <a:ext cx="261000" cy="21384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AC9F43B7-5D8B-47EF-AF47-0C74475B60FD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37760" y="1833836"/>
                <a:ext cx="26964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56644D49-B7E4-43AF-90C6-0950C9B28236}"/>
                  </a:ext>
                </a:extLst>
              </p14:cNvPr>
              <p14:cNvContentPartPr/>
              <p14:nvPr/>
            </p14:nvContentPartPr>
            <p14:xfrm>
              <a:off x="616200" y="1908716"/>
              <a:ext cx="99000" cy="65484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56644D49-B7E4-43AF-90C6-0950C9B28236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611880" y="1904396"/>
                <a:ext cx="10764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3AF4D6BE-7097-4039-8665-E16763EA311B}"/>
                  </a:ext>
                </a:extLst>
              </p14:cNvPr>
              <p14:cNvContentPartPr/>
              <p14:nvPr/>
            </p14:nvContentPartPr>
            <p14:xfrm>
              <a:off x="532320" y="1850036"/>
              <a:ext cx="333360" cy="200160"/>
            </p14:xfrm>
          </p:contentPart>
        </mc:Choice>
        <mc:Fallback xmlns=""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3AF4D6BE-7097-4039-8665-E16763EA311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28000" y="1845716"/>
                <a:ext cx="34200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AC5B2A29-1E86-4BBC-8F15-5628EDFAB4CD}"/>
                  </a:ext>
                </a:extLst>
              </p14:cNvPr>
              <p14:cNvContentPartPr/>
              <p14:nvPr/>
            </p14:nvContentPartPr>
            <p14:xfrm>
              <a:off x="993840" y="1796756"/>
              <a:ext cx="500040" cy="24516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AC5B2A29-1E86-4BBC-8F15-5628EDFAB4CD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989520" y="1792436"/>
                <a:ext cx="5086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0" name="Input penna 99">
                <a:extLst>
                  <a:ext uri="{FF2B5EF4-FFF2-40B4-BE49-F238E27FC236}">
                    <a16:creationId xmlns:a16="http://schemas.microsoft.com/office/drawing/2014/main" id="{8E3BB7EC-41FB-4615-B79C-55F8BF021746}"/>
                  </a:ext>
                </a:extLst>
              </p14:cNvPr>
              <p14:cNvContentPartPr/>
              <p14:nvPr/>
            </p14:nvContentPartPr>
            <p14:xfrm>
              <a:off x="1589640" y="1780196"/>
              <a:ext cx="376560" cy="213120"/>
            </p14:xfrm>
          </p:contentPart>
        </mc:Choice>
        <mc:Fallback xmlns="">
          <p:pic>
            <p:nvPicPr>
              <p:cNvPr id="100" name="Input penna 99">
                <a:extLst>
                  <a:ext uri="{FF2B5EF4-FFF2-40B4-BE49-F238E27FC236}">
                    <a16:creationId xmlns:a16="http://schemas.microsoft.com/office/drawing/2014/main" id="{8E3BB7EC-41FB-4615-B79C-55F8BF02174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585320" y="1775876"/>
                <a:ext cx="3852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1" name="Input penna 100">
                <a:extLst>
                  <a:ext uri="{FF2B5EF4-FFF2-40B4-BE49-F238E27FC236}">
                    <a16:creationId xmlns:a16="http://schemas.microsoft.com/office/drawing/2014/main" id="{D2B9FF4B-A236-41C6-89CD-F582E6E9D400}"/>
                  </a:ext>
                </a:extLst>
              </p14:cNvPr>
              <p14:cNvContentPartPr/>
              <p14:nvPr/>
            </p14:nvContentPartPr>
            <p14:xfrm>
              <a:off x="2013360" y="1726916"/>
              <a:ext cx="274320" cy="257760"/>
            </p14:xfrm>
          </p:contentPart>
        </mc:Choice>
        <mc:Fallback xmlns="">
          <p:pic>
            <p:nvPicPr>
              <p:cNvPr id="101" name="Input penna 100">
                <a:extLst>
                  <a:ext uri="{FF2B5EF4-FFF2-40B4-BE49-F238E27FC236}">
                    <a16:creationId xmlns:a16="http://schemas.microsoft.com/office/drawing/2014/main" id="{D2B9FF4B-A236-41C6-89CD-F582E6E9D40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009040" y="1722596"/>
                <a:ext cx="2829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B6C346D5-507A-4D78-BE10-3CD999EB2660}"/>
                  </a:ext>
                </a:extLst>
              </p14:cNvPr>
              <p14:cNvContentPartPr/>
              <p14:nvPr/>
            </p14:nvContentPartPr>
            <p14:xfrm>
              <a:off x="2034960" y="1848956"/>
              <a:ext cx="232560" cy="1440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B6C346D5-507A-4D78-BE10-3CD999EB266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030640" y="1844636"/>
                <a:ext cx="2412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3" name="Input penna 102">
                <a:extLst>
                  <a:ext uri="{FF2B5EF4-FFF2-40B4-BE49-F238E27FC236}">
                    <a16:creationId xmlns:a16="http://schemas.microsoft.com/office/drawing/2014/main" id="{FD87D149-B8E6-463C-8723-DCA57FF23538}"/>
                  </a:ext>
                </a:extLst>
              </p14:cNvPr>
              <p14:cNvContentPartPr/>
              <p14:nvPr/>
            </p14:nvContentPartPr>
            <p14:xfrm>
              <a:off x="2407560" y="1865156"/>
              <a:ext cx="56520" cy="121320"/>
            </p14:xfrm>
          </p:contentPart>
        </mc:Choice>
        <mc:Fallback xmlns="">
          <p:pic>
            <p:nvPicPr>
              <p:cNvPr id="103" name="Input penna 102">
                <a:extLst>
                  <a:ext uri="{FF2B5EF4-FFF2-40B4-BE49-F238E27FC236}">
                    <a16:creationId xmlns:a16="http://schemas.microsoft.com/office/drawing/2014/main" id="{FD87D149-B8E6-463C-8723-DCA57FF2353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403240" y="1860836"/>
                <a:ext cx="651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FB3AAA74-4F89-4142-A014-4DC1B643DEEC}"/>
                  </a:ext>
                </a:extLst>
              </p14:cNvPr>
              <p14:cNvContentPartPr/>
              <p14:nvPr/>
            </p14:nvContentPartPr>
            <p14:xfrm>
              <a:off x="2433120" y="1706756"/>
              <a:ext cx="29160" cy="3924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FB3AAA74-4F89-4142-A014-4DC1B643DEE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428800" y="1702436"/>
                <a:ext cx="37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B1D92DD3-66D5-40DA-ABD7-819B6A71D67F}"/>
                  </a:ext>
                </a:extLst>
              </p14:cNvPr>
              <p14:cNvContentPartPr/>
              <p14:nvPr/>
            </p14:nvContentPartPr>
            <p14:xfrm>
              <a:off x="2606280" y="1787756"/>
              <a:ext cx="237600" cy="21888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B1D92DD3-66D5-40DA-ABD7-819B6A71D67F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601960" y="1783436"/>
                <a:ext cx="24624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6" name="Input penna 105">
                <a:extLst>
                  <a:ext uri="{FF2B5EF4-FFF2-40B4-BE49-F238E27FC236}">
                    <a16:creationId xmlns:a16="http://schemas.microsoft.com/office/drawing/2014/main" id="{9FEFB368-7A57-4B78-AF19-24D1D53A13FA}"/>
                  </a:ext>
                </a:extLst>
              </p14:cNvPr>
              <p14:cNvContentPartPr/>
              <p14:nvPr/>
            </p14:nvContentPartPr>
            <p14:xfrm>
              <a:off x="2913360" y="1812956"/>
              <a:ext cx="190800" cy="245880"/>
            </p14:xfrm>
          </p:contentPart>
        </mc:Choice>
        <mc:Fallback xmlns="">
          <p:pic>
            <p:nvPicPr>
              <p:cNvPr id="106" name="Input penna 105">
                <a:extLst>
                  <a:ext uri="{FF2B5EF4-FFF2-40B4-BE49-F238E27FC236}">
                    <a16:creationId xmlns:a16="http://schemas.microsoft.com/office/drawing/2014/main" id="{9FEFB368-7A57-4B78-AF19-24D1D53A13F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909040" y="1808636"/>
                <a:ext cx="19944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7" name="Input penna 106">
                <a:extLst>
                  <a:ext uri="{FF2B5EF4-FFF2-40B4-BE49-F238E27FC236}">
                    <a16:creationId xmlns:a16="http://schemas.microsoft.com/office/drawing/2014/main" id="{27E12F9D-9FE8-4B0D-B9F7-5FCC4702B9AD}"/>
                  </a:ext>
                </a:extLst>
              </p14:cNvPr>
              <p14:cNvContentPartPr/>
              <p14:nvPr/>
            </p14:nvContentPartPr>
            <p14:xfrm>
              <a:off x="3195240" y="1844276"/>
              <a:ext cx="198000" cy="190080"/>
            </p14:xfrm>
          </p:contentPart>
        </mc:Choice>
        <mc:Fallback xmlns="">
          <p:pic>
            <p:nvPicPr>
              <p:cNvPr id="107" name="Input penna 106">
                <a:extLst>
                  <a:ext uri="{FF2B5EF4-FFF2-40B4-BE49-F238E27FC236}">
                    <a16:creationId xmlns:a16="http://schemas.microsoft.com/office/drawing/2014/main" id="{27E12F9D-9FE8-4B0D-B9F7-5FCC4702B9AD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190920" y="1839956"/>
                <a:ext cx="2066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8A6AC2F4-89F2-438B-9DEC-C928E4F98948}"/>
                  </a:ext>
                </a:extLst>
              </p14:cNvPr>
              <p14:cNvContentPartPr/>
              <p14:nvPr/>
            </p14:nvContentPartPr>
            <p14:xfrm>
              <a:off x="4041240" y="1825556"/>
              <a:ext cx="279000" cy="209880"/>
            </p14:xfrm>
          </p:contentPart>
        </mc:Choice>
        <mc:Fallback xmlns=""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8A6AC2F4-89F2-438B-9DEC-C928E4F98948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036920" y="1821236"/>
                <a:ext cx="287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086CC554-5149-4581-B5B0-A1049C693897}"/>
                  </a:ext>
                </a:extLst>
              </p14:cNvPr>
              <p14:cNvContentPartPr/>
              <p14:nvPr/>
            </p14:nvContentPartPr>
            <p14:xfrm>
              <a:off x="4301160" y="1497596"/>
              <a:ext cx="98640" cy="53892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086CC554-5149-4581-B5B0-A1049C69389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4296840" y="1493276"/>
                <a:ext cx="10728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0" name="Input penna 109">
                <a:extLst>
                  <a:ext uri="{FF2B5EF4-FFF2-40B4-BE49-F238E27FC236}">
                    <a16:creationId xmlns:a16="http://schemas.microsoft.com/office/drawing/2014/main" id="{DAD7215D-FF3F-4C87-862E-8AED3CE926C1}"/>
                  </a:ext>
                </a:extLst>
              </p14:cNvPr>
              <p14:cNvContentPartPr/>
              <p14:nvPr/>
            </p14:nvContentPartPr>
            <p14:xfrm>
              <a:off x="4491960" y="1689476"/>
              <a:ext cx="44640" cy="262800"/>
            </p14:xfrm>
          </p:contentPart>
        </mc:Choice>
        <mc:Fallback xmlns="">
          <p:pic>
            <p:nvPicPr>
              <p:cNvPr id="110" name="Input penna 109">
                <a:extLst>
                  <a:ext uri="{FF2B5EF4-FFF2-40B4-BE49-F238E27FC236}">
                    <a16:creationId xmlns:a16="http://schemas.microsoft.com/office/drawing/2014/main" id="{DAD7215D-FF3F-4C87-862E-8AED3CE926C1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4487640" y="1685156"/>
                <a:ext cx="53280" cy="27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uppo 119">
            <a:extLst>
              <a:ext uri="{FF2B5EF4-FFF2-40B4-BE49-F238E27FC236}">
                <a16:creationId xmlns:a16="http://schemas.microsoft.com/office/drawing/2014/main" id="{BA548FC5-C1AC-43B3-A6BA-8F26227CD32E}"/>
              </a:ext>
            </a:extLst>
          </p:cNvPr>
          <p:cNvGrpSpPr/>
          <p:nvPr/>
        </p:nvGrpSpPr>
        <p:grpSpPr>
          <a:xfrm>
            <a:off x="4949880" y="1863356"/>
            <a:ext cx="2749320" cy="548280"/>
            <a:chOff x="4949880" y="1863356"/>
            <a:chExt cx="2749320" cy="54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0AE35917-4BD3-4B5B-B7D3-B4964B304E24}"/>
                    </a:ext>
                  </a:extLst>
                </p14:cNvPr>
                <p14:cNvContentPartPr/>
                <p14:nvPr/>
              </p14:nvContentPartPr>
              <p14:xfrm>
                <a:off x="4949880" y="1867316"/>
                <a:ext cx="323640" cy="2336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0AE35917-4BD3-4B5B-B7D3-B4964B304E2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945560" y="1862996"/>
                  <a:ext cx="3322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8F0ACDFA-3C22-427F-B30A-B5F1BFC0428F}"/>
                    </a:ext>
                  </a:extLst>
                </p14:cNvPr>
                <p14:cNvContentPartPr/>
                <p14:nvPr/>
              </p14:nvContentPartPr>
              <p14:xfrm>
                <a:off x="5487360" y="1925276"/>
                <a:ext cx="257760" cy="1710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8F0ACDFA-3C22-427F-B30A-B5F1BFC0428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483040" y="1920956"/>
                  <a:ext cx="2664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20263CFF-19CF-4A28-A382-9D80EEAD5FD1}"/>
                    </a:ext>
                  </a:extLst>
                </p14:cNvPr>
                <p14:cNvContentPartPr/>
                <p14:nvPr/>
              </p14:nvContentPartPr>
              <p14:xfrm>
                <a:off x="5836560" y="1906916"/>
                <a:ext cx="493920" cy="2361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20263CFF-19CF-4A28-A382-9D80EEAD5FD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832240" y="1902596"/>
                  <a:ext cx="5025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001CC2E4-B6A6-48CB-BC8B-E1A182CE8171}"/>
                    </a:ext>
                  </a:extLst>
                </p14:cNvPr>
                <p14:cNvContentPartPr/>
                <p14:nvPr/>
              </p14:nvContentPartPr>
              <p14:xfrm>
                <a:off x="6513720" y="1959836"/>
                <a:ext cx="530280" cy="1861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001CC2E4-B6A6-48CB-BC8B-E1A182CE817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09400" y="1955516"/>
                  <a:ext cx="5389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E3B9302D-525D-45CC-856E-C554E4B6C60F}"/>
                    </a:ext>
                  </a:extLst>
                </p14:cNvPr>
                <p14:cNvContentPartPr/>
                <p14:nvPr/>
              </p14:nvContentPartPr>
              <p14:xfrm>
                <a:off x="7080360" y="1863356"/>
                <a:ext cx="410760" cy="2998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E3B9302D-525D-45CC-856E-C554E4B6C60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076040" y="1859036"/>
                  <a:ext cx="4194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109800C9-93FD-436B-B057-6975D9AD980C}"/>
                    </a:ext>
                  </a:extLst>
                </p14:cNvPr>
                <p14:cNvContentPartPr/>
                <p14:nvPr/>
              </p14:nvContentPartPr>
              <p14:xfrm>
                <a:off x="7536120" y="2242796"/>
                <a:ext cx="163080" cy="1688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109800C9-93FD-436B-B057-6975D9AD980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531800" y="2238476"/>
                  <a:ext cx="171720" cy="17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8" name="Input penna 117">
                <a:extLst>
                  <a:ext uri="{FF2B5EF4-FFF2-40B4-BE49-F238E27FC236}">
                    <a16:creationId xmlns:a16="http://schemas.microsoft.com/office/drawing/2014/main" id="{EA40D9D4-8309-430A-AB18-A62A276649CB}"/>
                  </a:ext>
                </a:extLst>
              </p14:cNvPr>
              <p14:cNvContentPartPr/>
              <p14:nvPr/>
            </p14:nvContentPartPr>
            <p14:xfrm>
              <a:off x="8047680" y="2010596"/>
              <a:ext cx="118800" cy="129240"/>
            </p14:xfrm>
          </p:contentPart>
        </mc:Choice>
        <mc:Fallback xmlns="">
          <p:pic>
            <p:nvPicPr>
              <p:cNvPr id="118" name="Input penna 117">
                <a:extLst>
                  <a:ext uri="{FF2B5EF4-FFF2-40B4-BE49-F238E27FC236}">
                    <a16:creationId xmlns:a16="http://schemas.microsoft.com/office/drawing/2014/main" id="{EA40D9D4-8309-430A-AB18-A62A276649CB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8043360" y="2006276"/>
                <a:ext cx="12744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9" name="Input penna 118">
                <a:extLst>
                  <a:ext uri="{FF2B5EF4-FFF2-40B4-BE49-F238E27FC236}">
                    <a16:creationId xmlns:a16="http://schemas.microsoft.com/office/drawing/2014/main" id="{259B67B8-592C-4D5E-9A46-8A364C26792E}"/>
                  </a:ext>
                </a:extLst>
              </p14:cNvPr>
              <p14:cNvContentPartPr/>
              <p14:nvPr/>
            </p14:nvContentPartPr>
            <p14:xfrm>
              <a:off x="8048400" y="1789196"/>
              <a:ext cx="62280" cy="60840"/>
            </p14:xfrm>
          </p:contentPart>
        </mc:Choice>
        <mc:Fallback xmlns="">
          <p:pic>
            <p:nvPicPr>
              <p:cNvPr id="119" name="Input penna 118">
                <a:extLst>
                  <a:ext uri="{FF2B5EF4-FFF2-40B4-BE49-F238E27FC236}">
                    <a16:creationId xmlns:a16="http://schemas.microsoft.com/office/drawing/2014/main" id="{259B67B8-592C-4D5E-9A46-8A364C26792E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044080" y="1784876"/>
                <a:ext cx="7092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21" name="Input penna 120">
                <a:extLst>
                  <a:ext uri="{FF2B5EF4-FFF2-40B4-BE49-F238E27FC236}">
                    <a16:creationId xmlns:a16="http://schemas.microsoft.com/office/drawing/2014/main" id="{F17A39E1-2878-4743-9AA8-E0BCE7ECECA3}"/>
                  </a:ext>
                </a:extLst>
              </p14:cNvPr>
              <p14:cNvContentPartPr/>
              <p14:nvPr/>
            </p14:nvContentPartPr>
            <p14:xfrm>
              <a:off x="8484720" y="2152436"/>
              <a:ext cx="24120" cy="55440"/>
            </p14:xfrm>
          </p:contentPart>
        </mc:Choice>
        <mc:Fallback xmlns="">
          <p:pic>
            <p:nvPicPr>
              <p:cNvPr id="121" name="Input penna 120">
                <a:extLst>
                  <a:ext uri="{FF2B5EF4-FFF2-40B4-BE49-F238E27FC236}">
                    <a16:creationId xmlns:a16="http://schemas.microsoft.com/office/drawing/2014/main" id="{F17A39E1-2878-4743-9AA8-E0BCE7ECECA3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8480400" y="2148116"/>
                <a:ext cx="32760" cy="6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uppo 125">
            <a:extLst>
              <a:ext uri="{FF2B5EF4-FFF2-40B4-BE49-F238E27FC236}">
                <a16:creationId xmlns:a16="http://schemas.microsoft.com/office/drawing/2014/main" id="{67D12100-5E46-48CB-A385-D4E0F9943B12}"/>
              </a:ext>
            </a:extLst>
          </p:cNvPr>
          <p:cNvGrpSpPr/>
          <p:nvPr/>
        </p:nvGrpSpPr>
        <p:grpSpPr>
          <a:xfrm>
            <a:off x="8794320" y="1972796"/>
            <a:ext cx="376560" cy="273240"/>
            <a:chOff x="8794320" y="1972796"/>
            <a:chExt cx="376560" cy="2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F7A05EC0-078B-4975-9BB1-36D725234C15}"/>
                    </a:ext>
                  </a:extLst>
                </p14:cNvPr>
                <p14:cNvContentPartPr/>
                <p14:nvPr/>
              </p14:nvContentPartPr>
              <p14:xfrm>
                <a:off x="8794320" y="1972796"/>
                <a:ext cx="200160" cy="2268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F7A05EC0-078B-4975-9BB1-36D725234C1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790000" y="1968476"/>
                  <a:ext cx="2088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418E69AA-14AA-4FC1-AE41-12627F345C9A}"/>
                    </a:ext>
                  </a:extLst>
                </p14:cNvPr>
                <p14:cNvContentPartPr/>
                <p14:nvPr/>
              </p14:nvContentPartPr>
              <p14:xfrm>
                <a:off x="9112560" y="2203196"/>
                <a:ext cx="58320" cy="4284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418E69AA-14AA-4FC1-AE41-12627F345C9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108240" y="2198876"/>
                  <a:ext cx="66960" cy="5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4" name="Input penna 123">
                <a:extLst>
                  <a:ext uri="{FF2B5EF4-FFF2-40B4-BE49-F238E27FC236}">
                    <a16:creationId xmlns:a16="http://schemas.microsoft.com/office/drawing/2014/main" id="{49A94741-A42B-4001-81B4-3A1ADECF3020}"/>
                  </a:ext>
                </a:extLst>
              </p14:cNvPr>
              <p14:cNvContentPartPr/>
              <p14:nvPr/>
            </p14:nvContentPartPr>
            <p14:xfrm>
              <a:off x="9536280" y="1980716"/>
              <a:ext cx="44280" cy="46440"/>
            </p14:xfrm>
          </p:contentPart>
        </mc:Choice>
        <mc:Fallback xmlns="">
          <p:pic>
            <p:nvPicPr>
              <p:cNvPr id="124" name="Input penna 123">
                <a:extLst>
                  <a:ext uri="{FF2B5EF4-FFF2-40B4-BE49-F238E27FC236}">
                    <a16:creationId xmlns:a16="http://schemas.microsoft.com/office/drawing/2014/main" id="{49A94741-A42B-4001-81B4-3A1ADECF3020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9531960" y="1976396"/>
                <a:ext cx="529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5" name="Input penna 124">
                <a:extLst>
                  <a:ext uri="{FF2B5EF4-FFF2-40B4-BE49-F238E27FC236}">
                    <a16:creationId xmlns:a16="http://schemas.microsoft.com/office/drawing/2014/main" id="{2ACC8855-9FF1-4A49-B1D5-DF111AC3390D}"/>
                  </a:ext>
                </a:extLst>
              </p14:cNvPr>
              <p14:cNvContentPartPr/>
              <p14:nvPr/>
            </p14:nvContentPartPr>
            <p14:xfrm>
              <a:off x="9544560" y="2194556"/>
              <a:ext cx="25200" cy="34200"/>
            </p14:xfrm>
          </p:contentPart>
        </mc:Choice>
        <mc:Fallback xmlns="">
          <p:pic>
            <p:nvPicPr>
              <p:cNvPr id="125" name="Input penna 124">
                <a:extLst>
                  <a:ext uri="{FF2B5EF4-FFF2-40B4-BE49-F238E27FC236}">
                    <a16:creationId xmlns:a16="http://schemas.microsoft.com/office/drawing/2014/main" id="{2ACC8855-9FF1-4A49-B1D5-DF111AC3390D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9540240" y="2190236"/>
                <a:ext cx="3384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uppo 139">
            <a:extLst>
              <a:ext uri="{FF2B5EF4-FFF2-40B4-BE49-F238E27FC236}">
                <a16:creationId xmlns:a16="http://schemas.microsoft.com/office/drawing/2014/main" id="{D6D5D703-5210-4FD1-A5D1-92EC4EF328C7}"/>
              </a:ext>
            </a:extLst>
          </p:cNvPr>
          <p:cNvGrpSpPr/>
          <p:nvPr/>
        </p:nvGrpSpPr>
        <p:grpSpPr>
          <a:xfrm>
            <a:off x="548160" y="2619716"/>
            <a:ext cx="943920" cy="734040"/>
            <a:chOff x="548160" y="2619716"/>
            <a:chExt cx="943920" cy="73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9B2ABCC4-9362-481F-BB05-BAFE5D90C039}"/>
                    </a:ext>
                  </a:extLst>
                </p14:cNvPr>
                <p14:cNvContentPartPr/>
                <p14:nvPr/>
              </p14:nvContentPartPr>
              <p14:xfrm>
                <a:off x="860640" y="2715836"/>
                <a:ext cx="418320" cy="34596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9B2ABCC4-9362-481F-BB05-BAFE5D90C03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56320" y="2711516"/>
                  <a:ext cx="42696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A4DC4E90-77BC-4E01-8227-524AF4C8B832}"/>
                    </a:ext>
                  </a:extLst>
                </p14:cNvPr>
                <p14:cNvContentPartPr/>
                <p14:nvPr/>
              </p14:nvContentPartPr>
              <p14:xfrm>
                <a:off x="1398840" y="3110756"/>
                <a:ext cx="93240" cy="24300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A4DC4E90-77BC-4E01-8227-524AF4C8B83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394520" y="3106436"/>
                  <a:ext cx="1018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EA06E704-0476-47A9-B1DA-07F9D0D0882B}"/>
                    </a:ext>
                  </a:extLst>
                </p14:cNvPr>
                <p14:cNvContentPartPr/>
                <p14:nvPr/>
              </p14:nvContentPartPr>
              <p14:xfrm>
                <a:off x="548160" y="2619716"/>
                <a:ext cx="291960" cy="62172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EA06E704-0476-47A9-B1DA-07F9D0D0882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43840" y="2615396"/>
                  <a:ext cx="300600" cy="63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FB0AB285-2DC1-47E4-B253-11CF7E8F2EDF}"/>
              </a:ext>
            </a:extLst>
          </p:cNvPr>
          <p:cNvGrpSpPr/>
          <p:nvPr/>
        </p:nvGrpSpPr>
        <p:grpSpPr>
          <a:xfrm>
            <a:off x="1750920" y="2423156"/>
            <a:ext cx="800280" cy="790560"/>
            <a:chOff x="1750920" y="2423156"/>
            <a:chExt cx="800280" cy="79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4B97AC90-8156-4884-B2C5-A27C98173CD3}"/>
                    </a:ext>
                  </a:extLst>
                </p14:cNvPr>
                <p14:cNvContentPartPr/>
                <p14:nvPr/>
              </p14:nvContentPartPr>
              <p14:xfrm>
                <a:off x="1750920" y="2423156"/>
                <a:ext cx="383040" cy="59400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4B97AC90-8156-4884-B2C5-A27C98173CD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746600" y="2418836"/>
                  <a:ext cx="39168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B345E0A7-D84A-4900-BDAD-B3783AAB73CE}"/>
                    </a:ext>
                  </a:extLst>
                </p14:cNvPr>
                <p14:cNvContentPartPr/>
                <p14:nvPr/>
              </p14:nvContentPartPr>
              <p14:xfrm>
                <a:off x="2275440" y="2596676"/>
                <a:ext cx="275760" cy="61704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B345E0A7-D84A-4900-BDAD-B3783AAB73C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271120" y="2592356"/>
                  <a:ext cx="284400" cy="62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uppo 137">
            <a:extLst>
              <a:ext uri="{FF2B5EF4-FFF2-40B4-BE49-F238E27FC236}">
                <a16:creationId xmlns:a16="http://schemas.microsoft.com/office/drawing/2014/main" id="{81B2C150-6E9D-41A2-B685-A7619221DA1A}"/>
              </a:ext>
            </a:extLst>
          </p:cNvPr>
          <p:cNvGrpSpPr/>
          <p:nvPr/>
        </p:nvGrpSpPr>
        <p:grpSpPr>
          <a:xfrm>
            <a:off x="2800320" y="2816996"/>
            <a:ext cx="220680" cy="286560"/>
            <a:chOff x="2800320" y="2816996"/>
            <a:chExt cx="220680" cy="28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6C9A8526-3CBD-469C-BB09-AD7F144645BF}"/>
                    </a:ext>
                  </a:extLst>
                </p14:cNvPr>
                <p14:cNvContentPartPr/>
                <p14:nvPr/>
              </p14:nvContentPartPr>
              <p14:xfrm>
                <a:off x="2800320" y="2905916"/>
                <a:ext cx="220680" cy="259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6C9A8526-3CBD-469C-BB09-AD7F144645B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796000" y="2901596"/>
                  <a:ext cx="2293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33F56905-9BA4-4A87-91D3-53BD9EF532A4}"/>
                    </a:ext>
                  </a:extLst>
                </p14:cNvPr>
                <p14:cNvContentPartPr/>
                <p14:nvPr/>
              </p14:nvContentPartPr>
              <p14:xfrm>
                <a:off x="2908680" y="2816996"/>
                <a:ext cx="41400" cy="28656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33F56905-9BA4-4A87-91D3-53BD9EF532A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904360" y="2812676"/>
                  <a:ext cx="50040" cy="29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uppo 145">
            <a:extLst>
              <a:ext uri="{FF2B5EF4-FFF2-40B4-BE49-F238E27FC236}">
                <a16:creationId xmlns:a16="http://schemas.microsoft.com/office/drawing/2014/main" id="{7E29C002-1121-484A-BF26-D157B3C5A26B}"/>
              </a:ext>
            </a:extLst>
          </p:cNvPr>
          <p:cNvGrpSpPr/>
          <p:nvPr/>
        </p:nvGrpSpPr>
        <p:grpSpPr>
          <a:xfrm>
            <a:off x="3513120" y="2577596"/>
            <a:ext cx="730800" cy="774360"/>
            <a:chOff x="3513120" y="2577596"/>
            <a:chExt cx="730800" cy="77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6CD99D01-883E-49F7-B26B-BA2BCF72D063}"/>
                    </a:ext>
                  </a:extLst>
                </p14:cNvPr>
                <p14:cNvContentPartPr/>
                <p14:nvPr/>
              </p14:nvContentPartPr>
              <p14:xfrm>
                <a:off x="3513120" y="2577596"/>
                <a:ext cx="289440" cy="64224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6CD99D01-883E-49F7-B26B-BA2BCF72D06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508800" y="2573276"/>
                  <a:ext cx="298080" cy="65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67C65DB8-4255-4D9D-8873-0285F5CF0662}"/>
                    </a:ext>
                  </a:extLst>
                </p14:cNvPr>
                <p14:cNvContentPartPr/>
                <p14:nvPr/>
              </p14:nvContentPartPr>
              <p14:xfrm>
                <a:off x="3780600" y="2720516"/>
                <a:ext cx="290160" cy="30348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67C65DB8-4255-4D9D-8873-0285F5CF066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776280" y="2716196"/>
                  <a:ext cx="2988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ABD48467-78CA-4F49-B433-AFA3A04D4C9A}"/>
                    </a:ext>
                  </a:extLst>
                </p14:cNvPr>
                <p14:cNvContentPartPr/>
                <p14:nvPr/>
              </p14:nvContentPartPr>
              <p14:xfrm>
                <a:off x="4207920" y="3027596"/>
                <a:ext cx="29160" cy="100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ABD48467-78CA-4F49-B433-AFA3A04D4C9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203600" y="3023276"/>
                  <a:ext cx="378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E12FEA60-7DAA-4628-AAB9-256FD3FC5716}"/>
                    </a:ext>
                  </a:extLst>
                </p14:cNvPr>
                <p14:cNvContentPartPr/>
                <p14:nvPr/>
              </p14:nvContentPartPr>
              <p14:xfrm>
                <a:off x="4085520" y="3035516"/>
                <a:ext cx="158400" cy="31644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E12FEA60-7DAA-4628-AAB9-256FD3FC571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081200" y="3031196"/>
                  <a:ext cx="167040" cy="3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uppo 144">
            <a:extLst>
              <a:ext uri="{FF2B5EF4-FFF2-40B4-BE49-F238E27FC236}">
                <a16:creationId xmlns:a16="http://schemas.microsoft.com/office/drawing/2014/main" id="{AAC3568F-C4A1-4CF0-870E-FAA99B08350C}"/>
              </a:ext>
            </a:extLst>
          </p:cNvPr>
          <p:cNvGrpSpPr/>
          <p:nvPr/>
        </p:nvGrpSpPr>
        <p:grpSpPr>
          <a:xfrm>
            <a:off x="4579080" y="2505956"/>
            <a:ext cx="807480" cy="720720"/>
            <a:chOff x="4579080" y="2505956"/>
            <a:chExt cx="807480" cy="72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F9967317-9422-47EC-B27A-4845EBD75CBB}"/>
                    </a:ext>
                  </a:extLst>
                </p14:cNvPr>
                <p14:cNvContentPartPr/>
                <p14:nvPr/>
              </p14:nvContentPartPr>
              <p14:xfrm>
                <a:off x="4579080" y="2786396"/>
                <a:ext cx="320040" cy="23904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F9967317-9422-47EC-B27A-4845EBD75CB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574760" y="2782076"/>
                  <a:ext cx="328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15697964-0F71-4F43-B54F-F8ADF29545DD}"/>
                    </a:ext>
                  </a:extLst>
                </p14:cNvPr>
                <p14:cNvContentPartPr/>
                <p14:nvPr/>
              </p14:nvContentPartPr>
              <p14:xfrm>
                <a:off x="4876080" y="2505956"/>
                <a:ext cx="192240" cy="62964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15697964-0F71-4F43-B54F-F8ADF29545D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871760" y="2501636"/>
                  <a:ext cx="20088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1167C260-B135-4985-842D-7264EF57DDF1}"/>
                    </a:ext>
                  </a:extLst>
                </p14:cNvPr>
                <p14:cNvContentPartPr/>
                <p14:nvPr/>
              </p14:nvContentPartPr>
              <p14:xfrm>
                <a:off x="5179200" y="2537636"/>
                <a:ext cx="207360" cy="6890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1167C260-B135-4985-842D-7264EF57DDF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174880" y="2533316"/>
                  <a:ext cx="216000" cy="69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E67DA54A-F6A8-43CD-BCE2-ACA45668145D}"/>
                  </a:ext>
                </a:extLst>
              </p14:cNvPr>
              <p14:cNvContentPartPr/>
              <p14:nvPr/>
            </p14:nvContentPartPr>
            <p14:xfrm>
              <a:off x="5729640" y="2864876"/>
              <a:ext cx="93960" cy="2016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E67DA54A-F6A8-43CD-BCE2-ACA45668145D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725320" y="2860556"/>
                <a:ext cx="1026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48" name="Input penna 147">
                <a:extLst>
                  <a:ext uri="{FF2B5EF4-FFF2-40B4-BE49-F238E27FC236}">
                    <a16:creationId xmlns:a16="http://schemas.microsoft.com/office/drawing/2014/main" id="{C6A89832-380C-4C4D-9883-F30D2AF5059E}"/>
                  </a:ext>
                </a:extLst>
              </p14:cNvPr>
              <p14:cNvContentPartPr/>
              <p14:nvPr/>
            </p14:nvContentPartPr>
            <p14:xfrm>
              <a:off x="5704080" y="3020396"/>
              <a:ext cx="128880" cy="13320"/>
            </p14:xfrm>
          </p:contentPart>
        </mc:Choice>
        <mc:Fallback xmlns="">
          <p:pic>
            <p:nvPicPr>
              <p:cNvPr id="148" name="Input penna 147">
                <a:extLst>
                  <a:ext uri="{FF2B5EF4-FFF2-40B4-BE49-F238E27FC236}">
                    <a16:creationId xmlns:a16="http://schemas.microsoft.com/office/drawing/2014/main" id="{C6A89832-380C-4C4D-9883-F30D2AF5059E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5699760" y="3016076"/>
                <a:ext cx="13752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0" name="Gruppo 159">
            <a:extLst>
              <a:ext uri="{FF2B5EF4-FFF2-40B4-BE49-F238E27FC236}">
                <a16:creationId xmlns:a16="http://schemas.microsoft.com/office/drawing/2014/main" id="{08BBD1E2-44D8-44F6-AF27-E641C848277B}"/>
              </a:ext>
            </a:extLst>
          </p:cNvPr>
          <p:cNvGrpSpPr/>
          <p:nvPr/>
        </p:nvGrpSpPr>
        <p:grpSpPr>
          <a:xfrm>
            <a:off x="6338040" y="2684876"/>
            <a:ext cx="1335600" cy="585720"/>
            <a:chOff x="6338040" y="2684876"/>
            <a:chExt cx="1335600" cy="58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E6AEFCBF-783D-44CA-BB07-74C3B8FFDF69}"/>
                    </a:ext>
                  </a:extLst>
                </p14:cNvPr>
                <p14:cNvContentPartPr/>
                <p14:nvPr/>
              </p14:nvContentPartPr>
              <p14:xfrm>
                <a:off x="6338040" y="2684876"/>
                <a:ext cx="451800" cy="3272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E6AEFCBF-783D-44CA-BB07-74C3B8FFDF6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333720" y="2680556"/>
                  <a:ext cx="46044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875482B9-796B-4439-AC7F-1AC0B1972308}"/>
                    </a:ext>
                  </a:extLst>
                </p14:cNvPr>
                <p14:cNvContentPartPr/>
                <p14:nvPr/>
              </p14:nvContentPartPr>
              <p14:xfrm>
                <a:off x="6885960" y="2855156"/>
                <a:ext cx="218520" cy="1224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875482B9-796B-4439-AC7F-1AC0B1972308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881640" y="2850836"/>
                  <a:ext cx="227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8B0158C7-1DE2-4FD6-8B70-0F3281CC2693}"/>
                    </a:ext>
                  </a:extLst>
                </p14:cNvPr>
                <p14:cNvContentPartPr/>
                <p14:nvPr/>
              </p14:nvContentPartPr>
              <p14:xfrm>
                <a:off x="6991080" y="2786036"/>
                <a:ext cx="73440" cy="23148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8B0158C7-1DE2-4FD6-8B70-0F3281CC269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986760" y="2781716"/>
                  <a:ext cx="82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9D9AE456-F9D3-46FB-8E61-014829437421}"/>
                    </a:ext>
                  </a:extLst>
                </p14:cNvPr>
                <p14:cNvContentPartPr/>
                <p14:nvPr/>
              </p14:nvContentPartPr>
              <p14:xfrm>
                <a:off x="7257120" y="2708996"/>
                <a:ext cx="191880" cy="27720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9D9AE456-F9D3-46FB-8E61-01482943742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252800" y="2704676"/>
                  <a:ext cx="2005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DFB6BE8E-61D2-4B8F-ABC5-DA4CDAEE583E}"/>
                    </a:ext>
                  </a:extLst>
                </p14:cNvPr>
                <p14:cNvContentPartPr/>
                <p14:nvPr/>
              </p14:nvContentPartPr>
              <p14:xfrm>
                <a:off x="7455120" y="3006356"/>
                <a:ext cx="218520" cy="26424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DFB6BE8E-61D2-4B8F-ABC5-DA4CDAEE583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450800" y="3002036"/>
                  <a:ext cx="227160" cy="27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61" name="Input penna 160">
                <a:extLst>
                  <a:ext uri="{FF2B5EF4-FFF2-40B4-BE49-F238E27FC236}">
                    <a16:creationId xmlns:a16="http://schemas.microsoft.com/office/drawing/2014/main" id="{1E7A4BC6-042F-41A9-849B-BC40A99F86F4}"/>
                  </a:ext>
                </a:extLst>
              </p14:cNvPr>
              <p14:cNvContentPartPr/>
              <p14:nvPr/>
            </p14:nvContentPartPr>
            <p14:xfrm>
              <a:off x="6106200" y="2409116"/>
              <a:ext cx="252360" cy="604440"/>
            </p14:xfrm>
          </p:contentPart>
        </mc:Choice>
        <mc:Fallback xmlns="">
          <p:pic>
            <p:nvPicPr>
              <p:cNvPr id="161" name="Input penna 160">
                <a:extLst>
                  <a:ext uri="{FF2B5EF4-FFF2-40B4-BE49-F238E27FC236}">
                    <a16:creationId xmlns:a16="http://schemas.microsoft.com/office/drawing/2014/main" id="{1E7A4BC6-042F-41A9-849B-BC40A99F86F4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6101880" y="2404796"/>
                <a:ext cx="261000" cy="61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0AF56D89-AF24-435A-A608-D8AC5704368C}"/>
              </a:ext>
            </a:extLst>
          </p:cNvPr>
          <p:cNvGrpSpPr/>
          <p:nvPr/>
        </p:nvGrpSpPr>
        <p:grpSpPr>
          <a:xfrm>
            <a:off x="7926000" y="2441876"/>
            <a:ext cx="1674720" cy="640080"/>
            <a:chOff x="7926000" y="2441876"/>
            <a:chExt cx="1674720" cy="64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76FE38D6-D37D-4E35-98E6-2EE31B389B42}"/>
                    </a:ext>
                  </a:extLst>
                </p14:cNvPr>
                <p14:cNvContentPartPr/>
                <p14:nvPr/>
              </p14:nvContentPartPr>
              <p14:xfrm>
                <a:off x="7926000" y="2441876"/>
                <a:ext cx="291240" cy="5025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76FE38D6-D37D-4E35-98E6-2EE31B389B4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921680" y="2437556"/>
                  <a:ext cx="29988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9660B4E2-A593-4728-80AD-665D845462DB}"/>
                    </a:ext>
                  </a:extLst>
                </p14:cNvPr>
                <p14:cNvContentPartPr/>
                <p14:nvPr/>
              </p14:nvContentPartPr>
              <p14:xfrm>
                <a:off x="8423160" y="2849756"/>
                <a:ext cx="267840" cy="356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9660B4E2-A593-4728-80AD-665D845462D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418840" y="2845436"/>
                  <a:ext cx="2764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85A7B82F-67E1-40EE-9610-932F4375C66D}"/>
                    </a:ext>
                  </a:extLst>
                </p14:cNvPr>
                <p14:cNvContentPartPr/>
                <p14:nvPr/>
              </p14:nvContentPartPr>
              <p14:xfrm>
                <a:off x="8553480" y="2783516"/>
                <a:ext cx="37440" cy="2584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85A7B82F-67E1-40EE-9610-932F4375C66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549160" y="2779196"/>
                  <a:ext cx="460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02305F1B-90DE-4565-BD18-FE47F70DE53C}"/>
                    </a:ext>
                  </a:extLst>
                </p14:cNvPr>
                <p14:cNvContentPartPr/>
                <p14:nvPr/>
              </p14:nvContentPartPr>
              <p14:xfrm>
                <a:off x="8915640" y="2783156"/>
                <a:ext cx="232200" cy="18468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02305F1B-90DE-4565-BD18-FE47F70DE53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911320" y="2778836"/>
                  <a:ext cx="2408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C041EE19-6092-4AD1-AC41-D9F3C0FAB87D}"/>
                    </a:ext>
                  </a:extLst>
                </p14:cNvPr>
                <p14:cNvContentPartPr/>
                <p14:nvPr/>
              </p14:nvContentPartPr>
              <p14:xfrm>
                <a:off x="9136320" y="2513156"/>
                <a:ext cx="217440" cy="56880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C041EE19-6092-4AD1-AC41-D9F3C0FAB87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132000" y="2508836"/>
                  <a:ext cx="22608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8A571D3E-E759-4A52-8724-43809E20ECF2}"/>
                    </a:ext>
                  </a:extLst>
                </p14:cNvPr>
                <p14:cNvContentPartPr/>
                <p14:nvPr/>
              </p14:nvContentPartPr>
              <p14:xfrm>
                <a:off x="9392280" y="2516756"/>
                <a:ext cx="208440" cy="45612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8A571D3E-E759-4A52-8724-43809E20ECF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387960" y="2512436"/>
                  <a:ext cx="217080" cy="46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uppo 203">
            <a:extLst>
              <a:ext uri="{FF2B5EF4-FFF2-40B4-BE49-F238E27FC236}">
                <a16:creationId xmlns:a16="http://schemas.microsoft.com/office/drawing/2014/main" id="{B4125223-DB00-4B26-95E8-07F51D089D30}"/>
              </a:ext>
            </a:extLst>
          </p:cNvPr>
          <p:cNvGrpSpPr/>
          <p:nvPr/>
        </p:nvGrpSpPr>
        <p:grpSpPr>
          <a:xfrm>
            <a:off x="204720" y="3304796"/>
            <a:ext cx="2438640" cy="772560"/>
            <a:chOff x="204720" y="3304796"/>
            <a:chExt cx="2438640" cy="77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C95DB559-B263-412A-BBF7-B3D9109E58E4}"/>
                    </a:ext>
                  </a:extLst>
                </p14:cNvPr>
                <p14:cNvContentPartPr/>
                <p14:nvPr/>
              </p14:nvContentPartPr>
              <p14:xfrm>
                <a:off x="204720" y="3443036"/>
                <a:ext cx="431280" cy="53892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C95DB559-B263-412A-BBF7-B3D9109E58E4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00400" y="3438716"/>
                  <a:ext cx="439920" cy="54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565330A0-36B9-4DC8-B7CE-3C04185D5862}"/>
                    </a:ext>
                  </a:extLst>
                </p14:cNvPr>
                <p14:cNvContentPartPr/>
                <p14:nvPr/>
              </p14:nvContentPartPr>
              <p14:xfrm>
                <a:off x="500280" y="3835076"/>
                <a:ext cx="183960" cy="24228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565330A0-36B9-4DC8-B7CE-3C04185D586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95960" y="3830756"/>
                  <a:ext cx="1926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3983E8AB-DBA3-4344-92B6-6BC118DB02B5}"/>
                    </a:ext>
                  </a:extLst>
                </p14:cNvPr>
                <p14:cNvContentPartPr/>
                <p14:nvPr/>
              </p14:nvContentPartPr>
              <p14:xfrm>
                <a:off x="787200" y="3705836"/>
                <a:ext cx="451080" cy="30384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3983E8AB-DBA3-4344-92B6-6BC118DB02B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82880" y="3701516"/>
                  <a:ext cx="4597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AA2EFBA0-EF3A-457E-8531-45DC2D6346B7}"/>
                    </a:ext>
                  </a:extLst>
                </p14:cNvPr>
                <p14:cNvContentPartPr/>
                <p14:nvPr/>
              </p14:nvContentPartPr>
              <p14:xfrm>
                <a:off x="1346280" y="3691436"/>
                <a:ext cx="201600" cy="25812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AA2EFBA0-EF3A-457E-8531-45DC2D6346B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341960" y="3687116"/>
                  <a:ext cx="2102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EA54DDFC-3D36-445E-89DC-C9B0B2297562}"/>
                    </a:ext>
                  </a:extLst>
                </p14:cNvPr>
                <p14:cNvContentPartPr/>
                <p14:nvPr/>
              </p14:nvContentPartPr>
              <p14:xfrm>
                <a:off x="1627440" y="3711956"/>
                <a:ext cx="242640" cy="20736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EA54DDFC-3D36-445E-89DC-C9B0B229756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623120" y="3707636"/>
                  <a:ext cx="2512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29637583-E5E4-4630-8A76-FF11B326015B}"/>
                    </a:ext>
                  </a:extLst>
                </p14:cNvPr>
                <p14:cNvContentPartPr/>
                <p14:nvPr/>
              </p14:nvContentPartPr>
              <p14:xfrm>
                <a:off x="1964040" y="3304796"/>
                <a:ext cx="247320" cy="55332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29637583-E5E4-4630-8A76-FF11B326015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959720" y="3300476"/>
                  <a:ext cx="25596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12508BD6-7004-4258-98EE-99872975E7C4}"/>
                    </a:ext>
                  </a:extLst>
                </p14:cNvPr>
                <p14:cNvContentPartPr/>
                <p14:nvPr/>
              </p14:nvContentPartPr>
              <p14:xfrm>
                <a:off x="1921920" y="3531236"/>
                <a:ext cx="189720" cy="2844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12508BD6-7004-4258-98EE-99872975E7C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917600" y="3526916"/>
                  <a:ext cx="1983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81CA3BFC-B3F3-4A8C-88BF-6E9E2278CE4F}"/>
                    </a:ext>
                  </a:extLst>
                </p14:cNvPr>
                <p14:cNvContentPartPr/>
                <p14:nvPr/>
              </p14:nvContentPartPr>
              <p14:xfrm>
                <a:off x="2264640" y="3646076"/>
                <a:ext cx="378720" cy="2692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81CA3BFC-B3F3-4A8C-88BF-6E9E2278CE4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260320" y="3641756"/>
                  <a:ext cx="387360" cy="27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uppo 202">
            <a:extLst>
              <a:ext uri="{FF2B5EF4-FFF2-40B4-BE49-F238E27FC236}">
                <a16:creationId xmlns:a16="http://schemas.microsoft.com/office/drawing/2014/main" id="{0690E732-81D3-4F8E-8E51-753671AD9E41}"/>
              </a:ext>
            </a:extLst>
          </p:cNvPr>
          <p:cNvGrpSpPr/>
          <p:nvPr/>
        </p:nvGrpSpPr>
        <p:grpSpPr>
          <a:xfrm>
            <a:off x="3161400" y="3608636"/>
            <a:ext cx="320400" cy="419400"/>
            <a:chOff x="3161400" y="3608636"/>
            <a:chExt cx="320400" cy="41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713851B8-A330-416A-A2FF-E8E5C7072A57}"/>
                    </a:ext>
                  </a:extLst>
                </p14:cNvPr>
                <p14:cNvContentPartPr/>
                <p14:nvPr/>
              </p14:nvContentPartPr>
              <p14:xfrm>
                <a:off x="3161400" y="3848756"/>
                <a:ext cx="320400" cy="1792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713851B8-A330-416A-A2FF-E8E5C7072A5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157080" y="3844436"/>
                  <a:ext cx="3290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FC2972A1-921A-4E01-B5D0-7B0516E653E6}"/>
                    </a:ext>
                  </a:extLst>
                </p14:cNvPr>
                <p14:cNvContentPartPr/>
                <p14:nvPr/>
              </p14:nvContentPartPr>
              <p14:xfrm>
                <a:off x="3228720" y="3608636"/>
                <a:ext cx="240840" cy="1047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FC2972A1-921A-4E01-B5D0-7B0516E653E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224400" y="3604316"/>
                  <a:ext cx="24948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uppo 201">
            <a:extLst>
              <a:ext uri="{FF2B5EF4-FFF2-40B4-BE49-F238E27FC236}">
                <a16:creationId xmlns:a16="http://schemas.microsoft.com/office/drawing/2014/main" id="{C6B8BE0F-1278-4C71-AF21-0869EF2B437D}"/>
              </a:ext>
            </a:extLst>
          </p:cNvPr>
          <p:cNvGrpSpPr/>
          <p:nvPr/>
        </p:nvGrpSpPr>
        <p:grpSpPr>
          <a:xfrm>
            <a:off x="3941520" y="3482996"/>
            <a:ext cx="2878920" cy="669240"/>
            <a:chOff x="3941520" y="3482996"/>
            <a:chExt cx="2878920" cy="66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C9707D64-C034-452E-A3D7-B1FCC0BE9F11}"/>
                    </a:ext>
                  </a:extLst>
                </p14:cNvPr>
                <p14:cNvContentPartPr/>
                <p14:nvPr/>
              </p14:nvContentPartPr>
              <p14:xfrm>
                <a:off x="3941520" y="3552476"/>
                <a:ext cx="312840" cy="50580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C9707D64-C034-452E-A3D7-B1FCC0BE9F1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937200" y="3548156"/>
                  <a:ext cx="32148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ECC375EE-1242-4718-A410-28FA060E37CC}"/>
                    </a:ext>
                  </a:extLst>
                </p14:cNvPr>
                <p14:cNvContentPartPr/>
                <p14:nvPr/>
              </p14:nvContentPartPr>
              <p14:xfrm>
                <a:off x="4385040" y="3482996"/>
                <a:ext cx="34200" cy="23472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ECC375EE-1242-4718-A410-28FA060E37C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380720" y="3478676"/>
                  <a:ext cx="428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07954334-DEAA-464C-A7EF-2DE5F23BB622}"/>
                    </a:ext>
                  </a:extLst>
                </p14:cNvPr>
                <p14:cNvContentPartPr/>
                <p14:nvPr/>
              </p14:nvContentPartPr>
              <p14:xfrm>
                <a:off x="4575120" y="3833636"/>
                <a:ext cx="320400" cy="2325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07954334-DEAA-464C-A7EF-2DE5F23BB62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70800" y="3829316"/>
                  <a:ext cx="3290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09C56E30-34D2-4B98-8292-2F8E2CE27EDE}"/>
                    </a:ext>
                  </a:extLst>
                </p14:cNvPr>
                <p14:cNvContentPartPr/>
                <p14:nvPr/>
              </p14:nvContentPartPr>
              <p14:xfrm>
                <a:off x="5039160" y="3817436"/>
                <a:ext cx="265320" cy="26100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09C56E30-34D2-4B98-8292-2F8E2CE27ED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034840" y="3813116"/>
                  <a:ext cx="2739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1B4F9122-DD0C-468C-8C20-5A2E18728283}"/>
                    </a:ext>
                  </a:extLst>
                </p14:cNvPr>
                <p14:cNvContentPartPr/>
                <p14:nvPr/>
              </p14:nvContentPartPr>
              <p14:xfrm>
                <a:off x="5407800" y="3859556"/>
                <a:ext cx="300600" cy="24048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1B4F9122-DD0C-468C-8C20-5A2E1872828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403480" y="3855236"/>
                  <a:ext cx="3092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9BBA7763-5FEB-432B-A925-9654756BB1C8}"/>
                    </a:ext>
                  </a:extLst>
                </p14:cNvPr>
                <p14:cNvContentPartPr/>
                <p14:nvPr/>
              </p14:nvContentPartPr>
              <p14:xfrm>
                <a:off x="5741520" y="3858836"/>
                <a:ext cx="501480" cy="2574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9BBA7763-5FEB-432B-A925-9654756BB1C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737200" y="3854516"/>
                  <a:ext cx="5101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317B1A93-BCF2-46A4-8315-CB7A9FC9F325}"/>
                    </a:ext>
                  </a:extLst>
                </p14:cNvPr>
                <p14:cNvContentPartPr/>
                <p14:nvPr/>
              </p14:nvContentPartPr>
              <p14:xfrm>
                <a:off x="6279360" y="3510716"/>
                <a:ext cx="273960" cy="60300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317B1A93-BCF2-46A4-8315-CB7A9FC9F32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275040" y="3506396"/>
                  <a:ext cx="282600" cy="61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59444293-D843-432E-A0C0-54FFD1C6A4B7}"/>
                    </a:ext>
                  </a:extLst>
                </p14:cNvPr>
                <p14:cNvContentPartPr/>
                <p14:nvPr/>
              </p14:nvContentPartPr>
              <p14:xfrm>
                <a:off x="6620640" y="3925076"/>
                <a:ext cx="199800" cy="22716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59444293-D843-432E-A0C0-54FFD1C6A4B7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616320" y="3920756"/>
                  <a:ext cx="20844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uppo 200">
            <a:extLst>
              <a:ext uri="{FF2B5EF4-FFF2-40B4-BE49-F238E27FC236}">
                <a16:creationId xmlns:a16="http://schemas.microsoft.com/office/drawing/2014/main" id="{A132AF14-FF94-4530-BE4B-B4B94FF797C0}"/>
              </a:ext>
            </a:extLst>
          </p:cNvPr>
          <p:cNvGrpSpPr/>
          <p:nvPr/>
        </p:nvGrpSpPr>
        <p:grpSpPr>
          <a:xfrm>
            <a:off x="7242720" y="3579836"/>
            <a:ext cx="4872240" cy="728640"/>
            <a:chOff x="7242720" y="3579836"/>
            <a:chExt cx="4872240" cy="72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4D5B0DB4-0028-4FE0-9A6C-7840FB6685B9}"/>
                    </a:ext>
                  </a:extLst>
                </p14:cNvPr>
                <p14:cNvContentPartPr/>
                <p14:nvPr/>
              </p14:nvContentPartPr>
              <p14:xfrm>
                <a:off x="7242720" y="3825356"/>
                <a:ext cx="290160" cy="27432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4D5B0DB4-0028-4FE0-9A6C-7840FB6685B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238400" y="3821036"/>
                  <a:ext cx="2988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66A4D936-4F42-4EAF-B73D-F306456D2EDA}"/>
                    </a:ext>
                  </a:extLst>
                </p14:cNvPr>
                <p14:cNvContentPartPr/>
                <p14:nvPr/>
              </p14:nvContentPartPr>
              <p14:xfrm>
                <a:off x="7560600" y="3855596"/>
                <a:ext cx="313920" cy="22176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66A4D936-4F42-4EAF-B73D-F306456D2EDA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556280" y="3851276"/>
                  <a:ext cx="3225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CDAB3C3E-A590-49F2-B62D-9D3B181237A6}"/>
                    </a:ext>
                  </a:extLst>
                </p14:cNvPr>
                <p14:cNvContentPartPr/>
                <p14:nvPr/>
              </p14:nvContentPartPr>
              <p14:xfrm>
                <a:off x="7935720" y="3890156"/>
                <a:ext cx="568080" cy="30528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CDAB3C3E-A590-49F2-B62D-9D3B181237A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931400" y="3885836"/>
                  <a:ext cx="57672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D1D7E02D-A04C-4CB3-BB9B-B585C8573388}"/>
                    </a:ext>
                  </a:extLst>
                </p14:cNvPr>
                <p14:cNvContentPartPr/>
                <p14:nvPr/>
              </p14:nvContentPartPr>
              <p14:xfrm>
                <a:off x="8575440" y="3939476"/>
                <a:ext cx="453240" cy="2649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D1D7E02D-A04C-4CB3-BB9B-B585C8573388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571120" y="3935156"/>
                  <a:ext cx="4618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06848097-CB51-4B4C-9952-9C0C909500FA}"/>
                    </a:ext>
                  </a:extLst>
                </p14:cNvPr>
                <p14:cNvContentPartPr/>
                <p14:nvPr/>
              </p14:nvContentPartPr>
              <p14:xfrm>
                <a:off x="9070440" y="3921476"/>
                <a:ext cx="426960" cy="29412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06848097-CB51-4B4C-9952-9C0C909500F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066120" y="3917156"/>
                  <a:ext cx="4356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60AB59CE-7D22-4580-9486-D0917D1A94F9}"/>
                    </a:ext>
                  </a:extLst>
                </p14:cNvPr>
                <p14:cNvContentPartPr/>
                <p14:nvPr/>
              </p14:nvContentPartPr>
              <p14:xfrm>
                <a:off x="9609000" y="3783236"/>
                <a:ext cx="366120" cy="3726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60AB59CE-7D22-4580-9486-D0917D1A94F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9604680" y="3778916"/>
                  <a:ext cx="3747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85E30D81-0C4D-4AAC-A17D-54E8E1304B71}"/>
                    </a:ext>
                  </a:extLst>
                </p14:cNvPr>
                <p14:cNvContentPartPr/>
                <p14:nvPr/>
              </p14:nvContentPartPr>
              <p14:xfrm>
                <a:off x="9975120" y="3972596"/>
                <a:ext cx="175680" cy="22932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85E30D81-0C4D-4AAC-A17D-54E8E1304B71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9970800" y="3968276"/>
                  <a:ext cx="1843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B6BE1CD5-12A4-4989-8408-078B974CE579}"/>
                    </a:ext>
                  </a:extLst>
                </p14:cNvPr>
                <p14:cNvContentPartPr/>
                <p14:nvPr/>
              </p14:nvContentPartPr>
              <p14:xfrm>
                <a:off x="10243320" y="3579836"/>
                <a:ext cx="178200" cy="58788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B6BE1CD5-12A4-4989-8408-078B974CE57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239000" y="3575516"/>
                  <a:ext cx="18684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E922CC2A-B5A7-47FB-B418-A8C6D52C529B}"/>
                    </a:ext>
                  </a:extLst>
                </p14:cNvPr>
                <p14:cNvContentPartPr/>
                <p14:nvPr/>
              </p14:nvContentPartPr>
              <p14:xfrm>
                <a:off x="10088160" y="3828956"/>
                <a:ext cx="247320" cy="4500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E922CC2A-B5A7-47FB-B418-A8C6D52C529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083840" y="3824636"/>
                  <a:ext cx="2559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1ABD33CA-1615-4691-B0A2-5876926BE14D}"/>
                    </a:ext>
                  </a:extLst>
                </p14:cNvPr>
                <p14:cNvContentPartPr/>
                <p14:nvPr/>
              </p14:nvContentPartPr>
              <p14:xfrm>
                <a:off x="10457520" y="3629516"/>
                <a:ext cx="116640" cy="51300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1ABD33CA-1615-4691-B0A2-5876926BE14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0453200" y="3625196"/>
                  <a:ext cx="12528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692D66D5-64EE-4562-8F39-138B9D8D8D0E}"/>
                    </a:ext>
                  </a:extLst>
                </p14:cNvPr>
                <p14:cNvContentPartPr/>
                <p14:nvPr/>
              </p14:nvContentPartPr>
              <p14:xfrm>
                <a:off x="10286160" y="3827876"/>
                <a:ext cx="358920" cy="9036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692D66D5-64EE-4562-8F39-138B9D8D8D0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281840" y="3823556"/>
                  <a:ext cx="3675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F6EEA7EB-30D1-49A6-9281-BD68C03B948D}"/>
                    </a:ext>
                  </a:extLst>
                </p14:cNvPr>
                <p14:cNvContentPartPr/>
                <p14:nvPr/>
              </p14:nvContentPartPr>
              <p14:xfrm>
                <a:off x="10648320" y="3998156"/>
                <a:ext cx="252720" cy="1839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F6EEA7EB-30D1-49A6-9281-BD68C03B948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0644000" y="3993836"/>
                  <a:ext cx="2613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CB5BDBF9-E189-435E-99BE-A399F47B5118}"/>
                    </a:ext>
                  </a:extLst>
                </p14:cNvPr>
                <p14:cNvContentPartPr/>
                <p14:nvPr/>
              </p14:nvContentPartPr>
              <p14:xfrm>
                <a:off x="10950000" y="4002476"/>
                <a:ext cx="221760" cy="24660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CB5BDBF9-E189-435E-99BE-A399F47B5118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945680" y="3998156"/>
                  <a:ext cx="2304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64BDE317-0F2C-4DB2-8E18-739B66CF2755}"/>
                    </a:ext>
                  </a:extLst>
                </p14:cNvPr>
                <p14:cNvContentPartPr/>
                <p14:nvPr/>
              </p14:nvContentPartPr>
              <p14:xfrm>
                <a:off x="11225760" y="4066916"/>
                <a:ext cx="45720" cy="11952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64BDE317-0F2C-4DB2-8E18-739B66CF2755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1221440" y="4062596"/>
                  <a:ext cx="543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48090058-BABA-4AC3-9E6C-131DF81908A1}"/>
                    </a:ext>
                  </a:extLst>
                </p14:cNvPr>
                <p14:cNvContentPartPr/>
                <p14:nvPr/>
              </p14:nvContentPartPr>
              <p14:xfrm>
                <a:off x="11247360" y="3797276"/>
                <a:ext cx="36360" cy="2160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48090058-BABA-4AC3-9E6C-131DF81908A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1243040" y="3792956"/>
                  <a:ext cx="45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FEC6ADF5-A045-4843-A4A3-0B266FF3B538}"/>
                    </a:ext>
                  </a:extLst>
                </p14:cNvPr>
                <p14:cNvContentPartPr/>
                <p14:nvPr/>
              </p14:nvContentPartPr>
              <p14:xfrm>
                <a:off x="11333400" y="3979076"/>
                <a:ext cx="353520" cy="24084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FEC6ADF5-A045-4843-A4A3-0B266FF3B538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1329080" y="3974756"/>
                  <a:ext cx="3621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428665D6-7BB3-499F-B05D-D38B4320EDFF}"/>
                    </a:ext>
                  </a:extLst>
                </p14:cNvPr>
                <p14:cNvContentPartPr/>
                <p14:nvPr/>
              </p14:nvContentPartPr>
              <p14:xfrm>
                <a:off x="11702760" y="3592436"/>
                <a:ext cx="250920" cy="60948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428665D6-7BB3-499F-B05D-D38B4320EDFF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1698440" y="3588116"/>
                  <a:ext cx="259560" cy="6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038CBCB9-4C43-4C9A-AAF6-4248D09E79C4}"/>
                    </a:ext>
                  </a:extLst>
                </p14:cNvPr>
                <p14:cNvContentPartPr/>
                <p14:nvPr/>
              </p14:nvContentPartPr>
              <p14:xfrm>
                <a:off x="11861880" y="4055756"/>
                <a:ext cx="150120" cy="20052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038CBCB9-4C43-4C9A-AAF6-4248D09E79C4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1857560" y="4051436"/>
                  <a:ext cx="1587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91CEDB68-5B94-464A-AA0F-EC1036A8D1A4}"/>
                    </a:ext>
                  </a:extLst>
                </p14:cNvPr>
                <p14:cNvContentPartPr/>
                <p14:nvPr/>
              </p14:nvContentPartPr>
              <p14:xfrm>
                <a:off x="12102360" y="4294076"/>
                <a:ext cx="12600" cy="1440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91CEDB68-5B94-464A-AA0F-EC1036A8D1A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2098040" y="4289756"/>
                  <a:ext cx="2124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54" name="Input penna 253">
                <a:extLst>
                  <a:ext uri="{FF2B5EF4-FFF2-40B4-BE49-F238E27FC236}">
                    <a16:creationId xmlns:a16="http://schemas.microsoft.com/office/drawing/2014/main" id="{F9BBCD3A-5D23-4243-B6BA-36E65C7C3D87}"/>
                  </a:ext>
                </a:extLst>
              </p14:cNvPr>
              <p14:cNvContentPartPr/>
              <p14:nvPr/>
            </p14:nvContentPartPr>
            <p14:xfrm>
              <a:off x="12538910" y="6544188"/>
              <a:ext cx="86400" cy="35640"/>
            </p14:xfrm>
          </p:contentPart>
        </mc:Choice>
        <mc:Fallback xmlns="">
          <p:pic>
            <p:nvPicPr>
              <p:cNvPr id="254" name="Input penna 253">
                <a:extLst>
                  <a:ext uri="{FF2B5EF4-FFF2-40B4-BE49-F238E27FC236}">
                    <a16:creationId xmlns:a16="http://schemas.microsoft.com/office/drawing/2014/main" id="{F9BBCD3A-5D23-4243-B6BA-36E65C7C3D87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12534590" y="6539868"/>
                <a:ext cx="95040" cy="4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3" name="Gruppo 292">
            <a:extLst>
              <a:ext uri="{FF2B5EF4-FFF2-40B4-BE49-F238E27FC236}">
                <a16:creationId xmlns:a16="http://schemas.microsoft.com/office/drawing/2014/main" id="{2F641655-1743-4F7A-A56A-3D32E35C25B4}"/>
              </a:ext>
            </a:extLst>
          </p:cNvPr>
          <p:cNvGrpSpPr/>
          <p:nvPr/>
        </p:nvGrpSpPr>
        <p:grpSpPr>
          <a:xfrm>
            <a:off x="211920" y="4134596"/>
            <a:ext cx="11462760" cy="1969091"/>
            <a:chOff x="211920" y="4134596"/>
            <a:chExt cx="11462760" cy="196909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5985AF70-25F7-4965-9C6A-3173FCCDCA12}"/>
                    </a:ext>
                  </a:extLst>
                </p14:cNvPr>
                <p14:cNvContentPartPr/>
                <p14:nvPr/>
              </p14:nvContentPartPr>
              <p14:xfrm>
                <a:off x="1222440" y="4672436"/>
                <a:ext cx="86760" cy="1447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5985AF70-25F7-4965-9C6A-3173FCCDCA12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218120" y="4668116"/>
                  <a:ext cx="954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147FB1DE-C879-4D68-A2E0-0C820BA975ED}"/>
                    </a:ext>
                  </a:extLst>
                </p14:cNvPr>
                <p14:cNvContentPartPr/>
                <p14:nvPr/>
              </p14:nvContentPartPr>
              <p14:xfrm>
                <a:off x="1221000" y="4510436"/>
                <a:ext cx="25200" cy="3816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147FB1DE-C879-4D68-A2E0-0C820BA975ED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216680" y="4506116"/>
                  <a:ext cx="33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4651C1DF-2A32-4A10-B521-4B01605981F2}"/>
                    </a:ext>
                  </a:extLst>
                </p14:cNvPr>
                <p14:cNvContentPartPr/>
                <p14:nvPr/>
              </p14:nvContentPartPr>
              <p14:xfrm>
                <a:off x="1446720" y="4623476"/>
                <a:ext cx="313200" cy="20268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4651C1DF-2A32-4A10-B521-4B01605981F2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442400" y="4619156"/>
                  <a:ext cx="3218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7A925570-AA7E-4986-A673-E2D9AD7B72D1}"/>
                    </a:ext>
                  </a:extLst>
                </p14:cNvPr>
                <p14:cNvContentPartPr/>
                <p14:nvPr/>
              </p14:nvContentPartPr>
              <p14:xfrm>
                <a:off x="1878000" y="4195436"/>
                <a:ext cx="274320" cy="65376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7A925570-AA7E-4986-A673-E2D9AD7B72D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873680" y="4191116"/>
                  <a:ext cx="282960" cy="66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15DCA620-D16A-45F8-9350-D2E5DCE3942A}"/>
                    </a:ext>
                  </a:extLst>
                </p14:cNvPr>
                <p14:cNvContentPartPr/>
                <p14:nvPr/>
              </p14:nvContentPartPr>
              <p14:xfrm>
                <a:off x="1838400" y="4426556"/>
                <a:ext cx="190440" cy="680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15DCA620-D16A-45F8-9350-D2E5DCE3942A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834080" y="4422236"/>
                  <a:ext cx="1990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DC437FE8-DAA8-4F37-A4EB-B6B99649FBB9}"/>
                    </a:ext>
                  </a:extLst>
                </p14:cNvPr>
                <p14:cNvContentPartPr/>
                <p14:nvPr/>
              </p14:nvContentPartPr>
              <p14:xfrm>
                <a:off x="2305680" y="4611236"/>
                <a:ext cx="261360" cy="25992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DC437FE8-DAA8-4F37-A4EB-B6B99649FBB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301360" y="4606916"/>
                  <a:ext cx="2700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037824FA-0621-49F5-BA6D-8E4C593110D3}"/>
                    </a:ext>
                  </a:extLst>
                </p14:cNvPr>
                <p14:cNvContentPartPr/>
                <p14:nvPr/>
              </p14:nvContentPartPr>
              <p14:xfrm>
                <a:off x="2608080" y="4598636"/>
                <a:ext cx="539640" cy="29844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037824FA-0621-49F5-BA6D-8E4C593110D3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603760" y="4594316"/>
                  <a:ext cx="5482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508E5BEB-1169-44AB-845F-7EB49A884007}"/>
                    </a:ext>
                  </a:extLst>
                </p14:cNvPr>
                <p14:cNvContentPartPr/>
                <p14:nvPr/>
              </p14:nvContentPartPr>
              <p14:xfrm>
                <a:off x="3276960" y="4627796"/>
                <a:ext cx="374040" cy="31032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508E5BEB-1169-44AB-845F-7EB49A88400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3272640" y="4623476"/>
                  <a:ext cx="3826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A2C917A5-5B55-4687-BB2F-AA23399F3F66}"/>
                    </a:ext>
                  </a:extLst>
                </p14:cNvPr>
                <p14:cNvContentPartPr/>
                <p14:nvPr/>
              </p14:nvContentPartPr>
              <p14:xfrm>
                <a:off x="211920" y="4319636"/>
                <a:ext cx="242280" cy="4410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A2C917A5-5B55-4687-BB2F-AA23399F3F66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07600" y="4315316"/>
                  <a:ext cx="25092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A089ECA1-FFD0-4D12-BF4C-EACE1057E79E}"/>
                    </a:ext>
                  </a:extLst>
                </p14:cNvPr>
                <p14:cNvContentPartPr/>
                <p14:nvPr/>
              </p14:nvContentPartPr>
              <p14:xfrm>
                <a:off x="246840" y="4296236"/>
                <a:ext cx="169920" cy="2412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A089ECA1-FFD0-4D12-BF4C-EACE1057E79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42520" y="4291916"/>
                  <a:ext cx="1785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054B9947-3175-40C3-A6CC-104AF64C8832}"/>
                    </a:ext>
                  </a:extLst>
                </p14:cNvPr>
                <p14:cNvContentPartPr/>
                <p14:nvPr/>
              </p14:nvContentPartPr>
              <p14:xfrm>
                <a:off x="228480" y="4556516"/>
                <a:ext cx="162720" cy="2880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054B9947-3175-40C3-A6CC-104AF64C8832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224160" y="4552196"/>
                  <a:ext cx="1713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AFF643C8-9C96-47C7-864D-C1852600ECBA}"/>
                    </a:ext>
                  </a:extLst>
                </p14:cNvPr>
                <p14:cNvContentPartPr/>
                <p14:nvPr/>
              </p14:nvContentPartPr>
              <p14:xfrm>
                <a:off x="470040" y="4134596"/>
                <a:ext cx="145080" cy="19440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AFF643C8-9C96-47C7-864D-C1852600ECBA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65720" y="4130276"/>
                  <a:ext cx="153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4039F78C-5C2F-4159-A445-BCBDEF06E9C8}"/>
                    </a:ext>
                  </a:extLst>
                </p14:cNvPr>
                <p14:cNvContentPartPr/>
                <p14:nvPr/>
              </p14:nvContentPartPr>
              <p14:xfrm>
                <a:off x="3762960" y="4647956"/>
                <a:ext cx="288000" cy="31680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4039F78C-5C2F-4159-A445-BCBDEF06E9C8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758640" y="4643636"/>
                  <a:ext cx="29664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ABFD9EAF-B4E6-4FF6-BFDB-12130B23B4EA}"/>
                    </a:ext>
                  </a:extLst>
                </p14:cNvPr>
                <p14:cNvContentPartPr/>
                <p14:nvPr/>
              </p14:nvContentPartPr>
              <p14:xfrm>
                <a:off x="4162920" y="4626716"/>
                <a:ext cx="493560" cy="30708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ABFD9EAF-B4E6-4FF6-BFDB-12130B23B4EA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158600" y="4622396"/>
                  <a:ext cx="5022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A536842E-E4F0-463F-B90C-C1647B5AE199}"/>
                    </a:ext>
                  </a:extLst>
                </p14:cNvPr>
                <p14:cNvContentPartPr/>
                <p14:nvPr/>
              </p14:nvContentPartPr>
              <p14:xfrm>
                <a:off x="4745760" y="4744076"/>
                <a:ext cx="350280" cy="23904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A536842E-E4F0-463F-B90C-C1647B5AE19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741440" y="4739756"/>
                  <a:ext cx="3589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657EC040-F825-472F-A44F-EA4B0289EA9C}"/>
                    </a:ext>
                  </a:extLst>
                </p14:cNvPr>
                <p14:cNvContentPartPr/>
                <p14:nvPr/>
              </p14:nvContentPartPr>
              <p14:xfrm>
                <a:off x="5211600" y="4245116"/>
                <a:ext cx="167760" cy="62028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657EC040-F825-472F-A44F-EA4B0289EA9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207280" y="4240796"/>
                  <a:ext cx="176400" cy="62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C82EF073-E028-4AC5-AA98-A41E5B9DCF8E}"/>
                    </a:ext>
                  </a:extLst>
                </p14:cNvPr>
                <p14:cNvContentPartPr/>
                <p14:nvPr/>
              </p14:nvContentPartPr>
              <p14:xfrm>
                <a:off x="5103240" y="4503596"/>
                <a:ext cx="286560" cy="1584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C82EF073-E028-4AC5-AA98-A41E5B9DCF8E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098920" y="4499276"/>
                  <a:ext cx="2952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3F4393D5-5625-410E-9F66-666B3783669C}"/>
                    </a:ext>
                  </a:extLst>
                </p14:cNvPr>
                <p14:cNvContentPartPr/>
                <p14:nvPr/>
              </p14:nvContentPartPr>
              <p14:xfrm>
                <a:off x="5593200" y="4649396"/>
                <a:ext cx="222480" cy="29124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3F4393D5-5625-410E-9F66-666B3783669C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588880" y="4645076"/>
                  <a:ext cx="2311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12C6BC1B-09DD-4130-B494-92B80E022EAF}"/>
                    </a:ext>
                  </a:extLst>
                </p14:cNvPr>
                <p14:cNvContentPartPr/>
                <p14:nvPr/>
              </p14:nvContentPartPr>
              <p14:xfrm>
                <a:off x="6275040" y="4622396"/>
                <a:ext cx="435600" cy="42948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12C6BC1B-09DD-4130-B494-92B80E022EA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270720" y="4618076"/>
                  <a:ext cx="4442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02AF3DFB-6959-440F-B55C-67EDF6B3F819}"/>
                    </a:ext>
                  </a:extLst>
                </p14:cNvPr>
                <p14:cNvContentPartPr/>
                <p14:nvPr/>
              </p14:nvContentPartPr>
              <p14:xfrm>
                <a:off x="6780840" y="4847396"/>
                <a:ext cx="197280" cy="25956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02AF3DFB-6959-440F-B55C-67EDF6B3F819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776520" y="4843076"/>
                  <a:ext cx="2059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3196CA47-763A-4C7C-8165-F28827D64A81}"/>
                    </a:ext>
                  </a:extLst>
                </p14:cNvPr>
                <p14:cNvContentPartPr/>
                <p14:nvPr/>
              </p14:nvContentPartPr>
              <p14:xfrm>
                <a:off x="7194480" y="4820756"/>
                <a:ext cx="302400" cy="23832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3196CA47-763A-4C7C-8165-F28827D64A8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190160" y="4816436"/>
                  <a:ext cx="31104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DFB71F38-BC63-4C68-99FB-D2087E91E35D}"/>
                    </a:ext>
                  </a:extLst>
                </p14:cNvPr>
                <p14:cNvContentPartPr/>
                <p14:nvPr/>
              </p14:nvContentPartPr>
              <p14:xfrm>
                <a:off x="7563120" y="4411436"/>
                <a:ext cx="136080" cy="61596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DFB71F38-BC63-4C68-99FB-D2087E91E35D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558800" y="4407116"/>
                  <a:ext cx="144720" cy="6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550E1E98-C80A-46FE-B1F9-72F31BAA7A6E}"/>
                    </a:ext>
                  </a:extLst>
                </p14:cNvPr>
                <p14:cNvContentPartPr/>
                <p14:nvPr/>
              </p14:nvContentPartPr>
              <p14:xfrm>
                <a:off x="7755000" y="4822556"/>
                <a:ext cx="195840" cy="26856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550E1E98-C80A-46FE-B1F9-72F31BAA7A6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750680" y="4818236"/>
                  <a:ext cx="2044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EBAB6D42-AF7A-4F15-9ED1-2D11F84F46C5}"/>
                    </a:ext>
                  </a:extLst>
                </p14:cNvPr>
                <p14:cNvContentPartPr/>
                <p14:nvPr/>
              </p14:nvContentPartPr>
              <p14:xfrm>
                <a:off x="8134440" y="4823996"/>
                <a:ext cx="398160" cy="27288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EBAB6D42-AF7A-4F15-9ED1-2D11F84F46C5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8130120" y="4819676"/>
                  <a:ext cx="4068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9F50EC65-09D8-4734-9532-8FFD680C2A63}"/>
                    </a:ext>
                  </a:extLst>
                </p14:cNvPr>
                <p14:cNvContentPartPr/>
                <p14:nvPr/>
              </p14:nvContentPartPr>
              <p14:xfrm>
                <a:off x="8523600" y="4845596"/>
                <a:ext cx="234000" cy="27504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9F50EC65-09D8-4734-9532-8FFD680C2A63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8519280" y="4841276"/>
                  <a:ext cx="2426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C5453BD1-B7FD-4A13-BEC9-4BD41BF401C7}"/>
                    </a:ext>
                  </a:extLst>
                </p14:cNvPr>
                <p14:cNvContentPartPr/>
                <p14:nvPr/>
              </p14:nvContentPartPr>
              <p14:xfrm>
                <a:off x="8848320" y="5176076"/>
                <a:ext cx="119520" cy="16416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C5453BD1-B7FD-4A13-BEC9-4BD41BF401C7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8844000" y="5171756"/>
                  <a:ext cx="1281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ADDB1AC4-1578-4A5C-A1BD-60542751A1D9}"/>
                    </a:ext>
                  </a:extLst>
                </p14:cNvPr>
                <p14:cNvContentPartPr/>
                <p14:nvPr/>
              </p14:nvContentPartPr>
              <p14:xfrm>
                <a:off x="9312360" y="4766396"/>
                <a:ext cx="268200" cy="26280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ADDB1AC4-1578-4A5C-A1BD-60542751A1D9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9308040" y="4762076"/>
                  <a:ext cx="2768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EA8562F8-5BE6-483E-BACA-1D04D496EE5F}"/>
                    </a:ext>
                  </a:extLst>
                </p14:cNvPr>
                <p14:cNvContentPartPr/>
                <p14:nvPr/>
              </p14:nvContentPartPr>
              <p14:xfrm>
                <a:off x="9209760" y="4891316"/>
                <a:ext cx="453600" cy="56268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EA8562F8-5BE6-483E-BACA-1D04D496EE5F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205440" y="4886996"/>
                  <a:ext cx="46224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5129745B-6C88-4556-88D3-F8648228DDBC}"/>
                    </a:ext>
                  </a:extLst>
                </p14:cNvPr>
                <p14:cNvContentPartPr/>
                <p14:nvPr/>
              </p14:nvContentPartPr>
              <p14:xfrm>
                <a:off x="9678120" y="4820756"/>
                <a:ext cx="528120" cy="27504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5129745B-6C88-4556-88D3-F8648228DDBC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673800" y="4816436"/>
                  <a:ext cx="5367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14A88965-6BBD-4C9F-B713-142CDE09085D}"/>
                    </a:ext>
                  </a:extLst>
                </p14:cNvPr>
                <p14:cNvContentPartPr/>
                <p14:nvPr/>
              </p14:nvContentPartPr>
              <p14:xfrm>
                <a:off x="10217040" y="4797716"/>
                <a:ext cx="425520" cy="26712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14A88965-6BBD-4C9F-B713-142CDE09085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0212720" y="4793396"/>
                  <a:ext cx="4341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6598FF37-A77C-467A-BD43-F9B4ED683EB5}"/>
                    </a:ext>
                  </a:extLst>
                </p14:cNvPr>
                <p14:cNvContentPartPr/>
                <p14:nvPr/>
              </p14:nvContentPartPr>
              <p14:xfrm>
                <a:off x="10678560" y="4859636"/>
                <a:ext cx="208800" cy="28476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6598FF37-A77C-467A-BD43-F9B4ED683EB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0674240" y="4855316"/>
                  <a:ext cx="2174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E704B779-672C-46CD-A370-8497283AF8FE}"/>
                    </a:ext>
                  </a:extLst>
                </p14:cNvPr>
                <p14:cNvContentPartPr/>
                <p14:nvPr/>
              </p14:nvContentPartPr>
              <p14:xfrm>
                <a:off x="10982040" y="4436276"/>
                <a:ext cx="128880" cy="58932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E704B779-672C-46CD-A370-8497283AF8FE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0977720" y="4431956"/>
                  <a:ext cx="137520" cy="59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889705AA-43ED-42C7-9755-A4E4092AEFF5}"/>
                    </a:ext>
                  </a:extLst>
                </p14:cNvPr>
                <p14:cNvContentPartPr/>
                <p14:nvPr/>
              </p14:nvContentPartPr>
              <p14:xfrm>
                <a:off x="10797720" y="4715996"/>
                <a:ext cx="316440" cy="9252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889705AA-43ED-42C7-9755-A4E4092AEFF5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0793400" y="4711676"/>
                  <a:ext cx="3250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FEBDB295-01FF-47ED-A725-0CE0352F8E88}"/>
                    </a:ext>
                  </a:extLst>
                </p14:cNvPr>
                <p14:cNvContentPartPr/>
                <p14:nvPr/>
              </p14:nvContentPartPr>
              <p14:xfrm>
                <a:off x="11278320" y="4764956"/>
                <a:ext cx="171360" cy="31392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FEBDB295-01FF-47ED-A725-0CE0352F8E88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1274000" y="4760636"/>
                  <a:ext cx="1800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7EDD5F68-35D8-49A9-9121-A341200FF004}"/>
                    </a:ext>
                  </a:extLst>
                </p14:cNvPr>
                <p14:cNvContentPartPr/>
                <p14:nvPr/>
              </p14:nvContentPartPr>
              <p14:xfrm>
                <a:off x="11609880" y="4897076"/>
                <a:ext cx="38160" cy="14112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7EDD5F68-35D8-49A9-9121-A341200FF004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1605560" y="4892756"/>
                  <a:ext cx="468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4132494D-950B-4445-81BA-E313E31C6C0E}"/>
                    </a:ext>
                  </a:extLst>
                </p14:cNvPr>
                <p14:cNvContentPartPr/>
                <p14:nvPr/>
              </p14:nvContentPartPr>
              <p14:xfrm>
                <a:off x="11653800" y="4737236"/>
                <a:ext cx="20880" cy="4716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4132494D-950B-4445-81BA-E313E31C6C0E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1649480" y="4732916"/>
                  <a:ext cx="295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10A9AC7F-D0B9-42C9-86DE-9453B6BD6430}"/>
                    </a:ext>
                  </a:extLst>
                </p14:cNvPr>
                <p14:cNvContentPartPr/>
                <p14:nvPr/>
              </p14:nvContentPartPr>
              <p14:xfrm>
                <a:off x="11553504" y="5238607"/>
                <a:ext cx="114480" cy="972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10A9AC7F-D0B9-42C9-86DE-9453B6BD6430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1549184" y="5234287"/>
                  <a:ext cx="12312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F9A38671-01ED-4F42-8135-D681912FC986}"/>
                    </a:ext>
                  </a:extLst>
                </p14:cNvPr>
                <p14:cNvContentPartPr/>
                <p14:nvPr/>
              </p14:nvContentPartPr>
              <p14:xfrm>
                <a:off x="11553504" y="5314207"/>
                <a:ext cx="90000" cy="432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F9A38671-01ED-4F42-8135-D681912FC986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1549184" y="5309887"/>
                  <a:ext cx="9864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B71FCF10-8337-42D7-A769-0247575787D3}"/>
                    </a:ext>
                  </a:extLst>
                </p14:cNvPr>
                <p14:cNvContentPartPr/>
                <p14:nvPr/>
              </p14:nvContentPartPr>
              <p14:xfrm>
                <a:off x="221424" y="5427247"/>
                <a:ext cx="222480" cy="17172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B71FCF10-8337-42D7-A769-0247575787D3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217104" y="5422927"/>
                  <a:ext cx="2311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E22F71B0-1125-462F-8E7A-9A457B2E731A}"/>
                    </a:ext>
                  </a:extLst>
                </p14:cNvPr>
                <p14:cNvContentPartPr/>
                <p14:nvPr/>
              </p14:nvContentPartPr>
              <p14:xfrm>
                <a:off x="529224" y="5458207"/>
                <a:ext cx="398520" cy="19332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E22F71B0-1125-462F-8E7A-9A457B2E731A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524904" y="5453887"/>
                  <a:ext cx="4071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BC8C39C2-B84B-4AB6-8E17-D29186F24FCB}"/>
                    </a:ext>
                  </a:extLst>
                </p14:cNvPr>
                <p14:cNvContentPartPr/>
                <p14:nvPr/>
              </p14:nvContentPartPr>
              <p14:xfrm>
                <a:off x="1038264" y="5485927"/>
                <a:ext cx="351000" cy="15588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BC8C39C2-B84B-4AB6-8E17-D29186F24FCB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033944" y="5481607"/>
                  <a:ext cx="3596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2425253E-2AA9-4DDA-A0C4-3D50E7CE98D8}"/>
                    </a:ext>
                  </a:extLst>
                </p14:cNvPr>
                <p14:cNvContentPartPr/>
                <p14:nvPr/>
              </p14:nvContentPartPr>
              <p14:xfrm>
                <a:off x="1495824" y="5412847"/>
                <a:ext cx="249480" cy="24840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2425253E-2AA9-4DDA-A0C4-3D50E7CE98D8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491504" y="5408527"/>
                  <a:ext cx="25812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284581E8-9DD9-4D6D-A266-16B7D3487D17}"/>
                    </a:ext>
                  </a:extLst>
                </p14:cNvPr>
                <p14:cNvContentPartPr/>
                <p14:nvPr/>
              </p14:nvContentPartPr>
              <p14:xfrm>
                <a:off x="1823784" y="5498887"/>
                <a:ext cx="234360" cy="15768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284581E8-9DD9-4D6D-A266-16B7D3487D17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819464" y="5494567"/>
                  <a:ext cx="243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6094C63F-C04D-4981-8810-757559B24E3C}"/>
                    </a:ext>
                  </a:extLst>
                </p14:cNvPr>
                <p14:cNvContentPartPr/>
                <p14:nvPr/>
              </p14:nvContentPartPr>
              <p14:xfrm>
                <a:off x="2133024" y="5143207"/>
                <a:ext cx="163080" cy="51840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6094C63F-C04D-4981-8810-757559B24E3C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2128704" y="5138887"/>
                  <a:ext cx="17172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64" name="Input penna 263">
                  <a:extLst>
                    <a:ext uri="{FF2B5EF4-FFF2-40B4-BE49-F238E27FC236}">
                      <a16:creationId xmlns:a16="http://schemas.microsoft.com/office/drawing/2014/main" id="{1DFDD7F9-F670-40F8-B35E-1F33A69235D6}"/>
                    </a:ext>
                  </a:extLst>
                </p14:cNvPr>
                <p14:cNvContentPartPr/>
                <p14:nvPr/>
              </p14:nvContentPartPr>
              <p14:xfrm>
                <a:off x="2016744" y="5356687"/>
                <a:ext cx="259560" cy="17280"/>
              </p14:xfrm>
            </p:contentPart>
          </mc:Choice>
          <mc:Fallback xmlns="">
            <p:pic>
              <p:nvPicPr>
                <p:cNvPr id="264" name="Input penna 263">
                  <a:extLst>
                    <a:ext uri="{FF2B5EF4-FFF2-40B4-BE49-F238E27FC236}">
                      <a16:creationId xmlns:a16="http://schemas.microsoft.com/office/drawing/2014/main" id="{1DFDD7F9-F670-40F8-B35E-1F33A69235D6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2012424" y="5352367"/>
                  <a:ext cx="2682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F862133B-94F4-494B-A857-3CE924E9F7B3}"/>
                    </a:ext>
                  </a:extLst>
                </p14:cNvPr>
                <p14:cNvContentPartPr/>
                <p14:nvPr/>
              </p14:nvContentPartPr>
              <p14:xfrm>
                <a:off x="2350824" y="5457487"/>
                <a:ext cx="246600" cy="24984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F862133B-94F4-494B-A857-3CE924E9F7B3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2346504" y="5453167"/>
                  <a:ext cx="2552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675EED13-4800-4482-B505-D8DF4C937D13}"/>
                    </a:ext>
                  </a:extLst>
                </p14:cNvPr>
                <p14:cNvContentPartPr/>
                <p14:nvPr/>
              </p14:nvContentPartPr>
              <p14:xfrm>
                <a:off x="2653224" y="5755927"/>
                <a:ext cx="92520" cy="17172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675EED13-4800-4482-B505-D8DF4C937D13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2648904" y="5751607"/>
                  <a:ext cx="101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C927F5CF-E02B-42D3-BFE3-9216A3283D19}"/>
                    </a:ext>
                  </a:extLst>
                </p14:cNvPr>
                <p14:cNvContentPartPr/>
                <p14:nvPr/>
              </p14:nvContentPartPr>
              <p14:xfrm>
                <a:off x="3139224" y="5397727"/>
                <a:ext cx="454680" cy="25704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C927F5CF-E02B-42D3-BFE3-9216A3283D19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3134904" y="5393407"/>
                  <a:ext cx="4633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AAEB67E9-7B76-42CF-B678-A3F0295260F9}"/>
                    </a:ext>
                  </a:extLst>
                </p14:cNvPr>
                <p14:cNvContentPartPr/>
                <p14:nvPr/>
              </p14:nvContentPartPr>
              <p14:xfrm>
                <a:off x="3992064" y="5425087"/>
                <a:ext cx="603720" cy="25236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AAEB67E9-7B76-42CF-B678-A3F0295260F9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3987744" y="5420767"/>
                  <a:ext cx="6123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83EAB08E-88CE-4A30-803F-D3EA35252CF3}"/>
                    </a:ext>
                  </a:extLst>
                </p14:cNvPr>
                <p14:cNvContentPartPr/>
                <p14:nvPr/>
              </p14:nvContentPartPr>
              <p14:xfrm>
                <a:off x="4685064" y="5488087"/>
                <a:ext cx="335880" cy="21456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83EAB08E-88CE-4A30-803F-D3EA35252CF3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4680744" y="5483767"/>
                  <a:ext cx="3445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832E9AC7-0DE7-454F-A7E0-82E979C15C4D}"/>
                    </a:ext>
                  </a:extLst>
                </p14:cNvPr>
                <p14:cNvContentPartPr/>
                <p14:nvPr/>
              </p14:nvContentPartPr>
              <p14:xfrm>
                <a:off x="5114184" y="5472247"/>
                <a:ext cx="405360" cy="22572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832E9AC7-0DE7-454F-A7E0-82E979C15C4D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5109864" y="5467927"/>
                  <a:ext cx="4140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D6CB386C-230D-4B75-9C00-D808ACDF4EC8}"/>
                    </a:ext>
                  </a:extLst>
                </p14:cNvPr>
                <p14:cNvContentPartPr/>
                <p14:nvPr/>
              </p14:nvContentPartPr>
              <p14:xfrm>
                <a:off x="5845704" y="5419687"/>
                <a:ext cx="524520" cy="22608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D6CB386C-230D-4B75-9C00-D808ACDF4EC8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5841384" y="5415367"/>
                  <a:ext cx="5331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78C31801-601F-4713-AFDA-41354D9F257A}"/>
                    </a:ext>
                  </a:extLst>
                </p14:cNvPr>
                <p14:cNvContentPartPr/>
                <p14:nvPr/>
              </p14:nvContentPartPr>
              <p14:xfrm>
                <a:off x="6479304" y="5488447"/>
                <a:ext cx="288720" cy="22464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78C31801-601F-4713-AFDA-41354D9F257A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6474984" y="5484127"/>
                  <a:ext cx="2973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77" name="Input penna 276">
                  <a:extLst>
                    <a:ext uri="{FF2B5EF4-FFF2-40B4-BE49-F238E27FC236}">
                      <a16:creationId xmlns:a16="http://schemas.microsoft.com/office/drawing/2014/main" id="{AD159659-7229-4E2C-9D73-ECF31E909D9F}"/>
                    </a:ext>
                  </a:extLst>
                </p14:cNvPr>
                <p14:cNvContentPartPr/>
                <p14:nvPr/>
              </p14:nvContentPartPr>
              <p14:xfrm>
                <a:off x="7512144" y="5556127"/>
                <a:ext cx="260640" cy="197280"/>
              </p14:xfrm>
            </p:contentPart>
          </mc:Choice>
          <mc:Fallback xmlns="">
            <p:pic>
              <p:nvPicPr>
                <p:cNvPr id="277" name="Input penna 276">
                  <a:extLst>
                    <a:ext uri="{FF2B5EF4-FFF2-40B4-BE49-F238E27FC236}">
                      <a16:creationId xmlns:a16="http://schemas.microsoft.com/office/drawing/2014/main" id="{AD159659-7229-4E2C-9D73-ECF31E909D9F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7507824" y="5551807"/>
                  <a:ext cx="2692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78" name="Input penna 277">
                  <a:extLst>
                    <a:ext uri="{FF2B5EF4-FFF2-40B4-BE49-F238E27FC236}">
                      <a16:creationId xmlns:a16="http://schemas.microsoft.com/office/drawing/2014/main" id="{0FE81909-C602-4B2E-9EE7-C6DE23AD7DB4}"/>
                    </a:ext>
                  </a:extLst>
                </p14:cNvPr>
                <p14:cNvContentPartPr/>
                <p14:nvPr/>
              </p14:nvContentPartPr>
              <p14:xfrm>
                <a:off x="7866024" y="5594647"/>
                <a:ext cx="51120" cy="509040"/>
              </p14:xfrm>
            </p:contentPart>
          </mc:Choice>
          <mc:Fallback xmlns="">
            <p:pic>
              <p:nvPicPr>
                <p:cNvPr id="278" name="Input penna 277">
                  <a:extLst>
                    <a:ext uri="{FF2B5EF4-FFF2-40B4-BE49-F238E27FC236}">
                      <a16:creationId xmlns:a16="http://schemas.microsoft.com/office/drawing/2014/main" id="{0FE81909-C602-4B2E-9EE7-C6DE23AD7DB4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861704" y="5590327"/>
                  <a:ext cx="59760" cy="51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79" name="Input penna 278">
                  <a:extLst>
                    <a:ext uri="{FF2B5EF4-FFF2-40B4-BE49-F238E27FC236}">
                      <a16:creationId xmlns:a16="http://schemas.microsoft.com/office/drawing/2014/main" id="{F7D5291D-1BB1-44D0-BBF5-6897F11AE312}"/>
                    </a:ext>
                  </a:extLst>
                </p14:cNvPr>
                <p14:cNvContentPartPr/>
                <p14:nvPr/>
              </p14:nvContentPartPr>
              <p14:xfrm>
                <a:off x="7824624" y="5582767"/>
                <a:ext cx="275760" cy="192240"/>
              </p14:xfrm>
            </p:contentPart>
          </mc:Choice>
          <mc:Fallback xmlns="">
            <p:pic>
              <p:nvPicPr>
                <p:cNvPr id="279" name="Input penna 278">
                  <a:extLst>
                    <a:ext uri="{FF2B5EF4-FFF2-40B4-BE49-F238E27FC236}">
                      <a16:creationId xmlns:a16="http://schemas.microsoft.com/office/drawing/2014/main" id="{F7D5291D-1BB1-44D0-BBF5-6897F11AE312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820304" y="5578447"/>
                  <a:ext cx="284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80" name="Input penna 279">
                  <a:extLst>
                    <a:ext uri="{FF2B5EF4-FFF2-40B4-BE49-F238E27FC236}">
                      <a16:creationId xmlns:a16="http://schemas.microsoft.com/office/drawing/2014/main" id="{5CC148B4-A182-4D54-B1E5-C046694D49DB}"/>
                    </a:ext>
                  </a:extLst>
                </p14:cNvPr>
                <p14:cNvContentPartPr/>
                <p14:nvPr/>
              </p14:nvContentPartPr>
              <p14:xfrm>
                <a:off x="8144304" y="5589967"/>
                <a:ext cx="275760" cy="208440"/>
              </p14:xfrm>
            </p:contentPart>
          </mc:Choice>
          <mc:Fallback xmlns="">
            <p:pic>
              <p:nvPicPr>
                <p:cNvPr id="280" name="Input penna 279">
                  <a:extLst>
                    <a:ext uri="{FF2B5EF4-FFF2-40B4-BE49-F238E27FC236}">
                      <a16:creationId xmlns:a16="http://schemas.microsoft.com/office/drawing/2014/main" id="{5CC148B4-A182-4D54-B1E5-C046694D49DB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8139984" y="5585647"/>
                  <a:ext cx="2844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81" name="Input penna 280">
                  <a:extLst>
                    <a:ext uri="{FF2B5EF4-FFF2-40B4-BE49-F238E27FC236}">
                      <a16:creationId xmlns:a16="http://schemas.microsoft.com/office/drawing/2014/main" id="{8E40898D-3233-471B-8B4C-8A153E440518}"/>
                    </a:ext>
                  </a:extLst>
                </p14:cNvPr>
                <p14:cNvContentPartPr/>
                <p14:nvPr/>
              </p14:nvContentPartPr>
              <p14:xfrm>
                <a:off x="8545344" y="5687887"/>
                <a:ext cx="330480" cy="167400"/>
              </p14:xfrm>
            </p:contentPart>
          </mc:Choice>
          <mc:Fallback xmlns="">
            <p:pic>
              <p:nvPicPr>
                <p:cNvPr id="281" name="Input penna 280">
                  <a:extLst>
                    <a:ext uri="{FF2B5EF4-FFF2-40B4-BE49-F238E27FC236}">
                      <a16:creationId xmlns:a16="http://schemas.microsoft.com/office/drawing/2014/main" id="{8E40898D-3233-471B-8B4C-8A153E440518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8541024" y="5683567"/>
                  <a:ext cx="3391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D4F115E2-CDAE-4289-A4AA-8E99ED787177}"/>
                    </a:ext>
                  </a:extLst>
                </p14:cNvPr>
                <p14:cNvContentPartPr/>
                <p14:nvPr/>
              </p14:nvContentPartPr>
              <p14:xfrm>
                <a:off x="8897784" y="5678527"/>
                <a:ext cx="293040" cy="21600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D4F115E2-CDAE-4289-A4AA-8E99ED787177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8893464" y="5674207"/>
                  <a:ext cx="3016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07A717F2-3D35-49DC-95F3-E66966CC55F7}"/>
                    </a:ext>
                  </a:extLst>
                </p14:cNvPr>
                <p14:cNvContentPartPr/>
                <p14:nvPr/>
              </p14:nvContentPartPr>
              <p14:xfrm>
                <a:off x="9191184" y="5412127"/>
                <a:ext cx="65160" cy="47340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07A717F2-3D35-49DC-95F3-E66966CC55F7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9186864" y="5407807"/>
                  <a:ext cx="7380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84" name="Input penna 283">
                  <a:extLst>
                    <a:ext uri="{FF2B5EF4-FFF2-40B4-BE49-F238E27FC236}">
                      <a16:creationId xmlns:a16="http://schemas.microsoft.com/office/drawing/2014/main" id="{FAC6CB2F-6266-4553-8E0F-F51C2676BCE9}"/>
                    </a:ext>
                  </a:extLst>
                </p14:cNvPr>
                <p14:cNvContentPartPr/>
                <p14:nvPr/>
              </p14:nvContentPartPr>
              <p14:xfrm>
                <a:off x="9300624" y="5726767"/>
                <a:ext cx="211680" cy="178920"/>
              </p14:xfrm>
            </p:contentPart>
          </mc:Choice>
          <mc:Fallback xmlns="">
            <p:pic>
              <p:nvPicPr>
                <p:cNvPr id="284" name="Input penna 283">
                  <a:extLst>
                    <a:ext uri="{FF2B5EF4-FFF2-40B4-BE49-F238E27FC236}">
                      <a16:creationId xmlns:a16="http://schemas.microsoft.com/office/drawing/2014/main" id="{FAC6CB2F-6266-4553-8E0F-F51C2676BCE9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9296304" y="5722447"/>
                  <a:ext cx="2203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6CAC55BB-F265-4413-ACB2-FEAFB84C49E7}"/>
                    </a:ext>
                  </a:extLst>
                </p14:cNvPr>
                <p14:cNvContentPartPr/>
                <p14:nvPr/>
              </p14:nvContentPartPr>
              <p14:xfrm>
                <a:off x="9900384" y="5592127"/>
                <a:ext cx="302400" cy="47196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6CAC55BB-F265-4413-ACB2-FEAFB84C49E7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9896064" y="5587807"/>
                  <a:ext cx="31104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89" name="Input penna 288">
                  <a:extLst>
                    <a:ext uri="{FF2B5EF4-FFF2-40B4-BE49-F238E27FC236}">
                      <a16:creationId xmlns:a16="http://schemas.microsoft.com/office/drawing/2014/main" id="{380A68BA-E54B-4EDE-84B1-9EA0F4B96B9F}"/>
                    </a:ext>
                  </a:extLst>
                </p14:cNvPr>
                <p14:cNvContentPartPr/>
                <p14:nvPr/>
              </p14:nvContentPartPr>
              <p14:xfrm>
                <a:off x="10712184" y="5710927"/>
                <a:ext cx="217080" cy="176760"/>
              </p14:xfrm>
            </p:contentPart>
          </mc:Choice>
          <mc:Fallback xmlns="">
            <p:pic>
              <p:nvPicPr>
                <p:cNvPr id="289" name="Input penna 288">
                  <a:extLst>
                    <a:ext uri="{FF2B5EF4-FFF2-40B4-BE49-F238E27FC236}">
                      <a16:creationId xmlns:a16="http://schemas.microsoft.com/office/drawing/2014/main" id="{380A68BA-E54B-4EDE-84B1-9EA0F4B96B9F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0707864" y="5706607"/>
                  <a:ext cx="2257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90" name="Input penna 289">
                  <a:extLst>
                    <a:ext uri="{FF2B5EF4-FFF2-40B4-BE49-F238E27FC236}">
                      <a16:creationId xmlns:a16="http://schemas.microsoft.com/office/drawing/2014/main" id="{5D423415-571F-4097-B775-08540328CDB8}"/>
                    </a:ext>
                  </a:extLst>
                </p14:cNvPr>
                <p14:cNvContentPartPr/>
                <p14:nvPr/>
              </p14:nvContentPartPr>
              <p14:xfrm>
                <a:off x="11053464" y="5327167"/>
                <a:ext cx="94320" cy="478800"/>
              </p14:xfrm>
            </p:contentPart>
          </mc:Choice>
          <mc:Fallback xmlns="">
            <p:pic>
              <p:nvPicPr>
                <p:cNvPr id="290" name="Input penna 289">
                  <a:extLst>
                    <a:ext uri="{FF2B5EF4-FFF2-40B4-BE49-F238E27FC236}">
                      <a16:creationId xmlns:a16="http://schemas.microsoft.com/office/drawing/2014/main" id="{5D423415-571F-4097-B775-08540328CDB8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1049144" y="5322847"/>
                  <a:ext cx="10296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91" name="Input penna 290">
                  <a:extLst>
                    <a:ext uri="{FF2B5EF4-FFF2-40B4-BE49-F238E27FC236}">
                      <a16:creationId xmlns:a16="http://schemas.microsoft.com/office/drawing/2014/main" id="{AF6F22D1-D3DC-4EBB-B7A7-DA762C4C1F29}"/>
                    </a:ext>
                  </a:extLst>
                </p14:cNvPr>
                <p14:cNvContentPartPr/>
                <p14:nvPr/>
              </p14:nvContentPartPr>
              <p14:xfrm>
                <a:off x="10816944" y="5519767"/>
                <a:ext cx="441360" cy="43920"/>
              </p14:xfrm>
            </p:contentPart>
          </mc:Choice>
          <mc:Fallback xmlns="">
            <p:pic>
              <p:nvPicPr>
                <p:cNvPr id="291" name="Input penna 290">
                  <a:extLst>
                    <a:ext uri="{FF2B5EF4-FFF2-40B4-BE49-F238E27FC236}">
                      <a16:creationId xmlns:a16="http://schemas.microsoft.com/office/drawing/2014/main" id="{AF6F22D1-D3DC-4EBB-B7A7-DA762C4C1F29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0812624" y="5515447"/>
                  <a:ext cx="4500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92" name="Input penna 291">
                  <a:extLst>
                    <a:ext uri="{FF2B5EF4-FFF2-40B4-BE49-F238E27FC236}">
                      <a16:creationId xmlns:a16="http://schemas.microsoft.com/office/drawing/2014/main" id="{80FCB5D8-B3A4-460F-8F37-B798B21ABD54}"/>
                    </a:ext>
                  </a:extLst>
                </p14:cNvPr>
                <p14:cNvContentPartPr/>
                <p14:nvPr/>
              </p14:nvContentPartPr>
              <p14:xfrm>
                <a:off x="11296824" y="5726407"/>
                <a:ext cx="352800" cy="299520"/>
              </p14:xfrm>
            </p:contentPart>
          </mc:Choice>
          <mc:Fallback xmlns="">
            <p:pic>
              <p:nvPicPr>
                <p:cNvPr id="292" name="Input penna 291">
                  <a:extLst>
                    <a:ext uri="{FF2B5EF4-FFF2-40B4-BE49-F238E27FC236}">
                      <a16:creationId xmlns:a16="http://schemas.microsoft.com/office/drawing/2014/main" id="{80FCB5D8-B3A4-460F-8F37-B798B21ABD54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1292504" y="5722087"/>
                  <a:ext cx="361440" cy="30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218E89A2-A672-43B5-8F65-1ED6640940D3}"/>
              </a:ext>
            </a:extLst>
          </p:cNvPr>
          <p:cNvGrpSpPr/>
          <p:nvPr/>
        </p:nvGrpSpPr>
        <p:grpSpPr>
          <a:xfrm>
            <a:off x="10270271" y="5571850"/>
            <a:ext cx="365400" cy="231120"/>
            <a:chOff x="10270271" y="5571850"/>
            <a:chExt cx="365400" cy="23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3BDC3399-8A5C-4121-8598-4145DE6CDA11}"/>
                    </a:ext>
                  </a:extLst>
                </p14:cNvPr>
                <p14:cNvContentPartPr/>
                <p14:nvPr/>
              </p14:nvContentPartPr>
              <p14:xfrm>
                <a:off x="10270271" y="5571850"/>
                <a:ext cx="220320" cy="231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3BDC3399-8A5C-4121-8598-4145DE6CDA11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10265951" y="5567530"/>
                  <a:ext cx="2289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B920FE6F-74A0-4798-A713-444E6D521217}"/>
                    </a:ext>
                  </a:extLst>
                </p14:cNvPr>
                <p14:cNvContentPartPr/>
                <p14:nvPr/>
              </p14:nvContentPartPr>
              <p14:xfrm>
                <a:off x="10512911" y="5612890"/>
                <a:ext cx="122760" cy="1861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B920FE6F-74A0-4798-A713-444E6D521217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10508591" y="5608570"/>
                  <a:ext cx="13140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uppo 248">
            <a:extLst>
              <a:ext uri="{FF2B5EF4-FFF2-40B4-BE49-F238E27FC236}">
                <a16:creationId xmlns:a16="http://schemas.microsoft.com/office/drawing/2014/main" id="{22A22E17-1BB8-4AEA-BDED-93AE1CADA17D}"/>
              </a:ext>
            </a:extLst>
          </p:cNvPr>
          <p:cNvGrpSpPr/>
          <p:nvPr/>
        </p:nvGrpSpPr>
        <p:grpSpPr>
          <a:xfrm>
            <a:off x="6816840" y="5521676"/>
            <a:ext cx="494640" cy="232200"/>
            <a:chOff x="6816840" y="5521676"/>
            <a:chExt cx="494640" cy="2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F0607FF9-D062-45AA-9B09-3607AA1AB82A}"/>
                    </a:ext>
                  </a:extLst>
                </p14:cNvPr>
                <p14:cNvContentPartPr/>
                <p14:nvPr/>
              </p14:nvContentPartPr>
              <p14:xfrm>
                <a:off x="6816840" y="5521676"/>
                <a:ext cx="325440" cy="23148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F0607FF9-D062-45AA-9B09-3607AA1AB82A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6812520" y="5517356"/>
                  <a:ext cx="334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ED7DA8DE-C9C6-4087-9A1E-9B43FA1AA2DF}"/>
                    </a:ext>
                  </a:extLst>
                </p14:cNvPr>
                <p14:cNvContentPartPr/>
                <p14:nvPr/>
              </p14:nvContentPartPr>
              <p14:xfrm>
                <a:off x="7269000" y="5545436"/>
                <a:ext cx="42480" cy="20844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ED7DA8DE-C9C6-4087-9A1E-9B43FA1AA2DF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7264680" y="5541116"/>
                  <a:ext cx="51120" cy="21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8" name="Input penna 247">
                <a:extLst>
                  <a:ext uri="{FF2B5EF4-FFF2-40B4-BE49-F238E27FC236}">
                    <a16:creationId xmlns:a16="http://schemas.microsoft.com/office/drawing/2014/main" id="{91089509-70EE-40CB-8DC1-C7E3B186218B}"/>
                  </a:ext>
                </a:extLst>
              </p14:cNvPr>
              <p14:cNvContentPartPr/>
              <p14:nvPr/>
            </p14:nvContentPartPr>
            <p14:xfrm>
              <a:off x="7263600" y="5276156"/>
              <a:ext cx="12600" cy="54000"/>
            </p14:xfrm>
          </p:contentPart>
        </mc:Choice>
        <mc:Fallback xmlns="">
          <p:pic>
            <p:nvPicPr>
              <p:cNvPr id="248" name="Input penna 247">
                <a:extLst>
                  <a:ext uri="{FF2B5EF4-FFF2-40B4-BE49-F238E27FC236}">
                    <a16:creationId xmlns:a16="http://schemas.microsoft.com/office/drawing/2014/main" id="{91089509-70EE-40CB-8DC1-C7E3B186218B}"/>
                  </a:ext>
                </a:extLst>
              </p:cNvPr>
              <p:cNvPicPr/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7259280" y="5271836"/>
                <a:ext cx="21240" cy="6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uppo 67">
            <a:extLst>
              <a:ext uri="{FF2B5EF4-FFF2-40B4-BE49-F238E27FC236}">
                <a16:creationId xmlns:a16="http://schemas.microsoft.com/office/drawing/2014/main" id="{026D271E-9CE1-4878-8C0C-368C1C29A98F}"/>
              </a:ext>
            </a:extLst>
          </p:cNvPr>
          <p:cNvGrpSpPr/>
          <p:nvPr/>
        </p:nvGrpSpPr>
        <p:grpSpPr>
          <a:xfrm>
            <a:off x="289320" y="5965916"/>
            <a:ext cx="3251160" cy="729720"/>
            <a:chOff x="289320" y="5965916"/>
            <a:chExt cx="325116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9D9A29B4-7FE0-4B0F-B7E4-37AC127FAF02}"/>
                    </a:ext>
                  </a:extLst>
                </p14:cNvPr>
                <p14:cNvContentPartPr/>
                <p14:nvPr/>
              </p14:nvContentPartPr>
              <p14:xfrm>
                <a:off x="289320" y="6081116"/>
                <a:ext cx="288720" cy="26928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9D9A29B4-7FE0-4B0F-B7E4-37AC127FAF02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285000" y="6076796"/>
                  <a:ext cx="2973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D61C4928-098C-45C5-9267-447D6537E865}"/>
                    </a:ext>
                  </a:extLst>
                </p14:cNvPr>
                <p14:cNvContentPartPr/>
                <p14:nvPr/>
              </p14:nvContentPartPr>
              <p14:xfrm>
                <a:off x="690000" y="6049076"/>
                <a:ext cx="107640" cy="64656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D61C4928-098C-45C5-9267-447D6537E865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685680" y="6044756"/>
                  <a:ext cx="116280" cy="65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429934B4-80F9-468F-88DA-595385DBE32E}"/>
                    </a:ext>
                  </a:extLst>
                </p14:cNvPr>
                <p14:cNvContentPartPr/>
                <p14:nvPr/>
              </p14:nvContentPartPr>
              <p14:xfrm>
                <a:off x="693240" y="6070676"/>
                <a:ext cx="259200" cy="19080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429934B4-80F9-468F-88DA-595385DBE32E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688920" y="6066356"/>
                  <a:ext cx="2678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5B35D4F7-62E3-4D2C-8429-0E6B1F13B8FE}"/>
                    </a:ext>
                  </a:extLst>
                </p14:cNvPr>
                <p14:cNvContentPartPr/>
                <p14:nvPr/>
              </p14:nvContentPartPr>
              <p14:xfrm>
                <a:off x="1051800" y="6019196"/>
                <a:ext cx="193320" cy="21420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5B35D4F7-62E3-4D2C-8429-0E6B1F13B8FE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1047480" y="6014876"/>
                  <a:ext cx="2019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8936A9BF-32C7-4659-93E3-B24F76970E2C}"/>
                    </a:ext>
                  </a:extLst>
                </p14:cNvPr>
                <p14:cNvContentPartPr/>
                <p14:nvPr/>
              </p14:nvContentPartPr>
              <p14:xfrm>
                <a:off x="1289040" y="6001196"/>
                <a:ext cx="235080" cy="1987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8936A9BF-32C7-4659-93E3-B24F76970E2C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1284720" y="5996876"/>
                  <a:ext cx="2437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9B9CA6CC-F77D-41A9-B51B-39231196E33E}"/>
                    </a:ext>
                  </a:extLst>
                </p14:cNvPr>
                <p14:cNvContentPartPr/>
                <p14:nvPr/>
              </p14:nvContentPartPr>
              <p14:xfrm>
                <a:off x="1640040" y="5992556"/>
                <a:ext cx="180000" cy="2250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9B9CA6CC-F77D-41A9-B51B-39231196E33E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1635720" y="5988236"/>
                  <a:ext cx="1886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1F394FC-3432-4A0F-8811-E30BAD67C768}"/>
                    </a:ext>
                  </a:extLst>
                </p14:cNvPr>
                <p14:cNvContentPartPr/>
                <p14:nvPr/>
              </p14:nvContentPartPr>
              <p14:xfrm>
                <a:off x="1845240" y="6060596"/>
                <a:ext cx="141480" cy="2275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1F394FC-3432-4A0F-8811-E30BAD67C768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1840920" y="6056276"/>
                  <a:ext cx="1501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4ADBF7FC-E3D5-49BB-82C2-5DC34676D258}"/>
                    </a:ext>
                  </a:extLst>
                </p14:cNvPr>
                <p14:cNvContentPartPr/>
                <p14:nvPr/>
              </p14:nvContentPartPr>
              <p14:xfrm>
                <a:off x="2026680" y="5979236"/>
                <a:ext cx="220680" cy="2815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4ADBF7FC-E3D5-49BB-82C2-5DC34676D258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2022360" y="5974916"/>
                  <a:ext cx="2293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4E74D8DB-9933-48DC-93DC-C5936CA74D51}"/>
                    </a:ext>
                  </a:extLst>
                </p14:cNvPr>
                <p14:cNvContentPartPr/>
                <p14:nvPr/>
              </p14:nvContentPartPr>
              <p14:xfrm>
                <a:off x="2072400" y="6080396"/>
                <a:ext cx="191520" cy="1224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4E74D8DB-9933-48DC-93DC-C5936CA74D51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2068080" y="6076076"/>
                  <a:ext cx="200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CB3AB805-FE05-46FC-A5F2-1FB34DDB611D}"/>
                    </a:ext>
                  </a:extLst>
                </p14:cNvPr>
                <p14:cNvContentPartPr/>
                <p14:nvPr/>
              </p14:nvContentPartPr>
              <p14:xfrm>
                <a:off x="2349600" y="6094796"/>
                <a:ext cx="97200" cy="2055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CB3AB805-FE05-46FC-A5F2-1FB34DDB611D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2345280" y="6090476"/>
                  <a:ext cx="1058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C69C76BE-79F0-4554-A8EC-683053113D46}"/>
                    </a:ext>
                  </a:extLst>
                </p14:cNvPr>
                <p14:cNvContentPartPr/>
                <p14:nvPr/>
              </p14:nvContentPartPr>
              <p14:xfrm>
                <a:off x="2344920" y="5965916"/>
                <a:ext cx="19440" cy="201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C69C76BE-79F0-4554-A8EC-683053113D46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2340600" y="5961596"/>
                  <a:ext cx="280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B2838739-BA7D-42EE-B255-103B8B3D6882}"/>
                    </a:ext>
                  </a:extLst>
                </p14:cNvPr>
                <p14:cNvContentPartPr/>
                <p14:nvPr/>
              </p14:nvContentPartPr>
              <p14:xfrm>
                <a:off x="2517000" y="6024236"/>
                <a:ext cx="239040" cy="22824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B2838739-BA7D-42EE-B255-103B8B3D6882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2512680" y="6019916"/>
                  <a:ext cx="2476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B5095633-2416-4027-BA89-F7C036AD531A}"/>
                    </a:ext>
                  </a:extLst>
                </p14:cNvPr>
                <p14:cNvContentPartPr/>
                <p14:nvPr/>
              </p14:nvContentPartPr>
              <p14:xfrm>
                <a:off x="2814000" y="6040076"/>
                <a:ext cx="239040" cy="26064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B5095633-2416-4027-BA89-F7C036AD531A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2809680" y="6035756"/>
                  <a:ext cx="2476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696B143A-12C9-4E48-85B1-1FFF2A1AE4DB}"/>
                    </a:ext>
                  </a:extLst>
                </p14:cNvPr>
                <p14:cNvContentPartPr/>
                <p14:nvPr/>
              </p14:nvContentPartPr>
              <p14:xfrm>
                <a:off x="3112800" y="6072476"/>
                <a:ext cx="226080" cy="24300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696B143A-12C9-4E48-85B1-1FFF2A1AE4DB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3108480" y="6068156"/>
                  <a:ext cx="234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5AD91127-B978-4EA3-8CFB-57EB3F606BC3}"/>
                    </a:ext>
                  </a:extLst>
                </p14:cNvPr>
                <p14:cNvContentPartPr/>
                <p14:nvPr/>
              </p14:nvContentPartPr>
              <p14:xfrm>
                <a:off x="3523560" y="6311516"/>
                <a:ext cx="16920" cy="2340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5AD91127-B978-4EA3-8CFB-57EB3F606BC3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3519240" y="6307196"/>
                  <a:ext cx="25560" cy="32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5" name="Audio 274">
            <a:hlinkClick r:id="" action="ppaction://media"/>
            <a:extLst>
              <a:ext uri="{FF2B5EF4-FFF2-40B4-BE49-F238E27FC236}">
                <a16:creationId xmlns:a16="http://schemas.microsoft.com/office/drawing/2014/main" id="{6EFAE9FA-9138-403E-8C7F-69AF997D5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2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8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7"/>
    </mc:Choice>
    <mc:Fallback xmlns="">
      <p:transition spd="slow" advTm="6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7" x="11496675" y="3640138"/>
          <p14:tracePt t="406" x="11093450" y="3732213"/>
          <p14:tracePt t="415" x="10739438" y="3822700"/>
          <p14:tracePt t="417" x="10336213" y="3913188"/>
          <p14:tracePt t="425" x="10215563" y="3952875"/>
          <p14:tracePt t="431" x="9923463" y="3973513"/>
          <p14:tracePt t="440" x="9761538" y="3973513"/>
          <p14:tracePt t="446" x="9650413" y="3973513"/>
          <p14:tracePt t="456" x="9520238" y="3973513"/>
          <p14:tracePt t="459" x="9217025" y="3892550"/>
          <p14:tracePt t="465" x="9117013" y="3883025"/>
          <p14:tracePt t="475" x="8975725" y="3862388"/>
          <p14:tracePt t="479" x="8693150" y="3862388"/>
          <p14:tracePt t="489" x="8561388" y="3873500"/>
          <p14:tracePt t="495" x="8450263" y="3913188"/>
          <p14:tracePt t="505" x="8320088" y="3952875"/>
          <p14:tracePt t="509" x="8148638" y="4003675"/>
          <p14:tracePt t="519" x="8067675" y="4024313"/>
          <p14:tracePt t="525" x="7986713" y="4054475"/>
          <p14:tracePt t="536" x="7956550" y="4064000"/>
          <p14:tracePt t="539" x="7935913" y="4064000"/>
          <p14:tracePt t="545" x="7905750" y="4064000"/>
          <p14:tracePt t="559" x="7896225" y="4064000"/>
          <p14:tracePt t="569" x="7886700" y="4054475"/>
          <p14:tracePt t="575" x="7886700" y="4033838"/>
          <p14:tracePt t="586" x="7886700" y="4013200"/>
          <p14:tracePt t="589" x="7886700" y="3973513"/>
          <p14:tracePt t="602" x="7875588" y="3952875"/>
          <p14:tracePt t="8525" x="7734300" y="3952875"/>
          <p14:tracePt t="8533" x="7481888" y="3952875"/>
          <p14:tracePt t="8545" x="7270750" y="3952875"/>
          <p14:tracePt t="8553" x="7159625" y="3943350"/>
          <p14:tracePt t="8563" x="6816725" y="3943350"/>
          <p14:tracePt t="8570" x="6726238" y="3952875"/>
          <p14:tracePt t="8580" x="6624638" y="3963988"/>
          <p14:tracePt t="8584" x="6534150" y="3983038"/>
          <p14:tracePt t="8593" x="6323013" y="4024313"/>
          <p14:tracePt t="8599" x="6111875" y="4075113"/>
          <p14:tracePt t="8604" x="6000750" y="4094163"/>
          <p14:tracePt t="8610" x="5799138" y="4105275"/>
          <p14:tracePt t="8619" x="5405438" y="4124325"/>
          <p14:tracePt t="8630" x="5264150" y="4135438"/>
          <p14:tracePt t="8634" x="4870450" y="4165600"/>
          <p14:tracePt t="8644" x="4538663" y="4286250"/>
          <p14:tracePt t="8649" x="4214813" y="4356100"/>
          <p14:tracePt t="8654" x="3862388" y="4448175"/>
          <p14:tracePt t="8664" x="3832225" y="4457700"/>
          <p14:tracePt t="8669" x="3721100" y="4487863"/>
          <p14:tracePt t="8679" x="3609975" y="4497388"/>
          <p14:tracePt t="8684" x="3479800" y="4508500"/>
          <p14:tracePt t="8694" x="3449638" y="4518025"/>
          <p14:tracePt t="8699" x="3429000" y="4518025"/>
          <p14:tracePt t="8710" x="3398838" y="4518025"/>
          <p14:tracePt t="8714" x="3378200" y="4518025"/>
          <p14:tracePt t="8719" x="3368675" y="4518025"/>
          <p14:tracePt t="8729" x="3357563" y="4518025"/>
          <p14:tracePt t="8734" x="3338513" y="4518025"/>
          <p14:tracePt t="8745" x="3327400" y="4518025"/>
          <p14:tracePt t="8749" x="3308350" y="4518025"/>
          <p14:tracePt t="8764" x="3287713" y="4518025"/>
          <p14:tracePt t="8769" x="3257550" y="4538663"/>
          <p14:tracePt t="8984" x="3216275" y="4538663"/>
          <p14:tracePt t="8991" x="3197225" y="4538663"/>
          <p14:tracePt t="8999" x="3167063" y="4538663"/>
          <p14:tracePt t="9004" x="3136900" y="4527550"/>
          <p14:tracePt t="9010" x="3074988" y="4518025"/>
          <p14:tracePt t="9019" x="3014663" y="4497388"/>
          <p14:tracePt t="9030" x="2773363" y="4397375"/>
          <p14:tracePt t="9034" x="2500313" y="4337050"/>
          <p14:tracePt t="9043" x="2390775" y="4276725"/>
          <p14:tracePt t="9049" x="2168525" y="4165600"/>
          <p14:tracePt t="9054" x="1876425" y="4013200"/>
          <p14:tracePt t="9064" x="1765300" y="3943350"/>
          <p14:tracePt t="9069" x="1673225" y="3892550"/>
          <p14:tracePt t="9080" x="1543050" y="3792538"/>
          <p14:tracePt t="9084" x="1452563" y="3741738"/>
          <p14:tracePt t="9094" x="1392238" y="3681413"/>
          <p14:tracePt t="9099" x="1362075" y="3670300"/>
          <p14:tracePt t="9110" x="1341438" y="3651250"/>
          <p14:tracePt t="9119" x="1341438" y="3660775"/>
          <p14:tracePt t="9134" x="1341438" y="3670300"/>
          <p14:tracePt t="9146" x="1341438" y="3690938"/>
          <p14:tracePt t="9149" x="1341438" y="3702050"/>
          <p14:tracePt t="9164" x="1341438" y="3721100"/>
          <p14:tracePt t="9200" x="1331913" y="3711575"/>
          <p14:tracePt t="9210" x="1320800" y="3690938"/>
          <p14:tracePt t="9215" x="1320800" y="3670300"/>
          <p14:tracePt t="9227" x="1320800" y="3660775"/>
          <p14:tracePt t="9229" x="1320800" y="3640138"/>
          <p14:tracePt t="9306" x="1300163" y="3621088"/>
          <p14:tracePt t="9312" x="1300163" y="3600450"/>
          <p14:tracePt t="9321" x="1290638" y="3560763"/>
          <p14:tracePt t="9333" x="1281113" y="3509963"/>
          <p14:tracePt t="9348" x="1281113" y="3479800"/>
          <p14:tracePt t="9352" x="1281113" y="3468688"/>
          <p14:tracePt t="9356" x="1281113" y="3459163"/>
          <p14:tracePt t="9405" x="1270000" y="3459163"/>
          <p14:tracePt t="9411" x="1260475" y="3449638"/>
          <p14:tracePt t="9420" x="1260475" y="3438525"/>
          <p14:tracePt t="9430" x="1250950" y="3429000"/>
          <p14:tracePt t="9435" x="1239838" y="3408363"/>
          <p14:tracePt t="9444" x="1230313" y="3398838"/>
          <p14:tracePt t="9450" x="1230313" y="3378200"/>
          <p14:tracePt t="9455" x="1220788" y="3368675"/>
          <p14:tracePt t="9464" x="1220788" y="3348038"/>
          <p14:tracePt t="9470" x="1220788" y="3338513"/>
          <p14:tracePt t="9480" x="1220788" y="3327400"/>
          <p14:tracePt t="9495" x="1220788" y="3317875"/>
          <p14:tracePt t="9660" x="1220788" y="3327400"/>
          <p14:tracePt t="9676" x="1220788" y="3338513"/>
          <p14:tracePt t="9682" x="1220788" y="3348038"/>
          <p14:tracePt t="9690" x="1220788" y="3359150"/>
          <p14:tracePt t="9704" x="1220788" y="3368675"/>
          <p14:tracePt t="9935" x="1220788" y="3378200"/>
          <p14:tracePt t="9951" x="1220788" y="3398838"/>
          <p14:tracePt t="9961" x="1220788" y="3419475"/>
          <p14:tracePt t="9965" x="1239838" y="3438525"/>
          <p14:tracePt t="9971" x="1239838" y="3459163"/>
          <p14:tracePt t="9979" x="1250950" y="3489325"/>
          <p14:tracePt t="9990" x="1250950" y="3509963"/>
          <p14:tracePt t="9999" x="1250950" y="3519488"/>
          <p14:tracePt t="10014" x="1250950" y="3530600"/>
          <p14:tracePt t="10051" x="1260475" y="3530600"/>
          <p14:tracePt t="10120" x="1260475" y="3549650"/>
          <p14:tracePt t="10172" x="1260475" y="3540125"/>
          <p14:tracePt t="10180" x="1260475" y="3530600"/>
          <p14:tracePt t="10188" x="1260475" y="3519488"/>
          <p14:tracePt t="10310" x="1260475" y="3509963"/>
          <p14:tracePt t="10320" x="1270000" y="3489325"/>
          <p14:tracePt t="10331" x="1281113" y="3479800"/>
          <p14:tracePt t="10345" x="1281113" y="3468688"/>
          <p14:tracePt t="10355" x="1281113" y="3459163"/>
          <p14:tracePt t="10370" x="1290638" y="3449638"/>
          <p14:tracePt t="10381" x="1311275" y="3438525"/>
          <p14:tracePt t="10397" x="1401763" y="3389313"/>
          <p14:tracePt t="10401" x="1422400" y="3389313"/>
          <p14:tracePt t="10411" x="1441450" y="3368675"/>
          <p14:tracePt t="10414" x="1471613" y="3359150"/>
          <p14:tracePt t="10429" x="1503363" y="3348038"/>
          <p14:tracePt t="10439" x="1512888" y="3348038"/>
          <p14:tracePt t="10461" x="1522413" y="3338513"/>
          <p14:tracePt t="10469" x="1543050" y="3327400"/>
          <p14:tracePt t="10479" x="1552575" y="3317875"/>
          <p14:tracePt t="10480" x="1573213" y="3308350"/>
          <p14:tracePt t="10489" x="1612900" y="3278188"/>
          <p14:tracePt t="10494" x="1663700" y="3236913"/>
          <p14:tracePt t="10504" x="1735138" y="3217863"/>
          <p14:tracePt t="10511" x="1784350" y="3206750"/>
          <p14:tracePt t="10519" x="1844675" y="3206750"/>
          <p14:tracePt t="10528" x="1865313" y="3206750"/>
          <p14:tracePt t="10530" x="1895475" y="3217863"/>
          <p14:tracePt t="10539" x="1916113" y="3236913"/>
          <p14:tracePt t="10551" x="1925638" y="3267075"/>
          <p14:tracePt t="10554" x="1946275" y="3287713"/>
          <p14:tracePt t="10561" x="1966913" y="3317875"/>
          <p14:tracePt t="10569" x="1985963" y="3338513"/>
          <p14:tracePt t="10578" x="2006600" y="3359150"/>
          <p14:tracePt t="10584" x="2047875" y="3368675"/>
          <p14:tracePt t="10589" x="2087563" y="3368675"/>
          <p14:tracePt t="10599" x="2198688" y="3368675"/>
          <p14:tracePt t="10605" x="2289175" y="3368675"/>
          <p14:tracePt t="10611" x="2349500" y="3359150"/>
          <p14:tracePt t="10619" x="2390775" y="3338513"/>
          <p14:tracePt t="10630" x="2439988" y="3327400"/>
          <p14:tracePt t="10635" x="2460625" y="3327400"/>
          <p14:tracePt t="10639" x="2470150" y="3327400"/>
          <p14:tracePt t="10650" x="2490788" y="3327400"/>
          <p14:tracePt t="10654" x="2520950" y="3348038"/>
          <p14:tracePt t="10665" x="2551113" y="3368675"/>
          <p14:tracePt t="10669" x="2571750" y="3398838"/>
          <p14:tracePt t="10680" x="2592388" y="3408363"/>
          <p14:tracePt t="10684" x="2611438" y="3429000"/>
          <p14:tracePt t="10689" x="2611438" y="3438525"/>
          <p14:tracePt t="10699" x="2622550" y="3449638"/>
          <p14:tracePt t="10711" x="2622550" y="3459163"/>
          <p14:tracePt t="10770" x="2632075" y="3459163"/>
          <p14:tracePt t="10781" x="2641600" y="3468688"/>
          <p14:tracePt t="10792" x="2652713" y="3479800"/>
          <p14:tracePt t="10794" x="2662238" y="3479800"/>
          <p14:tracePt t="10804" x="2662238" y="3489325"/>
          <p14:tracePt t="10815" x="2662238" y="3498850"/>
          <p14:tracePt t="10865" x="2662238" y="3479800"/>
          <p14:tracePt t="10877" x="2652713" y="3479800"/>
          <p14:tracePt t="10896" x="2641600" y="3479800"/>
          <p14:tracePt t="10910" x="2632075" y="3479800"/>
          <p14:tracePt t="10920" x="2622550" y="3479800"/>
          <p14:tracePt t="10925" x="2601913" y="3489325"/>
          <p14:tracePt t="10930" x="2571750" y="3498850"/>
          <p14:tracePt t="10939" x="2551113" y="3519488"/>
          <p14:tracePt t="10949" x="2520950" y="3540125"/>
          <p14:tracePt t="10954" x="2481263" y="3549650"/>
          <p14:tracePt t="10962" x="2439988" y="3560763"/>
          <p14:tracePt t="10969" x="2349500" y="3570288"/>
          <p14:tracePt t="10978" x="2228850" y="3570288"/>
          <p14:tracePt t="10984" x="2147888" y="3570288"/>
          <p14:tracePt t="10989" x="2097088" y="3570288"/>
          <p14:tracePt t="10999" x="2078038" y="3570288"/>
          <p14:tracePt t="11005" x="2057400" y="3560763"/>
          <p14:tracePt t="11012" x="2016125" y="3549650"/>
          <p14:tracePt t="11020" x="2006600" y="3530600"/>
          <p14:tracePt t="11029" x="1997075" y="3519488"/>
          <p14:tracePt t="11035" x="1985963" y="3509963"/>
          <p14:tracePt t="11039" x="1976438" y="3509963"/>
          <p14:tracePt t="11054" x="1966913" y="3509963"/>
          <p14:tracePt t="11064" x="1936750" y="3498850"/>
          <p14:tracePt t="11069" x="1916113" y="3498850"/>
          <p14:tracePt t="11079" x="1844675" y="3498850"/>
          <p14:tracePt t="11084" x="1774825" y="3489325"/>
          <p14:tracePt t="11090" x="1724025" y="3479800"/>
          <p14:tracePt t="11099" x="1673225" y="3479800"/>
          <p14:tracePt t="11112" x="1654175" y="3479800"/>
          <p14:tracePt t="11114" x="1633538" y="3459163"/>
          <p14:tracePt t="11120" x="1612900" y="3438525"/>
          <p14:tracePt t="11130" x="1582738" y="3398838"/>
          <p14:tracePt t="11134" x="1573213" y="3378200"/>
          <p14:tracePt t="11145" x="1552575" y="3338513"/>
          <p14:tracePt t="11149" x="1533525" y="3317875"/>
          <p14:tracePt t="11162" x="1522413" y="3308350"/>
          <p14:tracePt t="11165" x="1512888" y="3308350"/>
          <p14:tracePt t="11210" x="1512888" y="3317875"/>
          <p14:tracePt t="11215" x="1503363" y="3317875"/>
          <p14:tracePt t="11226" x="1503363" y="3327400"/>
          <p14:tracePt t="11230" x="1492250" y="3327400"/>
          <p14:tracePt t="11245" x="1471613" y="3327400"/>
          <p14:tracePt t="11249" x="1462088" y="3327400"/>
          <p14:tracePt t="11262" x="1441450" y="3317875"/>
          <p14:tracePt t="11264" x="1422400" y="3297238"/>
          <p14:tracePt t="11278" x="1371600" y="3267075"/>
          <p14:tracePt t="11280" x="1362075" y="3248025"/>
          <p14:tracePt t="11291" x="1341438" y="3236913"/>
          <p14:tracePt t="11305" x="1331913" y="3236913"/>
          <p14:tracePt t="11311" x="1320800" y="3236913"/>
          <p14:tracePt t="11319" x="1311275" y="3236913"/>
          <p14:tracePt t="11360" x="1311275" y="3248025"/>
          <p14:tracePt t="11455" x="1320800" y="3248025"/>
          <p14:tracePt t="11465" x="1331913" y="3248025"/>
          <p14:tracePt t="11470" x="1341438" y="3248025"/>
          <p14:tracePt t="11480" x="1350963" y="3248025"/>
          <p14:tracePt t="11485" x="1371600" y="3248025"/>
          <p14:tracePt t="11491" x="1401763" y="3257550"/>
          <p14:tracePt t="11499" x="1411288" y="3267075"/>
          <p14:tracePt t="11504" x="1431925" y="3278188"/>
          <p14:tracePt t="11515" x="1452563" y="3287713"/>
          <p14:tracePt t="11520" x="1471613" y="3297238"/>
          <p14:tracePt t="11530" x="1482725" y="3297238"/>
          <p14:tracePt t="11534" x="1503363" y="3308350"/>
          <p14:tracePt t="11546" x="1512888" y="3308350"/>
          <p14:tracePt t="11562" x="1522413" y="3308350"/>
          <p14:tracePt t="11564" x="1543050" y="3308350"/>
          <p14:tracePt t="11570" x="1552575" y="3308350"/>
          <p14:tracePt t="11585" x="1563688" y="3308350"/>
          <p14:tracePt t="11599" x="1573213" y="3308350"/>
          <p14:tracePt t="11613" x="1582738" y="3308350"/>
          <p14:tracePt t="11629" x="1593850" y="3308350"/>
          <p14:tracePt t="11639" x="1603375" y="3308350"/>
          <p14:tracePt t="11706" x="1624013" y="3308350"/>
          <p14:tracePt t="11714" x="1633538" y="3308350"/>
          <p14:tracePt t="11725" x="1643063" y="3308350"/>
          <p14:tracePt t="11733" x="1704975" y="3297238"/>
          <p14:tracePt t="11741" x="1724025" y="3297238"/>
          <p14:tracePt t="11749" x="1754188" y="3297238"/>
          <p14:tracePt t="11757" x="1765300" y="3297238"/>
          <p14:tracePt t="11766" x="1784350" y="3297238"/>
          <p14:tracePt t="11772" x="1804988" y="3297238"/>
          <p14:tracePt t="11781" x="1814513" y="3297238"/>
          <p14:tracePt t="11785" x="1825625" y="3297238"/>
          <p14:tracePt t="11791" x="1835150" y="3297238"/>
          <p14:tracePt t="11801" x="1844675" y="3297238"/>
          <p14:tracePt t="11820" x="1855788" y="3297238"/>
          <p14:tracePt t="11832" x="1865313" y="3297238"/>
          <p14:tracePt t="11834" x="1876425" y="3297238"/>
          <p14:tracePt t="11851" x="1895475" y="3297238"/>
          <p14:tracePt t="11855" x="1916113" y="3297238"/>
          <p14:tracePt t="11864" x="1955800" y="3297238"/>
          <p14:tracePt t="12235" x="1744663" y="3338513"/>
          <p14:tracePt t="12243" x="1704975" y="3359150"/>
          <p14:tracePt t="12252" x="1654175" y="3378200"/>
          <p14:tracePt t="12258" x="1603375" y="3398838"/>
          <p14:tracePt t="12266" x="1563688" y="3398838"/>
          <p14:tracePt t="12271" x="1522413" y="3398838"/>
          <p14:tracePt t="12279" x="1503363" y="3398838"/>
          <p14:tracePt t="12284" x="1482725" y="3398838"/>
          <p14:tracePt t="12289" x="1471613" y="3398838"/>
          <p14:tracePt t="12299" x="1462088" y="3398838"/>
          <p14:tracePt t="12304" x="1441450" y="3378200"/>
          <p14:tracePt t="12315" x="1431925" y="3368675"/>
          <p14:tracePt t="12319" x="1431925" y="3359150"/>
          <p14:tracePt t="12329" x="1431925" y="3348038"/>
          <p14:tracePt t="12334" x="1422400" y="3348038"/>
          <p14:tracePt t="12430" x="1411288" y="3348038"/>
          <p14:tracePt t="12543" x="1401763" y="3348038"/>
          <p14:tracePt t="12550" x="1392238" y="3348038"/>
          <p14:tracePt t="12561" x="1392238" y="3338513"/>
          <p14:tracePt t="12563" x="1381125" y="3327400"/>
          <p14:tracePt t="12570" x="1371600" y="3317875"/>
          <p14:tracePt t="12584" x="1362075" y="3308350"/>
          <p14:tracePt t="12589" x="1362075" y="3297238"/>
          <p14:tracePt t="12599" x="1350963" y="3297238"/>
          <p14:tracePt t="12664" x="1341438" y="3297238"/>
          <p14:tracePt t="12764" x="1341438" y="3287713"/>
          <p14:tracePt t="12769" x="1350963" y="3287713"/>
          <p14:tracePt t="12780" x="1371600" y="3287713"/>
          <p14:tracePt t="12784" x="1422400" y="3317875"/>
          <p14:tracePt t="12797" x="1471613" y="3338513"/>
          <p14:tracePt t="12799" x="1492250" y="3378200"/>
          <p14:tracePt t="12814" x="1552575" y="3449638"/>
          <p14:tracePt t="12824" x="1563688" y="3468688"/>
          <p14:tracePt t="12830" x="1582738" y="3489325"/>
          <p14:tracePt t="12839" x="1593850" y="3519488"/>
          <p14:tracePt t="12845" x="1593850" y="3530600"/>
          <p14:tracePt t="12849" x="1603375" y="3540125"/>
          <p14:tracePt t="12863" x="1603375" y="3549650"/>
          <p14:tracePt t="12911" x="1612900" y="3549650"/>
          <p14:tracePt t="12919" x="1612900" y="3540125"/>
          <p14:tracePt t="12930" x="1624013" y="3519488"/>
          <p14:tracePt t="12944" x="1624013" y="3530600"/>
          <p14:tracePt t="13291" x="1603375" y="3519488"/>
          <p14:tracePt t="13302" x="1552575" y="3509963"/>
          <p14:tracePt t="13315" x="1543050" y="3509963"/>
          <p14:tracePt t="13321" x="1533525" y="3509963"/>
          <p14:tracePt t="13330" x="1522413" y="3519488"/>
          <p14:tracePt t="13339" x="1512888" y="3519488"/>
          <p14:tracePt t="13346" x="1503363" y="3519488"/>
          <p14:tracePt t="13354" x="1492250" y="3519488"/>
          <p14:tracePt t="13364" x="1462088" y="3519488"/>
          <p14:tracePt t="13369" x="1452563" y="3519488"/>
          <p14:tracePt t="13379" x="1401763" y="3498850"/>
          <p14:tracePt t="13389" x="1371600" y="3479800"/>
          <p14:tracePt t="13399" x="1362075" y="3449638"/>
          <p14:tracePt t="13404" x="1341438" y="3429000"/>
          <p14:tracePt t="13414" x="1331913" y="3419475"/>
          <p14:tracePt t="13419" x="1320800" y="3398838"/>
          <p14:tracePt t="13424" x="1320800" y="3389313"/>
          <p14:tracePt t="13434" x="1320800" y="3359150"/>
          <p14:tracePt t="13439" x="1320800" y="3338513"/>
          <p14:tracePt t="13449" x="1320800" y="3327400"/>
          <p14:tracePt t="13454" x="1331913" y="3308350"/>
          <p14:tracePt t="13464" x="1331913" y="3297238"/>
          <p14:tracePt t="13469" x="1331913" y="3287713"/>
          <p14:tracePt t="13484" x="1331913" y="3278188"/>
          <p14:tracePt t="13499" x="1331913" y="3267075"/>
          <p14:tracePt t="13514" x="1320800" y="3257550"/>
          <p14:tracePt t="13519" x="1320800" y="3248025"/>
          <p14:tracePt t="13530" x="1320800" y="3236913"/>
          <p14:tracePt t="13534" x="1311275" y="3236913"/>
          <p14:tracePt t="13539" x="1311275" y="3227388"/>
          <p14:tracePt t="13561" x="1311275" y="3217863"/>
          <p14:tracePt t="13565" x="1300163" y="3217863"/>
          <p14:tracePt t="13599" x="1281113" y="3217863"/>
          <p14:tracePt t="13614" x="1281113" y="3227388"/>
          <p14:tracePt t="13645" x="1281113" y="3236913"/>
          <p14:tracePt t="13664" x="1270000" y="3236913"/>
          <p14:tracePt t="13694" x="1260475" y="3227388"/>
          <p14:tracePt t="13700" x="1250950" y="3227388"/>
          <p14:tracePt t="13710" x="1250950" y="3217863"/>
          <p14:tracePt t="13719" x="1250950" y="3206750"/>
          <p14:tracePt t="13724" x="1239838" y="3206750"/>
          <p14:tracePt t="13731" x="1239838" y="3197225"/>
          <p14:tracePt t="13780" x="1230313" y="3197225"/>
          <p14:tracePt t="13810" x="1230313" y="3187700"/>
          <p14:tracePt t="13820" x="1230313" y="3167063"/>
          <p14:tracePt t="13835" x="1230313" y="3155950"/>
          <p14:tracePt t="13855" x="1250950" y="3146425"/>
          <p14:tracePt t="13861" x="1311275" y="3136900"/>
          <p14:tracePt t="13869" x="1431925" y="3125788"/>
          <p14:tracePt t="13882" x="1471613" y="3125788"/>
          <p14:tracePt t="13900" x="1612900" y="3125788"/>
          <p14:tracePt t="13905" x="1643063" y="3125788"/>
          <p14:tracePt t="13915" x="1693863" y="3125788"/>
          <p14:tracePt t="13920" x="1774825" y="3136900"/>
          <p14:tracePt t="13932" x="1814513" y="3136900"/>
          <p14:tracePt t="13934" x="1876425" y="3136900"/>
          <p14:tracePt t="13939" x="1895475" y="3136900"/>
          <p14:tracePt t="13949" x="1916113" y="3136900"/>
          <p14:tracePt t="13965" x="1955800" y="3136900"/>
          <p14:tracePt t="13970" x="1976438" y="3136900"/>
          <p14:tracePt t="13982" x="2006600" y="3136900"/>
          <p14:tracePt t="13984" x="2036763" y="3125788"/>
          <p14:tracePt t="13997" x="2066925" y="3116263"/>
          <p14:tracePt t="14000" x="2117725" y="3116263"/>
          <p14:tracePt t="14015" x="2208213" y="3106738"/>
          <p14:tracePt t="14019" x="2228850" y="3106738"/>
          <p14:tracePt t="14031" x="2249488" y="3106738"/>
          <p14:tracePt t="14039" x="2268538" y="3106738"/>
          <p14:tracePt t="14049" x="2279650" y="3106738"/>
          <p14:tracePt t="14050" x="2289175" y="3106738"/>
          <p14:tracePt t="14065" x="2298700" y="3106738"/>
          <p14:tracePt t="14074" x="2298700" y="3116263"/>
          <p14:tracePt t="14095" x="2319338" y="3116263"/>
          <p14:tracePt t="14101" x="2319338" y="3125788"/>
          <p14:tracePt t="14124" x="2328863" y="3136900"/>
          <p14:tracePt t="14144" x="2328863" y="3146425"/>
          <p14:tracePt t="14235" x="2328863" y="3155950"/>
          <p14:tracePt t="14255" x="2328863" y="3167063"/>
          <p14:tracePt t="14340" x="2309813" y="3167063"/>
          <p14:tracePt t="14350" x="2289175" y="3167063"/>
          <p14:tracePt t="14362" x="2087563" y="3206750"/>
          <p14:tracePt t="14366" x="2016125" y="3236913"/>
          <p14:tracePt t="14373" x="1885950" y="3297238"/>
          <p14:tracePt t="14382" x="1774825" y="3338513"/>
          <p14:tracePt t="14385" x="1612900" y="3398838"/>
          <p14:tracePt t="14398" x="1522413" y="3408363"/>
          <p14:tracePt t="14401" x="1492250" y="3419475"/>
          <p14:tracePt t="14410" x="1471613" y="3419475"/>
          <p14:tracePt t="14416" x="1452563" y="3419475"/>
          <p14:tracePt t="14420" x="1441450" y="3419475"/>
          <p14:tracePt t="14432" x="1431925" y="3419475"/>
          <p14:tracePt t="14440" x="1422400" y="3419475"/>
          <p14:tracePt t="14449" x="1422400" y="3398838"/>
          <p14:tracePt t="14466" x="1422400" y="3389313"/>
          <p14:tracePt t="15003" x="1411288" y="3389313"/>
          <p14:tracePt t="15011" x="1401763" y="3378200"/>
          <p14:tracePt t="15025" x="1392238" y="3368675"/>
          <p14:tracePt t="15052" x="1381125" y="3359150"/>
          <p14:tracePt t="15062" x="1381125" y="3348038"/>
          <p14:tracePt t="15071" x="1371600" y="3338513"/>
          <p14:tracePt t="15090" x="1371600" y="3327400"/>
          <p14:tracePt t="15105" x="1371600" y="3317875"/>
          <p14:tracePt t="15119" x="1371600" y="3308350"/>
          <p14:tracePt t="15138" x="1371600" y="3297238"/>
          <p14:tracePt t="15140" x="1371600" y="3278188"/>
          <p14:tracePt t="15155" x="1362075" y="3278188"/>
          <p14:tracePt t="15346" x="1381125" y="3278188"/>
          <p14:tracePt t="15353" x="1411288" y="3257550"/>
          <p14:tracePt t="16172" x="1462088" y="3257550"/>
          <p14:tracePt t="16181" x="1563688" y="3257550"/>
          <p14:tracePt t="16189" x="1603375" y="3257550"/>
          <p14:tracePt t="16198" x="1633538" y="3257550"/>
          <p14:tracePt t="16204" x="1663700" y="3257550"/>
          <p14:tracePt t="16209" x="1704975" y="3248025"/>
          <p14:tracePt t="16219" x="1774825" y="3236913"/>
          <p14:tracePt t="16224" x="1925638" y="3236913"/>
          <p14:tracePt t="16234" x="2016125" y="3236913"/>
          <p14:tracePt t="16239" x="2066925" y="3236913"/>
          <p14:tracePt t="16250" x="2117725" y="3236913"/>
          <p14:tracePt t="16254" x="2168525" y="3257550"/>
          <p14:tracePt t="16259" x="2268538" y="3287713"/>
          <p14:tracePt t="16270" x="2319338" y="3308350"/>
          <p14:tracePt t="16274" x="2390775" y="3338513"/>
          <p14:tracePt t="16286" x="2420938" y="3368675"/>
          <p14:tracePt t="16289" x="2470150" y="3389313"/>
          <p14:tracePt t="16300" x="2481263" y="3408363"/>
          <p14:tracePt t="16304" x="2490788" y="3408363"/>
          <p14:tracePt t="16319" x="2500313" y="3408363"/>
          <p14:tracePt t="16339" x="2511425" y="3408363"/>
          <p14:tracePt t="16350" x="2530475" y="3398838"/>
          <p14:tracePt t="16354" x="2541588" y="3378200"/>
          <p14:tracePt t="16365" x="2560638" y="3359150"/>
          <p14:tracePt t="16371" x="2571750" y="3338513"/>
          <p14:tracePt t="16383" x="2581275" y="3338513"/>
          <p14:tracePt t="16386" x="2601913" y="3338513"/>
          <p14:tracePt t="16400" x="2682875" y="3338513"/>
          <p14:tracePt t="16409" x="2732088" y="3348038"/>
          <p14:tracePt t="16416" x="2794000" y="3378200"/>
          <p14:tracePt t="16419" x="2824163" y="3389313"/>
          <p14:tracePt t="16433" x="2843213" y="3398838"/>
          <p14:tracePt t="16434" x="2863850" y="3408363"/>
          <p14:tracePt t="16445" x="2884488" y="3408363"/>
          <p14:tracePt t="16449" x="2894013" y="3408363"/>
          <p14:tracePt t="16465" x="2903538" y="3408363"/>
          <p14:tracePt t="16489" x="2914650" y="3398838"/>
          <p14:tracePt t="16495" x="2935288" y="3389313"/>
          <p14:tracePt t="16500" x="2954338" y="3368675"/>
          <p14:tracePt t="16509" x="2995613" y="3338513"/>
          <p14:tracePt t="16516" x="3095625" y="3317875"/>
          <p14:tracePt t="16524" x="3216275" y="3297238"/>
          <p14:tracePt t="16532" x="3278188" y="3297238"/>
          <p14:tracePt t="16540" x="3338513" y="3297238"/>
          <p14:tracePt t="16545" x="3378200" y="3297238"/>
          <p14:tracePt t="16555" x="3417888" y="3317875"/>
          <p14:tracePt t="16559" x="3449638" y="3338513"/>
          <p14:tracePt t="16570" x="3489325" y="3368675"/>
          <p14:tracePt t="16574" x="3519488" y="3389313"/>
          <p14:tracePt t="16583" x="3540125" y="3398838"/>
          <p14:tracePt t="16590" x="3549650" y="3419475"/>
          <p14:tracePt t="16595" x="3559175" y="3419475"/>
          <p14:tracePt t="16651" x="3579813" y="3419475"/>
          <p14:tracePt t="16673" x="3589338" y="3419475"/>
          <p14:tracePt t="16682" x="3600450" y="3419475"/>
          <p14:tracePt t="16691" x="3630613" y="3398838"/>
          <p14:tracePt t="16700" x="3651250" y="3389313"/>
          <p14:tracePt t="16705" x="3660775" y="3368675"/>
          <p14:tracePt t="16716" x="3670300" y="3368675"/>
          <p14:tracePt t="16734" x="3681413" y="3359150"/>
          <p14:tracePt t="16800" x="3690938" y="3359150"/>
          <p14:tracePt t="16815" x="3690938" y="3348038"/>
          <p14:tracePt t="16822" x="3721100" y="3338513"/>
          <p14:tracePt t="16833" x="3781425" y="3308350"/>
          <p14:tracePt t="16836" x="3841750" y="3287713"/>
          <p14:tracePt t="16845" x="3871913" y="3278188"/>
          <p14:tracePt t="16850" x="3922713" y="3278188"/>
          <p14:tracePt t="16860" x="3962400" y="3278188"/>
          <p14:tracePt t="16866" x="4013200" y="3278188"/>
          <p14:tracePt t="16875" x="4024313" y="3278188"/>
          <p14:tracePt t="16883" x="4033838" y="3278188"/>
          <p14:tracePt t="16902" x="4064000" y="3278188"/>
          <p14:tracePt t="16981" x="4064000" y="3287713"/>
          <p14:tracePt t="20581" x="3952875" y="3287713"/>
          <p14:tracePt t="20591" x="3790950" y="3287713"/>
          <p14:tracePt t="20598" x="3600450" y="3287713"/>
          <p14:tracePt t="20607" x="3479800" y="3287713"/>
          <p14:tracePt t="20610" x="3308350" y="3287713"/>
          <p14:tracePt t="20622" x="3176588" y="3287713"/>
          <p14:tracePt t="20625" x="3106738" y="3287713"/>
          <p14:tracePt t="20629" x="3044825" y="3287713"/>
          <p14:tracePt t="20640" x="3014663" y="3287713"/>
          <p14:tracePt t="20652" x="2984500" y="3287713"/>
          <p14:tracePt t="20655" x="2954338" y="3287713"/>
          <p14:tracePt t="20659" x="2884488" y="3287713"/>
          <p14:tracePt t="20670" x="2743200" y="3297238"/>
          <p14:tracePt t="20674" x="2662238" y="3308350"/>
          <p14:tracePt t="20686" x="2581275" y="3317875"/>
          <p14:tracePt t="20689" x="2470150" y="3327400"/>
          <p14:tracePt t="20703" x="2349500" y="3338513"/>
          <p14:tracePt t="20704" x="2219325" y="3338513"/>
          <p14:tracePt t="20709" x="2147888" y="3338513"/>
          <p14:tracePt t="20720" x="2117725" y="3338513"/>
          <p14:tracePt t="20729" x="2078038" y="3317875"/>
          <p14:tracePt t="20736" x="2057400" y="3317875"/>
          <p14:tracePt t="20740" x="2027238" y="3297238"/>
          <p14:tracePt t="20752" x="1997075" y="3287713"/>
          <p14:tracePt t="20755" x="1985963" y="3267075"/>
          <p14:tracePt t="20769" x="1966913" y="3236913"/>
          <p14:tracePt t="20800" x="1955800" y="3236913"/>
          <p14:tracePt t="20829" x="1946275" y="3236913"/>
          <p14:tracePt t="20846" x="1936750" y="3236913"/>
          <p14:tracePt t="20854" x="1925638" y="3236913"/>
          <p14:tracePt t="20867" x="1916113" y="3227388"/>
          <p14:tracePt t="20874" x="1906588" y="3227388"/>
          <p14:tracePt t="20881" x="1906588" y="3206750"/>
          <p14:tracePt t="20892" x="1895475" y="3206750"/>
          <p14:tracePt t="20905" x="1885950" y="3206750"/>
          <p14:tracePt t="20909" x="1876425" y="3206750"/>
          <p14:tracePt t="20915" x="1865313" y="3206750"/>
          <p14:tracePt t="21010" x="1865313" y="3197225"/>
          <p14:tracePt t="21341" x="1865313" y="3206750"/>
          <p14:tracePt t="21420" x="1865313" y="3217863"/>
          <p14:tracePt t="21535" x="1865313" y="3227388"/>
          <p14:tracePt t="21552" x="1865313" y="3236913"/>
          <p14:tracePt t="21570" x="1865313" y="3248025"/>
          <p14:tracePt t="21585" x="1876425" y="3257550"/>
          <p14:tracePt t="21594" x="1876425" y="3267075"/>
          <p14:tracePt t="21611" x="1876425" y="3278188"/>
          <p14:tracePt t="21621" x="1885950" y="3278188"/>
          <p14:tracePt t="21646" x="1906588" y="3278188"/>
          <p14:tracePt t="21655" x="1916113" y="3267075"/>
          <p14:tracePt t="21662" x="1936750" y="3267075"/>
          <p14:tracePt t="21666" x="1966913" y="3267075"/>
          <p14:tracePt t="21674" x="2006600" y="3267075"/>
          <p14:tracePt t="21679" x="2036763" y="3267075"/>
          <p14:tracePt t="21690" x="2138363" y="3297238"/>
          <p14:tracePt t="21694" x="2228850" y="3327400"/>
          <p14:tracePt t="21703" x="2289175" y="3338513"/>
          <p14:tracePt t="21709" x="2359025" y="3359150"/>
          <p14:tracePt t="21714" x="2420938" y="3378200"/>
          <p14:tracePt t="21724" x="2439988" y="3378200"/>
          <p14:tracePt t="21729" x="2451100" y="3398838"/>
          <p14:tracePt t="21739" x="2470150" y="3398838"/>
          <p14:tracePt t="21745" x="2490788" y="3398838"/>
          <p14:tracePt t="21753" x="2500313" y="3398838"/>
          <p14:tracePt t="21770" x="2511425" y="3398838"/>
          <p14:tracePt t="21775" x="2511425" y="3389313"/>
          <p14:tracePt t="21779" x="2520950" y="3368675"/>
          <p14:tracePt t="21790" x="2530475" y="3368675"/>
          <p14:tracePt t="21805" x="2541588" y="3359150"/>
          <p14:tracePt t="21809" x="2571750" y="3359150"/>
          <p14:tracePt t="21820" x="2601913" y="3359150"/>
          <p14:tracePt t="21824" x="2641600" y="3359150"/>
          <p14:tracePt t="21829" x="2671763" y="3368675"/>
          <p14:tracePt t="21839" x="2732088" y="3389313"/>
          <p14:tracePt t="21853" x="2763838" y="3398838"/>
          <p14:tracePt t="21855" x="2813050" y="3419475"/>
          <p14:tracePt t="21859" x="2843213" y="3429000"/>
          <p14:tracePt t="21870" x="2894013" y="3438525"/>
          <p14:tracePt t="21888" x="3065463" y="3449638"/>
          <p14:tracePt t="21891" x="3176588" y="3449638"/>
          <p14:tracePt t="21903" x="3278188" y="3449638"/>
          <p14:tracePt t="21906" x="3327400" y="3438525"/>
          <p14:tracePt t="21909" x="3387725" y="3429000"/>
          <p14:tracePt t="21920" x="3459163" y="3429000"/>
          <p14:tracePt t="21929" x="3549650" y="3429000"/>
          <p14:tracePt t="21936" x="3609975" y="3449638"/>
          <p14:tracePt t="21939" x="3660775" y="3468688"/>
          <p14:tracePt t="21953" x="3711575" y="3489325"/>
          <p14:tracePt t="21955" x="3741738" y="3498850"/>
          <p14:tracePt t="21964" x="3771900" y="3509963"/>
          <p14:tracePt t="21970" x="3802063" y="3530600"/>
          <p14:tracePt t="21979" x="3811588" y="3530600"/>
          <p14:tracePt t="21986" x="3841750" y="3540125"/>
          <p14:tracePt t="21990" x="3862388" y="3549650"/>
          <p14:tracePt t="22003" x="3892550" y="3560763"/>
          <p14:tracePt t="22005" x="3922713" y="3560763"/>
          <p14:tracePt t="22014" x="3943350" y="3560763"/>
          <p14:tracePt t="22020" x="3962400" y="3560763"/>
          <p14:tracePt t="22030" x="3973513" y="3560763"/>
          <p14:tracePt t="22038" x="4003675" y="3560763"/>
          <p14:tracePt t="22045" x="4013200" y="3560763"/>
          <p14:tracePt t="22054" x="4024313" y="3560763"/>
          <p14:tracePt t="22060" x="4043363" y="3549650"/>
          <p14:tracePt t="22064" x="4064000" y="3549650"/>
          <p14:tracePt t="22070" x="4073525" y="3549650"/>
          <p14:tracePt t="22079" x="4084638" y="3540125"/>
          <p14:tracePt t="22087" x="4094163" y="3530600"/>
          <p14:tracePt t="22094" x="4103688" y="3530600"/>
          <p14:tracePt t="22103" x="4133850" y="3530600"/>
          <p14:tracePt t="22770" x="4386263" y="3530600"/>
          <p14:tracePt t="22781" x="4446588" y="3530600"/>
          <p14:tracePt t="22789" x="4548188" y="3530600"/>
          <p14:tracePt t="22791" x="4719638" y="3540125"/>
          <p14:tracePt t="22805" x="5083175" y="3540125"/>
          <p14:tracePt t="22814" x="5192713" y="3549650"/>
          <p14:tracePt t="22820" x="5303838" y="3549650"/>
          <p14:tracePt t="22829" x="5505450" y="3549650"/>
          <p14:tracePt t="22837" x="5556250" y="3549650"/>
          <p14:tracePt t="22845" x="5627688" y="3549650"/>
          <p14:tracePt t="22854" x="5697538" y="3549650"/>
          <p14:tracePt t="22859" x="5757863" y="3540125"/>
          <p14:tracePt t="22864" x="5859463" y="3530600"/>
          <p14:tracePt t="22871" x="6030913" y="3509963"/>
          <p14:tracePt t="22889" x="6151563" y="3489325"/>
          <p14:tracePt t="22895" x="6191250" y="3479800"/>
          <p14:tracePt t="22904" x="6242050" y="3479800"/>
          <p14:tracePt t="22910" x="6302375" y="3479800"/>
          <p14:tracePt t="22914" x="6362700" y="3489325"/>
          <p14:tracePt t="22924" x="6413500" y="3509963"/>
          <p14:tracePt t="22929" x="6443663" y="3519488"/>
          <p14:tracePt t="22939" x="6473825" y="3519488"/>
          <p14:tracePt t="22945" x="6494463" y="3540125"/>
          <p14:tracePt t="22954" x="6503988" y="3549650"/>
          <p14:tracePt t="22959" x="6515100" y="3549650"/>
          <p14:tracePt t="22974" x="6534150" y="3549650"/>
          <p14:tracePt t="22979" x="6545263" y="3549650"/>
          <p14:tracePt t="22990" x="6554788" y="3549650"/>
          <p14:tracePt t="22995" x="6575425" y="3540125"/>
          <p14:tracePt t="23004" x="6584950" y="3530600"/>
          <p14:tracePt t="23010" x="6645275" y="3479800"/>
          <p14:tracePt t="23021" x="6665913" y="3459163"/>
          <p14:tracePt t="23024" x="6675438" y="3438525"/>
          <p14:tracePt t="23040" x="6686550" y="3438525"/>
          <p14:tracePt t="23045" x="6696075" y="3438525"/>
          <p14:tracePt t="23055" x="6705600" y="3438525"/>
          <p14:tracePt t="23071" x="6705600" y="3459163"/>
          <p14:tracePt t="23074" x="6716713" y="3479800"/>
          <p14:tracePt t="23087" x="6716713" y="3489325"/>
          <p14:tracePt t="23089" x="6716713" y="3498850"/>
          <p14:tracePt t="23105" x="6726238" y="3509963"/>
          <p14:tracePt t="23111" x="6735763" y="3509963"/>
          <p14:tracePt t="23124" x="6746875" y="3509963"/>
          <p14:tracePt t="23138" x="6765925" y="3509963"/>
          <p14:tracePt t="23139" x="6786563" y="3509963"/>
          <p14:tracePt t="23150" x="6796088" y="3509963"/>
          <p14:tracePt t="23154" x="6807200" y="3498850"/>
          <p14:tracePt t="23164" x="6827838" y="3498850"/>
          <p14:tracePt t="23171" x="6846888" y="3489325"/>
          <p14:tracePt t="23180" x="6858000" y="3479800"/>
          <p14:tracePt t="23204" x="6867525" y="3468688"/>
          <p14:tracePt t="23214" x="6867525" y="3459163"/>
          <p14:tracePt t="23221" x="6867525" y="3438525"/>
          <p14:tracePt t="23229" x="6867525" y="3429000"/>
          <p14:tracePt t="23237" x="6867525" y="3419475"/>
          <p14:tracePt t="23245" x="6867525" y="3408363"/>
          <p14:tracePt t="23250" x="6867525" y="3398838"/>
          <p14:tracePt t="23259" x="6867525" y="3389313"/>
          <p14:tracePt t="23264" x="6867525" y="3378200"/>
          <p14:tracePt t="23280" x="6867525" y="3368675"/>
          <p14:tracePt t="23300" x="6867525" y="3359150"/>
          <p14:tracePt t="23345" x="6858000" y="3359150"/>
          <p14:tracePt t="23350" x="6846888" y="3338513"/>
          <p14:tracePt t="23365" x="6846888" y="3327400"/>
          <p14:tracePt t="23390" x="6837363" y="3327400"/>
          <p14:tracePt t="23420" x="6837363" y="3338513"/>
          <p14:tracePt t="23425" x="6837363" y="3348038"/>
          <p14:tracePt t="23440" x="6837363" y="3359150"/>
          <p14:tracePt t="23455" x="6827838" y="3359150"/>
          <p14:tracePt t="23460" x="6827838" y="3368675"/>
          <p14:tracePt t="23472" x="6816725" y="3368675"/>
          <p14:tracePt t="23475" x="6807200" y="3368675"/>
          <p14:tracePt t="23490" x="6796088" y="3368675"/>
          <p14:tracePt t="23505" x="6786563" y="3368675"/>
          <p14:tracePt t="23510" x="6777038" y="3368675"/>
          <p14:tracePt t="23522" x="6765925" y="3368675"/>
          <p14:tracePt t="23525" x="6756400" y="3368675"/>
          <p14:tracePt t="23539" x="6735763" y="3368675"/>
          <p14:tracePt t="23551" x="6716713" y="3368675"/>
          <p14:tracePt t="23556" x="6696075" y="3378200"/>
          <p14:tracePt t="23565" x="6686550" y="3378200"/>
          <p14:tracePt t="23571" x="6675438" y="3389313"/>
          <p14:tracePt t="23589" x="6665913" y="3389313"/>
          <p14:tracePt t="23600" x="6645275" y="3389313"/>
          <p14:tracePt t="23615" x="6635750" y="3389313"/>
          <p14:tracePt t="23871" x="6635750" y="3398838"/>
          <p14:tracePt t="23877" x="6656388" y="3408363"/>
          <p14:tracePt t="23885" x="6675438" y="3408363"/>
          <p14:tracePt t="23897" x="6686550" y="3419475"/>
          <p14:tracePt t="23899" x="6696075" y="3429000"/>
          <p14:tracePt t="23904" x="6705600" y="3429000"/>
          <p14:tracePt t="25270" x="6705600" y="3419475"/>
          <p14:tracePt t="25316" x="6705600" y="3408363"/>
          <p14:tracePt t="25331" x="6705600" y="3398838"/>
          <p14:tracePt t="25346" x="6705600" y="3389313"/>
          <p14:tracePt t="25355" x="6696075" y="3368675"/>
          <p14:tracePt t="25359" x="6696075" y="3359150"/>
          <p14:tracePt t="25364" x="6696075" y="3338513"/>
          <p14:tracePt t="25374" x="6696075" y="3327400"/>
          <p14:tracePt t="25379" x="6696075" y="3317875"/>
          <p14:tracePt t="25389" x="6686550" y="3297238"/>
          <p14:tracePt t="25394" x="6686550" y="3278188"/>
          <p14:tracePt t="25409" x="6686550" y="3267075"/>
          <p14:tracePt t="25510" x="6686550" y="3257550"/>
          <p14:tracePt t="25525" x="6686550" y="3236913"/>
          <p14:tracePt t="25541" x="6686550" y="3227388"/>
          <p14:tracePt t="25586" x="6696075" y="3217863"/>
          <p14:tracePt t="25593" x="6705600" y="3217863"/>
          <p14:tracePt t="25601" x="6726238" y="3217863"/>
          <p14:tracePt t="25611" x="6746875" y="3217863"/>
          <p14:tracePt t="25615" x="6777038" y="3217863"/>
          <p14:tracePt t="25626" x="6796088" y="3217863"/>
          <p14:tracePt t="25630" x="6816725" y="3217863"/>
          <p14:tracePt t="25635" x="6827838" y="3217863"/>
          <p14:tracePt t="25641" x="6846888" y="3206750"/>
          <p14:tracePt t="25746" x="6846888" y="3217863"/>
          <p14:tracePt t="25781" x="6846888" y="3227388"/>
          <p14:tracePt t="25800" x="6837363" y="3227388"/>
          <p14:tracePt t="25823" x="6827838" y="3227388"/>
          <p14:tracePt t="25861" x="6816725" y="3236913"/>
          <p14:tracePt t="25873" x="6807200" y="3236913"/>
          <p14:tracePt t="25875" x="6807200" y="3248025"/>
          <p14:tracePt t="25892" x="6796088" y="3248025"/>
          <p14:tracePt t="25901" x="6786563" y="3248025"/>
          <p14:tracePt t="25909" x="6777038" y="3248025"/>
          <p14:tracePt t="25924" x="6756400" y="3248025"/>
          <p14:tracePt t="25940" x="6746875" y="3248025"/>
          <p14:tracePt t="25956" x="6726238" y="3248025"/>
          <p14:tracePt t="25960" x="6726238" y="3236913"/>
          <p14:tracePt t="25974" x="6716713" y="3227388"/>
          <p14:tracePt t="26006" x="6716713" y="3217863"/>
          <p14:tracePt t="26035" x="6716713" y="3206750"/>
          <p14:tracePt t="26070" x="6716713" y="3197225"/>
          <p14:tracePt t="26080" x="6716713" y="3187700"/>
          <p14:tracePt t="26084" x="6716713" y="3176588"/>
          <p14:tracePt t="26099" x="6716713" y="3167063"/>
          <p14:tracePt t="26120" x="6726238" y="3167063"/>
          <p14:tracePt t="26130" x="6746875" y="3167063"/>
          <p14:tracePt t="26140" x="6756400" y="3167063"/>
          <p14:tracePt t="26150" x="6765925" y="3167063"/>
          <p14:tracePt t="26160" x="6765925" y="3187700"/>
          <p14:tracePt t="26175" x="6765925" y="3197225"/>
          <p14:tracePt t="26199" x="6765925" y="3206750"/>
          <p14:tracePt t="26220" x="6777038" y="3206750"/>
          <p14:tracePt t="26240" x="6796088" y="3206750"/>
          <p14:tracePt t="26245" x="6807200" y="3206750"/>
          <p14:tracePt t="26261" x="6827838" y="3206750"/>
          <p14:tracePt t="26280" x="6837363" y="3206750"/>
          <p14:tracePt t="26521" x="6846888" y="3206750"/>
          <p14:tracePt t="26530" x="6877050" y="3206750"/>
          <p14:tracePt t="26539" x="6897688" y="3206750"/>
          <p14:tracePt t="26563" x="6907213" y="3206750"/>
          <p14:tracePt t="26627" x="6918325" y="3206750"/>
          <p14:tracePt t="27060" x="6918325" y="3217863"/>
          <p14:tracePt t="27128" x="6918325" y="3227388"/>
          <p14:tracePt t="27176" x="6927850" y="3236913"/>
          <p14:tracePt t="27185" x="6948488" y="3248025"/>
          <p14:tracePt t="27194" x="6988175" y="3267075"/>
          <p14:tracePt t="27200" x="7029450" y="3287713"/>
          <p14:tracePt t="27208" x="7180263" y="3348038"/>
          <p14:tracePt t="27215" x="7391400" y="3408363"/>
          <p14:tracePt t="27224" x="7451725" y="3449638"/>
          <p14:tracePt t="27230" x="7513638" y="3489325"/>
          <p14:tracePt t="27235" x="7562850" y="3509963"/>
          <p14:tracePt t="27241" x="7593013" y="3540125"/>
          <p14:tracePt t="27250" x="7613650" y="3549650"/>
          <p14:tracePt t="27258" x="7634288" y="3560763"/>
          <p14:tracePt t="27265" x="7643813" y="3560763"/>
          <p14:tracePt t="27274" x="7653338" y="3560763"/>
          <p14:tracePt t="27296" x="7673975" y="3560763"/>
          <p14:tracePt t="27300" x="7715250" y="3540125"/>
          <p14:tracePt t="27310" x="7775575" y="3498850"/>
          <p14:tracePt t="27315" x="7845425" y="3459163"/>
          <p14:tracePt t="27324" x="7896225" y="3429000"/>
          <p14:tracePt t="27330" x="7916863" y="3419475"/>
          <p14:tracePt t="27335" x="7935913" y="3419475"/>
          <p14:tracePt t="27344" x="7977188" y="3408363"/>
          <p14:tracePt t="27350" x="8007350" y="3408363"/>
          <p14:tracePt t="27360" x="8077200" y="3408363"/>
          <p14:tracePt t="27366" x="8118475" y="3408363"/>
          <p14:tracePt t="27376" x="8188325" y="3449638"/>
          <p14:tracePt t="27380" x="8208963" y="3449638"/>
          <p14:tracePt t="27392" x="8239125" y="3459163"/>
          <p14:tracePt t="27395" x="8259763" y="3468688"/>
          <p14:tracePt t="27400" x="8269288" y="3468688"/>
          <p14:tracePt t="27411" x="8278813" y="3468688"/>
          <p14:tracePt t="27445" x="8289925" y="3468688"/>
          <p14:tracePt t="27456" x="8308975" y="3438525"/>
          <p14:tracePt t="27460" x="8329613" y="3419475"/>
          <p14:tracePt t="27475" x="8359775" y="3378200"/>
          <p14:tracePt t="27480" x="8380413" y="3338513"/>
          <p14:tracePt t="27491" x="8401050" y="3327400"/>
          <p14:tracePt t="27496" x="8410575" y="3317875"/>
          <p14:tracePt t="27508" x="8420100" y="3317875"/>
          <p14:tracePt t="27510" x="8431213" y="3308350"/>
          <p14:tracePt t="27525" x="8461375" y="3308350"/>
          <p14:tracePt t="27529" x="8470900" y="3308350"/>
          <p14:tracePt t="27570" x="8480425" y="3308350"/>
          <p14:tracePt t="27655" x="8480425" y="3317875"/>
          <p14:tracePt t="27672" x="8470900" y="3317875"/>
          <p14:tracePt t="27685" x="8461375" y="3327400"/>
          <p14:tracePt t="27694" x="8440738" y="3327400"/>
          <p14:tracePt t="27702" x="8420100" y="3338513"/>
          <p14:tracePt t="27710" x="8401050" y="3338513"/>
          <p14:tracePt t="27715" x="8350250" y="3338513"/>
          <p14:tracePt t="27720" x="8269288" y="3338513"/>
          <p14:tracePt t="27730" x="8148638" y="3338513"/>
          <p14:tracePt t="27735" x="8067675" y="3338513"/>
          <p14:tracePt t="27745" x="7996238" y="3338513"/>
          <p14:tracePt t="27750" x="7956550" y="3338513"/>
          <p14:tracePt t="27760" x="7905750" y="3317875"/>
          <p14:tracePt t="27766" x="7854950" y="3308350"/>
          <p14:tracePt t="27770" x="7785100" y="3297238"/>
          <p14:tracePt t="27780" x="7673975" y="3278188"/>
          <p14:tracePt t="27791" x="7634288" y="3278188"/>
          <p14:tracePt t="27794" x="7562850" y="3278188"/>
          <p14:tracePt t="27800" x="7532688" y="3278188"/>
          <p14:tracePt t="27809" x="7493000" y="3278188"/>
          <p14:tracePt t="27815" x="7451725" y="3278188"/>
          <p14:tracePt t="27825" x="7342188" y="3278188"/>
          <p14:tracePt t="27830" x="7159625" y="3287713"/>
          <p14:tracePt t="27841" x="7048500" y="3287713"/>
          <p14:tracePt t="27845" x="6988175" y="3297238"/>
          <p14:tracePt t="27851" x="6867525" y="3297238"/>
          <p14:tracePt t="27860" x="6645275" y="3297238"/>
          <p14:tracePt t="27870" x="6545263" y="3297238"/>
          <p14:tracePt t="27875" x="6473825" y="3297238"/>
          <p14:tracePt t="27880" x="6413500" y="3297238"/>
          <p14:tracePt t="27892" x="6362700" y="3297238"/>
          <p14:tracePt t="27895" x="6251575" y="3297238"/>
          <p14:tracePt t="27910" x="6142038" y="3287713"/>
          <p14:tracePt t="27920" x="6100763" y="3287713"/>
          <p14:tracePt t="27925" x="6080125" y="3287713"/>
          <p14:tracePt t="27930" x="6040438" y="3287713"/>
          <p14:tracePt t="27942" x="6010275" y="3287713"/>
          <p14:tracePt t="27951" x="5959475" y="3287713"/>
          <p14:tracePt t="27958" x="5848350" y="3308350"/>
          <p14:tracePt t="27959" x="5718175" y="3308350"/>
          <p14:tracePt t="27970" x="5637213" y="3317875"/>
          <p14:tracePt t="27976" x="5567363" y="3317875"/>
          <p14:tracePt t="27985" x="5526088" y="3317875"/>
          <p14:tracePt t="27991" x="5486400" y="3317875"/>
          <p14:tracePt t="28000" x="5426075" y="3317875"/>
          <p14:tracePt t="28009" x="5354638" y="3297238"/>
          <p14:tracePt t="28020" x="5324475" y="3287713"/>
          <p14:tracePt t="28030" x="5294313" y="3287713"/>
          <p14:tracePt t="28035" x="5264150" y="3287713"/>
          <p14:tracePt t="28041" x="5233988" y="3287713"/>
          <p14:tracePt t="28050" x="5162550" y="3287713"/>
          <p14:tracePt t="28059" x="4991100" y="3308350"/>
          <p14:tracePt t="28065" x="4487863" y="3408363"/>
          <p14:tracePt t="28070" x="4144963" y="3570288"/>
          <p14:tracePt t="28080" x="3640138" y="3771900"/>
          <p14:tracePt t="28085" x="3278188" y="3913188"/>
          <p14:tracePt t="28095" x="2863850" y="4044950"/>
          <p14:tracePt t="28100" x="2722563" y="4075113"/>
          <p14:tracePt t="28110" x="2671763" y="4084638"/>
          <p14:tracePt t="28115" x="2592388" y="4084638"/>
          <p14:tracePt t="28120" x="2520950" y="4075113"/>
          <p14:tracePt t="28130" x="2470150" y="4064000"/>
          <p14:tracePt t="28135" x="2409825" y="4024313"/>
          <p14:tracePt t="28144" x="2379663" y="3994150"/>
          <p14:tracePt t="28150" x="2339975" y="3943350"/>
          <p14:tracePt t="28159" x="2319338" y="3903663"/>
          <p14:tracePt t="28165" x="2298700" y="3841750"/>
          <p14:tracePt t="28175" x="2298700" y="3832225"/>
          <p14:tracePt t="28180" x="2298700" y="3822700"/>
          <p14:tracePt t="28200" x="2289175" y="3822700"/>
          <p14:tracePt t="28215" x="2279650" y="3822700"/>
          <p14:tracePt t="28240" x="2268538" y="3822700"/>
          <p14:tracePt t="28260" x="2259013" y="3822700"/>
          <p14:tracePt t="28270" x="2259013" y="3811588"/>
          <p14:tracePt t="28275" x="2249488" y="3802063"/>
          <p14:tracePt t="28280" x="2238375" y="3792538"/>
          <p14:tracePt t="28292" x="2238375" y="3781425"/>
          <p14:tracePt t="28294" x="2228850" y="3771900"/>
          <p14:tracePt t="28309" x="2208213" y="3741738"/>
          <p14:tracePt t="28320" x="2208213" y="3732213"/>
          <p14:tracePt t="28325" x="2198688" y="3721100"/>
          <p14:tracePt t="28331" x="2198688" y="3690938"/>
          <p14:tracePt t="28342" x="2198688" y="3681413"/>
          <p14:tracePt t="28350" x="2198688" y="3670300"/>
          <p14:tracePt t="28359" x="2198688" y="3609975"/>
          <p14:tracePt t="28370" x="2198688" y="3590925"/>
          <p14:tracePt t="28375" x="2198688" y="3540125"/>
          <p14:tracePt t="28385" x="2198688" y="3509963"/>
          <p14:tracePt t="28392" x="2198688" y="3489325"/>
          <p14:tracePt t="28400" x="2198688" y="3468688"/>
          <p14:tracePt t="28409" x="2198688" y="3459163"/>
          <p14:tracePt t="28410" x="2198688" y="3449638"/>
          <p14:tracePt t="28420" x="2198688" y="3438525"/>
          <p14:tracePt t="28435" x="2198688" y="3429000"/>
          <p14:tracePt t="28442" x="2198688" y="3419475"/>
          <p14:tracePt t="28450" x="2198688" y="3408363"/>
          <p14:tracePt t="28465" x="2198688" y="3398838"/>
          <p14:tracePt t="28470" x="2187575" y="3398838"/>
          <p14:tracePt t="28565" x="2198688" y="3398838"/>
          <p14:tracePt t="28575" x="2228850" y="3419475"/>
          <p14:tracePt t="28584" x="2259013" y="3419475"/>
          <p14:tracePt t="28597" x="2460625" y="3438525"/>
          <p14:tracePt t="28600" x="2571750" y="3438525"/>
          <p14:tracePt t="28610" x="2662238" y="3449638"/>
          <p14:tracePt t="28616" x="2763838" y="3459163"/>
          <p14:tracePt t="28626" x="3014663" y="3489325"/>
          <p14:tracePt t="28631" x="3136900" y="3519488"/>
          <p14:tracePt t="28642" x="3236913" y="3590925"/>
          <p14:tracePt t="28645" x="3338513" y="3630613"/>
          <p14:tracePt t="28650" x="3449638" y="3702050"/>
          <p14:tracePt t="28659" x="3570288" y="3741738"/>
          <p14:tracePt t="28670" x="3670300" y="3792538"/>
          <p14:tracePt t="28676" x="3700463" y="3811588"/>
          <p14:tracePt t="28679" x="3760788" y="3832225"/>
          <p14:tracePt t="28692" x="3822700" y="3862388"/>
          <p14:tracePt t="28695" x="3913188" y="3862388"/>
          <p14:tracePt t="28709" x="4024313" y="3873500"/>
          <p14:tracePt t="28710" x="4114800" y="3873500"/>
          <p14:tracePt t="28720" x="4175125" y="3873500"/>
          <p14:tracePt t="28725" x="4256088" y="3841750"/>
          <p14:tracePt t="28730" x="4367213" y="3822700"/>
          <p14:tracePt t="28742" x="4689475" y="3711575"/>
          <p14:tracePt t="28750" x="4759325" y="3690938"/>
          <p14:tracePt t="28759" x="5284788" y="3498850"/>
          <p14:tracePt t="28770" x="5414963" y="3479800"/>
          <p14:tracePt t="28776" x="5535613" y="3429000"/>
          <p14:tracePt t="28785" x="5697538" y="3378200"/>
          <p14:tracePt t="28792" x="6061075" y="3348038"/>
          <p14:tracePt t="28801" x="6130925" y="3338513"/>
          <p14:tracePt t="28809" x="6343650" y="3278188"/>
          <p14:tracePt t="28820" x="6584950" y="3267075"/>
          <p14:tracePt t="28830" x="6635750" y="3257550"/>
          <p14:tracePt t="28835" x="6705600" y="3236913"/>
          <p14:tracePt t="28843" x="6746875" y="3227388"/>
          <p14:tracePt t="28850" x="6858000" y="3206750"/>
          <p14:tracePt t="28860" x="6978650" y="3167063"/>
          <p14:tracePt t="28865" x="7108825" y="3136900"/>
          <p14:tracePt t="28870" x="7159625" y="3136900"/>
          <p14:tracePt t="28880" x="7210425" y="3125788"/>
          <p14:tracePt t="28894" x="7300913" y="3095625"/>
          <p14:tracePt t="28900" x="7361238" y="3076575"/>
          <p14:tracePt t="28909" x="7421563" y="3065463"/>
          <p14:tracePt t="28916" x="7462838" y="3055938"/>
          <p14:tracePt t="28920" x="7502525" y="3055938"/>
          <p14:tracePt t="28930" x="7523163" y="3055938"/>
          <p14:tracePt t="28935" x="7553325" y="3055938"/>
          <p14:tracePt t="28944" x="7573963" y="3055938"/>
          <p14:tracePt t="28950" x="7593013" y="3055938"/>
          <p14:tracePt t="28960" x="7604125" y="3055938"/>
          <p14:tracePt t="28965" x="7634288" y="3055938"/>
          <p14:tracePt t="28970" x="7664450" y="3055938"/>
          <p14:tracePt t="28980" x="7683500" y="3055938"/>
          <p14:tracePt t="28985" x="7704138" y="3055938"/>
          <p14:tracePt t="28995" x="7724775" y="3055938"/>
          <p14:tracePt t="29030" x="7724775" y="3076575"/>
          <p14:tracePt t="29040" x="7715250" y="3076575"/>
          <p14:tracePt t="29045" x="7694613" y="3086100"/>
          <p14:tracePt t="29050" x="7673975" y="3095625"/>
          <p14:tracePt t="29060" x="7643813" y="3095625"/>
          <p14:tracePt t="29065" x="7604125" y="3095625"/>
          <p14:tracePt t="29076" x="7583488" y="3095625"/>
          <p14:tracePt t="29092" x="7573963" y="3095625"/>
          <p14:tracePt t="29094" x="7562850" y="3095625"/>
          <p14:tracePt t="29109" x="7553325" y="3095625"/>
          <p14:tracePt t="29130" x="7543800" y="3106738"/>
          <p14:tracePt t="29143" x="7493000" y="3116263"/>
          <p14:tracePt t="29144" x="7381875" y="3167063"/>
          <p14:tracePt t="29158" x="7310438" y="3187700"/>
          <p14:tracePt t="29160" x="7240588" y="3206750"/>
          <p14:tracePt t="29171" x="7108825" y="3236913"/>
          <p14:tracePt t="29176" x="6827838" y="3308350"/>
          <p14:tracePt t="29185" x="6746875" y="3327400"/>
          <p14:tracePt t="29192" x="6675438" y="3348038"/>
          <p14:tracePt t="29200" x="6594475" y="3368675"/>
          <p14:tracePt t="29210" x="6454775" y="3389313"/>
          <p14:tracePt t="29219" x="6423025" y="3389313"/>
          <p14:tracePt t="29230" x="6413500" y="3389313"/>
          <p14:tracePt t="29235" x="6403975" y="3389313"/>
          <p14:tracePt t="29243" x="6383338" y="3378200"/>
          <p14:tracePt t="29250" x="6362700" y="3368675"/>
          <p14:tracePt t="29259" x="6353175" y="3359150"/>
          <p14:tracePt t="29265" x="6343650" y="3348038"/>
          <p14:tracePt t="29280" x="6323013" y="3338513"/>
          <p14:tracePt t="29285" x="6313488" y="3338513"/>
          <p14:tracePt t="29292" x="6313488" y="3327400"/>
          <p14:tracePt t="29300" x="6302375" y="3327400"/>
          <p14:tracePt t="29309" x="6292850" y="3317875"/>
          <p14:tracePt t="29335" x="6292850" y="3308350"/>
          <p14:tracePt t="29359" x="6302375" y="3308350"/>
          <p14:tracePt t="29364" x="6313488" y="3308350"/>
          <p14:tracePt t="29371" x="6343650" y="3308350"/>
          <p14:tracePt t="29380" x="6434138" y="3308350"/>
          <p14:tracePt t="29392" x="6473825" y="3308350"/>
          <p14:tracePt t="29395" x="6545263" y="3338513"/>
          <p14:tracePt t="29400" x="6605588" y="3359150"/>
          <p14:tracePt t="29411" x="6635750" y="3368675"/>
          <p14:tracePt t="29415" x="6696075" y="3389313"/>
          <p14:tracePt t="29427" x="6786563" y="3398838"/>
          <p14:tracePt t="29429" x="6897688" y="3419475"/>
          <p14:tracePt t="29442" x="7008813" y="3419475"/>
          <p14:tracePt t="29445" x="7059613" y="3449638"/>
          <p14:tracePt t="29450" x="7150100" y="3429000"/>
          <p14:tracePt t="29460" x="7180263" y="3419475"/>
          <p14:tracePt t="29465" x="7240588" y="3408363"/>
          <p14:tracePt t="29476" x="7270750" y="3408363"/>
          <p14:tracePt t="29479" x="7291388" y="3408363"/>
          <p14:tracePt t="29506" x="7291388" y="3419475"/>
          <p14:tracePt t="29520" x="7291388" y="3429000"/>
          <p14:tracePt t="29540" x="7280275" y="3429000"/>
          <p14:tracePt t="29556" x="7270750" y="3419475"/>
          <p14:tracePt t="29570" x="7261225" y="3419475"/>
          <p14:tracePt t="29576" x="7250113" y="3408363"/>
          <p14:tracePt t="29585" x="7240588" y="3398838"/>
          <p14:tracePt t="29600" x="7210425" y="3398838"/>
          <p14:tracePt t="29610" x="7200900" y="3398838"/>
          <p14:tracePt t="29620" x="7180263" y="3389313"/>
          <p14:tracePt t="29635" x="7170738" y="3389313"/>
          <p14:tracePt t="29650" x="7159625" y="3378200"/>
          <p14:tracePt t="29665" x="7159625" y="3359150"/>
          <p14:tracePt t="29670" x="7159625" y="3348038"/>
          <p14:tracePt t="29685" x="7159625" y="3338513"/>
          <p14:tracePt t="29694" x="7159625" y="3327400"/>
          <p14:tracePt t="29700" x="7159625" y="3317875"/>
          <p14:tracePt t="29714" x="7159625" y="3308350"/>
          <p14:tracePt t="29719" x="7159625" y="3278188"/>
          <p14:tracePt t="29744" x="7159625" y="3267075"/>
          <p14:tracePt t="29760" x="7159625" y="3257550"/>
          <p14:tracePt t="29770" x="7159625" y="3227388"/>
          <p14:tracePt t="29780" x="7180263" y="3187700"/>
          <p14:tracePt t="30085" x="7170738" y="3187700"/>
          <p14:tracePt t="30094" x="7099300" y="3176588"/>
          <p14:tracePt t="30101" x="7029450" y="3167063"/>
          <p14:tracePt t="30111" x="6918325" y="3155950"/>
          <p14:tracePt t="30115" x="6877050" y="3155950"/>
          <p14:tracePt t="30120" x="6837363" y="3146425"/>
          <p14:tracePt t="30130" x="6786563" y="3125788"/>
          <p14:tracePt t="30135" x="6756400" y="3086100"/>
          <p14:tracePt t="30145" x="6716713" y="3076575"/>
          <p14:tracePt t="30150" x="6696075" y="3046413"/>
          <p14:tracePt t="30160" x="6686550" y="3035300"/>
          <p14:tracePt t="30165" x="6665913" y="3016250"/>
          <p14:tracePt t="30169" x="6656388" y="2995613"/>
          <p14:tracePt t="30230" x="6665913" y="2995613"/>
          <p14:tracePt t="30243" x="6675438" y="2995613"/>
          <p14:tracePt t="30251" x="6696075" y="2984500"/>
          <p14:tracePt t="30263" x="6726238" y="2984500"/>
          <p14:tracePt t="30270" x="6746875" y="2974975"/>
          <p14:tracePt t="30282" x="6846888" y="2935288"/>
          <p14:tracePt t="30296" x="6999288" y="2905125"/>
          <p14:tracePt t="30313" x="7059613" y="2894013"/>
          <p14:tracePt t="30322" x="7089775" y="2894013"/>
          <p14:tracePt t="30331" x="7119938" y="2924175"/>
          <p14:tracePt t="30344" x="7129463" y="2935288"/>
          <p14:tracePt t="30350" x="7138988" y="2944813"/>
          <p14:tracePt t="30355" x="7138988" y="2954338"/>
          <p14:tracePt t="30361" x="7138988" y="2965450"/>
          <p14:tracePt t="30370" x="7138988" y="2974975"/>
          <p14:tracePt t="30385" x="7138988" y="2984500"/>
          <p14:tracePt t="30394" x="7138988" y="2995613"/>
          <p14:tracePt t="30692" x="7138988" y="3005138"/>
          <p14:tracePt t="30710" x="7138988" y="3016250"/>
          <p14:tracePt t="30730" x="7138988" y="3025775"/>
          <p14:tracePt t="30770" x="7138988" y="3035300"/>
          <p14:tracePt t="30801" x="7138988" y="3055938"/>
          <p14:tracePt t="30811" x="7138988" y="3065463"/>
          <p14:tracePt t="30822" x="7138988" y="3076575"/>
          <p14:tracePt t="30830" x="7138988" y="3086100"/>
          <p14:tracePt t="30836" x="7119938" y="3106738"/>
          <p14:tracePt t="30850" x="7099300" y="3116263"/>
          <p14:tracePt t="30856" x="7069138" y="3136900"/>
          <p14:tracePt t="30865" x="7048500" y="3146425"/>
          <p14:tracePt t="30871" x="7008813" y="3187700"/>
          <p14:tracePt t="30882" x="6967538" y="3217863"/>
          <p14:tracePt t="30884" x="6927850" y="3236913"/>
          <p14:tracePt t="30894" x="6888163" y="3287713"/>
          <p14:tracePt t="30900" x="6846888" y="3338513"/>
          <p14:tracePt t="30910" x="6796088" y="3408363"/>
          <p14:tracePt t="30915" x="6756400" y="3459163"/>
          <p14:tracePt t="30920" x="6716713" y="3509963"/>
          <p14:tracePt t="30930" x="6705600" y="3530600"/>
          <p14:tracePt t="30935" x="6696075" y="3549650"/>
          <p14:tracePt t="30945" x="6686550" y="3549650"/>
          <p14:tracePt t="30950" x="6686550" y="3560763"/>
          <p14:tracePt t="30961" x="6686550" y="3570288"/>
          <p14:tracePt t="30980" x="6686550" y="3579813"/>
          <p14:tracePt t="31031" x="6686550" y="3590925"/>
          <p14:tracePt t="31046" x="6675438" y="3600450"/>
          <p14:tracePt t="31061" x="6656388" y="3609975"/>
          <p14:tracePt t="31065" x="6645275" y="3651250"/>
          <p14:tracePt t="31075" x="6615113" y="3762375"/>
          <p14:tracePt t="56145" x="6645275" y="3762375"/>
          <p14:tracePt t="56152" x="6705600" y="3771900"/>
          <p14:tracePt t="56165" x="6777038" y="3771900"/>
          <p14:tracePt t="56173" x="6807200" y="3771900"/>
          <p14:tracePt t="56183" x="6837363" y="3781425"/>
          <p14:tracePt t="56189" x="6867525" y="3781425"/>
          <p14:tracePt t="56197" x="6897688" y="3781425"/>
          <p14:tracePt t="56199" x="6907213" y="3781425"/>
          <p14:tracePt t="56214" x="6958013" y="3781425"/>
          <p14:tracePt t="56224" x="6967538" y="3792538"/>
          <p14:tracePt t="56230" x="6978650" y="3792538"/>
          <p14:tracePt t="56239" x="6988175" y="3792538"/>
          <p14:tracePt t="56247" x="6999288" y="3792538"/>
          <p14:tracePt t="56249" x="7008813" y="3792538"/>
          <p14:tracePt t="56264" x="7029450" y="3792538"/>
          <p14:tracePt t="56269" x="7069138" y="3792538"/>
          <p14:tracePt t="56274" x="7099300" y="3792538"/>
          <p14:tracePt t="56280" x="7138988" y="3792538"/>
          <p14:tracePt t="56290" x="7189788" y="3792538"/>
          <p14:tracePt t="56297" x="7240588" y="3792538"/>
          <p14:tracePt t="56305" x="7270750" y="3792538"/>
          <p14:tracePt t="56313" x="7280275" y="3792538"/>
          <p14:tracePt t="56319" x="7321550" y="3811588"/>
          <p14:tracePt t="56324" x="7331075" y="3811588"/>
          <p14:tracePt t="56330" x="7342188" y="3822700"/>
          <p14:tracePt t="56339" x="7351713" y="3832225"/>
          <p14:tracePt t="56350" x="7351713" y="3841750"/>
          <p14:tracePt t="56384" x="7361238" y="3841750"/>
          <p14:tracePt t="56389" x="7391400" y="3841750"/>
          <p14:tracePt t="56399" x="7442200" y="3811588"/>
          <p14:tracePt t="56406" x="7481888" y="3792538"/>
          <p14:tracePt t="56413" x="7532688" y="3792538"/>
          <p14:tracePt t="56419" x="7623175" y="3781425"/>
          <p14:tracePt t="56424" x="7734300" y="3781425"/>
          <p14:tracePt t="56434" x="7805738" y="3811588"/>
          <p14:tracePt t="58485" x="7886700" y="3811588"/>
          <p14:tracePt t="58491" x="7926388" y="3822700"/>
          <p14:tracePt t="58501" x="7977188" y="3822700"/>
          <p14:tracePt t="58511" x="8007350" y="3832225"/>
          <p14:tracePt t="58521" x="8047038" y="3852863"/>
          <p14:tracePt t="58536" x="8088313" y="3883025"/>
          <p14:tracePt t="58551" x="8107363" y="3903663"/>
          <p14:tracePt t="58560" x="8118475" y="3903663"/>
          <p14:tracePt t="58571" x="8167688" y="3903663"/>
          <p14:tracePt t="58584" x="8229600" y="3903663"/>
          <p14:tracePt t="58590" x="8289925" y="3913188"/>
          <p14:tracePt t="58600" x="8450263" y="3913188"/>
          <p14:tracePt t="58609" x="8602663" y="3913188"/>
          <p14:tracePt t="58615" x="8843963" y="3922713"/>
          <p14:tracePt t="58624" x="8894763" y="3922713"/>
          <p14:tracePt t="58632" x="9024938" y="3943350"/>
          <p14:tracePt t="58639" x="9348788" y="3943350"/>
          <p14:tracePt t="58649" x="9529763" y="3943350"/>
          <p14:tracePt t="58659" x="9631363" y="3943350"/>
          <p14:tracePt t="58666" x="9752013" y="3943350"/>
          <p14:tracePt t="58674" x="9791700" y="3963988"/>
          <p14:tracePt t="59010" x="9882188" y="3933825"/>
          <p14:tracePt t="59019" x="9923463" y="3913188"/>
          <p14:tracePt t="59028" x="9942513" y="3913188"/>
          <p14:tracePt t="59039" x="9953625" y="3913188"/>
          <p14:tracePt t="59049" x="9963150" y="3913188"/>
          <p14:tracePt t="59059" x="9972675" y="3913188"/>
          <p14:tracePt t="59105" x="9983788" y="3903663"/>
          <p14:tracePt t="59112" x="9993313" y="3903663"/>
          <p14:tracePt t="59122" x="10023475" y="3892550"/>
          <p14:tracePt t="59125" x="10053638" y="3883025"/>
          <p14:tracePt t="59133" x="10064750" y="3873500"/>
          <p14:tracePt t="59139" x="10083800" y="3862388"/>
          <p14:tracePt t="59169" x="10094913" y="3862388"/>
          <p14:tracePt t="59224" x="10113963" y="3862388"/>
          <p14:tracePt t="59234" x="10144125" y="3862388"/>
          <p14:tracePt t="59239" x="10206038" y="3852863"/>
          <p14:tracePt t="59249" x="10245725" y="3841750"/>
          <p14:tracePt t="59254" x="10285413" y="3841750"/>
          <p14:tracePt t="59265" x="10306050" y="3841750"/>
          <p14:tracePt t="59269" x="10326688" y="3841750"/>
          <p14:tracePt t="59285" x="10336213" y="3841750"/>
          <p14:tracePt t="59299" x="10347325" y="3852863"/>
          <p14:tracePt t="59386" x="10356850" y="3852863"/>
          <p14:tracePt t="59400" x="10366375" y="3852863"/>
          <p14:tracePt t="59521" x="10377488" y="3852863"/>
          <p14:tracePt t="60090" x="10387013" y="3852863"/>
          <p14:tracePt t="60120" x="10407650" y="3832225"/>
          <p14:tracePt t="60132" x="10417175" y="3802063"/>
          <p14:tracePt t="60135" x="10437813" y="3771900"/>
          <p14:tracePt t="60146" x="10456863" y="3751263"/>
          <p14:tracePt t="60149" x="10477500" y="3732213"/>
          <p14:tracePt t="60159" x="10498138" y="3702050"/>
          <p14:tracePt t="60166" x="10528300" y="3681413"/>
          <p14:tracePt t="60171" x="10548938" y="3681413"/>
          <p14:tracePt t="60184" x="10588625" y="3660775"/>
          <p14:tracePt t="60194" x="10618788" y="3651250"/>
          <p14:tracePt t="60200" x="10648950" y="3640138"/>
          <p14:tracePt t="60209" x="10699750" y="3630613"/>
          <p14:tracePt t="60216" x="10739438" y="3609975"/>
          <p14:tracePt t="60224" x="10790238" y="3600450"/>
          <p14:tracePt t="60233" x="10820400" y="3600450"/>
          <p14:tracePt t="60239" x="10860088" y="3579813"/>
          <p14:tracePt t="60244" x="10891838" y="3570288"/>
          <p14:tracePt t="60250" x="10931525" y="3549650"/>
          <p14:tracePt t="60259" x="10982325" y="3530600"/>
          <p14:tracePt t="60266" x="11012488" y="3519488"/>
          <p14:tracePt t="60274" x="11052175" y="3509963"/>
          <p14:tracePt t="60283" x="11072813" y="3509963"/>
          <p14:tracePt t="60289" x="11082338" y="3509963"/>
          <p14:tracePt t="60294" x="11102975" y="3509963"/>
          <p14:tracePt t="60304" x="11123613" y="3509963"/>
          <p14:tracePt t="60319" x="11133138" y="3509963"/>
          <p14:tracePt t="60324" x="11153775" y="3509963"/>
          <p14:tracePt t="60335" x="11172825" y="3509963"/>
          <p14:tracePt t="60339" x="11193463" y="3509963"/>
          <p14:tracePt t="60344" x="11214100" y="3509963"/>
          <p14:tracePt t="60354" x="11244263" y="3509963"/>
          <p14:tracePt t="60359" x="11253788" y="3509963"/>
          <p14:tracePt t="60369" x="11274425" y="3509963"/>
          <p14:tracePt t="60374" x="11283950" y="3509963"/>
          <p14:tracePt t="60384" x="11295063" y="3509963"/>
          <p14:tracePt t="60389" x="11314113" y="3509963"/>
          <p14:tracePt t="60490" x="11334750" y="3509963"/>
          <p14:tracePt t="60500" x="11355388" y="3509963"/>
          <p14:tracePt t="60507" x="11385550" y="3509963"/>
          <p14:tracePt t="60520" x="11425238" y="3509963"/>
          <p14:tracePt t="60534" x="11485563" y="3509963"/>
          <p14:tracePt t="60544" x="11526838" y="3509963"/>
          <p14:tracePt t="60550" x="11557000" y="3509963"/>
          <p14:tracePt t="60559" x="11577638" y="3509963"/>
          <p14:tracePt t="60566" x="11607800" y="3509963"/>
          <p14:tracePt t="60569" x="11626850" y="3509963"/>
          <p14:tracePt t="60584" x="11687175" y="3509963"/>
          <p14:tracePt t="60594" x="11717338" y="3489325"/>
          <p14:tracePt t="60599" x="11747500" y="3479800"/>
          <p14:tracePt t="60609" x="11779250" y="3479800"/>
          <p14:tracePt t="60616" x="11798300" y="3479800"/>
          <p14:tracePt t="60624" x="11809413" y="3468688"/>
          <p14:tracePt t="60633" x="11839575" y="3468688"/>
          <p14:tracePt t="60639" x="11858625" y="3468688"/>
          <p14:tracePt t="60644" x="11879263" y="3468688"/>
          <p14:tracePt t="60649" x="11888788" y="3468688"/>
          <p14:tracePt t="60659" x="11909425" y="3468688"/>
          <p14:tracePt t="60666" x="11918950" y="3468688"/>
          <p14:tracePt t="60674" x="11939588" y="3468688"/>
          <p14:tracePt t="60683" x="11950700" y="3468688"/>
          <p14:tracePt t="60689" x="11960225" y="3479800"/>
          <p14:tracePt t="60694" x="11990388" y="3489325"/>
          <p14:tracePt t="60709" x="11999913" y="3489325"/>
          <p14:tracePt t="60724" x="12011025" y="3489325"/>
          <p14:tracePt t="60733" x="12020550" y="3489325"/>
          <p14:tracePt t="60804" x="12041188" y="3489325"/>
          <p14:tracePt t="60809" x="12050713" y="3489325"/>
          <p14:tracePt t="60820" x="12071350" y="3489325"/>
          <p14:tracePt t="60824" x="12080875" y="3489325"/>
          <p14:tracePt t="60834" x="12090400" y="3489325"/>
          <p14:tracePt t="60839" x="12111038" y="3489325"/>
          <p14:tracePt t="60849" x="12131675" y="3489325"/>
          <p14:tracePt t="60854" x="12141200" y="3489325"/>
          <p14:tracePt t="60859" x="12152313" y="3489325"/>
          <p14:tracePt t="60869" x="12161838" y="3489325"/>
          <p14:tracePt t="60883" x="12182475" y="34893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uppo 169">
            <a:extLst>
              <a:ext uri="{FF2B5EF4-FFF2-40B4-BE49-F238E27FC236}">
                <a16:creationId xmlns:a16="http://schemas.microsoft.com/office/drawing/2014/main" id="{4D0F0FD9-0AA0-4A2E-B856-6806F0DD2B5C}"/>
              </a:ext>
            </a:extLst>
          </p:cNvPr>
          <p:cNvGrpSpPr/>
          <p:nvPr/>
        </p:nvGrpSpPr>
        <p:grpSpPr>
          <a:xfrm>
            <a:off x="63341" y="29615"/>
            <a:ext cx="12055320" cy="3126600"/>
            <a:chOff x="63341" y="29615"/>
            <a:chExt cx="12055320" cy="31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2348E1BF-57AF-47A6-9546-53A2B663708E}"/>
                    </a:ext>
                  </a:extLst>
                </p14:cNvPr>
                <p14:cNvContentPartPr/>
                <p14:nvPr/>
              </p14:nvContentPartPr>
              <p14:xfrm>
                <a:off x="93221" y="205295"/>
                <a:ext cx="360000" cy="2563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2348E1BF-57AF-47A6-9546-53A2B663708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901" y="200975"/>
                  <a:ext cx="3686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6696947-8579-45C7-BEBB-DFBAE3C7B028}"/>
                    </a:ext>
                  </a:extLst>
                </p14:cNvPr>
                <p14:cNvContentPartPr/>
                <p14:nvPr/>
              </p14:nvContentPartPr>
              <p14:xfrm>
                <a:off x="270341" y="394655"/>
                <a:ext cx="21240" cy="2160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6696947-8579-45C7-BEBB-DFBAE3C7B0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021" y="390335"/>
                  <a:ext cx="29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080C4F63-2933-4046-978A-BAF275893790}"/>
                    </a:ext>
                  </a:extLst>
                </p14:cNvPr>
                <p14:cNvContentPartPr/>
                <p14:nvPr/>
              </p14:nvContentPartPr>
              <p14:xfrm>
                <a:off x="458981" y="163535"/>
                <a:ext cx="160560" cy="4964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080C4F63-2933-4046-978A-BAF2758937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4661" y="159215"/>
                  <a:ext cx="16920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62373A7-9C6E-419F-8BF8-81052921EBA6}"/>
                    </a:ext>
                  </a:extLst>
                </p14:cNvPr>
                <p14:cNvContentPartPr/>
                <p14:nvPr/>
              </p14:nvContentPartPr>
              <p14:xfrm>
                <a:off x="1066661" y="364415"/>
                <a:ext cx="55800" cy="6386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62373A7-9C6E-419F-8BF8-81052921EBA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62341" y="360095"/>
                  <a:ext cx="64440" cy="64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228B1BDF-C7C5-4067-99B7-595551418936}"/>
                    </a:ext>
                  </a:extLst>
                </p14:cNvPr>
                <p14:cNvContentPartPr/>
                <p14:nvPr/>
              </p14:nvContentPartPr>
              <p14:xfrm>
                <a:off x="968021" y="381335"/>
                <a:ext cx="356400" cy="2379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228B1BDF-C7C5-4067-99B7-5955514189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3701" y="377015"/>
                  <a:ext cx="3650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36481A4D-0C05-428E-91F7-5529ABC6B19C}"/>
                    </a:ext>
                  </a:extLst>
                </p14:cNvPr>
                <p14:cNvContentPartPr/>
                <p14:nvPr/>
              </p14:nvContentPartPr>
              <p14:xfrm>
                <a:off x="1423781" y="343175"/>
                <a:ext cx="288000" cy="2426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36481A4D-0C05-428E-91F7-5529ABC6B19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19461" y="338855"/>
                  <a:ext cx="2966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9F4352E5-A78E-442E-8A69-1438D16DD9C1}"/>
                    </a:ext>
                  </a:extLst>
                </p14:cNvPr>
                <p14:cNvContentPartPr/>
                <p14:nvPr/>
              </p14:nvContentPartPr>
              <p14:xfrm>
                <a:off x="1889981" y="390695"/>
                <a:ext cx="104760" cy="1778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9F4352E5-A78E-442E-8A69-1438D16DD9C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85661" y="386375"/>
                  <a:ext cx="1134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D6CAA3FD-1883-48D1-B96E-095931856A1E}"/>
                    </a:ext>
                  </a:extLst>
                </p14:cNvPr>
                <p14:cNvContentPartPr/>
                <p14:nvPr/>
              </p14:nvContentPartPr>
              <p14:xfrm>
                <a:off x="1888181" y="154535"/>
                <a:ext cx="30960" cy="630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D6CAA3FD-1883-48D1-B96E-095931856A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3861" y="150215"/>
                  <a:ext cx="396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CB80A929-F692-4BDE-AAA5-EE35E00EEEC0}"/>
                    </a:ext>
                  </a:extLst>
                </p14:cNvPr>
                <p14:cNvContentPartPr/>
                <p14:nvPr/>
              </p14:nvContentPartPr>
              <p14:xfrm>
                <a:off x="2118941" y="368015"/>
                <a:ext cx="328680" cy="1825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CB80A929-F692-4BDE-AAA5-EE35E00EEEC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14621" y="363695"/>
                  <a:ext cx="3373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F8F038D7-1DDB-41D8-92D4-E8B43A58068D}"/>
                    </a:ext>
                  </a:extLst>
                </p14:cNvPr>
                <p14:cNvContentPartPr/>
                <p14:nvPr/>
              </p14:nvContentPartPr>
              <p14:xfrm>
                <a:off x="2296061" y="114575"/>
                <a:ext cx="312480" cy="4518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F8F038D7-1DDB-41D8-92D4-E8B43A58068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91741" y="110255"/>
                  <a:ext cx="3211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E87BBC9B-2B88-44D7-9A5F-CB97B94928D8}"/>
                    </a:ext>
                  </a:extLst>
                </p14:cNvPr>
                <p14:cNvContentPartPr/>
                <p14:nvPr/>
              </p14:nvContentPartPr>
              <p14:xfrm>
                <a:off x="2686301" y="355415"/>
                <a:ext cx="247320" cy="1785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E87BBC9B-2B88-44D7-9A5F-CB97B94928D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81981" y="351095"/>
                  <a:ext cx="2559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6586A375-1E6D-4E4B-99AB-9A7007377044}"/>
                    </a:ext>
                  </a:extLst>
                </p14:cNvPr>
                <p14:cNvContentPartPr/>
                <p14:nvPr/>
              </p14:nvContentPartPr>
              <p14:xfrm>
                <a:off x="2751101" y="158495"/>
                <a:ext cx="260280" cy="759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6586A375-1E6D-4E4B-99AB-9A700737704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46781" y="154175"/>
                  <a:ext cx="2689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22EE9356-E3D2-4AEA-9E2C-2FABD848BD7C}"/>
                    </a:ext>
                  </a:extLst>
                </p14:cNvPr>
                <p14:cNvContentPartPr/>
                <p14:nvPr/>
              </p14:nvContentPartPr>
              <p14:xfrm>
                <a:off x="3383981" y="363335"/>
                <a:ext cx="69120" cy="1810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22EE9356-E3D2-4AEA-9E2C-2FABD848BD7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79661" y="359015"/>
                  <a:ext cx="777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6FC403F1-274C-4A60-8EEF-9CFF681B4178}"/>
                    </a:ext>
                  </a:extLst>
                </p14:cNvPr>
                <p14:cNvContentPartPr/>
                <p14:nvPr/>
              </p14:nvContentPartPr>
              <p14:xfrm>
                <a:off x="3389381" y="241655"/>
                <a:ext cx="25560" cy="9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6FC403F1-274C-4A60-8EEF-9CFF681B417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85061" y="237335"/>
                  <a:ext cx="3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46D9365-0DA6-4657-AE1F-214B8D09CDD4}"/>
                    </a:ext>
                  </a:extLst>
                </p14:cNvPr>
                <p14:cNvContentPartPr/>
                <p14:nvPr/>
              </p14:nvContentPartPr>
              <p14:xfrm>
                <a:off x="3603581" y="103775"/>
                <a:ext cx="282600" cy="4219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46D9365-0DA6-4657-AE1F-214B8D09CDD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99261" y="99455"/>
                  <a:ext cx="29124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4171965-8C9B-4E4F-958C-F5CCA729F44E}"/>
                    </a:ext>
                  </a:extLst>
                </p14:cNvPr>
                <p14:cNvContentPartPr/>
                <p14:nvPr/>
              </p14:nvContentPartPr>
              <p14:xfrm>
                <a:off x="4267781" y="349655"/>
                <a:ext cx="78840" cy="5871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4171965-8C9B-4E4F-958C-F5CCA729F4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63461" y="345335"/>
                  <a:ext cx="87480" cy="59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1C212CC3-4658-4CDE-8342-2F97738D43DF}"/>
                    </a:ext>
                  </a:extLst>
                </p14:cNvPr>
                <p14:cNvContentPartPr/>
                <p14:nvPr/>
              </p14:nvContentPartPr>
              <p14:xfrm>
                <a:off x="4270661" y="372335"/>
                <a:ext cx="297000" cy="2023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1C212CC3-4658-4CDE-8342-2F97738D43D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66341" y="368015"/>
                  <a:ext cx="3056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346171C6-BC5F-456B-BB5D-FA51DF81CB69}"/>
                    </a:ext>
                  </a:extLst>
                </p14:cNvPr>
                <p14:cNvContentPartPr/>
                <p14:nvPr/>
              </p14:nvContentPartPr>
              <p14:xfrm>
                <a:off x="4583141" y="325175"/>
                <a:ext cx="236160" cy="2800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346171C6-BC5F-456B-BB5D-FA51DF81CB6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78821" y="320855"/>
                  <a:ext cx="2448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2777CA1A-3550-4256-BEFC-C3C07C5EBFA8}"/>
                    </a:ext>
                  </a:extLst>
                </p14:cNvPr>
                <p14:cNvContentPartPr/>
                <p14:nvPr/>
              </p14:nvContentPartPr>
              <p14:xfrm>
                <a:off x="4885181" y="364415"/>
                <a:ext cx="282600" cy="1731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2777CA1A-3550-4256-BEFC-C3C07C5EBFA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880861" y="360095"/>
                  <a:ext cx="2912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4F444BDC-5BDD-4FD3-8278-66CBFDE5E7F9}"/>
                    </a:ext>
                  </a:extLst>
                </p14:cNvPr>
                <p14:cNvContentPartPr/>
                <p14:nvPr/>
              </p14:nvContentPartPr>
              <p14:xfrm>
                <a:off x="5244101" y="353255"/>
                <a:ext cx="309240" cy="1915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4F444BDC-5BDD-4FD3-8278-66CBFDE5E7F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39781" y="348935"/>
                  <a:ext cx="3178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AE8A00CB-69A2-426C-82C8-517E49B68D19}"/>
                    </a:ext>
                  </a:extLst>
                </p14:cNvPr>
                <p14:cNvContentPartPr/>
                <p14:nvPr/>
              </p14:nvContentPartPr>
              <p14:xfrm>
                <a:off x="5534261" y="85055"/>
                <a:ext cx="64800" cy="4964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AE8A00CB-69A2-426C-82C8-517E49B68D1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529941" y="80735"/>
                  <a:ext cx="7344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D81941A2-DE2B-41E9-8489-400F9A28B837}"/>
                    </a:ext>
                  </a:extLst>
                </p14:cNvPr>
                <p14:cNvContentPartPr/>
                <p14:nvPr/>
              </p14:nvContentPartPr>
              <p14:xfrm>
                <a:off x="5717141" y="347855"/>
                <a:ext cx="234360" cy="2016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D81941A2-DE2B-41E9-8489-400F9A28B83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12821" y="343535"/>
                  <a:ext cx="2430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58E7247E-8400-4AA9-B518-B7B4618796A4}"/>
                    </a:ext>
                  </a:extLst>
                </p14:cNvPr>
                <p14:cNvContentPartPr/>
                <p14:nvPr/>
              </p14:nvContentPartPr>
              <p14:xfrm>
                <a:off x="6140141" y="97295"/>
                <a:ext cx="177120" cy="4521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58E7247E-8400-4AA9-B518-B7B4618796A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35821" y="92975"/>
                  <a:ext cx="18576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E3EB2DC5-D4AF-4C71-833C-A06E0236D94D}"/>
                    </a:ext>
                  </a:extLst>
                </p14:cNvPr>
                <p14:cNvContentPartPr/>
                <p14:nvPr/>
              </p14:nvContentPartPr>
              <p14:xfrm>
                <a:off x="6001181" y="320855"/>
                <a:ext cx="191520" cy="111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E3EB2DC5-D4AF-4C71-833C-A06E0236D94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96861" y="316535"/>
                  <a:ext cx="2001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81A04B4D-FD02-4E5E-BFF3-81891C2338B4}"/>
                    </a:ext>
                  </a:extLst>
                </p14:cNvPr>
                <p14:cNvContentPartPr/>
                <p14:nvPr/>
              </p14:nvContentPartPr>
              <p14:xfrm>
                <a:off x="6392501" y="109535"/>
                <a:ext cx="187920" cy="4219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81A04B4D-FD02-4E5E-BFF3-81891C2338B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388181" y="105215"/>
                  <a:ext cx="19656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2A8BB019-5F69-4863-B82F-0F33F0FB7781}"/>
                    </a:ext>
                  </a:extLst>
                </p14:cNvPr>
                <p14:cNvContentPartPr/>
                <p14:nvPr/>
              </p14:nvContentPartPr>
              <p14:xfrm>
                <a:off x="6231581" y="294215"/>
                <a:ext cx="236880" cy="291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2A8BB019-5F69-4863-B82F-0F33F0FB778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27261" y="289895"/>
                  <a:ext cx="245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C64FC87A-7CB9-41A3-A7AE-B03B79D753F2}"/>
                    </a:ext>
                  </a:extLst>
                </p14:cNvPr>
                <p14:cNvContentPartPr/>
                <p14:nvPr/>
              </p14:nvContentPartPr>
              <p14:xfrm>
                <a:off x="6568901" y="350015"/>
                <a:ext cx="243720" cy="1800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C64FC87A-7CB9-41A3-A7AE-B03B79D753F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564581" y="345695"/>
                  <a:ext cx="2523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45DF89CE-5CF9-4FD4-AFB5-6B4FCD7DC429}"/>
                    </a:ext>
                  </a:extLst>
                </p14:cNvPr>
                <p14:cNvContentPartPr/>
                <p14:nvPr/>
              </p14:nvContentPartPr>
              <p14:xfrm>
                <a:off x="7237061" y="369095"/>
                <a:ext cx="344520" cy="1717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45DF89CE-5CF9-4FD4-AFB5-6B4FCD7DC42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232741" y="364775"/>
                  <a:ext cx="353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EAAD7FFD-E042-4FC2-BBE7-33EE7DC8F37D}"/>
                    </a:ext>
                  </a:extLst>
                </p14:cNvPr>
                <p14:cNvContentPartPr/>
                <p14:nvPr/>
              </p14:nvContentPartPr>
              <p14:xfrm>
                <a:off x="7341461" y="170735"/>
                <a:ext cx="240480" cy="903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EAAD7FFD-E042-4FC2-BBE7-33EE7DC8F37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37141" y="166415"/>
                  <a:ext cx="2491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C382A590-65DE-4B31-B1CA-ABCE661EDCA5}"/>
                    </a:ext>
                  </a:extLst>
                </p14:cNvPr>
                <p14:cNvContentPartPr/>
                <p14:nvPr/>
              </p14:nvContentPartPr>
              <p14:xfrm>
                <a:off x="7919261" y="369455"/>
                <a:ext cx="310680" cy="1904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C382A590-65DE-4B31-B1CA-ABCE661EDCA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914941" y="365135"/>
                  <a:ext cx="3193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89408BC3-B63A-4A97-98BE-9CB43CCEA782}"/>
                    </a:ext>
                  </a:extLst>
                </p14:cNvPr>
                <p14:cNvContentPartPr/>
                <p14:nvPr/>
              </p14:nvContentPartPr>
              <p14:xfrm>
                <a:off x="8384021" y="76775"/>
                <a:ext cx="152640" cy="4582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9408BC3-B63A-4A97-98BE-9CB43CCEA78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79701" y="72455"/>
                  <a:ext cx="16128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4DA82F42-2A7B-4B15-B713-9C4CE48252D9}"/>
                    </a:ext>
                  </a:extLst>
                </p14:cNvPr>
                <p14:cNvContentPartPr/>
                <p14:nvPr/>
              </p14:nvContentPartPr>
              <p14:xfrm>
                <a:off x="8229221" y="280895"/>
                <a:ext cx="285480" cy="1404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4DA82F42-2A7B-4B15-B713-9C4CE48252D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224901" y="276575"/>
                  <a:ext cx="2941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8A1E096B-4588-453D-8B4B-16343116712B}"/>
                    </a:ext>
                  </a:extLst>
                </p14:cNvPr>
                <p14:cNvContentPartPr/>
                <p14:nvPr/>
              </p14:nvContentPartPr>
              <p14:xfrm>
                <a:off x="8556461" y="333095"/>
                <a:ext cx="489240" cy="2196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8A1E096B-4588-453D-8B4B-16343116712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552141" y="328775"/>
                  <a:ext cx="4978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B051A495-5572-480E-BCF9-2EEA265996C6}"/>
                    </a:ext>
                  </a:extLst>
                </p14:cNvPr>
                <p14:cNvContentPartPr/>
                <p14:nvPr/>
              </p14:nvContentPartPr>
              <p14:xfrm>
                <a:off x="9119141" y="50855"/>
                <a:ext cx="178560" cy="4946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B051A495-5572-480E-BCF9-2EEA265996C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114821" y="46535"/>
                  <a:ext cx="18720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6DC124B9-B726-4740-85E0-64C4B4AD809E}"/>
                    </a:ext>
                  </a:extLst>
                </p14:cNvPr>
                <p14:cNvContentPartPr/>
                <p14:nvPr/>
              </p14:nvContentPartPr>
              <p14:xfrm>
                <a:off x="8949581" y="281975"/>
                <a:ext cx="333720" cy="216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6DC124B9-B726-4740-85E0-64C4B4AD809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945261" y="277655"/>
                  <a:ext cx="3423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487934DF-0B1A-4B8A-A80B-6781947A4943}"/>
                    </a:ext>
                  </a:extLst>
                </p14:cNvPr>
                <p14:cNvContentPartPr/>
                <p14:nvPr/>
              </p14:nvContentPartPr>
              <p14:xfrm>
                <a:off x="9344861" y="353975"/>
                <a:ext cx="230760" cy="1836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487934DF-0B1A-4B8A-A80B-6781947A494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340541" y="349655"/>
                  <a:ext cx="2394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7C71890D-FA42-4FC4-B958-F492DA0BEF68}"/>
                    </a:ext>
                  </a:extLst>
                </p14:cNvPr>
                <p14:cNvContentPartPr/>
                <p14:nvPr/>
              </p14:nvContentPartPr>
              <p14:xfrm>
                <a:off x="9907181" y="355775"/>
                <a:ext cx="359280" cy="203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7C71890D-FA42-4FC4-B958-F492DA0BEF6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902861" y="351455"/>
                  <a:ext cx="3679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955C4986-F8B0-4818-87BC-137C086E5917}"/>
                    </a:ext>
                  </a:extLst>
                </p14:cNvPr>
                <p14:cNvContentPartPr/>
                <p14:nvPr/>
              </p14:nvContentPartPr>
              <p14:xfrm>
                <a:off x="10236221" y="29615"/>
                <a:ext cx="50400" cy="5054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955C4986-F8B0-4818-87BC-137C086E591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231901" y="25295"/>
                  <a:ext cx="5904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7612F1F3-AC7F-4620-A8F9-DEA059603D24}"/>
                    </a:ext>
                  </a:extLst>
                </p14:cNvPr>
                <p14:cNvContentPartPr/>
                <p14:nvPr/>
              </p14:nvContentPartPr>
              <p14:xfrm>
                <a:off x="10388861" y="362255"/>
                <a:ext cx="244440" cy="21708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7612F1F3-AC7F-4620-A8F9-DEA059603D2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384541" y="357935"/>
                  <a:ext cx="2530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933E80CC-FC08-4FE2-BD19-17750CC0B457}"/>
                    </a:ext>
                  </a:extLst>
                </p14:cNvPr>
                <p14:cNvContentPartPr/>
                <p14:nvPr/>
              </p14:nvContentPartPr>
              <p14:xfrm>
                <a:off x="10585781" y="141935"/>
                <a:ext cx="440280" cy="8794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933E80CC-FC08-4FE2-BD19-17750CC0B45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581461" y="137615"/>
                  <a:ext cx="448920" cy="88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9C73D11-85AF-4ABE-A6DF-FA49CF226693}"/>
                    </a:ext>
                  </a:extLst>
                </p14:cNvPr>
                <p14:cNvContentPartPr/>
                <p14:nvPr/>
              </p14:nvContentPartPr>
              <p14:xfrm>
                <a:off x="10619981" y="614255"/>
                <a:ext cx="253440" cy="187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9C73D11-85AF-4ABE-A6DF-FA49CF22669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615661" y="609935"/>
                  <a:ext cx="2620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D583BD87-C9AD-4C55-9CCC-8319EB3410AD}"/>
                    </a:ext>
                  </a:extLst>
                </p14:cNvPr>
                <p14:cNvContentPartPr/>
                <p14:nvPr/>
              </p14:nvContentPartPr>
              <p14:xfrm>
                <a:off x="11013461" y="404015"/>
                <a:ext cx="47520" cy="2091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D583BD87-C9AD-4C55-9CCC-8319EB3410A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009141" y="399695"/>
                  <a:ext cx="561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956EFE89-D4EC-4351-A158-D6003AA056FA}"/>
                    </a:ext>
                  </a:extLst>
                </p14:cNvPr>
                <p14:cNvContentPartPr/>
                <p14:nvPr/>
              </p14:nvContentPartPr>
              <p14:xfrm>
                <a:off x="11170061" y="490415"/>
                <a:ext cx="176040" cy="1393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956EFE89-D4EC-4351-A158-D6003AA056F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165741" y="486095"/>
                  <a:ext cx="184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F760EF22-10FA-4FCD-9E15-B604CB66F89D}"/>
                    </a:ext>
                  </a:extLst>
                </p14:cNvPr>
                <p14:cNvContentPartPr/>
                <p14:nvPr/>
              </p14:nvContentPartPr>
              <p14:xfrm>
                <a:off x="11459861" y="488255"/>
                <a:ext cx="32400" cy="1389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F760EF22-10FA-4FCD-9E15-B604CB66F89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455541" y="483935"/>
                  <a:ext cx="410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AB552601-55B4-4DF3-88C4-5764795051B5}"/>
                    </a:ext>
                  </a:extLst>
                </p14:cNvPr>
                <p14:cNvContentPartPr/>
                <p14:nvPr/>
              </p14:nvContentPartPr>
              <p14:xfrm>
                <a:off x="11479661" y="352895"/>
                <a:ext cx="14760" cy="154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AB552601-55B4-4DF3-88C4-5764795051B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475341" y="348575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9D019FED-4B6D-404D-A4B3-5C4BA29CB044}"/>
                    </a:ext>
                  </a:extLst>
                </p14:cNvPr>
                <p14:cNvContentPartPr/>
                <p14:nvPr/>
              </p14:nvContentPartPr>
              <p14:xfrm>
                <a:off x="11596661" y="155975"/>
                <a:ext cx="247320" cy="5122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9D019FED-4B6D-404D-A4B3-5C4BA29CB04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592341" y="151655"/>
                  <a:ext cx="25596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E0F9DF02-B327-4D78-A98D-7FDDBCCE95DB}"/>
                    </a:ext>
                  </a:extLst>
                </p14:cNvPr>
                <p14:cNvContentPartPr/>
                <p14:nvPr/>
              </p14:nvContentPartPr>
              <p14:xfrm>
                <a:off x="11782421" y="540455"/>
                <a:ext cx="250920" cy="1839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E0F9DF02-B327-4D78-A98D-7FDDBCCE95D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778101" y="536135"/>
                  <a:ext cx="2595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4D40C74C-567A-456E-9B2B-20D59DF2A744}"/>
                    </a:ext>
                  </a:extLst>
                </p14:cNvPr>
                <p14:cNvContentPartPr/>
                <p14:nvPr/>
              </p14:nvContentPartPr>
              <p14:xfrm>
                <a:off x="72341" y="1163615"/>
                <a:ext cx="647280" cy="2070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4D40C74C-567A-456E-9B2B-20D59DF2A74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8021" y="1159295"/>
                  <a:ext cx="6559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28354F56-E8A0-44CF-8995-3B55ACD39065}"/>
                    </a:ext>
                  </a:extLst>
                </p14:cNvPr>
                <p14:cNvContentPartPr/>
                <p14:nvPr/>
              </p14:nvContentPartPr>
              <p14:xfrm>
                <a:off x="890261" y="1205735"/>
                <a:ext cx="563760" cy="18684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28354F56-E8A0-44CF-8995-3B55ACD3906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85941" y="1201415"/>
                  <a:ext cx="5724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9203B1A1-F08B-4305-90FB-45230716205C}"/>
                    </a:ext>
                  </a:extLst>
                </p14:cNvPr>
                <p14:cNvContentPartPr/>
                <p14:nvPr/>
              </p14:nvContentPartPr>
              <p14:xfrm>
                <a:off x="1599821" y="1118615"/>
                <a:ext cx="340920" cy="2624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9203B1A1-F08B-4305-90FB-45230716205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595501" y="1114295"/>
                  <a:ext cx="3495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793E9188-7F34-40B4-9A4F-202E95D19607}"/>
                    </a:ext>
                  </a:extLst>
                </p14:cNvPr>
                <p14:cNvContentPartPr/>
                <p14:nvPr/>
              </p14:nvContentPartPr>
              <p14:xfrm>
                <a:off x="2451581" y="1103855"/>
                <a:ext cx="496080" cy="21672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793E9188-7F34-40B4-9A4F-202E95D1960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447261" y="1099535"/>
                  <a:ext cx="5047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CA515851-5201-486C-ACC2-72C41D521C20}"/>
                    </a:ext>
                  </a:extLst>
                </p14:cNvPr>
                <p14:cNvContentPartPr/>
                <p14:nvPr/>
              </p14:nvContentPartPr>
              <p14:xfrm>
                <a:off x="3024701" y="1131215"/>
                <a:ext cx="337320" cy="18828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CA515851-5201-486C-ACC2-72C41D521C2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020381" y="1126895"/>
                  <a:ext cx="3459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D81A111C-E182-4382-B5ED-49C3E6E49727}"/>
                    </a:ext>
                  </a:extLst>
                </p14:cNvPr>
                <p14:cNvContentPartPr/>
                <p14:nvPr/>
              </p14:nvContentPartPr>
              <p14:xfrm>
                <a:off x="3887261" y="1040135"/>
                <a:ext cx="65160" cy="67860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D81A111C-E182-4382-B5ED-49C3E6E4972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82941" y="1035815"/>
                  <a:ext cx="73800" cy="68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39A84EBB-2D6A-4CF8-935E-DEB64087CD8A}"/>
                    </a:ext>
                  </a:extLst>
                </p14:cNvPr>
                <p14:cNvContentPartPr/>
                <p14:nvPr/>
              </p14:nvContentPartPr>
              <p14:xfrm>
                <a:off x="3846221" y="1159295"/>
                <a:ext cx="351360" cy="1692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39A84EBB-2D6A-4CF8-935E-DEB64087CD8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841901" y="1154975"/>
                  <a:ext cx="360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C48DFEB3-B324-4467-B7A5-6FB3A439DDDC}"/>
                    </a:ext>
                  </a:extLst>
                </p14:cNvPr>
                <p14:cNvContentPartPr/>
                <p14:nvPr/>
              </p14:nvContentPartPr>
              <p14:xfrm>
                <a:off x="4227461" y="1111775"/>
                <a:ext cx="209160" cy="23256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C48DFEB3-B324-4467-B7A5-6FB3A439DDD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223141" y="1107455"/>
                  <a:ext cx="2178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50BD1BD1-FD62-402F-85E1-83780D4F8209}"/>
                    </a:ext>
                  </a:extLst>
                </p14:cNvPr>
                <p14:cNvContentPartPr/>
                <p14:nvPr/>
              </p14:nvContentPartPr>
              <p14:xfrm>
                <a:off x="4525181" y="1090895"/>
                <a:ext cx="279360" cy="18756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50BD1BD1-FD62-402F-85E1-83780D4F820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520861" y="1086575"/>
                  <a:ext cx="2880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382072FE-2637-483F-8F74-9E20A39D8FB4}"/>
                    </a:ext>
                  </a:extLst>
                </p14:cNvPr>
                <p14:cNvContentPartPr/>
                <p14:nvPr/>
              </p14:nvContentPartPr>
              <p14:xfrm>
                <a:off x="4912541" y="1061015"/>
                <a:ext cx="328680" cy="1850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382072FE-2637-483F-8F74-9E20A39D8FB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908221" y="1056695"/>
                  <a:ext cx="3373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036E0225-CBED-42A3-AB20-FF52DE491C3C}"/>
                    </a:ext>
                  </a:extLst>
                </p14:cNvPr>
                <p14:cNvContentPartPr/>
                <p14:nvPr/>
              </p14:nvContentPartPr>
              <p14:xfrm>
                <a:off x="5240501" y="712535"/>
                <a:ext cx="80280" cy="5425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036E0225-CBED-42A3-AB20-FF52DE491C3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236181" y="708215"/>
                  <a:ext cx="8892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B6933462-C949-4DEE-A344-B6A90075441B}"/>
                    </a:ext>
                  </a:extLst>
                </p14:cNvPr>
                <p14:cNvContentPartPr/>
                <p14:nvPr/>
              </p14:nvContentPartPr>
              <p14:xfrm>
                <a:off x="5382701" y="1093415"/>
                <a:ext cx="287640" cy="1821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B6933462-C949-4DEE-A344-B6A90075441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8381" y="1089095"/>
                  <a:ext cx="2962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A5683090-42C1-45F6-A5B0-4DE001F616EE}"/>
                    </a:ext>
                  </a:extLst>
                </p14:cNvPr>
                <p14:cNvContentPartPr/>
                <p14:nvPr/>
              </p14:nvContentPartPr>
              <p14:xfrm>
                <a:off x="5848901" y="731615"/>
                <a:ext cx="137520" cy="5241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A5683090-42C1-45F6-A5B0-4DE001F616E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44581" y="727295"/>
                  <a:ext cx="14616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4A0DD198-416B-4F0A-9239-3311A5BC9DD3}"/>
                    </a:ext>
                  </a:extLst>
                </p14:cNvPr>
                <p14:cNvContentPartPr/>
                <p14:nvPr/>
              </p14:nvContentPartPr>
              <p14:xfrm>
                <a:off x="5669261" y="983255"/>
                <a:ext cx="297000" cy="2844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4A0DD198-416B-4F0A-9239-3311A5BC9DD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664941" y="978935"/>
                  <a:ext cx="3056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71929D68-4AF6-4386-AFB1-4F3E703E62EC}"/>
                    </a:ext>
                  </a:extLst>
                </p14:cNvPr>
                <p14:cNvContentPartPr/>
                <p14:nvPr/>
              </p14:nvContentPartPr>
              <p14:xfrm>
                <a:off x="6123941" y="763295"/>
                <a:ext cx="137160" cy="4726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71929D68-4AF6-4386-AFB1-4F3E703E62E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119621" y="758975"/>
                  <a:ext cx="14580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8181B941-DAFE-448A-AC30-FB65DB3D6D0C}"/>
                    </a:ext>
                  </a:extLst>
                </p14:cNvPr>
                <p14:cNvContentPartPr/>
                <p14:nvPr/>
              </p14:nvContentPartPr>
              <p14:xfrm>
                <a:off x="5901461" y="948695"/>
                <a:ext cx="339480" cy="2556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8181B941-DAFE-448A-AC30-FB65DB3D6D0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897141" y="944375"/>
                  <a:ext cx="3481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9C5CE329-54D9-4C89-BEB8-3FE7070EA128}"/>
                    </a:ext>
                  </a:extLst>
                </p14:cNvPr>
                <p14:cNvContentPartPr/>
                <p14:nvPr/>
              </p14:nvContentPartPr>
              <p14:xfrm>
                <a:off x="6252461" y="1057415"/>
                <a:ext cx="369000" cy="19044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9C5CE329-54D9-4C89-BEB8-3FE7070EA12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48141" y="1053095"/>
                  <a:ext cx="3776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C1F9AC8D-2D29-49AE-BB2D-DB8B7C8F37C1}"/>
                    </a:ext>
                  </a:extLst>
                </p14:cNvPr>
                <p14:cNvContentPartPr/>
                <p14:nvPr/>
              </p14:nvContentPartPr>
              <p14:xfrm>
                <a:off x="7075781" y="957335"/>
                <a:ext cx="293040" cy="23976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C1F9AC8D-2D29-49AE-BB2D-DB8B7C8F37C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071461" y="953015"/>
                  <a:ext cx="3016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7A4A2D36-3245-4D3C-BDB9-65E79993BCE9}"/>
                    </a:ext>
                  </a:extLst>
                </p14:cNvPr>
                <p14:cNvContentPartPr/>
                <p14:nvPr/>
              </p14:nvContentPartPr>
              <p14:xfrm>
                <a:off x="7449461" y="949775"/>
                <a:ext cx="344520" cy="24516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7A4A2D36-3245-4D3C-BDB9-65E79993BCE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445141" y="945455"/>
                  <a:ext cx="3531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9663A4A7-B1AE-478B-BA42-734245D6CBD3}"/>
                    </a:ext>
                  </a:extLst>
                </p14:cNvPr>
                <p14:cNvContentPartPr/>
                <p14:nvPr/>
              </p14:nvContentPartPr>
              <p14:xfrm>
                <a:off x="7848341" y="1013855"/>
                <a:ext cx="345240" cy="1785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9663A4A7-B1AE-478B-BA42-734245D6CBD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844021" y="1009535"/>
                  <a:ext cx="3538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B0F68103-0ACC-4181-B79F-871559149D52}"/>
                    </a:ext>
                  </a:extLst>
                </p14:cNvPr>
                <p14:cNvContentPartPr/>
                <p14:nvPr/>
              </p14:nvContentPartPr>
              <p14:xfrm>
                <a:off x="8232461" y="999815"/>
                <a:ext cx="344880" cy="21708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B0F68103-0ACC-4181-B79F-871559149D5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228141" y="995495"/>
                  <a:ext cx="3535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69C70371-D824-4700-AF81-F1CFC6F79639}"/>
                    </a:ext>
                  </a:extLst>
                </p14:cNvPr>
                <p14:cNvContentPartPr/>
                <p14:nvPr/>
              </p14:nvContentPartPr>
              <p14:xfrm>
                <a:off x="8496341" y="1091255"/>
                <a:ext cx="218880" cy="1227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69C70371-D824-4700-AF81-F1CFC6F7963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92021" y="1086935"/>
                  <a:ext cx="2275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D5E97E74-E3C0-4D0F-8832-3FFFB7975DEB}"/>
                    </a:ext>
                  </a:extLst>
                </p14:cNvPr>
                <p14:cNvContentPartPr/>
                <p14:nvPr/>
              </p14:nvContentPartPr>
              <p14:xfrm>
                <a:off x="8725661" y="695975"/>
                <a:ext cx="334080" cy="51336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D5E97E74-E3C0-4D0F-8832-3FFFB7975DE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721341" y="691655"/>
                  <a:ext cx="342720" cy="5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A71F9361-1245-43ED-A972-E9D5171FBAF0}"/>
                    </a:ext>
                  </a:extLst>
                </p14:cNvPr>
                <p14:cNvContentPartPr/>
                <p14:nvPr/>
              </p14:nvContentPartPr>
              <p14:xfrm>
                <a:off x="9000341" y="1040495"/>
                <a:ext cx="294120" cy="18828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A71F9361-1245-43ED-A972-E9D5171FBAF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996021" y="1036175"/>
                  <a:ext cx="3027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78EBBDB0-368C-4902-9B62-76D6433840B0}"/>
                    </a:ext>
                  </a:extLst>
                </p14:cNvPr>
                <p14:cNvContentPartPr/>
                <p14:nvPr/>
              </p14:nvContentPartPr>
              <p14:xfrm>
                <a:off x="9619181" y="1025015"/>
                <a:ext cx="676800" cy="2210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78EBBDB0-368C-4902-9B62-76D6433840B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614861" y="1020695"/>
                  <a:ext cx="6854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CD8AD3D8-18E6-4F42-9DE2-9AE5DC59B166}"/>
                    </a:ext>
                  </a:extLst>
                </p14:cNvPr>
                <p14:cNvContentPartPr/>
                <p14:nvPr/>
              </p14:nvContentPartPr>
              <p14:xfrm>
                <a:off x="10393541" y="1074695"/>
                <a:ext cx="580320" cy="15444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CD8AD3D8-18E6-4F42-9DE2-9AE5DC59B16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389221" y="1070375"/>
                  <a:ext cx="5889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C7CC25C9-5F1E-4B83-A6D7-C3E642943BA3}"/>
                    </a:ext>
                  </a:extLst>
                </p14:cNvPr>
                <p14:cNvContentPartPr/>
                <p14:nvPr/>
              </p14:nvContentPartPr>
              <p14:xfrm>
                <a:off x="11016341" y="1116455"/>
                <a:ext cx="223560" cy="19008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C7CC25C9-5F1E-4B83-A6D7-C3E642943BA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012021" y="1112135"/>
                  <a:ext cx="2322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AD98ADFF-866E-4853-906B-35C149196F66}"/>
                    </a:ext>
                  </a:extLst>
                </p14:cNvPr>
                <p14:cNvContentPartPr/>
                <p14:nvPr/>
              </p14:nvContentPartPr>
              <p14:xfrm>
                <a:off x="11298221" y="1095575"/>
                <a:ext cx="314640" cy="17928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AD98ADFF-866E-4853-906B-35C149196F6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293901" y="1091255"/>
                  <a:ext cx="323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BC0DACCE-5518-4A07-864B-1E949BB70762}"/>
                    </a:ext>
                  </a:extLst>
                </p14:cNvPr>
                <p14:cNvContentPartPr/>
                <p14:nvPr/>
              </p14:nvContentPartPr>
              <p14:xfrm>
                <a:off x="11571821" y="832775"/>
                <a:ext cx="45000" cy="51300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BC0DACCE-5518-4A07-864B-1E949BB7076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567501" y="828455"/>
                  <a:ext cx="5364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6253AFDD-D6AD-4334-9BEC-65043774DB25}"/>
                    </a:ext>
                  </a:extLst>
                </p14:cNvPr>
                <p14:cNvContentPartPr/>
                <p14:nvPr/>
              </p14:nvContentPartPr>
              <p14:xfrm>
                <a:off x="11618981" y="1181975"/>
                <a:ext cx="288360" cy="19296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6253AFDD-D6AD-4334-9BEC-65043774DB2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614661" y="1177655"/>
                  <a:ext cx="297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DF73B4BE-51AC-4DC5-BAF2-B5A452F07066}"/>
                    </a:ext>
                  </a:extLst>
                </p14:cNvPr>
                <p14:cNvContentPartPr/>
                <p14:nvPr/>
              </p14:nvContentPartPr>
              <p14:xfrm>
                <a:off x="172421" y="1904135"/>
                <a:ext cx="86760" cy="20016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DF73B4BE-51AC-4DC5-BAF2-B5A452F0706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68101" y="1899815"/>
                  <a:ext cx="954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B397CDE8-54C6-48AB-811A-39E17451B058}"/>
                    </a:ext>
                  </a:extLst>
                </p14:cNvPr>
                <p14:cNvContentPartPr/>
                <p14:nvPr/>
              </p14:nvContentPartPr>
              <p14:xfrm>
                <a:off x="217061" y="1787855"/>
                <a:ext cx="22320" cy="576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B397CDE8-54C6-48AB-811A-39E17451B05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12741" y="1783535"/>
                  <a:ext cx="30960" cy="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40338F2B-269A-4860-BD7F-E4FC43F9A5F9}"/>
                    </a:ext>
                  </a:extLst>
                </p14:cNvPr>
                <p14:cNvContentPartPr/>
                <p14:nvPr/>
              </p14:nvContentPartPr>
              <p14:xfrm>
                <a:off x="372221" y="1632335"/>
                <a:ext cx="230400" cy="4989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40338F2B-269A-4860-BD7F-E4FC43F9A5F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67901" y="1628015"/>
                  <a:ext cx="23904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4F52048D-D2C2-4D34-88C3-BE5BFC4827D0}"/>
                    </a:ext>
                  </a:extLst>
                </p14:cNvPr>
                <p14:cNvContentPartPr/>
                <p14:nvPr/>
              </p14:nvContentPartPr>
              <p14:xfrm>
                <a:off x="934181" y="1875695"/>
                <a:ext cx="839160" cy="20772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4F52048D-D2C2-4D34-88C3-BE5BFC4827D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29861" y="1871375"/>
                  <a:ext cx="8478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C94D4E2F-22B8-4432-8C67-A0A5D518BF6B}"/>
                    </a:ext>
                  </a:extLst>
                </p14:cNvPr>
                <p14:cNvContentPartPr/>
                <p14:nvPr/>
              </p14:nvContentPartPr>
              <p14:xfrm>
                <a:off x="1783421" y="1623335"/>
                <a:ext cx="237240" cy="55440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C94D4E2F-22B8-4432-8C67-A0A5D518BF6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779101" y="1619015"/>
                  <a:ext cx="24588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6638C827-7921-49E2-91D3-9C995EE7B8CE}"/>
                    </a:ext>
                  </a:extLst>
                </p14:cNvPr>
                <p14:cNvContentPartPr/>
                <p14:nvPr/>
              </p14:nvContentPartPr>
              <p14:xfrm>
                <a:off x="2083301" y="1969655"/>
                <a:ext cx="558000" cy="18036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6638C827-7921-49E2-91D3-9C995EE7B8C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078981" y="1965335"/>
                  <a:ext cx="566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C675CAA2-DDB6-4E68-8721-526490BCBF75}"/>
                    </a:ext>
                  </a:extLst>
                </p14:cNvPr>
                <p14:cNvContentPartPr/>
                <p14:nvPr/>
              </p14:nvContentPartPr>
              <p14:xfrm>
                <a:off x="2751821" y="1558175"/>
                <a:ext cx="330840" cy="49536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C675CAA2-DDB6-4E68-8721-526490BCBF7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747501" y="1553855"/>
                  <a:ext cx="3394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92C85C35-9ACC-47F4-AFEC-1BD0076E3130}"/>
                    </a:ext>
                  </a:extLst>
                </p14:cNvPr>
                <p14:cNvContentPartPr/>
                <p14:nvPr/>
              </p14:nvContentPartPr>
              <p14:xfrm>
                <a:off x="3053501" y="1839335"/>
                <a:ext cx="290880" cy="23328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92C85C35-9ACC-47F4-AFEC-1BD0076E313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049181" y="1835015"/>
                  <a:ext cx="2995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88F30E9A-AADC-460E-B0F3-C7E91FE35796}"/>
                    </a:ext>
                  </a:extLst>
                </p14:cNvPr>
                <p14:cNvContentPartPr/>
                <p14:nvPr/>
              </p14:nvContentPartPr>
              <p14:xfrm>
                <a:off x="4035221" y="1500935"/>
                <a:ext cx="646920" cy="51048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88F30E9A-AADC-460E-B0F3-C7E91FE3579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30901" y="1496615"/>
                  <a:ext cx="65556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B6CC5018-C372-4FB9-BE4E-41B783291480}"/>
                    </a:ext>
                  </a:extLst>
                </p14:cNvPr>
                <p14:cNvContentPartPr/>
                <p14:nvPr/>
              </p14:nvContentPartPr>
              <p14:xfrm>
                <a:off x="4793741" y="1503095"/>
                <a:ext cx="148320" cy="4590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B6CC5018-C372-4FB9-BE4E-41B78329148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789421" y="1498775"/>
                  <a:ext cx="15696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7D080254-010D-4DA4-8F44-8A58DC3CCCD2}"/>
                    </a:ext>
                  </a:extLst>
                </p14:cNvPr>
                <p14:cNvContentPartPr/>
                <p14:nvPr/>
              </p14:nvContentPartPr>
              <p14:xfrm>
                <a:off x="4673501" y="1723055"/>
                <a:ext cx="198000" cy="4392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7D080254-010D-4DA4-8F44-8A58DC3CCCD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669181" y="1718735"/>
                  <a:ext cx="2066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BB685DC1-0F5A-47E9-AF74-22F6CDD47ADF}"/>
                    </a:ext>
                  </a:extLst>
                </p14:cNvPr>
                <p14:cNvContentPartPr/>
                <p14:nvPr/>
              </p14:nvContentPartPr>
              <p14:xfrm>
                <a:off x="5063741" y="1538015"/>
                <a:ext cx="153720" cy="4291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BB685DC1-0F5A-47E9-AF74-22F6CDD47AD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059421" y="1533695"/>
                  <a:ext cx="1623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99FCAF33-B7DD-4078-B84F-2E8BFA6E4728}"/>
                    </a:ext>
                  </a:extLst>
                </p14:cNvPr>
                <p14:cNvContentPartPr/>
                <p14:nvPr/>
              </p14:nvContentPartPr>
              <p14:xfrm>
                <a:off x="4986701" y="1715495"/>
                <a:ext cx="178920" cy="2412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99FCAF33-B7DD-4078-B84F-2E8BFA6E472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982381" y="1711175"/>
                  <a:ext cx="1875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15C7D12D-2633-4A0E-B93E-FD22697ACADB}"/>
                    </a:ext>
                  </a:extLst>
                </p14:cNvPr>
                <p14:cNvContentPartPr/>
                <p14:nvPr/>
              </p14:nvContentPartPr>
              <p14:xfrm>
                <a:off x="5335901" y="1804775"/>
                <a:ext cx="199440" cy="2073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15C7D12D-2633-4A0E-B93E-FD22697ACAD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331581" y="1800455"/>
                  <a:ext cx="208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04D534B9-137D-4C5E-BC0C-2ED5847DB534}"/>
                    </a:ext>
                  </a:extLst>
                </p14:cNvPr>
                <p14:cNvContentPartPr/>
                <p14:nvPr/>
              </p14:nvContentPartPr>
              <p14:xfrm>
                <a:off x="5588981" y="1791815"/>
                <a:ext cx="690120" cy="2199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04D534B9-137D-4C5E-BC0C-2ED5847DB53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84661" y="1787495"/>
                  <a:ext cx="6987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4BBDEB78-508C-4E17-8079-794B1AEA1AC5}"/>
                    </a:ext>
                  </a:extLst>
                </p14:cNvPr>
                <p14:cNvContentPartPr/>
                <p14:nvPr/>
              </p14:nvContentPartPr>
              <p14:xfrm>
                <a:off x="6406901" y="1826735"/>
                <a:ext cx="669960" cy="20772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4BBDEB78-508C-4E17-8079-794B1AEA1AC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402581" y="1822415"/>
                  <a:ext cx="6786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C7F17743-25CF-4E3D-92D7-4E71BD452AC2}"/>
                    </a:ext>
                  </a:extLst>
                </p14:cNvPr>
                <p14:cNvContentPartPr/>
                <p14:nvPr/>
              </p14:nvContentPartPr>
              <p14:xfrm>
                <a:off x="6902621" y="1748255"/>
                <a:ext cx="11160" cy="291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C7F17743-25CF-4E3D-92D7-4E71BD452AC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898301" y="1743935"/>
                  <a:ext cx="19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209473C6-5558-4BAE-A2BB-212180BA360C}"/>
                    </a:ext>
                  </a:extLst>
                </p14:cNvPr>
                <p14:cNvContentPartPr/>
                <p14:nvPr/>
              </p14:nvContentPartPr>
              <p14:xfrm>
                <a:off x="7239581" y="1819895"/>
                <a:ext cx="230400" cy="21672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209473C6-5558-4BAE-A2BB-212180BA360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235261" y="1815575"/>
                  <a:ext cx="2390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C482DC36-A686-4193-B76A-39305F9B44D5}"/>
                    </a:ext>
                  </a:extLst>
                </p14:cNvPr>
                <p14:cNvContentPartPr/>
                <p14:nvPr/>
              </p14:nvContentPartPr>
              <p14:xfrm>
                <a:off x="7776701" y="1796135"/>
                <a:ext cx="395640" cy="2556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C482DC36-A686-4193-B76A-39305F9B44D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772381" y="1791815"/>
                  <a:ext cx="4042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334C8315-22CC-40FF-953E-A64CD1BEC1AB}"/>
                    </a:ext>
                  </a:extLst>
                </p14:cNvPr>
                <p14:cNvContentPartPr/>
                <p14:nvPr/>
              </p14:nvContentPartPr>
              <p14:xfrm>
                <a:off x="8306621" y="1450535"/>
                <a:ext cx="99720" cy="55152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334C8315-22CC-40FF-953E-A64CD1BEC1A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302301" y="1446215"/>
                  <a:ext cx="10836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2C3600FD-7298-4ECA-A6A4-A64D567FD245}"/>
                    </a:ext>
                  </a:extLst>
                </p14:cNvPr>
                <p14:cNvContentPartPr/>
                <p14:nvPr/>
              </p14:nvContentPartPr>
              <p14:xfrm>
                <a:off x="8070821" y="1704695"/>
                <a:ext cx="420840" cy="230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2C3600FD-7298-4ECA-A6A4-A64D567FD24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066501" y="1700375"/>
                  <a:ext cx="4294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9DD9AF5D-1D02-46DC-A22D-BE292F05B7E2}"/>
                    </a:ext>
                  </a:extLst>
                </p14:cNvPr>
                <p14:cNvContentPartPr/>
                <p14:nvPr/>
              </p14:nvContentPartPr>
              <p14:xfrm>
                <a:off x="8517941" y="1798655"/>
                <a:ext cx="421200" cy="21564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9DD9AF5D-1D02-46DC-A22D-BE292F05B7E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513621" y="1794335"/>
                  <a:ext cx="4298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BEDEAEE2-96D7-4BEB-8B65-93872782C43D}"/>
                    </a:ext>
                  </a:extLst>
                </p14:cNvPr>
                <p14:cNvContentPartPr/>
                <p14:nvPr/>
              </p14:nvContentPartPr>
              <p14:xfrm>
                <a:off x="9048581" y="1855895"/>
                <a:ext cx="318240" cy="17424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BEDEAEE2-96D7-4BEB-8B65-93872782C43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044261" y="1851575"/>
                  <a:ext cx="326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1103719A-96E0-42A0-8B6F-8396C1EA93C2}"/>
                    </a:ext>
                  </a:extLst>
                </p14:cNvPr>
                <p14:cNvContentPartPr/>
                <p14:nvPr/>
              </p14:nvContentPartPr>
              <p14:xfrm>
                <a:off x="9518021" y="1827815"/>
                <a:ext cx="312840" cy="2358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1103719A-96E0-42A0-8B6F-8396C1EA93C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513701" y="1823495"/>
                  <a:ext cx="3214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AB9DB2BC-30C9-436B-97FE-1A221F67CCA6}"/>
                    </a:ext>
                  </a:extLst>
                </p14:cNvPr>
                <p14:cNvContentPartPr/>
                <p14:nvPr/>
              </p14:nvContentPartPr>
              <p14:xfrm>
                <a:off x="9796301" y="1451255"/>
                <a:ext cx="54000" cy="59760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AB9DB2BC-30C9-436B-97FE-1A221F67CCA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791981" y="1446935"/>
                  <a:ext cx="62640" cy="6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CF0F30FF-A8E1-48FD-B622-6464AD7903CE}"/>
                    </a:ext>
                  </a:extLst>
                </p14:cNvPr>
                <p14:cNvContentPartPr/>
                <p14:nvPr/>
              </p14:nvContentPartPr>
              <p14:xfrm>
                <a:off x="9937421" y="1863095"/>
                <a:ext cx="282960" cy="1998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CF0F30FF-A8E1-48FD-B622-6464AD7903C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933101" y="1858775"/>
                  <a:ext cx="291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E07B6DC7-F87E-4FD3-A898-AA03FD010EFB}"/>
                    </a:ext>
                  </a:extLst>
                </p14:cNvPr>
                <p14:cNvContentPartPr/>
                <p14:nvPr/>
              </p14:nvContentPartPr>
              <p14:xfrm>
                <a:off x="10353221" y="1881455"/>
                <a:ext cx="314280" cy="2134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E07B6DC7-F87E-4FD3-A898-AA03FD010EF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348901" y="1877135"/>
                  <a:ext cx="3229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7186D050-0C65-4E1F-8BA8-AD305BD707E0}"/>
                    </a:ext>
                  </a:extLst>
                </p14:cNvPr>
                <p14:cNvContentPartPr/>
                <p14:nvPr/>
              </p14:nvContentPartPr>
              <p14:xfrm>
                <a:off x="10822301" y="1905935"/>
                <a:ext cx="381240" cy="2048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7186D050-0C65-4E1F-8BA8-AD305BD707E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817981" y="1901615"/>
                  <a:ext cx="3898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9D3199B3-3F13-477D-9AD5-4C03357495B2}"/>
                    </a:ext>
                  </a:extLst>
                </p14:cNvPr>
                <p14:cNvContentPartPr/>
                <p14:nvPr/>
              </p14:nvContentPartPr>
              <p14:xfrm>
                <a:off x="11213981" y="1345055"/>
                <a:ext cx="81720" cy="7923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9D3199B3-3F13-477D-9AD5-4C03357495B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209661" y="1340735"/>
                  <a:ext cx="90360" cy="80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C016D177-5554-4433-B3FA-70A4963B95FD}"/>
                    </a:ext>
                  </a:extLst>
                </p14:cNvPr>
                <p14:cNvContentPartPr/>
                <p14:nvPr/>
              </p14:nvContentPartPr>
              <p14:xfrm>
                <a:off x="63341" y="2405615"/>
                <a:ext cx="305640" cy="75060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C016D177-5554-4433-B3FA-70A4963B95F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9021" y="2401295"/>
                  <a:ext cx="314280" cy="75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A9DE924B-983F-4ED0-B8BB-481D57967171}"/>
                    </a:ext>
                  </a:extLst>
                </p14:cNvPr>
                <p14:cNvContentPartPr/>
                <p14:nvPr/>
              </p14:nvContentPartPr>
              <p14:xfrm>
                <a:off x="388061" y="2725655"/>
                <a:ext cx="632160" cy="2577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A9DE924B-983F-4ED0-B8BB-481D5796717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83741" y="2721335"/>
                  <a:ext cx="64080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021BC740-B6E3-426F-B4E9-3965F80998C3}"/>
                    </a:ext>
                  </a:extLst>
                </p14:cNvPr>
                <p14:cNvContentPartPr/>
                <p14:nvPr/>
              </p14:nvContentPartPr>
              <p14:xfrm>
                <a:off x="1067021" y="2796215"/>
                <a:ext cx="320760" cy="18684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021BC740-B6E3-426F-B4E9-3965F80998C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62701" y="2791895"/>
                  <a:ext cx="3294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2BE60DE3-94E0-4657-93E9-51B865C350C3}"/>
                    </a:ext>
                  </a:extLst>
                </p14:cNvPr>
                <p14:cNvContentPartPr/>
                <p14:nvPr/>
              </p14:nvContentPartPr>
              <p14:xfrm>
                <a:off x="1929221" y="2486975"/>
                <a:ext cx="345240" cy="4237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2BE60DE3-94E0-4657-93E9-51B865C350C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924901" y="2482655"/>
                  <a:ext cx="35388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88ABFC8D-554A-41A8-97B7-1CF7C5E1FBF0}"/>
                    </a:ext>
                  </a:extLst>
                </p14:cNvPr>
                <p14:cNvContentPartPr/>
                <p14:nvPr/>
              </p14:nvContentPartPr>
              <p14:xfrm>
                <a:off x="2469221" y="2393375"/>
                <a:ext cx="23400" cy="19008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88ABFC8D-554A-41A8-97B7-1CF7C5E1FBF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464901" y="2389055"/>
                  <a:ext cx="320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EFF0C6CA-F9C0-4156-A952-0FAEEF7C7F87}"/>
                    </a:ext>
                  </a:extLst>
                </p14:cNvPr>
                <p14:cNvContentPartPr/>
                <p14:nvPr/>
              </p14:nvContentPartPr>
              <p14:xfrm>
                <a:off x="2671901" y="2670575"/>
                <a:ext cx="481680" cy="2293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EFF0C6CA-F9C0-4156-A952-0FAEEF7C7F8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667581" y="2666255"/>
                  <a:ext cx="4903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08A9BA16-7557-48DD-855C-331D666DAE2A}"/>
                    </a:ext>
                  </a:extLst>
                </p14:cNvPr>
                <p14:cNvContentPartPr/>
                <p14:nvPr/>
              </p14:nvContentPartPr>
              <p14:xfrm>
                <a:off x="3321701" y="2563655"/>
                <a:ext cx="285120" cy="29880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08A9BA16-7557-48DD-855C-331D666DAE2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317381" y="2559335"/>
                  <a:ext cx="2937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3F77D98D-FA99-46AC-B847-5C0D9972DCC7}"/>
                    </a:ext>
                  </a:extLst>
                </p14:cNvPr>
                <p14:cNvContentPartPr/>
                <p14:nvPr/>
              </p14:nvContentPartPr>
              <p14:xfrm>
                <a:off x="3728861" y="2518655"/>
                <a:ext cx="349200" cy="35748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3F77D98D-FA99-46AC-B847-5C0D9972DCC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724541" y="2514335"/>
                  <a:ext cx="3578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B408F685-2548-418C-B237-493505CC371F}"/>
                    </a:ext>
                  </a:extLst>
                </p14:cNvPr>
                <p14:cNvContentPartPr/>
                <p14:nvPr/>
              </p14:nvContentPartPr>
              <p14:xfrm>
                <a:off x="4049981" y="2642855"/>
                <a:ext cx="230040" cy="24984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B408F685-2548-418C-B237-493505CC371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045661" y="2638535"/>
                  <a:ext cx="2386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0315A974-BC91-4F95-BA61-989DAE5A675E}"/>
                    </a:ext>
                  </a:extLst>
                </p14:cNvPr>
                <p14:cNvContentPartPr/>
                <p14:nvPr/>
              </p14:nvContentPartPr>
              <p14:xfrm>
                <a:off x="4438061" y="2584175"/>
                <a:ext cx="276120" cy="28260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0315A974-BC91-4F95-BA61-989DAE5A675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433741" y="2579855"/>
                  <a:ext cx="2847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E8B2E3D9-B22D-4333-8AEB-64026EBE118C}"/>
                    </a:ext>
                  </a:extLst>
                </p14:cNvPr>
                <p14:cNvContentPartPr/>
                <p14:nvPr/>
              </p14:nvContentPartPr>
              <p14:xfrm>
                <a:off x="4888061" y="2275295"/>
                <a:ext cx="124200" cy="56232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E8B2E3D9-B22D-4333-8AEB-64026EBE118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883741" y="2270975"/>
                  <a:ext cx="13284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CC9A11C3-FCF9-4530-AFFA-343A56873DC6}"/>
                    </a:ext>
                  </a:extLst>
                </p14:cNvPr>
                <p14:cNvContentPartPr/>
                <p14:nvPr/>
              </p14:nvContentPartPr>
              <p14:xfrm>
                <a:off x="4674221" y="2464295"/>
                <a:ext cx="348840" cy="2088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CC9A11C3-FCF9-4530-AFFA-343A56873DC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669901" y="2459975"/>
                  <a:ext cx="3574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A8CED0AC-47DF-4D3F-9630-DD8FFD2E094C}"/>
                    </a:ext>
                  </a:extLst>
                </p14:cNvPr>
                <p14:cNvContentPartPr/>
                <p14:nvPr/>
              </p14:nvContentPartPr>
              <p14:xfrm>
                <a:off x="5089661" y="2611895"/>
                <a:ext cx="164160" cy="21924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A8CED0AC-47DF-4D3F-9630-DD8FFD2E094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085341" y="2607575"/>
                  <a:ext cx="172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087EA885-8A27-472E-8E08-CF5128D6CEE1}"/>
                    </a:ext>
                  </a:extLst>
                </p14:cNvPr>
                <p14:cNvContentPartPr/>
                <p14:nvPr/>
              </p14:nvContentPartPr>
              <p14:xfrm>
                <a:off x="5403581" y="2629535"/>
                <a:ext cx="274680" cy="20736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087EA885-8A27-472E-8E08-CF5128D6CEE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399261" y="2625215"/>
                  <a:ext cx="2833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337C9C71-611E-4F2D-9BC0-BECAED179BC0}"/>
                    </a:ext>
                  </a:extLst>
                </p14:cNvPr>
                <p14:cNvContentPartPr/>
                <p14:nvPr/>
              </p14:nvContentPartPr>
              <p14:xfrm>
                <a:off x="5807501" y="2552855"/>
                <a:ext cx="250560" cy="28728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337C9C71-611E-4F2D-9BC0-BECAED179BC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803181" y="2548535"/>
                  <a:ext cx="2592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2C33D6A8-AA43-4D9F-A2F9-27CFF693F176}"/>
                    </a:ext>
                  </a:extLst>
                </p14:cNvPr>
                <p14:cNvContentPartPr/>
                <p14:nvPr/>
              </p14:nvContentPartPr>
              <p14:xfrm>
                <a:off x="5777261" y="2697215"/>
                <a:ext cx="236520" cy="3384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2C33D6A8-AA43-4D9F-A2F9-27CFF693F17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772941" y="2692895"/>
                  <a:ext cx="245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3F70B9CF-A43C-46E1-9A4F-F1AB8071A839}"/>
                    </a:ext>
                  </a:extLst>
                </p14:cNvPr>
                <p14:cNvContentPartPr/>
                <p14:nvPr/>
              </p14:nvContentPartPr>
              <p14:xfrm>
                <a:off x="6166061" y="2623415"/>
                <a:ext cx="394560" cy="24552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3F70B9CF-A43C-46E1-9A4F-F1AB8071A83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161741" y="2619095"/>
                  <a:ext cx="4032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EECD8BC5-9661-4279-A598-B0905F628321}"/>
                    </a:ext>
                  </a:extLst>
                </p14:cNvPr>
                <p14:cNvContentPartPr/>
                <p14:nvPr/>
              </p14:nvContentPartPr>
              <p14:xfrm>
                <a:off x="6511661" y="2727815"/>
                <a:ext cx="218160" cy="17712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EECD8BC5-9661-4279-A598-B0905F62832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507341" y="2723495"/>
                  <a:ext cx="2268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7B1FD710-7FCD-47C2-9954-0D80041E68D2}"/>
                    </a:ext>
                  </a:extLst>
                </p14:cNvPr>
                <p14:cNvContentPartPr/>
                <p14:nvPr/>
              </p14:nvContentPartPr>
              <p14:xfrm>
                <a:off x="7187741" y="2671295"/>
                <a:ext cx="244800" cy="18432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7B1FD710-7FCD-47C2-9954-0D80041E68D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183421" y="2666975"/>
                  <a:ext cx="2534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0F2F78D6-729E-4CC0-92C4-D9557FF9BD16}"/>
                    </a:ext>
                  </a:extLst>
                </p14:cNvPr>
                <p14:cNvContentPartPr/>
                <p14:nvPr/>
              </p14:nvContentPartPr>
              <p14:xfrm>
                <a:off x="7333541" y="2300135"/>
                <a:ext cx="385200" cy="57852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0F2F78D6-729E-4CC0-92C4-D9557FF9BD1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329221" y="2295815"/>
                  <a:ext cx="393840" cy="58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267C849E-6140-44E9-B3BC-9E88E76F73E8}"/>
                    </a:ext>
                  </a:extLst>
                </p14:cNvPr>
                <p14:cNvContentPartPr/>
                <p14:nvPr/>
              </p14:nvContentPartPr>
              <p14:xfrm>
                <a:off x="7805141" y="2703335"/>
                <a:ext cx="187920" cy="2376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267C849E-6140-44E9-B3BC-9E88E76F73E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800821" y="2699015"/>
                  <a:ext cx="1965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2F6D9C4B-E3D3-448E-86DA-14E613FDE8CC}"/>
                    </a:ext>
                  </a:extLst>
                </p14:cNvPr>
                <p14:cNvContentPartPr/>
                <p14:nvPr/>
              </p14:nvContentPartPr>
              <p14:xfrm>
                <a:off x="8736821" y="2641775"/>
                <a:ext cx="142560" cy="19296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2F6D9C4B-E3D3-448E-86DA-14E613FDE8C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732501" y="2637455"/>
                  <a:ext cx="151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18473346-EF9B-4514-B355-1B3852EDD589}"/>
                    </a:ext>
                  </a:extLst>
                </p14:cNvPr>
                <p14:cNvContentPartPr/>
                <p14:nvPr/>
              </p14:nvContentPartPr>
              <p14:xfrm>
                <a:off x="8746901" y="2424695"/>
                <a:ext cx="27720" cy="2016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18473346-EF9B-4514-B355-1B3852EDD58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742581" y="2420375"/>
                  <a:ext cx="363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AE5108E6-7FB2-4CBE-B1CC-04F2B40AC26E}"/>
                    </a:ext>
                  </a:extLst>
                </p14:cNvPr>
                <p14:cNvContentPartPr/>
                <p14:nvPr/>
              </p14:nvContentPartPr>
              <p14:xfrm>
                <a:off x="8377901" y="2439815"/>
                <a:ext cx="338760" cy="5155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AE5108E6-7FB2-4CBE-B1CC-04F2B40AC26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373581" y="2435495"/>
                  <a:ext cx="34740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DA616E6A-2584-455D-8C82-7D804E2FA36D}"/>
                    </a:ext>
                  </a:extLst>
                </p14:cNvPr>
                <p14:cNvContentPartPr/>
                <p14:nvPr/>
              </p14:nvContentPartPr>
              <p14:xfrm>
                <a:off x="9057581" y="2497055"/>
                <a:ext cx="180720" cy="3960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DA616E6A-2584-455D-8C82-7D804E2FA36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053261" y="2492735"/>
                  <a:ext cx="18936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09D7831E-6E7F-4DBC-BF54-1E8E2D1AA44E}"/>
                    </a:ext>
                  </a:extLst>
                </p14:cNvPr>
                <p14:cNvContentPartPr/>
                <p14:nvPr/>
              </p14:nvContentPartPr>
              <p14:xfrm>
                <a:off x="9187901" y="2348735"/>
                <a:ext cx="226080" cy="21708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09D7831E-6E7F-4DBC-BF54-1E8E2D1AA44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183581" y="2344415"/>
                  <a:ext cx="2347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59F236C6-7062-451B-BE4E-CA096CAC161B}"/>
                    </a:ext>
                  </a:extLst>
                </p14:cNvPr>
                <p14:cNvContentPartPr/>
                <p14:nvPr/>
              </p14:nvContentPartPr>
              <p14:xfrm>
                <a:off x="9470861" y="2683535"/>
                <a:ext cx="130680" cy="1116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59F236C6-7062-451B-BE4E-CA096CAC161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466541" y="2679215"/>
                  <a:ext cx="1393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CB9A0329-7FEF-4943-B46B-18554329B6A5}"/>
                    </a:ext>
                  </a:extLst>
                </p14:cNvPr>
                <p14:cNvContentPartPr/>
                <p14:nvPr/>
              </p14:nvContentPartPr>
              <p14:xfrm>
                <a:off x="9467261" y="2764535"/>
                <a:ext cx="153720" cy="2916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CB9A0329-7FEF-4943-B46B-18554329B6A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462941" y="2760215"/>
                  <a:ext cx="1623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846ED74E-C2E6-40C9-B307-5EF9F849D8ED}"/>
                    </a:ext>
                  </a:extLst>
                </p14:cNvPr>
                <p14:cNvContentPartPr/>
                <p14:nvPr/>
              </p14:nvContentPartPr>
              <p14:xfrm>
                <a:off x="9843461" y="2545655"/>
                <a:ext cx="197640" cy="2484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846ED74E-C2E6-40C9-B307-5EF9F849D8E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839141" y="2541335"/>
                  <a:ext cx="2062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65F66ED9-88D6-4E65-9C0A-EEDC560F35FD}"/>
                    </a:ext>
                  </a:extLst>
                </p14:cNvPr>
                <p14:cNvContentPartPr/>
                <p14:nvPr/>
              </p14:nvContentPartPr>
              <p14:xfrm>
                <a:off x="9900341" y="2400935"/>
                <a:ext cx="251280" cy="32040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65F66ED9-88D6-4E65-9C0A-EEDC560F35FD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896021" y="2396615"/>
                  <a:ext cx="2599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C39B7FB2-B1F1-4381-9603-0E50A4CBEF71}"/>
                    </a:ext>
                  </a:extLst>
                </p14:cNvPr>
                <p14:cNvContentPartPr/>
                <p14:nvPr/>
              </p14:nvContentPartPr>
              <p14:xfrm>
                <a:off x="10375541" y="2598215"/>
                <a:ext cx="117360" cy="2178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C39B7FB2-B1F1-4381-9603-0E50A4CBEF7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371221" y="2593895"/>
                  <a:ext cx="126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EFC81BC6-C323-4E00-9E81-3A2373917E82}"/>
                    </a:ext>
                  </a:extLst>
                </p14:cNvPr>
                <p14:cNvContentPartPr/>
                <p14:nvPr/>
              </p14:nvContentPartPr>
              <p14:xfrm>
                <a:off x="10429181" y="2447375"/>
                <a:ext cx="65160" cy="3024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EFC81BC6-C323-4E00-9E81-3A2373917E8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424861" y="2443055"/>
                  <a:ext cx="73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D76AA9C7-6BB6-4E82-B802-2D2D2596AA04}"/>
                    </a:ext>
                  </a:extLst>
                </p14:cNvPr>
                <p14:cNvContentPartPr/>
                <p14:nvPr/>
              </p14:nvContentPartPr>
              <p14:xfrm>
                <a:off x="10584701" y="2697215"/>
                <a:ext cx="108000" cy="201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D76AA9C7-6BB6-4E82-B802-2D2D2596AA0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580381" y="2692895"/>
                  <a:ext cx="1166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732BC9DE-8107-479C-A790-177E214D4261}"/>
                    </a:ext>
                  </a:extLst>
                </p14:cNvPr>
                <p14:cNvContentPartPr/>
                <p14:nvPr/>
              </p14:nvContentPartPr>
              <p14:xfrm>
                <a:off x="10593341" y="2766695"/>
                <a:ext cx="123120" cy="5544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732BC9DE-8107-479C-A790-177E214D4261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589021" y="2762375"/>
                  <a:ext cx="1317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E0AFC88E-64BA-41CC-9C33-B306896065BB}"/>
                    </a:ext>
                  </a:extLst>
                </p14:cNvPr>
                <p14:cNvContentPartPr/>
                <p14:nvPr/>
              </p14:nvContentPartPr>
              <p14:xfrm>
                <a:off x="10911221" y="2468615"/>
                <a:ext cx="91800" cy="36108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E0AFC88E-64BA-41CC-9C33-B306896065B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906901" y="2464295"/>
                  <a:ext cx="1004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2552E4BF-6031-425E-88BF-22D47376FB80}"/>
                    </a:ext>
                  </a:extLst>
                </p14:cNvPr>
                <p14:cNvContentPartPr/>
                <p14:nvPr/>
              </p14:nvContentPartPr>
              <p14:xfrm>
                <a:off x="11181581" y="2634215"/>
                <a:ext cx="115560" cy="15624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2552E4BF-6031-425E-88BF-22D47376FB8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1177261" y="2629895"/>
                  <a:ext cx="1242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CD44E840-3FB7-4338-82A7-B88F7B7A9A0B}"/>
                    </a:ext>
                  </a:extLst>
                </p14:cNvPr>
                <p14:cNvContentPartPr/>
                <p14:nvPr/>
              </p14:nvContentPartPr>
              <p14:xfrm>
                <a:off x="11163581" y="2651855"/>
                <a:ext cx="171720" cy="12060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CD44E840-3FB7-4338-82A7-B88F7B7A9A0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159261" y="2647535"/>
                  <a:ext cx="1803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4837D7E7-ECF7-41E3-9B6F-D7DC74F1329B}"/>
                    </a:ext>
                  </a:extLst>
                </p14:cNvPr>
                <p14:cNvContentPartPr/>
                <p14:nvPr/>
              </p14:nvContentPartPr>
              <p14:xfrm>
                <a:off x="11158181" y="2711975"/>
                <a:ext cx="160560" cy="504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4837D7E7-ECF7-41E3-9B6F-D7DC74F1329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153861" y="2707655"/>
                  <a:ext cx="16920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A0F9D2FF-A809-4DA7-A7A2-2017B41BEFC7}"/>
                    </a:ext>
                  </a:extLst>
                </p14:cNvPr>
                <p14:cNvContentPartPr/>
                <p14:nvPr/>
              </p14:nvContentPartPr>
              <p14:xfrm>
                <a:off x="11395061" y="2632055"/>
                <a:ext cx="79200" cy="19044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A0F9D2FF-A809-4DA7-A7A2-2017B41BEFC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1390741" y="2627735"/>
                  <a:ext cx="878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A82F28BE-CD85-410D-8D90-33A19A445461}"/>
                    </a:ext>
                  </a:extLst>
                </p14:cNvPr>
                <p14:cNvContentPartPr/>
                <p14:nvPr/>
              </p14:nvContentPartPr>
              <p14:xfrm>
                <a:off x="11472101" y="2424695"/>
                <a:ext cx="39960" cy="4752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A82F28BE-CD85-410D-8D90-33A19A44546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1467781" y="2420375"/>
                  <a:ext cx="486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3A633131-6687-45F2-94E6-5BE0764A1CC5}"/>
                    </a:ext>
                  </a:extLst>
                </p14:cNvPr>
                <p14:cNvContentPartPr/>
                <p14:nvPr/>
              </p14:nvContentPartPr>
              <p14:xfrm>
                <a:off x="11569661" y="2674535"/>
                <a:ext cx="112320" cy="2304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3A633131-6687-45F2-94E6-5BE0764A1CC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565341" y="2670215"/>
                  <a:ext cx="1209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AC288A18-725A-42D7-8FFE-E7CEB2A3B611}"/>
                    </a:ext>
                  </a:extLst>
                </p14:cNvPr>
                <p14:cNvContentPartPr/>
                <p14:nvPr/>
              </p14:nvContentPartPr>
              <p14:xfrm>
                <a:off x="11526461" y="2760575"/>
                <a:ext cx="115560" cy="2412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AC288A18-725A-42D7-8FFE-E7CEB2A3B611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1522141" y="2756255"/>
                  <a:ext cx="1242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385B156B-8236-4E8B-A0A1-D0357E122C90}"/>
                    </a:ext>
                  </a:extLst>
                </p14:cNvPr>
                <p14:cNvContentPartPr/>
                <p14:nvPr/>
              </p14:nvContentPartPr>
              <p14:xfrm>
                <a:off x="11701061" y="2680655"/>
                <a:ext cx="153720" cy="2016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385B156B-8236-4E8B-A0A1-D0357E122C9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1696741" y="2676335"/>
                  <a:ext cx="1623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F43331B7-B9B4-4082-A60B-D299562D06E4}"/>
                    </a:ext>
                  </a:extLst>
                </p14:cNvPr>
                <p14:cNvContentPartPr/>
                <p14:nvPr/>
              </p14:nvContentPartPr>
              <p14:xfrm>
                <a:off x="11905541" y="2542415"/>
                <a:ext cx="91800" cy="28620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F43331B7-B9B4-4082-A60B-D299562D06E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901221" y="2538095"/>
                  <a:ext cx="1004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F518D064-62D3-4427-9294-DFC91BDC1C46}"/>
                    </a:ext>
                  </a:extLst>
                </p14:cNvPr>
                <p14:cNvContentPartPr/>
                <p14:nvPr/>
              </p14:nvContentPartPr>
              <p14:xfrm>
                <a:off x="11825981" y="2216255"/>
                <a:ext cx="292680" cy="85860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F518D064-62D3-4427-9294-DFC91BDC1C4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1821661" y="2211935"/>
                  <a:ext cx="301320" cy="86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uppo 185">
            <a:extLst>
              <a:ext uri="{FF2B5EF4-FFF2-40B4-BE49-F238E27FC236}">
                <a16:creationId xmlns:a16="http://schemas.microsoft.com/office/drawing/2014/main" id="{4D1CC69B-6EA4-44D0-BB29-6EBB485A4352}"/>
              </a:ext>
            </a:extLst>
          </p:cNvPr>
          <p:cNvGrpSpPr/>
          <p:nvPr/>
        </p:nvGrpSpPr>
        <p:grpSpPr>
          <a:xfrm>
            <a:off x="124901" y="3520175"/>
            <a:ext cx="2369160" cy="410760"/>
            <a:chOff x="124901" y="3520175"/>
            <a:chExt cx="236916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6E7F4121-4BBA-42E4-A8F0-85D292562BFA}"/>
                    </a:ext>
                  </a:extLst>
                </p14:cNvPr>
                <p14:cNvContentPartPr/>
                <p14:nvPr/>
              </p14:nvContentPartPr>
              <p14:xfrm>
                <a:off x="287261" y="3736175"/>
                <a:ext cx="30960" cy="2772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6E7F4121-4BBA-42E4-A8F0-85D292562BF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82941" y="3731855"/>
                  <a:ext cx="396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7F63FF82-8EB9-4061-9EAA-3B8E310B54DB}"/>
                    </a:ext>
                  </a:extLst>
                </p14:cNvPr>
                <p14:cNvContentPartPr/>
                <p14:nvPr/>
              </p14:nvContentPartPr>
              <p14:xfrm>
                <a:off x="124901" y="3569135"/>
                <a:ext cx="489240" cy="33876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7F63FF82-8EB9-4061-9EAA-3B8E310B54DB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20581" y="3564815"/>
                  <a:ext cx="4978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8A36596B-CDC2-4C77-BA63-FDDFE6916D82}"/>
                    </a:ext>
                  </a:extLst>
                </p14:cNvPr>
                <p14:cNvContentPartPr/>
                <p14:nvPr/>
              </p14:nvContentPartPr>
              <p14:xfrm>
                <a:off x="642941" y="3541055"/>
                <a:ext cx="360360" cy="34272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8A36596B-CDC2-4C77-BA63-FDDFE6916D8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38621" y="3536735"/>
                  <a:ext cx="3690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6E69F9F1-BB08-473F-82C5-3FEEC7886D6D}"/>
                    </a:ext>
                  </a:extLst>
                </p14:cNvPr>
                <p14:cNvContentPartPr/>
                <p14:nvPr/>
              </p14:nvContentPartPr>
              <p14:xfrm>
                <a:off x="1132541" y="3520175"/>
                <a:ext cx="214200" cy="36900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6E69F9F1-BB08-473F-82C5-3FEEC7886D6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128221" y="3515855"/>
                  <a:ext cx="2228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053A7028-6E45-4B98-9BEC-8B17D82A6BA9}"/>
                    </a:ext>
                  </a:extLst>
                </p14:cNvPr>
                <p14:cNvContentPartPr/>
                <p14:nvPr/>
              </p14:nvContentPartPr>
              <p14:xfrm>
                <a:off x="1370501" y="3643655"/>
                <a:ext cx="241920" cy="25740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053A7028-6E45-4B98-9BEC-8B17D82A6BA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366181" y="3639335"/>
                  <a:ext cx="2505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7E8415DB-8F02-41F3-BE01-844701C2CBA6}"/>
                    </a:ext>
                  </a:extLst>
                </p14:cNvPr>
                <p14:cNvContentPartPr/>
                <p14:nvPr/>
              </p14:nvContentPartPr>
              <p14:xfrm>
                <a:off x="1648421" y="3707375"/>
                <a:ext cx="474840" cy="2235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7E8415DB-8F02-41F3-BE01-844701C2CBA6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644101" y="3703055"/>
                  <a:ext cx="4834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5AD87C8E-51A8-46D9-BBC3-B6CDF2743928}"/>
                    </a:ext>
                  </a:extLst>
                </p14:cNvPr>
                <p14:cNvContentPartPr/>
                <p14:nvPr/>
              </p14:nvContentPartPr>
              <p14:xfrm>
                <a:off x="2196701" y="3666695"/>
                <a:ext cx="297360" cy="18504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5AD87C8E-51A8-46D9-BBC3-B6CDF2743928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192381" y="3662375"/>
                  <a:ext cx="30600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uppo 184">
            <a:extLst>
              <a:ext uri="{FF2B5EF4-FFF2-40B4-BE49-F238E27FC236}">
                <a16:creationId xmlns:a16="http://schemas.microsoft.com/office/drawing/2014/main" id="{6D052097-D12A-41EC-BE08-4DA04BF5E3C1}"/>
              </a:ext>
            </a:extLst>
          </p:cNvPr>
          <p:cNvGrpSpPr/>
          <p:nvPr/>
        </p:nvGrpSpPr>
        <p:grpSpPr>
          <a:xfrm>
            <a:off x="2797181" y="3289415"/>
            <a:ext cx="855360" cy="612720"/>
            <a:chOff x="2797181" y="3289415"/>
            <a:chExt cx="85536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A4C7378B-F4DA-4D8C-B8FB-EA55F96AD2E2}"/>
                    </a:ext>
                  </a:extLst>
                </p14:cNvPr>
                <p14:cNvContentPartPr/>
                <p14:nvPr/>
              </p14:nvContentPartPr>
              <p14:xfrm>
                <a:off x="2797181" y="3628175"/>
                <a:ext cx="296640" cy="20628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A4C7378B-F4DA-4D8C-B8FB-EA55F96AD2E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792861" y="3623855"/>
                  <a:ext cx="3052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4DC10FC2-A3A0-4024-A39C-9C8057C6D665}"/>
                    </a:ext>
                  </a:extLst>
                </p14:cNvPr>
                <p14:cNvContentPartPr/>
                <p14:nvPr/>
              </p14:nvContentPartPr>
              <p14:xfrm>
                <a:off x="2885381" y="3289415"/>
                <a:ext cx="452520" cy="54684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4DC10FC2-A3A0-4024-A39C-9C8057C6D66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881061" y="3285095"/>
                  <a:ext cx="46116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3F82769A-708D-4C6D-AE10-60F4D6726EB1}"/>
                    </a:ext>
                  </a:extLst>
                </p14:cNvPr>
                <p14:cNvContentPartPr/>
                <p14:nvPr/>
              </p14:nvContentPartPr>
              <p14:xfrm>
                <a:off x="3418181" y="3612695"/>
                <a:ext cx="234360" cy="28944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3F82769A-708D-4C6D-AE10-60F4D6726EB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413861" y="3608375"/>
                  <a:ext cx="243000" cy="29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uppo 183">
            <a:extLst>
              <a:ext uri="{FF2B5EF4-FFF2-40B4-BE49-F238E27FC236}">
                <a16:creationId xmlns:a16="http://schemas.microsoft.com/office/drawing/2014/main" id="{733F5D46-7C85-4965-92AA-3AFE7BCE446D}"/>
              </a:ext>
            </a:extLst>
          </p:cNvPr>
          <p:cNvGrpSpPr/>
          <p:nvPr/>
        </p:nvGrpSpPr>
        <p:grpSpPr>
          <a:xfrm>
            <a:off x="3990221" y="3240815"/>
            <a:ext cx="649800" cy="572760"/>
            <a:chOff x="3990221" y="3240815"/>
            <a:chExt cx="649800" cy="57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4655028D-7141-49C4-97AC-42E67D541E88}"/>
                    </a:ext>
                  </a:extLst>
                </p14:cNvPr>
                <p14:cNvContentPartPr/>
                <p14:nvPr/>
              </p14:nvContentPartPr>
              <p14:xfrm>
                <a:off x="4033781" y="3624935"/>
                <a:ext cx="103320" cy="18864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4655028D-7141-49C4-97AC-42E67D541E8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029461" y="3620615"/>
                  <a:ext cx="1119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29EF934E-3C11-4521-AAF2-16D1E41999AE}"/>
                    </a:ext>
                  </a:extLst>
                </p14:cNvPr>
                <p14:cNvContentPartPr/>
                <p14:nvPr/>
              </p14:nvContentPartPr>
              <p14:xfrm>
                <a:off x="3990221" y="3411455"/>
                <a:ext cx="20160" cy="6516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29EF934E-3C11-4521-AAF2-16D1E41999AE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985901" y="3407135"/>
                  <a:ext cx="28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5877E60B-FA5A-4633-93B6-FF1DCDA77723}"/>
                    </a:ext>
                  </a:extLst>
                </p14:cNvPr>
                <p14:cNvContentPartPr/>
                <p14:nvPr/>
              </p14:nvContentPartPr>
              <p14:xfrm>
                <a:off x="4248341" y="3240815"/>
                <a:ext cx="391680" cy="54288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5877E60B-FA5A-4633-93B6-FF1DCDA77723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244021" y="3236495"/>
                  <a:ext cx="400320" cy="55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uppo 208">
            <a:extLst>
              <a:ext uri="{FF2B5EF4-FFF2-40B4-BE49-F238E27FC236}">
                <a16:creationId xmlns:a16="http://schemas.microsoft.com/office/drawing/2014/main" id="{D3BEAB74-7E8F-4A77-B19F-E853C98C38B1}"/>
              </a:ext>
            </a:extLst>
          </p:cNvPr>
          <p:cNvGrpSpPr/>
          <p:nvPr/>
        </p:nvGrpSpPr>
        <p:grpSpPr>
          <a:xfrm>
            <a:off x="4953581" y="3132095"/>
            <a:ext cx="2691000" cy="1031760"/>
            <a:chOff x="4953581" y="3132095"/>
            <a:chExt cx="2691000" cy="10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3EFCBC99-8FE3-4890-B9F5-3D8C467D6A66}"/>
                    </a:ext>
                  </a:extLst>
                </p14:cNvPr>
                <p14:cNvContentPartPr/>
                <p14:nvPr/>
              </p14:nvContentPartPr>
              <p14:xfrm>
                <a:off x="5055821" y="3549335"/>
                <a:ext cx="50040" cy="61452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3EFCBC99-8FE3-4890-B9F5-3D8C467D6A66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051501" y="3545015"/>
                  <a:ext cx="5868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9CB3D59F-6DC3-4631-AAD2-B991CA2451AC}"/>
                    </a:ext>
                  </a:extLst>
                </p14:cNvPr>
                <p14:cNvContentPartPr/>
                <p14:nvPr/>
              </p14:nvContentPartPr>
              <p14:xfrm>
                <a:off x="4953581" y="3572375"/>
                <a:ext cx="321480" cy="21312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9CB3D59F-6DC3-4631-AAD2-B991CA2451A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949261" y="3568055"/>
                  <a:ext cx="330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63549821-58A2-464E-BA4E-CB15DB97E6BF}"/>
                    </a:ext>
                  </a:extLst>
                </p14:cNvPr>
                <p14:cNvContentPartPr/>
                <p14:nvPr/>
              </p14:nvContentPartPr>
              <p14:xfrm>
                <a:off x="5251301" y="3450335"/>
                <a:ext cx="301320" cy="30888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63549821-58A2-464E-BA4E-CB15DB97E6B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246981" y="3446015"/>
                  <a:ext cx="3099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796B563B-0AFD-46CD-BDF0-FA8A03C931B3}"/>
                    </a:ext>
                  </a:extLst>
                </p14:cNvPr>
                <p14:cNvContentPartPr/>
                <p14:nvPr/>
              </p14:nvContentPartPr>
              <p14:xfrm>
                <a:off x="5557301" y="3521975"/>
                <a:ext cx="326520" cy="23220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796B563B-0AFD-46CD-BDF0-FA8A03C931B3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552981" y="3517655"/>
                  <a:ext cx="3351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F59AA68F-5FED-4D4E-9396-478A3AE1FBAF}"/>
                    </a:ext>
                  </a:extLst>
                </p14:cNvPr>
                <p14:cNvContentPartPr/>
                <p14:nvPr/>
              </p14:nvContentPartPr>
              <p14:xfrm>
                <a:off x="5970221" y="3516575"/>
                <a:ext cx="323280" cy="22464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F59AA68F-5FED-4D4E-9396-478A3AE1FBAF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965901" y="3512255"/>
                  <a:ext cx="3319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BD259A65-E646-4A95-B8DF-3402A3489EC7}"/>
                    </a:ext>
                  </a:extLst>
                </p14:cNvPr>
                <p14:cNvContentPartPr/>
                <p14:nvPr/>
              </p14:nvContentPartPr>
              <p14:xfrm>
                <a:off x="6293141" y="3179975"/>
                <a:ext cx="47160" cy="57924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BD259A65-E646-4A95-B8DF-3402A3489EC7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288821" y="3175655"/>
                  <a:ext cx="55800" cy="58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C8D6E1D8-3DEF-4994-AEE9-0218B7867A1A}"/>
                    </a:ext>
                  </a:extLst>
                </p14:cNvPr>
                <p14:cNvContentPartPr/>
                <p14:nvPr/>
              </p14:nvContentPartPr>
              <p14:xfrm>
                <a:off x="6419501" y="3589655"/>
                <a:ext cx="273960" cy="2253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C8D6E1D8-3DEF-4994-AEE9-0218B7867A1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415181" y="3585335"/>
                  <a:ext cx="2826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CA7D588E-D105-4BE4-97C1-47ED0EA0A259}"/>
                    </a:ext>
                  </a:extLst>
                </p14:cNvPr>
                <p14:cNvContentPartPr/>
                <p14:nvPr/>
              </p14:nvContentPartPr>
              <p14:xfrm>
                <a:off x="6836741" y="3132095"/>
                <a:ext cx="225360" cy="6310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CA7D588E-D105-4BE4-97C1-47ED0EA0A259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832421" y="3127775"/>
                  <a:ext cx="234000" cy="63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07D6C2BC-D9DD-46A9-A5F1-4B05D1B2D217}"/>
                    </a:ext>
                  </a:extLst>
                </p14:cNvPr>
                <p14:cNvContentPartPr/>
                <p14:nvPr/>
              </p14:nvContentPartPr>
              <p14:xfrm>
                <a:off x="6694181" y="3476255"/>
                <a:ext cx="191520" cy="1656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07D6C2BC-D9DD-46A9-A5F1-4B05D1B2D21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6689861" y="3471935"/>
                  <a:ext cx="200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7C7B2905-98C7-41EA-83F4-14D24416C3A3}"/>
                    </a:ext>
                  </a:extLst>
                </p14:cNvPr>
                <p14:cNvContentPartPr/>
                <p14:nvPr/>
              </p14:nvContentPartPr>
              <p14:xfrm>
                <a:off x="7126901" y="3211295"/>
                <a:ext cx="160920" cy="59832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7C7B2905-98C7-41EA-83F4-14D24416C3A3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122581" y="3206975"/>
                  <a:ext cx="16956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E8D5F7DC-B1C1-40D2-BE16-C3E9E725465C}"/>
                    </a:ext>
                  </a:extLst>
                </p14:cNvPr>
                <p14:cNvContentPartPr/>
                <p14:nvPr/>
              </p14:nvContentPartPr>
              <p14:xfrm>
                <a:off x="6960581" y="3455015"/>
                <a:ext cx="339480" cy="1404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E8D5F7DC-B1C1-40D2-BE16-C3E9E725465C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956261" y="3450695"/>
                  <a:ext cx="3481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BBC1F744-7A94-4859-86E7-68B6C59B7513}"/>
                    </a:ext>
                  </a:extLst>
                </p14:cNvPr>
                <p14:cNvContentPartPr/>
                <p14:nvPr/>
              </p14:nvContentPartPr>
              <p14:xfrm>
                <a:off x="7337141" y="3608375"/>
                <a:ext cx="307440" cy="17100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BBC1F744-7A94-4859-86E7-68B6C59B751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7332821" y="3604055"/>
                  <a:ext cx="31608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uppo 207">
            <a:extLst>
              <a:ext uri="{FF2B5EF4-FFF2-40B4-BE49-F238E27FC236}">
                <a16:creationId xmlns:a16="http://schemas.microsoft.com/office/drawing/2014/main" id="{682937AE-69BD-4B91-9AC7-7C94B9A6019C}"/>
              </a:ext>
            </a:extLst>
          </p:cNvPr>
          <p:cNvGrpSpPr/>
          <p:nvPr/>
        </p:nvGrpSpPr>
        <p:grpSpPr>
          <a:xfrm>
            <a:off x="7946621" y="3203735"/>
            <a:ext cx="810360" cy="662400"/>
            <a:chOff x="7946621" y="3203735"/>
            <a:chExt cx="810360" cy="66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0D23AC2E-0BEA-4BC3-A5A1-F97714F785A3}"/>
                    </a:ext>
                  </a:extLst>
                </p14:cNvPr>
                <p14:cNvContentPartPr/>
                <p14:nvPr/>
              </p14:nvContentPartPr>
              <p14:xfrm>
                <a:off x="7946621" y="3600815"/>
                <a:ext cx="349560" cy="21060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0D23AC2E-0BEA-4BC3-A5A1-F97714F785A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942301" y="3596495"/>
                  <a:ext cx="3582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578C8E53-83E6-41AB-A11D-2139558CCE36}"/>
                    </a:ext>
                  </a:extLst>
                </p14:cNvPr>
                <p14:cNvContentPartPr/>
                <p14:nvPr/>
              </p14:nvContentPartPr>
              <p14:xfrm>
                <a:off x="8245781" y="3203735"/>
                <a:ext cx="97920" cy="59184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578C8E53-83E6-41AB-A11D-2139558CCE3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8241461" y="3199415"/>
                  <a:ext cx="10656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202A5B21-EC7A-48A7-984D-609EA235878B}"/>
                    </a:ext>
                  </a:extLst>
                </p14:cNvPr>
                <p14:cNvContentPartPr/>
                <p14:nvPr/>
              </p14:nvContentPartPr>
              <p14:xfrm>
                <a:off x="8368901" y="3613415"/>
                <a:ext cx="268920" cy="20340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202A5B21-EC7A-48A7-984D-609EA235878B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364581" y="3609095"/>
                  <a:ext cx="2775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19A65FEC-72B6-4CC2-99C4-A2017CB601C5}"/>
                    </a:ext>
                  </a:extLst>
                </p14:cNvPr>
                <p14:cNvContentPartPr/>
                <p14:nvPr/>
              </p14:nvContentPartPr>
              <p14:xfrm>
                <a:off x="8639261" y="3695855"/>
                <a:ext cx="117720" cy="17028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19A65FEC-72B6-4CC2-99C4-A2017CB601C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634941" y="3691535"/>
                  <a:ext cx="126360" cy="17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uppo 206">
            <a:extLst>
              <a:ext uri="{FF2B5EF4-FFF2-40B4-BE49-F238E27FC236}">
                <a16:creationId xmlns:a16="http://schemas.microsoft.com/office/drawing/2014/main" id="{75C6DEFE-9148-42CD-8E6E-DF0F02DF9CD9}"/>
              </a:ext>
            </a:extLst>
          </p:cNvPr>
          <p:cNvGrpSpPr/>
          <p:nvPr/>
        </p:nvGrpSpPr>
        <p:grpSpPr>
          <a:xfrm>
            <a:off x="9034181" y="3552575"/>
            <a:ext cx="855720" cy="349560"/>
            <a:chOff x="9034181" y="3552575"/>
            <a:chExt cx="855720" cy="34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5F9656B8-A520-4C75-A8B3-945EE102B483}"/>
                    </a:ext>
                  </a:extLst>
                </p14:cNvPr>
                <p14:cNvContentPartPr/>
                <p14:nvPr/>
              </p14:nvContentPartPr>
              <p14:xfrm>
                <a:off x="9034181" y="3677495"/>
                <a:ext cx="291240" cy="18180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5F9656B8-A520-4C75-A8B3-945EE102B48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029861" y="3673175"/>
                  <a:ext cx="2998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AF239B80-7A20-42B5-A997-8905D35493D9}"/>
                    </a:ext>
                  </a:extLst>
                </p14:cNvPr>
                <p14:cNvContentPartPr/>
                <p14:nvPr/>
              </p14:nvContentPartPr>
              <p14:xfrm>
                <a:off x="9379061" y="3675695"/>
                <a:ext cx="333720" cy="18360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AF239B80-7A20-42B5-A997-8905D35493D9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374741" y="3671375"/>
                  <a:ext cx="3423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332111B0-2B51-40CC-8FDA-16BAA2ED5522}"/>
                    </a:ext>
                  </a:extLst>
                </p14:cNvPr>
                <p14:cNvContentPartPr/>
                <p14:nvPr/>
              </p14:nvContentPartPr>
              <p14:xfrm>
                <a:off x="9795581" y="3715655"/>
                <a:ext cx="94320" cy="18648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332111B0-2B51-40CC-8FDA-16BAA2ED5522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791261" y="3711335"/>
                  <a:ext cx="1029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0D0BFB3E-9679-4A94-AF7B-5E32FE5EDF18}"/>
                    </a:ext>
                  </a:extLst>
                </p14:cNvPr>
                <p14:cNvContentPartPr/>
                <p14:nvPr/>
              </p14:nvContentPartPr>
              <p14:xfrm>
                <a:off x="9799541" y="3552575"/>
                <a:ext cx="36360" cy="3996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0D0BFB3E-9679-4A94-AF7B-5E32FE5EDF18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795221" y="3548255"/>
                  <a:ext cx="4500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uppo 220">
            <a:extLst>
              <a:ext uri="{FF2B5EF4-FFF2-40B4-BE49-F238E27FC236}">
                <a16:creationId xmlns:a16="http://schemas.microsoft.com/office/drawing/2014/main" id="{2E54035B-93E2-4211-BD34-154B838BFF30}"/>
              </a:ext>
            </a:extLst>
          </p:cNvPr>
          <p:cNvGrpSpPr/>
          <p:nvPr/>
        </p:nvGrpSpPr>
        <p:grpSpPr>
          <a:xfrm>
            <a:off x="10288421" y="3214175"/>
            <a:ext cx="1819440" cy="1078560"/>
            <a:chOff x="10288421" y="3214175"/>
            <a:chExt cx="1819440" cy="107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66E6A122-3A02-415D-82DF-439A99B39F71}"/>
                    </a:ext>
                  </a:extLst>
                </p14:cNvPr>
                <p14:cNvContentPartPr/>
                <p14:nvPr/>
              </p14:nvContentPartPr>
              <p14:xfrm>
                <a:off x="10288421" y="3690095"/>
                <a:ext cx="319680" cy="21168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66E6A122-3A02-415D-82DF-439A99B39F71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0283741" y="3685775"/>
                  <a:ext cx="3283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12BE62C5-5948-4C01-BB99-4DC5FFAE3082}"/>
                    </a:ext>
                  </a:extLst>
                </p14:cNvPr>
                <p14:cNvContentPartPr/>
                <p14:nvPr/>
              </p14:nvContentPartPr>
              <p14:xfrm>
                <a:off x="10595141" y="3214175"/>
                <a:ext cx="41760" cy="64368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12BE62C5-5948-4C01-BB99-4DC5FFAE308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0590821" y="3209855"/>
                  <a:ext cx="5040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9156440E-A8F5-41A7-AED2-BD443E0DCA59}"/>
                    </a:ext>
                  </a:extLst>
                </p14:cNvPr>
                <p14:cNvContentPartPr/>
                <p14:nvPr/>
              </p14:nvContentPartPr>
              <p14:xfrm>
                <a:off x="10717181" y="3707735"/>
                <a:ext cx="199440" cy="20124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9156440E-A8F5-41A7-AED2-BD443E0DCA59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0712861" y="3703415"/>
                  <a:ext cx="208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7CFD9B55-753F-4843-AB6D-F9D514E4A9D1}"/>
                    </a:ext>
                  </a:extLst>
                </p14:cNvPr>
                <p14:cNvContentPartPr/>
                <p14:nvPr/>
              </p14:nvContentPartPr>
              <p14:xfrm>
                <a:off x="10798181" y="3312095"/>
                <a:ext cx="502920" cy="98064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7CFD9B55-753F-4843-AB6D-F9D514E4A9D1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0793861" y="3307775"/>
                  <a:ext cx="511560" cy="9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9CBEA8DF-B30F-423A-8A6D-FC79F70E5CFE}"/>
                    </a:ext>
                  </a:extLst>
                </p14:cNvPr>
                <p14:cNvContentPartPr/>
                <p14:nvPr/>
              </p14:nvContentPartPr>
              <p14:xfrm>
                <a:off x="10916261" y="3910775"/>
                <a:ext cx="175680" cy="5148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9CBEA8DF-B30F-423A-8A6D-FC79F70E5CFE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911941" y="3906455"/>
                  <a:ext cx="1843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B5E6B59C-C20F-4D0C-9D61-0BD7A8219C95}"/>
                    </a:ext>
                  </a:extLst>
                </p14:cNvPr>
                <p14:cNvContentPartPr/>
                <p14:nvPr/>
              </p14:nvContentPartPr>
              <p14:xfrm>
                <a:off x="11233781" y="3753095"/>
                <a:ext cx="84960" cy="18936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B5E6B59C-C20F-4D0C-9D61-0BD7A8219C9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1229461" y="3748775"/>
                  <a:ext cx="936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BF27F4F4-7A05-417C-8380-913718D218D6}"/>
                    </a:ext>
                  </a:extLst>
                </p14:cNvPr>
                <p14:cNvContentPartPr/>
                <p14:nvPr/>
              </p14:nvContentPartPr>
              <p14:xfrm>
                <a:off x="11389301" y="3816455"/>
                <a:ext cx="213120" cy="15372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BF27F4F4-7A05-417C-8380-913718D218D6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1384981" y="3812135"/>
                  <a:ext cx="2217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A3D3CE11-6F7F-44D0-BAAB-CAF59B16DF54}"/>
                    </a:ext>
                  </a:extLst>
                </p14:cNvPr>
                <p14:cNvContentPartPr/>
                <p14:nvPr/>
              </p14:nvContentPartPr>
              <p14:xfrm>
                <a:off x="11628701" y="3868295"/>
                <a:ext cx="43920" cy="12996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A3D3CE11-6F7F-44D0-BAAB-CAF59B16DF54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1624381" y="3863975"/>
                  <a:ext cx="525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D491A443-45D0-48CC-99FB-B4DD78A5634B}"/>
                    </a:ext>
                  </a:extLst>
                </p14:cNvPr>
                <p14:cNvContentPartPr/>
                <p14:nvPr/>
              </p14:nvContentPartPr>
              <p14:xfrm>
                <a:off x="11658221" y="3701975"/>
                <a:ext cx="16560" cy="576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D491A443-45D0-48CC-99FB-B4DD78A5634B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1653901" y="3697655"/>
                  <a:ext cx="25200" cy="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DEC00593-546F-4166-8954-70238D40FB08}"/>
                    </a:ext>
                  </a:extLst>
                </p14:cNvPr>
                <p14:cNvContentPartPr/>
                <p14:nvPr/>
              </p14:nvContentPartPr>
              <p14:xfrm>
                <a:off x="11645261" y="3354935"/>
                <a:ext cx="366480" cy="62856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DEC00593-546F-4166-8954-70238D40FB08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1640941" y="3350615"/>
                  <a:ext cx="37512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C692DB61-5545-4CB0-9041-7656B8CD4324}"/>
                    </a:ext>
                  </a:extLst>
                </p14:cNvPr>
                <p14:cNvContentPartPr/>
                <p14:nvPr/>
              </p14:nvContentPartPr>
              <p14:xfrm>
                <a:off x="11903021" y="3821855"/>
                <a:ext cx="204840" cy="18144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C692DB61-5545-4CB0-9041-7656B8CD432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1898701" y="3817535"/>
                  <a:ext cx="21348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uppo 238">
            <a:extLst>
              <a:ext uri="{FF2B5EF4-FFF2-40B4-BE49-F238E27FC236}">
                <a16:creationId xmlns:a16="http://schemas.microsoft.com/office/drawing/2014/main" id="{BB638BC2-366E-41ED-83FE-99289E2C0ED3}"/>
              </a:ext>
            </a:extLst>
          </p:cNvPr>
          <p:cNvGrpSpPr/>
          <p:nvPr/>
        </p:nvGrpSpPr>
        <p:grpSpPr>
          <a:xfrm>
            <a:off x="179621" y="4234055"/>
            <a:ext cx="464040" cy="397080"/>
            <a:chOff x="179621" y="4234055"/>
            <a:chExt cx="464040" cy="39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CF213AF0-CEAC-4EEF-AECE-E0D14E8372FA}"/>
                    </a:ext>
                  </a:extLst>
                </p14:cNvPr>
                <p14:cNvContentPartPr/>
                <p14:nvPr/>
              </p14:nvContentPartPr>
              <p14:xfrm>
                <a:off x="179621" y="4412615"/>
                <a:ext cx="409680" cy="21852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CF213AF0-CEAC-4EEF-AECE-E0D14E8372FA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75301" y="4408295"/>
                  <a:ext cx="4183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F8C88C7F-0A0E-4414-8507-5DE75579AEB0}"/>
                    </a:ext>
                  </a:extLst>
                </p14:cNvPr>
                <p14:cNvContentPartPr/>
                <p14:nvPr/>
              </p14:nvContentPartPr>
              <p14:xfrm>
                <a:off x="312461" y="4234055"/>
                <a:ext cx="331200" cy="7128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F8C88C7F-0A0E-4414-8507-5DE75579AEB0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308141" y="4229735"/>
                  <a:ext cx="339840" cy="7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uppo 237">
            <a:extLst>
              <a:ext uri="{FF2B5EF4-FFF2-40B4-BE49-F238E27FC236}">
                <a16:creationId xmlns:a16="http://schemas.microsoft.com/office/drawing/2014/main" id="{53502D49-13B7-4EE1-A42A-62F36F0732C7}"/>
              </a:ext>
            </a:extLst>
          </p:cNvPr>
          <p:cNvGrpSpPr/>
          <p:nvPr/>
        </p:nvGrpSpPr>
        <p:grpSpPr>
          <a:xfrm>
            <a:off x="1078541" y="4086815"/>
            <a:ext cx="4597560" cy="964080"/>
            <a:chOff x="1078541" y="4086815"/>
            <a:chExt cx="4597560" cy="9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80673A78-DCC0-435C-88B9-4BDADBE5B09C}"/>
                    </a:ext>
                  </a:extLst>
                </p14:cNvPr>
                <p14:cNvContentPartPr/>
                <p14:nvPr/>
              </p14:nvContentPartPr>
              <p14:xfrm>
                <a:off x="1078541" y="4418735"/>
                <a:ext cx="678240" cy="26316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80673A78-DCC0-435C-88B9-4BDADBE5B09C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74221" y="4414415"/>
                  <a:ext cx="6868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63CF72C0-6E28-46D6-84FB-2E3BEE1621F3}"/>
                    </a:ext>
                  </a:extLst>
                </p14:cNvPr>
                <p14:cNvContentPartPr/>
                <p14:nvPr/>
              </p14:nvContentPartPr>
              <p14:xfrm>
                <a:off x="1830221" y="4462655"/>
                <a:ext cx="567360" cy="25128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63CF72C0-6E28-46D6-84FB-2E3BEE1621F3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825901" y="4458335"/>
                  <a:ext cx="576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31DAE4EC-3014-49DC-9D5F-BB87B68B6BB0}"/>
                    </a:ext>
                  </a:extLst>
                </p14:cNvPr>
                <p14:cNvContentPartPr/>
                <p14:nvPr/>
              </p14:nvContentPartPr>
              <p14:xfrm>
                <a:off x="2492261" y="4488575"/>
                <a:ext cx="537480" cy="25704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31DAE4EC-3014-49DC-9D5F-BB87B68B6BB0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2487941" y="4484255"/>
                  <a:ext cx="5461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F656190C-6B3D-4025-90B6-FFEEE81A9CE8}"/>
                    </a:ext>
                  </a:extLst>
                </p14:cNvPr>
                <p14:cNvContentPartPr/>
                <p14:nvPr/>
              </p14:nvContentPartPr>
              <p14:xfrm>
                <a:off x="3111821" y="4536095"/>
                <a:ext cx="402840" cy="19908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F656190C-6B3D-4025-90B6-FFEEE81A9CE8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3107501" y="4531775"/>
                  <a:ext cx="4114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837F2975-5DB0-4FAC-97FE-6C7D905479A9}"/>
                    </a:ext>
                  </a:extLst>
                </p14:cNvPr>
                <p14:cNvContentPartPr/>
                <p14:nvPr/>
              </p14:nvContentPartPr>
              <p14:xfrm>
                <a:off x="3595661" y="4182935"/>
                <a:ext cx="150120" cy="57312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837F2975-5DB0-4FAC-97FE-6C7D905479A9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3591341" y="4178615"/>
                  <a:ext cx="15876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330924EB-EC1C-4FAC-B40C-4E514028032A}"/>
                    </a:ext>
                  </a:extLst>
                </p14:cNvPr>
                <p14:cNvContentPartPr/>
                <p14:nvPr/>
              </p14:nvContentPartPr>
              <p14:xfrm>
                <a:off x="3422141" y="4435295"/>
                <a:ext cx="338040" cy="1404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330924EB-EC1C-4FAC-B40C-4E514028032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3417821" y="4430975"/>
                  <a:ext cx="3466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CEA4AC4F-75EA-42BB-B1EB-F017BF683315}"/>
                    </a:ext>
                  </a:extLst>
                </p14:cNvPr>
                <p14:cNvContentPartPr/>
                <p14:nvPr/>
              </p14:nvContentPartPr>
              <p14:xfrm>
                <a:off x="3875021" y="4496495"/>
                <a:ext cx="396000" cy="21888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CEA4AC4F-75EA-42BB-B1EB-F017BF68331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3870701" y="4492175"/>
                  <a:ext cx="4046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0EBF2FEC-A290-4394-8991-89B64EA14801}"/>
                    </a:ext>
                  </a:extLst>
                </p14:cNvPr>
                <p14:cNvContentPartPr/>
                <p14:nvPr/>
              </p14:nvContentPartPr>
              <p14:xfrm>
                <a:off x="4392701" y="4086815"/>
                <a:ext cx="183240" cy="60588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0EBF2FEC-A290-4394-8991-89B64EA14801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4388381" y="4082495"/>
                  <a:ext cx="191880" cy="6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45BC06E0-3098-4527-B4A7-B1C9E29C6D4E}"/>
                    </a:ext>
                  </a:extLst>
                </p14:cNvPr>
                <p14:cNvContentPartPr/>
                <p14:nvPr/>
              </p14:nvContentPartPr>
              <p14:xfrm>
                <a:off x="4212701" y="4391735"/>
                <a:ext cx="290880" cy="3240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45BC06E0-3098-4527-B4A7-B1C9E29C6D4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4208381" y="4387415"/>
                  <a:ext cx="299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AD92DA17-99B1-4DA9-A8CE-69928C4D0807}"/>
                    </a:ext>
                  </a:extLst>
                </p14:cNvPr>
                <p14:cNvContentPartPr/>
                <p14:nvPr/>
              </p14:nvContentPartPr>
              <p14:xfrm>
                <a:off x="4721381" y="4376615"/>
                <a:ext cx="56160" cy="25344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AD92DA17-99B1-4DA9-A8CE-69928C4D0807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4717061" y="4372295"/>
                  <a:ext cx="648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08F44741-082E-4E53-9D2A-F7CF77A4BB45}"/>
                    </a:ext>
                  </a:extLst>
                </p14:cNvPr>
                <p14:cNvContentPartPr/>
                <p14:nvPr/>
              </p14:nvContentPartPr>
              <p14:xfrm>
                <a:off x="4910741" y="4409735"/>
                <a:ext cx="301320" cy="28260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08F44741-082E-4E53-9D2A-F7CF77A4BB45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4906421" y="4405415"/>
                  <a:ext cx="3099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FB731C7E-6F9B-4413-8CE6-4A2E8EB3767B}"/>
                    </a:ext>
                  </a:extLst>
                </p14:cNvPr>
                <p14:cNvContentPartPr/>
                <p14:nvPr/>
              </p14:nvContentPartPr>
              <p14:xfrm>
                <a:off x="5268581" y="4442135"/>
                <a:ext cx="330840" cy="22500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FB731C7E-6F9B-4413-8CE6-4A2E8EB3767B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5264261" y="4437815"/>
                  <a:ext cx="3394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DF7FA190-5B5D-4CD5-BE20-791065BDD683}"/>
                    </a:ext>
                  </a:extLst>
                </p14:cNvPr>
                <p14:cNvContentPartPr/>
                <p14:nvPr/>
              </p14:nvContentPartPr>
              <p14:xfrm>
                <a:off x="5430941" y="4793495"/>
                <a:ext cx="245160" cy="25740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DF7FA190-5B5D-4CD5-BE20-791065BDD683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5426621" y="4789175"/>
                  <a:ext cx="253800" cy="26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uppo 252">
            <a:extLst>
              <a:ext uri="{FF2B5EF4-FFF2-40B4-BE49-F238E27FC236}">
                <a16:creationId xmlns:a16="http://schemas.microsoft.com/office/drawing/2014/main" id="{3ED5E9DB-4B4D-417E-ABC7-606078024870}"/>
              </a:ext>
            </a:extLst>
          </p:cNvPr>
          <p:cNvGrpSpPr/>
          <p:nvPr/>
        </p:nvGrpSpPr>
        <p:grpSpPr>
          <a:xfrm>
            <a:off x="6065981" y="4092935"/>
            <a:ext cx="4551120" cy="974520"/>
            <a:chOff x="6065981" y="4092935"/>
            <a:chExt cx="4551120" cy="97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8F988E5E-D337-43BD-B40C-EE6767B8E836}"/>
                    </a:ext>
                  </a:extLst>
                </p14:cNvPr>
                <p14:cNvContentPartPr/>
                <p14:nvPr/>
              </p14:nvContentPartPr>
              <p14:xfrm>
                <a:off x="6065981" y="4411175"/>
                <a:ext cx="476280" cy="25020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8F988E5E-D337-43BD-B40C-EE6767B8E836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6061661" y="4406855"/>
                  <a:ext cx="4849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1605EDEF-E850-457E-AE64-0AA550DEF05C}"/>
                    </a:ext>
                  </a:extLst>
                </p14:cNvPr>
                <p14:cNvContentPartPr/>
                <p14:nvPr/>
              </p14:nvContentPartPr>
              <p14:xfrm>
                <a:off x="6590141" y="4398935"/>
                <a:ext cx="385920" cy="32040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1605EDEF-E850-457E-AE64-0AA550DEF05C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6585821" y="4394615"/>
                  <a:ext cx="39456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FB7A230C-D988-4281-8F52-931CE3D82C0E}"/>
                    </a:ext>
                  </a:extLst>
                </p14:cNvPr>
                <p14:cNvContentPartPr/>
                <p14:nvPr/>
              </p14:nvContentPartPr>
              <p14:xfrm>
                <a:off x="7005581" y="4340255"/>
                <a:ext cx="331200" cy="33876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FB7A230C-D988-4281-8F52-931CE3D82C0E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7001261" y="4335935"/>
                  <a:ext cx="3398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3F2A37C7-3B8B-4B6A-ACEF-3468459F728D}"/>
                    </a:ext>
                  </a:extLst>
                </p14:cNvPr>
                <p14:cNvContentPartPr/>
                <p14:nvPr/>
              </p14:nvContentPartPr>
              <p14:xfrm>
                <a:off x="7404101" y="4421255"/>
                <a:ext cx="431280" cy="25596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3F2A37C7-3B8B-4B6A-ACEF-3468459F728D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7399781" y="4416935"/>
                  <a:ext cx="4399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8F2A0941-30DB-471C-8B0D-A7D37EE4F19D}"/>
                    </a:ext>
                  </a:extLst>
                </p14:cNvPr>
                <p14:cNvContentPartPr/>
                <p14:nvPr/>
              </p14:nvContentPartPr>
              <p14:xfrm>
                <a:off x="7959941" y="4390295"/>
                <a:ext cx="574560" cy="23508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8F2A0941-30DB-471C-8B0D-A7D37EE4F19D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7955621" y="4385975"/>
                  <a:ext cx="5832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99DB8D37-290D-4825-B065-BD2EF1F7E4C6}"/>
                    </a:ext>
                  </a:extLst>
                </p14:cNvPr>
                <p14:cNvContentPartPr/>
                <p14:nvPr/>
              </p14:nvContentPartPr>
              <p14:xfrm>
                <a:off x="8283221" y="4343855"/>
                <a:ext cx="40680" cy="4536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99DB8D37-290D-4825-B065-BD2EF1F7E4C6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8278901" y="4339535"/>
                  <a:ext cx="493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CEE5FB88-A2A7-4A00-BD0D-5EA568D8E4D7}"/>
                    </a:ext>
                  </a:extLst>
                </p14:cNvPr>
                <p14:cNvContentPartPr/>
                <p14:nvPr/>
              </p14:nvContentPartPr>
              <p14:xfrm>
                <a:off x="8641061" y="4449335"/>
                <a:ext cx="449280" cy="21384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CEE5FB88-A2A7-4A00-BD0D-5EA568D8E4D7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8636741" y="4445015"/>
                  <a:ext cx="4579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DB9C69E1-05B4-424A-9624-9A0DB91DBDC5}"/>
                    </a:ext>
                  </a:extLst>
                </p14:cNvPr>
                <p14:cNvContentPartPr/>
                <p14:nvPr/>
              </p14:nvContentPartPr>
              <p14:xfrm>
                <a:off x="9204101" y="4092935"/>
                <a:ext cx="34200" cy="56988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DB9C69E1-05B4-424A-9624-9A0DB91DBDC5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9199781" y="4088615"/>
                  <a:ext cx="4284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5E1BADC8-FCA4-416F-8EBC-B2E1FD884002}"/>
                    </a:ext>
                  </a:extLst>
                </p14:cNvPr>
                <p14:cNvContentPartPr/>
                <p14:nvPr/>
              </p14:nvContentPartPr>
              <p14:xfrm>
                <a:off x="8925821" y="4321175"/>
                <a:ext cx="410400" cy="3312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5E1BADC8-FCA4-416F-8EBC-B2E1FD884002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8921501" y="4316855"/>
                  <a:ext cx="4190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A7283813-7BD7-412A-9E7B-B09ABF44D54B}"/>
                    </a:ext>
                  </a:extLst>
                </p14:cNvPr>
                <p14:cNvContentPartPr/>
                <p14:nvPr/>
              </p14:nvContentPartPr>
              <p14:xfrm>
                <a:off x="9406061" y="4424855"/>
                <a:ext cx="78120" cy="22608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A7283813-7BD7-412A-9E7B-B09ABF44D54B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9401741" y="4420535"/>
                  <a:ext cx="867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9A07AE26-7248-4CC1-8DF7-DDAC591118A3}"/>
                    </a:ext>
                  </a:extLst>
                </p14:cNvPr>
                <p14:cNvContentPartPr/>
                <p14:nvPr/>
              </p14:nvContentPartPr>
              <p14:xfrm>
                <a:off x="9725381" y="4386335"/>
                <a:ext cx="302760" cy="30276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9A07AE26-7248-4CC1-8DF7-DDAC591118A3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9721061" y="4382015"/>
                  <a:ext cx="3114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F58B7A47-8E52-49C6-B38F-46E1AEFE6F75}"/>
                    </a:ext>
                  </a:extLst>
                </p14:cNvPr>
                <p14:cNvContentPartPr/>
                <p14:nvPr/>
              </p14:nvContentPartPr>
              <p14:xfrm>
                <a:off x="9991061" y="4481735"/>
                <a:ext cx="345240" cy="24336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F58B7A47-8E52-49C6-B38F-46E1AEFE6F75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9986741" y="4477415"/>
                  <a:ext cx="3538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E5CB4F32-0761-4DBB-A791-0E867C1F1592}"/>
                    </a:ext>
                  </a:extLst>
                </p14:cNvPr>
                <p14:cNvContentPartPr/>
                <p14:nvPr/>
              </p14:nvContentPartPr>
              <p14:xfrm>
                <a:off x="10376621" y="4766135"/>
                <a:ext cx="240480" cy="30132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E5CB4F32-0761-4DBB-A791-0E867C1F1592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0372301" y="4761815"/>
                  <a:ext cx="249120" cy="30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54" name="Input penna 253">
                <a:extLst>
                  <a:ext uri="{FF2B5EF4-FFF2-40B4-BE49-F238E27FC236}">
                    <a16:creationId xmlns:a16="http://schemas.microsoft.com/office/drawing/2014/main" id="{14E9DB7F-B00B-4AAD-A7AA-40868540F504}"/>
                  </a:ext>
                </a:extLst>
              </p14:cNvPr>
              <p14:cNvContentPartPr/>
              <p14:nvPr/>
            </p14:nvContentPartPr>
            <p14:xfrm>
              <a:off x="219581" y="5329175"/>
              <a:ext cx="295560" cy="200520"/>
            </p14:xfrm>
          </p:contentPart>
        </mc:Choice>
        <mc:Fallback xmlns="">
          <p:pic>
            <p:nvPicPr>
              <p:cNvPr id="254" name="Input penna 253">
                <a:extLst>
                  <a:ext uri="{FF2B5EF4-FFF2-40B4-BE49-F238E27FC236}">
                    <a16:creationId xmlns:a16="http://schemas.microsoft.com/office/drawing/2014/main" id="{14E9DB7F-B00B-4AAD-A7AA-40868540F504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215261" y="5324855"/>
                <a:ext cx="3042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55" name="Input penna 254">
                <a:extLst>
                  <a:ext uri="{FF2B5EF4-FFF2-40B4-BE49-F238E27FC236}">
                    <a16:creationId xmlns:a16="http://schemas.microsoft.com/office/drawing/2014/main" id="{95289C43-F8D4-4F85-BF50-876AAF5C5CF7}"/>
                  </a:ext>
                </a:extLst>
              </p14:cNvPr>
              <p14:cNvContentPartPr/>
              <p14:nvPr/>
            </p14:nvContentPartPr>
            <p14:xfrm>
              <a:off x="485621" y="4999415"/>
              <a:ext cx="161280" cy="554040"/>
            </p14:xfrm>
          </p:contentPart>
        </mc:Choice>
        <mc:Fallback xmlns="">
          <p:pic>
            <p:nvPicPr>
              <p:cNvPr id="255" name="Input penna 254">
                <a:extLst>
                  <a:ext uri="{FF2B5EF4-FFF2-40B4-BE49-F238E27FC236}">
                    <a16:creationId xmlns:a16="http://schemas.microsoft.com/office/drawing/2014/main" id="{95289C43-F8D4-4F85-BF50-876AAF5C5CF7}"/>
                  </a:ext>
                </a:extLst>
              </p:cNvPr>
              <p:cNvPicPr/>
              <p:nvPr/>
            </p:nvPicPr>
            <p:blipFill>
              <a:blip r:embed="rId453"/>
              <a:stretch>
                <a:fillRect/>
              </a:stretch>
            </p:blipFill>
            <p:spPr>
              <a:xfrm>
                <a:off x="481301" y="4995095"/>
                <a:ext cx="16992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56" name="Input penna 255">
                <a:extLst>
                  <a:ext uri="{FF2B5EF4-FFF2-40B4-BE49-F238E27FC236}">
                    <a16:creationId xmlns:a16="http://schemas.microsoft.com/office/drawing/2014/main" id="{F8CD3DB7-D103-494E-8E0F-D751EABFA71C}"/>
                  </a:ext>
                </a:extLst>
              </p14:cNvPr>
              <p14:cNvContentPartPr/>
              <p14:nvPr/>
            </p14:nvContentPartPr>
            <p14:xfrm>
              <a:off x="711341" y="5292815"/>
              <a:ext cx="119880" cy="215280"/>
            </p14:xfrm>
          </p:contentPart>
        </mc:Choice>
        <mc:Fallback xmlns="">
          <p:pic>
            <p:nvPicPr>
              <p:cNvPr id="256" name="Input penna 255">
                <a:extLst>
                  <a:ext uri="{FF2B5EF4-FFF2-40B4-BE49-F238E27FC236}">
                    <a16:creationId xmlns:a16="http://schemas.microsoft.com/office/drawing/2014/main" id="{F8CD3DB7-D103-494E-8E0F-D751EABFA71C}"/>
                  </a:ext>
                </a:extLst>
              </p:cNvPr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707021" y="5288495"/>
                <a:ext cx="1285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57" name="Input penna 256">
                <a:extLst>
                  <a:ext uri="{FF2B5EF4-FFF2-40B4-BE49-F238E27FC236}">
                    <a16:creationId xmlns:a16="http://schemas.microsoft.com/office/drawing/2014/main" id="{822E1F2C-C1C4-4E8D-AC99-486D9155CE12}"/>
                  </a:ext>
                </a:extLst>
              </p14:cNvPr>
              <p14:cNvContentPartPr/>
              <p14:nvPr/>
            </p14:nvContentPartPr>
            <p14:xfrm>
              <a:off x="1005461" y="5285615"/>
              <a:ext cx="343440" cy="297000"/>
            </p14:xfrm>
          </p:contentPart>
        </mc:Choice>
        <mc:Fallback xmlns="">
          <p:pic>
            <p:nvPicPr>
              <p:cNvPr id="257" name="Input penna 256">
                <a:extLst>
                  <a:ext uri="{FF2B5EF4-FFF2-40B4-BE49-F238E27FC236}">
                    <a16:creationId xmlns:a16="http://schemas.microsoft.com/office/drawing/2014/main" id="{822E1F2C-C1C4-4E8D-AC99-486D9155CE12}"/>
                  </a:ext>
                </a:extLst>
              </p:cNvPr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1001141" y="5281295"/>
                <a:ext cx="3520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58" name="Input penna 257">
                <a:extLst>
                  <a:ext uri="{FF2B5EF4-FFF2-40B4-BE49-F238E27FC236}">
                    <a16:creationId xmlns:a16="http://schemas.microsoft.com/office/drawing/2014/main" id="{7B2B23D0-F89F-425B-B96E-3F1494066D50}"/>
                  </a:ext>
                </a:extLst>
              </p14:cNvPr>
              <p14:cNvContentPartPr/>
              <p14:nvPr/>
            </p14:nvContentPartPr>
            <p14:xfrm>
              <a:off x="1431341" y="4918415"/>
              <a:ext cx="143280" cy="605880"/>
            </p14:xfrm>
          </p:contentPart>
        </mc:Choice>
        <mc:Fallback xmlns="">
          <p:pic>
            <p:nvPicPr>
              <p:cNvPr id="258" name="Input penna 257">
                <a:extLst>
                  <a:ext uri="{FF2B5EF4-FFF2-40B4-BE49-F238E27FC236}">
                    <a16:creationId xmlns:a16="http://schemas.microsoft.com/office/drawing/2014/main" id="{7B2B23D0-F89F-425B-B96E-3F1494066D50}"/>
                  </a:ext>
                </a:extLst>
              </p:cNvPr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1427021" y="4914095"/>
                <a:ext cx="15192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59" name="Input penna 258">
                <a:extLst>
                  <a:ext uri="{FF2B5EF4-FFF2-40B4-BE49-F238E27FC236}">
                    <a16:creationId xmlns:a16="http://schemas.microsoft.com/office/drawing/2014/main" id="{D9D8665D-9850-4C51-8FD1-DC0A93F5F094}"/>
                  </a:ext>
                </a:extLst>
              </p14:cNvPr>
              <p14:cNvContentPartPr/>
              <p14:nvPr/>
            </p14:nvContentPartPr>
            <p14:xfrm>
              <a:off x="1186181" y="5167895"/>
              <a:ext cx="354240" cy="21600"/>
            </p14:xfrm>
          </p:contentPart>
        </mc:Choice>
        <mc:Fallback xmlns="">
          <p:pic>
            <p:nvPicPr>
              <p:cNvPr id="259" name="Input penna 258">
                <a:extLst>
                  <a:ext uri="{FF2B5EF4-FFF2-40B4-BE49-F238E27FC236}">
                    <a16:creationId xmlns:a16="http://schemas.microsoft.com/office/drawing/2014/main" id="{D9D8665D-9850-4C51-8FD1-DC0A93F5F094}"/>
                  </a:ext>
                </a:extLst>
              </p:cNvPr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1181861" y="5163575"/>
                <a:ext cx="3628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60" name="Input penna 259">
                <a:extLst>
                  <a:ext uri="{FF2B5EF4-FFF2-40B4-BE49-F238E27FC236}">
                    <a16:creationId xmlns:a16="http://schemas.microsoft.com/office/drawing/2014/main" id="{C6DAB2BD-3611-49BB-B12C-FA21F778FDDC}"/>
                  </a:ext>
                </a:extLst>
              </p14:cNvPr>
              <p14:cNvContentPartPr/>
              <p14:nvPr/>
            </p14:nvContentPartPr>
            <p14:xfrm>
              <a:off x="1612781" y="5240255"/>
              <a:ext cx="221760" cy="281160"/>
            </p14:xfrm>
          </p:contentPart>
        </mc:Choice>
        <mc:Fallback xmlns="">
          <p:pic>
            <p:nvPicPr>
              <p:cNvPr id="260" name="Input penna 259">
                <a:extLst>
                  <a:ext uri="{FF2B5EF4-FFF2-40B4-BE49-F238E27FC236}">
                    <a16:creationId xmlns:a16="http://schemas.microsoft.com/office/drawing/2014/main" id="{C6DAB2BD-3611-49BB-B12C-FA21F778FDDC}"/>
                  </a:ext>
                </a:extLst>
              </p:cNvPr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1608461" y="5235935"/>
                <a:ext cx="23040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61" name="Input penna 260">
                <a:extLst>
                  <a:ext uri="{FF2B5EF4-FFF2-40B4-BE49-F238E27FC236}">
                    <a16:creationId xmlns:a16="http://schemas.microsoft.com/office/drawing/2014/main" id="{93C4F03C-C86F-4B28-989C-FC0270397A0E}"/>
                  </a:ext>
                </a:extLst>
              </p14:cNvPr>
              <p14:cNvContentPartPr/>
              <p14:nvPr/>
            </p14:nvContentPartPr>
            <p14:xfrm>
              <a:off x="1938581" y="5406575"/>
              <a:ext cx="49320" cy="83520"/>
            </p14:xfrm>
          </p:contentPart>
        </mc:Choice>
        <mc:Fallback xmlns="">
          <p:pic>
            <p:nvPicPr>
              <p:cNvPr id="261" name="Input penna 260">
                <a:extLst>
                  <a:ext uri="{FF2B5EF4-FFF2-40B4-BE49-F238E27FC236}">
                    <a16:creationId xmlns:a16="http://schemas.microsoft.com/office/drawing/2014/main" id="{93C4F03C-C86F-4B28-989C-FC0270397A0E}"/>
                  </a:ext>
                </a:extLst>
              </p:cNvPr>
              <p:cNvPicPr/>
              <p:nvPr/>
            </p:nvPicPr>
            <p:blipFill>
              <a:blip r:embed="rId465"/>
              <a:stretch>
                <a:fillRect/>
              </a:stretch>
            </p:blipFill>
            <p:spPr>
              <a:xfrm>
                <a:off x="1934261" y="5402255"/>
                <a:ext cx="579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62" name="Input penna 261">
                <a:extLst>
                  <a:ext uri="{FF2B5EF4-FFF2-40B4-BE49-F238E27FC236}">
                    <a16:creationId xmlns:a16="http://schemas.microsoft.com/office/drawing/2014/main" id="{9B0742FC-B8B1-489D-8735-2DFDB9896C9E}"/>
                  </a:ext>
                </a:extLst>
              </p14:cNvPr>
              <p14:cNvContentPartPr/>
              <p14:nvPr/>
            </p14:nvContentPartPr>
            <p14:xfrm>
              <a:off x="1963781" y="5256455"/>
              <a:ext cx="22320" cy="27720"/>
            </p14:xfrm>
          </p:contentPart>
        </mc:Choice>
        <mc:Fallback xmlns="">
          <p:pic>
            <p:nvPicPr>
              <p:cNvPr id="262" name="Input penna 261">
                <a:extLst>
                  <a:ext uri="{FF2B5EF4-FFF2-40B4-BE49-F238E27FC236}">
                    <a16:creationId xmlns:a16="http://schemas.microsoft.com/office/drawing/2014/main" id="{9B0742FC-B8B1-489D-8735-2DFDB9896C9E}"/>
                  </a:ext>
                </a:extLst>
              </p:cNvPr>
              <p:cNvPicPr/>
              <p:nvPr/>
            </p:nvPicPr>
            <p:blipFill>
              <a:blip r:embed="rId467"/>
              <a:stretch>
                <a:fillRect/>
              </a:stretch>
            </p:blipFill>
            <p:spPr>
              <a:xfrm>
                <a:off x="1959461" y="5252135"/>
                <a:ext cx="309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63" name="Input penna 262">
                <a:extLst>
                  <a:ext uri="{FF2B5EF4-FFF2-40B4-BE49-F238E27FC236}">
                    <a16:creationId xmlns:a16="http://schemas.microsoft.com/office/drawing/2014/main" id="{766BE3AE-FD57-4968-9931-15B1BD03E3DC}"/>
                  </a:ext>
                </a:extLst>
              </p14:cNvPr>
              <p14:cNvContentPartPr/>
              <p14:nvPr/>
            </p14:nvContentPartPr>
            <p14:xfrm>
              <a:off x="2119661" y="4912655"/>
              <a:ext cx="459720" cy="604080"/>
            </p14:xfrm>
          </p:contentPart>
        </mc:Choice>
        <mc:Fallback xmlns="">
          <p:pic>
            <p:nvPicPr>
              <p:cNvPr id="263" name="Input penna 262">
                <a:extLst>
                  <a:ext uri="{FF2B5EF4-FFF2-40B4-BE49-F238E27FC236}">
                    <a16:creationId xmlns:a16="http://schemas.microsoft.com/office/drawing/2014/main" id="{766BE3AE-FD57-4968-9931-15B1BD03E3DC}"/>
                  </a:ext>
                </a:extLst>
              </p:cNvPr>
              <p:cNvPicPr/>
              <p:nvPr/>
            </p:nvPicPr>
            <p:blipFill>
              <a:blip r:embed="rId469"/>
              <a:stretch>
                <a:fillRect/>
              </a:stretch>
            </p:blipFill>
            <p:spPr>
              <a:xfrm>
                <a:off x="2115341" y="4908335"/>
                <a:ext cx="46836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64" name="Input penna 263">
                <a:extLst>
                  <a:ext uri="{FF2B5EF4-FFF2-40B4-BE49-F238E27FC236}">
                    <a16:creationId xmlns:a16="http://schemas.microsoft.com/office/drawing/2014/main" id="{02D07D1E-A1EA-41C7-9C0B-936F2B4D2096}"/>
                  </a:ext>
                </a:extLst>
              </p14:cNvPr>
              <p14:cNvContentPartPr/>
              <p14:nvPr/>
            </p14:nvContentPartPr>
            <p14:xfrm>
              <a:off x="2690621" y="5342135"/>
              <a:ext cx="320400" cy="177840"/>
            </p14:xfrm>
          </p:contentPart>
        </mc:Choice>
        <mc:Fallback xmlns="">
          <p:pic>
            <p:nvPicPr>
              <p:cNvPr id="264" name="Input penna 263">
                <a:extLst>
                  <a:ext uri="{FF2B5EF4-FFF2-40B4-BE49-F238E27FC236}">
                    <a16:creationId xmlns:a16="http://schemas.microsoft.com/office/drawing/2014/main" id="{02D07D1E-A1EA-41C7-9C0B-936F2B4D2096}"/>
                  </a:ext>
                </a:extLst>
              </p:cNvPr>
              <p:cNvPicPr/>
              <p:nvPr/>
            </p:nvPicPr>
            <p:blipFill>
              <a:blip r:embed="rId471"/>
              <a:stretch>
                <a:fillRect/>
              </a:stretch>
            </p:blipFill>
            <p:spPr>
              <a:xfrm>
                <a:off x="2686301" y="5337815"/>
                <a:ext cx="32904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65" name="Input penna 264">
                <a:extLst>
                  <a:ext uri="{FF2B5EF4-FFF2-40B4-BE49-F238E27FC236}">
                    <a16:creationId xmlns:a16="http://schemas.microsoft.com/office/drawing/2014/main" id="{EB578432-691C-4D44-90A7-6EDF4EFF6EBF}"/>
                  </a:ext>
                </a:extLst>
              </p14:cNvPr>
              <p14:cNvContentPartPr/>
              <p14:nvPr/>
            </p14:nvContentPartPr>
            <p14:xfrm>
              <a:off x="3160061" y="4905815"/>
              <a:ext cx="68760" cy="599760"/>
            </p14:xfrm>
          </p:contentPart>
        </mc:Choice>
        <mc:Fallback xmlns="">
          <p:pic>
            <p:nvPicPr>
              <p:cNvPr id="265" name="Input penna 264">
                <a:extLst>
                  <a:ext uri="{FF2B5EF4-FFF2-40B4-BE49-F238E27FC236}">
                    <a16:creationId xmlns:a16="http://schemas.microsoft.com/office/drawing/2014/main" id="{EB578432-691C-4D44-90A7-6EDF4EFF6EBF}"/>
                  </a:ext>
                </a:extLst>
              </p:cNvPr>
              <p:cNvPicPr/>
              <p:nvPr/>
            </p:nvPicPr>
            <p:blipFill>
              <a:blip r:embed="rId473"/>
              <a:stretch>
                <a:fillRect/>
              </a:stretch>
            </p:blipFill>
            <p:spPr>
              <a:xfrm>
                <a:off x="3155741" y="4901495"/>
                <a:ext cx="77400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66" name="Input penna 265">
                <a:extLst>
                  <a:ext uri="{FF2B5EF4-FFF2-40B4-BE49-F238E27FC236}">
                    <a16:creationId xmlns:a16="http://schemas.microsoft.com/office/drawing/2014/main" id="{03572582-3922-4333-9656-93191CED99C3}"/>
                  </a:ext>
                </a:extLst>
              </p14:cNvPr>
              <p14:cNvContentPartPr/>
              <p14:nvPr/>
            </p14:nvContentPartPr>
            <p14:xfrm>
              <a:off x="2844341" y="5118215"/>
              <a:ext cx="462960" cy="37800"/>
            </p14:xfrm>
          </p:contentPart>
        </mc:Choice>
        <mc:Fallback xmlns="">
          <p:pic>
            <p:nvPicPr>
              <p:cNvPr id="266" name="Input penna 265">
                <a:extLst>
                  <a:ext uri="{FF2B5EF4-FFF2-40B4-BE49-F238E27FC236}">
                    <a16:creationId xmlns:a16="http://schemas.microsoft.com/office/drawing/2014/main" id="{03572582-3922-4333-9656-93191CED99C3}"/>
                  </a:ext>
                </a:extLst>
              </p:cNvPr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2840021" y="5113895"/>
                <a:ext cx="4716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67" name="Input penna 266">
                <a:extLst>
                  <a:ext uri="{FF2B5EF4-FFF2-40B4-BE49-F238E27FC236}">
                    <a16:creationId xmlns:a16="http://schemas.microsoft.com/office/drawing/2014/main" id="{73FB2C4B-6954-4F86-9AF2-0C4A317CED61}"/>
                  </a:ext>
                </a:extLst>
              </p14:cNvPr>
              <p14:cNvContentPartPr/>
              <p14:nvPr/>
            </p14:nvContentPartPr>
            <p14:xfrm>
              <a:off x="3425381" y="5255375"/>
              <a:ext cx="72720" cy="235080"/>
            </p14:xfrm>
          </p:contentPart>
        </mc:Choice>
        <mc:Fallback xmlns="">
          <p:pic>
            <p:nvPicPr>
              <p:cNvPr id="267" name="Input penna 266">
                <a:extLst>
                  <a:ext uri="{FF2B5EF4-FFF2-40B4-BE49-F238E27FC236}">
                    <a16:creationId xmlns:a16="http://schemas.microsoft.com/office/drawing/2014/main" id="{73FB2C4B-6954-4F86-9AF2-0C4A317CED61}"/>
                  </a:ext>
                </a:extLst>
              </p:cNvPr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3421061" y="5251055"/>
                <a:ext cx="8136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68" name="Input penna 267">
                <a:extLst>
                  <a:ext uri="{FF2B5EF4-FFF2-40B4-BE49-F238E27FC236}">
                    <a16:creationId xmlns:a16="http://schemas.microsoft.com/office/drawing/2014/main" id="{B934E4A1-1EB1-443E-941E-879B4C7F4B11}"/>
                  </a:ext>
                </a:extLst>
              </p14:cNvPr>
              <p14:cNvContentPartPr/>
              <p14:nvPr/>
            </p14:nvContentPartPr>
            <p14:xfrm>
              <a:off x="3669101" y="5233775"/>
              <a:ext cx="300600" cy="270720"/>
            </p14:xfrm>
          </p:contentPart>
        </mc:Choice>
        <mc:Fallback xmlns="">
          <p:pic>
            <p:nvPicPr>
              <p:cNvPr id="268" name="Input penna 267">
                <a:extLst>
                  <a:ext uri="{FF2B5EF4-FFF2-40B4-BE49-F238E27FC236}">
                    <a16:creationId xmlns:a16="http://schemas.microsoft.com/office/drawing/2014/main" id="{B934E4A1-1EB1-443E-941E-879B4C7F4B11}"/>
                  </a:ext>
                </a:extLst>
              </p:cNvPr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3664781" y="5229455"/>
                <a:ext cx="3092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69" name="Input penna 268">
                <a:extLst>
                  <a:ext uri="{FF2B5EF4-FFF2-40B4-BE49-F238E27FC236}">
                    <a16:creationId xmlns:a16="http://schemas.microsoft.com/office/drawing/2014/main" id="{20B32BD3-F005-4F93-80CD-FCE9DD0EF138}"/>
                  </a:ext>
                </a:extLst>
              </p14:cNvPr>
              <p14:cNvContentPartPr/>
              <p14:nvPr/>
            </p14:nvContentPartPr>
            <p14:xfrm>
              <a:off x="3995621" y="5264735"/>
              <a:ext cx="308520" cy="243720"/>
            </p14:xfrm>
          </p:contentPart>
        </mc:Choice>
        <mc:Fallback xmlns="">
          <p:pic>
            <p:nvPicPr>
              <p:cNvPr id="269" name="Input penna 268">
                <a:extLst>
                  <a:ext uri="{FF2B5EF4-FFF2-40B4-BE49-F238E27FC236}">
                    <a16:creationId xmlns:a16="http://schemas.microsoft.com/office/drawing/2014/main" id="{20B32BD3-F005-4F93-80CD-FCE9DD0EF138}"/>
                  </a:ext>
                </a:extLst>
              </p:cNvPr>
              <p:cNvPicPr/>
              <p:nvPr/>
            </p:nvPicPr>
            <p:blipFill>
              <a:blip r:embed="rId481"/>
              <a:stretch>
                <a:fillRect/>
              </a:stretch>
            </p:blipFill>
            <p:spPr>
              <a:xfrm>
                <a:off x="3991301" y="5260415"/>
                <a:ext cx="3171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70" name="Input penna 269">
                <a:extLst>
                  <a:ext uri="{FF2B5EF4-FFF2-40B4-BE49-F238E27FC236}">
                    <a16:creationId xmlns:a16="http://schemas.microsoft.com/office/drawing/2014/main" id="{3EDBF75A-FFF0-4D27-BEA4-EF26F0A56497}"/>
                  </a:ext>
                </a:extLst>
              </p14:cNvPr>
              <p14:cNvContentPartPr/>
              <p14:nvPr/>
            </p14:nvContentPartPr>
            <p14:xfrm>
              <a:off x="4616261" y="5278415"/>
              <a:ext cx="621000" cy="220680"/>
            </p14:xfrm>
          </p:contentPart>
        </mc:Choice>
        <mc:Fallback xmlns="">
          <p:pic>
            <p:nvPicPr>
              <p:cNvPr id="270" name="Input penna 269">
                <a:extLst>
                  <a:ext uri="{FF2B5EF4-FFF2-40B4-BE49-F238E27FC236}">
                    <a16:creationId xmlns:a16="http://schemas.microsoft.com/office/drawing/2014/main" id="{3EDBF75A-FFF0-4D27-BEA4-EF26F0A56497}"/>
                  </a:ext>
                </a:extLst>
              </p:cNvPr>
              <p:cNvPicPr/>
              <p:nvPr/>
            </p:nvPicPr>
            <p:blipFill>
              <a:blip r:embed="rId483"/>
              <a:stretch>
                <a:fillRect/>
              </a:stretch>
            </p:blipFill>
            <p:spPr>
              <a:xfrm>
                <a:off x="4611941" y="5274095"/>
                <a:ext cx="6296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71" name="Input penna 270">
                <a:extLst>
                  <a:ext uri="{FF2B5EF4-FFF2-40B4-BE49-F238E27FC236}">
                    <a16:creationId xmlns:a16="http://schemas.microsoft.com/office/drawing/2014/main" id="{D85D164E-7660-4D0E-A495-F1CEEE61F7B0}"/>
                  </a:ext>
                </a:extLst>
              </p14:cNvPr>
              <p14:cNvContentPartPr/>
              <p14:nvPr/>
            </p14:nvContentPartPr>
            <p14:xfrm>
              <a:off x="5037101" y="5202815"/>
              <a:ext cx="27000" cy="31680"/>
            </p14:xfrm>
          </p:contentPart>
        </mc:Choice>
        <mc:Fallback xmlns="">
          <p:pic>
            <p:nvPicPr>
              <p:cNvPr id="271" name="Input penna 270">
                <a:extLst>
                  <a:ext uri="{FF2B5EF4-FFF2-40B4-BE49-F238E27FC236}">
                    <a16:creationId xmlns:a16="http://schemas.microsoft.com/office/drawing/2014/main" id="{D85D164E-7660-4D0E-A495-F1CEEE61F7B0}"/>
                  </a:ext>
                </a:extLst>
              </p:cNvPr>
              <p:cNvPicPr/>
              <p:nvPr/>
            </p:nvPicPr>
            <p:blipFill>
              <a:blip r:embed="rId485"/>
              <a:stretch>
                <a:fillRect/>
              </a:stretch>
            </p:blipFill>
            <p:spPr>
              <a:xfrm>
                <a:off x="5032781" y="5198495"/>
                <a:ext cx="356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72" name="Input penna 271">
                <a:extLst>
                  <a:ext uri="{FF2B5EF4-FFF2-40B4-BE49-F238E27FC236}">
                    <a16:creationId xmlns:a16="http://schemas.microsoft.com/office/drawing/2014/main" id="{849A5260-2318-4613-B253-7488FFECF885}"/>
                  </a:ext>
                </a:extLst>
              </p14:cNvPr>
              <p14:cNvContentPartPr/>
              <p14:nvPr/>
            </p14:nvContentPartPr>
            <p14:xfrm>
              <a:off x="5375501" y="5227655"/>
              <a:ext cx="324000" cy="275400"/>
            </p14:xfrm>
          </p:contentPart>
        </mc:Choice>
        <mc:Fallback xmlns="">
          <p:pic>
            <p:nvPicPr>
              <p:cNvPr id="272" name="Input penna 271">
                <a:extLst>
                  <a:ext uri="{FF2B5EF4-FFF2-40B4-BE49-F238E27FC236}">
                    <a16:creationId xmlns:a16="http://schemas.microsoft.com/office/drawing/2014/main" id="{849A5260-2318-4613-B253-7488FFECF885}"/>
                  </a:ext>
                </a:extLst>
              </p:cNvPr>
              <p:cNvPicPr/>
              <p:nvPr/>
            </p:nvPicPr>
            <p:blipFill>
              <a:blip r:embed="rId487"/>
              <a:stretch>
                <a:fillRect/>
              </a:stretch>
            </p:blipFill>
            <p:spPr>
              <a:xfrm>
                <a:off x="5371181" y="5223335"/>
                <a:ext cx="33264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73" name="Input penna 272">
                <a:extLst>
                  <a:ext uri="{FF2B5EF4-FFF2-40B4-BE49-F238E27FC236}">
                    <a16:creationId xmlns:a16="http://schemas.microsoft.com/office/drawing/2014/main" id="{86F21D30-F070-4464-BA4E-F42DCD9EAB70}"/>
                  </a:ext>
                </a:extLst>
              </p14:cNvPr>
              <p14:cNvContentPartPr/>
              <p14:nvPr/>
            </p14:nvContentPartPr>
            <p14:xfrm>
              <a:off x="5784101" y="5307935"/>
              <a:ext cx="36360" cy="574200"/>
            </p14:xfrm>
          </p:contentPart>
        </mc:Choice>
        <mc:Fallback xmlns="">
          <p:pic>
            <p:nvPicPr>
              <p:cNvPr id="273" name="Input penna 272">
                <a:extLst>
                  <a:ext uri="{FF2B5EF4-FFF2-40B4-BE49-F238E27FC236}">
                    <a16:creationId xmlns:a16="http://schemas.microsoft.com/office/drawing/2014/main" id="{86F21D30-F070-4464-BA4E-F42DCD9EAB70}"/>
                  </a:ext>
                </a:extLst>
              </p:cNvPr>
              <p:cNvPicPr/>
              <p:nvPr/>
            </p:nvPicPr>
            <p:blipFill>
              <a:blip r:embed="rId489"/>
              <a:stretch>
                <a:fillRect/>
              </a:stretch>
            </p:blipFill>
            <p:spPr>
              <a:xfrm>
                <a:off x="5779781" y="5303615"/>
                <a:ext cx="45000" cy="58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74" name="Input penna 273">
                <a:extLst>
                  <a:ext uri="{FF2B5EF4-FFF2-40B4-BE49-F238E27FC236}">
                    <a16:creationId xmlns:a16="http://schemas.microsoft.com/office/drawing/2014/main" id="{4624E7F6-5E54-4327-88B3-1A3C85AD5DD4}"/>
                  </a:ext>
                </a:extLst>
              </p14:cNvPr>
              <p14:cNvContentPartPr/>
              <p14:nvPr/>
            </p14:nvContentPartPr>
            <p14:xfrm>
              <a:off x="5781941" y="5286335"/>
              <a:ext cx="299520" cy="182160"/>
            </p14:xfrm>
          </p:contentPart>
        </mc:Choice>
        <mc:Fallback xmlns="">
          <p:pic>
            <p:nvPicPr>
              <p:cNvPr id="274" name="Input penna 273">
                <a:extLst>
                  <a:ext uri="{FF2B5EF4-FFF2-40B4-BE49-F238E27FC236}">
                    <a16:creationId xmlns:a16="http://schemas.microsoft.com/office/drawing/2014/main" id="{4624E7F6-5E54-4327-88B3-1A3C85AD5DD4}"/>
                  </a:ext>
                </a:extLst>
              </p:cNvPr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5777621" y="5282015"/>
                <a:ext cx="30816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75" name="Input penna 274">
                <a:extLst>
                  <a:ext uri="{FF2B5EF4-FFF2-40B4-BE49-F238E27FC236}">
                    <a16:creationId xmlns:a16="http://schemas.microsoft.com/office/drawing/2014/main" id="{8CCC6B3E-9260-48FE-B97F-3E5DCB3F15A6}"/>
                  </a:ext>
                </a:extLst>
              </p14:cNvPr>
              <p14:cNvContentPartPr/>
              <p14:nvPr/>
            </p14:nvContentPartPr>
            <p14:xfrm>
              <a:off x="6120701" y="5351135"/>
              <a:ext cx="235800" cy="226080"/>
            </p14:xfrm>
          </p:contentPart>
        </mc:Choice>
        <mc:Fallback xmlns="">
          <p:pic>
            <p:nvPicPr>
              <p:cNvPr id="275" name="Input penna 274">
                <a:extLst>
                  <a:ext uri="{FF2B5EF4-FFF2-40B4-BE49-F238E27FC236}">
                    <a16:creationId xmlns:a16="http://schemas.microsoft.com/office/drawing/2014/main" id="{8CCC6B3E-9260-48FE-B97F-3E5DCB3F15A6}"/>
                  </a:ext>
                </a:extLst>
              </p:cNvPr>
              <p:cNvPicPr/>
              <p:nvPr/>
            </p:nvPicPr>
            <p:blipFill>
              <a:blip r:embed="rId493"/>
              <a:stretch>
                <a:fillRect/>
              </a:stretch>
            </p:blipFill>
            <p:spPr>
              <a:xfrm>
                <a:off x="6116381" y="5346815"/>
                <a:ext cx="24444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76" name="Input penna 275">
                <a:extLst>
                  <a:ext uri="{FF2B5EF4-FFF2-40B4-BE49-F238E27FC236}">
                    <a16:creationId xmlns:a16="http://schemas.microsoft.com/office/drawing/2014/main" id="{04281AB0-6220-416F-8AD2-A3B91210E8BC}"/>
                  </a:ext>
                </a:extLst>
              </p14:cNvPr>
              <p14:cNvContentPartPr/>
              <p14:nvPr/>
            </p14:nvContentPartPr>
            <p14:xfrm>
              <a:off x="6548381" y="4908335"/>
              <a:ext cx="160200" cy="606960"/>
            </p14:xfrm>
          </p:contentPart>
        </mc:Choice>
        <mc:Fallback xmlns="">
          <p:pic>
            <p:nvPicPr>
              <p:cNvPr id="276" name="Input penna 275">
                <a:extLst>
                  <a:ext uri="{FF2B5EF4-FFF2-40B4-BE49-F238E27FC236}">
                    <a16:creationId xmlns:a16="http://schemas.microsoft.com/office/drawing/2014/main" id="{04281AB0-6220-416F-8AD2-A3B91210E8BC}"/>
                  </a:ext>
                </a:extLst>
              </p:cNvPr>
              <p:cNvPicPr/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6544061" y="4904015"/>
                <a:ext cx="16884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77" name="Input penna 276">
                <a:extLst>
                  <a:ext uri="{FF2B5EF4-FFF2-40B4-BE49-F238E27FC236}">
                    <a16:creationId xmlns:a16="http://schemas.microsoft.com/office/drawing/2014/main" id="{7EA18067-6C78-4DED-A1FC-67A49E531812}"/>
                  </a:ext>
                </a:extLst>
              </p14:cNvPr>
              <p14:cNvContentPartPr/>
              <p14:nvPr/>
            </p14:nvContentPartPr>
            <p14:xfrm>
              <a:off x="6403301" y="5205335"/>
              <a:ext cx="263520" cy="12600"/>
            </p14:xfrm>
          </p:contentPart>
        </mc:Choice>
        <mc:Fallback xmlns="">
          <p:pic>
            <p:nvPicPr>
              <p:cNvPr id="277" name="Input penna 276">
                <a:extLst>
                  <a:ext uri="{FF2B5EF4-FFF2-40B4-BE49-F238E27FC236}">
                    <a16:creationId xmlns:a16="http://schemas.microsoft.com/office/drawing/2014/main" id="{7EA18067-6C78-4DED-A1FC-67A49E531812}"/>
                  </a:ext>
                </a:extLst>
              </p:cNvPr>
              <p:cNvPicPr/>
              <p:nvPr/>
            </p:nvPicPr>
            <p:blipFill>
              <a:blip r:embed="rId497"/>
              <a:stretch>
                <a:fillRect/>
              </a:stretch>
            </p:blipFill>
            <p:spPr>
              <a:xfrm>
                <a:off x="6398981" y="5201015"/>
                <a:ext cx="2721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78" name="Input penna 277">
                <a:extLst>
                  <a:ext uri="{FF2B5EF4-FFF2-40B4-BE49-F238E27FC236}">
                    <a16:creationId xmlns:a16="http://schemas.microsoft.com/office/drawing/2014/main" id="{B397E643-2489-4128-95C8-2826FF55A749}"/>
                  </a:ext>
                </a:extLst>
              </p14:cNvPr>
              <p14:cNvContentPartPr/>
              <p14:nvPr/>
            </p14:nvContentPartPr>
            <p14:xfrm>
              <a:off x="6850781" y="4972055"/>
              <a:ext cx="88560" cy="545400"/>
            </p14:xfrm>
          </p:contentPart>
        </mc:Choice>
        <mc:Fallback xmlns="">
          <p:pic>
            <p:nvPicPr>
              <p:cNvPr id="278" name="Input penna 277">
                <a:extLst>
                  <a:ext uri="{FF2B5EF4-FFF2-40B4-BE49-F238E27FC236}">
                    <a16:creationId xmlns:a16="http://schemas.microsoft.com/office/drawing/2014/main" id="{B397E643-2489-4128-95C8-2826FF55A749}"/>
                  </a:ext>
                </a:extLst>
              </p:cNvPr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6846461" y="4967735"/>
                <a:ext cx="9720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79" name="Input penna 278">
                <a:extLst>
                  <a:ext uri="{FF2B5EF4-FFF2-40B4-BE49-F238E27FC236}">
                    <a16:creationId xmlns:a16="http://schemas.microsoft.com/office/drawing/2014/main" id="{0602817A-BA2E-4CC3-AD43-1D201DCDCAFF}"/>
                  </a:ext>
                </a:extLst>
              </p14:cNvPr>
              <p14:cNvContentPartPr/>
              <p14:nvPr/>
            </p14:nvContentPartPr>
            <p14:xfrm>
              <a:off x="6655661" y="5152775"/>
              <a:ext cx="374040" cy="7920"/>
            </p14:xfrm>
          </p:contentPart>
        </mc:Choice>
        <mc:Fallback xmlns="">
          <p:pic>
            <p:nvPicPr>
              <p:cNvPr id="279" name="Input penna 278">
                <a:extLst>
                  <a:ext uri="{FF2B5EF4-FFF2-40B4-BE49-F238E27FC236}">
                    <a16:creationId xmlns:a16="http://schemas.microsoft.com/office/drawing/2014/main" id="{0602817A-BA2E-4CC3-AD43-1D201DCDCAFF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6651341" y="5148455"/>
                <a:ext cx="38268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80" name="Input penna 279">
                <a:extLst>
                  <a:ext uri="{FF2B5EF4-FFF2-40B4-BE49-F238E27FC236}">
                    <a16:creationId xmlns:a16="http://schemas.microsoft.com/office/drawing/2014/main" id="{188EAA65-C942-4E62-B742-D616982DBFC3}"/>
                  </a:ext>
                </a:extLst>
              </p14:cNvPr>
              <p14:cNvContentPartPr/>
              <p14:nvPr/>
            </p14:nvContentPartPr>
            <p14:xfrm>
              <a:off x="7071101" y="5361215"/>
              <a:ext cx="263880" cy="174240"/>
            </p14:xfrm>
          </p:contentPart>
        </mc:Choice>
        <mc:Fallback xmlns="">
          <p:pic>
            <p:nvPicPr>
              <p:cNvPr id="280" name="Input penna 279">
                <a:extLst>
                  <a:ext uri="{FF2B5EF4-FFF2-40B4-BE49-F238E27FC236}">
                    <a16:creationId xmlns:a16="http://schemas.microsoft.com/office/drawing/2014/main" id="{188EAA65-C942-4E62-B742-D616982DBFC3}"/>
                  </a:ext>
                </a:extLst>
              </p:cNvPr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7066781" y="5356895"/>
                <a:ext cx="27252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81" name="Input penna 280">
                <a:extLst>
                  <a:ext uri="{FF2B5EF4-FFF2-40B4-BE49-F238E27FC236}">
                    <a16:creationId xmlns:a16="http://schemas.microsoft.com/office/drawing/2014/main" id="{9CC5CDDD-0DB6-43A9-A55D-63A529379DCA}"/>
                  </a:ext>
                </a:extLst>
              </p14:cNvPr>
              <p14:cNvContentPartPr/>
              <p14:nvPr/>
            </p14:nvContentPartPr>
            <p14:xfrm>
              <a:off x="7700381" y="5333495"/>
              <a:ext cx="496800" cy="207360"/>
            </p14:xfrm>
          </p:contentPart>
        </mc:Choice>
        <mc:Fallback xmlns="">
          <p:pic>
            <p:nvPicPr>
              <p:cNvPr id="281" name="Input penna 280">
                <a:extLst>
                  <a:ext uri="{FF2B5EF4-FFF2-40B4-BE49-F238E27FC236}">
                    <a16:creationId xmlns:a16="http://schemas.microsoft.com/office/drawing/2014/main" id="{9CC5CDDD-0DB6-43A9-A55D-63A529379DCA}"/>
                  </a:ext>
                </a:extLst>
              </p:cNvPr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7696061" y="5329175"/>
                <a:ext cx="505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82" name="Input penna 281">
                <a:extLst>
                  <a:ext uri="{FF2B5EF4-FFF2-40B4-BE49-F238E27FC236}">
                    <a16:creationId xmlns:a16="http://schemas.microsoft.com/office/drawing/2014/main" id="{649992B8-5FC8-4EC3-A174-75902C5CF43A}"/>
                  </a:ext>
                </a:extLst>
              </p14:cNvPr>
              <p14:cNvContentPartPr/>
              <p14:nvPr/>
            </p14:nvContentPartPr>
            <p14:xfrm>
              <a:off x="8247221" y="5090135"/>
              <a:ext cx="991440" cy="478080"/>
            </p14:xfrm>
          </p:contentPart>
        </mc:Choice>
        <mc:Fallback xmlns="">
          <p:pic>
            <p:nvPicPr>
              <p:cNvPr id="282" name="Input penna 281">
                <a:extLst>
                  <a:ext uri="{FF2B5EF4-FFF2-40B4-BE49-F238E27FC236}">
                    <a16:creationId xmlns:a16="http://schemas.microsoft.com/office/drawing/2014/main" id="{649992B8-5FC8-4EC3-A174-75902C5CF43A}"/>
                  </a:ext>
                </a:extLst>
              </p:cNvPr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8242901" y="5085815"/>
                <a:ext cx="100008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83" name="Input penna 282">
                <a:extLst>
                  <a:ext uri="{FF2B5EF4-FFF2-40B4-BE49-F238E27FC236}">
                    <a16:creationId xmlns:a16="http://schemas.microsoft.com/office/drawing/2014/main" id="{4CE76635-3963-4D03-A1F7-AD0C1404A946}"/>
                  </a:ext>
                </a:extLst>
              </p14:cNvPr>
              <p14:cNvContentPartPr/>
              <p14:nvPr/>
            </p14:nvContentPartPr>
            <p14:xfrm>
              <a:off x="9596861" y="5354375"/>
              <a:ext cx="355320" cy="203040"/>
            </p14:xfrm>
          </p:contentPart>
        </mc:Choice>
        <mc:Fallback xmlns="">
          <p:pic>
            <p:nvPicPr>
              <p:cNvPr id="283" name="Input penna 282">
                <a:extLst>
                  <a:ext uri="{FF2B5EF4-FFF2-40B4-BE49-F238E27FC236}">
                    <a16:creationId xmlns:a16="http://schemas.microsoft.com/office/drawing/2014/main" id="{4CE76635-3963-4D03-A1F7-AD0C1404A946}"/>
                  </a:ext>
                </a:extLst>
              </p:cNvPr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9592541" y="5350055"/>
                <a:ext cx="36396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84" name="Input penna 283">
                <a:extLst>
                  <a:ext uri="{FF2B5EF4-FFF2-40B4-BE49-F238E27FC236}">
                    <a16:creationId xmlns:a16="http://schemas.microsoft.com/office/drawing/2014/main" id="{7938D933-E68B-48A8-B6D6-0F1558B4B3B0}"/>
                  </a:ext>
                </a:extLst>
              </p14:cNvPr>
              <p14:cNvContentPartPr/>
              <p14:nvPr/>
            </p14:nvContentPartPr>
            <p14:xfrm>
              <a:off x="10033541" y="5396135"/>
              <a:ext cx="325440" cy="159840"/>
            </p14:xfrm>
          </p:contentPart>
        </mc:Choice>
        <mc:Fallback xmlns="">
          <p:pic>
            <p:nvPicPr>
              <p:cNvPr id="284" name="Input penna 283">
                <a:extLst>
                  <a:ext uri="{FF2B5EF4-FFF2-40B4-BE49-F238E27FC236}">
                    <a16:creationId xmlns:a16="http://schemas.microsoft.com/office/drawing/2014/main" id="{7938D933-E68B-48A8-B6D6-0F1558B4B3B0}"/>
                  </a:ext>
                </a:extLst>
              </p:cNvPr>
              <p:cNvPicPr/>
              <p:nvPr/>
            </p:nvPicPr>
            <p:blipFill>
              <a:blip r:embed="rId511"/>
              <a:stretch>
                <a:fillRect/>
              </a:stretch>
            </p:blipFill>
            <p:spPr>
              <a:xfrm>
                <a:off x="10029221" y="5391815"/>
                <a:ext cx="33408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85" name="Input penna 284">
                <a:extLst>
                  <a:ext uri="{FF2B5EF4-FFF2-40B4-BE49-F238E27FC236}">
                    <a16:creationId xmlns:a16="http://schemas.microsoft.com/office/drawing/2014/main" id="{83527E63-DBAC-4AD8-9515-9094DA16F8D6}"/>
                  </a:ext>
                </a:extLst>
              </p14:cNvPr>
              <p14:cNvContentPartPr/>
              <p14:nvPr/>
            </p14:nvContentPartPr>
            <p14:xfrm>
              <a:off x="10457261" y="5363015"/>
              <a:ext cx="483840" cy="232200"/>
            </p14:xfrm>
          </p:contentPart>
        </mc:Choice>
        <mc:Fallback xmlns="">
          <p:pic>
            <p:nvPicPr>
              <p:cNvPr id="285" name="Input penna 284">
                <a:extLst>
                  <a:ext uri="{FF2B5EF4-FFF2-40B4-BE49-F238E27FC236}">
                    <a16:creationId xmlns:a16="http://schemas.microsoft.com/office/drawing/2014/main" id="{83527E63-DBAC-4AD8-9515-9094DA16F8D6}"/>
                  </a:ext>
                </a:extLst>
              </p:cNvPr>
              <p:cNvPicPr/>
              <p:nvPr/>
            </p:nvPicPr>
            <p:blipFill>
              <a:blip r:embed="rId513"/>
              <a:stretch>
                <a:fillRect/>
              </a:stretch>
            </p:blipFill>
            <p:spPr>
              <a:xfrm>
                <a:off x="10452941" y="5358695"/>
                <a:ext cx="49248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86" name="Input penna 285">
                <a:extLst>
                  <a:ext uri="{FF2B5EF4-FFF2-40B4-BE49-F238E27FC236}">
                    <a16:creationId xmlns:a16="http://schemas.microsoft.com/office/drawing/2014/main" id="{AF0DB507-8730-4C2F-AA0E-851182518BE2}"/>
                  </a:ext>
                </a:extLst>
              </p14:cNvPr>
              <p14:cNvContentPartPr/>
              <p14:nvPr/>
            </p14:nvContentPartPr>
            <p14:xfrm>
              <a:off x="11035421" y="5442215"/>
              <a:ext cx="465120" cy="246960"/>
            </p14:xfrm>
          </p:contentPart>
        </mc:Choice>
        <mc:Fallback xmlns="">
          <p:pic>
            <p:nvPicPr>
              <p:cNvPr id="286" name="Input penna 285">
                <a:extLst>
                  <a:ext uri="{FF2B5EF4-FFF2-40B4-BE49-F238E27FC236}">
                    <a16:creationId xmlns:a16="http://schemas.microsoft.com/office/drawing/2014/main" id="{AF0DB507-8730-4C2F-AA0E-851182518BE2}"/>
                  </a:ext>
                </a:extLst>
              </p:cNvPr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11031101" y="5437895"/>
                <a:ext cx="4737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87" name="Input penna 286">
                <a:extLst>
                  <a:ext uri="{FF2B5EF4-FFF2-40B4-BE49-F238E27FC236}">
                    <a16:creationId xmlns:a16="http://schemas.microsoft.com/office/drawing/2014/main" id="{B4283B27-7F7C-4D78-929E-95CAE68CAF92}"/>
                  </a:ext>
                </a:extLst>
              </p14:cNvPr>
              <p14:cNvContentPartPr/>
              <p14:nvPr/>
            </p14:nvContentPartPr>
            <p14:xfrm>
              <a:off x="11557781" y="5454815"/>
              <a:ext cx="331560" cy="262080"/>
            </p14:xfrm>
          </p:contentPart>
        </mc:Choice>
        <mc:Fallback xmlns="">
          <p:pic>
            <p:nvPicPr>
              <p:cNvPr id="287" name="Input penna 286">
                <a:extLst>
                  <a:ext uri="{FF2B5EF4-FFF2-40B4-BE49-F238E27FC236}">
                    <a16:creationId xmlns:a16="http://schemas.microsoft.com/office/drawing/2014/main" id="{B4283B27-7F7C-4D78-929E-95CAE68CAF92}"/>
                  </a:ext>
                </a:extLst>
              </p:cNvPr>
              <p:cNvPicPr/>
              <p:nvPr/>
            </p:nvPicPr>
            <p:blipFill>
              <a:blip r:embed="rId517"/>
              <a:stretch>
                <a:fillRect/>
              </a:stretch>
            </p:blipFill>
            <p:spPr>
              <a:xfrm>
                <a:off x="11553461" y="5450495"/>
                <a:ext cx="34020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88" name="Input penna 287">
                <a:extLst>
                  <a:ext uri="{FF2B5EF4-FFF2-40B4-BE49-F238E27FC236}">
                    <a16:creationId xmlns:a16="http://schemas.microsoft.com/office/drawing/2014/main" id="{772899F8-F8D8-469F-8F3F-DAE8724497E5}"/>
                  </a:ext>
                </a:extLst>
              </p14:cNvPr>
              <p14:cNvContentPartPr/>
              <p14:nvPr/>
            </p14:nvContentPartPr>
            <p14:xfrm>
              <a:off x="146861" y="6068615"/>
              <a:ext cx="314280" cy="222120"/>
            </p14:xfrm>
          </p:contentPart>
        </mc:Choice>
        <mc:Fallback xmlns="">
          <p:pic>
            <p:nvPicPr>
              <p:cNvPr id="288" name="Input penna 287">
                <a:extLst>
                  <a:ext uri="{FF2B5EF4-FFF2-40B4-BE49-F238E27FC236}">
                    <a16:creationId xmlns:a16="http://schemas.microsoft.com/office/drawing/2014/main" id="{772899F8-F8D8-469F-8F3F-DAE8724497E5}"/>
                  </a:ext>
                </a:extLst>
              </p:cNvPr>
              <p:cNvPicPr/>
              <p:nvPr/>
            </p:nvPicPr>
            <p:blipFill>
              <a:blip r:embed="rId519"/>
              <a:stretch>
                <a:fillRect/>
              </a:stretch>
            </p:blipFill>
            <p:spPr>
              <a:xfrm>
                <a:off x="142541" y="6064295"/>
                <a:ext cx="3229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89" name="Input penna 288">
                <a:extLst>
                  <a:ext uri="{FF2B5EF4-FFF2-40B4-BE49-F238E27FC236}">
                    <a16:creationId xmlns:a16="http://schemas.microsoft.com/office/drawing/2014/main" id="{02CC67C3-6722-4A2E-BA51-B3EEB8ED6127}"/>
                  </a:ext>
                </a:extLst>
              </p14:cNvPr>
              <p14:cNvContentPartPr/>
              <p14:nvPr/>
            </p14:nvContentPartPr>
            <p14:xfrm>
              <a:off x="640781" y="6035495"/>
              <a:ext cx="365760" cy="240840"/>
            </p14:xfrm>
          </p:contentPart>
        </mc:Choice>
        <mc:Fallback xmlns="">
          <p:pic>
            <p:nvPicPr>
              <p:cNvPr id="289" name="Input penna 288">
                <a:extLst>
                  <a:ext uri="{FF2B5EF4-FFF2-40B4-BE49-F238E27FC236}">
                    <a16:creationId xmlns:a16="http://schemas.microsoft.com/office/drawing/2014/main" id="{02CC67C3-6722-4A2E-BA51-B3EEB8ED6127}"/>
                  </a:ext>
                </a:extLst>
              </p:cNvPr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636461" y="6031175"/>
                <a:ext cx="3744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90" name="Input penna 289">
                <a:extLst>
                  <a:ext uri="{FF2B5EF4-FFF2-40B4-BE49-F238E27FC236}">
                    <a16:creationId xmlns:a16="http://schemas.microsoft.com/office/drawing/2014/main" id="{8846991E-41DD-4BFA-8932-ECFC7D322191}"/>
                  </a:ext>
                </a:extLst>
              </p14:cNvPr>
              <p14:cNvContentPartPr/>
              <p14:nvPr/>
            </p14:nvContentPartPr>
            <p14:xfrm>
              <a:off x="911501" y="5607455"/>
              <a:ext cx="195840" cy="688320"/>
            </p14:xfrm>
          </p:contentPart>
        </mc:Choice>
        <mc:Fallback xmlns="">
          <p:pic>
            <p:nvPicPr>
              <p:cNvPr id="290" name="Input penna 289">
                <a:extLst>
                  <a:ext uri="{FF2B5EF4-FFF2-40B4-BE49-F238E27FC236}">
                    <a16:creationId xmlns:a16="http://schemas.microsoft.com/office/drawing/2014/main" id="{8846991E-41DD-4BFA-8932-ECFC7D322191}"/>
                  </a:ext>
                </a:extLst>
              </p:cNvPr>
              <p:cNvPicPr/>
              <p:nvPr/>
            </p:nvPicPr>
            <p:blipFill>
              <a:blip r:embed="rId523"/>
              <a:stretch>
                <a:fillRect/>
              </a:stretch>
            </p:blipFill>
            <p:spPr>
              <a:xfrm>
                <a:off x="907181" y="5603135"/>
                <a:ext cx="20448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93" name="Input penna 292">
                <a:extLst>
                  <a:ext uri="{FF2B5EF4-FFF2-40B4-BE49-F238E27FC236}">
                    <a16:creationId xmlns:a16="http://schemas.microsoft.com/office/drawing/2014/main" id="{8F26FFEB-72BA-4879-8D8C-538AC9F3552A}"/>
                  </a:ext>
                </a:extLst>
              </p14:cNvPr>
              <p14:cNvContentPartPr/>
              <p14:nvPr/>
            </p14:nvContentPartPr>
            <p14:xfrm>
              <a:off x="2751101" y="6145655"/>
              <a:ext cx="32400" cy="90360"/>
            </p14:xfrm>
          </p:contentPart>
        </mc:Choice>
        <mc:Fallback xmlns="">
          <p:pic>
            <p:nvPicPr>
              <p:cNvPr id="293" name="Input penna 292">
                <a:extLst>
                  <a:ext uri="{FF2B5EF4-FFF2-40B4-BE49-F238E27FC236}">
                    <a16:creationId xmlns:a16="http://schemas.microsoft.com/office/drawing/2014/main" id="{8F26FFEB-72BA-4879-8D8C-538AC9F3552A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2746781" y="6141335"/>
                <a:ext cx="4104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95" name="Input penna 294">
                <a:extLst>
                  <a:ext uri="{FF2B5EF4-FFF2-40B4-BE49-F238E27FC236}">
                    <a16:creationId xmlns:a16="http://schemas.microsoft.com/office/drawing/2014/main" id="{1250AB3F-297D-44F7-B5A0-8B918ADC7ED1}"/>
                  </a:ext>
                </a:extLst>
              </p14:cNvPr>
              <p14:cNvContentPartPr/>
              <p14:nvPr/>
            </p14:nvContentPartPr>
            <p14:xfrm>
              <a:off x="2726981" y="5993375"/>
              <a:ext cx="309240" cy="272520"/>
            </p14:xfrm>
          </p:contentPart>
        </mc:Choice>
        <mc:Fallback xmlns="">
          <p:pic>
            <p:nvPicPr>
              <p:cNvPr id="295" name="Input penna 294">
                <a:extLst>
                  <a:ext uri="{FF2B5EF4-FFF2-40B4-BE49-F238E27FC236}">
                    <a16:creationId xmlns:a16="http://schemas.microsoft.com/office/drawing/2014/main" id="{1250AB3F-297D-44F7-B5A0-8B918ADC7ED1}"/>
                  </a:ext>
                </a:extLst>
              </p:cNvPr>
              <p:cNvPicPr/>
              <p:nvPr/>
            </p:nvPicPr>
            <p:blipFill>
              <a:blip r:embed="rId531"/>
              <a:stretch>
                <a:fillRect/>
              </a:stretch>
            </p:blipFill>
            <p:spPr>
              <a:xfrm>
                <a:off x="2722661" y="5989055"/>
                <a:ext cx="3178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96" name="Input penna 295">
                <a:extLst>
                  <a:ext uri="{FF2B5EF4-FFF2-40B4-BE49-F238E27FC236}">
                    <a16:creationId xmlns:a16="http://schemas.microsoft.com/office/drawing/2014/main" id="{4713CE95-9CED-4A49-B957-E39A9121AFE4}"/>
                  </a:ext>
                </a:extLst>
              </p14:cNvPr>
              <p14:cNvContentPartPr/>
              <p14:nvPr/>
            </p14:nvContentPartPr>
            <p14:xfrm>
              <a:off x="3045581" y="5650295"/>
              <a:ext cx="187200" cy="610200"/>
            </p14:xfrm>
          </p:contentPart>
        </mc:Choice>
        <mc:Fallback xmlns="">
          <p:pic>
            <p:nvPicPr>
              <p:cNvPr id="296" name="Input penna 295">
                <a:extLst>
                  <a:ext uri="{FF2B5EF4-FFF2-40B4-BE49-F238E27FC236}">
                    <a16:creationId xmlns:a16="http://schemas.microsoft.com/office/drawing/2014/main" id="{4713CE95-9CED-4A49-B957-E39A9121AFE4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3041261" y="5645975"/>
                <a:ext cx="195840" cy="61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97" name="Input penna 296">
                <a:extLst>
                  <a:ext uri="{FF2B5EF4-FFF2-40B4-BE49-F238E27FC236}">
                    <a16:creationId xmlns:a16="http://schemas.microsoft.com/office/drawing/2014/main" id="{263D50AC-51A4-4A11-9B82-8585218AB68A}"/>
                  </a:ext>
                </a:extLst>
              </p14:cNvPr>
              <p14:cNvContentPartPr/>
              <p14:nvPr/>
            </p14:nvContentPartPr>
            <p14:xfrm>
              <a:off x="2913101" y="5914895"/>
              <a:ext cx="277920" cy="47520"/>
            </p14:xfrm>
          </p:contentPart>
        </mc:Choice>
        <mc:Fallback xmlns="">
          <p:pic>
            <p:nvPicPr>
              <p:cNvPr id="297" name="Input penna 296">
                <a:extLst>
                  <a:ext uri="{FF2B5EF4-FFF2-40B4-BE49-F238E27FC236}">
                    <a16:creationId xmlns:a16="http://schemas.microsoft.com/office/drawing/2014/main" id="{263D50AC-51A4-4A11-9B82-8585218AB68A}"/>
                  </a:ext>
                </a:extLst>
              </p:cNvPr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2908781" y="5910575"/>
                <a:ext cx="2865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98" name="Input penna 297">
                <a:extLst>
                  <a:ext uri="{FF2B5EF4-FFF2-40B4-BE49-F238E27FC236}">
                    <a16:creationId xmlns:a16="http://schemas.microsoft.com/office/drawing/2014/main" id="{00DEF665-FD5C-4F5E-872B-1F674B47CD50}"/>
                  </a:ext>
                </a:extLst>
              </p14:cNvPr>
              <p14:cNvContentPartPr/>
              <p14:nvPr/>
            </p14:nvContentPartPr>
            <p14:xfrm>
              <a:off x="3389381" y="5640215"/>
              <a:ext cx="211680" cy="623880"/>
            </p14:xfrm>
          </p:contentPart>
        </mc:Choice>
        <mc:Fallback xmlns="">
          <p:pic>
            <p:nvPicPr>
              <p:cNvPr id="298" name="Input penna 297">
                <a:extLst>
                  <a:ext uri="{FF2B5EF4-FFF2-40B4-BE49-F238E27FC236}">
                    <a16:creationId xmlns:a16="http://schemas.microsoft.com/office/drawing/2014/main" id="{00DEF665-FD5C-4F5E-872B-1F674B47CD50}"/>
                  </a:ext>
                </a:extLst>
              </p:cNvPr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3385061" y="5635895"/>
                <a:ext cx="220320" cy="6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99" name="Input penna 298">
                <a:extLst>
                  <a:ext uri="{FF2B5EF4-FFF2-40B4-BE49-F238E27FC236}">
                    <a16:creationId xmlns:a16="http://schemas.microsoft.com/office/drawing/2014/main" id="{DFB0AC3A-A058-472C-8B7A-90BAB8195A07}"/>
                  </a:ext>
                </a:extLst>
              </p14:cNvPr>
              <p14:cNvContentPartPr/>
              <p14:nvPr/>
            </p14:nvContentPartPr>
            <p14:xfrm>
              <a:off x="3173021" y="5869895"/>
              <a:ext cx="383040" cy="57600"/>
            </p14:xfrm>
          </p:contentPart>
        </mc:Choice>
        <mc:Fallback xmlns="">
          <p:pic>
            <p:nvPicPr>
              <p:cNvPr id="299" name="Input penna 298">
                <a:extLst>
                  <a:ext uri="{FF2B5EF4-FFF2-40B4-BE49-F238E27FC236}">
                    <a16:creationId xmlns:a16="http://schemas.microsoft.com/office/drawing/2014/main" id="{DFB0AC3A-A058-472C-8B7A-90BAB8195A07}"/>
                  </a:ext>
                </a:extLst>
              </p:cNvPr>
              <p:cNvPicPr/>
              <p:nvPr/>
            </p:nvPicPr>
            <p:blipFill>
              <a:blip r:embed="rId539"/>
              <a:stretch>
                <a:fillRect/>
              </a:stretch>
            </p:blipFill>
            <p:spPr>
              <a:xfrm>
                <a:off x="3168701" y="5865575"/>
                <a:ext cx="39168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00" name="Input penna 299">
                <a:extLst>
                  <a:ext uri="{FF2B5EF4-FFF2-40B4-BE49-F238E27FC236}">
                    <a16:creationId xmlns:a16="http://schemas.microsoft.com/office/drawing/2014/main" id="{7FE88595-BA37-4C1C-A697-E3F68A053CA8}"/>
                  </a:ext>
                </a:extLst>
              </p14:cNvPr>
              <p14:cNvContentPartPr/>
              <p14:nvPr/>
            </p14:nvContentPartPr>
            <p14:xfrm>
              <a:off x="3696461" y="6017495"/>
              <a:ext cx="278640" cy="255600"/>
            </p14:xfrm>
          </p:contentPart>
        </mc:Choice>
        <mc:Fallback xmlns="">
          <p:pic>
            <p:nvPicPr>
              <p:cNvPr id="300" name="Input penna 299">
                <a:extLst>
                  <a:ext uri="{FF2B5EF4-FFF2-40B4-BE49-F238E27FC236}">
                    <a16:creationId xmlns:a16="http://schemas.microsoft.com/office/drawing/2014/main" id="{7FE88595-BA37-4C1C-A697-E3F68A053CA8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3692141" y="6013175"/>
                <a:ext cx="2872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01" name="Input penna 300">
                <a:extLst>
                  <a:ext uri="{FF2B5EF4-FFF2-40B4-BE49-F238E27FC236}">
                    <a16:creationId xmlns:a16="http://schemas.microsoft.com/office/drawing/2014/main" id="{5A67E24C-7168-41D6-9312-A8FCBBCB58E5}"/>
                  </a:ext>
                </a:extLst>
              </p14:cNvPr>
              <p14:cNvContentPartPr/>
              <p14:nvPr/>
            </p14:nvContentPartPr>
            <p14:xfrm>
              <a:off x="4341941" y="6029375"/>
              <a:ext cx="278640" cy="168120"/>
            </p14:xfrm>
          </p:contentPart>
        </mc:Choice>
        <mc:Fallback xmlns="">
          <p:pic>
            <p:nvPicPr>
              <p:cNvPr id="301" name="Input penna 300">
                <a:extLst>
                  <a:ext uri="{FF2B5EF4-FFF2-40B4-BE49-F238E27FC236}">
                    <a16:creationId xmlns:a16="http://schemas.microsoft.com/office/drawing/2014/main" id="{5A67E24C-7168-41D6-9312-A8FCBBCB58E5}"/>
                  </a:ext>
                </a:extLst>
              </p:cNvPr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4337621" y="6025055"/>
                <a:ext cx="28728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02" name="Input penna 301">
                <a:extLst>
                  <a:ext uri="{FF2B5EF4-FFF2-40B4-BE49-F238E27FC236}">
                    <a16:creationId xmlns:a16="http://schemas.microsoft.com/office/drawing/2014/main" id="{320AC5FF-7252-49E2-B264-ED07DDCFAEB5}"/>
                  </a:ext>
                </a:extLst>
              </p14:cNvPr>
              <p14:cNvContentPartPr/>
              <p14:nvPr/>
            </p14:nvContentPartPr>
            <p14:xfrm>
              <a:off x="4510421" y="5736335"/>
              <a:ext cx="413280" cy="501840"/>
            </p14:xfrm>
          </p:contentPart>
        </mc:Choice>
        <mc:Fallback xmlns="">
          <p:pic>
            <p:nvPicPr>
              <p:cNvPr id="302" name="Input penna 301">
                <a:extLst>
                  <a:ext uri="{FF2B5EF4-FFF2-40B4-BE49-F238E27FC236}">
                    <a16:creationId xmlns:a16="http://schemas.microsoft.com/office/drawing/2014/main" id="{320AC5FF-7252-49E2-B264-ED07DDCFAEB5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4506101" y="5732015"/>
                <a:ext cx="42192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303" name="Input penna 302">
                <a:extLst>
                  <a:ext uri="{FF2B5EF4-FFF2-40B4-BE49-F238E27FC236}">
                    <a16:creationId xmlns:a16="http://schemas.microsoft.com/office/drawing/2014/main" id="{64CC7334-3926-4868-BF81-B77D9C762C36}"/>
                  </a:ext>
                </a:extLst>
              </p14:cNvPr>
              <p14:cNvContentPartPr/>
              <p14:nvPr/>
            </p14:nvContentPartPr>
            <p14:xfrm>
              <a:off x="4988141" y="5937575"/>
              <a:ext cx="91080" cy="286200"/>
            </p14:xfrm>
          </p:contentPart>
        </mc:Choice>
        <mc:Fallback xmlns="">
          <p:pic>
            <p:nvPicPr>
              <p:cNvPr id="303" name="Input penna 302">
                <a:extLst>
                  <a:ext uri="{FF2B5EF4-FFF2-40B4-BE49-F238E27FC236}">
                    <a16:creationId xmlns:a16="http://schemas.microsoft.com/office/drawing/2014/main" id="{64CC7334-3926-4868-BF81-B77D9C762C36}"/>
                  </a:ext>
                </a:extLst>
              </p:cNvPr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4983821" y="5933255"/>
                <a:ext cx="9972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304" name="Input penna 303">
                <a:extLst>
                  <a:ext uri="{FF2B5EF4-FFF2-40B4-BE49-F238E27FC236}">
                    <a16:creationId xmlns:a16="http://schemas.microsoft.com/office/drawing/2014/main" id="{5353F107-80B6-4268-B60E-5326E745D473}"/>
                  </a:ext>
                </a:extLst>
              </p14:cNvPr>
              <p14:cNvContentPartPr/>
              <p14:nvPr/>
            </p14:nvContentPartPr>
            <p14:xfrm>
              <a:off x="5209541" y="6002375"/>
              <a:ext cx="512280" cy="283680"/>
            </p14:xfrm>
          </p:contentPart>
        </mc:Choice>
        <mc:Fallback xmlns="">
          <p:pic>
            <p:nvPicPr>
              <p:cNvPr id="304" name="Input penna 303">
                <a:extLst>
                  <a:ext uri="{FF2B5EF4-FFF2-40B4-BE49-F238E27FC236}">
                    <a16:creationId xmlns:a16="http://schemas.microsoft.com/office/drawing/2014/main" id="{5353F107-80B6-4268-B60E-5326E745D473}"/>
                  </a:ext>
                </a:extLst>
              </p:cNvPr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5205221" y="5998055"/>
                <a:ext cx="52092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305" name="Input penna 304">
                <a:extLst>
                  <a:ext uri="{FF2B5EF4-FFF2-40B4-BE49-F238E27FC236}">
                    <a16:creationId xmlns:a16="http://schemas.microsoft.com/office/drawing/2014/main" id="{56242847-3BF1-4C60-A2F9-0A5FAC91A3E4}"/>
                  </a:ext>
                </a:extLst>
              </p14:cNvPr>
              <p14:cNvContentPartPr/>
              <p14:nvPr/>
            </p14:nvContentPartPr>
            <p14:xfrm>
              <a:off x="5836661" y="6039095"/>
              <a:ext cx="938880" cy="281880"/>
            </p14:xfrm>
          </p:contentPart>
        </mc:Choice>
        <mc:Fallback xmlns="">
          <p:pic>
            <p:nvPicPr>
              <p:cNvPr id="305" name="Input penna 304">
                <a:extLst>
                  <a:ext uri="{FF2B5EF4-FFF2-40B4-BE49-F238E27FC236}">
                    <a16:creationId xmlns:a16="http://schemas.microsoft.com/office/drawing/2014/main" id="{56242847-3BF1-4C60-A2F9-0A5FAC91A3E4}"/>
                  </a:ext>
                </a:extLst>
              </p:cNvPr>
              <p:cNvPicPr/>
              <p:nvPr/>
            </p:nvPicPr>
            <p:blipFill>
              <a:blip r:embed="rId551"/>
              <a:stretch>
                <a:fillRect/>
              </a:stretch>
            </p:blipFill>
            <p:spPr>
              <a:xfrm>
                <a:off x="5832341" y="6034775"/>
                <a:ext cx="947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306" name="Input penna 305">
                <a:extLst>
                  <a:ext uri="{FF2B5EF4-FFF2-40B4-BE49-F238E27FC236}">
                    <a16:creationId xmlns:a16="http://schemas.microsoft.com/office/drawing/2014/main" id="{E7A8BC15-5FA9-4687-B643-91FB482EF35E}"/>
                  </a:ext>
                </a:extLst>
              </p14:cNvPr>
              <p14:cNvContentPartPr/>
              <p14:nvPr/>
            </p14:nvContentPartPr>
            <p14:xfrm>
              <a:off x="6732341" y="6077975"/>
              <a:ext cx="580320" cy="253800"/>
            </p14:xfrm>
          </p:contentPart>
        </mc:Choice>
        <mc:Fallback xmlns="">
          <p:pic>
            <p:nvPicPr>
              <p:cNvPr id="306" name="Input penna 305">
                <a:extLst>
                  <a:ext uri="{FF2B5EF4-FFF2-40B4-BE49-F238E27FC236}">
                    <a16:creationId xmlns:a16="http://schemas.microsoft.com/office/drawing/2014/main" id="{E7A8BC15-5FA9-4687-B643-91FB482EF35E}"/>
                  </a:ext>
                </a:extLst>
              </p:cNvPr>
              <p:cNvPicPr/>
              <p:nvPr/>
            </p:nvPicPr>
            <p:blipFill>
              <a:blip r:embed="rId553"/>
              <a:stretch>
                <a:fillRect/>
              </a:stretch>
            </p:blipFill>
            <p:spPr>
              <a:xfrm>
                <a:off x="6728021" y="6073655"/>
                <a:ext cx="5889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307" name="Input penna 306">
                <a:extLst>
                  <a:ext uri="{FF2B5EF4-FFF2-40B4-BE49-F238E27FC236}">
                    <a16:creationId xmlns:a16="http://schemas.microsoft.com/office/drawing/2014/main" id="{BDD5FBF3-D70E-42B1-BF91-0B36A1E43DCF}"/>
                  </a:ext>
                </a:extLst>
              </p14:cNvPr>
              <p14:cNvContentPartPr/>
              <p14:nvPr/>
            </p14:nvContentPartPr>
            <p14:xfrm>
              <a:off x="7405541" y="6090935"/>
              <a:ext cx="239400" cy="221040"/>
            </p14:xfrm>
          </p:contentPart>
        </mc:Choice>
        <mc:Fallback xmlns="">
          <p:pic>
            <p:nvPicPr>
              <p:cNvPr id="307" name="Input penna 306">
                <a:extLst>
                  <a:ext uri="{FF2B5EF4-FFF2-40B4-BE49-F238E27FC236}">
                    <a16:creationId xmlns:a16="http://schemas.microsoft.com/office/drawing/2014/main" id="{BDD5FBF3-D70E-42B1-BF91-0B36A1E43DCF}"/>
                  </a:ext>
                </a:extLst>
              </p:cNvPr>
              <p:cNvPicPr/>
              <p:nvPr/>
            </p:nvPicPr>
            <p:blipFill>
              <a:blip r:embed="rId555"/>
              <a:stretch>
                <a:fillRect/>
              </a:stretch>
            </p:blipFill>
            <p:spPr>
              <a:xfrm>
                <a:off x="7401221" y="6086615"/>
                <a:ext cx="2480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308" name="Input penna 307">
                <a:extLst>
                  <a:ext uri="{FF2B5EF4-FFF2-40B4-BE49-F238E27FC236}">
                    <a16:creationId xmlns:a16="http://schemas.microsoft.com/office/drawing/2014/main" id="{C6AF2006-7122-44DA-A8E3-10478A092FFC}"/>
                  </a:ext>
                </a:extLst>
              </p14:cNvPr>
              <p14:cNvContentPartPr/>
              <p14:nvPr/>
            </p14:nvContentPartPr>
            <p14:xfrm>
              <a:off x="7751141" y="6147815"/>
              <a:ext cx="226440" cy="245520"/>
            </p14:xfrm>
          </p:contentPart>
        </mc:Choice>
        <mc:Fallback xmlns="">
          <p:pic>
            <p:nvPicPr>
              <p:cNvPr id="308" name="Input penna 307">
                <a:extLst>
                  <a:ext uri="{FF2B5EF4-FFF2-40B4-BE49-F238E27FC236}">
                    <a16:creationId xmlns:a16="http://schemas.microsoft.com/office/drawing/2014/main" id="{C6AF2006-7122-44DA-A8E3-10478A092FFC}"/>
                  </a:ext>
                </a:extLst>
              </p:cNvPr>
              <p:cNvPicPr/>
              <p:nvPr/>
            </p:nvPicPr>
            <p:blipFill>
              <a:blip r:embed="rId557"/>
              <a:stretch>
                <a:fillRect/>
              </a:stretch>
            </p:blipFill>
            <p:spPr>
              <a:xfrm>
                <a:off x="7746821" y="6143495"/>
                <a:ext cx="2350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309" name="Input penna 308">
                <a:extLst>
                  <a:ext uri="{FF2B5EF4-FFF2-40B4-BE49-F238E27FC236}">
                    <a16:creationId xmlns:a16="http://schemas.microsoft.com/office/drawing/2014/main" id="{858B8EB1-AAD2-4C81-B462-7158E7054A44}"/>
                  </a:ext>
                </a:extLst>
              </p14:cNvPr>
              <p14:cNvContentPartPr/>
              <p14:nvPr/>
            </p14:nvContentPartPr>
            <p14:xfrm>
              <a:off x="8199341" y="5738135"/>
              <a:ext cx="187560" cy="585720"/>
            </p14:xfrm>
          </p:contentPart>
        </mc:Choice>
        <mc:Fallback xmlns="">
          <p:pic>
            <p:nvPicPr>
              <p:cNvPr id="309" name="Input penna 308">
                <a:extLst>
                  <a:ext uri="{FF2B5EF4-FFF2-40B4-BE49-F238E27FC236}">
                    <a16:creationId xmlns:a16="http://schemas.microsoft.com/office/drawing/2014/main" id="{858B8EB1-AAD2-4C81-B462-7158E7054A44}"/>
                  </a:ext>
                </a:extLst>
              </p:cNvPr>
              <p:cNvPicPr/>
              <p:nvPr/>
            </p:nvPicPr>
            <p:blipFill>
              <a:blip r:embed="rId559"/>
              <a:stretch>
                <a:fillRect/>
              </a:stretch>
            </p:blipFill>
            <p:spPr>
              <a:xfrm>
                <a:off x="8195021" y="5733815"/>
                <a:ext cx="196200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310" name="Input penna 309">
                <a:extLst>
                  <a:ext uri="{FF2B5EF4-FFF2-40B4-BE49-F238E27FC236}">
                    <a16:creationId xmlns:a16="http://schemas.microsoft.com/office/drawing/2014/main" id="{CA0797CC-3586-45C6-A65E-8E64F5CA39FF}"/>
                  </a:ext>
                </a:extLst>
              </p14:cNvPr>
              <p14:cNvContentPartPr/>
              <p14:nvPr/>
            </p14:nvContentPartPr>
            <p14:xfrm>
              <a:off x="8007821" y="5994815"/>
              <a:ext cx="425880" cy="33840"/>
            </p14:xfrm>
          </p:contentPart>
        </mc:Choice>
        <mc:Fallback xmlns="">
          <p:pic>
            <p:nvPicPr>
              <p:cNvPr id="310" name="Input penna 309">
                <a:extLst>
                  <a:ext uri="{FF2B5EF4-FFF2-40B4-BE49-F238E27FC236}">
                    <a16:creationId xmlns:a16="http://schemas.microsoft.com/office/drawing/2014/main" id="{CA0797CC-3586-45C6-A65E-8E64F5CA39FF}"/>
                  </a:ext>
                </a:extLst>
              </p:cNvPr>
              <p:cNvPicPr/>
              <p:nvPr/>
            </p:nvPicPr>
            <p:blipFill>
              <a:blip r:embed="rId561"/>
              <a:stretch>
                <a:fillRect/>
              </a:stretch>
            </p:blipFill>
            <p:spPr>
              <a:xfrm>
                <a:off x="8003501" y="5990495"/>
                <a:ext cx="4345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311" name="Input penna 310">
                <a:extLst>
                  <a:ext uri="{FF2B5EF4-FFF2-40B4-BE49-F238E27FC236}">
                    <a16:creationId xmlns:a16="http://schemas.microsoft.com/office/drawing/2014/main" id="{1BE82033-DD36-42C4-9382-65A1FC122179}"/>
                  </a:ext>
                </a:extLst>
              </p14:cNvPr>
              <p14:cNvContentPartPr/>
              <p14:nvPr/>
            </p14:nvContentPartPr>
            <p14:xfrm>
              <a:off x="8450981" y="6078695"/>
              <a:ext cx="281160" cy="299160"/>
            </p14:xfrm>
          </p:contentPart>
        </mc:Choice>
        <mc:Fallback xmlns="">
          <p:pic>
            <p:nvPicPr>
              <p:cNvPr id="311" name="Input penna 310">
                <a:extLst>
                  <a:ext uri="{FF2B5EF4-FFF2-40B4-BE49-F238E27FC236}">
                    <a16:creationId xmlns:a16="http://schemas.microsoft.com/office/drawing/2014/main" id="{1BE82033-DD36-42C4-9382-65A1FC122179}"/>
                  </a:ext>
                </a:extLst>
              </p:cNvPr>
              <p:cNvPicPr/>
              <p:nvPr/>
            </p:nvPicPr>
            <p:blipFill>
              <a:blip r:embed="rId563"/>
              <a:stretch>
                <a:fillRect/>
              </a:stretch>
            </p:blipFill>
            <p:spPr>
              <a:xfrm>
                <a:off x="8446661" y="6074375"/>
                <a:ext cx="28980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312" name="Input penna 311">
                <a:extLst>
                  <a:ext uri="{FF2B5EF4-FFF2-40B4-BE49-F238E27FC236}">
                    <a16:creationId xmlns:a16="http://schemas.microsoft.com/office/drawing/2014/main" id="{433FD3F7-53D5-4B55-B184-0E40A3600520}"/>
                  </a:ext>
                </a:extLst>
              </p14:cNvPr>
              <p14:cNvContentPartPr/>
              <p14:nvPr/>
            </p14:nvContentPartPr>
            <p14:xfrm>
              <a:off x="8880821" y="6436895"/>
              <a:ext cx="48960" cy="14040"/>
            </p14:xfrm>
          </p:contentPart>
        </mc:Choice>
        <mc:Fallback xmlns="">
          <p:pic>
            <p:nvPicPr>
              <p:cNvPr id="312" name="Input penna 311">
                <a:extLst>
                  <a:ext uri="{FF2B5EF4-FFF2-40B4-BE49-F238E27FC236}">
                    <a16:creationId xmlns:a16="http://schemas.microsoft.com/office/drawing/2014/main" id="{433FD3F7-53D5-4B55-B184-0E40A3600520}"/>
                  </a:ext>
                </a:extLst>
              </p:cNvPr>
              <p:cNvPicPr/>
              <p:nvPr/>
            </p:nvPicPr>
            <p:blipFill>
              <a:blip r:embed="rId565"/>
              <a:stretch>
                <a:fillRect/>
              </a:stretch>
            </p:blipFill>
            <p:spPr>
              <a:xfrm>
                <a:off x="8876501" y="6432575"/>
                <a:ext cx="576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52" name="Input penna 251">
                <a:extLst>
                  <a:ext uri="{FF2B5EF4-FFF2-40B4-BE49-F238E27FC236}">
                    <a16:creationId xmlns:a16="http://schemas.microsoft.com/office/drawing/2014/main" id="{7DACAE3D-984C-4E8C-95CA-0AF0ADC17797}"/>
                  </a:ext>
                </a:extLst>
              </p14:cNvPr>
              <p14:cNvContentPartPr/>
              <p14:nvPr/>
            </p14:nvContentPartPr>
            <p14:xfrm>
              <a:off x="9310920" y="1239836"/>
              <a:ext cx="108360" cy="146880"/>
            </p14:xfrm>
          </p:contentPart>
        </mc:Choice>
        <mc:Fallback xmlns="">
          <p:pic>
            <p:nvPicPr>
              <p:cNvPr id="252" name="Input penna 251">
                <a:extLst>
                  <a:ext uri="{FF2B5EF4-FFF2-40B4-BE49-F238E27FC236}">
                    <a16:creationId xmlns:a16="http://schemas.microsoft.com/office/drawing/2014/main" id="{7DACAE3D-984C-4E8C-95CA-0AF0ADC17797}"/>
                  </a:ext>
                </a:extLst>
              </p:cNvPr>
              <p:cNvPicPr/>
              <p:nvPr/>
            </p:nvPicPr>
            <p:blipFill>
              <a:blip r:embed="rId567"/>
              <a:stretch>
                <a:fillRect/>
              </a:stretch>
            </p:blipFill>
            <p:spPr>
              <a:xfrm>
                <a:off x="9306600" y="1235516"/>
                <a:ext cx="1170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1EA3B2D0-307D-4CF2-8872-6C697BAF75F0}"/>
                  </a:ext>
                </a:extLst>
              </p14:cNvPr>
              <p14:cNvContentPartPr/>
              <p14:nvPr/>
            </p14:nvContentPartPr>
            <p14:xfrm>
              <a:off x="11344200" y="2121836"/>
              <a:ext cx="113760" cy="9324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1EA3B2D0-307D-4CF2-8872-6C697BAF75F0}"/>
                  </a:ext>
                </a:extLst>
              </p:cNvPr>
              <p:cNvPicPr/>
              <p:nvPr/>
            </p:nvPicPr>
            <p:blipFill>
              <a:blip r:embed="rId569"/>
              <a:stretch>
                <a:fillRect/>
              </a:stretch>
            </p:blipFill>
            <p:spPr>
              <a:xfrm>
                <a:off x="11339880" y="2117516"/>
                <a:ext cx="122400" cy="10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uppo 54">
            <a:extLst>
              <a:ext uri="{FF2B5EF4-FFF2-40B4-BE49-F238E27FC236}">
                <a16:creationId xmlns:a16="http://schemas.microsoft.com/office/drawing/2014/main" id="{F6E846E0-E565-49AF-97DC-D7090B3EDFD1}"/>
              </a:ext>
            </a:extLst>
          </p:cNvPr>
          <p:cNvGrpSpPr/>
          <p:nvPr/>
        </p:nvGrpSpPr>
        <p:grpSpPr>
          <a:xfrm>
            <a:off x="1500756" y="5932457"/>
            <a:ext cx="1078560" cy="344520"/>
            <a:chOff x="1500756" y="5932457"/>
            <a:chExt cx="107856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403AAF6A-A7AC-4D71-94D9-E55852E39494}"/>
                    </a:ext>
                  </a:extLst>
                </p14:cNvPr>
                <p14:cNvContentPartPr/>
                <p14:nvPr/>
              </p14:nvContentPartPr>
              <p14:xfrm>
                <a:off x="1500756" y="5932457"/>
                <a:ext cx="197640" cy="3286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403AAF6A-A7AC-4D71-94D9-E55852E39494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1496436" y="5928137"/>
                  <a:ext cx="2062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666348C9-D401-4ECA-8DEA-AD338650CFD5}"/>
                    </a:ext>
                  </a:extLst>
                </p14:cNvPr>
                <p14:cNvContentPartPr/>
                <p14:nvPr/>
              </p14:nvContentPartPr>
              <p14:xfrm>
                <a:off x="1682196" y="6006257"/>
                <a:ext cx="131040" cy="2707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666348C9-D401-4ECA-8DEA-AD338650CFD5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1677876" y="6001937"/>
                  <a:ext cx="1396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4DDD8AF7-91A2-46E8-9F73-064A8C67F941}"/>
                    </a:ext>
                  </a:extLst>
                </p14:cNvPr>
                <p14:cNvContentPartPr/>
                <p14:nvPr/>
              </p14:nvContentPartPr>
              <p14:xfrm>
                <a:off x="1825116" y="5977817"/>
                <a:ext cx="379080" cy="22860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4DDD8AF7-91A2-46E8-9F73-064A8C67F941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1820796" y="5973497"/>
                  <a:ext cx="3877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2C13C887-EE22-4EA2-8D73-BB671228815B}"/>
                    </a:ext>
                  </a:extLst>
                </p14:cNvPr>
                <p14:cNvContentPartPr/>
                <p14:nvPr/>
              </p14:nvContentPartPr>
              <p14:xfrm>
                <a:off x="2288436" y="5996897"/>
                <a:ext cx="290880" cy="2592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2C13C887-EE22-4EA2-8D73-BB671228815B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2284116" y="5992577"/>
                  <a:ext cx="299520" cy="267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19418A2E-178E-4FA0-836E-AF8EC9C58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7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1"/>
    </mc:Choice>
    <mc:Fallback xmlns="">
      <p:transition spd="slow" advTm="2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7" x="12011025" y="3176588"/>
          <p14:tracePt t="479" x="11526838" y="3076575"/>
          <p14:tracePt t="483" x="11295063" y="3046413"/>
          <p14:tracePt t="494" x="11022013" y="2995613"/>
          <p14:tracePt t="498" x="10679113" y="2944813"/>
          <p14:tracePt t="508" x="10437813" y="2944813"/>
          <p14:tracePt t="513" x="10215563" y="2944813"/>
          <p14:tracePt t="518" x="9863138" y="2944813"/>
          <p14:tracePt t="528" x="9509125" y="2984500"/>
          <p14:tracePt t="533" x="9055100" y="3086100"/>
          <p14:tracePt t="542" x="8561388" y="3217863"/>
          <p14:tracePt t="548" x="8088313" y="3297238"/>
          <p14:tracePt t="558" x="7653338" y="3389313"/>
          <p14:tracePt t="563" x="7270750" y="3498850"/>
          <p14:tracePt t="574" x="6937375" y="3530600"/>
          <p14:tracePt t="578" x="6867525" y="3540125"/>
          <p14:tracePt t="583" x="6726238" y="3540125"/>
          <p14:tracePt t="592" x="6594475" y="3540125"/>
          <p14:tracePt t="598" x="6484938" y="3540125"/>
          <p14:tracePt t="608" x="6443663" y="3540125"/>
          <p14:tracePt t="613" x="6413500" y="3530600"/>
          <p14:tracePt t="625" x="6392863" y="3530600"/>
          <p14:tracePt t="627" x="6362700" y="3519488"/>
          <p14:tracePt t="637" x="6353175" y="3509963"/>
          <p14:tracePt t="643" x="6343650" y="3509963"/>
          <p14:tracePt t="653" x="6332538" y="3509963"/>
          <p14:tracePt t="658" x="6323013" y="3509963"/>
          <p14:tracePt t="663" x="6313488" y="3498850"/>
          <p14:tracePt t="675" x="6302375" y="3489325"/>
          <p14:tracePt t="690" x="6292850" y="3479800"/>
          <p14:tracePt t="703" x="6292850" y="3468688"/>
          <p14:tracePt t="738" x="6292850" y="3459163"/>
          <p14:tracePt t="759" x="6292850" y="3449638"/>
          <p14:tracePt t="26494" x="6323013" y="3438525"/>
          <p14:tracePt t="26504" x="6383338" y="3438525"/>
          <p14:tracePt t="26514" x="6564313" y="3419475"/>
          <p14:tracePt t="26525" x="6686550" y="3398838"/>
          <p14:tracePt t="26535" x="6777038" y="3398838"/>
          <p14:tracePt t="26539" x="6846888" y="3389313"/>
          <p14:tracePt t="26548" x="6918325" y="3378200"/>
          <p14:tracePt t="26553" x="7018338" y="3378200"/>
          <p14:tracePt t="26563" x="7210425" y="3359150"/>
          <p14:tracePt t="26569" x="7310438" y="3359150"/>
          <p14:tracePt t="26573" x="7381875" y="3338513"/>
          <p14:tracePt t="26583" x="7481888" y="3327400"/>
          <p14:tracePt t="26588" x="7634288" y="3327400"/>
          <p14:tracePt t="26596" x="7754938" y="3359150"/>
          <p14:tracePt t="26603" x="7824788" y="3378200"/>
          <p14:tracePt t="26614" x="7886700" y="3419475"/>
          <p14:tracePt t="26618" x="7947025" y="3449638"/>
          <p14:tracePt t="26623" x="7986713" y="3479800"/>
          <p14:tracePt t="26633" x="8037513" y="3509963"/>
          <p14:tracePt t="26638" x="8077200" y="3530600"/>
          <p14:tracePt t="26648" x="8097838" y="3549650"/>
          <p14:tracePt t="26653" x="8107363" y="3560763"/>
          <p14:tracePt t="26664" x="8118475" y="3579813"/>
          <p14:tracePt t="26944" x="8148638" y="3570288"/>
          <p14:tracePt t="26956" x="8178800" y="3540125"/>
          <p14:tracePt t="26964" x="8239125" y="3498850"/>
          <p14:tracePt t="26972" x="8278813" y="3479800"/>
          <p14:tracePt t="26974" x="8350250" y="3449638"/>
          <p14:tracePt t="26985" x="8410575" y="3408363"/>
          <p14:tracePt t="26988" x="8470900" y="3378200"/>
          <p14:tracePt t="26996" x="8540750" y="3359150"/>
          <p14:tracePt t="27003" x="8612188" y="3338513"/>
          <p14:tracePt t="27013" x="8672513" y="3317875"/>
          <p14:tracePt t="27018" x="8783638" y="3287713"/>
          <p14:tracePt t="27023" x="8874125" y="3287713"/>
          <p14:tracePt t="27033" x="8913813" y="3287713"/>
          <p14:tracePt t="27038" x="8945563" y="3287713"/>
          <p14:tracePt t="27049" x="8955088" y="3287713"/>
          <p14:tracePt t="27053" x="8975725" y="3287713"/>
          <p14:tracePt t="27063" x="8994775" y="3287713"/>
          <p14:tracePt t="27113" x="9005888" y="3287713"/>
          <p14:tracePt t="27122" x="9015413" y="3287713"/>
          <p14:tracePt t="27130" x="9075738" y="3257550"/>
          <p14:tracePt t="27133" x="9288463" y="3167063"/>
          <p14:tracePt t="27148" x="9490075" y="3116263"/>
          <p14:tracePt t="27153" x="9529763" y="3116263"/>
          <p14:tracePt t="27163" x="9590088" y="3116263"/>
          <p14:tracePt t="27173" x="9661525" y="3125788"/>
          <p14:tracePt t="27179" x="9771063" y="3146425"/>
          <p14:tracePt t="27183" x="9863138" y="3197225"/>
          <p14:tracePt t="27196" x="9902825" y="3206750"/>
          <p14:tracePt t="27198" x="9942513" y="3217863"/>
          <p14:tracePt t="27209" x="9963150" y="3236913"/>
          <p14:tracePt t="27213" x="9993313" y="3267075"/>
          <p14:tracePt t="27223" x="10013950" y="3287713"/>
          <p14:tracePt t="27229" x="10034588" y="3317875"/>
          <p14:tracePt t="27233" x="10044113" y="3359150"/>
          <p14:tracePt t="27248" x="10053638" y="3389313"/>
          <p14:tracePt t="27250" x="10064750" y="3449638"/>
          <p14:tracePt t="27545" x="10194925" y="3368675"/>
          <p14:tracePt t="27551" x="10296525" y="3317875"/>
          <p14:tracePt t="27554" x="10407650" y="3297238"/>
          <p14:tracePt t="27564" x="10528300" y="3278188"/>
          <p14:tracePt t="27573" x="10669588" y="3278188"/>
          <p14:tracePt t="27580" x="10739438" y="3267075"/>
          <p14:tracePt t="27583" x="10799763" y="3257550"/>
          <p14:tracePt t="27597" x="10871200" y="3257550"/>
          <p14:tracePt t="27599" x="10922000" y="3248025"/>
          <p14:tracePt t="27609" x="10952163" y="3248025"/>
          <p14:tracePt t="27614" x="10982325" y="3248025"/>
          <p14:tracePt t="27623" x="11031538" y="3236913"/>
          <p14:tracePt t="27630" x="11093450" y="3217863"/>
          <p14:tracePt t="27634" x="11142663" y="3197225"/>
          <p14:tracePt t="27647" x="11193463" y="3187700"/>
          <p14:tracePt t="27653" x="11223625" y="3187700"/>
          <p14:tracePt t="27659" x="11274425" y="3187700"/>
          <p14:tracePt t="27664" x="11374438" y="3197225"/>
          <p14:tracePt t="27673" x="11415713" y="3227388"/>
          <p14:tracePt t="27680" x="11476038" y="3257550"/>
          <p14:tracePt t="27688" x="11506200" y="3278188"/>
          <p14:tracePt t="27697" x="11515725" y="3308350"/>
          <p14:tracePt t="27703" x="11557000" y="3359150"/>
          <p14:tracePt t="27709" x="11566525" y="3378200"/>
          <p14:tracePt t="27714" x="11566525" y="3398838"/>
          <p14:tracePt t="27723" x="11566525" y="3408363"/>
          <p14:tracePt t="27734" x="11566525" y="3419475"/>
          <p14:tracePt t="27748" x="11566525" y="3429000"/>
          <p14:tracePt t="27759" x="11557000" y="3429000"/>
          <p14:tracePt t="27768" x="11545888" y="3429000"/>
          <p14:tracePt t="27783" x="11536363" y="3429000"/>
          <p14:tracePt t="27798" x="11536363" y="3419475"/>
          <p14:tracePt t="27883" x="11526838" y="3419475"/>
          <p14:tracePt t="27934" x="11515725" y="3429000"/>
          <p14:tracePt t="27973" x="11506200" y="3429000"/>
          <p14:tracePt t="28010" x="11496675" y="3429000"/>
          <p14:tracePt t="28284" x="11536363" y="3429000"/>
          <p14:tracePt t="28292" x="11596688" y="3438525"/>
          <p14:tracePt t="28300" x="11626850" y="3438525"/>
          <p14:tracePt t="28306" x="11668125" y="3449638"/>
          <p14:tracePt t="28317" x="11677650" y="3449638"/>
          <p14:tracePt t="28319" x="11698288" y="3449638"/>
          <p14:tracePt t="28353" x="11707813" y="3449638"/>
          <p14:tracePt t="28368" x="11728450" y="3449638"/>
          <p14:tracePt t="28378" x="11747500" y="3438525"/>
          <p14:tracePt t="28384" x="11768138" y="3429000"/>
          <p14:tracePt t="28399" x="11818938" y="3429000"/>
          <p14:tracePt t="28408" x="11828463" y="3429000"/>
          <p14:tracePt t="28414" x="11858625" y="3429000"/>
          <p14:tracePt t="28423" x="11888788" y="3449638"/>
          <p14:tracePt t="28431" x="11899900" y="3449638"/>
          <p14:tracePt t="28433" x="11918950" y="3468688"/>
          <p14:tracePt t="28448" x="11930063" y="3479800"/>
          <p14:tracePt t="28464" x="11930063" y="3489325"/>
          <p14:tracePt t="28490" x="11950700" y="3489325"/>
          <p14:tracePt t="28504" x="11960225" y="3489325"/>
          <p14:tracePt t="28508" x="11980863" y="3479800"/>
          <p14:tracePt t="28514" x="11990388" y="3468688"/>
          <p14:tracePt t="28523" x="12020550" y="3468688"/>
          <p14:tracePt t="28531" x="12030075" y="3468688"/>
          <p14:tracePt t="28538" x="12050713" y="3468688"/>
          <p14:tracePt t="28553" x="12060238" y="3468688"/>
          <p14:tracePt t="28568" x="12080875" y="3468688"/>
          <p14:tracePt t="28583" x="12090400" y="3468688"/>
          <p14:tracePt t="28606" x="12111038" y="3468688"/>
          <p14:tracePt t="28618" x="12122150" y="3468688"/>
          <p14:tracePt t="28623" x="12141200" y="3468688"/>
          <p14:tracePt t="28633" x="12152313" y="3468688"/>
          <p14:tracePt t="28638" x="12161838" y="3468688"/>
          <p14:tracePt t="28649" x="12171363" y="3468688"/>
          <p14:tracePt t="28653" x="12182475" y="34686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>
            <a:extLst>
              <a:ext uri="{FF2B5EF4-FFF2-40B4-BE49-F238E27FC236}">
                <a16:creationId xmlns:a16="http://schemas.microsoft.com/office/drawing/2014/main" id="{9C90A125-79C1-4246-AE17-80AAD8B3B319}"/>
              </a:ext>
            </a:extLst>
          </p:cNvPr>
          <p:cNvGrpSpPr/>
          <p:nvPr/>
        </p:nvGrpSpPr>
        <p:grpSpPr>
          <a:xfrm>
            <a:off x="236501" y="27455"/>
            <a:ext cx="6090840" cy="602640"/>
            <a:chOff x="236501" y="27455"/>
            <a:chExt cx="6090840" cy="60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0E98C62D-DC39-4CBF-9BB9-57AEE44A17CE}"/>
                    </a:ext>
                  </a:extLst>
                </p14:cNvPr>
                <p14:cNvContentPartPr/>
                <p14:nvPr/>
              </p14:nvContentPartPr>
              <p14:xfrm>
                <a:off x="236501" y="342095"/>
                <a:ext cx="390960" cy="2595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0E98C62D-DC39-4CBF-9BB9-57AEE44A17C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1821" y="337775"/>
                  <a:ext cx="3996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2894897-7A43-4CF7-879C-196F20172094}"/>
                    </a:ext>
                  </a:extLst>
                </p14:cNvPr>
                <p14:cNvContentPartPr/>
                <p14:nvPr/>
              </p14:nvContentPartPr>
              <p14:xfrm>
                <a:off x="641861" y="114575"/>
                <a:ext cx="259200" cy="5011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2894897-7A43-4CF7-879C-196F2017209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7541" y="110255"/>
                  <a:ext cx="26784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F18B2EC3-0E98-424F-A449-AF9E9A6C7980}"/>
                    </a:ext>
                  </a:extLst>
                </p14:cNvPr>
                <p14:cNvContentPartPr/>
                <p14:nvPr/>
              </p14:nvContentPartPr>
              <p14:xfrm>
                <a:off x="899621" y="378815"/>
                <a:ext cx="258480" cy="2167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F18B2EC3-0E98-424F-A449-AF9E9A6C798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5301" y="374495"/>
                  <a:ext cx="267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65386088-5691-4160-ACFB-2AA1E6466149}"/>
                    </a:ext>
                  </a:extLst>
                </p14:cNvPr>
                <p14:cNvContentPartPr/>
                <p14:nvPr/>
              </p14:nvContentPartPr>
              <p14:xfrm>
                <a:off x="1219301" y="374855"/>
                <a:ext cx="449280" cy="2228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65386088-5691-4160-ACFB-2AA1E646614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14981" y="370535"/>
                  <a:ext cx="4579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47C0B9BD-8E5A-478F-8EDE-BAB113D92396}"/>
                    </a:ext>
                  </a:extLst>
                </p14:cNvPr>
                <p14:cNvContentPartPr/>
                <p14:nvPr/>
              </p14:nvContentPartPr>
              <p14:xfrm>
                <a:off x="1739861" y="305735"/>
                <a:ext cx="276840" cy="2570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47C0B9BD-8E5A-478F-8EDE-BAB113D923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35541" y="301415"/>
                  <a:ext cx="2854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FCF30AA-742B-4F71-A282-5FEF503A3C08}"/>
                    </a:ext>
                  </a:extLst>
                </p14:cNvPr>
                <p14:cNvContentPartPr/>
                <p14:nvPr/>
              </p14:nvContentPartPr>
              <p14:xfrm>
                <a:off x="2028581" y="393215"/>
                <a:ext cx="296280" cy="228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FCF30AA-742B-4F71-A282-5FEF503A3C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24261" y="388895"/>
                  <a:ext cx="304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84ED9FB-4432-4C8D-A4F7-0B788C3BA407}"/>
                    </a:ext>
                  </a:extLst>
                </p14:cNvPr>
                <p14:cNvContentPartPr/>
                <p14:nvPr/>
              </p14:nvContentPartPr>
              <p14:xfrm>
                <a:off x="2471381" y="107735"/>
                <a:ext cx="160560" cy="5223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84ED9FB-4432-4C8D-A4F7-0B788C3BA40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67061" y="103415"/>
                  <a:ext cx="16920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19EDC9A-563A-426A-89CC-B8FC91EFD88F}"/>
                    </a:ext>
                  </a:extLst>
                </p14:cNvPr>
                <p14:cNvContentPartPr/>
                <p14:nvPr/>
              </p14:nvContentPartPr>
              <p14:xfrm>
                <a:off x="2222261" y="307895"/>
                <a:ext cx="392040" cy="828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19EDC9A-563A-426A-89CC-B8FC91EFD88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17941" y="303575"/>
                  <a:ext cx="4006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332DD592-BEFB-4760-A69B-40C160A485B6}"/>
                    </a:ext>
                  </a:extLst>
                </p14:cNvPr>
                <p14:cNvContentPartPr/>
                <p14:nvPr/>
              </p14:nvContentPartPr>
              <p14:xfrm>
                <a:off x="2690981" y="328055"/>
                <a:ext cx="258840" cy="2718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332DD592-BEFB-4760-A69B-40C160A485B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86661" y="323735"/>
                  <a:ext cx="26748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57AD7E2-3A42-443D-996F-889D1A0608EE}"/>
                    </a:ext>
                  </a:extLst>
                </p14:cNvPr>
                <p14:cNvContentPartPr/>
                <p14:nvPr/>
              </p14:nvContentPartPr>
              <p14:xfrm>
                <a:off x="3219461" y="357575"/>
                <a:ext cx="298440" cy="2102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57AD7E2-3A42-443D-996F-889D1A0608E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15141" y="353255"/>
                  <a:ext cx="3070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92359D8C-38AD-4EAC-B7CB-50D9679370AF}"/>
                    </a:ext>
                  </a:extLst>
                </p14:cNvPr>
                <p14:cNvContentPartPr/>
                <p14:nvPr/>
              </p14:nvContentPartPr>
              <p14:xfrm>
                <a:off x="3604301" y="321575"/>
                <a:ext cx="321480" cy="2012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92359D8C-38AD-4EAC-B7CB-50D9679370A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99981" y="317255"/>
                  <a:ext cx="33012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70DC9D9D-F4DB-4F12-AD0F-3BB1AE8B10A7}"/>
                    </a:ext>
                  </a:extLst>
                </p14:cNvPr>
                <p14:cNvContentPartPr/>
                <p14:nvPr/>
              </p14:nvContentPartPr>
              <p14:xfrm>
                <a:off x="3983381" y="350015"/>
                <a:ext cx="359640" cy="1947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70DC9D9D-F4DB-4F12-AD0F-3BB1AE8B10A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79061" y="345695"/>
                  <a:ext cx="3682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30F80247-C8CC-487F-8A20-919EEB4AF370}"/>
                    </a:ext>
                  </a:extLst>
                </p14:cNvPr>
                <p14:cNvContentPartPr/>
                <p14:nvPr/>
              </p14:nvContentPartPr>
              <p14:xfrm>
                <a:off x="4421141" y="27455"/>
                <a:ext cx="141840" cy="5191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30F80247-C8CC-487F-8A20-919EEB4AF37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16821" y="23135"/>
                  <a:ext cx="15048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55709430-257B-4DA7-9A0F-7FD6098EB5D0}"/>
                    </a:ext>
                  </a:extLst>
                </p14:cNvPr>
                <p14:cNvContentPartPr/>
                <p14:nvPr/>
              </p14:nvContentPartPr>
              <p14:xfrm>
                <a:off x="4224941" y="275855"/>
                <a:ext cx="351000" cy="291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55709430-257B-4DA7-9A0F-7FD6098EB5D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20621" y="271535"/>
                  <a:ext cx="359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47349706-548E-47E1-903D-5073AA83FA51}"/>
                    </a:ext>
                  </a:extLst>
                </p14:cNvPr>
                <p14:cNvContentPartPr/>
                <p14:nvPr/>
              </p14:nvContentPartPr>
              <p14:xfrm>
                <a:off x="4629221" y="315815"/>
                <a:ext cx="218520" cy="2667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47349706-548E-47E1-903D-5073AA83FA5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24901" y="311495"/>
                  <a:ext cx="2271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C201A2B-6ABC-4B04-BD31-38347E1CF991}"/>
                    </a:ext>
                  </a:extLst>
                </p14:cNvPr>
                <p14:cNvContentPartPr/>
                <p14:nvPr/>
              </p14:nvContentPartPr>
              <p14:xfrm>
                <a:off x="4894541" y="342455"/>
                <a:ext cx="256320" cy="2307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C201A2B-6ABC-4B04-BD31-38347E1CF99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90221" y="338135"/>
                  <a:ext cx="2649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091FE4DF-4D46-4BC2-BB66-4C380814C8DA}"/>
                    </a:ext>
                  </a:extLst>
                </p14:cNvPr>
                <p14:cNvContentPartPr/>
                <p14:nvPr/>
              </p14:nvContentPartPr>
              <p14:xfrm>
                <a:off x="5421581" y="381695"/>
                <a:ext cx="365040" cy="1990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091FE4DF-4D46-4BC2-BB66-4C380814C8D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17261" y="377375"/>
                  <a:ext cx="3736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654080BB-5B83-410F-A7EA-1F48B514BEE2}"/>
                    </a:ext>
                  </a:extLst>
                </p14:cNvPr>
                <p14:cNvContentPartPr/>
                <p14:nvPr/>
              </p14:nvContentPartPr>
              <p14:xfrm>
                <a:off x="5623901" y="81455"/>
                <a:ext cx="383040" cy="4816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654080BB-5B83-410F-A7EA-1F48B514BEE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619581" y="77135"/>
                  <a:ext cx="39168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124C0B2E-C4B1-4E97-BF14-60F159DF3CED}"/>
                    </a:ext>
                  </a:extLst>
                </p14:cNvPr>
                <p14:cNvContentPartPr/>
                <p14:nvPr/>
              </p14:nvContentPartPr>
              <p14:xfrm>
                <a:off x="6104141" y="382055"/>
                <a:ext cx="223200" cy="2347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124C0B2E-C4B1-4E97-BF14-60F159DF3CE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099821" y="377735"/>
                  <a:ext cx="231840" cy="24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6B49736-08AB-49C4-867B-930DBFF98F0F}"/>
              </a:ext>
            </a:extLst>
          </p:cNvPr>
          <p:cNvGrpSpPr/>
          <p:nvPr/>
        </p:nvGrpSpPr>
        <p:grpSpPr>
          <a:xfrm>
            <a:off x="6910181" y="194855"/>
            <a:ext cx="487440" cy="374400"/>
            <a:chOff x="6910181" y="194855"/>
            <a:chExt cx="48744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2D0605BD-67A7-4065-B119-F979AE1FB66F}"/>
                    </a:ext>
                  </a:extLst>
                </p14:cNvPr>
                <p14:cNvContentPartPr/>
                <p14:nvPr/>
              </p14:nvContentPartPr>
              <p14:xfrm>
                <a:off x="6910181" y="376655"/>
                <a:ext cx="355320" cy="1926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2D0605BD-67A7-4065-B119-F979AE1FB66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05861" y="372335"/>
                  <a:ext cx="363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C7B7DC8-A4A8-4C1B-8FE3-52BCE859B463}"/>
                    </a:ext>
                  </a:extLst>
                </p14:cNvPr>
                <p14:cNvContentPartPr/>
                <p14:nvPr/>
              </p14:nvContentPartPr>
              <p14:xfrm>
                <a:off x="7056341" y="194855"/>
                <a:ext cx="341280" cy="576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C7B7DC8-A4A8-4C1B-8FE3-52BCE859B46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52021" y="190535"/>
                  <a:ext cx="349920" cy="6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2EB1645A-76BF-4CDA-836D-BC3E152F82E0}"/>
              </a:ext>
            </a:extLst>
          </p:cNvPr>
          <p:cNvGrpSpPr/>
          <p:nvPr/>
        </p:nvGrpSpPr>
        <p:grpSpPr>
          <a:xfrm>
            <a:off x="7829981" y="19175"/>
            <a:ext cx="2028960" cy="708480"/>
            <a:chOff x="7829981" y="19175"/>
            <a:chExt cx="2028960" cy="70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7FA82819-E19C-4CDB-983F-D2CA3A0F1606}"/>
                    </a:ext>
                  </a:extLst>
                </p14:cNvPr>
                <p14:cNvContentPartPr/>
                <p14:nvPr/>
              </p14:nvContentPartPr>
              <p14:xfrm>
                <a:off x="7829981" y="114935"/>
                <a:ext cx="271800" cy="5526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7FA82819-E19C-4CDB-983F-D2CA3A0F160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25661" y="110615"/>
                  <a:ext cx="280440" cy="5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ECF993CD-A147-4E52-AAA1-38211BA2D9A5}"/>
                    </a:ext>
                  </a:extLst>
                </p14:cNvPr>
                <p14:cNvContentPartPr/>
                <p14:nvPr/>
              </p14:nvContentPartPr>
              <p14:xfrm>
                <a:off x="8142821" y="259295"/>
                <a:ext cx="290880" cy="3096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ECF993CD-A147-4E52-AAA1-38211BA2D9A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138501" y="254975"/>
                  <a:ext cx="2995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925A345-8899-4805-A052-5A3850EA2C5B}"/>
                    </a:ext>
                  </a:extLst>
                </p14:cNvPr>
                <p14:cNvContentPartPr/>
                <p14:nvPr/>
              </p14:nvContentPartPr>
              <p14:xfrm>
                <a:off x="8418941" y="561695"/>
                <a:ext cx="168120" cy="1659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925A345-8899-4805-A052-5A3850EA2C5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14621" y="557375"/>
                  <a:ext cx="1767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D491D54C-DCE3-4092-9FE1-DFCFC7C66239}"/>
                    </a:ext>
                  </a:extLst>
                </p14:cNvPr>
                <p14:cNvContentPartPr/>
                <p14:nvPr/>
              </p14:nvContentPartPr>
              <p14:xfrm>
                <a:off x="8867861" y="355415"/>
                <a:ext cx="366480" cy="2188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D491D54C-DCE3-4092-9FE1-DFCFC7C6623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863541" y="351095"/>
                  <a:ext cx="3751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8E92F834-2953-41E9-A7F2-5511D9F3AA22}"/>
                    </a:ext>
                  </a:extLst>
                </p14:cNvPr>
                <p14:cNvContentPartPr/>
                <p14:nvPr/>
              </p14:nvContentPartPr>
              <p14:xfrm>
                <a:off x="9326501" y="19175"/>
                <a:ext cx="172080" cy="5954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8E92F834-2953-41E9-A7F2-5511D9F3AA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322181" y="14855"/>
                  <a:ext cx="180720" cy="60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4EEA9429-FFD4-4BF1-A12E-FF79E211523E}"/>
                    </a:ext>
                  </a:extLst>
                </p14:cNvPr>
                <p14:cNvContentPartPr/>
                <p14:nvPr/>
              </p14:nvContentPartPr>
              <p14:xfrm>
                <a:off x="9696581" y="397895"/>
                <a:ext cx="160560" cy="154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4EEA9429-FFD4-4BF1-A12E-FF79E211523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692261" y="393575"/>
                  <a:ext cx="16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72E8F13-25BF-493E-8F69-7F7E5734FC6D}"/>
                    </a:ext>
                  </a:extLst>
                </p14:cNvPr>
                <p14:cNvContentPartPr/>
                <p14:nvPr/>
              </p14:nvContentPartPr>
              <p14:xfrm>
                <a:off x="9673181" y="500495"/>
                <a:ext cx="185760" cy="194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72E8F13-25BF-493E-8F69-7F7E5734FC6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668861" y="496175"/>
                  <a:ext cx="19440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9366196E-3516-48E0-9B13-8886D01B1733}"/>
                  </a:ext>
                </a:extLst>
              </p14:cNvPr>
              <p14:cNvContentPartPr/>
              <p14:nvPr/>
            </p14:nvContentPartPr>
            <p14:xfrm>
              <a:off x="10176821" y="285575"/>
              <a:ext cx="380880" cy="342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9366196E-3516-48E0-9B13-8886D01B173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172501" y="281255"/>
                <a:ext cx="389520" cy="35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9" name="Gruppo 198">
            <a:extLst>
              <a:ext uri="{FF2B5EF4-FFF2-40B4-BE49-F238E27FC236}">
                <a16:creationId xmlns:a16="http://schemas.microsoft.com/office/drawing/2014/main" id="{11C41343-041E-4459-A6E0-208605FB0041}"/>
              </a:ext>
            </a:extLst>
          </p:cNvPr>
          <p:cNvGrpSpPr/>
          <p:nvPr/>
        </p:nvGrpSpPr>
        <p:grpSpPr>
          <a:xfrm>
            <a:off x="82421" y="927455"/>
            <a:ext cx="12029040" cy="3354120"/>
            <a:chOff x="82421" y="927455"/>
            <a:chExt cx="12029040" cy="335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41C4ED97-6D0C-4EBA-B440-A44CA853B503}"/>
                    </a:ext>
                  </a:extLst>
                </p14:cNvPr>
                <p14:cNvContentPartPr/>
                <p14:nvPr/>
              </p14:nvContentPartPr>
              <p14:xfrm>
                <a:off x="5244461" y="1280975"/>
                <a:ext cx="124200" cy="7239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41C4ED97-6D0C-4EBA-B440-A44CA853B50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240141" y="1276655"/>
                  <a:ext cx="132840" cy="73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F90AA0E1-38AA-48F4-BC32-CF877AE14AD3}"/>
                    </a:ext>
                  </a:extLst>
                </p14:cNvPr>
                <p14:cNvContentPartPr/>
                <p14:nvPr/>
              </p14:nvContentPartPr>
              <p14:xfrm>
                <a:off x="5161301" y="1253975"/>
                <a:ext cx="348840" cy="2732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F90AA0E1-38AA-48F4-BC32-CF877AE14AD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156981" y="1249655"/>
                  <a:ext cx="3574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4CF7F30B-C883-4DF6-913B-BE6491EA3703}"/>
                    </a:ext>
                  </a:extLst>
                </p14:cNvPr>
                <p14:cNvContentPartPr/>
                <p14:nvPr/>
              </p14:nvContentPartPr>
              <p14:xfrm>
                <a:off x="5652341" y="1305455"/>
                <a:ext cx="288360" cy="1800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4CF7F30B-C883-4DF6-913B-BE6491EA370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48021" y="1301135"/>
                  <a:ext cx="297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6B491CD2-33E1-4EE9-8761-0D99AEE85D0C}"/>
                    </a:ext>
                  </a:extLst>
                </p14:cNvPr>
                <p14:cNvContentPartPr/>
                <p14:nvPr/>
              </p14:nvContentPartPr>
              <p14:xfrm>
                <a:off x="6065981" y="1124735"/>
                <a:ext cx="93960" cy="36540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6B491CD2-33E1-4EE9-8761-0D99AEE85D0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61661" y="1120415"/>
                  <a:ext cx="1026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F95B00E8-91BA-4684-B7C7-746AD9E0C539}"/>
                    </a:ext>
                  </a:extLst>
                </p14:cNvPr>
                <p14:cNvContentPartPr/>
                <p14:nvPr/>
              </p14:nvContentPartPr>
              <p14:xfrm>
                <a:off x="6501941" y="1259015"/>
                <a:ext cx="456840" cy="25164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F95B00E8-91BA-4684-B7C7-746AD9E0C53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497621" y="1254695"/>
                  <a:ext cx="4654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DCA0C1F7-D41B-4D84-8FCC-D31DA4EA245C}"/>
                    </a:ext>
                  </a:extLst>
                </p14:cNvPr>
                <p14:cNvContentPartPr/>
                <p14:nvPr/>
              </p14:nvContentPartPr>
              <p14:xfrm>
                <a:off x="6797141" y="927455"/>
                <a:ext cx="387360" cy="5623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DCA0C1F7-D41B-4D84-8FCC-D31DA4EA245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92821" y="923135"/>
                  <a:ext cx="39600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5CD6CACA-CA23-45C1-B989-93CC1CEBE225}"/>
                    </a:ext>
                  </a:extLst>
                </p14:cNvPr>
                <p14:cNvContentPartPr/>
                <p14:nvPr/>
              </p14:nvContentPartPr>
              <p14:xfrm>
                <a:off x="7258661" y="1192055"/>
                <a:ext cx="75960" cy="2890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5CD6CACA-CA23-45C1-B989-93CC1CEBE22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54341" y="1187735"/>
                  <a:ext cx="8460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2244FDDB-B0BE-44A1-9D83-374BF9810508}"/>
                    </a:ext>
                  </a:extLst>
                </p14:cNvPr>
                <p14:cNvContentPartPr/>
                <p14:nvPr/>
              </p14:nvContentPartPr>
              <p14:xfrm>
                <a:off x="7446221" y="1287455"/>
                <a:ext cx="466560" cy="2203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2244FDDB-B0BE-44A1-9D83-374BF981050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41901" y="1283135"/>
                  <a:ext cx="4752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0F521F28-006C-4526-89EF-3853A923195F}"/>
                    </a:ext>
                  </a:extLst>
                </p14:cNvPr>
                <p14:cNvContentPartPr/>
                <p14:nvPr/>
              </p14:nvContentPartPr>
              <p14:xfrm>
                <a:off x="7927901" y="1283135"/>
                <a:ext cx="505800" cy="2113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0F521F28-006C-4526-89EF-3853A923195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923581" y="1278815"/>
                  <a:ext cx="5144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B09437A7-E1F8-4B0B-A317-B4CA7286442D}"/>
                    </a:ext>
                  </a:extLst>
                </p14:cNvPr>
                <p14:cNvContentPartPr/>
                <p14:nvPr/>
              </p14:nvContentPartPr>
              <p14:xfrm>
                <a:off x="8490941" y="1218335"/>
                <a:ext cx="242280" cy="25812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B09437A7-E1F8-4B0B-A317-B4CA7286442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486621" y="1214015"/>
                  <a:ext cx="2509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5F842E60-3D6F-4842-B1EB-E5580F1F5E41}"/>
                    </a:ext>
                  </a:extLst>
                </p14:cNvPr>
                <p14:cNvContentPartPr/>
                <p14:nvPr/>
              </p14:nvContentPartPr>
              <p14:xfrm>
                <a:off x="8758061" y="1227335"/>
                <a:ext cx="572760" cy="2523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5F842E60-3D6F-4842-B1EB-E5580F1F5E4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753741" y="1223015"/>
                  <a:ext cx="5814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B150D0FF-F41C-4BAA-A417-7AC4EA00D44E}"/>
                    </a:ext>
                  </a:extLst>
                </p14:cNvPr>
                <p14:cNvContentPartPr/>
                <p14:nvPr/>
              </p14:nvContentPartPr>
              <p14:xfrm>
                <a:off x="9321461" y="1279895"/>
                <a:ext cx="540720" cy="21348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B150D0FF-F41C-4BAA-A417-7AC4EA00D44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317141" y="1275575"/>
                  <a:ext cx="5493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EEF7253B-F915-4EEE-9888-A17D82D33E98}"/>
                    </a:ext>
                  </a:extLst>
                </p14:cNvPr>
                <p14:cNvContentPartPr/>
                <p14:nvPr/>
              </p14:nvContentPartPr>
              <p14:xfrm>
                <a:off x="9938501" y="1205375"/>
                <a:ext cx="360000" cy="22392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EEF7253B-F915-4EEE-9888-A17D82D33E9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934181" y="1201055"/>
                  <a:ext cx="3686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316B4D14-C3B4-4C8F-AB5C-8234EB863215}"/>
                    </a:ext>
                  </a:extLst>
                </p14:cNvPr>
                <p14:cNvContentPartPr/>
                <p14:nvPr/>
              </p14:nvContentPartPr>
              <p14:xfrm>
                <a:off x="165221" y="1127255"/>
                <a:ext cx="311760" cy="3535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316B4D14-C3B4-4C8F-AB5C-8234EB86321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60901" y="1122935"/>
                  <a:ext cx="32040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5F9CF86-031B-42D1-8B77-482CB07FB61B}"/>
                    </a:ext>
                  </a:extLst>
                </p14:cNvPr>
                <p14:cNvContentPartPr/>
                <p14:nvPr/>
              </p14:nvContentPartPr>
              <p14:xfrm>
                <a:off x="212741" y="1107455"/>
                <a:ext cx="177840" cy="381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65F9CF86-031B-42D1-8B77-482CB07FB61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08421" y="1103135"/>
                  <a:ext cx="1864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30534251-9DAC-401D-9CCF-C429DAA0B9D4}"/>
                    </a:ext>
                  </a:extLst>
                </p14:cNvPr>
                <p14:cNvContentPartPr/>
                <p14:nvPr/>
              </p14:nvContentPartPr>
              <p14:xfrm>
                <a:off x="610541" y="1094135"/>
                <a:ext cx="110160" cy="5029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30534251-9DAC-401D-9CCF-C429DAA0B9D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06221" y="1089815"/>
                  <a:ext cx="11880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2AC2E19B-BDBF-4D37-865E-F8EEE95DDBD7}"/>
                    </a:ext>
                  </a:extLst>
                </p14:cNvPr>
                <p14:cNvContentPartPr/>
                <p14:nvPr/>
              </p14:nvContentPartPr>
              <p14:xfrm>
                <a:off x="1121021" y="1017095"/>
                <a:ext cx="105480" cy="5090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2AC2E19B-BDBF-4D37-865E-F8EEE95DDBD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16701" y="1012775"/>
                  <a:ext cx="114120" cy="51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B18C61BC-93FF-4B98-92BF-632AB6C90479}"/>
                    </a:ext>
                  </a:extLst>
                </p14:cNvPr>
                <p14:cNvContentPartPr/>
                <p14:nvPr/>
              </p14:nvContentPartPr>
              <p14:xfrm>
                <a:off x="863621" y="947615"/>
                <a:ext cx="838440" cy="7135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B18C61BC-93FF-4B98-92BF-632AB6C9047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59301" y="943295"/>
                  <a:ext cx="847080" cy="72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A7E3DAE9-F2D1-4B9B-AD81-EE9D0097A35F}"/>
                    </a:ext>
                  </a:extLst>
                </p14:cNvPr>
                <p14:cNvContentPartPr/>
                <p14:nvPr/>
              </p14:nvContentPartPr>
              <p14:xfrm>
                <a:off x="1773701" y="1327415"/>
                <a:ext cx="443520" cy="2188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A7E3DAE9-F2D1-4B9B-AD81-EE9D0097A35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769381" y="1323095"/>
                  <a:ext cx="4521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A2DEFBC2-9646-4F51-A7F8-1FDE46379305}"/>
                    </a:ext>
                  </a:extLst>
                </p14:cNvPr>
                <p14:cNvContentPartPr/>
                <p14:nvPr/>
              </p14:nvContentPartPr>
              <p14:xfrm>
                <a:off x="2582981" y="1324535"/>
                <a:ext cx="344160" cy="22032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A2DEFBC2-9646-4F51-A7F8-1FDE4637930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78661" y="1320215"/>
                  <a:ext cx="3528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7A22D728-D148-4DEF-9E8E-BC0C2B6ED3DD}"/>
                    </a:ext>
                  </a:extLst>
                </p14:cNvPr>
                <p14:cNvContentPartPr/>
                <p14:nvPr/>
              </p14:nvContentPartPr>
              <p14:xfrm>
                <a:off x="2954861" y="1246055"/>
                <a:ext cx="316440" cy="321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7A22D728-D148-4DEF-9E8E-BC0C2B6ED3D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950541" y="1241735"/>
                  <a:ext cx="32508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DB10939-2144-4AA2-9C56-375360E3F3AF}"/>
                    </a:ext>
                  </a:extLst>
                </p14:cNvPr>
                <p14:cNvContentPartPr/>
                <p14:nvPr/>
              </p14:nvContentPartPr>
              <p14:xfrm>
                <a:off x="3311261" y="1309055"/>
                <a:ext cx="421560" cy="24588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DB10939-2144-4AA2-9C56-375360E3F3A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306941" y="1304735"/>
                  <a:ext cx="4302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8FFE98F-A193-48B4-B6FB-631809792079}"/>
                    </a:ext>
                  </a:extLst>
                </p14:cNvPr>
                <p14:cNvContentPartPr/>
                <p14:nvPr/>
              </p14:nvContentPartPr>
              <p14:xfrm>
                <a:off x="4262021" y="1309415"/>
                <a:ext cx="147240" cy="1562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8FFE98F-A193-48B4-B6FB-63180979207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257701" y="1305095"/>
                  <a:ext cx="155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A04C8CC6-3EF4-4645-B62D-EB4DB494D21D}"/>
                    </a:ext>
                  </a:extLst>
                </p14:cNvPr>
                <p14:cNvContentPartPr/>
                <p14:nvPr/>
              </p14:nvContentPartPr>
              <p14:xfrm>
                <a:off x="4237901" y="1144895"/>
                <a:ext cx="63000" cy="248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A04C8CC6-3EF4-4645-B62D-EB4DB494D21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233581" y="1140575"/>
                  <a:ext cx="716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D32F39F0-0F90-40DD-8442-A074F13D2579}"/>
                    </a:ext>
                  </a:extLst>
                </p14:cNvPr>
                <p14:cNvContentPartPr/>
                <p14:nvPr/>
              </p14:nvContentPartPr>
              <p14:xfrm>
                <a:off x="4475501" y="1297175"/>
                <a:ext cx="374400" cy="1854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D32F39F0-0F90-40DD-8442-A074F13D257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471181" y="1292855"/>
                  <a:ext cx="3830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93DA67F6-55C0-48FB-9E22-ECD2CEBAA4D7}"/>
                    </a:ext>
                  </a:extLst>
                </p14:cNvPr>
                <p14:cNvContentPartPr/>
                <p14:nvPr/>
              </p14:nvContentPartPr>
              <p14:xfrm>
                <a:off x="3905621" y="2143535"/>
                <a:ext cx="314280" cy="19620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93DA67F6-55C0-48FB-9E22-ECD2CEBAA4D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01301" y="2139215"/>
                  <a:ext cx="3229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803F8D03-6526-49FD-8A2F-E58AEBCD599E}"/>
                    </a:ext>
                  </a:extLst>
                </p14:cNvPr>
                <p14:cNvContentPartPr/>
                <p14:nvPr/>
              </p14:nvContentPartPr>
              <p14:xfrm>
                <a:off x="4186781" y="1701455"/>
                <a:ext cx="73440" cy="66672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803F8D03-6526-49FD-8A2F-E58AEBCD599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82461" y="1697135"/>
                  <a:ext cx="8208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53AD2E52-6B91-457F-BA38-31BEFCF7F743}"/>
                    </a:ext>
                  </a:extLst>
                </p14:cNvPr>
                <p14:cNvContentPartPr/>
                <p14:nvPr/>
              </p14:nvContentPartPr>
              <p14:xfrm>
                <a:off x="4347701" y="2148935"/>
                <a:ext cx="307440" cy="18648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53AD2E52-6B91-457F-BA38-31BEFCF7F74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343381" y="2144615"/>
                  <a:ext cx="316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39101697-F082-4FB4-A271-57404E3AB5F3}"/>
                    </a:ext>
                  </a:extLst>
                </p14:cNvPr>
                <p14:cNvContentPartPr/>
                <p14:nvPr/>
              </p14:nvContentPartPr>
              <p14:xfrm>
                <a:off x="4696181" y="2244695"/>
                <a:ext cx="75960" cy="7668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39101697-F082-4FB4-A271-57404E3AB5F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91861" y="2240375"/>
                  <a:ext cx="846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98A5EC52-3F9B-4064-98D9-A53BC39CD80F}"/>
                    </a:ext>
                  </a:extLst>
                </p14:cNvPr>
                <p14:cNvContentPartPr/>
                <p14:nvPr/>
              </p14:nvContentPartPr>
              <p14:xfrm>
                <a:off x="4694021" y="2057855"/>
                <a:ext cx="16560" cy="5004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98A5EC52-3F9B-4064-98D9-A53BC39CD80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689701" y="2053535"/>
                  <a:ext cx="252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38D4A67E-191A-4BFF-9A70-FC22EB95B65A}"/>
                    </a:ext>
                  </a:extLst>
                </p14:cNvPr>
                <p14:cNvContentPartPr/>
                <p14:nvPr/>
              </p14:nvContentPartPr>
              <p14:xfrm>
                <a:off x="5444981" y="2179895"/>
                <a:ext cx="82800" cy="57312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38D4A67E-191A-4BFF-9A70-FC22EB95B65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440661" y="2175575"/>
                  <a:ext cx="9144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D77C832E-2237-4B89-852A-3E5DB174F42B}"/>
                    </a:ext>
                  </a:extLst>
                </p14:cNvPr>
                <p14:cNvContentPartPr/>
                <p14:nvPr/>
              </p14:nvContentPartPr>
              <p14:xfrm>
                <a:off x="5482781" y="2105735"/>
                <a:ext cx="310320" cy="2372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D77C832E-2237-4B89-852A-3E5DB174F42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478461" y="2101415"/>
                  <a:ext cx="3189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670FA100-6436-4A38-8D22-989D92590BDF}"/>
                    </a:ext>
                  </a:extLst>
                </p14:cNvPr>
                <p14:cNvContentPartPr/>
                <p14:nvPr/>
              </p14:nvContentPartPr>
              <p14:xfrm>
                <a:off x="5939621" y="1704335"/>
                <a:ext cx="102600" cy="67824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670FA100-6436-4A38-8D22-989D92590BD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935301" y="1700015"/>
                  <a:ext cx="111240" cy="68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0C86DEFF-4329-4DD2-A6A0-3C54672CE441}"/>
                    </a:ext>
                  </a:extLst>
                </p14:cNvPr>
                <p14:cNvContentPartPr/>
                <p14:nvPr/>
              </p14:nvContentPartPr>
              <p14:xfrm>
                <a:off x="5683301" y="2011415"/>
                <a:ext cx="582840" cy="3434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0C86DEFF-4329-4DD2-A6A0-3C54672CE44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78981" y="2007095"/>
                  <a:ext cx="59148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3E86DE04-2696-4F58-96AD-31EC4C787EE7}"/>
                    </a:ext>
                  </a:extLst>
                </p14:cNvPr>
                <p14:cNvContentPartPr/>
                <p14:nvPr/>
              </p14:nvContentPartPr>
              <p14:xfrm>
                <a:off x="6239141" y="2057855"/>
                <a:ext cx="22320" cy="1548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3E86DE04-2696-4F58-96AD-31EC4C787EE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34821" y="2053535"/>
                  <a:ext cx="30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B01FF50F-4656-444C-8A58-40A049635001}"/>
                    </a:ext>
                  </a:extLst>
                </p14:cNvPr>
                <p14:cNvContentPartPr/>
                <p14:nvPr/>
              </p14:nvContentPartPr>
              <p14:xfrm>
                <a:off x="6683021" y="2117255"/>
                <a:ext cx="326520" cy="2073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B01FF50F-4656-444C-8A58-40A04963500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678701" y="2112935"/>
                  <a:ext cx="3351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52294779-233F-4B19-9862-0F72E6C21382}"/>
                    </a:ext>
                  </a:extLst>
                </p14:cNvPr>
                <p14:cNvContentPartPr/>
                <p14:nvPr/>
              </p14:nvContentPartPr>
              <p14:xfrm>
                <a:off x="6973901" y="1723055"/>
                <a:ext cx="83520" cy="65052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52294779-233F-4B19-9862-0F72E6C2138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969581" y="1718735"/>
                  <a:ext cx="92160" cy="6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ED43E961-AE47-4C6B-AA74-19BD1CF3EBF1}"/>
                    </a:ext>
                  </a:extLst>
                </p14:cNvPr>
                <p14:cNvContentPartPr/>
                <p14:nvPr/>
              </p14:nvContentPartPr>
              <p14:xfrm>
                <a:off x="7131941" y="2197535"/>
                <a:ext cx="174960" cy="1490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ED43E961-AE47-4C6B-AA74-19BD1CF3EBF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127621" y="2193215"/>
                  <a:ext cx="183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09B0FAE7-3AD3-4CB9-AB5F-DE7E53420FA3}"/>
                    </a:ext>
                  </a:extLst>
                </p14:cNvPr>
                <p14:cNvContentPartPr/>
                <p14:nvPr/>
              </p14:nvContentPartPr>
              <p14:xfrm>
                <a:off x="7458101" y="1739615"/>
                <a:ext cx="288720" cy="6051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09B0FAE7-3AD3-4CB9-AB5F-DE7E53420FA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453781" y="1735295"/>
                  <a:ext cx="297360" cy="61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73AF8660-DDF8-4C54-9EA6-F94FEBD47C8E}"/>
                    </a:ext>
                  </a:extLst>
                </p14:cNvPr>
                <p14:cNvContentPartPr/>
                <p14:nvPr/>
              </p14:nvContentPartPr>
              <p14:xfrm>
                <a:off x="8120861" y="2156135"/>
                <a:ext cx="63720" cy="52704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73AF8660-DDF8-4C54-9EA6-F94FEBD47C8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116541" y="2151815"/>
                  <a:ext cx="7236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22695635-8D2F-40E7-B8ED-B5D3EE3AC165}"/>
                    </a:ext>
                  </a:extLst>
                </p14:cNvPr>
                <p14:cNvContentPartPr/>
                <p14:nvPr/>
              </p14:nvContentPartPr>
              <p14:xfrm>
                <a:off x="8058221" y="2111855"/>
                <a:ext cx="401760" cy="20664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22695635-8D2F-40E7-B8ED-B5D3EE3AC16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053901" y="2107535"/>
                  <a:ext cx="4104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825AF1E5-C010-4E1C-9B0B-DA7C36A8FEFB}"/>
                    </a:ext>
                  </a:extLst>
                </p14:cNvPr>
                <p14:cNvContentPartPr/>
                <p14:nvPr/>
              </p14:nvContentPartPr>
              <p14:xfrm>
                <a:off x="8525501" y="2060015"/>
                <a:ext cx="88920" cy="23436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825AF1E5-C010-4E1C-9B0B-DA7C36A8FEF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521181" y="2055695"/>
                  <a:ext cx="975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FA3FF3FE-5A09-4BCB-88F1-86CD041E9F61}"/>
                    </a:ext>
                  </a:extLst>
                </p14:cNvPr>
                <p14:cNvContentPartPr/>
                <p14:nvPr/>
              </p14:nvContentPartPr>
              <p14:xfrm>
                <a:off x="8783261" y="2107535"/>
                <a:ext cx="402840" cy="2250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FA3FF3FE-5A09-4BCB-88F1-86CD041E9F6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778941" y="2103215"/>
                  <a:ext cx="4114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9F045192-26F1-4E3C-9DCE-105300124176}"/>
                    </a:ext>
                  </a:extLst>
                </p14:cNvPr>
                <p14:cNvContentPartPr/>
                <p14:nvPr/>
              </p14:nvContentPartPr>
              <p14:xfrm>
                <a:off x="9302021" y="2153975"/>
                <a:ext cx="243000" cy="21456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9F045192-26F1-4E3C-9DCE-10530012417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297701" y="2149655"/>
                  <a:ext cx="2516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6ED2DA6E-6E88-4DF1-A253-5712CA550341}"/>
                    </a:ext>
                  </a:extLst>
                </p14:cNvPr>
                <p14:cNvContentPartPr/>
                <p14:nvPr/>
              </p14:nvContentPartPr>
              <p14:xfrm>
                <a:off x="9642941" y="2188895"/>
                <a:ext cx="318960" cy="19764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6ED2DA6E-6E88-4DF1-A253-5712CA55034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638621" y="2184575"/>
                  <a:ext cx="3276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A4D35EE7-2618-443D-B42D-5A2D51958D94}"/>
                    </a:ext>
                  </a:extLst>
                </p14:cNvPr>
                <p14:cNvContentPartPr/>
                <p14:nvPr/>
              </p14:nvContentPartPr>
              <p14:xfrm>
                <a:off x="10332701" y="1853735"/>
                <a:ext cx="690120" cy="49140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A4D35EE7-2618-443D-B42D-5A2D51958D9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328381" y="1849415"/>
                  <a:ext cx="69876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B44463EF-989A-4522-9929-3D6BD18A38B7}"/>
                    </a:ext>
                  </a:extLst>
                </p14:cNvPr>
                <p14:cNvContentPartPr/>
                <p14:nvPr/>
              </p14:nvContentPartPr>
              <p14:xfrm>
                <a:off x="10587941" y="1802975"/>
                <a:ext cx="49320" cy="69480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B44463EF-989A-4522-9929-3D6BD18A38B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583621" y="1798655"/>
                  <a:ext cx="5796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6F5B920E-C877-4ED0-B602-B06848F06BB8}"/>
                    </a:ext>
                  </a:extLst>
                </p14:cNvPr>
                <p14:cNvContentPartPr/>
                <p14:nvPr/>
              </p14:nvContentPartPr>
              <p14:xfrm>
                <a:off x="107261" y="1938335"/>
                <a:ext cx="460080" cy="54648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6F5B920E-C877-4ED0-B602-B06848F06BB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2941" y="1934015"/>
                  <a:ext cx="468720" cy="55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B60E68B5-1153-41DE-AEFE-C467989CFD05}"/>
                    </a:ext>
                  </a:extLst>
                </p14:cNvPr>
                <p14:cNvContentPartPr/>
                <p14:nvPr/>
              </p14:nvContentPartPr>
              <p14:xfrm>
                <a:off x="689741" y="1882535"/>
                <a:ext cx="67320" cy="22896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B60E68B5-1153-41DE-AEFE-C467989CFD0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85421" y="1878215"/>
                  <a:ext cx="759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5EC0015F-A7FF-4309-96F9-4BFE52DE6F4A}"/>
                    </a:ext>
                  </a:extLst>
                </p14:cNvPr>
                <p14:cNvContentPartPr/>
                <p14:nvPr/>
              </p14:nvContentPartPr>
              <p14:xfrm>
                <a:off x="923021" y="2261255"/>
                <a:ext cx="97920" cy="18864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5EC0015F-A7FF-4309-96F9-4BFE52DE6F4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18701" y="2256935"/>
                  <a:ext cx="1065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49D22930-F96F-4A72-B6DA-44C37E342A4F}"/>
                    </a:ext>
                  </a:extLst>
                </p14:cNvPr>
                <p14:cNvContentPartPr/>
                <p14:nvPr/>
              </p14:nvContentPartPr>
              <p14:xfrm>
                <a:off x="926261" y="2125895"/>
                <a:ext cx="33120" cy="133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49D22930-F96F-4A72-B6DA-44C37E342A4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21941" y="2121575"/>
                  <a:ext cx="417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0857B962-0190-4765-8B53-EFDB11E05455}"/>
                    </a:ext>
                  </a:extLst>
                </p14:cNvPr>
                <p14:cNvContentPartPr/>
                <p14:nvPr/>
              </p14:nvContentPartPr>
              <p14:xfrm>
                <a:off x="1086821" y="2226695"/>
                <a:ext cx="340200" cy="21672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0857B962-0190-4765-8B53-EFDB11E0545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82501" y="2222375"/>
                  <a:ext cx="3488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E5A24454-7ED6-49C6-8DCF-79869868E9B1}"/>
                    </a:ext>
                  </a:extLst>
                </p14:cNvPr>
                <p14:cNvContentPartPr/>
                <p14:nvPr/>
              </p14:nvContentPartPr>
              <p14:xfrm>
                <a:off x="1592261" y="2152535"/>
                <a:ext cx="306000" cy="3146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E5A24454-7ED6-49C6-8DCF-79869868E9B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587941" y="2148215"/>
                  <a:ext cx="31464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F03239D0-BD89-4953-ABB6-D4E2EA16D2B9}"/>
                    </a:ext>
                  </a:extLst>
                </p14:cNvPr>
                <p14:cNvContentPartPr/>
                <p14:nvPr/>
              </p14:nvContentPartPr>
              <p14:xfrm>
                <a:off x="2007341" y="2173775"/>
                <a:ext cx="67320" cy="2199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F03239D0-BD89-4953-ABB6-D4E2EA16D2B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003021" y="2169455"/>
                  <a:ext cx="759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D320B0DC-E06A-4C5C-9947-9791812C79D8}"/>
                    </a:ext>
                  </a:extLst>
                </p14:cNvPr>
                <p14:cNvContentPartPr/>
                <p14:nvPr/>
              </p14:nvContentPartPr>
              <p14:xfrm>
                <a:off x="2234501" y="2200415"/>
                <a:ext cx="274680" cy="2163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D320B0DC-E06A-4C5C-9947-9791812C79D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230181" y="2196095"/>
                  <a:ext cx="2833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D19C8444-A960-4E08-83DB-009236E10E5B}"/>
                    </a:ext>
                  </a:extLst>
                </p14:cNvPr>
                <p14:cNvContentPartPr/>
                <p14:nvPr/>
              </p14:nvContentPartPr>
              <p14:xfrm>
                <a:off x="2559221" y="2201855"/>
                <a:ext cx="469440" cy="20412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D19C8444-A960-4E08-83DB-009236E10E5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54901" y="2197535"/>
                  <a:ext cx="4780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8FB9D321-8670-4D71-8304-833C4394A256}"/>
                    </a:ext>
                  </a:extLst>
                </p14:cNvPr>
                <p14:cNvContentPartPr/>
                <p14:nvPr/>
              </p14:nvContentPartPr>
              <p14:xfrm>
                <a:off x="3167621" y="2135615"/>
                <a:ext cx="187920" cy="2534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8FB9D321-8670-4D71-8304-833C4394A25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163301" y="2131295"/>
                  <a:ext cx="1965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51990110-F38C-4634-AA2F-B3BFABAC3205}"/>
                    </a:ext>
                  </a:extLst>
                </p14:cNvPr>
                <p14:cNvContentPartPr/>
                <p14:nvPr/>
              </p14:nvContentPartPr>
              <p14:xfrm>
                <a:off x="195101" y="2979095"/>
                <a:ext cx="616320" cy="24516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51990110-F38C-4634-AA2F-B3BFABAC320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90781" y="2974775"/>
                  <a:ext cx="6249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C8E58298-B948-41D0-A94B-39CC150BC633}"/>
                    </a:ext>
                  </a:extLst>
                </p14:cNvPr>
                <p14:cNvContentPartPr/>
                <p14:nvPr/>
              </p14:nvContentPartPr>
              <p14:xfrm>
                <a:off x="758501" y="2567975"/>
                <a:ext cx="185760" cy="6739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C8E58298-B948-41D0-A94B-39CC150BC63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54181" y="2563655"/>
                  <a:ext cx="194400" cy="68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A36F5985-53B1-4FFD-8E89-44F462F1D94E}"/>
                    </a:ext>
                  </a:extLst>
                </p14:cNvPr>
                <p14:cNvContentPartPr/>
                <p14:nvPr/>
              </p14:nvContentPartPr>
              <p14:xfrm>
                <a:off x="1448261" y="3021935"/>
                <a:ext cx="112320" cy="18396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A36F5985-53B1-4FFD-8E89-44F462F1D94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443941" y="3017615"/>
                  <a:ext cx="1209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4DB623B8-4C4C-4F23-84A1-6A24897D1A80}"/>
                    </a:ext>
                  </a:extLst>
                </p14:cNvPr>
                <p14:cNvContentPartPr/>
                <p14:nvPr/>
              </p14:nvContentPartPr>
              <p14:xfrm>
                <a:off x="1424141" y="2876495"/>
                <a:ext cx="14760" cy="4824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4DB623B8-4C4C-4F23-84A1-6A24897D1A8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419821" y="2872175"/>
                  <a:ext cx="234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192BF458-13B6-4A33-A134-8A479CE6DBB9}"/>
                    </a:ext>
                  </a:extLst>
                </p14:cNvPr>
                <p14:cNvContentPartPr/>
                <p14:nvPr/>
              </p14:nvContentPartPr>
              <p14:xfrm>
                <a:off x="1968461" y="2915735"/>
                <a:ext cx="449280" cy="3578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192BF458-13B6-4A33-A134-8A479CE6DBB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964141" y="2911415"/>
                  <a:ext cx="45792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B9F7D76B-5A33-413F-A954-B20BBAF6C7D7}"/>
                    </a:ext>
                  </a:extLst>
                </p14:cNvPr>
                <p14:cNvContentPartPr/>
                <p14:nvPr/>
              </p14:nvContentPartPr>
              <p14:xfrm>
                <a:off x="2433221" y="3011495"/>
                <a:ext cx="350280" cy="21456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B9F7D76B-5A33-413F-A954-B20BBAF6C7D7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428901" y="3007175"/>
                  <a:ext cx="3589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92F76A5A-84D1-4493-8108-C69F0F1A66A4}"/>
                    </a:ext>
                  </a:extLst>
                </p14:cNvPr>
                <p14:cNvContentPartPr/>
                <p14:nvPr/>
              </p14:nvContentPartPr>
              <p14:xfrm>
                <a:off x="2797901" y="2975495"/>
                <a:ext cx="269640" cy="21672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92F76A5A-84D1-4493-8108-C69F0F1A66A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793581" y="2971175"/>
                  <a:ext cx="278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8C488295-90A9-420C-A67F-B1EDFD30FD13}"/>
                    </a:ext>
                  </a:extLst>
                </p14:cNvPr>
                <p14:cNvContentPartPr/>
                <p14:nvPr/>
              </p14:nvContentPartPr>
              <p14:xfrm>
                <a:off x="3102821" y="2782895"/>
                <a:ext cx="155160" cy="35028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8C488295-90A9-420C-A67F-B1EDFD30FD1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098501" y="2778575"/>
                  <a:ext cx="1638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6DF7A5F8-2FE9-4D4B-AF38-C393C4A60575}"/>
                    </a:ext>
                  </a:extLst>
                </p14:cNvPr>
                <p14:cNvContentPartPr/>
                <p14:nvPr/>
              </p14:nvContentPartPr>
              <p14:xfrm>
                <a:off x="3692861" y="2933375"/>
                <a:ext cx="453240" cy="19260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6DF7A5F8-2FE9-4D4B-AF38-C393C4A6057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688541" y="2929055"/>
                  <a:ext cx="4618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2299D87E-0B5E-4B79-9CC1-7B035E5328CE}"/>
                    </a:ext>
                  </a:extLst>
                </p14:cNvPr>
                <p14:cNvContentPartPr/>
                <p14:nvPr/>
              </p14:nvContentPartPr>
              <p14:xfrm>
                <a:off x="4198661" y="2594615"/>
                <a:ext cx="358200" cy="59904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2299D87E-0B5E-4B79-9CC1-7B035E5328C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194341" y="2590295"/>
                  <a:ext cx="36684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3DFB533D-EA35-41BD-B305-A00C42AA92EE}"/>
                    </a:ext>
                  </a:extLst>
                </p14:cNvPr>
                <p14:cNvContentPartPr/>
                <p14:nvPr/>
              </p14:nvContentPartPr>
              <p14:xfrm>
                <a:off x="4500701" y="2920055"/>
                <a:ext cx="262800" cy="2109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3DFB533D-EA35-41BD-B305-A00C42AA92E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496381" y="2915735"/>
                  <a:ext cx="271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C41B4E20-163F-486A-86C5-61401F76572B}"/>
                    </a:ext>
                  </a:extLst>
                </p14:cNvPr>
                <p14:cNvContentPartPr/>
                <p14:nvPr/>
              </p14:nvContentPartPr>
              <p14:xfrm>
                <a:off x="4908941" y="2958215"/>
                <a:ext cx="552960" cy="24372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C41B4E20-163F-486A-86C5-61401F76572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904621" y="2953895"/>
                  <a:ext cx="5616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22C6AD40-E818-4393-B527-EFE853B3FA03}"/>
                    </a:ext>
                  </a:extLst>
                </p14:cNvPr>
                <p14:cNvContentPartPr/>
                <p14:nvPr/>
              </p14:nvContentPartPr>
              <p14:xfrm>
                <a:off x="5566661" y="2924375"/>
                <a:ext cx="258120" cy="2350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22C6AD40-E818-4393-B527-EFE853B3FA0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562341" y="2920055"/>
                  <a:ext cx="2667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EED8211D-B1D9-4D92-90F1-31DE5F39DA69}"/>
                    </a:ext>
                  </a:extLst>
                </p14:cNvPr>
                <p14:cNvContentPartPr/>
                <p14:nvPr/>
              </p14:nvContentPartPr>
              <p14:xfrm>
                <a:off x="5957621" y="2965775"/>
                <a:ext cx="290520" cy="18288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EED8211D-B1D9-4D92-90F1-31DE5F39DA6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953301" y="2961455"/>
                  <a:ext cx="2991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5E5F4B88-62A4-4B69-AFD4-4042C4C7CD96}"/>
                    </a:ext>
                  </a:extLst>
                </p14:cNvPr>
                <p14:cNvContentPartPr/>
                <p14:nvPr/>
              </p14:nvContentPartPr>
              <p14:xfrm>
                <a:off x="6503741" y="2530535"/>
                <a:ext cx="119520" cy="5526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5E5F4B88-62A4-4B69-AFD4-4042C4C7CD9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499421" y="2526215"/>
                  <a:ext cx="128160" cy="5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6F2DBF18-186B-470D-BEA7-47BF6BBBD0AD}"/>
                    </a:ext>
                  </a:extLst>
                </p14:cNvPr>
                <p14:cNvContentPartPr/>
                <p14:nvPr/>
              </p14:nvContentPartPr>
              <p14:xfrm>
                <a:off x="6209621" y="2821775"/>
                <a:ext cx="402840" cy="2772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6F2DBF18-186B-470D-BEA7-47BF6BBBD0A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205301" y="2817455"/>
                  <a:ext cx="4114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6A95B359-4867-4E36-8AE8-883A224724D9}"/>
                    </a:ext>
                  </a:extLst>
                </p14:cNvPr>
                <p14:cNvContentPartPr/>
                <p14:nvPr/>
              </p14:nvContentPartPr>
              <p14:xfrm>
                <a:off x="6784181" y="2858135"/>
                <a:ext cx="43200" cy="22752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6A95B359-4867-4E36-8AE8-883A224724D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79861" y="2853815"/>
                  <a:ext cx="518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593AADCE-D228-4B8A-96B4-7D715C420FC5}"/>
                    </a:ext>
                  </a:extLst>
                </p14:cNvPr>
                <p14:cNvContentPartPr/>
                <p14:nvPr/>
              </p14:nvContentPartPr>
              <p14:xfrm>
                <a:off x="7180901" y="2945255"/>
                <a:ext cx="344160" cy="1918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593AADCE-D228-4B8A-96B4-7D715C420FC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176581" y="2940935"/>
                  <a:ext cx="3528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BC9EB5BF-3757-4430-8B32-0A0C0973B738}"/>
                    </a:ext>
                  </a:extLst>
                </p14:cNvPr>
                <p14:cNvContentPartPr/>
                <p14:nvPr/>
              </p14:nvContentPartPr>
              <p14:xfrm>
                <a:off x="7540541" y="2934815"/>
                <a:ext cx="482040" cy="17928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BC9EB5BF-3757-4430-8B32-0A0C0973B73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536221" y="2930495"/>
                  <a:ext cx="4906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09BDB1B0-A6D4-4285-856B-4EB946A6FEE0}"/>
                    </a:ext>
                  </a:extLst>
                </p14:cNvPr>
                <p14:cNvContentPartPr/>
                <p14:nvPr/>
              </p14:nvContentPartPr>
              <p14:xfrm>
                <a:off x="8139221" y="2988815"/>
                <a:ext cx="499320" cy="16920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09BDB1B0-A6D4-4285-856B-4EB946A6FEE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134901" y="2984495"/>
                  <a:ext cx="5079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0605BF97-12A5-43CE-A64B-A65E9E7EE19B}"/>
                    </a:ext>
                  </a:extLst>
                </p14:cNvPr>
                <p14:cNvContentPartPr/>
                <p14:nvPr/>
              </p14:nvContentPartPr>
              <p14:xfrm>
                <a:off x="8744381" y="2984855"/>
                <a:ext cx="684000" cy="1994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0605BF97-12A5-43CE-A64B-A65E9E7EE19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740061" y="2980535"/>
                  <a:ext cx="6926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5F43F697-2FDC-47C5-BAF6-193A80FC902A}"/>
                    </a:ext>
                  </a:extLst>
                </p14:cNvPr>
                <p14:cNvContentPartPr/>
                <p14:nvPr/>
              </p14:nvContentPartPr>
              <p14:xfrm>
                <a:off x="9232541" y="2830775"/>
                <a:ext cx="34560" cy="216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5F43F697-2FDC-47C5-BAF6-193A80FC902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228221" y="2826455"/>
                  <a:ext cx="43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17231D20-8414-4181-9518-115958699F83}"/>
                    </a:ext>
                  </a:extLst>
                </p14:cNvPr>
                <p14:cNvContentPartPr/>
                <p14:nvPr/>
              </p14:nvContentPartPr>
              <p14:xfrm>
                <a:off x="9894581" y="2978735"/>
                <a:ext cx="643680" cy="23256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17231D20-8414-4181-9518-115958699F8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890261" y="2974415"/>
                  <a:ext cx="6523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6CE0E1FE-0C6C-4FC0-AF3C-D6C229CF89CD}"/>
                    </a:ext>
                  </a:extLst>
                </p14:cNvPr>
                <p14:cNvContentPartPr/>
                <p14:nvPr/>
              </p14:nvContentPartPr>
              <p14:xfrm>
                <a:off x="10551941" y="3021935"/>
                <a:ext cx="391680" cy="19980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6CE0E1FE-0C6C-4FC0-AF3C-D6C229CF89C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547621" y="3017615"/>
                  <a:ext cx="4003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60B19668-DE0C-4288-A56F-E39B170517FB}"/>
                    </a:ext>
                  </a:extLst>
                </p14:cNvPr>
                <p14:cNvContentPartPr/>
                <p14:nvPr/>
              </p14:nvContentPartPr>
              <p14:xfrm>
                <a:off x="11015981" y="3078815"/>
                <a:ext cx="36360" cy="60624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60B19668-DE0C-4288-A56F-E39B170517F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1011661" y="3074495"/>
                  <a:ext cx="45000" cy="61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0EC6F385-B5E7-463C-8CA1-7224BACACA28}"/>
                    </a:ext>
                  </a:extLst>
                </p14:cNvPr>
                <p14:cNvContentPartPr/>
                <p14:nvPr/>
              </p14:nvContentPartPr>
              <p14:xfrm>
                <a:off x="10991861" y="3048575"/>
                <a:ext cx="269280" cy="1476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0EC6F385-B5E7-463C-8CA1-7224BACACA2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987541" y="3044255"/>
                  <a:ext cx="2779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F69AD4B9-B8EF-496B-82A2-6B892C54401B}"/>
                    </a:ext>
                  </a:extLst>
                </p14:cNvPr>
                <p14:cNvContentPartPr/>
                <p14:nvPr/>
              </p14:nvContentPartPr>
              <p14:xfrm>
                <a:off x="11252141" y="2734295"/>
                <a:ext cx="274680" cy="52272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F69AD4B9-B8EF-496B-82A2-6B892C54401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247821" y="2729975"/>
                  <a:ext cx="28332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D8E19CAC-A460-4656-8600-7D4655A867CD}"/>
                    </a:ext>
                  </a:extLst>
                </p14:cNvPr>
                <p14:cNvContentPartPr/>
                <p14:nvPr/>
              </p14:nvContentPartPr>
              <p14:xfrm>
                <a:off x="11377781" y="3091055"/>
                <a:ext cx="188280" cy="17388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D8E19CAC-A460-4656-8600-7D4655A867C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373461" y="3086735"/>
                  <a:ext cx="196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4D061C0D-24E2-4BBB-923A-FF9A56E3AFAD}"/>
                    </a:ext>
                  </a:extLst>
                </p14:cNvPr>
                <p14:cNvContentPartPr/>
                <p14:nvPr/>
              </p14:nvContentPartPr>
              <p14:xfrm>
                <a:off x="11597021" y="3040295"/>
                <a:ext cx="216360" cy="21924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4D061C0D-24E2-4BBB-923A-FF9A56E3AFA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1592701" y="3035975"/>
                  <a:ext cx="2250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9A65BE3F-3788-4647-BD6C-C46470EC3557}"/>
                    </a:ext>
                  </a:extLst>
                </p14:cNvPr>
                <p14:cNvContentPartPr/>
                <p14:nvPr/>
              </p14:nvContentPartPr>
              <p14:xfrm>
                <a:off x="11817341" y="3065855"/>
                <a:ext cx="223560" cy="1893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9A65BE3F-3788-4647-BD6C-C46470EC355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813021" y="3061535"/>
                  <a:ext cx="2322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C2CEF5D5-5713-42B3-87DB-4FDFCCD8690C}"/>
                    </a:ext>
                  </a:extLst>
                </p14:cNvPr>
                <p14:cNvContentPartPr/>
                <p14:nvPr/>
              </p14:nvContentPartPr>
              <p14:xfrm>
                <a:off x="11995181" y="2827895"/>
                <a:ext cx="116280" cy="41724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C2CEF5D5-5713-42B3-87DB-4FDFCCD8690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990861" y="2823575"/>
                  <a:ext cx="12492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3DC0E33B-9B54-4F1D-8924-7A1CDC176E7D}"/>
                    </a:ext>
                  </a:extLst>
                </p14:cNvPr>
                <p14:cNvContentPartPr/>
                <p14:nvPr/>
              </p14:nvContentPartPr>
              <p14:xfrm>
                <a:off x="82421" y="3489575"/>
                <a:ext cx="271800" cy="65412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3DC0E33B-9B54-4F1D-8924-7A1CDC176E7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8101" y="3485255"/>
                  <a:ext cx="280440" cy="66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D7DB0F7D-517B-42F3-9364-5239FF20FED4}"/>
                    </a:ext>
                  </a:extLst>
                </p14:cNvPr>
                <p14:cNvContentPartPr/>
                <p14:nvPr/>
              </p14:nvContentPartPr>
              <p14:xfrm>
                <a:off x="386981" y="3795935"/>
                <a:ext cx="312840" cy="21384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D7DB0F7D-517B-42F3-9364-5239FF20FED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82661" y="3791615"/>
                  <a:ext cx="3214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696F867B-4EBB-429F-B6DB-EE0266B03092}"/>
                    </a:ext>
                  </a:extLst>
                </p14:cNvPr>
                <p14:cNvContentPartPr/>
                <p14:nvPr/>
              </p14:nvContentPartPr>
              <p14:xfrm>
                <a:off x="800621" y="3780455"/>
                <a:ext cx="286920" cy="17244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696F867B-4EBB-429F-B6DB-EE0266B0309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96301" y="3776135"/>
                  <a:ext cx="295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3DAC8AD0-F4A5-4A78-9DDD-9E41E0EC6FA5}"/>
                    </a:ext>
                  </a:extLst>
                </p14:cNvPr>
                <p14:cNvContentPartPr/>
                <p14:nvPr/>
              </p14:nvContentPartPr>
              <p14:xfrm>
                <a:off x="1225781" y="3520175"/>
                <a:ext cx="242640" cy="48924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3DAC8AD0-F4A5-4A78-9DDD-9E41E0EC6FA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221461" y="3515855"/>
                  <a:ext cx="25128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ED04B03A-4E56-491F-8CE1-98D21D08A611}"/>
                    </a:ext>
                  </a:extLst>
                </p14:cNvPr>
                <p14:cNvContentPartPr/>
                <p14:nvPr/>
              </p14:nvContentPartPr>
              <p14:xfrm>
                <a:off x="1516301" y="3769295"/>
                <a:ext cx="108720" cy="19152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ED04B03A-4E56-491F-8CE1-98D21D08A61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511981" y="3764975"/>
                  <a:ext cx="1173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D52D761B-C652-4D7A-AE76-74021A18E51A}"/>
                    </a:ext>
                  </a:extLst>
                </p14:cNvPr>
                <p14:cNvContentPartPr/>
                <p14:nvPr/>
              </p14:nvContentPartPr>
              <p14:xfrm>
                <a:off x="1881341" y="3447455"/>
                <a:ext cx="200160" cy="57168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D52D761B-C652-4D7A-AE76-74021A18E51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877021" y="3443135"/>
                  <a:ext cx="20880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9DD87F08-0E7A-4F12-896B-4770EEEE60BF}"/>
                    </a:ext>
                  </a:extLst>
                </p14:cNvPr>
                <p14:cNvContentPartPr/>
                <p14:nvPr/>
              </p14:nvContentPartPr>
              <p14:xfrm>
                <a:off x="1702421" y="3669935"/>
                <a:ext cx="355680" cy="3024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9DD87F08-0E7A-4F12-896B-4770EEEE60B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698101" y="3665615"/>
                  <a:ext cx="364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D7B6F624-3D3C-42BA-A4BB-21384E81A6D4}"/>
                    </a:ext>
                  </a:extLst>
                </p14:cNvPr>
                <p14:cNvContentPartPr/>
                <p14:nvPr/>
              </p14:nvContentPartPr>
              <p14:xfrm>
                <a:off x="2150981" y="3787295"/>
                <a:ext cx="489960" cy="19764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D7B6F624-3D3C-42BA-A4BB-21384E81A6D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146661" y="3782975"/>
                  <a:ext cx="4986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26B254D9-7A58-446A-AC60-5E898744FD11}"/>
                    </a:ext>
                  </a:extLst>
                </p14:cNvPr>
                <p14:cNvContentPartPr/>
                <p14:nvPr/>
              </p14:nvContentPartPr>
              <p14:xfrm>
                <a:off x="2743541" y="3773615"/>
                <a:ext cx="488880" cy="21960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26B254D9-7A58-446A-AC60-5E898744FD1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2739221" y="3769295"/>
                  <a:ext cx="49752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5E3AF6FD-69F0-42DA-A45D-FE2FE2C2B1E9}"/>
                    </a:ext>
                  </a:extLst>
                </p14:cNvPr>
                <p14:cNvContentPartPr/>
                <p14:nvPr/>
              </p14:nvContentPartPr>
              <p14:xfrm>
                <a:off x="3332861" y="3703415"/>
                <a:ext cx="226080" cy="2206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5E3AF6FD-69F0-42DA-A45D-FE2FE2C2B1E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328541" y="3699095"/>
                  <a:ext cx="2347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BCF9CB26-0731-47AF-AFB7-D1B5A2B403F3}"/>
                    </a:ext>
                  </a:extLst>
                </p14:cNvPr>
                <p14:cNvContentPartPr/>
                <p14:nvPr/>
              </p14:nvContentPartPr>
              <p14:xfrm>
                <a:off x="3628061" y="3804215"/>
                <a:ext cx="257400" cy="1818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BCF9CB26-0731-47AF-AFB7-D1B5A2B403F3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623741" y="3799895"/>
                  <a:ext cx="2660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935781C9-BA8E-4843-9B20-4C5EE189DE28}"/>
                    </a:ext>
                  </a:extLst>
                </p14:cNvPr>
                <p14:cNvContentPartPr/>
                <p14:nvPr/>
              </p14:nvContentPartPr>
              <p14:xfrm>
                <a:off x="4053581" y="3362855"/>
                <a:ext cx="263880" cy="61884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935781C9-BA8E-4843-9B20-4C5EE189DE2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049261" y="3358535"/>
                  <a:ext cx="272520" cy="62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7C454258-3F1B-47B3-AEAB-F07C13051C27}"/>
                    </a:ext>
                  </a:extLst>
                </p14:cNvPr>
                <p14:cNvContentPartPr/>
                <p14:nvPr/>
              </p14:nvContentPartPr>
              <p14:xfrm>
                <a:off x="3878261" y="3660935"/>
                <a:ext cx="354240" cy="111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7C454258-3F1B-47B3-AEAB-F07C13051C27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873941" y="3656615"/>
                  <a:ext cx="3628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E8E45874-A7FD-4177-ABA6-357F5D45F5A7}"/>
                    </a:ext>
                  </a:extLst>
                </p14:cNvPr>
                <p14:cNvContentPartPr/>
                <p14:nvPr/>
              </p14:nvContentPartPr>
              <p14:xfrm>
                <a:off x="4285061" y="3770735"/>
                <a:ext cx="295560" cy="20808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E8E45874-A7FD-4177-ABA6-357F5D45F5A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280741" y="3766415"/>
                  <a:ext cx="3042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5AD4E31F-3377-4963-9C03-308C8F975B13}"/>
                    </a:ext>
                  </a:extLst>
                </p14:cNvPr>
                <p14:cNvContentPartPr/>
                <p14:nvPr/>
              </p14:nvContentPartPr>
              <p14:xfrm>
                <a:off x="5073101" y="3772175"/>
                <a:ext cx="135720" cy="1436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5AD4E31F-3377-4963-9C03-308C8F975B1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068781" y="3767855"/>
                  <a:ext cx="1443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B7EBBD61-A87B-47F9-9856-78B56DD705C8}"/>
                    </a:ext>
                  </a:extLst>
                </p14:cNvPr>
                <p14:cNvContentPartPr/>
                <p14:nvPr/>
              </p14:nvContentPartPr>
              <p14:xfrm>
                <a:off x="5104061" y="3644735"/>
                <a:ext cx="46800" cy="1044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B7EBBD61-A87B-47F9-9856-78B56DD705C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099741" y="3640415"/>
                  <a:ext cx="554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2164EFE8-B0D4-4D89-A315-7D154E5208B8}"/>
                    </a:ext>
                  </a:extLst>
                </p14:cNvPr>
                <p14:cNvContentPartPr/>
                <p14:nvPr/>
              </p14:nvContentPartPr>
              <p14:xfrm>
                <a:off x="5330501" y="3779375"/>
                <a:ext cx="321840" cy="1825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2164EFE8-B0D4-4D89-A315-7D154E5208B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326181" y="3775055"/>
                  <a:ext cx="330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9FFB7CC9-3592-4A55-B176-15198D715AA0}"/>
                    </a:ext>
                  </a:extLst>
                </p14:cNvPr>
                <p14:cNvContentPartPr/>
                <p14:nvPr/>
              </p14:nvContentPartPr>
              <p14:xfrm>
                <a:off x="5875181" y="3794855"/>
                <a:ext cx="297360" cy="1893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9FFB7CC9-3592-4A55-B176-15198D715AA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870861" y="3790535"/>
                  <a:ext cx="3060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A85C2B74-2FBB-4542-8E8A-9E86BBBF587A}"/>
                    </a:ext>
                  </a:extLst>
                </p14:cNvPr>
                <p14:cNvContentPartPr/>
                <p14:nvPr/>
              </p14:nvContentPartPr>
              <p14:xfrm>
                <a:off x="6134021" y="3352775"/>
                <a:ext cx="121680" cy="65628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A85C2B74-2FBB-4542-8E8A-9E86BBBF587A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129701" y="3348455"/>
                  <a:ext cx="130320" cy="66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003BC190-03A2-412C-970D-D97235647CBD}"/>
                    </a:ext>
                  </a:extLst>
                </p14:cNvPr>
                <p14:cNvContentPartPr/>
                <p14:nvPr/>
              </p14:nvContentPartPr>
              <p14:xfrm>
                <a:off x="6323741" y="3718175"/>
                <a:ext cx="101160" cy="2451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003BC190-03A2-412C-970D-D97235647CB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319421" y="3713855"/>
                  <a:ext cx="1098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3210A9C0-D6BC-4947-A7E8-D5DCB7583A28}"/>
                    </a:ext>
                  </a:extLst>
                </p14:cNvPr>
                <p14:cNvContentPartPr/>
                <p14:nvPr/>
              </p14:nvContentPartPr>
              <p14:xfrm>
                <a:off x="6624341" y="3713495"/>
                <a:ext cx="807840" cy="26352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3210A9C0-D6BC-4947-A7E8-D5DCB7583A2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620021" y="3709175"/>
                  <a:ext cx="8164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B601629B-EDDB-4C0C-896D-BAEBC88D5AD5}"/>
                    </a:ext>
                  </a:extLst>
                </p14:cNvPr>
                <p14:cNvContentPartPr/>
                <p14:nvPr/>
              </p14:nvContentPartPr>
              <p14:xfrm>
                <a:off x="7439741" y="3279695"/>
                <a:ext cx="99000" cy="65412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B601629B-EDDB-4C0C-896D-BAEBC88D5AD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435421" y="3275375"/>
                  <a:ext cx="107640" cy="66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EE2F3BF9-3935-4C6D-8C24-D84026AD1A65}"/>
                    </a:ext>
                  </a:extLst>
                </p14:cNvPr>
                <p14:cNvContentPartPr/>
                <p14:nvPr/>
              </p14:nvContentPartPr>
              <p14:xfrm>
                <a:off x="7125101" y="3583175"/>
                <a:ext cx="651600" cy="38160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EE2F3BF9-3935-4C6D-8C24-D84026AD1A6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120781" y="3578855"/>
                  <a:ext cx="6602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78D3CBE1-76F4-4464-AEFD-D083FE474CC4}"/>
                    </a:ext>
                  </a:extLst>
                </p14:cNvPr>
                <p14:cNvContentPartPr/>
                <p14:nvPr/>
              </p14:nvContentPartPr>
              <p14:xfrm>
                <a:off x="7751141" y="3734735"/>
                <a:ext cx="22320" cy="2628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78D3CBE1-76F4-4464-AEFD-D083FE474CC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746821" y="3730415"/>
                  <a:ext cx="30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4D123587-11B7-4A2D-89A2-73030E4331ED}"/>
                    </a:ext>
                  </a:extLst>
                </p14:cNvPr>
                <p14:cNvContentPartPr/>
                <p14:nvPr/>
              </p14:nvContentPartPr>
              <p14:xfrm>
                <a:off x="8106461" y="3712415"/>
                <a:ext cx="681120" cy="2379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4D123587-11B7-4A2D-89A2-73030E4331E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102141" y="3708095"/>
                  <a:ext cx="6897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479BDD55-5E6E-4BFC-9ADE-02E5BF92637C}"/>
                    </a:ext>
                  </a:extLst>
                </p14:cNvPr>
                <p14:cNvContentPartPr/>
                <p14:nvPr/>
              </p14:nvContentPartPr>
              <p14:xfrm>
                <a:off x="8830421" y="3701975"/>
                <a:ext cx="357840" cy="32364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479BDD55-5E6E-4BFC-9ADE-02E5BF92637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826101" y="3697655"/>
                  <a:ext cx="36648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01CA90E1-F5D0-4283-A895-11E825367326}"/>
                    </a:ext>
                  </a:extLst>
                </p14:cNvPr>
                <p14:cNvContentPartPr/>
                <p14:nvPr/>
              </p14:nvContentPartPr>
              <p14:xfrm>
                <a:off x="9594341" y="3631775"/>
                <a:ext cx="284760" cy="38808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01CA90E1-F5D0-4283-A895-11E82536732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9590021" y="3627455"/>
                  <a:ext cx="29340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4315D0C6-7876-4166-B8B3-F35E31F5C988}"/>
                    </a:ext>
                  </a:extLst>
                </p14:cNvPr>
                <p14:cNvContentPartPr/>
                <p14:nvPr/>
              </p14:nvContentPartPr>
              <p14:xfrm>
                <a:off x="9662381" y="3808175"/>
                <a:ext cx="200160" cy="2304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4315D0C6-7876-4166-B8B3-F35E31F5C98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9658061" y="3803855"/>
                  <a:ext cx="2088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FC6AEBFE-80AC-4180-8892-D6A52DE1A3DC}"/>
                    </a:ext>
                  </a:extLst>
                </p14:cNvPr>
                <p14:cNvContentPartPr/>
                <p14:nvPr/>
              </p14:nvContentPartPr>
              <p14:xfrm>
                <a:off x="9884141" y="3852095"/>
                <a:ext cx="217440" cy="9648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FC6AEBFE-80AC-4180-8892-D6A52DE1A3DC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879821" y="3847775"/>
                  <a:ext cx="2260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F2880241-5B80-4D6D-BED4-A8435DFF1123}"/>
                    </a:ext>
                  </a:extLst>
                </p14:cNvPr>
                <p14:cNvContentPartPr/>
                <p14:nvPr/>
              </p14:nvContentPartPr>
              <p14:xfrm>
                <a:off x="10434581" y="3760655"/>
                <a:ext cx="198360" cy="26064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F2880241-5B80-4D6D-BED4-A8435DFF1123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430261" y="3756335"/>
                  <a:ext cx="2070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63C0CC47-3710-4D8C-AAF0-109DA3A37592}"/>
                    </a:ext>
                  </a:extLst>
                </p14:cNvPr>
                <p14:cNvContentPartPr/>
                <p14:nvPr/>
              </p14:nvContentPartPr>
              <p14:xfrm>
                <a:off x="10319021" y="3757415"/>
                <a:ext cx="352800" cy="26748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63C0CC47-3710-4D8C-AAF0-109DA3A3759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314701" y="3753095"/>
                  <a:ext cx="3614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9FE8C736-E816-410F-B4B1-28AE0E9634FE}"/>
                    </a:ext>
                  </a:extLst>
                </p14:cNvPr>
                <p14:cNvContentPartPr/>
                <p14:nvPr/>
              </p14:nvContentPartPr>
              <p14:xfrm>
                <a:off x="10862261" y="3951455"/>
                <a:ext cx="229320" cy="2304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9FE8C736-E816-410F-B4B1-28AE0E9634F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857941" y="3947135"/>
                  <a:ext cx="2379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A4B5E58F-E388-4C9A-B554-0C06E25BC326}"/>
                    </a:ext>
                  </a:extLst>
                </p14:cNvPr>
                <p14:cNvContentPartPr/>
                <p14:nvPr/>
              </p14:nvContentPartPr>
              <p14:xfrm>
                <a:off x="10945781" y="3835535"/>
                <a:ext cx="391680" cy="2415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A4B5E58F-E388-4C9A-B554-0C06E25BC32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0941461" y="3831215"/>
                  <a:ext cx="4003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39B6461C-8C72-49B9-89A9-7093DB8B1239}"/>
                    </a:ext>
                  </a:extLst>
                </p14:cNvPr>
                <p14:cNvContentPartPr/>
                <p14:nvPr/>
              </p14:nvContentPartPr>
              <p14:xfrm>
                <a:off x="11287781" y="3667055"/>
                <a:ext cx="16560" cy="2016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39B6461C-8C72-49B9-89A9-7093DB8B123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1283461" y="3662735"/>
                  <a:ext cx="252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F094780E-9CBC-472A-A0E5-6C48AFB7F06C}"/>
                    </a:ext>
                  </a:extLst>
                </p14:cNvPr>
                <p14:cNvContentPartPr/>
                <p14:nvPr/>
              </p14:nvContentPartPr>
              <p14:xfrm>
                <a:off x="11383181" y="3743735"/>
                <a:ext cx="358200" cy="53784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F094780E-9CBC-472A-A0E5-6C48AFB7F06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1378861" y="3739415"/>
                  <a:ext cx="36684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C748871E-ABFF-48BD-BF63-B401B3061018}"/>
                    </a:ext>
                  </a:extLst>
                </p14:cNvPr>
                <p14:cNvContentPartPr/>
                <p14:nvPr/>
              </p14:nvContentPartPr>
              <p14:xfrm>
                <a:off x="11759021" y="3563015"/>
                <a:ext cx="180000" cy="55980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C748871E-ABFF-48BD-BF63-B401B306101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754701" y="3558695"/>
                  <a:ext cx="188640" cy="56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uppo 232">
            <a:extLst>
              <a:ext uri="{FF2B5EF4-FFF2-40B4-BE49-F238E27FC236}">
                <a16:creationId xmlns:a16="http://schemas.microsoft.com/office/drawing/2014/main" id="{74E09B2C-E988-41CE-B1BA-7868F8DA3830}"/>
              </a:ext>
            </a:extLst>
          </p:cNvPr>
          <p:cNvGrpSpPr/>
          <p:nvPr/>
        </p:nvGrpSpPr>
        <p:grpSpPr>
          <a:xfrm>
            <a:off x="181781" y="4681895"/>
            <a:ext cx="698040" cy="657360"/>
            <a:chOff x="181781" y="4681895"/>
            <a:chExt cx="698040" cy="6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3B308175-9472-4C0E-85EE-46A46B539329}"/>
                    </a:ext>
                  </a:extLst>
                </p14:cNvPr>
                <p14:cNvContentPartPr/>
                <p14:nvPr/>
              </p14:nvContentPartPr>
              <p14:xfrm>
                <a:off x="181781" y="4681895"/>
                <a:ext cx="429840" cy="65736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3B308175-9472-4C0E-85EE-46A46B53932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77461" y="4677575"/>
                  <a:ext cx="438480" cy="66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739D9BA6-0F54-44A9-A220-18611D92B1C1}"/>
                    </a:ext>
                  </a:extLst>
                </p14:cNvPr>
                <p14:cNvContentPartPr/>
                <p14:nvPr/>
              </p14:nvContentPartPr>
              <p14:xfrm>
                <a:off x="763901" y="5096975"/>
                <a:ext cx="103320" cy="14508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739D9BA6-0F54-44A9-A220-18611D92B1C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59581" y="5092655"/>
                  <a:ext cx="1119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F499A66F-552E-4B89-A5BA-1C29CE58912B}"/>
                    </a:ext>
                  </a:extLst>
                </p14:cNvPr>
                <p14:cNvContentPartPr/>
                <p14:nvPr/>
              </p14:nvContentPartPr>
              <p14:xfrm>
                <a:off x="847421" y="4972055"/>
                <a:ext cx="32400" cy="5508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F499A66F-552E-4B89-A5BA-1C29CE58912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43101" y="4967735"/>
                  <a:ext cx="4104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uppo 231">
            <a:extLst>
              <a:ext uri="{FF2B5EF4-FFF2-40B4-BE49-F238E27FC236}">
                <a16:creationId xmlns:a16="http://schemas.microsoft.com/office/drawing/2014/main" id="{5154E0D7-CBBE-4BED-AC70-BE662A348821}"/>
              </a:ext>
            </a:extLst>
          </p:cNvPr>
          <p:cNvGrpSpPr/>
          <p:nvPr/>
        </p:nvGrpSpPr>
        <p:grpSpPr>
          <a:xfrm>
            <a:off x="1353941" y="4994375"/>
            <a:ext cx="2378880" cy="288360"/>
            <a:chOff x="1353941" y="4994375"/>
            <a:chExt cx="2378880" cy="28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9903B45F-774D-49BD-8C50-C0B23CA4627C}"/>
                    </a:ext>
                  </a:extLst>
                </p14:cNvPr>
                <p14:cNvContentPartPr/>
                <p14:nvPr/>
              </p14:nvContentPartPr>
              <p14:xfrm>
                <a:off x="1353941" y="4994375"/>
                <a:ext cx="316440" cy="26028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9903B45F-774D-49BD-8C50-C0B23CA4627C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349621" y="4990055"/>
                  <a:ext cx="3250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728FE5D9-4F05-462E-8026-3AE958AFD3D1}"/>
                    </a:ext>
                  </a:extLst>
                </p14:cNvPr>
                <p14:cNvContentPartPr/>
                <p14:nvPr/>
              </p14:nvContentPartPr>
              <p14:xfrm>
                <a:off x="1778021" y="4996175"/>
                <a:ext cx="282240" cy="20952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728FE5D9-4F05-462E-8026-3AE958AFD3D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773701" y="4991855"/>
                  <a:ext cx="2908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EC84D7A7-1EF4-4753-B1F1-D1D0D972B655}"/>
                    </a:ext>
                  </a:extLst>
                </p14:cNvPr>
                <p14:cNvContentPartPr/>
                <p14:nvPr/>
              </p14:nvContentPartPr>
              <p14:xfrm>
                <a:off x="2210741" y="5026055"/>
                <a:ext cx="196920" cy="23076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EC84D7A7-1EF4-4753-B1F1-D1D0D972B655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206421" y="5021735"/>
                  <a:ext cx="2055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51CA66F0-F10B-4FDF-A8AD-26D476669B04}"/>
                    </a:ext>
                  </a:extLst>
                </p14:cNvPr>
                <p14:cNvContentPartPr/>
                <p14:nvPr/>
              </p14:nvContentPartPr>
              <p14:xfrm>
                <a:off x="2507381" y="5060255"/>
                <a:ext cx="664200" cy="21060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51CA66F0-F10B-4FDF-A8AD-26D476669B04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503061" y="5055935"/>
                  <a:ext cx="672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D31F3DDC-011F-43E8-A857-82C172E11C5F}"/>
                    </a:ext>
                  </a:extLst>
                </p14:cNvPr>
                <p14:cNvContentPartPr/>
                <p14:nvPr/>
              </p14:nvContentPartPr>
              <p14:xfrm>
                <a:off x="3304781" y="5001935"/>
                <a:ext cx="256320" cy="28080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D31F3DDC-011F-43E8-A857-82C172E11C5F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300461" y="4997615"/>
                  <a:ext cx="2649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FD6DEE81-11D4-4AEC-8952-D777E2E7F3F6}"/>
                    </a:ext>
                  </a:extLst>
                </p14:cNvPr>
                <p14:cNvContentPartPr/>
                <p14:nvPr/>
              </p14:nvContentPartPr>
              <p14:xfrm>
                <a:off x="3674501" y="5164655"/>
                <a:ext cx="52920" cy="9252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FD6DEE81-11D4-4AEC-8952-D777E2E7F3F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670181" y="5160335"/>
                  <a:ext cx="615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3F8C73BA-42CE-4ADB-B6FB-BB9AA77CFEF2}"/>
                    </a:ext>
                  </a:extLst>
                </p14:cNvPr>
                <p14:cNvContentPartPr/>
                <p14:nvPr/>
              </p14:nvContentPartPr>
              <p14:xfrm>
                <a:off x="3673061" y="4996535"/>
                <a:ext cx="59760" cy="482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3F8C73BA-42CE-4ADB-B6FB-BB9AA77CFEF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668741" y="4992215"/>
                  <a:ext cx="6840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uppo 230">
            <a:extLst>
              <a:ext uri="{FF2B5EF4-FFF2-40B4-BE49-F238E27FC236}">
                <a16:creationId xmlns:a16="http://schemas.microsoft.com/office/drawing/2014/main" id="{06725FDC-C7D4-4276-B81E-C0D09AD6E4E6}"/>
              </a:ext>
            </a:extLst>
          </p:cNvPr>
          <p:cNvGrpSpPr/>
          <p:nvPr/>
        </p:nvGrpSpPr>
        <p:grpSpPr>
          <a:xfrm>
            <a:off x="4175981" y="4713575"/>
            <a:ext cx="893520" cy="541800"/>
            <a:chOff x="4175981" y="4713575"/>
            <a:chExt cx="893520" cy="54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B4A7778A-DD81-4CE6-9F36-E7D6B55DEBB2}"/>
                    </a:ext>
                  </a:extLst>
                </p14:cNvPr>
                <p14:cNvContentPartPr/>
                <p14:nvPr/>
              </p14:nvContentPartPr>
              <p14:xfrm>
                <a:off x="4175981" y="5062415"/>
                <a:ext cx="236880" cy="1512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B4A7778A-DD81-4CE6-9F36-E7D6B55DEBB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171661" y="5058095"/>
                  <a:ext cx="2455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E4B1A7E2-B027-4915-BACF-F16B5EB2BCDA}"/>
                    </a:ext>
                  </a:extLst>
                </p14:cNvPr>
                <p14:cNvContentPartPr/>
                <p14:nvPr/>
              </p14:nvContentPartPr>
              <p14:xfrm>
                <a:off x="4363901" y="4713575"/>
                <a:ext cx="339480" cy="54180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E4B1A7E2-B027-4915-BACF-F16B5EB2BCD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359581" y="4709255"/>
                  <a:ext cx="348120" cy="55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86CA8500-F14B-40FA-B7B2-441DB7DC1F20}"/>
                    </a:ext>
                  </a:extLst>
                </p14:cNvPr>
                <p14:cNvContentPartPr/>
                <p14:nvPr/>
              </p14:nvContentPartPr>
              <p14:xfrm>
                <a:off x="4813541" y="5083655"/>
                <a:ext cx="255960" cy="16092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86CA8500-F14B-40FA-B7B2-441DB7DC1F2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809221" y="5079335"/>
                  <a:ext cx="264600" cy="16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uppo 229">
            <a:extLst>
              <a:ext uri="{FF2B5EF4-FFF2-40B4-BE49-F238E27FC236}">
                <a16:creationId xmlns:a16="http://schemas.microsoft.com/office/drawing/2014/main" id="{A1A3E59F-EA3D-470B-88D5-71B60DCD9A22}"/>
              </a:ext>
            </a:extLst>
          </p:cNvPr>
          <p:cNvGrpSpPr/>
          <p:nvPr/>
        </p:nvGrpSpPr>
        <p:grpSpPr>
          <a:xfrm>
            <a:off x="5439581" y="4556975"/>
            <a:ext cx="1567800" cy="693000"/>
            <a:chOff x="5439581" y="4556975"/>
            <a:chExt cx="1567800" cy="69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9C1D6AD9-D1CD-4C97-86D2-9F4340DC6D93}"/>
                    </a:ext>
                  </a:extLst>
                </p14:cNvPr>
                <p14:cNvContentPartPr/>
                <p14:nvPr/>
              </p14:nvContentPartPr>
              <p14:xfrm>
                <a:off x="5439581" y="4989695"/>
                <a:ext cx="346680" cy="22860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9C1D6AD9-D1CD-4C97-86D2-9F4340DC6D9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435261" y="4985375"/>
                  <a:ext cx="3553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200ECF6A-5420-4B6D-B0FC-8F2B85638F4D}"/>
                    </a:ext>
                  </a:extLst>
                </p14:cNvPr>
                <p14:cNvContentPartPr/>
                <p14:nvPr/>
              </p14:nvContentPartPr>
              <p14:xfrm>
                <a:off x="5772941" y="4556975"/>
                <a:ext cx="81720" cy="66348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200ECF6A-5420-4B6D-B0FC-8F2B85638F4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768621" y="4552655"/>
                  <a:ext cx="90360" cy="6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24E46924-438F-4994-A48D-34654682D546}"/>
                    </a:ext>
                  </a:extLst>
                </p14:cNvPr>
                <p14:cNvContentPartPr/>
                <p14:nvPr/>
              </p14:nvContentPartPr>
              <p14:xfrm>
                <a:off x="5893901" y="5027855"/>
                <a:ext cx="446400" cy="2062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24E46924-438F-4994-A48D-34654682D54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889581" y="5023535"/>
                  <a:ext cx="4550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18153082-FF66-480F-97F4-1AA0535E576C}"/>
                    </a:ext>
                  </a:extLst>
                </p14:cNvPr>
                <p14:cNvContentPartPr/>
                <p14:nvPr/>
              </p14:nvContentPartPr>
              <p14:xfrm>
                <a:off x="6480701" y="4615655"/>
                <a:ext cx="128520" cy="63432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18153082-FF66-480F-97F4-1AA0535E576C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476381" y="4611335"/>
                  <a:ext cx="13716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55285D19-D09D-4410-BB4A-CE54B2B45488}"/>
                    </a:ext>
                  </a:extLst>
                </p14:cNvPr>
                <p14:cNvContentPartPr/>
                <p14:nvPr/>
              </p14:nvContentPartPr>
              <p14:xfrm>
                <a:off x="6258941" y="4931735"/>
                <a:ext cx="364680" cy="270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55285D19-D09D-4410-BB4A-CE54B2B4548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254621" y="4927415"/>
                  <a:ext cx="373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2B17DC16-A66D-4434-95B6-4A0F7737474B}"/>
                    </a:ext>
                  </a:extLst>
                </p14:cNvPr>
                <p14:cNvContentPartPr/>
                <p14:nvPr/>
              </p14:nvContentPartPr>
              <p14:xfrm>
                <a:off x="6721901" y="5027855"/>
                <a:ext cx="285480" cy="21492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2B17DC16-A66D-4434-95B6-4A0F7737474B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717581" y="5023535"/>
                  <a:ext cx="294120" cy="2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uppo 228">
            <a:extLst>
              <a:ext uri="{FF2B5EF4-FFF2-40B4-BE49-F238E27FC236}">
                <a16:creationId xmlns:a16="http://schemas.microsoft.com/office/drawing/2014/main" id="{B5ACD33B-7EA0-46EB-94BA-58F9C26B1540}"/>
              </a:ext>
            </a:extLst>
          </p:cNvPr>
          <p:cNvGrpSpPr/>
          <p:nvPr/>
        </p:nvGrpSpPr>
        <p:grpSpPr>
          <a:xfrm>
            <a:off x="7667261" y="4905815"/>
            <a:ext cx="813240" cy="283320"/>
            <a:chOff x="7667261" y="4905815"/>
            <a:chExt cx="81324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E0492B18-56DF-4851-A746-4E6D1F19E977}"/>
                    </a:ext>
                  </a:extLst>
                </p14:cNvPr>
                <p14:cNvContentPartPr/>
                <p14:nvPr/>
              </p14:nvContentPartPr>
              <p14:xfrm>
                <a:off x="7667261" y="4905815"/>
                <a:ext cx="339840" cy="28332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E0492B18-56DF-4851-A746-4E6D1F19E97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662941" y="4901495"/>
                  <a:ext cx="3484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B95EE0CE-FF42-4E8D-AE40-CFF7F393B560}"/>
                    </a:ext>
                  </a:extLst>
                </p14:cNvPr>
                <p14:cNvContentPartPr/>
                <p14:nvPr/>
              </p14:nvContentPartPr>
              <p14:xfrm>
                <a:off x="7846901" y="5020655"/>
                <a:ext cx="190080" cy="2556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B95EE0CE-FF42-4E8D-AE40-CFF7F393B560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842581" y="5016335"/>
                  <a:ext cx="1987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A4AD07DB-0E51-46B6-B57A-71691978CFA1}"/>
                    </a:ext>
                  </a:extLst>
                </p14:cNvPr>
                <p14:cNvContentPartPr/>
                <p14:nvPr/>
              </p14:nvContentPartPr>
              <p14:xfrm>
                <a:off x="8287181" y="5089415"/>
                <a:ext cx="193320" cy="8640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A4AD07DB-0E51-46B6-B57A-71691978CFA1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282861" y="5085095"/>
                  <a:ext cx="201960" cy="9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uppo 253">
            <a:extLst>
              <a:ext uri="{FF2B5EF4-FFF2-40B4-BE49-F238E27FC236}">
                <a16:creationId xmlns:a16="http://schemas.microsoft.com/office/drawing/2014/main" id="{0018B0D4-E137-49C2-8613-6B3107FAC179}"/>
              </a:ext>
            </a:extLst>
          </p:cNvPr>
          <p:cNvGrpSpPr/>
          <p:nvPr/>
        </p:nvGrpSpPr>
        <p:grpSpPr>
          <a:xfrm>
            <a:off x="8819261" y="4874495"/>
            <a:ext cx="1446840" cy="712800"/>
            <a:chOff x="8819261" y="4874495"/>
            <a:chExt cx="1446840" cy="71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025F7B80-0156-4458-A496-7333BD434D22}"/>
                    </a:ext>
                  </a:extLst>
                </p14:cNvPr>
                <p14:cNvContentPartPr/>
                <p14:nvPr/>
              </p14:nvContentPartPr>
              <p14:xfrm>
                <a:off x="8951021" y="4999775"/>
                <a:ext cx="247680" cy="18000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025F7B80-0156-4458-A496-7333BD434D22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946701" y="4995455"/>
                  <a:ext cx="2563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2598171E-2785-43B6-913B-C6F979E40200}"/>
                    </a:ext>
                  </a:extLst>
                </p14:cNvPr>
                <p14:cNvContentPartPr/>
                <p14:nvPr/>
              </p14:nvContentPartPr>
              <p14:xfrm>
                <a:off x="8819261" y="4961975"/>
                <a:ext cx="365400" cy="23040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2598171E-2785-43B6-913B-C6F979E40200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814941" y="4957655"/>
                  <a:ext cx="3740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BF1679FF-3319-4628-9667-F8CC8B05AB6F}"/>
                    </a:ext>
                  </a:extLst>
                </p14:cNvPr>
                <p14:cNvContentPartPr/>
                <p14:nvPr/>
              </p14:nvContentPartPr>
              <p14:xfrm>
                <a:off x="9328301" y="5119655"/>
                <a:ext cx="294480" cy="2772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BF1679FF-3319-4628-9667-F8CC8B05AB6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323981" y="5115335"/>
                  <a:ext cx="303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5C295CA5-44E9-4C49-9B00-FCED7225659C}"/>
                    </a:ext>
                  </a:extLst>
                </p14:cNvPr>
                <p14:cNvContentPartPr/>
                <p14:nvPr/>
              </p14:nvContentPartPr>
              <p14:xfrm>
                <a:off x="9494621" y="5062775"/>
                <a:ext cx="20880" cy="1983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5C295CA5-44E9-4C49-9B00-FCED7225659C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490301" y="5058455"/>
                  <a:ext cx="295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D6603AE0-5DD6-4AB5-88D8-56FCD119D33F}"/>
                    </a:ext>
                  </a:extLst>
                </p14:cNvPr>
                <p14:cNvContentPartPr/>
                <p14:nvPr/>
              </p14:nvContentPartPr>
              <p14:xfrm>
                <a:off x="9815741" y="5028215"/>
                <a:ext cx="77400" cy="16560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D6603AE0-5DD6-4AB5-88D8-56FCD119D33F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811421" y="5023895"/>
                  <a:ext cx="860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71CECA09-537C-4556-BD06-11CCB1B79255}"/>
                    </a:ext>
                  </a:extLst>
                </p14:cNvPr>
                <p14:cNvContentPartPr/>
                <p14:nvPr/>
              </p14:nvContentPartPr>
              <p14:xfrm>
                <a:off x="9799541" y="4874495"/>
                <a:ext cx="63000" cy="1404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71CECA09-537C-4556-BD06-11CCB1B79255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795221" y="4870175"/>
                  <a:ext cx="716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2A952513-BD18-42EF-ADD8-20E48D5F6E2E}"/>
                    </a:ext>
                  </a:extLst>
                </p14:cNvPr>
                <p14:cNvContentPartPr/>
                <p14:nvPr/>
              </p14:nvContentPartPr>
              <p14:xfrm>
                <a:off x="9845981" y="5008415"/>
                <a:ext cx="420120" cy="57888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2A952513-BD18-42EF-ADD8-20E48D5F6E2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841661" y="5004095"/>
                  <a:ext cx="428760" cy="58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uppo 252">
            <a:extLst>
              <a:ext uri="{FF2B5EF4-FFF2-40B4-BE49-F238E27FC236}">
                <a16:creationId xmlns:a16="http://schemas.microsoft.com/office/drawing/2014/main" id="{521C9874-8D56-475A-BD39-D26828CE0C0B}"/>
              </a:ext>
            </a:extLst>
          </p:cNvPr>
          <p:cNvGrpSpPr/>
          <p:nvPr/>
        </p:nvGrpSpPr>
        <p:grpSpPr>
          <a:xfrm>
            <a:off x="142181" y="5701415"/>
            <a:ext cx="3091320" cy="613800"/>
            <a:chOff x="142181" y="5701415"/>
            <a:chExt cx="309132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76C124D6-7E65-4252-85BF-98143CFC1954}"/>
                    </a:ext>
                  </a:extLst>
                </p14:cNvPr>
                <p14:cNvContentPartPr/>
                <p14:nvPr/>
              </p14:nvContentPartPr>
              <p14:xfrm>
                <a:off x="175301" y="5740655"/>
                <a:ext cx="133560" cy="57456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76C124D6-7E65-4252-85BF-98143CFC195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70981" y="5736335"/>
                  <a:ext cx="14220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DCB58689-E165-4A84-8B0D-B6DFE86591C8}"/>
                    </a:ext>
                  </a:extLst>
                </p14:cNvPr>
                <p14:cNvContentPartPr/>
                <p14:nvPr/>
              </p14:nvContentPartPr>
              <p14:xfrm>
                <a:off x="142181" y="5778095"/>
                <a:ext cx="371160" cy="18828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DCB58689-E165-4A84-8B0D-B6DFE86591C8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37861" y="5773775"/>
                  <a:ext cx="3798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431B4C08-82E7-4FFF-92C7-8FE606DBCC78}"/>
                    </a:ext>
                  </a:extLst>
                </p14:cNvPr>
                <p14:cNvContentPartPr/>
                <p14:nvPr/>
              </p14:nvContentPartPr>
              <p14:xfrm>
                <a:off x="549701" y="5776295"/>
                <a:ext cx="292320" cy="20484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431B4C08-82E7-4FFF-92C7-8FE606DBCC7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45381" y="5771975"/>
                  <a:ext cx="3009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1FA012CE-DC12-4135-8300-3649FACBE8C2}"/>
                    </a:ext>
                  </a:extLst>
                </p14:cNvPr>
                <p14:cNvContentPartPr/>
                <p14:nvPr/>
              </p14:nvContentPartPr>
              <p14:xfrm>
                <a:off x="919781" y="5775215"/>
                <a:ext cx="324000" cy="25848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1FA012CE-DC12-4135-8300-3649FACBE8C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15461" y="5770895"/>
                  <a:ext cx="3326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B2FCD899-BE24-450D-9732-7DD14F3FA6F0}"/>
                    </a:ext>
                  </a:extLst>
                </p14:cNvPr>
                <p14:cNvContentPartPr/>
                <p14:nvPr/>
              </p14:nvContentPartPr>
              <p14:xfrm>
                <a:off x="1257821" y="5777015"/>
                <a:ext cx="323640" cy="23364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B2FCD899-BE24-450D-9732-7DD14F3FA6F0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253501" y="5772695"/>
                  <a:ext cx="3322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FBF2C564-1647-4578-9E67-D8E9156957CF}"/>
                    </a:ext>
                  </a:extLst>
                </p14:cNvPr>
                <p14:cNvContentPartPr/>
                <p14:nvPr/>
              </p14:nvContentPartPr>
              <p14:xfrm>
                <a:off x="1708181" y="5862335"/>
                <a:ext cx="57600" cy="12528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FBF2C564-1647-4578-9E67-D8E9156957C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703861" y="5858015"/>
                  <a:ext cx="66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D56A54E1-051E-4F12-814A-0E9118C4C611}"/>
                    </a:ext>
                  </a:extLst>
                </p14:cNvPr>
                <p14:cNvContentPartPr/>
                <p14:nvPr/>
              </p14:nvContentPartPr>
              <p14:xfrm>
                <a:off x="1621421" y="5701415"/>
                <a:ext cx="45360" cy="3780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D56A54E1-051E-4F12-814A-0E9118C4C611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617101" y="5697095"/>
                  <a:ext cx="54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D90AC81D-D652-4162-A8D4-BBB931F9AB51}"/>
                    </a:ext>
                  </a:extLst>
                </p14:cNvPr>
                <p14:cNvContentPartPr/>
                <p14:nvPr/>
              </p14:nvContentPartPr>
              <p14:xfrm>
                <a:off x="1878821" y="5795015"/>
                <a:ext cx="486360" cy="19872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D90AC81D-D652-4162-A8D4-BBB931F9AB51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874501" y="5790695"/>
                  <a:ext cx="4950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8B95D2DD-8194-4E48-9D2A-37B1AF6E1088}"/>
                    </a:ext>
                  </a:extLst>
                </p14:cNvPr>
                <p14:cNvContentPartPr/>
                <p14:nvPr/>
              </p14:nvContentPartPr>
              <p14:xfrm>
                <a:off x="2379221" y="5783855"/>
                <a:ext cx="460440" cy="20916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8B95D2DD-8194-4E48-9D2A-37B1AF6E1088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374901" y="5779535"/>
                  <a:ext cx="4690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F2DCF09F-FC52-4D53-98B4-76CB10269234}"/>
                    </a:ext>
                  </a:extLst>
                </p14:cNvPr>
                <p14:cNvContentPartPr/>
                <p14:nvPr/>
              </p14:nvContentPartPr>
              <p14:xfrm>
                <a:off x="2969261" y="5780975"/>
                <a:ext cx="264240" cy="20916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F2DCF09F-FC52-4D53-98B4-76CB10269234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2964941" y="5776655"/>
                  <a:ext cx="272880" cy="21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uppo 251">
            <a:extLst>
              <a:ext uri="{FF2B5EF4-FFF2-40B4-BE49-F238E27FC236}">
                <a16:creationId xmlns:a16="http://schemas.microsoft.com/office/drawing/2014/main" id="{57F018C6-CB83-43B3-9628-B04F19F36023}"/>
              </a:ext>
            </a:extLst>
          </p:cNvPr>
          <p:cNvGrpSpPr/>
          <p:nvPr/>
        </p:nvGrpSpPr>
        <p:grpSpPr>
          <a:xfrm>
            <a:off x="3687461" y="5478935"/>
            <a:ext cx="1581840" cy="568800"/>
            <a:chOff x="3687461" y="5478935"/>
            <a:chExt cx="1581840" cy="5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FE44CCF6-6492-4E31-83AA-A7CD6D3F3611}"/>
                    </a:ext>
                  </a:extLst>
                </p14:cNvPr>
                <p14:cNvContentPartPr/>
                <p14:nvPr/>
              </p14:nvContentPartPr>
              <p14:xfrm>
                <a:off x="3701861" y="5844695"/>
                <a:ext cx="94320" cy="12528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FE44CCF6-6492-4E31-83AA-A7CD6D3F3611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3697541" y="5840375"/>
                  <a:ext cx="1029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F25F25DF-8B89-48E4-8ED3-40895232E3E2}"/>
                    </a:ext>
                  </a:extLst>
                </p14:cNvPr>
                <p14:cNvContentPartPr/>
                <p14:nvPr/>
              </p14:nvContentPartPr>
              <p14:xfrm>
                <a:off x="3687461" y="5718335"/>
                <a:ext cx="32400" cy="1944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F25F25DF-8B89-48E4-8ED3-40895232E3E2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3683141" y="5714015"/>
                  <a:ext cx="41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81BA790B-E29B-4E22-9959-03502DC1AB79}"/>
                    </a:ext>
                  </a:extLst>
                </p14:cNvPr>
                <p14:cNvContentPartPr/>
                <p14:nvPr/>
              </p14:nvContentPartPr>
              <p14:xfrm>
                <a:off x="3887981" y="5857295"/>
                <a:ext cx="281520" cy="19044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81BA790B-E29B-4E22-9959-03502DC1AB7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3883661" y="5852975"/>
                  <a:ext cx="2901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3B2D1C81-3492-473E-BB09-88933C6B8A7E}"/>
                    </a:ext>
                  </a:extLst>
                </p14:cNvPr>
                <p14:cNvContentPartPr/>
                <p14:nvPr/>
              </p14:nvContentPartPr>
              <p14:xfrm>
                <a:off x="4421861" y="5478935"/>
                <a:ext cx="182520" cy="52020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3B2D1C81-3492-473E-BB09-88933C6B8A7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4417541" y="5474615"/>
                  <a:ext cx="19116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47BC12C3-309D-4184-BC43-A1FF46ABF730}"/>
                    </a:ext>
                  </a:extLst>
                </p14:cNvPr>
                <p14:cNvContentPartPr/>
                <p14:nvPr/>
              </p14:nvContentPartPr>
              <p14:xfrm>
                <a:off x="4188581" y="5674775"/>
                <a:ext cx="310680" cy="4932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47BC12C3-309D-4184-BC43-A1FF46ABF730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4184261" y="5670455"/>
                  <a:ext cx="319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D0856F0A-6CD2-40F4-8427-451D27658306}"/>
                    </a:ext>
                  </a:extLst>
                </p14:cNvPr>
                <p14:cNvContentPartPr/>
                <p14:nvPr/>
              </p14:nvContentPartPr>
              <p14:xfrm>
                <a:off x="4640381" y="5757935"/>
                <a:ext cx="236520" cy="26892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D0856F0A-6CD2-40F4-8427-451D27658306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4636061" y="5753615"/>
                  <a:ext cx="2451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FDB42A42-31E1-4A9C-A0BC-C6CFF01A8B48}"/>
                    </a:ext>
                  </a:extLst>
                </p14:cNvPr>
                <p14:cNvContentPartPr/>
                <p14:nvPr/>
              </p14:nvContentPartPr>
              <p14:xfrm>
                <a:off x="4986341" y="5833175"/>
                <a:ext cx="282960" cy="16740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FDB42A42-31E1-4A9C-A0BC-C6CFF01A8B48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4982021" y="5828855"/>
                  <a:ext cx="291600" cy="17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55" name="Input penna 254">
                <a:extLst>
                  <a:ext uri="{FF2B5EF4-FFF2-40B4-BE49-F238E27FC236}">
                    <a16:creationId xmlns:a16="http://schemas.microsoft.com/office/drawing/2014/main" id="{173BB306-C0C6-4C39-ACA0-9A6E361F3573}"/>
                  </a:ext>
                </a:extLst>
              </p14:cNvPr>
              <p14:cNvContentPartPr/>
              <p14:nvPr/>
            </p14:nvContentPartPr>
            <p14:xfrm>
              <a:off x="5458301" y="5861255"/>
              <a:ext cx="278640" cy="176040"/>
            </p14:xfrm>
          </p:contentPart>
        </mc:Choice>
        <mc:Fallback xmlns="">
          <p:pic>
            <p:nvPicPr>
              <p:cNvPr id="255" name="Input penna 254">
                <a:extLst>
                  <a:ext uri="{FF2B5EF4-FFF2-40B4-BE49-F238E27FC236}">
                    <a16:creationId xmlns:a16="http://schemas.microsoft.com/office/drawing/2014/main" id="{173BB306-C0C6-4C39-ACA0-9A6E361F3573}"/>
                  </a:ext>
                </a:extLst>
              </p:cNvPr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5453981" y="5856935"/>
                <a:ext cx="28728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56" name="Input penna 255">
                <a:extLst>
                  <a:ext uri="{FF2B5EF4-FFF2-40B4-BE49-F238E27FC236}">
                    <a16:creationId xmlns:a16="http://schemas.microsoft.com/office/drawing/2014/main" id="{11A05C12-FEA6-4136-902A-D1A47D0EA900}"/>
                  </a:ext>
                </a:extLst>
              </p14:cNvPr>
              <p14:cNvContentPartPr/>
              <p14:nvPr/>
            </p14:nvContentPartPr>
            <p14:xfrm>
              <a:off x="5774381" y="5567855"/>
              <a:ext cx="429840" cy="474840"/>
            </p14:xfrm>
          </p:contentPart>
        </mc:Choice>
        <mc:Fallback xmlns="">
          <p:pic>
            <p:nvPicPr>
              <p:cNvPr id="256" name="Input penna 255">
                <a:extLst>
                  <a:ext uri="{FF2B5EF4-FFF2-40B4-BE49-F238E27FC236}">
                    <a16:creationId xmlns:a16="http://schemas.microsoft.com/office/drawing/2014/main" id="{11A05C12-FEA6-4136-902A-D1A47D0EA900}"/>
                  </a:ext>
                </a:extLst>
              </p:cNvPr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5770061" y="5563535"/>
                <a:ext cx="43848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57" name="Input penna 256">
                <a:extLst>
                  <a:ext uri="{FF2B5EF4-FFF2-40B4-BE49-F238E27FC236}">
                    <a16:creationId xmlns:a16="http://schemas.microsoft.com/office/drawing/2014/main" id="{C4C23BF4-9C53-4772-8038-9D53185A0DD2}"/>
                  </a:ext>
                </a:extLst>
              </p14:cNvPr>
              <p14:cNvContentPartPr/>
              <p14:nvPr/>
            </p14:nvContentPartPr>
            <p14:xfrm>
              <a:off x="6356501" y="5843255"/>
              <a:ext cx="292320" cy="203760"/>
            </p14:xfrm>
          </p:contentPart>
        </mc:Choice>
        <mc:Fallback xmlns="">
          <p:pic>
            <p:nvPicPr>
              <p:cNvPr id="257" name="Input penna 256">
                <a:extLst>
                  <a:ext uri="{FF2B5EF4-FFF2-40B4-BE49-F238E27FC236}">
                    <a16:creationId xmlns:a16="http://schemas.microsoft.com/office/drawing/2014/main" id="{C4C23BF4-9C53-4772-8038-9D53185A0DD2}"/>
                  </a:ext>
                </a:extLst>
              </p:cNvPr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6352181" y="5838935"/>
                <a:ext cx="30096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58" name="Input penna 257">
                <a:extLst>
                  <a:ext uri="{FF2B5EF4-FFF2-40B4-BE49-F238E27FC236}">
                    <a16:creationId xmlns:a16="http://schemas.microsoft.com/office/drawing/2014/main" id="{AC555F73-57C6-482C-8DE4-9989F44DBDE4}"/>
                  </a:ext>
                </a:extLst>
              </p14:cNvPr>
              <p14:cNvContentPartPr/>
              <p14:nvPr/>
            </p14:nvContentPartPr>
            <p14:xfrm>
              <a:off x="6765461" y="5870615"/>
              <a:ext cx="489240" cy="205920"/>
            </p14:xfrm>
          </p:contentPart>
        </mc:Choice>
        <mc:Fallback xmlns="">
          <p:pic>
            <p:nvPicPr>
              <p:cNvPr id="258" name="Input penna 257">
                <a:extLst>
                  <a:ext uri="{FF2B5EF4-FFF2-40B4-BE49-F238E27FC236}">
                    <a16:creationId xmlns:a16="http://schemas.microsoft.com/office/drawing/2014/main" id="{AC555F73-57C6-482C-8DE4-9989F44DBDE4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6761141" y="5866295"/>
                <a:ext cx="49788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59" name="Input penna 258">
                <a:extLst>
                  <a:ext uri="{FF2B5EF4-FFF2-40B4-BE49-F238E27FC236}">
                    <a16:creationId xmlns:a16="http://schemas.microsoft.com/office/drawing/2014/main" id="{B1B4754F-ED35-4A68-B1BA-821451ED12CD}"/>
                  </a:ext>
                </a:extLst>
              </p14:cNvPr>
              <p14:cNvContentPartPr/>
              <p14:nvPr/>
            </p14:nvContentPartPr>
            <p14:xfrm>
              <a:off x="7625501" y="5851895"/>
              <a:ext cx="487080" cy="176760"/>
            </p14:xfrm>
          </p:contentPart>
        </mc:Choice>
        <mc:Fallback xmlns="">
          <p:pic>
            <p:nvPicPr>
              <p:cNvPr id="259" name="Input penna 258">
                <a:extLst>
                  <a:ext uri="{FF2B5EF4-FFF2-40B4-BE49-F238E27FC236}">
                    <a16:creationId xmlns:a16="http://schemas.microsoft.com/office/drawing/2014/main" id="{B1B4754F-ED35-4A68-B1BA-821451ED12CD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7621181" y="5847575"/>
                <a:ext cx="49572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60" name="Input penna 259">
                <a:extLst>
                  <a:ext uri="{FF2B5EF4-FFF2-40B4-BE49-F238E27FC236}">
                    <a16:creationId xmlns:a16="http://schemas.microsoft.com/office/drawing/2014/main" id="{8C82C4E7-5966-45A3-95C1-02A0B03CE7CD}"/>
                  </a:ext>
                </a:extLst>
              </p14:cNvPr>
              <p14:cNvContentPartPr/>
              <p14:nvPr/>
            </p14:nvContentPartPr>
            <p14:xfrm>
              <a:off x="8178101" y="5849735"/>
              <a:ext cx="302040" cy="195120"/>
            </p14:xfrm>
          </p:contentPart>
        </mc:Choice>
        <mc:Fallback xmlns="">
          <p:pic>
            <p:nvPicPr>
              <p:cNvPr id="260" name="Input penna 259">
                <a:extLst>
                  <a:ext uri="{FF2B5EF4-FFF2-40B4-BE49-F238E27FC236}">
                    <a16:creationId xmlns:a16="http://schemas.microsoft.com/office/drawing/2014/main" id="{8C82C4E7-5966-45A3-95C1-02A0B03CE7CD}"/>
                  </a:ext>
                </a:extLst>
              </p:cNvPr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8173781" y="5845415"/>
                <a:ext cx="31068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61" name="Input penna 260">
                <a:extLst>
                  <a:ext uri="{FF2B5EF4-FFF2-40B4-BE49-F238E27FC236}">
                    <a16:creationId xmlns:a16="http://schemas.microsoft.com/office/drawing/2014/main" id="{D789E3B4-9665-4FEB-B935-B8C2677C17DC}"/>
                  </a:ext>
                </a:extLst>
              </p14:cNvPr>
              <p14:cNvContentPartPr/>
              <p14:nvPr/>
            </p14:nvContentPartPr>
            <p14:xfrm>
              <a:off x="8844101" y="5850815"/>
              <a:ext cx="344880" cy="180720"/>
            </p14:xfrm>
          </p:contentPart>
        </mc:Choice>
        <mc:Fallback xmlns="">
          <p:pic>
            <p:nvPicPr>
              <p:cNvPr id="261" name="Input penna 260">
                <a:extLst>
                  <a:ext uri="{FF2B5EF4-FFF2-40B4-BE49-F238E27FC236}">
                    <a16:creationId xmlns:a16="http://schemas.microsoft.com/office/drawing/2014/main" id="{D789E3B4-9665-4FEB-B935-B8C2677C17DC}"/>
                  </a:ext>
                </a:extLst>
              </p:cNvPr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8839781" y="5846495"/>
                <a:ext cx="3535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62" name="Input penna 261">
                <a:extLst>
                  <a:ext uri="{FF2B5EF4-FFF2-40B4-BE49-F238E27FC236}">
                    <a16:creationId xmlns:a16="http://schemas.microsoft.com/office/drawing/2014/main" id="{6C603B6E-B859-43EC-A120-7248496CDB61}"/>
                  </a:ext>
                </a:extLst>
              </p14:cNvPr>
              <p14:cNvContentPartPr/>
              <p14:nvPr/>
            </p14:nvContentPartPr>
            <p14:xfrm>
              <a:off x="9216341" y="5838935"/>
              <a:ext cx="864000" cy="198360"/>
            </p14:xfrm>
          </p:contentPart>
        </mc:Choice>
        <mc:Fallback xmlns="">
          <p:pic>
            <p:nvPicPr>
              <p:cNvPr id="262" name="Input penna 261">
                <a:extLst>
                  <a:ext uri="{FF2B5EF4-FFF2-40B4-BE49-F238E27FC236}">
                    <a16:creationId xmlns:a16="http://schemas.microsoft.com/office/drawing/2014/main" id="{6C603B6E-B859-43EC-A120-7248496CDB61}"/>
                  </a:ext>
                </a:extLst>
              </p:cNvPr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9212021" y="5834615"/>
                <a:ext cx="87264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63" name="Input penna 262">
                <a:extLst>
                  <a:ext uri="{FF2B5EF4-FFF2-40B4-BE49-F238E27FC236}">
                    <a16:creationId xmlns:a16="http://schemas.microsoft.com/office/drawing/2014/main" id="{C44DB806-C159-4891-8B73-2A04FBA69BF9}"/>
                  </a:ext>
                </a:extLst>
              </p14:cNvPr>
              <p14:cNvContentPartPr/>
              <p14:nvPr/>
            </p14:nvContentPartPr>
            <p14:xfrm>
              <a:off x="10189781" y="5816615"/>
              <a:ext cx="236160" cy="295560"/>
            </p14:xfrm>
          </p:contentPart>
        </mc:Choice>
        <mc:Fallback xmlns="">
          <p:pic>
            <p:nvPicPr>
              <p:cNvPr id="263" name="Input penna 262">
                <a:extLst>
                  <a:ext uri="{FF2B5EF4-FFF2-40B4-BE49-F238E27FC236}">
                    <a16:creationId xmlns:a16="http://schemas.microsoft.com/office/drawing/2014/main" id="{C44DB806-C159-4891-8B73-2A04FBA69BF9}"/>
                  </a:ext>
                </a:extLst>
              </p:cNvPr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10185461" y="5812295"/>
                <a:ext cx="24480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65" name="Input penna 264">
                <a:extLst>
                  <a:ext uri="{FF2B5EF4-FFF2-40B4-BE49-F238E27FC236}">
                    <a16:creationId xmlns:a16="http://schemas.microsoft.com/office/drawing/2014/main" id="{0A81BB5E-5D74-408F-BC1B-8FB315FFAEB1}"/>
                  </a:ext>
                </a:extLst>
              </p14:cNvPr>
              <p14:cNvContentPartPr/>
              <p14:nvPr/>
            </p14:nvContentPartPr>
            <p14:xfrm>
              <a:off x="282581" y="6490895"/>
              <a:ext cx="347040" cy="260640"/>
            </p14:xfrm>
          </p:contentPart>
        </mc:Choice>
        <mc:Fallback xmlns="">
          <p:pic>
            <p:nvPicPr>
              <p:cNvPr id="265" name="Input penna 264">
                <a:extLst>
                  <a:ext uri="{FF2B5EF4-FFF2-40B4-BE49-F238E27FC236}">
                    <a16:creationId xmlns:a16="http://schemas.microsoft.com/office/drawing/2014/main" id="{0A81BB5E-5D74-408F-BC1B-8FB315FFAEB1}"/>
                  </a:ext>
                </a:extLst>
              </p:cNvPr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278261" y="6486575"/>
                <a:ext cx="3556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66" name="Input penna 265">
                <a:extLst>
                  <a:ext uri="{FF2B5EF4-FFF2-40B4-BE49-F238E27FC236}">
                    <a16:creationId xmlns:a16="http://schemas.microsoft.com/office/drawing/2014/main" id="{7103A4D2-5474-4A85-A554-37FDBE63079F}"/>
                  </a:ext>
                </a:extLst>
              </p14:cNvPr>
              <p14:cNvContentPartPr/>
              <p14:nvPr/>
            </p14:nvContentPartPr>
            <p14:xfrm>
              <a:off x="756701" y="6556055"/>
              <a:ext cx="287640" cy="212040"/>
            </p14:xfrm>
          </p:contentPart>
        </mc:Choice>
        <mc:Fallback xmlns="">
          <p:pic>
            <p:nvPicPr>
              <p:cNvPr id="266" name="Input penna 265">
                <a:extLst>
                  <a:ext uri="{FF2B5EF4-FFF2-40B4-BE49-F238E27FC236}">
                    <a16:creationId xmlns:a16="http://schemas.microsoft.com/office/drawing/2014/main" id="{7103A4D2-5474-4A85-A554-37FDBE63079F}"/>
                  </a:ext>
                </a:extLst>
              </p:cNvPr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752381" y="6551735"/>
                <a:ext cx="2962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67" name="Input penna 266">
                <a:extLst>
                  <a:ext uri="{FF2B5EF4-FFF2-40B4-BE49-F238E27FC236}">
                    <a16:creationId xmlns:a16="http://schemas.microsoft.com/office/drawing/2014/main" id="{05177CD1-2B93-4F52-9054-354A794C33A7}"/>
                  </a:ext>
                </a:extLst>
              </p14:cNvPr>
              <p14:cNvContentPartPr/>
              <p14:nvPr/>
            </p14:nvContentPartPr>
            <p14:xfrm>
              <a:off x="1182581" y="6553535"/>
              <a:ext cx="551520" cy="166320"/>
            </p14:xfrm>
          </p:contentPart>
        </mc:Choice>
        <mc:Fallback xmlns="">
          <p:pic>
            <p:nvPicPr>
              <p:cNvPr id="267" name="Input penna 266">
                <a:extLst>
                  <a:ext uri="{FF2B5EF4-FFF2-40B4-BE49-F238E27FC236}">
                    <a16:creationId xmlns:a16="http://schemas.microsoft.com/office/drawing/2014/main" id="{05177CD1-2B93-4F52-9054-354A794C33A7}"/>
                  </a:ext>
                </a:extLst>
              </p:cNvPr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1178261" y="6549215"/>
                <a:ext cx="5601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68" name="Input penna 267">
                <a:extLst>
                  <a:ext uri="{FF2B5EF4-FFF2-40B4-BE49-F238E27FC236}">
                    <a16:creationId xmlns:a16="http://schemas.microsoft.com/office/drawing/2014/main" id="{09C3DF3F-160A-471B-942C-09B79D57A4EC}"/>
                  </a:ext>
                </a:extLst>
              </p14:cNvPr>
              <p14:cNvContentPartPr/>
              <p14:nvPr/>
            </p14:nvContentPartPr>
            <p14:xfrm>
              <a:off x="1851821" y="6556415"/>
              <a:ext cx="262440" cy="217080"/>
            </p14:xfrm>
          </p:contentPart>
        </mc:Choice>
        <mc:Fallback xmlns="">
          <p:pic>
            <p:nvPicPr>
              <p:cNvPr id="268" name="Input penna 267">
                <a:extLst>
                  <a:ext uri="{FF2B5EF4-FFF2-40B4-BE49-F238E27FC236}">
                    <a16:creationId xmlns:a16="http://schemas.microsoft.com/office/drawing/2014/main" id="{09C3DF3F-160A-471B-942C-09B79D57A4EC}"/>
                  </a:ext>
                </a:extLst>
              </p:cNvPr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1847501" y="6552095"/>
                <a:ext cx="27108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69" name="Input penna 268">
                <a:extLst>
                  <a:ext uri="{FF2B5EF4-FFF2-40B4-BE49-F238E27FC236}">
                    <a16:creationId xmlns:a16="http://schemas.microsoft.com/office/drawing/2014/main" id="{7732BA87-82F5-413E-BF99-055522DC9159}"/>
                  </a:ext>
                </a:extLst>
              </p14:cNvPr>
              <p14:cNvContentPartPr/>
              <p14:nvPr/>
            </p14:nvContentPartPr>
            <p14:xfrm>
              <a:off x="2162141" y="6491975"/>
              <a:ext cx="672120" cy="274320"/>
            </p14:xfrm>
          </p:contentPart>
        </mc:Choice>
        <mc:Fallback xmlns="">
          <p:pic>
            <p:nvPicPr>
              <p:cNvPr id="269" name="Input penna 268">
                <a:extLst>
                  <a:ext uri="{FF2B5EF4-FFF2-40B4-BE49-F238E27FC236}">
                    <a16:creationId xmlns:a16="http://schemas.microsoft.com/office/drawing/2014/main" id="{7732BA87-82F5-413E-BF99-055522DC9159}"/>
                  </a:ext>
                </a:extLst>
              </p:cNvPr>
              <p:cNvPicPr/>
              <p:nvPr/>
            </p:nvPicPr>
            <p:blipFill>
              <a:blip r:embed="rId429"/>
              <a:stretch>
                <a:fillRect/>
              </a:stretch>
            </p:blipFill>
            <p:spPr>
              <a:xfrm>
                <a:off x="2157821" y="6487655"/>
                <a:ext cx="6807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70" name="Input penna 269">
                <a:extLst>
                  <a:ext uri="{FF2B5EF4-FFF2-40B4-BE49-F238E27FC236}">
                    <a16:creationId xmlns:a16="http://schemas.microsoft.com/office/drawing/2014/main" id="{6FB18203-2C53-4214-9999-D69212EEB959}"/>
                  </a:ext>
                </a:extLst>
              </p14:cNvPr>
              <p14:cNvContentPartPr/>
              <p14:nvPr/>
            </p14:nvContentPartPr>
            <p14:xfrm>
              <a:off x="3344381" y="6428255"/>
              <a:ext cx="413640" cy="390600"/>
            </p14:xfrm>
          </p:contentPart>
        </mc:Choice>
        <mc:Fallback xmlns="">
          <p:pic>
            <p:nvPicPr>
              <p:cNvPr id="270" name="Input penna 269">
                <a:extLst>
                  <a:ext uri="{FF2B5EF4-FFF2-40B4-BE49-F238E27FC236}">
                    <a16:creationId xmlns:a16="http://schemas.microsoft.com/office/drawing/2014/main" id="{6FB18203-2C53-4214-9999-D69212EEB959}"/>
                  </a:ext>
                </a:extLst>
              </p:cNvPr>
              <p:cNvPicPr/>
              <p:nvPr/>
            </p:nvPicPr>
            <p:blipFill>
              <a:blip r:embed="rId431"/>
              <a:stretch>
                <a:fillRect/>
              </a:stretch>
            </p:blipFill>
            <p:spPr>
              <a:xfrm>
                <a:off x="3340061" y="6423935"/>
                <a:ext cx="42228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71" name="Input penna 270">
                <a:extLst>
                  <a:ext uri="{FF2B5EF4-FFF2-40B4-BE49-F238E27FC236}">
                    <a16:creationId xmlns:a16="http://schemas.microsoft.com/office/drawing/2014/main" id="{77E4D310-B3A5-41CA-ABDE-C1E396DF40F5}"/>
                  </a:ext>
                </a:extLst>
              </p14:cNvPr>
              <p14:cNvContentPartPr/>
              <p14:nvPr/>
            </p14:nvContentPartPr>
            <p14:xfrm>
              <a:off x="3422141" y="6606815"/>
              <a:ext cx="268920" cy="7920"/>
            </p14:xfrm>
          </p:contentPart>
        </mc:Choice>
        <mc:Fallback xmlns="">
          <p:pic>
            <p:nvPicPr>
              <p:cNvPr id="271" name="Input penna 270">
                <a:extLst>
                  <a:ext uri="{FF2B5EF4-FFF2-40B4-BE49-F238E27FC236}">
                    <a16:creationId xmlns:a16="http://schemas.microsoft.com/office/drawing/2014/main" id="{77E4D310-B3A5-41CA-ABDE-C1E396DF40F5}"/>
                  </a:ext>
                </a:extLst>
              </p:cNvPr>
              <p:cNvPicPr/>
              <p:nvPr/>
            </p:nvPicPr>
            <p:blipFill>
              <a:blip r:embed="rId433"/>
              <a:stretch>
                <a:fillRect/>
              </a:stretch>
            </p:blipFill>
            <p:spPr>
              <a:xfrm>
                <a:off x="3417821" y="6602495"/>
                <a:ext cx="27756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72" name="Input penna 271">
                <a:extLst>
                  <a:ext uri="{FF2B5EF4-FFF2-40B4-BE49-F238E27FC236}">
                    <a16:creationId xmlns:a16="http://schemas.microsoft.com/office/drawing/2014/main" id="{0383659F-0C88-4B01-AD52-DD72ECC09FB2}"/>
                  </a:ext>
                </a:extLst>
              </p14:cNvPr>
              <p14:cNvContentPartPr/>
              <p14:nvPr/>
            </p14:nvContentPartPr>
            <p14:xfrm>
              <a:off x="3305501" y="6275615"/>
              <a:ext cx="505080" cy="45000"/>
            </p14:xfrm>
          </p:contentPart>
        </mc:Choice>
        <mc:Fallback xmlns="">
          <p:pic>
            <p:nvPicPr>
              <p:cNvPr id="272" name="Input penna 271">
                <a:extLst>
                  <a:ext uri="{FF2B5EF4-FFF2-40B4-BE49-F238E27FC236}">
                    <a16:creationId xmlns:a16="http://schemas.microsoft.com/office/drawing/2014/main" id="{0383659F-0C88-4B01-AD52-DD72ECC09FB2}"/>
                  </a:ext>
                </a:extLst>
              </p:cNvPr>
              <p:cNvPicPr/>
              <p:nvPr/>
            </p:nvPicPr>
            <p:blipFill>
              <a:blip r:embed="rId435"/>
              <a:stretch>
                <a:fillRect/>
              </a:stretch>
            </p:blipFill>
            <p:spPr>
              <a:xfrm>
                <a:off x="3301181" y="6271295"/>
                <a:ext cx="51372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73" name="Input penna 272">
                <a:extLst>
                  <a:ext uri="{FF2B5EF4-FFF2-40B4-BE49-F238E27FC236}">
                    <a16:creationId xmlns:a16="http://schemas.microsoft.com/office/drawing/2014/main" id="{0389551C-2A5C-4A2E-AFFA-31F8E8C8C379}"/>
                  </a:ext>
                </a:extLst>
              </p14:cNvPr>
              <p14:cNvContentPartPr/>
              <p14:nvPr/>
            </p14:nvContentPartPr>
            <p14:xfrm>
              <a:off x="4533461" y="6611855"/>
              <a:ext cx="354240" cy="190080"/>
            </p14:xfrm>
          </p:contentPart>
        </mc:Choice>
        <mc:Fallback xmlns="">
          <p:pic>
            <p:nvPicPr>
              <p:cNvPr id="273" name="Input penna 272">
                <a:extLst>
                  <a:ext uri="{FF2B5EF4-FFF2-40B4-BE49-F238E27FC236}">
                    <a16:creationId xmlns:a16="http://schemas.microsoft.com/office/drawing/2014/main" id="{0389551C-2A5C-4A2E-AFFA-31F8E8C8C379}"/>
                  </a:ext>
                </a:extLst>
              </p:cNvPr>
              <p:cNvPicPr/>
              <p:nvPr/>
            </p:nvPicPr>
            <p:blipFill>
              <a:blip r:embed="rId437"/>
              <a:stretch>
                <a:fillRect/>
              </a:stretch>
            </p:blipFill>
            <p:spPr>
              <a:xfrm>
                <a:off x="4529141" y="6607535"/>
                <a:ext cx="3628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74" name="Input penna 273">
                <a:extLst>
                  <a:ext uri="{FF2B5EF4-FFF2-40B4-BE49-F238E27FC236}">
                    <a16:creationId xmlns:a16="http://schemas.microsoft.com/office/drawing/2014/main" id="{EBFC7262-3A45-40F7-8FA0-B61C4B6C313C}"/>
                  </a:ext>
                </a:extLst>
              </p14:cNvPr>
              <p14:cNvContentPartPr/>
              <p14:nvPr/>
            </p14:nvContentPartPr>
            <p14:xfrm>
              <a:off x="4920821" y="6241775"/>
              <a:ext cx="87480" cy="548640"/>
            </p14:xfrm>
          </p:contentPart>
        </mc:Choice>
        <mc:Fallback xmlns="">
          <p:pic>
            <p:nvPicPr>
              <p:cNvPr id="274" name="Input penna 273">
                <a:extLst>
                  <a:ext uri="{FF2B5EF4-FFF2-40B4-BE49-F238E27FC236}">
                    <a16:creationId xmlns:a16="http://schemas.microsoft.com/office/drawing/2014/main" id="{EBFC7262-3A45-40F7-8FA0-B61C4B6C313C}"/>
                  </a:ext>
                </a:extLst>
              </p:cNvPr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4916501" y="6237455"/>
                <a:ext cx="9612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75" name="Input penna 274">
                <a:extLst>
                  <a:ext uri="{FF2B5EF4-FFF2-40B4-BE49-F238E27FC236}">
                    <a16:creationId xmlns:a16="http://schemas.microsoft.com/office/drawing/2014/main" id="{C4E16DF7-C18F-45AE-85EC-3FE528ACBB2E}"/>
                  </a:ext>
                </a:extLst>
              </p14:cNvPr>
              <p14:cNvContentPartPr/>
              <p14:nvPr/>
            </p14:nvContentPartPr>
            <p14:xfrm>
              <a:off x="5107661" y="6620495"/>
              <a:ext cx="213120" cy="181800"/>
            </p14:xfrm>
          </p:contentPart>
        </mc:Choice>
        <mc:Fallback xmlns="">
          <p:pic>
            <p:nvPicPr>
              <p:cNvPr id="275" name="Input penna 274">
                <a:extLst>
                  <a:ext uri="{FF2B5EF4-FFF2-40B4-BE49-F238E27FC236}">
                    <a16:creationId xmlns:a16="http://schemas.microsoft.com/office/drawing/2014/main" id="{C4E16DF7-C18F-45AE-85EC-3FE528ACBB2E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5103341" y="6616175"/>
                <a:ext cx="22176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76" name="Input penna 275">
                <a:extLst>
                  <a:ext uri="{FF2B5EF4-FFF2-40B4-BE49-F238E27FC236}">
                    <a16:creationId xmlns:a16="http://schemas.microsoft.com/office/drawing/2014/main" id="{924E1D9B-AD86-4165-854E-5597B4E00B6A}"/>
                  </a:ext>
                </a:extLst>
              </p14:cNvPr>
              <p14:cNvContentPartPr/>
              <p14:nvPr/>
            </p14:nvContentPartPr>
            <p14:xfrm>
              <a:off x="5513381" y="6273095"/>
              <a:ext cx="142920" cy="516960"/>
            </p14:xfrm>
          </p:contentPart>
        </mc:Choice>
        <mc:Fallback xmlns="">
          <p:pic>
            <p:nvPicPr>
              <p:cNvPr id="276" name="Input penna 275">
                <a:extLst>
                  <a:ext uri="{FF2B5EF4-FFF2-40B4-BE49-F238E27FC236}">
                    <a16:creationId xmlns:a16="http://schemas.microsoft.com/office/drawing/2014/main" id="{924E1D9B-AD86-4165-854E-5597B4E00B6A}"/>
                  </a:ext>
                </a:extLst>
              </p:cNvPr>
              <p:cNvPicPr/>
              <p:nvPr/>
            </p:nvPicPr>
            <p:blipFill>
              <a:blip r:embed="rId443"/>
              <a:stretch>
                <a:fillRect/>
              </a:stretch>
            </p:blipFill>
            <p:spPr>
              <a:xfrm>
                <a:off x="5509061" y="6268775"/>
                <a:ext cx="151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77" name="Input penna 276">
                <a:extLst>
                  <a:ext uri="{FF2B5EF4-FFF2-40B4-BE49-F238E27FC236}">
                    <a16:creationId xmlns:a16="http://schemas.microsoft.com/office/drawing/2014/main" id="{A24A092A-CDAE-4B48-9D80-5E44DAFEBA9F}"/>
                  </a:ext>
                </a:extLst>
              </p14:cNvPr>
              <p14:cNvContentPartPr/>
              <p14:nvPr/>
            </p14:nvContentPartPr>
            <p14:xfrm>
              <a:off x="5365421" y="6543815"/>
              <a:ext cx="294840" cy="31680"/>
            </p14:xfrm>
          </p:contentPart>
        </mc:Choice>
        <mc:Fallback xmlns="">
          <p:pic>
            <p:nvPicPr>
              <p:cNvPr id="277" name="Input penna 276">
                <a:extLst>
                  <a:ext uri="{FF2B5EF4-FFF2-40B4-BE49-F238E27FC236}">
                    <a16:creationId xmlns:a16="http://schemas.microsoft.com/office/drawing/2014/main" id="{A24A092A-CDAE-4B48-9D80-5E44DAFEBA9F}"/>
                  </a:ext>
                </a:extLst>
              </p:cNvPr>
              <p:cNvPicPr/>
              <p:nvPr/>
            </p:nvPicPr>
            <p:blipFill>
              <a:blip r:embed="rId445"/>
              <a:stretch>
                <a:fillRect/>
              </a:stretch>
            </p:blipFill>
            <p:spPr>
              <a:xfrm>
                <a:off x="5361101" y="6539495"/>
                <a:ext cx="3034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78" name="Input penna 277">
                <a:extLst>
                  <a:ext uri="{FF2B5EF4-FFF2-40B4-BE49-F238E27FC236}">
                    <a16:creationId xmlns:a16="http://schemas.microsoft.com/office/drawing/2014/main" id="{75C66FAE-492F-433A-893E-A4210842EEAC}"/>
                  </a:ext>
                </a:extLst>
              </p14:cNvPr>
              <p14:cNvContentPartPr/>
              <p14:nvPr/>
            </p14:nvContentPartPr>
            <p14:xfrm>
              <a:off x="5838461" y="6296495"/>
              <a:ext cx="129960" cy="433080"/>
            </p14:xfrm>
          </p:contentPart>
        </mc:Choice>
        <mc:Fallback xmlns="">
          <p:pic>
            <p:nvPicPr>
              <p:cNvPr id="278" name="Input penna 277">
                <a:extLst>
                  <a:ext uri="{FF2B5EF4-FFF2-40B4-BE49-F238E27FC236}">
                    <a16:creationId xmlns:a16="http://schemas.microsoft.com/office/drawing/2014/main" id="{75C66FAE-492F-433A-893E-A4210842EEAC}"/>
                  </a:ext>
                </a:extLst>
              </p:cNvPr>
              <p:cNvPicPr/>
              <p:nvPr/>
            </p:nvPicPr>
            <p:blipFill>
              <a:blip r:embed="rId447"/>
              <a:stretch>
                <a:fillRect/>
              </a:stretch>
            </p:blipFill>
            <p:spPr>
              <a:xfrm>
                <a:off x="5834141" y="6292175"/>
                <a:ext cx="1386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79" name="Input penna 278">
                <a:extLst>
                  <a:ext uri="{FF2B5EF4-FFF2-40B4-BE49-F238E27FC236}">
                    <a16:creationId xmlns:a16="http://schemas.microsoft.com/office/drawing/2014/main" id="{386CC194-4BAB-48DA-B692-986580FFC319}"/>
                  </a:ext>
                </a:extLst>
              </p14:cNvPr>
              <p14:cNvContentPartPr/>
              <p14:nvPr/>
            </p14:nvContentPartPr>
            <p14:xfrm>
              <a:off x="5685101" y="6465335"/>
              <a:ext cx="299880" cy="9360"/>
            </p14:xfrm>
          </p:contentPart>
        </mc:Choice>
        <mc:Fallback xmlns="">
          <p:pic>
            <p:nvPicPr>
              <p:cNvPr id="279" name="Input penna 278">
                <a:extLst>
                  <a:ext uri="{FF2B5EF4-FFF2-40B4-BE49-F238E27FC236}">
                    <a16:creationId xmlns:a16="http://schemas.microsoft.com/office/drawing/2014/main" id="{386CC194-4BAB-48DA-B692-986580FFC319}"/>
                  </a:ext>
                </a:extLst>
              </p:cNvPr>
              <p:cNvPicPr/>
              <p:nvPr/>
            </p:nvPicPr>
            <p:blipFill>
              <a:blip r:embed="rId449"/>
              <a:stretch>
                <a:fillRect/>
              </a:stretch>
            </p:blipFill>
            <p:spPr>
              <a:xfrm>
                <a:off x="5680781" y="6461015"/>
                <a:ext cx="308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80" name="Input penna 279">
                <a:extLst>
                  <a:ext uri="{FF2B5EF4-FFF2-40B4-BE49-F238E27FC236}">
                    <a16:creationId xmlns:a16="http://schemas.microsoft.com/office/drawing/2014/main" id="{4F26B24D-2123-4690-8D93-6DB0DAB7621B}"/>
                  </a:ext>
                </a:extLst>
              </p14:cNvPr>
              <p14:cNvContentPartPr/>
              <p14:nvPr/>
            </p14:nvContentPartPr>
            <p14:xfrm>
              <a:off x="6105221" y="6567935"/>
              <a:ext cx="218880" cy="161280"/>
            </p14:xfrm>
          </p:contentPart>
        </mc:Choice>
        <mc:Fallback xmlns="">
          <p:pic>
            <p:nvPicPr>
              <p:cNvPr id="280" name="Input penna 279">
                <a:extLst>
                  <a:ext uri="{FF2B5EF4-FFF2-40B4-BE49-F238E27FC236}">
                    <a16:creationId xmlns:a16="http://schemas.microsoft.com/office/drawing/2014/main" id="{4F26B24D-2123-4690-8D93-6DB0DAB7621B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6100901" y="6563615"/>
                <a:ext cx="2275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81" name="Input penna 280">
                <a:extLst>
                  <a:ext uri="{FF2B5EF4-FFF2-40B4-BE49-F238E27FC236}">
                    <a16:creationId xmlns:a16="http://schemas.microsoft.com/office/drawing/2014/main" id="{711BEFAA-1830-47AE-85CC-755840956599}"/>
                  </a:ext>
                </a:extLst>
              </p14:cNvPr>
              <p14:cNvContentPartPr/>
              <p14:nvPr/>
            </p14:nvContentPartPr>
            <p14:xfrm>
              <a:off x="6912341" y="6565055"/>
              <a:ext cx="138960" cy="166680"/>
            </p14:xfrm>
          </p:contentPart>
        </mc:Choice>
        <mc:Fallback xmlns="">
          <p:pic>
            <p:nvPicPr>
              <p:cNvPr id="281" name="Input penna 280">
                <a:extLst>
                  <a:ext uri="{FF2B5EF4-FFF2-40B4-BE49-F238E27FC236}">
                    <a16:creationId xmlns:a16="http://schemas.microsoft.com/office/drawing/2014/main" id="{711BEFAA-1830-47AE-85CC-755840956599}"/>
                  </a:ext>
                </a:extLst>
              </p:cNvPr>
              <p:cNvPicPr/>
              <p:nvPr/>
            </p:nvPicPr>
            <p:blipFill>
              <a:blip r:embed="rId453"/>
              <a:stretch>
                <a:fillRect/>
              </a:stretch>
            </p:blipFill>
            <p:spPr>
              <a:xfrm>
                <a:off x="6908021" y="6560735"/>
                <a:ext cx="14760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82" name="Input penna 281">
                <a:extLst>
                  <a:ext uri="{FF2B5EF4-FFF2-40B4-BE49-F238E27FC236}">
                    <a16:creationId xmlns:a16="http://schemas.microsoft.com/office/drawing/2014/main" id="{CDDC4E3E-8CBE-41C2-B77C-C64453B03391}"/>
                  </a:ext>
                </a:extLst>
              </p14:cNvPr>
              <p14:cNvContentPartPr/>
              <p14:nvPr/>
            </p14:nvContentPartPr>
            <p14:xfrm>
              <a:off x="6920981" y="6385775"/>
              <a:ext cx="27720" cy="27720"/>
            </p14:xfrm>
          </p:contentPart>
        </mc:Choice>
        <mc:Fallback xmlns="">
          <p:pic>
            <p:nvPicPr>
              <p:cNvPr id="282" name="Input penna 281">
                <a:extLst>
                  <a:ext uri="{FF2B5EF4-FFF2-40B4-BE49-F238E27FC236}">
                    <a16:creationId xmlns:a16="http://schemas.microsoft.com/office/drawing/2014/main" id="{CDDC4E3E-8CBE-41C2-B77C-C64453B03391}"/>
                  </a:ext>
                </a:extLst>
              </p:cNvPr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6916661" y="6381455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83" name="Input penna 282">
                <a:extLst>
                  <a:ext uri="{FF2B5EF4-FFF2-40B4-BE49-F238E27FC236}">
                    <a16:creationId xmlns:a16="http://schemas.microsoft.com/office/drawing/2014/main" id="{48563BC1-E3F4-4C34-8B6D-D9ED97B3B389}"/>
                  </a:ext>
                </a:extLst>
              </p14:cNvPr>
              <p14:cNvContentPartPr/>
              <p14:nvPr/>
            </p14:nvContentPartPr>
            <p14:xfrm>
              <a:off x="7240661" y="6322775"/>
              <a:ext cx="266760" cy="468360"/>
            </p14:xfrm>
          </p:contentPart>
        </mc:Choice>
        <mc:Fallback xmlns="">
          <p:pic>
            <p:nvPicPr>
              <p:cNvPr id="283" name="Input penna 282">
                <a:extLst>
                  <a:ext uri="{FF2B5EF4-FFF2-40B4-BE49-F238E27FC236}">
                    <a16:creationId xmlns:a16="http://schemas.microsoft.com/office/drawing/2014/main" id="{48563BC1-E3F4-4C34-8B6D-D9ED97B3B389}"/>
                  </a:ext>
                </a:extLst>
              </p:cNvPr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7236341" y="6318455"/>
                <a:ext cx="27540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84" name="Input penna 283">
                <a:extLst>
                  <a:ext uri="{FF2B5EF4-FFF2-40B4-BE49-F238E27FC236}">
                    <a16:creationId xmlns:a16="http://schemas.microsoft.com/office/drawing/2014/main" id="{B7C4F2B0-03D3-45DE-AC2B-247D4C57C26F}"/>
                  </a:ext>
                </a:extLst>
              </p14:cNvPr>
              <p14:cNvContentPartPr/>
              <p14:nvPr/>
            </p14:nvContentPartPr>
            <p14:xfrm>
              <a:off x="7880741" y="6567575"/>
              <a:ext cx="608400" cy="204480"/>
            </p14:xfrm>
          </p:contentPart>
        </mc:Choice>
        <mc:Fallback xmlns="">
          <p:pic>
            <p:nvPicPr>
              <p:cNvPr id="284" name="Input penna 283">
                <a:extLst>
                  <a:ext uri="{FF2B5EF4-FFF2-40B4-BE49-F238E27FC236}">
                    <a16:creationId xmlns:a16="http://schemas.microsoft.com/office/drawing/2014/main" id="{B7C4F2B0-03D3-45DE-AC2B-247D4C57C26F}"/>
                  </a:ext>
                </a:extLst>
              </p:cNvPr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7876421" y="6563255"/>
                <a:ext cx="61704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85" name="Input penna 284">
                <a:extLst>
                  <a:ext uri="{FF2B5EF4-FFF2-40B4-BE49-F238E27FC236}">
                    <a16:creationId xmlns:a16="http://schemas.microsoft.com/office/drawing/2014/main" id="{0F84714F-1159-401F-935D-13CF47242A09}"/>
                  </a:ext>
                </a:extLst>
              </p14:cNvPr>
              <p14:cNvContentPartPr/>
              <p14:nvPr/>
            </p14:nvContentPartPr>
            <p14:xfrm>
              <a:off x="8591381" y="6598535"/>
              <a:ext cx="257040" cy="157680"/>
            </p14:xfrm>
          </p:contentPart>
        </mc:Choice>
        <mc:Fallback xmlns="">
          <p:pic>
            <p:nvPicPr>
              <p:cNvPr id="285" name="Input penna 284">
                <a:extLst>
                  <a:ext uri="{FF2B5EF4-FFF2-40B4-BE49-F238E27FC236}">
                    <a16:creationId xmlns:a16="http://schemas.microsoft.com/office/drawing/2014/main" id="{0F84714F-1159-401F-935D-13CF47242A09}"/>
                  </a:ext>
                </a:extLst>
              </p:cNvPr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8587061" y="6594215"/>
                <a:ext cx="2656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86" name="Input penna 285">
                <a:extLst>
                  <a:ext uri="{FF2B5EF4-FFF2-40B4-BE49-F238E27FC236}">
                    <a16:creationId xmlns:a16="http://schemas.microsoft.com/office/drawing/2014/main" id="{D6088C0C-9A17-4387-BD61-2A790A3E4651}"/>
                  </a:ext>
                </a:extLst>
              </p14:cNvPr>
              <p14:cNvContentPartPr/>
              <p14:nvPr/>
            </p14:nvContentPartPr>
            <p14:xfrm>
              <a:off x="8980181" y="6513935"/>
              <a:ext cx="87120" cy="242640"/>
            </p14:xfrm>
          </p:contentPart>
        </mc:Choice>
        <mc:Fallback xmlns="">
          <p:pic>
            <p:nvPicPr>
              <p:cNvPr id="286" name="Input penna 285">
                <a:extLst>
                  <a:ext uri="{FF2B5EF4-FFF2-40B4-BE49-F238E27FC236}">
                    <a16:creationId xmlns:a16="http://schemas.microsoft.com/office/drawing/2014/main" id="{D6088C0C-9A17-4387-BD61-2A790A3E4651}"/>
                  </a:ext>
                </a:extLst>
              </p:cNvPr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8975861" y="6509615"/>
                <a:ext cx="957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87" name="Input penna 286">
                <a:extLst>
                  <a:ext uri="{FF2B5EF4-FFF2-40B4-BE49-F238E27FC236}">
                    <a16:creationId xmlns:a16="http://schemas.microsoft.com/office/drawing/2014/main" id="{CDC08F8E-DBF4-4852-8DDC-8843DD5C3B5C}"/>
                  </a:ext>
                </a:extLst>
              </p14:cNvPr>
              <p14:cNvContentPartPr/>
              <p14:nvPr/>
            </p14:nvContentPartPr>
            <p14:xfrm>
              <a:off x="9198701" y="6600335"/>
              <a:ext cx="496080" cy="142560"/>
            </p14:xfrm>
          </p:contentPart>
        </mc:Choice>
        <mc:Fallback xmlns="">
          <p:pic>
            <p:nvPicPr>
              <p:cNvPr id="287" name="Input penna 286">
                <a:extLst>
                  <a:ext uri="{FF2B5EF4-FFF2-40B4-BE49-F238E27FC236}">
                    <a16:creationId xmlns:a16="http://schemas.microsoft.com/office/drawing/2014/main" id="{CDC08F8E-DBF4-4852-8DDC-8843DD5C3B5C}"/>
                  </a:ext>
                </a:extLst>
              </p:cNvPr>
              <p:cNvPicPr/>
              <p:nvPr/>
            </p:nvPicPr>
            <p:blipFill>
              <a:blip r:embed="rId465"/>
              <a:stretch>
                <a:fillRect/>
              </a:stretch>
            </p:blipFill>
            <p:spPr>
              <a:xfrm>
                <a:off x="9194381" y="6596015"/>
                <a:ext cx="5047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88" name="Input penna 287">
                <a:extLst>
                  <a:ext uri="{FF2B5EF4-FFF2-40B4-BE49-F238E27FC236}">
                    <a16:creationId xmlns:a16="http://schemas.microsoft.com/office/drawing/2014/main" id="{A8CCFDA6-1AD6-4075-A30B-2147A21E0A9E}"/>
                  </a:ext>
                </a:extLst>
              </p14:cNvPr>
              <p14:cNvContentPartPr/>
              <p14:nvPr/>
            </p14:nvContentPartPr>
            <p14:xfrm>
              <a:off x="9817541" y="6481535"/>
              <a:ext cx="271800" cy="156960"/>
            </p14:xfrm>
          </p:contentPart>
        </mc:Choice>
        <mc:Fallback xmlns="">
          <p:pic>
            <p:nvPicPr>
              <p:cNvPr id="288" name="Input penna 287">
                <a:extLst>
                  <a:ext uri="{FF2B5EF4-FFF2-40B4-BE49-F238E27FC236}">
                    <a16:creationId xmlns:a16="http://schemas.microsoft.com/office/drawing/2014/main" id="{A8CCFDA6-1AD6-4075-A30B-2147A21E0A9E}"/>
                  </a:ext>
                </a:extLst>
              </p:cNvPr>
              <p:cNvPicPr/>
              <p:nvPr/>
            </p:nvPicPr>
            <p:blipFill>
              <a:blip r:embed="rId467"/>
              <a:stretch>
                <a:fillRect/>
              </a:stretch>
            </p:blipFill>
            <p:spPr>
              <a:xfrm>
                <a:off x="9813221" y="6477215"/>
                <a:ext cx="2804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89" name="Input penna 288">
                <a:extLst>
                  <a:ext uri="{FF2B5EF4-FFF2-40B4-BE49-F238E27FC236}">
                    <a16:creationId xmlns:a16="http://schemas.microsoft.com/office/drawing/2014/main" id="{872430B5-3B73-48A9-B5A7-356036AD3E0F}"/>
                  </a:ext>
                </a:extLst>
              </p14:cNvPr>
              <p14:cNvContentPartPr/>
              <p14:nvPr/>
            </p14:nvContentPartPr>
            <p14:xfrm>
              <a:off x="9841301" y="6605375"/>
              <a:ext cx="320760" cy="297360"/>
            </p14:xfrm>
          </p:contentPart>
        </mc:Choice>
        <mc:Fallback xmlns="">
          <p:pic>
            <p:nvPicPr>
              <p:cNvPr id="289" name="Input penna 288">
                <a:extLst>
                  <a:ext uri="{FF2B5EF4-FFF2-40B4-BE49-F238E27FC236}">
                    <a16:creationId xmlns:a16="http://schemas.microsoft.com/office/drawing/2014/main" id="{872430B5-3B73-48A9-B5A7-356036AD3E0F}"/>
                  </a:ext>
                </a:extLst>
              </p:cNvPr>
              <p:cNvPicPr/>
              <p:nvPr/>
            </p:nvPicPr>
            <p:blipFill>
              <a:blip r:embed="rId469"/>
              <a:stretch>
                <a:fillRect/>
              </a:stretch>
            </p:blipFill>
            <p:spPr>
              <a:xfrm>
                <a:off x="9836981" y="6601055"/>
                <a:ext cx="32940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90" name="Input penna 289">
                <a:extLst>
                  <a:ext uri="{FF2B5EF4-FFF2-40B4-BE49-F238E27FC236}">
                    <a16:creationId xmlns:a16="http://schemas.microsoft.com/office/drawing/2014/main" id="{E2F5ED20-E5DE-408E-8BBE-56DFF5202492}"/>
                  </a:ext>
                </a:extLst>
              </p14:cNvPr>
              <p14:cNvContentPartPr/>
              <p14:nvPr/>
            </p14:nvContentPartPr>
            <p14:xfrm>
              <a:off x="10321181" y="6591278"/>
              <a:ext cx="407880" cy="151560"/>
            </p14:xfrm>
          </p:contentPart>
        </mc:Choice>
        <mc:Fallback xmlns="">
          <p:pic>
            <p:nvPicPr>
              <p:cNvPr id="290" name="Input penna 289">
                <a:extLst>
                  <a:ext uri="{FF2B5EF4-FFF2-40B4-BE49-F238E27FC236}">
                    <a16:creationId xmlns:a16="http://schemas.microsoft.com/office/drawing/2014/main" id="{E2F5ED20-E5DE-408E-8BBE-56DFF5202492}"/>
                  </a:ext>
                </a:extLst>
              </p:cNvPr>
              <p:cNvPicPr/>
              <p:nvPr/>
            </p:nvPicPr>
            <p:blipFill>
              <a:blip r:embed="rId471"/>
              <a:stretch>
                <a:fillRect/>
              </a:stretch>
            </p:blipFill>
            <p:spPr>
              <a:xfrm>
                <a:off x="10316861" y="6586958"/>
                <a:ext cx="41652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91" name="Input penna 290">
                <a:extLst>
                  <a:ext uri="{FF2B5EF4-FFF2-40B4-BE49-F238E27FC236}">
                    <a16:creationId xmlns:a16="http://schemas.microsoft.com/office/drawing/2014/main" id="{61C0B4DF-E979-4123-B458-464B024441AD}"/>
                  </a:ext>
                </a:extLst>
              </p14:cNvPr>
              <p14:cNvContentPartPr/>
              <p14:nvPr/>
            </p14:nvContentPartPr>
            <p14:xfrm>
              <a:off x="10848581" y="6333158"/>
              <a:ext cx="149040" cy="351360"/>
            </p14:xfrm>
          </p:contentPart>
        </mc:Choice>
        <mc:Fallback xmlns="">
          <p:pic>
            <p:nvPicPr>
              <p:cNvPr id="291" name="Input penna 290">
                <a:extLst>
                  <a:ext uri="{FF2B5EF4-FFF2-40B4-BE49-F238E27FC236}">
                    <a16:creationId xmlns:a16="http://schemas.microsoft.com/office/drawing/2014/main" id="{61C0B4DF-E979-4123-B458-464B024441AD}"/>
                  </a:ext>
                </a:extLst>
              </p:cNvPr>
              <p:cNvPicPr/>
              <p:nvPr/>
            </p:nvPicPr>
            <p:blipFill>
              <a:blip r:embed="rId473"/>
              <a:stretch>
                <a:fillRect/>
              </a:stretch>
            </p:blipFill>
            <p:spPr>
              <a:xfrm>
                <a:off x="10844261" y="6328838"/>
                <a:ext cx="15768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92" name="Input penna 291">
                <a:extLst>
                  <a:ext uri="{FF2B5EF4-FFF2-40B4-BE49-F238E27FC236}">
                    <a16:creationId xmlns:a16="http://schemas.microsoft.com/office/drawing/2014/main" id="{5DAAF0DA-6086-4FF9-8395-9D2CFFE61C2B}"/>
                  </a:ext>
                </a:extLst>
              </p14:cNvPr>
              <p14:cNvContentPartPr/>
              <p14:nvPr/>
            </p14:nvContentPartPr>
            <p14:xfrm>
              <a:off x="10529981" y="6500558"/>
              <a:ext cx="408240" cy="34560"/>
            </p14:xfrm>
          </p:contentPart>
        </mc:Choice>
        <mc:Fallback xmlns="">
          <p:pic>
            <p:nvPicPr>
              <p:cNvPr id="292" name="Input penna 291">
                <a:extLst>
                  <a:ext uri="{FF2B5EF4-FFF2-40B4-BE49-F238E27FC236}">
                    <a16:creationId xmlns:a16="http://schemas.microsoft.com/office/drawing/2014/main" id="{5DAAF0DA-6086-4FF9-8395-9D2CFFE61C2B}"/>
                  </a:ext>
                </a:extLst>
              </p:cNvPr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10525661" y="6496238"/>
                <a:ext cx="4168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93" name="Input penna 292">
                <a:extLst>
                  <a:ext uri="{FF2B5EF4-FFF2-40B4-BE49-F238E27FC236}">
                    <a16:creationId xmlns:a16="http://schemas.microsoft.com/office/drawing/2014/main" id="{92B8ACA4-D504-42EA-B564-F7823B313449}"/>
                  </a:ext>
                </a:extLst>
              </p14:cNvPr>
              <p14:cNvContentPartPr/>
              <p14:nvPr/>
            </p14:nvContentPartPr>
            <p14:xfrm>
              <a:off x="11036501" y="6589838"/>
              <a:ext cx="269280" cy="171720"/>
            </p14:xfrm>
          </p:contentPart>
        </mc:Choice>
        <mc:Fallback xmlns="">
          <p:pic>
            <p:nvPicPr>
              <p:cNvPr id="293" name="Input penna 292">
                <a:extLst>
                  <a:ext uri="{FF2B5EF4-FFF2-40B4-BE49-F238E27FC236}">
                    <a16:creationId xmlns:a16="http://schemas.microsoft.com/office/drawing/2014/main" id="{92B8ACA4-D504-42EA-B564-F7823B313449}"/>
                  </a:ext>
                </a:extLst>
              </p:cNvPr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11032181" y="6585518"/>
                <a:ext cx="27792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94" name="Input penna 293">
                <a:extLst>
                  <a:ext uri="{FF2B5EF4-FFF2-40B4-BE49-F238E27FC236}">
                    <a16:creationId xmlns:a16="http://schemas.microsoft.com/office/drawing/2014/main" id="{1D3EF4AF-1C04-46E1-A5C4-222DA606D661}"/>
                  </a:ext>
                </a:extLst>
              </p14:cNvPr>
              <p14:cNvContentPartPr/>
              <p14:nvPr/>
            </p14:nvContentPartPr>
            <p14:xfrm>
              <a:off x="10445316" y="5896482"/>
              <a:ext cx="158400" cy="212040"/>
            </p14:xfrm>
          </p:contentPart>
        </mc:Choice>
        <mc:Fallback xmlns="">
          <p:pic>
            <p:nvPicPr>
              <p:cNvPr id="294" name="Input penna 293">
                <a:extLst>
                  <a:ext uri="{FF2B5EF4-FFF2-40B4-BE49-F238E27FC236}">
                    <a16:creationId xmlns:a16="http://schemas.microsoft.com/office/drawing/2014/main" id="{1D3EF4AF-1C04-46E1-A5C4-222DA606D661}"/>
                  </a:ext>
                </a:extLst>
              </p:cNvPr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10440996" y="5892162"/>
                <a:ext cx="167040" cy="220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F3BAE9-5955-4C85-84F6-930A0A94A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3"/>
    </mc:Choice>
    <mc:Fallback xmlns="">
      <p:transition spd="slow" advTm="5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7" x="11980863" y="3359150"/>
          <p14:tracePt t="417" x="11849100" y="3359150"/>
          <p14:tracePt t="431" x="11455400" y="3359150"/>
          <p14:tracePt t="441" x="11042650" y="3408363"/>
          <p14:tracePt t="453" x="10901363" y="3438525"/>
          <p14:tracePt t="456" x="10548938" y="3498850"/>
          <p14:tracePt t="470" x="10236200" y="3549650"/>
          <p14:tracePt t="472" x="9832975" y="3640138"/>
          <p14:tracePt t="482" x="9337675" y="3781425"/>
          <p14:tracePt t="487" x="8804275" y="3883025"/>
          <p14:tracePt t="491" x="8239125" y="4003675"/>
          <p14:tracePt t="503" x="7643813" y="4105275"/>
          <p14:tracePt t="506" x="7240588" y="4216400"/>
          <p14:tracePt t="520" x="6705600" y="4276725"/>
          <p14:tracePt t="521" x="6524625" y="4295775"/>
          <p14:tracePt t="531" x="6221413" y="4295775"/>
          <p14:tracePt t="537" x="6091238" y="4286250"/>
          <p14:tracePt t="546" x="6000750" y="4256088"/>
          <p14:tracePt t="553" x="5959475" y="4216400"/>
          <p14:tracePt t="561" x="5899150" y="4184650"/>
          <p14:tracePt t="570" x="5859463" y="4154488"/>
          <p14:tracePt t="572" x="5829300" y="4135438"/>
          <p14:tracePt t="586" x="5808663" y="4094163"/>
          <p14:tracePt t="597" x="5799138" y="4094163"/>
          <p14:tracePt t="676" x="5788025" y="4094163"/>
          <p14:tracePt t="682" x="5737225" y="4135438"/>
          <p14:tracePt t="21909" x="5878513" y="4124325"/>
          <p14:tracePt t="21915" x="6151563" y="4124325"/>
          <p14:tracePt t="21924" x="6242050" y="4114800"/>
          <p14:tracePt t="21928" x="6283325" y="4114800"/>
          <p14:tracePt t="21933" x="6332538" y="4114800"/>
          <p14:tracePt t="21939" x="6353175" y="4114800"/>
          <p14:tracePt t="21948" x="6373813" y="4114800"/>
          <p14:tracePt t="21956" x="6413500" y="4124325"/>
          <p14:tracePt t="21961" x="6434138" y="4144963"/>
          <p14:tracePt t="21970" x="6464300" y="4165600"/>
          <p14:tracePt t="21977" x="6494463" y="4184650"/>
          <p14:tracePt t="21981" x="6524625" y="4216400"/>
          <p14:tracePt t="21991" x="6545263" y="4256088"/>
          <p14:tracePt t="21997" x="6594475" y="4295775"/>
          <p14:tracePt t="22009" x="6624638" y="4337050"/>
          <p14:tracePt t="22011" x="6645275" y="4376738"/>
          <p14:tracePt t="22020" x="6675438" y="4406900"/>
          <p14:tracePt t="22027" x="6686550" y="4427538"/>
          <p14:tracePt t="22031" x="6696075" y="4437063"/>
          <p14:tracePt t="22041" x="6696075" y="4448175"/>
          <p14:tracePt t="22047" x="6705600" y="4448175"/>
          <p14:tracePt t="22057" x="6705600" y="4457700"/>
          <p14:tracePt t="22071" x="6705600" y="4467225"/>
          <p14:tracePt t="22077" x="6705600" y="4478338"/>
          <p14:tracePt t="22087" x="6716713" y="4478338"/>
          <p14:tracePt t="22171" x="6716713" y="4448175"/>
          <p14:tracePt t="22177" x="6696075" y="4356100"/>
          <p14:tracePt t="22187" x="6686550" y="4346575"/>
          <p14:tracePt t="24283" x="6765925" y="4346575"/>
          <p14:tracePt t="24290" x="6796088" y="4346575"/>
          <p14:tracePt t="24299" x="6846888" y="4346575"/>
          <p14:tracePt t="24309" x="6897688" y="4367213"/>
          <p14:tracePt t="24323" x="6927850" y="4367213"/>
          <p14:tracePt t="24328" x="6937375" y="4367213"/>
          <p14:tracePt t="24331" x="6958013" y="4367213"/>
          <p14:tracePt t="24338" x="6999288" y="4367213"/>
          <p14:tracePt t="24347" x="7029450" y="4367213"/>
          <p14:tracePt t="24356" x="7099300" y="4356100"/>
          <p14:tracePt t="24361" x="7200900" y="4337050"/>
          <p14:tracePt t="24368" x="7261225" y="4316413"/>
          <p14:tracePt t="24377" x="7351713" y="4265613"/>
          <p14:tracePt t="24381" x="7412038" y="4225925"/>
          <p14:tracePt t="24388" x="7543800" y="4184650"/>
          <p14:tracePt t="24397" x="7734300" y="4154488"/>
          <p14:tracePt t="24408" x="7785100" y="4154488"/>
          <p14:tracePt t="24411" x="7886700" y="4165600"/>
          <p14:tracePt t="24417" x="7916863" y="4165600"/>
          <p14:tracePt t="24427" x="7956550" y="4195763"/>
          <p14:tracePt t="24431" x="7986713" y="4216400"/>
          <p14:tracePt t="24441" x="7996238" y="4235450"/>
          <p14:tracePt t="24447" x="8007350" y="4246563"/>
          <p14:tracePt t="24457" x="8026400" y="4256088"/>
          <p14:tracePt t="24461" x="8026400" y="4265613"/>
          <p14:tracePt t="24477" x="8037513" y="4265613"/>
          <p14:tracePt t="24497" x="8047038" y="4265613"/>
          <p14:tracePt t="24507" x="8058150" y="4265613"/>
          <p14:tracePt t="24511" x="8077200" y="4265613"/>
          <p14:tracePt t="24522" x="8128000" y="4256088"/>
          <p14:tracePt t="24527" x="8158163" y="4246563"/>
          <p14:tracePt t="24539" x="8197850" y="4246563"/>
          <p14:tracePt t="24541" x="8218488" y="4246563"/>
          <p14:tracePt t="24547" x="8229600" y="4246563"/>
          <p14:tracePt t="24556" x="8239125" y="4246563"/>
          <p14:tracePt t="24573" x="8269288" y="4256088"/>
          <p14:tracePt t="24577" x="8278813" y="4256088"/>
          <p14:tracePt t="24602" x="8289925" y="4256088"/>
          <p14:tracePt t="24607" x="8299450" y="4256088"/>
          <p14:tracePt t="24617" x="8320088" y="4246563"/>
          <p14:tracePt t="24623" x="8350250" y="4235450"/>
          <p14:tracePt t="24627" x="8470900" y="4175125"/>
          <p14:tracePt t="24639" x="8561388" y="4154488"/>
          <p14:tracePt t="24647" x="8602663" y="4144963"/>
          <p14:tracePt t="24656" x="8662988" y="4135438"/>
          <p14:tracePt t="24657" x="8723313" y="4124325"/>
          <p14:tracePt t="24668" x="8753475" y="4124325"/>
          <p14:tracePt t="24673" x="8774113" y="4135438"/>
          <p14:tracePt t="24681" x="8793163" y="4165600"/>
          <p14:tracePt t="25328" x="8834438" y="4165600"/>
          <p14:tracePt t="25338" x="8883650" y="4165600"/>
          <p14:tracePt t="25342" x="8913813" y="4165600"/>
          <p14:tracePt t="25348" x="8945563" y="4175125"/>
          <p14:tracePt t="25360" x="8985250" y="4184650"/>
          <p14:tracePt t="25368" x="9036050" y="4195763"/>
          <p14:tracePt t="25373" x="9085263" y="4216400"/>
          <p14:tracePt t="25377" x="9156700" y="4235450"/>
          <p14:tracePt t="25389" x="9207500" y="4276725"/>
          <p14:tracePt t="25391" x="9237663" y="4286250"/>
          <p14:tracePt t="25403" x="9256713" y="4295775"/>
          <p14:tracePt t="25407" x="9288463" y="4316413"/>
          <p14:tracePt t="25417" x="9297988" y="4325938"/>
          <p14:tracePt t="25422" x="9318625" y="4346575"/>
          <p14:tracePt t="25427" x="9337675" y="4356100"/>
          <p14:tracePt t="25439" x="9348788" y="4356100"/>
          <p14:tracePt t="25447" x="9358313" y="4356100"/>
          <p14:tracePt t="25451" x="9378950" y="4356100"/>
          <p14:tracePt t="25458" x="9388475" y="4356100"/>
          <p14:tracePt t="25467" x="9398000" y="4356100"/>
          <p14:tracePt t="25473" x="9409113" y="4356100"/>
          <p14:tracePt t="25481" x="9418638" y="4356100"/>
          <p14:tracePt t="25490" x="9428163" y="4356100"/>
          <p14:tracePt t="25497" x="9448800" y="4356100"/>
          <p14:tracePt t="25501" x="9459913" y="4356100"/>
          <p14:tracePt t="25507" x="9469438" y="4356100"/>
          <p14:tracePt t="25517" x="9478963" y="4356100"/>
          <p14:tracePt t="25527" x="9509125" y="4356100"/>
          <p14:tracePt t="25531" x="9539288" y="4356100"/>
          <p14:tracePt t="25540" x="9559925" y="4356100"/>
          <p14:tracePt t="25547" x="9569450" y="4356100"/>
          <p14:tracePt t="25551" x="9590088" y="4356100"/>
          <p14:tracePt t="25567" x="9599613" y="4356100"/>
          <p14:tracePt t="25577" x="9599613" y="4367213"/>
          <p14:tracePt t="25611" x="9610725" y="4367213"/>
          <p14:tracePt t="25627" x="9631363" y="4367213"/>
          <p14:tracePt t="25631" x="9650413" y="4367213"/>
          <p14:tracePt t="25641" x="9661525" y="4356100"/>
          <p14:tracePt t="25647" x="9671050" y="4346575"/>
          <p14:tracePt t="25657" x="9710738" y="4337050"/>
          <p14:tracePt t="25661" x="9731375" y="4337050"/>
          <p14:tracePt t="25667" x="9752013" y="4325938"/>
          <p14:tracePt t="25677" x="9761538" y="4325938"/>
          <p14:tracePt t="25759" x="9761538" y="4316413"/>
          <p14:tracePt t="25766" x="9761538" y="4306888"/>
          <p14:tracePt t="25789" x="9761538" y="4295775"/>
          <p14:tracePt t="25868" x="9752013" y="4295775"/>
          <p14:tracePt t="26082" x="9761538" y="4295775"/>
          <p14:tracePt t="26092" x="9782175" y="4286250"/>
          <p14:tracePt t="26098" x="9791700" y="4286250"/>
          <p14:tracePt t="26108" x="9801225" y="4286250"/>
          <p14:tracePt t="26111" x="9821863" y="4286250"/>
          <p14:tracePt t="26124" x="9842500" y="4286250"/>
          <p14:tracePt t="26127" x="9863138" y="4276725"/>
          <p14:tracePt t="26141" x="9942513" y="4256088"/>
          <p14:tracePt t="26147" x="10004425" y="4256088"/>
          <p14:tracePt t="26158" x="10034588" y="4256088"/>
          <p14:tracePt t="26161" x="10053638" y="4256088"/>
          <p14:tracePt t="26174" x="10074275" y="4256088"/>
          <p14:tracePt t="26177" x="10083800" y="4256088"/>
          <p14:tracePt t="26226" x="10094913" y="4256088"/>
          <p14:tracePt t="26241" x="10104438" y="4256088"/>
          <p14:tracePt t="26251" x="10113963" y="4256088"/>
          <p14:tracePt t="26257" x="10134600" y="4256088"/>
          <p14:tracePt t="26270" x="10144125" y="4256088"/>
          <p14:tracePt t="26320" x="10144125" y="4265613"/>
          <p14:tracePt t="52392" x="10134600" y="4235450"/>
          <p14:tracePt t="52401" x="10104438" y="4175125"/>
          <p14:tracePt t="52405" x="10064750" y="4114800"/>
          <p14:tracePt t="52416" x="10044113" y="4044950"/>
          <p14:tracePt t="52421" x="10004425" y="3933825"/>
          <p14:tracePt t="52432" x="9993313" y="3913188"/>
          <p14:tracePt t="52436" x="9953625" y="3883025"/>
          <p14:tracePt t="52444" x="9821863" y="3832225"/>
          <p14:tracePt t="52452" x="9529763" y="3781425"/>
          <p14:tracePt t="52461" x="9409113" y="3781425"/>
          <p14:tracePt t="52466" x="9247188" y="3781425"/>
          <p14:tracePt t="52471" x="8804275" y="3751263"/>
          <p14:tracePt t="52481" x="8672513" y="3751263"/>
          <p14:tracePt t="52486" x="8380413" y="3702050"/>
          <p14:tracePt t="52496" x="8007350" y="3651250"/>
          <p14:tracePt t="52501" x="7935913" y="3630613"/>
          <p14:tracePt t="52511" x="7754938" y="3549650"/>
          <p14:tracePt t="52516" x="7412038" y="3408363"/>
          <p14:tracePt t="52521" x="7351713" y="3368675"/>
          <p14:tracePt t="52532" x="7291388" y="3327400"/>
          <p14:tracePt t="52544" x="7219950" y="3278188"/>
          <p14:tracePt t="52547" x="7108825" y="3236913"/>
          <p14:tracePt t="52551" x="6978650" y="3176588"/>
          <p14:tracePt t="52561" x="6918325" y="3167063"/>
          <p14:tracePt t="52566" x="6867525" y="3146425"/>
          <p14:tracePt t="52577" x="6837363" y="3146425"/>
          <p14:tracePt t="52581" x="6816725" y="3146425"/>
          <p14:tracePt t="52594" x="6807200" y="3146425"/>
          <p14:tracePt t="52601" x="6796088" y="3146425"/>
          <p14:tracePt t="52918" x="6545263" y="3065463"/>
          <p14:tracePt t="52926" x="6019800" y="2863850"/>
          <p14:tracePt t="52934" x="5829300" y="2743200"/>
          <p14:tracePt t="52948" x="5173663" y="2330450"/>
          <p14:tracePt t="52952" x="4941888" y="2108200"/>
          <p14:tracePt t="52961" x="4557713" y="1795463"/>
          <p14:tracePt t="52966" x="4286250" y="1644650"/>
          <p14:tracePt t="52977" x="4154488" y="1573213"/>
          <p14:tracePt t="52981" x="3741738" y="1239838"/>
          <p14:tracePt t="52994" x="3498850" y="1109663"/>
          <p14:tracePt t="52997" x="3429000" y="1058863"/>
          <p14:tracePt t="53002" x="3287713" y="958850"/>
          <p14:tracePt t="53012" x="3176588" y="877888"/>
          <p14:tracePt t="53021" x="3116263" y="836613"/>
          <p14:tracePt t="53027" x="3065463" y="817563"/>
          <p14:tracePt t="53031" x="3055938" y="776288"/>
          <p14:tracePt t="53044" x="3035300" y="766763"/>
          <p14:tracePt t="53046" x="3005138" y="746125"/>
          <p14:tracePt t="53262" x="2935288" y="685800"/>
          <p14:tracePt t="53268" x="2794000" y="544513"/>
          <p14:tracePt t="53276" x="2592388" y="373063"/>
          <p14:tracePt t="54183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26E0E8F4-BB3D-4888-8BF2-3261E6654391}"/>
                  </a:ext>
                </a:extLst>
              </p14:cNvPr>
              <p14:cNvContentPartPr/>
              <p14:nvPr/>
            </p14:nvContentPartPr>
            <p14:xfrm>
              <a:off x="1852224" y="2159887"/>
              <a:ext cx="781884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26E0E8F4-BB3D-4888-8BF2-3261E66543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7904" y="2155567"/>
                <a:ext cx="782748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D3F99BA7-EDE9-4160-A42F-927E3CDAF5E8}"/>
                  </a:ext>
                </a:extLst>
              </p14:cNvPr>
              <p14:cNvContentPartPr/>
              <p14:nvPr/>
            </p14:nvContentPartPr>
            <p14:xfrm>
              <a:off x="5363664" y="218047"/>
              <a:ext cx="360" cy="35629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D3F99BA7-EDE9-4160-A42F-927E3CDAF5E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59344" y="213727"/>
                <a:ext cx="9000" cy="357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1D2FD73C-B71C-4F43-BC4F-DA2EBC552F04}"/>
                  </a:ext>
                </a:extLst>
              </p14:cNvPr>
              <p14:cNvContentPartPr/>
              <p14:nvPr/>
            </p14:nvContentPartPr>
            <p14:xfrm>
              <a:off x="5377704" y="1181047"/>
              <a:ext cx="1692000" cy="9770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1D2FD73C-B71C-4F43-BC4F-DA2EBC552F0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8704" y="1172047"/>
                <a:ext cx="1709640" cy="9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D4C05742-79A2-408B-B6F1-4C9B2EE5F2CF}"/>
                  </a:ext>
                </a:extLst>
              </p14:cNvPr>
              <p14:cNvContentPartPr/>
              <p14:nvPr/>
            </p14:nvContentPartPr>
            <p14:xfrm>
              <a:off x="5428824" y="1246567"/>
              <a:ext cx="3671640" cy="91584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D4C05742-79A2-408B-B6F1-4C9B2EE5F2C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20184" y="1237567"/>
                <a:ext cx="3689280" cy="9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16487BE2-B01B-4316-BD2C-7802FA8BA47A}"/>
                  </a:ext>
                </a:extLst>
              </p14:cNvPr>
              <p14:cNvContentPartPr/>
              <p14:nvPr/>
            </p14:nvContentPartPr>
            <p14:xfrm>
              <a:off x="7131984" y="571567"/>
              <a:ext cx="2362680" cy="5893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16487BE2-B01B-4316-BD2C-7802FA8BA47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22984" y="562927"/>
                <a:ext cx="238032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097079C7-D1B1-4894-9DD9-FEB20D7FA62C}"/>
                  </a:ext>
                </a:extLst>
              </p14:cNvPr>
              <p14:cNvContentPartPr/>
              <p14:nvPr/>
            </p14:nvContentPartPr>
            <p14:xfrm>
              <a:off x="9060864" y="392287"/>
              <a:ext cx="1536120" cy="88704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097079C7-D1B1-4894-9DD9-FEB20D7FA6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51864" y="383647"/>
                <a:ext cx="1553760" cy="90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F8907598-9E7A-4C4C-82D5-D84763F68B1C}"/>
                  </a:ext>
                </a:extLst>
              </p14:cNvPr>
              <p14:cNvContentPartPr/>
              <p14:nvPr/>
            </p14:nvContentPartPr>
            <p14:xfrm>
              <a:off x="9452904" y="265567"/>
              <a:ext cx="1329840" cy="3319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F8907598-9E7A-4C4C-82D5-D84763F68B1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443904" y="256567"/>
                <a:ext cx="13474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7DBB78BA-ECFC-4A21-AEB0-C3613D9FAD86}"/>
                  </a:ext>
                </a:extLst>
              </p14:cNvPr>
              <p14:cNvContentPartPr/>
              <p14:nvPr/>
            </p14:nvContentPartPr>
            <p14:xfrm>
              <a:off x="10545864" y="291847"/>
              <a:ext cx="220680" cy="11664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7DBB78BA-ECFC-4A21-AEB0-C3613D9FAD8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537224" y="282847"/>
                <a:ext cx="23832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po 14">
            <a:extLst>
              <a:ext uri="{FF2B5EF4-FFF2-40B4-BE49-F238E27FC236}">
                <a16:creationId xmlns:a16="http://schemas.microsoft.com/office/drawing/2014/main" id="{8730B44C-3B95-4032-A1EB-942842965903}"/>
              </a:ext>
            </a:extLst>
          </p:cNvPr>
          <p:cNvGrpSpPr/>
          <p:nvPr/>
        </p:nvGrpSpPr>
        <p:grpSpPr>
          <a:xfrm>
            <a:off x="5208144" y="94207"/>
            <a:ext cx="451440" cy="376560"/>
            <a:chOff x="5208144" y="94207"/>
            <a:chExt cx="451440" cy="3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912B7FF9-773A-42DF-93C5-84DF0405A509}"/>
                    </a:ext>
                  </a:extLst>
                </p14:cNvPr>
                <p14:cNvContentPartPr/>
                <p14:nvPr/>
              </p14:nvContentPartPr>
              <p14:xfrm>
                <a:off x="5208144" y="220567"/>
                <a:ext cx="210960" cy="1684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912B7FF9-773A-42DF-93C5-84DF0405A50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03824" y="216247"/>
                  <a:ext cx="219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598C6C9A-5485-4308-8753-0E84F0447EDD}"/>
                    </a:ext>
                  </a:extLst>
                </p14:cNvPr>
                <p14:cNvContentPartPr/>
                <p14:nvPr/>
              </p14:nvContentPartPr>
              <p14:xfrm>
                <a:off x="5454744" y="94207"/>
                <a:ext cx="204840" cy="3765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598C6C9A-5485-4308-8753-0E84F0447ED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50424" y="89887"/>
                  <a:ext cx="213480" cy="38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FF518E60-875B-4D56-8340-D4F697F65E40}"/>
              </a:ext>
            </a:extLst>
          </p:cNvPr>
          <p:cNvGrpSpPr/>
          <p:nvPr/>
        </p:nvGrpSpPr>
        <p:grpSpPr>
          <a:xfrm>
            <a:off x="9526704" y="2073487"/>
            <a:ext cx="498960" cy="335160"/>
            <a:chOff x="9526704" y="2073487"/>
            <a:chExt cx="49896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540232D-019B-4490-AF8B-C54D65ED1D59}"/>
                    </a:ext>
                  </a:extLst>
                </p14:cNvPr>
                <p14:cNvContentPartPr/>
                <p14:nvPr/>
              </p14:nvContentPartPr>
              <p14:xfrm>
                <a:off x="9526704" y="2073487"/>
                <a:ext cx="216720" cy="2246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540232D-019B-4490-AF8B-C54D65ED1D5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522384" y="2069167"/>
                  <a:ext cx="2253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96CBA5F8-968B-458E-85D2-570A01D75682}"/>
                    </a:ext>
                  </a:extLst>
                </p14:cNvPr>
                <p14:cNvContentPartPr/>
                <p14:nvPr/>
              </p14:nvContentPartPr>
              <p14:xfrm>
                <a:off x="9909384" y="2207047"/>
                <a:ext cx="116280" cy="1944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6CBA5F8-968B-458E-85D2-570A01D7568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905064" y="2202727"/>
                  <a:ext cx="1249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0DE865ED-471A-43A5-8A58-5AA39630BB32}"/>
                    </a:ext>
                  </a:extLst>
                </p14:cNvPr>
                <p14:cNvContentPartPr/>
                <p14:nvPr/>
              </p14:nvContentPartPr>
              <p14:xfrm>
                <a:off x="9860064" y="2293087"/>
                <a:ext cx="165600" cy="1155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0DE865ED-471A-43A5-8A58-5AA39630BB3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55744" y="2288767"/>
                  <a:ext cx="174240" cy="12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E56B3507-CB6D-4D6C-8F88-08914729C563}"/>
                  </a:ext>
                </a:extLst>
              </p14:cNvPr>
              <p14:cNvContentPartPr/>
              <p14:nvPr/>
            </p14:nvContentPartPr>
            <p14:xfrm>
              <a:off x="4863624" y="2264647"/>
              <a:ext cx="257040" cy="2192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E56B3507-CB6D-4D6C-8F88-08914729C5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59304" y="2260327"/>
                <a:ext cx="265680" cy="22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uppo 58">
            <a:extLst>
              <a:ext uri="{FF2B5EF4-FFF2-40B4-BE49-F238E27FC236}">
                <a16:creationId xmlns:a16="http://schemas.microsoft.com/office/drawing/2014/main" id="{6B9DD551-6E0C-4884-972D-848F3B486A99}"/>
              </a:ext>
            </a:extLst>
          </p:cNvPr>
          <p:cNvGrpSpPr/>
          <p:nvPr/>
        </p:nvGrpSpPr>
        <p:grpSpPr>
          <a:xfrm>
            <a:off x="5396424" y="258007"/>
            <a:ext cx="6653880" cy="1899360"/>
            <a:chOff x="5396424" y="258007"/>
            <a:chExt cx="6653880" cy="18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C8EA7B50-938E-412E-AA24-47B0FD160C58}"/>
                    </a:ext>
                  </a:extLst>
                </p14:cNvPr>
                <p14:cNvContentPartPr/>
                <p14:nvPr/>
              </p14:nvContentPartPr>
              <p14:xfrm>
                <a:off x="6927864" y="1159087"/>
                <a:ext cx="189000" cy="2109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C8EA7B50-938E-412E-AA24-47B0FD160C5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18864" y="1150447"/>
                  <a:ext cx="2066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0D93D5F-8989-4F28-BD7B-D2E97CD71EB7}"/>
                    </a:ext>
                  </a:extLst>
                </p14:cNvPr>
                <p14:cNvContentPartPr/>
                <p14:nvPr/>
              </p14:nvContentPartPr>
              <p14:xfrm>
                <a:off x="8989584" y="1198687"/>
                <a:ext cx="129240" cy="2210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0D93D5F-8989-4F28-BD7B-D2E97CD71EB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980944" y="1190047"/>
                  <a:ext cx="1468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3F6ABE3C-8071-4C96-BB1F-BA0C2C78E8CB}"/>
                    </a:ext>
                  </a:extLst>
                </p14:cNvPr>
                <p14:cNvContentPartPr/>
                <p14:nvPr/>
              </p14:nvContentPartPr>
              <p14:xfrm>
                <a:off x="6629064" y="663367"/>
                <a:ext cx="154080" cy="324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3F6ABE3C-8071-4C96-BB1F-BA0C2C78E8C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20064" y="654367"/>
                  <a:ext cx="17172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8A0E0E2F-1F27-4F48-B606-099EF2CC5029}"/>
                    </a:ext>
                  </a:extLst>
                </p14:cNvPr>
                <p14:cNvContentPartPr/>
                <p14:nvPr/>
              </p14:nvContentPartPr>
              <p14:xfrm>
                <a:off x="6765504" y="728527"/>
                <a:ext cx="225720" cy="2023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8A0E0E2F-1F27-4F48-B606-099EF2CC502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756504" y="719887"/>
                  <a:ext cx="2433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DA53E16D-7B85-4021-B1BF-4FF7D015931C}"/>
                    </a:ext>
                  </a:extLst>
                </p14:cNvPr>
                <p14:cNvContentPartPr/>
                <p14:nvPr/>
              </p14:nvContentPartPr>
              <p14:xfrm>
                <a:off x="7007784" y="942367"/>
                <a:ext cx="65160" cy="860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DA53E16D-7B85-4021-B1BF-4FF7D015931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98784" y="933367"/>
                  <a:ext cx="828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9731F06C-A74E-4738-BF19-D0DA10D60AD2}"/>
                    </a:ext>
                  </a:extLst>
                </p14:cNvPr>
                <p14:cNvContentPartPr/>
                <p14:nvPr/>
              </p14:nvContentPartPr>
              <p14:xfrm>
                <a:off x="7136664" y="560767"/>
                <a:ext cx="226080" cy="29448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9731F06C-A74E-4738-BF19-D0DA10D60AD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28024" y="551767"/>
                  <a:ext cx="243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9FA1D45C-60C6-4D13-A016-74A688DFDB04}"/>
                    </a:ext>
                  </a:extLst>
                </p14:cNvPr>
                <p14:cNvContentPartPr/>
                <p14:nvPr/>
              </p14:nvContentPartPr>
              <p14:xfrm>
                <a:off x="7403784" y="577687"/>
                <a:ext cx="101880" cy="3002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9FA1D45C-60C6-4D13-A016-74A688DFDB0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394784" y="568687"/>
                  <a:ext cx="11952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D137F016-25A2-4DB2-8B89-A3F582813470}"/>
                    </a:ext>
                  </a:extLst>
                </p14:cNvPr>
                <p14:cNvContentPartPr/>
                <p14:nvPr/>
              </p14:nvContentPartPr>
              <p14:xfrm>
                <a:off x="8961864" y="1182127"/>
                <a:ext cx="153000" cy="2415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D137F016-25A2-4DB2-8B89-A3F58281347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952864" y="1173487"/>
                  <a:ext cx="1706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21FAB5F3-D3DF-43F7-A8C4-9A564691E408}"/>
                    </a:ext>
                  </a:extLst>
                </p14:cNvPr>
                <p14:cNvContentPartPr/>
                <p14:nvPr/>
              </p14:nvContentPartPr>
              <p14:xfrm>
                <a:off x="9165264" y="1221727"/>
                <a:ext cx="199440" cy="2779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21FAB5F3-D3DF-43F7-A8C4-9A564691E40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156264" y="1212727"/>
                  <a:ext cx="2170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8EC0E1D7-C5AD-47B3-8C79-37AAD8F1BEC4}"/>
                    </a:ext>
                  </a:extLst>
                </p14:cNvPr>
                <p14:cNvContentPartPr/>
                <p14:nvPr/>
              </p14:nvContentPartPr>
              <p14:xfrm>
                <a:off x="9335904" y="1320727"/>
                <a:ext cx="128520" cy="1332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8EC0E1D7-C5AD-47B3-8C79-37AAD8F1BEC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327264" y="1312087"/>
                  <a:ext cx="1461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B882A4C1-3280-4F19-B914-6ED8934EBA64}"/>
                    </a:ext>
                  </a:extLst>
                </p14:cNvPr>
                <p14:cNvContentPartPr/>
                <p14:nvPr/>
              </p14:nvContentPartPr>
              <p14:xfrm>
                <a:off x="9445704" y="1487407"/>
                <a:ext cx="74160" cy="1033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B882A4C1-3280-4F19-B914-6ED8934EBA6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437064" y="1478767"/>
                  <a:ext cx="918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CFC28D14-D160-42EF-8870-7AFAEF396AD8}"/>
                    </a:ext>
                  </a:extLst>
                </p14:cNvPr>
                <p14:cNvContentPartPr/>
                <p14:nvPr/>
              </p14:nvContentPartPr>
              <p14:xfrm>
                <a:off x="9660624" y="1359607"/>
                <a:ext cx="160560" cy="1486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CFC28D14-D160-42EF-8870-7AFAEF396AD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51984" y="1350967"/>
                  <a:ext cx="178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8EDD3AFA-5788-43D1-836E-AA9189627265}"/>
                    </a:ext>
                  </a:extLst>
                </p14:cNvPr>
                <p14:cNvContentPartPr/>
                <p14:nvPr/>
              </p14:nvContentPartPr>
              <p14:xfrm>
                <a:off x="9784464" y="1197607"/>
                <a:ext cx="72720" cy="3499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8EDD3AFA-5788-43D1-836E-AA918962726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775824" y="1188607"/>
                  <a:ext cx="903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696EBEC2-6923-4DFA-B277-03E5EDC35927}"/>
                    </a:ext>
                  </a:extLst>
                </p14:cNvPr>
                <p14:cNvContentPartPr/>
                <p14:nvPr/>
              </p14:nvContentPartPr>
              <p14:xfrm>
                <a:off x="9915864" y="1246207"/>
                <a:ext cx="92520" cy="3290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696EBEC2-6923-4DFA-B277-03E5EDC3592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906864" y="1237567"/>
                  <a:ext cx="11016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F62A7815-BCF7-4C57-9494-8E85E55D727A}"/>
                    </a:ext>
                  </a:extLst>
                </p14:cNvPr>
                <p14:cNvContentPartPr/>
                <p14:nvPr/>
              </p14:nvContentPartPr>
              <p14:xfrm>
                <a:off x="5396424" y="300487"/>
                <a:ext cx="5392080" cy="18568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F62A7815-BCF7-4C57-9494-8E85E55D727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387784" y="291847"/>
                  <a:ext cx="5409720" cy="18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BB4D8426-DFF8-450B-B1D6-C39AA4E8EB00}"/>
                    </a:ext>
                  </a:extLst>
                </p14:cNvPr>
                <p14:cNvContentPartPr/>
                <p14:nvPr/>
              </p14:nvContentPartPr>
              <p14:xfrm>
                <a:off x="10584384" y="291847"/>
                <a:ext cx="188640" cy="2228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BB4D8426-DFF8-450B-B1D6-C39AA4E8EB0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575744" y="283207"/>
                  <a:ext cx="2062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A9EC7994-3A73-46F9-8939-827B7B9C3035}"/>
                    </a:ext>
                  </a:extLst>
                </p14:cNvPr>
                <p14:cNvContentPartPr/>
                <p14:nvPr/>
              </p14:nvContentPartPr>
              <p14:xfrm>
                <a:off x="10538304" y="298687"/>
                <a:ext cx="211320" cy="2224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A9EC7994-3A73-46F9-8939-827B7B9C303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529664" y="289687"/>
                  <a:ext cx="2289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460FDF36-A01E-4818-B93D-76D04F37D8A6}"/>
                    </a:ext>
                  </a:extLst>
                </p14:cNvPr>
                <p14:cNvContentPartPr/>
                <p14:nvPr/>
              </p14:nvContentPartPr>
              <p14:xfrm>
                <a:off x="10533264" y="259087"/>
                <a:ext cx="187200" cy="673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460FDF36-A01E-4818-B93D-76D04F37D8A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524264" y="250087"/>
                  <a:ext cx="2048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E7A6679B-4EC9-4F10-8CD6-95AF2FEDFF12}"/>
                    </a:ext>
                  </a:extLst>
                </p14:cNvPr>
                <p14:cNvContentPartPr/>
                <p14:nvPr/>
              </p14:nvContentPartPr>
              <p14:xfrm>
                <a:off x="10545864" y="285727"/>
                <a:ext cx="100800" cy="2577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E7A6679B-4EC9-4F10-8CD6-95AF2FEDFF1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37224" y="277087"/>
                  <a:ext cx="1184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5CE64EC9-D0C1-4829-8541-1CF39698DA8F}"/>
                    </a:ext>
                  </a:extLst>
                </p14:cNvPr>
                <p14:cNvContentPartPr/>
                <p14:nvPr/>
              </p14:nvContentPartPr>
              <p14:xfrm>
                <a:off x="10541184" y="258007"/>
                <a:ext cx="154800" cy="2080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5CE64EC9-D0C1-4829-8541-1CF39698DA8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532544" y="249007"/>
                  <a:ext cx="1724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5739FB5B-EEE5-4218-92BB-C5142990C465}"/>
                    </a:ext>
                  </a:extLst>
                </p14:cNvPr>
                <p14:cNvContentPartPr/>
                <p14:nvPr/>
              </p14:nvContentPartPr>
              <p14:xfrm>
                <a:off x="10733064" y="260527"/>
                <a:ext cx="114480" cy="1062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5739FB5B-EEE5-4218-92BB-C5142990C46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724424" y="251887"/>
                  <a:ext cx="1321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48DC306C-F363-41A1-9BF5-EF1D332B6556}"/>
                    </a:ext>
                  </a:extLst>
                </p14:cNvPr>
                <p14:cNvContentPartPr/>
                <p14:nvPr/>
              </p14:nvContentPartPr>
              <p14:xfrm>
                <a:off x="10648824" y="519727"/>
                <a:ext cx="165600" cy="4122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48DC306C-F363-41A1-9BF5-EF1D332B655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640184" y="511087"/>
                  <a:ext cx="18324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1D76FF8D-6D8D-4B52-AEAF-3CEA30A3BAA6}"/>
                    </a:ext>
                  </a:extLst>
                </p14:cNvPr>
                <p14:cNvContentPartPr/>
                <p14:nvPr/>
              </p14:nvContentPartPr>
              <p14:xfrm>
                <a:off x="10750344" y="642487"/>
                <a:ext cx="216720" cy="2210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1D76FF8D-6D8D-4B52-AEAF-3CEA30A3BAA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741344" y="633847"/>
                  <a:ext cx="2343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A830DF49-2435-4189-B2E9-9DC7A7C2A738}"/>
                    </a:ext>
                  </a:extLst>
                </p14:cNvPr>
                <p14:cNvContentPartPr/>
                <p14:nvPr/>
              </p14:nvContentPartPr>
              <p14:xfrm>
                <a:off x="10995504" y="764527"/>
                <a:ext cx="135000" cy="118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A830DF49-2435-4189-B2E9-9DC7A7C2A73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986864" y="755887"/>
                  <a:ext cx="1526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0DD83D2F-68EC-4123-9DF3-A9395690CD8A}"/>
                    </a:ext>
                  </a:extLst>
                </p14:cNvPr>
                <p14:cNvContentPartPr/>
                <p14:nvPr/>
              </p14:nvContentPartPr>
              <p14:xfrm>
                <a:off x="11043744" y="722767"/>
                <a:ext cx="21600" cy="16164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0DD83D2F-68EC-4123-9DF3-A9395690CD8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035104" y="713767"/>
                  <a:ext cx="392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C89D661A-EE3B-4D82-935D-A25308E6D797}"/>
                    </a:ext>
                  </a:extLst>
                </p14:cNvPr>
                <p14:cNvContentPartPr/>
                <p14:nvPr/>
              </p14:nvContentPartPr>
              <p14:xfrm>
                <a:off x="11129064" y="643207"/>
                <a:ext cx="135720" cy="2037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C89D661A-EE3B-4D82-935D-A25308E6D79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120064" y="634207"/>
                  <a:ext cx="1533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FA9767FA-38BC-46A9-9AA3-008EB287F522}"/>
                    </a:ext>
                  </a:extLst>
                </p14:cNvPr>
                <p14:cNvContentPartPr/>
                <p14:nvPr/>
              </p14:nvContentPartPr>
              <p14:xfrm>
                <a:off x="11241024" y="830407"/>
                <a:ext cx="95760" cy="1504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FA9767FA-38BC-46A9-9AA3-008EB287F52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232024" y="821767"/>
                  <a:ext cx="1134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FA37B668-BAF9-43B5-8596-9A9CB9010B3B}"/>
                    </a:ext>
                  </a:extLst>
                </p14:cNvPr>
                <p14:cNvContentPartPr/>
                <p14:nvPr/>
              </p14:nvContentPartPr>
              <p14:xfrm>
                <a:off x="11388624" y="472207"/>
                <a:ext cx="208800" cy="3664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FA37B668-BAF9-43B5-8596-9A9CB9010B3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379624" y="463567"/>
                  <a:ext cx="22644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FA92C7C4-9F8D-448A-AB5A-C7B02D840A99}"/>
                    </a:ext>
                  </a:extLst>
                </p14:cNvPr>
                <p14:cNvContentPartPr/>
                <p14:nvPr/>
              </p14:nvContentPartPr>
              <p14:xfrm>
                <a:off x="11638824" y="749047"/>
                <a:ext cx="132480" cy="72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FA92C7C4-9F8D-448A-AB5A-C7B02D840A9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629824" y="740047"/>
                  <a:ext cx="1501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4DB3EC95-E61E-42EB-AAF3-AFC99063EC05}"/>
                    </a:ext>
                  </a:extLst>
                </p14:cNvPr>
                <p14:cNvContentPartPr/>
                <p14:nvPr/>
              </p14:nvContentPartPr>
              <p14:xfrm>
                <a:off x="11676264" y="709807"/>
                <a:ext cx="39600" cy="1414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4DB3EC95-E61E-42EB-AAF3-AFC99063EC0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667624" y="701167"/>
                  <a:ext cx="572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3FFB4913-02CA-43EB-9BEE-35FD6DDE64E2}"/>
                    </a:ext>
                  </a:extLst>
                </p14:cNvPr>
                <p14:cNvContentPartPr/>
                <p14:nvPr/>
              </p14:nvContentPartPr>
              <p14:xfrm>
                <a:off x="11748984" y="697927"/>
                <a:ext cx="167760" cy="13968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3FFB4913-02CA-43EB-9BEE-35FD6DDE64E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740344" y="689287"/>
                  <a:ext cx="1854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F673CB6B-A647-4A2B-8C9B-CEF51276121E}"/>
                    </a:ext>
                  </a:extLst>
                </p14:cNvPr>
                <p14:cNvContentPartPr/>
                <p14:nvPr/>
              </p14:nvContentPartPr>
              <p14:xfrm>
                <a:off x="11871024" y="461767"/>
                <a:ext cx="80640" cy="4161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F673CB6B-A647-4A2B-8C9B-CEF51276121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862384" y="452767"/>
                  <a:ext cx="982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82A7393A-B529-4EC0-B49E-23A0E32D0F06}"/>
                    </a:ext>
                  </a:extLst>
                </p14:cNvPr>
                <p14:cNvContentPartPr/>
                <p14:nvPr/>
              </p14:nvContentPartPr>
              <p14:xfrm>
                <a:off x="11925384" y="477247"/>
                <a:ext cx="124920" cy="4867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82A7393A-B529-4EC0-B49E-23A0E32D0F0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916384" y="468607"/>
                  <a:ext cx="142560" cy="50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uppo 167">
            <a:extLst>
              <a:ext uri="{FF2B5EF4-FFF2-40B4-BE49-F238E27FC236}">
                <a16:creationId xmlns:a16="http://schemas.microsoft.com/office/drawing/2014/main" id="{A5EBCAC5-9926-40CB-B51F-32D06FBDA1D8}"/>
              </a:ext>
            </a:extLst>
          </p:cNvPr>
          <p:cNvGrpSpPr/>
          <p:nvPr/>
        </p:nvGrpSpPr>
        <p:grpSpPr>
          <a:xfrm>
            <a:off x="100824" y="2958007"/>
            <a:ext cx="11934360" cy="1998000"/>
            <a:chOff x="100824" y="2958007"/>
            <a:chExt cx="11934360" cy="199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910053DF-C9DC-42B4-A307-D10B3DF0D3CE}"/>
                    </a:ext>
                  </a:extLst>
                </p14:cNvPr>
                <p14:cNvContentPartPr/>
                <p14:nvPr/>
              </p14:nvContentPartPr>
              <p14:xfrm>
                <a:off x="168864" y="3055207"/>
                <a:ext cx="372240" cy="39600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910053DF-C9DC-42B4-A307-D10B3DF0D3C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64544" y="3050887"/>
                  <a:ext cx="38088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8C1DF8B9-AC64-4ED7-B555-3FF47DAD33EB}"/>
                    </a:ext>
                  </a:extLst>
                </p14:cNvPr>
                <p14:cNvContentPartPr/>
                <p14:nvPr/>
              </p14:nvContentPartPr>
              <p14:xfrm>
                <a:off x="545424" y="3272287"/>
                <a:ext cx="192960" cy="15660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8C1DF8B9-AC64-4ED7-B555-3FF47DAD33E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41104" y="3267967"/>
                  <a:ext cx="2016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615896B6-83FF-4A46-A497-A4C5604A4024}"/>
                    </a:ext>
                  </a:extLst>
                </p14:cNvPr>
                <p14:cNvContentPartPr/>
                <p14:nvPr/>
              </p14:nvContentPartPr>
              <p14:xfrm>
                <a:off x="864024" y="3253567"/>
                <a:ext cx="246240" cy="19620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615896B6-83FF-4A46-A497-A4C5604A402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59704" y="3249247"/>
                  <a:ext cx="2548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48FE52C9-8591-4F3A-9CFA-EB818AA8BE16}"/>
                    </a:ext>
                  </a:extLst>
                </p14:cNvPr>
                <p14:cNvContentPartPr/>
                <p14:nvPr/>
              </p14:nvContentPartPr>
              <p14:xfrm>
                <a:off x="1187664" y="3304687"/>
                <a:ext cx="111240" cy="1562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48FE52C9-8591-4F3A-9CFA-EB818AA8BE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83344" y="3300367"/>
                  <a:ext cx="119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9E6021B3-167A-458C-B05D-5F4240081852}"/>
                    </a:ext>
                  </a:extLst>
                </p14:cNvPr>
                <p14:cNvContentPartPr/>
                <p14:nvPr/>
              </p14:nvContentPartPr>
              <p14:xfrm>
                <a:off x="1128984" y="3091927"/>
                <a:ext cx="208440" cy="7848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9E6021B3-167A-458C-B05D-5F424008185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24664" y="3087607"/>
                  <a:ext cx="2170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0A966E3A-1DCF-4EFD-8C6F-260850D9D90E}"/>
                    </a:ext>
                  </a:extLst>
                </p14:cNvPr>
                <p14:cNvContentPartPr/>
                <p14:nvPr/>
              </p14:nvContentPartPr>
              <p14:xfrm>
                <a:off x="1616784" y="3282007"/>
                <a:ext cx="192240" cy="19764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0A966E3A-1DCF-4EFD-8C6F-260850D9D90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612464" y="3277687"/>
                  <a:ext cx="2008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40A828ED-72F4-4B27-A378-69257BCB3CFE}"/>
                    </a:ext>
                  </a:extLst>
                </p14:cNvPr>
                <p14:cNvContentPartPr/>
                <p14:nvPr/>
              </p14:nvContentPartPr>
              <p14:xfrm>
                <a:off x="1788504" y="3068887"/>
                <a:ext cx="234720" cy="4028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40A828ED-72F4-4B27-A378-69257BCB3CF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83824" y="3064567"/>
                  <a:ext cx="24336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70066801-6444-4EFE-ADCB-82411ECE8DC2}"/>
                    </a:ext>
                  </a:extLst>
                </p14:cNvPr>
                <p14:cNvContentPartPr/>
                <p14:nvPr/>
              </p14:nvContentPartPr>
              <p14:xfrm>
                <a:off x="2110344" y="3328807"/>
                <a:ext cx="265320" cy="14220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70066801-6444-4EFE-ADCB-82411ECE8DC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106024" y="3324487"/>
                  <a:ext cx="2739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C2A726F4-A198-4126-B966-C58867FCFFF7}"/>
                    </a:ext>
                  </a:extLst>
                </p14:cNvPr>
                <p14:cNvContentPartPr/>
                <p14:nvPr/>
              </p14:nvContentPartPr>
              <p14:xfrm>
                <a:off x="231864" y="3895807"/>
                <a:ext cx="140400" cy="17856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C2A726F4-A198-4126-B966-C58867FCFFF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27544" y="3891487"/>
                  <a:ext cx="1490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435D928D-5B93-4009-BFA4-BE323D69B591}"/>
                    </a:ext>
                  </a:extLst>
                </p14:cNvPr>
                <p14:cNvContentPartPr/>
                <p14:nvPr/>
              </p14:nvContentPartPr>
              <p14:xfrm>
                <a:off x="378024" y="3625807"/>
                <a:ext cx="119160" cy="46800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435D928D-5B93-4009-BFA4-BE323D69B59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73704" y="3621487"/>
                  <a:ext cx="1278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4B58324E-EB96-4C53-B1F2-CD3ADBD00F3B}"/>
                    </a:ext>
                  </a:extLst>
                </p14:cNvPr>
                <p14:cNvContentPartPr/>
                <p14:nvPr/>
              </p14:nvContentPartPr>
              <p14:xfrm>
                <a:off x="554064" y="3910927"/>
                <a:ext cx="213120" cy="18540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4B58324E-EB96-4C53-B1F2-CD3ADBD00F3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49744" y="3906607"/>
                  <a:ext cx="2217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42524AA5-4757-4C87-B6FC-3E829B752D53}"/>
                    </a:ext>
                  </a:extLst>
                </p14:cNvPr>
                <p14:cNvContentPartPr/>
                <p14:nvPr/>
              </p14:nvContentPartPr>
              <p14:xfrm>
                <a:off x="1152744" y="3891847"/>
                <a:ext cx="384840" cy="2052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42524AA5-4757-4C87-B6FC-3E829B752D5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48424" y="3887527"/>
                  <a:ext cx="3934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3F7845E9-7686-4EB2-99D5-625F0B63B139}"/>
                    </a:ext>
                  </a:extLst>
                </p14:cNvPr>
                <p14:cNvContentPartPr/>
                <p14:nvPr/>
              </p14:nvContentPartPr>
              <p14:xfrm>
                <a:off x="1593384" y="3708967"/>
                <a:ext cx="784080" cy="38376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3F7845E9-7686-4EB2-99D5-625F0B63B13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589064" y="3704647"/>
                  <a:ext cx="79272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57C64A96-E62E-4F17-B2ED-6B141EE1DBAC}"/>
                    </a:ext>
                  </a:extLst>
                </p14:cNvPr>
                <p14:cNvContentPartPr/>
                <p14:nvPr/>
              </p14:nvContentPartPr>
              <p14:xfrm>
                <a:off x="2687064" y="2958007"/>
                <a:ext cx="266760" cy="4971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57C64A96-E62E-4F17-B2ED-6B141EE1DBA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682744" y="2953687"/>
                  <a:ext cx="27540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F96874C0-74F0-4277-A115-9FEB5ADF5260}"/>
                    </a:ext>
                  </a:extLst>
                </p14:cNvPr>
                <p14:cNvContentPartPr/>
                <p14:nvPr/>
              </p14:nvContentPartPr>
              <p14:xfrm>
                <a:off x="3001704" y="3271927"/>
                <a:ext cx="294480" cy="1486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F96874C0-74F0-4277-A115-9FEB5ADF526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997384" y="3267607"/>
                  <a:ext cx="3031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E2D02CC0-33F8-483D-A3CD-78F43E683013}"/>
                    </a:ext>
                  </a:extLst>
                </p14:cNvPr>
                <p14:cNvContentPartPr/>
                <p14:nvPr/>
              </p14:nvContentPartPr>
              <p14:xfrm>
                <a:off x="3684624" y="3262567"/>
                <a:ext cx="199080" cy="19404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E2D02CC0-33F8-483D-A3CD-78F43E68301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680304" y="3258247"/>
                  <a:ext cx="2077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AA8F21F1-71EC-47AC-AE24-570E65A4C56D}"/>
                    </a:ext>
                  </a:extLst>
                </p14:cNvPr>
                <p14:cNvContentPartPr/>
                <p14:nvPr/>
              </p14:nvContentPartPr>
              <p14:xfrm>
                <a:off x="3951024" y="3290287"/>
                <a:ext cx="232560" cy="17604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AA8F21F1-71EC-47AC-AE24-570E65A4C56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946704" y="3285967"/>
                  <a:ext cx="2412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472B2217-EEC6-497F-80E9-8CF7FD3D0BC7}"/>
                    </a:ext>
                  </a:extLst>
                </p14:cNvPr>
                <p14:cNvContentPartPr/>
                <p14:nvPr/>
              </p14:nvContentPartPr>
              <p14:xfrm>
                <a:off x="4284744" y="3312607"/>
                <a:ext cx="384120" cy="22824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472B2217-EEC6-497F-80E9-8CF7FD3D0BC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280424" y="3308287"/>
                  <a:ext cx="3927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8B44A7A0-6FDF-46DD-BBF7-22264AC2FE9C}"/>
                    </a:ext>
                  </a:extLst>
                </p14:cNvPr>
                <p14:cNvContentPartPr/>
                <p14:nvPr/>
              </p14:nvContentPartPr>
              <p14:xfrm>
                <a:off x="4815384" y="3389647"/>
                <a:ext cx="311400" cy="14832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8B44A7A0-6FDF-46DD-BBF7-22264AC2FE9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811064" y="3385327"/>
                  <a:ext cx="320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80C91AC7-3092-4238-ACC8-B1DD1242ABD6}"/>
                    </a:ext>
                  </a:extLst>
                </p14:cNvPr>
                <p14:cNvContentPartPr/>
                <p14:nvPr/>
              </p14:nvContentPartPr>
              <p14:xfrm>
                <a:off x="5164224" y="3355807"/>
                <a:ext cx="232200" cy="24840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80C91AC7-3092-4238-ACC8-B1DD1242ABD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159904" y="3351487"/>
                  <a:ext cx="2408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5E9F89FC-B8FF-4DC5-8BA2-6A2FAE6B3236}"/>
                    </a:ext>
                  </a:extLst>
                </p14:cNvPr>
                <p14:cNvContentPartPr/>
                <p14:nvPr/>
              </p14:nvContentPartPr>
              <p14:xfrm>
                <a:off x="5675424" y="3105967"/>
                <a:ext cx="152640" cy="45432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5E9F89FC-B8FF-4DC5-8BA2-6A2FAE6B323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671104" y="3101647"/>
                  <a:ext cx="16128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09C69B89-E338-40D8-8CB3-EB8FE7D34099}"/>
                    </a:ext>
                  </a:extLst>
                </p14:cNvPr>
                <p14:cNvContentPartPr/>
                <p14:nvPr/>
              </p14:nvContentPartPr>
              <p14:xfrm>
                <a:off x="5541144" y="3280567"/>
                <a:ext cx="263520" cy="1800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09C69B89-E338-40D8-8CB3-EB8FE7D3409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536824" y="3276247"/>
                  <a:ext cx="272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23F20512-7C65-4F52-98C7-513ACE66F141}"/>
                    </a:ext>
                  </a:extLst>
                </p14:cNvPr>
                <p14:cNvContentPartPr/>
                <p14:nvPr/>
              </p14:nvContentPartPr>
              <p14:xfrm>
                <a:off x="5895024" y="3368047"/>
                <a:ext cx="416880" cy="18000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23F20512-7C65-4F52-98C7-513ACE66F14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890704" y="3363727"/>
                  <a:ext cx="4255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EC85A819-9A51-4BB8-A4A0-54BDF16FC6CA}"/>
                    </a:ext>
                  </a:extLst>
                </p14:cNvPr>
                <p14:cNvContentPartPr/>
                <p14:nvPr/>
              </p14:nvContentPartPr>
              <p14:xfrm>
                <a:off x="6377424" y="3425647"/>
                <a:ext cx="348840" cy="1818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EC85A819-9A51-4BB8-A4A0-54BDF16FC6C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373104" y="3421327"/>
                  <a:ext cx="3574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D937949F-530D-46E4-8E9F-22C3B91E1EC5}"/>
                    </a:ext>
                  </a:extLst>
                </p14:cNvPr>
                <p14:cNvContentPartPr/>
                <p14:nvPr/>
              </p14:nvContentPartPr>
              <p14:xfrm>
                <a:off x="6780984" y="3542287"/>
                <a:ext cx="63720" cy="5688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D937949F-530D-46E4-8E9F-22C3B91E1EC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76664" y="3537967"/>
                  <a:ext cx="723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ED6A46AB-A60B-4729-87D9-59AC420FB3BF}"/>
                    </a:ext>
                  </a:extLst>
                </p14:cNvPr>
                <p14:cNvContentPartPr/>
                <p14:nvPr/>
              </p14:nvContentPartPr>
              <p14:xfrm>
                <a:off x="6764064" y="3372727"/>
                <a:ext cx="20880" cy="2592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ED6A46AB-A60B-4729-87D9-59AC420FB3B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59744" y="3368407"/>
                  <a:ext cx="295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634429A1-D3EB-4039-982B-2C88A4B90E74}"/>
                    </a:ext>
                  </a:extLst>
                </p14:cNvPr>
                <p14:cNvContentPartPr/>
                <p14:nvPr/>
              </p14:nvContentPartPr>
              <p14:xfrm>
                <a:off x="6982224" y="3449767"/>
                <a:ext cx="198720" cy="1641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634429A1-D3EB-4039-982B-2C88A4B90E7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977904" y="3445447"/>
                  <a:ext cx="2073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078C25A2-0A6D-4414-8932-596E95FE3048}"/>
                    </a:ext>
                  </a:extLst>
                </p14:cNvPr>
                <p14:cNvContentPartPr/>
                <p14:nvPr/>
              </p14:nvContentPartPr>
              <p14:xfrm>
                <a:off x="7250424" y="3472807"/>
                <a:ext cx="200160" cy="1702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078C25A2-0A6D-4414-8932-596E95FE304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246104" y="3468487"/>
                  <a:ext cx="2088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E3067F34-C851-46E9-BD07-CA831CC1D200}"/>
                    </a:ext>
                  </a:extLst>
                </p14:cNvPr>
                <p14:cNvContentPartPr/>
                <p14:nvPr/>
              </p14:nvContentPartPr>
              <p14:xfrm>
                <a:off x="7691424" y="3489007"/>
                <a:ext cx="363240" cy="2026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E3067F34-C851-46E9-BD07-CA831CC1D20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687104" y="3484687"/>
                  <a:ext cx="3718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CCF6DAEB-224D-4C58-ADC0-49191F67B3A8}"/>
                    </a:ext>
                  </a:extLst>
                </p14:cNvPr>
                <p14:cNvContentPartPr/>
                <p14:nvPr/>
              </p14:nvContentPartPr>
              <p14:xfrm>
                <a:off x="8281104" y="3185527"/>
                <a:ext cx="206280" cy="52704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CCF6DAEB-224D-4C58-ADC0-49191F67B3A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276784" y="3181207"/>
                  <a:ext cx="21492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96DC84E1-EEF1-43D1-B12E-B6B066E8E17C}"/>
                    </a:ext>
                  </a:extLst>
                </p14:cNvPr>
                <p14:cNvContentPartPr/>
                <p14:nvPr/>
              </p14:nvContentPartPr>
              <p14:xfrm>
                <a:off x="8168424" y="3384247"/>
                <a:ext cx="249480" cy="388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96DC84E1-EEF1-43D1-B12E-B6B066E8E17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64104" y="3379927"/>
                  <a:ext cx="258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3F26018E-215B-4614-BF4D-4D269B6A01BE}"/>
                    </a:ext>
                  </a:extLst>
                </p14:cNvPr>
                <p14:cNvContentPartPr/>
                <p14:nvPr/>
              </p14:nvContentPartPr>
              <p14:xfrm>
                <a:off x="8547144" y="3554887"/>
                <a:ext cx="448560" cy="2084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3F26018E-215B-4614-BF4D-4D269B6A01B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542824" y="3550567"/>
                  <a:ext cx="4572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12104B10-178A-41F4-A5B5-0CEB3BA8907E}"/>
                    </a:ext>
                  </a:extLst>
                </p14:cNvPr>
                <p14:cNvContentPartPr/>
                <p14:nvPr/>
              </p14:nvContentPartPr>
              <p14:xfrm>
                <a:off x="9057264" y="3559207"/>
                <a:ext cx="306360" cy="1947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12104B10-178A-41F4-A5B5-0CEB3BA8907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052944" y="3554887"/>
                  <a:ext cx="315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9B079306-76E5-42E3-8CF2-445F76BD730C}"/>
                    </a:ext>
                  </a:extLst>
                </p14:cNvPr>
                <p14:cNvContentPartPr/>
                <p14:nvPr/>
              </p14:nvContentPartPr>
              <p14:xfrm>
                <a:off x="9430224" y="3627247"/>
                <a:ext cx="57600" cy="1040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9B079306-76E5-42E3-8CF2-445F76BD730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425904" y="3622927"/>
                  <a:ext cx="662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A8028C12-7810-48DD-9F34-3D665B45AF31}"/>
                    </a:ext>
                  </a:extLst>
                </p14:cNvPr>
                <p14:cNvContentPartPr/>
                <p14:nvPr/>
              </p14:nvContentPartPr>
              <p14:xfrm>
                <a:off x="9433464" y="3520687"/>
                <a:ext cx="29520" cy="3348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A8028C12-7810-48DD-9F34-3D665B45AF3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429144" y="3516367"/>
                  <a:ext cx="38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1774DB06-5612-49D7-954C-2F935DC19794}"/>
                    </a:ext>
                  </a:extLst>
                </p14:cNvPr>
                <p14:cNvContentPartPr/>
                <p14:nvPr/>
              </p14:nvContentPartPr>
              <p14:xfrm>
                <a:off x="9553704" y="3617887"/>
                <a:ext cx="181800" cy="18720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1774DB06-5612-49D7-954C-2F935DC1979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549384" y="3613567"/>
                  <a:ext cx="1904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DA744EDF-2FF9-4407-9396-DF322428C14F}"/>
                    </a:ext>
                  </a:extLst>
                </p14:cNvPr>
                <p14:cNvContentPartPr/>
                <p14:nvPr/>
              </p14:nvContentPartPr>
              <p14:xfrm>
                <a:off x="9815784" y="3645607"/>
                <a:ext cx="179280" cy="16488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DA744EDF-2FF9-4407-9396-DF322428C14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811464" y="3641287"/>
                  <a:ext cx="1879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C9D2568A-8188-42F0-9C84-DBEFF0514C75}"/>
                    </a:ext>
                  </a:extLst>
                </p14:cNvPr>
                <p14:cNvContentPartPr/>
                <p14:nvPr/>
              </p14:nvContentPartPr>
              <p14:xfrm>
                <a:off x="10245624" y="3677647"/>
                <a:ext cx="395280" cy="17280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C9D2568A-8188-42F0-9C84-DBEFF0514C7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241304" y="3673327"/>
                  <a:ext cx="4039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A84C53F9-57AB-4718-AB88-B4257B690D05}"/>
                    </a:ext>
                  </a:extLst>
                </p14:cNvPr>
                <p14:cNvContentPartPr/>
                <p14:nvPr/>
              </p14:nvContentPartPr>
              <p14:xfrm>
                <a:off x="10668984" y="3656767"/>
                <a:ext cx="188640" cy="22248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A84C53F9-57AB-4718-AB88-B4257B690D0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664664" y="3652447"/>
                  <a:ext cx="1972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5A11F254-E717-4089-992B-9487686F28C2}"/>
                    </a:ext>
                  </a:extLst>
                </p14:cNvPr>
                <p14:cNvContentPartPr/>
                <p14:nvPr/>
              </p14:nvContentPartPr>
              <p14:xfrm>
                <a:off x="10854024" y="3672247"/>
                <a:ext cx="379440" cy="18324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5A11F254-E717-4089-992B-9487686F28C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849704" y="3667927"/>
                  <a:ext cx="3880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1DCF8A7A-FAF5-4943-A04F-14A834472137}"/>
                    </a:ext>
                  </a:extLst>
                </p14:cNvPr>
                <p14:cNvContentPartPr/>
                <p14:nvPr/>
              </p14:nvContentPartPr>
              <p14:xfrm>
                <a:off x="11171544" y="3613207"/>
                <a:ext cx="10800" cy="2844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1DCF8A7A-FAF5-4943-A04F-14A83447213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167224" y="3608887"/>
                  <a:ext cx="194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4A173F15-F6CB-4D80-9E9C-80BF87059E84}"/>
                    </a:ext>
                  </a:extLst>
                </p14:cNvPr>
                <p14:cNvContentPartPr/>
                <p14:nvPr/>
              </p14:nvContentPartPr>
              <p14:xfrm>
                <a:off x="11266224" y="3738847"/>
                <a:ext cx="217800" cy="18540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4A173F15-F6CB-4D80-9E9C-80BF87059E8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261904" y="3734527"/>
                  <a:ext cx="2264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27E413D0-E9C2-4BDB-B382-42428702A121}"/>
                    </a:ext>
                  </a:extLst>
                </p14:cNvPr>
                <p14:cNvContentPartPr/>
                <p14:nvPr/>
              </p14:nvContentPartPr>
              <p14:xfrm>
                <a:off x="11447664" y="3750007"/>
                <a:ext cx="69840" cy="43848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27E413D0-E9C2-4BDB-B382-42428702A12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443344" y="3745687"/>
                  <a:ext cx="784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5C5C61C6-0CE7-4A99-8C7D-22C35E963C30}"/>
                    </a:ext>
                  </a:extLst>
                </p14:cNvPr>
                <p14:cNvContentPartPr/>
                <p14:nvPr/>
              </p14:nvContentPartPr>
              <p14:xfrm>
                <a:off x="11476824" y="3708607"/>
                <a:ext cx="209880" cy="1526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5C5C61C6-0CE7-4A99-8C7D-22C35E963C3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472504" y="3704287"/>
                  <a:ext cx="2185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5D07EB8D-07C7-415D-A93C-84CB73ED905D}"/>
                    </a:ext>
                  </a:extLst>
                </p14:cNvPr>
                <p14:cNvContentPartPr/>
                <p14:nvPr/>
              </p14:nvContentPartPr>
              <p14:xfrm>
                <a:off x="11679504" y="3723007"/>
                <a:ext cx="140040" cy="1353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5D07EB8D-07C7-415D-A93C-84CB73ED905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675184" y="3718687"/>
                  <a:ext cx="1486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B10846D3-803A-4586-A330-223ED48FD552}"/>
                    </a:ext>
                  </a:extLst>
                </p14:cNvPr>
                <p14:cNvContentPartPr/>
                <p14:nvPr/>
              </p14:nvContentPartPr>
              <p14:xfrm>
                <a:off x="11865264" y="3740647"/>
                <a:ext cx="159840" cy="21420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B10846D3-803A-4586-A330-223ED48FD55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860944" y="3736327"/>
                  <a:ext cx="1684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B638B8C0-4F10-45C5-BC5B-D77C93AC60F3}"/>
                    </a:ext>
                  </a:extLst>
                </p14:cNvPr>
                <p14:cNvContentPartPr/>
                <p14:nvPr/>
              </p14:nvContentPartPr>
              <p14:xfrm>
                <a:off x="11923584" y="4005967"/>
                <a:ext cx="111600" cy="302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B638B8C0-4F10-45C5-BC5B-D77C93AC60F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919264" y="4001647"/>
                  <a:ext cx="120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18070192-A76D-4FED-93FC-D277A278100D}"/>
                    </a:ext>
                  </a:extLst>
                </p14:cNvPr>
                <p14:cNvContentPartPr/>
                <p14:nvPr/>
              </p14:nvContentPartPr>
              <p14:xfrm>
                <a:off x="11918904" y="4081567"/>
                <a:ext cx="97560" cy="432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18070192-A76D-4FED-93FC-D277A278100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914584" y="4077247"/>
                  <a:ext cx="10620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9BD6AC8E-B947-4381-B176-5B36E07D2497}"/>
                    </a:ext>
                  </a:extLst>
                </p14:cNvPr>
                <p14:cNvContentPartPr/>
                <p14:nvPr/>
              </p14:nvContentPartPr>
              <p14:xfrm>
                <a:off x="2705424" y="3893287"/>
                <a:ext cx="221400" cy="17028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9BD6AC8E-B947-4381-B176-5B36E07D249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701104" y="3888967"/>
                  <a:ext cx="2300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7E9F672-A055-40F3-BCD8-AC4D60D7A3F8}"/>
                    </a:ext>
                  </a:extLst>
                </p14:cNvPr>
                <p14:cNvContentPartPr/>
                <p14:nvPr/>
              </p14:nvContentPartPr>
              <p14:xfrm>
                <a:off x="3006024" y="3907327"/>
                <a:ext cx="210600" cy="16560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7E9F672-A055-40F3-BCD8-AC4D60D7A3F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001704" y="3903007"/>
                  <a:ext cx="2192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F39A7B23-3572-481F-861B-CF795A06F5A3}"/>
                    </a:ext>
                  </a:extLst>
                </p14:cNvPr>
                <p14:cNvContentPartPr/>
                <p14:nvPr/>
              </p14:nvContentPartPr>
              <p14:xfrm>
                <a:off x="3312744" y="3951607"/>
                <a:ext cx="409680" cy="1612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F39A7B23-3572-481F-861B-CF795A06F5A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308424" y="3947287"/>
                  <a:ext cx="418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F5E39ADC-A5A9-4378-A330-35DCA5B7163F}"/>
                    </a:ext>
                  </a:extLst>
                </p14:cNvPr>
                <p14:cNvContentPartPr/>
                <p14:nvPr/>
              </p14:nvContentPartPr>
              <p14:xfrm>
                <a:off x="3850224" y="3944047"/>
                <a:ext cx="426240" cy="19152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F5E39ADC-A5A9-4378-A330-35DCA5B7163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845904" y="3939727"/>
                  <a:ext cx="4348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574C03C3-F698-46F7-B922-681F53F8587B}"/>
                    </a:ext>
                  </a:extLst>
                </p14:cNvPr>
                <p14:cNvContentPartPr/>
                <p14:nvPr/>
              </p14:nvContentPartPr>
              <p14:xfrm>
                <a:off x="4360344" y="3975007"/>
                <a:ext cx="234360" cy="13932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574C03C3-F698-46F7-B922-681F53F8587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356024" y="3970687"/>
                  <a:ext cx="243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34CA0869-EEAC-4B86-96A3-790BDF6511A7}"/>
                    </a:ext>
                  </a:extLst>
                </p14:cNvPr>
                <p14:cNvContentPartPr/>
                <p14:nvPr/>
              </p14:nvContentPartPr>
              <p14:xfrm>
                <a:off x="4884504" y="3880687"/>
                <a:ext cx="251280" cy="24444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34CA0869-EEAC-4B86-96A3-790BDF6511A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880184" y="3876367"/>
                  <a:ext cx="2599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B098340D-B234-4B0E-81E2-732E35306FD2}"/>
                    </a:ext>
                  </a:extLst>
                </p14:cNvPr>
                <p14:cNvContentPartPr/>
                <p14:nvPr/>
              </p14:nvContentPartPr>
              <p14:xfrm>
                <a:off x="5177184" y="4002367"/>
                <a:ext cx="177840" cy="20844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B098340D-B234-4B0E-81E2-732E35306FD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172864" y="3998047"/>
                  <a:ext cx="18648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F3A30918-B9BA-47EE-972D-3BD8DDC3B04B}"/>
                    </a:ext>
                  </a:extLst>
                </p14:cNvPr>
                <p14:cNvContentPartPr/>
                <p14:nvPr/>
              </p14:nvContentPartPr>
              <p14:xfrm>
                <a:off x="5524224" y="3794287"/>
                <a:ext cx="180360" cy="39996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F3A30918-B9BA-47EE-972D-3BD8DDC3B04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519904" y="3789967"/>
                  <a:ext cx="1890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B01C2DDC-9D4E-4506-A336-AFB7F9E55FD6}"/>
                    </a:ext>
                  </a:extLst>
                </p14:cNvPr>
                <p14:cNvContentPartPr/>
                <p14:nvPr/>
              </p14:nvContentPartPr>
              <p14:xfrm>
                <a:off x="5415864" y="3910927"/>
                <a:ext cx="239040" cy="5292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B01C2DDC-9D4E-4506-A336-AFB7F9E55FD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411544" y="3906607"/>
                  <a:ext cx="247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40257764-8818-432D-B8FB-E24A0D7E973A}"/>
                    </a:ext>
                  </a:extLst>
                </p14:cNvPr>
                <p14:cNvContentPartPr/>
                <p14:nvPr/>
              </p14:nvContentPartPr>
              <p14:xfrm>
                <a:off x="5796744" y="3843247"/>
                <a:ext cx="163440" cy="36504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40257764-8818-432D-B8FB-E24A0D7E973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792424" y="3838927"/>
                  <a:ext cx="1720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B00E1BF3-5730-4D10-84B5-39791C72EBBE}"/>
                    </a:ext>
                  </a:extLst>
                </p14:cNvPr>
                <p14:cNvContentPartPr/>
                <p14:nvPr/>
              </p14:nvContentPartPr>
              <p14:xfrm>
                <a:off x="5731944" y="3950527"/>
                <a:ext cx="191520" cy="1332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B00E1BF3-5730-4D10-84B5-39791C72EBB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727624" y="3946207"/>
                  <a:ext cx="2001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876DEACC-AFA6-49B7-BC8B-E972AE2F4426}"/>
                    </a:ext>
                  </a:extLst>
                </p14:cNvPr>
                <p14:cNvContentPartPr/>
                <p14:nvPr/>
              </p14:nvContentPartPr>
              <p14:xfrm>
                <a:off x="5997624" y="4054567"/>
                <a:ext cx="199440" cy="1681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876DEACC-AFA6-49B7-BC8B-E972AE2F442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993304" y="4050247"/>
                  <a:ext cx="208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EDDEDC7F-A5AC-45AE-80D8-088CD391E653}"/>
                    </a:ext>
                  </a:extLst>
                </p14:cNvPr>
                <p14:cNvContentPartPr/>
                <p14:nvPr/>
              </p14:nvContentPartPr>
              <p14:xfrm>
                <a:off x="6279504" y="4039447"/>
                <a:ext cx="371520" cy="2188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EDDEDC7F-A5AC-45AE-80D8-088CD391E65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275184" y="4035127"/>
                  <a:ext cx="3801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BE15816E-600B-4EE2-965D-A8ED33C0A5F5}"/>
                    </a:ext>
                  </a:extLst>
                </p14:cNvPr>
                <p14:cNvContentPartPr/>
                <p14:nvPr/>
              </p14:nvContentPartPr>
              <p14:xfrm>
                <a:off x="6546984" y="4008127"/>
                <a:ext cx="21960" cy="576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BE15816E-600B-4EE2-965D-A8ED33C0A5F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542664" y="4003807"/>
                  <a:ext cx="30600" cy="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91080F69-1788-4F30-BB70-3EBED6958547}"/>
                    </a:ext>
                  </a:extLst>
                </p14:cNvPr>
                <p14:cNvContentPartPr/>
                <p14:nvPr/>
              </p14:nvContentPartPr>
              <p14:xfrm>
                <a:off x="6695304" y="4098127"/>
                <a:ext cx="343440" cy="2246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91080F69-1788-4F30-BB70-3EBED695854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690984" y="4093807"/>
                  <a:ext cx="3520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BF51A2A1-62C3-48E2-A78E-14ED1B201AEF}"/>
                    </a:ext>
                  </a:extLst>
                </p14:cNvPr>
                <p14:cNvContentPartPr/>
                <p14:nvPr/>
              </p14:nvContentPartPr>
              <p14:xfrm>
                <a:off x="7047384" y="3844687"/>
                <a:ext cx="249480" cy="46368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BF51A2A1-62C3-48E2-A78E-14ED1B201AE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043064" y="3840367"/>
                  <a:ext cx="2581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3A37D6FB-5908-4499-8657-DAC51EC51FF8}"/>
                    </a:ext>
                  </a:extLst>
                </p14:cNvPr>
                <p14:cNvContentPartPr/>
                <p14:nvPr/>
              </p14:nvContentPartPr>
              <p14:xfrm>
                <a:off x="7318464" y="4177687"/>
                <a:ext cx="241560" cy="17280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3A37D6FB-5908-4499-8657-DAC51EC51FF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314144" y="4173367"/>
                  <a:ext cx="2502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D1EE3766-FDBB-47F1-B273-CCBB6EEE0FC3}"/>
                    </a:ext>
                  </a:extLst>
                </p14:cNvPr>
                <p14:cNvContentPartPr/>
                <p14:nvPr/>
              </p14:nvContentPartPr>
              <p14:xfrm>
                <a:off x="7853784" y="4125127"/>
                <a:ext cx="277200" cy="17820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D1EE3766-FDBB-47F1-B273-CCBB6EEE0FC3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849464" y="4120807"/>
                  <a:ext cx="2858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3D050608-A6B1-4266-9AE8-1550733F1BA4}"/>
                    </a:ext>
                  </a:extLst>
                </p14:cNvPr>
                <p14:cNvContentPartPr/>
                <p14:nvPr/>
              </p14:nvContentPartPr>
              <p14:xfrm>
                <a:off x="8250144" y="4124767"/>
                <a:ext cx="194400" cy="16704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3D050608-A6B1-4266-9AE8-1550733F1BA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245824" y="4120447"/>
                  <a:ext cx="2030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35DB9CFD-0FDD-4303-A839-8063D56C936D}"/>
                    </a:ext>
                  </a:extLst>
                </p14:cNvPr>
                <p14:cNvContentPartPr/>
                <p14:nvPr/>
              </p14:nvContentPartPr>
              <p14:xfrm>
                <a:off x="8569464" y="4148887"/>
                <a:ext cx="467280" cy="2113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35DB9CFD-0FDD-4303-A839-8063D56C936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565144" y="4144567"/>
                  <a:ext cx="4759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E2B57995-386B-43FD-83FD-8BFA782A12C8}"/>
                    </a:ext>
                  </a:extLst>
                </p14:cNvPr>
                <p14:cNvContentPartPr/>
                <p14:nvPr/>
              </p14:nvContentPartPr>
              <p14:xfrm>
                <a:off x="9065184" y="4195687"/>
                <a:ext cx="232920" cy="1692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E2B57995-386B-43FD-83FD-8BFA782A12C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060864" y="4191367"/>
                  <a:ext cx="2415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93472458-E4B8-494D-ADE1-5119AA6D4D99}"/>
                    </a:ext>
                  </a:extLst>
                </p14:cNvPr>
                <p14:cNvContentPartPr/>
                <p14:nvPr/>
              </p14:nvContentPartPr>
              <p14:xfrm>
                <a:off x="9363984" y="4188127"/>
                <a:ext cx="189000" cy="14796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93472458-E4B8-494D-ADE1-5119AA6D4D9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359664" y="4183807"/>
                  <a:ext cx="1976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76813CD1-BB0A-4A62-8716-0205DD1533CF}"/>
                    </a:ext>
                  </a:extLst>
                </p14:cNvPr>
                <p14:cNvContentPartPr/>
                <p14:nvPr/>
              </p14:nvContentPartPr>
              <p14:xfrm>
                <a:off x="9589344" y="3930727"/>
                <a:ext cx="61920" cy="46908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76813CD1-BB0A-4A62-8716-0205DD1533C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585024" y="3926407"/>
                  <a:ext cx="7056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B2972D9A-C931-4FC5-8614-D7177C453263}"/>
                    </a:ext>
                  </a:extLst>
                </p14:cNvPr>
                <p14:cNvContentPartPr/>
                <p14:nvPr/>
              </p14:nvContentPartPr>
              <p14:xfrm>
                <a:off x="9730464" y="4164727"/>
                <a:ext cx="208440" cy="18540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B2972D9A-C931-4FC5-8614-D7177C45326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726144" y="4160407"/>
                  <a:ext cx="2170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CC892680-471D-453F-91FB-1877ABED8C66}"/>
                    </a:ext>
                  </a:extLst>
                </p14:cNvPr>
                <p14:cNvContentPartPr/>
                <p14:nvPr/>
              </p14:nvContentPartPr>
              <p14:xfrm>
                <a:off x="10045104" y="3968167"/>
                <a:ext cx="692280" cy="44892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CC892680-471D-453F-91FB-1877ABED8C6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040784" y="3963847"/>
                  <a:ext cx="7009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C6F6844D-6996-469D-87A2-0EC21353F8C8}"/>
                    </a:ext>
                  </a:extLst>
                </p14:cNvPr>
                <p14:cNvContentPartPr/>
                <p14:nvPr/>
              </p14:nvContentPartPr>
              <p14:xfrm>
                <a:off x="100824" y="4357327"/>
                <a:ext cx="601200" cy="1958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C6F6844D-6996-469D-87A2-0EC21353F8C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6504" y="4353007"/>
                  <a:ext cx="6098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A8A47756-4E0E-4E12-BB57-9B4274E39886}"/>
                    </a:ext>
                  </a:extLst>
                </p14:cNvPr>
                <p14:cNvContentPartPr/>
                <p14:nvPr/>
              </p14:nvContentPartPr>
              <p14:xfrm>
                <a:off x="830544" y="4371727"/>
                <a:ext cx="197280" cy="1299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A8A47756-4E0E-4E12-BB57-9B4274E3988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26224" y="4367407"/>
                  <a:ext cx="2059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2B31631D-E014-4427-A138-DD4E8E3F7A9C}"/>
                    </a:ext>
                  </a:extLst>
                </p14:cNvPr>
                <p14:cNvContentPartPr/>
                <p14:nvPr/>
              </p14:nvContentPartPr>
              <p14:xfrm>
                <a:off x="825864" y="4390807"/>
                <a:ext cx="370440" cy="4392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2B31631D-E014-4427-A138-DD4E8E3F7A9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21544" y="4386487"/>
                  <a:ext cx="37908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DFF10008-3B0F-4001-BC4F-D1B169D22BEE}"/>
                    </a:ext>
                  </a:extLst>
                </p14:cNvPr>
                <p14:cNvContentPartPr/>
                <p14:nvPr/>
              </p14:nvContentPartPr>
              <p14:xfrm>
                <a:off x="1298544" y="4392607"/>
                <a:ext cx="144000" cy="11988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DFF10008-3B0F-4001-BC4F-D1B169D22BE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294224" y="4388287"/>
                  <a:ext cx="1526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CAF3D99E-D3B2-4ACC-B839-8D18740FF47C}"/>
                    </a:ext>
                  </a:extLst>
                </p14:cNvPr>
                <p14:cNvContentPartPr/>
                <p14:nvPr/>
              </p14:nvContentPartPr>
              <p14:xfrm>
                <a:off x="1544784" y="4220167"/>
                <a:ext cx="478800" cy="29268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CAF3D99E-D3B2-4ACC-B839-8D18740FF47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540464" y="4215847"/>
                  <a:ext cx="4874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F78EF069-C931-42B3-B513-0538057676E9}"/>
                    </a:ext>
                  </a:extLst>
                </p14:cNvPr>
                <p14:cNvContentPartPr/>
                <p14:nvPr/>
              </p14:nvContentPartPr>
              <p14:xfrm>
                <a:off x="2351544" y="4410247"/>
                <a:ext cx="193680" cy="13788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F78EF069-C931-42B3-B513-0538057676E9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2347224" y="4405927"/>
                  <a:ext cx="2023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8396DBBA-C560-4C38-B8E5-CEB1540BD52D}"/>
                    </a:ext>
                  </a:extLst>
                </p14:cNvPr>
                <p14:cNvContentPartPr/>
                <p14:nvPr/>
              </p14:nvContentPartPr>
              <p14:xfrm>
                <a:off x="2512824" y="4166527"/>
                <a:ext cx="98640" cy="41472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8396DBBA-C560-4C38-B8E5-CEB1540BD52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508504" y="4162207"/>
                  <a:ext cx="10728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63688251-DD44-4A9A-914D-BE3F32A5C8A3}"/>
                    </a:ext>
                  </a:extLst>
                </p14:cNvPr>
                <p14:cNvContentPartPr/>
                <p14:nvPr/>
              </p14:nvContentPartPr>
              <p14:xfrm>
                <a:off x="2679504" y="4434367"/>
                <a:ext cx="325440" cy="13032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63688251-DD44-4A9A-914D-BE3F32A5C8A3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675184" y="4430047"/>
                  <a:ext cx="3340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42FD7AA6-0A8E-4870-BF3C-2781F551C5EA}"/>
                    </a:ext>
                  </a:extLst>
                </p14:cNvPr>
                <p14:cNvContentPartPr/>
                <p14:nvPr/>
              </p14:nvContentPartPr>
              <p14:xfrm>
                <a:off x="2899464" y="4350127"/>
                <a:ext cx="24840" cy="2592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42FD7AA6-0A8E-4870-BF3C-2781F551C5E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895144" y="4345807"/>
                  <a:ext cx="334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E9AAC8DC-5DE4-4D10-8DB6-D87D0B967169}"/>
                    </a:ext>
                  </a:extLst>
                </p14:cNvPr>
                <p14:cNvContentPartPr/>
                <p14:nvPr/>
              </p14:nvContentPartPr>
              <p14:xfrm>
                <a:off x="3292224" y="4475407"/>
                <a:ext cx="246960" cy="43884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E9AAC8DC-5DE4-4D10-8DB6-D87D0B96716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287904" y="4471087"/>
                  <a:ext cx="25560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76009BFC-8CF8-4A1A-968D-49EBDDD79471}"/>
                    </a:ext>
                  </a:extLst>
                </p14:cNvPr>
                <p14:cNvContentPartPr/>
                <p14:nvPr/>
              </p14:nvContentPartPr>
              <p14:xfrm>
                <a:off x="3585624" y="4423927"/>
                <a:ext cx="275760" cy="22716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76009BFC-8CF8-4A1A-968D-49EBDDD7947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81304" y="4419607"/>
                  <a:ext cx="2844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A54CE881-D3F4-4EA4-BA5D-3353E03A13BC}"/>
                    </a:ext>
                  </a:extLst>
                </p14:cNvPr>
                <p14:cNvContentPartPr/>
                <p14:nvPr/>
              </p14:nvContentPartPr>
              <p14:xfrm>
                <a:off x="3939864" y="4432567"/>
                <a:ext cx="581040" cy="20556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A54CE881-D3F4-4EA4-BA5D-3353E03A13B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935544" y="4428247"/>
                  <a:ext cx="5896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CD7D0B73-2E01-4B82-ADAD-71A584887B9A}"/>
                    </a:ext>
                  </a:extLst>
                </p14:cNvPr>
                <p14:cNvContentPartPr/>
                <p14:nvPr/>
              </p14:nvContentPartPr>
              <p14:xfrm>
                <a:off x="4606944" y="4320607"/>
                <a:ext cx="674280" cy="32508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CD7D0B73-2E01-4B82-ADAD-71A584887B9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02624" y="4316287"/>
                  <a:ext cx="6829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91574F5B-0ACF-4A52-A2D9-A35258A6B402}"/>
                    </a:ext>
                  </a:extLst>
                </p14:cNvPr>
                <p14:cNvContentPartPr/>
                <p14:nvPr/>
              </p14:nvContentPartPr>
              <p14:xfrm>
                <a:off x="5339184" y="4337887"/>
                <a:ext cx="385560" cy="29844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91574F5B-0ACF-4A52-A2D9-A35258A6B40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334864" y="4333567"/>
                  <a:ext cx="3942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1178350D-8542-46B3-A160-9DDC394E3DB8}"/>
                    </a:ext>
                  </a:extLst>
                </p14:cNvPr>
                <p14:cNvContentPartPr/>
                <p14:nvPr/>
              </p14:nvContentPartPr>
              <p14:xfrm>
                <a:off x="5818704" y="4507447"/>
                <a:ext cx="299880" cy="44856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1178350D-8542-46B3-A160-9DDC394E3DB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814384" y="4503127"/>
                  <a:ext cx="3085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0829AC04-A831-419B-B7EB-20A7B318A916}"/>
                    </a:ext>
                  </a:extLst>
                </p14:cNvPr>
                <p14:cNvContentPartPr/>
                <p14:nvPr/>
              </p14:nvContentPartPr>
              <p14:xfrm>
                <a:off x="6170064" y="4487287"/>
                <a:ext cx="147600" cy="16956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0829AC04-A831-419B-B7EB-20A7B318A91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165744" y="4482967"/>
                  <a:ext cx="1562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DD95252F-DB68-45E3-99AB-E19DF59B523C}"/>
                    </a:ext>
                  </a:extLst>
                </p14:cNvPr>
                <p14:cNvContentPartPr/>
                <p14:nvPr/>
              </p14:nvContentPartPr>
              <p14:xfrm>
                <a:off x="6379584" y="4514287"/>
                <a:ext cx="342000" cy="13896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DD95252F-DB68-45E3-99AB-E19DF59B523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375264" y="4509967"/>
                  <a:ext cx="3506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7F26BAFB-E2FC-4A7D-A533-B83FCC87719D}"/>
                    </a:ext>
                  </a:extLst>
                </p14:cNvPr>
                <p14:cNvContentPartPr/>
                <p14:nvPr/>
              </p14:nvContentPartPr>
              <p14:xfrm>
                <a:off x="6801504" y="4536247"/>
                <a:ext cx="378000" cy="19296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7F26BAFB-E2FC-4A7D-A533-B83FCC87719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797184" y="4531927"/>
                  <a:ext cx="3866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A7B3AA1B-478D-4E67-9842-982FFC28CFBB}"/>
                    </a:ext>
                  </a:extLst>
                </p14:cNvPr>
                <p14:cNvContentPartPr/>
                <p14:nvPr/>
              </p14:nvContentPartPr>
              <p14:xfrm>
                <a:off x="7203264" y="4594207"/>
                <a:ext cx="371520" cy="16164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A7B3AA1B-478D-4E67-9842-982FFC28CFB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198944" y="4589887"/>
                  <a:ext cx="380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9FCC1692-7EFC-4E1C-8946-6129595941AB}"/>
                    </a:ext>
                  </a:extLst>
                </p14:cNvPr>
                <p14:cNvContentPartPr/>
                <p14:nvPr/>
              </p14:nvContentPartPr>
              <p14:xfrm>
                <a:off x="7677024" y="4654327"/>
                <a:ext cx="78840" cy="10008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9FCC1692-7EFC-4E1C-8946-6129595941A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672704" y="4650007"/>
                  <a:ext cx="874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DAEF30F3-9D29-4E69-89F2-CB6A0921122E}"/>
                    </a:ext>
                  </a:extLst>
                </p14:cNvPr>
                <p14:cNvContentPartPr/>
                <p14:nvPr/>
              </p14:nvContentPartPr>
              <p14:xfrm>
                <a:off x="7656504" y="4448767"/>
                <a:ext cx="37800" cy="4284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DAEF30F3-9D29-4E69-89F2-CB6A0921122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652184" y="4444447"/>
                  <a:ext cx="464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55B92428-CE7D-4174-8D42-901483C886D6}"/>
                    </a:ext>
                  </a:extLst>
                </p14:cNvPr>
                <p14:cNvContentPartPr/>
                <p14:nvPr/>
              </p14:nvContentPartPr>
              <p14:xfrm>
                <a:off x="7940184" y="4777807"/>
                <a:ext cx="23760" cy="2304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55B92428-CE7D-4174-8D42-901483C886D6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935864" y="4773487"/>
                  <a:ext cx="324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uppo 179">
            <a:extLst>
              <a:ext uri="{FF2B5EF4-FFF2-40B4-BE49-F238E27FC236}">
                <a16:creationId xmlns:a16="http://schemas.microsoft.com/office/drawing/2014/main" id="{98F4A2C3-C74F-4A50-A19B-C795525A66FE}"/>
              </a:ext>
            </a:extLst>
          </p:cNvPr>
          <p:cNvGrpSpPr/>
          <p:nvPr/>
        </p:nvGrpSpPr>
        <p:grpSpPr>
          <a:xfrm>
            <a:off x="84264" y="4987687"/>
            <a:ext cx="558000" cy="461160"/>
            <a:chOff x="84264" y="4987687"/>
            <a:chExt cx="55800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D774B8F8-4A6B-48AE-A27B-5D378E380E9B}"/>
                    </a:ext>
                  </a:extLst>
                </p14:cNvPr>
                <p14:cNvContentPartPr/>
                <p14:nvPr/>
              </p14:nvContentPartPr>
              <p14:xfrm>
                <a:off x="84264" y="4987687"/>
                <a:ext cx="383040" cy="46116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D774B8F8-4A6B-48AE-A27B-5D378E380E9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9944" y="4983367"/>
                  <a:ext cx="3916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A6E6FE46-3AF3-4FA1-871F-637B90E10BD5}"/>
                    </a:ext>
                  </a:extLst>
                </p14:cNvPr>
                <p14:cNvContentPartPr/>
                <p14:nvPr/>
              </p14:nvContentPartPr>
              <p14:xfrm>
                <a:off x="570264" y="5303767"/>
                <a:ext cx="72000" cy="11232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A6E6FE46-3AF3-4FA1-871F-637B90E10BD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65944" y="5299447"/>
                  <a:ext cx="806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28AE4C9E-A6CC-4EF5-B014-5F79C50CD978}"/>
                    </a:ext>
                  </a:extLst>
                </p14:cNvPr>
                <p14:cNvContentPartPr/>
                <p14:nvPr/>
              </p14:nvContentPartPr>
              <p14:xfrm>
                <a:off x="596184" y="5179567"/>
                <a:ext cx="31320" cy="2304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28AE4C9E-A6CC-4EF5-B014-5F79C50CD97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91864" y="5175247"/>
                  <a:ext cx="3996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uppo 178">
            <a:extLst>
              <a:ext uri="{FF2B5EF4-FFF2-40B4-BE49-F238E27FC236}">
                <a16:creationId xmlns:a16="http://schemas.microsoft.com/office/drawing/2014/main" id="{FEE20423-5AAA-49CF-8E57-9DBD62548896}"/>
              </a:ext>
            </a:extLst>
          </p:cNvPr>
          <p:cNvGrpSpPr/>
          <p:nvPr/>
        </p:nvGrpSpPr>
        <p:grpSpPr>
          <a:xfrm>
            <a:off x="998664" y="5204767"/>
            <a:ext cx="2016720" cy="283320"/>
            <a:chOff x="998664" y="5204767"/>
            <a:chExt cx="201672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AC8B4354-26FF-49B0-A32C-9FCF20E19BA8}"/>
                    </a:ext>
                  </a:extLst>
                </p14:cNvPr>
                <p14:cNvContentPartPr/>
                <p14:nvPr/>
              </p14:nvContentPartPr>
              <p14:xfrm>
                <a:off x="998664" y="5204767"/>
                <a:ext cx="212400" cy="2278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AC8B4354-26FF-49B0-A32C-9FCF20E19BA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94344" y="5200447"/>
                  <a:ext cx="2210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1546B3D4-1E45-45E7-B7AD-2EE4931ED09E}"/>
                    </a:ext>
                  </a:extLst>
                </p14:cNvPr>
                <p14:cNvContentPartPr/>
                <p14:nvPr/>
              </p14:nvContentPartPr>
              <p14:xfrm>
                <a:off x="1322304" y="5243287"/>
                <a:ext cx="220320" cy="21168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1546B3D4-1E45-45E7-B7AD-2EE4931ED09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317984" y="5238967"/>
                  <a:ext cx="2289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BD596450-0C5F-4DDF-A2D1-B04A6D69E459}"/>
                    </a:ext>
                  </a:extLst>
                </p14:cNvPr>
                <p14:cNvContentPartPr/>
                <p14:nvPr/>
              </p14:nvContentPartPr>
              <p14:xfrm>
                <a:off x="1566744" y="5244007"/>
                <a:ext cx="258840" cy="21564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BD596450-0C5F-4DDF-A2D1-B04A6D69E45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562424" y="5239687"/>
                  <a:ext cx="2674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5FA89142-3193-4D7F-A2C0-CD1948935D80}"/>
                    </a:ext>
                  </a:extLst>
                </p14:cNvPr>
                <p14:cNvContentPartPr/>
                <p14:nvPr/>
              </p14:nvContentPartPr>
              <p14:xfrm>
                <a:off x="1918104" y="5229607"/>
                <a:ext cx="618480" cy="23148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5FA89142-3193-4D7F-A2C0-CD1948935D8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913784" y="5225287"/>
                  <a:ext cx="6271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5CF7A7CB-FE63-4D9C-92E3-B29C41D679B4}"/>
                    </a:ext>
                  </a:extLst>
                </p14:cNvPr>
                <p14:cNvContentPartPr/>
                <p14:nvPr/>
              </p14:nvContentPartPr>
              <p14:xfrm>
                <a:off x="2596704" y="5211967"/>
                <a:ext cx="248400" cy="2761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5CF7A7CB-FE63-4D9C-92E3-B29C41D679B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592384" y="5207647"/>
                  <a:ext cx="2570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A5E7B7A4-FAB5-4141-BFAA-3649CFCDA944}"/>
                    </a:ext>
                  </a:extLst>
                </p14:cNvPr>
                <p14:cNvContentPartPr/>
                <p14:nvPr/>
              </p14:nvContentPartPr>
              <p14:xfrm>
                <a:off x="2953824" y="5359207"/>
                <a:ext cx="61560" cy="11700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A5E7B7A4-FAB5-4141-BFAA-3649CFCDA94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949504" y="5354887"/>
                  <a:ext cx="702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5DF4E1EF-0CA4-4BC2-82F9-B45D5B125F1E}"/>
                    </a:ext>
                  </a:extLst>
                </p14:cNvPr>
                <p14:cNvContentPartPr/>
                <p14:nvPr/>
              </p14:nvContentPartPr>
              <p14:xfrm>
                <a:off x="2992344" y="5217007"/>
                <a:ext cx="7920" cy="165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5DF4E1EF-0CA4-4BC2-82F9-B45D5B125F1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988024" y="5212687"/>
                  <a:ext cx="1656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uppo 222">
            <a:extLst>
              <a:ext uri="{FF2B5EF4-FFF2-40B4-BE49-F238E27FC236}">
                <a16:creationId xmlns:a16="http://schemas.microsoft.com/office/drawing/2014/main" id="{32B0E0CC-3E82-465B-B021-414A6B1BD636}"/>
              </a:ext>
            </a:extLst>
          </p:cNvPr>
          <p:cNvGrpSpPr/>
          <p:nvPr/>
        </p:nvGrpSpPr>
        <p:grpSpPr>
          <a:xfrm>
            <a:off x="218184" y="5602207"/>
            <a:ext cx="1598400" cy="681480"/>
            <a:chOff x="218184" y="5602207"/>
            <a:chExt cx="1598400" cy="68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07242CCB-E3A5-4FC5-B359-CFC2CCF1EAE5}"/>
                    </a:ext>
                  </a:extLst>
                </p14:cNvPr>
                <p14:cNvContentPartPr/>
                <p14:nvPr/>
              </p14:nvContentPartPr>
              <p14:xfrm>
                <a:off x="246984" y="5861407"/>
                <a:ext cx="88200" cy="42228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07242CCB-E3A5-4FC5-B359-CFC2CCF1EAE5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42664" y="5857087"/>
                  <a:ext cx="9684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7EECDD4C-9C33-44E1-9B71-205F30F66787}"/>
                    </a:ext>
                  </a:extLst>
                </p14:cNvPr>
                <p14:cNvContentPartPr/>
                <p14:nvPr/>
              </p14:nvContentPartPr>
              <p14:xfrm>
                <a:off x="218184" y="5920807"/>
                <a:ext cx="319320" cy="17028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7EECDD4C-9C33-44E1-9B71-205F30F6678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13864" y="5916487"/>
                  <a:ext cx="327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BA14FF88-7049-4DE6-8C6D-FBC1875BB33B}"/>
                    </a:ext>
                  </a:extLst>
                </p14:cNvPr>
                <p14:cNvContentPartPr/>
                <p14:nvPr/>
              </p14:nvContentPartPr>
              <p14:xfrm>
                <a:off x="608424" y="5937367"/>
                <a:ext cx="476280" cy="16848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BA14FF88-7049-4DE6-8C6D-FBC1875BB33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04104" y="5933047"/>
                  <a:ext cx="4849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B1B0ECD0-387E-4ACE-89AC-C975C8FA4024}"/>
                    </a:ext>
                  </a:extLst>
                </p14:cNvPr>
                <p14:cNvContentPartPr/>
                <p14:nvPr/>
              </p14:nvContentPartPr>
              <p14:xfrm>
                <a:off x="1140144" y="5969047"/>
                <a:ext cx="209160" cy="17928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B1B0ECD0-387E-4ACE-89AC-C975C8FA4024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135824" y="5964727"/>
                  <a:ext cx="2178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1BA6BF9D-CAA0-4765-8655-4C49391BAD61}"/>
                    </a:ext>
                  </a:extLst>
                </p14:cNvPr>
                <p14:cNvContentPartPr/>
                <p14:nvPr/>
              </p14:nvContentPartPr>
              <p14:xfrm>
                <a:off x="1486104" y="5602207"/>
                <a:ext cx="161280" cy="53352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1BA6BF9D-CAA0-4765-8655-4C49391BAD6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481784" y="5597887"/>
                  <a:ext cx="16992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77AB0EF8-5AFD-4C91-81CB-6B542C2E72AB}"/>
                    </a:ext>
                  </a:extLst>
                </p14:cNvPr>
                <p14:cNvContentPartPr/>
                <p14:nvPr/>
              </p14:nvContentPartPr>
              <p14:xfrm>
                <a:off x="1306104" y="5802367"/>
                <a:ext cx="321120" cy="8352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77AB0EF8-5AFD-4C91-81CB-6B542C2E72AB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301784" y="5798047"/>
                  <a:ext cx="3297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D9625628-9533-4570-8D52-C863591BF5E1}"/>
                    </a:ext>
                  </a:extLst>
                </p14:cNvPr>
                <p14:cNvContentPartPr/>
                <p14:nvPr/>
              </p14:nvContentPartPr>
              <p14:xfrm>
                <a:off x="1749984" y="6014407"/>
                <a:ext cx="66600" cy="10296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D9625628-9533-4570-8D52-C863591BF5E1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745664" y="6010087"/>
                  <a:ext cx="752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0B56A19D-F5F2-4E3A-A23B-6410A1F9204E}"/>
                    </a:ext>
                  </a:extLst>
                </p14:cNvPr>
                <p14:cNvContentPartPr/>
                <p14:nvPr/>
              </p14:nvContentPartPr>
              <p14:xfrm>
                <a:off x="1751784" y="5834407"/>
                <a:ext cx="36000" cy="2844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0B56A19D-F5F2-4E3A-A23B-6410A1F9204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747464" y="5830087"/>
                  <a:ext cx="4464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uppo 221">
            <a:extLst>
              <a:ext uri="{FF2B5EF4-FFF2-40B4-BE49-F238E27FC236}">
                <a16:creationId xmlns:a16="http://schemas.microsoft.com/office/drawing/2014/main" id="{1C905165-E31F-45AD-8D48-9B0A93DFB251}"/>
              </a:ext>
            </a:extLst>
          </p:cNvPr>
          <p:cNvGrpSpPr/>
          <p:nvPr/>
        </p:nvGrpSpPr>
        <p:grpSpPr>
          <a:xfrm>
            <a:off x="2214744" y="5630287"/>
            <a:ext cx="788400" cy="561240"/>
            <a:chOff x="2214744" y="5630287"/>
            <a:chExt cx="788400" cy="56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0F1A2229-9515-4A46-9D03-7ABA12AFF463}"/>
                    </a:ext>
                  </a:extLst>
                </p14:cNvPr>
                <p14:cNvContentPartPr/>
                <p14:nvPr/>
              </p14:nvContentPartPr>
              <p14:xfrm>
                <a:off x="2214744" y="5941327"/>
                <a:ext cx="219960" cy="15228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0F1A2229-9515-4A46-9D03-7ABA12AFF46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210424" y="5937007"/>
                  <a:ext cx="2286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DE8525B3-5D1B-4F32-B39D-DA16BB9A09E8}"/>
                    </a:ext>
                  </a:extLst>
                </p14:cNvPr>
                <p14:cNvContentPartPr/>
                <p14:nvPr/>
              </p14:nvContentPartPr>
              <p14:xfrm>
                <a:off x="2405184" y="5666287"/>
                <a:ext cx="97200" cy="46944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DE8525B3-5D1B-4F32-B39D-DA16BB9A09E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2400864" y="5661967"/>
                  <a:ext cx="10584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F4907460-33D9-417E-A4D9-6CA765B040A9}"/>
                    </a:ext>
                  </a:extLst>
                </p14:cNvPr>
                <p14:cNvContentPartPr/>
                <p14:nvPr/>
              </p14:nvContentPartPr>
              <p14:xfrm>
                <a:off x="2574744" y="5630287"/>
                <a:ext cx="428400" cy="56124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F4907460-33D9-417E-A4D9-6CA765B040A9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570424" y="5625967"/>
                  <a:ext cx="437040" cy="56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5" name="Gruppo 254">
            <a:extLst>
              <a:ext uri="{FF2B5EF4-FFF2-40B4-BE49-F238E27FC236}">
                <a16:creationId xmlns:a16="http://schemas.microsoft.com/office/drawing/2014/main" id="{DB661833-7973-49DA-BCDE-4960CF69E6C2}"/>
              </a:ext>
            </a:extLst>
          </p:cNvPr>
          <p:cNvGrpSpPr/>
          <p:nvPr/>
        </p:nvGrpSpPr>
        <p:grpSpPr>
          <a:xfrm>
            <a:off x="3423984" y="4971127"/>
            <a:ext cx="8841960" cy="1325160"/>
            <a:chOff x="3423984" y="4971127"/>
            <a:chExt cx="8841960" cy="13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510898BF-64EB-4383-A668-EF1D2F2D268F}"/>
                    </a:ext>
                  </a:extLst>
                </p14:cNvPr>
                <p14:cNvContentPartPr/>
                <p14:nvPr/>
              </p14:nvContentPartPr>
              <p14:xfrm>
                <a:off x="3511464" y="5254807"/>
                <a:ext cx="248040" cy="1828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510898BF-64EB-4383-A668-EF1D2F2D268F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507144" y="5250487"/>
                  <a:ext cx="256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B547A282-F044-455D-9C2A-DD8C04C5C947}"/>
                    </a:ext>
                  </a:extLst>
                </p14:cNvPr>
                <p14:cNvContentPartPr/>
                <p14:nvPr/>
              </p14:nvContentPartPr>
              <p14:xfrm>
                <a:off x="3726744" y="5053567"/>
                <a:ext cx="228600" cy="42372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B547A282-F044-455D-9C2A-DD8C04C5C947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722424" y="5049247"/>
                  <a:ext cx="23724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0C7CDD40-FAE2-4217-BC34-077C6E28AF9F}"/>
                    </a:ext>
                  </a:extLst>
                </p14:cNvPr>
                <p14:cNvContentPartPr/>
                <p14:nvPr/>
              </p14:nvContentPartPr>
              <p14:xfrm>
                <a:off x="4016904" y="5330047"/>
                <a:ext cx="296280" cy="20664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0C7CDD40-FAE2-4217-BC34-077C6E28AF9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012584" y="5325727"/>
                  <a:ext cx="3049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A4162361-3520-4A58-BC3C-18DEF1327512}"/>
                    </a:ext>
                  </a:extLst>
                </p14:cNvPr>
                <p14:cNvContentPartPr/>
                <p14:nvPr/>
              </p14:nvContentPartPr>
              <p14:xfrm>
                <a:off x="4747344" y="5305567"/>
                <a:ext cx="6840" cy="792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A4162361-3520-4A58-BC3C-18DEF132751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743024" y="5301247"/>
                  <a:ext cx="1548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F1FA4C03-BF69-4C4B-BFA1-4357C4B30E4C}"/>
                    </a:ext>
                  </a:extLst>
                </p14:cNvPr>
                <p14:cNvContentPartPr/>
                <p14:nvPr/>
              </p14:nvContentPartPr>
              <p14:xfrm>
                <a:off x="4791984" y="5320687"/>
                <a:ext cx="31680" cy="52020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F1FA4C03-BF69-4C4B-BFA1-4357C4B30E4C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787664" y="5316367"/>
                  <a:ext cx="4032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E5D5F5C9-3848-4AB8-ADDF-C6A62C752849}"/>
                    </a:ext>
                  </a:extLst>
                </p14:cNvPr>
                <p14:cNvContentPartPr/>
                <p14:nvPr/>
              </p14:nvContentPartPr>
              <p14:xfrm>
                <a:off x="4707024" y="5317447"/>
                <a:ext cx="291960" cy="1602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E5D5F5C9-3848-4AB8-ADDF-C6A62C752849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702704" y="5313127"/>
                  <a:ext cx="300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AC768006-2915-4D3C-A015-2BCE00D86716}"/>
                    </a:ext>
                  </a:extLst>
                </p14:cNvPr>
                <p14:cNvContentPartPr/>
                <p14:nvPr/>
              </p14:nvContentPartPr>
              <p14:xfrm>
                <a:off x="5061624" y="5277487"/>
                <a:ext cx="211680" cy="20664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AC768006-2915-4D3C-A015-2BCE00D8671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057304" y="5273167"/>
                  <a:ext cx="2203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00AB0CE7-3ECF-4E4C-B3D7-92BDA99EAE01}"/>
                    </a:ext>
                  </a:extLst>
                </p14:cNvPr>
                <p14:cNvContentPartPr/>
                <p14:nvPr/>
              </p14:nvContentPartPr>
              <p14:xfrm>
                <a:off x="5356104" y="5320687"/>
                <a:ext cx="89640" cy="14364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00AB0CE7-3ECF-4E4C-B3D7-92BDA99EAE0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351784" y="5316367"/>
                  <a:ext cx="98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9CB7F5B2-9153-44CA-A9E4-195C8982BBFE}"/>
                    </a:ext>
                  </a:extLst>
                </p14:cNvPr>
                <p14:cNvContentPartPr/>
                <p14:nvPr/>
              </p14:nvContentPartPr>
              <p14:xfrm>
                <a:off x="5365104" y="5188567"/>
                <a:ext cx="29520" cy="972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9CB7F5B2-9153-44CA-A9E4-195C8982BBF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360784" y="5184247"/>
                  <a:ext cx="3816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62B27C83-A302-4961-8B32-9085CAE7B051}"/>
                    </a:ext>
                  </a:extLst>
                </p14:cNvPr>
                <p14:cNvContentPartPr/>
                <p14:nvPr/>
              </p14:nvContentPartPr>
              <p14:xfrm>
                <a:off x="5534304" y="5339767"/>
                <a:ext cx="188640" cy="1353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62B27C83-A302-4961-8B32-9085CAE7B051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529984" y="5335447"/>
                  <a:ext cx="1972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FACF466B-B2F1-4457-8001-0B9E668E026F}"/>
                    </a:ext>
                  </a:extLst>
                </p14:cNvPr>
                <p14:cNvContentPartPr/>
                <p14:nvPr/>
              </p14:nvContentPartPr>
              <p14:xfrm>
                <a:off x="5670744" y="5084887"/>
                <a:ext cx="215640" cy="38340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FACF466B-B2F1-4457-8001-0B9E668E026F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666424" y="5080567"/>
                  <a:ext cx="22428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1F896392-87E2-4C26-87B9-8378DBC62CFA}"/>
                    </a:ext>
                  </a:extLst>
                </p14:cNvPr>
                <p14:cNvContentPartPr/>
                <p14:nvPr/>
              </p14:nvContentPartPr>
              <p14:xfrm>
                <a:off x="5954064" y="5312767"/>
                <a:ext cx="262080" cy="21240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1F896392-87E2-4C26-87B9-8378DBC62CFA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949744" y="5308447"/>
                  <a:ext cx="2707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FF6B770B-98A9-43F4-A6A9-D3FDF6DA6940}"/>
                    </a:ext>
                  </a:extLst>
                </p14:cNvPr>
                <p14:cNvContentPartPr/>
                <p14:nvPr/>
              </p14:nvContentPartPr>
              <p14:xfrm>
                <a:off x="6084024" y="5101087"/>
                <a:ext cx="212760" cy="1126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FF6B770B-98A9-43F4-A6A9-D3FDF6DA6940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079704" y="5096767"/>
                  <a:ext cx="2214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BBA9D47D-01D3-4027-93F0-0FB33B6B8A76}"/>
                    </a:ext>
                  </a:extLst>
                </p14:cNvPr>
                <p14:cNvContentPartPr/>
                <p14:nvPr/>
              </p14:nvContentPartPr>
              <p14:xfrm>
                <a:off x="6673344" y="4971127"/>
                <a:ext cx="378000" cy="51732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BBA9D47D-01D3-4027-93F0-0FB33B6B8A76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669024" y="4966807"/>
                  <a:ext cx="38664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34EC548B-4117-4A29-84C8-59EAEF27F536}"/>
                    </a:ext>
                  </a:extLst>
                </p14:cNvPr>
                <p14:cNvContentPartPr/>
                <p14:nvPr/>
              </p14:nvContentPartPr>
              <p14:xfrm>
                <a:off x="7055304" y="5336887"/>
                <a:ext cx="374040" cy="22716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34EC548B-4117-4A29-84C8-59EAEF27F53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050984" y="5332567"/>
                  <a:ext cx="3826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C8C716B1-CDB8-479C-91BB-5928C15DF55D}"/>
                    </a:ext>
                  </a:extLst>
                </p14:cNvPr>
                <p14:cNvContentPartPr/>
                <p14:nvPr/>
              </p14:nvContentPartPr>
              <p14:xfrm>
                <a:off x="7794024" y="5422207"/>
                <a:ext cx="294480" cy="18072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C8C716B1-CDB8-479C-91BB-5928C15DF55D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789704" y="5417887"/>
                  <a:ext cx="3031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7F360684-C430-4888-A7F2-A725E7FB5950}"/>
                    </a:ext>
                  </a:extLst>
                </p14:cNvPr>
                <p14:cNvContentPartPr/>
                <p14:nvPr/>
              </p14:nvContentPartPr>
              <p14:xfrm>
                <a:off x="8177064" y="5448847"/>
                <a:ext cx="215280" cy="14868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7F360684-C430-4888-A7F2-A725E7FB5950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172744" y="5444527"/>
                  <a:ext cx="2239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25C20223-B685-45DF-909F-1EBAD9BE792C}"/>
                    </a:ext>
                  </a:extLst>
                </p14:cNvPr>
                <p14:cNvContentPartPr/>
                <p14:nvPr/>
              </p14:nvContentPartPr>
              <p14:xfrm>
                <a:off x="8524464" y="5461087"/>
                <a:ext cx="562680" cy="16452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25C20223-B685-45DF-909F-1EBAD9BE792C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520144" y="5456767"/>
                  <a:ext cx="5713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E653E2C4-44CA-4C33-98FA-874AD2F27BF3}"/>
                    </a:ext>
                  </a:extLst>
                </p14:cNvPr>
                <p14:cNvContentPartPr/>
                <p14:nvPr/>
              </p14:nvContentPartPr>
              <p14:xfrm>
                <a:off x="9183624" y="5481607"/>
                <a:ext cx="408600" cy="16164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E653E2C4-44CA-4C33-98FA-874AD2F27BF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179304" y="5477287"/>
                  <a:ext cx="4172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CB76B37B-A792-41F0-817B-C7E8ED172559}"/>
                    </a:ext>
                  </a:extLst>
                </p14:cNvPr>
                <p14:cNvContentPartPr/>
                <p14:nvPr/>
              </p14:nvContentPartPr>
              <p14:xfrm>
                <a:off x="9697344" y="5490967"/>
                <a:ext cx="454680" cy="20880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CB76B37B-A792-41F0-817B-C7E8ED172559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693024" y="5486647"/>
                  <a:ext cx="4633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E6581A43-5AD3-4657-8C3A-320A5EB78BC6}"/>
                    </a:ext>
                  </a:extLst>
                </p14:cNvPr>
                <p14:cNvContentPartPr/>
                <p14:nvPr/>
              </p14:nvContentPartPr>
              <p14:xfrm>
                <a:off x="10551984" y="5247247"/>
                <a:ext cx="194760" cy="40608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E6581A43-5AD3-4657-8C3A-320A5EB78BC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547664" y="5242927"/>
                  <a:ext cx="2034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225241DE-4B6C-41F8-9B22-347E6A84CE80}"/>
                    </a:ext>
                  </a:extLst>
                </p14:cNvPr>
                <p14:cNvContentPartPr/>
                <p14:nvPr/>
              </p14:nvContentPartPr>
              <p14:xfrm>
                <a:off x="10331664" y="5402767"/>
                <a:ext cx="389880" cy="1188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225241DE-4B6C-41F8-9B22-347E6A84CE80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0327344" y="5398447"/>
                  <a:ext cx="398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5A8B359C-4E4E-4328-8D0B-5D45E516045D}"/>
                    </a:ext>
                  </a:extLst>
                </p14:cNvPr>
                <p14:cNvContentPartPr/>
                <p14:nvPr/>
              </p14:nvContentPartPr>
              <p14:xfrm>
                <a:off x="10808304" y="5402767"/>
                <a:ext cx="199080" cy="25740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5A8B359C-4E4E-4328-8D0B-5D45E516045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0803984" y="5398447"/>
                  <a:ext cx="2077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53ABF86C-E405-4F27-9319-5FCF05B25702}"/>
                    </a:ext>
                  </a:extLst>
                </p14:cNvPr>
                <p14:cNvContentPartPr/>
                <p14:nvPr/>
              </p14:nvContentPartPr>
              <p14:xfrm>
                <a:off x="11074704" y="5506807"/>
                <a:ext cx="318960" cy="18756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53ABF86C-E405-4F27-9319-5FCF05B25702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1070384" y="5502487"/>
                  <a:ext cx="3276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0505D7C7-13D8-4128-954C-EC95BD995B62}"/>
                    </a:ext>
                  </a:extLst>
                </p14:cNvPr>
                <p14:cNvContentPartPr/>
                <p14:nvPr/>
              </p14:nvContentPartPr>
              <p14:xfrm>
                <a:off x="3462144" y="5924407"/>
                <a:ext cx="43560" cy="28044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0505D7C7-13D8-4128-954C-EC95BD995B62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457824" y="5920087"/>
                  <a:ext cx="522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A22BF1AD-61DE-4E73-852B-69DA7FB32420}"/>
                    </a:ext>
                  </a:extLst>
                </p14:cNvPr>
                <p14:cNvContentPartPr/>
                <p14:nvPr/>
              </p14:nvContentPartPr>
              <p14:xfrm>
                <a:off x="3423984" y="5871127"/>
                <a:ext cx="279360" cy="18684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A22BF1AD-61DE-4E73-852B-69DA7FB32420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3419664" y="5866807"/>
                  <a:ext cx="2880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26CF1418-E90B-4A18-8E08-723E6A16EA70}"/>
                    </a:ext>
                  </a:extLst>
                </p14:cNvPr>
                <p14:cNvContentPartPr/>
                <p14:nvPr/>
              </p14:nvContentPartPr>
              <p14:xfrm>
                <a:off x="3832224" y="5795887"/>
                <a:ext cx="70920" cy="25560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26CF1418-E90B-4A18-8E08-723E6A16EA70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3827904" y="5791567"/>
                  <a:ext cx="795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AD4A8B0F-69A2-4AA0-9E2C-CD6ABCA7168E}"/>
                    </a:ext>
                  </a:extLst>
                </p14:cNvPr>
                <p14:cNvContentPartPr/>
                <p14:nvPr/>
              </p14:nvContentPartPr>
              <p14:xfrm>
                <a:off x="4075584" y="5937007"/>
                <a:ext cx="389880" cy="21420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AD4A8B0F-69A2-4AA0-9E2C-CD6ABCA7168E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071264" y="5932687"/>
                  <a:ext cx="3985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3F8182B0-721F-435A-ACCD-73A3E9B09376}"/>
                    </a:ext>
                  </a:extLst>
                </p14:cNvPr>
                <p14:cNvContentPartPr/>
                <p14:nvPr/>
              </p14:nvContentPartPr>
              <p14:xfrm>
                <a:off x="4525224" y="5966887"/>
                <a:ext cx="194760" cy="20340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3F8182B0-721F-435A-ACCD-73A3E9B0937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520904" y="5962567"/>
                  <a:ext cx="2034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B18BF222-DC16-462E-AFE5-8D0EBF8AD7C4}"/>
                    </a:ext>
                  </a:extLst>
                </p14:cNvPr>
                <p14:cNvContentPartPr/>
                <p14:nvPr/>
              </p14:nvContentPartPr>
              <p14:xfrm>
                <a:off x="4787664" y="5988127"/>
                <a:ext cx="300600" cy="19620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B18BF222-DC16-462E-AFE5-8D0EBF8AD7C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4783344" y="5983807"/>
                  <a:ext cx="3092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01CCC9FA-EE80-480B-8406-30638AD656A1}"/>
                    </a:ext>
                  </a:extLst>
                </p14:cNvPr>
                <p14:cNvContentPartPr/>
                <p14:nvPr/>
              </p14:nvContentPartPr>
              <p14:xfrm>
                <a:off x="5432784" y="5967607"/>
                <a:ext cx="426960" cy="18828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01CCC9FA-EE80-480B-8406-30638AD656A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428464" y="5963287"/>
                  <a:ext cx="4356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1A133C65-65D7-4426-B419-AB13B1F2430E}"/>
                    </a:ext>
                  </a:extLst>
                </p14:cNvPr>
                <p14:cNvContentPartPr/>
                <p14:nvPr/>
              </p14:nvContentPartPr>
              <p14:xfrm>
                <a:off x="5628264" y="5809927"/>
                <a:ext cx="284040" cy="8136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1A133C65-65D7-4426-B419-AB13B1F2430E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623944" y="5805607"/>
                  <a:ext cx="2926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D40D032D-15A5-49F5-854B-9A71840227F2}"/>
                    </a:ext>
                  </a:extLst>
                </p14:cNvPr>
                <p14:cNvContentPartPr/>
                <p14:nvPr/>
              </p14:nvContentPartPr>
              <p14:xfrm>
                <a:off x="6354744" y="5967247"/>
                <a:ext cx="393120" cy="14364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D40D032D-15A5-49F5-854B-9A71840227F2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350424" y="5962927"/>
                  <a:ext cx="4017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2CFAA482-0DD1-47EF-823F-12E8C5F05E4A}"/>
                    </a:ext>
                  </a:extLst>
                </p14:cNvPr>
                <p14:cNvContentPartPr/>
                <p14:nvPr/>
              </p14:nvContentPartPr>
              <p14:xfrm>
                <a:off x="6768024" y="5703007"/>
                <a:ext cx="319680" cy="54252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2CFAA482-0DD1-47EF-823F-12E8C5F05E4A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763704" y="5698687"/>
                  <a:ext cx="32832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95609EA3-9E84-4ED7-8CD7-B14CAB411BC5}"/>
                    </a:ext>
                  </a:extLst>
                </p14:cNvPr>
                <p14:cNvContentPartPr/>
                <p14:nvPr/>
              </p14:nvContentPartPr>
              <p14:xfrm>
                <a:off x="7074384" y="5761687"/>
                <a:ext cx="312120" cy="53460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95609EA3-9E84-4ED7-8CD7-B14CAB411BC5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070064" y="5757367"/>
                  <a:ext cx="32076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5D29E4B5-1F33-43B5-9308-468FE9DB6178}"/>
                    </a:ext>
                  </a:extLst>
                </p14:cNvPr>
                <p14:cNvContentPartPr/>
                <p14:nvPr/>
              </p14:nvContentPartPr>
              <p14:xfrm>
                <a:off x="7274544" y="5991727"/>
                <a:ext cx="265320" cy="15876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5D29E4B5-1F33-43B5-9308-468FE9DB6178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270224" y="5987407"/>
                  <a:ext cx="2739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C978CBAF-A767-4461-B497-6E978567EAA3}"/>
                    </a:ext>
                  </a:extLst>
                </p14:cNvPr>
                <p14:cNvContentPartPr/>
                <p14:nvPr/>
              </p14:nvContentPartPr>
              <p14:xfrm>
                <a:off x="7734624" y="5728207"/>
                <a:ext cx="215280" cy="44064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C978CBAF-A767-4461-B497-6E978567EAA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730304" y="5723887"/>
                  <a:ext cx="2239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C8B988F7-CB23-411D-858D-5DE153D7D1EB}"/>
                    </a:ext>
                  </a:extLst>
                </p14:cNvPr>
                <p14:cNvContentPartPr/>
                <p14:nvPr/>
              </p14:nvContentPartPr>
              <p14:xfrm>
                <a:off x="7656504" y="5942407"/>
                <a:ext cx="228600" cy="2700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C8B988F7-CB23-411D-858D-5DE153D7D1EB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652184" y="5938087"/>
                  <a:ext cx="2372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F08A8990-8BD0-425E-BE79-C2EEA41D8F78}"/>
                    </a:ext>
                  </a:extLst>
                </p14:cNvPr>
                <p14:cNvContentPartPr/>
                <p14:nvPr/>
              </p14:nvContentPartPr>
              <p14:xfrm>
                <a:off x="8016864" y="5748367"/>
                <a:ext cx="169920" cy="41616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F08A8990-8BD0-425E-BE79-C2EEA41D8F78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8012544" y="5744047"/>
                  <a:ext cx="17856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836AB7AE-87E2-46E7-B327-C4E8AB80420A}"/>
                    </a:ext>
                  </a:extLst>
                </p14:cNvPr>
                <p14:cNvContentPartPr/>
                <p14:nvPr/>
              </p14:nvContentPartPr>
              <p14:xfrm>
                <a:off x="7846224" y="5893447"/>
                <a:ext cx="314280" cy="972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836AB7AE-87E2-46E7-B327-C4E8AB80420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7841904" y="5889127"/>
                  <a:ext cx="32292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CDFB6C71-33FA-415A-9157-968CFA7EA0DE}"/>
                    </a:ext>
                  </a:extLst>
                </p14:cNvPr>
                <p14:cNvContentPartPr/>
                <p14:nvPr/>
              </p14:nvContentPartPr>
              <p14:xfrm>
                <a:off x="8203344" y="6028087"/>
                <a:ext cx="276480" cy="14400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CDFB6C71-33FA-415A-9157-968CFA7EA0D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199024" y="6023767"/>
                  <a:ext cx="285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02A6E904-BF81-4BAF-8573-278F934E05BC}"/>
                    </a:ext>
                  </a:extLst>
                </p14:cNvPr>
                <p14:cNvContentPartPr/>
                <p14:nvPr/>
              </p14:nvContentPartPr>
              <p14:xfrm>
                <a:off x="8518704" y="6010447"/>
                <a:ext cx="283320" cy="18504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02A6E904-BF81-4BAF-8573-278F934E05BC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8514384" y="6006127"/>
                  <a:ext cx="2919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EC6E15B0-02C5-49F3-885D-A40D9B1CD869}"/>
                    </a:ext>
                  </a:extLst>
                </p14:cNvPr>
                <p14:cNvContentPartPr/>
                <p14:nvPr/>
              </p14:nvContentPartPr>
              <p14:xfrm>
                <a:off x="8903544" y="5708767"/>
                <a:ext cx="135360" cy="44676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EC6E15B0-02C5-49F3-885D-A40D9B1CD869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8899224" y="5704447"/>
                  <a:ext cx="14400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F13920B7-DA12-4D58-909A-17EDEB0248B7}"/>
                    </a:ext>
                  </a:extLst>
                </p14:cNvPr>
                <p14:cNvContentPartPr/>
                <p14:nvPr/>
              </p14:nvContentPartPr>
              <p14:xfrm>
                <a:off x="8758464" y="5872927"/>
                <a:ext cx="344160" cy="3132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F13920B7-DA12-4D58-909A-17EDEB0248B7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8754144" y="5868607"/>
                  <a:ext cx="3528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4DACB2D4-F8C7-4487-8A53-6E327B907003}"/>
                    </a:ext>
                  </a:extLst>
                </p14:cNvPr>
                <p14:cNvContentPartPr/>
                <p14:nvPr/>
              </p14:nvContentPartPr>
              <p14:xfrm>
                <a:off x="9136824" y="5968327"/>
                <a:ext cx="335520" cy="19476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4DACB2D4-F8C7-4487-8A53-6E327B907003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9132504" y="5964007"/>
                  <a:ext cx="3441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C189E6E4-4B40-451E-90B6-9F1259C4FEFF}"/>
                    </a:ext>
                  </a:extLst>
                </p14:cNvPr>
                <p14:cNvContentPartPr/>
                <p14:nvPr/>
              </p14:nvContentPartPr>
              <p14:xfrm>
                <a:off x="9670704" y="5985247"/>
                <a:ext cx="354600" cy="15588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C189E6E4-4B40-451E-90B6-9F1259C4FEFF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9666384" y="5980927"/>
                  <a:ext cx="363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7C8CE1E2-BD12-4BEB-9334-DBB3F657586E}"/>
                    </a:ext>
                  </a:extLst>
                </p14:cNvPr>
                <p14:cNvContentPartPr/>
                <p14:nvPr/>
              </p14:nvContentPartPr>
              <p14:xfrm>
                <a:off x="10099104" y="5987767"/>
                <a:ext cx="241560" cy="17712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7C8CE1E2-BD12-4BEB-9334-DBB3F657586E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0094784" y="5983447"/>
                  <a:ext cx="2502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F9039361-6546-4AE4-86BB-C6E24DCEA743}"/>
                    </a:ext>
                  </a:extLst>
                </p14:cNvPr>
                <p14:cNvContentPartPr/>
                <p14:nvPr/>
              </p14:nvContentPartPr>
              <p14:xfrm>
                <a:off x="10434624" y="5985967"/>
                <a:ext cx="327960" cy="19260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F9039361-6546-4AE4-86BB-C6E24DCEA743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0430304" y="5981647"/>
                  <a:ext cx="3366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BD7B59C6-E819-4B45-B21F-06CCA6B42D94}"/>
                    </a:ext>
                  </a:extLst>
                </p14:cNvPr>
                <p14:cNvContentPartPr/>
                <p14:nvPr/>
              </p14:nvContentPartPr>
              <p14:xfrm>
                <a:off x="10808304" y="5981647"/>
                <a:ext cx="247320" cy="21924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BD7B59C6-E819-4B45-B21F-06CCA6B42D94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0803984" y="5977327"/>
                  <a:ext cx="2559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B95DB5FE-A509-4193-9127-7B2243793FBC}"/>
                    </a:ext>
                  </a:extLst>
                </p14:cNvPr>
                <p14:cNvContentPartPr/>
                <p14:nvPr/>
              </p14:nvContentPartPr>
              <p14:xfrm>
                <a:off x="11125824" y="5997127"/>
                <a:ext cx="252360" cy="20340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B95DB5FE-A509-4193-9127-7B2243793FBC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1121504" y="5992807"/>
                  <a:ext cx="2610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708FDB6E-278F-493F-9E10-C0F84CA47426}"/>
                    </a:ext>
                  </a:extLst>
                </p14:cNvPr>
                <p14:cNvContentPartPr/>
                <p14:nvPr/>
              </p14:nvContentPartPr>
              <p14:xfrm>
                <a:off x="11400504" y="6016567"/>
                <a:ext cx="135000" cy="18432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708FDB6E-278F-493F-9E10-C0F84CA47426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1396184" y="6012247"/>
                  <a:ext cx="1436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A0B2682C-BBD0-450B-8F2A-F75272AABC48}"/>
                    </a:ext>
                  </a:extLst>
                </p14:cNvPr>
                <p14:cNvContentPartPr/>
                <p14:nvPr/>
              </p14:nvContentPartPr>
              <p14:xfrm>
                <a:off x="11576904" y="6045727"/>
                <a:ext cx="193320" cy="15624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A0B2682C-BBD0-450B-8F2A-F75272AABC48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1572584" y="6041407"/>
                  <a:ext cx="201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B96F1C16-4470-4EAF-9161-55E46DC28845}"/>
                    </a:ext>
                  </a:extLst>
                </p14:cNvPr>
                <p14:cNvContentPartPr/>
                <p14:nvPr/>
              </p14:nvContentPartPr>
              <p14:xfrm>
                <a:off x="11740344" y="5713807"/>
                <a:ext cx="83520" cy="48132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B96F1C16-4470-4EAF-9161-55E46DC28845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1736024" y="5709487"/>
                  <a:ext cx="9216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E5E40067-AD54-4842-8754-078575282126}"/>
                    </a:ext>
                  </a:extLst>
                </p14:cNvPr>
                <p14:cNvContentPartPr/>
                <p14:nvPr/>
              </p14:nvContentPartPr>
              <p14:xfrm>
                <a:off x="11821704" y="5993527"/>
                <a:ext cx="444240" cy="21528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E5E40067-AD54-4842-8754-078575282126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1817384" y="5989207"/>
                  <a:ext cx="452880" cy="22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56" name="Input penna 255">
                <a:extLst>
                  <a:ext uri="{FF2B5EF4-FFF2-40B4-BE49-F238E27FC236}">
                    <a16:creationId xmlns:a16="http://schemas.microsoft.com/office/drawing/2014/main" id="{A1DF1BB9-AA43-4524-A50E-667E3902C5FE}"/>
                  </a:ext>
                </a:extLst>
              </p14:cNvPr>
              <p14:cNvContentPartPr/>
              <p14:nvPr/>
            </p14:nvContentPartPr>
            <p14:xfrm>
              <a:off x="4374384" y="5560807"/>
              <a:ext cx="78840" cy="168840"/>
            </p14:xfrm>
          </p:contentPart>
        </mc:Choice>
        <mc:Fallback xmlns="">
          <p:pic>
            <p:nvPicPr>
              <p:cNvPr id="256" name="Input penna 255">
                <a:extLst>
                  <a:ext uri="{FF2B5EF4-FFF2-40B4-BE49-F238E27FC236}">
                    <a16:creationId xmlns:a16="http://schemas.microsoft.com/office/drawing/2014/main" id="{A1DF1BB9-AA43-4524-A50E-667E3902C5FE}"/>
                  </a:ext>
                </a:extLst>
              </p:cNvPr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4370064" y="5556487"/>
                <a:ext cx="87480" cy="1774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5B2E480-3480-412C-A1B2-B66A719A5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3"/>
    </mc:Choice>
    <mc:Fallback xmlns="">
      <p:transition spd="slow" advTm="7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8" x="11758613" y="3327400"/>
          <p14:tracePt t="445" x="11364913" y="3348038"/>
          <p14:tracePt t="456" x="10679113" y="3368675"/>
          <p14:tracePt t="471" x="10144125" y="3398838"/>
          <p14:tracePt t="479" x="9923463" y="3398838"/>
          <p14:tracePt t="489" x="9771063" y="3408363"/>
          <p14:tracePt t="492" x="9490075" y="3438525"/>
          <p14:tracePt t="501" x="9247188" y="3479800"/>
          <p14:tracePt t="505" x="8864600" y="3590925"/>
          <p14:tracePt t="518" x="8380413" y="3711575"/>
          <p14:tracePt t="520" x="7966075" y="3841750"/>
          <p14:tracePt t="532" x="7442200" y="3994150"/>
          <p14:tracePt t="535" x="7029450" y="4124325"/>
          <p14:tracePt t="544" x="6615113" y="4256088"/>
          <p14:tracePt t="550" x="6494463" y="4295775"/>
          <p14:tracePt t="555" x="6211888" y="4306888"/>
          <p14:tracePt t="566" x="6100763" y="4306888"/>
          <p14:tracePt t="570" x="6040438" y="4295775"/>
          <p14:tracePt t="583" x="6000750" y="4286250"/>
          <p14:tracePt t="585" x="5970588" y="4265613"/>
          <p14:tracePt t="595" x="5940425" y="4216400"/>
          <p14:tracePt t="600" x="5919788" y="4184650"/>
          <p14:tracePt t="610" x="5908675" y="4165600"/>
          <p14:tracePt t="617" x="5908675" y="4135438"/>
          <p14:tracePt t="625" x="5908675" y="4114800"/>
          <p14:tracePt t="635" x="6049963" y="4144963"/>
          <p14:tracePt t="645" x="6121400" y="4154488"/>
          <p14:tracePt t="892" x="6130925" y="4105275"/>
          <p14:tracePt t="901" x="6142038" y="4064000"/>
          <p14:tracePt t="905" x="6151563" y="4013200"/>
          <p14:tracePt t="918" x="6172200" y="3943350"/>
          <p14:tracePt t="925" x="6191250" y="3822700"/>
          <p14:tracePt t="937" x="6221413" y="3721100"/>
          <p14:tracePt t="947" x="6232525" y="3690938"/>
          <p14:tracePt t="955" x="6272213" y="3560763"/>
          <p14:tracePt t="972" x="6343650" y="3348038"/>
          <p14:tracePt t="985" x="6423025" y="3136900"/>
          <p14:tracePt t="995" x="6464300" y="3035300"/>
          <p14:tracePt t="1002" x="6515100" y="2854325"/>
          <p14:tracePt t="1018" x="6665913" y="2611438"/>
          <p14:tracePt t="1025" x="6765925" y="2470150"/>
          <p14:tracePt t="1035" x="6918325" y="2268538"/>
          <p14:tracePt t="1046" x="6967538" y="2198688"/>
          <p14:tracePt t="1052" x="6988175" y="2159000"/>
          <p14:tracePt t="1060" x="7008813" y="2138363"/>
          <p14:tracePt t="1068" x="7008813" y="2117725"/>
          <p14:tracePt t="1076" x="7018338" y="2108200"/>
          <p14:tracePt t="1085" x="7038975" y="2066925"/>
          <p14:tracePt t="1105" x="7038975" y="2057400"/>
          <p14:tracePt t="1110" x="7038975" y="2036763"/>
          <p14:tracePt t="1118" x="7038975" y="2027238"/>
          <p14:tracePt t="1125" x="7038975" y="2017713"/>
          <p14:tracePt t="1134" x="7048500" y="1997075"/>
          <p14:tracePt t="1140" x="7059613" y="1976438"/>
          <p14:tracePt t="1146" x="7059613" y="1966913"/>
          <p14:tracePt t="1155" x="7089775" y="1946275"/>
          <p14:tracePt t="1161" x="7119938" y="1916113"/>
          <p14:tracePt t="1166" x="7189788" y="1885950"/>
          <p14:tracePt t="1175" x="7219950" y="1865313"/>
          <p14:tracePt t="1185" x="7240588" y="1865313"/>
          <p14:tracePt t="1190" x="7261225" y="1855788"/>
          <p14:tracePt t="1210" x="7270750" y="1846263"/>
          <p14:tracePt t="1221" x="7280275" y="1825625"/>
          <p14:tracePt t="1225" x="7280275" y="1816100"/>
          <p14:tracePt t="1236" x="7291388" y="1795463"/>
          <p14:tracePt t="1240" x="7300913" y="1765300"/>
          <p14:tracePt t="1246" x="7310438" y="1735138"/>
          <p14:tracePt t="1255" x="7321550" y="1693863"/>
          <p14:tracePt t="1268" x="7331075" y="1654175"/>
          <p14:tracePt t="1270" x="7331075" y="1612900"/>
          <p14:tracePt t="1275" x="7331075" y="1582738"/>
          <p14:tracePt t="1286" x="7331075" y="1563688"/>
          <p14:tracePt t="1290" x="7331075" y="1543050"/>
          <p14:tracePt t="1302" x="7331075" y="1512888"/>
          <p14:tracePt t="1305" x="7331075" y="1482725"/>
          <p14:tracePt t="1319" x="7331075" y="1452563"/>
          <p14:tracePt t="1320" x="7331075" y="1422400"/>
          <p14:tracePt t="1325" x="7331075" y="1392238"/>
          <p14:tracePt t="1336" x="7331075" y="1350963"/>
          <p14:tracePt t="1346" x="7321550" y="1341438"/>
          <p14:tracePt t="1352" x="7310438" y="1320800"/>
          <p14:tracePt t="1355" x="7310438" y="1301750"/>
          <p14:tracePt t="1369" x="7300913" y="1301750"/>
          <p14:tracePt t="1371" x="7291388" y="1301750"/>
          <p14:tracePt t="1395" x="7291388" y="1281113"/>
          <p14:tracePt t="1402" x="7291388" y="1270000"/>
          <p14:tracePt t="1425" x="7291388" y="1250950"/>
          <p14:tracePt t="1446" x="7291388" y="1239838"/>
          <p14:tracePt t="1460" x="7280275" y="1239838"/>
          <p14:tracePt t="1481" x="7270750" y="1239838"/>
          <p14:tracePt t="1516" x="7270750" y="1250950"/>
          <p14:tracePt t="1525" x="7270750" y="1260475"/>
          <p14:tracePt t="1575" x="7261225" y="1260475"/>
          <p14:tracePt t="1586" x="7250113" y="1260475"/>
          <p14:tracePt t="1648" x="7240588" y="1260475"/>
          <p14:tracePt t="1686" x="7231063" y="1250950"/>
          <p14:tracePt t="1692" x="7219950" y="1250950"/>
          <p14:tracePt t="1707" x="7210425" y="1250950"/>
          <p14:tracePt t="1719" x="7189788" y="1230313"/>
          <p14:tracePt t="1726" x="7180263" y="1230313"/>
          <p14:tracePt t="1738" x="7180263" y="1220788"/>
          <p14:tracePt t="1747" x="7170738" y="1220788"/>
          <p14:tracePt t="1772" x="7159625" y="1220788"/>
          <p14:tracePt t="1795" x="7159625" y="1200150"/>
          <p14:tracePt t="1801" x="7150100" y="1200150"/>
          <p14:tracePt t="1805" x="7138988" y="1200150"/>
          <p14:tracePt t="1817" x="7129463" y="1200150"/>
          <p14:tracePt t="1852" x="7119938" y="1200150"/>
          <p14:tracePt t="1918" x="7108825" y="1200150"/>
          <p14:tracePt t="1933" x="7099300" y="1200150"/>
          <p14:tracePt t="1946" x="7078663" y="1200150"/>
          <p14:tracePt t="1961" x="7069138" y="1200150"/>
          <p14:tracePt t="2036" x="7059613" y="1200150"/>
          <p14:tracePt t="2046" x="7048500" y="1200150"/>
          <p14:tracePt t="2067" x="7038975" y="1200150"/>
          <p14:tracePt t="2074" x="7038975" y="1209675"/>
          <p14:tracePt t="2083" x="7029450" y="1209675"/>
          <p14:tracePt t="2087" x="7018338" y="1230313"/>
          <p14:tracePt t="2090" x="6999288" y="1239838"/>
          <p14:tracePt t="2100" x="6978650" y="1250950"/>
          <p14:tracePt t="2105" x="6948488" y="1260475"/>
          <p14:tracePt t="2118" x="6937375" y="1281113"/>
          <p14:tracePt t="2120" x="6918325" y="1281113"/>
          <p14:tracePt t="2125" x="6918325" y="1301750"/>
          <p14:tracePt t="2135" x="6907213" y="1301750"/>
          <p14:tracePt t="2145" x="6897688" y="1311275"/>
          <p14:tracePt t="2155" x="6888163" y="1311275"/>
          <p14:tracePt t="2166" x="6877050" y="1320800"/>
          <p14:tracePt t="2170" x="6867525" y="1331913"/>
          <p14:tracePt t="2180" x="6846888" y="1350963"/>
          <p14:tracePt t="2185" x="6827838" y="1381125"/>
          <p14:tracePt t="2195" x="6777038" y="1422400"/>
          <p14:tracePt t="2200" x="6735763" y="1462088"/>
          <p14:tracePt t="2205" x="6686550" y="1492250"/>
          <p14:tracePt t="2218" x="6635750" y="1503363"/>
          <p14:tracePt t="2225" x="6575425" y="1533525"/>
          <p14:tracePt t="2230" x="6515100" y="1563688"/>
          <p14:tracePt t="2235" x="6494463" y="1582738"/>
          <p14:tracePt t="2245" x="6473825" y="1582738"/>
          <p14:tracePt t="2251" x="6464300" y="1582738"/>
          <p14:tracePt t="2271" x="6454775" y="1593850"/>
          <p14:tracePt t="2289" x="6434138" y="1593850"/>
          <p14:tracePt t="2306" x="6423025" y="1593850"/>
          <p14:tracePt t="2311" x="6392863" y="1603375"/>
          <p14:tracePt t="2321" x="6362700" y="1612900"/>
          <p14:tracePt t="2326" x="6302375" y="1654175"/>
          <p14:tracePt t="2331" x="6191250" y="1714500"/>
          <p14:tracePt t="2341" x="6080125" y="1784350"/>
          <p14:tracePt t="2346" x="6000750" y="1835150"/>
          <p14:tracePt t="2355" x="5929313" y="1885950"/>
          <p14:tracePt t="2361" x="5868988" y="1916113"/>
          <p14:tracePt t="2370" x="5848350" y="1936750"/>
          <p14:tracePt t="2376" x="5808663" y="1966913"/>
          <p14:tracePt t="2388" x="5778500" y="1966913"/>
          <p14:tracePt t="2391" x="5768975" y="1976438"/>
          <p14:tracePt t="2396" x="5748338" y="1976438"/>
          <p14:tracePt t="2405" x="5737225" y="1976438"/>
          <p14:tracePt t="2411" x="5718175" y="1976438"/>
          <p14:tracePt t="2421" x="5697538" y="1976438"/>
          <p14:tracePt t="2426" x="5688013" y="1976438"/>
          <p14:tracePt t="2438" x="5676900" y="1976438"/>
          <p14:tracePt t="2440" x="5657850" y="1976438"/>
          <p14:tracePt t="2446" x="5646738" y="1976438"/>
          <p14:tracePt t="2456" x="5637213" y="1976438"/>
          <p14:tracePt t="2470" x="5616575" y="1987550"/>
          <p14:tracePt t="2487" x="5607050" y="1987550"/>
          <p14:tracePt t="2491" x="5597525" y="1997075"/>
          <p14:tracePt t="2503" x="5586413" y="1997075"/>
          <p14:tracePt t="2506" x="5576888" y="1997075"/>
          <p14:tracePt t="2520" x="5567363" y="1997075"/>
          <p14:tracePt t="2538" x="5556250" y="1997075"/>
          <p14:tracePt t="2546" x="5546725" y="2006600"/>
          <p14:tracePt t="2554" x="5535613" y="2017713"/>
          <p14:tracePt t="2556" x="5526088" y="2036763"/>
          <p14:tracePt t="2572" x="5405438" y="2159000"/>
          <p14:tracePt t="2588" x="5284788" y="2268538"/>
          <p14:tracePt t="2596" x="5233988" y="2309813"/>
          <p14:tracePt t="2606" x="5183188" y="2349500"/>
          <p14:tracePt t="2626" x="5173663" y="2349500"/>
          <p14:tracePt t="2651" x="5173663" y="2330450"/>
          <p14:tracePt t="2661" x="5173663" y="2309813"/>
          <p14:tracePt t="2668" x="5183188" y="2279650"/>
          <p14:tracePt t="2674" x="5192713" y="2259013"/>
          <p14:tracePt t="2680" x="5203825" y="2249488"/>
          <p14:tracePt t="2705" x="5213350" y="2249488"/>
          <p14:tracePt t="2726" x="5213350" y="2259013"/>
          <p14:tracePt t="2731" x="5213350" y="2268538"/>
          <p14:tracePt t="2746" x="5213350" y="2279650"/>
          <p14:tracePt t="2840" x="5233988" y="2279650"/>
          <p14:tracePt t="2876" x="5243513" y="2279650"/>
          <p14:tracePt t="2891" x="5243513" y="2268538"/>
          <p14:tracePt t="2901" x="5243513" y="2259013"/>
          <p14:tracePt t="2919" x="5254625" y="2259013"/>
          <p14:tracePt t="2926" x="5264150" y="2259013"/>
          <p14:tracePt t="2940" x="5264150" y="2268538"/>
          <p14:tracePt t="2957" x="5264150" y="2289175"/>
          <p14:tracePt t="2983" x="5273675" y="2289175"/>
          <p14:tracePt t="3006" x="5284788" y="2289175"/>
          <p14:tracePt t="3018" x="5294313" y="2289175"/>
          <p14:tracePt t="3111" x="5303838" y="2279650"/>
          <p14:tracePt t="3126" x="5314950" y="2268538"/>
          <p14:tracePt t="3133" x="5314950" y="2259013"/>
          <p14:tracePt t="3166" x="5324475" y="2259013"/>
          <p14:tracePt t="3195" x="5334000" y="2249488"/>
          <p14:tracePt t="3210" x="5345113" y="2238375"/>
          <p14:tracePt t="3222" x="5354638" y="2238375"/>
          <p14:tracePt t="3225" x="5375275" y="2208213"/>
          <p14:tracePt t="3237" x="5395913" y="2198688"/>
          <p14:tracePt t="3275" x="5395913" y="2208213"/>
          <p14:tracePt t="3286" x="5395913" y="2219325"/>
          <p14:tracePt t="3301" x="5395913" y="2228850"/>
          <p14:tracePt t="3307" x="5395913" y="2238375"/>
          <p14:tracePt t="3321" x="5395913" y="2249488"/>
          <p14:tracePt t="3355" x="5395913" y="2238375"/>
          <p14:tracePt t="3781" x="5384800" y="2228850"/>
          <p14:tracePt t="3796" x="5375275" y="2228850"/>
          <p14:tracePt t="3804" x="5375275" y="2219325"/>
          <p14:tracePt t="3814" x="5375275" y="2208213"/>
          <p14:tracePt t="3822" x="5364163" y="2198688"/>
          <p14:tracePt t="3830" x="5354638" y="2189163"/>
          <p14:tracePt t="3887" x="5354638" y="2168525"/>
          <p14:tracePt t="4376" x="5354638" y="2178050"/>
          <p14:tracePt t="4517" x="5354638" y="2189163"/>
          <p14:tracePt t="4543" x="5354638" y="2198688"/>
          <p14:tracePt t="5552" x="5364163" y="2198688"/>
          <p14:tracePt t="5561" x="5364163" y="2189163"/>
          <p14:tracePt t="5567" x="5375275" y="2189163"/>
          <p14:tracePt t="5577" x="5414963" y="2189163"/>
          <p14:tracePt t="5581" x="5465763" y="2189163"/>
          <p14:tracePt t="5592" x="5505450" y="2189163"/>
          <p14:tracePt t="5595" x="5546725" y="2189163"/>
          <p14:tracePt t="5606" x="5607050" y="2168525"/>
          <p14:tracePt t="5610" x="5707063" y="2168525"/>
          <p14:tracePt t="5615" x="5808663" y="2159000"/>
          <p14:tracePt t="5625" x="5899150" y="2127250"/>
          <p14:tracePt t="5630" x="6010275" y="2108200"/>
          <p14:tracePt t="5641" x="6130925" y="2087563"/>
          <p14:tracePt t="5646" x="6251575" y="2047875"/>
          <p14:tracePt t="5655" x="6353175" y="2017713"/>
          <p14:tracePt t="5661" x="6454775" y="1997075"/>
          <p14:tracePt t="5671" x="6554788" y="1976438"/>
          <p14:tracePt t="5675" x="6705600" y="1955800"/>
          <p14:tracePt t="5688" x="6816725" y="1925638"/>
          <p14:tracePt t="5692" x="6927850" y="1895475"/>
          <p14:tracePt t="5695" x="7170738" y="1895475"/>
          <p14:tracePt t="5705" x="7270750" y="1885950"/>
          <p14:tracePt t="5710" x="7372350" y="1885950"/>
          <p14:tracePt t="5721" x="7402513" y="1885950"/>
          <p14:tracePt t="5725" x="7462838" y="1885950"/>
          <p14:tracePt t="5738" x="7493000" y="1895475"/>
          <p14:tracePt t="5741" x="7523163" y="1906588"/>
          <p14:tracePt t="5757" x="7543800" y="1906588"/>
          <p14:tracePt t="5765" x="7553325" y="1906588"/>
          <p14:tracePt t="5776" x="7562850" y="1906588"/>
          <p14:tracePt t="5786" x="7573963" y="1906588"/>
          <p14:tracePt t="5790" x="7604125" y="1906588"/>
          <p14:tracePt t="5800" x="7683500" y="1876425"/>
          <p14:tracePt t="5805" x="7754938" y="1846263"/>
          <p14:tracePt t="5815" x="7815263" y="1795463"/>
          <p14:tracePt t="5820" x="7916863" y="1744663"/>
          <p14:tracePt t="5830" x="8016875" y="1693863"/>
          <p14:tracePt t="5837" x="8088313" y="1663700"/>
          <p14:tracePt t="5845" x="8148638" y="1644650"/>
          <p14:tracePt t="5849" x="8208963" y="1612900"/>
          <p14:tracePt t="5854" x="8239125" y="1593850"/>
          <p14:tracePt t="5865" x="8289925" y="1582738"/>
          <p14:tracePt t="5870" x="8329613" y="1582738"/>
          <p14:tracePt t="5880" x="8380413" y="1582738"/>
          <p14:tracePt t="5886" x="8420100" y="1582738"/>
          <p14:tracePt t="5895" x="8470900" y="1582738"/>
          <p14:tracePt t="5900" x="8491538" y="1582738"/>
          <p14:tracePt t="5910" x="8501063" y="1582738"/>
          <p14:tracePt t="5915" x="8521700" y="1582738"/>
          <p14:tracePt t="5925" x="8531225" y="1582738"/>
          <p14:tracePt t="5930" x="8551863" y="1582738"/>
          <p14:tracePt t="5936" x="8561388" y="1582738"/>
          <p14:tracePt t="5945" x="8572500" y="1582738"/>
          <p14:tracePt t="5950" x="8621713" y="1552575"/>
          <p14:tracePt t="5960" x="8632825" y="1543050"/>
          <p14:tracePt t="5965" x="8662988" y="1503363"/>
          <p14:tracePt t="5975" x="8702675" y="1462088"/>
          <p14:tracePt t="5988" x="8804275" y="1401763"/>
          <p14:tracePt t="5995" x="8874125" y="1362075"/>
          <p14:tracePt t="6005" x="8934450" y="1311275"/>
          <p14:tracePt t="6010" x="8994775" y="1281113"/>
          <p14:tracePt t="6015" x="9036050" y="1250950"/>
          <p14:tracePt t="6025" x="9045575" y="1239838"/>
          <p14:tracePt t="6030" x="9055100" y="1239838"/>
          <p14:tracePt t="6055" x="9055100" y="1250950"/>
          <p14:tracePt t="6060" x="9055100" y="1260475"/>
          <p14:tracePt t="6065" x="9055100" y="1290638"/>
          <p14:tracePt t="6075" x="9055100" y="1320800"/>
          <p14:tracePt t="6086" x="9045575" y="1331913"/>
          <p14:tracePt t="6090" x="9045575" y="1341438"/>
          <p14:tracePt t="6095" x="9036050" y="1341438"/>
          <p14:tracePt t="6105" x="9024938" y="1350963"/>
          <p14:tracePt t="6120" x="9024938" y="1362075"/>
          <p14:tracePt t="6140" x="9024938" y="1350963"/>
          <p14:tracePt t="6145" x="9024938" y="1331913"/>
          <p14:tracePt t="6155" x="9036050" y="1320800"/>
          <p14:tracePt t="6165" x="9055100" y="1281113"/>
          <p14:tracePt t="6170" x="9085263" y="1239838"/>
          <p14:tracePt t="6175" x="9096375" y="1230313"/>
          <p14:tracePt t="6187" x="9105900" y="1209675"/>
          <p14:tracePt t="6190" x="9117013" y="1200150"/>
          <p14:tracePt t="6205" x="9136063" y="1200150"/>
          <p14:tracePt t="6220" x="9147175" y="1220788"/>
          <p14:tracePt t="6225" x="9147175" y="1239838"/>
          <p14:tracePt t="6236" x="9147175" y="1250950"/>
          <p14:tracePt t="6245" x="9147175" y="1281113"/>
          <p14:tracePt t="6250" x="9147175" y="1290638"/>
          <p14:tracePt t="6255" x="9147175" y="1301750"/>
          <p14:tracePt t="6265" x="9136063" y="1311275"/>
          <p14:tracePt t="6280" x="9136063" y="1320800"/>
          <p14:tracePt t="6333" x="9136063" y="1311275"/>
          <p14:tracePt t="6340" x="9147175" y="1290638"/>
          <p14:tracePt t="6417" x="9136063" y="1290638"/>
          <p14:tracePt t="6521" x="9136063" y="1301750"/>
          <p14:tracePt t="6956" x="9136063" y="1311275"/>
          <p14:tracePt t="7067" x="9136063" y="1320800"/>
          <p14:tracePt t="7122" x="9136063" y="1331913"/>
          <p14:tracePt t="7910" x="9085263" y="1331913"/>
          <p14:tracePt t="7915" x="9015413" y="1320800"/>
          <p14:tracePt t="7920" x="8975725" y="1320800"/>
          <p14:tracePt t="7930" x="8913813" y="1320800"/>
          <p14:tracePt t="7939" x="8864600" y="1320800"/>
          <p14:tracePt t="7945" x="8804275" y="1320800"/>
          <p14:tracePt t="7950" x="8723313" y="1320800"/>
          <p14:tracePt t="7960" x="8591550" y="1331913"/>
          <p14:tracePt t="7965" x="8461375" y="1331913"/>
          <p14:tracePt t="7972" x="8401050" y="1341438"/>
          <p14:tracePt t="7980" x="8350250" y="1341438"/>
          <p14:tracePt t="7991" x="8299450" y="1341438"/>
          <p14:tracePt t="7995" x="8239125" y="1341438"/>
          <p14:tracePt t="8001" x="8158163" y="1341438"/>
          <p14:tracePt t="8010" x="8088313" y="1331913"/>
          <p14:tracePt t="8015" x="8026400" y="1331913"/>
          <p14:tracePt t="8025" x="7996238" y="1331913"/>
          <p14:tracePt t="8030" x="7966075" y="1331913"/>
          <p14:tracePt t="8041" x="7947025" y="1331913"/>
          <p14:tracePt t="8045" x="7926388" y="1331913"/>
          <p14:tracePt t="8050" x="7905750" y="1331913"/>
          <p14:tracePt t="8060" x="7886700" y="1331913"/>
          <p14:tracePt t="8072" x="7866063" y="1331913"/>
          <p14:tracePt t="8075" x="7824788" y="1331913"/>
          <p14:tracePt t="8080" x="7794625" y="1331913"/>
          <p14:tracePt t="8090" x="7754938" y="1331913"/>
          <p14:tracePt t="8095" x="7724775" y="1331913"/>
          <p14:tracePt t="8106" x="7694613" y="1331913"/>
          <p14:tracePt t="8110" x="7673975" y="1331913"/>
          <p14:tracePt t="8125" x="7664450" y="1331913"/>
          <p14:tracePt t="8140" x="7653338" y="1331913"/>
          <p14:tracePt t="8150" x="7643813" y="1331913"/>
          <p14:tracePt t="8160" x="7634288" y="1320800"/>
          <p14:tracePt t="8175" x="7613650" y="1311275"/>
          <p14:tracePt t="8186" x="7593013" y="1311275"/>
          <p14:tracePt t="8190" x="7583488" y="1301750"/>
          <p14:tracePt t="8201" x="7573963" y="1301750"/>
          <p14:tracePt t="8207" x="7553325" y="1290638"/>
          <p14:tracePt t="8210" x="7532688" y="1270000"/>
          <p14:tracePt t="8223" x="7523163" y="1260475"/>
          <p14:tracePt t="8230" x="7513638" y="1260475"/>
          <p14:tracePt t="8235" x="7493000" y="1260475"/>
          <p14:tracePt t="8240" x="7481888" y="1260475"/>
          <p14:tracePt t="8250" x="7472363" y="1260475"/>
          <p14:tracePt t="8271" x="7462838" y="1260475"/>
          <p14:tracePt t="8290" x="7442200" y="1260475"/>
          <p14:tracePt t="8301" x="7412038" y="1260475"/>
          <p14:tracePt t="8310" x="7361238" y="1260475"/>
          <p14:tracePt t="8315" x="7331075" y="1281113"/>
          <p14:tracePt t="8324" x="7291388" y="1290638"/>
          <p14:tracePt t="8330" x="7270750" y="1301750"/>
          <p14:tracePt t="8336" x="7250113" y="1301750"/>
          <p14:tracePt t="8345" x="7240588" y="1311275"/>
          <p14:tracePt t="8350" x="7231063" y="1320800"/>
          <p14:tracePt t="8360" x="7219950" y="1331913"/>
          <p14:tracePt t="8365" x="7200900" y="1350963"/>
          <p14:tracePt t="8373" x="7180263" y="1371600"/>
          <p14:tracePt t="8380" x="7159625" y="1392238"/>
          <p14:tracePt t="8391" x="7129463" y="1422400"/>
          <p14:tracePt t="8395" x="7059613" y="1473200"/>
          <p14:tracePt t="8402" x="7008813" y="1492250"/>
          <p14:tracePt t="8410" x="6937375" y="1552575"/>
          <p14:tracePt t="8415" x="6897688" y="1573213"/>
          <p14:tracePt t="8425" x="6858000" y="1624013"/>
          <p14:tracePt t="8430" x="6807200" y="1663700"/>
          <p14:tracePt t="8440" x="6756400" y="1704975"/>
          <p14:tracePt t="8445" x="6716713" y="1735138"/>
          <p14:tracePt t="8450" x="6656388" y="1774825"/>
          <p14:tracePt t="8461" x="6615113" y="1804988"/>
          <p14:tracePt t="8473" x="6554788" y="1846263"/>
          <p14:tracePt t="8475" x="6524625" y="1865313"/>
          <p14:tracePt t="8480" x="6494463" y="1876425"/>
          <p14:tracePt t="8491" x="6484938" y="1885950"/>
          <p14:tracePt t="8495" x="6473825" y="1895475"/>
          <p14:tracePt t="8506" x="6464300" y="1916113"/>
          <p14:tracePt t="8510" x="6434138" y="1925638"/>
          <p14:tracePt t="8523" x="6413500" y="1936750"/>
          <p14:tracePt t="8525" x="6373813" y="1955800"/>
          <p14:tracePt t="8530" x="6302375" y="1997075"/>
          <p14:tracePt t="8540" x="6221413" y="2036763"/>
          <p14:tracePt t="8550" x="6161088" y="2057400"/>
          <p14:tracePt t="8557" x="6091238" y="2078038"/>
          <p14:tracePt t="8561" x="6030913" y="2087563"/>
          <p14:tracePt t="8573" x="6010275" y="2097088"/>
          <p14:tracePt t="8575" x="5989638" y="2108200"/>
          <p14:tracePt t="8587" x="5980113" y="2108200"/>
          <p14:tracePt t="8600" x="5959475" y="2108200"/>
          <p14:tracePt t="8610" x="5949950" y="2108200"/>
          <p14:tracePt t="8635" x="5949950" y="2117725"/>
          <p14:tracePt t="8650" x="5940425" y="2117725"/>
          <p14:tracePt t="8665" x="5929313" y="2127250"/>
          <p14:tracePt t="8673" x="5919788" y="2127250"/>
          <p14:tracePt t="8680" x="5919788" y="2138363"/>
          <p14:tracePt t="8686" x="5908675" y="2138363"/>
          <p14:tracePt t="8690" x="5899150" y="2147888"/>
          <p14:tracePt t="8700" x="5889625" y="2147888"/>
          <p14:tracePt t="8715" x="5878513" y="2147888"/>
          <p14:tracePt t="8761" x="5868988" y="2147888"/>
          <p14:tracePt t="8842" x="5868988" y="2138363"/>
          <p14:tracePt t="8891" x="5868988" y="2127250"/>
          <p14:tracePt t="8925" x="5868988" y="2117725"/>
          <p14:tracePt t="8941" x="5868988" y="2097088"/>
          <p14:tracePt t="8958" x="5868988" y="2078038"/>
          <p14:tracePt t="8964" x="5878513" y="2057400"/>
          <p14:tracePt t="8976" x="5949950" y="1987550"/>
          <p14:tracePt t="8986" x="6000750" y="1936750"/>
          <p14:tracePt t="8991" x="6100763" y="1865313"/>
          <p14:tracePt t="9000" x="6151563" y="1846263"/>
          <p14:tracePt t="9006" x="6191250" y="1804988"/>
          <p14:tracePt t="9010" x="6202363" y="1784350"/>
          <p14:tracePt t="9022" x="6221413" y="1774825"/>
          <p14:tracePt t="9030" x="6242050" y="1765300"/>
          <p14:tracePt t="9035" x="6251575" y="1735138"/>
          <p14:tracePt t="9040" x="6262688" y="1735138"/>
          <p14:tracePt t="9050" x="6272213" y="1714500"/>
          <p14:tracePt t="9056" x="6283325" y="1704975"/>
          <p14:tracePt t="9065" x="6292850" y="1693863"/>
          <p14:tracePt t="9072" x="6313488" y="1674813"/>
          <p14:tracePt t="9080" x="6323013" y="1654175"/>
          <p14:tracePt t="9085" x="6343650" y="1633538"/>
          <p14:tracePt t="9090" x="6383338" y="1603375"/>
          <p14:tracePt t="9100" x="6392863" y="1593850"/>
          <p14:tracePt t="9109" x="6423025" y="1552575"/>
          <p14:tracePt t="9116" x="6434138" y="1552575"/>
          <p14:tracePt t="9127" x="6443663" y="1543050"/>
          <p14:tracePt t="9131" x="6454775" y="1533525"/>
          <p14:tracePt t="9166" x="6464300" y="1533525"/>
          <p14:tracePt t="9173" x="6473825" y="1522413"/>
          <p14:tracePt t="9181" x="6494463" y="1522413"/>
          <p14:tracePt t="9186" x="6524625" y="1503363"/>
          <p14:tracePt t="9196" x="6564313" y="1482725"/>
          <p14:tracePt t="9201" x="6605588" y="1462088"/>
          <p14:tracePt t="9212" x="6624638" y="1452563"/>
          <p14:tracePt t="9216" x="6656388" y="1431925"/>
          <p14:tracePt t="9225" x="6665913" y="1422400"/>
          <p14:tracePt t="9230" x="6686550" y="1411288"/>
          <p14:tracePt t="9241" x="6705600" y="1401763"/>
          <p14:tracePt t="9245" x="6705600" y="1392238"/>
          <p14:tracePt t="9260" x="6716713" y="1392238"/>
          <p14:tracePt t="9320" x="6726238" y="1392238"/>
          <p14:tracePt t="9325" x="6746875" y="1392238"/>
          <p14:tracePt t="9330" x="6756400" y="1401763"/>
          <p14:tracePt t="9341" x="6786563" y="1401763"/>
          <p14:tracePt t="9345" x="6846888" y="1401763"/>
          <p14:tracePt t="9356" x="6918325" y="1401763"/>
          <p14:tracePt t="9360" x="6958013" y="1401763"/>
          <p14:tracePt t="9372" x="6978650" y="1401763"/>
          <p14:tracePt t="9375" x="7008813" y="1401763"/>
          <p14:tracePt t="9385" x="7008813" y="1411288"/>
          <p14:tracePt t="9390" x="7008813" y="1422400"/>
          <p14:tracePt t="9413" x="7008813" y="1431925"/>
          <p14:tracePt t="9466" x="7018338" y="1422400"/>
          <p14:tracePt t="9476" x="7029450" y="1401763"/>
          <p14:tracePt t="9482" x="7029450" y="1392238"/>
          <p14:tracePt t="9486" x="7048500" y="1381125"/>
          <p14:tracePt t="9493" x="7059613" y="1341438"/>
          <p14:tracePt t="9501" x="7078663" y="1331913"/>
          <p14:tracePt t="9512" x="7078663" y="1320800"/>
          <p14:tracePt t="9580" x="7078663" y="1311275"/>
          <p14:tracePt t="9585" x="7089775" y="1301750"/>
          <p14:tracePt t="9595" x="7089775" y="1290638"/>
          <p14:tracePt t="9600" x="7089775" y="1270000"/>
          <p14:tracePt t="9610" x="7089775" y="1260475"/>
          <p14:tracePt t="9615" x="7089775" y="1250950"/>
          <p14:tracePt t="9624" x="7089775" y="1239838"/>
          <p14:tracePt t="9630" x="7089775" y="1230313"/>
          <p14:tracePt t="9645" x="7089775" y="1220788"/>
          <p14:tracePt t="9691" x="7089775" y="1230313"/>
          <p14:tracePt t="9695" x="7089775" y="1250950"/>
          <p14:tracePt t="9700" x="7089775" y="1270000"/>
          <p14:tracePt t="9710" x="7089775" y="1331913"/>
          <p14:tracePt t="9725" x="7059613" y="1452563"/>
          <p14:tracePt t="9730" x="7038975" y="1473200"/>
          <p14:tracePt t="9742" x="7018338" y="1492250"/>
          <p14:tracePt t="9745" x="6999288" y="1503363"/>
          <p14:tracePt t="9758" x="6999288" y="1512888"/>
          <p14:tracePt t="9760" x="6988175" y="1522413"/>
          <p14:tracePt t="9776" x="6958013" y="1522413"/>
          <p14:tracePt t="9785" x="6937375" y="1512888"/>
          <p14:tracePt t="9791" x="6937375" y="1482725"/>
          <p14:tracePt t="9800" x="6927850" y="1441450"/>
          <p14:tracePt t="9809" x="6927850" y="1401763"/>
          <p14:tracePt t="9811" x="6927850" y="1381125"/>
          <p14:tracePt t="9825" x="6927850" y="1371600"/>
          <p14:tracePt t="9850" x="6918325" y="1371600"/>
          <p14:tracePt t="9880" x="6907213" y="1381125"/>
          <p14:tracePt t="9891" x="6888163" y="1401763"/>
          <p14:tracePt t="9900" x="6877050" y="1411288"/>
          <p14:tracePt t="9909" x="6867525" y="1422400"/>
          <p14:tracePt t="9915" x="6837363" y="1422400"/>
          <p14:tracePt t="9931" x="6827838" y="1422400"/>
          <p14:tracePt t="9935" x="6807200" y="1422400"/>
          <p14:tracePt t="9950" x="6786563" y="1422400"/>
          <p14:tracePt t="9960" x="6777038" y="1422400"/>
          <p14:tracePt t="9975" x="6765925" y="1422400"/>
          <p14:tracePt t="9993" x="6756400" y="1422400"/>
          <p14:tracePt t="9995" x="6746875" y="1431925"/>
          <p14:tracePt t="10000" x="6705600" y="1462088"/>
          <p14:tracePt t="10011" x="6635750" y="1533525"/>
          <p14:tracePt t="10015" x="6515100" y="1603375"/>
          <p14:tracePt t="10024" x="6443663" y="1654175"/>
          <p14:tracePt t="10030" x="6383338" y="1693863"/>
          <p14:tracePt t="10041" x="6362700" y="1714500"/>
          <p14:tracePt t="10045" x="6343650" y="1735138"/>
          <p14:tracePt t="10050" x="6323013" y="1754188"/>
          <p14:tracePt t="10060" x="6313488" y="1765300"/>
          <p14:tracePt t="10065" x="6302375" y="1774825"/>
          <p14:tracePt t="10080" x="6302375" y="1784350"/>
          <p14:tracePt t="10110" x="6292850" y="1795463"/>
          <p14:tracePt t="10121" x="6283325" y="1795463"/>
          <p14:tracePt t="10126" x="6283325" y="1804988"/>
          <p14:tracePt t="10130" x="6262688" y="1816100"/>
          <p14:tracePt t="10141" x="6191250" y="1865313"/>
          <p14:tracePt t="10145" x="6142038" y="1885950"/>
          <p14:tracePt t="10158" x="6091238" y="1916113"/>
          <p14:tracePt t="10162" x="6040438" y="1946275"/>
          <p14:tracePt t="10180" x="5989638" y="1966913"/>
          <p14:tracePt t="10191" x="5989638" y="1976438"/>
          <p14:tracePt t="10200" x="5970588" y="1987550"/>
          <p14:tracePt t="10210" x="5959475" y="1987550"/>
          <p14:tracePt t="10251" x="5949950" y="1987550"/>
          <p14:tracePt t="10281" x="5940425" y="1987550"/>
          <p14:tracePt t="10288" x="5929313" y="1987550"/>
          <p14:tracePt t="10301" x="5919788" y="1987550"/>
          <p14:tracePt t="10309" x="5908675" y="1987550"/>
          <p14:tracePt t="10335" x="5899150" y="1987550"/>
          <p14:tracePt t="10341" x="5889625" y="1987550"/>
          <p14:tracePt t="10350" x="5889625" y="1997075"/>
          <p14:tracePt t="10360" x="5878513" y="2006600"/>
          <p14:tracePt t="10365" x="5848350" y="2017713"/>
          <p14:tracePt t="10371" x="5808663" y="2036763"/>
          <p14:tracePt t="10380" x="5748338" y="2057400"/>
          <p14:tracePt t="10385" x="5697538" y="2087563"/>
          <p14:tracePt t="10396" x="5657850" y="2108200"/>
          <p14:tracePt t="10400" x="5637213" y="2108200"/>
          <p14:tracePt t="10410" x="5616575" y="2117725"/>
          <p14:tracePt t="10415" x="5586413" y="2127250"/>
          <p14:tracePt t="10430" x="5576888" y="2127250"/>
          <p14:tracePt t="10445" x="5567363" y="2127250"/>
          <p14:tracePt t="10686" x="5576888" y="2127250"/>
          <p14:tracePt t="10694" x="5597525" y="2127250"/>
          <p14:tracePt t="10701" x="5627688" y="2117725"/>
          <p14:tracePt t="10711" x="5657850" y="2117725"/>
          <p14:tracePt t="10715" x="5697538" y="2117725"/>
          <p14:tracePt t="10721" x="5768975" y="2117725"/>
          <p14:tracePt t="10730" x="5829300" y="2108200"/>
          <p14:tracePt t="10735" x="5899150" y="2078038"/>
          <p14:tracePt t="10741" x="5989638" y="2057400"/>
          <p14:tracePt t="10750" x="6049963" y="2027238"/>
          <p14:tracePt t="10761" x="6313488" y="1955800"/>
          <p14:tracePt t="10765" x="6423025" y="1936750"/>
          <p14:tracePt t="10771" x="6494463" y="1925638"/>
          <p14:tracePt t="10780" x="6545263" y="1925638"/>
          <p14:tracePt t="10785" x="6615113" y="1925638"/>
          <p14:tracePt t="10795" x="6705600" y="1925638"/>
          <p14:tracePt t="10800" x="6777038" y="1936750"/>
          <p14:tracePt t="10811" x="6867525" y="1936750"/>
          <p14:tracePt t="10815" x="6897688" y="1936750"/>
          <p14:tracePt t="10821" x="6937375" y="1946275"/>
          <p14:tracePt t="10831" x="6978650" y="1966913"/>
          <p14:tracePt t="10842" x="7008813" y="1966913"/>
          <p14:tracePt t="10847" x="7069138" y="1955800"/>
          <p14:tracePt t="10850" x="7180263" y="1936750"/>
          <p14:tracePt t="10861" x="7342188" y="1885950"/>
          <p14:tracePt t="10865" x="7442200" y="1835150"/>
          <p14:tracePt t="10876" x="7543800" y="1765300"/>
          <p14:tracePt t="10880" x="7673975" y="1654175"/>
          <p14:tracePt t="10893" x="7866063" y="1552575"/>
          <p14:tracePt t="10896" x="7916863" y="1533525"/>
          <p14:tracePt t="10900" x="7977188" y="1522413"/>
          <p14:tracePt t="10911" x="7996238" y="1522413"/>
          <p14:tracePt t="10920" x="8007350" y="1522413"/>
          <p14:tracePt t="10925" x="8026400" y="1522413"/>
          <p14:tracePt t="10931" x="8077200" y="1533525"/>
          <p14:tracePt t="10942" x="8097838" y="1543050"/>
          <p14:tracePt t="10946" x="8158163" y="1582738"/>
          <p14:tracePt t="10959" x="8208963" y="1603375"/>
          <p14:tracePt t="10962" x="8269288" y="1612900"/>
          <p14:tracePt t="10970" x="8289925" y="1624013"/>
          <p14:tracePt t="10976" x="8320088" y="1624013"/>
          <p14:tracePt t="10982" x="8329613" y="1624013"/>
          <p14:tracePt t="10993" x="8339138" y="1624013"/>
          <p14:tracePt t="11000" x="8359775" y="1603375"/>
          <p14:tracePt t="11011" x="8410575" y="1552575"/>
          <p14:tracePt t="11021" x="8420100" y="1522413"/>
          <p14:tracePt t="11026" x="8440738" y="1503363"/>
          <p14:tracePt t="11035" x="8440738" y="1482725"/>
          <p14:tracePt t="11042" x="8461375" y="1473200"/>
          <p14:tracePt t="11060" x="8470900" y="1473200"/>
          <p14:tracePt t="11062" x="8491538" y="1473200"/>
          <p14:tracePt t="11070" x="8540750" y="1473200"/>
          <p14:tracePt t="11080" x="8602663" y="1503363"/>
          <p14:tracePt t="11085" x="8702675" y="1522413"/>
          <p14:tracePt t="11092" x="8742363" y="1533525"/>
          <p14:tracePt t="11100" x="8783638" y="1543050"/>
          <p14:tracePt t="11110" x="8834438" y="1543050"/>
          <p14:tracePt t="11116" x="8864600" y="1543050"/>
          <p14:tracePt t="11121" x="8883650" y="1543050"/>
          <p14:tracePt t="11132" x="8904288" y="1543050"/>
          <p14:tracePt t="11142" x="8913813" y="1543050"/>
          <p14:tracePt t="11150" x="8924925" y="1533525"/>
          <p14:tracePt t="11160" x="8924925" y="1503363"/>
          <p14:tracePt t="11165" x="8924925" y="1473200"/>
          <p14:tracePt t="11170" x="8924925" y="1452563"/>
          <p14:tracePt t="11180" x="8924925" y="1411288"/>
          <p14:tracePt t="11185" x="8924925" y="1381125"/>
          <p14:tracePt t="11195" x="8924925" y="1350963"/>
          <p14:tracePt t="11200" x="8934450" y="1320800"/>
          <p14:tracePt t="11213" x="8934450" y="1301750"/>
          <p14:tracePt t="11215" x="8934450" y="1290638"/>
          <p14:tracePt t="11220" x="8945563" y="1290638"/>
          <p14:tracePt t="11231" x="9015413" y="1281113"/>
          <p14:tracePt t="11242" x="9066213" y="1281113"/>
          <p14:tracePt t="11245" x="9085263" y="1281113"/>
          <p14:tracePt t="11250" x="9117013" y="1320800"/>
          <p14:tracePt t="11261" x="9136063" y="1341438"/>
          <p14:tracePt t="11265" x="9147175" y="1371600"/>
          <p14:tracePt t="11275" x="9156700" y="1401763"/>
          <p14:tracePt t="11281" x="9156700" y="1431925"/>
          <p14:tracePt t="11293" x="9156700" y="1462088"/>
          <p14:tracePt t="11296" x="9156700" y="1482725"/>
          <p14:tracePt t="11311" x="9147175" y="1492250"/>
          <p14:tracePt t="11315" x="9136063" y="1492250"/>
          <p14:tracePt t="11330" x="9117013" y="1492250"/>
          <p14:tracePt t="11342" x="9105900" y="1482725"/>
          <p14:tracePt t="11345" x="9096375" y="1482725"/>
          <p14:tracePt t="11360" x="9085263" y="1473200"/>
          <p14:tracePt t="11375" x="9085263" y="1452563"/>
          <p14:tracePt t="11395" x="9085263" y="1462088"/>
          <p14:tracePt t="11411" x="9066213" y="1473200"/>
          <p14:tracePt t="11425" x="9055100" y="1482725"/>
          <p14:tracePt t="11435" x="9055100" y="1492250"/>
          <p14:tracePt t="11443" x="9045575" y="1492250"/>
          <p14:tracePt t="11459" x="9036050" y="1492250"/>
          <p14:tracePt t="11461" x="9005888" y="1492250"/>
          <p14:tracePt t="11470" x="8994775" y="1482725"/>
          <p14:tracePt t="11476" x="8985250" y="1473200"/>
          <p14:tracePt t="11485" x="8975725" y="1473200"/>
          <p14:tracePt t="11493" x="8964613" y="1462088"/>
          <p14:tracePt t="11520" x="8955088" y="1462088"/>
          <p14:tracePt t="11530" x="8945563" y="1462088"/>
          <p14:tracePt t="11542" x="8924925" y="1482725"/>
          <p14:tracePt t="11550" x="8904288" y="1492250"/>
          <p14:tracePt t="11559" x="8864600" y="1533525"/>
          <p14:tracePt t="11565" x="8774113" y="1563688"/>
          <p14:tracePt t="11570" x="8602663" y="1582738"/>
          <p14:tracePt t="11580" x="8551863" y="1593850"/>
          <p14:tracePt t="11585" x="8491538" y="1603375"/>
          <p14:tracePt t="11596" x="8420100" y="1612900"/>
          <p14:tracePt t="11600" x="8380413" y="1612900"/>
          <p14:tracePt t="11612" x="8299450" y="1612900"/>
          <p14:tracePt t="11615" x="8218488" y="1612900"/>
          <p14:tracePt t="11620" x="8148638" y="1612900"/>
          <p14:tracePt t="11630" x="8107363" y="1612900"/>
          <p14:tracePt t="11635" x="8067675" y="1612900"/>
          <p14:tracePt t="11645" x="8007350" y="1644650"/>
          <p14:tracePt t="11650" x="7845425" y="1693863"/>
          <p14:tracePt t="11661" x="7493000" y="1795463"/>
          <p14:tracePt t="11665" x="7381875" y="1846263"/>
          <p14:tracePt t="11676" x="7250113" y="1916113"/>
          <p14:tracePt t="11680" x="7048500" y="1987550"/>
          <p14:tracePt t="11693" x="6897688" y="2047875"/>
          <p14:tracePt t="11696" x="6827838" y="2066925"/>
          <p14:tracePt t="11700" x="6786563" y="2078038"/>
          <p14:tracePt t="11712" x="6756400" y="2078038"/>
          <p14:tracePt t="11715" x="6735763" y="2087563"/>
          <p14:tracePt t="11726" x="6716713" y="2087563"/>
          <p14:tracePt t="11730" x="6696075" y="2087563"/>
          <p14:tracePt t="11743" x="6686550" y="2087563"/>
          <p14:tracePt t="11745" x="6665913" y="2087563"/>
          <p14:tracePt t="11760" x="6615113" y="2097088"/>
          <p14:tracePt t="11761" x="6484938" y="2147888"/>
          <p14:tracePt t="11770" x="6403975" y="2168525"/>
          <p14:tracePt t="11776" x="6292850" y="2219325"/>
          <p14:tracePt t="11781" x="6181725" y="2289175"/>
          <p14:tracePt t="11792" x="6040438" y="2330450"/>
          <p14:tracePt t="11797" x="5929313" y="2370138"/>
          <p14:tracePt t="11809" x="5899150" y="2390775"/>
          <p14:tracePt t="11812" x="5868988" y="2400300"/>
          <p14:tracePt t="11820" x="5848350" y="2409825"/>
          <p14:tracePt t="11835" x="5838825" y="2409825"/>
          <p14:tracePt t="11850" x="5829300" y="2409825"/>
          <p14:tracePt t="11859" x="5818188" y="2409825"/>
          <p14:tracePt t="11870" x="5808663" y="2409825"/>
          <p14:tracePt t="11876" x="5799138" y="2409825"/>
          <p14:tracePt t="11893" x="5788025" y="2409825"/>
          <p14:tracePt t="11900" x="5778500" y="2409825"/>
          <p14:tracePt t="11909" x="5757863" y="2420938"/>
          <p14:tracePt t="11915" x="5707063" y="2430463"/>
          <p14:tracePt t="11920" x="5676900" y="2451100"/>
          <p14:tracePt t="11930" x="5646738" y="2460625"/>
          <p14:tracePt t="11935" x="5637213" y="2470150"/>
          <p14:tracePt t="11950" x="5627688" y="2470150"/>
          <p14:tracePt t="11966" x="5616575" y="2470150"/>
          <p14:tracePt t="11991" x="5607050" y="2470150"/>
          <p14:tracePt t="12000" x="5597525" y="2470150"/>
          <p14:tracePt t="12012" x="5586413" y="2470150"/>
          <p14:tracePt t="12015" x="5576888" y="2470150"/>
          <p14:tracePt t="12030" x="5567363" y="2470150"/>
          <p14:tracePt t="12045" x="5556250" y="2460625"/>
          <p14:tracePt t="12061" x="5546725" y="2460625"/>
          <p14:tracePt t="12066" x="5535613" y="2460625"/>
          <p14:tracePt t="12076" x="5526088" y="2451100"/>
          <p14:tracePt t="12097" x="5526088" y="2439988"/>
          <p14:tracePt t="12115" x="5516563" y="2420938"/>
          <p14:tracePt t="12130" x="5516563" y="2409825"/>
          <p14:tracePt t="12143" x="5516563" y="2400300"/>
          <p14:tracePt t="12145" x="5516563" y="2390775"/>
          <p14:tracePt t="12170" x="5516563" y="2379663"/>
          <p14:tracePt t="12176" x="5516563" y="2360613"/>
          <p14:tracePt t="12193" x="5516563" y="2339975"/>
          <p14:tracePt t="12195" x="5516563" y="2319338"/>
          <p14:tracePt t="12210" x="5516563" y="2309813"/>
          <p14:tracePt t="12211" x="5516563" y="2298700"/>
          <p14:tracePt t="12220" x="5516563" y="2279650"/>
          <p14:tracePt t="12226" x="5535613" y="2268538"/>
          <p14:tracePt t="12230" x="5546725" y="2249488"/>
          <p14:tracePt t="12243" x="5556250" y="2238375"/>
          <p14:tracePt t="12260" x="5567363" y="2228850"/>
          <p14:tracePt t="12301" x="5576888" y="2228850"/>
          <p14:tracePt t="12312" x="5586413" y="2228850"/>
          <p14:tracePt t="12322" x="5607050" y="2228850"/>
          <p14:tracePt t="12331" x="5616575" y="2228850"/>
          <p14:tracePt t="12338" x="5637213" y="2228850"/>
          <p14:tracePt t="12346" x="5657850" y="2219325"/>
          <p14:tracePt t="12352" x="5676900" y="2219325"/>
          <p14:tracePt t="12362" x="5688013" y="2219325"/>
          <p14:tracePt t="12366" x="5697538" y="2219325"/>
          <p14:tracePt t="12370" x="5707063" y="2219325"/>
          <p14:tracePt t="12385" x="5718175" y="2219325"/>
          <p14:tracePt t="12416" x="5727700" y="2219325"/>
          <p14:tracePt t="12430" x="5737225" y="2219325"/>
          <p14:tracePt t="12436" x="5748338" y="2219325"/>
          <p14:tracePt t="12445" x="5757863" y="2208213"/>
          <p14:tracePt t="12451" x="5768975" y="2198688"/>
          <p14:tracePt t="12461" x="5788025" y="2189163"/>
          <p14:tracePt t="12467" x="5829300" y="2168525"/>
          <p14:tracePt t="12470" x="5859463" y="2159000"/>
          <p14:tracePt t="12480" x="5959475" y="2127250"/>
          <p14:tracePt t="12493" x="6010275" y="2108200"/>
          <p14:tracePt t="12496" x="6070600" y="2087563"/>
          <p14:tracePt t="12500" x="6100763" y="2087563"/>
          <p14:tracePt t="12510" x="6121400" y="2078038"/>
          <p14:tracePt t="12527" x="6130925" y="2078038"/>
          <p14:tracePt t="12545" x="6142038" y="2066925"/>
          <p14:tracePt t="12550" x="6161088" y="2066925"/>
          <p14:tracePt t="12561" x="6172200" y="2047875"/>
          <p14:tracePt t="12570" x="6202363" y="2017713"/>
          <p14:tracePt t="12576" x="6211888" y="2006600"/>
          <p14:tracePt t="12580" x="6242050" y="1976438"/>
          <p14:tracePt t="12593" x="6272213" y="1955800"/>
          <p14:tracePt t="12595" x="6332538" y="1916113"/>
          <p14:tracePt t="12606" x="6383338" y="1895475"/>
          <p14:tracePt t="12611" x="6454775" y="1876425"/>
          <p14:tracePt t="12620" x="6494463" y="1865313"/>
          <p14:tracePt t="12626" x="6524625" y="1865313"/>
          <p14:tracePt t="12630" x="6534150" y="1865313"/>
          <p14:tracePt t="12651" x="6545263" y="1865313"/>
          <p14:tracePt t="12660" x="6554788" y="1865313"/>
          <p14:tracePt t="12677" x="6564313" y="1855788"/>
          <p14:tracePt t="12685" x="6584950" y="1855788"/>
          <p14:tracePt t="12693" x="6594475" y="1835150"/>
          <p14:tracePt t="12700" x="6605588" y="1825625"/>
          <p14:tracePt t="12706" x="6665913" y="1795463"/>
          <p14:tracePt t="12711" x="6765925" y="1754188"/>
          <p14:tracePt t="12720" x="6877050" y="1693863"/>
          <p14:tracePt t="12731" x="6937375" y="1663700"/>
          <p14:tracePt t="12736" x="7008813" y="1633538"/>
          <p14:tracePt t="12744" x="7048500" y="1603375"/>
          <p14:tracePt t="12750" x="7089775" y="1593850"/>
          <p14:tracePt t="12755" x="7108825" y="1573213"/>
          <p14:tracePt t="12765" x="7119938" y="1563688"/>
          <p14:tracePt t="12770" x="7138988" y="1563688"/>
          <p14:tracePt t="12780" x="7150100" y="1563688"/>
          <p14:tracePt t="12810" x="7159625" y="1563688"/>
          <p14:tracePt t="12845" x="7170738" y="1563688"/>
          <p14:tracePt t="12850" x="7240588" y="1522413"/>
          <p14:tracePt t="12860" x="7351713" y="1473200"/>
          <p14:tracePt t="12866" x="7402513" y="1441450"/>
          <p14:tracePt t="12870" x="7442200" y="1422400"/>
          <p14:tracePt t="12880" x="7462838" y="1411288"/>
          <p14:tracePt t="12894" x="7493000" y="1401763"/>
          <p14:tracePt t="12895" x="7513638" y="1392238"/>
          <p14:tracePt t="12900" x="7523163" y="1381125"/>
          <p14:tracePt t="12911" x="7543800" y="1381125"/>
          <p14:tracePt t="12916" x="7562850" y="1381125"/>
          <p14:tracePt t="12926" x="7583488" y="1381125"/>
          <p14:tracePt t="12930" x="7593013" y="1381125"/>
          <p14:tracePt t="12944" x="7604125" y="1381125"/>
          <p14:tracePt t="12945" x="7613650" y="1381125"/>
          <p14:tracePt t="12950" x="7623175" y="1381125"/>
          <p14:tracePt t="12961" x="7634288" y="1381125"/>
          <p14:tracePt t="12977" x="7643813" y="1392238"/>
          <p14:tracePt t="12997" x="7683500" y="1392238"/>
          <p14:tracePt t="13004" x="7724775" y="1371600"/>
          <p14:tracePt t="13010" x="7745413" y="1350963"/>
          <p14:tracePt t="13019" x="7785100" y="1331913"/>
          <p14:tracePt t="13025" x="7805738" y="1331913"/>
          <p14:tracePt t="13030" x="7815263" y="1320800"/>
          <p14:tracePt t="13042" x="7835900" y="1311275"/>
          <p14:tracePt t="13055" x="7845425" y="1301750"/>
          <p14:tracePt t="13070" x="7866063" y="1301750"/>
          <p14:tracePt t="13075" x="7875588" y="1301750"/>
          <p14:tracePt t="13085" x="7886700" y="1290638"/>
          <p14:tracePt t="13092" x="7896225" y="1290638"/>
          <p14:tracePt t="13100" x="7905750" y="1290638"/>
          <p14:tracePt t="13105" x="7947025" y="1281113"/>
          <p14:tracePt t="13110" x="7977188" y="1270000"/>
          <p14:tracePt t="13120" x="8037513" y="1250950"/>
          <p14:tracePt t="13125" x="8067675" y="1239838"/>
          <p14:tracePt t="13135" x="8118475" y="1209675"/>
          <p14:tracePt t="13142" x="8128000" y="1200150"/>
          <p14:tracePt t="13150" x="8148638" y="1190625"/>
          <p14:tracePt t="13155" x="8158163" y="1190625"/>
          <p14:tracePt t="13165" x="8178800" y="1179513"/>
          <p14:tracePt t="13216" x="8178800" y="1209675"/>
          <p14:tracePt t="13230" x="8178800" y="1220788"/>
          <p14:tracePt t="13245" x="8167688" y="1230313"/>
          <p14:tracePt t="13250" x="8158163" y="1230313"/>
          <p14:tracePt t="13265" x="8148638" y="1230313"/>
          <p14:tracePt t="13270" x="8128000" y="1230313"/>
          <p14:tracePt t="13280" x="8058150" y="1230313"/>
          <p14:tracePt t="13285" x="7977188" y="1250950"/>
          <p14:tracePt t="13295" x="7905750" y="1250950"/>
          <p14:tracePt t="13300" x="7854950" y="1281113"/>
          <p14:tracePt t="13310" x="7775575" y="1301750"/>
          <p14:tracePt t="13316" x="7634288" y="1350963"/>
          <p14:tracePt t="13325" x="7421563" y="1401763"/>
          <p14:tracePt t="13330" x="7361238" y="1411288"/>
          <p14:tracePt t="13342" x="7291388" y="1422400"/>
          <p14:tracePt t="13344" x="7231063" y="1431925"/>
          <p14:tracePt t="13350" x="7210425" y="1431925"/>
          <p14:tracePt t="13360" x="7180263" y="1431925"/>
          <p14:tracePt t="13365" x="7150100" y="1431925"/>
          <p14:tracePt t="13375" x="7129463" y="1431925"/>
          <p14:tracePt t="13392" x="7119938" y="1431925"/>
          <p14:tracePt t="13405" x="7108825" y="1431925"/>
          <p14:tracePt t="13425" x="7099300" y="1431925"/>
          <p14:tracePt t="13430" x="7089775" y="1431925"/>
          <p14:tracePt t="13445" x="7078663" y="1431925"/>
          <p14:tracePt t="13455" x="7069138" y="1441450"/>
          <p14:tracePt t="13460" x="7059613" y="1441450"/>
          <p14:tracePt t="13470" x="7048500" y="1452563"/>
          <p14:tracePt t="13475" x="7038975" y="1452563"/>
          <p14:tracePt t="13486" x="7029450" y="1452563"/>
          <p14:tracePt t="13492" x="7018338" y="1452563"/>
          <p14:tracePt t="13505" x="7008813" y="1452563"/>
          <p14:tracePt t="13520" x="6999288" y="1452563"/>
          <p14:tracePt t="13571" x="6999288" y="1441450"/>
          <p14:tracePt t="13607" x="6999288" y="1431925"/>
          <p14:tracePt t="13618" x="7059613" y="1422400"/>
          <p14:tracePt t="13626" x="7138988" y="1422400"/>
          <p14:tracePt t="13633" x="7189788" y="1422400"/>
          <p14:tracePt t="13636" x="7240588" y="1422400"/>
          <p14:tracePt t="13647" x="7270750" y="1422400"/>
          <p14:tracePt t="13651" x="7300913" y="1422400"/>
          <p14:tracePt t="13660" x="7342188" y="1411288"/>
          <p14:tracePt t="13665" x="7351713" y="1411288"/>
          <p14:tracePt t="13671" x="7372350" y="1411288"/>
          <p14:tracePt t="13680" x="7402513" y="1401763"/>
          <p14:tracePt t="13686" x="7421563" y="1392238"/>
          <p14:tracePt t="13696" x="7442200" y="1392238"/>
          <p14:tracePt t="13700" x="7451725" y="1392238"/>
          <p14:tracePt t="13711" x="7472363" y="1381125"/>
          <p14:tracePt t="13715" x="7493000" y="1381125"/>
          <p14:tracePt t="13728" x="7502525" y="1371600"/>
          <p14:tracePt t="13730" x="7513638" y="1371600"/>
          <p14:tracePt t="13745" x="7532688" y="1371600"/>
          <p14:tracePt t="13750" x="7543800" y="1371600"/>
          <p14:tracePt t="13761" x="7553325" y="1371600"/>
          <p14:tracePt t="13777" x="7562850" y="1371600"/>
          <p14:tracePt t="13780" x="7573963" y="1371600"/>
          <p14:tracePt t="13795" x="7593013" y="1371600"/>
          <p14:tracePt t="13805" x="7604125" y="1371600"/>
          <p14:tracePt t="13826" x="7613650" y="1371600"/>
          <p14:tracePt t="13901" x="7613650" y="1381125"/>
          <p14:tracePt t="13921" x="7613650" y="1392238"/>
          <p14:tracePt t="13929" x="7613650" y="1401763"/>
          <p14:tracePt t="13951" x="7613650" y="1411288"/>
          <p14:tracePt t="13972" x="7604125" y="1411288"/>
          <p14:tracePt t="13980" x="7593013" y="1422400"/>
          <p14:tracePt t="13986" x="7562850" y="1431925"/>
          <p14:tracePt t="13995" x="7493000" y="1441450"/>
          <p14:tracePt t="14000" x="7421563" y="1452563"/>
          <p14:tracePt t="14005" x="7351713" y="1462088"/>
          <p14:tracePt t="14015" x="7310438" y="1462088"/>
          <p14:tracePt t="14021" x="7291388" y="1462088"/>
          <p14:tracePt t="14030" x="7270750" y="1462088"/>
          <p14:tracePt t="14035" x="7250113" y="1462088"/>
          <p14:tracePt t="14045" x="7231063" y="1462088"/>
          <p14:tracePt t="14050" x="7219950" y="1462088"/>
          <p14:tracePt t="14061" x="7210425" y="1462088"/>
          <p14:tracePt t="14065" x="7200900" y="1462088"/>
          <p14:tracePt t="14071" x="7189788" y="1462088"/>
          <p14:tracePt t="14080" x="7159625" y="1462088"/>
          <p14:tracePt t="14085" x="7138988" y="1462088"/>
          <p14:tracePt t="14095" x="7108825" y="1462088"/>
          <p14:tracePt t="14100" x="7078663" y="1462088"/>
          <p14:tracePt t="14111" x="7048500" y="1462088"/>
          <p14:tracePt t="14115" x="7018338" y="1462088"/>
          <p14:tracePt t="14120" x="6988175" y="1462088"/>
          <p14:tracePt t="14130" x="6958013" y="1462088"/>
          <p14:tracePt t="14145" x="6907213" y="1462088"/>
          <p14:tracePt t="14150" x="6897688" y="1462088"/>
          <p14:tracePt t="14161" x="6877050" y="1462088"/>
          <p14:tracePt t="14165" x="6867525" y="1462088"/>
          <p14:tracePt t="14178" x="6846888" y="1452563"/>
          <p14:tracePt t="14195" x="6837363" y="1452563"/>
          <p14:tracePt t="14200" x="6827838" y="1452563"/>
          <p14:tracePt t="14261" x="6837363" y="1452563"/>
          <p14:tracePt t="14274" x="6858000" y="1452563"/>
          <p14:tracePt t="14282" x="6897688" y="1452563"/>
          <p14:tracePt t="14291" x="6918325" y="1452563"/>
          <p14:tracePt t="14300" x="6927850" y="1452563"/>
          <p14:tracePt t="14305" x="6958013" y="1452563"/>
          <p14:tracePt t="14311" x="6967538" y="1452563"/>
          <p14:tracePt t="14328" x="6978650" y="1441450"/>
          <p14:tracePt t="14335" x="6988175" y="1441450"/>
          <p14:tracePt t="14345" x="7008813" y="1431925"/>
          <p14:tracePt t="14350" x="7018338" y="1422400"/>
          <p14:tracePt t="14356" x="7029450" y="1411288"/>
          <p14:tracePt t="14361" x="7038975" y="1401763"/>
          <p14:tracePt t="14381" x="7048500" y="1401763"/>
          <p14:tracePt t="14395" x="7059613" y="1392238"/>
          <p14:tracePt t="14405" x="7059613" y="1381125"/>
          <p14:tracePt t="14470" x="7069138" y="1381125"/>
          <p14:tracePt t="14495" x="7078663" y="1381125"/>
          <p14:tracePt t="14500" x="7089775" y="1381125"/>
          <p14:tracePt t="14515" x="7099300" y="1371600"/>
          <p14:tracePt t="14541" x="7108825" y="1362075"/>
          <p14:tracePt t="14546" x="7108825" y="1350963"/>
          <p14:tracePt t="14610" x="7099300" y="1341438"/>
          <p14:tracePt t="14620" x="7089775" y="1331913"/>
          <p14:tracePt t="14626" x="7069138" y="1331913"/>
          <p14:tracePt t="14631" x="7069138" y="1320800"/>
          <p14:tracePt t="14646" x="7059613" y="1301750"/>
          <p14:tracePt t="14662" x="7059613" y="1290638"/>
          <p14:tracePt t="14680" x="7059613" y="1281113"/>
          <p14:tracePt t="14705" x="7078663" y="1281113"/>
          <p14:tracePt t="14711" x="7099300" y="1281113"/>
          <p14:tracePt t="14721" x="7129463" y="1270000"/>
          <p14:tracePt t="14728" x="7159625" y="1270000"/>
          <p14:tracePt t="14735" x="7180263" y="1270000"/>
          <p14:tracePt t="14744" x="7189788" y="1270000"/>
          <p14:tracePt t="14750" x="7219950" y="1270000"/>
          <p14:tracePt t="14755" x="7240588" y="1270000"/>
          <p14:tracePt t="14762" x="7250113" y="1260475"/>
          <p14:tracePt t="14770" x="7261225" y="1260475"/>
          <p14:tracePt t="14780" x="7270750" y="1250950"/>
          <p14:tracePt t="14785" x="7291388" y="1250950"/>
          <p14:tracePt t="14791" x="7321550" y="1209675"/>
          <p14:tracePt t="14800" x="7342188" y="1200150"/>
          <p14:tracePt t="14805" x="7372350" y="1190625"/>
          <p14:tracePt t="14815" x="7381875" y="1179513"/>
          <p14:tracePt t="14821" x="7402513" y="1179513"/>
          <p14:tracePt t="14831" x="7412038" y="1169988"/>
          <p14:tracePt t="14835" x="7432675" y="1260475"/>
          <p14:tracePt t="15156" x="7493000" y="1230313"/>
          <p14:tracePt t="15164" x="7593013" y="1190625"/>
          <p14:tracePt t="15172" x="7613650" y="1169988"/>
          <p14:tracePt t="15182" x="7664450" y="1149350"/>
          <p14:tracePt t="15186" x="7683500" y="1139825"/>
          <p14:tracePt t="15190" x="7715250" y="1139825"/>
          <p14:tracePt t="15200" x="7734300" y="1130300"/>
          <p14:tracePt t="15205" x="7745413" y="1130300"/>
          <p14:tracePt t="15215" x="7764463" y="1130300"/>
          <p14:tracePt t="15230" x="7775575" y="1130300"/>
          <p14:tracePt t="15270" x="7785100" y="1119188"/>
          <p14:tracePt t="15280" x="7794625" y="1109663"/>
          <p14:tracePt t="15285" x="7794625" y="1089025"/>
          <p14:tracePt t="15296" x="7805738" y="1079500"/>
          <p14:tracePt t="15300" x="7805738" y="1068388"/>
          <p14:tracePt t="15311" x="7815263" y="1058863"/>
          <p14:tracePt t="15315" x="7824788" y="1058863"/>
          <p14:tracePt t="15322" x="7845425" y="1049338"/>
          <p14:tracePt t="15330" x="7854950" y="1038225"/>
          <p14:tracePt t="15340" x="7886700" y="1038225"/>
          <p14:tracePt t="15345" x="7916863" y="1038225"/>
          <p14:tracePt t="15350" x="7935913" y="1038225"/>
          <p14:tracePt t="15362" x="7956550" y="1049338"/>
          <p14:tracePt t="15365" x="7977188" y="1058863"/>
          <p14:tracePt t="15379" x="7996238" y="1058863"/>
          <p14:tracePt t="15381" x="8007350" y="1068388"/>
          <p14:tracePt t="15390" x="8026400" y="1079500"/>
          <p14:tracePt t="15410" x="8037513" y="1079500"/>
          <p14:tracePt t="15422" x="8058150" y="1079500"/>
          <p14:tracePt t="15430" x="8067675" y="1079500"/>
          <p14:tracePt t="15440" x="8088313" y="1068388"/>
          <p14:tracePt t="15445" x="8097838" y="1068388"/>
          <p14:tracePt t="15455" x="8128000" y="1049338"/>
          <p14:tracePt t="15461" x="8158163" y="1049338"/>
          <p14:tracePt t="15470" x="8188325" y="1038225"/>
          <p14:tracePt t="15479" x="8229600" y="1028700"/>
          <p14:tracePt t="15481" x="8269288" y="1028700"/>
          <p14:tracePt t="15491" x="8308975" y="1028700"/>
          <p14:tracePt t="15500" x="8329613" y="1028700"/>
          <p14:tracePt t="15505" x="8350250" y="1028700"/>
          <p14:tracePt t="15511" x="8380413" y="1028700"/>
          <p14:tracePt t="15522" x="8389938" y="1028700"/>
          <p14:tracePt t="15529" x="8401050" y="1028700"/>
          <p14:tracePt t="15535" x="8410575" y="1028700"/>
          <p14:tracePt t="15540" x="8431213" y="1028700"/>
          <p14:tracePt t="15550" x="8440738" y="1028700"/>
          <p14:tracePt t="15555" x="8461375" y="1019175"/>
          <p14:tracePt t="15562" x="8470900" y="1008063"/>
          <p14:tracePt t="15570" x="8521700" y="998538"/>
          <p14:tracePt t="15581" x="8572500" y="968375"/>
          <p14:tracePt t="15585" x="8642350" y="927100"/>
          <p14:tracePt t="15591" x="8702675" y="908050"/>
          <p14:tracePt t="15600" x="8732838" y="887413"/>
          <p14:tracePt t="15606" x="8753475" y="877888"/>
          <p14:tracePt t="15615" x="8793163" y="857250"/>
          <p14:tracePt t="15621" x="8813800" y="847725"/>
          <p14:tracePt t="15631" x="8823325" y="836613"/>
          <p14:tracePt t="15635" x="8843963" y="827088"/>
          <p14:tracePt t="15640" x="8864600" y="817563"/>
          <p14:tracePt t="15650" x="8874125" y="817563"/>
          <p14:tracePt t="15655" x="8883650" y="817563"/>
          <p14:tracePt t="15665" x="8904288" y="817563"/>
          <p14:tracePt t="15670" x="8924925" y="817563"/>
          <p14:tracePt t="15685" x="8934450" y="817563"/>
          <p14:tracePt t="15695" x="8945563" y="817563"/>
          <p14:tracePt t="15700" x="8955088" y="817563"/>
          <p14:tracePt t="15711" x="8994775" y="806450"/>
          <p14:tracePt t="15715" x="9015413" y="796925"/>
          <p14:tracePt t="15720" x="9045575" y="766763"/>
          <p14:tracePt t="15731" x="9105900" y="736600"/>
          <p14:tracePt t="15735" x="9126538" y="715963"/>
          <p14:tracePt t="15745" x="9166225" y="695325"/>
          <p14:tracePt t="15750" x="9186863" y="676275"/>
          <p14:tracePt t="15762" x="9196388" y="665163"/>
          <p14:tracePt t="15767" x="9217025" y="655638"/>
          <p14:tracePt t="15780" x="9256713" y="655638"/>
          <p14:tracePt t="15800" x="9267825" y="655638"/>
          <p14:tracePt t="15815" x="9277350" y="655638"/>
          <p14:tracePt t="15840" x="9297988" y="655638"/>
          <p14:tracePt t="15846" x="9328150" y="646113"/>
          <p14:tracePt t="15855" x="9358313" y="646113"/>
          <p14:tracePt t="15862" x="9418638" y="635000"/>
          <p14:tracePt t="15870" x="9439275" y="625475"/>
          <p14:tracePt t="15880" x="9478963" y="615950"/>
          <p14:tracePt t="15892" x="9499600" y="604838"/>
          <p14:tracePt t="15912" x="9509125" y="604838"/>
          <p14:tracePt t="15940" x="9520238" y="604838"/>
          <p14:tracePt t="15950" x="9529763" y="604838"/>
          <p14:tracePt t="15962" x="9550400" y="595313"/>
          <p14:tracePt t="15980" x="9559925" y="584200"/>
          <p14:tracePt t="15985" x="9580563" y="584200"/>
          <p14:tracePt t="16000" x="9599613" y="584200"/>
          <p14:tracePt t="16005" x="9620250" y="574675"/>
          <p14:tracePt t="16015" x="9650413" y="565150"/>
          <p14:tracePt t="16020" x="9671050" y="565150"/>
          <p14:tracePt t="16031" x="9691688" y="565150"/>
          <p14:tracePt t="16035" x="9710738" y="565150"/>
          <p14:tracePt t="16040" x="9740900" y="565150"/>
          <p14:tracePt t="16050" x="9761538" y="565150"/>
          <p14:tracePt t="16055" x="9771063" y="554038"/>
          <p14:tracePt t="16065" x="9782175" y="544513"/>
          <p14:tracePt t="16070" x="9801225" y="534988"/>
          <p14:tracePt t="16080" x="9821863" y="534988"/>
          <p14:tracePt t="16096" x="9832975" y="514350"/>
          <p14:tracePt t="16100" x="9842500" y="514350"/>
          <p14:tracePt t="16112" x="9852025" y="504825"/>
          <p14:tracePt t="16120" x="9863138" y="504825"/>
          <p14:tracePt t="16130" x="9882188" y="504825"/>
          <p14:tracePt t="16147" x="9902825" y="504825"/>
          <p14:tracePt t="16150" x="9912350" y="504825"/>
          <p14:tracePt t="16162" x="9923463" y="504825"/>
          <p14:tracePt t="16165" x="9942513" y="504825"/>
          <p14:tracePt t="16180" x="9983788" y="504825"/>
          <p14:tracePt t="16181" x="10044113" y="493713"/>
          <p14:tracePt t="16190" x="10083800" y="493713"/>
          <p14:tracePt t="16196" x="10134600" y="484188"/>
          <p14:tracePt t="16200" x="10155238" y="463550"/>
          <p14:tracePt t="16213" x="10175875" y="433388"/>
          <p14:tracePt t="16215" x="10206038" y="412750"/>
          <p14:tracePt t="16229" x="10215563" y="412750"/>
          <p14:tracePt t="16230" x="10225088" y="382588"/>
          <p14:tracePt t="16240" x="10236200" y="363538"/>
          <p14:tracePt t="16246" x="10245725" y="363538"/>
          <p14:tracePt t="16255" x="10245725" y="352425"/>
          <p14:tracePt t="16270" x="10245725" y="342900"/>
          <p14:tracePt t="16280" x="10266363" y="342900"/>
          <p14:tracePt t="16290" x="10275888" y="342900"/>
          <p14:tracePt t="16305" x="10285413" y="342900"/>
          <p14:tracePt t="16312" x="10296525" y="342900"/>
          <p14:tracePt t="16320" x="10306050" y="342900"/>
          <p14:tracePt t="16329" x="10326688" y="342900"/>
          <p14:tracePt t="16335" x="10347325" y="342900"/>
          <p14:tracePt t="16340" x="10356850" y="342900"/>
          <p14:tracePt t="16350" x="10366375" y="342900"/>
          <p14:tracePt t="16355" x="10387013" y="342900"/>
          <p14:tracePt t="16362" x="10396538" y="342900"/>
          <p14:tracePt t="16386" x="10396538" y="333375"/>
          <p14:tracePt t="16392" x="10407650" y="333375"/>
          <p14:tracePt t="16401" x="10417175" y="322263"/>
          <p14:tracePt t="16406" x="10417175" y="312738"/>
          <p14:tracePt t="16416" x="10426700" y="303213"/>
          <p14:tracePt t="16421" x="10437813" y="312738"/>
          <p14:tracePt t="16786" x="10456863" y="312738"/>
          <p14:tracePt t="16792" x="10467975" y="303213"/>
          <p14:tracePt t="16802" x="10477500" y="292100"/>
          <p14:tracePt t="16806" x="10487025" y="292100"/>
          <p14:tracePt t="16951" x="10507663" y="292100"/>
          <p14:tracePt t="16966" x="10518775" y="292100"/>
          <p14:tracePt t="16983" x="10528300" y="292100"/>
          <p14:tracePt t="16996" x="10537825" y="292100"/>
          <p14:tracePt t="17006" x="10548938" y="292100"/>
          <p14:tracePt t="17026" x="10558463" y="292100"/>
          <p14:tracePt t="17040" x="10558463" y="303213"/>
          <p14:tracePt t="17060" x="10558463" y="312738"/>
          <p14:tracePt t="17162" x="10558463" y="322263"/>
          <p14:tracePt t="17177" x="10558463" y="333375"/>
          <p14:tracePt t="17191" x="10558463" y="342900"/>
          <p14:tracePt t="17216" x="10558463" y="352425"/>
          <p14:tracePt t="17223" x="10558463" y="363538"/>
          <p14:tracePt t="17236" x="10558463" y="373063"/>
          <p14:tracePt t="17250" x="10548938" y="382588"/>
          <p14:tracePt t="17265" x="10537825" y="393700"/>
          <p14:tracePt t="17282" x="10528300" y="403225"/>
          <p14:tracePt t="17286" x="10528300" y="412750"/>
          <p14:tracePt t="17297" x="10518775" y="444500"/>
          <p14:tracePt t="17300" x="10507663" y="454025"/>
          <p14:tracePt t="17314" x="10498138" y="463550"/>
          <p14:tracePt t="17316" x="10487025" y="474663"/>
          <p14:tracePt t="17331" x="10477500" y="493713"/>
          <p14:tracePt t="17337" x="10467975" y="504825"/>
          <p14:tracePt t="17347" x="10467975" y="514350"/>
          <p14:tracePt t="17351" x="10447338" y="523875"/>
          <p14:tracePt t="17364" x="10426700" y="534988"/>
          <p14:tracePt t="17366" x="10417175" y="544513"/>
          <p14:tracePt t="17376" x="10396538" y="554038"/>
          <p14:tracePt t="17390" x="10377488" y="574675"/>
          <p14:tracePt t="17397" x="10366375" y="584200"/>
          <p14:tracePt t="17401" x="10356850" y="595313"/>
          <p14:tracePt t="17414" x="10347325" y="615950"/>
          <p14:tracePt t="17415" x="10326688" y="625475"/>
          <p14:tracePt t="17426" x="10306050" y="646113"/>
          <p14:tracePt t="17431" x="10285413" y="665163"/>
          <p14:tracePt t="17440" x="10285413" y="676275"/>
          <p14:tracePt t="17447" x="10275888" y="685800"/>
          <p14:tracePt t="17463" x="10266363" y="695325"/>
          <p14:tracePt t="17470" x="10255250" y="706438"/>
          <p14:tracePt t="17476" x="10255250" y="715963"/>
          <p14:tracePt t="17481" x="10245725" y="715963"/>
          <p14:tracePt t="17490" x="10236200" y="725488"/>
          <p14:tracePt t="17505" x="10225088" y="725488"/>
          <p14:tracePt t="17520" x="10225088" y="736600"/>
          <p14:tracePt t="17526" x="10215563" y="746125"/>
          <p14:tracePt t="17540" x="10194925" y="755650"/>
          <p14:tracePt t="17551" x="10175875" y="776288"/>
          <p14:tracePt t="17555" x="10155238" y="796925"/>
          <p14:tracePt t="17564" x="10134600" y="806450"/>
          <p14:tracePt t="17570" x="10113963" y="817563"/>
          <p14:tracePt t="17576" x="10083800" y="836613"/>
          <p14:tracePt t="17586" x="10064750" y="857250"/>
          <p14:tracePt t="17590" x="10044113" y="866775"/>
          <p14:tracePt t="17601" x="10013950" y="866775"/>
          <p14:tracePt t="17605" x="10004425" y="866775"/>
          <p14:tracePt t="17616" x="9983788" y="877888"/>
          <p14:tracePt t="17620" x="9972675" y="877888"/>
          <p14:tracePt t="17631" x="9953625" y="877888"/>
          <p14:tracePt t="17635" x="9932988" y="887413"/>
          <p14:tracePt t="17640" x="9912350" y="896938"/>
          <p14:tracePt t="17651" x="9882188" y="917575"/>
          <p14:tracePt t="17655" x="9852025" y="938213"/>
          <p14:tracePt t="17666" x="9821863" y="947738"/>
          <p14:tracePt t="17670" x="9752013" y="968375"/>
          <p14:tracePt t="17680" x="9701213" y="977900"/>
          <p14:tracePt t="17685" x="9650413" y="989013"/>
          <p14:tracePt t="17698" x="9599613" y="998538"/>
          <p14:tracePt t="17701" x="9569450" y="1028700"/>
          <p14:tracePt t="17714" x="9550400" y="1028700"/>
          <p14:tracePt t="17715" x="9520238" y="1028700"/>
          <p14:tracePt t="17720" x="9509125" y="1038225"/>
          <p14:tracePt t="17731" x="9490075" y="1049338"/>
          <p14:tracePt t="17735" x="9478963" y="1049338"/>
          <p14:tracePt t="17747" x="9459913" y="1049338"/>
          <p14:tracePt t="17751" x="9448800" y="1049338"/>
          <p14:tracePt t="17764" x="9418638" y="1058863"/>
          <p14:tracePt t="17766" x="9398000" y="1058863"/>
          <p14:tracePt t="17776" x="9367838" y="1068388"/>
          <p14:tracePt t="17782" x="9358313" y="1079500"/>
          <p14:tracePt t="17790" x="9337675" y="1079500"/>
          <p14:tracePt t="17797" x="9328150" y="1079500"/>
          <p14:tracePt t="17800" x="9318625" y="1098550"/>
          <p14:tracePt t="17813" x="9297988" y="1098550"/>
          <p14:tracePt t="17815" x="9288463" y="1109663"/>
          <p14:tracePt t="17825" x="9277350" y="1109663"/>
          <p14:tracePt t="17830" x="9267825" y="1119188"/>
          <p14:tracePt t="17846" x="9256713" y="1119188"/>
          <p14:tracePt t="17855" x="9247188" y="1119188"/>
          <p14:tracePt t="17862" x="9237663" y="1119188"/>
          <p14:tracePt t="17870" x="9237663" y="1130300"/>
          <p14:tracePt t="17875" x="9226550" y="1130300"/>
          <p14:tracePt t="17890" x="9217025" y="1130300"/>
          <p14:tracePt t="17895" x="9207500" y="1130300"/>
          <p14:tracePt t="17912" x="9196388" y="1130300"/>
          <p14:tracePt t="17920" x="9186863" y="1139825"/>
          <p14:tracePt t="17925" x="9186863" y="1149350"/>
          <p14:tracePt t="17931" x="9177338" y="1149350"/>
          <p14:tracePt t="17940" x="9166225" y="1160463"/>
          <p14:tracePt t="17955" x="9156700" y="1169988"/>
          <p14:tracePt t="17962" x="9156700" y="1179513"/>
          <p14:tracePt t="17970" x="9147175" y="1179513"/>
          <p14:tracePt t="17975" x="9147175" y="1190625"/>
          <p14:tracePt t="17985" x="9136063" y="1200150"/>
          <p14:tracePt t="18000" x="9136063" y="1220788"/>
          <p14:tracePt t="18005" x="9126538" y="1220788"/>
          <p14:tracePt t="18012" x="9126538" y="1230313"/>
          <p14:tracePt t="18035" x="9126538" y="1239838"/>
          <p14:tracePt t="18166" x="9126538" y="1209675"/>
          <p14:tracePt t="18181" x="9136063" y="1209675"/>
          <p14:tracePt t="18552" x="9126538" y="1220788"/>
          <p14:tracePt t="18563" x="9066213" y="1239838"/>
          <p14:tracePt t="18566" x="8934450" y="1270000"/>
          <p14:tracePt t="18572" x="8763000" y="1311275"/>
          <p14:tracePt t="18583" x="8682038" y="1331913"/>
          <p14:tracePt t="18593" x="8572500" y="1350963"/>
          <p14:tracePt t="18598" x="8440738" y="1362075"/>
          <p14:tracePt t="18602" x="8167688" y="1371600"/>
          <p14:tracePt t="18614" x="8137525" y="1371600"/>
          <p14:tracePt t="18616" x="8077200" y="1371600"/>
          <p14:tracePt t="18625" x="7996238" y="1371600"/>
          <p14:tracePt t="18630" x="7926388" y="1371600"/>
          <p14:tracePt t="18640" x="7854950" y="1362075"/>
          <p14:tracePt t="18647" x="7785100" y="1350963"/>
          <p14:tracePt t="18650" x="7754938" y="1350963"/>
          <p14:tracePt t="18663" x="7724775" y="1341438"/>
          <p14:tracePt t="18670" x="7715250" y="1331913"/>
          <p14:tracePt t="18675" x="7704138" y="1320800"/>
          <p14:tracePt t="18680" x="7694613" y="1301750"/>
          <p14:tracePt t="18690" x="7683500" y="1301750"/>
          <p14:tracePt t="18705" x="7673975" y="1290638"/>
          <p14:tracePt t="18720" x="7673975" y="1281113"/>
          <p14:tracePt t="18730" x="7673975" y="1270000"/>
          <p14:tracePt t="18761" x="7664450" y="1270000"/>
          <p14:tracePt t="18770" x="7643813" y="1260475"/>
          <p14:tracePt t="18775" x="7593013" y="1239838"/>
          <p14:tracePt t="18786" x="7523163" y="1230313"/>
          <p14:tracePt t="18790" x="7402513" y="1209675"/>
          <p14:tracePt t="18801" x="7331075" y="1200150"/>
          <p14:tracePt t="18805" x="7280275" y="1190625"/>
          <p14:tracePt t="18814" x="7250113" y="1190625"/>
          <p14:tracePt t="18820" x="7219950" y="1190625"/>
          <p14:tracePt t="18831" x="7189788" y="1169988"/>
          <p14:tracePt t="18835" x="7180263" y="1160463"/>
          <p14:tracePt t="18840" x="7170738" y="1160463"/>
          <p14:tracePt t="18850" x="7159625" y="1160463"/>
          <p14:tracePt t="18855" x="7150100" y="1160463"/>
          <p14:tracePt t="18871" x="7138988" y="1160463"/>
          <p14:tracePt t="18880" x="7129463" y="1160463"/>
          <p14:tracePt t="18885" x="7119938" y="1160463"/>
          <p14:tracePt t="18900" x="7108825" y="1160463"/>
          <p14:tracePt t="18915" x="7099300" y="1160463"/>
          <p14:tracePt t="18920" x="7078663" y="1160463"/>
          <p14:tracePt t="18930" x="7059613" y="1149350"/>
          <p14:tracePt t="18935" x="7048500" y="1139825"/>
          <p14:tracePt t="18947" x="7038975" y="1139825"/>
          <p14:tracePt t="18950" x="7029450" y="1139825"/>
          <p14:tracePt t="18963" x="7018338" y="1130300"/>
          <p14:tracePt t="18966" x="7008813" y="1130300"/>
          <p14:tracePt t="18981" x="6999288" y="1130300"/>
          <p14:tracePt t="18999" x="6988175" y="1130300"/>
          <p14:tracePt t="19226" x="6999288" y="1130300"/>
          <p14:tracePt t="19273" x="7008813" y="1130300"/>
          <p14:tracePt t="19286" x="7029450" y="1130300"/>
          <p14:tracePt t="19293" x="7048500" y="1130300"/>
          <p14:tracePt t="19303" x="7059613" y="1130300"/>
          <p14:tracePt t="19307" x="7069138" y="1130300"/>
          <p14:tracePt t="19317" x="7089775" y="1130300"/>
          <p14:tracePt t="19320" x="7099300" y="1130300"/>
          <p14:tracePt t="19332" x="7108825" y="1130300"/>
          <p14:tracePt t="19335" x="7129463" y="1130300"/>
          <p14:tracePt t="19350" x="7138988" y="1130300"/>
          <p14:tracePt t="19361" x="7150100" y="1130300"/>
          <p14:tracePt t="19385" x="7159625" y="1130300"/>
          <p14:tracePt t="19400" x="7180263" y="1130300"/>
          <p14:tracePt t="19411" x="7189788" y="1130300"/>
          <p14:tracePt t="19415" x="7200900" y="1130300"/>
          <p14:tracePt t="19425" x="7219950" y="1119188"/>
          <p14:tracePt t="19431" x="7250113" y="1109663"/>
          <p14:tracePt t="19441" x="7280275" y="1098550"/>
          <p14:tracePt t="19448" x="7300913" y="1098550"/>
          <p14:tracePt t="19450" x="7321550" y="1098550"/>
          <p14:tracePt t="19461" x="7342188" y="1098550"/>
          <p14:tracePt t="19465" x="7351713" y="1098550"/>
          <p14:tracePt t="19475" x="7361238" y="1098550"/>
          <p14:tracePt t="19481" x="7372350" y="1109663"/>
          <p14:tracePt t="19505" x="7391400" y="1109663"/>
          <p14:tracePt t="19620" x="7402513" y="1109663"/>
          <p14:tracePt t="19665" x="7412038" y="1109663"/>
          <p14:tracePt t="19670" x="7421563" y="1109663"/>
          <p14:tracePt t="19680" x="7442200" y="1109663"/>
          <p14:tracePt t="19685" x="7462838" y="1098550"/>
          <p14:tracePt t="19691" x="7472363" y="1089025"/>
          <p14:tracePt t="19700" x="7493000" y="1089025"/>
          <p14:tracePt t="19706" x="7513638" y="1068388"/>
          <p14:tracePt t="19716" x="7553325" y="1068388"/>
          <p14:tracePt t="19721" x="7583488" y="1058863"/>
          <p14:tracePt t="19732" x="7623175" y="1049338"/>
          <p14:tracePt t="19736" x="7653338" y="1049338"/>
          <p14:tracePt t="19749" x="7694613" y="1049338"/>
          <p14:tracePt t="19750" x="7724775" y="1049338"/>
          <p14:tracePt t="19760" x="7745413" y="1049338"/>
          <p14:tracePt t="19766" x="7775575" y="1049338"/>
          <p14:tracePt t="19770" x="7794625" y="1049338"/>
          <p14:tracePt t="19782" x="7805738" y="1049338"/>
          <p14:tracePt t="19785" x="7835900" y="1049338"/>
          <p14:tracePt t="19800" x="7886700" y="1028700"/>
          <p14:tracePt t="19810" x="7935913" y="1028700"/>
          <p14:tracePt t="19815" x="7986713" y="1019175"/>
          <p14:tracePt t="19825" x="8047038" y="1008063"/>
          <p14:tracePt t="19832" x="8077200" y="989013"/>
          <p14:tracePt t="19840" x="8107363" y="989013"/>
          <p14:tracePt t="19849" x="8128000" y="977900"/>
          <p14:tracePt t="19850" x="8148638" y="977900"/>
          <p14:tracePt t="19860" x="8167688" y="977900"/>
          <p14:tracePt t="19865" x="8178800" y="977900"/>
          <p14:tracePt t="19875" x="8188325" y="977900"/>
          <p14:tracePt t="19882" x="8197850" y="977900"/>
          <p14:tracePt t="19898" x="8218488" y="977900"/>
          <p14:tracePt t="19900" x="8239125" y="977900"/>
          <p14:tracePt t="19910" x="8248650" y="977900"/>
          <p14:tracePt t="19921" x="8259763" y="977900"/>
          <p14:tracePt t="19925" x="8278813" y="977900"/>
          <p14:tracePt t="19932" x="8299450" y="977900"/>
          <p14:tracePt t="19940" x="8329613" y="977900"/>
          <p14:tracePt t="19949" x="8380413" y="977900"/>
          <p14:tracePt t="19955" x="8420100" y="968375"/>
          <p14:tracePt t="19960" x="8461375" y="968375"/>
          <p14:tracePt t="19970" x="8491538" y="958850"/>
          <p14:tracePt t="19984" x="8521700" y="938213"/>
          <p14:tracePt t="19991" x="8540750" y="938213"/>
          <p14:tracePt t="20001" x="8561388" y="927100"/>
          <p14:tracePt t="20010" x="8572500" y="927100"/>
          <p14:tracePt t="20025" x="8582025" y="917575"/>
          <p14:tracePt t="20036" x="8591550" y="917575"/>
          <p14:tracePt t="20040" x="8602663" y="908050"/>
          <p14:tracePt t="20051" x="8612188" y="896938"/>
          <p14:tracePt t="20055" x="8642350" y="896938"/>
          <p14:tracePt t="20060" x="8702675" y="877888"/>
          <p14:tracePt t="20070" x="8774113" y="857250"/>
          <p14:tracePt t="20082" x="8804275" y="847725"/>
          <p14:tracePt t="20085" x="8853488" y="827088"/>
          <p14:tracePt t="20091" x="8874125" y="827088"/>
          <p14:tracePt t="20100" x="8883650" y="817563"/>
          <p14:tracePt t="20106" x="8904288" y="817563"/>
          <p14:tracePt t="20115" x="8924925" y="817563"/>
          <p14:tracePt t="20121" x="8934450" y="817563"/>
          <p14:tracePt t="20132" x="8945563" y="817563"/>
          <p14:tracePt t="20140" x="8955088" y="817563"/>
          <p14:tracePt t="20166" x="8964613" y="806450"/>
          <p14:tracePt t="20170" x="8985250" y="796925"/>
          <p14:tracePt t="20182" x="8994775" y="796925"/>
          <p14:tracePt t="20185" x="9015413" y="776288"/>
          <p14:tracePt t="20199" x="9045575" y="746125"/>
          <p14:tracePt t="20201" x="9105900" y="725488"/>
          <p14:tracePt t="20210" x="9156700" y="715963"/>
          <p14:tracePt t="20215" x="9196388" y="695325"/>
          <p14:tracePt t="20227" x="9226550" y="685800"/>
          <p14:tracePt t="20232" x="9256713" y="676275"/>
          <p14:tracePt t="20240" x="9267825" y="676275"/>
          <p14:tracePt t="20250" x="9297988" y="665163"/>
          <p14:tracePt t="20260" x="9307513" y="665163"/>
          <p14:tracePt t="20265" x="9328150" y="665163"/>
          <p14:tracePt t="20291" x="9337675" y="665163"/>
          <p14:tracePt t="20300" x="9348788" y="655638"/>
          <p14:tracePt t="20320" x="9367838" y="646113"/>
          <p14:tracePt t="20325" x="9398000" y="635000"/>
          <p14:tracePt t="20332" x="9428163" y="615950"/>
          <p14:tracePt t="20340" x="9469438" y="595313"/>
          <p14:tracePt t="20349" x="9509125" y="565150"/>
          <p14:tracePt t="20355" x="9529763" y="554038"/>
          <p14:tracePt t="20360" x="9550400" y="554038"/>
          <p14:tracePt t="20370" x="9569450" y="544513"/>
          <p14:tracePt t="20376" x="9580563" y="534988"/>
          <p14:tracePt t="20382" x="9590088" y="534988"/>
          <p14:tracePt t="20391" x="9599613" y="534988"/>
          <p14:tracePt t="20401" x="9620250" y="534988"/>
          <p14:tracePt t="20420" x="9631363" y="534988"/>
          <p14:tracePt t="20470" x="9640888" y="534988"/>
          <p14:tracePt t="20505" x="9650413" y="534988"/>
          <p14:tracePt t="20530" x="9661525" y="534988"/>
          <p14:tracePt t="20535" x="9680575" y="534988"/>
          <p14:tracePt t="20550" x="9701213" y="523875"/>
          <p14:tracePt t="20561" x="9710738" y="523875"/>
          <p14:tracePt t="20566" x="9721850" y="523875"/>
          <p14:tracePt t="20570" x="9740900" y="523875"/>
          <p14:tracePt t="20582" x="9761538" y="523875"/>
          <p14:tracePt t="20585" x="9801225" y="523875"/>
          <p14:tracePt t="20599" x="9832975" y="523875"/>
          <p14:tracePt t="20600" x="9852025" y="514350"/>
          <p14:tracePt t="20610" x="9872663" y="493713"/>
          <p14:tracePt t="20616" x="9902825" y="493713"/>
          <p14:tracePt t="20620" x="9923463" y="474663"/>
          <p14:tracePt t="20632" x="9942513" y="463550"/>
          <p14:tracePt t="20640" x="9983788" y="454025"/>
          <p14:tracePt t="20651" x="10034588" y="403225"/>
          <p14:tracePt t="20666" x="10083800" y="382588"/>
          <p14:tracePt t="20676" x="10104438" y="382588"/>
          <p14:tracePt t="20682" x="10125075" y="373063"/>
          <p14:tracePt t="20690" x="10134600" y="373063"/>
          <p14:tracePt t="20699" x="10164763" y="373063"/>
          <p14:tracePt t="20701" x="10175875" y="373063"/>
          <p14:tracePt t="20710" x="10194925" y="373063"/>
          <p14:tracePt t="20720" x="10206038" y="373063"/>
          <p14:tracePt t="20725" x="10225088" y="373063"/>
          <p14:tracePt t="20732" x="10245725" y="373063"/>
          <p14:tracePt t="20740" x="10266363" y="373063"/>
          <p14:tracePt t="20749" x="10275888" y="373063"/>
          <p14:tracePt t="20755" x="10285413" y="363538"/>
          <p14:tracePt t="20761" x="10296525" y="363538"/>
          <p14:tracePt t="20770" x="10306050" y="363538"/>
          <p14:tracePt t="20782" x="10315575" y="363538"/>
          <p14:tracePt t="20799" x="10326688" y="342900"/>
          <p14:tracePt t="20820" x="10336213" y="342900"/>
          <p14:tracePt t="20835" x="10347325" y="333375"/>
          <p14:tracePt t="20840" x="10366375" y="333375"/>
          <p14:tracePt t="20851" x="10377488" y="333375"/>
          <p14:tracePt t="20855" x="10396538" y="333375"/>
          <p14:tracePt t="20861" x="10417175" y="322263"/>
          <p14:tracePt t="20870" x="10426700" y="322263"/>
          <p14:tracePt t="20875" x="10437813" y="322263"/>
          <p14:tracePt t="20885" x="10456863" y="322263"/>
          <p14:tracePt t="20890" x="10477500" y="322263"/>
          <p14:tracePt t="20905" x="10487025" y="322263"/>
          <p14:tracePt t="20920" x="10498138" y="322263"/>
          <p14:tracePt t="21031" x="10487025" y="333375"/>
          <p14:tracePt t="21047" x="10456863" y="333375"/>
          <p14:tracePt t="21054" x="10437813" y="352425"/>
          <p14:tracePt t="21062" x="10407650" y="352425"/>
          <p14:tracePt t="21067" x="10366375" y="363538"/>
          <p14:tracePt t="21075" x="10336213" y="382588"/>
          <p14:tracePt t="21082" x="10275888" y="393700"/>
          <p14:tracePt t="21090" x="10236200" y="423863"/>
          <p14:tracePt t="21099" x="10125075" y="454025"/>
          <p14:tracePt t="21100" x="10013950" y="484188"/>
          <p14:tracePt t="21110" x="9923463" y="514350"/>
          <p14:tracePt t="21116" x="9882188" y="554038"/>
          <p14:tracePt t="21126" x="9812338" y="584200"/>
          <p14:tracePt t="21132" x="9701213" y="625475"/>
          <p14:tracePt t="21141" x="9459913" y="676275"/>
          <p14:tracePt t="21149" x="9348788" y="695325"/>
          <p14:tracePt t="21155" x="9267825" y="715963"/>
          <p14:tracePt t="21160" x="9147175" y="746125"/>
          <p14:tracePt t="21170" x="8894763" y="755650"/>
          <p14:tracePt t="21175" x="8783638" y="796925"/>
          <p14:tracePt t="21183" x="8702675" y="817563"/>
          <p14:tracePt t="21190" x="8591550" y="827088"/>
          <p14:tracePt t="21196" x="8470900" y="847725"/>
          <p14:tracePt t="21205" x="8248650" y="866775"/>
          <p14:tracePt t="21211" x="8218488" y="877888"/>
          <p14:tracePt t="21220" x="8128000" y="908050"/>
          <p14:tracePt t="21225" x="8047038" y="927100"/>
          <p14:tracePt t="21235" x="7916863" y="938213"/>
          <p14:tracePt t="21242" x="7775575" y="968375"/>
          <p14:tracePt t="21250" x="7694613" y="989013"/>
          <p14:tracePt t="21255" x="7634288" y="1019175"/>
          <p14:tracePt t="21260" x="7562850" y="1049338"/>
          <p14:tracePt t="21270" x="7493000" y="1068388"/>
          <p14:tracePt t="21283" x="7331075" y="1098550"/>
          <p14:tracePt t="21286" x="7261225" y="1130300"/>
          <p14:tracePt t="21290" x="7200900" y="1149350"/>
          <p14:tracePt t="21300" x="7129463" y="1190625"/>
          <p14:tracePt t="21305" x="7089775" y="1220788"/>
          <p14:tracePt t="21316" x="7008813" y="1260475"/>
          <p14:tracePt t="21320" x="6888163" y="1311275"/>
          <p14:tracePt t="21333" x="6777038" y="1350963"/>
          <p14:tracePt t="21336" x="6705600" y="1381125"/>
          <p14:tracePt t="21341" x="6656388" y="1401763"/>
          <p14:tracePt t="21350" x="6584950" y="1441450"/>
          <p14:tracePt t="21355" x="6503988" y="1482725"/>
          <p14:tracePt t="21366" x="6392863" y="1522413"/>
          <p14:tracePt t="21370" x="6332538" y="1543050"/>
          <p14:tracePt t="21382" x="6262688" y="1552575"/>
          <p14:tracePt t="21386" x="6242050" y="1552575"/>
          <p14:tracePt t="21396" x="6211888" y="1563688"/>
          <p14:tracePt t="21400" x="6191250" y="1573213"/>
          <p14:tracePt t="21411" x="6161088" y="1582738"/>
          <p14:tracePt t="21420" x="6142038" y="1593850"/>
          <p14:tracePt t="21433" x="6121400" y="1593850"/>
          <p14:tracePt t="21436" x="6111875" y="1612900"/>
          <p14:tracePt t="21446" x="6091238" y="1624013"/>
          <p14:tracePt t="21450" x="6061075" y="1633538"/>
          <p14:tracePt t="21460" x="6030913" y="1654175"/>
          <p14:tracePt t="21467" x="6000750" y="1654175"/>
          <p14:tracePt t="21475" x="5970588" y="1674813"/>
          <p14:tracePt t="21483" x="5949950" y="1693863"/>
          <p14:tracePt t="21490" x="5940425" y="1693863"/>
          <p14:tracePt t="21496" x="5940425" y="1704975"/>
          <p14:tracePt t="21501" x="5929313" y="1704975"/>
          <p14:tracePt t="21510" x="5919788" y="1704975"/>
          <p14:tracePt t="21560" x="5929313" y="1704975"/>
          <p14:tracePt t="21570" x="5940425" y="1704975"/>
          <p14:tracePt t="21575" x="5949950" y="1704975"/>
          <p14:tracePt t="21583" x="5970588" y="1704975"/>
          <p14:tracePt t="21590" x="6000750" y="1704975"/>
          <p14:tracePt t="21596" x="6030913" y="1714500"/>
          <p14:tracePt t="21605" x="6049963" y="1724025"/>
          <p14:tracePt t="21610" x="6080125" y="1735138"/>
          <p14:tracePt t="21620" x="6091238" y="1744663"/>
          <p14:tracePt t="21626" x="6111875" y="1765300"/>
          <p14:tracePt t="21636" x="6121400" y="1774825"/>
          <p14:tracePt t="21641" x="6130925" y="1784350"/>
          <p14:tracePt t="21655" x="6142038" y="1784350"/>
          <p14:tracePt t="21660" x="6151563" y="1784350"/>
          <p14:tracePt t="21675" x="6161088" y="1784350"/>
          <p14:tracePt t="21685" x="6172200" y="1784350"/>
          <p14:tracePt t="21690" x="6211888" y="1774825"/>
          <p14:tracePt t="21700" x="6262688" y="1744663"/>
          <p14:tracePt t="21705" x="6373813" y="1714500"/>
          <p14:tracePt t="21716" x="6434138" y="1704975"/>
          <p14:tracePt t="21720" x="6473825" y="1693863"/>
          <p14:tracePt t="21733" x="6503988" y="1684338"/>
          <p14:tracePt t="21736" x="6524625" y="1684338"/>
          <p14:tracePt t="21740" x="6534150" y="1684338"/>
          <p14:tracePt t="21751" x="6554788" y="1684338"/>
          <p14:tracePt t="21755" x="6575425" y="1684338"/>
          <p14:tracePt t="21766" x="6584950" y="1684338"/>
          <p14:tracePt t="21770" x="6594475" y="1684338"/>
          <p14:tracePt t="21783" x="6605588" y="1684338"/>
          <p14:tracePt t="21820" x="6615113" y="1684338"/>
          <p14:tracePt t="21831" x="6615113" y="1674813"/>
          <p14:tracePt t="21835" x="6635750" y="1654175"/>
          <p14:tracePt t="21845" x="6675438" y="1633538"/>
          <p14:tracePt t="21850" x="6705600" y="1603375"/>
          <p14:tracePt t="21860" x="6756400" y="1593850"/>
          <p14:tracePt t="21866" x="6765925" y="1573213"/>
          <p14:tracePt t="21875" x="6786563" y="1563688"/>
          <p14:tracePt t="21883" x="6807200" y="1563688"/>
          <p14:tracePt t="21890" x="6816725" y="1552575"/>
          <p14:tracePt t="21900" x="6827838" y="1552575"/>
          <p14:tracePt t="21916" x="6837363" y="1552575"/>
          <p14:tracePt t="21940" x="6846888" y="1552575"/>
          <p14:tracePt t="21955" x="6858000" y="1552575"/>
          <p14:tracePt t="21960" x="6867525" y="1552575"/>
          <p14:tracePt t="21970" x="6867525" y="1543050"/>
          <p14:tracePt t="21975" x="6877050" y="1543050"/>
          <p14:tracePt t="21983" x="6888163" y="1533525"/>
          <p14:tracePt t="21999" x="6918325" y="1503363"/>
          <p14:tracePt t="22005" x="6937375" y="1492250"/>
          <p14:tracePt t="22011" x="6958013" y="1482725"/>
          <p14:tracePt t="22020" x="6958013" y="1462088"/>
          <p14:tracePt t="22026" x="6967538" y="1462088"/>
          <p14:tracePt t="22033" x="6978650" y="1441450"/>
          <p14:tracePt t="22051" x="6999288" y="1431925"/>
          <p14:tracePt t="22055" x="7008813" y="1422400"/>
          <p14:tracePt t="22060" x="7029450" y="1422400"/>
          <p14:tracePt t="22075" x="7038975" y="1422400"/>
          <p14:tracePt t="22105" x="7038975" y="1411288"/>
          <p14:tracePt t="22115" x="7038975" y="1401763"/>
          <p14:tracePt t="22120" x="7038975" y="1392238"/>
          <p14:tracePt t="22133" x="7038975" y="1371600"/>
          <p14:tracePt t="22135" x="7029450" y="1362075"/>
          <p14:tracePt t="22140" x="7018338" y="1350963"/>
          <p14:tracePt t="22150" x="7018338" y="1331913"/>
          <p14:tracePt t="22167" x="7018338" y="1320800"/>
          <p14:tracePt t="22183" x="7018338" y="1311275"/>
          <p14:tracePt t="22185" x="7018338" y="1301750"/>
          <p14:tracePt t="22212" x="7018338" y="1290638"/>
          <p14:tracePt t="22217" x="7038975" y="1290638"/>
          <p14:tracePt t="22220" x="7048500" y="1290638"/>
          <p14:tracePt t="22233" x="7069138" y="1290638"/>
          <p14:tracePt t="22235" x="7078663" y="1290638"/>
          <p14:tracePt t="22245" x="7099300" y="1290638"/>
          <p14:tracePt t="22250" x="7108825" y="1290638"/>
          <p14:tracePt t="22270" x="7129463" y="1290638"/>
          <p14:tracePt t="22326" x="7138988" y="1290638"/>
          <p14:tracePt t="22331" x="7150100" y="1281113"/>
          <p14:tracePt t="22340" x="7159625" y="1270000"/>
          <p14:tracePt t="22345" x="7180263" y="1270000"/>
          <p14:tracePt t="22350" x="7200900" y="1270000"/>
          <p14:tracePt t="22370" x="7210425" y="1270000"/>
          <p14:tracePt t="22747" x="7200900" y="1270000"/>
          <p14:tracePt t="22753" x="7189788" y="1270000"/>
          <p14:tracePt t="22771" x="7180263" y="1270000"/>
          <p14:tracePt t="22813" x="7170738" y="1270000"/>
          <p14:tracePt t="22830" x="7159625" y="1270000"/>
          <p14:tracePt t="22851" x="7138988" y="1270000"/>
          <p14:tracePt t="22855" x="7108825" y="1270000"/>
          <p14:tracePt t="22860" x="7089775" y="1270000"/>
          <p14:tracePt t="22870" x="7048500" y="1270000"/>
          <p14:tracePt t="22875" x="7029450" y="1281113"/>
          <p14:tracePt t="22885" x="7008813" y="1281113"/>
          <p14:tracePt t="22890" x="6988175" y="1290638"/>
          <p14:tracePt t="22904" x="6967538" y="1301750"/>
          <p14:tracePt t="22907" x="6948488" y="1311275"/>
          <p14:tracePt t="22913" x="6927850" y="1320800"/>
          <p14:tracePt t="22921" x="6897688" y="1350963"/>
          <p14:tracePt t="22934" x="6867525" y="1381125"/>
          <p14:tracePt t="22936" x="6816725" y="1422400"/>
          <p14:tracePt t="22940" x="6777038" y="1473200"/>
          <p14:tracePt t="22951" x="6746875" y="1492250"/>
          <p14:tracePt t="22955" x="6716713" y="1512888"/>
          <p14:tracePt t="22968" x="6686550" y="1522413"/>
          <p14:tracePt t="22970" x="6675438" y="1533525"/>
          <p14:tracePt t="22986" x="6645275" y="1552575"/>
          <p14:tracePt t="23004" x="6635750" y="1552575"/>
          <p14:tracePt t="23018" x="6624638" y="1552575"/>
          <p14:tracePt t="23020" x="6615113" y="1552575"/>
          <p14:tracePt t="23051" x="6615113" y="1543050"/>
          <p14:tracePt t="23070" x="6615113" y="1533525"/>
          <p14:tracePt t="23081" x="6624638" y="1512888"/>
          <p14:tracePt t="23090" x="6726238" y="1452563"/>
          <p14:tracePt t="23095" x="6827838" y="1401763"/>
          <p14:tracePt t="23102" x="6897688" y="1350963"/>
          <p14:tracePt t="23110" x="6958013" y="1311275"/>
          <p14:tracePt t="23118" x="7008813" y="1281113"/>
          <p14:tracePt t="23125" x="7029450" y="1260475"/>
          <p14:tracePt t="23134" x="7038975" y="1250950"/>
          <p14:tracePt t="23140" x="7038975" y="1239838"/>
          <p14:tracePt t="23432" x="7038975" y="1230313"/>
          <p14:tracePt t="23451" x="7048500" y="1220788"/>
          <p14:tracePt t="23526" x="7038975" y="1220788"/>
          <p14:tracePt t="23532" x="7029450" y="1220788"/>
          <p14:tracePt t="23541" x="7018338" y="1220788"/>
          <p14:tracePt t="23546" x="7018338" y="1230313"/>
          <p14:tracePt t="23552" x="7008813" y="1230313"/>
          <p14:tracePt t="23561" x="7008813" y="1239838"/>
          <p14:tracePt t="23569" x="6999288" y="1239838"/>
          <p14:tracePt t="23575" x="6999288" y="1260475"/>
          <p14:tracePt t="23585" x="6978650" y="1290638"/>
          <p14:tracePt t="23591" x="6958013" y="1311275"/>
          <p14:tracePt t="23595" x="6918325" y="1350963"/>
          <p14:tracePt t="23606" x="6837363" y="1392238"/>
          <p14:tracePt t="23610" x="6716713" y="1462088"/>
          <p14:tracePt t="23620" x="6635750" y="1492250"/>
          <p14:tracePt t="23625" x="6564313" y="1533525"/>
          <p14:tracePt t="23635" x="6473825" y="1573213"/>
          <p14:tracePt t="23640" x="6283325" y="1612900"/>
          <p14:tracePt t="23647" x="6211888" y="1633538"/>
          <p14:tracePt t="23656" x="6151563" y="1663700"/>
          <p14:tracePt t="23660" x="6121400" y="1674813"/>
          <p14:tracePt t="23670" x="6091238" y="1674813"/>
          <p14:tracePt t="23675" x="6080125" y="1684338"/>
          <p14:tracePt t="23690" x="6070600" y="1684338"/>
          <p14:tracePt t="23700" x="6070600" y="1693863"/>
          <p14:tracePt t="23705" x="6061075" y="1693863"/>
          <p14:tracePt t="23710" x="6061075" y="1704975"/>
          <p14:tracePt t="23720" x="6040438" y="1704975"/>
          <p14:tracePt t="23725" x="6030913" y="1744663"/>
          <p14:tracePt t="23735" x="6000750" y="1765300"/>
          <p14:tracePt t="23740" x="5980113" y="1795463"/>
          <p14:tracePt t="23750" x="5929313" y="1846263"/>
          <p14:tracePt t="23755" x="5889625" y="1885950"/>
          <p14:tracePt t="23767" x="5829300" y="1925638"/>
          <p14:tracePt t="23770" x="5788025" y="1955800"/>
          <p14:tracePt t="23780" x="5748338" y="1966913"/>
          <p14:tracePt t="23785" x="5737225" y="1987550"/>
          <p14:tracePt t="23790" x="5727700" y="1987550"/>
          <p14:tracePt t="23801" x="5718175" y="1997075"/>
          <p14:tracePt t="23805" x="5707063" y="2006600"/>
          <p14:tracePt t="23820" x="5697538" y="2006600"/>
          <p14:tracePt t="23833" x="5688013" y="2006600"/>
          <p14:tracePt t="23870" x="5688013" y="2017713"/>
          <p14:tracePt t="23880" x="5676900" y="2017713"/>
          <p14:tracePt t="23885" x="5676900" y="2036763"/>
          <p14:tracePt t="23895" x="5667375" y="2047875"/>
          <p14:tracePt t="23901" x="5667375" y="2057400"/>
          <p14:tracePt t="23910" x="5657850" y="2078038"/>
          <p14:tracePt t="23925" x="5657850" y="2087563"/>
          <p14:tracePt t="23940" x="5657850" y="2097088"/>
          <p14:tracePt t="23946" x="5657850" y="2108200"/>
          <p14:tracePt t="23965" x="5657850" y="2117725"/>
          <p14:tracePt t="23975" x="5646738" y="2117725"/>
          <p14:tracePt t="23980" x="5646738" y="2138363"/>
          <p14:tracePt t="24000" x="5586413" y="2219325"/>
          <p14:tracePt t="24005" x="5526088" y="2259013"/>
          <p14:tracePt t="24010" x="5456238" y="2309813"/>
          <p14:tracePt t="24020" x="5395913" y="2339975"/>
          <p14:tracePt t="24025" x="5375275" y="2349500"/>
          <p14:tracePt t="24031" x="5345113" y="2360613"/>
          <p14:tracePt t="24040" x="5334000" y="2360613"/>
          <p14:tracePt t="24045" x="5324475" y="2360613"/>
          <p14:tracePt t="24055" x="5314950" y="2349500"/>
          <p14:tracePt t="24060" x="5294313" y="2279650"/>
          <p14:tracePt t="24070" x="5294313" y="2219325"/>
          <p14:tracePt t="24075" x="5294313" y="2178050"/>
          <p14:tracePt t="24085" x="5294313" y="2159000"/>
          <p14:tracePt t="24090" x="5294313" y="2138363"/>
          <p14:tracePt t="24110" x="5314950" y="2138363"/>
          <p14:tracePt t="24120" x="5324475" y="2138363"/>
          <p14:tracePt t="24125" x="5345113" y="2159000"/>
          <p14:tracePt t="24135" x="5375275" y="2198688"/>
          <p14:tracePt t="24140" x="5384800" y="2268538"/>
          <p14:tracePt t="24150" x="5384800" y="2309813"/>
          <p14:tracePt t="24155" x="5364163" y="2360613"/>
          <p14:tracePt t="24167" x="5345113" y="2379663"/>
          <p14:tracePt t="24169" x="5324475" y="2409825"/>
          <p14:tracePt t="24185" x="5314950" y="2420938"/>
          <p14:tracePt t="24190" x="5314950" y="2430463"/>
          <p14:tracePt t="24205" x="5303838" y="2420938"/>
          <p14:tracePt t="24217" x="5303838" y="2390775"/>
          <p14:tracePt t="24220" x="5303838" y="2330450"/>
          <p14:tracePt t="24230" x="5303838" y="2268538"/>
          <p14:tracePt t="24235" x="5303838" y="2228850"/>
          <p14:tracePt t="24245" x="5303838" y="2219325"/>
          <p14:tracePt t="24282" x="5303838" y="2228850"/>
          <p14:tracePt t="24287" x="5303838" y="2259013"/>
          <p14:tracePt t="24296" x="5314950" y="2289175"/>
          <p14:tracePt t="24304" x="5324475" y="2309813"/>
          <p14:tracePt t="24311" x="5324475" y="2349500"/>
          <p14:tracePt t="24321" x="5324475" y="2379663"/>
          <p14:tracePt t="24341" x="5324475" y="2390775"/>
          <p14:tracePt t="24346" x="5324475" y="2400300"/>
          <p14:tracePt t="24376" x="5334000" y="2390775"/>
          <p14:tracePt t="24383" x="5334000" y="2379663"/>
          <p14:tracePt t="24396" x="5334000" y="2370138"/>
          <p14:tracePt t="24536" x="5334000" y="2360613"/>
          <p14:tracePt t="24552" x="5334000" y="2349500"/>
          <p14:tracePt t="24561" x="5345113" y="2349500"/>
          <p14:tracePt t="24572" x="5345113" y="2339975"/>
          <p14:tracePt t="24581" x="5364163" y="2319338"/>
          <p14:tracePt t="24587" x="5384800" y="2298700"/>
          <p14:tracePt t="24591" x="5414963" y="2259013"/>
          <p14:tracePt t="24603" x="5445125" y="2219325"/>
          <p14:tracePt t="24606" x="5465763" y="2189163"/>
          <p14:tracePt t="24621" x="5486400" y="2147888"/>
          <p14:tracePt t="24630" x="5495925" y="2138363"/>
          <p14:tracePt t="24681" x="5495925" y="2147888"/>
          <p14:tracePt t="24687" x="5495925" y="2159000"/>
          <p14:tracePt t="24700" x="5495925" y="2168525"/>
          <p14:tracePt t="24993" x="5486400" y="2168525"/>
          <p14:tracePt t="25003" x="5475288" y="2168525"/>
          <p14:tracePt t="25021" x="5456238" y="2168525"/>
          <p14:tracePt t="25107" x="5456238" y="2159000"/>
          <p14:tracePt t="25121" x="5456238" y="2147888"/>
          <p14:tracePt t="25137" x="5456238" y="2138363"/>
          <p14:tracePt t="25161" x="5456238" y="2127250"/>
          <p14:tracePt t="25169" x="5475288" y="2127250"/>
          <p14:tracePt t="25177" x="5486400" y="2117725"/>
          <p14:tracePt t="25182" x="5495925" y="2108200"/>
          <p14:tracePt t="25190" x="5546725" y="2097088"/>
          <p14:tracePt t="25195" x="5576888" y="2057400"/>
          <p14:tracePt t="25202" x="5607050" y="2036763"/>
          <p14:tracePt t="25210" x="5667375" y="1966913"/>
          <p14:tracePt t="25220" x="5768975" y="1895475"/>
          <p14:tracePt t="25225" x="5899150" y="1774825"/>
          <p14:tracePt t="25230" x="6040438" y="1674813"/>
          <p14:tracePt t="25241" x="6142038" y="1633538"/>
          <p14:tracePt t="25245" x="6181725" y="1593850"/>
          <p14:tracePt t="25255" x="6242050" y="1563688"/>
          <p14:tracePt t="25260" x="6262688" y="1563688"/>
          <p14:tracePt t="25270" x="6283325" y="1552575"/>
          <p14:tracePt t="25275" x="6313488" y="1552575"/>
          <p14:tracePt t="25280" x="6323013" y="1552575"/>
          <p14:tracePt t="25290" x="6353175" y="1552575"/>
          <p14:tracePt t="25295" x="6373813" y="1552575"/>
          <p14:tracePt t="25305" x="6392863" y="1552575"/>
          <p14:tracePt t="25310" x="6403975" y="1552575"/>
          <p14:tracePt t="25321" x="6413500" y="1552575"/>
          <p14:tracePt t="25325" x="6443663" y="1552575"/>
          <p14:tracePt t="25337" x="6473825" y="1543050"/>
          <p14:tracePt t="25340" x="6503988" y="1512888"/>
          <p14:tracePt t="25354" x="6534150" y="1482725"/>
          <p14:tracePt t="25356" x="6584950" y="1431925"/>
          <p14:tracePt t="25360" x="6645275" y="1381125"/>
          <p14:tracePt t="25370" x="6696075" y="1331913"/>
          <p14:tracePt t="25375" x="6746875" y="1301750"/>
          <p14:tracePt t="25386" x="6765925" y="1301750"/>
          <p14:tracePt t="25391" x="6777038" y="1301750"/>
          <p14:tracePt t="25403" x="6807200" y="1301750"/>
          <p14:tracePt t="25419" x="6816725" y="1301750"/>
          <p14:tracePt t="25421" x="6837363" y="1301750"/>
          <p14:tracePt t="25437" x="6846888" y="1301750"/>
          <p14:tracePt t="25440" x="6867525" y="1301750"/>
          <p14:tracePt t="25460" x="6888163" y="1290638"/>
          <p14:tracePt t="25471" x="6897688" y="1281113"/>
          <p14:tracePt t="25480" x="6907213" y="1281113"/>
          <p14:tracePt t="25486" x="6918325" y="1270000"/>
          <p14:tracePt t="25495" x="6927850" y="1270000"/>
          <p14:tracePt t="25968" x="6907213" y="1290638"/>
          <p14:tracePt t="25978" x="6858000" y="1331913"/>
          <p14:tracePt t="25990" x="6807200" y="1362075"/>
          <p14:tracePt t="25998" x="6786563" y="1381125"/>
          <p14:tracePt t="26007" x="6786563" y="1392238"/>
          <p14:tracePt t="26010" x="6777038" y="1392238"/>
          <p14:tracePt t="26016" x="6765925" y="1401763"/>
          <p14:tracePt t="26030" x="6756400" y="1401763"/>
          <p14:tracePt t="26045" x="6735763" y="1401763"/>
          <p14:tracePt t="26056" x="6735763" y="1411288"/>
          <p14:tracePt t="26060" x="6716713" y="1431925"/>
          <p14:tracePt t="26066" x="6675438" y="1482725"/>
          <p14:tracePt t="26076" x="6605588" y="1533525"/>
          <p14:tracePt t="26080" x="6524625" y="1582738"/>
          <p14:tracePt t="26091" x="6494463" y="1612900"/>
          <p14:tracePt t="26095" x="6454775" y="1633538"/>
          <p14:tracePt t="26105" x="6434138" y="1674813"/>
          <p14:tracePt t="26110" x="6413500" y="1684338"/>
          <p14:tracePt t="26121" x="6373813" y="1704975"/>
          <p14:tracePt t="26137" x="6362700" y="1714500"/>
          <p14:tracePt t="26140" x="6362700" y="1724025"/>
          <p14:tracePt t="26145" x="6353175" y="1735138"/>
          <p14:tracePt t="26156" x="6343650" y="1735138"/>
          <p14:tracePt t="26201" x="6313488" y="1744663"/>
          <p14:tracePt t="26206" x="6211888" y="1774825"/>
          <p14:tracePt t="26216" x="6111875" y="1804988"/>
          <p14:tracePt t="26221" x="6061075" y="1835150"/>
          <p14:tracePt t="26225" x="6010275" y="1855788"/>
          <p14:tracePt t="26237" x="5980113" y="1865313"/>
          <p14:tracePt t="26240" x="5959475" y="1876425"/>
          <p14:tracePt t="26255" x="5949950" y="1895475"/>
          <p14:tracePt t="26266" x="5940425" y="1895475"/>
          <p14:tracePt t="26270" x="5929313" y="1895475"/>
          <p14:tracePt t="26287" x="5919788" y="1895475"/>
          <p14:tracePt t="26295" x="5908675" y="1895475"/>
          <p14:tracePt t="26305" x="5899150" y="1906588"/>
          <p14:tracePt t="26315" x="5899150" y="1916113"/>
          <p14:tracePt t="26320" x="5878513" y="1936750"/>
          <p14:tracePt t="26330" x="5859463" y="1946275"/>
          <p14:tracePt t="26337" x="5848350" y="1966913"/>
          <p14:tracePt t="26345" x="5829300" y="1987550"/>
          <p14:tracePt t="26354" x="5829300" y="1997075"/>
          <p14:tracePt t="26360" x="5818188" y="1997075"/>
          <p14:tracePt t="26366" x="5808663" y="2006600"/>
          <p14:tracePt t="26370" x="5799138" y="2006600"/>
          <p14:tracePt t="26380" x="5799138" y="2017713"/>
          <p14:tracePt t="26387" x="5799138" y="2027238"/>
          <p14:tracePt t="26404" x="5799138" y="2036763"/>
          <p14:tracePt t="26441" x="5799138" y="2047875"/>
          <p14:tracePt t="26456" x="5788025" y="2057400"/>
          <p14:tracePt t="26461" x="5788025" y="2066925"/>
          <p14:tracePt t="26465" x="5778500" y="2066925"/>
          <p14:tracePt t="26475" x="5768975" y="2078038"/>
          <p14:tracePt t="26490" x="5768975" y="2087563"/>
          <p14:tracePt t="26626" x="5778500" y="2087563"/>
          <p14:tracePt t="26636" x="5818188" y="2066925"/>
          <p14:tracePt t="26643" x="5899150" y="2047875"/>
          <p14:tracePt t="26656" x="5959475" y="2036763"/>
          <p14:tracePt t="26659" x="6019800" y="2017713"/>
          <p14:tracePt t="26667" x="6049963" y="2006600"/>
          <p14:tracePt t="26671" x="6100763" y="2006600"/>
          <p14:tracePt t="26683" x="6161088" y="2006600"/>
          <p14:tracePt t="26693" x="6292850" y="2006600"/>
          <p14:tracePt t="26703" x="6323013" y="2006600"/>
          <p14:tracePt t="26705" x="6343650" y="2017713"/>
          <p14:tracePt t="26715" x="6373813" y="2017713"/>
          <p14:tracePt t="26721" x="6413500" y="2017713"/>
          <p14:tracePt t="26730" x="6434138" y="2006600"/>
          <p14:tracePt t="26737" x="6494463" y="1987550"/>
          <p14:tracePt t="26745" x="6605588" y="1946275"/>
          <p14:tracePt t="26753" x="6827838" y="1855788"/>
          <p14:tracePt t="26760" x="6888163" y="1835150"/>
          <p14:tracePt t="26765" x="6988175" y="1765300"/>
          <p14:tracePt t="26771" x="7059613" y="1735138"/>
          <p14:tracePt t="26780" x="7159625" y="1714500"/>
          <p14:tracePt t="26787" x="7210425" y="1693863"/>
          <p14:tracePt t="26795" x="7310438" y="1684338"/>
          <p14:tracePt t="26804" x="7351713" y="1684338"/>
          <p14:tracePt t="26810" x="7372350" y="1684338"/>
          <p14:tracePt t="26815" x="7391400" y="1684338"/>
          <p14:tracePt t="26825" x="7412038" y="1684338"/>
          <p14:tracePt t="26830" x="7432675" y="1684338"/>
          <p14:tracePt t="26841" x="7442200" y="1663700"/>
          <p14:tracePt t="26845" x="7451725" y="1663700"/>
          <p14:tracePt t="26860" x="7462838" y="1663700"/>
          <p14:tracePt t="26865" x="7481888" y="1654175"/>
          <p14:tracePt t="26875" x="7502525" y="1644650"/>
          <p14:tracePt t="26880" x="7562850" y="1612900"/>
          <p14:tracePt t="26890" x="7724775" y="1563688"/>
          <p14:tracePt t="26895" x="7794625" y="1552575"/>
          <p14:tracePt t="26906" x="7854950" y="1533525"/>
          <p14:tracePt t="26910" x="7905750" y="1522413"/>
          <p14:tracePt t="26915" x="7986713" y="1522413"/>
          <p14:tracePt t="26925" x="8047038" y="1522413"/>
          <p14:tracePt t="26937" x="8137525" y="1522413"/>
          <p14:tracePt t="26941" x="8197850" y="1522413"/>
          <p14:tracePt t="26945" x="8229600" y="1533525"/>
          <p14:tracePt t="26956" x="8259763" y="1533525"/>
          <p14:tracePt t="26960" x="8278813" y="1533525"/>
          <p14:tracePt t="26971" x="8289925" y="1533525"/>
          <p14:tracePt t="26975" x="8320088" y="1533525"/>
          <p14:tracePt t="26987" x="8339138" y="1533525"/>
          <p14:tracePt t="26990" x="8359775" y="1533525"/>
          <p14:tracePt t="27006" x="8450263" y="1482725"/>
          <p14:tracePt t="27015" x="8551863" y="1431925"/>
          <p14:tracePt t="27020" x="8582025" y="1411288"/>
          <p14:tracePt t="27025" x="8632825" y="1371600"/>
          <p14:tracePt t="27037" x="8662988" y="1350963"/>
          <p14:tracePt t="27040" x="8693150" y="1341438"/>
          <p14:tracePt t="27053" x="8723313" y="1331913"/>
          <p14:tracePt t="27057" x="8742363" y="1320800"/>
          <p14:tracePt t="27065" x="8774113" y="1311275"/>
          <p14:tracePt t="27071" x="8793163" y="1311275"/>
          <p14:tracePt t="27075" x="8843963" y="1290638"/>
          <p14:tracePt t="27087" x="8894763" y="1281113"/>
          <p14:tracePt t="27095" x="8964613" y="1270000"/>
          <p14:tracePt t="27104" x="8994775" y="1260475"/>
          <p14:tracePt t="27105" x="9015413" y="1260475"/>
          <p14:tracePt t="27115" x="9036050" y="1260475"/>
          <p14:tracePt t="27120" x="9045575" y="1260475"/>
          <p14:tracePt t="27130" x="9055100" y="1260475"/>
          <p14:tracePt t="27155" x="9066213" y="1260475"/>
          <p14:tracePt t="27175" x="9075738" y="1260475"/>
          <p14:tracePt t="27227" x="9085263" y="1260475"/>
          <p14:tracePt t="27237" x="9096375" y="1260475"/>
          <p14:tracePt t="27281" x="9096375" y="1270000"/>
          <p14:tracePt t="27291" x="9096375" y="1281113"/>
          <p14:tracePt t="27316" x="9096375" y="1290638"/>
          <p14:tracePt t="27546" x="9055100" y="1290638"/>
          <p14:tracePt t="27552" x="8975725" y="1301750"/>
          <p14:tracePt t="27562" x="8894763" y="1311275"/>
          <p14:tracePt t="27566" x="8834438" y="1341438"/>
          <p14:tracePt t="27577" x="8774113" y="1350963"/>
          <p14:tracePt t="27586" x="8723313" y="1381125"/>
          <p14:tracePt t="27597" x="8702675" y="1392238"/>
          <p14:tracePt t="27605" x="8682038" y="1401763"/>
          <p14:tracePt t="27611" x="8662988" y="1422400"/>
          <p14:tracePt t="27615" x="8602663" y="1452563"/>
          <p14:tracePt t="27625" x="8491538" y="1522413"/>
          <p14:tracePt t="27630" x="8359775" y="1573213"/>
          <p14:tracePt t="27638" x="8259763" y="1612900"/>
          <p14:tracePt t="27645" x="8197850" y="1654175"/>
          <p14:tracePt t="27656" x="8107363" y="1684338"/>
          <p14:tracePt t="27660" x="7996238" y="1714500"/>
          <p14:tracePt t="27665" x="7875588" y="1724025"/>
          <p14:tracePt t="27675" x="7815263" y="1744663"/>
          <p14:tracePt t="27682" x="7785100" y="1754188"/>
          <p14:tracePt t="27691" x="7764463" y="1754188"/>
          <p14:tracePt t="27696" x="7745413" y="1754188"/>
          <p14:tracePt t="27706" x="7715250" y="1754188"/>
          <p14:tracePt t="27710" x="7704138" y="1754188"/>
          <p14:tracePt t="27715" x="7694613" y="1754188"/>
          <p14:tracePt t="27725" x="7683500" y="1754188"/>
          <p14:tracePt t="27738" x="7664450" y="1754188"/>
          <p14:tracePt t="27740" x="7634288" y="1765300"/>
          <p14:tracePt t="27745" x="7523163" y="1795463"/>
          <p14:tracePt t="27756" x="7412038" y="1835150"/>
          <p14:tracePt t="27761" x="7342188" y="1876425"/>
          <p14:tracePt t="27771" x="7280275" y="1925638"/>
          <p14:tracePt t="27775" x="7200900" y="1966913"/>
          <p14:tracePt t="27788" x="7150100" y="1987550"/>
          <p14:tracePt t="27791" x="7108825" y="1997075"/>
          <p14:tracePt t="27796" x="7089775" y="2006600"/>
          <p14:tracePt t="27805" x="7078663" y="2006600"/>
          <p14:tracePt t="27815" x="7069138" y="2006600"/>
          <p14:tracePt t="27825" x="7059613" y="2006600"/>
          <p14:tracePt t="27866" x="7059613" y="1997075"/>
          <p14:tracePt t="27875" x="7078663" y="1987550"/>
          <p14:tracePt t="27886" x="7089775" y="1976438"/>
          <p14:tracePt t="27895" x="7129463" y="1966913"/>
          <p14:tracePt t="27900" x="7189788" y="1946275"/>
          <p14:tracePt t="27905" x="7291388" y="1925638"/>
          <p14:tracePt t="27915" x="7543800" y="1855788"/>
          <p14:tracePt t="27920" x="7764463" y="1774825"/>
          <p14:tracePt t="27930" x="7866063" y="1744663"/>
          <p14:tracePt t="27936" x="8128000" y="1644650"/>
          <p14:tracePt t="27945" x="8491538" y="1512888"/>
          <p14:tracePt t="27950" x="8531225" y="1492250"/>
          <p14:tracePt t="27955" x="8702675" y="1381125"/>
          <p14:tracePt t="27965" x="8934450" y="1290638"/>
          <p14:tracePt t="27975" x="9045575" y="1220788"/>
          <p14:tracePt t="27980" x="9105900" y="1190625"/>
          <p14:tracePt t="27986" x="9147175" y="1149350"/>
          <p14:tracePt t="27995" x="9196388" y="1109663"/>
          <p14:tracePt t="28004" x="9217025" y="1089025"/>
          <p14:tracePt t="28010" x="9226550" y="1089025"/>
          <p14:tracePt t="28015" x="9256713" y="1079500"/>
          <p14:tracePt t="28025" x="9307513" y="1049338"/>
          <p14:tracePt t="28030" x="9428163" y="1028700"/>
          <p14:tracePt t="28037" x="9499600" y="1028700"/>
          <p14:tracePt t="28045" x="9569450" y="1019175"/>
          <p14:tracePt t="28055" x="9620250" y="1008063"/>
          <p14:tracePt t="28060" x="9721850" y="989013"/>
          <p14:tracePt t="28065" x="9842500" y="968375"/>
          <p14:tracePt t="28075" x="9942513" y="927100"/>
          <p14:tracePt t="28080" x="10004425" y="908050"/>
          <p14:tracePt t="28090" x="10034588" y="887413"/>
          <p14:tracePt t="28095" x="10053638" y="866775"/>
          <p14:tracePt t="28105" x="10083800" y="857250"/>
          <p14:tracePt t="28110" x="10083800" y="847725"/>
          <p14:tracePt t="28115" x="10094913" y="847725"/>
          <p14:tracePt t="28125" x="10094913" y="836613"/>
          <p14:tracePt t="28140" x="10104438" y="817563"/>
          <p14:tracePt t="28145" x="10113963" y="806450"/>
          <p14:tracePt t="28155" x="10144125" y="776288"/>
          <p14:tracePt t="28436" x="10194925" y="715963"/>
          <p14:tracePt t="28447" x="10245725" y="665163"/>
          <p14:tracePt t="28454" x="10266363" y="646113"/>
          <p14:tracePt t="28463" x="10285413" y="635000"/>
          <p14:tracePt t="28467" x="10306050" y="625475"/>
          <p14:tracePt t="28476" x="10336213" y="615950"/>
          <p14:tracePt t="28481" x="10347325" y="615950"/>
          <p14:tracePt t="28490" x="10356850" y="615950"/>
          <p14:tracePt t="28516" x="10366375" y="615950"/>
          <p14:tracePt t="28540" x="10387013" y="604838"/>
          <p14:tracePt t="28546" x="10387013" y="595313"/>
          <p14:tracePt t="28556" x="10407650" y="584200"/>
          <p14:tracePt t="28561" x="10417175" y="574675"/>
          <p14:tracePt t="28572" x="10426700" y="574675"/>
          <p14:tracePt t="28575" x="10447338" y="565150"/>
          <p14:tracePt t="28588" x="10467975" y="554038"/>
          <p14:tracePt t="28591" x="10477500" y="554038"/>
          <p14:tracePt t="28595" x="10487025" y="554038"/>
          <p14:tracePt t="28605" x="10498138" y="554038"/>
          <p14:tracePt t="28640" x="10507663" y="554038"/>
          <p14:tracePt t="28650" x="10518775" y="544513"/>
          <p14:tracePt t="28656" x="10528300" y="534988"/>
          <p14:tracePt t="28665" x="10537825" y="514350"/>
          <p14:tracePt t="28671" x="10548938" y="504825"/>
          <p14:tracePt t="28675" x="10567988" y="504825"/>
          <p14:tracePt t="28689" x="10588625" y="493713"/>
          <p14:tracePt t="28690" x="10598150" y="484188"/>
          <p14:tracePt t="28701" x="10618788" y="484188"/>
          <p14:tracePt t="28706" x="10628313" y="474663"/>
          <p14:tracePt t="28716" x="10639425" y="463550"/>
          <p14:tracePt t="28721" x="10669588" y="463550"/>
          <p14:tracePt t="28731" x="10679113" y="463550"/>
          <p14:tracePt t="28745" x="10688638" y="463550"/>
          <p14:tracePt t="28750" x="10699750" y="463550"/>
          <p14:tracePt t="28755" x="10699750" y="454025"/>
          <p14:tracePt t="28765" x="10720388" y="444500"/>
          <p14:tracePt t="28772" x="10729913" y="444500"/>
          <p14:tracePt t="28780" x="10729913" y="433388"/>
          <p14:tracePt t="28788" x="10739438" y="423863"/>
          <p14:tracePt t="28800" x="10750550" y="412750"/>
          <p14:tracePt t="28816" x="10760075" y="403225"/>
          <p14:tracePt t="28831" x="10760075" y="393700"/>
          <p14:tracePt t="28839" x="10769600" y="382588"/>
          <p14:tracePt t="28860" x="10780713" y="382588"/>
          <p14:tracePt t="28990" x="10790238" y="373063"/>
          <p14:tracePt t="28992" x="10799763" y="373063"/>
          <p14:tracePt t="28998" x="10810875" y="352425"/>
          <p14:tracePt t="29007" x="10820400" y="342900"/>
          <p14:tracePt t="29012" x="10829925" y="322263"/>
          <p14:tracePt t="29056" x="10829925" y="333375"/>
          <p14:tracePt t="29075" x="10829925" y="342900"/>
          <p14:tracePt t="29090" x="10829925" y="352425"/>
          <p14:tracePt t="30446" x="10799763" y="373063"/>
          <p14:tracePt t="30456" x="10688638" y="433388"/>
          <p14:tracePt t="30463" x="10609263" y="474663"/>
          <p14:tracePt t="30467" x="10528300" y="504825"/>
          <p14:tracePt t="30475" x="10487025" y="544513"/>
          <p14:tracePt t="30480" x="10437813" y="574675"/>
          <p14:tracePt t="30486" x="10377488" y="604838"/>
          <p14:tracePt t="30496" x="10306050" y="646113"/>
          <p14:tracePt t="30507" x="10194925" y="676275"/>
          <p14:tracePt t="30511" x="10125075" y="695325"/>
          <p14:tracePt t="30515" x="10053638" y="706438"/>
          <p14:tracePt t="30525" x="9993313" y="715963"/>
          <p14:tracePt t="30530" x="9942513" y="725488"/>
          <p14:tracePt t="30541" x="9842500" y="746125"/>
          <p14:tracePt t="30545" x="9650413" y="776288"/>
          <p14:tracePt t="30557" x="9539288" y="796925"/>
          <p14:tracePt t="30560" x="9469438" y="817563"/>
          <p14:tracePt t="30565" x="9398000" y="836613"/>
          <p14:tracePt t="30575" x="9288463" y="877888"/>
          <p14:tracePt t="30586" x="9177338" y="908050"/>
          <p14:tracePt t="30591" x="9105900" y="927100"/>
          <p14:tracePt t="30595" x="9055100" y="947738"/>
          <p14:tracePt t="30607" x="9024938" y="968375"/>
          <p14:tracePt t="30610" x="9005888" y="977900"/>
          <p14:tracePt t="30626" x="8955088" y="1008063"/>
          <p14:tracePt t="30636" x="8924925" y="1038225"/>
          <p14:tracePt t="30641" x="8843963" y="1079500"/>
          <p14:tracePt t="30645" x="8723313" y="1119188"/>
          <p14:tracePt t="30657" x="8572500" y="1200150"/>
          <p14:tracePt t="30665" x="8461375" y="1260475"/>
          <p14:tracePt t="30674" x="8350250" y="1320800"/>
          <p14:tracePt t="30676" x="8148638" y="1401763"/>
          <p14:tracePt t="30686" x="8037513" y="1431925"/>
          <p14:tracePt t="30692" x="7966075" y="1462088"/>
          <p14:tracePt t="30700" x="7886700" y="1492250"/>
          <p14:tracePt t="30708" x="7824788" y="1503363"/>
          <p14:tracePt t="30715" x="7734300" y="1512888"/>
          <p14:tracePt t="30725" x="7673975" y="1512888"/>
          <p14:tracePt t="30736" x="7634288" y="1512888"/>
          <p14:tracePt t="30745" x="7613650" y="1512888"/>
          <p14:tracePt t="30750" x="7593013" y="1512888"/>
          <p14:tracePt t="30757" x="7562850" y="1522413"/>
          <p14:tracePt t="30765" x="7543800" y="1533525"/>
          <p14:tracePt t="30774" x="7493000" y="1543050"/>
          <p14:tracePt t="30780" x="7381875" y="1573213"/>
          <p14:tracePt t="30786" x="7261225" y="1624013"/>
          <p14:tracePt t="30795" x="7119938" y="1663700"/>
          <p14:tracePt t="30800" x="6999288" y="1735138"/>
          <p14:tracePt t="30807" x="6918325" y="1774825"/>
          <p14:tracePt t="30815" x="6858000" y="1804988"/>
          <p14:tracePt t="30826" x="6746875" y="1846263"/>
          <p14:tracePt t="30830" x="6686550" y="1855788"/>
          <p14:tracePt t="30836" x="6656388" y="1865313"/>
          <p14:tracePt t="30845" x="6624638" y="1876425"/>
          <p14:tracePt t="30850" x="6605588" y="1885950"/>
          <p14:tracePt t="30861" x="6594475" y="1885950"/>
          <p14:tracePt t="30865" x="6564313" y="1885950"/>
          <p14:tracePt t="30876" x="6545263" y="1885950"/>
          <p14:tracePt t="30880" x="6524625" y="1895475"/>
          <p14:tracePt t="30886" x="6494463" y="1906588"/>
          <p14:tracePt t="30895" x="6464300" y="1925638"/>
          <p14:tracePt t="30907" x="6443663" y="1925638"/>
          <p14:tracePt t="30911" x="6403975" y="1925638"/>
          <p14:tracePt t="30915" x="6383338" y="1925638"/>
          <p14:tracePt t="30926" x="6362700" y="1925638"/>
          <p14:tracePt t="30930" x="6332538" y="1925638"/>
          <p14:tracePt t="30941" x="6313488" y="1925638"/>
          <p14:tracePt t="30945" x="6302375" y="1925638"/>
          <p14:tracePt t="30958" x="6292850" y="1925638"/>
          <p14:tracePt t="30960" x="6272213" y="1925638"/>
          <p14:tracePt t="30965" x="6262688" y="1925638"/>
          <p14:tracePt t="30976" x="6251575" y="1925638"/>
          <p14:tracePt t="30986" x="6232525" y="1936750"/>
          <p14:tracePt t="30994" x="6202363" y="1946275"/>
          <p14:tracePt t="31009" x="6161088" y="1976438"/>
          <p14:tracePt t="31011" x="6130925" y="1976438"/>
          <p14:tracePt t="31026" x="6080125" y="2006600"/>
          <p14:tracePt t="31035" x="6070600" y="2006600"/>
          <p14:tracePt t="31041" x="6049963" y="2006600"/>
          <p14:tracePt t="31045" x="6040438" y="2006600"/>
          <p14:tracePt t="31057" x="6030913" y="2006600"/>
          <p14:tracePt t="31075" x="6019800" y="2006600"/>
          <p14:tracePt t="31076" x="6010275" y="2006600"/>
          <p14:tracePt t="31085" x="5989638" y="2006600"/>
          <p14:tracePt t="31100" x="5980113" y="2006600"/>
          <p14:tracePt t="31115" x="5970588" y="2006600"/>
          <p14:tracePt t="31126" x="5919788" y="2027238"/>
          <p14:tracePt t="31135" x="5868988" y="2057400"/>
          <p14:tracePt t="31141" x="5818188" y="2097088"/>
          <p14:tracePt t="31150" x="5799138" y="2108200"/>
          <p14:tracePt t="31157" x="5778500" y="2127250"/>
          <p14:tracePt t="31165" x="5757863" y="2127250"/>
          <p14:tracePt t="31175" x="5727700" y="2147888"/>
          <p14:tracePt t="31185" x="5707063" y="2147888"/>
          <p14:tracePt t="31200" x="5697538" y="2147888"/>
          <p14:tracePt t="31208" x="5688013" y="2147888"/>
          <p14:tracePt t="31471" x="5697538" y="2147888"/>
          <p14:tracePt t="31476" x="5707063" y="2147888"/>
          <p14:tracePt t="31485" x="5718175" y="2147888"/>
          <p14:tracePt t="31493" x="5727700" y="2147888"/>
          <p14:tracePt t="31508" x="5737225" y="2147888"/>
          <p14:tracePt t="31515" x="5757863" y="2147888"/>
          <p14:tracePt t="31527" x="5788025" y="2127250"/>
          <p14:tracePt t="31535" x="5829300" y="2097088"/>
          <p14:tracePt t="31541" x="5848350" y="2078038"/>
          <p14:tracePt t="31550" x="5878513" y="2066925"/>
          <p14:tracePt t="31558" x="5919788" y="2047875"/>
          <p14:tracePt t="31565" x="5949950" y="2036763"/>
          <p14:tracePt t="31575" x="5970588" y="2036763"/>
          <p14:tracePt t="31580" x="6010275" y="2027238"/>
          <p14:tracePt t="31585" x="6040438" y="2017713"/>
          <p14:tracePt t="31595" x="6070600" y="2006600"/>
          <p14:tracePt t="31600" x="6091238" y="2006600"/>
          <p14:tracePt t="31608" x="6111875" y="2006600"/>
          <p14:tracePt t="31615" x="6121400" y="2006600"/>
          <p14:tracePt t="31625" x="6142038" y="2006600"/>
          <p14:tracePt t="31630" x="6161088" y="1997075"/>
          <p14:tracePt t="31635" x="6172200" y="1987550"/>
          <p14:tracePt t="31645" x="6181725" y="1987550"/>
          <p14:tracePt t="31650" x="6191250" y="1976438"/>
          <p14:tracePt t="31661" x="6211888" y="1966913"/>
          <p14:tracePt t="31665" x="6232525" y="1955800"/>
          <p14:tracePt t="31676" x="6242050" y="1936750"/>
          <p14:tracePt t="31680" x="6262688" y="1916113"/>
          <p14:tracePt t="31685" x="6302375" y="1876425"/>
          <p14:tracePt t="31695" x="6323013" y="1865313"/>
          <p14:tracePt t="31700" x="6343650" y="1855788"/>
          <p14:tracePt t="31710" x="6373813" y="1846263"/>
          <p14:tracePt t="31715" x="6392863" y="1846263"/>
          <p14:tracePt t="31726" x="6413500" y="1835150"/>
          <p14:tracePt t="31730" x="6434138" y="1835150"/>
          <p14:tracePt t="31742" x="6443663" y="1835150"/>
          <p14:tracePt t="31745" x="6464300" y="1835150"/>
          <p14:tracePt t="31760" x="6473825" y="1835150"/>
          <p14:tracePt t="31776" x="6484938" y="1835150"/>
          <p14:tracePt t="31861" x="6473825" y="1835150"/>
          <p14:tracePt t="31877" x="6454775" y="1835150"/>
          <p14:tracePt t="31886" x="6443663" y="1835150"/>
          <p14:tracePt t="31895" x="6434138" y="1835150"/>
          <p14:tracePt t="31902" x="6423025" y="1835150"/>
          <p14:tracePt t="31910" x="6423025" y="1846263"/>
          <p14:tracePt t="31916" x="6413500" y="1846263"/>
          <p14:tracePt t="31926" x="6383338" y="1855788"/>
          <p14:tracePt t="31936" x="6343650" y="1855788"/>
          <p14:tracePt t="31942" x="6292850" y="1865313"/>
          <p14:tracePt t="31951" x="6242050" y="1876425"/>
          <p14:tracePt t="31958" x="6151563" y="1906588"/>
          <p14:tracePt t="31966" x="6100763" y="1925638"/>
          <p14:tracePt t="31976" x="6040438" y="1936750"/>
          <p14:tracePt t="31981" x="6010275" y="1936750"/>
          <p14:tracePt t="31986" x="5970588" y="1936750"/>
          <p14:tracePt t="32008" x="5940425" y="1936750"/>
          <p14:tracePt t="32016" x="5929313" y="1936750"/>
          <p14:tracePt t="32026" x="5919788" y="1946275"/>
          <p14:tracePt t="32031" x="5908675" y="1946275"/>
          <p14:tracePt t="32036" x="5908675" y="1955800"/>
          <p14:tracePt t="32046" x="5899150" y="1966913"/>
          <p14:tracePt t="32051" x="5889625" y="1976438"/>
          <p14:tracePt t="32061" x="5878513" y="1987550"/>
          <p14:tracePt t="32076" x="5859463" y="1997075"/>
          <p14:tracePt t="32081" x="5838825" y="1997075"/>
          <p14:tracePt t="32086" x="5829300" y="2017713"/>
          <p14:tracePt t="32096" x="5808663" y="2027238"/>
          <p14:tracePt t="32101" x="5778500" y="2047875"/>
          <p14:tracePt t="32110" x="5757863" y="2057400"/>
          <p14:tracePt t="32116" x="5748338" y="2057400"/>
          <p14:tracePt t="32127" x="5737225" y="2066925"/>
          <p14:tracePt t="32130" x="5718175" y="2078038"/>
          <p14:tracePt t="32136" x="5718175" y="2087563"/>
          <p14:tracePt t="32146" x="5707063" y="2087563"/>
          <p14:tracePt t="32159" x="5707063" y="2097088"/>
          <p14:tracePt t="32161" x="5697538" y="2108200"/>
          <p14:tracePt t="32166" x="5688013" y="2117725"/>
          <p14:tracePt t="32181" x="5688013" y="2127250"/>
          <p14:tracePt t="32227" x="5676900" y="2138363"/>
          <p14:tracePt t="32236" x="5676900" y="2147888"/>
          <p14:tracePt t="32243" x="5657850" y="2159000"/>
          <p14:tracePt t="32247" x="5637213" y="2178050"/>
          <p14:tracePt t="32260" x="5627688" y="2189163"/>
          <p14:tracePt t="32276" x="5616575" y="2198688"/>
          <p14:tracePt t="32286" x="5607050" y="2198688"/>
          <p14:tracePt t="32292" x="5597525" y="2198688"/>
          <p14:tracePt t="32308" x="5586413" y="2198688"/>
          <p14:tracePt t="32336" x="5586413" y="2189163"/>
          <p14:tracePt t="32431" x="5576888" y="2178050"/>
          <p14:tracePt t="32451" x="5576888" y="2168525"/>
          <p14:tracePt t="32466" x="5567363" y="2168525"/>
          <p14:tracePt t="32511" x="5556250" y="2168525"/>
          <p14:tracePt t="32526" x="5556250" y="2159000"/>
          <p14:tracePt t="32566" x="5535613" y="2159000"/>
          <p14:tracePt t="32772" x="5526088" y="2168525"/>
          <p14:tracePt t="32780" x="5526088" y="2178050"/>
          <p14:tracePt t="32787" x="5516563" y="2189163"/>
          <p14:tracePt t="32800" x="5505450" y="2189163"/>
          <p14:tracePt t="32801" x="5505450" y="2198688"/>
          <p14:tracePt t="32811" x="5495925" y="2198688"/>
          <p14:tracePt t="32835" x="5486400" y="2198688"/>
          <p14:tracePt t="32882" x="5475288" y="2198688"/>
          <p14:tracePt t="32889" x="5465763" y="2198688"/>
          <p14:tracePt t="33632" x="5465763" y="2189163"/>
          <p14:tracePt t="33651" x="5475288" y="2189163"/>
          <p14:tracePt t="33659" x="5486400" y="2168525"/>
          <p14:tracePt t="33665" x="5495925" y="2168525"/>
          <p14:tracePt t="33671" x="5505450" y="2159000"/>
          <p14:tracePt t="33681" x="5535613" y="2138363"/>
          <p14:tracePt t="33686" x="5646738" y="2087563"/>
          <p14:tracePt t="33695" x="5868988" y="2036763"/>
          <p14:tracePt t="33701" x="5970588" y="2027238"/>
          <p14:tracePt t="33711" x="6091238" y="2017713"/>
          <p14:tracePt t="33715" x="6202363" y="2006600"/>
          <p14:tracePt t="33726" x="6443663" y="1987550"/>
          <p14:tracePt t="33732" x="6554788" y="1966913"/>
          <p14:tracePt t="33736" x="6675438" y="1946275"/>
          <p14:tracePt t="33746" x="6837363" y="1906588"/>
          <p14:tracePt t="33751" x="6948488" y="1885950"/>
          <p14:tracePt t="33761" x="7059613" y="1816100"/>
          <p14:tracePt t="33766" x="7189788" y="1744663"/>
          <p14:tracePt t="33777" x="7300913" y="1674813"/>
          <p14:tracePt t="33781" x="7412038" y="1573213"/>
          <p14:tracePt t="33793" x="7532688" y="1512888"/>
          <p14:tracePt t="33796" x="7715250" y="1401763"/>
          <p14:tracePt t="33811" x="8077200" y="1160463"/>
          <p14:tracePt t="33816" x="8148638" y="1119188"/>
          <p14:tracePt t="33827" x="8320088" y="1038225"/>
          <p14:tracePt t="33831" x="8440738" y="1038225"/>
          <p14:tracePt t="33843" x="8642350" y="1049338"/>
          <p14:tracePt t="33846" x="8742363" y="1089025"/>
          <p14:tracePt t="33860" x="8964613" y="1179513"/>
          <p14:tracePt t="33871" x="9066213" y="1209675"/>
          <p14:tracePt t="33877" x="9096375" y="1220788"/>
          <p14:tracePt t="33886" x="9136063" y="1230313"/>
          <p14:tracePt t="33893" x="9156700" y="1230313"/>
          <p14:tracePt t="33896" x="9177338" y="1230313"/>
          <p14:tracePt t="33911" x="9186863" y="1230313"/>
          <p14:tracePt t="33921" x="9217025" y="1230313"/>
          <p14:tracePt t="33926" x="9288463" y="1160463"/>
          <p14:tracePt t="33936" x="9378950" y="1038225"/>
          <p14:tracePt t="33943" x="9478963" y="968375"/>
          <p14:tracePt t="33951" x="9580563" y="917575"/>
          <p14:tracePt t="33960" x="9610725" y="896938"/>
          <p14:tracePt t="33966" x="9650413" y="887413"/>
          <p14:tracePt t="33971" x="9680575" y="887413"/>
          <p14:tracePt t="33977" x="9710738" y="887413"/>
          <p14:tracePt t="33986" x="9740900" y="908050"/>
          <p14:tracePt t="33993" x="9752013" y="938213"/>
          <p14:tracePt t="34001" x="9771063" y="968375"/>
          <p14:tracePt t="34010" x="9771063" y="989013"/>
          <p14:tracePt t="34016" x="9771063" y="1019175"/>
          <p14:tracePt t="34021" x="9771063" y="1038225"/>
          <p14:tracePt t="34032" x="9771063" y="1049338"/>
          <p14:tracePt t="34046" x="9771063" y="1058863"/>
          <p14:tracePt t="34060" x="9761538" y="1058863"/>
          <p14:tracePt t="34066" x="9752013" y="1058863"/>
          <p14:tracePt t="34071" x="9731375" y="1038225"/>
          <p14:tracePt t="34080" x="9701213" y="998538"/>
          <p14:tracePt t="34086" x="9680575" y="977900"/>
          <p14:tracePt t="34096" x="9680575" y="958850"/>
          <p14:tracePt t="34102" x="9671050" y="947738"/>
          <p14:tracePt t="34110" x="9671050" y="938213"/>
          <p14:tracePt t="34186" x="9661525" y="938213"/>
          <p14:tracePt t="34216" x="9640888" y="917575"/>
          <p14:tracePt t="34226" x="9640888" y="908050"/>
          <p14:tracePt t="34232" x="9640888" y="896938"/>
          <p14:tracePt t="34241" x="9640888" y="887413"/>
          <p14:tracePt t="34246" x="9650413" y="847725"/>
          <p14:tracePt t="34260" x="9710738" y="787400"/>
          <p14:tracePt t="34266" x="9821863" y="736600"/>
          <p14:tracePt t="34277" x="10004425" y="676275"/>
          <p14:tracePt t="34286" x="10104438" y="646113"/>
          <p14:tracePt t="34293" x="10134600" y="646113"/>
          <p14:tracePt t="34296" x="10155238" y="646113"/>
          <p14:tracePt t="34311" x="10206038" y="646113"/>
          <p14:tracePt t="34321" x="10215563" y="646113"/>
          <p14:tracePt t="34327" x="10225088" y="646113"/>
          <p14:tracePt t="34335" x="10245725" y="646113"/>
          <p14:tracePt t="34346" x="10255250" y="635000"/>
          <p14:tracePt t="34360" x="10266363" y="625475"/>
          <p14:tracePt t="34366" x="10306050" y="595313"/>
          <p14:tracePt t="34371" x="10447338" y="504825"/>
          <p14:tracePt t="34377" x="10498138" y="493713"/>
          <p14:tracePt t="34386" x="10548938" y="484188"/>
          <p14:tracePt t="34394" x="10567988" y="484188"/>
          <p14:tracePt t="34402" x="10579100" y="484188"/>
          <p14:tracePt t="34410" x="10588625" y="484188"/>
          <p14:tracePt t="34486" x="10588625" y="474663"/>
          <p14:tracePt t="34496" x="10588625" y="454025"/>
          <p14:tracePt t="34502" x="10598150" y="433388"/>
          <p14:tracePt t="34509" x="10609263" y="423863"/>
          <p14:tracePt t="34515" x="10609263" y="412750"/>
          <p14:tracePt t="34526" x="10618788" y="393700"/>
          <p14:tracePt t="34530" x="10628313" y="373063"/>
          <p14:tracePt t="34535" x="10628313" y="363538"/>
          <p14:tracePt t="34545" x="10639425" y="363538"/>
          <p14:tracePt t="34550" x="10648950" y="352425"/>
          <p14:tracePt t="34560" x="10669588" y="352425"/>
          <p14:tracePt t="34565" x="10679113" y="342900"/>
          <p14:tracePt t="34576" x="10688638" y="342900"/>
          <p14:tracePt t="34640" x="10679113" y="352425"/>
          <p14:tracePt t="34656" x="10658475" y="352425"/>
          <p14:tracePt t="34660" x="10658475" y="363538"/>
          <p14:tracePt t="34676" x="10658475" y="373063"/>
          <p14:tracePt t="34685" x="10648950" y="373063"/>
          <p14:tracePt t="34720" x="10639425" y="373063"/>
          <p14:tracePt t="34726" x="10639425" y="382588"/>
          <p14:tracePt t="34735" x="10628313" y="382588"/>
          <p14:tracePt t="34742" x="10598150" y="403225"/>
          <p14:tracePt t="34745" x="10477500" y="433388"/>
          <p14:tracePt t="34756" x="10296525" y="514350"/>
          <p14:tracePt t="34765" x="10164763" y="565150"/>
          <p14:tracePt t="34770" x="10023475" y="655638"/>
          <p14:tracePt t="34776" x="9620250" y="847725"/>
          <p14:tracePt t="34785" x="9418638" y="927100"/>
          <p14:tracePt t="34793" x="9297988" y="977900"/>
          <p14:tracePt t="34800" x="9015413" y="1079500"/>
          <p14:tracePt t="34806" x="8894763" y="1119188"/>
          <p14:tracePt t="34815" x="8774113" y="1160463"/>
          <p14:tracePt t="34820" x="8693150" y="1209675"/>
          <p14:tracePt t="34827" x="8572500" y="1260475"/>
          <p14:tracePt t="34836" x="8461375" y="1301750"/>
          <p14:tracePt t="34846" x="8329613" y="1341438"/>
          <p14:tracePt t="34850" x="8248650" y="1362075"/>
          <p14:tracePt t="34856" x="8128000" y="1392238"/>
          <p14:tracePt t="34865" x="7886700" y="1473200"/>
          <p14:tracePt t="34870" x="7745413" y="1522413"/>
          <p14:tracePt t="34882" x="7623175" y="1573213"/>
          <p14:tracePt t="34885" x="7442200" y="1624013"/>
          <p14:tracePt t="34895" x="7321550" y="1663700"/>
          <p14:tracePt t="34900" x="7180263" y="1693863"/>
          <p14:tracePt t="34906" x="7108825" y="1724025"/>
          <p14:tracePt t="34915" x="6999288" y="1784350"/>
          <p14:tracePt t="34920" x="6877050" y="1835150"/>
          <p14:tracePt t="34930" x="6675438" y="1885950"/>
          <p14:tracePt t="34935" x="6605588" y="1916113"/>
          <p14:tracePt t="34946" x="6534150" y="1946275"/>
          <p14:tracePt t="34950" x="6423025" y="1976438"/>
          <p14:tracePt t="34960" x="6313488" y="2027238"/>
          <p14:tracePt t="34965" x="6232525" y="2036763"/>
          <p14:tracePt t="34976" x="6172200" y="2036763"/>
          <p14:tracePt t="34982" x="6142038" y="2036763"/>
          <p14:tracePt t="34995" x="6091238" y="2036763"/>
          <p14:tracePt t="35000" x="6070600" y="2036763"/>
          <p14:tracePt t="35011" x="6061075" y="2036763"/>
          <p14:tracePt t="35015" x="6030913" y="2036763"/>
          <p14:tracePt t="35026" x="6019800" y="2036763"/>
          <p14:tracePt t="35030" x="6010275" y="2047875"/>
          <p14:tracePt t="35043" x="5989638" y="2057400"/>
          <p14:tracePt t="35045" x="5908675" y="2097088"/>
          <p14:tracePt t="35056" x="5778500" y="2168525"/>
          <p14:tracePt t="35061" x="5697538" y="2228850"/>
          <p14:tracePt t="35066" x="5607050" y="2279650"/>
          <p14:tracePt t="35076" x="5526088" y="2319338"/>
          <p14:tracePt t="35080" x="5465763" y="2349500"/>
          <p14:tracePt t="35093" x="5405438" y="2339975"/>
          <p14:tracePt t="35096" x="5375275" y="2339975"/>
          <p14:tracePt t="35105" x="5345113" y="2330450"/>
          <p14:tracePt t="35110" x="5324475" y="2309813"/>
          <p14:tracePt t="35120" x="5294313" y="2289175"/>
          <p14:tracePt t="35126" x="5284788" y="2279650"/>
          <p14:tracePt t="35136" x="5264150" y="2249488"/>
          <p14:tracePt t="35143" x="5264150" y="2238375"/>
          <p14:tracePt t="35255" x="5264150" y="2228850"/>
          <p14:tracePt t="35265" x="5264150" y="2219325"/>
          <p14:tracePt t="35270" x="5273675" y="2219325"/>
          <p14:tracePt t="35280" x="5294313" y="2198688"/>
          <p14:tracePt t="35285" x="5354638" y="2168525"/>
          <p14:tracePt t="35295" x="5445125" y="2147888"/>
          <p14:tracePt t="35300" x="5495925" y="2138363"/>
          <p14:tracePt t="35305" x="5556250" y="2138363"/>
          <p14:tracePt t="35315" x="5586413" y="2138363"/>
          <p14:tracePt t="35321" x="5607050" y="2138363"/>
          <p14:tracePt t="35330" x="5646738" y="2138363"/>
          <p14:tracePt t="35336" x="5667375" y="2138363"/>
          <p14:tracePt t="35345" x="5688013" y="2147888"/>
          <p14:tracePt t="35351" x="5718175" y="2147888"/>
          <p14:tracePt t="35360" x="5727700" y="2147888"/>
          <p14:tracePt t="35365" x="5737225" y="2147888"/>
          <p14:tracePt t="35376" x="5757863" y="2147888"/>
          <p14:tracePt t="35380" x="5808663" y="2127250"/>
          <p14:tracePt t="35385" x="5878513" y="2066925"/>
          <p14:tracePt t="35395" x="5959475" y="1966913"/>
          <p14:tracePt t="35400" x="6061075" y="1906588"/>
          <p14:tracePt t="35411" x="6161088" y="1825625"/>
          <p14:tracePt t="35415" x="6272213" y="1765300"/>
          <p14:tracePt t="35426" x="6383338" y="1744663"/>
          <p14:tracePt t="35430" x="6454775" y="1724025"/>
          <p14:tracePt t="35443" x="6494463" y="1714500"/>
          <p14:tracePt t="35445" x="6564313" y="1714500"/>
          <p14:tracePt t="35450" x="6624638" y="1714500"/>
          <p14:tracePt t="35460" x="6686550" y="1714500"/>
          <p14:tracePt t="35465" x="6756400" y="1714500"/>
          <p14:tracePt t="35477" x="6816725" y="1714500"/>
          <p14:tracePt t="35480" x="6846888" y="1714500"/>
          <p14:tracePt t="35493" x="6867525" y="1714500"/>
          <p14:tracePt t="35495" x="6897688" y="1714500"/>
          <p14:tracePt t="35505" x="6927850" y="1714500"/>
          <p14:tracePt t="35511" x="6967538" y="1684338"/>
          <p14:tracePt t="35521" x="7018338" y="1633538"/>
          <p14:tracePt t="35527" x="7150100" y="1533525"/>
          <p14:tracePt t="35530" x="7250113" y="1431925"/>
          <p14:tracePt t="35544" x="7331075" y="1362075"/>
          <p14:tracePt t="35545" x="7391400" y="1281113"/>
          <p14:tracePt t="35555" x="7451725" y="1239838"/>
          <p14:tracePt t="35561" x="7472363" y="1220788"/>
          <p14:tracePt t="35570" x="7513638" y="1209675"/>
          <p14:tracePt t="35577" x="7532688" y="1200150"/>
          <p14:tracePt t="35585" x="7583488" y="1190625"/>
          <p14:tracePt t="35593" x="7623175" y="1190625"/>
          <p14:tracePt t="35600" x="7694613" y="1209675"/>
          <p14:tracePt t="35606" x="7745413" y="1230313"/>
          <p14:tracePt t="35611" x="7785100" y="1239838"/>
          <p14:tracePt t="35621" x="7815263" y="1239838"/>
          <p14:tracePt t="35627" x="7835900" y="1250950"/>
          <p14:tracePt t="35635" x="7866063" y="1250950"/>
          <p14:tracePt t="35644" x="7886700" y="1250950"/>
          <p14:tracePt t="35650" x="7926388" y="1250950"/>
          <p14:tracePt t="35655" x="7956550" y="1250950"/>
          <p14:tracePt t="35665" x="7986713" y="1250950"/>
          <p14:tracePt t="35670" x="8037513" y="1239838"/>
          <p14:tracePt t="35680" x="8107363" y="1209675"/>
          <p14:tracePt t="35685" x="8158163" y="1179513"/>
          <p14:tracePt t="35693" x="8218488" y="1149350"/>
          <p14:tracePt t="35700" x="8259763" y="1109663"/>
          <p14:tracePt t="35709" x="8308975" y="1068388"/>
          <p14:tracePt t="35715" x="8339138" y="1049338"/>
          <p14:tracePt t="35720" x="8369300" y="1008063"/>
          <p14:tracePt t="35730" x="8389938" y="998538"/>
          <p14:tracePt t="35735" x="8410575" y="998538"/>
          <p14:tracePt t="35746" x="8440738" y="998538"/>
          <p14:tracePt t="35750" x="8480425" y="998538"/>
          <p14:tracePt t="35760" x="8501063" y="998538"/>
          <p14:tracePt t="35765" x="8521700" y="1008063"/>
          <p14:tracePt t="35770" x="8551863" y="1028700"/>
          <p14:tracePt t="35780" x="8561388" y="1049338"/>
          <p14:tracePt t="35785" x="8572500" y="1058863"/>
          <p14:tracePt t="35795" x="8591550" y="1068388"/>
          <p14:tracePt t="35815" x="8602663" y="1068388"/>
          <p14:tracePt t="35827" x="8602663" y="1079500"/>
          <p14:tracePt t="35850" x="8612188" y="1079500"/>
          <p14:tracePt t="35861" x="8621713" y="1079500"/>
          <p14:tracePt t="35877" x="8642350" y="1079500"/>
          <p14:tracePt t="35880" x="8651875" y="1068388"/>
          <p14:tracePt t="35894" x="8662988" y="1068388"/>
          <p14:tracePt t="35896" x="8682038" y="1068388"/>
          <p14:tracePt t="35905" x="8712200" y="1068388"/>
          <p14:tracePt t="35910" x="8742363" y="1058863"/>
          <p14:tracePt t="35920" x="8783638" y="1049338"/>
          <p14:tracePt t="35927" x="8813800" y="1038225"/>
          <p14:tracePt t="35930" x="8853488" y="1028700"/>
          <p14:tracePt t="35943" x="8883650" y="1028700"/>
          <p14:tracePt t="35945" x="8913813" y="1028700"/>
          <p14:tracePt t="35955" x="8955088" y="998538"/>
          <p14:tracePt t="35960" x="8975725" y="989013"/>
          <p14:tracePt t="35970" x="9015413" y="968375"/>
          <p14:tracePt t="35977" x="9055100" y="947738"/>
          <p14:tracePt t="35986" x="9117013" y="908050"/>
          <p14:tracePt t="35994" x="9156700" y="877888"/>
          <p14:tracePt t="36000" x="9256713" y="847725"/>
          <p14:tracePt t="36005" x="9318625" y="827088"/>
          <p14:tracePt t="36010" x="9358313" y="796925"/>
          <p14:tracePt t="36020" x="9409113" y="787400"/>
          <p14:tracePt t="36027" x="9439275" y="755650"/>
          <p14:tracePt t="36035" x="9478963" y="725488"/>
          <p14:tracePt t="36044" x="9509125" y="695325"/>
          <p14:tracePt t="36050" x="9590088" y="655638"/>
          <p14:tracePt t="36055" x="9661525" y="595313"/>
          <p14:tracePt t="36065" x="9710738" y="584200"/>
          <p14:tracePt t="36070" x="9752013" y="565150"/>
          <p14:tracePt t="36080" x="9761538" y="565150"/>
          <p14:tracePt t="36086" x="9782175" y="565150"/>
          <p14:tracePt t="36094" x="9791700" y="565150"/>
          <p14:tracePt t="36100" x="9801225" y="565150"/>
          <p14:tracePt t="36105" x="9821863" y="574675"/>
          <p14:tracePt t="36115" x="9821863" y="584200"/>
          <p14:tracePt t="36120" x="9832975" y="604838"/>
          <p14:tracePt t="36135" x="9842500" y="615950"/>
          <p14:tracePt t="36146" x="9852025" y="625475"/>
          <p14:tracePt t="36150" x="9863138" y="625475"/>
          <p14:tracePt t="36161" x="9882188" y="625475"/>
          <p14:tracePt t="36165" x="9893300" y="625475"/>
          <p14:tracePt t="36170" x="9932988" y="604838"/>
          <p14:tracePt t="36180" x="9983788" y="565150"/>
          <p14:tracePt t="36186" x="10044113" y="544513"/>
          <p14:tracePt t="36196" x="10083800" y="523875"/>
          <p14:tracePt t="36200" x="10113963" y="504825"/>
          <p14:tracePt t="36215" x="10125075" y="504825"/>
          <p14:tracePt t="36227" x="10134600" y="504825"/>
          <p14:tracePt t="36230" x="10144125" y="504825"/>
          <p14:tracePt t="36245" x="10155238" y="504825"/>
          <p14:tracePt t="36250" x="10164763" y="504825"/>
          <p14:tracePt t="36261" x="10175875" y="504825"/>
          <p14:tracePt t="36342" x="10175875" y="493713"/>
          <p14:tracePt t="36451" x="10164763" y="493713"/>
          <p14:tracePt t="36466" x="10155238" y="493713"/>
          <p14:tracePt t="36493" x="10144125" y="493713"/>
          <p14:tracePt t="37027" x="10094913" y="534988"/>
          <p14:tracePt t="37033" x="9912350" y="646113"/>
          <p14:tracePt t="37042" x="9550400" y="817563"/>
          <p14:tracePt t="37055" x="9307513" y="958850"/>
          <p14:tracePt t="37062" x="9075738" y="1079500"/>
          <p14:tracePt t="37065" x="8693150" y="1169988"/>
          <p14:tracePt t="37079" x="8612188" y="1230313"/>
          <p14:tracePt t="37081" x="8229600" y="1341438"/>
          <p14:tracePt t="37091" x="7926388" y="1462088"/>
          <p14:tracePt t="37096" x="7785100" y="1492250"/>
          <p14:tracePt t="37105" x="7451725" y="1573213"/>
          <p14:tracePt t="37112" x="7261225" y="1624013"/>
          <p14:tracePt t="37115" x="7138988" y="1684338"/>
          <p14:tracePt t="37128" x="6907213" y="1765300"/>
          <p14:tracePt t="37131" x="6756400" y="1825625"/>
          <p14:tracePt t="37141" x="6645275" y="1876425"/>
          <p14:tracePt t="37146" x="6554788" y="1936750"/>
          <p14:tracePt t="37155" x="6362700" y="2057400"/>
          <p14:tracePt t="37162" x="6242050" y="2117725"/>
          <p14:tracePt t="37172" x="6151563" y="2159000"/>
          <p14:tracePt t="37179" x="6070600" y="2228850"/>
          <p14:tracePt t="37186" x="5980113" y="2268538"/>
          <p14:tracePt t="37191" x="5908675" y="2319338"/>
          <p14:tracePt t="37196" x="5799138" y="2370138"/>
          <p14:tracePt t="37206" x="5737225" y="2409825"/>
          <p14:tracePt t="37212" x="5676900" y="2430463"/>
          <p14:tracePt t="37220" x="5646738" y="2430463"/>
          <p14:tracePt t="37229" x="5627688" y="2439988"/>
          <p14:tracePt t="37235" x="5597525" y="2439988"/>
          <p14:tracePt t="37241" x="5586413" y="2439988"/>
          <p14:tracePt t="37250" x="5576888" y="2439988"/>
          <p14:tracePt t="37256" x="5567363" y="2439988"/>
          <p14:tracePt t="37265" x="5556250" y="2439988"/>
          <p14:tracePt t="37271" x="5546725" y="2430463"/>
          <p14:tracePt t="37279" x="5535613" y="2430463"/>
          <p14:tracePt t="37373" x="5526088" y="2409825"/>
          <p14:tracePt t="37380" x="5516563" y="2400300"/>
          <p14:tracePt t="37390" x="5516563" y="2390775"/>
          <p14:tracePt t="37399" x="5505450" y="2390775"/>
          <p14:tracePt t="37402" x="5495925" y="2379663"/>
          <p14:tracePt t="37413" x="5475288" y="2370138"/>
          <p14:tracePt t="37415" x="5465763" y="2370138"/>
          <p14:tracePt t="37430" x="5445125" y="2360613"/>
          <p14:tracePt t="37446" x="5435600" y="2349500"/>
          <p14:tracePt t="37462" x="5435600" y="2339975"/>
          <p14:tracePt t="37481" x="5435600" y="2330450"/>
          <p14:tracePt t="37491" x="5435600" y="2319338"/>
          <p14:tracePt t="37496" x="5435600" y="2309813"/>
          <p14:tracePt t="37512" x="5435600" y="2298700"/>
          <p14:tracePt t="37530" x="5435600" y="2289175"/>
          <p14:tracePt t="37531" x="5435600" y="2279650"/>
          <p14:tracePt t="37542" x="5435600" y="2268538"/>
          <p14:tracePt t="37556" x="5435600" y="2259013"/>
          <p14:tracePt t="37577" x="5426075" y="2259013"/>
          <p14:tracePt t="37686" x="5426075" y="2249488"/>
          <p14:tracePt t="38171" x="5546725" y="2189163"/>
          <p14:tracePt t="38182" x="5576888" y="2168525"/>
          <p14:tracePt t="38187" x="5637213" y="2138363"/>
          <p14:tracePt t="38199" x="5657850" y="2127250"/>
          <p14:tracePt t="38203" x="5688013" y="2127250"/>
          <p14:tracePt t="38217" x="5718175" y="2127250"/>
          <p14:tracePt t="38221" x="5727700" y="2127250"/>
          <p14:tracePt t="38231" x="5737225" y="2127250"/>
          <p14:tracePt t="38240" x="5757863" y="2127250"/>
          <p14:tracePt t="38277" x="5768975" y="2127250"/>
          <p14:tracePt t="38296" x="5778500" y="2127250"/>
          <p14:tracePt t="38346" x="5778500" y="2138363"/>
          <p14:tracePt t="38355" x="5778500" y="2147888"/>
          <p14:tracePt t="38370" x="5788025" y="2147888"/>
          <p14:tracePt t="56674" x="5637213" y="2249488"/>
          <p14:tracePt t="56682" x="5535613" y="2360613"/>
          <p14:tracePt t="56687" x="5456238" y="2430463"/>
          <p14:tracePt t="56697" x="5183188" y="2611438"/>
          <p14:tracePt t="56701" x="5021263" y="2703513"/>
          <p14:tracePt t="56714" x="4881563" y="2803525"/>
          <p14:tracePt t="56716" x="4487863" y="3076575"/>
          <p14:tracePt t="56722" x="4084638" y="3368675"/>
          <p14:tracePt t="56731" x="3962400" y="3449638"/>
          <p14:tracePt t="56737" x="3579813" y="3630613"/>
          <p14:tracePt t="56747" x="3417888" y="3721100"/>
          <p14:tracePt t="56752" x="3287713" y="3792538"/>
          <p14:tracePt t="56764" x="3095625" y="3913188"/>
          <p14:tracePt t="56767" x="2782888" y="3963988"/>
          <p14:tracePt t="56780" x="2671763" y="4013200"/>
          <p14:tracePt t="56793" x="2560638" y="4044950"/>
          <p14:tracePt t="56796" x="2379663" y="4114800"/>
          <p14:tracePt t="56801" x="2238375" y="4165600"/>
          <p14:tracePt t="56812" x="2157413" y="4184650"/>
          <p14:tracePt t="56815" x="2047875" y="4235450"/>
          <p14:tracePt t="56827" x="1844675" y="4286250"/>
          <p14:tracePt t="56831" x="1724025" y="4337050"/>
          <p14:tracePt t="56843" x="1654175" y="4367213"/>
          <p14:tracePt t="56846" x="1593850" y="4387850"/>
          <p14:tracePt t="56857" x="1543050" y="4397375"/>
          <p14:tracePt t="56862" x="1482725" y="4406900"/>
          <p14:tracePt t="56871" x="1431925" y="4406900"/>
          <p14:tracePt t="56877" x="1401763" y="4406900"/>
          <p14:tracePt t="56881" x="1362075" y="4406900"/>
          <p14:tracePt t="56893" x="1331913" y="4406900"/>
          <p14:tracePt t="56911" x="1320800" y="4406900"/>
          <p14:tracePt t="56921" x="1311275" y="4406900"/>
          <p14:tracePt t="56971" x="1320800" y="4406900"/>
          <p14:tracePt t="56976" x="1350963" y="4427538"/>
          <p14:tracePt t="67166" x="1401763" y="4467225"/>
          <p14:tracePt t="67176" x="1462088" y="4508500"/>
          <p14:tracePt t="67185" x="1533525" y="4638675"/>
          <p14:tracePt t="67194" x="1573213" y="4679950"/>
          <p14:tracePt t="67205" x="1593850" y="4710113"/>
          <p14:tracePt t="67211" x="1603375" y="4749800"/>
          <p14:tracePt t="67219" x="1624013" y="4770438"/>
          <p14:tracePt t="67225" x="1643063" y="4779963"/>
          <p14:tracePt t="67234" x="1654175" y="4800600"/>
          <p14:tracePt t="67241" x="1673225" y="4821238"/>
          <p14:tracePt t="67245" x="1684338" y="4840288"/>
          <p14:tracePt t="67255" x="1724025" y="4851400"/>
          <p14:tracePt t="67261" x="1784350" y="4881563"/>
          <p14:tracePt t="67268" x="1865313" y="4921250"/>
          <p14:tracePt t="67275" x="1936750" y="4962525"/>
          <p14:tracePt t="67285" x="1985963" y="5002213"/>
          <p14:tracePt t="67291" x="2078038" y="5041900"/>
          <p14:tracePt t="67295" x="2198688" y="5113338"/>
          <p14:tracePt t="67305" x="2268538" y="5164138"/>
          <p14:tracePt t="67311" x="2319338" y="5194300"/>
          <p14:tracePt t="67321" x="2339975" y="5233988"/>
          <p14:tracePt t="67325" x="2359025" y="5254625"/>
          <p14:tracePt t="67335" x="2370138" y="5275263"/>
          <p14:tracePt t="67341" x="2379663" y="5294313"/>
          <p14:tracePt t="67345" x="2379663" y="5305425"/>
          <p14:tracePt t="67354" x="2379663" y="5314950"/>
          <p14:tracePt t="67442" x="2379663" y="5305425"/>
          <p14:tracePt t="67456" x="2379663" y="5294313"/>
          <p14:tracePt t="67468" x="2390775" y="5284788"/>
          <p14:tracePt t="67474" x="2390775" y="5275263"/>
          <p14:tracePt t="67487" x="2409825" y="5284788"/>
          <p14:tracePt t="72206" x="2571750" y="5284788"/>
          <p14:tracePt t="72216" x="3095625" y="5245100"/>
          <p14:tracePt t="72223" x="3216275" y="5233988"/>
          <p14:tracePt t="72230" x="3651250" y="5183188"/>
          <p14:tracePt t="72243" x="3994150" y="5133975"/>
          <p14:tracePt t="72259" x="4557713" y="4972050"/>
          <p14:tracePt t="72265" x="4921250" y="4821238"/>
          <p14:tracePt t="72272" x="5314950" y="4668838"/>
          <p14:tracePt t="72281" x="5445125" y="4598988"/>
          <p14:tracePt t="72288" x="6040438" y="4457700"/>
          <p14:tracePt t="72296" x="6211888" y="4387850"/>
          <p14:tracePt t="72301" x="6786563" y="4265613"/>
          <p14:tracePt t="72306" x="7078663" y="4184650"/>
          <p14:tracePt t="72315" x="7432675" y="4114800"/>
          <p14:tracePt t="72323" x="7854950" y="4054475"/>
          <p14:tracePt t="72331" x="8016875" y="4054475"/>
          <p14:tracePt t="72339" x="8470900" y="4024313"/>
          <p14:tracePt t="72345" x="8612188" y="4003675"/>
          <p14:tracePt t="72351" x="8793163" y="4033838"/>
          <p14:tracePt t="72562" x="8904288" y="3994150"/>
          <p14:tracePt t="72571" x="9024938" y="3952875"/>
          <p14:tracePt t="72578" x="9378950" y="3892550"/>
          <p14:tracePt t="72592" x="9863138" y="3862388"/>
          <p14:tracePt t="72596" x="10356850" y="3841750"/>
          <p14:tracePt t="72606" x="10477500" y="3841750"/>
          <p14:tracePt t="72615" x="10820400" y="3841750"/>
          <p14:tracePt t="72622" x="10922000" y="3841750"/>
          <p14:tracePt t="72625" x="10991850" y="3852863"/>
          <p14:tracePt t="72639" x="11031538" y="3852863"/>
          <p14:tracePt t="72641" x="11093450" y="3852863"/>
          <p14:tracePt t="72651" x="11183938" y="3852863"/>
          <p14:tracePt t="72657" x="11244263" y="3841750"/>
          <p14:tracePt t="72666" x="11355388" y="3811588"/>
          <p14:tracePt t="72672" x="11455400" y="3762375"/>
          <p14:tracePt t="72675" x="11526838" y="3721100"/>
          <p14:tracePt t="72689" x="11637963" y="3651250"/>
          <p14:tracePt t="72695" x="11798300" y="3609975"/>
          <p14:tracePt t="72701" x="11899900" y="3600450"/>
          <p14:tracePt t="72706" x="11969750" y="3600450"/>
          <p14:tracePt t="72715" x="12090400" y="3609975"/>
          <p14:tracePt t="73005" x="12060238" y="3873500"/>
          <p14:tracePt t="73015" x="11950700" y="3933825"/>
          <p14:tracePt t="73022" x="11788775" y="3973513"/>
          <p14:tracePt t="73025" x="11668125" y="4024313"/>
          <p14:tracePt t="73041" x="11445875" y="4084638"/>
          <p14:tracePt t="73052" x="11364913" y="4084638"/>
          <p14:tracePt t="73056" x="11253788" y="4075113"/>
          <p14:tracePt t="73065" x="11142663" y="4033838"/>
          <p14:tracePt t="73072" x="11072813" y="4003675"/>
          <p14:tracePt t="73075" x="10982325" y="3943350"/>
          <p14:tracePt t="73089" x="10871200" y="3883025"/>
          <p14:tracePt t="73095" x="10780713" y="3811588"/>
          <p14:tracePt t="73101" x="10699750" y="3771900"/>
          <p14:tracePt t="73106" x="10639425" y="3732213"/>
          <p14:tracePt t="73115" x="10609263" y="3711575"/>
          <p14:tracePt t="73123" x="10588625" y="3711575"/>
          <p14:tracePt t="73245" x="10588625" y="3690938"/>
          <p14:tracePt t="73251" x="10588625" y="3670300"/>
          <p14:tracePt t="73261" x="10588625" y="3651250"/>
          <p14:tracePt t="73315" x="10588625" y="3660775"/>
          <p14:tracePt t="73331" x="10588625" y="3670300"/>
          <p14:tracePt t="73532" x="10588625" y="3640138"/>
          <p14:tracePt t="73542" x="10588625" y="3570288"/>
          <p14:tracePt t="73554" x="10598150" y="3579813"/>
          <p14:tracePt t="74062" x="10669588" y="3579813"/>
          <p14:tracePt t="74067" x="10729913" y="3579813"/>
          <p14:tracePt t="74076" x="10780713" y="3590925"/>
          <p14:tracePt t="74082" x="10841038" y="3600450"/>
          <p14:tracePt t="74093" x="10910888" y="3609975"/>
          <p14:tracePt t="74096" x="10971213" y="3609975"/>
          <p14:tracePt t="74109" x="11022013" y="3621088"/>
          <p14:tracePt t="74111" x="11072813" y="3621088"/>
          <p14:tracePt t="74123" x="11123613" y="3609975"/>
          <p14:tracePt t="74125" x="11193463" y="3590925"/>
          <p14:tracePt t="74131" x="11344275" y="3560763"/>
          <p14:tracePt t="74141" x="11637963" y="3489325"/>
          <p14:tracePt t="74145" x="11737975" y="3438525"/>
          <p14:tracePt t="74156" x="11899900" y="3378200"/>
          <p14:tracePt t="74161" x="12131675" y="3348038"/>
          <p14:tracePt t="74813" x="11918950" y="3468688"/>
          <p14:tracePt t="74825" x="11647488" y="3489325"/>
          <p14:tracePt t="74832" x="11526838" y="3489325"/>
          <p14:tracePt t="74843" x="11455400" y="3489325"/>
          <p14:tracePt t="74845" x="11415713" y="3489325"/>
          <p14:tracePt t="74851" x="11355388" y="3479800"/>
          <p14:tracePt t="74861" x="11344275" y="3479800"/>
          <p14:tracePt t="74875" x="11334750" y="3479800"/>
          <p14:tracePt t="74891" x="11334750" y="3468688"/>
          <p14:tracePt t="74911" x="11334750" y="3459163"/>
          <p14:tracePt t="74924" x="11355388" y="3449638"/>
          <p14:tracePt t="74941" x="11364913" y="3449638"/>
          <p14:tracePt t="74991" x="11374438" y="3449638"/>
          <p14:tracePt t="75006" x="11385550" y="3449638"/>
          <p14:tracePt t="75035" x="11395075" y="3449638"/>
          <p14:tracePt t="75061" x="11395075" y="3459163"/>
          <p14:tracePt t="75107" x="11406188" y="3459163"/>
          <p14:tracePt t="75116" x="11415713" y="3459163"/>
          <p14:tracePt t="75124" x="11425238" y="3449638"/>
          <p14:tracePt t="75132" x="11445875" y="3438525"/>
          <p14:tracePt t="75136" x="11496675" y="3438525"/>
          <p14:tracePt t="75143" x="11536363" y="3419475"/>
          <p14:tracePt t="75151" x="11587163" y="3429000"/>
          <p14:tracePt t="75161" x="11626850" y="3438525"/>
          <p14:tracePt t="75165" x="11668125" y="3449638"/>
          <p14:tracePt t="75175" x="11717338" y="3468688"/>
          <p14:tracePt t="75181" x="11747500" y="3479800"/>
          <p14:tracePt t="75185" x="11768138" y="3489325"/>
          <p14:tracePt t="75195" x="11798300" y="3498850"/>
          <p14:tracePt t="75201" x="11809413" y="3509963"/>
          <p14:tracePt t="75211" x="11818938" y="3509963"/>
          <p14:tracePt t="75232" x="11828463" y="3509963"/>
          <p14:tracePt t="75245" x="11839575" y="3509963"/>
          <p14:tracePt t="75251" x="11858625" y="3489325"/>
          <p14:tracePt t="75261" x="11879263" y="3479800"/>
          <p14:tracePt t="75265" x="11899900" y="3459163"/>
          <p14:tracePt t="75275" x="11930063" y="3459163"/>
          <p14:tracePt t="75281" x="11950700" y="3459163"/>
          <p14:tracePt t="75292" x="11960225" y="3459163"/>
          <p14:tracePt t="75295" x="11980863" y="3459163"/>
          <p14:tracePt t="75301" x="11999913" y="3459163"/>
          <p14:tracePt t="75311" x="12020550" y="3459163"/>
          <p14:tracePt t="75315" x="12041188" y="3459163"/>
          <p14:tracePt t="75326" x="12080875" y="3459163"/>
          <p14:tracePt t="75331" x="12111038" y="3459163"/>
          <p14:tracePt t="75341" x="12122150" y="3459163"/>
          <p14:tracePt t="75345" x="12131675" y="3459163"/>
          <p14:tracePt t="75359" x="12152313" y="3459163"/>
          <p14:tracePt t="75361" x="12171363" y="3459163"/>
          <p14:tracePt t="75376" x="12182475" y="3459163"/>
          <p14:tracePt t="75616" x="12182475" y="3498850"/>
          <p14:tracePt t="75626" x="12171363" y="3498850"/>
          <p14:tracePt t="75632" x="12161838" y="3498850"/>
          <p14:tracePt t="75645" x="12141200" y="3498850"/>
          <p14:tracePt t="75651" x="12122150" y="3498850"/>
          <p14:tracePt t="75661" x="12071350" y="3509963"/>
          <p14:tracePt t="75665" x="12041188" y="3509963"/>
          <p14:tracePt t="75676" x="12011025" y="3519488"/>
          <p14:tracePt t="75681" x="11980863" y="3519488"/>
          <p14:tracePt t="75691" x="11960225" y="3519488"/>
          <p14:tracePt t="75695" x="11939588" y="3519488"/>
          <p14:tracePt t="75701" x="11918950" y="3519488"/>
          <p14:tracePt t="75715" x="11909425" y="3519488"/>
          <p14:tracePt t="75725" x="11899900" y="3519488"/>
          <p14:tracePt t="75731" x="11899900" y="3509963"/>
          <p14:tracePt t="75745" x="11899900" y="3498850"/>
          <p14:tracePt t="75811" x="11899900" y="3489325"/>
          <p14:tracePt t="75835" x="11909425" y="3479800"/>
          <p14:tracePt t="75841" x="11918950" y="3468688"/>
          <p14:tracePt t="75851" x="11930063" y="3468688"/>
          <p14:tracePt t="75857" x="11939588" y="3459163"/>
          <p14:tracePt t="75876" x="11950700" y="3459163"/>
          <p14:tracePt t="75905" x="11950700" y="3468688"/>
          <p14:tracePt t="75915" x="11950700" y="3479800"/>
          <p14:tracePt t="75931" x="11930063" y="3489325"/>
          <p14:tracePt t="75935" x="11909425" y="3498850"/>
          <p14:tracePt t="75942" x="11899900" y="3498850"/>
          <p14:tracePt t="75951" x="11888788" y="3498850"/>
          <p14:tracePt t="75957" x="11879263" y="3498850"/>
          <p14:tracePt t="75965" x="11869738" y="3498850"/>
          <p14:tracePt t="75975" x="11849100" y="3498850"/>
          <p14:tracePt t="75981" x="11849100" y="3489325"/>
          <p14:tracePt t="75985" x="11849100" y="3479800"/>
          <p14:tracePt t="76007" x="11849100" y="3468688"/>
          <p14:tracePt t="76293" x="11858625" y="3468688"/>
          <p14:tracePt t="76302" x="11888788" y="3468688"/>
          <p14:tracePt t="76311" x="12020550" y="3459163"/>
          <p14:tracePt t="76327" x="12071350" y="3459163"/>
          <p14:tracePt t="76335" x="12131675" y="3459163"/>
          <p14:tracePt t="76344" x="12141200" y="3459163"/>
          <p14:tracePt t="76351" x="12152313" y="3459163"/>
          <p14:tracePt t="76359" x="12171363" y="34591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uppo 318">
            <a:extLst>
              <a:ext uri="{FF2B5EF4-FFF2-40B4-BE49-F238E27FC236}">
                <a16:creationId xmlns:a16="http://schemas.microsoft.com/office/drawing/2014/main" id="{C1F25177-5315-4705-A442-F2BDBECEF254}"/>
              </a:ext>
            </a:extLst>
          </p:cNvPr>
          <p:cNvGrpSpPr/>
          <p:nvPr/>
        </p:nvGrpSpPr>
        <p:grpSpPr>
          <a:xfrm>
            <a:off x="-1200" y="-18113"/>
            <a:ext cx="12146760" cy="5799940"/>
            <a:chOff x="-1200" y="-18113"/>
            <a:chExt cx="12146760" cy="57999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EED28E1E-F4DB-4E7D-9C08-FA2D4613991D}"/>
                    </a:ext>
                  </a:extLst>
                </p14:cNvPr>
                <p14:cNvContentPartPr/>
                <p14:nvPr/>
              </p14:nvContentPartPr>
              <p14:xfrm>
                <a:off x="76344" y="110407"/>
                <a:ext cx="262440" cy="35280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EED28E1E-F4DB-4E7D-9C08-FA2D4613991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024" y="106087"/>
                  <a:ext cx="2710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D0BC33CB-1F2E-40C6-B74D-C8556BD7093E}"/>
                    </a:ext>
                  </a:extLst>
                </p14:cNvPr>
                <p14:cNvContentPartPr/>
                <p14:nvPr/>
              </p14:nvContentPartPr>
              <p14:xfrm>
                <a:off x="413304" y="353407"/>
                <a:ext cx="133560" cy="2102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D0BC33CB-1F2E-40C6-B74D-C8556BD7093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8984" y="349087"/>
                  <a:ext cx="1422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E609F019-71FC-44B6-96D9-5CC89AD0F9E4}"/>
                    </a:ext>
                  </a:extLst>
                </p14:cNvPr>
                <p14:cNvContentPartPr/>
                <p14:nvPr/>
              </p14:nvContentPartPr>
              <p14:xfrm>
                <a:off x="887784" y="352687"/>
                <a:ext cx="478080" cy="1872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E609F019-71FC-44B6-96D9-5CC89AD0F9E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83464" y="348367"/>
                  <a:ext cx="4867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86E297FB-7D36-4AD7-BE6B-2F7297357F78}"/>
                    </a:ext>
                  </a:extLst>
                </p14:cNvPr>
                <p14:cNvContentPartPr/>
                <p14:nvPr/>
              </p14:nvContentPartPr>
              <p14:xfrm>
                <a:off x="1428864" y="389047"/>
                <a:ext cx="473760" cy="1278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86E297FB-7D36-4AD7-BE6B-2F7297357F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24544" y="384727"/>
                  <a:ext cx="4824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1480D1DE-89E1-443A-9A08-59CE6F828013}"/>
                    </a:ext>
                  </a:extLst>
                </p14:cNvPr>
                <p14:cNvContentPartPr/>
                <p14:nvPr/>
              </p14:nvContentPartPr>
              <p14:xfrm>
                <a:off x="1989744" y="374287"/>
                <a:ext cx="102240" cy="4377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1480D1DE-89E1-443A-9A08-59CE6F8280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85424" y="369967"/>
                  <a:ext cx="11088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D0CAA6CC-7F60-4515-9D59-2A515803535A}"/>
                    </a:ext>
                  </a:extLst>
                </p14:cNvPr>
                <p14:cNvContentPartPr/>
                <p14:nvPr/>
              </p14:nvContentPartPr>
              <p14:xfrm>
                <a:off x="2018544" y="366007"/>
                <a:ext cx="236160" cy="1778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D0CAA6CC-7F60-4515-9D59-2A515803535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14224" y="361687"/>
                  <a:ext cx="2448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08D870FE-25C4-4EB3-B53F-B2A8E93BB45B}"/>
                    </a:ext>
                  </a:extLst>
                </p14:cNvPr>
                <p14:cNvContentPartPr/>
                <p14:nvPr/>
              </p14:nvContentPartPr>
              <p14:xfrm>
                <a:off x="2292864" y="359527"/>
                <a:ext cx="260640" cy="1897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08D870FE-25C4-4EB3-B53F-B2A8E93BB45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88544" y="355207"/>
                  <a:ext cx="2692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8E7CF1BA-C582-44CF-BB1E-8038516B35D0}"/>
                    </a:ext>
                  </a:extLst>
                </p14:cNvPr>
                <p14:cNvContentPartPr/>
                <p14:nvPr/>
              </p14:nvContentPartPr>
              <p14:xfrm>
                <a:off x="2605344" y="306247"/>
                <a:ext cx="273960" cy="1828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8E7CF1BA-C582-44CF-BB1E-8038516B35D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01024" y="301927"/>
                  <a:ext cx="2826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8235F281-4DA5-431C-9B2E-A94AA4A9C1BD}"/>
                    </a:ext>
                  </a:extLst>
                </p14:cNvPr>
                <p14:cNvContentPartPr/>
                <p14:nvPr/>
              </p14:nvContentPartPr>
              <p14:xfrm>
                <a:off x="2898744" y="321007"/>
                <a:ext cx="211680" cy="2041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8235F281-4DA5-431C-9B2E-A94AA4A9C1B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94424" y="316687"/>
                  <a:ext cx="2203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32C9DCE-BF72-4386-95E1-932C23185BDF}"/>
                    </a:ext>
                  </a:extLst>
                </p14:cNvPr>
                <p14:cNvContentPartPr/>
                <p14:nvPr/>
              </p14:nvContentPartPr>
              <p14:xfrm>
                <a:off x="3169104" y="345847"/>
                <a:ext cx="243720" cy="1616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32C9DCE-BF72-4386-95E1-932C23185B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64784" y="341527"/>
                  <a:ext cx="2523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5077E761-2FE9-4263-B43F-7D511A578A64}"/>
                    </a:ext>
                  </a:extLst>
                </p14:cNvPr>
                <p14:cNvContentPartPr/>
                <p14:nvPr/>
              </p14:nvContentPartPr>
              <p14:xfrm>
                <a:off x="3512904" y="7447"/>
                <a:ext cx="57600" cy="4287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5077E761-2FE9-4263-B43F-7D511A578A6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08584" y="3127"/>
                  <a:ext cx="6624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FC262A6-4CAD-4315-BF57-B3BD80F7A3DA}"/>
                    </a:ext>
                  </a:extLst>
                </p14:cNvPr>
                <p14:cNvContentPartPr/>
                <p14:nvPr/>
              </p14:nvContentPartPr>
              <p14:xfrm>
                <a:off x="3323544" y="123727"/>
                <a:ext cx="352800" cy="439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FC262A6-4CAD-4315-BF57-B3BD80F7A3D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19224" y="119407"/>
                  <a:ext cx="3614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0EE6A383-3035-4FBF-9800-E8B4A1818C60}"/>
                    </a:ext>
                  </a:extLst>
                </p14:cNvPr>
                <p14:cNvContentPartPr/>
                <p14:nvPr/>
              </p14:nvContentPartPr>
              <p14:xfrm>
                <a:off x="3722784" y="370687"/>
                <a:ext cx="43560" cy="514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0EE6A383-3035-4FBF-9800-E8B4A1818C6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18464" y="366367"/>
                  <a:ext cx="522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A3FC837E-0585-429D-AE53-35D8295E762E}"/>
                    </a:ext>
                  </a:extLst>
                </p14:cNvPr>
                <p14:cNvContentPartPr/>
                <p14:nvPr/>
              </p14:nvContentPartPr>
              <p14:xfrm>
                <a:off x="3763824" y="214087"/>
                <a:ext cx="17280" cy="104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A3FC837E-0585-429D-AE53-35D8295E762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59504" y="209767"/>
                  <a:ext cx="259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631B05EB-6F05-4C90-B9A5-50FA91AF7B56}"/>
                    </a:ext>
                  </a:extLst>
                </p14:cNvPr>
                <p14:cNvContentPartPr/>
                <p14:nvPr/>
              </p14:nvContentPartPr>
              <p14:xfrm>
                <a:off x="4196544" y="83407"/>
                <a:ext cx="114840" cy="3546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631B05EB-6F05-4C90-B9A5-50FA91AF7B5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92224" y="79087"/>
                  <a:ext cx="12348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38C76E36-4B8B-41F9-ACE5-B2B80A754F0E}"/>
                    </a:ext>
                  </a:extLst>
                </p14:cNvPr>
                <p14:cNvContentPartPr/>
                <p14:nvPr/>
              </p14:nvContentPartPr>
              <p14:xfrm>
                <a:off x="4087824" y="217687"/>
                <a:ext cx="115560" cy="97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38C76E36-4B8B-41F9-ACE5-B2B80A754F0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83504" y="213367"/>
                  <a:ext cx="12420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3E9E06B-6193-40BF-992A-2B4F6BB99281}"/>
                    </a:ext>
                  </a:extLst>
                </p14:cNvPr>
                <p14:cNvContentPartPr/>
                <p14:nvPr/>
              </p14:nvContentPartPr>
              <p14:xfrm>
                <a:off x="4384824" y="300487"/>
                <a:ext cx="492120" cy="2066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3E9E06B-6193-40BF-992A-2B4F6BB9928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80504" y="296167"/>
                  <a:ext cx="5007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0C07D754-4032-4704-A085-CB3E52650B4F}"/>
                    </a:ext>
                  </a:extLst>
                </p14:cNvPr>
                <p14:cNvContentPartPr/>
                <p14:nvPr/>
              </p14:nvContentPartPr>
              <p14:xfrm>
                <a:off x="4948584" y="345487"/>
                <a:ext cx="321120" cy="1584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0C07D754-4032-4704-A085-CB3E52650B4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944264" y="341167"/>
                  <a:ext cx="3297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8491BBE0-BCD9-4691-91F8-80420982A15A}"/>
                    </a:ext>
                  </a:extLst>
                </p14:cNvPr>
                <p14:cNvContentPartPr/>
                <p14:nvPr/>
              </p14:nvContentPartPr>
              <p14:xfrm>
                <a:off x="5396064" y="392287"/>
                <a:ext cx="69840" cy="1047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8491BBE0-BCD9-4691-91F8-80420982A15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91744" y="387967"/>
                  <a:ext cx="784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B2E4039F-AB45-484E-B275-3FD9EA01DF2A}"/>
                    </a:ext>
                  </a:extLst>
                </p14:cNvPr>
                <p14:cNvContentPartPr/>
                <p14:nvPr/>
              </p14:nvContentPartPr>
              <p14:xfrm>
                <a:off x="5422344" y="297247"/>
                <a:ext cx="40680" cy="172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B2E4039F-AB45-484E-B275-3FD9EA01DF2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418024" y="292927"/>
                  <a:ext cx="493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A777C87D-DB07-4E43-AB61-CED518EF605C}"/>
                    </a:ext>
                  </a:extLst>
                </p14:cNvPr>
                <p14:cNvContentPartPr/>
                <p14:nvPr/>
              </p14:nvContentPartPr>
              <p14:xfrm>
                <a:off x="5542224" y="337927"/>
                <a:ext cx="226800" cy="1573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A777C87D-DB07-4E43-AB61-CED518EF605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537904" y="333607"/>
                  <a:ext cx="2354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D23C497-AC85-4F39-A7FB-E3ECD9180A57}"/>
                    </a:ext>
                  </a:extLst>
                </p14:cNvPr>
                <p14:cNvContentPartPr/>
                <p14:nvPr/>
              </p14:nvContentPartPr>
              <p14:xfrm>
                <a:off x="5901504" y="324247"/>
                <a:ext cx="200880" cy="1731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D23C497-AC85-4F39-A7FB-E3ECD9180A5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897184" y="319927"/>
                  <a:ext cx="209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4502FB4B-4C48-4577-BAF3-76B81BF48DA2}"/>
                    </a:ext>
                  </a:extLst>
                </p14:cNvPr>
                <p14:cNvContentPartPr/>
                <p14:nvPr/>
              </p14:nvContentPartPr>
              <p14:xfrm>
                <a:off x="6434304" y="296167"/>
                <a:ext cx="368640" cy="1544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4502FB4B-4C48-4577-BAF3-76B81BF48DA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29984" y="291847"/>
                  <a:ext cx="3772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3FD93FA-3244-4F86-85A2-C84C909D356C}"/>
                    </a:ext>
                  </a:extLst>
                </p14:cNvPr>
                <p14:cNvContentPartPr/>
                <p14:nvPr/>
              </p14:nvContentPartPr>
              <p14:xfrm>
                <a:off x="7188144" y="-18113"/>
                <a:ext cx="153000" cy="4687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3FD93FA-3244-4F86-85A2-C84C909D356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83824" y="-22433"/>
                  <a:ext cx="16164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27C71D4-E152-4472-A39A-F079FF1F52FE}"/>
                    </a:ext>
                  </a:extLst>
                </p14:cNvPr>
                <p14:cNvContentPartPr/>
                <p14:nvPr/>
              </p14:nvContentPartPr>
              <p14:xfrm>
                <a:off x="7061784" y="180247"/>
                <a:ext cx="250200" cy="108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27C71D4-E152-4472-A39A-F079FF1F52F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057464" y="175927"/>
                  <a:ext cx="2588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C58AA7D2-93F7-4CBE-9A34-86AE7A46D29A}"/>
                    </a:ext>
                  </a:extLst>
                </p14:cNvPr>
                <p14:cNvContentPartPr/>
                <p14:nvPr/>
              </p14:nvContentPartPr>
              <p14:xfrm>
                <a:off x="7417824" y="241087"/>
                <a:ext cx="511560" cy="2016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C58AA7D2-93F7-4CBE-9A34-86AE7A46D29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413504" y="236767"/>
                  <a:ext cx="5202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26F08C6B-B11B-4789-B578-FB240483B443}"/>
                    </a:ext>
                  </a:extLst>
                </p14:cNvPr>
                <p14:cNvContentPartPr/>
                <p14:nvPr/>
              </p14:nvContentPartPr>
              <p14:xfrm>
                <a:off x="7984824" y="273847"/>
                <a:ext cx="385200" cy="1558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26F08C6B-B11B-4789-B578-FB240483B44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980504" y="269527"/>
                  <a:ext cx="3938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89EF259C-4D1E-47BE-8D7D-D63A0DE00AE5}"/>
                    </a:ext>
                  </a:extLst>
                </p14:cNvPr>
                <p14:cNvContentPartPr/>
                <p14:nvPr/>
              </p14:nvContentPartPr>
              <p14:xfrm>
                <a:off x="8451384" y="353767"/>
                <a:ext cx="63720" cy="748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89EF259C-4D1E-47BE-8D7D-D63A0DE00AE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447064" y="349447"/>
                  <a:ext cx="723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4ED9EA0D-5B9C-4404-9BCD-F93216CBBF23}"/>
                    </a:ext>
                  </a:extLst>
                </p14:cNvPr>
                <p14:cNvContentPartPr/>
                <p14:nvPr/>
              </p14:nvContentPartPr>
              <p14:xfrm>
                <a:off x="8431584" y="109687"/>
                <a:ext cx="15480" cy="313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4ED9EA0D-5B9C-4404-9BCD-F93216CBBF2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427264" y="105367"/>
                  <a:ext cx="241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F580C3B-4FE7-4AF1-95A5-7560DD294CE2}"/>
                    </a:ext>
                  </a:extLst>
                </p14:cNvPr>
                <p14:cNvContentPartPr/>
                <p14:nvPr/>
              </p14:nvContentPartPr>
              <p14:xfrm>
                <a:off x="8616264" y="310927"/>
                <a:ext cx="245520" cy="1720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F580C3B-4FE7-4AF1-95A5-7560DD294CE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611944" y="306607"/>
                  <a:ext cx="2541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706F8679-B47A-428C-B05C-F4698FBFC231}"/>
                    </a:ext>
                  </a:extLst>
                </p14:cNvPr>
                <p14:cNvContentPartPr/>
                <p14:nvPr/>
              </p14:nvContentPartPr>
              <p14:xfrm>
                <a:off x="8952864" y="311287"/>
                <a:ext cx="186480" cy="1962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706F8679-B47A-428C-B05C-F4698FBFC23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48544" y="306967"/>
                  <a:ext cx="1951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9DE1884B-07BE-4CB5-953B-6BA7ACC78ABD}"/>
                    </a:ext>
                  </a:extLst>
                </p14:cNvPr>
                <p14:cNvContentPartPr/>
                <p14:nvPr/>
              </p14:nvContentPartPr>
              <p14:xfrm>
                <a:off x="9221064" y="498847"/>
                <a:ext cx="84960" cy="1710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9DE1884B-07BE-4CB5-953B-6BA7ACC78AB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216744" y="494527"/>
                  <a:ext cx="93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C3F0F5A-3947-462B-A09F-5F1D99199C05}"/>
                    </a:ext>
                  </a:extLst>
                </p14:cNvPr>
                <p14:cNvContentPartPr/>
                <p14:nvPr/>
              </p14:nvContentPartPr>
              <p14:xfrm>
                <a:off x="9677184" y="253687"/>
                <a:ext cx="200520" cy="1652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C3F0F5A-3947-462B-A09F-5F1D99199C0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672864" y="249367"/>
                  <a:ext cx="2091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A714450F-2042-4CBC-A17A-B41485DF59E0}"/>
                    </a:ext>
                  </a:extLst>
                </p14:cNvPr>
                <p14:cNvContentPartPr/>
                <p14:nvPr/>
              </p14:nvContentPartPr>
              <p14:xfrm>
                <a:off x="9934944" y="103927"/>
                <a:ext cx="162720" cy="3477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A714450F-2042-4CBC-A17A-B41485DF59E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930624" y="99607"/>
                  <a:ext cx="17136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D47FC6B7-0418-4B28-ACFA-ABB85C4578C1}"/>
                    </a:ext>
                  </a:extLst>
                </p14:cNvPr>
                <p14:cNvContentPartPr/>
                <p14:nvPr/>
              </p14:nvContentPartPr>
              <p14:xfrm>
                <a:off x="9860064" y="220567"/>
                <a:ext cx="211680" cy="39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D47FC6B7-0418-4B28-ACFA-ABB85C4578C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855744" y="216247"/>
                  <a:ext cx="22032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BFF34115-2345-40FB-A9EE-398D9A4E8B2E}"/>
                    </a:ext>
                  </a:extLst>
                </p14:cNvPr>
                <p14:cNvContentPartPr/>
                <p14:nvPr/>
              </p14:nvContentPartPr>
              <p14:xfrm>
                <a:off x="10209984" y="134887"/>
                <a:ext cx="211320" cy="2944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BFF34115-2345-40FB-A9EE-398D9A4E8B2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205664" y="130567"/>
                  <a:ext cx="2199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93599F1C-D47B-413B-9B58-0D4C749E4948}"/>
                    </a:ext>
                  </a:extLst>
                </p14:cNvPr>
                <p14:cNvContentPartPr/>
                <p14:nvPr/>
              </p14:nvContentPartPr>
              <p14:xfrm>
                <a:off x="10117464" y="221647"/>
                <a:ext cx="214560" cy="3132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93599F1C-D47B-413B-9B58-0D4C749E49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113144" y="217327"/>
                  <a:ext cx="2232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798069BA-BCC4-4CFA-B93B-E1C7891079E7}"/>
                    </a:ext>
                  </a:extLst>
                </p14:cNvPr>
                <p14:cNvContentPartPr/>
                <p14:nvPr/>
              </p14:nvContentPartPr>
              <p14:xfrm>
                <a:off x="10430664" y="305167"/>
                <a:ext cx="127080" cy="1994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798069BA-BCC4-4CFA-B93B-E1C7891079E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426344" y="300847"/>
                  <a:ext cx="1357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C55E32BE-89E7-43A4-8506-B532DC4BB3EE}"/>
                    </a:ext>
                  </a:extLst>
                </p14:cNvPr>
                <p14:cNvContentPartPr/>
                <p14:nvPr/>
              </p14:nvContentPartPr>
              <p14:xfrm>
                <a:off x="10598424" y="337207"/>
                <a:ext cx="190800" cy="1364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C55E32BE-89E7-43A4-8506-B532DC4BB3E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594104" y="332887"/>
                  <a:ext cx="1994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09394C08-B313-4C90-A5D4-72F4CFA6AC6A}"/>
                    </a:ext>
                  </a:extLst>
                </p14:cNvPr>
                <p14:cNvContentPartPr/>
                <p14:nvPr/>
              </p14:nvContentPartPr>
              <p14:xfrm>
                <a:off x="10839984" y="366727"/>
                <a:ext cx="51120" cy="1198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09394C08-B313-4C90-A5D4-72F4CFA6AC6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835664" y="362407"/>
                  <a:ext cx="597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E35A01A0-F078-4E79-B84E-A0400192BD7A}"/>
                    </a:ext>
                  </a:extLst>
                </p14:cNvPr>
                <p14:cNvContentPartPr/>
                <p14:nvPr/>
              </p14:nvContentPartPr>
              <p14:xfrm>
                <a:off x="10878504" y="292207"/>
                <a:ext cx="48240" cy="133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E35A01A0-F078-4E79-B84E-A0400192BD7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874184" y="287887"/>
                  <a:ext cx="568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68D35DDC-BEED-4CB0-97DA-4D8EA27DC117}"/>
                    </a:ext>
                  </a:extLst>
                </p14:cNvPr>
                <p14:cNvContentPartPr/>
                <p14:nvPr/>
              </p14:nvContentPartPr>
              <p14:xfrm>
                <a:off x="11003064" y="341167"/>
                <a:ext cx="241200" cy="1850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68D35DDC-BEED-4CB0-97DA-4D8EA27DC11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998744" y="336847"/>
                  <a:ext cx="2498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20CFDC90-CD12-40AF-9EE3-D437E6C4B338}"/>
                    </a:ext>
                  </a:extLst>
                </p14:cNvPr>
                <p14:cNvContentPartPr/>
                <p14:nvPr/>
              </p14:nvContentPartPr>
              <p14:xfrm>
                <a:off x="11322384" y="336487"/>
                <a:ext cx="298440" cy="1933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20CFDC90-CD12-40AF-9EE3-D437E6C4B33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318064" y="332167"/>
                  <a:ext cx="3070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2C9C370E-3739-4F1C-BDD4-4AE1D87E837D}"/>
                    </a:ext>
                  </a:extLst>
                </p14:cNvPr>
                <p14:cNvContentPartPr/>
                <p14:nvPr/>
              </p14:nvContentPartPr>
              <p14:xfrm>
                <a:off x="11660424" y="336127"/>
                <a:ext cx="304920" cy="1987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2C9C370E-3739-4F1C-BDD4-4AE1D87E837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656104" y="331807"/>
                  <a:ext cx="3135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6D3ACAD7-C655-439B-8470-F6EF59517C97}"/>
                    </a:ext>
                  </a:extLst>
                </p14:cNvPr>
                <p14:cNvContentPartPr/>
                <p14:nvPr/>
              </p14:nvContentPartPr>
              <p14:xfrm>
                <a:off x="195504" y="899527"/>
                <a:ext cx="200880" cy="1857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6D3ACAD7-C655-439B-8470-F6EF59517C9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91184" y="895207"/>
                  <a:ext cx="2095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4F8ED757-4E25-4B28-93F0-061B39492961}"/>
                    </a:ext>
                  </a:extLst>
                </p14:cNvPr>
                <p14:cNvContentPartPr/>
                <p14:nvPr/>
              </p14:nvContentPartPr>
              <p14:xfrm>
                <a:off x="491064" y="922207"/>
                <a:ext cx="265320" cy="1753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4F8ED757-4E25-4B28-93F0-061B3949296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86744" y="917887"/>
                  <a:ext cx="273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B4BC6A9C-1B1F-4890-A78B-9B3DBD900843}"/>
                    </a:ext>
                  </a:extLst>
                </p14:cNvPr>
                <p14:cNvContentPartPr/>
                <p14:nvPr/>
              </p14:nvContentPartPr>
              <p14:xfrm>
                <a:off x="815424" y="729607"/>
                <a:ext cx="286200" cy="39132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B4BC6A9C-1B1F-4890-A78B-9B3DBD9008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11104" y="725287"/>
                  <a:ext cx="29484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04EC5A86-F384-4B9E-8F89-F5B4BC5E3E0B}"/>
                    </a:ext>
                  </a:extLst>
                </p14:cNvPr>
                <p14:cNvContentPartPr/>
                <p14:nvPr/>
              </p14:nvContentPartPr>
              <p14:xfrm>
                <a:off x="1219704" y="1037407"/>
                <a:ext cx="31320" cy="795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04EC5A86-F384-4B9E-8F89-F5B4BC5E3E0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5384" y="1033087"/>
                  <a:ext cx="399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4AC62047-2F61-45FC-92E1-34F0F996F73F}"/>
                    </a:ext>
                  </a:extLst>
                </p14:cNvPr>
                <p14:cNvContentPartPr/>
                <p14:nvPr/>
              </p14:nvContentPartPr>
              <p14:xfrm>
                <a:off x="1229064" y="936967"/>
                <a:ext cx="36000" cy="118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4AC62047-2F61-45FC-92E1-34F0F996F73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224744" y="932647"/>
                  <a:ext cx="44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73506CFD-D44A-4D35-A7AF-4202EB5273B7}"/>
                    </a:ext>
                  </a:extLst>
                </p14:cNvPr>
                <p14:cNvContentPartPr/>
                <p14:nvPr/>
              </p14:nvContentPartPr>
              <p14:xfrm>
                <a:off x="1434264" y="752647"/>
                <a:ext cx="165240" cy="3708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73506CFD-D44A-4D35-A7AF-4202EB5273B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29944" y="748327"/>
                  <a:ext cx="17388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15FA138F-CB5B-4330-988A-1763AC7390E4}"/>
                    </a:ext>
                  </a:extLst>
                </p14:cNvPr>
                <p14:cNvContentPartPr/>
                <p14:nvPr/>
              </p14:nvContentPartPr>
              <p14:xfrm>
                <a:off x="1389264" y="908527"/>
                <a:ext cx="173520" cy="133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15FA138F-CB5B-4330-988A-1763AC7390E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384944" y="904207"/>
                  <a:ext cx="1821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B6E2E489-98BE-4CAD-8EA3-DC4BA3BE24ED}"/>
                    </a:ext>
                  </a:extLst>
                </p14:cNvPr>
                <p14:cNvContentPartPr/>
                <p14:nvPr/>
              </p14:nvContentPartPr>
              <p14:xfrm>
                <a:off x="1642704" y="986647"/>
                <a:ext cx="192600" cy="1202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B6E2E489-98BE-4CAD-8EA3-DC4BA3BE24E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638384" y="982327"/>
                  <a:ext cx="2012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372A2530-9830-49E5-A9FC-D03872F31420}"/>
                    </a:ext>
                  </a:extLst>
                </p14:cNvPr>
                <p14:cNvContentPartPr/>
                <p14:nvPr/>
              </p14:nvContentPartPr>
              <p14:xfrm>
                <a:off x="2230224" y="947407"/>
                <a:ext cx="204480" cy="1497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372A2530-9830-49E5-A9FC-D03872F3142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225904" y="943087"/>
                  <a:ext cx="2131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A87002CC-3C56-4180-9C87-F50600294738}"/>
                    </a:ext>
                  </a:extLst>
                </p14:cNvPr>
                <p14:cNvContentPartPr/>
                <p14:nvPr/>
              </p14:nvContentPartPr>
              <p14:xfrm>
                <a:off x="2332464" y="736807"/>
                <a:ext cx="297720" cy="3765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A87002CC-3C56-4180-9C87-F5060029473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28144" y="732487"/>
                  <a:ext cx="30636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2D58721C-310D-4B09-93F4-43F36025D64A}"/>
                    </a:ext>
                  </a:extLst>
                </p14:cNvPr>
                <p14:cNvContentPartPr/>
                <p14:nvPr/>
              </p14:nvContentPartPr>
              <p14:xfrm>
                <a:off x="2715504" y="975487"/>
                <a:ext cx="102240" cy="1796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2D58721C-310D-4B09-93F4-43F36025D64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711184" y="971167"/>
                  <a:ext cx="11088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3E5F2E3E-278C-4A49-A3C0-27D73D79A971}"/>
                    </a:ext>
                  </a:extLst>
                </p14:cNvPr>
                <p14:cNvContentPartPr/>
                <p14:nvPr/>
              </p14:nvContentPartPr>
              <p14:xfrm>
                <a:off x="3197184" y="648247"/>
                <a:ext cx="255600" cy="39672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3E5F2E3E-278C-4A49-A3C0-27D73D79A97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192864" y="643927"/>
                  <a:ext cx="26424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1CACFDCB-915D-40B1-8EA0-CE2A1F49C245}"/>
                    </a:ext>
                  </a:extLst>
                </p14:cNvPr>
                <p14:cNvContentPartPr/>
                <p14:nvPr/>
              </p14:nvContentPartPr>
              <p14:xfrm>
                <a:off x="3479064" y="890167"/>
                <a:ext cx="310320" cy="1742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1CACFDCB-915D-40B1-8EA0-CE2A1F49C24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474744" y="885847"/>
                  <a:ext cx="3189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F4A616C7-B3FE-4D95-8B34-A9011F9FBBF5}"/>
                    </a:ext>
                  </a:extLst>
                </p14:cNvPr>
                <p14:cNvContentPartPr/>
                <p14:nvPr/>
              </p14:nvContentPartPr>
              <p14:xfrm>
                <a:off x="4160184" y="934447"/>
                <a:ext cx="276480" cy="14112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F4A616C7-B3FE-4D95-8B34-A9011F9FBBF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55864" y="930127"/>
                  <a:ext cx="2851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EDB50485-8628-4FAF-B71E-BFA41A3D614C}"/>
                    </a:ext>
                  </a:extLst>
                </p14:cNvPr>
                <p14:cNvContentPartPr/>
                <p14:nvPr/>
              </p14:nvContentPartPr>
              <p14:xfrm>
                <a:off x="4534224" y="911407"/>
                <a:ext cx="185040" cy="1720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EDB50485-8628-4FAF-B71E-BFA41A3D614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529904" y="907087"/>
                  <a:ext cx="1936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E8FE8391-B790-48BF-B985-72920EED5090}"/>
                    </a:ext>
                  </a:extLst>
                </p14:cNvPr>
                <p14:cNvContentPartPr/>
                <p14:nvPr/>
              </p14:nvContentPartPr>
              <p14:xfrm>
                <a:off x="4823664" y="911407"/>
                <a:ext cx="453960" cy="21708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E8FE8391-B790-48BF-B985-72920EED509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819344" y="907087"/>
                  <a:ext cx="4626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B666C2EF-FF03-4E3E-8A00-3178F6F85656}"/>
                    </a:ext>
                  </a:extLst>
                </p14:cNvPr>
                <p14:cNvContentPartPr/>
                <p14:nvPr/>
              </p14:nvContentPartPr>
              <p14:xfrm>
                <a:off x="5329464" y="949927"/>
                <a:ext cx="393120" cy="1569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B666C2EF-FF03-4E3E-8A00-3178F6F8565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325144" y="945607"/>
                  <a:ext cx="4017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D6A7FF0C-695E-4B92-B74A-24834900D1B8}"/>
                    </a:ext>
                  </a:extLst>
                </p14:cNvPr>
                <p14:cNvContentPartPr/>
                <p14:nvPr/>
              </p14:nvContentPartPr>
              <p14:xfrm>
                <a:off x="5767944" y="920767"/>
                <a:ext cx="309600" cy="1900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D6A7FF0C-695E-4B92-B74A-24834900D1B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763624" y="916447"/>
                  <a:ext cx="3182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6F6CC631-9639-4B74-8BB7-0A05A43E399A}"/>
                    </a:ext>
                  </a:extLst>
                </p14:cNvPr>
                <p14:cNvContentPartPr/>
                <p14:nvPr/>
              </p14:nvContentPartPr>
              <p14:xfrm>
                <a:off x="6480384" y="912127"/>
                <a:ext cx="523440" cy="1638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6F6CC631-9639-4B74-8BB7-0A05A43E399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476064" y="907807"/>
                  <a:ext cx="5320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16791F6B-3830-4DB0-A8A5-0429A54B0974}"/>
                    </a:ext>
                  </a:extLst>
                </p14:cNvPr>
                <p14:cNvContentPartPr/>
                <p14:nvPr/>
              </p14:nvContentPartPr>
              <p14:xfrm>
                <a:off x="7147464" y="920407"/>
                <a:ext cx="244440" cy="1425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16791F6B-3830-4DB0-A8A5-0429A54B097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143144" y="916087"/>
                  <a:ext cx="2530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04E45607-5000-43DB-AA3A-76BC3A7DA58C}"/>
                    </a:ext>
                  </a:extLst>
                </p14:cNvPr>
                <p14:cNvContentPartPr/>
                <p14:nvPr/>
              </p14:nvContentPartPr>
              <p14:xfrm>
                <a:off x="7228464" y="1064047"/>
                <a:ext cx="41760" cy="154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04E45607-5000-43DB-AA3A-76BC3A7DA58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224144" y="1059727"/>
                  <a:ext cx="50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11167422-F29A-49E8-958C-2D2C7FE39658}"/>
                    </a:ext>
                  </a:extLst>
                </p14:cNvPr>
                <p14:cNvContentPartPr/>
                <p14:nvPr/>
              </p14:nvContentPartPr>
              <p14:xfrm>
                <a:off x="7457424" y="913567"/>
                <a:ext cx="105480" cy="16164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11167422-F29A-49E8-958C-2D2C7FE3965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453104" y="909247"/>
                  <a:ext cx="1141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616D057E-F170-4A1E-9FD9-EA6DCC862DFE}"/>
                    </a:ext>
                  </a:extLst>
                </p14:cNvPr>
                <p14:cNvContentPartPr/>
                <p14:nvPr/>
              </p14:nvContentPartPr>
              <p14:xfrm>
                <a:off x="7389744" y="795487"/>
                <a:ext cx="202320" cy="4284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616D057E-F170-4A1E-9FD9-EA6DCC862DF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385424" y="791167"/>
                  <a:ext cx="2109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3EBA591C-8B49-45BA-8DAC-641F897BE0A6}"/>
                    </a:ext>
                  </a:extLst>
                </p14:cNvPr>
                <p14:cNvContentPartPr/>
                <p14:nvPr/>
              </p14:nvContentPartPr>
              <p14:xfrm>
                <a:off x="7949040" y="913187"/>
                <a:ext cx="239040" cy="17712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3EBA591C-8B49-45BA-8DAC-641F897BE0A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944720" y="908867"/>
                  <a:ext cx="2476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266A7F11-5EB8-41EA-AEBE-FBFE56B55FED}"/>
                    </a:ext>
                  </a:extLst>
                </p14:cNvPr>
                <p14:cNvContentPartPr/>
                <p14:nvPr/>
              </p14:nvContentPartPr>
              <p14:xfrm>
                <a:off x="8155680" y="672707"/>
                <a:ext cx="107280" cy="42408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266A7F11-5EB8-41EA-AEBE-FBFE56B55FE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151360" y="668387"/>
                  <a:ext cx="11592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AF1EAE6A-3AF3-4CA9-AD93-11410EF01F6D}"/>
                    </a:ext>
                  </a:extLst>
                </p14:cNvPr>
                <p14:cNvContentPartPr/>
                <p14:nvPr/>
              </p14:nvContentPartPr>
              <p14:xfrm>
                <a:off x="8346480" y="916787"/>
                <a:ext cx="200520" cy="20628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AF1EAE6A-3AF3-4CA9-AD93-11410EF01F6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342160" y="912467"/>
                  <a:ext cx="2091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1E70577D-D8CE-4392-8E80-829662FC1EA3}"/>
                    </a:ext>
                  </a:extLst>
                </p14:cNvPr>
                <p14:cNvContentPartPr/>
                <p14:nvPr/>
              </p14:nvContentPartPr>
              <p14:xfrm>
                <a:off x="8512440" y="650027"/>
                <a:ext cx="401760" cy="78300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1E70577D-D8CE-4392-8E80-829662FC1EA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508120" y="645707"/>
                  <a:ext cx="410400" cy="79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EF3F3605-CFA9-45F7-B9D4-93CCF3D20A71}"/>
                    </a:ext>
                  </a:extLst>
                </p14:cNvPr>
                <p14:cNvContentPartPr/>
                <p14:nvPr/>
              </p14:nvContentPartPr>
              <p14:xfrm>
                <a:off x="8623680" y="1016507"/>
                <a:ext cx="225000" cy="1332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EF3F3605-CFA9-45F7-B9D4-93CCF3D20A7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619360" y="1012187"/>
                  <a:ext cx="233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E6097603-7880-43A0-A634-49EA8E3B2B79}"/>
                    </a:ext>
                  </a:extLst>
                </p14:cNvPr>
                <p14:cNvContentPartPr/>
                <p14:nvPr/>
              </p14:nvContentPartPr>
              <p14:xfrm>
                <a:off x="8943720" y="966107"/>
                <a:ext cx="57960" cy="990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E6097603-7880-43A0-A634-49EA8E3B2B7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939400" y="961787"/>
                  <a:ext cx="666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2F430742-C989-4E71-8F2B-D487AAD55912}"/>
                    </a:ext>
                  </a:extLst>
                </p14:cNvPr>
                <p14:cNvContentPartPr/>
                <p14:nvPr/>
              </p14:nvContentPartPr>
              <p14:xfrm>
                <a:off x="8949840" y="878267"/>
                <a:ext cx="24120" cy="2844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2F430742-C989-4E71-8F2B-D487AAD5591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945520" y="873947"/>
                  <a:ext cx="32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A4B99F9D-9DFA-464E-9273-B6C2198893B4}"/>
                    </a:ext>
                  </a:extLst>
                </p14:cNvPr>
                <p14:cNvContentPartPr/>
                <p14:nvPr/>
              </p14:nvContentPartPr>
              <p14:xfrm>
                <a:off x="9159720" y="968627"/>
                <a:ext cx="247320" cy="14148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A4B99F9D-9DFA-464E-9273-B6C2198893B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155400" y="964307"/>
                  <a:ext cx="2559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5844A8CF-EC59-42BE-B494-25299477E15F}"/>
                    </a:ext>
                  </a:extLst>
                </p14:cNvPr>
                <p14:cNvContentPartPr/>
                <p14:nvPr/>
              </p14:nvContentPartPr>
              <p14:xfrm>
                <a:off x="9498480" y="1030547"/>
                <a:ext cx="33120" cy="738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5844A8CF-EC59-42BE-B494-25299477E15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494160" y="1026227"/>
                  <a:ext cx="417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C66F1BBE-45FA-4C2F-A3E1-0662987C4D07}"/>
                    </a:ext>
                  </a:extLst>
                </p14:cNvPr>
                <p14:cNvContentPartPr/>
                <p14:nvPr/>
              </p14:nvContentPartPr>
              <p14:xfrm>
                <a:off x="9536280" y="882587"/>
                <a:ext cx="21960" cy="4248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C66F1BBE-45FA-4C2F-A3E1-0662987C4D0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531960" y="878267"/>
                  <a:ext cx="306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BD4E895C-589D-4268-96E5-7EEAE38466F9}"/>
                    </a:ext>
                  </a:extLst>
                </p14:cNvPr>
                <p14:cNvContentPartPr/>
                <p14:nvPr/>
              </p14:nvContentPartPr>
              <p14:xfrm>
                <a:off x="9749040" y="619787"/>
                <a:ext cx="113760" cy="45360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BD4E895C-589D-4268-96E5-7EEAE38466F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744720" y="615467"/>
                  <a:ext cx="12240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12EA9050-3486-4DAF-83F6-7A79556F264A}"/>
                    </a:ext>
                  </a:extLst>
                </p14:cNvPr>
                <p14:cNvContentPartPr/>
                <p14:nvPr/>
              </p14:nvContentPartPr>
              <p14:xfrm>
                <a:off x="9683520" y="810947"/>
                <a:ext cx="255600" cy="432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12EA9050-3486-4DAF-83F6-7A79556F264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679200" y="806627"/>
                  <a:ext cx="26424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4FEFD9E6-5574-4720-A260-FD916592D859}"/>
                    </a:ext>
                  </a:extLst>
                </p14:cNvPr>
                <p14:cNvContentPartPr/>
                <p14:nvPr/>
              </p14:nvContentPartPr>
              <p14:xfrm>
                <a:off x="9939480" y="912827"/>
                <a:ext cx="331560" cy="19044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4FEFD9E6-5574-4720-A260-FD916592D85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935160" y="908507"/>
                  <a:ext cx="3402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52B5587A-CE71-41B7-9CB5-70D27822CECB}"/>
                    </a:ext>
                  </a:extLst>
                </p14:cNvPr>
                <p14:cNvContentPartPr/>
                <p14:nvPr/>
              </p14:nvContentPartPr>
              <p14:xfrm>
                <a:off x="10802760" y="966107"/>
                <a:ext cx="355680" cy="1562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52B5587A-CE71-41B7-9CB5-70D27822CEC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798440" y="961787"/>
                  <a:ext cx="3643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01F932A7-93B3-495C-AFD0-15051BE83D05}"/>
                    </a:ext>
                  </a:extLst>
                </p14:cNvPr>
                <p14:cNvContentPartPr/>
                <p14:nvPr/>
              </p14:nvContentPartPr>
              <p14:xfrm>
                <a:off x="10984920" y="816347"/>
                <a:ext cx="215280" cy="9972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01F932A7-93B3-495C-AFD0-15051BE83D0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980600" y="812027"/>
                  <a:ext cx="2239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1AB5D44F-673D-4F41-B706-C059C78E5986}"/>
                    </a:ext>
                  </a:extLst>
                </p14:cNvPr>
                <p14:cNvContentPartPr/>
                <p14:nvPr/>
              </p14:nvContentPartPr>
              <p14:xfrm>
                <a:off x="11171400" y="1159427"/>
                <a:ext cx="159840" cy="19368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1AB5D44F-673D-4F41-B706-C059C78E598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167080" y="1155107"/>
                  <a:ext cx="1684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8996152E-47CF-49C8-98B3-9929AAC0FD45}"/>
                    </a:ext>
                  </a:extLst>
                </p14:cNvPr>
                <p14:cNvContentPartPr/>
                <p14:nvPr/>
              </p14:nvContentPartPr>
              <p14:xfrm>
                <a:off x="158280" y="1466867"/>
                <a:ext cx="242640" cy="20808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8996152E-47CF-49C8-98B3-9929AAC0FD4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3960" y="1462547"/>
                  <a:ext cx="2512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BE85D8FC-CDD0-47E7-9B12-87BCB7BB8AF2}"/>
                    </a:ext>
                  </a:extLst>
                </p14:cNvPr>
                <p14:cNvContentPartPr/>
                <p14:nvPr/>
              </p14:nvContentPartPr>
              <p14:xfrm>
                <a:off x="488040" y="1377227"/>
                <a:ext cx="232200" cy="3056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BE85D8FC-CDD0-47E7-9B12-87BCB7BB8AF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83720" y="1372907"/>
                  <a:ext cx="24084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58B9AE2F-D160-4748-A0B8-35C4AF6677C3}"/>
                    </a:ext>
                  </a:extLst>
                </p14:cNvPr>
                <p14:cNvContentPartPr/>
                <p14:nvPr/>
              </p14:nvContentPartPr>
              <p14:xfrm>
                <a:off x="841560" y="1441667"/>
                <a:ext cx="280080" cy="27144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58B9AE2F-D160-4748-A0B8-35C4AF6677C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37240" y="1437347"/>
                  <a:ext cx="2887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BB451B1F-D031-4265-841A-82F6EFCE83CA}"/>
                    </a:ext>
                  </a:extLst>
                </p14:cNvPr>
                <p14:cNvContentPartPr/>
                <p14:nvPr/>
              </p14:nvContentPartPr>
              <p14:xfrm>
                <a:off x="1221000" y="1586747"/>
                <a:ext cx="57960" cy="932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BB451B1F-D031-4265-841A-82F6EFCE83C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216680" y="1582427"/>
                  <a:ext cx="666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A35F930C-C674-45FF-A767-7D5E3461DBD6}"/>
                    </a:ext>
                  </a:extLst>
                </p14:cNvPr>
                <p14:cNvContentPartPr/>
                <p14:nvPr/>
              </p14:nvContentPartPr>
              <p14:xfrm>
                <a:off x="1227480" y="1366787"/>
                <a:ext cx="24120" cy="2988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A35F930C-C674-45FF-A767-7D5E3461DBD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223160" y="1362467"/>
                  <a:ext cx="327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030EFB5F-9059-46FD-977A-D935DADDEC63}"/>
                    </a:ext>
                  </a:extLst>
                </p14:cNvPr>
                <p14:cNvContentPartPr/>
                <p14:nvPr/>
              </p14:nvContentPartPr>
              <p14:xfrm>
                <a:off x="1389120" y="1522307"/>
                <a:ext cx="424800" cy="18648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030EFB5F-9059-46FD-977A-D935DADDEC6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384800" y="1517987"/>
                  <a:ext cx="433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81821783-996B-43BC-A330-B699D0AEC62C}"/>
                    </a:ext>
                  </a:extLst>
                </p14:cNvPr>
                <p14:cNvContentPartPr/>
                <p14:nvPr/>
              </p14:nvContentPartPr>
              <p14:xfrm>
                <a:off x="1821840" y="1509707"/>
                <a:ext cx="412200" cy="1983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81821783-996B-43BC-A330-B699D0AEC62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817520" y="1505387"/>
                  <a:ext cx="4208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4501303B-6A41-4165-9D24-31F1B36CD79D}"/>
                    </a:ext>
                  </a:extLst>
                </p14:cNvPr>
                <p14:cNvContentPartPr/>
                <p14:nvPr/>
              </p14:nvContentPartPr>
              <p14:xfrm>
                <a:off x="2321880" y="1516187"/>
                <a:ext cx="236880" cy="1706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4501303B-6A41-4165-9D24-31F1B36CD7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317560" y="1511867"/>
                  <a:ext cx="2455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FEA85DCB-3237-4C84-BAE6-5FBCB41C8D4A}"/>
                    </a:ext>
                  </a:extLst>
                </p14:cNvPr>
                <p14:cNvContentPartPr/>
                <p14:nvPr/>
              </p14:nvContentPartPr>
              <p14:xfrm>
                <a:off x="2616000" y="1507907"/>
                <a:ext cx="186840" cy="23148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FEA85DCB-3237-4C84-BAE6-5FBCB41C8D4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611680" y="1503587"/>
                  <a:ext cx="1954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26866122-36DD-45B9-B043-0EC09C1113C2}"/>
                    </a:ext>
                  </a:extLst>
                </p14:cNvPr>
                <p14:cNvContentPartPr/>
                <p14:nvPr/>
              </p14:nvContentPartPr>
              <p14:xfrm>
                <a:off x="2807520" y="1222787"/>
                <a:ext cx="179640" cy="50148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26866122-36DD-45B9-B043-0EC09C1113C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803200" y="1218467"/>
                  <a:ext cx="18828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6C1DCC64-9AF7-4845-AD76-F93E708426CD}"/>
                    </a:ext>
                  </a:extLst>
                </p14:cNvPr>
                <p14:cNvContentPartPr/>
                <p14:nvPr/>
              </p14:nvContentPartPr>
              <p14:xfrm>
                <a:off x="2724360" y="1389107"/>
                <a:ext cx="301680" cy="2340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6C1DCC64-9AF7-4845-AD76-F93E708426C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720040" y="1384787"/>
                  <a:ext cx="3103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8CF68006-7B58-4404-9A63-6EFE0AF9266B}"/>
                    </a:ext>
                  </a:extLst>
                </p14:cNvPr>
                <p14:cNvContentPartPr/>
                <p14:nvPr/>
              </p14:nvContentPartPr>
              <p14:xfrm>
                <a:off x="3073200" y="1483427"/>
                <a:ext cx="193680" cy="2084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8CF68006-7B58-4404-9A63-6EFE0AF9266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068880" y="1479107"/>
                  <a:ext cx="2023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77E3B0BF-05E7-4746-A869-A3E451818AC1}"/>
                    </a:ext>
                  </a:extLst>
                </p14:cNvPr>
                <p14:cNvContentPartPr/>
                <p14:nvPr/>
              </p14:nvContentPartPr>
              <p14:xfrm>
                <a:off x="3400080" y="1834067"/>
                <a:ext cx="111600" cy="19872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77E3B0BF-05E7-4746-A869-A3E451818AC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395760" y="1829747"/>
                  <a:ext cx="1202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CF5866F9-3B08-4640-A1B0-665CFDC1632D}"/>
                    </a:ext>
                  </a:extLst>
                </p14:cNvPr>
                <p14:cNvContentPartPr/>
                <p14:nvPr/>
              </p14:nvContentPartPr>
              <p14:xfrm>
                <a:off x="3855480" y="1468307"/>
                <a:ext cx="529560" cy="2131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CF5866F9-3B08-4640-A1B0-665CFDC1632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851160" y="1463987"/>
                  <a:ext cx="5382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9B8C3148-7E6F-4C75-8EB8-4C92C03CA08E}"/>
                    </a:ext>
                  </a:extLst>
                </p14:cNvPr>
                <p14:cNvContentPartPr/>
                <p14:nvPr/>
              </p14:nvContentPartPr>
              <p14:xfrm>
                <a:off x="4434360" y="1462547"/>
                <a:ext cx="474840" cy="2739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9B8C3148-7E6F-4C75-8EB8-4C92C03CA08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430040" y="1458227"/>
                  <a:ext cx="4834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594762D4-F245-43B8-9783-0540EF3CB5F5}"/>
                    </a:ext>
                  </a:extLst>
                </p14:cNvPr>
                <p14:cNvContentPartPr/>
                <p14:nvPr/>
              </p14:nvContentPartPr>
              <p14:xfrm>
                <a:off x="5008920" y="1534907"/>
                <a:ext cx="495720" cy="23724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594762D4-F245-43B8-9783-0540EF3CB5F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004600" y="1530587"/>
                  <a:ext cx="5043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688BE395-C95D-47D6-9F76-90992235DED6}"/>
                    </a:ext>
                  </a:extLst>
                </p14:cNvPr>
                <p14:cNvContentPartPr/>
                <p14:nvPr/>
              </p14:nvContentPartPr>
              <p14:xfrm>
                <a:off x="5595720" y="1512947"/>
                <a:ext cx="432360" cy="1872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688BE395-C95D-47D6-9F76-90992235DED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591400" y="1508627"/>
                  <a:ext cx="441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C8221870-4587-4E17-8DAE-CD1003378AC1}"/>
                    </a:ext>
                  </a:extLst>
                </p14:cNvPr>
                <p14:cNvContentPartPr/>
                <p14:nvPr/>
              </p14:nvContentPartPr>
              <p14:xfrm>
                <a:off x="6132840" y="1150787"/>
                <a:ext cx="192960" cy="5162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C8221870-4587-4E17-8DAE-CD1003378AC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128520" y="1146467"/>
                  <a:ext cx="20160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BC75BAF7-8A2A-416B-8E35-7E62F8D3EB7C}"/>
                    </a:ext>
                  </a:extLst>
                </p14:cNvPr>
                <p14:cNvContentPartPr/>
                <p14:nvPr/>
              </p14:nvContentPartPr>
              <p14:xfrm>
                <a:off x="6005400" y="1417187"/>
                <a:ext cx="278280" cy="3312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BC75BAF7-8A2A-416B-8E35-7E62F8D3EB7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001080" y="1412867"/>
                  <a:ext cx="286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2613D085-C78B-4F1C-ACB3-17C9B7855FF9}"/>
                    </a:ext>
                  </a:extLst>
                </p14:cNvPr>
                <p14:cNvContentPartPr/>
                <p14:nvPr/>
              </p14:nvContentPartPr>
              <p14:xfrm>
                <a:off x="6459360" y="1508987"/>
                <a:ext cx="285120" cy="20196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2613D085-C78B-4F1C-ACB3-17C9B7855FF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455040" y="1504667"/>
                  <a:ext cx="2937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CF5AB773-7EF9-44BE-8438-7A5A32E134A5}"/>
                    </a:ext>
                  </a:extLst>
                </p14:cNvPr>
                <p14:cNvContentPartPr/>
                <p14:nvPr/>
              </p14:nvContentPartPr>
              <p14:xfrm>
                <a:off x="6875520" y="1259867"/>
                <a:ext cx="168120" cy="44676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CF5AB773-7EF9-44BE-8438-7A5A32E134A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871200" y="1255547"/>
                  <a:ext cx="17676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FA474222-0C08-47C8-A139-B3A67B1E8141}"/>
                    </a:ext>
                  </a:extLst>
                </p14:cNvPr>
                <p14:cNvContentPartPr/>
                <p14:nvPr/>
              </p14:nvContentPartPr>
              <p14:xfrm>
                <a:off x="6715320" y="1435907"/>
                <a:ext cx="344160" cy="158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FA474222-0C08-47C8-A139-B3A67B1E814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11000" y="1431587"/>
                  <a:ext cx="3528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BE8642B0-22C8-4E42-9CDF-84EEA7493C3B}"/>
                    </a:ext>
                  </a:extLst>
                </p14:cNvPr>
                <p14:cNvContentPartPr/>
                <p14:nvPr/>
              </p14:nvContentPartPr>
              <p14:xfrm>
                <a:off x="7172160" y="1465067"/>
                <a:ext cx="125640" cy="2217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BE8642B0-22C8-4E42-9CDF-84EEA7493C3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167840" y="1460747"/>
                  <a:ext cx="1342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576C5ABB-8E69-45C4-A9F1-B24955E4B0CB}"/>
                    </a:ext>
                  </a:extLst>
                </p14:cNvPr>
                <p14:cNvContentPartPr/>
                <p14:nvPr/>
              </p14:nvContentPartPr>
              <p14:xfrm>
                <a:off x="7333440" y="1454627"/>
                <a:ext cx="342720" cy="2973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576C5ABB-8E69-45C4-A9F1-B24955E4B0C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329120" y="1450307"/>
                  <a:ext cx="3513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C55649EB-857C-41D9-ADA7-6B304F112FE1}"/>
                    </a:ext>
                  </a:extLst>
                </p14:cNvPr>
                <p14:cNvContentPartPr/>
                <p14:nvPr/>
              </p14:nvContentPartPr>
              <p14:xfrm>
                <a:off x="7591560" y="1523387"/>
                <a:ext cx="342360" cy="22356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C55649EB-857C-41D9-ADA7-6B304F112FE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587240" y="1519067"/>
                  <a:ext cx="3510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767CE19D-3D9B-4B85-A224-39306071139C}"/>
                    </a:ext>
                  </a:extLst>
                </p14:cNvPr>
                <p14:cNvContentPartPr/>
                <p14:nvPr/>
              </p14:nvContentPartPr>
              <p14:xfrm>
                <a:off x="7981800" y="1877267"/>
                <a:ext cx="149400" cy="18648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767CE19D-3D9B-4B85-A224-39306071139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977480" y="1872947"/>
                  <a:ext cx="1580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B924EF6F-0D54-47FA-80F8-041F2638AB05}"/>
                    </a:ext>
                  </a:extLst>
                </p14:cNvPr>
                <p14:cNvContentPartPr/>
                <p14:nvPr/>
              </p14:nvContentPartPr>
              <p14:xfrm>
                <a:off x="8391480" y="1571987"/>
                <a:ext cx="352080" cy="21204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B924EF6F-0D54-47FA-80F8-041F2638AB0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387160" y="1567667"/>
                  <a:ext cx="3607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EEB57657-F533-44DD-9B93-AA5317726E69}"/>
                    </a:ext>
                  </a:extLst>
                </p14:cNvPr>
                <p14:cNvContentPartPr/>
                <p14:nvPr/>
              </p14:nvContentPartPr>
              <p14:xfrm>
                <a:off x="8881440" y="1571627"/>
                <a:ext cx="258120" cy="2491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EEB57657-F533-44DD-9B93-AA5317726E6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877120" y="1567307"/>
                  <a:ext cx="2667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54158408-341D-46BB-B675-0B16EA34F3B6}"/>
                    </a:ext>
                  </a:extLst>
                </p14:cNvPr>
                <p14:cNvContentPartPr/>
                <p14:nvPr/>
              </p14:nvContentPartPr>
              <p14:xfrm>
                <a:off x="9311640" y="1561187"/>
                <a:ext cx="258120" cy="25380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54158408-341D-46BB-B675-0B16EA34F3B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307320" y="1556867"/>
                  <a:ext cx="2667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A5720DD8-9F35-4DAB-873E-74E92BE4C81D}"/>
                    </a:ext>
                  </a:extLst>
                </p14:cNvPr>
                <p14:cNvContentPartPr/>
                <p14:nvPr/>
              </p14:nvContentPartPr>
              <p14:xfrm>
                <a:off x="9598920" y="1586027"/>
                <a:ext cx="281160" cy="16596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A5720DD8-9F35-4DAB-873E-74E92BE4C81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594600" y="1581707"/>
                  <a:ext cx="2898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F5C75799-EA30-49B0-B11F-6848A60F5AB0}"/>
                    </a:ext>
                  </a:extLst>
                </p14:cNvPr>
                <p14:cNvContentPartPr/>
                <p14:nvPr/>
              </p14:nvContentPartPr>
              <p14:xfrm>
                <a:off x="10008240" y="1527347"/>
                <a:ext cx="447120" cy="15624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F5C75799-EA30-49B0-B11F-6848A60F5AB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003920" y="1523027"/>
                  <a:ext cx="4557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8A15C02C-DC97-4F81-BD88-EA4A58BADFB5}"/>
                    </a:ext>
                  </a:extLst>
                </p14:cNvPr>
                <p14:cNvContentPartPr/>
                <p14:nvPr/>
              </p14:nvContentPartPr>
              <p14:xfrm>
                <a:off x="10326480" y="1403147"/>
                <a:ext cx="19080" cy="2340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8A15C02C-DC97-4F81-BD88-EA4A58BADFB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322160" y="1398827"/>
                  <a:ext cx="277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7A952AC0-32C6-42BA-A081-06F9D1FD48EA}"/>
                    </a:ext>
                  </a:extLst>
                </p14:cNvPr>
                <p14:cNvContentPartPr/>
                <p14:nvPr/>
              </p14:nvContentPartPr>
              <p14:xfrm>
                <a:off x="10599360" y="1521227"/>
                <a:ext cx="420120" cy="21816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7A952AC0-32C6-42BA-A081-06F9D1FD48E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595040" y="1516907"/>
                  <a:ext cx="4287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DE0E2A3B-5CE6-4997-A0C4-69D9C985F588}"/>
                    </a:ext>
                  </a:extLst>
                </p14:cNvPr>
                <p14:cNvContentPartPr/>
                <p14:nvPr/>
              </p14:nvContentPartPr>
              <p14:xfrm>
                <a:off x="11112360" y="1352747"/>
                <a:ext cx="142560" cy="43488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DE0E2A3B-5CE6-4997-A0C4-69D9C985F58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108040" y="1348427"/>
                  <a:ext cx="15120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B9BD64DE-76D4-4CE1-853D-5742C3766B4E}"/>
                    </a:ext>
                  </a:extLst>
                </p14:cNvPr>
                <p14:cNvContentPartPr/>
                <p14:nvPr/>
              </p14:nvContentPartPr>
              <p14:xfrm>
                <a:off x="10990320" y="1522307"/>
                <a:ext cx="313920" cy="3240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B9BD64DE-76D4-4CE1-853D-5742C3766B4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986000" y="1517987"/>
                  <a:ext cx="322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E8ADF7A5-475A-41B7-BEC6-826BD7BFB4B2}"/>
                    </a:ext>
                  </a:extLst>
                </p14:cNvPr>
                <p14:cNvContentPartPr/>
                <p14:nvPr/>
              </p14:nvContentPartPr>
              <p14:xfrm>
                <a:off x="11410080" y="1518347"/>
                <a:ext cx="387000" cy="32904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E8ADF7A5-475A-41B7-BEC6-826BD7BFB4B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405760" y="1514027"/>
                  <a:ext cx="39564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A84A186A-EA48-42DD-BDA2-679053F1A31D}"/>
                    </a:ext>
                  </a:extLst>
                </p14:cNvPr>
                <p14:cNvContentPartPr/>
                <p14:nvPr/>
              </p14:nvContentPartPr>
              <p14:xfrm>
                <a:off x="11730120" y="1625627"/>
                <a:ext cx="293400" cy="24084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A84A186A-EA48-42DD-BDA2-679053F1A31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725800" y="1621307"/>
                  <a:ext cx="3020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C329DD72-8F00-4496-91CD-920B27EA194D}"/>
                    </a:ext>
                  </a:extLst>
                </p14:cNvPr>
                <p14:cNvContentPartPr/>
                <p14:nvPr/>
              </p14:nvContentPartPr>
              <p14:xfrm>
                <a:off x="11894640" y="1940627"/>
                <a:ext cx="203400" cy="19800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C329DD72-8F00-4496-91CD-920B27EA194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890320" y="1936307"/>
                  <a:ext cx="2120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9479BE89-7BDC-4569-9C3C-54615B4287AE}"/>
                    </a:ext>
                  </a:extLst>
                </p14:cNvPr>
                <p14:cNvContentPartPr/>
                <p14:nvPr/>
              </p14:nvContentPartPr>
              <p14:xfrm>
                <a:off x="299040" y="2081027"/>
                <a:ext cx="295920" cy="2001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9479BE89-7BDC-4569-9C3C-54615B4287A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94720" y="2076707"/>
                  <a:ext cx="3045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B887C70B-0DD4-4279-969C-535E66496F8D}"/>
                    </a:ext>
                  </a:extLst>
                </p14:cNvPr>
                <p14:cNvContentPartPr/>
                <p14:nvPr/>
              </p14:nvContentPartPr>
              <p14:xfrm>
                <a:off x="746880" y="2060867"/>
                <a:ext cx="225360" cy="32616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B887C70B-0DD4-4279-969C-535E66496F8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42560" y="2056547"/>
                  <a:ext cx="23400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72C863E1-0CF9-4B1D-B292-2D3B678E12A6}"/>
                    </a:ext>
                  </a:extLst>
                </p14:cNvPr>
                <p14:cNvContentPartPr/>
                <p14:nvPr/>
              </p14:nvContentPartPr>
              <p14:xfrm>
                <a:off x="1207680" y="2149427"/>
                <a:ext cx="29160" cy="17820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72C863E1-0CF9-4B1D-B292-2D3B678E12A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203360" y="2145107"/>
                  <a:ext cx="378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542C73E0-9EA9-4D2D-9402-25A02ACD7D66}"/>
                    </a:ext>
                  </a:extLst>
                </p14:cNvPr>
                <p14:cNvContentPartPr/>
                <p14:nvPr/>
              </p14:nvContentPartPr>
              <p14:xfrm>
                <a:off x="1229280" y="2025227"/>
                <a:ext cx="13680" cy="612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542C73E0-9EA9-4D2D-9402-25A02ACD7D6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224960" y="2020907"/>
                  <a:ext cx="2232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36A8C1E4-112C-4202-B1CC-7319B0108324}"/>
                    </a:ext>
                  </a:extLst>
                </p14:cNvPr>
                <p14:cNvContentPartPr/>
                <p14:nvPr/>
              </p14:nvContentPartPr>
              <p14:xfrm>
                <a:off x="1490280" y="2138267"/>
                <a:ext cx="259560" cy="23472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36A8C1E4-112C-4202-B1CC-7319B010832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485960" y="2133947"/>
                  <a:ext cx="2682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E9D65126-BE48-44C5-B78E-3469177C496F}"/>
                    </a:ext>
                  </a:extLst>
                </p14:cNvPr>
                <p14:cNvContentPartPr/>
                <p14:nvPr/>
              </p14:nvContentPartPr>
              <p14:xfrm>
                <a:off x="1865760" y="1785827"/>
                <a:ext cx="206640" cy="5187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E9D65126-BE48-44C5-B78E-3469177C496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861440" y="1781507"/>
                  <a:ext cx="21528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854D903E-C91E-4DE9-A325-54434169EC81}"/>
                    </a:ext>
                  </a:extLst>
                </p14:cNvPr>
                <p14:cNvContentPartPr/>
                <p14:nvPr/>
              </p14:nvContentPartPr>
              <p14:xfrm>
                <a:off x="1786200" y="1983107"/>
                <a:ext cx="244080" cy="3744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854D903E-C91E-4DE9-A325-54434169EC8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781880" y="1978787"/>
                  <a:ext cx="2527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3343B46E-93C2-4B97-84BF-C63173716312}"/>
                    </a:ext>
                  </a:extLst>
                </p14:cNvPr>
                <p14:cNvContentPartPr/>
                <p14:nvPr/>
              </p14:nvContentPartPr>
              <p14:xfrm>
                <a:off x="2187240" y="2100107"/>
                <a:ext cx="227520" cy="24516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3343B46E-93C2-4B97-84BF-C6317371631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182920" y="2095787"/>
                  <a:ext cx="2361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9EA96C40-8E97-49BE-82EB-9CAAD5E809B4}"/>
                    </a:ext>
                  </a:extLst>
                </p14:cNvPr>
                <p14:cNvContentPartPr/>
                <p14:nvPr/>
              </p14:nvContentPartPr>
              <p14:xfrm>
                <a:off x="2865480" y="2009027"/>
                <a:ext cx="302760" cy="41364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9EA96C40-8E97-49BE-82EB-9CAAD5E809B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861160" y="2004707"/>
                  <a:ext cx="31140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7A5198F4-2EE6-489C-9F02-0E58B1CE349E}"/>
                    </a:ext>
                  </a:extLst>
                </p14:cNvPr>
                <p14:cNvContentPartPr/>
                <p14:nvPr/>
              </p14:nvContentPartPr>
              <p14:xfrm>
                <a:off x="3269400" y="1963307"/>
                <a:ext cx="39240" cy="1922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7A5198F4-2EE6-489C-9F02-0E58B1CE349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265080" y="1958987"/>
                  <a:ext cx="47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FF115A3A-A51A-4563-8CB6-AD524544BFFF}"/>
                    </a:ext>
                  </a:extLst>
                </p14:cNvPr>
                <p14:cNvContentPartPr/>
                <p14:nvPr/>
              </p14:nvContentPartPr>
              <p14:xfrm>
                <a:off x="3737760" y="2131787"/>
                <a:ext cx="227880" cy="2469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FF115A3A-A51A-4563-8CB6-AD524544BFF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733440" y="2127467"/>
                  <a:ext cx="236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EE56F848-F5CD-44EF-B1FB-9FE17E9A0D53}"/>
                    </a:ext>
                  </a:extLst>
                </p14:cNvPr>
                <p14:cNvContentPartPr/>
                <p14:nvPr/>
              </p14:nvContentPartPr>
              <p14:xfrm>
                <a:off x="3972480" y="1847027"/>
                <a:ext cx="264240" cy="54936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EE56F848-F5CD-44EF-B1FB-9FE17E9A0D5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968160" y="1842707"/>
                  <a:ext cx="27288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E0863A58-FBD1-4952-9A29-F7293A2ADC7F}"/>
                    </a:ext>
                  </a:extLst>
                </p14:cNvPr>
                <p14:cNvContentPartPr/>
                <p14:nvPr/>
              </p14:nvContentPartPr>
              <p14:xfrm>
                <a:off x="4233120" y="2175707"/>
                <a:ext cx="206640" cy="24336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E0863A58-FBD1-4952-9A29-F7293A2ADC7F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228800" y="2171387"/>
                  <a:ext cx="2152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FAC8544C-0323-4F35-8EA1-09CF9C2F2EF9}"/>
                    </a:ext>
                  </a:extLst>
                </p14:cNvPr>
                <p14:cNvContentPartPr/>
                <p14:nvPr/>
              </p14:nvContentPartPr>
              <p14:xfrm>
                <a:off x="4505280" y="2211347"/>
                <a:ext cx="439560" cy="1911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FAC8544C-0323-4F35-8EA1-09CF9C2F2EF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500960" y="2207027"/>
                  <a:ext cx="448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9A18173D-553F-425C-AD01-7D2605CDD848}"/>
                    </a:ext>
                  </a:extLst>
                </p14:cNvPr>
                <p14:cNvContentPartPr/>
                <p14:nvPr/>
              </p14:nvContentPartPr>
              <p14:xfrm>
                <a:off x="5031960" y="2149787"/>
                <a:ext cx="230760" cy="1929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9A18173D-553F-425C-AD01-7D2605CDD84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027640" y="2145467"/>
                  <a:ext cx="2394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A456D0D9-BD5A-4602-B9B3-8406A94F0BB1}"/>
                    </a:ext>
                  </a:extLst>
                </p14:cNvPr>
                <p14:cNvContentPartPr/>
                <p14:nvPr/>
              </p14:nvContentPartPr>
              <p14:xfrm>
                <a:off x="5374320" y="2200547"/>
                <a:ext cx="183600" cy="17244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A456D0D9-BD5A-4602-B9B3-8406A94F0BB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370000" y="2196227"/>
                  <a:ext cx="1922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BA5F29ED-6825-4746-A051-99FBD0521DC6}"/>
                    </a:ext>
                  </a:extLst>
                </p14:cNvPr>
                <p14:cNvContentPartPr/>
                <p14:nvPr/>
              </p14:nvContentPartPr>
              <p14:xfrm>
                <a:off x="5604360" y="1795907"/>
                <a:ext cx="167760" cy="57456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BA5F29ED-6825-4746-A051-99FBD0521DC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600040" y="1791587"/>
                  <a:ext cx="17640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DE78306D-76E5-4D74-B6A0-75F556B7C7E0}"/>
                    </a:ext>
                  </a:extLst>
                </p14:cNvPr>
                <p14:cNvContentPartPr/>
                <p14:nvPr/>
              </p14:nvContentPartPr>
              <p14:xfrm>
                <a:off x="5438400" y="2014427"/>
                <a:ext cx="271080" cy="1692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DE78306D-76E5-4D74-B6A0-75F556B7C7E0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434080" y="2010107"/>
                  <a:ext cx="279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CB326F52-D062-4331-83D7-69796ADDC2E7}"/>
                    </a:ext>
                  </a:extLst>
                </p14:cNvPr>
                <p14:cNvContentPartPr/>
                <p14:nvPr/>
              </p14:nvContentPartPr>
              <p14:xfrm>
                <a:off x="5825760" y="2153747"/>
                <a:ext cx="282240" cy="21744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CB326F52-D062-4331-83D7-69796ADDC2E7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821440" y="2149427"/>
                  <a:ext cx="2908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A8C41852-FF6A-46EB-A4C6-0E65C50B2534}"/>
                    </a:ext>
                  </a:extLst>
                </p14:cNvPr>
                <p14:cNvContentPartPr/>
                <p14:nvPr/>
              </p14:nvContentPartPr>
              <p14:xfrm>
                <a:off x="6356040" y="2150867"/>
                <a:ext cx="243000" cy="21312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A8C41852-FF6A-46EB-A4C6-0E65C50B253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351720" y="2146547"/>
                  <a:ext cx="2516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3A495C1D-CA4A-4B42-A06C-4D94A4DFDCB2}"/>
                    </a:ext>
                  </a:extLst>
                </p14:cNvPr>
                <p14:cNvContentPartPr/>
                <p14:nvPr/>
              </p14:nvContentPartPr>
              <p14:xfrm>
                <a:off x="6686520" y="2156627"/>
                <a:ext cx="152640" cy="20268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3A495C1D-CA4A-4B42-A06C-4D94A4DFDCB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682200" y="2152307"/>
                  <a:ext cx="1612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4348CE10-139A-429A-861E-6F00B917EC4E}"/>
                    </a:ext>
                  </a:extLst>
                </p14:cNvPr>
                <p14:cNvContentPartPr/>
                <p14:nvPr/>
              </p14:nvContentPartPr>
              <p14:xfrm>
                <a:off x="6934920" y="2136467"/>
                <a:ext cx="293760" cy="21276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4348CE10-139A-429A-861E-6F00B917EC4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930600" y="2132147"/>
                  <a:ext cx="3024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15A68F38-8677-43F5-B4F2-E8C79CEFCAD1}"/>
                    </a:ext>
                  </a:extLst>
                </p14:cNvPr>
                <p14:cNvContentPartPr/>
                <p14:nvPr/>
              </p14:nvContentPartPr>
              <p14:xfrm>
                <a:off x="7281960" y="1856387"/>
                <a:ext cx="128160" cy="48888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15A68F38-8677-43F5-B4F2-E8C79CEFCAD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277640" y="1852067"/>
                  <a:ext cx="13680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796B08B3-FCB6-401D-9806-6D2C3BC24856}"/>
                    </a:ext>
                  </a:extLst>
                </p14:cNvPr>
                <p14:cNvContentPartPr/>
                <p14:nvPr/>
              </p14:nvContentPartPr>
              <p14:xfrm>
                <a:off x="7122840" y="1997147"/>
                <a:ext cx="298440" cy="3420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796B08B3-FCB6-401D-9806-6D2C3BC2485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118520" y="1992827"/>
                  <a:ext cx="3070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D6455D09-49F7-4F02-90BA-D6FB53651008}"/>
                    </a:ext>
                  </a:extLst>
                </p14:cNvPr>
                <p14:cNvContentPartPr/>
                <p14:nvPr/>
              </p14:nvContentPartPr>
              <p14:xfrm>
                <a:off x="7488600" y="2117747"/>
                <a:ext cx="166680" cy="28008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D6455D09-49F7-4F02-90BA-D6FB5365100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484280" y="2113427"/>
                  <a:ext cx="1753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218A2577-FBD5-4CD3-AA29-E4ED3576C612}"/>
                    </a:ext>
                  </a:extLst>
                </p14:cNvPr>
                <p14:cNvContentPartPr/>
                <p14:nvPr/>
              </p14:nvContentPartPr>
              <p14:xfrm>
                <a:off x="7704600" y="2237267"/>
                <a:ext cx="194400" cy="17928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218A2577-FBD5-4CD3-AA29-E4ED3576C612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700280" y="2232947"/>
                  <a:ext cx="2030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49513048-A291-4DB0-A5F6-EEB616C13619}"/>
                    </a:ext>
                  </a:extLst>
                </p14:cNvPr>
                <p14:cNvContentPartPr/>
                <p14:nvPr/>
              </p14:nvContentPartPr>
              <p14:xfrm>
                <a:off x="8242080" y="2173547"/>
                <a:ext cx="530280" cy="2962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49513048-A291-4DB0-A5F6-EEB616C1361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237760" y="2169227"/>
                  <a:ext cx="5389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2C2FDBCD-ADCA-4A1E-B2F5-0039666D2A1C}"/>
                    </a:ext>
                  </a:extLst>
                </p14:cNvPr>
                <p14:cNvContentPartPr/>
                <p14:nvPr/>
              </p14:nvContentPartPr>
              <p14:xfrm>
                <a:off x="8711160" y="2144387"/>
                <a:ext cx="24120" cy="1116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2C2FDBCD-ADCA-4A1E-B2F5-0039666D2A1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706840" y="2140067"/>
                  <a:ext cx="327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C95B1608-56F8-4308-8246-55DFC77E9815}"/>
                    </a:ext>
                  </a:extLst>
                </p14:cNvPr>
                <p14:cNvContentPartPr/>
                <p14:nvPr/>
              </p14:nvContentPartPr>
              <p14:xfrm>
                <a:off x="8895840" y="2227907"/>
                <a:ext cx="347400" cy="2944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C95B1608-56F8-4308-8246-55DFC77E9815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891520" y="2223587"/>
                  <a:ext cx="3560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5D7C1198-6661-4DEF-A35E-A1E3B909C794}"/>
                    </a:ext>
                  </a:extLst>
                </p14:cNvPr>
                <p14:cNvContentPartPr/>
                <p14:nvPr/>
              </p14:nvContentPartPr>
              <p14:xfrm>
                <a:off x="9319200" y="2245547"/>
                <a:ext cx="64440" cy="64224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5D7C1198-6661-4DEF-A35E-A1E3B909C79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314880" y="2241227"/>
                  <a:ext cx="73080" cy="65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59741571-CC42-4ECE-B0B6-EBEA1F0E1442}"/>
                    </a:ext>
                  </a:extLst>
                </p14:cNvPr>
                <p14:cNvContentPartPr/>
                <p14:nvPr/>
              </p14:nvContentPartPr>
              <p14:xfrm>
                <a:off x="9285360" y="2225747"/>
                <a:ext cx="293760" cy="18864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59741571-CC42-4ECE-B0B6-EBEA1F0E1442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281040" y="2221427"/>
                  <a:ext cx="3024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37186012-7CE2-43C1-9294-73F4F4E57931}"/>
                    </a:ext>
                  </a:extLst>
                </p14:cNvPr>
                <p14:cNvContentPartPr/>
                <p14:nvPr/>
              </p14:nvContentPartPr>
              <p14:xfrm>
                <a:off x="9685680" y="2211707"/>
                <a:ext cx="182520" cy="22032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37186012-7CE2-43C1-9294-73F4F4E57931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681360" y="2207387"/>
                  <a:ext cx="1911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7ACC5B8E-6582-417B-9DE6-B3F7109D07FA}"/>
                    </a:ext>
                  </a:extLst>
                </p14:cNvPr>
                <p14:cNvContentPartPr/>
                <p14:nvPr/>
              </p14:nvContentPartPr>
              <p14:xfrm>
                <a:off x="10064040" y="1853867"/>
                <a:ext cx="220680" cy="49824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7ACC5B8E-6582-417B-9DE6-B3F7109D07F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059720" y="1849547"/>
                  <a:ext cx="22932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50FE1948-BC9C-417F-B38A-DD092F240295}"/>
                    </a:ext>
                  </a:extLst>
                </p14:cNvPr>
                <p14:cNvContentPartPr/>
                <p14:nvPr/>
              </p14:nvContentPartPr>
              <p14:xfrm>
                <a:off x="9922200" y="2050787"/>
                <a:ext cx="228960" cy="2268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50FE1948-BC9C-417F-B38A-DD092F24029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917880" y="2046467"/>
                  <a:ext cx="2376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161C9A27-4C17-4F79-BA8C-6186799FC2E5}"/>
                    </a:ext>
                  </a:extLst>
                </p14:cNvPr>
                <p14:cNvContentPartPr/>
                <p14:nvPr/>
              </p14:nvContentPartPr>
              <p14:xfrm>
                <a:off x="10359600" y="1894907"/>
                <a:ext cx="128160" cy="47772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161C9A27-4C17-4F79-BA8C-6186799FC2E5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355280" y="1890587"/>
                  <a:ext cx="13680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4C072D8D-E502-4C6C-A953-DCC49A770652}"/>
                    </a:ext>
                  </a:extLst>
                </p14:cNvPr>
                <p14:cNvContentPartPr/>
                <p14:nvPr/>
              </p14:nvContentPartPr>
              <p14:xfrm>
                <a:off x="10194720" y="2029907"/>
                <a:ext cx="283320" cy="1188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4C072D8D-E502-4C6C-A953-DCC49A77065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190400" y="2025587"/>
                  <a:ext cx="291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D4F7D9D1-0787-4AAD-AC0C-3488C1D490D8}"/>
                    </a:ext>
                  </a:extLst>
                </p14:cNvPr>
                <p14:cNvContentPartPr/>
                <p14:nvPr/>
              </p14:nvContentPartPr>
              <p14:xfrm>
                <a:off x="10573800" y="2181107"/>
                <a:ext cx="214920" cy="17784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D4F7D9D1-0787-4AAD-AC0C-3488C1D490D8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569480" y="2176787"/>
                  <a:ext cx="223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4DB7DC71-1834-4A98-9A82-3DF497D02172}"/>
                    </a:ext>
                  </a:extLst>
                </p14:cNvPr>
                <p14:cNvContentPartPr/>
                <p14:nvPr/>
              </p14:nvContentPartPr>
              <p14:xfrm>
                <a:off x="11040000" y="2153027"/>
                <a:ext cx="345600" cy="21132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4DB7DC71-1834-4A98-9A82-3DF497D0217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1035680" y="2148707"/>
                  <a:ext cx="3542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39EBA339-AAA9-4348-A2A9-D5B5CED56BEA}"/>
                    </a:ext>
                  </a:extLst>
                </p14:cNvPr>
                <p14:cNvContentPartPr/>
                <p14:nvPr/>
              </p14:nvContentPartPr>
              <p14:xfrm>
                <a:off x="11402520" y="1891307"/>
                <a:ext cx="743040" cy="62964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39EBA339-AAA9-4348-A2A9-D5B5CED56BEA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1398200" y="1886987"/>
                  <a:ext cx="75168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BA8E7570-99C6-4463-B378-8709CD209FA4}"/>
                    </a:ext>
                  </a:extLst>
                </p14:cNvPr>
                <p14:cNvContentPartPr/>
                <p14:nvPr/>
              </p14:nvContentPartPr>
              <p14:xfrm>
                <a:off x="135240" y="2716787"/>
                <a:ext cx="281520" cy="28008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BA8E7570-99C6-4463-B378-8709CD209FA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30920" y="2712467"/>
                  <a:ext cx="2901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15FAB96A-05DA-4313-97E5-8E4BACB2F429}"/>
                    </a:ext>
                  </a:extLst>
                </p14:cNvPr>
                <p14:cNvContentPartPr/>
                <p14:nvPr/>
              </p14:nvContentPartPr>
              <p14:xfrm>
                <a:off x="512520" y="2747027"/>
                <a:ext cx="246960" cy="23472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15FAB96A-05DA-4313-97E5-8E4BACB2F42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08200" y="2742707"/>
                  <a:ext cx="2556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50203AF6-4E5C-41EB-BD10-9DD1A50254AB}"/>
                    </a:ext>
                  </a:extLst>
                </p14:cNvPr>
                <p14:cNvContentPartPr/>
                <p14:nvPr/>
              </p14:nvContentPartPr>
              <p14:xfrm>
                <a:off x="843360" y="2839187"/>
                <a:ext cx="627480" cy="2559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50203AF6-4E5C-41EB-BD10-9DD1A50254A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39040" y="2834867"/>
                  <a:ext cx="6361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DE737CF8-1EBD-4C7D-81FA-F9C555C452B6}"/>
                    </a:ext>
                  </a:extLst>
                </p14:cNvPr>
                <p14:cNvContentPartPr/>
                <p14:nvPr/>
              </p14:nvContentPartPr>
              <p14:xfrm>
                <a:off x="1575240" y="2803907"/>
                <a:ext cx="599040" cy="26064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DE737CF8-1EBD-4C7D-81FA-F9C555C452B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570920" y="2799587"/>
                  <a:ext cx="6076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27877516-ACE4-42F2-A381-F50D26116AC2}"/>
                    </a:ext>
                  </a:extLst>
                </p14:cNvPr>
                <p14:cNvContentPartPr/>
                <p14:nvPr/>
              </p14:nvContentPartPr>
              <p14:xfrm>
                <a:off x="2148720" y="2796707"/>
                <a:ext cx="474120" cy="29484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27877516-ACE4-42F2-A381-F50D26116AC2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144400" y="2792387"/>
                  <a:ext cx="4827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D8B26EB0-41FA-4DC8-AC0A-2FF63A8215DD}"/>
                    </a:ext>
                  </a:extLst>
                </p14:cNvPr>
                <p14:cNvContentPartPr/>
                <p14:nvPr/>
              </p14:nvContentPartPr>
              <p14:xfrm>
                <a:off x="2918400" y="2858987"/>
                <a:ext cx="248400" cy="17460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D8B26EB0-41FA-4DC8-AC0A-2FF63A8215D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914080" y="2854667"/>
                  <a:ext cx="2570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4657B3C9-976E-45F2-90F3-B387E894639D}"/>
                    </a:ext>
                  </a:extLst>
                </p14:cNvPr>
                <p14:cNvContentPartPr/>
                <p14:nvPr/>
              </p14:nvContentPartPr>
              <p14:xfrm>
                <a:off x="3116400" y="2636147"/>
                <a:ext cx="295560" cy="43776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4657B3C9-976E-45F2-90F3-B387E894639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3112080" y="2631827"/>
                  <a:ext cx="30420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CDD619B4-1B21-4C06-9161-85874622DE87}"/>
                    </a:ext>
                  </a:extLst>
                </p14:cNvPr>
                <p14:cNvContentPartPr/>
                <p14:nvPr/>
              </p14:nvContentPartPr>
              <p14:xfrm>
                <a:off x="3491520" y="2869067"/>
                <a:ext cx="239760" cy="1947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CDD619B4-1B21-4C06-9161-85874622DE8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487200" y="2864747"/>
                  <a:ext cx="2484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3068ACA2-52BA-4D91-8FB3-1390EA83E11C}"/>
                    </a:ext>
                  </a:extLst>
                </p14:cNvPr>
                <p14:cNvContentPartPr/>
                <p14:nvPr/>
              </p14:nvContentPartPr>
              <p14:xfrm>
                <a:off x="4164000" y="2852147"/>
                <a:ext cx="273960" cy="15804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3068ACA2-52BA-4D91-8FB3-1390EA83E11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159680" y="2847827"/>
                  <a:ext cx="2826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DBA2B215-2A9A-4752-AF59-59D41492E9AB}"/>
                    </a:ext>
                  </a:extLst>
                </p14:cNvPr>
                <p14:cNvContentPartPr/>
                <p14:nvPr/>
              </p14:nvContentPartPr>
              <p14:xfrm>
                <a:off x="4187400" y="2663507"/>
                <a:ext cx="255600" cy="6804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DBA2B215-2A9A-4752-AF59-59D41492E9AB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183080" y="2659187"/>
                  <a:ext cx="2642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20238FC0-8459-4A74-917F-856B88074F87}"/>
                    </a:ext>
                  </a:extLst>
                </p14:cNvPr>
                <p14:cNvContentPartPr/>
                <p14:nvPr/>
              </p14:nvContentPartPr>
              <p14:xfrm>
                <a:off x="4890120" y="2504747"/>
                <a:ext cx="255240" cy="63504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20238FC0-8459-4A74-917F-856B88074F87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885800" y="2500427"/>
                  <a:ext cx="26388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B91FAA20-9EF6-4687-8421-415612744080}"/>
                    </a:ext>
                  </a:extLst>
                </p14:cNvPr>
                <p14:cNvContentPartPr/>
                <p14:nvPr/>
              </p14:nvContentPartPr>
              <p14:xfrm>
                <a:off x="5184600" y="2744507"/>
                <a:ext cx="208080" cy="18648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B91FAA20-9EF6-4687-8421-415612744080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180280" y="2740187"/>
                  <a:ext cx="2167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E1C839B7-BED5-468D-A1C5-4C4C4DBBDA09}"/>
                    </a:ext>
                  </a:extLst>
                </p14:cNvPr>
                <p14:cNvContentPartPr/>
                <p14:nvPr/>
              </p14:nvContentPartPr>
              <p14:xfrm>
                <a:off x="5417880" y="2970587"/>
                <a:ext cx="141120" cy="19944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E1C839B7-BED5-468D-A1C5-4C4C4DBBDA09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413560" y="2966267"/>
                  <a:ext cx="149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5B134612-0710-45D6-AFA9-0A512F675776}"/>
                    </a:ext>
                  </a:extLst>
                </p14:cNvPr>
                <p14:cNvContentPartPr/>
                <p14:nvPr/>
              </p14:nvContentPartPr>
              <p14:xfrm>
                <a:off x="5755560" y="2814347"/>
                <a:ext cx="258480" cy="19656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5B134612-0710-45D6-AFA9-0A512F67577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751240" y="2810027"/>
                  <a:ext cx="2671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7DA0F9D2-5EF6-4F79-86CE-64FA9FF5F888}"/>
                    </a:ext>
                  </a:extLst>
                </p14:cNvPr>
                <p14:cNvContentPartPr/>
                <p14:nvPr/>
              </p14:nvContentPartPr>
              <p14:xfrm>
                <a:off x="6030960" y="2540747"/>
                <a:ext cx="238320" cy="66456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7DA0F9D2-5EF6-4F79-86CE-64FA9FF5F888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026640" y="2536427"/>
                  <a:ext cx="246960" cy="67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A020320C-8F0B-42CA-93FC-B59633048863}"/>
                    </a:ext>
                  </a:extLst>
                </p14:cNvPr>
                <p14:cNvContentPartPr/>
                <p14:nvPr/>
              </p14:nvContentPartPr>
              <p14:xfrm>
                <a:off x="6848880" y="2857187"/>
                <a:ext cx="320400" cy="19548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A020320C-8F0B-42CA-93FC-B5963304886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844560" y="2852867"/>
                  <a:ext cx="3290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70ABC716-C4A4-4648-96F6-6C6744BBE58B}"/>
                    </a:ext>
                  </a:extLst>
                </p14:cNvPr>
                <p14:cNvContentPartPr/>
                <p14:nvPr/>
              </p14:nvContentPartPr>
              <p14:xfrm>
                <a:off x="7646280" y="2685467"/>
                <a:ext cx="220320" cy="41256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70ABC716-C4A4-4648-96F6-6C6744BBE58B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641960" y="2681147"/>
                  <a:ext cx="22896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5A933EDE-AF81-4533-B480-765A2B5849D9}"/>
                    </a:ext>
                  </a:extLst>
                </p14:cNvPr>
                <p14:cNvContentPartPr/>
                <p14:nvPr/>
              </p14:nvContentPartPr>
              <p14:xfrm>
                <a:off x="7987920" y="2589707"/>
                <a:ext cx="68040" cy="23580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5A933EDE-AF81-4533-B480-765A2B5849D9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983600" y="2585387"/>
                  <a:ext cx="766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5CE4863C-8308-43D3-B85F-B30A65D71EB9}"/>
                    </a:ext>
                  </a:extLst>
                </p14:cNvPr>
                <p14:cNvContentPartPr/>
                <p14:nvPr/>
              </p14:nvContentPartPr>
              <p14:xfrm>
                <a:off x="8228760" y="2869787"/>
                <a:ext cx="209160" cy="22212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5CE4863C-8308-43D3-B85F-B30A65D71EB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224440" y="2865467"/>
                  <a:ext cx="2178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461C25C3-6B1B-44BF-8898-0DA4262A3B8D}"/>
                    </a:ext>
                  </a:extLst>
                </p14:cNvPr>
                <p14:cNvContentPartPr/>
                <p14:nvPr/>
              </p14:nvContentPartPr>
              <p14:xfrm>
                <a:off x="8504520" y="2924147"/>
                <a:ext cx="97200" cy="4939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461C25C3-6B1B-44BF-8898-0DA4262A3B8D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500200" y="2919827"/>
                  <a:ext cx="10584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8F69E468-9418-4709-93A8-281D3920D95D}"/>
                    </a:ext>
                  </a:extLst>
                </p14:cNvPr>
                <p14:cNvContentPartPr/>
                <p14:nvPr/>
              </p14:nvContentPartPr>
              <p14:xfrm>
                <a:off x="8550600" y="2908667"/>
                <a:ext cx="233280" cy="15768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8F69E468-9418-4709-93A8-281D3920D95D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546280" y="2904347"/>
                  <a:ext cx="2419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2C5646C0-7609-45E9-89E8-BE99AA3E3F8E}"/>
                    </a:ext>
                  </a:extLst>
                </p14:cNvPr>
                <p14:cNvContentPartPr/>
                <p14:nvPr/>
              </p14:nvContentPartPr>
              <p14:xfrm>
                <a:off x="8809800" y="2957987"/>
                <a:ext cx="79560" cy="5882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2C5646C0-7609-45E9-89E8-BE99AA3E3F8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805480" y="2953667"/>
                  <a:ext cx="8820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50837825-D1C3-46A8-B20D-99C610AA9D86}"/>
                    </a:ext>
                  </a:extLst>
                </p14:cNvPr>
                <p14:cNvContentPartPr/>
                <p14:nvPr/>
              </p14:nvContentPartPr>
              <p14:xfrm>
                <a:off x="8850120" y="2917667"/>
                <a:ext cx="241560" cy="16416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50837825-D1C3-46A8-B20D-99C610AA9D86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8845800" y="2913347"/>
                  <a:ext cx="2502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6DB9EE9E-CA9F-471C-9E0A-9AD5C9F5F601}"/>
                    </a:ext>
                  </a:extLst>
                </p14:cNvPr>
                <p14:cNvContentPartPr/>
                <p14:nvPr/>
              </p14:nvContentPartPr>
              <p14:xfrm>
                <a:off x="9156840" y="2946107"/>
                <a:ext cx="193680" cy="14400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6DB9EE9E-CA9F-471C-9E0A-9AD5C9F5F60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152520" y="2941787"/>
                  <a:ext cx="202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8513BBFB-0A5E-4DFD-957A-B4366A08E7AC}"/>
                    </a:ext>
                  </a:extLst>
                </p14:cNvPr>
                <p14:cNvContentPartPr/>
                <p14:nvPr/>
              </p14:nvContentPartPr>
              <p14:xfrm>
                <a:off x="9432960" y="2943227"/>
                <a:ext cx="307800" cy="22428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8513BBFB-0A5E-4DFD-957A-B4366A08E7AC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428280" y="2938907"/>
                  <a:ext cx="3164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91B28E6B-4EB3-428B-8432-0C14F2B53369}"/>
                    </a:ext>
                  </a:extLst>
                </p14:cNvPr>
                <p14:cNvContentPartPr/>
                <p14:nvPr/>
              </p14:nvContentPartPr>
              <p14:xfrm>
                <a:off x="9705120" y="2639387"/>
                <a:ext cx="146160" cy="47160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91B28E6B-4EB3-428B-8432-0C14F2B53369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700800" y="2635067"/>
                  <a:ext cx="15480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9036FD22-076B-4202-868E-DEDFC3ABE124}"/>
                    </a:ext>
                  </a:extLst>
                </p14:cNvPr>
                <p14:cNvContentPartPr/>
                <p14:nvPr/>
              </p14:nvContentPartPr>
              <p14:xfrm>
                <a:off x="9583440" y="2835587"/>
                <a:ext cx="257760" cy="28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9036FD22-076B-4202-868E-DEDFC3ABE124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579120" y="2831267"/>
                  <a:ext cx="266400" cy="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0D015A35-59E3-4EFD-9552-5C3C22ABFE4B}"/>
                    </a:ext>
                  </a:extLst>
                </p14:cNvPr>
                <p14:cNvContentPartPr/>
                <p14:nvPr/>
              </p14:nvContentPartPr>
              <p14:xfrm>
                <a:off x="9936960" y="2885627"/>
                <a:ext cx="255960" cy="20340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0D015A35-59E3-4EFD-9552-5C3C22ABFE4B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932640" y="2881307"/>
                  <a:ext cx="2646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4BFB2F27-C65F-4CBD-9B68-14FB13676519}"/>
                    </a:ext>
                  </a:extLst>
                </p14:cNvPr>
                <p14:cNvContentPartPr/>
                <p14:nvPr/>
              </p14:nvContentPartPr>
              <p14:xfrm>
                <a:off x="10281120" y="3140147"/>
                <a:ext cx="130320" cy="17964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4BFB2F27-C65F-4CBD-9B68-14FB1367651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276800" y="3135827"/>
                  <a:ext cx="1389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9FE83E2A-A2A8-4AAC-95BF-ED919F25305D}"/>
                    </a:ext>
                  </a:extLst>
                </p14:cNvPr>
                <p14:cNvContentPartPr/>
                <p14:nvPr/>
              </p14:nvContentPartPr>
              <p14:xfrm>
                <a:off x="10606920" y="2762867"/>
                <a:ext cx="454680" cy="24660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9FE83E2A-A2A8-4AAC-95BF-ED919F25305D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0602600" y="2758547"/>
                  <a:ext cx="4633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77E15B20-3A04-4884-BBA1-87193A6EA7F0}"/>
                    </a:ext>
                  </a:extLst>
                </p14:cNvPr>
                <p14:cNvContentPartPr/>
                <p14:nvPr/>
              </p14:nvContentPartPr>
              <p14:xfrm>
                <a:off x="10979880" y="2762147"/>
                <a:ext cx="30960" cy="1188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77E15B20-3A04-4884-BBA1-87193A6EA7F0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975560" y="2757827"/>
                  <a:ext cx="39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862BF621-E4AA-48D4-8F22-E2D4EC91A3CF}"/>
                    </a:ext>
                  </a:extLst>
                </p14:cNvPr>
                <p14:cNvContentPartPr/>
                <p14:nvPr/>
              </p14:nvContentPartPr>
              <p14:xfrm>
                <a:off x="11136840" y="2859707"/>
                <a:ext cx="248760" cy="28584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862BF621-E4AA-48D4-8F22-E2D4EC91A3C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1132520" y="2855387"/>
                  <a:ext cx="2574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2F80E4D1-2E15-41F7-9CBE-5C135DFE90EE}"/>
                    </a:ext>
                  </a:extLst>
                </p14:cNvPr>
                <p14:cNvContentPartPr/>
                <p14:nvPr/>
              </p14:nvContentPartPr>
              <p14:xfrm>
                <a:off x="11391360" y="2848547"/>
                <a:ext cx="41400" cy="56484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2F80E4D1-2E15-41F7-9CBE-5C135DFE90EE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1387040" y="2844227"/>
                  <a:ext cx="5004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C1E3981E-11A3-47A4-A5CD-3B2DDD8F574F}"/>
                    </a:ext>
                  </a:extLst>
                </p14:cNvPr>
                <p14:cNvContentPartPr/>
                <p14:nvPr/>
              </p14:nvContentPartPr>
              <p14:xfrm>
                <a:off x="11346000" y="2848187"/>
                <a:ext cx="238320" cy="17316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C1E3981E-11A3-47A4-A5CD-3B2DDD8F574F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1341680" y="2843867"/>
                  <a:ext cx="2469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CE30A3C8-DE27-4E33-837B-552E1D41F64C}"/>
                    </a:ext>
                  </a:extLst>
                </p14:cNvPr>
                <p14:cNvContentPartPr/>
                <p14:nvPr/>
              </p14:nvContentPartPr>
              <p14:xfrm>
                <a:off x="11580000" y="2847107"/>
                <a:ext cx="213120" cy="24372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CE30A3C8-DE27-4E33-837B-552E1D41F64C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1575680" y="2842787"/>
                  <a:ext cx="2217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3615AC58-AB97-48A5-A416-1CCBFDA2C715}"/>
                    </a:ext>
                  </a:extLst>
                </p14:cNvPr>
                <p14:cNvContentPartPr/>
                <p14:nvPr/>
              </p14:nvContentPartPr>
              <p14:xfrm>
                <a:off x="11862240" y="2618147"/>
                <a:ext cx="137520" cy="49176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3615AC58-AB97-48A5-A416-1CCBFDA2C715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1857920" y="2613827"/>
                  <a:ext cx="14616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5DBD30B1-E04C-4903-A66D-2720BC9D9160}"/>
                    </a:ext>
                  </a:extLst>
                </p14:cNvPr>
                <p14:cNvContentPartPr/>
                <p14:nvPr/>
              </p14:nvContentPartPr>
              <p14:xfrm>
                <a:off x="11723640" y="2812547"/>
                <a:ext cx="283320" cy="2484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5DBD30B1-E04C-4903-A66D-2720BC9D9160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1719320" y="2808227"/>
                  <a:ext cx="2919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47CAF313-B4A4-4F54-B1E7-BBDF4CEC9325}"/>
                    </a:ext>
                  </a:extLst>
                </p14:cNvPr>
                <p14:cNvContentPartPr/>
                <p14:nvPr/>
              </p14:nvContentPartPr>
              <p14:xfrm>
                <a:off x="11889240" y="3209267"/>
                <a:ext cx="90000" cy="1332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47CAF313-B4A4-4F54-B1E7-BBDF4CEC9325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1884920" y="3204947"/>
                  <a:ext cx="98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4209DB15-0527-40A3-8E12-C7D5E7A076A2}"/>
                    </a:ext>
                  </a:extLst>
                </p14:cNvPr>
                <p14:cNvContentPartPr/>
                <p14:nvPr/>
              </p14:nvContentPartPr>
              <p14:xfrm>
                <a:off x="11943600" y="3315107"/>
                <a:ext cx="43920" cy="1440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4209DB15-0527-40A3-8E12-C7D5E7A076A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1939280" y="3310787"/>
                  <a:ext cx="525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D279E9B4-F4DC-41EE-B78D-59464751FE67}"/>
                    </a:ext>
                  </a:extLst>
                </p14:cNvPr>
                <p14:cNvContentPartPr/>
                <p14:nvPr/>
              </p14:nvContentPartPr>
              <p14:xfrm>
                <a:off x="165840" y="3292787"/>
                <a:ext cx="215640" cy="45612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D279E9B4-F4DC-41EE-B78D-59464751FE67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61520" y="3288467"/>
                  <a:ext cx="22428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0635C4FF-BE31-4A3F-BE8F-9010CC53EA04}"/>
                    </a:ext>
                  </a:extLst>
                </p14:cNvPr>
                <p14:cNvContentPartPr/>
                <p14:nvPr/>
              </p14:nvContentPartPr>
              <p14:xfrm>
                <a:off x="108600" y="3469187"/>
                <a:ext cx="240480" cy="6084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0635C4FF-BE31-4A3F-BE8F-9010CC53EA04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04280" y="3464867"/>
                  <a:ext cx="2491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4B07B7C8-9602-4AD6-938E-F3D2E00B9E97}"/>
                    </a:ext>
                  </a:extLst>
                </p14:cNvPr>
                <p14:cNvContentPartPr/>
                <p14:nvPr/>
              </p14:nvContentPartPr>
              <p14:xfrm>
                <a:off x="425040" y="3526787"/>
                <a:ext cx="249120" cy="21204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4B07B7C8-9602-4AD6-938E-F3D2E00B9E9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20720" y="3522467"/>
                  <a:ext cx="2577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ABE9A22F-444D-481E-AF87-79ECFDD322A8}"/>
                    </a:ext>
                  </a:extLst>
                </p14:cNvPr>
                <p14:cNvContentPartPr/>
                <p14:nvPr/>
              </p14:nvContentPartPr>
              <p14:xfrm>
                <a:off x="6063000" y="3303587"/>
                <a:ext cx="382680" cy="51372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ABE9A22F-444D-481E-AF87-79ECFDD322A8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6058680" y="3299267"/>
                  <a:ext cx="39132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0E5B5AD6-1208-4F69-AC78-9692D5BD1928}"/>
                    </a:ext>
                  </a:extLst>
                </p14:cNvPr>
                <p14:cNvContentPartPr/>
                <p14:nvPr/>
              </p14:nvContentPartPr>
              <p14:xfrm>
                <a:off x="6584640" y="3295307"/>
                <a:ext cx="78480" cy="25560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0E5B5AD6-1208-4F69-AC78-9692D5BD192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6580320" y="3290987"/>
                  <a:ext cx="87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76CBFE81-FED3-4E54-89F1-5F01937BF1DF}"/>
                    </a:ext>
                  </a:extLst>
                </p14:cNvPr>
                <p14:cNvContentPartPr/>
                <p14:nvPr/>
              </p14:nvContentPartPr>
              <p14:xfrm>
                <a:off x="6760680" y="3586907"/>
                <a:ext cx="267480" cy="19692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76CBFE81-FED3-4E54-89F1-5F01937BF1DF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6756360" y="3582587"/>
                  <a:ext cx="2761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8498D742-D1B2-429D-B175-980DCFAB7CB5}"/>
                    </a:ext>
                  </a:extLst>
                </p14:cNvPr>
                <p14:cNvContentPartPr/>
                <p14:nvPr/>
              </p14:nvContentPartPr>
              <p14:xfrm>
                <a:off x="7075320" y="3598427"/>
                <a:ext cx="65160" cy="61920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8498D742-D1B2-429D-B175-980DCFAB7CB5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7071000" y="3594107"/>
                  <a:ext cx="73800" cy="62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0F6D5C11-E3B8-4A25-B33F-E89C3E57C6FD}"/>
                    </a:ext>
                  </a:extLst>
                </p14:cNvPr>
                <p14:cNvContentPartPr/>
                <p14:nvPr/>
              </p14:nvContentPartPr>
              <p14:xfrm>
                <a:off x="7087560" y="3588707"/>
                <a:ext cx="253080" cy="18612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0F6D5C11-E3B8-4A25-B33F-E89C3E57C6FD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7083240" y="3584387"/>
                  <a:ext cx="2617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A11A908E-F1B4-407C-956C-42AFA8726F9A}"/>
                    </a:ext>
                  </a:extLst>
                </p14:cNvPr>
                <p14:cNvContentPartPr/>
                <p14:nvPr/>
              </p14:nvContentPartPr>
              <p14:xfrm>
                <a:off x="7378800" y="3640907"/>
                <a:ext cx="82080" cy="61344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A11A908E-F1B4-407C-956C-42AFA8726F9A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7374480" y="3636587"/>
                  <a:ext cx="9072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14B594D3-8DC2-40F1-81B6-10714FB7EE83}"/>
                    </a:ext>
                  </a:extLst>
                </p14:cNvPr>
                <p14:cNvContentPartPr/>
                <p14:nvPr/>
              </p14:nvContentPartPr>
              <p14:xfrm>
                <a:off x="7375560" y="3640547"/>
                <a:ext cx="287640" cy="15012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14B594D3-8DC2-40F1-81B6-10714FB7EE83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7371240" y="3636227"/>
                  <a:ext cx="2962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E649EAAE-6955-4CD1-8510-CDAD7CB822F5}"/>
                    </a:ext>
                  </a:extLst>
                </p14:cNvPr>
                <p14:cNvContentPartPr/>
                <p14:nvPr/>
              </p14:nvContentPartPr>
              <p14:xfrm>
                <a:off x="7646640" y="3576827"/>
                <a:ext cx="317520" cy="24804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E649EAAE-6955-4CD1-8510-CDAD7CB822F5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7642320" y="3572507"/>
                  <a:ext cx="3261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14BFE893-E878-4FDD-B71D-560A012353FC}"/>
                    </a:ext>
                  </a:extLst>
                </p14:cNvPr>
                <p14:cNvContentPartPr/>
                <p14:nvPr/>
              </p14:nvContentPartPr>
              <p14:xfrm>
                <a:off x="8062440" y="3603467"/>
                <a:ext cx="283680" cy="23292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14BFE893-E878-4FDD-B71D-560A012353FC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8058120" y="3599147"/>
                  <a:ext cx="2923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ACA0C567-54D8-462A-945F-79F8E91DC244}"/>
                    </a:ext>
                  </a:extLst>
                </p14:cNvPr>
                <p14:cNvContentPartPr/>
                <p14:nvPr/>
              </p14:nvContentPartPr>
              <p14:xfrm>
                <a:off x="8358360" y="3343907"/>
                <a:ext cx="202680" cy="49176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ACA0C567-54D8-462A-945F-79F8E91DC244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8354040" y="3339587"/>
                  <a:ext cx="21132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915584A6-F4E7-4D96-8FDE-D017741E4C1A}"/>
                    </a:ext>
                  </a:extLst>
                </p14:cNvPr>
                <p14:cNvContentPartPr/>
                <p14:nvPr/>
              </p14:nvContentPartPr>
              <p14:xfrm>
                <a:off x="8241360" y="3521027"/>
                <a:ext cx="246960" cy="2844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915584A6-F4E7-4D96-8FDE-D017741E4C1A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8237040" y="3516707"/>
                  <a:ext cx="255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1753E848-D7F4-426E-A6DC-2239E5F618EA}"/>
                    </a:ext>
                  </a:extLst>
                </p14:cNvPr>
                <p14:cNvContentPartPr/>
                <p14:nvPr/>
              </p14:nvContentPartPr>
              <p14:xfrm>
                <a:off x="8574000" y="3658187"/>
                <a:ext cx="302040" cy="20268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1753E848-D7F4-426E-A6DC-2239E5F618EA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8569680" y="3653867"/>
                  <a:ext cx="3106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5CBF403B-3863-4A4A-9135-71D5A6697B0B}"/>
                    </a:ext>
                  </a:extLst>
                </p14:cNvPr>
                <p14:cNvContentPartPr/>
                <p14:nvPr/>
              </p14:nvContentPartPr>
              <p14:xfrm>
                <a:off x="9230280" y="3662867"/>
                <a:ext cx="332640" cy="21708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5CBF403B-3863-4A4A-9135-71D5A6697B0B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9225960" y="3658547"/>
                  <a:ext cx="3412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785846D7-20E7-48B3-A5EC-374EF35A42B8}"/>
                    </a:ext>
                  </a:extLst>
                </p14:cNvPr>
                <p14:cNvContentPartPr/>
                <p14:nvPr/>
              </p14:nvContentPartPr>
              <p14:xfrm>
                <a:off x="9539160" y="3335987"/>
                <a:ext cx="247680" cy="59364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785846D7-20E7-48B3-A5EC-374EF35A42B8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9534840" y="3331667"/>
                  <a:ext cx="25632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B7D3D38B-934A-4536-8737-87EA6D5BEFE3}"/>
                    </a:ext>
                  </a:extLst>
                </p14:cNvPr>
                <p14:cNvContentPartPr/>
                <p14:nvPr/>
              </p14:nvContentPartPr>
              <p14:xfrm>
                <a:off x="9793320" y="3639467"/>
                <a:ext cx="34200" cy="9180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B7D3D38B-934A-4536-8737-87EA6D5BEFE3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9789000" y="3635147"/>
                  <a:ext cx="428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E1CC64DC-EECC-4A6B-9A6F-A3E2863BED82}"/>
                    </a:ext>
                  </a:extLst>
                </p14:cNvPr>
                <p14:cNvContentPartPr/>
                <p14:nvPr/>
              </p14:nvContentPartPr>
              <p14:xfrm>
                <a:off x="10250160" y="3360107"/>
                <a:ext cx="242280" cy="69264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E1CC64DC-EECC-4A6B-9A6F-A3E2863BED82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245840" y="3355787"/>
                  <a:ext cx="250920" cy="70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6BFCF5D4-309B-4EAF-A8EB-53AF60CEBADB}"/>
                    </a:ext>
                  </a:extLst>
                </p14:cNvPr>
                <p14:cNvContentPartPr/>
                <p14:nvPr/>
              </p14:nvContentPartPr>
              <p14:xfrm>
                <a:off x="10548960" y="3637307"/>
                <a:ext cx="414720" cy="27108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6BFCF5D4-309B-4EAF-A8EB-53AF60CEBADB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0544640" y="3632987"/>
                  <a:ext cx="4233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6B22FFC3-F3C4-45CD-9C4D-5E1F06F46D46}"/>
                    </a:ext>
                  </a:extLst>
                </p14:cNvPr>
                <p14:cNvContentPartPr/>
                <p14:nvPr/>
              </p14:nvContentPartPr>
              <p14:xfrm>
                <a:off x="11027400" y="3924227"/>
                <a:ext cx="122760" cy="26028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6B22FFC3-F3C4-45CD-9C4D-5E1F06F46D46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1023080" y="3919907"/>
                  <a:ext cx="1314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A003CB28-4098-4382-A3E3-0A48BCB454C1}"/>
                    </a:ext>
                  </a:extLst>
                </p14:cNvPr>
                <p14:cNvContentPartPr/>
                <p14:nvPr/>
              </p14:nvContentPartPr>
              <p14:xfrm>
                <a:off x="11423400" y="3467387"/>
                <a:ext cx="286560" cy="47808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A003CB28-4098-4382-A3E3-0A48BCB454C1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1419080" y="3463067"/>
                  <a:ext cx="29520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1AB191BA-A260-4DEE-B933-E33B866CE308}"/>
                    </a:ext>
                  </a:extLst>
                </p14:cNvPr>
                <p14:cNvContentPartPr/>
                <p14:nvPr/>
              </p14:nvContentPartPr>
              <p14:xfrm>
                <a:off x="11711400" y="3546587"/>
                <a:ext cx="224640" cy="71856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1AB191BA-A260-4DEE-B933-E33B866CE308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1707080" y="3542267"/>
                  <a:ext cx="233280" cy="72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64" name="Input penna 263">
                  <a:extLst>
                    <a:ext uri="{FF2B5EF4-FFF2-40B4-BE49-F238E27FC236}">
                      <a16:creationId xmlns:a16="http://schemas.microsoft.com/office/drawing/2014/main" id="{1D0978F1-FD18-4CF9-A77A-D00590C5AD18}"/>
                    </a:ext>
                  </a:extLst>
                </p14:cNvPr>
                <p14:cNvContentPartPr/>
                <p14:nvPr/>
              </p14:nvContentPartPr>
              <p14:xfrm>
                <a:off x="214800" y="4336787"/>
                <a:ext cx="384120" cy="219600"/>
              </p14:xfrm>
            </p:contentPart>
          </mc:Choice>
          <mc:Fallback xmlns="">
            <p:pic>
              <p:nvPicPr>
                <p:cNvPr id="264" name="Input penna 263">
                  <a:extLst>
                    <a:ext uri="{FF2B5EF4-FFF2-40B4-BE49-F238E27FC236}">
                      <a16:creationId xmlns:a16="http://schemas.microsoft.com/office/drawing/2014/main" id="{1D0978F1-FD18-4CF9-A77A-D00590C5AD18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210480" y="4332467"/>
                  <a:ext cx="392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7C7A9341-D0C7-4EB7-A3DE-877185623780}"/>
                    </a:ext>
                  </a:extLst>
                </p14:cNvPr>
                <p14:cNvContentPartPr/>
                <p14:nvPr/>
              </p14:nvContentPartPr>
              <p14:xfrm>
                <a:off x="313440" y="4140587"/>
                <a:ext cx="331920" cy="4392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7C7A9341-D0C7-4EB7-A3DE-877185623780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309120" y="4136267"/>
                  <a:ext cx="3405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37C45DF7-0B93-43CB-970A-AA89A0F45C00}"/>
                    </a:ext>
                  </a:extLst>
                </p14:cNvPr>
                <p14:cNvContentPartPr/>
                <p14:nvPr/>
              </p14:nvContentPartPr>
              <p14:xfrm>
                <a:off x="990240" y="3553787"/>
                <a:ext cx="466200" cy="17928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37C45DF7-0B93-43CB-970A-AA89A0F45C00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985920" y="3549467"/>
                  <a:ext cx="4748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2D0CB007-3BB8-4D47-9E9F-07138EF03105}"/>
                    </a:ext>
                  </a:extLst>
                </p14:cNvPr>
                <p14:cNvContentPartPr/>
                <p14:nvPr/>
              </p14:nvContentPartPr>
              <p14:xfrm>
                <a:off x="1521960" y="3323027"/>
                <a:ext cx="961920" cy="44460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2D0CB007-3BB8-4D47-9E9F-07138EF03105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517640" y="3318707"/>
                  <a:ext cx="97056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045A1BC9-E063-4300-88EB-8C32A8FFFC0B}"/>
                    </a:ext>
                  </a:extLst>
                </p14:cNvPr>
                <p14:cNvContentPartPr/>
                <p14:nvPr/>
              </p14:nvContentPartPr>
              <p14:xfrm>
                <a:off x="2801040" y="3567107"/>
                <a:ext cx="387360" cy="21744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045A1BC9-E063-4300-88EB-8C32A8FFFC0B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2796720" y="3562787"/>
                  <a:ext cx="3960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971D9171-AEA2-498B-9974-537948A721CF}"/>
                    </a:ext>
                  </a:extLst>
                </p14:cNvPr>
                <p14:cNvContentPartPr/>
                <p14:nvPr/>
              </p14:nvContentPartPr>
              <p14:xfrm>
                <a:off x="3279480" y="3570347"/>
                <a:ext cx="213840" cy="17784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971D9171-AEA2-498B-9974-537948A721CF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3275160" y="3566027"/>
                  <a:ext cx="2224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56C71040-1937-43B5-AEF0-2AA02C2B3C26}"/>
                    </a:ext>
                  </a:extLst>
                </p14:cNvPr>
                <p14:cNvContentPartPr/>
                <p14:nvPr/>
              </p14:nvContentPartPr>
              <p14:xfrm>
                <a:off x="3617520" y="3551987"/>
                <a:ext cx="567000" cy="25128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56C71040-1937-43B5-AEF0-2AA02C2B3C26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3613200" y="3547667"/>
                  <a:ext cx="5756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74F79CA0-4BBE-40D7-9EDA-EE0BA0765086}"/>
                    </a:ext>
                  </a:extLst>
                </p14:cNvPr>
                <p14:cNvContentPartPr/>
                <p14:nvPr/>
              </p14:nvContentPartPr>
              <p14:xfrm>
                <a:off x="4237800" y="3588347"/>
                <a:ext cx="571320" cy="21852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74F79CA0-4BBE-40D7-9EDA-EE0BA0765086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4233480" y="3584027"/>
                  <a:ext cx="5799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3AA8669C-DF20-4431-A14C-110F72B4A265}"/>
                    </a:ext>
                  </a:extLst>
                </p14:cNvPr>
                <p14:cNvContentPartPr/>
                <p14:nvPr/>
              </p14:nvContentPartPr>
              <p14:xfrm>
                <a:off x="4862040" y="3566387"/>
                <a:ext cx="387360" cy="22968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3AA8669C-DF20-4431-A14C-110F72B4A265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4857720" y="3562067"/>
                  <a:ext cx="3960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78A72176-D103-46E8-B1F7-9C77D0B8B589}"/>
                    </a:ext>
                  </a:extLst>
                </p14:cNvPr>
                <p14:cNvContentPartPr/>
                <p14:nvPr/>
              </p14:nvContentPartPr>
              <p14:xfrm>
                <a:off x="5479440" y="3557747"/>
                <a:ext cx="19080" cy="5148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78A72176-D103-46E8-B1F7-9C77D0B8B589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5475120" y="3553427"/>
                  <a:ext cx="277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B4EAFEF1-8E5F-4093-8020-B41C69023D6F}"/>
                    </a:ext>
                  </a:extLst>
                </p14:cNvPr>
                <p14:cNvContentPartPr/>
                <p14:nvPr/>
              </p14:nvContentPartPr>
              <p14:xfrm>
                <a:off x="5492760" y="3784907"/>
                <a:ext cx="54000" cy="3564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B4EAFEF1-8E5F-4093-8020-B41C69023D6F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5488440" y="3780587"/>
                  <a:ext cx="626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7958C855-E8F0-4D92-B733-934952F662FD}"/>
                    </a:ext>
                  </a:extLst>
                </p14:cNvPr>
                <p14:cNvContentPartPr/>
                <p14:nvPr/>
              </p14:nvContentPartPr>
              <p14:xfrm>
                <a:off x="1299480" y="3982547"/>
                <a:ext cx="320400" cy="79128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7958C855-E8F0-4D92-B733-934952F662FD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295160" y="3978227"/>
                  <a:ext cx="329040" cy="79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A2E72932-D6F1-432E-8FED-AEAF24BA6431}"/>
                    </a:ext>
                  </a:extLst>
                </p14:cNvPr>
                <p14:cNvContentPartPr/>
                <p14:nvPr/>
              </p14:nvContentPartPr>
              <p14:xfrm>
                <a:off x="1489920" y="4350827"/>
                <a:ext cx="219240" cy="1764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A2E72932-D6F1-432E-8FED-AEAF24BA6431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485600" y="4346507"/>
                  <a:ext cx="2278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883120C8-785F-43E1-83C1-7ED77302A69B}"/>
                    </a:ext>
                  </a:extLst>
                </p14:cNvPr>
                <p14:cNvContentPartPr/>
                <p14:nvPr/>
              </p14:nvContentPartPr>
              <p14:xfrm>
                <a:off x="1839120" y="4161467"/>
                <a:ext cx="525240" cy="28224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883120C8-785F-43E1-83C1-7ED77302A69B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834800" y="4157147"/>
                  <a:ext cx="533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72E801E7-3B17-40EB-A47B-08E87424D73C}"/>
                    </a:ext>
                  </a:extLst>
                </p14:cNvPr>
                <p14:cNvContentPartPr/>
                <p14:nvPr/>
              </p14:nvContentPartPr>
              <p14:xfrm>
                <a:off x="2431320" y="4546667"/>
                <a:ext cx="119520" cy="26856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72E801E7-3B17-40EB-A47B-08E87424D73C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2427000" y="4542347"/>
                  <a:ext cx="1281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62D7E33F-C5E4-4650-BF95-83C8BB0B899E}"/>
                    </a:ext>
                  </a:extLst>
                </p14:cNvPr>
                <p14:cNvContentPartPr/>
                <p14:nvPr/>
              </p14:nvContentPartPr>
              <p14:xfrm>
                <a:off x="2761440" y="4314107"/>
                <a:ext cx="186480" cy="4824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62D7E33F-C5E4-4650-BF95-83C8BB0B899E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2757120" y="4309787"/>
                  <a:ext cx="195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6D8B549B-D2FF-42B6-B547-5BCA12221161}"/>
                    </a:ext>
                  </a:extLst>
                </p14:cNvPr>
                <p14:cNvContentPartPr/>
                <p14:nvPr/>
              </p14:nvContentPartPr>
              <p14:xfrm>
                <a:off x="3130440" y="3858347"/>
                <a:ext cx="427680" cy="56952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6D8B549B-D2FF-42B6-B547-5BCA12221161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3126120" y="3854027"/>
                  <a:ext cx="43632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87886975-5A1C-4D66-970A-CB4E0E6BA23C}"/>
                    </a:ext>
                  </a:extLst>
                </p14:cNvPr>
                <p14:cNvContentPartPr/>
                <p14:nvPr/>
              </p14:nvContentPartPr>
              <p14:xfrm>
                <a:off x="3625440" y="3862307"/>
                <a:ext cx="327960" cy="71676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87886975-5A1C-4D66-970A-CB4E0E6BA23C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3621120" y="3857987"/>
                  <a:ext cx="336600" cy="72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80" name="Input penna 279">
                  <a:extLst>
                    <a:ext uri="{FF2B5EF4-FFF2-40B4-BE49-F238E27FC236}">
                      <a16:creationId xmlns:a16="http://schemas.microsoft.com/office/drawing/2014/main" id="{6ED6C082-C074-4339-B8AC-D50056BC9E5F}"/>
                    </a:ext>
                  </a:extLst>
                </p14:cNvPr>
                <p14:cNvContentPartPr/>
                <p14:nvPr/>
              </p14:nvContentPartPr>
              <p14:xfrm>
                <a:off x="4151040" y="4562867"/>
                <a:ext cx="53280" cy="50760"/>
              </p14:xfrm>
            </p:contentPart>
          </mc:Choice>
          <mc:Fallback xmlns="">
            <p:pic>
              <p:nvPicPr>
                <p:cNvPr id="280" name="Input penna 279">
                  <a:extLst>
                    <a:ext uri="{FF2B5EF4-FFF2-40B4-BE49-F238E27FC236}">
                      <a16:creationId xmlns:a16="http://schemas.microsoft.com/office/drawing/2014/main" id="{6ED6C082-C074-4339-B8AC-D50056BC9E5F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4146720" y="4558547"/>
                  <a:ext cx="619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81" name="Input penna 280">
                  <a:extLst>
                    <a:ext uri="{FF2B5EF4-FFF2-40B4-BE49-F238E27FC236}">
                      <a16:creationId xmlns:a16="http://schemas.microsoft.com/office/drawing/2014/main" id="{93733699-AF6E-4CBA-A3AB-789F61D6745E}"/>
                    </a:ext>
                  </a:extLst>
                </p14:cNvPr>
                <p14:cNvContentPartPr/>
                <p14:nvPr/>
              </p14:nvContentPartPr>
              <p14:xfrm>
                <a:off x="4689960" y="3864467"/>
                <a:ext cx="386280" cy="829800"/>
              </p14:xfrm>
            </p:contentPart>
          </mc:Choice>
          <mc:Fallback xmlns="">
            <p:pic>
              <p:nvPicPr>
                <p:cNvPr id="281" name="Input penna 280">
                  <a:extLst>
                    <a:ext uri="{FF2B5EF4-FFF2-40B4-BE49-F238E27FC236}">
                      <a16:creationId xmlns:a16="http://schemas.microsoft.com/office/drawing/2014/main" id="{93733699-AF6E-4CBA-A3AB-789F61D6745E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4685640" y="3860147"/>
                  <a:ext cx="394920" cy="8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B98625EE-F284-4521-98DE-7387679086B3}"/>
                    </a:ext>
                  </a:extLst>
                </p14:cNvPr>
                <p14:cNvContentPartPr/>
                <p14:nvPr/>
              </p14:nvContentPartPr>
              <p14:xfrm>
                <a:off x="5187480" y="4375667"/>
                <a:ext cx="275760" cy="20376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B98625EE-F284-4521-98DE-7387679086B3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5183160" y="4371347"/>
                  <a:ext cx="2844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E176768E-9DE2-4DC4-9A7A-F5E167892F43}"/>
                    </a:ext>
                  </a:extLst>
                </p14:cNvPr>
                <p14:cNvContentPartPr/>
                <p14:nvPr/>
              </p14:nvContentPartPr>
              <p14:xfrm>
                <a:off x="5564040" y="3994067"/>
                <a:ext cx="459000" cy="111204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E176768E-9DE2-4DC4-9A7A-F5E167892F43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5559720" y="3989747"/>
                  <a:ext cx="467640" cy="11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84" name="Input penna 283">
                  <a:extLst>
                    <a:ext uri="{FF2B5EF4-FFF2-40B4-BE49-F238E27FC236}">
                      <a16:creationId xmlns:a16="http://schemas.microsoft.com/office/drawing/2014/main" id="{3B71C1BF-5E82-4253-9117-6DC4F59A9A59}"/>
                    </a:ext>
                  </a:extLst>
                </p14:cNvPr>
                <p14:cNvContentPartPr/>
                <p14:nvPr/>
              </p14:nvContentPartPr>
              <p14:xfrm>
                <a:off x="5667720" y="4412027"/>
                <a:ext cx="169200" cy="36360"/>
              </p14:xfrm>
            </p:contentPart>
          </mc:Choice>
          <mc:Fallback xmlns="">
            <p:pic>
              <p:nvPicPr>
                <p:cNvPr id="284" name="Input penna 283">
                  <a:extLst>
                    <a:ext uri="{FF2B5EF4-FFF2-40B4-BE49-F238E27FC236}">
                      <a16:creationId xmlns:a16="http://schemas.microsoft.com/office/drawing/2014/main" id="{3B71C1BF-5E82-4253-9117-6DC4F59A9A59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5663400" y="4407707"/>
                  <a:ext cx="1778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285" name="Input penna 284">
                  <a:extLst>
                    <a:ext uri="{FF2B5EF4-FFF2-40B4-BE49-F238E27FC236}">
                      <a16:creationId xmlns:a16="http://schemas.microsoft.com/office/drawing/2014/main" id="{35394392-D35F-4899-8F5A-3A099233C33C}"/>
                    </a:ext>
                  </a:extLst>
                </p14:cNvPr>
                <p14:cNvContentPartPr/>
                <p14:nvPr/>
              </p14:nvContentPartPr>
              <p14:xfrm>
                <a:off x="5989560" y="4367387"/>
                <a:ext cx="402840" cy="210600"/>
              </p14:xfrm>
            </p:contentPart>
          </mc:Choice>
          <mc:Fallback xmlns="">
            <p:pic>
              <p:nvPicPr>
                <p:cNvPr id="285" name="Input penna 284">
                  <a:extLst>
                    <a:ext uri="{FF2B5EF4-FFF2-40B4-BE49-F238E27FC236}">
                      <a16:creationId xmlns:a16="http://schemas.microsoft.com/office/drawing/2014/main" id="{35394392-D35F-4899-8F5A-3A099233C33C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5985240" y="4363067"/>
                  <a:ext cx="4114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9E764EC3-8F63-4ED3-9A64-80B058A5CC53}"/>
                    </a:ext>
                  </a:extLst>
                </p14:cNvPr>
                <p14:cNvContentPartPr/>
                <p14:nvPr/>
              </p14:nvContentPartPr>
              <p14:xfrm>
                <a:off x="6605880" y="4017467"/>
                <a:ext cx="121320" cy="56952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9E764EC3-8F63-4ED3-9A64-80B058A5CC53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6601560" y="4013147"/>
                  <a:ext cx="12996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87" name="Input penna 286">
                  <a:extLst>
                    <a:ext uri="{FF2B5EF4-FFF2-40B4-BE49-F238E27FC236}">
                      <a16:creationId xmlns:a16="http://schemas.microsoft.com/office/drawing/2014/main" id="{6EC140D1-4668-447D-A360-55B82743BE9E}"/>
                    </a:ext>
                  </a:extLst>
                </p14:cNvPr>
                <p14:cNvContentPartPr/>
                <p14:nvPr/>
              </p14:nvContentPartPr>
              <p14:xfrm>
                <a:off x="6494640" y="4270907"/>
                <a:ext cx="242640" cy="24840"/>
              </p14:xfrm>
            </p:contentPart>
          </mc:Choice>
          <mc:Fallback xmlns="">
            <p:pic>
              <p:nvPicPr>
                <p:cNvPr id="287" name="Input penna 286">
                  <a:extLst>
                    <a:ext uri="{FF2B5EF4-FFF2-40B4-BE49-F238E27FC236}">
                      <a16:creationId xmlns:a16="http://schemas.microsoft.com/office/drawing/2014/main" id="{6EC140D1-4668-447D-A360-55B82743BE9E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6490320" y="4266587"/>
                  <a:ext cx="251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88" name="Input penna 287">
                  <a:extLst>
                    <a:ext uri="{FF2B5EF4-FFF2-40B4-BE49-F238E27FC236}">
                      <a16:creationId xmlns:a16="http://schemas.microsoft.com/office/drawing/2014/main" id="{0130146A-F03E-4219-B5E7-5F0B43B5B3E7}"/>
                    </a:ext>
                  </a:extLst>
                </p14:cNvPr>
                <p14:cNvContentPartPr/>
                <p14:nvPr/>
              </p14:nvContentPartPr>
              <p14:xfrm>
                <a:off x="6878040" y="4053827"/>
                <a:ext cx="98280" cy="556200"/>
              </p14:xfrm>
            </p:contentPart>
          </mc:Choice>
          <mc:Fallback xmlns="">
            <p:pic>
              <p:nvPicPr>
                <p:cNvPr id="288" name="Input penna 287">
                  <a:extLst>
                    <a:ext uri="{FF2B5EF4-FFF2-40B4-BE49-F238E27FC236}">
                      <a16:creationId xmlns:a16="http://schemas.microsoft.com/office/drawing/2014/main" id="{0130146A-F03E-4219-B5E7-5F0B43B5B3E7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6873720" y="4049507"/>
                  <a:ext cx="10692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89" name="Input penna 288">
                  <a:extLst>
                    <a:ext uri="{FF2B5EF4-FFF2-40B4-BE49-F238E27FC236}">
                      <a16:creationId xmlns:a16="http://schemas.microsoft.com/office/drawing/2014/main" id="{69341257-E8DA-44FD-8B2A-5D22E8A71DE9}"/>
                    </a:ext>
                  </a:extLst>
                </p14:cNvPr>
                <p14:cNvContentPartPr/>
                <p14:nvPr/>
              </p14:nvContentPartPr>
              <p14:xfrm>
                <a:off x="6726840" y="4277027"/>
                <a:ext cx="266760" cy="33120"/>
              </p14:xfrm>
            </p:contentPart>
          </mc:Choice>
          <mc:Fallback xmlns="">
            <p:pic>
              <p:nvPicPr>
                <p:cNvPr id="289" name="Input penna 288">
                  <a:extLst>
                    <a:ext uri="{FF2B5EF4-FFF2-40B4-BE49-F238E27FC236}">
                      <a16:creationId xmlns:a16="http://schemas.microsoft.com/office/drawing/2014/main" id="{69341257-E8DA-44FD-8B2A-5D22E8A71DE9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6722520" y="4272707"/>
                  <a:ext cx="275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90" name="Input penna 289">
                  <a:extLst>
                    <a:ext uri="{FF2B5EF4-FFF2-40B4-BE49-F238E27FC236}">
                      <a16:creationId xmlns:a16="http://schemas.microsoft.com/office/drawing/2014/main" id="{B6BE248E-755D-4315-A7EF-446CDBFB3C0E}"/>
                    </a:ext>
                  </a:extLst>
                </p14:cNvPr>
                <p14:cNvContentPartPr/>
                <p14:nvPr/>
              </p14:nvContentPartPr>
              <p14:xfrm>
                <a:off x="7085760" y="4394387"/>
                <a:ext cx="65160" cy="229680"/>
              </p14:xfrm>
            </p:contentPart>
          </mc:Choice>
          <mc:Fallback xmlns="">
            <p:pic>
              <p:nvPicPr>
                <p:cNvPr id="290" name="Input penna 289">
                  <a:extLst>
                    <a:ext uri="{FF2B5EF4-FFF2-40B4-BE49-F238E27FC236}">
                      <a16:creationId xmlns:a16="http://schemas.microsoft.com/office/drawing/2014/main" id="{B6BE248E-755D-4315-A7EF-446CDBFB3C0E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7081440" y="4390067"/>
                  <a:ext cx="738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291" name="Input penna 290">
                  <a:extLst>
                    <a:ext uri="{FF2B5EF4-FFF2-40B4-BE49-F238E27FC236}">
                      <a16:creationId xmlns:a16="http://schemas.microsoft.com/office/drawing/2014/main" id="{2F1E2EC8-DE7B-41DE-96F6-5DABF88FE08E}"/>
                    </a:ext>
                  </a:extLst>
                </p14:cNvPr>
                <p14:cNvContentPartPr/>
                <p14:nvPr/>
              </p14:nvContentPartPr>
              <p14:xfrm>
                <a:off x="8112120" y="4075067"/>
                <a:ext cx="277560" cy="745560"/>
              </p14:xfrm>
            </p:contentPart>
          </mc:Choice>
          <mc:Fallback xmlns="">
            <p:pic>
              <p:nvPicPr>
                <p:cNvPr id="291" name="Input penna 290">
                  <a:extLst>
                    <a:ext uri="{FF2B5EF4-FFF2-40B4-BE49-F238E27FC236}">
                      <a16:creationId xmlns:a16="http://schemas.microsoft.com/office/drawing/2014/main" id="{2F1E2EC8-DE7B-41DE-96F6-5DABF88FE08E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8107800" y="4070747"/>
                  <a:ext cx="286200" cy="75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292" name="Input penna 291">
                  <a:extLst>
                    <a:ext uri="{FF2B5EF4-FFF2-40B4-BE49-F238E27FC236}">
                      <a16:creationId xmlns:a16="http://schemas.microsoft.com/office/drawing/2014/main" id="{3E90A556-5E35-43CD-BCD8-01B47CE23C4B}"/>
                    </a:ext>
                  </a:extLst>
                </p14:cNvPr>
                <p14:cNvContentPartPr/>
                <p14:nvPr/>
              </p14:nvContentPartPr>
              <p14:xfrm>
                <a:off x="8373480" y="4341107"/>
                <a:ext cx="366120" cy="296640"/>
              </p14:xfrm>
            </p:contentPart>
          </mc:Choice>
          <mc:Fallback xmlns="">
            <p:pic>
              <p:nvPicPr>
                <p:cNvPr id="292" name="Input penna 291">
                  <a:extLst>
                    <a:ext uri="{FF2B5EF4-FFF2-40B4-BE49-F238E27FC236}">
                      <a16:creationId xmlns:a16="http://schemas.microsoft.com/office/drawing/2014/main" id="{3E90A556-5E35-43CD-BCD8-01B47CE23C4B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8369160" y="4336787"/>
                  <a:ext cx="3747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293" name="Input penna 292">
                  <a:extLst>
                    <a:ext uri="{FF2B5EF4-FFF2-40B4-BE49-F238E27FC236}">
                      <a16:creationId xmlns:a16="http://schemas.microsoft.com/office/drawing/2014/main" id="{C7A398DA-9CA6-4447-92B7-FC38444CBE61}"/>
                    </a:ext>
                  </a:extLst>
                </p14:cNvPr>
                <p14:cNvContentPartPr/>
                <p14:nvPr/>
              </p14:nvContentPartPr>
              <p14:xfrm>
                <a:off x="8765520" y="4728827"/>
                <a:ext cx="122040" cy="200880"/>
              </p14:xfrm>
            </p:contentPart>
          </mc:Choice>
          <mc:Fallback xmlns="">
            <p:pic>
              <p:nvPicPr>
                <p:cNvPr id="293" name="Input penna 292">
                  <a:extLst>
                    <a:ext uri="{FF2B5EF4-FFF2-40B4-BE49-F238E27FC236}">
                      <a16:creationId xmlns:a16="http://schemas.microsoft.com/office/drawing/2014/main" id="{C7A398DA-9CA6-4447-92B7-FC38444CBE61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8761200" y="4724507"/>
                  <a:ext cx="1306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294" name="Input penna 293">
                  <a:extLst>
                    <a:ext uri="{FF2B5EF4-FFF2-40B4-BE49-F238E27FC236}">
                      <a16:creationId xmlns:a16="http://schemas.microsoft.com/office/drawing/2014/main" id="{36563A2C-69A9-4339-94D1-F15DFAA6C8A5}"/>
                    </a:ext>
                  </a:extLst>
                </p14:cNvPr>
                <p14:cNvContentPartPr/>
                <p14:nvPr/>
              </p14:nvContentPartPr>
              <p14:xfrm>
                <a:off x="9124800" y="4044827"/>
                <a:ext cx="3600" cy="57960"/>
              </p14:xfrm>
            </p:contentPart>
          </mc:Choice>
          <mc:Fallback xmlns="">
            <p:pic>
              <p:nvPicPr>
                <p:cNvPr id="294" name="Input penna 293">
                  <a:extLst>
                    <a:ext uri="{FF2B5EF4-FFF2-40B4-BE49-F238E27FC236}">
                      <a16:creationId xmlns:a16="http://schemas.microsoft.com/office/drawing/2014/main" id="{36563A2C-69A9-4339-94D1-F15DFAA6C8A5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9120480" y="4040507"/>
                  <a:ext cx="122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295" name="Input penna 294">
                  <a:extLst>
                    <a:ext uri="{FF2B5EF4-FFF2-40B4-BE49-F238E27FC236}">
                      <a16:creationId xmlns:a16="http://schemas.microsoft.com/office/drawing/2014/main" id="{51C308DF-BF31-4C53-B8AA-8B4456745A51}"/>
                    </a:ext>
                  </a:extLst>
                </p14:cNvPr>
                <p14:cNvContentPartPr/>
                <p14:nvPr/>
              </p14:nvContentPartPr>
              <p14:xfrm>
                <a:off x="9128400" y="4472507"/>
                <a:ext cx="283320" cy="231120"/>
              </p14:xfrm>
            </p:contentPart>
          </mc:Choice>
          <mc:Fallback xmlns="">
            <p:pic>
              <p:nvPicPr>
                <p:cNvPr id="295" name="Input penna 294">
                  <a:extLst>
                    <a:ext uri="{FF2B5EF4-FFF2-40B4-BE49-F238E27FC236}">
                      <a16:creationId xmlns:a16="http://schemas.microsoft.com/office/drawing/2014/main" id="{51C308DF-BF31-4C53-B8AA-8B4456745A51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9124080" y="4468187"/>
                  <a:ext cx="2919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96" name="Input penna 295">
                  <a:extLst>
                    <a:ext uri="{FF2B5EF4-FFF2-40B4-BE49-F238E27FC236}">
                      <a16:creationId xmlns:a16="http://schemas.microsoft.com/office/drawing/2014/main" id="{92D3B6F8-4B6E-493E-A86D-2FDAEB66D43E}"/>
                    </a:ext>
                  </a:extLst>
                </p14:cNvPr>
                <p14:cNvContentPartPr/>
                <p14:nvPr/>
              </p14:nvContentPartPr>
              <p14:xfrm>
                <a:off x="9106080" y="4061387"/>
                <a:ext cx="24480" cy="640800"/>
              </p14:xfrm>
            </p:contentPart>
          </mc:Choice>
          <mc:Fallback xmlns="">
            <p:pic>
              <p:nvPicPr>
                <p:cNvPr id="296" name="Input penna 295">
                  <a:extLst>
                    <a:ext uri="{FF2B5EF4-FFF2-40B4-BE49-F238E27FC236}">
                      <a16:creationId xmlns:a16="http://schemas.microsoft.com/office/drawing/2014/main" id="{92D3B6F8-4B6E-493E-A86D-2FDAEB66D43E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9101760" y="4057067"/>
                  <a:ext cx="33120" cy="64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97" name="Input penna 296">
                  <a:extLst>
                    <a:ext uri="{FF2B5EF4-FFF2-40B4-BE49-F238E27FC236}">
                      <a16:creationId xmlns:a16="http://schemas.microsoft.com/office/drawing/2014/main" id="{8D219462-9005-446B-8A3D-6D7713774C71}"/>
                    </a:ext>
                  </a:extLst>
                </p14:cNvPr>
                <p14:cNvContentPartPr/>
                <p14:nvPr/>
              </p14:nvContentPartPr>
              <p14:xfrm>
                <a:off x="9637440" y="4081187"/>
                <a:ext cx="176040" cy="790200"/>
              </p14:xfrm>
            </p:contentPart>
          </mc:Choice>
          <mc:Fallback xmlns="">
            <p:pic>
              <p:nvPicPr>
                <p:cNvPr id="297" name="Input penna 296">
                  <a:extLst>
                    <a:ext uri="{FF2B5EF4-FFF2-40B4-BE49-F238E27FC236}">
                      <a16:creationId xmlns:a16="http://schemas.microsoft.com/office/drawing/2014/main" id="{8D219462-9005-446B-8A3D-6D7713774C71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9633120" y="4076867"/>
                  <a:ext cx="184680" cy="79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98" name="Input penna 297">
                  <a:extLst>
                    <a:ext uri="{FF2B5EF4-FFF2-40B4-BE49-F238E27FC236}">
                      <a16:creationId xmlns:a16="http://schemas.microsoft.com/office/drawing/2014/main" id="{438588E5-6603-41B1-9EF7-8B20CF0B0EE2}"/>
                    </a:ext>
                  </a:extLst>
                </p14:cNvPr>
                <p14:cNvContentPartPr/>
                <p14:nvPr/>
              </p14:nvContentPartPr>
              <p14:xfrm>
                <a:off x="9943440" y="4579067"/>
                <a:ext cx="191880" cy="17640"/>
              </p14:xfrm>
            </p:contentPart>
          </mc:Choice>
          <mc:Fallback xmlns="">
            <p:pic>
              <p:nvPicPr>
                <p:cNvPr id="298" name="Input penna 297">
                  <a:extLst>
                    <a:ext uri="{FF2B5EF4-FFF2-40B4-BE49-F238E27FC236}">
                      <a16:creationId xmlns:a16="http://schemas.microsoft.com/office/drawing/2014/main" id="{438588E5-6603-41B1-9EF7-8B20CF0B0EE2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9939120" y="4574747"/>
                  <a:ext cx="200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99" name="Input penna 298">
                  <a:extLst>
                    <a:ext uri="{FF2B5EF4-FFF2-40B4-BE49-F238E27FC236}">
                      <a16:creationId xmlns:a16="http://schemas.microsoft.com/office/drawing/2014/main" id="{EAD7C3FA-7BD3-4B0E-9CE8-6436B9AF9F90}"/>
                    </a:ext>
                  </a:extLst>
                </p14:cNvPr>
                <p14:cNvContentPartPr/>
                <p14:nvPr/>
              </p14:nvContentPartPr>
              <p14:xfrm>
                <a:off x="10009680" y="4460627"/>
                <a:ext cx="29160" cy="265320"/>
              </p14:xfrm>
            </p:contentPart>
          </mc:Choice>
          <mc:Fallback xmlns="">
            <p:pic>
              <p:nvPicPr>
                <p:cNvPr id="299" name="Input penna 298">
                  <a:extLst>
                    <a:ext uri="{FF2B5EF4-FFF2-40B4-BE49-F238E27FC236}">
                      <a16:creationId xmlns:a16="http://schemas.microsoft.com/office/drawing/2014/main" id="{EAD7C3FA-7BD3-4B0E-9CE8-6436B9AF9F90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10005360" y="4456307"/>
                  <a:ext cx="378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00" name="Input penna 299">
                  <a:extLst>
                    <a:ext uri="{FF2B5EF4-FFF2-40B4-BE49-F238E27FC236}">
                      <a16:creationId xmlns:a16="http://schemas.microsoft.com/office/drawing/2014/main" id="{C9C9F635-B1F1-4F65-A5FD-E337477D67B6}"/>
                    </a:ext>
                  </a:extLst>
                </p14:cNvPr>
                <p14:cNvContentPartPr/>
                <p14:nvPr/>
              </p14:nvContentPartPr>
              <p14:xfrm>
                <a:off x="10360680" y="4169747"/>
                <a:ext cx="222840" cy="797760"/>
              </p14:xfrm>
            </p:contentPart>
          </mc:Choice>
          <mc:Fallback xmlns="">
            <p:pic>
              <p:nvPicPr>
                <p:cNvPr id="300" name="Input penna 299">
                  <a:extLst>
                    <a:ext uri="{FF2B5EF4-FFF2-40B4-BE49-F238E27FC236}">
                      <a16:creationId xmlns:a16="http://schemas.microsoft.com/office/drawing/2014/main" id="{C9C9F635-B1F1-4F65-A5FD-E337477D67B6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10356360" y="4165427"/>
                  <a:ext cx="231480" cy="80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01" name="Input penna 300">
                  <a:extLst>
                    <a:ext uri="{FF2B5EF4-FFF2-40B4-BE49-F238E27FC236}">
                      <a16:creationId xmlns:a16="http://schemas.microsoft.com/office/drawing/2014/main" id="{A7487303-FB73-44DE-965A-426DBE81E64D}"/>
                    </a:ext>
                  </a:extLst>
                </p14:cNvPr>
                <p14:cNvContentPartPr/>
                <p14:nvPr/>
              </p14:nvContentPartPr>
              <p14:xfrm>
                <a:off x="10553640" y="4625867"/>
                <a:ext cx="155880" cy="21600"/>
              </p14:xfrm>
            </p:contentPart>
          </mc:Choice>
          <mc:Fallback xmlns="">
            <p:pic>
              <p:nvPicPr>
                <p:cNvPr id="301" name="Input penna 300">
                  <a:extLst>
                    <a:ext uri="{FF2B5EF4-FFF2-40B4-BE49-F238E27FC236}">
                      <a16:creationId xmlns:a16="http://schemas.microsoft.com/office/drawing/2014/main" id="{A7487303-FB73-44DE-965A-426DBE81E64D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10549320" y="4621547"/>
                  <a:ext cx="1645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02" name="Input penna 301">
                  <a:extLst>
                    <a:ext uri="{FF2B5EF4-FFF2-40B4-BE49-F238E27FC236}">
                      <a16:creationId xmlns:a16="http://schemas.microsoft.com/office/drawing/2014/main" id="{AC7A90A4-9A7F-4EF7-8743-DAEEC7AB1DA3}"/>
                    </a:ext>
                  </a:extLst>
                </p14:cNvPr>
                <p14:cNvContentPartPr/>
                <p14:nvPr/>
              </p14:nvContentPartPr>
              <p14:xfrm>
                <a:off x="10847760" y="4382147"/>
                <a:ext cx="308520" cy="410760"/>
              </p14:xfrm>
            </p:contentPart>
          </mc:Choice>
          <mc:Fallback xmlns="">
            <p:pic>
              <p:nvPicPr>
                <p:cNvPr id="302" name="Input penna 301">
                  <a:extLst>
                    <a:ext uri="{FF2B5EF4-FFF2-40B4-BE49-F238E27FC236}">
                      <a16:creationId xmlns:a16="http://schemas.microsoft.com/office/drawing/2014/main" id="{AC7A90A4-9A7F-4EF7-8743-DAEEC7AB1DA3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10843440" y="4377827"/>
                  <a:ext cx="31716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03" name="Input penna 302">
                  <a:extLst>
                    <a:ext uri="{FF2B5EF4-FFF2-40B4-BE49-F238E27FC236}">
                      <a16:creationId xmlns:a16="http://schemas.microsoft.com/office/drawing/2014/main" id="{B4AEA153-FCF2-45D8-B3FA-E460C04CB3BD}"/>
                    </a:ext>
                  </a:extLst>
                </p14:cNvPr>
                <p14:cNvContentPartPr/>
                <p14:nvPr/>
              </p14:nvContentPartPr>
              <p14:xfrm>
                <a:off x="11183640" y="4902347"/>
                <a:ext cx="88200" cy="201960"/>
              </p14:xfrm>
            </p:contentPart>
          </mc:Choice>
          <mc:Fallback xmlns="">
            <p:pic>
              <p:nvPicPr>
                <p:cNvPr id="303" name="Input penna 302">
                  <a:extLst>
                    <a:ext uri="{FF2B5EF4-FFF2-40B4-BE49-F238E27FC236}">
                      <a16:creationId xmlns:a16="http://schemas.microsoft.com/office/drawing/2014/main" id="{B4AEA153-FCF2-45D8-B3FA-E460C04CB3BD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11179320" y="4898027"/>
                  <a:ext cx="968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04" name="Input penna 303">
                  <a:extLst>
                    <a:ext uri="{FF2B5EF4-FFF2-40B4-BE49-F238E27FC236}">
                      <a16:creationId xmlns:a16="http://schemas.microsoft.com/office/drawing/2014/main" id="{34F367AE-B6F2-4667-A6D9-7514B3325645}"/>
                    </a:ext>
                  </a:extLst>
                </p14:cNvPr>
                <p14:cNvContentPartPr/>
                <p14:nvPr/>
              </p14:nvContentPartPr>
              <p14:xfrm>
                <a:off x="11293440" y="4638827"/>
                <a:ext cx="213480" cy="27360"/>
              </p14:xfrm>
            </p:contentPart>
          </mc:Choice>
          <mc:Fallback xmlns="">
            <p:pic>
              <p:nvPicPr>
                <p:cNvPr id="304" name="Input penna 303">
                  <a:extLst>
                    <a:ext uri="{FF2B5EF4-FFF2-40B4-BE49-F238E27FC236}">
                      <a16:creationId xmlns:a16="http://schemas.microsoft.com/office/drawing/2014/main" id="{34F367AE-B6F2-4667-A6D9-7514B3325645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11289120" y="4634507"/>
                  <a:ext cx="222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06" name="Input penna 305">
                  <a:extLst>
                    <a:ext uri="{FF2B5EF4-FFF2-40B4-BE49-F238E27FC236}">
                      <a16:creationId xmlns:a16="http://schemas.microsoft.com/office/drawing/2014/main" id="{201ABE67-529D-4AE7-8D16-5BD7F5BE7A2B}"/>
                    </a:ext>
                  </a:extLst>
                </p14:cNvPr>
                <p14:cNvContentPartPr/>
                <p14:nvPr/>
              </p14:nvContentPartPr>
              <p14:xfrm>
                <a:off x="11592600" y="4338587"/>
                <a:ext cx="281880" cy="528480"/>
              </p14:xfrm>
            </p:contentPart>
          </mc:Choice>
          <mc:Fallback xmlns="">
            <p:pic>
              <p:nvPicPr>
                <p:cNvPr id="306" name="Input penna 305">
                  <a:extLst>
                    <a:ext uri="{FF2B5EF4-FFF2-40B4-BE49-F238E27FC236}">
                      <a16:creationId xmlns:a16="http://schemas.microsoft.com/office/drawing/2014/main" id="{201ABE67-529D-4AE7-8D16-5BD7F5BE7A2B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11588280" y="4334267"/>
                  <a:ext cx="29052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07" name="Input penna 306">
                  <a:extLst>
                    <a:ext uri="{FF2B5EF4-FFF2-40B4-BE49-F238E27FC236}">
                      <a16:creationId xmlns:a16="http://schemas.microsoft.com/office/drawing/2014/main" id="{D510F346-666D-472D-B6E8-D0FC322D24EB}"/>
                    </a:ext>
                  </a:extLst>
                </p14:cNvPr>
                <p14:cNvContentPartPr/>
                <p14:nvPr/>
              </p14:nvContentPartPr>
              <p14:xfrm>
                <a:off x="11794560" y="4277027"/>
                <a:ext cx="193320" cy="825480"/>
              </p14:xfrm>
            </p:contentPart>
          </mc:Choice>
          <mc:Fallback xmlns="">
            <p:pic>
              <p:nvPicPr>
                <p:cNvPr id="307" name="Input penna 306">
                  <a:extLst>
                    <a:ext uri="{FF2B5EF4-FFF2-40B4-BE49-F238E27FC236}">
                      <a16:creationId xmlns:a16="http://schemas.microsoft.com/office/drawing/2014/main" id="{D510F346-666D-472D-B6E8-D0FC322D24EB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11790240" y="4272707"/>
                  <a:ext cx="201960" cy="83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08" name="Input penna 307">
                  <a:extLst>
                    <a:ext uri="{FF2B5EF4-FFF2-40B4-BE49-F238E27FC236}">
                      <a16:creationId xmlns:a16="http://schemas.microsoft.com/office/drawing/2014/main" id="{207C5FD6-A446-4775-A176-7111138FC695}"/>
                    </a:ext>
                  </a:extLst>
                </p14:cNvPr>
                <p14:cNvContentPartPr/>
                <p14:nvPr/>
              </p14:nvContentPartPr>
              <p14:xfrm>
                <a:off x="11965560" y="4710467"/>
                <a:ext cx="131040" cy="15840"/>
              </p14:xfrm>
            </p:contentPart>
          </mc:Choice>
          <mc:Fallback xmlns="">
            <p:pic>
              <p:nvPicPr>
                <p:cNvPr id="308" name="Input penna 307">
                  <a:extLst>
                    <a:ext uri="{FF2B5EF4-FFF2-40B4-BE49-F238E27FC236}">
                      <a16:creationId xmlns:a16="http://schemas.microsoft.com/office/drawing/2014/main" id="{207C5FD6-A446-4775-A176-7111138FC695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11961240" y="4706147"/>
                  <a:ext cx="1396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09" name="Input penna 308">
                  <a:extLst>
                    <a:ext uri="{FF2B5EF4-FFF2-40B4-BE49-F238E27FC236}">
                      <a16:creationId xmlns:a16="http://schemas.microsoft.com/office/drawing/2014/main" id="{B45DD76D-3FA6-4B23-AB00-B82738B8FCE7}"/>
                    </a:ext>
                  </a:extLst>
                </p14:cNvPr>
                <p14:cNvContentPartPr/>
                <p14:nvPr/>
              </p14:nvContentPartPr>
              <p14:xfrm>
                <a:off x="11952240" y="4868507"/>
                <a:ext cx="144360" cy="11880"/>
              </p14:xfrm>
            </p:contentPart>
          </mc:Choice>
          <mc:Fallback xmlns="">
            <p:pic>
              <p:nvPicPr>
                <p:cNvPr id="309" name="Input penna 308">
                  <a:extLst>
                    <a:ext uri="{FF2B5EF4-FFF2-40B4-BE49-F238E27FC236}">
                      <a16:creationId xmlns:a16="http://schemas.microsoft.com/office/drawing/2014/main" id="{B45DD76D-3FA6-4B23-AB00-B82738B8FCE7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11947920" y="4864187"/>
                  <a:ext cx="153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10" name="Input penna 309">
                  <a:extLst>
                    <a:ext uri="{FF2B5EF4-FFF2-40B4-BE49-F238E27FC236}">
                      <a16:creationId xmlns:a16="http://schemas.microsoft.com/office/drawing/2014/main" id="{8B548206-9BE5-49E2-9A8C-71844FF1EA69}"/>
                    </a:ext>
                  </a:extLst>
                </p14:cNvPr>
                <p14:cNvContentPartPr/>
                <p14:nvPr/>
              </p14:nvContentPartPr>
              <p14:xfrm>
                <a:off x="-1200" y="5325707"/>
                <a:ext cx="152640" cy="19080"/>
              </p14:xfrm>
            </p:contentPart>
          </mc:Choice>
          <mc:Fallback xmlns="">
            <p:pic>
              <p:nvPicPr>
                <p:cNvPr id="310" name="Input penna 309">
                  <a:extLst>
                    <a:ext uri="{FF2B5EF4-FFF2-40B4-BE49-F238E27FC236}">
                      <a16:creationId xmlns:a16="http://schemas.microsoft.com/office/drawing/2014/main" id="{8B548206-9BE5-49E2-9A8C-71844FF1EA69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-5520" y="5321387"/>
                  <a:ext cx="1612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11" name="Input penna 310">
                  <a:extLst>
                    <a:ext uri="{FF2B5EF4-FFF2-40B4-BE49-F238E27FC236}">
                      <a16:creationId xmlns:a16="http://schemas.microsoft.com/office/drawing/2014/main" id="{F66D0F88-C3D2-490A-9323-24323441C643}"/>
                    </a:ext>
                  </a:extLst>
                </p14:cNvPr>
                <p14:cNvContentPartPr/>
                <p14:nvPr/>
              </p14:nvContentPartPr>
              <p14:xfrm>
                <a:off x="10320" y="5458187"/>
                <a:ext cx="194760" cy="48240"/>
              </p14:xfrm>
            </p:contentPart>
          </mc:Choice>
          <mc:Fallback xmlns="">
            <p:pic>
              <p:nvPicPr>
                <p:cNvPr id="311" name="Input penna 310">
                  <a:extLst>
                    <a:ext uri="{FF2B5EF4-FFF2-40B4-BE49-F238E27FC236}">
                      <a16:creationId xmlns:a16="http://schemas.microsoft.com/office/drawing/2014/main" id="{F66D0F88-C3D2-490A-9323-24323441C643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6000" y="5453867"/>
                  <a:ext cx="2034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12" name="Input penna 311">
                  <a:extLst>
                    <a:ext uri="{FF2B5EF4-FFF2-40B4-BE49-F238E27FC236}">
                      <a16:creationId xmlns:a16="http://schemas.microsoft.com/office/drawing/2014/main" id="{5DE45BAB-3113-4557-A1C8-1BBD2FD62583}"/>
                    </a:ext>
                  </a:extLst>
                </p14:cNvPr>
                <p14:cNvContentPartPr/>
                <p14:nvPr/>
              </p14:nvContentPartPr>
              <p14:xfrm>
                <a:off x="422160" y="4868867"/>
                <a:ext cx="306720" cy="836280"/>
              </p14:xfrm>
            </p:contentPart>
          </mc:Choice>
          <mc:Fallback xmlns="">
            <p:pic>
              <p:nvPicPr>
                <p:cNvPr id="312" name="Input penna 311">
                  <a:extLst>
                    <a:ext uri="{FF2B5EF4-FFF2-40B4-BE49-F238E27FC236}">
                      <a16:creationId xmlns:a16="http://schemas.microsoft.com/office/drawing/2014/main" id="{5DE45BAB-3113-4557-A1C8-1BBD2FD62583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417840" y="4864547"/>
                  <a:ext cx="31536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13" name="Input penna 312">
                  <a:extLst>
                    <a:ext uri="{FF2B5EF4-FFF2-40B4-BE49-F238E27FC236}">
                      <a16:creationId xmlns:a16="http://schemas.microsoft.com/office/drawing/2014/main" id="{0CEC3936-D741-4D12-B736-2AC6B84BA80A}"/>
                    </a:ext>
                  </a:extLst>
                </p14:cNvPr>
                <p14:cNvContentPartPr/>
                <p14:nvPr/>
              </p14:nvContentPartPr>
              <p14:xfrm>
                <a:off x="767400" y="5168747"/>
                <a:ext cx="258840" cy="236880"/>
              </p14:xfrm>
            </p:contentPart>
          </mc:Choice>
          <mc:Fallback xmlns="">
            <p:pic>
              <p:nvPicPr>
                <p:cNvPr id="313" name="Input penna 312">
                  <a:extLst>
                    <a:ext uri="{FF2B5EF4-FFF2-40B4-BE49-F238E27FC236}">
                      <a16:creationId xmlns:a16="http://schemas.microsoft.com/office/drawing/2014/main" id="{0CEC3936-D741-4D12-B736-2AC6B84BA80A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763080" y="5164427"/>
                  <a:ext cx="2674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14" name="Input penna 313">
                  <a:extLst>
                    <a:ext uri="{FF2B5EF4-FFF2-40B4-BE49-F238E27FC236}">
                      <a16:creationId xmlns:a16="http://schemas.microsoft.com/office/drawing/2014/main" id="{FFE178EA-D881-4F67-94DE-FC05AC1D847E}"/>
                    </a:ext>
                  </a:extLst>
                </p14:cNvPr>
                <p14:cNvContentPartPr/>
                <p14:nvPr/>
              </p14:nvContentPartPr>
              <p14:xfrm>
                <a:off x="1066920" y="5414627"/>
                <a:ext cx="84960" cy="367200"/>
              </p14:xfrm>
            </p:contentPart>
          </mc:Choice>
          <mc:Fallback xmlns="">
            <p:pic>
              <p:nvPicPr>
                <p:cNvPr id="314" name="Input penna 313">
                  <a:extLst>
                    <a:ext uri="{FF2B5EF4-FFF2-40B4-BE49-F238E27FC236}">
                      <a16:creationId xmlns:a16="http://schemas.microsoft.com/office/drawing/2014/main" id="{FFE178EA-D881-4F67-94DE-FC05AC1D847E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1062600" y="5410307"/>
                  <a:ext cx="9360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15" name="Input penna 314">
                  <a:extLst>
                    <a:ext uri="{FF2B5EF4-FFF2-40B4-BE49-F238E27FC236}">
                      <a16:creationId xmlns:a16="http://schemas.microsoft.com/office/drawing/2014/main" id="{99F4C691-00BA-4486-A5C5-003E30370674}"/>
                    </a:ext>
                  </a:extLst>
                </p14:cNvPr>
                <p14:cNvContentPartPr/>
                <p14:nvPr/>
              </p14:nvContentPartPr>
              <p14:xfrm>
                <a:off x="1335120" y="5168747"/>
                <a:ext cx="272880" cy="226800"/>
              </p14:xfrm>
            </p:contentPart>
          </mc:Choice>
          <mc:Fallback xmlns="">
            <p:pic>
              <p:nvPicPr>
                <p:cNvPr id="315" name="Input penna 314">
                  <a:extLst>
                    <a:ext uri="{FF2B5EF4-FFF2-40B4-BE49-F238E27FC236}">
                      <a16:creationId xmlns:a16="http://schemas.microsoft.com/office/drawing/2014/main" id="{99F4C691-00BA-4486-A5C5-003E30370674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1330800" y="5164427"/>
                  <a:ext cx="2815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16" name="Input penna 315">
                  <a:extLst>
                    <a:ext uri="{FF2B5EF4-FFF2-40B4-BE49-F238E27FC236}">
                      <a16:creationId xmlns:a16="http://schemas.microsoft.com/office/drawing/2014/main" id="{5CEF5ECB-8DDB-4927-91E4-6E16EF46A186}"/>
                    </a:ext>
                  </a:extLst>
                </p14:cNvPr>
                <p14:cNvContentPartPr/>
                <p14:nvPr/>
              </p14:nvContentPartPr>
              <p14:xfrm>
                <a:off x="1584240" y="4898027"/>
                <a:ext cx="249480" cy="705960"/>
              </p14:xfrm>
            </p:contentPart>
          </mc:Choice>
          <mc:Fallback xmlns="">
            <p:pic>
              <p:nvPicPr>
                <p:cNvPr id="316" name="Input penna 315">
                  <a:extLst>
                    <a:ext uri="{FF2B5EF4-FFF2-40B4-BE49-F238E27FC236}">
                      <a16:creationId xmlns:a16="http://schemas.microsoft.com/office/drawing/2014/main" id="{5CEF5ECB-8DDB-4927-91E4-6E16EF46A186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579920" y="4893707"/>
                  <a:ext cx="258120" cy="7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17" name="Input penna 316">
                  <a:extLst>
                    <a:ext uri="{FF2B5EF4-FFF2-40B4-BE49-F238E27FC236}">
                      <a16:creationId xmlns:a16="http://schemas.microsoft.com/office/drawing/2014/main" id="{2A0CC44D-45CD-4E65-9266-ABE7A71A0654}"/>
                    </a:ext>
                  </a:extLst>
                </p14:cNvPr>
                <p14:cNvContentPartPr/>
                <p14:nvPr/>
              </p14:nvContentPartPr>
              <p14:xfrm>
                <a:off x="2097600" y="5519027"/>
                <a:ext cx="19080" cy="33120"/>
              </p14:xfrm>
            </p:contentPart>
          </mc:Choice>
          <mc:Fallback xmlns="">
            <p:pic>
              <p:nvPicPr>
                <p:cNvPr id="317" name="Input penna 316">
                  <a:extLst>
                    <a:ext uri="{FF2B5EF4-FFF2-40B4-BE49-F238E27FC236}">
                      <a16:creationId xmlns:a16="http://schemas.microsoft.com/office/drawing/2014/main" id="{2A0CC44D-45CD-4E65-9266-ABE7A71A0654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2093280" y="5514707"/>
                  <a:ext cx="2772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CE772462-1CAF-4543-957F-7AC8AADF9E4C}"/>
                  </a:ext>
                </a:extLst>
              </p14:cNvPr>
              <p14:cNvContentPartPr/>
              <p14:nvPr/>
            </p14:nvContentPartPr>
            <p14:xfrm>
              <a:off x="7218240" y="1079147"/>
              <a:ext cx="145440" cy="766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CE772462-1CAF-4543-957F-7AC8AADF9E4C}"/>
                  </a:ext>
                </a:extLst>
              </p:cNvPr>
              <p:cNvPicPr/>
              <p:nvPr/>
            </p:nvPicPr>
            <p:blipFill>
              <a:blip r:embed="rId559"/>
              <a:stretch>
                <a:fillRect/>
              </a:stretch>
            </p:blipFill>
            <p:spPr>
              <a:xfrm>
                <a:off x="7213920" y="1074827"/>
                <a:ext cx="15408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80E5C07B-500A-47EA-8DB4-7E8BFCDB1A77}"/>
                  </a:ext>
                </a:extLst>
              </p14:cNvPr>
              <p14:cNvContentPartPr/>
              <p14:nvPr/>
            </p14:nvContentPartPr>
            <p14:xfrm>
              <a:off x="5455680" y="3530747"/>
              <a:ext cx="61200" cy="572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80E5C07B-500A-47EA-8DB4-7E8BFCDB1A77}"/>
                  </a:ext>
                </a:extLst>
              </p:cNvPr>
              <p:cNvPicPr/>
              <p:nvPr/>
            </p:nvPicPr>
            <p:blipFill>
              <a:blip r:embed="rId561"/>
              <a:stretch>
                <a:fillRect/>
              </a:stretch>
            </p:blipFill>
            <p:spPr>
              <a:xfrm>
                <a:off x="5451360" y="3526427"/>
                <a:ext cx="698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28" name="Input penna 227">
                <a:extLst>
                  <a:ext uri="{FF2B5EF4-FFF2-40B4-BE49-F238E27FC236}">
                    <a16:creationId xmlns:a16="http://schemas.microsoft.com/office/drawing/2014/main" id="{10B2C95C-1C80-4A32-98AB-28121280F941}"/>
                  </a:ext>
                </a:extLst>
              </p14:cNvPr>
              <p14:cNvContentPartPr/>
              <p14:nvPr/>
            </p14:nvContentPartPr>
            <p14:xfrm>
              <a:off x="5508600" y="3780587"/>
              <a:ext cx="64440" cy="62640"/>
            </p14:xfrm>
          </p:contentPart>
        </mc:Choice>
        <mc:Fallback xmlns="">
          <p:pic>
            <p:nvPicPr>
              <p:cNvPr id="228" name="Input penna 227">
                <a:extLst>
                  <a:ext uri="{FF2B5EF4-FFF2-40B4-BE49-F238E27FC236}">
                    <a16:creationId xmlns:a16="http://schemas.microsoft.com/office/drawing/2014/main" id="{10B2C95C-1C80-4A32-98AB-28121280F941}"/>
                  </a:ext>
                </a:extLst>
              </p:cNvPr>
              <p:cNvPicPr/>
              <p:nvPr/>
            </p:nvPicPr>
            <p:blipFill>
              <a:blip r:embed="rId563"/>
              <a:stretch>
                <a:fillRect/>
              </a:stretch>
            </p:blipFill>
            <p:spPr>
              <a:xfrm>
                <a:off x="5504280" y="3776267"/>
                <a:ext cx="73080" cy="71280"/>
              </a:xfrm>
              <a:prstGeom prst="rect">
                <a:avLst/>
              </a:prstGeom>
            </p:spPr>
          </p:pic>
        </mc:Fallback>
      </mc:AlternateContent>
      <p:pic>
        <p:nvPicPr>
          <p:cNvPr id="239" name="Audio 238">
            <a:hlinkClick r:id="" action="ppaction://media"/>
            <a:extLst>
              <a:ext uri="{FF2B5EF4-FFF2-40B4-BE49-F238E27FC236}">
                <a16:creationId xmlns:a16="http://schemas.microsoft.com/office/drawing/2014/main" id="{F1F44470-4339-44B1-ADD5-28311ADA9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6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53"/>
    </mc:Choice>
    <mc:Fallback xmlns="">
      <p:transition spd="slow" advTm="9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" x="11214100" y="3549650"/>
          <p14:tracePt t="406" x="10306050" y="3690938"/>
          <p14:tracePt t="418" x="9569450" y="3852863"/>
          <p14:tracePt t="429" x="9307513" y="3913188"/>
          <p14:tracePt t="434" x="9237663" y="3943350"/>
          <p14:tracePt t="444" x="9005888" y="3983038"/>
          <p14:tracePt t="450" x="8894763" y="4003675"/>
          <p14:tracePt t="458" x="8783638" y="4033838"/>
          <p14:tracePt t="467" x="8723313" y="4044950"/>
          <p14:tracePt t="474" x="8651875" y="4064000"/>
          <p14:tracePt t="478" x="8572500" y="4075113"/>
          <p14:tracePt t="484" x="8461375" y="4084638"/>
          <p14:tracePt t="494" x="8410575" y="4084638"/>
          <p14:tracePt t="500" x="8369300" y="4084638"/>
          <p14:tracePt t="508" x="8320088" y="4084638"/>
          <p14:tracePt t="517" x="8299450" y="4075113"/>
          <p14:tracePt t="525" x="8278813" y="4064000"/>
          <p14:tracePt t="528" x="8248650" y="4033838"/>
          <p14:tracePt t="538" x="8229600" y="3994150"/>
          <p14:tracePt t="544" x="8218488" y="3963988"/>
          <p14:tracePt t="554" x="8218488" y="3933825"/>
          <p14:tracePt t="558" x="8218488" y="3913188"/>
          <p14:tracePt t="575" x="8218488" y="3892550"/>
          <p14:tracePt t="604" x="8229600" y="3913188"/>
          <p14:tracePt t="608" x="8259763" y="4084638"/>
          <p14:tracePt t="37067" x="8218488" y="4084638"/>
          <p14:tracePt t="37075" x="8167688" y="4075113"/>
          <p14:tracePt t="37077" x="8128000" y="4064000"/>
          <p14:tracePt t="37084" x="8058150" y="4054475"/>
          <p14:tracePt t="37088" x="8016875" y="4054475"/>
          <p14:tracePt t="37099" x="7875588" y="4033838"/>
          <p14:tracePt t="37103" x="7794625" y="4024313"/>
          <p14:tracePt t="37117" x="7593013" y="4013200"/>
          <p14:tracePt t="37122" x="7562850" y="4013200"/>
          <p14:tracePt t="37128" x="7513638" y="4013200"/>
          <p14:tracePt t="37131" x="7481888" y="4013200"/>
          <p14:tracePt t="37136" x="7432675" y="4033838"/>
          <p14:tracePt t="37144" x="7381875" y="4054475"/>
          <p14:tracePt t="37147" x="7361238" y="4075113"/>
          <p14:tracePt t="37151" x="7321550" y="4084638"/>
          <p14:tracePt t="37157" x="7291388" y="4105275"/>
          <p14:tracePt t="37162" x="7270750" y="4114800"/>
          <p14:tracePt t="37166" x="7240588" y="4114800"/>
          <p14:tracePt t="37171" x="7219950" y="4114800"/>
          <p14:tracePt t="37178" x="7200900" y="4114800"/>
          <p14:tracePt t="37181" x="7159625" y="4114800"/>
          <p14:tracePt t="37186" x="7108825" y="4114800"/>
          <p14:tracePt t="37195" x="7059613" y="4114800"/>
          <p14:tracePt t="37197" x="6978650" y="4084638"/>
          <p14:tracePt t="37201" x="6846888" y="4064000"/>
          <p14:tracePt t="37207" x="6807200" y="4044950"/>
          <p14:tracePt t="37212" x="6765925" y="4044950"/>
          <p14:tracePt t="37216" x="6716713" y="4033838"/>
          <p14:tracePt t="37221" x="6675438" y="4033838"/>
          <p14:tracePt t="37228" x="6645275" y="4024313"/>
          <p14:tracePt t="37231" x="6584950" y="4013200"/>
          <p14:tracePt t="37236" x="6545263" y="3994150"/>
          <p14:tracePt t="37244" x="6484938" y="3963988"/>
          <p14:tracePt t="37247" x="6454775" y="3952875"/>
          <p14:tracePt t="37251" x="6403975" y="3943350"/>
          <p14:tracePt t="37257" x="6373813" y="3913188"/>
          <p14:tracePt t="37262" x="6343650" y="3892550"/>
          <p14:tracePt t="37267" x="6302375" y="3852863"/>
          <p14:tracePt t="37271" x="6262688" y="3822700"/>
          <p14:tracePt t="37278" x="6232525" y="3802063"/>
          <p14:tracePt t="37281" x="6172200" y="3762375"/>
          <p14:tracePt t="37286" x="6091238" y="3732213"/>
          <p14:tracePt t="37295" x="6000750" y="3702050"/>
          <p14:tracePt t="37296" x="5940425" y="3670300"/>
          <p14:tracePt t="37301" x="5908675" y="3660775"/>
          <p14:tracePt t="37307" x="5889625" y="3660775"/>
          <p14:tracePt t="37312" x="5859463" y="3640138"/>
          <p14:tracePt t="37316" x="5838825" y="3630613"/>
          <p14:tracePt t="37328" x="5829300" y="3630613"/>
          <p14:tracePt t="37332" x="5829300" y="3621088"/>
          <p14:tracePt t="37336" x="5818188" y="3621088"/>
          <p14:tracePt t="37347" x="5799138" y="3600450"/>
          <p14:tracePt t="37357" x="5788025" y="3600450"/>
          <p14:tracePt t="37362" x="5788025" y="3579813"/>
          <p14:tracePt t="37366" x="5778500" y="3579813"/>
          <p14:tracePt t="37371" x="5778500" y="3570288"/>
          <p14:tracePt t="37378" x="5778500" y="3560763"/>
          <p14:tracePt t="37381" x="5778500" y="3540125"/>
          <p14:tracePt t="37658" x="5757863" y="3509963"/>
          <p14:tracePt t="37667" x="5646738" y="3419475"/>
          <p14:tracePt t="37679" x="5567363" y="3368675"/>
          <p14:tracePt t="37687" x="5486400" y="3287713"/>
          <p14:tracePt t="37696" x="5405438" y="3217863"/>
          <p14:tracePt t="37696" x="5345113" y="3176588"/>
          <p14:tracePt t="37706" x="5273675" y="3146425"/>
          <p14:tracePt t="37711" x="5224463" y="3106738"/>
          <p14:tracePt t="37721" x="5162550" y="3086100"/>
          <p14:tracePt t="37726" x="5132388" y="3076575"/>
          <p14:tracePt t="37736" x="5113338" y="3065463"/>
          <p14:tracePt t="37743" x="5083175" y="3065463"/>
          <p14:tracePt t="37746" x="5072063" y="3065463"/>
          <p14:tracePt t="37756" x="5062538" y="3065463"/>
          <p14:tracePt t="37766" x="5053013" y="3065463"/>
          <p14:tracePt t="37771" x="5041900" y="3065463"/>
          <p14:tracePt t="37776" x="5032375" y="3065463"/>
          <p14:tracePt t="37786" x="5021263" y="3055938"/>
          <p14:tracePt t="37794" x="5011738" y="3055938"/>
          <p14:tracePt t="37806" x="5011738" y="3046413"/>
          <p14:tracePt t="37897" x="5011738" y="3035300"/>
          <p14:tracePt t="37904" x="5041900" y="3035300"/>
          <p14:tracePt t="37913" x="5053013" y="3046413"/>
          <p14:tracePt t="54828" x="4941888" y="3095625"/>
          <p14:tracePt t="54834" x="4508500" y="3236913"/>
          <p14:tracePt t="54843" x="4416425" y="3278188"/>
          <p14:tracePt t="54852" x="4286250" y="3359150"/>
          <p14:tracePt t="54859" x="4133850" y="3419475"/>
          <p14:tracePt t="54861" x="4003675" y="3489325"/>
          <p14:tracePt t="54866" x="3952875" y="3509963"/>
          <p14:tracePt t="54877" x="3913188" y="3549650"/>
          <p14:tracePt t="54888" x="3871913" y="3590925"/>
          <p14:tracePt t="54892" x="3841750" y="3630613"/>
          <p14:tracePt t="54897" x="3811588" y="3690938"/>
          <p14:tracePt t="54908" x="3771900" y="3741738"/>
          <p14:tracePt t="54911" x="3730625" y="3811588"/>
          <p14:tracePt t="54925" x="3670300" y="3892550"/>
          <p14:tracePt t="54926" x="3619500" y="3952875"/>
          <p14:tracePt t="54937" x="3549650" y="4024313"/>
          <p14:tracePt t="54943" x="3498850" y="4075113"/>
          <p14:tracePt t="54946" x="3449638" y="4135438"/>
          <p14:tracePt t="54958" x="3408363" y="4175125"/>
          <p14:tracePt t="54966" x="3378200" y="4205288"/>
          <p14:tracePt t="54974" x="3357563" y="4216400"/>
          <p14:tracePt t="54977" x="3357563" y="4225925"/>
          <p14:tracePt t="54988" x="3348038" y="4225925"/>
          <p14:tracePt t="54993" x="3338513" y="4235450"/>
          <p14:tracePt t="55087" x="3338513" y="4225925"/>
          <p14:tracePt t="55963" x="3449638" y="4225925"/>
          <p14:tracePt t="55971" x="3549650" y="4235450"/>
          <p14:tracePt t="55978" x="3619500" y="4256088"/>
          <p14:tracePt t="55990" x="3751263" y="4295775"/>
          <p14:tracePt t="55997" x="3790950" y="4325938"/>
          <p14:tracePt t="56009" x="3832225" y="4346575"/>
          <p14:tracePt t="56012" x="3883025" y="4376738"/>
          <p14:tracePt t="56016" x="3952875" y="4397375"/>
          <p14:tracePt t="56027" x="4024313" y="4397375"/>
          <p14:tracePt t="56031" x="4124325" y="4397375"/>
          <p14:tracePt t="56042" x="4235450" y="4387850"/>
          <p14:tracePt t="56046" x="4356100" y="4346575"/>
          <p14:tracePt t="56058" x="4699000" y="4276725"/>
          <p14:tracePt t="56061" x="4840288" y="4276725"/>
          <p14:tracePt t="56066" x="4960938" y="4276725"/>
          <p14:tracePt t="56077" x="5213350" y="4325938"/>
          <p14:tracePt t="56081" x="5284788" y="4346575"/>
          <p14:tracePt t="56093" x="5334000" y="4376738"/>
          <p14:tracePt t="56096" x="5384800" y="4418013"/>
          <p14:tracePt t="56110" x="5395913" y="4427538"/>
          <p14:tracePt t="56111" x="5414963" y="4448175"/>
          <p14:tracePt t="56126" x="5414963" y="4457700"/>
          <p14:tracePt t="56142" x="5426075" y="4457700"/>
          <p14:tracePt t="56147" x="5435600" y="4457700"/>
          <p14:tracePt t="56159" x="5465763" y="4418013"/>
          <p14:tracePt t="56161" x="5567363" y="4325938"/>
          <p14:tracePt t="56177" x="5970588" y="4084638"/>
          <p14:tracePt t="56186" x="6100763" y="3983038"/>
          <p14:tracePt t="56193" x="6221413" y="3963988"/>
          <p14:tracePt t="56202" x="6343650" y="3963988"/>
          <p14:tracePt t="56210" x="6413500" y="4013200"/>
          <p14:tracePt t="56216" x="6473825" y="4054475"/>
          <p14:tracePt t="56226" x="6503988" y="4075113"/>
          <p14:tracePt t="56227" x="6515100" y="4094163"/>
          <p14:tracePt t="56236" x="6635750" y="4448175"/>
          <p14:tracePt t="56496" x="6988175" y="4448175"/>
          <p14:tracePt t="56506" x="7038975" y="4457700"/>
          <p14:tracePt t="56511" x="7150100" y="4467225"/>
          <p14:tracePt t="56522" x="7391400" y="4467225"/>
          <p14:tracePt t="56526" x="7613650" y="4467225"/>
          <p14:tracePt t="56536" x="7724775" y="4467225"/>
          <p14:tracePt t="56541" x="7845425" y="4448175"/>
          <p14:tracePt t="56547" x="8178800" y="4418013"/>
          <p14:tracePt t="56558" x="8218488" y="4418013"/>
          <p14:tracePt t="56562" x="8320088" y="4418013"/>
          <p14:tracePt t="56574" x="8389938" y="4418013"/>
          <p14:tracePt t="56576" x="8540750" y="4418013"/>
          <p14:tracePt t="56586" x="8632825" y="4418013"/>
          <p14:tracePt t="56591" x="8682038" y="4418013"/>
          <p14:tracePt t="56601" x="8712200" y="4418013"/>
          <p14:tracePt t="56608" x="8742363" y="4418013"/>
          <p14:tracePt t="56616" x="8774113" y="4406900"/>
          <p14:tracePt t="56623" x="8804275" y="4387850"/>
          <p14:tracePt t="56626" x="8843963" y="4367213"/>
          <p14:tracePt t="56636" x="8913813" y="4337050"/>
          <p14:tracePt t="56641" x="9045575" y="4306888"/>
          <p14:tracePt t="56651" x="9096375" y="4295775"/>
          <p14:tracePt t="56657" x="9166225" y="4286250"/>
          <p14:tracePt t="56666" x="9217025" y="4276725"/>
          <p14:tracePt t="56674" x="9267825" y="4276725"/>
          <p14:tracePt t="56681" x="9358313" y="4276725"/>
          <p14:tracePt t="56686" x="9490075" y="4316413"/>
          <p14:tracePt t="56696" x="9559925" y="4337050"/>
          <p14:tracePt t="56701" x="9599613" y="4367213"/>
          <p14:tracePt t="56708" x="9650413" y="4397375"/>
          <p14:tracePt t="56716" x="9671050" y="4418013"/>
          <p14:tracePt t="56724" x="9691688" y="4427538"/>
          <p14:tracePt t="56732" x="9701213" y="4437063"/>
          <p14:tracePt t="56736" x="9721850" y="4437063"/>
          <p14:tracePt t="56747" x="9731375" y="4437063"/>
          <p14:tracePt t="56751" x="9740900" y="4437063"/>
          <p14:tracePt t="56761" x="9761538" y="4437063"/>
          <p14:tracePt t="56766" x="9821863" y="4397375"/>
          <p14:tracePt t="56776" x="9953625" y="4295775"/>
          <p14:tracePt t="56781" x="10053638" y="4256088"/>
          <p14:tracePt t="56786" x="10104438" y="4205288"/>
          <p14:tracePt t="56796" x="10155238" y="4165600"/>
          <p14:tracePt t="56801" x="10206038" y="4105275"/>
          <p14:tracePt t="56811" x="10245725" y="4084638"/>
          <p14:tracePt t="56816" x="10315575" y="4064000"/>
          <p14:tracePt t="56826" x="10396538" y="4064000"/>
          <p14:tracePt t="56832" x="10456863" y="4075113"/>
          <p14:tracePt t="56841" x="10487025" y="4084638"/>
          <p14:tracePt t="56847" x="10518775" y="4094163"/>
          <p14:tracePt t="56858" x="10537825" y="4105275"/>
          <p14:tracePt t="56861" x="10548938" y="4124325"/>
          <p14:tracePt t="56876" x="10548938" y="4135438"/>
          <p14:tracePt t="56881" x="10558463" y="4135438"/>
          <p14:tracePt t="56907" x="10567988" y="4135438"/>
          <p14:tracePt t="56911" x="10588625" y="4124325"/>
          <p14:tracePt t="56922" x="10609263" y="4094163"/>
          <p14:tracePt t="56926" x="10639425" y="4054475"/>
          <p14:tracePt t="56936" x="10688638" y="4024313"/>
          <p14:tracePt t="56941" x="10729913" y="3983038"/>
          <p14:tracePt t="56946" x="10790238" y="3952875"/>
          <p14:tracePt t="56958" x="10810875" y="3943350"/>
          <p14:tracePt t="56961" x="10820400" y="3943350"/>
          <p14:tracePt t="56972" x="10841038" y="3943350"/>
          <p14:tracePt t="56976" x="10850563" y="3943350"/>
          <p14:tracePt t="56986" x="10871200" y="3943350"/>
          <p14:tracePt t="57001" x="10871200" y="3952875"/>
          <p14:tracePt t="57008" x="10871200" y="3963988"/>
          <p14:tracePt t="57017" x="10871200" y="3983038"/>
          <p14:tracePt t="57028" x="10871200" y="4003675"/>
          <p14:tracePt t="57037" x="10871200" y="4013200"/>
          <p14:tracePt t="57052" x="10871200" y="4024313"/>
          <p14:tracePt t="57758" x="10860088" y="4024313"/>
          <p14:tracePt t="57788" x="10841038" y="4024313"/>
          <p14:tracePt t="57809" x="10829925" y="4024313"/>
          <p14:tracePt t="57827" x="10820400" y="4024313"/>
          <p14:tracePt t="57837" x="10810875" y="4024313"/>
          <p14:tracePt t="57853" x="10799763" y="4024313"/>
          <p14:tracePt t="57870" x="10780713" y="4024313"/>
          <p14:tracePt t="57879" x="10699750" y="4024313"/>
          <p14:tracePt t="57891" x="10628313" y="4003675"/>
          <p14:tracePt t="57897" x="10437813" y="3963988"/>
          <p14:tracePt t="57901" x="10206038" y="3922713"/>
          <p14:tracePt t="57910" x="10113963" y="3913188"/>
          <p14:tracePt t="57916" x="9923463" y="3883025"/>
          <p14:tracePt t="57921" x="9580563" y="3832225"/>
          <p14:tracePt t="57931" x="9520238" y="3822700"/>
          <p14:tracePt t="57937" x="9378950" y="3792538"/>
          <p14:tracePt t="57947" x="9307513" y="3781425"/>
          <p14:tracePt t="57952" x="9126538" y="3762375"/>
          <p14:tracePt t="57960" x="9005888" y="3751263"/>
          <p14:tracePt t="57967" x="8894763" y="3751263"/>
          <p14:tracePt t="57977" x="8621713" y="3781425"/>
          <p14:tracePt t="57982" x="8188325" y="3892550"/>
          <p14:tracePt t="57987" x="7794625" y="4044950"/>
          <p14:tracePt t="57996" x="7231063" y="4184650"/>
          <p14:tracePt t="58001" x="6786563" y="4316413"/>
          <p14:tracePt t="58012" x="6283325" y="4418013"/>
          <p14:tracePt t="58016" x="6040438" y="4467225"/>
          <p14:tracePt t="58027" x="5737225" y="4478338"/>
          <p14:tracePt t="58031" x="5657850" y="4478338"/>
          <p14:tracePt t="58037" x="5546725" y="4478338"/>
          <p14:tracePt t="58046" x="5475288" y="4467225"/>
          <p14:tracePt t="58060" x="5405438" y="4457700"/>
          <p14:tracePt t="58062" x="5294313" y="4418013"/>
          <p14:tracePt t="58067" x="5213350" y="4397375"/>
          <p14:tracePt t="58077" x="5143500" y="4387850"/>
          <p14:tracePt t="58081" x="5032375" y="4376738"/>
          <p14:tracePt t="58094" x="4900613" y="4376738"/>
          <p14:tracePt t="58097" x="4668838" y="4406900"/>
          <p14:tracePt t="58111" x="4446588" y="4467225"/>
          <p14:tracePt t="58116" x="4325938" y="4487863"/>
          <p14:tracePt t="58127" x="4256088" y="4508500"/>
          <p14:tracePt t="58138" x="4195763" y="4508500"/>
          <p14:tracePt t="58144" x="4154488" y="4518025"/>
          <p14:tracePt t="58147" x="4133850" y="4527550"/>
          <p14:tracePt t="58160" x="4103688" y="4538663"/>
          <p14:tracePt t="58162" x="4073525" y="4559300"/>
          <p14:tracePt t="58173" x="4013200" y="4568825"/>
          <p14:tracePt t="58179" x="3883025" y="4619625"/>
          <p14:tracePt t="58186" x="3771900" y="4668838"/>
          <p14:tracePt t="58192" x="3630613" y="4730750"/>
          <p14:tracePt t="58196" x="3498850" y="4821238"/>
          <p14:tracePt t="58208" x="3287713" y="4921250"/>
          <p14:tracePt t="58216" x="3167063" y="4962525"/>
          <p14:tracePt t="58221" x="3055938" y="4981575"/>
          <p14:tracePt t="58226" x="2984500" y="5002213"/>
          <p14:tracePt t="58240" x="2914650" y="5002213"/>
          <p14:tracePt t="58247" x="2873375" y="5002213"/>
          <p14:tracePt t="58251" x="2824163" y="5002213"/>
          <p14:tracePt t="58259" x="2794000" y="5002213"/>
          <p14:tracePt t="58266" x="2763838" y="5002213"/>
          <p14:tracePt t="58271" x="2732088" y="4992688"/>
          <p14:tracePt t="58276" x="2713038" y="4992688"/>
          <p14:tracePt t="58286" x="2671763" y="4992688"/>
          <p14:tracePt t="58296" x="2641600" y="4992688"/>
          <p14:tracePt t="58301" x="2601913" y="4992688"/>
          <p14:tracePt t="58308" x="2571750" y="4992688"/>
          <p14:tracePt t="58316" x="2530475" y="4992688"/>
          <p14:tracePt t="58321" x="2500313" y="4992688"/>
          <p14:tracePt t="58331" x="2481263" y="4992688"/>
          <p14:tracePt t="58337" x="2451100" y="4992688"/>
          <p14:tracePt t="58346" x="2430463" y="4992688"/>
          <p14:tracePt t="58351" x="2409825" y="4992688"/>
          <p14:tracePt t="58358" x="2370138" y="4992688"/>
          <p14:tracePt t="58366" x="2339975" y="4981575"/>
          <p14:tracePt t="58376" x="2279650" y="4972050"/>
          <p14:tracePt t="58381" x="2259013" y="4972050"/>
          <p14:tracePt t="58386" x="2208213" y="4972050"/>
          <p14:tracePt t="58396" x="2178050" y="4972050"/>
          <p14:tracePt t="58401" x="2147888" y="4972050"/>
          <p14:tracePt t="58411" x="2108200" y="4972050"/>
          <p14:tracePt t="58416" x="2087563" y="4972050"/>
          <p14:tracePt t="58426" x="2057400" y="4972050"/>
          <p14:tracePt t="58431" x="2036763" y="4972050"/>
          <p14:tracePt t="58436" x="2027238" y="4972050"/>
          <p14:tracePt t="58457" x="2006600" y="4962525"/>
          <p14:tracePt t="58461" x="1985963" y="4962525"/>
          <p14:tracePt t="58466" x="1985963" y="4951413"/>
          <p14:tracePt t="58477" x="1976438" y="4941888"/>
          <p14:tracePt t="58481" x="1966913" y="4932363"/>
          <p14:tracePt t="58496" x="1966913" y="4921250"/>
          <p14:tracePt t="58509" x="1955800" y="4921250"/>
          <p14:tracePt t="58623" x="1955800" y="4911725"/>
          <p14:tracePt t="58630" x="1946275" y="4902200"/>
          <p14:tracePt t="58642" x="1936750" y="4891088"/>
          <p14:tracePt t="58645" x="1925638" y="4870450"/>
          <p14:tracePt t="58652" x="1925638" y="4840288"/>
          <p14:tracePt t="58664" x="1925638" y="4830763"/>
          <p14:tracePt t="58680" x="1976438" y="5073650"/>
          <p14:tracePt t="61571" x="2259013" y="5002213"/>
          <p14:tracePt t="61581" x="2692400" y="4870450"/>
          <p14:tracePt t="61586" x="2803525" y="4840288"/>
          <p14:tracePt t="61597" x="3197225" y="4730750"/>
          <p14:tracePt t="61601" x="3489325" y="4679950"/>
          <p14:tracePt t="61613" x="3690938" y="4659313"/>
          <p14:tracePt t="61616" x="4165600" y="4608513"/>
          <p14:tracePt t="61630" x="4286250" y="4608513"/>
          <p14:tracePt t="61631" x="4598988" y="4608513"/>
          <p14:tracePt t="61636" x="4819650" y="4608513"/>
          <p14:tracePt t="61647" x="4900613" y="4608513"/>
          <p14:tracePt t="61651" x="5032375" y="4608513"/>
          <p14:tracePt t="61663" x="5294313" y="4608513"/>
          <p14:tracePt t="61666" x="5364163" y="4608513"/>
          <p14:tracePt t="61679" x="5475288" y="4589463"/>
          <p14:tracePt t="61681" x="5627688" y="4568825"/>
          <p14:tracePt t="61692" x="5980113" y="4478338"/>
          <p14:tracePt t="61697" x="6049963" y="4457700"/>
          <p14:tracePt t="61706" x="6211888" y="4376738"/>
          <p14:tracePt t="61713" x="6524625" y="4256088"/>
          <p14:tracePt t="61716" x="6645275" y="4225925"/>
          <p14:tracePt t="61730" x="6765925" y="4195763"/>
          <p14:tracePt t="61731" x="6877050" y="4154488"/>
          <p14:tracePt t="61742" x="7048500" y="4135438"/>
          <p14:tracePt t="61746" x="7138988" y="4135438"/>
          <p14:tracePt t="61756" x="7200900" y="4135438"/>
          <p14:tracePt t="61763" x="7270750" y="4124325"/>
          <p14:tracePt t="61771" x="7321550" y="4114800"/>
          <p14:tracePt t="61779" x="7342188" y="4114800"/>
          <p14:tracePt t="62055" x="7402513" y="4144963"/>
          <p14:tracePt t="62063" x="7513638" y="4195763"/>
          <p14:tracePt t="62071" x="7734300" y="4265613"/>
          <p14:tracePt t="62083" x="7815263" y="4286250"/>
          <p14:tracePt t="62092" x="7854950" y="4295775"/>
          <p14:tracePt t="62098" x="7886700" y="4316413"/>
          <p14:tracePt t="62107" x="7896225" y="4325938"/>
          <p14:tracePt t="62114" x="7916863" y="4337050"/>
          <p14:tracePt t="62116" x="7947025" y="4346575"/>
          <p14:tracePt t="62132" x="8058150" y="4406900"/>
          <p14:tracePt t="62142" x="8118475" y="4448175"/>
          <p14:tracePt t="62147" x="8188325" y="4487863"/>
          <p14:tracePt t="62157" x="8229600" y="4527550"/>
          <p14:tracePt t="62163" x="8259763" y="4548188"/>
          <p14:tracePt t="62172" x="8278813" y="4568825"/>
          <p14:tracePt t="62181" x="8278813" y="4589463"/>
          <p14:tracePt t="62187" x="8289925" y="4619625"/>
          <p14:tracePt t="62192" x="8299450" y="4638675"/>
          <p14:tracePt t="62197" x="8299450" y="4659313"/>
          <p14:tracePt t="62214" x="8299450" y="4668838"/>
          <p14:tracePt t="62222" x="8299450" y="4679950"/>
          <p14:tracePt t="62231" x="8299450" y="4689475"/>
          <p14:tracePt t="62277" x="8308975" y="4689475"/>
          <p14:tracePt t="62301" x="8308975" y="4699000"/>
          <p14:tracePt t="62317" x="8308975" y="4710113"/>
          <p14:tracePt t="62332" x="8308975" y="4719638"/>
          <p14:tracePt t="62337" x="8308975" y="4730750"/>
          <p14:tracePt t="62347" x="8308975" y="4740275"/>
          <p14:tracePt t="62373" x="8299450" y="4710113"/>
          <p14:tracePt t="62383" x="8278813" y="4710113"/>
          <p14:tracePt t="97906" x="8380413" y="4679950"/>
          <p14:tracePt t="97913" x="8501063" y="4649788"/>
          <p14:tracePt t="97926" x="8994775" y="4467225"/>
          <p14:tracePt t="97931" x="9055100" y="4457700"/>
          <p14:tracePt t="97935" x="9177338" y="4448175"/>
          <p14:tracePt t="97941" x="9217025" y="4448175"/>
          <p14:tracePt t="97945" x="9256713" y="4448175"/>
          <p14:tracePt t="97950" x="9297988" y="4448175"/>
          <p14:tracePt t="97957" x="9348788" y="4448175"/>
          <p14:tracePt t="97961" x="9398000" y="4437063"/>
          <p14:tracePt t="97965" x="9448800" y="4427538"/>
          <p14:tracePt t="97974" x="9539288" y="4406900"/>
          <p14:tracePt t="97975" x="9640888" y="4387850"/>
          <p14:tracePt t="97980" x="9710738" y="4346575"/>
          <p14:tracePt t="97985" x="9821863" y="4286250"/>
          <p14:tracePt t="97991" x="9983788" y="4216400"/>
          <p14:tracePt t="97995" x="10094913" y="4175125"/>
          <p14:tracePt t="98000" x="10194925" y="4154488"/>
          <p14:tracePt t="98007" x="10245725" y="4144963"/>
          <p14:tracePt t="98010" x="10296525" y="4114800"/>
          <p14:tracePt t="98015" x="10347325" y="4105275"/>
          <p14:tracePt t="98024" x="10377488" y="4094163"/>
          <p14:tracePt t="98025" x="10396538" y="4094163"/>
          <p14:tracePt t="98030" x="10426700" y="4094163"/>
          <p14:tracePt t="98035" x="10447338" y="4084638"/>
          <p14:tracePt t="98041" x="10467975" y="4075113"/>
          <p14:tracePt t="98045" x="10528300" y="4064000"/>
          <p14:tracePt t="98050" x="10567988" y="4033838"/>
          <p14:tracePt t="98057" x="10628313" y="4003675"/>
          <p14:tracePt t="98061" x="10699750" y="3973513"/>
          <p14:tracePt t="98065" x="10760075" y="3922713"/>
          <p14:tracePt t="98073" x="10871200" y="3873500"/>
          <p14:tracePt t="98075" x="10952163" y="3841750"/>
          <p14:tracePt t="98080" x="11063288" y="3802063"/>
          <p14:tracePt t="98085" x="11123613" y="3792538"/>
          <p14:tracePt t="98091" x="11163300" y="3781425"/>
          <p14:tracePt t="98095" x="11202988" y="3771900"/>
          <p14:tracePt t="98100" x="11223625" y="3771900"/>
          <p14:tracePt t="98107" x="11253788" y="3762375"/>
          <p14:tracePt t="98111" x="11274425" y="3762375"/>
          <p14:tracePt t="98115" x="11295063" y="3762375"/>
          <p14:tracePt t="98124" x="11304588" y="3762375"/>
          <p14:tracePt t="98165" x="11314113" y="3751263"/>
          <p14:tracePt t="98174" x="11314113" y="3721100"/>
          <p14:tracePt t="98184" x="11314113" y="3711575"/>
          <p14:tracePt t="98187" x="11314113" y="3702050"/>
          <p14:tracePt t="98195" x="11364913" y="3570288"/>
          <p14:tracePt t="98200" x="11385550" y="3600450"/>
          <p14:tracePt t="98478" x="11406188" y="3590925"/>
          <p14:tracePt t="98485" x="11445875" y="3560763"/>
          <p14:tracePt t="98491" x="11506200" y="3519488"/>
          <p14:tracePt t="98497" x="11526838" y="3489325"/>
          <p14:tracePt t="98508" x="11577638" y="3468688"/>
          <p14:tracePt t="98510" x="11596688" y="3449638"/>
          <p14:tracePt t="98525" x="11657013" y="3419475"/>
          <p14:tracePt t="98531" x="11677650" y="3419475"/>
          <p14:tracePt t="98539" x="11698288" y="3408363"/>
          <p14:tracePt t="98545" x="11728450" y="3408363"/>
          <p14:tracePt t="98556" x="11737975" y="3408363"/>
          <p14:tracePt t="98560" x="11747500" y="3408363"/>
          <p14:tracePt t="98570" x="11768138" y="3408363"/>
          <p14:tracePt t="98585" x="11788775" y="3408363"/>
          <p14:tracePt t="98610" x="11798300" y="3408363"/>
          <p14:tracePt t="98626" x="11809413" y="3398838"/>
          <p14:tracePt t="98636" x="11828463" y="3389313"/>
          <p14:tracePt t="98644" x="11858625" y="3389313"/>
          <p14:tracePt t="98651" x="11879263" y="3389313"/>
          <p14:tracePt t="98662" x="11909425" y="3378200"/>
          <p14:tracePt t="98666" x="11950700" y="3368675"/>
          <p14:tracePt t="98678" x="11980863" y="3359150"/>
          <p14:tracePt t="98685" x="11999913" y="3359150"/>
          <p14:tracePt t="98691" x="12020550" y="3359150"/>
          <p14:tracePt t="98700" x="12030075" y="3359150"/>
          <p14:tracePt t="98708" x="12041188" y="3359150"/>
          <p14:tracePt t="98716" x="12050713" y="3359150"/>
          <p14:tracePt t="98731" x="12071350" y="3359150"/>
          <p14:tracePt t="98755" x="12080875" y="3348038"/>
          <p14:tracePt t="98796" x="12090400" y="3348038"/>
          <p14:tracePt t="98818" x="12101513" y="3348038"/>
          <p14:tracePt t="98826" x="12111038" y="3348038"/>
          <p14:tracePt t="98835" x="12141200" y="3338513"/>
          <p14:tracePt t="98848" x="12152313" y="3338513"/>
          <p14:tracePt t="98851" x="12171363" y="33385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7E2C08C3-C58B-4074-9065-6ECA6E67C5D4}"/>
              </a:ext>
            </a:extLst>
          </p:cNvPr>
          <p:cNvGrpSpPr/>
          <p:nvPr/>
        </p:nvGrpSpPr>
        <p:grpSpPr>
          <a:xfrm>
            <a:off x="96000" y="147596"/>
            <a:ext cx="514080" cy="358560"/>
            <a:chOff x="96000" y="147596"/>
            <a:chExt cx="51408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FE9EE0A6-6EE8-4F44-BEB6-4F524CCEF585}"/>
                    </a:ext>
                  </a:extLst>
                </p14:cNvPr>
                <p14:cNvContentPartPr/>
                <p14:nvPr/>
              </p14:nvContentPartPr>
              <p14:xfrm>
                <a:off x="96000" y="147596"/>
                <a:ext cx="380160" cy="3585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FE9EE0A6-6EE8-4F44-BEB6-4F524CCEF58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680" y="143276"/>
                  <a:ext cx="38880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6667F7C6-DBF2-43AC-944B-50A7BFA572B0}"/>
                    </a:ext>
                  </a:extLst>
                </p14:cNvPr>
                <p14:cNvContentPartPr/>
                <p14:nvPr/>
              </p14:nvContentPartPr>
              <p14:xfrm>
                <a:off x="533760" y="363236"/>
                <a:ext cx="69480" cy="1231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6667F7C6-DBF2-43AC-944B-50A7BFA572B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9440" y="358916"/>
                  <a:ext cx="781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933C167F-4D1B-4EB5-BF11-18FF59B9280E}"/>
                    </a:ext>
                  </a:extLst>
                </p14:cNvPr>
                <p14:cNvContentPartPr/>
                <p14:nvPr/>
              </p14:nvContentPartPr>
              <p14:xfrm>
                <a:off x="579120" y="214196"/>
                <a:ext cx="30960" cy="100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933C167F-4D1B-4EB5-BF11-18FF59B9280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800" y="209876"/>
                  <a:ext cx="39600" cy="1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4070D7D-6B72-4286-9461-B08F1732B6DE}"/>
              </a:ext>
            </a:extLst>
          </p:cNvPr>
          <p:cNvGrpSpPr/>
          <p:nvPr/>
        </p:nvGrpSpPr>
        <p:grpSpPr>
          <a:xfrm>
            <a:off x="872520" y="141836"/>
            <a:ext cx="1996200" cy="372240"/>
            <a:chOff x="872520" y="141836"/>
            <a:chExt cx="1996200" cy="37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2104083-3310-43E1-ACCC-7D5C95D29A92}"/>
                    </a:ext>
                  </a:extLst>
                </p14:cNvPr>
                <p14:cNvContentPartPr/>
                <p14:nvPr/>
              </p14:nvContentPartPr>
              <p14:xfrm>
                <a:off x="872520" y="330476"/>
                <a:ext cx="270720" cy="1836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2104083-3310-43E1-ACCC-7D5C95D29A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8200" y="326156"/>
                  <a:ext cx="2793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A512B9A8-C107-4C6E-8F5A-D3A2DD8AF0A3}"/>
                    </a:ext>
                  </a:extLst>
                </p14:cNvPr>
                <p14:cNvContentPartPr/>
                <p14:nvPr/>
              </p14:nvContentPartPr>
              <p14:xfrm>
                <a:off x="1220280" y="302036"/>
                <a:ext cx="241920" cy="1681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A512B9A8-C107-4C6E-8F5A-D3A2DD8AF0A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5960" y="297716"/>
                  <a:ext cx="2505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BE3DEEB2-9EB9-41BD-9EDC-41102583FC19}"/>
                    </a:ext>
                  </a:extLst>
                </p14:cNvPr>
                <p14:cNvContentPartPr/>
                <p14:nvPr/>
              </p14:nvContentPartPr>
              <p14:xfrm>
                <a:off x="1504320" y="262796"/>
                <a:ext cx="226800" cy="1756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BE3DEEB2-9EB9-41BD-9EDC-41102583FC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00000" y="258476"/>
                  <a:ext cx="2354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CC1BCA6D-8D67-4F6D-B928-D2EFA14FD159}"/>
                    </a:ext>
                  </a:extLst>
                </p14:cNvPr>
                <p14:cNvContentPartPr/>
                <p14:nvPr/>
              </p14:nvContentPartPr>
              <p14:xfrm>
                <a:off x="1794480" y="247316"/>
                <a:ext cx="584640" cy="2437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CC1BCA6D-8D67-4F6D-B928-D2EFA14FD15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90160" y="242996"/>
                  <a:ext cx="5932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06C60930-B978-445D-ADC2-0ECC9203F2BF}"/>
                    </a:ext>
                  </a:extLst>
                </p14:cNvPr>
                <p14:cNvContentPartPr/>
                <p14:nvPr/>
              </p14:nvContentPartPr>
              <p14:xfrm>
                <a:off x="2465160" y="165236"/>
                <a:ext cx="209880" cy="2959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06C60930-B978-445D-ADC2-0ECC9203F2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60840" y="160916"/>
                  <a:ext cx="2185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FBC3F8F-6936-43F4-8231-6A4B98EF9040}"/>
                    </a:ext>
                  </a:extLst>
                </p14:cNvPr>
                <p14:cNvContentPartPr/>
                <p14:nvPr/>
              </p14:nvContentPartPr>
              <p14:xfrm>
                <a:off x="2802480" y="301316"/>
                <a:ext cx="40680" cy="1220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FBC3F8F-6936-43F4-8231-6A4B98EF904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98160" y="296996"/>
                  <a:ext cx="493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87A1AC7-1F0B-44C6-8490-4735AD72DB05}"/>
                    </a:ext>
                  </a:extLst>
                </p14:cNvPr>
                <p14:cNvContentPartPr/>
                <p14:nvPr/>
              </p14:nvContentPartPr>
              <p14:xfrm>
                <a:off x="2839560" y="141836"/>
                <a:ext cx="29160" cy="399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87A1AC7-1F0B-44C6-8490-4735AD72DB0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35240" y="137516"/>
                  <a:ext cx="3780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9053169-D5FE-4050-A9E9-A4E523E05AAA}"/>
              </a:ext>
            </a:extLst>
          </p:cNvPr>
          <p:cNvGrpSpPr/>
          <p:nvPr/>
        </p:nvGrpSpPr>
        <p:grpSpPr>
          <a:xfrm>
            <a:off x="115080" y="626036"/>
            <a:ext cx="2692080" cy="210240"/>
            <a:chOff x="115080" y="626036"/>
            <a:chExt cx="2692080" cy="21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ACFFF48-037B-418E-BB4D-20F7336B8937}"/>
                    </a:ext>
                  </a:extLst>
                </p14:cNvPr>
                <p14:cNvContentPartPr/>
                <p14:nvPr/>
              </p14:nvContentPartPr>
              <p14:xfrm>
                <a:off x="115080" y="626036"/>
                <a:ext cx="2676960" cy="781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ACFFF48-037B-418E-BB4D-20F7336B893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440" y="617396"/>
                  <a:ext cx="26946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97ECC42D-1BF1-4F46-8E0F-EDA0F83DC7B8}"/>
                    </a:ext>
                  </a:extLst>
                </p14:cNvPr>
                <p14:cNvContentPartPr/>
                <p14:nvPr/>
              </p14:nvContentPartPr>
              <p14:xfrm>
                <a:off x="323880" y="770756"/>
                <a:ext cx="2483280" cy="655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97ECC42D-1BF1-4F46-8E0F-EDA0F83DC7B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4880" y="762116"/>
                  <a:ext cx="2500920" cy="8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DE69BF0-869F-4DEB-B593-CC3F3BDFF087}"/>
                  </a:ext>
                </a:extLst>
              </p14:cNvPr>
              <p14:cNvContentPartPr/>
              <p14:nvPr/>
            </p14:nvContentPartPr>
            <p14:xfrm>
              <a:off x="170880" y="919796"/>
              <a:ext cx="2706120" cy="4644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DE69BF0-869F-4DEB-B593-CC3F3BDFF08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1880" y="910796"/>
                <a:ext cx="2723760" cy="6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BC98C38C-BFFF-493D-9657-967850E823CA}"/>
              </a:ext>
            </a:extLst>
          </p:cNvPr>
          <p:cNvGrpSpPr/>
          <p:nvPr/>
        </p:nvGrpSpPr>
        <p:grpSpPr>
          <a:xfrm>
            <a:off x="3389280" y="108716"/>
            <a:ext cx="939240" cy="480240"/>
            <a:chOff x="3389280" y="108716"/>
            <a:chExt cx="939240" cy="48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68574B1A-4FEF-4B0D-B87C-E5E0706E4A92}"/>
                    </a:ext>
                  </a:extLst>
                </p14:cNvPr>
                <p14:cNvContentPartPr/>
                <p14:nvPr/>
              </p14:nvContentPartPr>
              <p14:xfrm>
                <a:off x="3389280" y="330116"/>
                <a:ext cx="317880" cy="1940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68574B1A-4FEF-4B0D-B87C-E5E0706E4A9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84960" y="325796"/>
                  <a:ext cx="3265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0F273C72-8BC2-4491-A25E-9AA5587602A1}"/>
                    </a:ext>
                  </a:extLst>
                </p14:cNvPr>
                <p14:cNvContentPartPr/>
                <p14:nvPr/>
              </p14:nvContentPartPr>
              <p14:xfrm>
                <a:off x="3689160" y="108716"/>
                <a:ext cx="273240" cy="392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0F273C72-8BC2-4491-A25E-9AA5587602A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84840" y="104396"/>
                  <a:ext cx="2818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D00E473-0832-4D70-96A1-F3BB2A9109D5}"/>
                    </a:ext>
                  </a:extLst>
                </p14:cNvPr>
                <p14:cNvContentPartPr/>
                <p14:nvPr/>
              </p14:nvContentPartPr>
              <p14:xfrm>
                <a:off x="4072200" y="357116"/>
                <a:ext cx="256320" cy="2318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D00E473-0832-4D70-96A1-F3BB2A9109D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67880" y="352796"/>
                  <a:ext cx="264960" cy="24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05873D0A-BDE4-4923-904B-0907BFB28F70}"/>
              </a:ext>
            </a:extLst>
          </p:cNvPr>
          <p:cNvGrpSpPr/>
          <p:nvPr/>
        </p:nvGrpSpPr>
        <p:grpSpPr>
          <a:xfrm>
            <a:off x="4729200" y="257756"/>
            <a:ext cx="91440" cy="248760"/>
            <a:chOff x="4729200" y="257756"/>
            <a:chExt cx="9144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CC60D3E0-B678-49A3-8642-4F160B0C949C}"/>
                    </a:ext>
                  </a:extLst>
                </p14:cNvPr>
                <p14:cNvContentPartPr/>
                <p14:nvPr/>
              </p14:nvContentPartPr>
              <p14:xfrm>
                <a:off x="4729200" y="366476"/>
                <a:ext cx="69480" cy="1400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CC60D3E0-B678-49A3-8642-4F160B0C949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24880" y="362156"/>
                  <a:ext cx="781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77D7B5DD-B1A7-40D3-B372-635CF28270AA}"/>
                    </a:ext>
                  </a:extLst>
                </p14:cNvPr>
                <p14:cNvContentPartPr/>
                <p14:nvPr/>
              </p14:nvContentPartPr>
              <p14:xfrm>
                <a:off x="4790040" y="257756"/>
                <a:ext cx="30600" cy="226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77D7B5DD-B1A7-40D3-B372-635CF28270A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85720" y="253436"/>
                  <a:ext cx="392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365832B-D7CD-4EEE-8A14-C521A0A8B999}"/>
              </a:ext>
            </a:extLst>
          </p:cNvPr>
          <p:cNvGrpSpPr/>
          <p:nvPr/>
        </p:nvGrpSpPr>
        <p:grpSpPr>
          <a:xfrm>
            <a:off x="5140320" y="102956"/>
            <a:ext cx="777600" cy="700200"/>
            <a:chOff x="5140320" y="102956"/>
            <a:chExt cx="777600" cy="70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4291EFAB-6716-46D8-9AD1-36CB843095E8}"/>
                    </a:ext>
                  </a:extLst>
                </p14:cNvPr>
                <p14:cNvContentPartPr/>
                <p14:nvPr/>
              </p14:nvContentPartPr>
              <p14:xfrm>
                <a:off x="5169120" y="414716"/>
                <a:ext cx="63000" cy="3884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4291EFAB-6716-46D8-9AD1-36CB843095E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64800" y="410396"/>
                  <a:ext cx="7164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53284EF0-8DDA-4EC1-AC4B-3B44F32FAEE1}"/>
                    </a:ext>
                  </a:extLst>
                </p14:cNvPr>
                <p14:cNvContentPartPr/>
                <p14:nvPr/>
              </p14:nvContentPartPr>
              <p14:xfrm>
                <a:off x="5140320" y="385196"/>
                <a:ext cx="264960" cy="1684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53284EF0-8DDA-4EC1-AC4B-3B44F32FAEE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36000" y="380876"/>
                  <a:ext cx="273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F35B699E-830D-47DB-8AE3-BCEB3E1075F3}"/>
                    </a:ext>
                  </a:extLst>
                </p14:cNvPr>
                <p14:cNvContentPartPr/>
                <p14:nvPr/>
              </p14:nvContentPartPr>
              <p14:xfrm>
                <a:off x="5609400" y="102956"/>
                <a:ext cx="147600" cy="3801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F35B699E-830D-47DB-8AE3-BCEB3E1075F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05080" y="98636"/>
                  <a:ext cx="1562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5FDF507-31D0-4002-8701-369420C68E8B}"/>
                    </a:ext>
                  </a:extLst>
                </p14:cNvPr>
                <p14:cNvContentPartPr/>
                <p14:nvPr/>
              </p14:nvContentPartPr>
              <p14:xfrm>
                <a:off x="5470440" y="226436"/>
                <a:ext cx="219240" cy="388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5FDF507-31D0-4002-8701-369420C68E8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66120" y="222116"/>
                  <a:ext cx="227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C362E578-3419-4CFA-BACD-CB5F6D84780B}"/>
                    </a:ext>
                  </a:extLst>
                </p14:cNvPr>
                <p14:cNvContentPartPr/>
                <p14:nvPr/>
              </p14:nvContentPartPr>
              <p14:xfrm>
                <a:off x="5865360" y="385916"/>
                <a:ext cx="50760" cy="784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C362E578-3419-4CFA-BACD-CB5F6D84780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61040" y="381596"/>
                  <a:ext cx="594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5BC32A0F-707B-41CA-9236-038DD6990A1F}"/>
                    </a:ext>
                  </a:extLst>
                </p14:cNvPr>
                <p14:cNvContentPartPr/>
                <p14:nvPr/>
              </p14:nvContentPartPr>
              <p14:xfrm>
                <a:off x="5892000" y="274316"/>
                <a:ext cx="25920" cy="374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5BC32A0F-707B-41CA-9236-038DD6990A1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87680" y="269996"/>
                  <a:ext cx="3456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1A975894-9996-4CE6-ABB9-AB90D7EBAB47}"/>
              </a:ext>
            </a:extLst>
          </p:cNvPr>
          <p:cNvGrpSpPr/>
          <p:nvPr/>
        </p:nvGrpSpPr>
        <p:grpSpPr>
          <a:xfrm>
            <a:off x="6199440" y="23396"/>
            <a:ext cx="2825640" cy="538200"/>
            <a:chOff x="6199440" y="23396"/>
            <a:chExt cx="2825640" cy="53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D1A3EC20-11EF-408B-AC9F-7DB595C8BA6E}"/>
                    </a:ext>
                  </a:extLst>
                </p14:cNvPr>
                <p14:cNvContentPartPr/>
                <p14:nvPr/>
              </p14:nvContentPartPr>
              <p14:xfrm>
                <a:off x="6199440" y="322556"/>
                <a:ext cx="300960" cy="1886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D1A3EC20-11EF-408B-AC9F-7DB595C8BA6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95120" y="318236"/>
                  <a:ext cx="3096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BA90F1B3-B211-4BE0-B771-A6BB7A45546D}"/>
                    </a:ext>
                  </a:extLst>
                </p14:cNvPr>
                <p14:cNvContentPartPr/>
                <p14:nvPr/>
              </p14:nvContentPartPr>
              <p14:xfrm>
                <a:off x="6497160" y="23396"/>
                <a:ext cx="38520" cy="5061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BA90F1B3-B211-4BE0-B771-A6BB7A45546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492840" y="19076"/>
                  <a:ext cx="4716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36C841B8-513F-4690-9F48-DFCE82313210}"/>
                    </a:ext>
                  </a:extLst>
                </p14:cNvPr>
                <p14:cNvContentPartPr/>
                <p14:nvPr/>
              </p14:nvContentPartPr>
              <p14:xfrm>
                <a:off x="6659520" y="363956"/>
                <a:ext cx="202320" cy="1620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36C841B8-513F-4690-9F48-DFCE8231321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55200" y="359636"/>
                  <a:ext cx="2109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E6A5B7B2-3FC5-4FE4-8467-9769B2FF9047}"/>
                    </a:ext>
                  </a:extLst>
                </p14:cNvPr>
                <p14:cNvContentPartPr/>
                <p14:nvPr/>
              </p14:nvContentPartPr>
              <p14:xfrm>
                <a:off x="6970560" y="127796"/>
                <a:ext cx="456840" cy="4017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E6A5B7B2-3FC5-4FE4-8467-9769B2FF904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66240" y="123476"/>
                  <a:ext cx="46548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2EC37240-40C6-473E-AD40-B64067723C0D}"/>
                    </a:ext>
                  </a:extLst>
                </p14:cNvPr>
                <p14:cNvContentPartPr/>
                <p14:nvPr/>
              </p14:nvContentPartPr>
              <p14:xfrm>
                <a:off x="7524600" y="99716"/>
                <a:ext cx="67680" cy="2149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2EC37240-40C6-473E-AD40-B64067723C0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520280" y="95396"/>
                  <a:ext cx="763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99527F60-C406-4D4B-AB41-4D6979A9E433}"/>
                    </a:ext>
                  </a:extLst>
                </p14:cNvPr>
                <p14:cNvContentPartPr/>
                <p14:nvPr/>
              </p14:nvContentPartPr>
              <p14:xfrm>
                <a:off x="7722960" y="323636"/>
                <a:ext cx="404640" cy="2138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99527F60-C406-4D4B-AB41-4D6979A9E43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718640" y="319316"/>
                  <a:ext cx="4132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EE31A66-F54F-47D2-934C-3B6E8811C309}"/>
                    </a:ext>
                  </a:extLst>
                </p14:cNvPr>
                <p14:cNvContentPartPr/>
                <p14:nvPr/>
              </p14:nvContentPartPr>
              <p14:xfrm>
                <a:off x="8113200" y="315356"/>
                <a:ext cx="310680" cy="2170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EE31A66-F54F-47D2-934C-3B6E8811C30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08880" y="311036"/>
                  <a:ext cx="3193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72844ABE-5943-45E3-84AC-0841E8913066}"/>
                    </a:ext>
                  </a:extLst>
                </p14:cNvPr>
                <p14:cNvContentPartPr/>
                <p14:nvPr/>
              </p14:nvContentPartPr>
              <p14:xfrm>
                <a:off x="8429280" y="299156"/>
                <a:ext cx="307080" cy="2293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72844ABE-5943-45E3-84AC-0841E891306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24960" y="294836"/>
                  <a:ext cx="3157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5D5ED6B8-0A6D-4AFD-A7C5-B8CE9F24E345}"/>
                    </a:ext>
                  </a:extLst>
                </p14:cNvPr>
                <p14:cNvContentPartPr/>
                <p14:nvPr/>
              </p14:nvContentPartPr>
              <p14:xfrm>
                <a:off x="8820240" y="353876"/>
                <a:ext cx="204840" cy="2077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5D5ED6B8-0A6D-4AFD-A7C5-B8CE9F24E34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815920" y="349556"/>
                  <a:ext cx="213480" cy="21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541CE376-419E-4015-98F5-184F8301103C}"/>
              </a:ext>
            </a:extLst>
          </p:cNvPr>
          <p:cNvGrpSpPr/>
          <p:nvPr/>
        </p:nvGrpSpPr>
        <p:grpSpPr>
          <a:xfrm>
            <a:off x="9341520" y="75956"/>
            <a:ext cx="2077200" cy="575280"/>
            <a:chOff x="9341520" y="75956"/>
            <a:chExt cx="207720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A0E91F7A-1B33-47B6-89B3-D217EAB9832E}"/>
                    </a:ext>
                  </a:extLst>
                </p14:cNvPr>
                <p14:cNvContentPartPr/>
                <p14:nvPr/>
              </p14:nvContentPartPr>
              <p14:xfrm>
                <a:off x="9341520" y="383756"/>
                <a:ext cx="290520" cy="1569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A0E91F7A-1B33-47B6-89B3-D217EAB9832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337200" y="379436"/>
                  <a:ext cx="2991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E1EEE34C-0D89-4B11-9AF3-DC5AE7758C26}"/>
                    </a:ext>
                  </a:extLst>
                </p14:cNvPr>
                <p14:cNvContentPartPr/>
                <p14:nvPr/>
              </p14:nvContentPartPr>
              <p14:xfrm>
                <a:off x="9652560" y="75956"/>
                <a:ext cx="3600" cy="100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E1EEE34C-0D89-4B11-9AF3-DC5AE7758C2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648240" y="71636"/>
                  <a:ext cx="122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7895F99A-F00E-48F0-80E3-07350596124C}"/>
                    </a:ext>
                  </a:extLst>
                </p14:cNvPr>
                <p14:cNvContentPartPr/>
                <p14:nvPr/>
              </p14:nvContentPartPr>
              <p14:xfrm>
                <a:off x="9616560" y="83156"/>
                <a:ext cx="54000" cy="4672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7895F99A-F00E-48F0-80E3-07350596124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612240" y="78836"/>
                  <a:ext cx="6264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922E54E5-321B-40DC-A785-941A1E93BA62}"/>
                    </a:ext>
                  </a:extLst>
                </p14:cNvPr>
                <p14:cNvContentPartPr/>
                <p14:nvPr/>
              </p14:nvContentPartPr>
              <p14:xfrm>
                <a:off x="9830760" y="394556"/>
                <a:ext cx="215280" cy="1627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922E54E5-321B-40DC-A785-941A1E93BA6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26440" y="390236"/>
                  <a:ext cx="2239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DF64BBCD-C253-4AB8-95A7-31DDAA7A213B}"/>
                    </a:ext>
                  </a:extLst>
                </p14:cNvPr>
                <p14:cNvContentPartPr/>
                <p14:nvPr/>
              </p14:nvContentPartPr>
              <p14:xfrm>
                <a:off x="10102200" y="118796"/>
                <a:ext cx="707040" cy="4579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DF64BBCD-C253-4AB8-95A7-31DDAA7A213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097880" y="114476"/>
                  <a:ext cx="71568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3FE87C4-29FF-4468-AB65-B6C681193B54}"/>
                    </a:ext>
                  </a:extLst>
                </p14:cNvPr>
                <p14:cNvContentPartPr/>
                <p14:nvPr/>
              </p14:nvContentPartPr>
              <p14:xfrm>
                <a:off x="11108760" y="371876"/>
                <a:ext cx="309960" cy="2271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3FE87C4-29FF-4468-AB65-B6C681193B5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104440" y="367556"/>
                  <a:ext cx="318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A3FC9E66-5E02-4993-A0BB-B8F059C9C318}"/>
                    </a:ext>
                  </a:extLst>
                </p14:cNvPr>
                <p14:cNvContentPartPr/>
                <p14:nvPr/>
              </p14:nvContentPartPr>
              <p14:xfrm>
                <a:off x="11028840" y="392036"/>
                <a:ext cx="376560" cy="2592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3FC9E66-5E02-4993-A0BB-B8F059C9C31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024520" y="387716"/>
                  <a:ext cx="385200" cy="26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0" name="Input penna 99">
                <a:extLst>
                  <a:ext uri="{FF2B5EF4-FFF2-40B4-BE49-F238E27FC236}">
                    <a16:creationId xmlns:a16="http://schemas.microsoft.com/office/drawing/2014/main" id="{E62B8058-8CDC-4F13-97BA-1F492AFA8B41}"/>
                  </a:ext>
                </a:extLst>
              </p14:cNvPr>
              <p14:cNvContentPartPr/>
              <p14:nvPr/>
            </p14:nvContentPartPr>
            <p14:xfrm>
              <a:off x="289320" y="1980356"/>
              <a:ext cx="159480" cy="392040"/>
            </p14:xfrm>
          </p:contentPart>
        </mc:Choice>
        <mc:Fallback xmlns="">
          <p:pic>
            <p:nvPicPr>
              <p:cNvPr id="100" name="Input penna 99">
                <a:extLst>
                  <a:ext uri="{FF2B5EF4-FFF2-40B4-BE49-F238E27FC236}">
                    <a16:creationId xmlns:a16="http://schemas.microsoft.com/office/drawing/2014/main" id="{E62B8058-8CDC-4F13-97BA-1F492AFA8B4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85000" y="1976036"/>
                <a:ext cx="16812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1" name="Input penna 100">
                <a:extLst>
                  <a:ext uri="{FF2B5EF4-FFF2-40B4-BE49-F238E27FC236}">
                    <a16:creationId xmlns:a16="http://schemas.microsoft.com/office/drawing/2014/main" id="{C9BF85AE-EB59-4BCA-B898-525D43B14F46}"/>
                  </a:ext>
                </a:extLst>
              </p14:cNvPr>
              <p14:cNvContentPartPr/>
              <p14:nvPr/>
            </p14:nvContentPartPr>
            <p14:xfrm>
              <a:off x="232080" y="2141636"/>
              <a:ext cx="152640" cy="16920"/>
            </p14:xfrm>
          </p:contentPart>
        </mc:Choice>
        <mc:Fallback xmlns="">
          <p:pic>
            <p:nvPicPr>
              <p:cNvPr id="101" name="Input penna 100">
                <a:extLst>
                  <a:ext uri="{FF2B5EF4-FFF2-40B4-BE49-F238E27FC236}">
                    <a16:creationId xmlns:a16="http://schemas.microsoft.com/office/drawing/2014/main" id="{C9BF85AE-EB59-4BCA-B898-525D43B14F4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27760" y="2137316"/>
                <a:ext cx="16128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F8AA2B95-8B10-426B-8AD1-02C3E9AF3DDA}"/>
                  </a:ext>
                </a:extLst>
              </p14:cNvPr>
              <p14:cNvContentPartPr/>
              <p14:nvPr/>
            </p14:nvContentPartPr>
            <p14:xfrm>
              <a:off x="518280" y="2231636"/>
              <a:ext cx="182880" cy="13500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F8AA2B95-8B10-426B-8AD1-02C3E9AF3DD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13960" y="2227316"/>
                <a:ext cx="1915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470C9A1A-1EFE-4146-99D6-B089134FF102}"/>
                  </a:ext>
                </a:extLst>
              </p14:cNvPr>
              <p14:cNvContentPartPr/>
              <p14:nvPr/>
            </p14:nvContentPartPr>
            <p14:xfrm>
              <a:off x="1427280" y="2198156"/>
              <a:ext cx="421920" cy="16308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470C9A1A-1EFE-4146-99D6-B089134FF10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422960" y="2193836"/>
                <a:ext cx="430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7DC0FF3B-72AF-4A9C-9339-3DFC80DA5489}"/>
                  </a:ext>
                </a:extLst>
              </p14:cNvPr>
              <p14:cNvContentPartPr/>
              <p14:nvPr/>
            </p14:nvContentPartPr>
            <p14:xfrm>
              <a:off x="1973760" y="1986476"/>
              <a:ext cx="818640" cy="35604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7DC0FF3B-72AF-4A9C-9339-3DFC80DA548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69440" y="1982156"/>
                <a:ext cx="827280" cy="36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CBB03C75-5F9A-47C5-AE26-B16C5E42769C}"/>
              </a:ext>
            </a:extLst>
          </p:cNvPr>
          <p:cNvGrpSpPr/>
          <p:nvPr/>
        </p:nvGrpSpPr>
        <p:grpSpPr>
          <a:xfrm>
            <a:off x="3149160" y="2110676"/>
            <a:ext cx="1742400" cy="195120"/>
            <a:chOff x="3149160" y="2110676"/>
            <a:chExt cx="1742400" cy="19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2E143E4E-04C5-424A-954D-2412DADC3A9C}"/>
                    </a:ext>
                  </a:extLst>
                </p14:cNvPr>
                <p14:cNvContentPartPr/>
                <p14:nvPr/>
              </p14:nvContentPartPr>
              <p14:xfrm>
                <a:off x="3149160" y="2119676"/>
                <a:ext cx="286560" cy="18612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2E143E4E-04C5-424A-954D-2412DADC3A9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144840" y="2115356"/>
                  <a:ext cx="2952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B4E65899-EEFF-447C-AF20-97AF29B069BF}"/>
                    </a:ext>
                  </a:extLst>
                </p14:cNvPr>
                <p14:cNvContentPartPr/>
                <p14:nvPr/>
              </p14:nvContentPartPr>
              <p14:xfrm>
                <a:off x="3487560" y="2157476"/>
                <a:ext cx="234360" cy="13608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B4E65899-EEFF-447C-AF20-97AF29B069B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483240" y="2153156"/>
                  <a:ext cx="243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F2E648D4-AEB9-48D2-A44E-CE59A04ACAE9}"/>
                    </a:ext>
                  </a:extLst>
                </p14:cNvPr>
                <p14:cNvContentPartPr/>
                <p14:nvPr/>
              </p14:nvContentPartPr>
              <p14:xfrm>
                <a:off x="3799320" y="2110676"/>
                <a:ext cx="504360" cy="1512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F2E648D4-AEB9-48D2-A44E-CE59A04ACAE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795000" y="2106356"/>
                  <a:ext cx="5130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4BC4D1C2-8DF1-4189-AB60-8547E9627A3A}"/>
                    </a:ext>
                  </a:extLst>
                </p14:cNvPr>
                <p14:cNvContentPartPr/>
                <p14:nvPr/>
              </p14:nvContentPartPr>
              <p14:xfrm>
                <a:off x="4399080" y="2115716"/>
                <a:ext cx="492480" cy="14040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4BC4D1C2-8DF1-4189-AB60-8547E9627A3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394760" y="2111396"/>
                  <a:ext cx="50112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uppo 113">
            <a:extLst>
              <a:ext uri="{FF2B5EF4-FFF2-40B4-BE49-F238E27FC236}">
                <a16:creationId xmlns:a16="http://schemas.microsoft.com/office/drawing/2014/main" id="{FC414501-7C14-4C0F-ADC7-DDC6FF71DB86}"/>
              </a:ext>
            </a:extLst>
          </p:cNvPr>
          <p:cNvGrpSpPr/>
          <p:nvPr/>
        </p:nvGrpSpPr>
        <p:grpSpPr>
          <a:xfrm>
            <a:off x="4962480" y="1776956"/>
            <a:ext cx="748440" cy="632520"/>
            <a:chOff x="4962480" y="1776956"/>
            <a:chExt cx="748440" cy="63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782BA1AC-D9B6-4925-964F-000C49613169}"/>
                    </a:ext>
                  </a:extLst>
                </p14:cNvPr>
                <p14:cNvContentPartPr/>
                <p14:nvPr/>
              </p14:nvContentPartPr>
              <p14:xfrm>
                <a:off x="4962480" y="2077196"/>
                <a:ext cx="416520" cy="2124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782BA1AC-D9B6-4925-964F-000C4961316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958160" y="2072876"/>
                  <a:ext cx="4251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5FD380C4-A453-45FC-B111-577174C95058}"/>
                    </a:ext>
                  </a:extLst>
                </p14:cNvPr>
                <p14:cNvContentPartPr/>
                <p14:nvPr/>
              </p14:nvContentPartPr>
              <p14:xfrm>
                <a:off x="5458920" y="1776956"/>
                <a:ext cx="252000" cy="6325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5FD380C4-A453-45FC-B111-577174C9505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54600" y="1772636"/>
                  <a:ext cx="260640" cy="64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00E7771C-B08D-4C6C-8904-A79A94AE52AF}"/>
              </a:ext>
            </a:extLst>
          </p:cNvPr>
          <p:cNvGrpSpPr/>
          <p:nvPr/>
        </p:nvGrpSpPr>
        <p:grpSpPr>
          <a:xfrm>
            <a:off x="164040" y="1266836"/>
            <a:ext cx="3532680" cy="549000"/>
            <a:chOff x="164040" y="1266836"/>
            <a:chExt cx="3532680" cy="54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A50B8588-449E-4C4A-A97F-FA49A6EDBD9E}"/>
                    </a:ext>
                  </a:extLst>
                </p14:cNvPr>
                <p14:cNvContentPartPr/>
                <p14:nvPr/>
              </p14:nvContentPartPr>
              <p14:xfrm>
                <a:off x="227040" y="1336676"/>
                <a:ext cx="21960" cy="4791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A50B8588-449E-4C4A-A97F-FA49A6EDBD9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22720" y="1332356"/>
                  <a:ext cx="3060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6AC8101D-63B4-4838-BD75-C743FC7A0B8F}"/>
                    </a:ext>
                  </a:extLst>
                </p14:cNvPr>
                <p14:cNvContentPartPr/>
                <p14:nvPr/>
              </p14:nvContentPartPr>
              <p14:xfrm>
                <a:off x="164040" y="1368716"/>
                <a:ext cx="265680" cy="1508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6AC8101D-63B4-4838-BD75-C743FC7A0B8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59720" y="1364396"/>
                  <a:ext cx="2743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D6D5279D-5A79-4854-AECA-A5798E9372B6}"/>
                    </a:ext>
                  </a:extLst>
                </p14:cNvPr>
                <p14:cNvContentPartPr/>
                <p14:nvPr/>
              </p14:nvContentPartPr>
              <p14:xfrm>
                <a:off x="2152680" y="1269716"/>
                <a:ext cx="302040" cy="2343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D6D5279D-5A79-4854-AECA-A5798E9372B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148360" y="1265396"/>
                  <a:ext cx="310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9D0D81D0-AD20-47D7-B5F6-7C91949F0DDE}"/>
                    </a:ext>
                  </a:extLst>
                </p14:cNvPr>
                <p14:cNvContentPartPr/>
                <p14:nvPr/>
              </p14:nvContentPartPr>
              <p14:xfrm>
                <a:off x="2514840" y="1279436"/>
                <a:ext cx="242280" cy="2084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9D0D81D0-AD20-47D7-B5F6-7C91949F0DD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510520" y="1275116"/>
                  <a:ext cx="2509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646D0CA0-D2E6-4698-8AAA-EAF031723AF9}"/>
                    </a:ext>
                  </a:extLst>
                </p14:cNvPr>
                <p14:cNvContentPartPr/>
                <p14:nvPr/>
              </p14:nvContentPartPr>
              <p14:xfrm>
                <a:off x="2841000" y="1321916"/>
                <a:ext cx="570960" cy="1760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646D0CA0-D2E6-4698-8AAA-EAF031723AF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836680" y="1317596"/>
                  <a:ext cx="5796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E092178C-71AE-435D-9217-D4128D0729C0}"/>
                    </a:ext>
                  </a:extLst>
                </p14:cNvPr>
                <p14:cNvContentPartPr/>
                <p14:nvPr/>
              </p14:nvContentPartPr>
              <p14:xfrm>
                <a:off x="3517440" y="1351076"/>
                <a:ext cx="179280" cy="1958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E092178C-71AE-435D-9217-D4128D0729C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513120" y="1346756"/>
                  <a:ext cx="1879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9895EB7E-4752-4A1B-A8D5-1A3A690D1A53}"/>
                    </a:ext>
                  </a:extLst>
                </p14:cNvPr>
                <p14:cNvContentPartPr/>
                <p14:nvPr/>
              </p14:nvContentPartPr>
              <p14:xfrm>
                <a:off x="457080" y="1329476"/>
                <a:ext cx="174240" cy="1717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9895EB7E-4752-4A1B-A8D5-1A3A690D1A5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52760" y="1325156"/>
                  <a:ext cx="1828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706BDC8E-32AB-404A-83C8-B9E6ED4F952F}"/>
                    </a:ext>
                  </a:extLst>
                </p14:cNvPr>
                <p14:cNvContentPartPr/>
                <p14:nvPr/>
              </p14:nvContentPartPr>
              <p14:xfrm>
                <a:off x="689280" y="1294916"/>
                <a:ext cx="202320" cy="22644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706BDC8E-32AB-404A-83C8-B9E6ED4F952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84960" y="1290596"/>
                  <a:ext cx="2109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DC486F34-9725-44D4-B96B-9354602C730E}"/>
                    </a:ext>
                  </a:extLst>
                </p14:cNvPr>
                <p14:cNvContentPartPr/>
                <p14:nvPr/>
              </p14:nvContentPartPr>
              <p14:xfrm>
                <a:off x="867840" y="1287356"/>
                <a:ext cx="215280" cy="2840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DC486F34-9725-44D4-B96B-9354602C730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63520" y="1283036"/>
                  <a:ext cx="2239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AC796C0A-83A3-4606-8AAE-3B5C8951937A}"/>
                    </a:ext>
                  </a:extLst>
                </p14:cNvPr>
                <p14:cNvContentPartPr/>
                <p14:nvPr/>
              </p14:nvContentPartPr>
              <p14:xfrm>
                <a:off x="1005360" y="1307876"/>
                <a:ext cx="238680" cy="2178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AC796C0A-83A3-4606-8AAE-3B5C8951937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01040" y="1303556"/>
                  <a:ext cx="2473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65CD4EC2-7D6D-4CDF-8377-93DF8909A300}"/>
                    </a:ext>
                  </a:extLst>
                </p14:cNvPr>
                <p14:cNvContentPartPr/>
                <p14:nvPr/>
              </p14:nvContentPartPr>
              <p14:xfrm>
                <a:off x="1224960" y="1344236"/>
                <a:ext cx="152280" cy="24624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65CD4EC2-7D6D-4CDF-8377-93DF8909A30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20640" y="1339916"/>
                  <a:ext cx="1609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3999735E-E261-418F-88EF-0855EED36C27}"/>
                    </a:ext>
                  </a:extLst>
                </p14:cNvPr>
                <p14:cNvContentPartPr/>
                <p14:nvPr/>
              </p14:nvContentPartPr>
              <p14:xfrm>
                <a:off x="1398120" y="1266836"/>
                <a:ext cx="226800" cy="2833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3999735E-E261-418F-88EF-0855EED36C2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393800" y="1262516"/>
                  <a:ext cx="235440" cy="29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uppo 123">
            <a:extLst>
              <a:ext uri="{FF2B5EF4-FFF2-40B4-BE49-F238E27FC236}">
                <a16:creationId xmlns:a16="http://schemas.microsoft.com/office/drawing/2014/main" id="{FA8285B8-DFAA-41BF-B17D-F58271E20E57}"/>
              </a:ext>
            </a:extLst>
          </p:cNvPr>
          <p:cNvGrpSpPr/>
          <p:nvPr/>
        </p:nvGrpSpPr>
        <p:grpSpPr>
          <a:xfrm>
            <a:off x="4135560" y="932036"/>
            <a:ext cx="3466800" cy="855720"/>
            <a:chOff x="4135560" y="932036"/>
            <a:chExt cx="3466800" cy="85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19009662-8380-4351-987C-B28AB9039B22}"/>
                    </a:ext>
                  </a:extLst>
                </p14:cNvPr>
                <p14:cNvContentPartPr/>
                <p14:nvPr/>
              </p14:nvContentPartPr>
              <p14:xfrm>
                <a:off x="4135560" y="1356836"/>
                <a:ext cx="57240" cy="1173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19009662-8380-4351-987C-B28AB9039B2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131240" y="1352516"/>
                  <a:ext cx="658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C409338C-7344-4AF0-987D-2C9A3D55005B}"/>
                    </a:ext>
                  </a:extLst>
                </p14:cNvPr>
                <p14:cNvContentPartPr/>
                <p14:nvPr/>
              </p14:nvContentPartPr>
              <p14:xfrm>
                <a:off x="4173720" y="1211396"/>
                <a:ext cx="25200" cy="3816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C409338C-7344-4AF0-987D-2C9A3D55005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169400" y="1207076"/>
                  <a:ext cx="33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9D09A7BB-15B4-4904-9E21-E8D4F057F85D}"/>
                    </a:ext>
                  </a:extLst>
                </p14:cNvPr>
                <p14:cNvContentPartPr/>
                <p14:nvPr/>
              </p14:nvContentPartPr>
              <p14:xfrm>
                <a:off x="4311960" y="1319036"/>
                <a:ext cx="351000" cy="18432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9D09A7BB-15B4-4904-9E21-E8D4F057F85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307640" y="1314716"/>
                  <a:ext cx="3596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1FAE4BB1-6960-429C-B5F6-F5FDCF32210B}"/>
                    </a:ext>
                  </a:extLst>
                </p14:cNvPr>
                <p14:cNvContentPartPr/>
                <p14:nvPr/>
              </p14:nvContentPartPr>
              <p14:xfrm>
                <a:off x="4637760" y="1045076"/>
                <a:ext cx="64440" cy="51120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1FAE4BB1-6960-429C-B5F6-F5FDCF32210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633440" y="1040756"/>
                  <a:ext cx="7308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CD4E11BB-7682-4BF0-A7D1-160502ECDD4B}"/>
                    </a:ext>
                  </a:extLst>
                </p14:cNvPr>
                <p14:cNvContentPartPr/>
                <p14:nvPr/>
              </p14:nvContentPartPr>
              <p14:xfrm>
                <a:off x="4797600" y="1367996"/>
                <a:ext cx="153720" cy="19908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CD4E11BB-7682-4BF0-A7D1-160502ECDD4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793280" y="1363676"/>
                  <a:ext cx="1623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56C64EE5-2B60-4D55-B67C-F0B78DC1801D}"/>
                    </a:ext>
                  </a:extLst>
                </p14:cNvPr>
                <p14:cNvContentPartPr/>
                <p14:nvPr/>
              </p14:nvContentPartPr>
              <p14:xfrm>
                <a:off x="5083080" y="1379876"/>
                <a:ext cx="261360" cy="1353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56C64EE5-2B60-4D55-B67C-F0B78DC1801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078760" y="1375556"/>
                  <a:ext cx="2700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B1AEC031-754E-4B64-8679-7D941DEA7537}"/>
                    </a:ext>
                  </a:extLst>
                </p14:cNvPr>
                <p14:cNvContentPartPr/>
                <p14:nvPr/>
              </p14:nvContentPartPr>
              <p14:xfrm>
                <a:off x="5472240" y="932036"/>
                <a:ext cx="147600" cy="50184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B1AEC031-754E-4B64-8679-7D941DEA753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467920" y="927716"/>
                  <a:ext cx="156240" cy="5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E811E8BD-C4B9-40D2-84A6-C716A932D058}"/>
                    </a:ext>
                  </a:extLst>
                </p14:cNvPr>
                <p14:cNvContentPartPr/>
                <p14:nvPr/>
              </p14:nvContentPartPr>
              <p14:xfrm>
                <a:off x="5314920" y="1167836"/>
                <a:ext cx="294840" cy="1260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E811E8BD-C4B9-40D2-84A6-C716A932D05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310600" y="1163516"/>
                  <a:ext cx="303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12A103DD-02AB-4A39-898C-66028A021F5A}"/>
                    </a:ext>
                  </a:extLst>
                </p14:cNvPr>
                <p14:cNvContentPartPr/>
                <p14:nvPr/>
              </p14:nvContentPartPr>
              <p14:xfrm>
                <a:off x="5756640" y="1351076"/>
                <a:ext cx="59760" cy="738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12A103DD-02AB-4A39-898C-66028A021F5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752320" y="1346756"/>
                  <a:ext cx="684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59F0C356-C93F-41D9-BB48-B941F9F3BC9B}"/>
                    </a:ext>
                  </a:extLst>
                </p14:cNvPr>
                <p14:cNvContentPartPr/>
                <p14:nvPr/>
              </p14:nvContentPartPr>
              <p14:xfrm>
                <a:off x="5817840" y="1169276"/>
                <a:ext cx="15120" cy="424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59F0C356-C93F-41D9-BB48-B941F9F3BC9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13520" y="1164956"/>
                  <a:ext cx="23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CFAAA065-9713-4E43-BF40-BF106F1F7EAF}"/>
                    </a:ext>
                  </a:extLst>
                </p14:cNvPr>
                <p14:cNvContentPartPr/>
                <p14:nvPr/>
              </p14:nvContentPartPr>
              <p14:xfrm>
                <a:off x="5931240" y="1004036"/>
                <a:ext cx="387000" cy="78372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CFAAA065-9713-4E43-BF40-BF106F1F7EA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26920" y="999716"/>
                  <a:ext cx="395640" cy="79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011A7B75-02EC-4653-A828-E708947EFBC5}"/>
                    </a:ext>
                  </a:extLst>
                </p14:cNvPr>
                <p14:cNvContentPartPr/>
                <p14:nvPr/>
              </p14:nvContentPartPr>
              <p14:xfrm>
                <a:off x="5975520" y="1425956"/>
                <a:ext cx="184680" cy="133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011A7B75-02EC-4653-A828-E708947EFBC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971200" y="1421636"/>
                  <a:ext cx="1933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6131E54C-1308-4518-B08E-459EF9E74A55}"/>
                    </a:ext>
                  </a:extLst>
                </p14:cNvPr>
                <p14:cNvContentPartPr/>
                <p14:nvPr/>
              </p14:nvContentPartPr>
              <p14:xfrm>
                <a:off x="6303840" y="1252436"/>
                <a:ext cx="84960" cy="16812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6131E54C-1308-4518-B08E-459EF9E74A5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299520" y="1248116"/>
                  <a:ext cx="936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CA7CB335-28FE-4D58-BCAA-D66451A283E0}"/>
                    </a:ext>
                  </a:extLst>
                </p14:cNvPr>
                <p14:cNvContentPartPr/>
                <p14:nvPr/>
              </p14:nvContentPartPr>
              <p14:xfrm>
                <a:off x="6516960" y="1302116"/>
                <a:ext cx="659520" cy="15480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CA7CB335-28FE-4D58-BCAA-D66451A283E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512640" y="1297796"/>
                  <a:ext cx="6681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F773577B-7D23-4DD7-BD4C-3A9582B87255}"/>
                    </a:ext>
                  </a:extLst>
                </p14:cNvPr>
                <p14:cNvContentPartPr/>
                <p14:nvPr/>
              </p14:nvContentPartPr>
              <p14:xfrm>
                <a:off x="7278720" y="950756"/>
                <a:ext cx="122400" cy="5061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F773577B-7D23-4DD7-BD4C-3A9582B8725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74400" y="946436"/>
                  <a:ext cx="13104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3D2E765A-9696-47A8-BAC6-9879DD0452E8}"/>
                    </a:ext>
                  </a:extLst>
                </p14:cNvPr>
                <p14:cNvContentPartPr/>
                <p14:nvPr/>
              </p14:nvContentPartPr>
              <p14:xfrm>
                <a:off x="7104120" y="1157756"/>
                <a:ext cx="295560" cy="201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3D2E765A-9696-47A8-BAC6-9879DD0452E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099800" y="1153436"/>
                  <a:ext cx="3042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C8E2A3D7-8D96-453C-BF5E-924B98C11CEE}"/>
                    </a:ext>
                  </a:extLst>
                </p14:cNvPr>
                <p14:cNvContentPartPr/>
                <p14:nvPr/>
              </p14:nvContentPartPr>
              <p14:xfrm>
                <a:off x="7476720" y="1253876"/>
                <a:ext cx="83520" cy="24732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C8E2A3D7-8D96-453C-BF5E-924B98C11CE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472400" y="1249556"/>
                  <a:ext cx="921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9AFF52F2-91F7-439C-BAA1-3D7E8204D9DE}"/>
                    </a:ext>
                  </a:extLst>
                </p14:cNvPr>
                <p14:cNvContentPartPr/>
                <p14:nvPr/>
              </p14:nvContentPartPr>
              <p14:xfrm>
                <a:off x="7577160" y="1096916"/>
                <a:ext cx="25200" cy="4320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9AFF52F2-91F7-439C-BAA1-3D7E8204D9D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572840" y="1092596"/>
                  <a:ext cx="33840" cy="5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25" name="Input penna 124">
                <a:extLst>
                  <a:ext uri="{FF2B5EF4-FFF2-40B4-BE49-F238E27FC236}">
                    <a16:creationId xmlns:a16="http://schemas.microsoft.com/office/drawing/2014/main" id="{4910922A-4E8C-483F-B5DE-AE995C40B7E0}"/>
                  </a:ext>
                </a:extLst>
              </p14:cNvPr>
              <p14:cNvContentPartPr/>
              <p14:nvPr/>
            </p14:nvContentPartPr>
            <p14:xfrm>
              <a:off x="1899960" y="1268996"/>
              <a:ext cx="206280" cy="272880"/>
            </p14:xfrm>
          </p:contentPart>
        </mc:Choice>
        <mc:Fallback xmlns="">
          <p:pic>
            <p:nvPicPr>
              <p:cNvPr id="125" name="Input penna 124">
                <a:extLst>
                  <a:ext uri="{FF2B5EF4-FFF2-40B4-BE49-F238E27FC236}">
                    <a16:creationId xmlns:a16="http://schemas.microsoft.com/office/drawing/2014/main" id="{4910922A-4E8C-483F-B5DE-AE995C40B7E0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895640" y="1264676"/>
                <a:ext cx="214920" cy="28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CF8E2B2F-7347-47A1-80C9-6F09821DCAEC}"/>
              </a:ext>
            </a:extLst>
          </p:cNvPr>
          <p:cNvGrpSpPr/>
          <p:nvPr/>
        </p:nvGrpSpPr>
        <p:grpSpPr>
          <a:xfrm>
            <a:off x="6066960" y="2044796"/>
            <a:ext cx="948240" cy="186480"/>
            <a:chOff x="6066960" y="2044796"/>
            <a:chExt cx="948240" cy="18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4E0362C5-DA3B-4CDF-BD8C-FAD17E8B1A7A}"/>
                    </a:ext>
                  </a:extLst>
                </p14:cNvPr>
                <p14:cNvContentPartPr/>
                <p14:nvPr/>
              </p14:nvContentPartPr>
              <p14:xfrm>
                <a:off x="6066960" y="2045156"/>
                <a:ext cx="179640" cy="18612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4E0362C5-DA3B-4CDF-BD8C-FAD17E8B1A7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062640" y="2040836"/>
                  <a:ext cx="1882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BF104DC0-549E-45D8-B58B-E951F089FF31}"/>
                    </a:ext>
                  </a:extLst>
                </p14:cNvPr>
                <p14:cNvContentPartPr/>
                <p14:nvPr/>
              </p14:nvContentPartPr>
              <p14:xfrm>
                <a:off x="6397800" y="2044796"/>
                <a:ext cx="201600" cy="1843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BF104DC0-549E-45D8-B58B-E951F089FF3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393480" y="2040476"/>
                  <a:ext cx="2102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30100C65-FE71-4B7D-B4BC-CFF2698F0A80}"/>
                    </a:ext>
                  </a:extLst>
                </p14:cNvPr>
                <p14:cNvContentPartPr/>
                <p14:nvPr/>
              </p14:nvContentPartPr>
              <p14:xfrm>
                <a:off x="6765720" y="2058476"/>
                <a:ext cx="249480" cy="17028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30100C65-FE71-4B7D-B4BC-CFF2698F0A8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761400" y="2054156"/>
                  <a:ext cx="25812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6536EB29-D365-4BD2-ACAA-D2E103F4FD2E}"/>
                  </a:ext>
                </a:extLst>
              </p14:cNvPr>
              <p14:cNvContentPartPr/>
              <p14:nvPr/>
            </p14:nvContentPartPr>
            <p14:xfrm>
              <a:off x="7451880" y="2127596"/>
              <a:ext cx="71280" cy="13536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6536EB29-D365-4BD2-ACAA-D2E103F4FD2E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447560" y="2123276"/>
                <a:ext cx="79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FB942AEA-58F8-422B-AE63-F5CAD9B488BC}"/>
                  </a:ext>
                </a:extLst>
              </p14:cNvPr>
              <p14:cNvContentPartPr/>
              <p14:nvPr/>
            </p14:nvContentPartPr>
            <p14:xfrm>
              <a:off x="7492200" y="1943636"/>
              <a:ext cx="61200" cy="16920"/>
            </p14:xfrm>
          </p:contentPart>
        </mc:Choice>
        <mc:Fallback xmlns=""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FB942AEA-58F8-422B-AE63-F5CAD9B488BC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487880" y="1939316"/>
                <a:ext cx="6984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uppo 148">
            <a:extLst>
              <a:ext uri="{FF2B5EF4-FFF2-40B4-BE49-F238E27FC236}">
                <a16:creationId xmlns:a16="http://schemas.microsoft.com/office/drawing/2014/main" id="{94A48EF0-9FA2-4B2D-BABD-D6146A823779}"/>
              </a:ext>
            </a:extLst>
          </p:cNvPr>
          <p:cNvGrpSpPr/>
          <p:nvPr/>
        </p:nvGrpSpPr>
        <p:grpSpPr>
          <a:xfrm>
            <a:off x="7854360" y="1032476"/>
            <a:ext cx="4278960" cy="1593360"/>
            <a:chOff x="7854360" y="1032476"/>
            <a:chExt cx="4278960" cy="159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AC6807B6-33F4-403F-940E-65BF49A638D8}"/>
                    </a:ext>
                  </a:extLst>
                </p14:cNvPr>
                <p14:cNvContentPartPr/>
                <p14:nvPr/>
              </p14:nvContentPartPr>
              <p14:xfrm>
                <a:off x="8163600" y="1032476"/>
                <a:ext cx="274320" cy="5943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AC6807B6-33F4-403F-940E-65BF49A638D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159280" y="1028156"/>
                  <a:ext cx="282960" cy="60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CAB7F720-28C8-4727-A068-BD39978625C1}"/>
                    </a:ext>
                  </a:extLst>
                </p14:cNvPr>
                <p14:cNvContentPartPr/>
                <p14:nvPr/>
              </p14:nvContentPartPr>
              <p14:xfrm>
                <a:off x="8503800" y="1306796"/>
                <a:ext cx="397440" cy="1976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CAB7F720-28C8-4727-A068-BD39978625C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499480" y="1302476"/>
                  <a:ext cx="4060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F82DD366-FDC1-414B-BF18-6CEAFE6B0F7A}"/>
                    </a:ext>
                  </a:extLst>
                </p14:cNvPr>
                <p14:cNvContentPartPr/>
                <p14:nvPr/>
              </p14:nvContentPartPr>
              <p14:xfrm>
                <a:off x="8924280" y="1092956"/>
                <a:ext cx="298800" cy="42876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F82DD366-FDC1-414B-BF18-6CEAFE6B0F7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919960" y="1088636"/>
                  <a:ext cx="30744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7D05A1C7-D910-46AF-8544-9C0EFDD848DD}"/>
                    </a:ext>
                  </a:extLst>
                </p14:cNvPr>
                <p14:cNvContentPartPr/>
                <p14:nvPr/>
              </p14:nvContentPartPr>
              <p14:xfrm>
                <a:off x="9267360" y="1389236"/>
                <a:ext cx="419040" cy="19224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7D05A1C7-D910-46AF-8544-9C0EFDD848D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263040" y="1384916"/>
                  <a:ext cx="4276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C12C1497-0B44-4EB5-864D-553FFA20FB39}"/>
                    </a:ext>
                  </a:extLst>
                </p14:cNvPr>
                <p14:cNvContentPartPr/>
                <p14:nvPr/>
              </p14:nvContentPartPr>
              <p14:xfrm>
                <a:off x="9747240" y="1410836"/>
                <a:ext cx="205200" cy="18972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C12C1497-0B44-4EB5-864D-553FFA20FB3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742920" y="1406516"/>
                  <a:ext cx="2138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D7EA1322-3C23-4483-818C-9A2EF28E9CF9}"/>
                    </a:ext>
                  </a:extLst>
                </p14:cNvPr>
                <p14:cNvContentPartPr/>
                <p14:nvPr/>
              </p14:nvContentPartPr>
              <p14:xfrm>
                <a:off x="10023720" y="1434236"/>
                <a:ext cx="187920" cy="15624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D7EA1322-3C23-4483-818C-9A2EF28E9CF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019400" y="1429916"/>
                  <a:ext cx="1965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C1CF23C2-F788-49FF-BF43-FC3FC63AD027}"/>
                    </a:ext>
                  </a:extLst>
                </p14:cNvPr>
                <p14:cNvContentPartPr/>
                <p14:nvPr/>
              </p14:nvContentPartPr>
              <p14:xfrm>
                <a:off x="10290840" y="1432076"/>
                <a:ext cx="264960" cy="14436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C1CF23C2-F788-49FF-BF43-FC3FC63AD02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286520" y="1427756"/>
                  <a:ext cx="2736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D4B00CA8-5506-41DA-A677-90B5568A713D}"/>
                    </a:ext>
                  </a:extLst>
                </p14:cNvPr>
                <p14:cNvContentPartPr/>
                <p14:nvPr/>
              </p14:nvContentPartPr>
              <p14:xfrm>
                <a:off x="10712400" y="1355036"/>
                <a:ext cx="432000" cy="1738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D4B00CA8-5506-41DA-A677-90B5568A713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708080" y="1350716"/>
                  <a:ext cx="4406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0564CF06-7123-48FE-9F8F-8018F68DBAA1}"/>
                    </a:ext>
                  </a:extLst>
                </p14:cNvPr>
                <p14:cNvContentPartPr/>
                <p14:nvPr/>
              </p14:nvContentPartPr>
              <p14:xfrm>
                <a:off x="11097240" y="1347116"/>
                <a:ext cx="27360" cy="241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0564CF06-7123-48FE-9F8F-8018F68DBAA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092920" y="1342796"/>
                  <a:ext cx="36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335D0483-C6CB-414B-B46C-59743F76A5D2}"/>
                    </a:ext>
                  </a:extLst>
                </p14:cNvPr>
                <p14:cNvContentPartPr/>
                <p14:nvPr/>
              </p14:nvContentPartPr>
              <p14:xfrm>
                <a:off x="11190480" y="1391036"/>
                <a:ext cx="283320" cy="21996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335D0483-C6CB-414B-B46C-59743F76A5D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186160" y="1386716"/>
                  <a:ext cx="2919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AFCA5272-4063-4160-ADFE-E68D1D090375}"/>
                    </a:ext>
                  </a:extLst>
                </p14:cNvPr>
                <p14:cNvContentPartPr/>
                <p14:nvPr/>
              </p14:nvContentPartPr>
              <p14:xfrm>
                <a:off x="11408640" y="1431716"/>
                <a:ext cx="90720" cy="29340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AFCA5272-4063-4160-ADFE-E68D1D09037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404320" y="1427396"/>
                  <a:ext cx="993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02205097-8D9E-47E6-834D-F43B80F77172}"/>
                    </a:ext>
                  </a:extLst>
                </p14:cNvPr>
                <p14:cNvContentPartPr/>
                <p14:nvPr/>
              </p14:nvContentPartPr>
              <p14:xfrm>
                <a:off x="11433840" y="1266476"/>
                <a:ext cx="5400" cy="1440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02205097-8D9E-47E6-834D-F43B80F7717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429520" y="1262156"/>
                  <a:ext cx="140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DC4C7FE7-4D3C-4EBD-90B3-4C8257D432D4}"/>
                    </a:ext>
                  </a:extLst>
                </p14:cNvPr>
                <p14:cNvContentPartPr/>
                <p14:nvPr/>
              </p14:nvContentPartPr>
              <p14:xfrm>
                <a:off x="11437440" y="1432076"/>
                <a:ext cx="235080" cy="16416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DC4C7FE7-4D3C-4EBD-90B3-4C8257D432D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433120" y="1427756"/>
                  <a:ext cx="2437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006D0796-6114-4A66-9FD8-77FC92934236}"/>
                    </a:ext>
                  </a:extLst>
                </p14:cNvPr>
                <p14:cNvContentPartPr/>
                <p14:nvPr/>
              </p14:nvContentPartPr>
              <p14:xfrm>
                <a:off x="11728680" y="1432076"/>
                <a:ext cx="138960" cy="18360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006D0796-6114-4A66-9FD8-77FC9293423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724360" y="1427756"/>
                  <a:ext cx="1476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6862A50F-8591-4B68-A209-768BA2C7C98D}"/>
                    </a:ext>
                  </a:extLst>
                </p14:cNvPr>
                <p14:cNvContentPartPr/>
                <p14:nvPr/>
              </p14:nvContentPartPr>
              <p14:xfrm>
                <a:off x="11978160" y="1164956"/>
                <a:ext cx="81360" cy="46944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6862A50F-8591-4B68-A209-768BA2C7C98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973840" y="1160636"/>
                  <a:ext cx="900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A04AC231-7F93-43BE-A39A-530E2348EB26}"/>
                    </a:ext>
                  </a:extLst>
                </p14:cNvPr>
                <p14:cNvContentPartPr/>
                <p14:nvPr/>
              </p14:nvContentPartPr>
              <p14:xfrm>
                <a:off x="11852160" y="1366556"/>
                <a:ext cx="223560" cy="1764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A04AC231-7F93-43BE-A39A-530E2348EB2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847840" y="1362236"/>
                  <a:ext cx="2322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41FE14A5-C37E-4DFE-B726-8A2F12E4D2E9}"/>
                    </a:ext>
                  </a:extLst>
                </p14:cNvPr>
                <p14:cNvContentPartPr/>
                <p14:nvPr/>
              </p14:nvContentPartPr>
              <p14:xfrm>
                <a:off x="12001200" y="1774076"/>
                <a:ext cx="132120" cy="12780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41FE14A5-C37E-4DFE-B726-8A2F12E4D2E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996880" y="1769756"/>
                  <a:ext cx="1407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48BD6B56-5629-444F-A42B-7466888F41DD}"/>
                    </a:ext>
                  </a:extLst>
                </p14:cNvPr>
                <p14:cNvContentPartPr/>
                <p14:nvPr/>
              </p14:nvContentPartPr>
              <p14:xfrm>
                <a:off x="7854360" y="1996196"/>
                <a:ext cx="1046880" cy="26280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48BD6B56-5629-444F-A42B-7466888F41D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850040" y="1991876"/>
                  <a:ext cx="10555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04CD04B9-B8D0-4E14-965D-CF8DA51AD9D2}"/>
                    </a:ext>
                  </a:extLst>
                </p14:cNvPr>
                <p14:cNvContentPartPr/>
                <p14:nvPr/>
              </p14:nvContentPartPr>
              <p14:xfrm>
                <a:off x="8795760" y="1767596"/>
                <a:ext cx="337680" cy="5245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04CD04B9-B8D0-4E14-965D-CF8DA51AD9D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791440" y="1763276"/>
                  <a:ext cx="34632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F5F53758-4A6A-4DB6-941A-A5705DD2E81B}"/>
                    </a:ext>
                  </a:extLst>
                </p14:cNvPr>
                <p14:cNvContentPartPr/>
                <p14:nvPr/>
              </p14:nvContentPartPr>
              <p14:xfrm>
                <a:off x="9122640" y="2228756"/>
                <a:ext cx="24120" cy="5400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F5F53758-4A6A-4DB6-941A-A5705DD2E81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118320" y="2224436"/>
                  <a:ext cx="327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86C6A419-B10E-4740-9F06-34D48B435A8A}"/>
                    </a:ext>
                  </a:extLst>
                </p14:cNvPr>
                <p14:cNvContentPartPr/>
                <p14:nvPr/>
              </p14:nvContentPartPr>
              <p14:xfrm>
                <a:off x="9191760" y="2090516"/>
                <a:ext cx="27720" cy="1188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86C6A419-B10E-4740-9F06-34D48B435A8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187440" y="2086196"/>
                  <a:ext cx="36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C5B5354A-C6C6-4F47-928A-5D11CE528161}"/>
                    </a:ext>
                  </a:extLst>
                </p14:cNvPr>
                <p14:cNvContentPartPr/>
                <p14:nvPr/>
              </p14:nvContentPartPr>
              <p14:xfrm>
                <a:off x="9165120" y="2359796"/>
                <a:ext cx="230760" cy="26604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C5B5354A-C6C6-4F47-928A-5D11CE52816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160800" y="2355476"/>
                  <a:ext cx="2394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DF4C4AE5-EBDC-4349-95AE-C9527241628D}"/>
                    </a:ext>
                  </a:extLst>
                </p14:cNvPr>
                <p14:cNvContentPartPr/>
                <p14:nvPr/>
              </p14:nvContentPartPr>
              <p14:xfrm>
                <a:off x="9752640" y="2120396"/>
                <a:ext cx="78480" cy="7200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DF4C4AE5-EBDC-4349-95AE-C9527241628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748320" y="2116076"/>
                  <a:ext cx="871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B4ED4B7D-0851-47C0-9D8D-8803919A9601}"/>
                    </a:ext>
                  </a:extLst>
                </p14:cNvPr>
                <p14:cNvContentPartPr/>
                <p14:nvPr/>
              </p14:nvContentPartPr>
              <p14:xfrm>
                <a:off x="9798720" y="1957676"/>
                <a:ext cx="16920" cy="3420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B4ED4B7D-0851-47C0-9D8D-8803919A960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794400" y="1953356"/>
                  <a:ext cx="255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D8E20AF2-E07C-4F42-85CA-6535A3E64DA3}"/>
                    </a:ext>
                  </a:extLst>
                </p14:cNvPr>
                <p14:cNvContentPartPr/>
                <p14:nvPr/>
              </p14:nvContentPartPr>
              <p14:xfrm>
                <a:off x="9944520" y="2072876"/>
                <a:ext cx="221040" cy="14616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D8E20AF2-E07C-4F42-85CA-6535A3E64DA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940200" y="2068556"/>
                  <a:ext cx="2296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6E7C4CFA-4A0E-4CB5-A51E-7FDAEBD5919F}"/>
                    </a:ext>
                  </a:extLst>
                </p14:cNvPr>
                <p14:cNvContentPartPr/>
                <p14:nvPr/>
              </p14:nvContentPartPr>
              <p14:xfrm>
                <a:off x="10136040" y="1828796"/>
                <a:ext cx="457920" cy="70632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6E7C4CFA-4A0E-4CB5-A51E-7FDAEBD5919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131720" y="1824476"/>
                  <a:ext cx="46656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B9A4C41C-E751-4143-876B-F371DACAAAE2}"/>
                    </a:ext>
                  </a:extLst>
                </p14:cNvPr>
                <p14:cNvContentPartPr/>
                <p14:nvPr/>
              </p14:nvContentPartPr>
              <p14:xfrm>
                <a:off x="10211280" y="2132636"/>
                <a:ext cx="262800" cy="612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B9A4C41C-E751-4143-876B-F371DACAAAE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206960" y="2128316"/>
                  <a:ext cx="27144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ABE37C57-96F9-420C-B7BB-2CB607FD5C99}"/>
                    </a:ext>
                  </a:extLst>
                </p14:cNvPr>
                <p14:cNvContentPartPr/>
                <p14:nvPr/>
              </p14:nvContentPartPr>
              <p14:xfrm>
                <a:off x="10572000" y="2054876"/>
                <a:ext cx="288000" cy="1414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ABE37C57-96F9-420C-B7BB-2CB607FD5C9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567680" y="2050556"/>
                  <a:ext cx="2966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80F01E96-9893-4045-9C93-DE2A7B35BE15}"/>
                    </a:ext>
                  </a:extLst>
                </p14:cNvPr>
                <p14:cNvContentPartPr/>
                <p14:nvPr/>
              </p14:nvContentPartPr>
              <p14:xfrm>
                <a:off x="10932000" y="1754996"/>
                <a:ext cx="143280" cy="44928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80F01E96-9893-4045-9C93-DE2A7B35BE1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927680" y="1750676"/>
                  <a:ext cx="15192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A598973F-7B63-49E7-8BDF-1FECA0301A51}"/>
                    </a:ext>
                  </a:extLst>
                </p14:cNvPr>
                <p14:cNvContentPartPr/>
                <p14:nvPr/>
              </p14:nvContentPartPr>
              <p14:xfrm>
                <a:off x="10816080" y="1962356"/>
                <a:ext cx="232200" cy="540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A598973F-7B63-49E7-8BDF-1FECA0301A5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811760" y="1958036"/>
                  <a:ext cx="24084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CA921A5E-7D5B-4C5F-BE03-3B750858A58A}"/>
                    </a:ext>
                  </a:extLst>
                </p14:cNvPr>
                <p14:cNvContentPartPr/>
                <p14:nvPr/>
              </p14:nvContentPartPr>
              <p14:xfrm>
                <a:off x="11152680" y="1772996"/>
                <a:ext cx="99000" cy="4334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CA921A5E-7D5B-4C5F-BE03-3B750858A58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148360" y="1768676"/>
                  <a:ext cx="10764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30BA043D-BA6C-4104-9184-1B9EB7BC9E54}"/>
                    </a:ext>
                  </a:extLst>
                </p14:cNvPr>
                <p14:cNvContentPartPr/>
                <p14:nvPr/>
              </p14:nvContentPartPr>
              <p14:xfrm>
                <a:off x="11054760" y="1921316"/>
                <a:ext cx="252360" cy="1692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30BA043D-BA6C-4104-9184-1B9EB7BC9E5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050440" y="1916996"/>
                  <a:ext cx="261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D278BEB6-15AF-4D6C-AD10-C5B39F219B8D}"/>
                    </a:ext>
                  </a:extLst>
                </p14:cNvPr>
                <p14:cNvContentPartPr/>
                <p14:nvPr/>
              </p14:nvContentPartPr>
              <p14:xfrm>
                <a:off x="11327640" y="2067836"/>
                <a:ext cx="74520" cy="11628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D278BEB6-15AF-4D6C-AD10-C5B39F219B8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323320" y="2063516"/>
                  <a:ext cx="831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FC2D0A70-0315-4EAF-85EF-99438F9A679C}"/>
                    </a:ext>
                  </a:extLst>
                </p14:cNvPr>
                <p14:cNvContentPartPr/>
                <p14:nvPr/>
              </p14:nvContentPartPr>
              <p14:xfrm>
                <a:off x="11425560" y="1943636"/>
                <a:ext cx="37440" cy="1692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FC2D0A70-0315-4EAF-85EF-99438F9A679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421240" y="1939316"/>
                  <a:ext cx="460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14DDA311-97DC-4584-AAFE-83CFCDB5E5F2}"/>
                    </a:ext>
                  </a:extLst>
                </p14:cNvPr>
                <p14:cNvContentPartPr/>
                <p14:nvPr/>
              </p14:nvContentPartPr>
              <p14:xfrm>
                <a:off x="11689800" y="2144156"/>
                <a:ext cx="63000" cy="1501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14DDA311-97DC-4584-AAFE-83CFCDB5E5F2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685480" y="2139836"/>
                  <a:ext cx="7164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uppo 163">
            <a:extLst>
              <a:ext uri="{FF2B5EF4-FFF2-40B4-BE49-F238E27FC236}">
                <a16:creationId xmlns:a16="http://schemas.microsoft.com/office/drawing/2014/main" id="{568AEE83-B278-4854-A8B1-B516441AC1D1}"/>
              </a:ext>
            </a:extLst>
          </p:cNvPr>
          <p:cNvGrpSpPr/>
          <p:nvPr/>
        </p:nvGrpSpPr>
        <p:grpSpPr>
          <a:xfrm>
            <a:off x="242520" y="2798996"/>
            <a:ext cx="1024200" cy="725400"/>
            <a:chOff x="242520" y="2798996"/>
            <a:chExt cx="1024200" cy="72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FDDE8B6E-6779-4375-96ED-29756C15ABAD}"/>
                    </a:ext>
                  </a:extLst>
                </p14:cNvPr>
                <p14:cNvContentPartPr/>
                <p14:nvPr/>
              </p14:nvContentPartPr>
              <p14:xfrm>
                <a:off x="242520" y="2798996"/>
                <a:ext cx="322560" cy="72540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FDDE8B6E-6779-4375-96ED-29756C15ABA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38200" y="2794676"/>
                  <a:ext cx="331200" cy="7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7F43DDE8-07E3-4388-AF1F-38F75670FDA2}"/>
                    </a:ext>
                  </a:extLst>
                </p14:cNvPr>
                <p14:cNvContentPartPr/>
                <p14:nvPr/>
              </p14:nvContentPartPr>
              <p14:xfrm>
                <a:off x="714840" y="2986196"/>
                <a:ext cx="438480" cy="29952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7F43DDE8-07E3-4388-AF1F-38F75670FDA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10520" y="2981876"/>
                  <a:ext cx="4471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6AD9F7C3-9C45-4411-B519-A0E05F5558EC}"/>
                    </a:ext>
                  </a:extLst>
                </p14:cNvPr>
                <p14:cNvContentPartPr/>
                <p14:nvPr/>
              </p14:nvContentPartPr>
              <p14:xfrm>
                <a:off x="1151160" y="3326396"/>
                <a:ext cx="115560" cy="1656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6AD9F7C3-9C45-4411-B519-A0E05F5558E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46840" y="3322076"/>
                  <a:ext cx="124200" cy="17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27E619A2-EC96-4EDC-99E9-E223DDEB8329}"/>
              </a:ext>
            </a:extLst>
          </p:cNvPr>
          <p:cNvGrpSpPr/>
          <p:nvPr/>
        </p:nvGrpSpPr>
        <p:grpSpPr>
          <a:xfrm>
            <a:off x="1668120" y="2733476"/>
            <a:ext cx="565920" cy="604440"/>
            <a:chOff x="1668120" y="2733476"/>
            <a:chExt cx="565920" cy="60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DA0DA7E5-B6B2-4BFA-9720-965B4734DCD3}"/>
                    </a:ext>
                  </a:extLst>
                </p14:cNvPr>
                <p14:cNvContentPartPr/>
                <p14:nvPr/>
              </p14:nvContentPartPr>
              <p14:xfrm>
                <a:off x="1668120" y="3008516"/>
                <a:ext cx="235800" cy="2307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DA0DA7E5-B6B2-4BFA-9720-965B4734DCD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663800" y="3004196"/>
                  <a:ext cx="2444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91F8D792-AFDD-4FAD-A4E3-34A9E882A552}"/>
                    </a:ext>
                  </a:extLst>
                </p14:cNvPr>
                <p14:cNvContentPartPr/>
                <p14:nvPr/>
              </p14:nvContentPartPr>
              <p14:xfrm>
                <a:off x="1999680" y="2733476"/>
                <a:ext cx="234360" cy="6044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91F8D792-AFDD-4FAD-A4E3-34A9E882A55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995360" y="2729156"/>
                  <a:ext cx="243000" cy="61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D6658D8C-6F16-4026-907A-6F9BC15A5A59}"/>
              </a:ext>
            </a:extLst>
          </p:cNvPr>
          <p:cNvGrpSpPr/>
          <p:nvPr/>
        </p:nvGrpSpPr>
        <p:grpSpPr>
          <a:xfrm>
            <a:off x="2637960" y="2533676"/>
            <a:ext cx="1505520" cy="833400"/>
            <a:chOff x="2637960" y="2533676"/>
            <a:chExt cx="1505520" cy="83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09E25E39-1CF1-407A-B517-95804A8B204E}"/>
                    </a:ext>
                  </a:extLst>
                </p14:cNvPr>
                <p14:cNvContentPartPr/>
                <p14:nvPr/>
              </p14:nvContentPartPr>
              <p14:xfrm>
                <a:off x="2637960" y="3057836"/>
                <a:ext cx="294840" cy="334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09E25E39-1CF1-407A-B517-95804A8B204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633640" y="3053516"/>
                  <a:ext cx="3034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F2E5E41E-EB7F-4337-B699-92BBB6B35C30}"/>
                    </a:ext>
                  </a:extLst>
                </p14:cNvPr>
                <p14:cNvContentPartPr/>
                <p14:nvPr/>
              </p14:nvContentPartPr>
              <p14:xfrm>
                <a:off x="2797080" y="2959556"/>
                <a:ext cx="40680" cy="24624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F2E5E41E-EB7F-4337-B699-92BBB6B35C3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792760" y="2955236"/>
                  <a:ext cx="493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92DEA53E-B744-4A0C-950A-046A7F9F459E}"/>
                    </a:ext>
                  </a:extLst>
                </p14:cNvPr>
                <p14:cNvContentPartPr/>
                <p14:nvPr/>
              </p14:nvContentPartPr>
              <p14:xfrm>
                <a:off x="3222960" y="2533676"/>
                <a:ext cx="262080" cy="83340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92DEA53E-B744-4A0C-950A-046A7F9F459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218640" y="2529356"/>
                  <a:ext cx="270720" cy="84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09E6E876-D8AA-44F4-BE9D-B0517CFB33E5}"/>
                    </a:ext>
                  </a:extLst>
                </p14:cNvPr>
                <p14:cNvContentPartPr/>
                <p14:nvPr/>
              </p14:nvContentPartPr>
              <p14:xfrm>
                <a:off x="3591240" y="2711156"/>
                <a:ext cx="306360" cy="48132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09E6E876-D8AA-44F4-BE9D-B0517CFB33E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86920" y="2706836"/>
                  <a:ext cx="3150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90241A96-665B-49AD-9E04-80322892318D}"/>
                    </a:ext>
                  </a:extLst>
                </p14:cNvPr>
                <p14:cNvContentPartPr/>
                <p14:nvPr/>
              </p14:nvContentPartPr>
              <p14:xfrm>
                <a:off x="3992640" y="3175196"/>
                <a:ext cx="150840" cy="14580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90241A96-665B-49AD-9E04-80322892318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988320" y="3170876"/>
                  <a:ext cx="15948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Gruppo 177">
            <a:extLst>
              <a:ext uri="{FF2B5EF4-FFF2-40B4-BE49-F238E27FC236}">
                <a16:creationId xmlns:a16="http://schemas.microsoft.com/office/drawing/2014/main" id="{E7EA2C0B-C49E-4AA7-960E-249F1D97DB0C}"/>
              </a:ext>
            </a:extLst>
          </p:cNvPr>
          <p:cNvGrpSpPr/>
          <p:nvPr/>
        </p:nvGrpSpPr>
        <p:grpSpPr>
          <a:xfrm>
            <a:off x="4402320" y="2616476"/>
            <a:ext cx="907560" cy="675720"/>
            <a:chOff x="4402320" y="2616476"/>
            <a:chExt cx="90756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D0387943-B3FF-42C4-BC7B-DD02DDD48626}"/>
                    </a:ext>
                  </a:extLst>
                </p14:cNvPr>
                <p14:cNvContentPartPr/>
                <p14:nvPr/>
              </p14:nvContentPartPr>
              <p14:xfrm>
                <a:off x="4402320" y="2950916"/>
                <a:ext cx="254880" cy="18540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D0387943-B3FF-42C4-BC7B-DD02DDD4862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398000" y="2946596"/>
                  <a:ext cx="2635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BC03BD96-05D4-45AA-9E22-FA479A1414F9}"/>
                    </a:ext>
                  </a:extLst>
                </p14:cNvPr>
                <p14:cNvContentPartPr/>
                <p14:nvPr/>
              </p14:nvContentPartPr>
              <p14:xfrm>
                <a:off x="4666560" y="2616476"/>
                <a:ext cx="302040" cy="67572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BC03BD96-05D4-45AA-9E22-FA479A1414F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662240" y="2612156"/>
                  <a:ext cx="310680" cy="6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55509750-A628-40AD-A268-C321ABDC68D4}"/>
                    </a:ext>
                  </a:extLst>
                </p14:cNvPr>
                <p14:cNvContentPartPr/>
                <p14:nvPr/>
              </p14:nvContentPartPr>
              <p14:xfrm>
                <a:off x="5192520" y="3024356"/>
                <a:ext cx="117360" cy="468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55509750-A628-40AD-A268-C321ABDC68D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188200" y="3020036"/>
                  <a:ext cx="12600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E0855A69-F69B-43E2-AA1F-2435DD31EC65}"/>
                    </a:ext>
                  </a:extLst>
                </p14:cNvPr>
                <p14:cNvContentPartPr/>
                <p14:nvPr/>
              </p14:nvContentPartPr>
              <p14:xfrm>
                <a:off x="5150400" y="3154316"/>
                <a:ext cx="147600" cy="133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E0855A69-F69B-43E2-AA1F-2435DD31EC6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146080" y="3149996"/>
                  <a:ext cx="156240" cy="2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uppo 176">
            <a:extLst>
              <a:ext uri="{FF2B5EF4-FFF2-40B4-BE49-F238E27FC236}">
                <a16:creationId xmlns:a16="http://schemas.microsoft.com/office/drawing/2014/main" id="{A1CBB61A-DD55-47EE-99AB-6B5B1C8570A5}"/>
              </a:ext>
            </a:extLst>
          </p:cNvPr>
          <p:cNvGrpSpPr/>
          <p:nvPr/>
        </p:nvGrpSpPr>
        <p:grpSpPr>
          <a:xfrm>
            <a:off x="5696160" y="2671556"/>
            <a:ext cx="2571480" cy="776520"/>
            <a:chOff x="5696160" y="2671556"/>
            <a:chExt cx="2571480" cy="77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3EA3BE04-80B6-4676-AA09-2A506EB5E79E}"/>
                    </a:ext>
                  </a:extLst>
                </p14:cNvPr>
                <p14:cNvContentPartPr/>
                <p14:nvPr/>
              </p14:nvContentPartPr>
              <p14:xfrm>
                <a:off x="5696160" y="2699996"/>
                <a:ext cx="275400" cy="70236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3EA3BE04-80B6-4676-AA09-2A506EB5E79E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691840" y="2695676"/>
                  <a:ext cx="28404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C324A670-1305-4B66-BD00-2C87A1ECF4E1}"/>
                    </a:ext>
                  </a:extLst>
                </p14:cNvPr>
                <p14:cNvContentPartPr/>
                <p14:nvPr/>
              </p14:nvContentPartPr>
              <p14:xfrm>
                <a:off x="6102240" y="2977916"/>
                <a:ext cx="372960" cy="26280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C324A670-1305-4B66-BD00-2C87A1ECF4E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097920" y="2973596"/>
                  <a:ext cx="3816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C30BF45C-BCBF-47C1-A270-EED41D771F86}"/>
                    </a:ext>
                  </a:extLst>
                </p14:cNvPr>
                <p14:cNvContentPartPr/>
                <p14:nvPr/>
              </p14:nvContentPartPr>
              <p14:xfrm>
                <a:off x="6667800" y="3137396"/>
                <a:ext cx="259560" cy="2196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C30BF45C-BCBF-47C1-A270-EED41D771F8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663480" y="3133076"/>
                  <a:ext cx="268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06D4DA27-A857-4243-BBDA-459FDCE8F9F6}"/>
                    </a:ext>
                  </a:extLst>
                </p14:cNvPr>
                <p14:cNvContentPartPr/>
                <p14:nvPr/>
              </p14:nvContentPartPr>
              <p14:xfrm>
                <a:off x="6767520" y="3055676"/>
                <a:ext cx="34560" cy="22680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06D4DA27-A857-4243-BBDA-459FDCE8F9F6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763200" y="3051356"/>
                  <a:ext cx="432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62F3FCB5-37F5-47E4-9314-D89531BC577C}"/>
                    </a:ext>
                  </a:extLst>
                </p14:cNvPr>
                <p14:cNvContentPartPr/>
                <p14:nvPr/>
              </p14:nvContentPartPr>
              <p14:xfrm>
                <a:off x="6934920" y="2671556"/>
                <a:ext cx="367200" cy="56232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62F3FCB5-37F5-47E4-9314-D89531BC577C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930600" y="2667236"/>
                  <a:ext cx="37584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83C710B1-0643-457F-A7CC-8C3FEB7611A7}"/>
                    </a:ext>
                  </a:extLst>
                </p14:cNvPr>
                <p14:cNvContentPartPr/>
                <p14:nvPr/>
              </p14:nvContentPartPr>
              <p14:xfrm>
                <a:off x="7348200" y="3293636"/>
                <a:ext cx="161640" cy="15444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83C710B1-0643-457F-A7CC-8C3FEB7611A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343880" y="3289316"/>
                  <a:ext cx="1702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E1104DEF-3D74-4B67-AB9E-C96422698FCA}"/>
                    </a:ext>
                  </a:extLst>
                </p14:cNvPr>
                <p14:cNvContentPartPr/>
                <p14:nvPr/>
              </p14:nvContentPartPr>
              <p14:xfrm>
                <a:off x="7714320" y="3049916"/>
                <a:ext cx="204480" cy="1508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E1104DEF-3D74-4B67-AB9E-C96422698FC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710000" y="3045596"/>
                  <a:ext cx="2131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C3E34857-5AF1-4966-A54E-479BD6B61BE4}"/>
                    </a:ext>
                  </a:extLst>
                </p14:cNvPr>
                <p14:cNvContentPartPr/>
                <p14:nvPr/>
              </p14:nvContentPartPr>
              <p14:xfrm>
                <a:off x="7959120" y="2727716"/>
                <a:ext cx="308520" cy="71028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C3E34857-5AF1-4966-A54E-479BD6B61BE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954800" y="2723396"/>
                  <a:ext cx="317160" cy="71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Gruppo 290">
            <a:extLst>
              <a:ext uri="{FF2B5EF4-FFF2-40B4-BE49-F238E27FC236}">
                <a16:creationId xmlns:a16="http://schemas.microsoft.com/office/drawing/2014/main" id="{3D02C5CB-D309-48F9-AA2F-38EBD0970959}"/>
              </a:ext>
            </a:extLst>
          </p:cNvPr>
          <p:cNvGrpSpPr/>
          <p:nvPr/>
        </p:nvGrpSpPr>
        <p:grpSpPr>
          <a:xfrm>
            <a:off x="147120" y="3696116"/>
            <a:ext cx="11534760" cy="2410920"/>
            <a:chOff x="147120" y="3696116"/>
            <a:chExt cx="11534760" cy="241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D87F650D-BCDC-4364-9208-39150D7518A3}"/>
                    </a:ext>
                  </a:extLst>
                </p14:cNvPr>
                <p14:cNvContentPartPr/>
                <p14:nvPr/>
              </p14:nvContentPartPr>
              <p14:xfrm>
                <a:off x="387600" y="3907436"/>
                <a:ext cx="3600" cy="612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D87F650D-BCDC-4364-9208-39150D7518A3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83280" y="3903116"/>
                  <a:ext cx="1224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5B2DC4DD-F923-44C7-85D0-62BA8D4062C1}"/>
                    </a:ext>
                  </a:extLst>
                </p14:cNvPr>
                <p14:cNvContentPartPr/>
                <p14:nvPr/>
              </p14:nvContentPartPr>
              <p14:xfrm>
                <a:off x="200400" y="3863876"/>
                <a:ext cx="408960" cy="48132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5B2DC4DD-F923-44C7-85D0-62BA8D4062C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96080" y="3859556"/>
                  <a:ext cx="4176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0BBAC496-F799-4F6E-AC0A-659CCAB73E20}"/>
                    </a:ext>
                  </a:extLst>
                </p14:cNvPr>
                <p14:cNvContentPartPr/>
                <p14:nvPr/>
              </p14:nvContentPartPr>
              <p14:xfrm>
                <a:off x="718080" y="4147556"/>
                <a:ext cx="73440" cy="1090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0BBAC496-F799-4F6E-AC0A-659CCAB73E20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13760" y="4143236"/>
                  <a:ext cx="820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E95316BB-D3D0-420E-9053-9A72EE6AAD38}"/>
                    </a:ext>
                  </a:extLst>
                </p14:cNvPr>
                <p14:cNvContentPartPr/>
                <p14:nvPr/>
              </p14:nvContentPartPr>
              <p14:xfrm>
                <a:off x="770280" y="4048916"/>
                <a:ext cx="19080" cy="2988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E95316BB-D3D0-420E-9053-9A72EE6AAD38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65960" y="4044596"/>
                  <a:ext cx="277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14EBA996-18DA-4A43-A550-3438CA60122C}"/>
                    </a:ext>
                  </a:extLst>
                </p14:cNvPr>
                <p14:cNvContentPartPr/>
                <p14:nvPr/>
              </p14:nvContentPartPr>
              <p14:xfrm>
                <a:off x="147120" y="4523756"/>
                <a:ext cx="635040" cy="39744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14EBA996-18DA-4A43-A550-3438CA60122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42800" y="4519436"/>
                  <a:ext cx="64368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930942FA-FE3B-42A1-924F-562080726538}"/>
                    </a:ext>
                  </a:extLst>
                </p14:cNvPr>
                <p14:cNvContentPartPr/>
                <p14:nvPr/>
              </p14:nvContentPartPr>
              <p14:xfrm>
                <a:off x="1161960" y="4123796"/>
                <a:ext cx="226440" cy="16164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930942FA-FE3B-42A1-924F-56208072653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57640" y="4119476"/>
                  <a:ext cx="2350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61F2F699-7D3D-471B-9E06-E3C280EFD966}"/>
                    </a:ext>
                  </a:extLst>
                </p14:cNvPr>
                <p14:cNvContentPartPr/>
                <p14:nvPr/>
              </p14:nvContentPartPr>
              <p14:xfrm>
                <a:off x="1497840" y="4094276"/>
                <a:ext cx="223920" cy="25272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61F2F699-7D3D-471B-9E06-E3C280EFD96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493520" y="4089956"/>
                  <a:ext cx="2325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97315E55-1A8A-4344-B86A-3CB712D4D6E3}"/>
                    </a:ext>
                  </a:extLst>
                </p14:cNvPr>
                <p14:cNvContentPartPr/>
                <p14:nvPr/>
              </p14:nvContentPartPr>
              <p14:xfrm>
                <a:off x="1757760" y="4097516"/>
                <a:ext cx="233640" cy="23400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97315E55-1A8A-4344-B86A-3CB712D4D6E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753440" y="4093196"/>
                  <a:ext cx="2422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E71B36A4-04E9-4A1B-BDC2-617AAD5C78BD}"/>
                    </a:ext>
                  </a:extLst>
                </p14:cNvPr>
                <p14:cNvContentPartPr/>
                <p14:nvPr/>
              </p14:nvContentPartPr>
              <p14:xfrm>
                <a:off x="2095800" y="4078436"/>
                <a:ext cx="512280" cy="19836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E71B36A4-04E9-4A1B-BDC2-617AAD5C78BD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091480" y="4074116"/>
                  <a:ext cx="5209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77F9EBA3-1C1B-4F59-93B5-2208AD4E8540}"/>
                    </a:ext>
                  </a:extLst>
                </p14:cNvPr>
                <p14:cNvContentPartPr/>
                <p14:nvPr/>
              </p14:nvContentPartPr>
              <p14:xfrm>
                <a:off x="2709960" y="4003916"/>
                <a:ext cx="260640" cy="2790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77F9EBA3-1C1B-4F59-93B5-2208AD4E854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705640" y="3999596"/>
                  <a:ext cx="2692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10D467C0-EDD8-47D4-9DFA-6A2FFFC20DE3}"/>
                    </a:ext>
                  </a:extLst>
                </p14:cNvPr>
                <p14:cNvContentPartPr/>
                <p14:nvPr/>
              </p14:nvContentPartPr>
              <p14:xfrm>
                <a:off x="3086520" y="4147556"/>
                <a:ext cx="52920" cy="12312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10D467C0-EDD8-47D4-9DFA-6A2FFFC20DE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082200" y="4143236"/>
                  <a:ext cx="615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27294D27-E254-4B0B-A9E2-6E27032D3566}"/>
                    </a:ext>
                  </a:extLst>
                </p14:cNvPr>
                <p14:cNvContentPartPr/>
                <p14:nvPr/>
              </p14:nvContentPartPr>
              <p14:xfrm>
                <a:off x="3108840" y="3990596"/>
                <a:ext cx="25200" cy="2484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27294D27-E254-4B0B-A9E2-6E27032D356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104520" y="3986276"/>
                  <a:ext cx="338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0BAEE5D7-A53F-4460-B932-05874A264FA5}"/>
                    </a:ext>
                  </a:extLst>
                </p14:cNvPr>
                <p14:cNvContentPartPr/>
                <p14:nvPr/>
              </p14:nvContentPartPr>
              <p14:xfrm>
                <a:off x="3585840" y="4091036"/>
                <a:ext cx="253080" cy="19368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0BAEE5D7-A53F-4460-B932-05874A264FA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581520" y="4086716"/>
                  <a:ext cx="2617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9DFA231D-96A8-47A6-8787-2A35D320A380}"/>
                    </a:ext>
                  </a:extLst>
                </p14:cNvPr>
                <p14:cNvContentPartPr/>
                <p14:nvPr/>
              </p14:nvContentPartPr>
              <p14:xfrm>
                <a:off x="3792120" y="3805916"/>
                <a:ext cx="244080" cy="48924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9DFA231D-96A8-47A6-8787-2A35D320A38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787800" y="3801596"/>
                  <a:ext cx="25272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7C305B80-1131-4371-A7DC-BC3820517579}"/>
                    </a:ext>
                  </a:extLst>
                </p14:cNvPr>
                <p14:cNvContentPartPr/>
                <p14:nvPr/>
              </p14:nvContentPartPr>
              <p14:xfrm>
                <a:off x="4156440" y="4105436"/>
                <a:ext cx="203760" cy="17424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7C305B80-1131-4371-A7DC-BC382051757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152120" y="4101116"/>
                  <a:ext cx="2124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B7E76AFD-9D69-440E-A77C-6D45B612F370}"/>
                    </a:ext>
                  </a:extLst>
                </p14:cNvPr>
                <p14:cNvContentPartPr/>
                <p14:nvPr/>
              </p14:nvContentPartPr>
              <p14:xfrm>
                <a:off x="4810560" y="4186076"/>
                <a:ext cx="69480" cy="52020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B7E76AFD-9D69-440E-A77C-6D45B612F370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806240" y="4181756"/>
                  <a:ext cx="7812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65BD6770-70CA-41F0-8A7A-7DF6CFD2BFFC}"/>
                    </a:ext>
                  </a:extLst>
                </p14:cNvPr>
                <p14:cNvContentPartPr/>
                <p14:nvPr/>
              </p14:nvContentPartPr>
              <p14:xfrm>
                <a:off x="4729200" y="4138916"/>
                <a:ext cx="306720" cy="19404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65BD6770-70CA-41F0-8A7A-7DF6CFD2BFF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724880" y="4134596"/>
                  <a:ext cx="315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CFD7A3DF-DBF8-48E9-959B-6E4E6D7B4E4B}"/>
                    </a:ext>
                  </a:extLst>
                </p14:cNvPr>
                <p14:cNvContentPartPr/>
                <p14:nvPr/>
              </p14:nvContentPartPr>
              <p14:xfrm>
                <a:off x="5092800" y="4098236"/>
                <a:ext cx="459360" cy="17748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CFD7A3DF-DBF8-48E9-959B-6E4E6D7B4E4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088480" y="4093916"/>
                  <a:ext cx="4680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CF855A07-111B-4EDB-B8B8-1A1789C5CA5D}"/>
                    </a:ext>
                  </a:extLst>
                </p14:cNvPr>
                <p14:cNvContentPartPr/>
                <p14:nvPr/>
              </p14:nvContentPartPr>
              <p14:xfrm>
                <a:off x="5960040" y="4098236"/>
                <a:ext cx="47880" cy="50688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CF855A07-111B-4EDB-B8B8-1A1789C5CA5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955720" y="4093916"/>
                  <a:ext cx="565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0FF4A6E1-FD9E-4E9A-82F6-4AF0870145A4}"/>
                    </a:ext>
                  </a:extLst>
                </p14:cNvPr>
                <p14:cNvContentPartPr/>
                <p14:nvPr/>
              </p14:nvContentPartPr>
              <p14:xfrm>
                <a:off x="5873640" y="4104716"/>
                <a:ext cx="321840" cy="17352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0FF4A6E1-FD9E-4E9A-82F6-4AF0870145A4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869320" y="4100396"/>
                  <a:ext cx="3304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3F96B3F2-4030-44B5-B629-70CC72247FAA}"/>
                    </a:ext>
                  </a:extLst>
                </p14:cNvPr>
                <p14:cNvContentPartPr/>
                <p14:nvPr/>
              </p14:nvContentPartPr>
              <p14:xfrm>
                <a:off x="6278640" y="3751556"/>
                <a:ext cx="150840" cy="55080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3F96B3F2-4030-44B5-B629-70CC72247FA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274320" y="3747236"/>
                  <a:ext cx="15948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595A330E-CAFB-4749-950C-9D1C885A3AEB}"/>
                    </a:ext>
                  </a:extLst>
                </p14:cNvPr>
                <p14:cNvContentPartPr/>
                <p14:nvPr/>
              </p14:nvContentPartPr>
              <p14:xfrm>
                <a:off x="6159840" y="4002116"/>
                <a:ext cx="212040" cy="1584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595A330E-CAFB-4749-950C-9D1C885A3AEB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155520" y="3997796"/>
                  <a:ext cx="2206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05665D81-0E77-41C7-952B-21895AB43141}"/>
                    </a:ext>
                  </a:extLst>
                </p14:cNvPr>
                <p14:cNvContentPartPr/>
                <p14:nvPr/>
              </p14:nvContentPartPr>
              <p14:xfrm>
                <a:off x="6503280" y="4045676"/>
                <a:ext cx="54720" cy="19116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05665D81-0E77-41C7-952B-21895AB43141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498960" y="4041356"/>
                  <a:ext cx="633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6D1ED900-C66F-459A-835A-8E0E3B36781A}"/>
                    </a:ext>
                  </a:extLst>
                </p14:cNvPr>
                <p14:cNvContentPartPr/>
                <p14:nvPr/>
              </p14:nvContentPartPr>
              <p14:xfrm>
                <a:off x="6912960" y="4046396"/>
                <a:ext cx="258480" cy="22788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6D1ED900-C66F-459A-835A-8E0E3B36781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908640" y="4042076"/>
                  <a:ext cx="2671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5B308034-A912-4F4B-AD86-37E7D02696D5}"/>
                    </a:ext>
                  </a:extLst>
                </p14:cNvPr>
                <p14:cNvContentPartPr/>
                <p14:nvPr/>
              </p14:nvContentPartPr>
              <p14:xfrm>
                <a:off x="7103760" y="3743636"/>
                <a:ext cx="91080" cy="52812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5B308034-A912-4F4B-AD86-37E7D02696D5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099440" y="3739316"/>
                  <a:ext cx="9972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1F78177D-DC89-4C00-83A1-E69149737E42}"/>
                    </a:ext>
                  </a:extLst>
                </p14:cNvPr>
                <p14:cNvContentPartPr/>
                <p14:nvPr/>
              </p14:nvContentPartPr>
              <p14:xfrm>
                <a:off x="7245240" y="4110116"/>
                <a:ext cx="196920" cy="15948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1F78177D-DC89-4C00-83A1-E69149737E42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240920" y="4105796"/>
                  <a:ext cx="2055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ACE0B7C0-D6B4-46E8-BE2D-1F758470F0D4}"/>
                    </a:ext>
                  </a:extLst>
                </p14:cNvPr>
                <p14:cNvContentPartPr/>
                <p14:nvPr/>
              </p14:nvContentPartPr>
              <p14:xfrm>
                <a:off x="7494720" y="3860276"/>
                <a:ext cx="477000" cy="41112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ACE0B7C0-D6B4-46E8-BE2D-1F758470F0D4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490400" y="3855956"/>
                  <a:ext cx="4856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ABE56AB4-CAD7-46FC-8B3D-EC7EBF6233C1}"/>
                    </a:ext>
                  </a:extLst>
                </p14:cNvPr>
                <p14:cNvContentPartPr/>
                <p14:nvPr/>
              </p14:nvContentPartPr>
              <p14:xfrm>
                <a:off x="8097000" y="3857036"/>
                <a:ext cx="59400" cy="17496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ABE56AB4-CAD7-46FC-8B3D-EC7EBF6233C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092680" y="3852716"/>
                  <a:ext cx="680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948FC388-C672-4274-967A-7861D2BD5160}"/>
                    </a:ext>
                  </a:extLst>
                </p14:cNvPr>
                <p14:cNvContentPartPr/>
                <p14:nvPr/>
              </p14:nvContentPartPr>
              <p14:xfrm>
                <a:off x="8396880" y="4065116"/>
                <a:ext cx="322920" cy="19296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948FC388-C672-4274-967A-7861D2BD5160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392560" y="4060796"/>
                  <a:ext cx="3315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448BD55B-43F6-4261-9654-903DF8D90307}"/>
                    </a:ext>
                  </a:extLst>
                </p14:cNvPr>
                <p14:cNvContentPartPr/>
                <p14:nvPr/>
              </p14:nvContentPartPr>
              <p14:xfrm>
                <a:off x="8782440" y="4070156"/>
                <a:ext cx="228600" cy="21276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448BD55B-43F6-4261-9654-903DF8D90307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778120" y="4065836"/>
                  <a:ext cx="237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B7128997-DE83-4E30-BD92-2E6B10A10C20}"/>
                    </a:ext>
                  </a:extLst>
                </p14:cNvPr>
                <p14:cNvContentPartPr/>
                <p14:nvPr/>
              </p14:nvContentPartPr>
              <p14:xfrm>
                <a:off x="9044520" y="4036676"/>
                <a:ext cx="290520" cy="23004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B7128997-DE83-4E30-BD92-2E6B10A10C2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040200" y="4032356"/>
                  <a:ext cx="2991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083E4CA1-5C35-4EA0-9507-7CA01AC2307C}"/>
                    </a:ext>
                  </a:extLst>
                </p14:cNvPr>
                <p14:cNvContentPartPr/>
                <p14:nvPr/>
              </p14:nvContentPartPr>
              <p14:xfrm>
                <a:off x="9408840" y="4089596"/>
                <a:ext cx="183240" cy="2102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083E4CA1-5C35-4EA0-9507-7CA01AC2307C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404520" y="4085276"/>
                  <a:ext cx="1918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58144A08-378F-4334-BABD-D75F0E5D79A4}"/>
                    </a:ext>
                  </a:extLst>
                </p14:cNvPr>
                <p14:cNvContentPartPr/>
                <p14:nvPr/>
              </p14:nvContentPartPr>
              <p14:xfrm>
                <a:off x="9930480" y="4066556"/>
                <a:ext cx="267120" cy="17856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58144A08-378F-4334-BABD-D75F0E5D79A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926160" y="4062236"/>
                  <a:ext cx="2757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84D24BCD-8C35-4730-B62C-97A0CE039FD6}"/>
                    </a:ext>
                  </a:extLst>
                </p14:cNvPr>
                <p14:cNvContentPartPr/>
                <p14:nvPr/>
              </p14:nvContentPartPr>
              <p14:xfrm>
                <a:off x="10187520" y="3696116"/>
                <a:ext cx="52920" cy="54612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84D24BCD-8C35-4730-B62C-97A0CE039FD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0183200" y="3691796"/>
                  <a:ext cx="61560" cy="55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B60C85EE-F7D1-4E50-BDAC-9F3D6AAE6175}"/>
                    </a:ext>
                  </a:extLst>
                </p14:cNvPr>
                <p14:cNvContentPartPr/>
                <p14:nvPr/>
              </p14:nvContentPartPr>
              <p14:xfrm>
                <a:off x="10286520" y="4103636"/>
                <a:ext cx="153720" cy="16452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B60C85EE-F7D1-4E50-BDAC-9F3D6AAE6175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0282200" y="4099316"/>
                  <a:ext cx="1623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681A0CEC-4F13-4513-8A83-C18851B33B01}"/>
                    </a:ext>
                  </a:extLst>
                </p14:cNvPr>
                <p14:cNvContentPartPr/>
                <p14:nvPr/>
              </p14:nvContentPartPr>
              <p14:xfrm>
                <a:off x="10457160" y="3760196"/>
                <a:ext cx="548640" cy="4726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681A0CEC-4F13-4513-8A83-C18851B33B01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0452840" y="3755876"/>
                  <a:ext cx="55728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7F0D2991-8941-4758-B84E-E94EA93BCC78}"/>
                    </a:ext>
                  </a:extLst>
                </p14:cNvPr>
                <p14:cNvContentPartPr/>
                <p14:nvPr/>
              </p14:nvContentPartPr>
              <p14:xfrm>
                <a:off x="11247360" y="4094276"/>
                <a:ext cx="227520" cy="21096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7F0D2991-8941-4758-B84E-E94EA93BCC78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243040" y="4089956"/>
                  <a:ext cx="2361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60BDF8EF-890B-4B27-AF0A-548C8801E296}"/>
                    </a:ext>
                  </a:extLst>
                </p14:cNvPr>
                <p14:cNvContentPartPr/>
                <p14:nvPr/>
              </p14:nvContentPartPr>
              <p14:xfrm>
                <a:off x="11249520" y="4125236"/>
                <a:ext cx="191880" cy="1494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60BDF8EF-890B-4B27-AF0A-548C8801E296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1245200" y="4120916"/>
                  <a:ext cx="2005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7BA4B45F-BD28-42AA-BEC3-87D2E7028531}"/>
                    </a:ext>
                  </a:extLst>
                </p14:cNvPr>
                <p14:cNvContentPartPr/>
                <p14:nvPr/>
              </p14:nvContentPartPr>
              <p14:xfrm>
                <a:off x="1300200" y="4739756"/>
                <a:ext cx="258480" cy="17748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7BA4B45F-BD28-42AA-BEC3-87D2E7028531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295880" y="4735436"/>
                  <a:ext cx="2671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F6B7139F-3744-42DF-8190-BC6590F49B2E}"/>
                    </a:ext>
                  </a:extLst>
                </p14:cNvPr>
                <p14:cNvContentPartPr/>
                <p14:nvPr/>
              </p14:nvContentPartPr>
              <p14:xfrm>
                <a:off x="1667400" y="4704836"/>
                <a:ext cx="241200" cy="18936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F6B7139F-3744-42DF-8190-BC6590F49B2E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663080" y="4700516"/>
                  <a:ext cx="2498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303B0937-50D6-4246-A715-9775237F7AED}"/>
                    </a:ext>
                  </a:extLst>
                </p14:cNvPr>
                <p14:cNvContentPartPr/>
                <p14:nvPr/>
              </p14:nvContentPartPr>
              <p14:xfrm>
                <a:off x="2043960" y="4725356"/>
                <a:ext cx="439920" cy="15300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303B0937-50D6-4246-A715-9775237F7AED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2039640" y="4721036"/>
                  <a:ext cx="4485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C9C467A9-E834-4964-A40D-4DEB6B536020}"/>
                    </a:ext>
                  </a:extLst>
                </p14:cNvPr>
                <p14:cNvContentPartPr/>
                <p14:nvPr/>
              </p14:nvContentPartPr>
              <p14:xfrm>
                <a:off x="2640840" y="4686476"/>
                <a:ext cx="459720" cy="18612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C9C467A9-E834-4964-A40D-4DEB6B53602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636520" y="4682156"/>
                  <a:ext cx="4683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F054682A-A0ED-4CDB-869D-E8A284D49E43}"/>
                    </a:ext>
                  </a:extLst>
                </p14:cNvPr>
                <p14:cNvContentPartPr/>
                <p14:nvPr/>
              </p14:nvContentPartPr>
              <p14:xfrm>
                <a:off x="3204600" y="4686116"/>
                <a:ext cx="346320" cy="18432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F054682A-A0ED-4CDB-869D-E8A284D49E43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200280" y="4681796"/>
                  <a:ext cx="3549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11AE129C-BA89-4F83-9FBB-CD120A421042}"/>
                    </a:ext>
                  </a:extLst>
                </p14:cNvPr>
                <p14:cNvContentPartPr/>
                <p14:nvPr/>
              </p14:nvContentPartPr>
              <p14:xfrm>
                <a:off x="3883200" y="4678556"/>
                <a:ext cx="389160" cy="18756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11AE129C-BA89-4F83-9FBB-CD120A421042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878880" y="4674236"/>
                  <a:ext cx="3978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F98AC0C7-5A6D-4EAB-80C7-0195A404CB63}"/>
                    </a:ext>
                  </a:extLst>
                </p14:cNvPr>
                <p14:cNvContentPartPr/>
                <p14:nvPr/>
              </p14:nvContentPartPr>
              <p14:xfrm>
                <a:off x="4363440" y="4720676"/>
                <a:ext cx="30960" cy="58032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F98AC0C7-5A6D-4EAB-80C7-0195A404CB6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359120" y="4716356"/>
                  <a:ext cx="39600" cy="58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B6AF9216-47E8-4F40-BA36-25163A7D2A99}"/>
                    </a:ext>
                  </a:extLst>
                </p14:cNvPr>
                <p14:cNvContentPartPr/>
                <p14:nvPr/>
              </p14:nvContentPartPr>
              <p14:xfrm>
                <a:off x="4344720" y="4743356"/>
                <a:ext cx="219960" cy="13932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B6AF9216-47E8-4F40-BA36-25163A7D2A9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340400" y="4739036"/>
                  <a:ext cx="2286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7CD161B2-C675-42E9-9F36-2FA29E88803F}"/>
                    </a:ext>
                  </a:extLst>
                </p14:cNvPr>
                <p14:cNvContentPartPr/>
                <p14:nvPr/>
              </p14:nvContentPartPr>
              <p14:xfrm>
                <a:off x="4668000" y="4735076"/>
                <a:ext cx="75600" cy="58104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7CD161B2-C675-42E9-9F36-2FA29E88803F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663680" y="4730756"/>
                  <a:ext cx="84240" cy="58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1B359227-60B7-463F-B806-CB7FFD34981F}"/>
                    </a:ext>
                  </a:extLst>
                </p14:cNvPr>
                <p14:cNvContentPartPr/>
                <p14:nvPr/>
              </p14:nvContentPartPr>
              <p14:xfrm>
                <a:off x="4715160" y="4730036"/>
                <a:ext cx="214200" cy="16452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1B359227-60B7-463F-B806-CB7FFD34981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710840" y="4725716"/>
                  <a:ext cx="2228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508BB585-56C5-427C-8655-B4E84B986A41}"/>
                    </a:ext>
                  </a:extLst>
                </p14:cNvPr>
                <p14:cNvContentPartPr/>
                <p14:nvPr/>
              </p14:nvContentPartPr>
              <p14:xfrm>
                <a:off x="5012520" y="4754516"/>
                <a:ext cx="190800" cy="19764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508BB585-56C5-427C-8655-B4E84B986A41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008200" y="4750196"/>
                  <a:ext cx="1994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398CDCD7-A59B-4C37-9006-439540236377}"/>
                    </a:ext>
                  </a:extLst>
                </p14:cNvPr>
                <p14:cNvContentPartPr/>
                <p14:nvPr/>
              </p14:nvContentPartPr>
              <p14:xfrm>
                <a:off x="5292960" y="4757036"/>
                <a:ext cx="311400" cy="20448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398CDCD7-A59B-4C37-9006-439540236377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288640" y="4752716"/>
                  <a:ext cx="3200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95F7A66E-63E3-4E79-9A54-63D2E19424F6}"/>
                    </a:ext>
                  </a:extLst>
                </p14:cNvPr>
                <p14:cNvContentPartPr/>
                <p14:nvPr/>
              </p14:nvContentPartPr>
              <p14:xfrm>
                <a:off x="5595000" y="4766036"/>
                <a:ext cx="375840" cy="18864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95F7A66E-63E3-4E79-9A54-63D2E19424F6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590680" y="4761716"/>
                  <a:ext cx="3844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82A252C8-54E0-43D0-B2AC-5891474A82D8}"/>
                    </a:ext>
                  </a:extLst>
                </p14:cNvPr>
                <p14:cNvContentPartPr/>
                <p14:nvPr/>
              </p14:nvContentPartPr>
              <p14:xfrm>
                <a:off x="6249120" y="4782236"/>
                <a:ext cx="228240" cy="17964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82A252C8-54E0-43D0-B2AC-5891474A82D8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244800" y="4777916"/>
                  <a:ext cx="23688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55E0AC8A-54BE-4EFB-8CF7-D095506154B2}"/>
                    </a:ext>
                  </a:extLst>
                </p14:cNvPr>
                <p14:cNvContentPartPr/>
                <p14:nvPr/>
              </p14:nvContentPartPr>
              <p14:xfrm>
                <a:off x="6442440" y="4453556"/>
                <a:ext cx="93240" cy="52776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55E0AC8A-54BE-4EFB-8CF7-D095506154B2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438120" y="4449236"/>
                  <a:ext cx="101880" cy="5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B652A812-C897-464B-BFFD-D2612D6E1016}"/>
                    </a:ext>
                  </a:extLst>
                </p14:cNvPr>
                <p14:cNvContentPartPr/>
                <p14:nvPr/>
              </p14:nvContentPartPr>
              <p14:xfrm>
                <a:off x="6627480" y="4781516"/>
                <a:ext cx="127080" cy="16668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B652A812-C897-464B-BFFD-D2612D6E1016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6623160" y="4777196"/>
                  <a:ext cx="1357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5B110D56-CC47-4A2A-8B86-431314751222}"/>
                    </a:ext>
                  </a:extLst>
                </p14:cNvPr>
                <p14:cNvContentPartPr/>
                <p14:nvPr/>
              </p14:nvContentPartPr>
              <p14:xfrm>
                <a:off x="6813960" y="4510796"/>
                <a:ext cx="323640" cy="78444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5B110D56-CC47-4A2A-8B86-43131475122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809640" y="4506476"/>
                  <a:ext cx="332280" cy="7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16AE7A01-BEBD-4F34-B55A-1A221AD5727B}"/>
                    </a:ext>
                  </a:extLst>
                </p14:cNvPr>
                <p14:cNvContentPartPr/>
                <p14:nvPr/>
              </p14:nvContentPartPr>
              <p14:xfrm>
                <a:off x="6804600" y="4905356"/>
                <a:ext cx="213480" cy="1008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16AE7A01-BEBD-4F34-B55A-1A221AD5727B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6800280" y="4901036"/>
                  <a:ext cx="2221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8219D391-5B5F-44F4-B811-4ACA7F59D76E}"/>
                    </a:ext>
                  </a:extLst>
                </p14:cNvPr>
                <p14:cNvContentPartPr/>
                <p14:nvPr/>
              </p14:nvContentPartPr>
              <p14:xfrm>
                <a:off x="7121400" y="4766036"/>
                <a:ext cx="76680" cy="18360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8219D391-5B5F-44F4-B811-4ACA7F59D76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117080" y="4761716"/>
                  <a:ext cx="853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4604C943-5265-41F9-A45B-02BE822537C6}"/>
                    </a:ext>
                  </a:extLst>
                </p14:cNvPr>
                <p14:cNvContentPartPr/>
                <p14:nvPr/>
              </p14:nvContentPartPr>
              <p14:xfrm>
                <a:off x="7290600" y="4904636"/>
                <a:ext cx="214200" cy="13464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4604C943-5265-41F9-A45B-02BE822537C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7286280" y="4900316"/>
                  <a:ext cx="2228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0779AC86-E953-4092-8844-27EBD799F527}"/>
                    </a:ext>
                  </a:extLst>
                </p14:cNvPr>
                <p14:cNvContentPartPr/>
                <p14:nvPr/>
              </p14:nvContentPartPr>
              <p14:xfrm>
                <a:off x="7558080" y="4976996"/>
                <a:ext cx="43200" cy="9072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0779AC86-E953-4092-8844-27EBD799F527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7553760" y="4972676"/>
                  <a:ext cx="518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2881D336-5F75-4D9A-825E-F2B2C31D679F}"/>
                    </a:ext>
                  </a:extLst>
                </p14:cNvPr>
                <p14:cNvContentPartPr/>
                <p14:nvPr/>
              </p14:nvContentPartPr>
              <p14:xfrm>
                <a:off x="7654560" y="4864316"/>
                <a:ext cx="34200" cy="1584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2881D336-5F75-4D9A-825E-F2B2C31D679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650240" y="4859996"/>
                  <a:ext cx="428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374283E7-EDFE-4023-B69C-03DC9EBAE850}"/>
                    </a:ext>
                  </a:extLst>
                </p14:cNvPr>
                <p14:cNvContentPartPr/>
                <p14:nvPr/>
              </p14:nvContentPartPr>
              <p14:xfrm>
                <a:off x="7890000" y="4603316"/>
                <a:ext cx="96840" cy="53100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374283E7-EDFE-4023-B69C-03DC9EBAE850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7885680" y="4598996"/>
                  <a:ext cx="105480" cy="5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D89A0FA9-02EA-405F-9347-F4261D78B3C6}"/>
                    </a:ext>
                  </a:extLst>
                </p14:cNvPr>
                <p14:cNvContentPartPr/>
                <p14:nvPr/>
              </p14:nvContentPartPr>
              <p14:xfrm>
                <a:off x="7708920" y="4812116"/>
                <a:ext cx="296640" cy="1332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D89A0FA9-02EA-405F-9347-F4261D78B3C6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7704600" y="4807796"/>
                  <a:ext cx="3052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A0DCA8EC-4F7D-4C88-A409-A2C9428834C4}"/>
                    </a:ext>
                  </a:extLst>
                </p14:cNvPr>
                <p14:cNvContentPartPr/>
                <p14:nvPr/>
              </p14:nvContentPartPr>
              <p14:xfrm>
                <a:off x="8045520" y="4891316"/>
                <a:ext cx="308880" cy="21564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A0DCA8EC-4F7D-4C88-A409-A2C9428834C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8041200" y="4886996"/>
                  <a:ext cx="3175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327E47B1-23FD-4CDC-9789-1579332904E3}"/>
                    </a:ext>
                  </a:extLst>
                </p14:cNvPr>
                <p14:cNvContentPartPr/>
                <p14:nvPr/>
              </p14:nvContentPartPr>
              <p14:xfrm>
                <a:off x="8790720" y="4965476"/>
                <a:ext cx="252360" cy="13716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327E47B1-23FD-4CDC-9789-1579332904E3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8786400" y="4961156"/>
                  <a:ext cx="2610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ADA4DE83-F860-48C9-968A-0ED458EFAA73}"/>
                    </a:ext>
                  </a:extLst>
                </p14:cNvPr>
                <p14:cNvContentPartPr/>
                <p14:nvPr/>
              </p14:nvContentPartPr>
              <p14:xfrm>
                <a:off x="9102120" y="4988516"/>
                <a:ext cx="42480" cy="11160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ADA4DE83-F860-48C9-968A-0ED458EFAA73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9097800" y="4984196"/>
                  <a:ext cx="511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7802B627-5FDC-48ED-ACDF-AD92AFA9AE79}"/>
                    </a:ext>
                  </a:extLst>
                </p14:cNvPr>
                <p14:cNvContentPartPr/>
                <p14:nvPr/>
              </p14:nvContentPartPr>
              <p14:xfrm>
                <a:off x="9128040" y="4885556"/>
                <a:ext cx="360" cy="1584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7802B627-5FDC-48ED-ACDF-AD92AFA9AE79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9123720" y="4881236"/>
                  <a:ext cx="9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31BAAEAB-036D-4399-947D-1F19F3465E9D}"/>
                    </a:ext>
                  </a:extLst>
                </p14:cNvPr>
                <p14:cNvContentPartPr/>
                <p14:nvPr/>
              </p14:nvContentPartPr>
              <p14:xfrm>
                <a:off x="9580200" y="4932356"/>
                <a:ext cx="531720" cy="21492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31BAAEAB-036D-4399-947D-1F19F3465E9D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9575880" y="4928036"/>
                  <a:ext cx="5403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4EDFAA39-5193-41BC-B70B-533AFF0513A1}"/>
                    </a:ext>
                  </a:extLst>
                </p14:cNvPr>
                <p14:cNvContentPartPr/>
                <p14:nvPr/>
              </p14:nvContentPartPr>
              <p14:xfrm>
                <a:off x="9989880" y="4726076"/>
                <a:ext cx="24120" cy="1008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4EDFAA39-5193-41BC-B70B-533AFF0513A1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9985560" y="4721756"/>
                  <a:ext cx="327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4CFD76A1-585A-4B84-8323-943C08D24AE6}"/>
                    </a:ext>
                  </a:extLst>
                </p14:cNvPr>
                <p14:cNvContentPartPr/>
                <p14:nvPr/>
              </p14:nvContentPartPr>
              <p14:xfrm>
                <a:off x="10306320" y="4962236"/>
                <a:ext cx="257400" cy="17856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4CFD76A1-585A-4B84-8323-943C08D24AE6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0302000" y="4957916"/>
                  <a:ext cx="2660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698DE4F7-C497-4013-856E-B1FFEE149BA5}"/>
                    </a:ext>
                  </a:extLst>
                </p14:cNvPr>
                <p14:cNvContentPartPr/>
                <p14:nvPr/>
              </p14:nvContentPartPr>
              <p14:xfrm>
                <a:off x="10582800" y="4627796"/>
                <a:ext cx="430200" cy="52128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698DE4F7-C497-4013-856E-B1FFEE149BA5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0578480" y="4623476"/>
                  <a:ext cx="4388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88FAEC35-C53D-4FFD-8F08-0307B345F145}"/>
                    </a:ext>
                  </a:extLst>
                </p14:cNvPr>
                <p14:cNvContentPartPr/>
                <p14:nvPr/>
              </p14:nvContentPartPr>
              <p14:xfrm>
                <a:off x="11109120" y="4981676"/>
                <a:ext cx="209880" cy="17028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88FAEC35-C53D-4FFD-8F08-0307B345F145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1104800" y="4977356"/>
                  <a:ext cx="2185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65663A86-A350-4CEA-8BF3-8C407B44AD69}"/>
                    </a:ext>
                  </a:extLst>
                </p14:cNvPr>
                <p14:cNvContentPartPr/>
                <p14:nvPr/>
              </p14:nvContentPartPr>
              <p14:xfrm>
                <a:off x="11493600" y="5063036"/>
                <a:ext cx="188280" cy="21132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65663A86-A350-4CEA-8BF3-8C407B44AD69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1489280" y="5058716"/>
                  <a:ext cx="1969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3B9B45DE-6834-44D0-820E-94B49E55E3CD}"/>
                    </a:ext>
                  </a:extLst>
                </p14:cNvPr>
                <p14:cNvContentPartPr/>
                <p14:nvPr/>
              </p14:nvContentPartPr>
              <p14:xfrm>
                <a:off x="224520" y="5327636"/>
                <a:ext cx="387000" cy="21636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3B9B45DE-6834-44D0-820E-94B49E55E3CD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220200" y="5323316"/>
                  <a:ext cx="3956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5FDA5783-CC08-4B50-B4DF-85D6FD51F06A}"/>
                    </a:ext>
                  </a:extLst>
                </p14:cNvPr>
                <p14:cNvContentPartPr/>
                <p14:nvPr/>
              </p14:nvContentPartPr>
              <p14:xfrm>
                <a:off x="763440" y="5086076"/>
                <a:ext cx="810000" cy="42768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5FDA5783-CC08-4B50-B4DF-85D6FD51F06A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759120" y="5081756"/>
                  <a:ext cx="81864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1AB37800-A990-4F4B-9DAB-994E0A6FD0B3}"/>
                    </a:ext>
                  </a:extLst>
                </p14:cNvPr>
                <p14:cNvContentPartPr/>
                <p14:nvPr/>
              </p14:nvContentPartPr>
              <p14:xfrm>
                <a:off x="1962960" y="5320076"/>
                <a:ext cx="270360" cy="21528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1AB37800-A990-4F4B-9DAB-994E0A6FD0B3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958640" y="5315756"/>
                  <a:ext cx="2790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ED54B14D-A4A0-48EF-838A-E03BFFD290ED}"/>
                    </a:ext>
                  </a:extLst>
                </p14:cNvPr>
                <p14:cNvContentPartPr/>
                <p14:nvPr/>
              </p14:nvContentPartPr>
              <p14:xfrm>
                <a:off x="2300640" y="5324756"/>
                <a:ext cx="229320" cy="20160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ED54B14D-A4A0-48EF-838A-E03BFFD290ED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2296320" y="5320436"/>
                  <a:ext cx="2379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92D51B6B-FFA6-4505-BA0C-90EE506CC685}"/>
                    </a:ext>
                  </a:extLst>
                </p14:cNvPr>
                <p14:cNvContentPartPr/>
                <p14:nvPr/>
              </p14:nvContentPartPr>
              <p14:xfrm>
                <a:off x="2590440" y="5335196"/>
                <a:ext cx="542520" cy="20376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92D51B6B-FFA6-4505-BA0C-90EE506CC685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2586120" y="5330876"/>
                  <a:ext cx="5511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96A05EAD-0F18-4A0D-89DD-5EDF28371A17}"/>
                    </a:ext>
                  </a:extLst>
                </p14:cNvPr>
                <p14:cNvContentPartPr/>
                <p14:nvPr/>
              </p14:nvContentPartPr>
              <p14:xfrm>
                <a:off x="3251760" y="5388476"/>
                <a:ext cx="506880" cy="16200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96A05EAD-0F18-4A0D-89DD-5EDF28371A17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3247440" y="5384156"/>
                  <a:ext cx="5155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F9CD2228-F4EC-462E-9CD3-BF34DACC42FE}"/>
                    </a:ext>
                  </a:extLst>
                </p14:cNvPr>
                <p14:cNvContentPartPr/>
                <p14:nvPr/>
              </p14:nvContentPartPr>
              <p14:xfrm>
                <a:off x="3872040" y="5353556"/>
                <a:ext cx="315360" cy="20160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F9CD2228-F4EC-462E-9CD3-BF34DACC42FE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3867720" y="5349236"/>
                  <a:ext cx="3240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F685B8E7-C6BF-4EE8-B1EF-8239B7E813FD}"/>
                    </a:ext>
                  </a:extLst>
                </p14:cNvPr>
                <p14:cNvContentPartPr/>
                <p14:nvPr/>
              </p14:nvContentPartPr>
              <p14:xfrm>
                <a:off x="4591680" y="5402156"/>
                <a:ext cx="307080" cy="17856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F685B8E7-C6BF-4EE8-B1EF-8239B7E813FD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4587360" y="5397836"/>
                  <a:ext cx="3157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BF0A80DE-BF3D-4098-8BAC-C23ECB872A32}"/>
                    </a:ext>
                  </a:extLst>
                </p14:cNvPr>
                <p14:cNvContentPartPr/>
                <p14:nvPr/>
              </p14:nvContentPartPr>
              <p14:xfrm>
                <a:off x="4980840" y="5369396"/>
                <a:ext cx="245160" cy="29916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BF0A80DE-BF3D-4098-8BAC-C23ECB872A32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4976520" y="5365076"/>
                  <a:ext cx="2538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91F5535F-6973-451D-B679-A6E5424EC6DB}"/>
                    </a:ext>
                  </a:extLst>
                </p14:cNvPr>
                <p14:cNvContentPartPr/>
                <p14:nvPr/>
              </p14:nvContentPartPr>
              <p14:xfrm>
                <a:off x="5304840" y="5430236"/>
                <a:ext cx="323640" cy="20772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91F5535F-6973-451D-B679-A6E5424EC6DB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5300520" y="5425916"/>
                  <a:ext cx="332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DB4EE853-1957-4238-AC90-85B67A1BD989}"/>
                    </a:ext>
                  </a:extLst>
                </p14:cNvPr>
                <p14:cNvContentPartPr/>
                <p14:nvPr/>
              </p14:nvContentPartPr>
              <p14:xfrm>
                <a:off x="5709120" y="5464436"/>
                <a:ext cx="393480" cy="19692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DB4EE853-1957-4238-AC90-85B67A1BD989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5704800" y="5460116"/>
                  <a:ext cx="4021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77" name="Input penna 276">
                  <a:extLst>
                    <a:ext uri="{FF2B5EF4-FFF2-40B4-BE49-F238E27FC236}">
                      <a16:creationId xmlns:a16="http://schemas.microsoft.com/office/drawing/2014/main" id="{4C5FFC89-B138-4A49-AB0E-AB414F2C4FF9}"/>
                    </a:ext>
                  </a:extLst>
                </p14:cNvPr>
                <p14:cNvContentPartPr/>
                <p14:nvPr/>
              </p14:nvContentPartPr>
              <p14:xfrm>
                <a:off x="6149040" y="5161316"/>
                <a:ext cx="237600" cy="471960"/>
              </p14:xfrm>
            </p:contentPart>
          </mc:Choice>
          <mc:Fallback xmlns="">
            <p:pic>
              <p:nvPicPr>
                <p:cNvPr id="277" name="Input penna 276">
                  <a:extLst>
                    <a:ext uri="{FF2B5EF4-FFF2-40B4-BE49-F238E27FC236}">
                      <a16:creationId xmlns:a16="http://schemas.microsoft.com/office/drawing/2014/main" id="{4C5FFC89-B138-4A49-AB0E-AB414F2C4FF9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6144720" y="5156996"/>
                  <a:ext cx="24624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78" name="Input penna 277">
                  <a:extLst>
                    <a:ext uri="{FF2B5EF4-FFF2-40B4-BE49-F238E27FC236}">
                      <a16:creationId xmlns:a16="http://schemas.microsoft.com/office/drawing/2014/main" id="{88D7FFF1-2BA7-4CBB-8D91-5791895E2F7E}"/>
                    </a:ext>
                  </a:extLst>
                </p14:cNvPr>
                <p14:cNvContentPartPr/>
                <p14:nvPr/>
              </p14:nvContentPartPr>
              <p14:xfrm>
                <a:off x="6368640" y="5453276"/>
                <a:ext cx="226440" cy="204840"/>
              </p14:xfrm>
            </p:contentPart>
          </mc:Choice>
          <mc:Fallback xmlns="">
            <p:pic>
              <p:nvPicPr>
                <p:cNvPr id="278" name="Input penna 277">
                  <a:extLst>
                    <a:ext uri="{FF2B5EF4-FFF2-40B4-BE49-F238E27FC236}">
                      <a16:creationId xmlns:a16="http://schemas.microsoft.com/office/drawing/2014/main" id="{88D7FFF1-2BA7-4CBB-8D91-5791895E2F7E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6364320" y="5448956"/>
                  <a:ext cx="2350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79" name="Input penna 278">
                  <a:extLst>
                    <a:ext uri="{FF2B5EF4-FFF2-40B4-BE49-F238E27FC236}">
                      <a16:creationId xmlns:a16="http://schemas.microsoft.com/office/drawing/2014/main" id="{9F4E32F2-059C-4076-B64C-E2D770C77710}"/>
                    </a:ext>
                  </a:extLst>
                </p14:cNvPr>
                <p14:cNvContentPartPr/>
                <p14:nvPr/>
              </p14:nvContentPartPr>
              <p14:xfrm>
                <a:off x="7059120" y="5519516"/>
                <a:ext cx="309600" cy="180000"/>
              </p14:xfrm>
            </p:contentPart>
          </mc:Choice>
          <mc:Fallback xmlns="">
            <p:pic>
              <p:nvPicPr>
                <p:cNvPr id="279" name="Input penna 278">
                  <a:extLst>
                    <a:ext uri="{FF2B5EF4-FFF2-40B4-BE49-F238E27FC236}">
                      <a16:creationId xmlns:a16="http://schemas.microsoft.com/office/drawing/2014/main" id="{9F4E32F2-059C-4076-B64C-E2D770C77710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054800" y="5515196"/>
                  <a:ext cx="3182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80" name="Input penna 279">
                  <a:extLst>
                    <a:ext uri="{FF2B5EF4-FFF2-40B4-BE49-F238E27FC236}">
                      <a16:creationId xmlns:a16="http://schemas.microsoft.com/office/drawing/2014/main" id="{9403A080-F355-4CAB-BCF1-E66448818374}"/>
                    </a:ext>
                  </a:extLst>
                </p14:cNvPr>
                <p14:cNvContentPartPr/>
                <p14:nvPr/>
              </p14:nvContentPartPr>
              <p14:xfrm>
                <a:off x="7427400" y="5556956"/>
                <a:ext cx="284040" cy="146880"/>
              </p14:xfrm>
            </p:contentPart>
          </mc:Choice>
          <mc:Fallback xmlns="">
            <p:pic>
              <p:nvPicPr>
                <p:cNvPr id="280" name="Input penna 279">
                  <a:extLst>
                    <a:ext uri="{FF2B5EF4-FFF2-40B4-BE49-F238E27FC236}">
                      <a16:creationId xmlns:a16="http://schemas.microsoft.com/office/drawing/2014/main" id="{9403A080-F355-4CAB-BCF1-E66448818374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7423080" y="5552636"/>
                  <a:ext cx="2926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81" name="Input penna 280">
                  <a:extLst>
                    <a:ext uri="{FF2B5EF4-FFF2-40B4-BE49-F238E27FC236}">
                      <a16:creationId xmlns:a16="http://schemas.microsoft.com/office/drawing/2014/main" id="{B5A9E147-31CD-40FB-825E-24B061BE67FE}"/>
                    </a:ext>
                  </a:extLst>
                </p14:cNvPr>
                <p14:cNvContentPartPr/>
                <p14:nvPr/>
              </p14:nvContentPartPr>
              <p14:xfrm>
                <a:off x="7855440" y="5387756"/>
                <a:ext cx="827280" cy="339480"/>
              </p14:xfrm>
            </p:contentPart>
          </mc:Choice>
          <mc:Fallback xmlns="">
            <p:pic>
              <p:nvPicPr>
                <p:cNvPr id="281" name="Input penna 280">
                  <a:extLst>
                    <a:ext uri="{FF2B5EF4-FFF2-40B4-BE49-F238E27FC236}">
                      <a16:creationId xmlns:a16="http://schemas.microsoft.com/office/drawing/2014/main" id="{B5A9E147-31CD-40FB-825E-24B061BE67FE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7851120" y="5383436"/>
                  <a:ext cx="8359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FE7B3089-E389-4C1A-B4AD-61866FC7DE28}"/>
                    </a:ext>
                  </a:extLst>
                </p14:cNvPr>
                <p14:cNvContentPartPr/>
                <p14:nvPr/>
              </p14:nvContentPartPr>
              <p14:xfrm>
                <a:off x="9046320" y="5541836"/>
                <a:ext cx="32760" cy="56520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FE7B3089-E389-4C1A-B4AD-61866FC7DE28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9042000" y="5537516"/>
                  <a:ext cx="4140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E2CA7C09-7FDE-4933-9FFB-20ECBD7F08E5}"/>
                    </a:ext>
                  </a:extLst>
                </p14:cNvPr>
                <p14:cNvContentPartPr/>
                <p14:nvPr/>
              </p14:nvContentPartPr>
              <p14:xfrm>
                <a:off x="8994120" y="5597996"/>
                <a:ext cx="308160" cy="15480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E2CA7C09-7FDE-4933-9FFB-20ECBD7F08E5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8989800" y="5593676"/>
                  <a:ext cx="3168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84" name="Input penna 283">
                  <a:extLst>
                    <a:ext uri="{FF2B5EF4-FFF2-40B4-BE49-F238E27FC236}">
                      <a16:creationId xmlns:a16="http://schemas.microsoft.com/office/drawing/2014/main" id="{651B6656-F34C-49B7-B2A6-46B9BB9AD551}"/>
                    </a:ext>
                  </a:extLst>
                </p14:cNvPr>
                <p14:cNvContentPartPr/>
                <p14:nvPr/>
              </p14:nvContentPartPr>
              <p14:xfrm>
                <a:off x="9324600" y="5534276"/>
                <a:ext cx="204840" cy="227520"/>
              </p14:xfrm>
            </p:contentPart>
          </mc:Choice>
          <mc:Fallback xmlns="">
            <p:pic>
              <p:nvPicPr>
                <p:cNvPr id="284" name="Input penna 283">
                  <a:extLst>
                    <a:ext uri="{FF2B5EF4-FFF2-40B4-BE49-F238E27FC236}">
                      <a16:creationId xmlns:a16="http://schemas.microsoft.com/office/drawing/2014/main" id="{651B6656-F34C-49B7-B2A6-46B9BB9AD551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9320280" y="5529956"/>
                  <a:ext cx="2134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85" name="Input penna 284">
                  <a:extLst>
                    <a:ext uri="{FF2B5EF4-FFF2-40B4-BE49-F238E27FC236}">
                      <a16:creationId xmlns:a16="http://schemas.microsoft.com/office/drawing/2014/main" id="{69EF0BB7-A402-4E54-9B00-D82C1348B6FD}"/>
                    </a:ext>
                  </a:extLst>
                </p14:cNvPr>
                <p14:cNvContentPartPr/>
                <p14:nvPr/>
              </p14:nvContentPartPr>
              <p14:xfrm>
                <a:off x="9618720" y="5661356"/>
                <a:ext cx="20880" cy="90720"/>
              </p14:xfrm>
            </p:contentPart>
          </mc:Choice>
          <mc:Fallback xmlns="">
            <p:pic>
              <p:nvPicPr>
                <p:cNvPr id="285" name="Input penna 284">
                  <a:extLst>
                    <a:ext uri="{FF2B5EF4-FFF2-40B4-BE49-F238E27FC236}">
                      <a16:creationId xmlns:a16="http://schemas.microsoft.com/office/drawing/2014/main" id="{69EF0BB7-A402-4E54-9B00-D82C1348B6FD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9614400" y="5657036"/>
                  <a:ext cx="295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C18D5D5C-9343-4C6D-AC27-3555D690F3C6}"/>
                    </a:ext>
                  </a:extLst>
                </p14:cNvPr>
                <p14:cNvContentPartPr/>
                <p14:nvPr/>
              </p14:nvContentPartPr>
              <p14:xfrm>
                <a:off x="9654720" y="5495036"/>
                <a:ext cx="11880" cy="1908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C18D5D5C-9343-4C6D-AC27-3555D690F3C6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9650400" y="5490716"/>
                  <a:ext cx="205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87" name="Input penna 286">
                  <a:extLst>
                    <a:ext uri="{FF2B5EF4-FFF2-40B4-BE49-F238E27FC236}">
                      <a16:creationId xmlns:a16="http://schemas.microsoft.com/office/drawing/2014/main" id="{F8627230-8493-47CD-B84D-E58CEFAA8F04}"/>
                    </a:ext>
                  </a:extLst>
                </p14:cNvPr>
                <p14:cNvContentPartPr/>
                <p14:nvPr/>
              </p14:nvContentPartPr>
              <p14:xfrm>
                <a:off x="9838680" y="5565956"/>
                <a:ext cx="550800" cy="249480"/>
              </p14:xfrm>
            </p:contentPart>
          </mc:Choice>
          <mc:Fallback xmlns="">
            <p:pic>
              <p:nvPicPr>
                <p:cNvPr id="287" name="Input penna 286">
                  <a:extLst>
                    <a:ext uri="{FF2B5EF4-FFF2-40B4-BE49-F238E27FC236}">
                      <a16:creationId xmlns:a16="http://schemas.microsoft.com/office/drawing/2014/main" id="{F8627230-8493-47CD-B84D-E58CEFAA8F04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9834360" y="5561636"/>
                  <a:ext cx="5594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88" name="Input penna 287">
                  <a:extLst>
                    <a:ext uri="{FF2B5EF4-FFF2-40B4-BE49-F238E27FC236}">
                      <a16:creationId xmlns:a16="http://schemas.microsoft.com/office/drawing/2014/main" id="{B3589F46-AEB1-42E5-9760-EBB4C5158655}"/>
                    </a:ext>
                  </a:extLst>
                </p14:cNvPr>
                <p14:cNvContentPartPr/>
                <p14:nvPr/>
              </p14:nvContentPartPr>
              <p14:xfrm>
                <a:off x="10572000" y="5569556"/>
                <a:ext cx="447120" cy="351000"/>
              </p14:xfrm>
            </p:contentPart>
          </mc:Choice>
          <mc:Fallback xmlns="">
            <p:pic>
              <p:nvPicPr>
                <p:cNvPr id="288" name="Input penna 287">
                  <a:extLst>
                    <a:ext uri="{FF2B5EF4-FFF2-40B4-BE49-F238E27FC236}">
                      <a16:creationId xmlns:a16="http://schemas.microsoft.com/office/drawing/2014/main" id="{B3589F46-AEB1-42E5-9760-EBB4C5158655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0567680" y="5565236"/>
                  <a:ext cx="455760" cy="35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92" name="Input penna 291">
                <a:extLst>
                  <a:ext uri="{FF2B5EF4-FFF2-40B4-BE49-F238E27FC236}">
                    <a16:creationId xmlns:a16="http://schemas.microsoft.com/office/drawing/2014/main" id="{7B7741BA-DDD9-4EC9-867F-C1CE51412DD0}"/>
                  </a:ext>
                </a:extLst>
              </p14:cNvPr>
              <p14:cNvContentPartPr/>
              <p14:nvPr/>
            </p14:nvContentPartPr>
            <p14:xfrm>
              <a:off x="193560" y="5900756"/>
              <a:ext cx="243720" cy="186840"/>
            </p14:xfrm>
          </p:contentPart>
        </mc:Choice>
        <mc:Fallback xmlns="">
          <p:pic>
            <p:nvPicPr>
              <p:cNvPr id="292" name="Input penna 291">
                <a:extLst>
                  <a:ext uri="{FF2B5EF4-FFF2-40B4-BE49-F238E27FC236}">
                    <a16:creationId xmlns:a16="http://schemas.microsoft.com/office/drawing/2014/main" id="{7B7741BA-DDD9-4EC9-867F-C1CE51412DD0}"/>
                  </a:ext>
                </a:extLst>
              </p:cNvPr>
              <p:cNvPicPr/>
              <p:nvPr/>
            </p:nvPicPr>
            <p:blipFill>
              <a:blip r:embed="rId483"/>
              <a:stretch>
                <a:fillRect/>
              </a:stretch>
            </p:blipFill>
            <p:spPr>
              <a:xfrm>
                <a:off x="189240" y="5896436"/>
                <a:ext cx="2523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93" name="Input penna 292">
                <a:extLst>
                  <a:ext uri="{FF2B5EF4-FFF2-40B4-BE49-F238E27FC236}">
                    <a16:creationId xmlns:a16="http://schemas.microsoft.com/office/drawing/2014/main" id="{53BD2D12-91E4-4779-BCBA-5425648CF611}"/>
                  </a:ext>
                </a:extLst>
              </p14:cNvPr>
              <p14:cNvContentPartPr/>
              <p14:nvPr/>
            </p14:nvContentPartPr>
            <p14:xfrm>
              <a:off x="543840" y="5910116"/>
              <a:ext cx="265320" cy="140400"/>
            </p14:xfrm>
          </p:contentPart>
        </mc:Choice>
        <mc:Fallback xmlns="">
          <p:pic>
            <p:nvPicPr>
              <p:cNvPr id="293" name="Input penna 292">
                <a:extLst>
                  <a:ext uri="{FF2B5EF4-FFF2-40B4-BE49-F238E27FC236}">
                    <a16:creationId xmlns:a16="http://schemas.microsoft.com/office/drawing/2014/main" id="{53BD2D12-91E4-4779-BCBA-5425648CF611}"/>
                  </a:ext>
                </a:extLst>
              </p:cNvPr>
              <p:cNvPicPr/>
              <p:nvPr/>
            </p:nvPicPr>
            <p:blipFill>
              <a:blip r:embed="rId485"/>
              <a:stretch>
                <a:fillRect/>
              </a:stretch>
            </p:blipFill>
            <p:spPr>
              <a:xfrm>
                <a:off x="539520" y="5905796"/>
                <a:ext cx="2739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94" name="Input penna 293">
                <a:extLst>
                  <a:ext uri="{FF2B5EF4-FFF2-40B4-BE49-F238E27FC236}">
                    <a16:creationId xmlns:a16="http://schemas.microsoft.com/office/drawing/2014/main" id="{F2DA8DE3-ECB1-4432-A1B7-AC1C0D739E35}"/>
                  </a:ext>
                </a:extLst>
              </p14:cNvPr>
              <p14:cNvContentPartPr/>
              <p14:nvPr/>
            </p14:nvContentPartPr>
            <p14:xfrm>
              <a:off x="982320" y="5886716"/>
              <a:ext cx="492840" cy="168480"/>
            </p14:xfrm>
          </p:contentPart>
        </mc:Choice>
        <mc:Fallback xmlns="">
          <p:pic>
            <p:nvPicPr>
              <p:cNvPr id="294" name="Input penna 293">
                <a:extLst>
                  <a:ext uri="{FF2B5EF4-FFF2-40B4-BE49-F238E27FC236}">
                    <a16:creationId xmlns:a16="http://schemas.microsoft.com/office/drawing/2014/main" id="{F2DA8DE3-ECB1-4432-A1B7-AC1C0D739E35}"/>
                  </a:ext>
                </a:extLst>
              </p:cNvPr>
              <p:cNvPicPr/>
              <p:nvPr/>
            </p:nvPicPr>
            <p:blipFill>
              <a:blip r:embed="rId487"/>
              <a:stretch>
                <a:fillRect/>
              </a:stretch>
            </p:blipFill>
            <p:spPr>
              <a:xfrm>
                <a:off x="978000" y="5882396"/>
                <a:ext cx="50148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95" name="Input penna 294">
                <a:extLst>
                  <a:ext uri="{FF2B5EF4-FFF2-40B4-BE49-F238E27FC236}">
                    <a16:creationId xmlns:a16="http://schemas.microsoft.com/office/drawing/2014/main" id="{7C55F3A9-D288-4AAE-A139-B4C2F96EB3CF}"/>
                  </a:ext>
                </a:extLst>
              </p14:cNvPr>
              <p14:cNvContentPartPr/>
              <p14:nvPr/>
            </p14:nvContentPartPr>
            <p14:xfrm>
              <a:off x="1678560" y="5927036"/>
              <a:ext cx="70200" cy="560160"/>
            </p14:xfrm>
          </p:contentPart>
        </mc:Choice>
        <mc:Fallback xmlns="">
          <p:pic>
            <p:nvPicPr>
              <p:cNvPr id="295" name="Input penna 294">
                <a:extLst>
                  <a:ext uri="{FF2B5EF4-FFF2-40B4-BE49-F238E27FC236}">
                    <a16:creationId xmlns:a16="http://schemas.microsoft.com/office/drawing/2014/main" id="{7C55F3A9-D288-4AAE-A139-B4C2F96EB3CF}"/>
                  </a:ext>
                </a:extLst>
              </p:cNvPr>
              <p:cNvPicPr/>
              <p:nvPr/>
            </p:nvPicPr>
            <p:blipFill>
              <a:blip r:embed="rId489"/>
              <a:stretch>
                <a:fillRect/>
              </a:stretch>
            </p:blipFill>
            <p:spPr>
              <a:xfrm>
                <a:off x="1674240" y="5922716"/>
                <a:ext cx="78840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96" name="Input penna 295">
                <a:extLst>
                  <a:ext uri="{FF2B5EF4-FFF2-40B4-BE49-F238E27FC236}">
                    <a16:creationId xmlns:a16="http://schemas.microsoft.com/office/drawing/2014/main" id="{8D18203F-65BF-4172-B55E-6944B1E5C8EC}"/>
                  </a:ext>
                </a:extLst>
              </p14:cNvPr>
              <p14:cNvContentPartPr/>
              <p14:nvPr/>
            </p14:nvContentPartPr>
            <p14:xfrm>
              <a:off x="1635720" y="5893916"/>
              <a:ext cx="304560" cy="190440"/>
            </p14:xfrm>
          </p:contentPart>
        </mc:Choice>
        <mc:Fallback xmlns="">
          <p:pic>
            <p:nvPicPr>
              <p:cNvPr id="296" name="Input penna 295">
                <a:extLst>
                  <a:ext uri="{FF2B5EF4-FFF2-40B4-BE49-F238E27FC236}">
                    <a16:creationId xmlns:a16="http://schemas.microsoft.com/office/drawing/2014/main" id="{8D18203F-65BF-4172-B55E-6944B1E5C8EC}"/>
                  </a:ext>
                </a:extLst>
              </p:cNvPr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1631400" y="5889596"/>
                <a:ext cx="31320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97" name="Input penna 296">
                <a:extLst>
                  <a:ext uri="{FF2B5EF4-FFF2-40B4-BE49-F238E27FC236}">
                    <a16:creationId xmlns:a16="http://schemas.microsoft.com/office/drawing/2014/main" id="{F15D764B-29E6-48CE-9115-A5306DD57496}"/>
                  </a:ext>
                </a:extLst>
              </p14:cNvPr>
              <p14:cNvContentPartPr/>
              <p14:nvPr/>
            </p14:nvContentPartPr>
            <p14:xfrm>
              <a:off x="1967640" y="5904716"/>
              <a:ext cx="245520" cy="143640"/>
            </p14:xfrm>
          </p:contentPart>
        </mc:Choice>
        <mc:Fallback xmlns="">
          <p:pic>
            <p:nvPicPr>
              <p:cNvPr id="297" name="Input penna 296">
                <a:extLst>
                  <a:ext uri="{FF2B5EF4-FFF2-40B4-BE49-F238E27FC236}">
                    <a16:creationId xmlns:a16="http://schemas.microsoft.com/office/drawing/2014/main" id="{F15D764B-29E6-48CE-9115-A5306DD57496}"/>
                  </a:ext>
                </a:extLst>
              </p:cNvPr>
              <p:cNvPicPr/>
              <p:nvPr/>
            </p:nvPicPr>
            <p:blipFill>
              <a:blip r:embed="rId493"/>
              <a:stretch>
                <a:fillRect/>
              </a:stretch>
            </p:blipFill>
            <p:spPr>
              <a:xfrm>
                <a:off x="1963320" y="5900396"/>
                <a:ext cx="2541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98" name="Input penna 297">
                <a:extLst>
                  <a:ext uri="{FF2B5EF4-FFF2-40B4-BE49-F238E27FC236}">
                    <a16:creationId xmlns:a16="http://schemas.microsoft.com/office/drawing/2014/main" id="{2618DDB8-1E37-4738-97B4-F8931DB69954}"/>
                  </a:ext>
                </a:extLst>
              </p14:cNvPr>
              <p14:cNvContentPartPr/>
              <p14:nvPr/>
            </p14:nvContentPartPr>
            <p14:xfrm>
              <a:off x="2340600" y="5912276"/>
              <a:ext cx="303840" cy="237960"/>
            </p14:xfrm>
          </p:contentPart>
        </mc:Choice>
        <mc:Fallback xmlns="">
          <p:pic>
            <p:nvPicPr>
              <p:cNvPr id="298" name="Input penna 297">
                <a:extLst>
                  <a:ext uri="{FF2B5EF4-FFF2-40B4-BE49-F238E27FC236}">
                    <a16:creationId xmlns:a16="http://schemas.microsoft.com/office/drawing/2014/main" id="{2618DDB8-1E37-4738-97B4-F8931DB69954}"/>
                  </a:ext>
                </a:extLst>
              </p:cNvPr>
              <p:cNvPicPr/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2336280" y="5907956"/>
                <a:ext cx="3124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99" name="Input penna 298">
                <a:extLst>
                  <a:ext uri="{FF2B5EF4-FFF2-40B4-BE49-F238E27FC236}">
                    <a16:creationId xmlns:a16="http://schemas.microsoft.com/office/drawing/2014/main" id="{89E7B70D-71F9-4C62-A941-17482C3FD37C}"/>
                  </a:ext>
                </a:extLst>
              </p14:cNvPr>
              <p14:cNvContentPartPr/>
              <p14:nvPr/>
            </p14:nvContentPartPr>
            <p14:xfrm>
              <a:off x="2798520" y="5937476"/>
              <a:ext cx="249480" cy="245880"/>
            </p14:xfrm>
          </p:contentPart>
        </mc:Choice>
        <mc:Fallback xmlns="">
          <p:pic>
            <p:nvPicPr>
              <p:cNvPr id="299" name="Input penna 298">
                <a:extLst>
                  <a:ext uri="{FF2B5EF4-FFF2-40B4-BE49-F238E27FC236}">
                    <a16:creationId xmlns:a16="http://schemas.microsoft.com/office/drawing/2014/main" id="{89E7B70D-71F9-4C62-A941-17482C3FD37C}"/>
                  </a:ext>
                </a:extLst>
              </p:cNvPr>
              <p:cNvPicPr/>
              <p:nvPr/>
            </p:nvPicPr>
            <p:blipFill>
              <a:blip r:embed="rId497"/>
              <a:stretch>
                <a:fillRect/>
              </a:stretch>
            </p:blipFill>
            <p:spPr>
              <a:xfrm>
                <a:off x="2794200" y="5933156"/>
                <a:ext cx="2581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00" name="Input penna 299">
                <a:extLst>
                  <a:ext uri="{FF2B5EF4-FFF2-40B4-BE49-F238E27FC236}">
                    <a16:creationId xmlns:a16="http://schemas.microsoft.com/office/drawing/2014/main" id="{063C6B5C-2175-45F3-A2ED-8E6AC7C66B04}"/>
                  </a:ext>
                </a:extLst>
              </p14:cNvPr>
              <p14:cNvContentPartPr/>
              <p14:nvPr/>
            </p14:nvContentPartPr>
            <p14:xfrm>
              <a:off x="3068520" y="5969156"/>
              <a:ext cx="282960" cy="228240"/>
            </p14:xfrm>
          </p:contentPart>
        </mc:Choice>
        <mc:Fallback xmlns="">
          <p:pic>
            <p:nvPicPr>
              <p:cNvPr id="300" name="Input penna 299">
                <a:extLst>
                  <a:ext uri="{FF2B5EF4-FFF2-40B4-BE49-F238E27FC236}">
                    <a16:creationId xmlns:a16="http://schemas.microsoft.com/office/drawing/2014/main" id="{063C6B5C-2175-45F3-A2ED-8E6AC7C66B04}"/>
                  </a:ext>
                </a:extLst>
              </p:cNvPr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3064200" y="5964836"/>
                <a:ext cx="2916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01" name="Input penna 300">
                <a:extLst>
                  <a:ext uri="{FF2B5EF4-FFF2-40B4-BE49-F238E27FC236}">
                    <a16:creationId xmlns:a16="http://schemas.microsoft.com/office/drawing/2014/main" id="{8D4F1127-28E6-4126-BC9C-6CEAA2960095}"/>
                  </a:ext>
                </a:extLst>
              </p14:cNvPr>
              <p14:cNvContentPartPr/>
              <p14:nvPr/>
            </p14:nvContentPartPr>
            <p14:xfrm>
              <a:off x="3499800" y="5592956"/>
              <a:ext cx="292680" cy="594000"/>
            </p14:xfrm>
          </p:contentPart>
        </mc:Choice>
        <mc:Fallback xmlns="">
          <p:pic>
            <p:nvPicPr>
              <p:cNvPr id="301" name="Input penna 300">
                <a:extLst>
                  <a:ext uri="{FF2B5EF4-FFF2-40B4-BE49-F238E27FC236}">
                    <a16:creationId xmlns:a16="http://schemas.microsoft.com/office/drawing/2014/main" id="{8D4F1127-28E6-4126-BC9C-6CEAA2960095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3495480" y="5588636"/>
                <a:ext cx="30132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302" name="Input penna 301">
                <a:extLst>
                  <a:ext uri="{FF2B5EF4-FFF2-40B4-BE49-F238E27FC236}">
                    <a16:creationId xmlns:a16="http://schemas.microsoft.com/office/drawing/2014/main" id="{13A4030A-0AF6-40F0-9909-F0498BE1C764}"/>
                  </a:ext>
                </a:extLst>
              </p14:cNvPr>
              <p14:cNvContentPartPr/>
              <p14:nvPr/>
            </p14:nvContentPartPr>
            <p14:xfrm>
              <a:off x="3390000" y="5829836"/>
              <a:ext cx="401400" cy="45000"/>
            </p14:xfrm>
          </p:contentPart>
        </mc:Choice>
        <mc:Fallback xmlns="">
          <p:pic>
            <p:nvPicPr>
              <p:cNvPr id="302" name="Input penna 301">
                <a:extLst>
                  <a:ext uri="{FF2B5EF4-FFF2-40B4-BE49-F238E27FC236}">
                    <a16:creationId xmlns:a16="http://schemas.microsoft.com/office/drawing/2014/main" id="{13A4030A-0AF6-40F0-9909-F0498BE1C764}"/>
                  </a:ext>
                </a:extLst>
              </p:cNvPr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3385680" y="5825516"/>
                <a:ext cx="4100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03" name="Input penna 302">
                <a:extLst>
                  <a:ext uri="{FF2B5EF4-FFF2-40B4-BE49-F238E27FC236}">
                    <a16:creationId xmlns:a16="http://schemas.microsoft.com/office/drawing/2014/main" id="{F7757F1F-5399-47A4-BFB9-F7B1DCE550B2}"/>
                  </a:ext>
                </a:extLst>
              </p14:cNvPr>
              <p14:cNvContentPartPr/>
              <p14:nvPr/>
            </p14:nvContentPartPr>
            <p14:xfrm>
              <a:off x="3811200" y="5942876"/>
              <a:ext cx="235800" cy="240840"/>
            </p14:xfrm>
          </p:contentPart>
        </mc:Choice>
        <mc:Fallback xmlns="">
          <p:pic>
            <p:nvPicPr>
              <p:cNvPr id="303" name="Input penna 302">
                <a:extLst>
                  <a:ext uri="{FF2B5EF4-FFF2-40B4-BE49-F238E27FC236}">
                    <a16:creationId xmlns:a16="http://schemas.microsoft.com/office/drawing/2014/main" id="{F7757F1F-5399-47A4-BFB9-F7B1DCE550B2}"/>
                  </a:ext>
                </a:extLst>
              </p:cNvPr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3806880" y="5938556"/>
                <a:ext cx="24444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04" name="Input penna 303">
                <a:extLst>
                  <a:ext uri="{FF2B5EF4-FFF2-40B4-BE49-F238E27FC236}">
                    <a16:creationId xmlns:a16="http://schemas.microsoft.com/office/drawing/2014/main" id="{FB5EC9C2-1B27-433B-A104-0866D7272123}"/>
                  </a:ext>
                </a:extLst>
              </p14:cNvPr>
              <p14:cNvContentPartPr/>
              <p14:nvPr/>
            </p14:nvContentPartPr>
            <p14:xfrm>
              <a:off x="4265520" y="6111356"/>
              <a:ext cx="25200" cy="43200"/>
            </p14:xfrm>
          </p:contentPart>
        </mc:Choice>
        <mc:Fallback xmlns="">
          <p:pic>
            <p:nvPicPr>
              <p:cNvPr id="304" name="Input penna 303">
                <a:extLst>
                  <a:ext uri="{FF2B5EF4-FFF2-40B4-BE49-F238E27FC236}">
                    <a16:creationId xmlns:a16="http://schemas.microsoft.com/office/drawing/2014/main" id="{FB5EC9C2-1B27-433B-A104-0866D7272123}"/>
                  </a:ext>
                </a:extLst>
              </p:cNvPr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4261200" y="6107036"/>
                <a:ext cx="33840" cy="51840"/>
              </a:xfrm>
              <a:prstGeom prst="rect">
                <a:avLst/>
              </a:prstGeom>
            </p:spPr>
          </p:pic>
        </mc:Fallback>
      </mc:AlternateContent>
      <p:pic>
        <p:nvPicPr>
          <p:cNvPr id="228" name="Audio 227">
            <a:hlinkClick r:id="" action="ppaction://media"/>
            <a:extLst>
              <a:ext uri="{FF2B5EF4-FFF2-40B4-BE49-F238E27FC236}">
                <a16:creationId xmlns:a16="http://schemas.microsoft.com/office/drawing/2014/main" id="{77FA9BCD-4B8F-4AA8-BA93-FF8E174AD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3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25"/>
    </mc:Choice>
    <mc:Fallback xmlns="">
      <p:transition spd="slow" advTm="9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" x="11888788" y="3429000"/>
          <p14:tracePt t="373" x="11657013" y="3438525"/>
          <p14:tracePt t="384" x="11244263" y="3459163"/>
          <p14:tracePt t="394" x="10961688" y="3438525"/>
          <p14:tracePt t="396" x="10760075" y="3429000"/>
          <p14:tracePt t="406" x="10648950" y="3419475"/>
          <p14:tracePt t="412" x="10537825" y="3408363"/>
          <p14:tracePt t="421" x="10417175" y="3408363"/>
          <p14:tracePt t="429" x="10215563" y="3408363"/>
          <p14:tracePt t="431" x="10144125" y="3419475"/>
          <p14:tracePt t="445" x="10034588" y="3449638"/>
          <p14:tracePt t="451" x="9752013" y="3540125"/>
          <p14:tracePt t="456" x="9418638" y="3681413"/>
          <p14:tracePt t="462" x="9307513" y="3732213"/>
          <p14:tracePt t="472" x="8994775" y="3873500"/>
          <p14:tracePt t="478" x="8682038" y="3943350"/>
          <p14:tracePt t="486" x="8621713" y="3973513"/>
          <p14:tracePt t="494" x="8389938" y="3983038"/>
          <p14:tracePt t="501" x="8229600" y="3983038"/>
          <p14:tracePt t="506" x="8148638" y="3983038"/>
          <p14:tracePt t="512" x="8058150" y="3973513"/>
          <p14:tracePt t="521" x="7977188" y="3952875"/>
          <p14:tracePt t="531" x="7866063" y="3933825"/>
          <p14:tracePt t="536" x="7815263" y="3922713"/>
          <p14:tracePt t="545" x="7764463" y="3913188"/>
          <p14:tracePt t="551" x="7734300" y="3903663"/>
          <p14:tracePt t="558" x="7724775" y="3903663"/>
          <p14:tracePt t="566" x="7715250" y="3903663"/>
          <p14:tracePt t="571" x="7704138" y="3903663"/>
          <p14:tracePt t="581" x="7694613" y="3903663"/>
          <p14:tracePt t="595" x="7683500" y="3892550"/>
          <p14:tracePt t="616" x="7683500" y="3883025"/>
          <p14:tracePt t="621" x="7683500" y="3862388"/>
          <p14:tracePt t="631" x="7683500" y="3841750"/>
          <p14:tracePt t="21862" x="7573963" y="3873500"/>
          <p14:tracePt t="21866" x="7231063" y="3943350"/>
          <p14:tracePt t="21877" x="7180263" y="3983038"/>
          <p14:tracePt t="21883" x="7069138" y="4044950"/>
          <p14:tracePt t="21896" x="6958013" y="4094163"/>
          <p14:tracePt t="21897" x="6726238" y="4135438"/>
          <p14:tracePt t="21914" x="6594475" y="4144963"/>
          <p14:tracePt t="21921" x="6545263" y="4144963"/>
          <p14:tracePt t="21929" x="6503988" y="4144963"/>
          <p14:tracePt t="21932" x="6443663" y="4124325"/>
          <p14:tracePt t="21945" x="6353175" y="4084638"/>
          <p14:tracePt t="21947" x="6302375" y="4064000"/>
          <p14:tracePt t="21957" x="6242050" y="4044950"/>
          <p14:tracePt t="21962" x="6211888" y="4044950"/>
          <p14:tracePt t="21971" x="6172200" y="4044950"/>
          <p14:tracePt t="21979" x="6111875" y="4044950"/>
          <p14:tracePt t="21987" x="6040438" y="4054475"/>
          <p14:tracePt t="21996" x="5919788" y="4094163"/>
          <p14:tracePt t="22001" x="5778500" y="4154488"/>
          <p14:tracePt t="22007" x="5697538" y="4184650"/>
          <p14:tracePt t="22012" x="5667375" y="4195763"/>
          <p14:tracePt t="22021" x="5637213" y="4225925"/>
          <p14:tracePt t="22029" x="5597525" y="4246563"/>
          <p14:tracePt t="22037" x="5567363" y="4246563"/>
          <p14:tracePt t="22045" x="5546725" y="4246563"/>
          <p14:tracePt t="22051" x="5535613" y="4246563"/>
          <p14:tracePt t="22056" x="5526088" y="4246563"/>
          <p14:tracePt t="22067" x="5516563" y="4235450"/>
          <p14:tracePt t="22071" x="5495925" y="4195763"/>
          <p14:tracePt t="22372" x="5456238" y="4175125"/>
          <p14:tracePt t="22381" x="5384800" y="4154488"/>
          <p14:tracePt t="22391" x="5345113" y="4144963"/>
          <p14:tracePt t="22392" x="5273675" y="4144963"/>
          <p14:tracePt t="22401" x="5162550" y="4144963"/>
          <p14:tracePt t="22406" x="5053013" y="4175125"/>
          <p14:tracePt t="22411" x="4981575" y="4195763"/>
          <p14:tracePt t="22421" x="4860925" y="4225925"/>
          <p14:tracePt t="22427" x="4719638" y="4265613"/>
          <p14:tracePt t="22436" x="4467225" y="4286250"/>
          <p14:tracePt t="22443" x="4356100" y="4295775"/>
          <p14:tracePt t="22451" x="4235450" y="4295775"/>
          <p14:tracePt t="22456" x="4033838" y="4286250"/>
          <p14:tracePt t="22467" x="3871913" y="4246563"/>
          <p14:tracePt t="22471" x="3811588" y="4216400"/>
          <p14:tracePt t="22481" x="3721100" y="4175125"/>
          <p14:tracePt t="22486" x="3640138" y="4135438"/>
          <p14:tracePt t="22493" x="3549650" y="4084638"/>
          <p14:tracePt t="22501" x="3479800" y="4064000"/>
          <p14:tracePt t="22506" x="3398838" y="4054475"/>
          <p14:tracePt t="22516" x="3348038" y="4054475"/>
          <p14:tracePt t="22522" x="3287713" y="4054475"/>
          <p14:tracePt t="22531" x="3176588" y="4084638"/>
          <p14:tracePt t="22537" x="3014663" y="4154488"/>
          <p14:tracePt t="22546" x="2863850" y="4216400"/>
          <p14:tracePt t="22552" x="2782888" y="4256088"/>
          <p14:tracePt t="22561" x="2713038" y="4286250"/>
          <p14:tracePt t="22566" x="2622550" y="4306888"/>
          <p14:tracePt t="22571" x="2520950" y="4306888"/>
          <p14:tracePt t="22581" x="2481263" y="4306888"/>
          <p14:tracePt t="22586" x="2430463" y="4295775"/>
          <p14:tracePt t="22596" x="2400300" y="4265613"/>
          <p14:tracePt t="22601" x="2359025" y="4216400"/>
          <p14:tracePt t="22611" x="2328863" y="4165600"/>
          <p14:tracePt t="22616" x="2309813" y="4135438"/>
          <p14:tracePt t="22627" x="2289175" y="4114800"/>
          <p14:tracePt t="22631" x="2268538" y="4084638"/>
          <p14:tracePt t="22643" x="2249488" y="4054475"/>
          <p14:tracePt t="22646" x="2228850" y="4044950"/>
          <p14:tracePt t="22652" x="2198688" y="4013200"/>
          <p14:tracePt t="22661" x="2178050" y="4013200"/>
          <p14:tracePt t="22666" x="2157413" y="4003675"/>
          <p14:tracePt t="22677" x="2108200" y="3994150"/>
          <p14:tracePt t="22681" x="2057400" y="3994150"/>
          <p14:tracePt t="22693" x="2016125" y="3994150"/>
          <p14:tracePt t="22696" x="1976438" y="3994150"/>
          <p14:tracePt t="22706" x="1946275" y="3994150"/>
          <p14:tracePt t="22711" x="1916113" y="3994150"/>
          <p14:tracePt t="22722" x="1876425" y="3994150"/>
          <p14:tracePt t="22728" x="1844675" y="3994150"/>
          <p14:tracePt t="22731" x="1795463" y="3994150"/>
          <p14:tracePt t="22746" x="1693863" y="3952875"/>
          <p14:tracePt t="22756" x="1643063" y="3922713"/>
          <p14:tracePt t="22762" x="1593850" y="3883025"/>
          <p14:tracePt t="22771" x="1552575" y="3811588"/>
          <p14:tracePt t="22779" x="1533525" y="3751263"/>
          <p14:tracePt t="22787" x="1503363" y="3711575"/>
          <p14:tracePt t="22795" x="1503363" y="3681413"/>
          <p14:tracePt t="22801" x="1492250" y="3651250"/>
          <p14:tracePt t="22806" x="1471613" y="3630613"/>
          <p14:tracePt t="22812" x="1462088" y="3621088"/>
          <p14:tracePt t="22822" x="1441450" y="3600450"/>
          <p14:tracePt t="22829" x="1422400" y="3600450"/>
          <p14:tracePt t="22838" x="1401763" y="3590925"/>
          <p14:tracePt t="22846" x="1392238" y="3590925"/>
          <p14:tracePt t="22852" x="1362075" y="3579813"/>
          <p14:tracePt t="22856" x="1350963" y="3579813"/>
          <p14:tracePt t="22866" x="1341438" y="3579813"/>
          <p14:tracePt t="22871" x="1331913" y="3579813"/>
          <p14:tracePt t="22881" x="1320800" y="3570288"/>
          <p14:tracePt t="22886" x="1300163" y="3560763"/>
          <p14:tracePt t="22895" x="1290638" y="3549650"/>
          <p14:tracePt t="22901" x="1281113" y="3519488"/>
          <p14:tracePt t="22906" x="1281113" y="3489325"/>
          <p14:tracePt t="22916" x="1281113" y="3479800"/>
          <p14:tracePt t="22921" x="1270000" y="3468688"/>
          <p14:tracePt t="22931" x="1260475" y="3438525"/>
          <p14:tracePt t="22947" x="1250950" y="3429000"/>
          <p14:tracePt t="22951" x="1220788" y="3429000"/>
          <p14:tracePt t="22966" x="1209675" y="3429000"/>
          <p14:tracePt t="22981" x="1200150" y="3429000"/>
          <p14:tracePt t="22982" x="1190625" y="3429000"/>
          <p14:tracePt t="23001" x="1179513" y="3429000"/>
          <p14:tracePt t="23031" x="1169988" y="3429000"/>
          <p14:tracePt t="23042" x="1169988" y="3419475"/>
          <p14:tracePt t="23047" x="1160463" y="3419475"/>
          <p14:tracePt t="23051" x="1149350" y="3419475"/>
          <p14:tracePt t="23062" x="1139825" y="3408363"/>
          <p14:tracePt t="23079" x="1109663" y="3408363"/>
          <p14:tracePt t="23081" x="1098550" y="3408363"/>
          <p14:tracePt t="23096" x="1079500" y="3408363"/>
          <p14:tracePt t="23112" x="1068388" y="3408363"/>
          <p14:tracePt t="23176" x="1068388" y="3398838"/>
          <p14:tracePt t="23207" x="1068388" y="3378200"/>
          <p14:tracePt t="23212" x="1079500" y="3378200"/>
          <p14:tracePt t="25052" x="1079500" y="3359150"/>
          <p14:tracePt t="25078" x="1068388" y="3359150"/>
          <p14:tracePt t="25115" x="1058863" y="3359150"/>
          <p14:tracePt t="25123" x="1058863" y="3348038"/>
          <p14:tracePt t="25134" x="1019175" y="3308350"/>
          <p14:tracePt t="25143" x="1008063" y="3278188"/>
          <p14:tracePt t="25148" x="989013" y="3248025"/>
          <p14:tracePt t="25156" x="977900" y="3206750"/>
          <p14:tracePt t="25164" x="968375" y="3197225"/>
          <p14:tracePt t="25171" x="968375" y="3176588"/>
          <p14:tracePt t="25177" x="947738" y="3167063"/>
          <p14:tracePt t="25316" x="938213" y="3167063"/>
          <p14:tracePt t="25366" x="938213" y="3176588"/>
          <p14:tracePt t="25371" x="927100" y="3176588"/>
          <p14:tracePt t="25386" x="927100" y="3187700"/>
          <p14:tracePt t="25401" x="927100" y="3197225"/>
          <p14:tracePt t="25412" x="917575" y="3217863"/>
          <p14:tracePt t="25417" x="917575" y="3236913"/>
          <p14:tracePt t="25427" x="908050" y="3257550"/>
          <p14:tracePt t="25432" x="908050" y="3297238"/>
          <p14:tracePt t="25441" x="896938" y="3317875"/>
          <p14:tracePt t="25449" x="896938" y="3348038"/>
          <p14:tracePt t="25451" x="896938" y="3359150"/>
          <p14:tracePt t="25465" x="896938" y="3368675"/>
          <p14:tracePt t="25467" x="896938" y="3378200"/>
          <p14:tracePt t="25481" x="896938" y="3389313"/>
          <p14:tracePt t="25492" x="896938" y="3408363"/>
          <p14:tracePt t="25497" x="896938" y="3419475"/>
          <p14:tracePt t="25506" x="908050" y="3429000"/>
          <p14:tracePt t="25517" x="908050" y="3438525"/>
          <p14:tracePt t="25527" x="917575" y="3449638"/>
          <p14:tracePt t="25532" x="917575" y="3459163"/>
          <p14:tracePt t="25549" x="917575" y="3468688"/>
          <p14:tracePt t="25556" x="927100" y="3479800"/>
          <p14:tracePt t="25578" x="938213" y="3489325"/>
          <p14:tracePt t="25612" x="938213" y="3498850"/>
          <p14:tracePt t="25672" x="947738" y="3498850"/>
          <p14:tracePt t="25687" x="957263" y="3498850"/>
          <p14:tracePt t="25702" x="968375" y="3498850"/>
          <p14:tracePt t="25708" x="977900" y="3498850"/>
          <p14:tracePt t="25717" x="998538" y="3498850"/>
          <p14:tracePt t="25721" x="1028700" y="3498850"/>
          <p14:tracePt t="25732" x="1058863" y="3489325"/>
          <p14:tracePt t="25736" x="1089025" y="3489325"/>
          <p14:tracePt t="25749" x="1109663" y="3489325"/>
          <p14:tracePt t="25751" x="1139825" y="3489325"/>
          <p14:tracePt t="25765" x="1169988" y="3489325"/>
          <p14:tracePt t="25767" x="1200150" y="3489325"/>
          <p14:tracePt t="25771" x="1250950" y="3489325"/>
          <p14:tracePt t="25782" x="1311275" y="3489325"/>
          <p14:tracePt t="25786" x="1411288" y="3489325"/>
          <p14:tracePt t="25798" x="1462088" y="3498850"/>
          <p14:tracePt t="25801" x="1492250" y="3498850"/>
          <p14:tracePt t="25816" x="1543050" y="3509963"/>
          <p14:tracePt t="25827" x="1552575" y="3519488"/>
          <p14:tracePt t="25832" x="1573213" y="3519488"/>
          <p14:tracePt t="25841" x="1593850" y="3519488"/>
          <p14:tracePt t="26094" x="1573213" y="3509963"/>
          <p14:tracePt t="26103" x="1503363" y="3489325"/>
          <p14:tracePt t="26109" x="1462088" y="3468688"/>
          <p14:tracePt t="26119" x="1431925" y="3468688"/>
          <p14:tracePt t="26122" x="1392238" y="3459163"/>
          <p14:tracePt t="26137" x="1341438" y="3438525"/>
          <p14:tracePt t="26153" x="1290638" y="3419475"/>
          <p14:tracePt t="26169" x="1220788" y="3378200"/>
          <p14:tracePt t="26173" x="1179513" y="3368675"/>
          <p14:tracePt t="26187" x="1128713" y="3348038"/>
          <p14:tracePt t="26201" x="1089025" y="3338513"/>
          <p14:tracePt t="26216" x="1079500" y="3338513"/>
          <p14:tracePt t="26251" x="1068388" y="3338513"/>
          <p14:tracePt t="26326" x="1049338" y="3338513"/>
          <p14:tracePt t="26581" x="1049338" y="3348038"/>
          <p14:tracePt t="26602" x="1068388" y="3389313"/>
          <p14:tracePt t="26613" x="1098550" y="3459163"/>
          <p14:tracePt t="26618" x="1149350" y="3690938"/>
          <p14:tracePt t="26625" x="1179513" y="3802063"/>
          <p14:tracePt t="26634" x="1209675" y="3922713"/>
          <p14:tracePt t="26640" x="1220788" y="3994150"/>
          <p14:tracePt t="26651" x="1220788" y="4105275"/>
          <p14:tracePt t="26661" x="1220788" y="4135438"/>
          <p14:tracePt t="26676" x="1209675" y="4144963"/>
          <p14:tracePt t="26691" x="1179513" y="4124325"/>
          <p14:tracePt t="26702" x="1128713" y="3943350"/>
          <p14:tracePt t="26711" x="1128713" y="3762375"/>
          <p14:tracePt t="26721" x="1128713" y="3540125"/>
          <p14:tracePt t="26726" x="1128713" y="3489325"/>
          <p14:tracePt t="26733" x="1139825" y="3438525"/>
          <p14:tracePt t="26756" x="1160463" y="3438525"/>
          <p14:tracePt t="26761" x="1220788" y="3509963"/>
          <p14:tracePt t="26770" x="1320800" y="3751263"/>
          <p14:tracePt t="26776" x="1350963" y="3873500"/>
          <p14:tracePt t="26783" x="1350963" y="4003675"/>
          <p14:tracePt t="26791" x="1350963" y="4175125"/>
          <p14:tracePt t="26801" x="1341438" y="4225925"/>
          <p14:tracePt t="26806" x="1320800" y="4265613"/>
          <p14:tracePt t="26811" x="1300163" y="4295775"/>
          <p14:tracePt t="26820" x="1290638" y="4306888"/>
          <p14:tracePt t="26826" x="1270000" y="4306888"/>
          <p14:tracePt t="26835" x="1169988" y="4256088"/>
          <p14:tracePt t="26841" x="1068388" y="4084638"/>
          <p14:tracePt t="26851" x="989013" y="3952875"/>
          <p14:tracePt t="26856" x="927100" y="3600450"/>
          <p14:tracePt t="26861" x="908050" y="3217863"/>
          <p14:tracePt t="26870" x="908050" y="3106738"/>
          <p14:tracePt t="26883" x="908050" y="2954338"/>
          <p14:tracePt t="26886" x="917575" y="2924175"/>
          <p14:tracePt t="26914" x="938213" y="2944813"/>
          <p14:tracePt t="26919" x="1008063" y="3065463"/>
          <p14:tracePt t="26921" x="1079500" y="3227388"/>
          <p14:tracePt t="26933" x="1190625" y="3560763"/>
          <p14:tracePt t="26935" x="1209675" y="3660775"/>
          <p14:tracePt t="26951" x="1260475" y="3913188"/>
          <p14:tracePt t="26961" x="1260475" y="3933825"/>
          <p14:tracePt t="26966" x="1250950" y="3952875"/>
          <p14:tracePt t="26971" x="1239838" y="3963988"/>
          <p14:tracePt t="26983" x="1230313" y="3963988"/>
          <p14:tracePt t="26986" x="1200150" y="3943350"/>
          <p14:tracePt t="27001" x="1089025" y="3711575"/>
          <p14:tracePt t="27011" x="1058863" y="3459163"/>
          <p14:tracePt t="27016" x="1058863" y="3308350"/>
          <p14:tracePt t="27026" x="1058863" y="3248025"/>
          <p14:tracePt t="27033" x="1058863" y="3197225"/>
          <p14:tracePt t="27041" x="1068388" y="3187700"/>
          <p14:tracePt t="27050" x="1079500" y="3187700"/>
          <p14:tracePt t="27061" x="1149350" y="3217863"/>
          <p14:tracePt t="27066" x="1200150" y="3287713"/>
          <p14:tracePt t="27076" x="1300163" y="3438525"/>
          <p14:tracePt t="27083" x="1320800" y="3519488"/>
          <p14:tracePt t="27091" x="1331913" y="3630613"/>
          <p14:tracePt t="27100" x="1331913" y="3681413"/>
          <p14:tracePt t="27106" x="1331913" y="3711575"/>
          <p14:tracePt t="27111" x="1331913" y="3732213"/>
          <p14:tracePt t="27126" x="1331913" y="3741738"/>
          <p14:tracePt t="27140" x="1311275" y="3732213"/>
          <p14:tracePt t="27150" x="1281113" y="3630613"/>
          <p14:tracePt t="27156" x="1250950" y="3560763"/>
          <p14:tracePt t="27161" x="1239838" y="3468688"/>
          <p14:tracePt t="27171" x="1239838" y="3438525"/>
          <p14:tracePt t="27176" x="1239838" y="3419475"/>
          <p14:tracePt t="27186" x="1239838" y="3408363"/>
          <p14:tracePt t="27221" x="1239838" y="3419475"/>
          <p14:tracePt t="27236" x="1239838" y="3429000"/>
          <p14:tracePt t="27240" x="1239838" y="3438525"/>
          <p14:tracePt t="27256" x="1230313" y="3438525"/>
          <p14:tracePt t="28403" x="1260475" y="3438525"/>
          <p14:tracePt t="28414" x="1341438" y="3438525"/>
          <p14:tracePt t="28421" x="1362075" y="3438525"/>
          <p14:tracePt t="28427" x="1411288" y="3438525"/>
          <p14:tracePt t="28437" x="1462088" y="3438525"/>
          <p14:tracePt t="28444" x="1522413" y="3429000"/>
          <p14:tracePt t="28454" x="1612900" y="3408363"/>
          <p14:tracePt t="28457" x="1673225" y="3389313"/>
          <p14:tracePt t="28467" x="1774825" y="3338513"/>
          <p14:tracePt t="28470" x="1835150" y="3297238"/>
          <p14:tracePt t="28484" x="2066925" y="3187700"/>
          <p14:tracePt t="28486" x="2228850" y="3136900"/>
          <p14:tracePt t="28491" x="2339975" y="3125788"/>
          <p14:tracePt t="28501" x="2460625" y="3125788"/>
          <p14:tracePt t="28506" x="2713038" y="3155950"/>
          <p14:tracePt t="28517" x="2833688" y="3176588"/>
          <p14:tracePt t="28520" x="2935288" y="3227388"/>
          <p14:tracePt t="28533" x="2995613" y="3257550"/>
          <p14:tracePt t="28536" x="3035300" y="3278188"/>
          <p14:tracePt t="28551" x="3106738" y="3348038"/>
          <p14:tracePt t="28560" x="3125788" y="3359150"/>
          <p14:tracePt t="28567" x="3136900" y="3368675"/>
          <p14:tracePt t="28571" x="3146425" y="3368675"/>
          <p14:tracePt t="28584" x="3155950" y="3368675"/>
          <p14:tracePt t="28586" x="3167063" y="3368675"/>
          <p14:tracePt t="28601" x="3176588" y="3368675"/>
          <p14:tracePt t="28611" x="3206750" y="3348038"/>
          <p14:tracePt t="28617" x="3267075" y="3308350"/>
          <p14:tracePt t="28626" x="3297238" y="3278188"/>
          <p14:tracePt t="28633" x="3327400" y="3257550"/>
          <p14:tracePt t="28640" x="3368675" y="3257550"/>
          <p14:tracePt t="28646" x="3417888" y="3257550"/>
          <p14:tracePt t="28651" x="3479800" y="3257550"/>
          <p14:tracePt t="28661" x="3570288" y="3287713"/>
          <p14:tracePt t="28667" x="3619500" y="3297238"/>
          <p14:tracePt t="28676" x="3651250" y="3317875"/>
          <p14:tracePt t="28684" x="3670300" y="3338513"/>
          <p14:tracePt t="28701" x="3670300" y="3348038"/>
          <p14:tracePt t="28771" x="3681413" y="3348038"/>
          <p14:tracePt t="28787" x="3700463" y="3348038"/>
          <p14:tracePt t="28807" x="3711575" y="3348038"/>
          <p14:tracePt t="28882" x="3721100" y="3348038"/>
          <p14:tracePt t="28902" x="3721100" y="3359150"/>
          <p14:tracePt t="28941" x="3721100" y="3368675"/>
          <p14:tracePt t="28966" x="3771900" y="3600450"/>
          <p14:tracePt t="31001" x="3781425" y="3560763"/>
          <p14:tracePt t="31012" x="3790950" y="3489325"/>
          <p14:tracePt t="31025" x="3802063" y="3398838"/>
          <p14:tracePt t="31032" x="3802063" y="3368675"/>
          <p14:tracePt t="31040" x="3802063" y="3338513"/>
          <p14:tracePt t="31046" x="3802063" y="3317875"/>
          <p14:tracePt t="31287" x="3811588" y="3317875"/>
          <p14:tracePt t="31294" x="3841750" y="3317875"/>
          <p14:tracePt t="31303" x="3892550" y="3317875"/>
          <p14:tracePt t="31312" x="3932238" y="3317875"/>
          <p14:tracePt t="31322" x="3983038" y="3317875"/>
          <p14:tracePt t="31335" x="4003675" y="3317875"/>
          <p14:tracePt t="31356" x="4013200" y="3317875"/>
          <p14:tracePt t="31402" x="4024313" y="3317875"/>
          <p14:tracePt t="31413" x="4033838" y="3317875"/>
          <p14:tracePt t="31421" x="4043363" y="3317875"/>
          <p14:tracePt t="31431" x="4054475" y="3317875"/>
          <p14:tracePt t="31447" x="4064000" y="3317875"/>
          <p14:tracePt t="31453" x="4073525" y="3317875"/>
          <p14:tracePt t="31461" x="4084638" y="3317875"/>
          <p14:tracePt t="31471" x="4103688" y="3317875"/>
          <p14:tracePt t="31477" x="4114800" y="3317875"/>
          <p14:tracePt t="31491" x="4133850" y="3317875"/>
          <p14:tracePt t="31503" x="4154488" y="3317875"/>
          <p14:tracePt t="31577" x="4165600" y="3317875"/>
          <p14:tracePt t="31602" x="4184650" y="3317875"/>
          <p14:tracePt t="31609" x="4275138" y="3297238"/>
          <p14:tracePt t="31617" x="4305300" y="3297238"/>
          <p14:tracePt t="31628" x="4376738" y="3297238"/>
          <p14:tracePt t="31637" x="4397375" y="3297238"/>
          <p14:tracePt t="31640" x="4416425" y="3297238"/>
          <p14:tracePt t="31653" x="4427538" y="3297238"/>
          <p14:tracePt t="31656" x="4437063" y="3297238"/>
          <p14:tracePt t="31660" x="4446588" y="3297238"/>
          <p14:tracePt t="31671" x="4457700" y="3297238"/>
          <p14:tracePt t="31752" x="4467225" y="3297238"/>
          <p14:tracePt t="31782" x="4467225" y="3308350"/>
          <p14:tracePt t="32439" x="4416425" y="3308350"/>
          <p14:tracePt t="32446" x="4337050" y="3317875"/>
          <p14:tracePt t="32454" x="4225925" y="3348038"/>
          <p14:tracePt t="32462" x="3771900" y="3398838"/>
          <p14:tracePt t="32472" x="3660775" y="3449638"/>
          <p14:tracePt t="32477" x="3327400" y="3468688"/>
          <p14:tracePt t="32488" x="3014663" y="3509963"/>
          <p14:tracePt t="32491" x="2903538" y="3519488"/>
          <p14:tracePt t="32503" x="2622550" y="3519488"/>
          <p14:tracePt t="32506" x="2470150" y="3530600"/>
          <p14:tracePt t="32518" x="2409825" y="3530600"/>
          <p14:tracePt t="32520" x="2268538" y="3519488"/>
          <p14:tracePt t="32530" x="2168525" y="3519488"/>
          <p14:tracePt t="32536" x="2047875" y="3489325"/>
          <p14:tracePt t="32540" x="1985963" y="3489325"/>
          <p14:tracePt t="32551" x="1936750" y="3489325"/>
          <p14:tracePt t="32556" x="1876425" y="3489325"/>
          <p14:tracePt t="32569" x="1814513" y="3489325"/>
          <p14:tracePt t="32570" x="1735138" y="3489325"/>
          <p14:tracePt t="32580" x="1624013" y="3489325"/>
          <p14:tracePt t="32586" x="1582738" y="3489325"/>
          <p14:tracePt t="32596" x="1533525" y="3489325"/>
          <p14:tracePt t="32602" x="1512888" y="3489325"/>
          <p14:tracePt t="32619" x="1503363" y="3489325"/>
          <p14:tracePt t="32620" x="1492250" y="3489325"/>
          <p14:tracePt t="32630" x="1482725" y="3489325"/>
          <p14:tracePt t="32636" x="1482725" y="3479800"/>
          <p14:tracePt t="32652" x="1482725" y="3468688"/>
          <p14:tracePt t="32887" x="1492250" y="3459163"/>
          <p14:tracePt t="32894" x="1603375" y="3429000"/>
          <p14:tracePt t="32904" x="1724025" y="3389313"/>
          <p14:tracePt t="32917" x="1825625" y="3389313"/>
          <p14:tracePt t="32920" x="1916113" y="3389313"/>
          <p14:tracePt t="32922" x="2138363" y="3449638"/>
          <p14:tracePt t="32930" x="2309813" y="3530600"/>
          <p14:tracePt t="32937" x="2409825" y="3560763"/>
          <p14:tracePt t="32940" x="2520950" y="3621088"/>
          <p14:tracePt t="32953" x="2813050" y="3681413"/>
          <p14:tracePt t="32956" x="2914650" y="3711575"/>
          <p14:tracePt t="32972" x="3106738" y="3751263"/>
          <p14:tracePt t="32980" x="3317875" y="3762375"/>
          <p14:tracePt t="32988" x="3459163" y="3762375"/>
          <p14:tracePt t="32996" x="3529013" y="3762375"/>
          <p14:tracePt t="33004" x="3640138" y="3741738"/>
          <p14:tracePt t="33011" x="3751263" y="3711575"/>
          <p14:tracePt t="33021" x="3902075" y="3681413"/>
          <p14:tracePt t="33030" x="3932238" y="3681413"/>
          <p14:tracePt t="33037" x="3952875" y="3681413"/>
          <p14:tracePt t="33046" x="3962400" y="3681413"/>
          <p14:tracePt t="33054" x="3994150" y="3681413"/>
          <p14:tracePt t="33060" x="4024313" y="3681413"/>
          <p14:tracePt t="33072" x="4033838" y="3690938"/>
          <p14:tracePt t="33076" x="4064000" y="3702050"/>
          <p14:tracePt t="33080" x="4094163" y="3711575"/>
          <p14:tracePt t="33091" x="4154488" y="3732213"/>
          <p14:tracePt t="33096" x="4214813" y="3732213"/>
          <p14:tracePt t="33104" x="4256088" y="3732213"/>
          <p14:tracePt t="33110" x="4286250" y="3732213"/>
          <p14:tracePt t="33121" x="4337050" y="3702050"/>
          <p14:tracePt t="33126" x="4356100" y="3681413"/>
          <p14:tracePt t="33130" x="4367213" y="3670300"/>
          <p14:tracePt t="33141" x="4376738" y="3660775"/>
          <p14:tracePt t="33368" x="4467225" y="3640138"/>
          <p14:tracePt t="33376" x="4710113" y="3579813"/>
          <p14:tracePt t="33385" x="4770438" y="3540125"/>
          <p14:tracePt t="33388" x="4900613" y="3429000"/>
          <p14:tracePt t="33397" x="5284788" y="3187700"/>
          <p14:tracePt t="33407" x="5395913" y="3136900"/>
          <p14:tracePt t="33411" x="5495925" y="3106738"/>
          <p14:tracePt t="33422" x="5707063" y="3055938"/>
          <p14:tracePt t="33431" x="5980113" y="3035300"/>
          <p14:tracePt t="33438" x="6030913" y="3035300"/>
          <p14:tracePt t="33447" x="6121400" y="3035300"/>
          <p14:tracePt t="33454" x="6181725" y="3055938"/>
          <p14:tracePt t="33461" x="6292850" y="3095625"/>
          <p14:tracePt t="33471" x="6323013" y="3125788"/>
          <p14:tracePt t="33477" x="6373813" y="3155950"/>
          <p14:tracePt t="33481" x="6383338" y="3176588"/>
          <p14:tracePt t="33492" x="6403975" y="3197225"/>
          <p14:tracePt t="33520" x="6413500" y="3197225"/>
          <p14:tracePt t="33541" x="6423025" y="3197225"/>
          <p14:tracePt t="33557" x="6423025" y="3187700"/>
          <p14:tracePt t="33561" x="6454775" y="3187700"/>
          <p14:tracePt t="33571" x="6484938" y="3176588"/>
          <p14:tracePt t="33576" x="6524625" y="3187700"/>
          <p14:tracePt t="33581" x="6564313" y="3197225"/>
          <p14:tracePt t="33591" x="6615113" y="3217863"/>
          <p14:tracePt t="33597" x="6665913" y="3248025"/>
          <p14:tracePt t="33607" x="6765925" y="3287713"/>
          <p14:tracePt t="33611" x="6777038" y="3308350"/>
          <p14:tracePt t="33623" x="6816725" y="3317875"/>
          <p14:tracePt t="33626" x="6816725" y="3338513"/>
          <p14:tracePt t="33642" x="6816725" y="3348038"/>
          <p14:tracePt t="33655" x="6816725" y="3359150"/>
          <p14:tracePt t="33657" x="6816725" y="3368675"/>
          <p14:tracePt t="33673" x="6816725" y="3378200"/>
          <p14:tracePt t="33707" x="6816725" y="3389313"/>
          <p14:tracePt t="33711" x="6816725" y="3398838"/>
          <p14:tracePt t="33723" x="6827838" y="3408363"/>
          <p14:tracePt t="33730" x="6837363" y="3419475"/>
          <p14:tracePt t="33737" x="6837363" y="3429000"/>
          <p14:tracePt t="33740" x="6837363" y="3438525"/>
          <p14:tracePt t="33755" x="6837363" y="3449638"/>
          <p14:tracePt t="33871" x="6846888" y="3449638"/>
          <p14:tracePt t="34123" x="6858000" y="3449638"/>
          <p14:tracePt t="34133" x="6877050" y="3449638"/>
          <p14:tracePt t="34143" x="6897688" y="3449638"/>
          <p14:tracePt t="34153" x="6927850" y="3449638"/>
          <p14:tracePt t="34161" x="6967538" y="3449638"/>
          <p14:tracePt t="34175" x="7099300" y="3449638"/>
          <p14:tracePt t="34181" x="7189788" y="3449638"/>
          <p14:tracePt t="34188" x="7231063" y="3449638"/>
          <p14:tracePt t="34190" x="7280275" y="3449638"/>
          <p14:tracePt t="34203" x="7300913" y="3449638"/>
          <p14:tracePt t="34210" x="7331075" y="3449638"/>
          <p14:tracePt t="34217" x="7351713" y="3449638"/>
          <p14:tracePt t="34220" x="7361238" y="3449638"/>
          <p14:tracePt t="34230" x="7391400" y="3438525"/>
          <p14:tracePt t="34237" x="7412038" y="3438525"/>
          <p14:tracePt t="34246" x="7421563" y="3429000"/>
          <p14:tracePt t="34253" x="7462838" y="3419475"/>
          <p14:tracePt t="34260" x="7481888" y="3419475"/>
          <p14:tracePt t="34266" x="7502525" y="3419475"/>
          <p14:tracePt t="34271" x="7523163" y="3419475"/>
          <p14:tracePt t="34280" x="7543800" y="3419475"/>
          <p14:tracePt t="34290" x="7553325" y="3419475"/>
          <p14:tracePt t="34296" x="7573963" y="3429000"/>
          <p14:tracePt t="34302" x="7583488" y="3449638"/>
          <p14:tracePt t="34310" x="7593013" y="3479800"/>
          <p14:tracePt t="34317" x="7613650" y="3498850"/>
          <p14:tracePt t="34326" x="7613650" y="3519488"/>
          <p14:tracePt t="34330" x="7613650" y="3549650"/>
          <p14:tracePt t="34340" x="7613650" y="3560763"/>
          <p14:tracePt t="34356" x="7613650" y="3570288"/>
          <p14:tracePt t="34361" x="7613650" y="3579813"/>
          <p14:tracePt t="34602" x="7634288" y="3560763"/>
          <p14:tracePt t="34611" x="7634288" y="3540125"/>
          <p14:tracePt t="34619" x="7634288" y="3530600"/>
          <p14:tracePt t="34624" x="7634288" y="3519488"/>
          <p14:tracePt t="34693" x="7634288" y="3530600"/>
          <p14:tracePt t="34699" x="7634288" y="3540125"/>
          <p14:tracePt t="34709" x="7634288" y="3549650"/>
          <p14:tracePt t="34711" x="7634288" y="3570288"/>
          <p14:tracePt t="34725" x="7634288" y="3579813"/>
          <p14:tracePt t="34727" x="7623175" y="3579813"/>
          <p14:tracePt t="34731" x="7623175" y="3590925"/>
          <p14:tracePt t="34741" x="7613650" y="3600450"/>
          <p14:tracePt t="34747" x="7593013" y="3600450"/>
          <p14:tracePt t="34757" x="7543800" y="3590925"/>
          <p14:tracePt t="34762" x="7421563" y="3530600"/>
          <p14:tracePt t="34772" x="7291388" y="3479800"/>
          <p14:tracePt t="34778" x="7250113" y="3449638"/>
          <p14:tracePt t="34781" x="7170738" y="3389313"/>
          <p14:tracePt t="34791" x="7099300" y="3359150"/>
          <p14:tracePt t="34796" x="7038975" y="3327400"/>
          <p14:tracePt t="34807" x="6927850" y="3308350"/>
          <p14:tracePt t="34810" x="6786563" y="3308350"/>
          <p14:tracePt t="34821" x="6675438" y="3338513"/>
          <p14:tracePt t="34826" x="6564313" y="3389313"/>
          <p14:tracePt t="34830" x="6332538" y="3519488"/>
          <p14:tracePt t="34840" x="5949950" y="3630613"/>
          <p14:tracePt t="34852" x="5768975" y="3732213"/>
          <p14:tracePt t="34856" x="5243513" y="3883025"/>
          <p14:tracePt t="34860" x="4891088" y="3994150"/>
          <p14:tracePt t="34870" x="4467225" y="4054475"/>
          <p14:tracePt t="34877" x="4054475" y="4064000"/>
          <p14:tracePt t="34886" x="3609975" y="4054475"/>
          <p14:tracePt t="34890" x="3206750" y="3983038"/>
          <p14:tracePt t="34904" x="2854325" y="3862388"/>
          <p14:tracePt t="34906" x="2481263" y="3711575"/>
          <p14:tracePt t="34910" x="2390775" y="3670300"/>
          <p14:tracePt t="34920" x="2108200" y="3570288"/>
          <p14:tracePt t="34930" x="1997075" y="3498850"/>
          <p14:tracePt t="34937" x="1865313" y="3359150"/>
          <p14:tracePt t="34940" x="1795463" y="3257550"/>
          <p14:tracePt t="34951" x="1754188" y="3197225"/>
          <p14:tracePt t="34956" x="1704975" y="3155950"/>
          <p14:tracePt t="34966" x="1684338" y="3125788"/>
          <p14:tracePt t="34970" x="1663700" y="3106738"/>
          <p14:tracePt t="34980" x="1643063" y="3106738"/>
          <p14:tracePt t="34990" x="1633538" y="3106738"/>
          <p14:tracePt t="35016" x="1624013" y="3106738"/>
          <p14:tracePt t="35020" x="1603375" y="3106738"/>
          <p14:tracePt t="35030" x="1573213" y="3106738"/>
          <p14:tracePt t="35037" x="1552575" y="3116263"/>
          <p14:tracePt t="35046" x="1533525" y="3125788"/>
          <p14:tracePt t="35051" x="1503363" y="3136900"/>
          <p14:tracePt t="35061" x="1492250" y="3146425"/>
          <p14:tracePt t="35066" x="1471613" y="3146425"/>
          <p14:tracePt t="35070" x="1462088" y="3146425"/>
          <p14:tracePt t="35080" x="1452563" y="3146425"/>
          <p14:tracePt t="35090" x="1441450" y="3146425"/>
          <p14:tracePt t="35096" x="1431925" y="3146425"/>
          <p14:tracePt t="35110" x="1422400" y="3146425"/>
          <p14:tracePt t="35116" x="1411288" y="3136900"/>
          <p14:tracePt t="35126" x="1411288" y="3125788"/>
          <p14:tracePt t="35131" x="1411288" y="3106738"/>
          <p14:tracePt t="35140" x="1411288" y="3095625"/>
          <p14:tracePt t="35146" x="1411288" y="3086100"/>
          <p14:tracePt t="35190" x="1411288" y="3095625"/>
          <p14:tracePt t="35196" x="1422400" y="3106738"/>
          <p14:tracePt t="35206" x="1431925" y="3116263"/>
          <p14:tracePt t="35210" x="1452563" y="3125788"/>
          <p14:tracePt t="35220" x="1471613" y="3136900"/>
          <p14:tracePt t="35226" x="1482725" y="3155950"/>
          <p14:tracePt t="35230" x="1492250" y="3155950"/>
          <p14:tracePt t="35240" x="1492250" y="3167063"/>
          <p14:tracePt t="35277" x="1503363" y="3167063"/>
          <p14:tracePt t="35290" x="1512888" y="3176588"/>
          <p14:tracePt t="35300" x="1522413" y="3176588"/>
          <p14:tracePt t="35306" x="1533525" y="3176588"/>
          <p14:tracePt t="35310" x="1563688" y="3176588"/>
          <p14:tracePt t="35320" x="1612900" y="3176588"/>
          <p14:tracePt t="35326" x="1643063" y="3187700"/>
          <p14:tracePt t="35337" x="1663700" y="3197225"/>
          <p14:tracePt t="35340" x="1673225" y="3197225"/>
          <p14:tracePt t="35407" x="1673225" y="3206750"/>
          <p14:tracePt t="35432" x="1673225" y="3217863"/>
          <p14:tracePt t="35440" x="1684338" y="3217863"/>
          <p14:tracePt t="35449" x="1693863" y="3217863"/>
          <p14:tracePt t="35461" x="1693863" y="3227388"/>
          <p14:tracePt t="35517" x="1704975" y="3236913"/>
          <p14:tracePt t="35527" x="1704975" y="3257550"/>
          <p14:tracePt t="40712" x="1784350" y="3248025"/>
          <p14:tracePt t="40718" x="1825625" y="3236913"/>
          <p14:tracePt t="40731" x="1844675" y="3236913"/>
          <p14:tracePt t="40733" x="1865313" y="3236913"/>
          <p14:tracePt t="40739" x="1885950" y="3248025"/>
          <p14:tracePt t="40749" x="1885950" y="3257550"/>
          <p14:tracePt t="40760" x="1885950" y="3267075"/>
          <p14:tracePt t="40767" x="1895475" y="3278188"/>
          <p14:tracePt t="40776" x="1895475" y="3287713"/>
          <p14:tracePt t="40780" x="1895475" y="3297238"/>
          <p14:tracePt t="40796" x="1895475" y="3317875"/>
          <p14:tracePt t="40810" x="1895475" y="3327400"/>
          <p14:tracePt t="40816" x="1906588" y="3338513"/>
          <p14:tracePt t="40830" x="1906588" y="3348038"/>
          <p14:tracePt t="40840" x="1906588" y="3359150"/>
          <p14:tracePt t="40898" x="1895475" y="3359150"/>
          <p14:tracePt t="40911" x="1885950" y="3359150"/>
          <p14:tracePt t="40922" x="1865313" y="3359150"/>
          <p14:tracePt t="40929" x="1825625" y="3359150"/>
          <p14:tracePt t="40937" x="1714500" y="3359150"/>
          <p14:tracePt t="40943" x="1643063" y="3368675"/>
          <p14:tracePt t="40951" x="1573213" y="3378200"/>
          <p14:tracePt t="40960" x="1492250" y="3378200"/>
          <p14:tracePt t="40967" x="1371600" y="3378200"/>
          <p14:tracePt t="40971" x="1250950" y="3378200"/>
          <p14:tracePt t="40977" x="1179513" y="3368675"/>
          <p14:tracePt t="40987" x="1139825" y="3359150"/>
          <p14:tracePt t="40993" x="1119188" y="3359150"/>
          <p14:tracePt t="41001" x="1089025" y="3348038"/>
          <p14:tracePt t="41010" x="1068388" y="3348038"/>
          <p14:tracePt t="41021" x="1058863" y="3348038"/>
          <p14:tracePt t="41031" x="1058863" y="3359150"/>
          <p14:tracePt t="41037" x="1049338" y="3359150"/>
          <p14:tracePt t="41047" x="1038225" y="3368675"/>
          <p14:tracePt t="41051" x="1028700" y="3389313"/>
          <p14:tracePt t="41068" x="1019175" y="3398838"/>
          <p14:tracePt t="41071" x="1019175" y="3408363"/>
          <p14:tracePt t="41087" x="1019175" y="3419475"/>
          <p14:tracePt t="41097" x="1008063" y="3419475"/>
          <p14:tracePt t="41278" x="1008063" y="3429000"/>
          <p14:tracePt t="41949" x="998538" y="3419475"/>
          <p14:tracePt t="41961" x="989013" y="3389313"/>
          <p14:tracePt t="41969" x="977900" y="3389313"/>
          <p14:tracePt t="43179" x="989013" y="3389313"/>
          <p14:tracePt t="43187" x="998538" y="3389313"/>
          <p14:tracePt t="43198" x="998538" y="3398838"/>
          <p14:tracePt t="43276" x="1019175" y="3398838"/>
          <p14:tracePt t="43280" x="1028700" y="3398838"/>
          <p14:tracePt t="43291" x="1049338" y="3398838"/>
          <p14:tracePt t="43296" x="1068388" y="3419475"/>
          <p14:tracePt t="43310" x="1119188" y="3449638"/>
          <p14:tracePt t="43320" x="1169988" y="3459163"/>
          <p14:tracePt t="43327" x="1200150" y="3468688"/>
          <p14:tracePt t="43337" x="1239838" y="3479800"/>
          <p14:tracePt t="43343" x="1270000" y="3489325"/>
          <p14:tracePt t="43346" x="1290638" y="3489325"/>
          <p14:tracePt t="43357" x="1300163" y="3489325"/>
          <p14:tracePt t="43361" x="1320800" y="3489325"/>
          <p14:tracePt t="43370" x="1341438" y="3479800"/>
          <p14:tracePt t="43377" x="1350963" y="3468688"/>
          <p14:tracePt t="43386" x="1362075" y="3468688"/>
          <p14:tracePt t="43400" x="1371600" y="3468688"/>
          <p14:tracePt t="43407" x="1381125" y="3468688"/>
          <p14:tracePt t="43416" x="1392238" y="3468688"/>
          <p14:tracePt t="43420" x="1411288" y="3468688"/>
          <p14:tracePt t="43427" x="1422400" y="3468688"/>
          <p14:tracePt t="43436" x="1462088" y="3479800"/>
          <p14:tracePt t="43442" x="1482725" y="3489325"/>
          <p14:tracePt t="43450" x="1503363" y="3509963"/>
          <p14:tracePt t="43456" x="1512888" y="3530600"/>
          <p14:tracePt t="43466" x="1543050" y="3540125"/>
          <p14:tracePt t="43470" x="1552575" y="3540125"/>
          <p14:tracePt t="43480" x="1552575" y="3549650"/>
          <p14:tracePt t="43598" x="1552575" y="3560763"/>
          <p14:tracePt t="48522" x="1533525" y="3540125"/>
          <p14:tracePt t="48531" x="1462088" y="3449638"/>
          <p14:tracePt t="48543" x="1441450" y="3438525"/>
          <p14:tracePt t="48553" x="1441450" y="3429000"/>
          <p14:tracePt t="48556" x="1431925" y="3429000"/>
          <p14:tracePt t="48575" x="1441450" y="3429000"/>
          <p14:tracePt t="48586" x="1503363" y="3429000"/>
          <p14:tracePt t="48591" x="1543050" y="3429000"/>
          <p14:tracePt t="48601" x="1593850" y="3419475"/>
          <p14:tracePt t="48606" x="1643063" y="3408363"/>
          <p14:tracePt t="48615" x="1663700" y="3408363"/>
          <p14:tracePt t="48620" x="1684338" y="3408363"/>
          <p14:tracePt t="48626" x="1693863" y="3408363"/>
          <p14:tracePt t="48636" x="1714500" y="3408363"/>
          <p14:tracePt t="48641" x="1724025" y="3398838"/>
          <p14:tracePt t="48651" x="1735138" y="3398838"/>
          <p14:tracePt t="48656" x="1744663" y="3389313"/>
          <p14:tracePt t="48671" x="1754188" y="3389313"/>
          <p14:tracePt t="48686" x="1765300" y="3378200"/>
          <p14:tracePt t="48690" x="1784350" y="3378200"/>
          <p14:tracePt t="48701" x="1795463" y="3378200"/>
          <p14:tracePt t="48706" x="1814513" y="3378200"/>
          <p14:tracePt t="48716" x="1825625" y="3378200"/>
          <p14:tracePt t="48721" x="1855788" y="3378200"/>
          <p14:tracePt t="48732" x="1865313" y="3378200"/>
          <p14:tracePt t="48736" x="1885950" y="3378200"/>
          <p14:tracePt t="48814" x="1876425" y="3378200"/>
          <p14:tracePt t="48932" x="1865313" y="3438525"/>
          <p14:tracePt t="56773" x="2006600" y="3429000"/>
          <p14:tracePt t="56782" x="2097088" y="3419475"/>
          <p14:tracePt t="56790" x="2198688" y="3408363"/>
          <p14:tracePt t="56797" x="2319338" y="3408363"/>
          <p14:tracePt t="56810" x="2430463" y="3408363"/>
          <p14:tracePt t="56812" x="2500313" y="3408363"/>
          <p14:tracePt t="56817" x="2541588" y="3408363"/>
          <p14:tracePt t="56825" x="2581275" y="3408363"/>
          <p14:tracePt t="56832" x="2611438" y="3408363"/>
          <p14:tracePt t="56842" x="2632075" y="3408363"/>
          <p14:tracePt t="56847" x="2671763" y="3419475"/>
          <p14:tracePt t="56858" x="2692400" y="3429000"/>
          <p14:tracePt t="56861" x="2722563" y="3449638"/>
          <p14:tracePt t="56866" x="2773363" y="3479800"/>
          <p14:tracePt t="56876" x="2782888" y="3489325"/>
          <p14:tracePt t="56881" x="2803525" y="3519488"/>
          <p14:tracePt t="56892" x="2813050" y="3549650"/>
          <p14:tracePt t="56896" x="2824163" y="3560763"/>
          <p14:tracePt t="56906" x="2824163" y="3570288"/>
          <p14:tracePt t="56911" x="2824163" y="3579813"/>
          <p14:tracePt t="56922" x="2824163" y="3590925"/>
          <p14:tracePt t="56956" x="2813050" y="3590925"/>
          <p14:tracePt t="56971" x="2803525" y="3590925"/>
          <p14:tracePt t="56976" x="2803525" y="3600450"/>
          <p14:tracePt t="56981" x="2782888" y="3621088"/>
          <p14:tracePt t="56991" x="2763838" y="3681413"/>
          <p14:tracePt t="57006" x="2732088" y="3781425"/>
          <p14:tracePt t="57011" x="2722563" y="3802063"/>
          <p14:tracePt t="57022" x="2713038" y="3822700"/>
          <p14:tracePt t="57039" x="2713038" y="3841750"/>
          <p14:tracePt t="57056" x="2701925" y="3852863"/>
          <p14:tracePt t="57072" x="2682875" y="3852863"/>
          <p14:tracePt t="57081" x="2652713" y="3841750"/>
          <p14:tracePt t="57089" x="2641600" y="3841750"/>
          <p14:tracePt t="57107" x="2611438" y="3841750"/>
          <p14:tracePt t="57116" x="2601913" y="3841750"/>
          <p14:tracePt t="57131" x="2581275" y="3841750"/>
          <p14:tracePt t="57139" x="2560638" y="3852863"/>
          <p14:tracePt t="57141" x="2520950" y="3862388"/>
          <p14:tracePt t="57155" x="2490788" y="3862388"/>
          <p14:tracePt t="57161" x="2439988" y="3862388"/>
          <p14:tracePt t="57166" x="2409825" y="3862388"/>
          <p14:tracePt t="57172" x="2359025" y="3862388"/>
          <p14:tracePt t="57181" x="2328863" y="3852863"/>
          <p14:tracePt t="57189" x="2289175" y="3841750"/>
          <p14:tracePt t="57196" x="2259013" y="3822700"/>
          <p14:tracePt t="57206" x="2198688" y="3811588"/>
          <p14:tracePt t="57211" x="2157413" y="3802063"/>
          <p14:tracePt t="57216" x="2087563" y="3802063"/>
          <p14:tracePt t="57222" x="2047875" y="3802063"/>
          <p14:tracePt t="57231" x="1997075" y="3802063"/>
          <p14:tracePt t="57241" x="1955800" y="3811588"/>
          <p14:tracePt t="57246" x="1925638" y="3832225"/>
          <p14:tracePt t="57254" x="1895475" y="3832225"/>
          <p14:tracePt t="57261" x="1844675" y="3832225"/>
          <p14:tracePt t="57266" x="1774825" y="3822700"/>
          <p14:tracePt t="57276" x="1704975" y="3811588"/>
          <p14:tracePt t="57281" x="1593850" y="3771900"/>
          <p14:tracePt t="57291" x="1543050" y="3751263"/>
          <p14:tracePt t="57296" x="1512888" y="3721100"/>
          <p14:tracePt t="57301" x="1462088" y="3690938"/>
          <p14:tracePt t="57311" x="1441450" y="3681413"/>
          <p14:tracePt t="57322" x="1422400" y="3660775"/>
          <p14:tracePt t="57326" x="1381125" y="3640138"/>
          <p14:tracePt t="57331" x="1362075" y="3630613"/>
          <p14:tracePt t="57342" x="1341438" y="3621088"/>
          <p14:tracePt t="57346" x="1290638" y="3600450"/>
          <p14:tracePt t="57356" x="1260475" y="3600450"/>
          <p14:tracePt t="57361" x="1209675" y="3600450"/>
          <p14:tracePt t="57372" x="1179513" y="3600450"/>
          <p14:tracePt t="57376" x="1149350" y="3600450"/>
          <p14:tracePt t="57381" x="1139825" y="3600450"/>
          <p14:tracePt t="57401" x="1128713" y="3600450"/>
          <p14:tracePt t="57407" x="1119188" y="3600450"/>
          <p14:tracePt t="57422" x="1109663" y="3600450"/>
          <p14:tracePt t="57426" x="1098550" y="3600450"/>
          <p14:tracePt t="57441" x="1089025" y="3600450"/>
          <p14:tracePt t="57451" x="1079500" y="3600450"/>
          <p14:tracePt t="57472" x="1068388" y="3600450"/>
          <p14:tracePt t="57481" x="1068388" y="3590925"/>
          <p14:tracePt t="57490" x="1068388" y="3570288"/>
          <p14:tracePt t="57501" x="1058863" y="3570288"/>
          <p14:tracePt t="57602" x="1058863" y="3560763"/>
          <p14:tracePt t="57614" x="1058863" y="3549650"/>
          <p14:tracePt t="57623" x="1038225" y="3519488"/>
          <p14:tracePt t="57642" x="1038225" y="3509963"/>
          <p14:tracePt t="57651" x="1028700" y="3530600"/>
          <p14:tracePt t="58102" x="1028700" y="3540125"/>
          <p14:tracePt t="58142" x="1038225" y="3540125"/>
          <p14:tracePt t="58148" x="1049338" y="3549650"/>
          <p14:tracePt t="58157" x="1098550" y="3560763"/>
          <p14:tracePt t="58164" x="1139825" y="3570288"/>
          <p14:tracePt t="58173" x="1209675" y="3579813"/>
          <p14:tracePt t="58177" x="1250950" y="3590925"/>
          <p14:tracePt t="58181" x="1300163" y="3609975"/>
          <p14:tracePt t="58191" x="1331913" y="3621088"/>
          <p14:tracePt t="58201" x="1362075" y="3630613"/>
          <p14:tracePt t="58208" x="1381125" y="3640138"/>
          <p14:tracePt t="58212" x="1401763" y="3660775"/>
          <p14:tracePt t="58223" x="1411288" y="3660775"/>
          <p14:tracePt t="58226" x="1431925" y="3670300"/>
          <p14:tracePt t="58240" x="1462088" y="3690938"/>
          <p14:tracePt t="58251" x="1471613" y="3690938"/>
          <p14:tracePt t="58262" x="1482725" y="3690938"/>
          <p14:tracePt t="58281" x="1503363" y="3690938"/>
          <p14:tracePt t="58292" x="1522413" y="3702050"/>
          <p14:tracePt t="58301" x="1543050" y="3711575"/>
          <p14:tracePt t="58306" x="1552575" y="3721100"/>
          <p14:tracePt t="58316" x="1573213" y="3732213"/>
          <p14:tracePt t="58323" x="1593850" y="3732213"/>
          <p14:tracePt t="58331" x="1593850" y="3741738"/>
          <p14:tracePt t="58341" x="1603375" y="3762375"/>
          <p14:tracePt t="58387" x="1603375" y="3751263"/>
          <p14:tracePt t="58396" x="1603375" y="3741738"/>
          <p14:tracePt t="58401" x="1603375" y="3732213"/>
          <p14:tracePt t="58451" x="1593850" y="3732213"/>
          <p14:tracePt t="58462" x="1582738" y="3732213"/>
          <p14:tracePt t="58476" x="1573213" y="3732213"/>
          <p14:tracePt t="58481" x="1552575" y="3732213"/>
          <p14:tracePt t="58491" x="1522413" y="3732213"/>
          <p14:tracePt t="58496" x="1492250" y="3732213"/>
          <p14:tracePt t="58501" x="1471613" y="3721100"/>
          <p14:tracePt t="58511" x="1452563" y="3711575"/>
          <p14:tracePt t="58523" x="1441450" y="3711575"/>
          <p14:tracePt t="58526" x="1411288" y="3690938"/>
          <p14:tracePt t="58532" x="1411288" y="3681413"/>
          <p14:tracePt t="58541" x="1401763" y="3670300"/>
          <p14:tracePt t="58546" x="1392238" y="3651250"/>
          <p14:tracePt t="58571" x="1381125" y="3640138"/>
          <p14:tracePt t="58576" x="1381125" y="3630613"/>
          <p14:tracePt t="58591" x="1371600" y="3621088"/>
          <p14:tracePt t="58601" x="1362075" y="3609975"/>
          <p14:tracePt t="58606" x="1341438" y="3590925"/>
          <p14:tracePt t="58611" x="1311275" y="3579813"/>
          <p14:tracePt t="58623" x="1239838" y="3549650"/>
          <p14:tracePt t="58627" x="1190625" y="3530600"/>
          <p14:tracePt t="58641" x="1098550" y="3479800"/>
          <p14:tracePt t="58651" x="1058863" y="3438525"/>
          <p14:tracePt t="58657" x="1038225" y="3408363"/>
          <p14:tracePt t="58661" x="1019175" y="3378200"/>
          <p14:tracePt t="58673" x="1008063" y="3359150"/>
          <p14:tracePt t="58681" x="998538" y="3348038"/>
          <p14:tracePt t="59277" x="998538" y="3359150"/>
          <p14:tracePt t="59857" x="1038225" y="3368675"/>
          <p14:tracePt t="59863" x="1089025" y="3378200"/>
          <p14:tracePt t="59875" x="1160463" y="3389313"/>
          <p14:tracePt t="59878" x="1200150" y="3389313"/>
          <p14:tracePt t="59888" x="1250950" y="3389313"/>
          <p14:tracePt t="59891" x="1320800" y="3389313"/>
          <p14:tracePt t="59909" x="1563688" y="3389313"/>
          <p14:tracePt t="59916" x="1633538" y="3389313"/>
          <p14:tracePt t="59924" x="1673225" y="3378200"/>
          <p14:tracePt t="59931" x="1724025" y="3378200"/>
          <p14:tracePt t="59941" x="1865313" y="3359150"/>
          <p14:tracePt t="59951" x="1966913" y="3348038"/>
          <p14:tracePt t="59957" x="2027238" y="3338513"/>
          <p14:tracePt t="59966" x="2087563" y="3327400"/>
          <p14:tracePt t="59973" x="2147888" y="3308350"/>
          <p14:tracePt t="59981" x="2178050" y="3308350"/>
          <p14:tracePt t="59986" x="2228850" y="3308350"/>
          <p14:tracePt t="59996" x="2319338" y="3287713"/>
          <p14:tracePt t="60001" x="2379663" y="3287713"/>
          <p14:tracePt t="60011" x="2470150" y="3287713"/>
          <p14:tracePt t="60016" x="2520950" y="3278188"/>
          <p14:tracePt t="60024" x="2551113" y="3267075"/>
          <p14:tracePt t="60031" x="2581275" y="3267075"/>
          <p14:tracePt t="60041" x="2601913" y="3267075"/>
          <p14:tracePt t="60046" x="2611438" y="3267075"/>
          <p14:tracePt t="60051" x="2622550" y="3267075"/>
          <p14:tracePt t="60061" x="2652713" y="3267075"/>
          <p14:tracePt t="60066" x="2671763" y="3267075"/>
          <p14:tracePt t="60076" x="2692400" y="3267075"/>
          <p14:tracePt t="60081" x="2722563" y="3267075"/>
          <p14:tracePt t="60091" x="2763838" y="3257550"/>
          <p14:tracePt t="60096" x="2833688" y="3248025"/>
          <p14:tracePt t="60101" x="2935288" y="3206750"/>
          <p14:tracePt t="60111" x="2974975" y="3187700"/>
          <p14:tracePt t="60116" x="3035300" y="3155950"/>
          <p14:tracePt t="60126" x="3136900" y="3106738"/>
          <p14:tracePt t="60131" x="3227388" y="3076575"/>
          <p14:tracePt t="60141" x="3357563" y="3055938"/>
          <p14:tracePt t="60146" x="3408363" y="3055938"/>
          <p14:tracePt t="60157" x="3449638" y="3055938"/>
          <p14:tracePt t="60161" x="3479800" y="3055938"/>
          <p14:tracePt t="60174" x="3519488" y="3055938"/>
          <p14:tracePt t="60175" x="3540125" y="3065463"/>
          <p14:tracePt t="60181" x="3559175" y="3076575"/>
          <p14:tracePt t="60192" x="3600450" y="3116263"/>
          <p14:tracePt t="60196" x="3619500" y="3125788"/>
          <p14:tracePt t="60207" x="3630613" y="3136900"/>
          <p14:tracePt t="60210" x="3640138" y="3136900"/>
          <p14:tracePt t="60224" x="3651250" y="3146425"/>
          <p14:tracePt t="60226" x="3660775" y="3155950"/>
          <p14:tracePt t="60242" x="3681413" y="3155950"/>
          <p14:tracePt t="60251" x="3690938" y="3155950"/>
          <p14:tracePt t="60257" x="3711575" y="3146425"/>
          <p14:tracePt t="60261" x="3721100" y="3125788"/>
          <p14:tracePt t="60275" x="3741738" y="3116263"/>
          <p14:tracePt t="60336" x="3741738" y="3125788"/>
          <p14:tracePt t="60447" x="3741738" y="3136900"/>
          <p14:tracePt t="60573" x="3741738" y="3146425"/>
          <p14:tracePt t="60593" x="3741738" y="3155950"/>
          <p14:tracePt t="60612" x="3741738" y="3167063"/>
          <p14:tracePt t="60622" x="3730625" y="3167063"/>
          <p14:tracePt t="60627" x="3711575" y="3167063"/>
          <p14:tracePt t="60636" x="3670300" y="3176588"/>
          <p14:tracePt t="60641" x="3559175" y="3176588"/>
          <p14:tracePt t="60650" x="3489325" y="3197225"/>
          <p14:tracePt t="60656" x="3408363" y="3206750"/>
          <p14:tracePt t="60660" x="3246438" y="3206750"/>
          <p14:tracePt t="60673" x="3125788" y="3217863"/>
          <p14:tracePt t="60675" x="3014663" y="3217863"/>
          <p14:tracePt t="60685" x="2965450" y="3227388"/>
          <p14:tracePt t="60691" x="2854325" y="3227388"/>
          <p14:tracePt t="60700" x="2773363" y="3236913"/>
          <p14:tracePt t="60706" x="2701925" y="3236913"/>
          <p14:tracePt t="60710" x="2641600" y="3236913"/>
          <p14:tracePt t="60723" x="2601913" y="3236913"/>
          <p14:tracePt t="60730" x="2571750" y="3236913"/>
          <p14:tracePt t="60737" x="2551113" y="3236913"/>
          <p14:tracePt t="60740" x="2520950" y="3236913"/>
          <p14:tracePt t="60750" x="2511425" y="3236913"/>
          <p14:tracePt t="60756" x="2490788" y="3236913"/>
          <p14:tracePt t="60766" x="2481263" y="3236913"/>
          <p14:tracePt t="60772" x="2439988" y="3257550"/>
          <p14:tracePt t="60780" x="2420938" y="3257550"/>
          <p14:tracePt t="60785" x="2370138" y="3257550"/>
          <p14:tracePt t="60791" x="2298700" y="3257550"/>
          <p14:tracePt t="60800" x="2249488" y="3248025"/>
          <p14:tracePt t="60810" x="2219325" y="3248025"/>
          <p14:tracePt t="60815" x="2178050" y="3248025"/>
          <p14:tracePt t="60822" x="2157413" y="3248025"/>
          <p14:tracePt t="60830" x="2127250" y="3236913"/>
          <p14:tracePt t="60836" x="2097088" y="3236913"/>
          <p14:tracePt t="60850" x="2087563" y="3236913"/>
          <p14:tracePt t="60866" x="2078038" y="3236913"/>
          <p14:tracePt t="60926" x="2087563" y="3248025"/>
          <p14:tracePt t="60941" x="2087563" y="3257550"/>
          <p14:tracePt t="60975" x="2097088" y="3257550"/>
          <p14:tracePt t="60980" x="2097088" y="3267075"/>
          <p14:tracePt t="60996" x="2108200" y="3267075"/>
          <p14:tracePt t="61005" x="2117725" y="3267075"/>
          <p14:tracePt t="61011" x="2127250" y="3267075"/>
          <p14:tracePt t="61022" x="2168525" y="3267075"/>
          <p14:tracePt t="61025" x="2289175" y="3267075"/>
          <p14:tracePt t="61030" x="2420938" y="3267075"/>
          <p14:tracePt t="61040" x="2481263" y="3267075"/>
          <p14:tracePt t="61050" x="2541588" y="3267075"/>
          <p14:tracePt t="61057" x="2641600" y="3278188"/>
          <p14:tracePt t="61061" x="2692400" y="3287713"/>
          <p14:tracePt t="61072" x="2863850" y="3287713"/>
          <p14:tracePt t="61075" x="2903538" y="3287713"/>
          <p14:tracePt t="61085" x="2954338" y="3287713"/>
          <p14:tracePt t="61091" x="2984500" y="3287713"/>
          <p14:tracePt t="61100" x="3035300" y="3278188"/>
          <p14:tracePt t="61106" x="3065463" y="3257550"/>
          <p14:tracePt t="61111" x="3125788" y="3227388"/>
          <p14:tracePt t="61123" x="3167063" y="3206750"/>
          <p14:tracePt t="61130" x="3287713" y="3146425"/>
          <p14:tracePt t="61136" x="3327400" y="3106738"/>
          <p14:tracePt t="61141" x="3368675" y="3095625"/>
          <p14:tracePt t="61150" x="3408363" y="3076575"/>
          <p14:tracePt t="61157" x="3429000" y="3065463"/>
          <p14:tracePt t="61166" x="3459163" y="3065463"/>
          <p14:tracePt t="61172" x="3489325" y="3065463"/>
          <p14:tracePt t="61180" x="3519488" y="3065463"/>
          <p14:tracePt t="61185" x="3570288" y="3076575"/>
          <p14:tracePt t="61541" x="3690938" y="3076575"/>
          <p14:tracePt t="61552" x="3730625" y="3086100"/>
          <p14:tracePt t="61560" x="3790950" y="3095625"/>
          <p14:tracePt t="61567" x="3852863" y="3116263"/>
          <p14:tracePt t="61575" x="3932238" y="3155950"/>
          <p14:tracePt t="61581" x="3994150" y="3176588"/>
          <p14:tracePt t="61586" x="4013200" y="3197225"/>
          <p14:tracePt t="61592" x="4043363" y="3217863"/>
          <p14:tracePt t="61601" x="4064000" y="3227388"/>
          <p14:tracePt t="61611" x="4073525" y="3248025"/>
          <p14:tracePt t="61617" x="4094163" y="3257550"/>
          <p14:tracePt t="61631" x="4103688" y="3257550"/>
          <p14:tracePt t="61636" x="4124325" y="3257550"/>
          <p14:tracePt t="61651" x="4133850" y="3257550"/>
          <p14:tracePt t="61661" x="4154488" y="3257550"/>
          <p14:tracePt t="61666" x="4175125" y="3267075"/>
          <p14:tracePt t="61672" x="4184650" y="3267075"/>
          <p14:tracePt t="61681" x="4205288" y="3278188"/>
          <p14:tracePt t="61692" x="4225925" y="3287713"/>
          <p14:tracePt t="61696" x="4244975" y="3297238"/>
          <p14:tracePt t="61701" x="4265613" y="3308350"/>
          <p14:tracePt t="61711" x="4286250" y="3327400"/>
          <p14:tracePt t="61717" x="4295775" y="3348038"/>
          <p14:tracePt t="61726" x="4305300" y="3348038"/>
          <p14:tracePt t="61731" x="4305300" y="3359150"/>
          <p14:tracePt t="61746" x="4316413" y="3368675"/>
          <p14:tracePt t="61751" x="4325938" y="3378200"/>
          <p14:tracePt t="62022" x="4337050" y="3378200"/>
          <p14:tracePt t="62032" x="4356100" y="3378200"/>
          <p14:tracePt t="62039" x="4367213" y="3378200"/>
          <p14:tracePt t="62048" x="4376738" y="3378200"/>
          <p14:tracePt t="62052" x="4397375" y="3378200"/>
          <p14:tracePt t="62061" x="4427538" y="3378200"/>
          <p14:tracePt t="62066" x="4446588" y="3378200"/>
          <p14:tracePt t="62072" x="4487863" y="3378200"/>
          <p14:tracePt t="62081" x="4508500" y="3378200"/>
          <p14:tracePt t="62093" x="4527550" y="3378200"/>
          <p14:tracePt t="62096" x="4538663" y="3378200"/>
          <p14:tracePt t="62102" x="4557713" y="3378200"/>
          <p14:tracePt t="62126" x="4568825" y="3359150"/>
          <p14:tracePt t="62131" x="4568825" y="3348038"/>
          <p14:tracePt t="62143" x="4578350" y="3338513"/>
          <p14:tracePt t="62417" x="4699000" y="3338513"/>
          <p14:tracePt t="62428" x="5011738" y="3308350"/>
          <p14:tracePt t="62434" x="5083175" y="3308350"/>
          <p14:tracePt t="62437" x="5264150" y="3308350"/>
          <p14:tracePt t="62446" x="5657850" y="3327400"/>
          <p14:tracePt t="62451" x="5707063" y="3348038"/>
          <p14:tracePt t="62461" x="5808663" y="3408363"/>
          <p14:tracePt t="62466" x="5859463" y="3459163"/>
          <p14:tracePt t="62471" x="5929313" y="3498850"/>
          <p14:tracePt t="62481" x="6000750" y="3549650"/>
          <p14:tracePt t="62492" x="6030913" y="3570288"/>
          <p14:tracePt t="62496" x="6040438" y="3579813"/>
          <p14:tracePt t="62502" x="6061075" y="3590925"/>
          <p14:tracePt t="62511" x="6080125" y="3600450"/>
          <p14:tracePt t="62516" x="6091238" y="3600450"/>
          <p14:tracePt t="62526" x="6100763" y="3600450"/>
          <p14:tracePt t="62543" x="6121400" y="3600450"/>
          <p14:tracePt t="62546" x="6142038" y="3600450"/>
          <p14:tracePt t="62551" x="6161088" y="3579813"/>
          <p14:tracePt t="62561" x="6181725" y="3579813"/>
          <p14:tracePt t="62577" x="6251575" y="3560763"/>
          <p14:tracePt t="62581" x="6302375" y="3560763"/>
          <p14:tracePt t="62594" x="6332538" y="3570288"/>
          <p14:tracePt t="62596" x="6362700" y="3579813"/>
          <p14:tracePt t="62611" x="6423025" y="3609975"/>
          <p14:tracePt t="62620" x="6434138" y="3630613"/>
          <p14:tracePt t="62626" x="6443663" y="3630613"/>
          <p14:tracePt t="62630" x="6443663" y="3640138"/>
          <p14:tracePt t="62641" x="6454775" y="3640138"/>
          <p14:tracePt t="62650" x="6464300" y="3640138"/>
          <p14:tracePt t="62686" x="6473825" y="3640138"/>
          <p14:tracePt t="62690" x="6484938" y="3640138"/>
          <p14:tracePt t="62701" x="6494463" y="3640138"/>
          <p14:tracePt t="62708" x="6515100" y="3640138"/>
          <p14:tracePt t="62710" x="6524625" y="3640138"/>
          <p14:tracePt t="62725" x="6534150" y="3640138"/>
          <p14:tracePt t="62742" x="6534150" y="3651250"/>
          <p14:tracePt t="62765" x="6545263" y="3651250"/>
          <p14:tracePt t="62811" x="6554788" y="3640138"/>
          <p14:tracePt t="62815" x="6564313" y="3630613"/>
          <p14:tracePt t="62820" x="6584950" y="3621088"/>
          <p14:tracePt t="62830" x="6605588" y="3609975"/>
          <p14:tracePt t="62835" x="6615113" y="3609975"/>
          <p14:tracePt t="62846" x="6624638" y="3609975"/>
          <p14:tracePt t="62851" x="6656388" y="3609975"/>
          <p14:tracePt t="62862" x="6686550" y="3609975"/>
          <p14:tracePt t="62866" x="6705600" y="3609975"/>
          <p14:tracePt t="62872" x="6735763" y="3609975"/>
          <p14:tracePt t="62881" x="6746875" y="3609975"/>
          <p14:tracePt t="62888" x="6756400" y="3609975"/>
          <p14:tracePt t="62898" x="6765925" y="3609975"/>
          <p14:tracePt t="62902" x="6777038" y="3609975"/>
          <p14:tracePt t="62912" x="6796088" y="3600450"/>
          <p14:tracePt t="62916" x="6807200" y="3590925"/>
          <p14:tracePt t="62928" x="6827838" y="3570288"/>
          <p14:tracePt t="62931" x="6827838" y="3560763"/>
          <p14:tracePt t="62945" x="6837363" y="3549650"/>
          <p14:tracePt t="62947" x="6846888" y="3540125"/>
          <p14:tracePt t="62962" x="6858000" y="3540125"/>
          <p14:tracePt t="62966" x="6867525" y="3540125"/>
          <p14:tracePt t="62981" x="6877050" y="3540125"/>
          <p14:tracePt t="63478" x="6877050" y="3530600"/>
          <p14:tracePt t="63487" x="6877050" y="3519488"/>
          <p14:tracePt t="63495" x="6877050" y="3509963"/>
          <p14:tracePt t="63510" x="6897688" y="3509963"/>
          <p14:tracePt t="63512" x="6907213" y="3498850"/>
          <p14:tracePt t="63521" x="6937375" y="3479800"/>
          <p14:tracePt t="63526" x="7008813" y="3459163"/>
          <p14:tracePt t="63536" x="7108825" y="3449638"/>
          <p14:tracePt t="63544" x="7200900" y="3449638"/>
          <p14:tracePt t="63551" x="7240588" y="3429000"/>
          <p14:tracePt t="63560" x="7291388" y="3429000"/>
          <p14:tracePt t="63566" x="7321550" y="3429000"/>
          <p14:tracePt t="63571" x="7351713" y="3429000"/>
          <p14:tracePt t="63581" x="7381875" y="3419475"/>
          <p14:tracePt t="63586" x="7432675" y="3408363"/>
          <p14:tracePt t="63593" x="7481888" y="3389313"/>
          <p14:tracePt t="63601" x="7532688" y="3378200"/>
          <p14:tracePt t="63610" x="7573963" y="3368675"/>
          <p14:tracePt t="63616" x="7613650" y="3359150"/>
          <p14:tracePt t="63621" x="7623175" y="3348038"/>
          <p14:tracePt t="63631" x="7643813" y="3338513"/>
          <p14:tracePt t="63636" x="7653338" y="3338513"/>
          <p14:tracePt t="63646" x="7664450" y="3338513"/>
          <p14:tracePt t="63661" x="7683500" y="3338513"/>
          <p14:tracePt t="63671" x="7694613" y="3327400"/>
          <p14:tracePt t="63681" x="7704138" y="3327400"/>
          <p14:tracePt t="63696" x="7715250" y="3327400"/>
          <p14:tracePt t="63701" x="7724775" y="3317875"/>
          <p14:tracePt t="63711" x="7745413" y="3317875"/>
          <p14:tracePt t="63741" x="7754938" y="3317875"/>
          <p14:tracePt t="64212" x="7754938" y="3327400"/>
          <p14:tracePt t="64242" x="7745413" y="3327400"/>
          <p14:tracePt t="64338" x="7745413" y="3338513"/>
          <p14:tracePt t="64387" x="7734300" y="3338513"/>
          <p14:tracePt t="64517" x="7724775" y="3338513"/>
          <p14:tracePt t="64547" x="7715250" y="3338513"/>
          <p14:tracePt t="64662" x="7715250" y="3348038"/>
          <p14:tracePt t="64702" x="7704138" y="3348038"/>
          <p14:tracePt t="64722" x="7694613" y="3348038"/>
          <p14:tracePt t="64772" x="7683500" y="3348038"/>
          <p14:tracePt t="64787" x="7683500" y="3359150"/>
          <p14:tracePt t="64802" x="7673975" y="3359150"/>
          <p14:tracePt t="64835" x="7673975" y="3368675"/>
          <p14:tracePt t="64901" x="7664450" y="3368675"/>
          <p14:tracePt t="64911" x="7664450" y="3378200"/>
          <p14:tracePt t="64916" x="7653338" y="3378200"/>
          <p14:tracePt t="64921" x="7653338" y="3389313"/>
          <p14:tracePt t="64931" x="7643813" y="3389313"/>
          <p14:tracePt t="64943" x="7604125" y="3419475"/>
          <p14:tracePt t="64945" x="7583488" y="3429000"/>
          <p14:tracePt t="64950" x="7562850" y="3438525"/>
          <p14:tracePt t="64962" x="7523163" y="3438525"/>
          <p14:tracePt t="64965" x="7472363" y="3449638"/>
          <p14:tracePt t="64977" x="7421563" y="3459163"/>
          <p14:tracePt t="64980" x="7391400" y="3459163"/>
          <p14:tracePt t="64994" x="7351713" y="3468688"/>
          <p14:tracePt t="64995" x="7321550" y="3468688"/>
          <p14:tracePt t="65000" x="7280275" y="3468688"/>
          <p14:tracePt t="65011" x="7240588" y="3489325"/>
          <p14:tracePt t="65020" x="7189788" y="3489325"/>
          <p14:tracePt t="65027" x="7159625" y="3489325"/>
          <p14:tracePt t="65030" x="7108825" y="3489325"/>
          <p14:tracePt t="65044" x="7089775" y="3489325"/>
          <p14:tracePt t="65045" x="7059613" y="3489325"/>
          <p14:tracePt t="65055" x="7038975" y="3489325"/>
          <p14:tracePt t="65060" x="7029450" y="3489325"/>
          <p14:tracePt t="65070" x="7018338" y="3489325"/>
          <p14:tracePt t="65080" x="7008813" y="3498850"/>
          <p14:tracePt t="65101" x="6999288" y="3498850"/>
          <p14:tracePt t="65106" x="6988175" y="3509963"/>
          <p14:tracePt t="65111" x="6978650" y="3509963"/>
          <p14:tracePt t="65127" x="6967538" y="3509963"/>
          <p14:tracePt t="65142" x="6948488" y="3519488"/>
          <p14:tracePt t="65156" x="6937375" y="3519488"/>
          <p14:tracePt t="65161" x="6927850" y="3519488"/>
          <p14:tracePt t="65180" x="6918325" y="3519488"/>
          <p14:tracePt t="65186" x="6907213" y="3519488"/>
          <p14:tracePt t="65193" x="6897688" y="3519488"/>
          <p14:tracePt t="65206" x="6877050" y="3519488"/>
          <p14:tracePt t="65216" x="6858000" y="3519488"/>
          <p14:tracePt t="65221" x="6846888" y="3519488"/>
          <p14:tracePt t="65231" x="6827838" y="3519488"/>
          <p14:tracePt t="65236" x="6807200" y="3519488"/>
          <p14:tracePt t="65243" x="6777038" y="3530600"/>
          <p14:tracePt t="65250" x="6756400" y="3530600"/>
          <p14:tracePt t="65261" x="6735763" y="3530600"/>
          <p14:tracePt t="65265" x="6716713" y="3530600"/>
          <p14:tracePt t="65270" x="6705600" y="3530600"/>
          <p14:tracePt t="65280" x="6696075" y="3530600"/>
          <p14:tracePt t="65286" x="6686550" y="3530600"/>
          <p14:tracePt t="65295" x="6675438" y="3530600"/>
          <p14:tracePt t="65310" x="6665913" y="3530600"/>
          <p14:tracePt t="65316" x="6656388" y="3530600"/>
          <p14:tracePt t="65321" x="6645275" y="3530600"/>
          <p14:tracePt t="65341" x="6635750" y="3530600"/>
          <p14:tracePt t="65401" x="6624638" y="3530600"/>
          <p14:tracePt t="65411" x="6615113" y="3530600"/>
          <p14:tracePt t="65421" x="6594475" y="3519488"/>
          <p14:tracePt t="65430" x="6584950" y="3519488"/>
          <p14:tracePt t="65436" x="6575425" y="3519488"/>
          <p14:tracePt t="65447" x="6564313" y="3519488"/>
          <p14:tracePt t="65456" x="6554788" y="3509963"/>
          <p14:tracePt t="65702" x="6534150" y="3509963"/>
          <p14:tracePt t="65961" x="6534150" y="3489325"/>
          <p14:tracePt t="65992" x="6534150" y="3479800"/>
          <p14:tracePt t="66284" x="6545263" y="3468688"/>
          <p14:tracePt t="66307" x="6554788" y="3468688"/>
          <p14:tracePt t="66322" x="6564313" y="3468688"/>
          <p14:tracePt t="66336" x="6575425" y="3459163"/>
          <p14:tracePt t="66487" x="6575425" y="3468688"/>
          <p14:tracePt t="67352" x="6534150" y="3498850"/>
          <p14:tracePt t="67367" x="6343650" y="3600450"/>
          <p14:tracePt t="67374" x="6232525" y="3621088"/>
          <p14:tracePt t="67383" x="6161088" y="3630613"/>
          <p14:tracePt t="67392" x="6130925" y="3630613"/>
          <p14:tracePt t="67401" x="6080125" y="3630613"/>
          <p14:tracePt t="67417" x="6070600" y="3621088"/>
          <p14:tracePt t="67431" x="6061075" y="3621088"/>
          <p14:tracePt t="67477" x="6070600" y="3609975"/>
          <p14:tracePt t="67482" x="6161088" y="3590925"/>
          <p14:tracePt t="85803" x="6846888" y="3630613"/>
          <p14:tracePt t="85811" x="7059613" y="3600450"/>
          <p14:tracePt t="85819" x="7300913" y="3560763"/>
          <p14:tracePt t="85832" x="7896225" y="3468688"/>
          <p14:tracePt t="85837" x="8248650" y="3408363"/>
          <p14:tracePt t="85846" x="8501063" y="3408363"/>
          <p14:tracePt t="85856" x="8591550" y="3408363"/>
          <p14:tracePt t="85861" x="8804275" y="3408363"/>
          <p14:tracePt t="85866" x="8924925" y="3449638"/>
          <p14:tracePt t="85877" x="9036050" y="3468688"/>
          <p14:tracePt t="85881" x="9105900" y="3489325"/>
          <p14:tracePt t="85896" x="9256713" y="3509963"/>
          <p14:tracePt t="85911" x="9490075" y="3549650"/>
          <p14:tracePt t="85916" x="9559925" y="3570288"/>
          <p14:tracePt t="85927" x="9631363" y="3590925"/>
          <p14:tracePt t="85936" x="9710738" y="3621088"/>
          <p14:tracePt t="85944" x="9882188" y="3651250"/>
          <p14:tracePt t="85946" x="9983788" y="3651250"/>
          <p14:tracePt t="85956" x="10023475" y="3660775"/>
          <p14:tracePt t="85962" x="10064750" y="3660775"/>
          <p14:tracePt t="85971" x="10074275" y="3660775"/>
          <p14:tracePt t="85977" x="10083800" y="3660775"/>
          <p14:tracePt t="85996" x="10094913" y="3660775"/>
          <p14:tracePt t="86006" x="10296525" y="2954338"/>
          <p14:tracePt t="88237" x="10326688" y="2984500"/>
          <p14:tracePt t="88248" x="10356850" y="3046413"/>
          <p14:tracePt t="88258" x="10377488" y="3095625"/>
          <p14:tracePt t="88268" x="10396538" y="3146425"/>
          <p14:tracePt t="88281" x="10417175" y="3197225"/>
          <p14:tracePt t="88292" x="10426700" y="3217863"/>
          <p14:tracePt t="88297" x="10426700" y="3227388"/>
          <p14:tracePt t="88306" x="10437813" y="3248025"/>
          <p14:tracePt t="88313" x="10447338" y="3257550"/>
          <p14:tracePt t="88317" x="10456863" y="3287713"/>
          <p14:tracePt t="88329" x="10467975" y="3308350"/>
          <p14:tracePt t="88336" x="10467975" y="3338513"/>
          <p14:tracePt t="88341" x="10477500" y="3408363"/>
          <p14:tracePt t="88346" x="10498138" y="3489325"/>
          <p14:tracePt t="88356" x="10518775" y="3530600"/>
          <p14:tracePt t="88362" x="10537825" y="3590925"/>
          <p14:tracePt t="88371" x="10548938" y="3621088"/>
          <p14:tracePt t="88379" x="10558463" y="3670300"/>
          <p14:tracePt t="88386" x="10567988" y="3690938"/>
          <p14:tracePt t="88391" x="10579100" y="3711575"/>
          <p14:tracePt t="88396" x="10579100" y="3741738"/>
          <p14:tracePt t="88406" x="10579100" y="3751263"/>
          <p14:tracePt t="88421" x="10579100" y="3762375"/>
          <p14:tracePt t="88477" x="10579100" y="3751263"/>
          <p14:tracePt t="88487" x="10558463" y="3732213"/>
          <p14:tracePt t="90312" x="10658475" y="3702050"/>
          <p14:tracePt t="90320" x="10769600" y="3670300"/>
          <p14:tracePt t="90330" x="10810875" y="3651250"/>
          <p14:tracePt t="90338" x="10910888" y="3590925"/>
          <p14:tracePt t="90341" x="10971213" y="3560763"/>
          <p14:tracePt t="90348" x="11031538" y="3509963"/>
          <p14:tracePt t="90356" x="11093450" y="3459163"/>
          <p14:tracePt t="90364" x="11123613" y="3429000"/>
          <p14:tracePt t="90372" x="11133138" y="3419475"/>
          <p14:tracePt t="90380" x="11153775" y="3408363"/>
          <p14:tracePt t="90612" x="11163300" y="3408363"/>
          <p14:tracePt t="90620" x="11172825" y="3419475"/>
          <p14:tracePt t="90629" x="11172825" y="3429000"/>
          <p14:tracePt t="90632" x="11183938" y="3429000"/>
          <p14:tracePt t="90639" x="11183938" y="3438525"/>
          <p14:tracePt t="90647" x="11183938" y="3449638"/>
          <p14:tracePt t="90736" x="11183938" y="3459163"/>
          <p14:tracePt t="90762" x="11193463" y="3459163"/>
          <p14:tracePt t="90790" x="11202988" y="3459163"/>
          <p14:tracePt t="90799" x="11214100" y="3459163"/>
          <p14:tracePt t="90807" x="11223625" y="3459163"/>
          <p14:tracePt t="90818" x="11234738" y="3459163"/>
          <p14:tracePt t="90821" x="11244263" y="3468688"/>
          <p14:tracePt t="90826" x="11274425" y="3468688"/>
          <p14:tracePt t="90836" x="11314113" y="3468688"/>
          <p14:tracePt t="90842" x="11355388" y="3479800"/>
          <p14:tracePt t="90851" x="11395075" y="3489325"/>
          <p14:tracePt t="90857" x="11415713" y="3489325"/>
          <p14:tracePt t="90866" x="11445875" y="3498850"/>
          <p14:tracePt t="90871" x="11476038" y="3509963"/>
          <p14:tracePt t="90876" x="11496675" y="3519488"/>
          <p14:tracePt t="90886" x="11545888" y="3519488"/>
          <p14:tracePt t="90899" x="11566525" y="3519488"/>
          <p14:tracePt t="90901" x="11587163" y="3519488"/>
          <p14:tracePt t="90906" x="11596688" y="3519488"/>
          <p14:tracePt t="90916" x="11617325" y="3519488"/>
          <p14:tracePt t="90921" x="11626850" y="3519488"/>
          <p14:tracePt t="90936" x="11647488" y="3519488"/>
          <p14:tracePt t="90948" x="11657013" y="3519488"/>
          <p14:tracePt t="90951" x="11677650" y="3519488"/>
          <p14:tracePt t="90957" x="11687175" y="3519488"/>
          <p14:tracePt t="90966" x="11707813" y="3519488"/>
          <p14:tracePt t="90976" x="11717338" y="3519488"/>
          <p14:tracePt t="90981" x="11728450" y="3519488"/>
          <p14:tracePt t="90986" x="11758613" y="3519488"/>
          <p14:tracePt t="90997" x="11768138" y="3519488"/>
          <p14:tracePt t="91001" x="11788775" y="3519488"/>
          <p14:tracePt t="91014" x="11798300" y="3519488"/>
          <p14:tracePt t="91016" x="11818938" y="3519488"/>
          <p14:tracePt t="91026" x="11828463" y="3519488"/>
          <p14:tracePt t="91031" x="11839575" y="3519488"/>
          <p14:tracePt t="91036" x="11849100" y="3519488"/>
          <p14:tracePt t="91047" x="11858625" y="3519488"/>
          <p14:tracePt t="91065" x="11879263" y="3519488"/>
          <p14:tracePt t="91066" x="11888788" y="3519488"/>
          <p14:tracePt t="91076" x="11899900" y="3519488"/>
          <p14:tracePt t="91082" x="11909425" y="3519488"/>
          <p14:tracePt t="91091" x="11939588" y="3519488"/>
          <p14:tracePt t="91097" x="11960225" y="3519488"/>
          <p14:tracePt t="91106" x="11990388" y="3519488"/>
          <p14:tracePt t="91115" x="12020550" y="3519488"/>
          <p14:tracePt t="91116" x="12041188" y="3519488"/>
          <p14:tracePt t="91126" x="12050713" y="3519488"/>
          <p14:tracePt t="91136" x="12060238" y="3519488"/>
          <p14:tracePt t="91142" x="12080875" y="3519488"/>
          <p14:tracePt t="91148" x="12090400" y="3519488"/>
          <p14:tracePt t="91171" x="12101513" y="3519488"/>
          <p14:tracePt t="91186" x="12111038" y="3519488"/>
          <p14:tracePt t="91198" x="12122150" y="3519488"/>
          <p14:tracePt t="91206" x="12141200" y="3509963"/>
          <p14:tracePt t="91216" x="12161838" y="3509963"/>
          <p14:tracePt t="91221" x="12171363" y="3509963"/>
          <p14:tracePt t="91226" x="12182475" y="35099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E7587152-490E-4EDC-B32E-231BA648F6D7}"/>
              </a:ext>
            </a:extLst>
          </p:cNvPr>
          <p:cNvGrpSpPr/>
          <p:nvPr/>
        </p:nvGrpSpPr>
        <p:grpSpPr>
          <a:xfrm>
            <a:off x="91320" y="86396"/>
            <a:ext cx="11862000" cy="3480120"/>
            <a:chOff x="91320" y="86396"/>
            <a:chExt cx="11862000" cy="348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F8BC6DB2-27FE-4CA8-8A3F-3762E9186C52}"/>
                    </a:ext>
                  </a:extLst>
                </p14:cNvPr>
                <p14:cNvContentPartPr/>
                <p14:nvPr/>
              </p14:nvContentPartPr>
              <p14:xfrm>
                <a:off x="179520" y="196556"/>
                <a:ext cx="255960" cy="5137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F8BC6DB2-27FE-4CA8-8A3F-3762E9186C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200" y="192236"/>
                  <a:ext cx="26460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824C88A1-8FA4-40E7-88E0-866DB36BC57C}"/>
                    </a:ext>
                  </a:extLst>
                </p14:cNvPr>
                <p14:cNvContentPartPr/>
                <p14:nvPr/>
              </p14:nvContentPartPr>
              <p14:xfrm>
                <a:off x="218040" y="500396"/>
                <a:ext cx="188640" cy="388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824C88A1-8FA4-40E7-88E0-866DB36BC57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3720" y="496076"/>
                  <a:ext cx="197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DC6CDC89-8677-4ED4-91FA-39FA139765E0}"/>
                    </a:ext>
                  </a:extLst>
                </p14:cNvPr>
                <p14:cNvContentPartPr/>
                <p14:nvPr/>
              </p14:nvContentPartPr>
              <p14:xfrm>
                <a:off x="599640" y="348116"/>
                <a:ext cx="788760" cy="3945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DC6CDC89-8677-4ED4-91FA-39FA139765E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5320" y="343796"/>
                  <a:ext cx="7974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0AE33805-775B-4ED8-AB9C-93451FC0BFF3}"/>
                    </a:ext>
                  </a:extLst>
                </p14:cNvPr>
                <p14:cNvContentPartPr/>
                <p14:nvPr/>
              </p14:nvContentPartPr>
              <p14:xfrm>
                <a:off x="1379760" y="665636"/>
                <a:ext cx="178200" cy="1195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0AE33805-775B-4ED8-AB9C-93451FC0BF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75440" y="661316"/>
                  <a:ext cx="1868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AAAEF43-A6BD-4303-A675-5A55372A544E}"/>
                    </a:ext>
                  </a:extLst>
                </p14:cNvPr>
                <p14:cNvContentPartPr/>
                <p14:nvPr/>
              </p14:nvContentPartPr>
              <p14:xfrm>
                <a:off x="1889880" y="264956"/>
                <a:ext cx="763920" cy="5126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AAAEF43-A6BD-4303-A675-5A55372A54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85560" y="260636"/>
                  <a:ext cx="77256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1A94354-14AA-41A4-A676-22B93A48B8D1}"/>
                    </a:ext>
                  </a:extLst>
                </p14:cNvPr>
                <p14:cNvContentPartPr/>
                <p14:nvPr/>
              </p14:nvContentPartPr>
              <p14:xfrm>
                <a:off x="2663520" y="574196"/>
                <a:ext cx="225720" cy="156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1A94354-14AA-41A4-A676-22B93A48B8D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59200" y="569876"/>
                  <a:ext cx="234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18224748-AC2D-4BC6-8499-7CF344D5CEF9}"/>
                    </a:ext>
                  </a:extLst>
                </p14:cNvPr>
                <p14:cNvContentPartPr/>
                <p14:nvPr/>
              </p14:nvContentPartPr>
              <p14:xfrm>
                <a:off x="3018840" y="574916"/>
                <a:ext cx="200520" cy="1882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18224748-AC2D-4BC6-8499-7CF344D5CEF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14520" y="570596"/>
                  <a:ext cx="2091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7167EF4D-4B3A-42DE-9EFD-0E6439E9523D}"/>
                    </a:ext>
                  </a:extLst>
                </p14:cNvPr>
                <p14:cNvContentPartPr/>
                <p14:nvPr/>
              </p14:nvContentPartPr>
              <p14:xfrm>
                <a:off x="3449040" y="538916"/>
                <a:ext cx="270720" cy="1735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7167EF4D-4B3A-42DE-9EFD-0E6439E9523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44720" y="534596"/>
                  <a:ext cx="2793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FFFC32D-7718-4A31-A96B-F6D856C167C4}"/>
                    </a:ext>
                  </a:extLst>
                </p14:cNvPr>
                <p14:cNvContentPartPr/>
                <p14:nvPr/>
              </p14:nvContentPartPr>
              <p14:xfrm>
                <a:off x="3735600" y="220316"/>
                <a:ext cx="262440" cy="5446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FFFC32D-7718-4A31-A96B-F6D856C167C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31280" y="215996"/>
                  <a:ext cx="27108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5EDE6FF-DF74-4D56-A584-A2A34C5B4DB5}"/>
                    </a:ext>
                  </a:extLst>
                </p14:cNvPr>
                <p14:cNvContentPartPr/>
                <p14:nvPr/>
              </p14:nvContentPartPr>
              <p14:xfrm>
                <a:off x="3946560" y="442796"/>
                <a:ext cx="15840" cy="342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5EDE6FF-DF74-4D56-A584-A2A34C5B4DB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42240" y="438476"/>
                  <a:ext cx="244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3B45F4C4-845E-4F89-A73D-F61769FE9A10}"/>
                    </a:ext>
                  </a:extLst>
                </p14:cNvPr>
                <p14:cNvContentPartPr/>
                <p14:nvPr/>
              </p14:nvContentPartPr>
              <p14:xfrm>
                <a:off x="4465320" y="480956"/>
                <a:ext cx="310320" cy="1846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3B45F4C4-845E-4F89-A73D-F61769FE9A1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61000" y="476636"/>
                  <a:ext cx="3189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6CD89F8-43A2-4188-9168-7849B10C300E}"/>
                    </a:ext>
                  </a:extLst>
                </p14:cNvPr>
                <p14:cNvContentPartPr/>
                <p14:nvPr/>
              </p14:nvContentPartPr>
              <p14:xfrm>
                <a:off x="4765920" y="583196"/>
                <a:ext cx="29880" cy="5076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6CD89F8-43A2-4188-9168-7849B10C30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61600" y="578876"/>
                  <a:ext cx="385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E3BEC765-10BA-4A34-878F-F009A651D4B2}"/>
                    </a:ext>
                  </a:extLst>
                </p14:cNvPr>
                <p14:cNvContentPartPr/>
                <p14:nvPr/>
              </p14:nvContentPartPr>
              <p14:xfrm>
                <a:off x="4918920" y="514076"/>
                <a:ext cx="360720" cy="180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E3BEC765-10BA-4A34-878F-F009A651D4B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14600" y="509756"/>
                  <a:ext cx="3693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3108CC67-5935-441E-8F34-8950315FF203}"/>
                    </a:ext>
                  </a:extLst>
                </p14:cNvPr>
                <p14:cNvContentPartPr/>
                <p14:nvPr/>
              </p14:nvContentPartPr>
              <p14:xfrm>
                <a:off x="5420040" y="611636"/>
                <a:ext cx="3600" cy="75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3108CC67-5935-441E-8F34-8950315FF20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415720" y="607316"/>
                  <a:ext cx="1224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A3DBC14D-35BE-42E5-B906-177A689A0D22}"/>
                    </a:ext>
                  </a:extLst>
                </p14:cNvPr>
                <p14:cNvContentPartPr/>
                <p14:nvPr/>
              </p14:nvContentPartPr>
              <p14:xfrm>
                <a:off x="5354880" y="487796"/>
                <a:ext cx="441000" cy="2037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A3DBC14D-35BE-42E5-B906-177A689A0D2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50560" y="483476"/>
                  <a:ext cx="4496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FF6B2C31-E015-439C-9D99-55BB46E5F7B4}"/>
                    </a:ext>
                  </a:extLst>
                </p14:cNvPr>
                <p14:cNvContentPartPr/>
                <p14:nvPr/>
              </p14:nvContentPartPr>
              <p14:xfrm>
                <a:off x="5866440" y="513716"/>
                <a:ext cx="325080" cy="1760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FF6B2C31-E015-439C-9D99-55BB46E5F7B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62120" y="509396"/>
                  <a:ext cx="3337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55A87913-6601-4BA5-80F1-19BC2660FE71}"/>
                    </a:ext>
                  </a:extLst>
                </p14:cNvPr>
                <p14:cNvContentPartPr/>
                <p14:nvPr/>
              </p14:nvContentPartPr>
              <p14:xfrm>
                <a:off x="6334440" y="86396"/>
                <a:ext cx="150840" cy="5619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55A87913-6601-4BA5-80F1-19BC2660FE7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330120" y="82076"/>
                  <a:ext cx="15948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323B7723-9DC9-4D90-A430-E526A4F0E29B}"/>
                    </a:ext>
                  </a:extLst>
                </p14:cNvPr>
                <p14:cNvContentPartPr/>
                <p14:nvPr/>
              </p14:nvContentPartPr>
              <p14:xfrm>
                <a:off x="6214560" y="312836"/>
                <a:ext cx="261720" cy="237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323B7723-9DC9-4D90-A430-E526A4F0E29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10240" y="308516"/>
                  <a:ext cx="2703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676EA28C-5F3A-4AE6-87EA-16F56575869D}"/>
                    </a:ext>
                  </a:extLst>
                </p14:cNvPr>
                <p14:cNvContentPartPr/>
                <p14:nvPr/>
              </p14:nvContentPartPr>
              <p14:xfrm>
                <a:off x="6562320" y="430556"/>
                <a:ext cx="239400" cy="2152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676EA28C-5F3A-4AE6-87EA-16F56575869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58000" y="426236"/>
                  <a:ext cx="2480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9E2D28AC-4A50-4762-95AC-832E7567C716}"/>
                    </a:ext>
                  </a:extLst>
                </p14:cNvPr>
                <p14:cNvContentPartPr/>
                <p14:nvPr/>
              </p14:nvContentPartPr>
              <p14:xfrm>
                <a:off x="7239120" y="436316"/>
                <a:ext cx="217440" cy="1717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9E2D28AC-4A50-4762-95AC-832E7567C71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34800" y="431996"/>
                  <a:ext cx="2260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25A4035C-0080-4F26-BA97-40E37DC25788}"/>
                    </a:ext>
                  </a:extLst>
                </p14:cNvPr>
                <p14:cNvContentPartPr/>
                <p14:nvPr/>
              </p14:nvContentPartPr>
              <p14:xfrm>
                <a:off x="7443600" y="144356"/>
                <a:ext cx="23760" cy="5025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25A4035C-0080-4F26-BA97-40E37DC2578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439280" y="140036"/>
                  <a:ext cx="324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B55BCEA7-2251-4127-9F18-CD3450BB6EF1}"/>
                    </a:ext>
                  </a:extLst>
                </p14:cNvPr>
                <p14:cNvContentPartPr/>
                <p14:nvPr/>
              </p14:nvContentPartPr>
              <p14:xfrm>
                <a:off x="7602000" y="471596"/>
                <a:ext cx="193680" cy="2095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B55BCEA7-2251-4127-9F18-CD3450BB6EF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97680" y="467276"/>
                  <a:ext cx="2023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D9551170-EDE0-429B-B138-5317F292E692}"/>
                    </a:ext>
                  </a:extLst>
                </p14:cNvPr>
                <p14:cNvContentPartPr/>
                <p14:nvPr/>
              </p14:nvContentPartPr>
              <p14:xfrm>
                <a:off x="7983600" y="129236"/>
                <a:ext cx="133200" cy="4942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D9551170-EDE0-429B-B138-5317F292E69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979280" y="124916"/>
                  <a:ext cx="14184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BE4D1136-A8C6-4F1E-80C2-D312F938E8A5}"/>
                    </a:ext>
                  </a:extLst>
                </p14:cNvPr>
                <p14:cNvContentPartPr/>
                <p14:nvPr/>
              </p14:nvContentPartPr>
              <p14:xfrm>
                <a:off x="7790280" y="357476"/>
                <a:ext cx="281160" cy="104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BE4D1136-A8C6-4F1E-80C2-D312F938E8A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85960" y="353156"/>
                  <a:ext cx="2898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B06C162B-DFDD-454D-A7A0-BDE848AD57A7}"/>
                    </a:ext>
                  </a:extLst>
                </p14:cNvPr>
                <p14:cNvContentPartPr/>
                <p14:nvPr/>
              </p14:nvContentPartPr>
              <p14:xfrm>
                <a:off x="8251440" y="171356"/>
                <a:ext cx="97920" cy="4273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B06C162B-DFDD-454D-A7A0-BDE848AD57A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47120" y="167036"/>
                  <a:ext cx="10656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D56E003-B540-4187-8CCB-1AACA9AC69BC}"/>
                    </a:ext>
                  </a:extLst>
                </p14:cNvPr>
                <p14:cNvContentPartPr/>
                <p14:nvPr/>
              </p14:nvContentPartPr>
              <p14:xfrm>
                <a:off x="8097000" y="308516"/>
                <a:ext cx="221760" cy="144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D56E003-B540-4187-8CCB-1AACA9AC69B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092680" y="304196"/>
                  <a:ext cx="2304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5670A16A-22AE-4311-BF8E-9F99041D8238}"/>
                    </a:ext>
                  </a:extLst>
                </p14:cNvPr>
                <p14:cNvContentPartPr/>
                <p14:nvPr/>
              </p14:nvContentPartPr>
              <p14:xfrm>
                <a:off x="8414880" y="407516"/>
                <a:ext cx="297720" cy="2041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5670A16A-22AE-4311-BF8E-9F99041D823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410560" y="403196"/>
                  <a:ext cx="3063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960C2493-AFD0-4EC5-885C-F3F5223C813E}"/>
                    </a:ext>
                  </a:extLst>
                </p14:cNvPr>
                <p14:cNvContentPartPr/>
                <p14:nvPr/>
              </p14:nvContentPartPr>
              <p14:xfrm>
                <a:off x="9164400" y="365396"/>
                <a:ext cx="224280" cy="1962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960C2493-AFD0-4EC5-885C-F3F5223C813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160080" y="361076"/>
                  <a:ext cx="2329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3F081FAD-B9B9-41AB-8314-3F556FE3B90C}"/>
                    </a:ext>
                  </a:extLst>
                </p14:cNvPr>
                <p14:cNvContentPartPr/>
                <p14:nvPr/>
              </p14:nvContentPartPr>
              <p14:xfrm>
                <a:off x="9373560" y="114836"/>
                <a:ext cx="54360" cy="4500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3F081FAD-B9B9-41AB-8314-3F556FE3B90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369240" y="110516"/>
                  <a:ext cx="6300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09EF0C8D-F8C0-413F-AF81-0BB9DC9119F2}"/>
                    </a:ext>
                  </a:extLst>
                </p14:cNvPr>
                <p14:cNvContentPartPr/>
                <p14:nvPr/>
              </p14:nvContentPartPr>
              <p14:xfrm>
                <a:off x="9511080" y="375836"/>
                <a:ext cx="159120" cy="2347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09EF0C8D-F8C0-413F-AF81-0BB9DC9119F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06760" y="371516"/>
                  <a:ext cx="1677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A00E9AEE-A8E0-412D-944D-84A41B534E5C}"/>
                    </a:ext>
                  </a:extLst>
                </p14:cNvPr>
                <p14:cNvContentPartPr/>
                <p14:nvPr/>
              </p14:nvContentPartPr>
              <p14:xfrm>
                <a:off x="9777840" y="411116"/>
                <a:ext cx="195120" cy="1609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A00E9AEE-A8E0-412D-944D-84A41B534E5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773520" y="406796"/>
                  <a:ext cx="2037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3B24E9B5-94F7-40FD-B270-0EE218A28383}"/>
                    </a:ext>
                  </a:extLst>
                </p14:cNvPr>
                <p14:cNvContentPartPr/>
                <p14:nvPr/>
              </p14:nvContentPartPr>
              <p14:xfrm>
                <a:off x="10023720" y="445316"/>
                <a:ext cx="43920" cy="1033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3B24E9B5-94F7-40FD-B270-0EE218A2838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019400" y="440996"/>
                  <a:ext cx="525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D7BD13B3-1659-4D08-BA66-D281D308269B}"/>
                    </a:ext>
                  </a:extLst>
                </p14:cNvPr>
                <p14:cNvContentPartPr/>
                <p14:nvPr/>
              </p14:nvContentPartPr>
              <p14:xfrm>
                <a:off x="10064040" y="339836"/>
                <a:ext cx="20880" cy="61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D7BD13B3-1659-4D08-BA66-D281D308269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059720" y="335516"/>
                  <a:ext cx="2952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F1731D13-2F89-4A61-9721-2E161B3CAA7D}"/>
                    </a:ext>
                  </a:extLst>
                </p14:cNvPr>
                <p14:cNvContentPartPr/>
                <p14:nvPr/>
              </p14:nvContentPartPr>
              <p14:xfrm>
                <a:off x="10219200" y="378356"/>
                <a:ext cx="249120" cy="1573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F1731D13-2F89-4A61-9721-2E161B3CAA7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214880" y="374036"/>
                  <a:ext cx="2577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44D8365F-EAD6-40DB-B943-9C771A864D7F}"/>
                    </a:ext>
                  </a:extLst>
                </p14:cNvPr>
                <p14:cNvContentPartPr/>
                <p14:nvPr/>
              </p14:nvContentPartPr>
              <p14:xfrm>
                <a:off x="10485240" y="92516"/>
                <a:ext cx="92880" cy="4816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44D8365F-EAD6-40DB-B943-9C771A864D7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480920" y="88196"/>
                  <a:ext cx="10152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741452F8-825D-446F-9806-3EDEBDB8E4A1}"/>
                    </a:ext>
                  </a:extLst>
                </p14:cNvPr>
                <p14:cNvContentPartPr/>
                <p14:nvPr/>
              </p14:nvContentPartPr>
              <p14:xfrm>
                <a:off x="10633200" y="354956"/>
                <a:ext cx="100080" cy="19512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741452F8-825D-446F-9806-3EDEBDB8E4A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628880" y="350636"/>
                  <a:ext cx="1087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944E063E-D85D-481F-A9B3-E2C8651E4558}"/>
                    </a:ext>
                  </a:extLst>
                </p14:cNvPr>
                <p14:cNvContentPartPr/>
                <p14:nvPr/>
              </p14:nvContentPartPr>
              <p14:xfrm>
                <a:off x="10870800" y="392396"/>
                <a:ext cx="392400" cy="1746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944E063E-D85D-481F-A9B3-E2C8651E455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866480" y="388076"/>
                  <a:ext cx="4010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15D0E039-E189-424C-B2C0-3D5D8B6C5B12}"/>
                    </a:ext>
                  </a:extLst>
                </p14:cNvPr>
                <p14:cNvContentPartPr/>
                <p14:nvPr/>
              </p14:nvContentPartPr>
              <p14:xfrm>
                <a:off x="11274360" y="442796"/>
                <a:ext cx="330120" cy="1713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15D0E039-E189-424C-B2C0-3D5D8B6C5B1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270040" y="438476"/>
                  <a:ext cx="3387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90D81E02-5AF3-4AD6-B553-7836131FFBC5}"/>
                    </a:ext>
                  </a:extLst>
                </p14:cNvPr>
                <p14:cNvContentPartPr/>
                <p14:nvPr/>
              </p14:nvContentPartPr>
              <p14:xfrm>
                <a:off x="11694840" y="484556"/>
                <a:ext cx="258480" cy="1681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90D81E02-5AF3-4AD6-B553-7836131FFBC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690520" y="480236"/>
                  <a:ext cx="2671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D24AFD48-6109-4843-A007-A50F7230373F}"/>
                    </a:ext>
                  </a:extLst>
                </p14:cNvPr>
                <p14:cNvContentPartPr/>
                <p14:nvPr/>
              </p14:nvContentPartPr>
              <p14:xfrm>
                <a:off x="105000" y="1280156"/>
                <a:ext cx="293760" cy="1785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D24AFD48-6109-4843-A007-A50F7230373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0680" y="1275836"/>
                  <a:ext cx="302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5CB14065-3059-4C43-AE7F-D71440D4C3E3}"/>
                    </a:ext>
                  </a:extLst>
                </p14:cNvPr>
                <p14:cNvContentPartPr/>
                <p14:nvPr/>
              </p14:nvContentPartPr>
              <p14:xfrm>
                <a:off x="368880" y="987836"/>
                <a:ext cx="120960" cy="4845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5CB14065-3059-4C43-AE7F-D71440D4C3E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64560" y="983516"/>
                  <a:ext cx="12960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425F339B-2C83-4E2B-92D2-D23A5A4738D6}"/>
                    </a:ext>
                  </a:extLst>
                </p14:cNvPr>
                <p14:cNvContentPartPr/>
                <p14:nvPr/>
              </p14:nvContentPartPr>
              <p14:xfrm>
                <a:off x="547080" y="1136516"/>
                <a:ext cx="63000" cy="2826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425F339B-2C83-4E2B-92D2-D23A5A4738D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42760" y="1132196"/>
                  <a:ext cx="716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B0F40D55-8CFD-415F-8F92-B2B06E8593A6}"/>
                    </a:ext>
                  </a:extLst>
                </p14:cNvPr>
                <p14:cNvContentPartPr/>
                <p14:nvPr/>
              </p14:nvContentPartPr>
              <p14:xfrm>
                <a:off x="982320" y="1187996"/>
                <a:ext cx="727920" cy="2358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B0F40D55-8CFD-415F-8F92-B2B06E8593A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78000" y="1183676"/>
                  <a:ext cx="7365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2D7DCD2-461C-4F23-AB3F-ED630E3F3636}"/>
                    </a:ext>
                  </a:extLst>
                </p14:cNvPr>
                <p14:cNvContentPartPr/>
                <p14:nvPr/>
              </p14:nvContentPartPr>
              <p14:xfrm>
                <a:off x="1789080" y="1212836"/>
                <a:ext cx="90360" cy="4856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2D7DCD2-461C-4F23-AB3F-ED630E3F363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784760" y="1208516"/>
                  <a:ext cx="9900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99CDBD6A-6DBA-4388-A250-2B0118273009}"/>
                    </a:ext>
                  </a:extLst>
                </p14:cNvPr>
                <p14:cNvContentPartPr/>
                <p14:nvPr/>
              </p14:nvContentPartPr>
              <p14:xfrm>
                <a:off x="1795200" y="1196636"/>
                <a:ext cx="218520" cy="1569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99CDBD6A-6DBA-4388-A250-2B011827300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90880" y="1192316"/>
                  <a:ext cx="2271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DFDE1186-A925-4E54-9BFB-AB19C50F0EA8}"/>
                    </a:ext>
                  </a:extLst>
                </p14:cNvPr>
                <p14:cNvContentPartPr/>
                <p14:nvPr/>
              </p14:nvContentPartPr>
              <p14:xfrm>
                <a:off x="2080680" y="1213916"/>
                <a:ext cx="73080" cy="5007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DFDE1186-A925-4E54-9BFB-AB19C50F0EA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076360" y="1209596"/>
                  <a:ext cx="8172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741AFB6E-16E5-4753-8E9D-DC02AB8D53F4}"/>
                    </a:ext>
                  </a:extLst>
                </p14:cNvPr>
                <p14:cNvContentPartPr/>
                <p14:nvPr/>
              </p14:nvContentPartPr>
              <p14:xfrm>
                <a:off x="2076000" y="1200596"/>
                <a:ext cx="213120" cy="1620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741AFB6E-16E5-4753-8E9D-DC02AB8D53F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071680" y="1196276"/>
                  <a:ext cx="2217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E54A30DD-D265-4C08-911F-75E63FA16D0C}"/>
                    </a:ext>
                  </a:extLst>
                </p14:cNvPr>
                <p14:cNvContentPartPr/>
                <p14:nvPr/>
              </p14:nvContentPartPr>
              <p14:xfrm>
                <a:off x="2320800" y="1151996"/>
                <a:ext cx="139320" cy="2361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E54A30DD-D265-4C08-911F-75E63FA16D0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16480" y="1147676"/>
                  <a:ext cx="147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3A6841AB-5EFB-4AC7-BB49-3A1B854C2887}"/>
                    </a:ext>
                  </a:extLst>
                </p14:cNvPr>
                <p14:cNvContentPartPr/>
                <p14:nvPr/>
              </p14:nvContentPartPr>
              <p14:xfrm>
                <a:off x="2547240" y="1171436"/>
                <a:ext cx="194760" cy="2005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3A6841AB-5EFB-4AC7-BB49-3A1B854C288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42920" y="1167116"/>
                  <a:ext cx="2034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D4A51E8D-C63B-4E7A-A347-9D0EB27AE1FF}"/>
                    </a:ext>
                  </a:extLst>
                </p14:cNvPr>
                <p14:cNvContentPartPr/>
                <p14:nvPr/>
              </p14:nvContentPartPr>
              <p14:xfrm>
                <a:off x="2848560" y="1157756"/>
                <a:ext cx="262440" cy="2314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D4A51E8D-C63B-4E7A-A347-9D0EB27AE1F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844240" y="1153436"/>
                  <a:ext cx="271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D6907B01-32CD-4E93-B7DF-D748BD9A371C}"/>
                    </a:ext>
                  </a:extLst>
                </p14:cNvPr>
                <p14:cNvContentPartPr/>
                <p14:nvPr/>
              </p14:nvContentPartPr>
              <p14:xfrm>
                <a:off x="3147360" y="1176116"/>
                <a:ext cx="201960" cy="1940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D6907B01-32CD-4E93-B7DF-D748BD9A37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143040" y="1171796"/>
                  <a:ext cx="2106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D0EDD0E8-5B26-4278-9B5C-E6FF2B4BAC97}"/>
                    </a:ext>
                  </a:extLst>
                </p14:cNvPr>
                <p14:cNvContentPartPr/>
                <p14:nvPr/>
              </p14:nvContentPartPr>
              <p14:xfrm>
                <a:off x="3411600" y="1223276"/>
                <a:ext cx="318600" cy="16020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D0EDD0E8-5B26-4278-9B5C-E6FF2B4BAC9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407280" y="1218956"/>
                  <a:ext cx="3272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AE613E0C-192D-43B5-A491-ABF9A48B4EC3}"/>
                    </a:ext>
                  </a:extLst>
                </p14:cNvPr>
                <p14:cNvContentPartPr/>
                <p14:nvPr/>
              </p14:nvContentPartPr>
              <p14:xfrm>
                <a:off x="3889320" y="986036"/>
                <a:ext cx="154440" cy="44100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AE613E0C-192D-43B5-A491-ABF9A48B4EC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85000" y="981716"/>
                  <a:ext cx="16308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CD816BF0-357E-47F2-8FA7-D7DA16EDBBF1}"/>
                    </a:ext>
                  </a:extLst>
                </p14:cNvPr>
                <p14:cNvContentPartPr/>
                <p14:nvPr/>
              </p14:nvContentPartPr>
              <p14:xfrm>
                <a:off x="3778800" y="1170716"/>
                <a:ext cx="195480" cy="46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CD816BF0-357E-47F2-8FA7-D7DA16EDBBF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774480" y="1166396"/>
                  <a:ext cx="20412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4E7AA14D-A8C5-4652-A11C-F57A477E6705}"/>
                    </a:ext>
                  </a:extLst>
                </p14:cNvPr>
                <p14:cNvContentPartPr/>
                <p14:nvPr/>
              </p14:nvContentPartPr>
              <p14:xfrm>
                <a:off x="4082280" y="1205636"/>
                <a:ext cx="388080" cy="2037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4E7AA14D-A8C5-4652-A11C-F57A477E670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077960" y="1201316"/>
                  <a:ext cx="3967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320B58E4-1624-4A1D-A06C-CDAE3366FFF4}"/>
                    </a:ext>
                  </a:extLst>
                </p14:cNvPr>
                <p14:cNvContentPartPr/>
                <p14:nvPr/>
              </p14:nvContentPartPr>
              <p14:xfrm>
                <a:off x="4652520" y="1226156"/>
                <a:ext cx="531000" cy="21564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320B58E4-1624-4A1D-A06C-CDAE3366FFF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648200" y="1221836"/>
                  <a:ext cx="5396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8F60342E-8ED4-41E6-8739-D6F67CD31808}"/>
                    </a:ext>
                  </a:extLst>
                </p14:cNvPr>
                <p14:cNvContentPartPr/>
                <p14:nvPr/>
              </p14:nvContentPartPr>
              <p14:xfrm>
                <a:off x="5607960" y="1174316"/>
                <a:ext cx="460440" cy="22500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8F60342E-8ED4-41E6-8739-D6F67CD3180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03640" y="1169996"/>
                  <a:ext cx="4690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5C35681C-3FA6-4D76-A8D3-BAA39744D195}"/>
                    </a:ext>
                  </a:extLst>
                </p14:cNvPr>
                <p14:cNvContentPartPr/>
                <p14:nvPr/>
              </p14:nvContentPartPr>
              <p14:xfrm>
                <a:off x="6141120" y="1183316"/>
                <a:ext cx="254880" cy="22644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5C35681C-3FA6-4D76-A8D3-BAA39744D19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136800" y="1178996"/>
                  <a:ext cx="2635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CA19F170-DCCC-405E-9D92-65E6CF9ADC59}"/>
                    </a:ext>
                  </a:extLst>
                </p14:cNvPr>
                <p14:cNvContentPartPr/>
                <p14:nvPr/>
              </p14:nvContentPartPr>
              <p14:xfrm>
                <a:off x="6466200" y="1162796"/>
                <a:ext cx="456120" cy="25560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CA19F170-DCCC-405E-9D92-65E6CF9ADC5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61880" y="1158476"/>
                  <a:ext cx="4647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8826D506-AD42-4B16-8E5F-7BCDB9452ECA}"/>
                    </a:ext>
                  </a:extLst>
                </p14:cNvPr>
                <p14:cNvContentPartPr/>
                <p14:nvPr/>
              </p14:nvContentPartPr>
              <p14:xfrm>
                <a:off x="7307880" y="1157756"/>
                <a:ext cx="623880" cy="2415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8826D506-AD42-4B16-8E5F-7BCDB9452EC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303560" y="1153436"/>
                  <a:ext cx="6325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2ABABCFF-5E72-477F-8807-AEDB91EB7EE9}"/>
                    </a:ext>
                  </a:extLst>
                </p14:cNvPr>
                <p14:cNvContentPartPr/>
                <p14:nvPr/>
              </p14:nvContentPartPr>
              <p14:xfrm>
                <a:off x="8052720" y="1202036"/>
                <a:ext cx="27360" cy="48096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2ABABCFF-5E72-477F-8807-AEDB91EB7EE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048400" y="1197716"/>
                  <a:ext cx="3600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34ABAADD-4A36-46D5-98E1-625AB4EC0CD3}"/>
                    </a:ext>
                  </a:extLst>
                </p14:cNvPr>
                <p14:cNvContentPartPr/>
                <p14:nvPr/>
              </p14:nvContentPartPr>
              <p14:xfrm>
                <a:off x="8000160" y="1209596"/>
                <a:ext cx="292680" cy="11592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34ABAADD-4A36-46D5-98E1-625AB4EC0CD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995840" y="1205276"/>
                  <a:ext cx="3013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47EB5C19-7638-4188-AD85-11CFF6B9EAC8}"/>
                    </a:ext>
                  </a:extLst>
                </p14:cNvPr>
                <p14:cNvContentPartPr/>
                <p14:nvPr/>
              </p14:nvContentPartPr>
              <p14:xfrm>
                <a:off x="8352240" y="1199876"/>
                <a:ext cx="47160" cy="4957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47EB5C19-7638-4188-AD85-11CFF6B9EAC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347920" y="1195556"/>
                  <a:ext cx="5580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A66177EC-30B5-4744-93A3-F57278834B46}"/>
                    </a:ext>
                  </a:extLst>
                </p14:cNvPr>
                <p14:cNvContentPartPr/>
                <p14:nvPr/>
              </p14:nvContentPartPr>
              <p14:xfrm>
                <a:off x="8283120" y="1222196"/>
                <a:ext cx="309240" cy="15876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A66177EC-30B5-4744-93A3-F57278834B4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278800" y="1217876"/>
                  <a:ext cx="31788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ECF1C79C-F2E2-48B2-B645-E8E11A017F2D}"/>
                    </a:ext>
                  </a:extLst>
                </p14:cNvPr>
                <p14:cNvContentPartPr/>
                <p14:nvPr/>
              </p14:nvContentPartPr>
              <p14:xfrm>
                <a:off x="8702880" y="1246676"/>
                <a:ext cx="59400" cy="10224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ECF1C79C-F2E2-48B2-B645-E8E11A017F2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698560" y="1242356"/>
                  <a:ext cx="680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447A1D75-884F-4A5D-A875-C6FC92C222E1}"/>
                    </a:ext>
                  </a:extLst>
                </p14:cNvPr>
                <p14:cNvContentPartPr/>
                <p14:nvPr/>
              </p14:nvContentPartPr>
              <p14:xfrm>
                <a:off x="8739960" y="1061636"/>
                <a:ext cx="21960" cy="2592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447A1D75-884F-4A5D-A875-C6FC92C222E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735640" y="1057316"/>
                  <a:ext cx="306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BC79D903-4F08-45AB-B73D-EE86E58772DB}"/>
                    </a:ext>
                  </a:extLst>
                </p14:cNvPr>
                <p14:cNvContentPartPr/>
                <p14:nvPr/>
              </p14:nvContentPartPr>
              <p14:xfrm>
                <a:off x="8887200" y="1194476"/>
                <a:ext cx="395280" cy="14220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BC79D903-4F08-45AB-B73D-EE86E58772D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882880" y="1190156"/>
                  <a:ext cx="4039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1717138A-63DB-4C83-856F-66E9B2957034}"/>
                    </a:ext>
                  </a:extLst>
                </p14:cNvPr>
                <p14:cNvContentPartPr/>
                <p14:nvPr/>
              </p14:nvContentPartPr>
              <p14:xfrm>
                <a:off x="9685680" y="896756"/>
                <a:ext cx="379800" cy="55008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1717138A-63DB-4C83-856F-66E9B295703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681360" y="892436"/>
                  <a:ext cx="38844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9FF51069-EA29-49DD-BECE-86753F98D049}"/>
                    </a:ext>
                  </a:extLst>
                </p14:cNvPr>
                <p14:cNvContentPartPr/>
                <p14:nvPr/>
              </p14:nvContentPartPr>
              <p14:xfrm>
                <a:off x="10095000" y="1116356"/>
                <a:ext cx="357120" cy="2235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9FF51069-EA29-49DD-BECE-86753F98D04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090680" y="1112036"/>
                  <a:ext cx="3657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B21A35B6-9E5C-45C4-9D4E-8BFB5E886817}"/>
                    </a:ext>
                  </a:extLst>
                </p14:cNvPr>
                <p14:cNvContentPartPr/>
                <p14:nvPr/>
              </p14:nvContentPartPr>
              <p14:xfrm>
                <a:off x="10548600" y="1373396"/>
                <a:ext cx="122040" cy="13140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B21A35B6-9E5C-45C4-9D4E-8BFB5E88681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544280" y="1369076"/>
                  <a:ext cx="1306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82BFE3F1-5C6B-4AB0-A657-B3B0550E6711}"/>
                    </a:ext>
                  </a:extLst>
                </p14:cNvPr>
                <p14:cNvContentPartPr/>
                <p14:nvPr/>
              </p14:nvContentPartPr>
              <p14:xfrm>
                <a:off x="10864680" y="751316"/>
                <a:ext cx="299880" cy="61236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82BFE3F1-5C6B-4AB0-A657-B3B0550E671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860360" y="746996"/>
                  <a:ext cx="30852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C634C762-FF5E-4832-8430-D2613D7EF9E2}"/>
                    </a:ext>
                  </a:extLst>
                </p14:cNvPr>
                <p14:cNvContentPartPr/>
                <p14:nvPr/>
              </p14:nvContentPartPr>
              <p14:xfrm>
                <a:off x="11241240" y="887036"/>
                <a:ext cx="198720" cy="59184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C634C762-FF5E-4832-8430-D2613D7EF9E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236920" y="882716"/>
                  <a:ext cx="20736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76200FB3-5D78-43BF-98FE-E38D4F2BFB04}"/>
                    </a:ext>
                  </a:extLst>
                </p14:cNvPr>
                <p14:cNvContentPartPr/>
                <p14:nvPr/>
              </p14:nvContentPartPr>
              <p14:xfrm>
                <a:off x="91320" y="1946516"/>
                <a:ext cx="221760" cy="20844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76200FB3-5D78-43BF-98FE-E38D4F2BFB0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7000" y="1942196"/>
                  <a:ext cx="2304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A4C32987-23DC-421A-A9C4-67F133886A12}"/>
                    </a:ext>
                  </a:extLst>
                </p14:cNvPr>
                <p14:cNvContentPartPr/>
                <p14:nvPr/>
              </p14:nvContentPartPr>
              <p14:xfrm>
                <a:off x="443040" y="1967396"/>
                <a:ext cx="165240" cy="21852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A4C32987-23DC-421A-A9C4-67F133886A1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38720" y="1963076"/>
                  <a:ext cx="1738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D619E8E2-9483-44D3-B436-670258AE1310}"/>
                    </a:ext>
                  </a:extLst>
                </p14:cNvPr>
                <p14:cNvContentPartPr/>
                <p14:nvPr/>
              </p14:nvContentPartPr>
              <p14:xfrm>
                <a:off x="713400" y="1694516"/>
                <a:ext cx="263520" cy="5000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D619E8E2-9483-44D3-B436-670258AE131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9080" y="1690196"/>
                  <a:ext cx="27216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1A19B984-9E71-441C-ACC3-1DEA7CA800B7}"/>
                    </a:ext>
                  </a:extLst>
                </p14:cNvPr>
                <p14:cNvContentPartPr/>
                <p14:nvPr/>
              </p14:nvContentPartPr>
              <p14:xfrm>
                <a:off x="1489560" y="1976756"/>
                <a:ext cx="306000" cy="22320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1A19B984-9E71-441C-ACC3-1DEA7CA800B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485240" y="1972436"/>
                  <a:ext cx="3146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B5D7A321-945D-437B-94CC-58A4ED5B301D}"/>
                    </a:ext>
                  </a:extLst>
                </p14:cNvPr>
                <p14:cNvContentPartPr/>
                <p14:nvPr/>
              </p14:nvContentPartPr>
              <p14:xfrm>
                <a:off x="1909680" y="1992596"/>
                <a:ext cx="195480" cy="2120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B5D7A321-945D-437B-94CC-58A4ED5B301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05360" y="1988276"/>
                  <a:ext cx="2041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975A5FB6-00BF-496A-B99E-0FAE7BDAA45F}"/>
                    </a:ext>
                  </a:extLst>
                </p14:cNvPr>
                <p14:cNvContentPartPr/>
                <p14:nvPr/>
              </p14:nvContentPartPr>
              <p14:xfrm>
                <a:off x="2188680" y="1970996"/>
                <a:ext cx="231840" cy="1440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975A5FB6-00BF-496A-B99E-0FAE7BDAA45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184360" y="1966676"/>
                  <a:ext cx="2404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310537A0-091F-4622-B477-F8592EBA5B70}"/>
                    </a:ext>
                  </a:extLst>
                </p14:cNvPr>
                <p14:cNvContentPartPr/>
                <p14:nvPr/>
              </p14:nvContentPartPr>
              <p14:xfrm>
                <a:off x="2186880" y="2066756"/>
                <a:ext cx="357840" cy="40752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310537A0-091F-4622-B477-F8592EBA5B7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182560" y="2062436"/>
                  <a:ext cx="36648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98DD70A4-E91A-43A0-9444-324E99452878}"/>
                    </a:ext>
                  </a:extLst>
                </p14:cNvPr>
                <p14:cNvContentPartPr/>
                <p14:nvPr/>
              </p14:nvContentPartPr>
              <p14:xfrm>
                <a:off x="2584320" y="1971356"/>
                <a:ext cx="457200" cy="16848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98DD70A4-E91A-43A0-9444-324E9945287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580000" y="1967036"/>
                  <a:ext cx="4658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0692867F-6E7D-4A25-B7AB-E27DDE350B35}"/>
                    </a:ext>
                  </a:extLst>
                </p14:cNvPr>
                <p14:cNvContentPartPr/>
                <p14:nvPr/>
              </p14:nvContentPartPr>
              <p14:xfrm>
                <a:off x="3135120" y="1925636"/>
                <a:ext cx="234720" cy="22824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0692867F-6E7D-4A25-B7AB-E27DDE350B3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130800" y="1921316"/>
                  <a:ext cx="2433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83C490FC-3490-4AE6-BF9A-C3899132D6B3}"/>
                    </a:ext>
                  </a:extLst>
                </p14:cNvPr>
                <p14:cNvContentPartPr/>
                <p14:nvPr/>
              </p14:nvContentPartPr>
              <p14:xfrm>
                <a:off x="3457680" y="1999796"/>
                <a:ext cx="254160" cy="15984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83C490FC-3490-4AE6-BF9A-C3899132D6B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453360" y="1995476"/>
                  <a:ext cx="2628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8DBFDC93-0620-49CB-88CA-ED267CC989FB}"/>
                    </a:ext>
                  </a:extLst>
                </p14:cNvPr>
                <p14:cNvContentPartPr/>
                <p14:nvPr/>
              </p14:nvContentPartPr>
              <p14:xfrm>
                <a:off x="3821280" y="1614596"/>
                <a:ext cx="136080" cy="51624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8DBFDC93-0620-49CB-88CA-ED267CC989F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816960" y="1610276"/>
                  <a:ext cx="14472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101E2113-4F81-4EED-A7B8-D4D76F7B600D}"/>
                    </a:ext>
                  </a:extLst>
                </p14:cNvPr>
                <p14:cNvContentPartPr/>
                <p14:nvPr/>
              </p14:nvContentPartPr>
              <p14:xfrm>
                <a:off x="3669000" y="1865156"/>
                <a:ext cx="254520" cy="864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101E2113-4F81-4EED-A7B8-D4D76F7B600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664680" y="1860836"/>
                  <a:ext cx="26316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D847ACB2-F8F2-4212-8264-C0CA6DE07529}"/>
                    </a:ext>
                  </a:extLst>
                </p14:cNvPr>
                <p14:cNvContentPartPr/>
                <p14:nvPr/>
              </p14:nvContentPartPr>
              <p14:xfrm>
                <a:off x="4047720" y="1937516"/>
                <a:ext cx="178920" cy="24804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D847ACB2-F8F2-4212-8264-C0CA6DE0752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043400" y="1933196"/>
                  <a:ext cx="1875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31A1A79F-7A7F-4D4D-958F-0C89D42DD995}"/>
                    </a:ext>
                  </a:extLst>
                </p14:cNvPr>
                <p14:cNvContentPartPr/>
                <p14:nvPr/>
              </p14:nvContentPartPr>
              <p14:xfrm>
                <a:off x="4571160" y="1961276"/>
                <a:ext cx="628920" cy="21996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31A1A79F-7A7F-4D4D-958F-0C89D42DD99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566840" y="1956956"/>
                  <a:ext cx="6375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CE79BF23-5248-42DC-B2E7-A88A679A84C8}"/>
                    </a:ext>
                  </a:extLst>
                </p14:cNvPr>
                <p14:cNvContentPartPr/>
                <p14:nvPr/>
              </p14:nvContentPartPr>
              <p14:xfrm>
                <a:off x="5274240" y="2005196"/>
                <a:ext cx="231120" cy="17388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CE79BF23-5248-42DC-B2E7-A88A679A84C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269920" y="2000876"/>
                  <a:ext cx="2397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EAFB8C11-CAAF-4834-AC7C-9204D2953806}"/>
                    </a:ext>
                  </a:extLst>
                </p14:cNvPr>
                <p14:cNvContentPartPr/>
                <p14:nvPr/>
              </p14:nvContentPartPr>
              <p14:xfrm>
                <a:off x="5632440" y="1952636"/>
                <a:ext cx="290160" cy="2228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EAFB8C11-CAAF-4834-AC7C-9204D295380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628120" y="1948316"/>
                  <a:ext cx="2988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2F509847-B90E-416F-B43B-F7E278B1A086}"/>
                    </a:ext>
                  </a:extLst>
                </p14:cNvPr>
                <p14:cNvContentPartPr/>
                <p14:nvPr/>
              </p14:nvContentPartPr>
              <p14:xfrm>
                <a:off x="5868240" y="1575716"/>
                <a:ext cx="50040" cy="5979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2F509847-B90E-416F-B43B-F7E278B1A08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863920" y="1571396"/>
                  <a:ext cx="5868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D7D848FE-417C-470B-8D0D-0868A2BA1292}"/>
                    </a:ext>
                  </a:extLst>
                </p14:cNvPr>
                <p14:cNvContentPartPr/>
                <p14:nvPr/>
              </p14:nvContentPartPr>
              <p14:xfrm>
                <a:off x="6006480" y="1995116"/>
                <a:ext cx="198720" cy="17748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D7D848FE-417C-470B-8D0D-0868A2BA129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002160" y="1990796"/>
                  <a:ext cx="207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3E8A6FE8-5371-4E39-8003-29E08595A367}"/>
                    </a:ext>
                  </a:extLst>
                </p14:cNvPr>
                <p14:cNvContentPartPr/>
                <p14:nvPr/>
              </p14:nvContentPartPr>
              <p14:xfrm>
                <a:off x="6525600" y="2097356"/>
                <a:ext cx="19080" cy="1440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3E8A6FE8-5371-4E39-8003-29E08595A36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521280" y="2093036"/>
                  <a:ext cx="277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D05246B6-8F35-437E-A407-442B20049335}"/>
                    </a:ext>
                  </a:extLst>
                </p14:cNvPr>
                <p14:cNvContentPartPr/>
                <p14:nvPr/>
              </p14:nvContentPartPr>
              <p14:xfrm>
                <a:off x="6486720" y="2234516"/>
                <a:ext cx="8640" cy="75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D05246B6-8F35-437E-A407-442B2004933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482400" y="2230196"/>
                  <a:ext cx="1728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A3E5E1B1-B62C-45CB-97FF-DCE51D06BD2C}"/>
                    </a:ext>
                  </a:extLst>
                </p14:cNvPr>
                <p14:cNvContentPartPr/>
                <p14:nvPr/>
              </p14:nvContentPartPr>
              <p14:xfrm>
                <a:off x="152520" y="2818436"/>
                <a:ext cx="266400" cy="67212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A3E5E1B1-B62C-45CB-97FF-DCE51D06BD2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48200" y="2814116"/>
                  <a:ext cx="275040" cy="68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892A547C-8C50-4C8B-8A83-AAF23CBD4D59}"/>
                    </a:ext>
                  </a:extLst>
                </p14:cNvPr>
                <p14:cNvContentPartPr/>
                <p14:nvPr/>
              </p14:nvContentPartPr>
              <p14:xfrm>
                <a:off x="432240" y="3010676"/>
                <a:ext cx="440280" cy="26784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892A547C-8C50-4C8B-8A83-AAF23CBD4D5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27920" y="3006356"/>
                  <a:ext cx="4489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55757166-5CA1-43B2-8D1F-6F07C02DBD48}"/>
                    </a:ext>
                  </a:extLst>
                </p14:cNvPr>
                <p14:cNvContentPartPr/>
                <p14:nvPr/>
              </p14:nvContentPartPr>
              <p14:xfrm>
                <a:off x="966840" y="3408116"/>
                <a:ext cx="102240" cy="15840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55757166-5CA1-43B2-8D1F-6F07C02DBD4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62520" y="3403796"/>
                  <a:ext cx="1108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B3FAC85A-6E2F-4F1E-9C90-62B0CCF30DA6}"/>
                    </a:ext>
                  </a:extLst>
                </p14:cNvPr>
                <p14:cNvContentPartPr/>
                <p14:nvPr/>
              </p14:nvContentPartPr>
              <p14:xfrm>
                <a:off x="1294800" y="2680916"/>
                <a:ext cx="342720" cy="61308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B3FAC85A-6E2F-4F1E-9C90-62B0CCF30DA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290480" y="2676596"/>
                  <a:ext cx="351360" cy="62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C94C4C7B-677B-4ACF-9E75-1769EB8B9747}"/>
                    </a:ext>
                  </a:extLst>
                </p14:cNvPr>
                <p14:cNvContentPartPr/>
                <p14:nvPr/>
              </p14:nvContentPartPr>
              <p14:xfrm>
                <a:off x="1866120" y="2765156"/>
                <a:ext cx="190080" cy="5904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C94C4C7B-677B-4ACF-9E75-1769EB8B974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861800" y="2760836"/>
                  <a:ext cx="19872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3737AECA-BC6F-4318-B8FF-F440D61E4290}"/>
                    </a:ext>
                  </a:extLst>
                </p14:cNvPr>
                <p14:cNvContentPartPr/>
                <p14:nvPr/>
              </p14:nvContentPartPr>
              <p14:xfrm>
                <a:off x="2287320" y="3119036"/>
                <a:ext cx="99000" cy="61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3737AECA-BC6F-4318-B8FF-F440D61E429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283000" y="3114716"/>
                  <a:ext cx="10764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FAFA2039-062C-4CA9-AEF3-05B936196FF0}"/>
                    </a:ext>
                  </a:extLst>
                </p14:cNvPr>
                <p14:cNvContentPartPr/>
                <p14:nvPr/>
              </p14:nvContentPartPr>
              <p14:xfrm>
                <a:off x="2277600" y="3231716"/>
                <a:ext cx="137160" cy="1620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FAFA2039-062C-4CA9-AEF3-05B936196FF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273280" y="3227396"/>
                  <a:ext cx="1458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B364142A-F174-43BE-A358-61286236E6D0}"/>
                    </a:ext>
                  </a:extLst>
                </p14:cNvPr>
                <p14:cNvContentPartPr/>
                <p14:nvPr/>
              </p14:nvContentPartPr>
              <p14:xfrm>
                <a:off x="2888880" y="2982596"/>
                <a:ext cx="388080" cy="23220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B364142A-F174-43BE-A358-61286236E6D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884560" y="2978276"/>
                  <a:ext cx="3967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3C937540-A680-40AB-8673-86B43B15D571}"/>
                    </a:ext>
                  </a:extLst>
                </p14:cNvPr>
                <p14:cNvContentPartPr/>
                <p14:nvPr/>
              </p14:nvContentPartPr>
              <p14:xfrm>
                <a:off x="3597360" y="2669036"/>
                <a:ext cx="241560" cy="70452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3C937540-A680-40AB-8673-86B43B15D57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593040" y="2664716"/>
                  <a:ext cx="250200" cy="71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B7D6B5D9-7D14-4F64-A24E-5643B3C55DCF}"/>
                    </a:ext>
                  </a:extLst>
                </p14:cNvPr>
                <p14:cNvContentPartPr/>
                <p14:nvPr/>
              </p14:nvContentPartPr>
              <p14:xfrm>
                <a:off x="3910920" y="2850836"/>
                <a:ext cx="19440" cy="3308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B7D6B5D9-7D14-4F64-A24E-5643B3C55DC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906600" y="2846516"/>
                  <a:ext cx="280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01231274-02AF-4AC3-91B1-6D887545984E}"/>
                    </a:ext>
                  </a:extLst>
                </p14:cNvPr>
                <p14:cNvContentPartPr/>
                <p14:nvPr/>
              </p14:nvContentPartPr>
              <p14:xfrm>
                <a:off x="4027920" y="3224516"/>
                <a:ext cx="32400" cy="1008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01231274-02AF-4AC3-91B1-6D887545984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23600" y="3220196"/>
                  <a:ext cx="410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09A75108-E169-42F8-9452-A841F84FB971}"/>
                    </a:ext>
                  </a:extLst>
                </p14:cNvPr>
                <p14:cNvContentPartPr/>
                <p14:nvPr/>
              </p14:nvContentPartPr>
              <p14:xfrm>
                <a:off x="4406280" y="2838236"/>
                <a:ext cx="284400" cy="27000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09A75108-E169-42F8-9452-A841F84FB97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401960" y="2833916"/>
                  <a:ext cx="2930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C950A575-96EE-499A-9CAB-00BB8C93B8DE}"/>
                    </a:ext>
                  </a:extLst>
                </p14:cNvPr>
                <p14:cNvContentPartPr/>
                <p14:nvPr/>
              </p14:nvContentPartPr>
              <p14:xfrm>
                <a:off x="4688520" y="2608196"/>
                <a:ext cx="275040" cy="68076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C950A575-96EE-499A-9CAB-00BB8C93B8D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684200" y="2603876"/>
                  <a:ext cx="28368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67D19317-68E1-4D6A-A34C-F670F6C2BECE}"/>
                    </a:ext>
                  </a:extLst>
                </p14:cNvPr>
                <p14:cNvContentPartPr/>
                <p14:nvPr/>
              </p14:nvContentPartPr>
              <p14:xfrm>
                <a:off x="5187480" y="2973596"/>
                <a:ext cx="278280" cy="4140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67D19317-68E1-4D6A-A34C-F670F6C2BEC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183160" y="2969276"/>
                  <a:ext cx="2869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93C4C72E-6131-4700-BE1B-E146AEE38C1C}"/>
                    </a:ext>
                  </a:extLst>
                </p14:cNvPr>
                <p14:cNvContentPartPr/>
                <p14:nvPr/>
              </p14:nvContentPartPr>
              <p14:xfrm>
                <a:off x="5289360" y="2856596"/>
                <a:ext cx="44640" cy="2757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93C4C72E-6131-4700-BE1B-E146AEE38C1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285040" y="2852276"/>
                  <a:ext cx="532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31F17AD3-27CF-4A58-B59E-299E2EACD734}"/>
                    </a:ext>
                  </a:extLst>
                </p14:cNvPr>
                <p14:cNvContentPartPr/>
                <p14:nvPr/>
              </p14:nvContentPartPr>
              <p14:xfrm>
                <a:off x="5632800" y="2517476"/>
                <a:ext cx="329760" cy="5907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31F17AD3-27CF-4A58-B59E-299E2EACD734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628480" y="2513156"/>
                  <a:ext cx="33840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17ADF64D-338B-42E9-8F0D-9F55CEF14D16}"/>
                    </a:ext>
                  </a:extLst>
                </p14:cNvPr>
                <p14:cNvContentPartPr/>
                <p14:nvPr/>
              </p14:nvContentPartPr>
              <p14:xfrm>
                <a:off x="6203040" y="2599916"/>
                <a:ext cx="190800" cy="68904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17ADF64D-338B-42E9-8F0D-9F55CEF14D1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198720" y="2595596"/>
                  <a:ext cx="199440" cy="69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C119157A-30FC-4F66-9CB9-F9608753DA95}"/>
                    </a:ext>
                  </a:extLst>
                </p14:cNvPr>
                <p14:cNvContentPartPr/>
                <p14:nvPr/>
              </p14:nvContentPartPr>
              <p14:xfrm>
                <a:off x="6448920" y="2844356"/>
                <a:ext cx="264960" cy="2415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C119157A-30FC-4F66-9CB9-F9608753DA9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444600" y="2840036"/>
                  <a:ext cx="2736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075AE80D-7C9F-41F9-86B3-7199CC8A32CE}"/>
                    </a:ext>
                  </a:extLst>
                </p14:cNvPr>
                <p14:cNvContentPartPr/>
                <p14:nvPr/>
              </p14:nvContentPartPr>
              <p14:xfrm>
                <a:off x="6683280" y="3224516"/>
                <a:ext cx="134280" cy="2152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075AE80D-7C9F-41F9-86B3-7199CC8A32C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678960" y="3220196"/>
                  <a:ext cx="1429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4C84A951-71D7-461B-B569-D99FE72AF43C}"/>
                    </a:ext>
                  </a:extLst>
                </p14:cNvPr>
                <p14:cNvContentPartPr/>
                <p14:nvPr/>
              </p14:nvContentPartPr>
              <p14:xfrm>
                <a:off x="7184400" y="2847236"/>
                <a:ext cx="349200" cy="30600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4C84A951-71D7-461B-B569-D99FE72AF43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180080" y="2842916"/>
                  <a:ext cx="3578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A5FA09F9-87A0-4DF4-9741-8BA385DB1C29}"/>
                    </a:ext>
                  </a:extLst>
                </p14:cNvPr>
                <p14:cNvContentPartPr/>
                <p14:nvPr/>
              </p14:nvContentPartPr>
              <p14:xfrm>
                <a:off x="7690560" y="2614676"/>
                <a:ext cx="215280" cy="5612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A5FA09F9-87A0-4DF4-9741-8BA385DB1C2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86240" y="2610356"/>
                  <a:ext cx="223920" cy="5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7DFBE0AB-B8D1-4D46-A1B2-40308435CFC0}"/>
                    </a:ext>
                  </a:extLst>
                </p14:cNvPr>
                <p14:cNvContentPartPr/>
                <p14:nvPr/>
              </p14:nvContentPartPr>
              <p14:xfrm>
                <a:off x="8130840" y="2960996"/>
                <a:ext cx="108360" cy="2484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7DFBE0AB-B8D1-4D46-A1B2-40308435CFC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126520" y="2956676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9D287023-35E2-4886-94DD-97E7C7D2A2F5}"/>
                    </a:ext>
                  </a:extLst>
                </p14:cNvPr>
                <p14:cNvContentPartPr/>
                <p14:nvPr/>
              </p14:nvContentPartPr>
              <p14:xfrm>
                <a:off x="8129040" y="3089516"/>
                <a:ext cx="136080" cy="864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9D287023-35E2-4886-94DD-97E7C7D2A2F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124720" y="3085196"/>
                  <a:ext cx="14472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88E94ED9-4370-498F-AAF9-948E0E2C4804}"/>
                    </a:ext>
                  </a:extLst>
                </p14:cNvPr>
                <p14:cNvContentPartPr/>
                <p14:nvPr/>
              </p14:nvContentPartPr>
              <p14:xfrm>
                <a:off x="8667600" y="2764796"/>
                <a:ext cx="458640" cy="3207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88E94ED9-4370-498F-AAF9-948E0E2C480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663280" y="2760476"/>
                  <a:ext cx="4672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81B1BF24-2FD6-43B1-B610-E48909987106}"/>
                    </a:ext>
                  </a:extLst>
                </p14:cNvPr>
                <p14:cNvContentPartPr/>
                <p14:nvPr/>
              </p14:nvContentPartPr>
              <p14:xfrm>
                <a:off x="9261600" y="2938676"/>
                <a:ext cx="54720" cy="547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81B1BF24-2FD6-43B1-B610-E4890998710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257280" y="2934356"/>
                  <a:ext cx="633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7A296304-569F-485D-B560-9E195DDEE6BD}"/>
                    </a:ext>
                  </a:extLst>
                </p14:cNvPr>
                <p14:cNvContentPartPr/>
                <p14:nvPr/>
              </p14:nvContentPartPr>
              <p14:xfrm>
                <a:off x="9525840" y="2694956"/>
                <a:ext cx="299880" cy="37548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7A296304-569F-485D-B560-9E195DDEE6B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521520" y="2690636"/>
                  <a:ext cx="30852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10D4023D-3704-40EF-B133-3EE7CC84BAA4}"/>
                    </a:ext>
                  </a:extLst>
                </p14:cNvPr>
                <p14:cNvContentPartPr/>
                <p14:nvPr/>
              </p14:nvContentPartPr>
              <p14:xfrm>
                <a:off x="10160880" y="2906996"/>
                <a:ext cx="289800" cy="201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10D4023D-3704-40EF-B133-3EE7CC84BAA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156560" y="2902676"/>
                  <a:ext cx="2984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62DD90CA-5D93-4405-964C-CDC863CCE8FD}"/>
                    </a:ext>
                  </a:extLst>
                </p14:cNvPr>
                <p14:cNvContentPartPr/>
                <p14:nvPr/>
              </p14:nvContentPartPr>
              <p14:xfrm>
                <a:off x="10282560" y="2794316"/>
                <a:ext cx="30960" cy="27432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62DD90CA-5D93-4405-964C-CDC863CCE8F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278240" y="2789996"/>
                  <a:ext cx="396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BC1EF92F-2711-4257-A8A6-DE36AD066AC8}"/>
                    </a:ext>
                  </a:extLst>
                </p14:cNvPr>
                <p14:cNvContentPartPr/>
                <p14:nvPr/>
              </p14:nvContentPartPr>
              <p14:xfrm>
                <a:off x="10641480" y="2487236"/>
                <a:ext cx="305640" cy="5176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BC1EF92F-2711-4257-A8A6-DE36AD066AC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637160" y="2482916"/>
                  <a:ext cx="31428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DAEEB581-38B5-4FDC-94E3-ED4A541F4CFB}"/>
                    </a:ext>
                  </a:extLst>
                </p14:cNvPr>
                <p14:cNvContentPartPr/>
                <p14:nvPr/>
              </p14:nvContentPartPr>
              <p14:xfrm>
                <a:off x="11246280" y="2766236"/>
                <a:ext cx="220680" cy="2736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DAEEB581-38B5-4FDC-94E3-ED4A541F4CF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241960" y="2761916"/>
                  <a:ext cx="229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ABC5A9D3-1394-431B-A8A1-8BA6DC033131}"/>
                    </a:ext>
                  </a:extLst>
                </p14:cNvPr>
                <p14:cNvContentPartPr/>
                <p14:nvPr/>
              </p14:nvContentPartPr>
              <p14:xfrm>
                <a:off x="11232960" y="2784956"/>
                <a:ext cx="195120" cy="41112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ABC5A9D3-1394-431B-A8A1-8BA6DC03313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228640" y="2780636"/>
                  <a:ext cx="20376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8F168E57-6352-45F1-A5AF-1C8EBB0244F9}"/>
                    </a:ext>
                  </a:extLst>
                </p14:cNvPr>
                <p14:cNvContentPartPr/>
                <p14:nvPr/>
              </p14:nvContentPartPr>
              <p14:xfrm>
                <a:off x="11168160" y="3275636"/>
                <a:ext cx="283320" cy="2520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8F168E57-6352-45F1-A5AF-1C8EBB0244F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163840" y="3271316"/>
                  <a:ext cx="2919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20FAC059-0E49-451F-A59B-BA5E7F71D9CF}"/>
                    </a:ext>
                  </a:extLst>
                </p14:cNvPr>
                <p14:cNvContentPartPr/>
                <p14:nvPr/>
              </p14:nvContentPartPr>
              <p14:xfrm>
                <a:off x="11693040" y="2957036"/>
                <a:ext cx="104040" cy="432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20FAC059-0E49-451F-A59B-BA5E7F71D9C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688720" y="2952716"/>
                  <a:ext cx="11268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1BD22A17-190A-4502-B8E7-C9F960D14185}"/>
                    </a:ext>
                  </a:extLst>
                </p14:cNvPr>
                <p14:cNvContentPartPr/>
                <p14:nvPr/>
              </p14:nvContentPartPr>
              <p14:xfrm>
                <a:off x="11718600" y="3059996"/>
                <a:ext cx="122040" cy="100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1BD22A17-190A-4502-B8E7-C9F960D1418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714280" y="3055676"/>
                  <a:ext cx="130680" cy="1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uppo 152">
            <a:extLst>
              <a:ext uri="{FF2B5EF4-FFF2-40B4-BE49-F238E27FC236}">
                <a16:creationId xmlns:a16="http://schemas.microsoft.com/office/drawing/2014/main" id="{0D8A3322-BD4A-4D1B-963D-CB0DF3ABF67C}"/>
              </a:ext>
            </a:extLst>
          </p:cNvPr>
          <p:cNvGrpSpPr/>
          <p:nvPr/>
        </p:nvGrpSpPr>
        <p:grpSpPr>
          <a:xfrm>
            <a:off x="223440" y="4203716"/>
            <a:ext cx="186480" cy="138960"/>
            <a:chOff x="223440" y="4203716"/>
            <a:chExt cx="186480" cy="13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113D881F-DDF3-45EC-87DF-AB5489E70FA7}"/>
                    </a:ext>
                  </a:extLst>
                </p14:cNvPr>
                <p14:cNvContentPartPr/>
                <p14:nvPr/>
              </p14:nvContentPartPr>
              <p14:xfrm>
                <a:off x="223440" y="4203716"/>
                <a:ext cx="163080" cy="2268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113D881F-DDF3-45EC-87DF-AB5489E70FA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19120" y="4199396"/>
                  <a:ext cx="171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9EE8E113-F0DD-4358-8EB8-B1D21CF08218}"/>
                    </a:ext>
                  </a:extLst>
                </p14:cNvPr>
                <p14:cNvContentPartPr/>
                <p14:nvPr/>
              </p14:nvContentPartPr>
              <p14:xfrm>
                <a:off x="275640" y="4304516"/>
                <a:ext cx="134280" cy="3816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9EE8E113-F0DD-4358-8EB8-B1D21CF0821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71320" y="4300196"/>
                  <a:ext cx="142920" cy="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EC775332-D73C-4B14-8DAD-11E46B5EECE9}"/>
              </a:ext>
            </a:extLst>
          </p:cNvPr>
          <p:cNvGrpSpPr/>
          <p:nvPr/>
        </p:nvGrpSpPr>
        <p:grpSpPr>
          <a:xfrm>
            <a:off x="830040" y="4016516"/>
            <a:ext cx="970560" cy="412560"/>
            <a:chOff x="830040" y="4016516"/>
            <a:chExt cx="97056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F1D9ED4B-512C-4238-BEC8-AD30F835B20E}"/>
                    </a:ext>
                  </a:extLst>
                </p14:cNvPr>
                <p14:cNvContentPartPr/>
                <p14:nvPr/>
              </p14:nvContentPartPr>
              <p14:xfrm>
                <a:off x="830040" y="4016516"/>
                <a:ext cx="453960" cy="3272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F1D9ED4B-512C-4238-BEC8-AD30F835B20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25720" y="4012196"/>
                  <a:ext cx="4626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30DA59D5-7D15-4D63-951E-225AD54B5ED4}"/>
                    </a:ext>
                  </a:extLst>
                </p14:cNvPr>
                <p14:cNvContentPartPr/>
                <p14:nvPr/>
              </p14:nvContentPartPr>
              <p14:xfrm>
                <a:off x="1541040" y="4220996"/>
                <a:ext cx="259560" cy="324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30DA59D5-7D15-4D63-951E-225AD54B5ED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536720" y="4216676"/>
                  <a:ext cx="2682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0F2996A0-7655-498E-B21C-702B441B1BB3}"/>
                    </a:ext>
                  </a:extLst>
                </p14:cNvPr>
                <p14:cNvContentPartPr/>
                <p14:nvPr/>
              </p14:nvContentPartPr>
              <p14:xfrm>
                <a:off x="1638960" y="4141796"/>
                <a:ext cx="75240" cy="28728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0F2996A0-7655-498E-B21C-702B441B1BB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634640" y="4137476"/>
                  <a:ext cx="83880" cy="29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02CEB08C-DE59-4325-9766-9F67BB746E1F}"/>
                  </a:ext>
                </a:extLst>
              </p14:cNvPr>
              <p14:cNvContentPartPr/>
              <p14:nvPr/>
            </p14:nvContentPartPr>
            <p14:xfrm>
              <a:off x="2067000" y="3750836"/>
              <a:ext cx="399600" cy="52776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02CEB08C-DE59-4325-9766-9F67BB746E1F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2062680" y="3746516"/>
                <a:ext cx="408240" cy="53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uppo 150">
            <a:extLst>
              <a:ext uri="{FF2B5EF4-FFF2-40B4-BE49-F238E27FC236}">
                <a16:creationId xmlns:a16="http://schemas.microsoft.com/office/drawing/2014/main" id="{555C0672-3578-4F06-98C0-AE9036010E1B}"/>
              </a:ext>
            </a:extLst>
          </p:cNvPr>
          <p:cNvGrpSpPr/>
          <p:nvPr/>
        </p:nvGrpSpPr>
        <p:grpSpPr>
          <a:xfrm>
            <a:off x="2897160" y="4004996"/>
            <a:ext cx="250560" cy="426600"/>
            <a:chOff x="2897160" y="4004996"/>
            <a:chExt cx="25056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D1736E13-EC4C-407F-A7D6-CF37874AFDE2}"/>
                    </a:ext>
                  </a:extLst>
                </p14:cNvPr>
                <p14:cNvContentPartPr/>
                <p14:nvPr/>
              </p14:nvContentPartPr>
              <p14:xfrm>
                <a:off x="2897160" y="4004996"/>
                <a:ext cx="244080" cy="5040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D1736E13-EC4C-407F-A7D6-CF37874AFDE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892840" y="4000676"/>
                  <a:ext cx="2527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4BD0B021-8933-475E-A6F9-7E90A405599E}"/>
                    </a:ext>
                  </a:extLst>
                </p14:cNvPr>
                <p14:cNvContentPartPr/>
                <p14:nvPr/>
              </p14:nvContentPartPr>
              <p14:xfrm>
                <a:off x="2973120" y="4016516"/>
                <a:ext cx="145080" cy="26748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4BD0B021-8933-475E-A6F9-7E90A405599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968800" y="4012196"/>
                  <a:ext cx="1537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C43848BD-8927-42F4-95F7-5FE1EF4491DC}"/>
                    </a:ext>
                  </a:extLst>
                </p14:cNvPr>
                <p14:cNvContentPartPr/>
                <p14:nvPr/>
              </p14:nvContentPartPr>
              <p14:xfrm>
                <a:off x="2932440" y="4424036"/>
                <a:ext cx="215280" cy="75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C43848BD-8927-42F4-95F7-5FE1EF4491D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928120" y="4419716"/>
                  <a:ext cx="223920" cy="1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uppo 242">
            <a:extLst>
              <a:ext uri="{FF2B5EF4-FFF2-40B4-BE49-F238E27FC236}">
                <a16:creationId xmlns:a16="http://schemas.microsoft.com/office/drawing/2014/main" id="{CFBA989C-9067-4F3D-A9D2-B4075F80D014}"/>
              </a:ext>
            </a:extLst>
          </p:cNvPr>
          <p:cNvGrpSpPr/>
          <p:nvPr/>
        </p:nvGrpSpPr>
        <p:grpSpPr>
          <a:xfrm>
            <a:off x="-27120" y="4539956"/>
            <a:ext cx="11723760" cy="1799280"/>
            <a:chOff x="-27120" y="4539956"/>
            <a:chExt cx="11723760" cy="17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51FED732-BCF2-4EB0-A206-35C4FE78CAFA}"/>
                    </a:ext>
                  </a:extLst>
                </p14:cNvPr>
                <p14:cNvContentPartPr/>
                <p14:nvPr/>
              </p14:nvContentPartPr>
              <p14:xfrm>
                <a:off x="123360" y="4744076"/>
                <a:ext cx="644760" cy="52848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51FED732-BCF2-4EB0-A206-35C4FE78CAFA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9040" y="4739756"/>
                  <a:ext cx="65340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8401629B-7BEB-4B49-B0AF-59AE1877C67F}"/>
                    </a:ext>
                  </a:extLst>
                </p14:cNvPr>
                <p14:cNvContentPartPr/>
                <p14:nvPr/>
              </p14:nvContentPartPr>
              <p14:xfrm>
                <a:off x="877200" y="5181836"/>
                <a:ext cx="24120" cy="4716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8401629B-7BEB-4B49-B0AF-59AE1877C67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72880" y="5177516"/>
                  <a:ext cx="327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B6D80801-9E1C-4813-9A07-7B2B82E2E441}"/>
                    </a:ext>
                  </a:extLst>
                </p14:cNvPr>
                <p14:cNvContentPartPr/>
                <p14:nvPr/>
              </p14:nvContentPartPr>
              <p14:xfrm>
                <a:off x="1189680" y="4875476"/>
                <a:ext cx="31680" cy="32796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B6D80801-9E1C-4813-9A07-7B2B82E2E44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85360" y="4871156"/>
                  <a:ext cx="403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C8967B33-90A8-4A2C-88EE-12C1C13B446E}"/>
                    </a:ext>
                  </a:extLst>
                </p14:cNvPr>
                <p14:cNvContentPartPr/>
                <p14:nvPr/>
              </p14:nvContentPartPr>
              <p14:xfrm>
                <a:off x="1080240" y="4709516"/>
                <a:ext cx="456840" cy="49860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C8967B33-90A8-4A2C-88EE-12C1C13B446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75920" y="4705196"/>
                  <a:ext cx="46548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797DFDBC-9BDF-4D16-A5B1-F3EC96319093}"/>
                    </a:ext>
                  </a:extLst>
                </p14:cNvPr>
                <p14:cNvContentPartPr/>
                <p14:nvPr/>
              </p14:nvContentPartPr>
              <p14:xfrm>
                <a:off x="1793040" y="5264996"/>
                <a:ext cx="30960" cy="756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797DFDBC-9BDF-4D16-A5B1-F3EC9631909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788720" y="5260676"/>
                  <a:ext cx="3960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D1AC147A-E4DB-4C0C-85D2-6D99DF5088C7}"/>
                    </a:ext>
                  </a:extLst>
                </p14:cNvPr>
                <p14:cNvContentPartPr/>
                <p14:nvPr/>
              </p14:nvContentPartPr>
              <p14:xfrm>
                <a:off x="2392800" y="4992476"/>
                <a:ext cx="48960" cy="72936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D1AC147A-E4DB-4C0C-85D2-6D99DF5088C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388480" y="4988156"/>
                  <a:ext cx="57600" cy="73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2C796B7F-E984-4C3F-AF27-0FEE954EAFB7}"/>
                    </a:ext>
                  </a:extLst>
                </p14:cNvPr>
                <p14:cNvContentPartPr/>
                <p14:nvPr/>
              </p14:nvContentPartPr>
              <p14:xfrm>
                <a:off x="2312880" y="4965836"/>
                <a:ext cx="288000" cy="19116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2C796B7F-E984-4C3F-AF27-0FEE954EAFB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308560" y="4961516"/>
                  <a:ext cx="2966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919B9A2F-6CC5-45A3-BF36-86D81FD2CA11}"/>
                    </a:ext>
                  </a:extLst>
                </p14:cNvPr>
                <p14:cNvContentPartPr/>
                <p14:nvPr/>
              </p14:nvContentPartPr>
              <p14:xfrm>
                <a:off x="2773680" y="4970156"/>
                <a:ext cx="115560" cy="1756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919B9A2F-6CC5-45A3-BF36-86D81FD2CA1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769360" y="4965836"/>
                  <a:ext cx="1242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4A8A96C5-9CCD-4721-8AAE-3DAC3F3CA30B}"/>
                    </a:ext>
                  </a:extLst>
                </p14:cNvPr>
                <p14:cNvContentPartPr/>
                <p14:nvPr/>
              </p14:nvContentPartPr>
              <p14:xfrm>
                <a:off x="2778720" y="4760276"/>
                <a:ext cx="25200" cy="1836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4A8A96C5-9CCD-4721-8AAE-3DAC3F3CA30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774400" y="4755956"/>
                  <a:ext cx="338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639057E6-F43F-4FDC-88C9-C5A76BEDC087}"/>
                    </a:ext>
                  </a:extLst>
                </p14:cNvPr>
                <p14:cNvContentPartPr/>
                <p14:nvPr/>
              </p14:nvContentPartPr>
              <p14:xfrm>
                <a:off x="2975280" y="4926236"/>
                <a:ext cx="374040" cy="19008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639057E6-F43F-4FDC-88C9-C5A76BEDC08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970960" y="4921916"/>
                  <a:ext cx="382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1F833C18-A26C-4461-9BA6-B79009465E73}"/>
                    </a:ext>
                  </a:extLst>
                </p14:cNvPr>
                <p14:cNvContentPartPr/>
                <p14:nvPr/>
              </p14:nvContentPartPr>
              <p14:xfrm>
                <a:off x="3094800" y="4717796"/>
                <a:ext cx="239040" cy="7452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1F833C18-A26C-4461-9BA6-B79009465E7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090480" y="4713476"/>
                  <a:ext cx="247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4E271D42-62E6-41D1-99B5-FBFA77259153}"/>
                    </a:ext>
                  </a:extLst>
                </p14:cNvPr>
                <p14:cNvContentPartPr/>
                <p14:nvPr/>
              </p14:nvContentPartPr>
              <p14:xfrm>
                <a:off x="3711840" y="4843076"/>
                <a:ext cx="392400" cy="28512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4E271D42-62E6-41D1-99B5-FBFA77259153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707520" y="4838756"/>
                  <a:ext cx="4010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0AC6B069-5C12-42FB-B356-CB954369658A}"/>
                    </a:ext>
                  </a:extLst>
                </p14:cNvPr>
                <p14:cNvContentPartPr/>
                <p14:nvPr/>
              </p14:nvContentPartPr>
              <p14:xfrm>
                <a:off x="4103520" y="4705556"/>
                <a:ext cx="283680" cy="36324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0AC6B069-5C12-42FB-B356-CB954369658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099200" y="4701236"/>
                  <a:ext cx="2923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737942A5-B64E-4483-8D37-93C583643061}"/>
                    </a:ext>
                  </a:extLst>
                </p14:cNvPr>
                <p14:cNvContentPartPr/>
                <p14:nvPr/>
              </p14:nvContentPartPr>
              <p14:xfrm>
                <a:off x="4459560" y="4856756"/>
                <a:ext cx="407160" cy="20844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737942A5-B64E-4483-8D37-93C583643061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55240" y="4852436"/>
                  <a:ext cx="4158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52895109-41C6-4A23-8DFD-3468DCCF7CA0}"/>
                    </a:ext>
                  </a:extLst>
                </p14:cNvPr>
                <p14:cNvContentPartPr/>
                <p14:nvPr/>
              </p14:nvContentPartPr>
              <p14:xfrm>
                <a:off x="4909920" y="4920476"/>
                <a:ext cx="232200" cy="22212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52895109-41C6-4A23-8DFD-3468DCCF7CA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905600" y="4916156"/>
                  <a:ext cx="2408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CB7B2842-474E-4CCE-8B1A-5D55EE13034B}"/>
                    </a:ext>
                  </a:extLst>
                </p14:cNvPr>
                <p14:cNvContentPartPr/>
                <p14:nvPr/>
              </p14:nvContentPartPr>
              <p14:xfrm>
                <a:off x="5257320" y="4539956"/>
                <a:ext cx="163080" cy="60516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CB7B2842-474E-4CCE-8B1A-5D55EE13034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253000" y="4535636"/>
                  <a:ext cx="171720" cy="61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4FD1B9EB-8512-42D8-9B03-3916F672CAF3}"/>
                    </a:ext>
                  </a:extLst>
                </p14:cNvPr>
                <p14:cNvContentPartPr/>
                <p14:nvPr/>
              </p14:nvContentPartPr>
              <p14:xfrm>
                <a:off x="5150400" y="4794116"/>
                <a:ext cx="312120" cy="1008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4FD1B9EB-8512-42D8-9B03-3916F672CAF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146080" y="4789796"/>
                  <a:ext cx="3207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2427E156-34EC-4370-BB1A-32E8FCC1C204}"/>
                    </a:ext>
                  </a:extLst>
                </p14:cNvPr>
                <p14:cNvContentPartPr/>
                <p14:nvPr/>
              </p14:nvContentPartPr>
              <p14:xfrm>
                <a:off x="5604360" y="5032076"/>
                <a:ext cx="34200" cy="8676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2427E156-34EC-4370-BB1A-32E8FCC1C20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600040" y="5027756"/>
                  <a:ext cx="428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873B834A-0970-4CA2-9230-FC3FAB0C9AE2}"/>
                    </a:ext>
                  </a:extLst>
                </p14:cNvPr>
                <p14:cNvContentPartPr/>
                <p14:nvPr/>
              </p14:nvContentPartPr>
              <p14:xfrm>
                <a:off x="5658720" y="4843436"/>
                <a:ext cx="10440" cy="1440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873B834A-0970-4CA2-9230-FC3FAB0C9AE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654400" y="4839116"/>
                  <a:ext cx="190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13A8D702-2FA8-43B2-BF5D-269B36D6B338}"/>
                    </a:ext>
                  </a:extLst>
                </p14:cNvPr>
                <p14:cNvContentPartPr/>
                <p14:nvPr/>
              </p14:nvContentPartPr>
              <p14:xfrm>
                <a:off x="5988840" y="4969796"/>
                <a:ext cx="406800" cy="19188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13A8D702-2FA8-43B2-BF5D-269B36D6B33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984520" y="4965476"/>
                  <a:ext cx="4154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B9ED81F4-66A9-40B3-8AC0-34A5182B60D9}"/>
                    </a:ext>
                  </a:extLst>
                </p14:cNvPr>
                <p14:cNvContentPartPr/>
                <p14:nvPr/>
              </p14:nvContentPartPr>
              <p14:xfrm>
                <a:off x="6497520" y="4653716"/>
                <a:ext cx="273240" cy="50616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B9ED81F4-66A9-40B3-8AC0-34A5182B60D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493200" y="4649396"/>
                  <a:ext cx="28188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12ACA5BF-770B-4BB6-964C-CCC50A5254CC}"/>
                    </a:ext>
                  </a:extLst>
                </p14:cNvPr>
                <p14:cNvContentPartPr/>
                <p14:nvPr/>
              </p14:nvContentPartPr>
              <p14:xfrm>
                <a:off x="7082520" y="5029556"/>
                <a:ext cx="25920" cy="54792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12ACA5BF-770B-4BB6-964C-CCC50A5254CC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078200" y="5025236"/>
                  <a:ext cx="3456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17860DE4-7FB9-420A-9F35-F315B462827F}"/>
                    </a:ext>
                  </a:extLst>
                </p14:cNvPr>
                <p14:cNvContentPartPr/>
                <p14:nvPr/>
              </p14:nvContentPartPr>
              <p14:xfrm>
                <a:off x="7035000" y="5023436"/>
                <a:ext cx="275400" cy="17892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17860DE4-7FB9-420A-9F35-F315B462827F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030680" y="5019116"/>
                  <a:ext cx="2840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DE8D9E91-D164-46A9-8FCE-E9F7AA2AAEA2}"/>
                    </a:ext>
                  </a:extLst>
                </p14:cNvPr>
                <p14:cNvContentPartPr/>
                <p14:nvPr/>
              </p14:nvContentPartPr>
              <p14:xfrm>
                <a:off x="7362240" y="5008316"/>
                <a:ext cx="300600" cy="21348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DE8D9E91-D164-46A9-8FCE-E9F7AA2AAEA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357920" y="5003996"/>
                  <a:ext cx="3092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356FFA62-FF04-43FE-ACDF-14DBDBD5AB61}"/>
                    </a:ext>
                  </a:extLst>
                </p14:cNvPr>
                <p14:cNvContentPartPr/>
                <p14:nvPr/>
              </p14:nvContentPartPr>
              <p14:xfrm>
                <a:off x="7783440" y="4991036"/>
                <a:ext cx="261360" cy="25596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356FFA62-FF04-43FE-ACDF-14DBDBD5AB61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779120" y="4986716"/>
                  <a:ext cx="2700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E8AF5B66-D447-4D1B-B470-7EC358DEDEE8}"/>
                    </a:ext>
                  </a:extLst>
                </p14:cNvPr>
                <p14:cNvContentPartPr/>
                <p14:nvPr/>
              </p14:nvContentPartPr>
              <p14:xfrm>
                <a:off x="8137320" y="4640396"/>
                <a:ext cx="141120" cy="57096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E8AF5B66-D447-4D1B-B470-7EC358DEDEE8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133000" y="4636076"/>
                  <a:ext cx="149760" cy="57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F818CB71-F9E5-441D-AD06-D0FF83224AA0}"/>
                    </a:ext>
                  </a:extLst>
                </p14:cNvPr>
                <p14:cNvContentPartPr/>
                <p14:nvPr/>
              </p14:nvContentPartPr>
              <p14:xfrm>
                <a:off x="7950840" y="4897076"/>
                <a:ext cx="345960" cy="3348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F818CB71-F9E5-441D-AD06-D0FF83224AA0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946520" y="4892756"/>
                  <a:ext cx="354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0E5405F6-0A6A-4715-9EEE-E866783DC3F2}"/>
                    </a:ext>
                  </a:extLst>
                </p14:cNvPr>
                <p14:cNvContentPartPr/>
                <p14:nvPr/>
              </p14:nvContentPartPr>
              <p14:xfrm>
                <a:off x="8445120" y="5018036"/>
                <a:ext cx="253800" cy="20412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0E5405F6-0A6A-4715-9EEE-E866783DC3F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440800" y="5013716"/>
                  <a:ext cx="2624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82F0428B-9A64-4F91-A31F-178FE08B3356}"/>
                    </a:ext>
                  </a:extLst>
                </p14:cNvPr>
                <p14:cNvContentPartPr/>
                <p14:nvPr/>
              </p14:nvContentPartPr>
              <p14:xfrm>
                <a:off x="8986920" y="5050436"/>
                <a:ext cx="290880" cy="18792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82F0428B-9A64-4F91-A31F-178FE08B335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982600" y="5046116"/>
                  <a:ext cx="29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53EAE0A3-4126-44D5-A7F8-917B4C03462F}"/>
                    </a:ext>
                  </a:extLst>
                </p14:cNvPr>
                <p14:cNvContentPartPr/>
                <p14:nvPr/>
              </p14:nvContentPartPr>
              <p14:xfrm>
                <a:off x="9307680" y="4692236"/>
                <a:ext cx="187920" cy="6159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53EAE0A3-4126-44D5-A7F8-917B4C03462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303360" y="4687916"/>
                  <a:ext cx="196560" cy="6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D4D3512B-AD94-4FC8-88EB-A1681E7697AA}"/>
                    </a:ext>
                  </a:extLst>
                </p14:cNvPr>
                <p14:cNvContentPartPr/>
                <p14:nvPr/>
              </p14:nvContentPartPr>
              <p14:xfrm>
                <a:off x="9516840" y="5056556"/>
                <a:ext cx="7560" cy="3816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D4D3512B-AD94-4FC8-88EB-A1681E7697A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512520" y="5052236"/>
                  <a:ext cx="162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83EE4812-D12E-4B49-80A0-5D5B01D30189}"/>
                    </a:ext>
                  </a:extLst>
                </p14:cNvPr>
                <p14:cNvContentPartPr/>
                <p14:nvPr/>
              </p14:nvContentPartPr>
              <p14:xfrm>
                <a:off x="9923280" y="5046476"/>
                <a:ext cx="165240" cy="2952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83EE4812-D12E-4B49-80A0-5D5B01D30189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918960" y="5042156"/>
                  <a:ext cx="173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10636EF0-62AB-4DE4-9C0D-7321D69779F4}"/>
                    </a:ext>
                  </a:extLst>
                </p14:cNvPr>
                <p14:cNvContentPartPr/>
                <p14:nvPr/>
              </p14:nvContentPartPr>
              <p14:xfrm>
                <a:off x="9827520" y="5094356"/>
                <a:ext cx="272160" cy="41256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10636EF0-62AB-4DE4-9C0D-7321D69779F4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823200" y="5090036"/>
                  <a:ext cx="28080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BEB8D041-4260-4883-8135-DC6BB61CDF99}"/>
                    </a:ext>
                  </a:extLst>
                </p14:cNvPr>
                <p14:cNvContentPartPr/>
                <p14:nvPr/>
              </p14:nvContentPartPr>
              <p14:xfrm>
                <a:off x="9784320" y="5521676"/>
                <a:ext cx="264600" cy="2592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BEB8D041-4260-4883-8135-DC6BB61CDF99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780000" y="5517356"/>
                  <a:ext cx="2732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883406AD-4646-433A-B7A0-0F1072074317}"/>
                    </a:ext>
                  </a:extLst>
                </p14:cNvPr>
                <p14:cNvContentPartPr/>
                <p14:nvPr/>
              </p14:nvContentPartPr>
              <p14:xfrm>
                <a:off x="10539600" y="5093276"/>
                <a:ext cx="199080" cy="22464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883406AD-4646-433A-B7A0-0F1072074317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535280" y="5088956"/>
                  <a:ext cx="2077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B0B7D063-AD2E-41CD-87E8-4037353C2190}"/>
                    </a:ext>
                  </a:extLst>
                </p14:cNvPr>
                <p14:cNvContentPartPr/>
                <p14:nvPr/>
              </p14:nvContentPartPr>
              <p14:xfrm>
                <a:off x="10832640" y="5126756"/>
                <a:ext cx="217080" cy="26136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B0B7D063-AD2E-41CD-87E8-4037353C2190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828320" y="5122436"/>
                  <a:ext cx="2257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C19792EE-EA78-44F2-AEF0-99BFC3E365F7}"/>
                    </a:ext>
                  </a:extLst>
                </p14:cNvPr>
                <p14:cNvContentPartPr/>
                <p14:nvPr/>
              </p14:nvContentPartPr>
              <p14:xfrm>
                <a:off x="11075280" y="5180756"/>
                <a:ext cx="138600" cy="21276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C19792EE-EA78-44F2-AEF0-99BFC3E365F7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1070960" y="5176436"/>
                  <a:ext cx="147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C30A911F-57C9-4A1E-8971-26E1E4D9D7CB}"/>
                    </a:ext>
                  </a:extLst>
                </p14:cNvPr>
                <p14:cNvContentPartPr/>
                <p14:nvPr/>
              </p14:nvContentPartPr>
              <p14:xfrm>
                <a:off x="11242320" y="5160596"/>
                <a:ext cx="445680" cy="27648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C30A911F-57C9-4A1E-8971-26E1E4D9D7C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1238000" y="5156276"/>
                  <a:ext cx="4543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738A132A-A864-4D96-A207-BC5CC3BEFF83}"/>
                    </a:ext>
                  </a:extLst>
                </p14:cNvPr>
                <p14:cNvContentPartPr/>
                <p14:nvPr/>
              </p14:nvContentPartPr>
              <p14:xfrm>
                <a:off x="11554080" y="5636516"/>
                <a:ext cx="142560" cy="1440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738A132A-A864-4D96-A207-BC5CC3BEFF83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1549760" y="5632196"/>
                  <a:ext cx="1512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75129EED-45AB-4C4B-9199-DAF40097CAF9}"/>
                    </a:ext>
                  </a:extLst>
                </p14:cNvPr>
                <p14:cNvContentPartPr/>
                <p14:nvPr/>
              </p14:nvContentPartPr>
              <p14:xfrm>
                <a:off x="11567400" y="5720756"/>
                <a:ext cx="122760" cy="3420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75129EED-45AB-4C4B-9199-DAF40097CAF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1563080" y="5716436"/>
                  <a:ext cx="1314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D40E806E-6DBC-49C1-BBAE-6907B54682B6}"/>
                    </a:ext>
                  </a:extLst>
                </p14:cNvPr>
                <p14:cNvContentPartPr/>
                <p14:nvPr/>
              </p14:nvContentPartPr>
              <p14:xfrm>
                <a:off x="-27120" y="5890676"/>
                <a:ext cx="636840" cy="20412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D40E806E-6DBC-49C1-BBAE-6907B54682B6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-31440" y="5886356"/>
                  <a:ext cx="645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201319FE-D157-4300-B17D-128CA27D87F5}"/>
                    </a:ext>
                  </a:extLst>
                </p14:cNvPr>
                <p14:cNvContentPartPr/>
                <p14:nvPr/>
              </p14:nvContentPartPr>
              <p14:xfrm>
                <a:off x="721320" y="5939996"/>
                <a:ext cx="272880" cy="19728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201319FE-D157-4300-B17D-128CA27D87F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17000" y="5935676"/>
                  <a:ext cx="2815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BFCA4CBC-BD38-40A2-A6EB-0DBE70F5F43D}"/>
                    </a:ext>
                  </a:extLst>
                </p14:cNvPr>
                <p14:cNvContentPartPr/>
                <p14:nvPr/>
              </p14:nvContentPartPr>
              <p14:xfrm>
                <a:off x="1591440" y="5923796"/>
                <a:ext cx="122760" cy="11484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BFCA4CBC-BD38-40A2-A6EB-0DBE70F5F43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587120" y="5919476"/>
                  <a:ext cx="1314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18ADABDD-CF80-4938-9F4E-540374FE65D3}"/>
                    </a:ext>
                  </a:extLst>
                </p14:cNvPr>
                <p14:cNvContentPartPr/>
                <p14:nvPr/>
              </p14:nvContentPartPr>
              <p14:xfrm>
                <a:off x="1625280" y="5694116"/>
                <a:ext cx="19080" cy="3564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18ADABDD-CF80-4938-9F4E-540374FE65D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620960" y="5689796"/>
                  <a:ext cx="277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CE3368B8-C546-4FFB-84D6-F2F3D182A803}"/>
                    </a:ext>
                  </a:extLst>
                </p14:cNvPr>
                <p14:cNvContentPartPr/>
                <p14:nvPr/>
              </p14:nvContentPartPr>
              <p14:xfrm>
                <a:off x="1803840" y="5577476"/>
                <a:ext cx="266760" cy="54936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CE3368B8-C546-4FFB-84D6-F2F3D182A803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799520" y="5573156"/>
                  <a:ext cx="27540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1C022371-BF3F-4AB0-91A3-DF8FC9E83E8A}"/>
                    </a:ext>
                  </a:extLst>
                </p14:cNvPr>
                <p14:cNvContentPartPr/>
                <p14:nvPr/>
              </p14:nvContentPartPr>
              <p14:xfrm>
                <a:off x="2547960" y="5906876"/>
                <a:ext cx="298800" cy="20772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1C022371-BF3F-4AB0-91A3-DF8FC9E83E8A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543640" y="5902556"/>
                  <a:ext cx="3074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44D4919B-8556-4A34-903E-420A93C8F561}"/>
                    </a:ext>
                  </a:extLst>
                </p14:cNvPr>
                <p14:cNvContentPartPr/>
                <p14:nvPr/>
              </p14:nvContentPartPr>
              <p14:xfrm>
                <a:off x="2931000" y="5919836"/>
                <a:ext cx="63000" cy="9324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44D4919B-8556-4A34-903E-420A93C8F561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926680" y="5915516"/>
                  <a:ext cx="716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F96F1C36-9B80-42D9-8C56-50AD50AC3164}"/>
                    </a:ext>
                  </a:extLst>
                </p14:cNvPr>
                <p14:cNvContentPartPr/>
                <p14:nvPr/>
              </p14:nvContentPartPr>
              <p14:xfrm>
                <a:off x="2961240" y="5723276"/>
                <a:ext cx="27720" cy="3744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F96F1C36-9B80-42D9-8C56-50AD50AC316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956920" y="5718956"/>
                  <a:ext cx="363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B1A906B1-E999-4938-B48B-14665C763B4A}"/>
                    </a:ext>
                  </a:extLst>
                </p14:cNvPr>
                <p14:cNvContentPartPr/>
                <p14:nvPr/>
              </p14:nvContentPartPr>
              <p14:xfrm>
                <a:off x="3110280" y="5885636"/>
                <a:ext cx="516960" cy="14148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B1A906B1-E999-4938-B48B-14665C763B4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105960" y="5881316"/>
                  <a:ext cx="5256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B9D51DC1-785A-48BC-A40F-109A88DD8864}"/>
                    </a:ext>
                  </a:extLst>
                </p14:cNvPr>
                <p14:cNvContentPartPr/>
                <p14:nvPr/>
              </p14:nvContentPartPr>
              <p14:xfrm>
                <a:off x="3634800" y="5496116"/>
                <a:ext cx="531000" cy="54864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B9D51DC1-785A-48BC-A40F-109A88DD8864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3630480" y="5491796"/>
                  <a:ext cx="53964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16E8765B-3102-4467-9A44-2618C52B8C90}"/>
                    </a:ext>
                  </a:extLst>
                </p14:cNvPr>
                <p14:cNvContentPartPr/>
                <p14:nvPr/>
              </p14:nvContentPartPr>
              <p14:xfrm>
                <a:off x="4274520" y="5848556"/>
                <a:ext cx="281880" cy="21096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16E8765B-3102-4467-9A44-2618C52B8C9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270200" y="5844236"/>
                  <a:ext cx="2905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7D7FC015-5249-43F6-9E6E-5701ABB4CF25}"/>
                    </a:ext>
                  </a:extLst>
                </p14:cNvPr>
                <p14:cNvContentPartPr/>
                <p14:nvPr/>
              </p14:nvContentPartPr>
              <p14:xfrm>
                <a:off x="4572960" y="5547956"/>
                <a:ext cx="265320" cy="50616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7D7FC015-5249-43F6-9E6E-5701ABB4CF2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568640" y="5543636"/>
                  <a:ext cx="27396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27DBA46C-EF8E-4411-9F33-D8FC957991E0}"/>
                    </a:ext>
                  </a:extLst>
                </p14:cNvPr>
                <p14:cNvContentPartPr/>
                <p14:nvPr/>
              </p14:nvContentPartPr>
              <p14:xfrm>
                <a:off x="4843320" y="5835596"/>
                <a:ext cx="252360" cy="19764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27DBA46C-EF8E-4411-9F33-D8FC957991E0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839000" y="5831276"/>
                  <a:ext cx="2610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FE8B9719-9CEA-42B0-BB8F-30FE98BF8814}"/>
                    </a:ext>
                  </a:extLst>
                </p14:cNvPr>
                <p14:cNvContentPartPr/>
                <p14:nvPr/>
              </p14:nvContentPartPr>
              <p14:xfrm>
                <a:off x="5734680" y="5607716"/>
                <a:ext cx="32400" cy="1044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FE8B9719-9CEA-42B0-BB8F-30FE98BF881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730360" y="5603396"/>
                  <a:ext cx="410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C7CE98D1-36C4-4FB7-945A-DB2F1F8BE3C2}"/>
                    </a:ext>
                  </a:extLst>
                </p14:cNvPr>
                <p14:cNvContentPartPr/>
                <p14:nvPr/>
              </p14:nvContentPartPr>
              <p14:xfrm>
                <a:off x="5669160" y="5777276"/>
                <a:ext cx="87840" cy="20736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C7CE98D1-36C4-4FB7-945A-DB2F1F8BE3C2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664840" y="5772956"/>
                  <a:ext cx="964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0F4D2A23-B010-443D-B83B-EAA7D051EA47}"/>
                    </a:ext>
                  </a:extLst>
                </p14:cNvPr>
                <p14:cNvContentPartPr/>
                <p14:nvPr/>
              </p14:nvContentPartPr>
              <p14:xfrm>
                <a:off x="5551800" y="6032516"/>
                <a:ext cx="288360" cy="3564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0F4D2A23-B010-443D-B83B-EAA7D051EA4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547480" y="6028196"/>
                  <a:ext cx="2970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7080739B-E8C5-4C3E-9D7B-6C243334856E}"/>
                    </a:ext>
                  </a:extLst>
                </p14:cNvPr>
                <p14:cNvContentPartPr/>
                <p14:nvPr/>
              </p14:nvContentPartPr>
              <p14:xfrm>
                <a:off x="60720" y="4603316"/>
                <a:ext cx="248040" cy="21204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7080739B-E8C5-4C3E-9D7B-6C243334856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6400" y="4598996"/>
                  <a:ext cx="2566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66C567C4-2419-4CB4-91CF-48C0E5C791D7}"/>
                    </a:ext>
                  </a:extLst>
                </p14:cNvPr>
                <p14:cNvContentPartPr/>
                <p14:nvPr/>
              </p14:nvContentPartPr>
              <p14:xfrm>
                <a:off x="128400" y="4705196"/>
                <a:ext cx="193680" cy="14832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66C567C4-2419-4CB4-91CF-48C0E5C791D7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24080" y="4700876"/>
                  <a:ext cx="2023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C3A0D57D-654B-46A8-926B-83F8D24C075A}"/>
                    </a:ext>
                  </a:extLst>
                </p14:cNvPr>
                <p14:cNvContentPartPr/>
                <p14:nvPr/>
              </p14:nvContentPartPr>
              <p14:xfrm>
                <a:off x="6061920" y="5428436"/>
                <a:ext cx="117000" cy="15588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C3A0D57D-654B-46A8-926B-83F8D24C075A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6057600" y="5424116"/>
                  <a:ext cx="1256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7D22E97C-C2F7-43F4-8C20-EDD038BBEEF9}"/>
                    </a:ext>
                  </a:extLst>
                </p14:cNvPr>
                <p14:cNvContentPartPr/>
                <p14:nvPr/>
              </p14:nvContentPartPr>
              <p14:xfrm>
                <a:off x="6139320" y="5369396"/>
                <a:ext cx="137880" cy="20916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7D22E97C-C2F7-43F4-8C20-EDD038BBEEF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135000" y="5365076"/>
                  <a:ext cx="1465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B171BDD4-A5F3-4BBD-9A92-CCEBD42175E8}"/>
                    </a:ext>
                  </a:extLst>
                </p14:cNvPr>
                <p14:cNvContentPartPr/>
                <p14:nvPr/>
              </p14:nvContentPartPr>
              <p14:xfrm>
                <a:off x="213720" y="5392796"/>
                <a:ext cx="11281680" cy="21852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B171BDD4-A5F3-4BBD-9A92-CCEBD42175E8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09400" y="5388476"/>
                  <a:ext cx="112903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A4D1F866-9986-4854-A2D5-797294EAB21D}"/>
                    </a:ext>
                  </a:extLst>
                </p14:cNvPr>
                <p14:cNvContentPartPr/>
                <p14:nvPr/>
              </p14:nvContentPartPr>
              <p14:xfrm>
                <a:off x="39840" y="6257156"/>
                <a:ext cx="6123240" cy="8208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A4D1F866-9986-4854-A2D5-797294EAB21D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35520" y="6252836"/>
                  <a:ext cx="613188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uppo 247">
            <a:extLst>
              <a:ext uri="{FF2B5EF4-FFF2-40B4-BE49-F238E27FC236}">
                <a16:creationId xmlns:a16="http://schemas.microsoft.com/office/drawing/2014/main" id="{9627C599-9F0D-46AA-B3FF-1CD638D497D2}"/>
              </a:ext>
            </a:extLst>
          </p:cNvPr>
          <p:cNvGrpSpPr/>
          <p:nvPr/>
        </p:nvGrpSpPr>
        <p:grpSpPr>
          <a:xfrm>
            <a:off x="3503040" y="4011476"/>
            <a:ext cx="718200" cy="306000"/>
            <a:chOff x="3503040" y="4011476"/>
            <a:chExt cx="718200" cy="30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3A564701-0F0C-4A09-8648-3DBFBC4526C9}"/>
                    </a:ext>
                  </a:extLst>
                </p14:cNvPr>
                <p14:cNvContentPartPr/>
                <p14:nvPr/>
              </p14:nvContentPartPr>
              <p14:xfrm>
                <a:off x="3503040" y="4146476"/>
                <a:ext cx="99000" cy="576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3A564701-0F0C-4A09-8648-3DBFBC4526C9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498720" y="4142156"/>
                  <a:ext cx="107640" cy="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6924D7B2-44C0-4A2E-A8AB-1C54670784E8}"/>
                    </a:ext>
                  </a:extLst>
                </p14:cNvPr>
                <p14:cNvContentPartPr/>
                <p14:nvPr/>
              </p14:nvContentPartPr>
              <p14:xfrm>
                <a:off x="3531840" y="4241156"/>
                <a:ext cx="84960" cy="2268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6924D7B2-44C0-4A2E-A8AB-1C54670784E8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3527520" y="4236836"/>
                  <a:ext cx="936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B246549E-0D7F-4A68-A85B-DE6A66E89E54}"/>
                    </a:ext>
                  </a:extLst>
                </p14:cNvPr>
                <p14:cNvContentPartPr/>
                <p14:nvPr/>
              </p14:nvContentPartPr>
              <p14:xfrm>
                <a:off x="3868440" y="4011476"/>
                <a:ext cx="352800" cy="30600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B246549E-0D7F-4A68-A85B-DE6A66E89E54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3864120" y="4007156"/>
                  <a:ext cx="3614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684374D2-E53E-48B3-8AE4-CC3CF745BE92}"/>
                    </a:ext>
                  </a:extLst>
                </p14:cNvPr>
                <p14:cNvContentPartPr/>
                <p14:nvPr/>
              </p14:nvContentPartPr>
              <p14:xfrm>
                <a:off x="4017840" y="4140356"/>
                <a:ext cx="161640" cy="2592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684374D2-E53E-48B3-8AE4-CC3CF745BE92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013520" y="4136036"/>
                  <a:ext cx="17028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uppo 265">
            <a:extLst>
              <a:ext uri="{FF2B5EF4-FFF2-40B4-BE49-F238E27FC236}">
                <a16:creationId xmlns:a16="http://schemas.microsoft.com/office/drawing/2014/main" id="{81E390A3-99F8-47B5-AEF9-FC7F7D214823}"/>
              </a:ext>
            </a:extLst>
          </p:cNvPr>
          <p:cNvGrpSpPr/>
          <p:nvPr/>
        </p:nvGrpSpPr>
        <p:grpSpPr>
          <a:xfrm>
            <a:off x="4657200" y="3637796"/>
            <a:ext cx="3026160" cy="723240"/>
            <a:chOff x="4657200" y="3637796"/>
            <a:chExt cx="3026160" cy="72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16379D75-EEDC-4DE8-85C7-682275ED8244}"/>
                    </a:ext>
                  </a:extLst>
                </p14:cNvPr>
                <p14:cNvContentPartPr/>
                <p14:nvPr/>
              </p14:nvContentPartPr>
              <p14:xfrm>
                <a:off x="4657200" y="3637796"/>
                <a:ext cx="256680" cy="72324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16379D75-EEDC-4DE8-85C7-682275ED8244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648560" y="3628796"/>
                  <a:ext cx="274320" cy="74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CB0C8DA7-6324-476D-A20C-79654826C825}"/>
                    </a:ext>
                  </a:extLst>
                </p14:cNvPr>
                <p14:cNvContentPartPr/>
                <p14:nvPr/>
              </p14:nvContentPartPr>
              <p14:xfrm>
                <a:off x="4973640" y="3782156"/>
                <a:ext cx="48600" cy="13572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CB0C8DA7-6324-476D-A20C-79654826C825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4965000" y="3773156"/>
                  <a:ext cx="662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76BB0F14-E1DD-4848-8871-9F3C461D19E3}"/>
                    </a:ext>
                  </a:extLst>
                </p14:cNvPr>
                <p14:cNvContentPartPr/>
                <p14:nvPr/>
              </p14:nvContentPartPr>
              <p14:xfrm>
                <a:off x="5020440" y="3659036"/>
                <a:ext cx="10080" cy="1188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76BB0F14-E1DD-4848-8871-9F3C461D19E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5011800" y="3650396"/>
                  <a:ext cx="277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F42BD6EC-4223-42EE-8D49-83C2E8AE1B29}"/>
                    </a:ext>
                  </a:extLst>
                </p14:cNvPr>
                <p14:cNvContentPartPr/>
                <p14:nvPr/>
              </p14:nvContentPartPr>
              <p14:xfrm>
                <a:off x="5102880" y="3806636"/>
                <a:ext cx="194400" cy="17244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F42BD6EC-4223-42EE-8D49-83C2E8AE1B29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5093880" y="3797636"/>
                  <a:ext cx="212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C6368BCF-23A4-40CF-A82B-0C7DA33DBB41}"/>
                    </a:ext>
                  </a:extLst>
                </p14:cNvPr>
                <p14:cNvContentPartPr/>
                <p14:nvPr/>
              </p14:nvContentPartPr>
              <p14:xfrm>
                <a:off x="5391240" y="3814196"/>
                <a:ext cx="218160" cy="13392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C6368BCF-23A4-40CF-A82B-0C7DA33DBB41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5382600" y="3805556"/>
                  <a:ext cx="2358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C9AB4EE8-63DD-4A6A-BEA6-90DF364E5AF4}"/>
                    </a:ext>
                  </a:extLst>
                </p14:cNvPr>
                <p14:cNvContentPartPr/>
                <p14:nvPr/>
              </p14:nvContentPartPr>
              <p14:xfrm>
                <a:off x="5616240" y="3650756"/>
                <a:ext cx="74520" cy="35712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C9AB4EE8-63DD-4A6A-BEA6-90DF364E5AF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5607600" y="3642116"/>
                  <a:ext cx="9216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96BEB879-3113-4A9A-A6BF-4DFDD47462AC}"/>
                    </a:ext>
                  </a:extLst>
                </p14:cNvPr>
                <p14:cNvContentPartPr/>
                <p14:nvPr/>
              </p14:nvContentPartPr>
              <p14:xfrm>
                <a:off x="5729640" y="3780716"/>
                <a:ext cx="132120" cy="16416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96BEB879-3113-4A9A-A6BF-4DFDD47462AC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5720640" y="3772076"/>
                  <a:ext cx="1497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647A97D3-4102-41B6-BCA8-3253340A895B}"/>
                    </a:ext>
                  </a:extLst>
                </p14:cNvPr>
                <p14:cNvContentPartPr/>
                <p14:nvPr/>
              </p14:nvContentPartPr>
              <p14:xfrm>
                <a:off x="5987040" y="3830396"/>
                <a:ext cx="142200" cy="15588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647A97D3-4102-41B6-BCA8-3253340A895B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5978040" y="3821396"/>
                  <a:ext cx="1598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B27986A9-4001-493D-9F86-A0E4AA790D6E}"/>
                    </a:ext>
                  </a:extLst>
                </p14:cNvPr>
                <p14:cNvContentPartPr/>
                <p14:nvPr/>
              </p14:nvContentPartPr>
              <p14:xfrm>
                <a:off x="6151560" y="3650756"/>
                <a:ext cx="189360" cy="36720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B27986A9-4001-493D-9F86-A0E4AA790D6E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6142920" y="3642116"/>
                  <a:ext cx="2070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2D465FF4-64BC-4A26-9316-C50E721437E0}"/>
                    </a:ext>
                  </a:extLst>
                </p14:cNvPr>
                <p14:cNvContentPartPr/>
                <p14:nvPr/>
              </p14:nvContentPartPr>
              <p14:xfrm>
                <a:off x="6406440" y="3850916"/>
                <a:ext cx="117720" cy="17892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2D465FF4-64BC-4A26-9316-C50E721437E0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6397800" y="3842276"/>
                  <a:ext cx="1353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FE6BD6FA-5317-4481-B8FF-F0CFB759AC10}"/>
                    </a:ext>
                  </a:extLst>
                </p14:cNvPr>
                <p14:cNvContentPartPr/>
                <p14:nvPr/>
              </p14:nvContentPartPr>
              <p14:xfrm>
                <a:off x="6615240" y="3861356"/>
                <a:ext cx="389520" cy="20376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FE6BD6FA-5317-4481-B8FF-F0CFB759AC10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6606600" y="3852716"/>
                  <a:ext cx="4071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5FAB1F7A-F7E3-4825-B3DF-B0E2665402D8}"/>
                    </a:ext>
                  </a:extLst>
                </p14:cNvPr>
                <p14:cNvContentPartPr/>
                <p14:nvPr/>
              </p14:nvContentPartPr>
              <p14:xfrm>
                <a:off x="7095840" y="3877916"/>
                <a:ext cx="340560" cy="12492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5FAB1F7A-F7E3-4825-B3DF-B0E2665402D8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7087200" y="3869276"/>
                  <a:ext cx="3582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84AE1434-821A-4A53-AFB6-FC940C0FCE2F}"/>
                    </a:ext>
                  </a:extLst>
                </p14:cNvPr>
                <p14:cNvContentPartPr/>
                <p14:nvPr/>
              </p14:nvContentPartPr>
              <p14:xfrm>
                <a:off x="7492200" y="3909236"/>
                <a:ext cx="191160" cy="11340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84AE1434-821A-4A53-AFB6-FC940C0FCE2F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7483200" y="3900596"/>
                  <a:ext cx="20880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7" name="Gruppo 276">
            <a:extLst>
              <a:ext uri="{FF2B5EF4-FFF2-40B4-BE49-F238E27FC236}">
                <a16:creationId xmlns:a16="http://schemas.microsoft.com/office/drawing/2014/main" id="{6901BDB5-4F0C-4CCC-8567-28092C9F3D75}"/>
              </a:ext>
            </a:extLst>
          </p:cNvPr>
          <p:cNvGrpSpPr/>
          <p:nvPr/>
        </p:nvGrpSpPr>
        <p:grpSpPr>
          <a:xfrm>
            <a:off x="8020680" y="3674516"/>
            <a:ext cx="2504880" cy="487440"/>
            <a:chOff x="8020680" y="3674516"/>
            <a:chExt cx="2504880" cy="48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097D619F-A157-4331-BC36-8D90864B719F}"/>
                    </a:ext>
                  </a:extLst>
                </p14:cNvPr>
                <p14:cNvContentPartPr/>
                <p14:nvPr/>
              </p14:nvContentPartPr>
              <p14:xfrm>
                <a:off x="8020680" y="3924356"/>
                <a:ext cx="220680" cy="19080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097D619F-A157-4331-BC36-8D90864B719F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8012040" y="3915716"/>
                  <a:ext cx="2383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64" name="Input penna 263">
                  <a:extLst>
                    <a:ext uri="{FF2B5EF4-FFF2-40B4-BE49-F238E27FC236}">
                      <a16:creationId xmlns:a16="http://schemas.microsoft.com/office/drawing/2014/main" id="{F9232AD4-8488-47C8-A92F-4CF62BD93962}"/>
                    </a:ext>
                  </a:extLst>
                </p14:cNvPr>
                <p14:cNvContentPartPr/>
                <p14:nvPr/>
              </p14:nvContentPartPr>
              <p14:xfrm>
                <a:off x="8315160" y="3899156"/>
                <a:ext cx="209880" cy="237240"/>
              </p14:xfrm>
            </p:contentPart>
          </mc:Choice>
          <mc:Fallback xmlns="">
            <p:pic>
              <p:nvPicPr>
                <p:cNvPr id="264" name="Input penna 263">
                  <a:extLst>
                    <a:ext uri="{FF2B5EF4-FFF2-40B4-BE49-F238E27FC236}">
                      <a16:creationId xmlns:a16="http://schemas.microsoft.com/office/drawing/2014/main" id="{F9232AD4-8488-47C8-A92F-4CF62BD93962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8306160" y="3890516"/>
                  <a:ext cx="2275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9AF22F11-30B3-4AAB-B540-D938E3E562EE}"/>
                    </a:ext>
                  </a:extLst>
                </p14:cNvPr>
                <p14:cNvContentPartPr/>
                <p14:nvPr/>
              </p14:nvContentPartPr>
              <p14:xfrm>
                <a:off x="8599920" y="3917516"/>
                <a:ext cx="525960" cy="17496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9AF22F11-30B3-4AAB-B540-D938E3E562EE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8590920" y="3908516"/>
                  <a:ext cx="5436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33E455A2-F84E-4B31-B1BC-B7AC28D941AD}"/>
                    </a:ext>
                  </a:extLst>
                </p14:cNvPr>
                <p14:cNvContentPartPr/>
                <p14:nvPr/>
              </p14:nvContentPartPr>
              <p14:xfrm>
                <a:off x="9137040" y="4034876"/>
                <a:ext cx="96120" cy="7920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33E455A2-F84E-4B31-B1BC-B7AC28D941AD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9128400" y="4026236"/>
                  <a:ext cx="1137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9E14926D-9111-4798-8371-25A7A7C60701}"/>
                    </a:ext>
                  </a:extLst>
                </p14:cNvPr>
                <p14:cNvContentPartPr/>
                <p14:nvPr/>
              </p14:nvContentPartPr>
              <p14:xfrm>
                <a:off x="9201120" y="3674516"/>
                <a:ext cx="220680" cy="47556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9E14926D-9111-4798-8371-25A7A7C60701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9192480" y="3665876"/>
                  <a:ext cx="23832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037C188A-A9DB-4460-B93E-090167A0565B}"/>
                    </a:ext>
                  </a:extLst>
                </p14:cNvPr>
                <p14:cNvContentPartPr/>
                <p14:nvPr/>
              </p14:nvContentPartPr>
              <p14:xfrm>
                <a:off x="9430800" y="3933356"/>
                <a:ext cx="326520" cy="16668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037C188A-A9DB-4460-B93E-090167A0565B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9421800" y="3924716"/>
                  <a:ext cx="3441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2CD51626-0FF2-4FC7-9390-2DBFCE295B2B}"/>
                    </a:ext>
                  </a:extLst>
                </p14:cNvPr>
                <p14:cNvContentPartPr/>
                <p14:nvPr/>
              </p14:nvContentPartPr>
              <p14:xfrm>
                <a:off x="9822840" y="3968276"/>
                <a:ext cx="111960" cy="15264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2CD51626-0FF2-4FC7-9390-2DBFCE295B2B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9814200" y="3959636"/>
                  <a:ext cx="1296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8D4D5BB7-B1E5-421C-8FCE-87800ADFEE8F}"/>
                    </a:ext>
                  </a:extLst>
                </p14:cNvPr>
                <p14:cNvContentPartPr/>
                <p14:nvPr/>
              </p14:nvContentPartPr>
              <p14:xfrm>
                <a:off x="9989880" y="4004996"/>
                <a:ext cx="232200" cy="11304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8D4D5BB7-B1E5-421C-8FCE-87800ADFEE8F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9980880" y="3995996"/>
                  <a:ext cx="2498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635C8AEA-F35E-4637-BDD0-52EADC6F3123}"/>
                    </a:ext>
                  </a:extLst>
                </p14:cNvPr>
                <p14:cNvContentPartPr/>
                <p14:nvPr/>
              </p14:nvContentPartPr>
              <p14:xfrm>
                <a:off x="10196160" y="3739676"/>
                <a:ext cx="136080" cy="34524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635C8AEA-F35E-4637-BDD0-52EADC6F3123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0187160" y="3731036"/>
                  <a:ext cx="15372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EEE03CE0-1070-4281-A020-E285A9D65337}"/>
                    </a:ext>
                  </a:extLst>
                </p14:cNvPr>
                <p14:cNvContentPartPr/>
                <p14:nvPr/>
              </p14:nvContentPartPr>
              <p14:xfrm>
                <a:off x="10105080" y="3882596"/>
                <a:ext cx="214920" cy="2736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EEE03CE0-1070-4281-A020-E285A9D65337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0096440" y="3873596"/>
                  <a:ext cx="2325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7F615561-58C9-4A4C-AD8E-AA8B39260CDB}"/>
                    </a:ext>
                  </a:extLst>
                </p14:cNvPr>
                <p14:cNvContentPartPr/>
                <p14:nvPr/>
              </p14:nvContentPartPr>
              <p14:xfrm>
                <a:off x="10404600" y="4003556"/>
                <a:ext cx="120960" cy="15840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7F615561-58C9-4A4C-AD8E-AA8B39260CDB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0395600" y="3994556"/>
                  <a:ext cx="138600" cy="17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5" name="Gruppo 294">
            <a:extLst>
              <a:ext uri="{FF2B5EF4-FFF2-40B4-BE49-F238E27FC236}">
                <a16:creationId xmlns:a16="http://schemas.microsoft.com/office/drawing/2014/main" id="{0EF6DBA5-F6B7-4690-A957-C7C2FE7A97BF}"/>
              </a:ext>
            </a:extLst>
          </p:cNvPr>
          <p:cNvGrpSpPr/>
          <p:nvPr/>
        </p:nvGrpSpPr>
        <p:grpSpPr>
          <a:xfrm>
            <a:off x="5079480" y="4166996"/>
            <a:ext cx="1569960" cy="364320"/>
            <a:chOff x="5079480" y="4166996"/>
            <a:chExt cx="1569960" cy="36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A3750B2A-01BF-4738-BDB7-FDE1C929D1BD}"/>
                    </a:ext>
                  </a:extLst>
                </p14:cNvPr>
                <p14:cNvContentPartPr/>
                <p14:nvPr/>
              </p14:nvContentPartPr>
              <p14:xfrm>
                <a:off x="5079480" y="4166996"/>
                <a:ext cx="165960" cy="15552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A3750B2A-01BF-4738-BDB7-FDE1C929D1BD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5070840" y="4158356"/>
                  <a:ext cx="1836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65F10998-B18B-4FA9-8808-9E2A81C10A58}"/>
                    </a:ext>
                  </a:extLst>
                </p14:cNvPr>
                <p14:cNvContentPartPr/>
                <p14:nvPr/>
              </p14:nvContentPartPr>
              <p14:xfrm>
                <a:off x="5238600" y="4256636"/>
                <a:ext cx="41040" cy="27468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65F10998-B18B-4FA9-8808-9E2A81C10A58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5229960" y="4247636"/>
                  <a:ext cx="586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84" name="Input penna 283">
                  <a:extLst>
                    <a:ext uri="{FF2B5EF4-FFF2-40B4-BE49-F238E27FC236}">
                      <a16:creationId xmlns:a16="http://schemas.microsoft.com/office/drawing/2014/main" id="{839571CA-F4E7-4AC7-8183-F226D495CC47}"/>
                    </a:ext>
                  </a:extLst>
                </p14:cNvPr>
                <p14:cNvContentPartPr/>
                <p14:nvPr/>
              </p14:nvContentPartPr>
              <p14:xfrm>
                <a:off x="5297640" y="4232876"/>
                <a:ext cx="549360" cy="164520"/>
              </p14:xfrm>
            </p:contentPart>
          </mc:Choice>
          <mc:Fallback xmlns="">
            <p:pic>
              <p:nvPicPr>
                <p:cNvPr id="284" name="Input penna 283">
                  <a:extLst>
                    <a:ext uri="{FF2B5EF4-FFF2-40B4-BE49-F238E27FC236}">
                      <a16:creationId xmlns:a16="http://schemas.microsoft.com/office/drawing/2014/main" id="{839571CA-F4E7-4AC7-8183-F226D495CC47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5288640" y="4224236"/>
                  <a:ext cx="5670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85" name="Input penna 284">
                  <a:extLst>
                    <a:ext uri="{FF2B5EF4-FFF2-40B4-BE49-F238E27FC236}">
                      <a16:creationId xmlns:a16="http://schemas.microsoft.com/office/drawing/2014/main" id="{8D3C3238-697E-4035-A7A7-5D211A592879}"/>
                    </a:ext>
                  </a:extLst>
                </p14:cNvPr>
                <p14:cNvContentPartPr/>
                <p14:nvPr/>
              </p14:nvContentPartPr>
              <p14:xfrm>
                <a:off x="6036720" y="4249796"/>
                <a:ext cx="230040" cy="203040"/>
              </p14:xfrm>
            </p:contentPart>
          </mc:Choice>
          <mc:Fallback xmlns="">
            <p:pic>
              <p:nvPicPr>
                <p:cNvPr id="285" name="Input penna 284">
                  <a:extLst>
                    <a:ext uri="{FF2B5EF4-FFF2-40B4-BE49-F238E27FC236}">
                      <a16:creationId xmlns:a16="http://schemas.microsoft.com/office/drawing/2014/main" id="{8D3C3238-697E-4035-A7A7-5D211A592879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6028080" y="4240796"/>
                  <a:ext cx="2476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E664D68F-2C19-4D46-BD48-D9B21DA3763A}"/>
                    </a:ext>
                  </a:extLst>
                </p14:cNvPr>
                <p14:cNvContentPartPr/>
                <p14:nvPr/>
              </p14:nvContentPartPr>
              <p14:xfrm>
                <a:off x="6375120" y="4191116"/>
                <a:ext cx="138960" cy="24552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E664D68F-2C19-4D46-BD48-D9B21DA3763A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6366120" y="4182116"/>
                  <a:ext cx="1566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87" name="Input penna 286">
                  <a:extLst>
                    <a:ext uri="{FF2B5EF4-FFF2-40B4-BE49-F238E27FC236}">
                      <a16:creationId xmlns:a16="http://schemas.microsoft.com/office/drawing/2014/main" id="{D1D9F05C-2DD0-42DF-9463-29A460EBE3A9}"/>
                    </a:ext>
                  </a:extLst>
                </p14:cNvPr>
                <p14:cNvContentPartPr/>
                <p14:nvPr/>
              </p14:nvContentPartPr>
              <p14:xfrm>
                <a:off x="6259560" y="4301276"/>
                <a:ext cx="212040" cy="16200"/>
              </p14:xfrm>
            </p:contentPart>
          </mc:Choice>
          <mc:Fallback xmlns="">
            <p:pic>
              <p:nvPicPr>
                <p:cNvPr id="287" name="Input penna 286">
                  <a:extLst>
                    <a:ext uri="{FF2B5EF4-FFF2-40B4-BE49-F238E27FC236}">
                      <a16:creationId xmlns:a16="http://schemas.microsoft.com/office/drawing/2014/main" id="{D1D9F05C-2DD0-42DF-9463-29A460EBE3A9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6250560" y="4292276"/>
                  <a:ext cx="2296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88" name="Input penna 287">
                  <a:extLst>
                    <a:ext uri="{FF2B5EF4-FFF2-40B4-BE49-F238E27FC236}">
                      <a16:creationId xmlns:a16="http://schemas.microsoft.com/office/drawing/2014/main" id="{1C8A0ACA-0D70-4909-99FB-91BE743C73D4}"/>
                    </a:ext>
                  </a:extLst>
                </p14:cNvPr>
                <p14:cNvContentPartPr/>
                <p14:nvPr/>
              </p14:nvContentPartPr>
              <p14:xfrm>
                <a:off x="6612000" y="4187156"/>
                <a:ext cx="37440" cy="245520"/>
              </p14:xfrm>
            </p:contentPart>
          </mc:Choice>
          <mc:Fallback xmlns="">
            <p:pic>
              <p:nvPicPr>
                <p:cNvPr id="288" name="Input penna 287">
                  <a:extLst>
                    <a:ext uri="{FF2B5EF4-FFF2-40B4-BE49-F238E27FC236}">
                      <a16:creationId xmlns:a16="http://schemas.microsoft.com/office/drawing/2014/main" id="{1C8A0ACA-0D70-4909-99FB-91BE743C73D4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6603360" y="4178516"/>
                  <a:ext cx="55080" cy="26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uppo 293">
            <a:extLst>
              <a:ext uri="{FF2B5EF4-FFF2-40B4-BE49-F238E27FC236}">
                <a16:creationId xmlns:a16="http://schemas.microsoft.com/office/drawing/2014/main" id="{72D59FA3-C081-4747-9465-DEDC31E796D8}"/>
              </a:ext>
            </a:extLst>
          </p:cNvPr>
          <p:cNvGrpSpPr/>
          <p:nvPr/>
        </p:nvGrpSpPr>
        <p:grpSpPr>
          <a:xfrm>
            <a:off x="6997920" y="4323596"/>
            <a:ext cx="1902960" cy="225720"/>
            <a:chOff x="6997920" y="4323596"/>
            <a:chExt cx="1902960" cy="22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89" name="Input penna 288">
                  <a:extLst>
                    <a:ext uri="{FF2B5EF4-FFF2-40B4-BE49-F238E27FC236}">
                      <a16:creationId xmlns:a16="http://schemas.microsoft.com/office/drawing/2014/main" id="{02247E8B-7B39-4B18-9E08-C18BE15E2C07}"/>
                    </a:ext>
                  </a:extLst>
                </p14:cNvPr>
                <p14:cNvContentPartPr/>
                <p14:nvPr/>
              </p14:nvContentPartPr>
              <p14:xfrm>
                <a:off x="6997920" y="4335476"/>
                <a:ext cx="252720" cy="118440"/>
              </p14:xfrm>
            </p:contentPart>
          </mc:Choice>
          <mc:Fallback xmlns="">
            <p:pic>
              <p:nvPicPr>
                <p:cNvPr id="289" name="Input penna 288">
                  <a:extLst>
                    <a:ext uri="{FF2B5EF4-FFF2-40B4-BE49-F238E27FC236}">
                      <a16:creationId xmlns:a16="http://schemas.microsoft.com/office/drawing/2014/main" id="{02247E8B-7B39-4B18-9E08-C18BE15E2C07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6988920" y="4326476"/>
                  <a:ext cx="270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90" name="Input penna 289">
                  <a:extLst>
                    <a:ext uri="{FF2B5EF4-FFF2-40B4-BE49-F238E27FC236}">
                      <a16:creationId xmlns:a16="http://schemas.microsoft.com/office/drawing/2014/main" id="{6A103FCC-87C5-4906-9C7D-865DDDBB7EEF}"/>
                    </a:ext>
                  </a:extLst>
                </p14:cNvPr>
                <p14:cNvContentPartPr/>
                <p14:nvPr/>
              </p14:nvContentPartPr>
              <p14:xfrm>
                <a:off x="7297440" y="4323596"/>
                <a:ext cx="396360" cy="158760"/>
              </p14:xfrm>
            </p:contentPart>
          </mc:Choice>
          <mc:Fallback xmlns="">
            <p:pic>
              <p:nvPicPr>
                <p:cNvPr id="290" name="Input penna 289">
                  <a:extLst>
                    <a:ext uri="{FF2B5EF4-FFF2-40B4-BE49-F238E27FC236}">
                      <a16:creationId xmlns:a16="http://schemas.microsoft.com/office/drawing/2014/main" id="{6A103FCC-87C5-4906-9C7D-865DDDBB7EEF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7288800" y="4314596"/>
                  <a:ext cx="4140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91" name="Input penna 290">
                  <a:extLst>
                    <a:ext uri="{FF2B5EF4-FFF2-40B4-BE49-F238E27FC236}">
                      <a16:creationId xmlns:a16="http://schemas.microsoft.com/office/drawing/2014/main" id="{2B073496-D6BC-45E2-85AF-6A6CA30C38F9}"/>
                    </a:ext>
                  </a:extLst>
                </p14:cNvPr>
                <p14:cNvContentPartPr/>
                <p14:nvPr/>
              </p14:nvContentPartPr>
              <p14:xfrm>
                <a:off x="7766880" y="4366436"/>
                <a:ext cx="435240" cy="169560"/>
              </p14:xfrm>
            </p:contentPart>
          </mc:Choice>
          <mc:Fallback xmlns="">
            <p:pic>
              <p:nvPicPr>
                <p:cNvPr id="291" name="Input penna 290">
                  <a:extLst>
                    <a:ext uri="{FF2B5EF4-FFF2-40B4-BE49-F238E27FC236}">
                      <a16:creationId xmlns:a16="http://schemas.microsoft.com/office/drawing/2014/main" id="{2B073496-D6BC-45E2-85AF-6A6CA30C38F9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7758240" y="4357436"/>
                  <a:ext cx="4528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92" name="Input penna 291">
                  <a:extLst>
                    <a:ext uri="{FF2B5EF4-FFF2-40B4-BE49-F238E27FC236}">
                      <a16:creationId xmlns:a16="http://schemas.microsoft.com/office/drawing/2014/main" id="{8D5CF594-67D8-4CB3-B266-1894C6CC44AD}"/>
                    </a:ext>
                  </a:extLst>
                </p14:cNvPr>
                <p14:cNvContentPartPr/>
                <p14:nvPr/>
              </p14:nvContentPartPr>
              <p14:xfrm>
                <a:off x="8367000" y="4369676"/>
                <a:ext cx="533880" cy="179640"/>
              </p14:xfrm>
            </p:contentPart>
          </mc:Choice>
          <mc:Fallback xmlns="">
            <p:pic>
              <p:nvPicPr>
                <p:cNvPr id="292" name="Input penna 291">
                  <a:extLst>
                    <a:ext uri="{FF2B5EF4-FFF2-40B4-BE49-F238E27FC236}">
                      <a16:creationId xmlns:a16="http://schemas.microsoft.com/office/drawing/2014/main" id="{8D5CF594-67D8-4CB3-B266-1894C6CC44AD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8358360" y="4360676"/>
                  <a:ext cx="551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93" name="Input penna 292">
                  <a:extLst>
                    <a:ext uri="{FF2B5EF4-FFF2-40B4-BE49-F238E27FC236}">
                      <a16:creationId xmlns:a16="http://schemas.microsoft.com/office/drawing/2014/main" id="{DD96AE8D-3FC9-4198-9C26-5D720BCBB019}"/>
                    </a:ext>
                  </a:extLst>
                </p14:cNvPr>
                <p14:cNvContentPartPr/>
                <p14:nvPr/>
              </p14:nvContentPartPr>
              <p14:xfrm>
                <a:off x="8878920" y="4352396"/>
                <a:ext cx="13680" cy="4320"/>
              </p14:xfrm>
            </p:contentPart>
          </mc:Choice>
          <mc:Fallback xmlns="">
            <p:pic>
              <p:nvPicPr>
                <p:cNvPr id="293" name="Input penna 292">
                  <a:extLst>
                    <a:ext uri="{FF2B5EF4-FFF2-40B4-BE49-F238E27FC236}">
                      <a16:creationId xmlns:a16="http://schemas.microsoft.com/office/drawing/2014/main" id="{DD96AE8D-3FC9-4198-9C26-5D720BCBB019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8870280" y="4343396"/>
                  <a:ext cx="31320" cy="2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uppo 296">
            <a:extLst>
              <a:ext uri="{FF2B5EF4-FFF2-40B4-BE49-F238E27FC236}">
                <a16:creationId xmlns:a16="http://schemas.microsoft.com/office/drawing/2014/main" id="{4B55A62D-4009-45E5-AB4D-B85CAC6BBAB3}"/>
              </a:ext>
            </a:extLst>
          </p:cNvPr>
          <p:cNvGrpSpPr/>
          <p:nvPr/>
        </p:nvGrpSpPr>
        <p:grpSpPr>
          <a:xfrm>
            <a:off x="10864680" y="3769556"/>
            <a:ext cx="1332720" cy="948600"/>
            <a:chOff x="10864680" y="3769556"/>
            <a:chExt cx="1332720" cy="94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39AEE59A-2DD6-4A31-A7E9-3E871B4EB132}"/>
                    </a:ext>
                  </a:extLst>
                </p14:cNvPr>
                <p14:cNvContentPartPr/>
                <p14:nvPr/>
              </p14:nvContentPartPr>
              <p14:xfrm>
                <a:off x="10864680" y="3965396"/>
                <a:ext cx="368640" cy="15084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39AEE59A-2DD6-4A31-A7E9-3E871B4EB132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0856040" y="3956396"/>
                  <a:ext cx="3862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78" name="Input penna 277">
                  <a:extLst>
                    <a:ext uri="{FF2B5EF4-FFF2-40B4-BE49-F238E27FC236}">
                      <a16:creationId xmlns:a16="http://schemas.microsoft.com/office/drawing/2014/main" id="{E4192B05-A34A-483D-848E-2FE5074046E4}"/>
                    </a:ext>
                  </a:extLst>
                </p14:cNvPr>
                <p14:cNvContentPartPr/>
                <p14:nvPr/>
              </p14:nvContentPartPr>
              <p14:xfrm>
                <a:off x="11333760" y="3992396"/>
                <a:ext cx="186480" cy="124560"/>
              </p14:xfrm>
            </p:contentPart>
          </mc:Choice>
          <mc:Fallback xmlns="">
            <p:pic>
              <p:nvPicPr>
                <p:cNvPr id="278" name="Input penna 277">
                  <a:extLst>
                    <a:ext uri="{FF2B5EF4-FFF2-40B4-BE49-F238E27FC236}">
                      <a16:creationId xmlns:a16="http://schemas.microsoft.com/office/drawing/2014/main" id="{E4192B05-A34A-483D-848E-2FE5074046E4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1325120" y="3983756"/>
                  <a:ext cx="2041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79" name="Input penna 278">
                  <a:extLst>
                    <a:ext uri="{FF2B5EF4-FFF2-40B4-BE49-F238E27FC236}">
                      <a16:creationId xmlns:a16="http://schemas.microsoft.com/office/drawing/2014/main" id="{E789E971-8077-438D-A3ED-7FB28DE84596}"/>
                    </a:ext>
                  </a:extLst>
                </p14:cNvPr>
                <p14:cNvContentPartPr/>
                <p14:nvPr/>
              </p14:nvContentPartPr>
              <p14:xfrm>
                <a:off x="11723640" y="3901676"/>
                <a:ext cx="207360" cy="232200"/>
              </p14:xfrm>
            </p:contentPart>
          </mc:Choice>
          <mc:Fallback xmlns="">
            <p:pic>
              <p:nvPicPr>
                <p:cNvPr id="279" name="Input penna 278">
                  <a:extLst>
                    <a:ext uri="{FF2B5EF4-FFF2-40B4-BE49-F238E27FC236}">
                      <a16:creationId xmlns:a16="http://schemas.microsoft.com/office/drawing/2014/main" id="{E789E971-8077-438D-A3ED-7FB28DE84596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1714640" y="3893036"/>
                  <a:ext cx="2250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80" name="Input penna 279">
                  <a:extLst>
                    <a:ext uri="{FF2B5EF4-FFF2-40B4-BE49-F238E27FC236}">
                      <a16:creationId xmlns:a16="http://schemas.microsoft.com/office/drawing/2014/main" id="{288734C4-69C4-42BE-A637-00427AEF996A}"/>
                    </a:ext>
                  </a:extLst>
                </p14:cNvPr>
                <p14:cNvContentPartPr/>
                <p14:nvPr/>
              </p14:nvContentPartPr>
              <p14:xfrm>
                <a:off x="11786280" y="4037396"/>
                <a:ext cx="164160" cy="21600"/>
              </p14:xfrm>
            </p:contentPart>
          </mc:Choice>
          <mc:Fallback xmlns="">
            <p:pic>
              <p:nvPicPr>
                <p:cNvPr id="280" name="Input penna 279">
                  <a:extLst>
                    <a:ext uri="{FF2B5EF4-FFF2-40B4-BE49-F238E27FC236}">
                      <a16:creationId xmlns:a16="http://schemas.microsoft.com/office/drawing/2014/main" id="{288734C4-69C4-42BE-A637-00427AEF996A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1777640" y="4028756"/>
                  <a:ext cx="181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96" name="Input penna 295">
                  <a:extLst>
                    <a:ext uri="{FF2B5EF4-FFF2-40B4-BE49-F238E27FC236}">
                      <a16:creationId xmlns:a16="http://schemas.microsoft.com/office/drawing/2014/main" id="{A6FC482C-7BBA-4734-8B7C-DEC0E550EFDE}"/>
                    </a:ext>
                  </a:extLst>
                </p14:cNvPr>
                <p14:cNvContentPartPr/>
                <p14:nvPr/>
              </p14:nvContentPartPr>
              <p14:xfrm>
                <a:off x="11904720" y="3769556"/>
                <a:ext cx="292680" cy="948600"/>
              </p14:xfrm>
            </p:contentPart>
          </mc:Choice>
          <mc:Fallback xmlns="">
            <p:pic>
              <p:nvPicPr>
                <p:cNvPr id="296" name="Input penna 295">
                  <a:extLst>
                    <a:ext uri="{FF2B5EF4-FFF2-40B4-BE49-F238E27FC236}">
                      <a16:creationId xmlns:a16="http://schemas.microsoft.com/office/drawing/2014/main" id="{A6FC482C-7BBA-4734-8B7C-DEC0E550EFDE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11896080" y="3760556"/>
                  <a:ext cx="310320" cy="966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9B05EC-C1A9-4A7A-9CD1-984A9D22C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7"/>
    </mc:Choice>
    <mc:Fallback xmlns="">
      <p:transition spd="slow" advTm="110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2" x="11788775" y="3540125"/>
          <p14:tracePt t="412" x="11557000" y="3549650"/>
          <p14:tracePt t="419" x="11436350" y="3590925"/>
          <p14:tracePt t="427" x="11214100" y="3600450"/>
          <p14:tracePt t="431" x="11102975" y="3600450"/>
          <p14:tracePt t="436" x="10971213" y="3600450"/>
          <p14:tracePt t="447" x="10841038" y="3600450"/>
          <p14:tracePt t="451" x="10669588" y="3590925"/>
          <p14:tracePt t="460" x="10407650" y="3560763"/>
          <p14:tracePt t="465" x="10275888" y="3549650"/>
          <p14:tracePt t="475" x="9972675" y="3549650"/>
          <p14:tracePt t="480" x="9782175" y="3549650"/>
          <p14:tracePt t="485" x="9580563" y="3590925"/>
          <p14:tracePt t="495" x="9217025" y="3621088"/>
          <p14:tracePt t="507" x="9105900" y="3651250"/>
          <p14:tracePt t="510" x="9005888" y="3660775"/>
          <p14:tracePt t="515" x="8864600" y="3660775"/>
          <p14:tracePt t="525" x="8804275" y="3660775"/>
          <p14:tracePt t="530" x="8723313" y="3660775"/>
          <p14:tracePt t="541" x="8682038" y="3660775"/>
          <p14:tracePt t="545" x="8651875" y="3660775"/>
          <p14:tracePt t="558" x="8632825" y="3660775"/>
          <p14:tracePt t="560" x="8621713" y="3660775"/>
          <p14:tracePt t="565" x="8602663" y="3651250"/>
          <p14:tracePt t="575" x="8591550" y="3651250"/>
          <p14:tracePt t="585" x="8582025" y="3651250"/>
          <p14:tracePt t="590" x="8572500" y="3651250"/>
          <p14:tracePt t="595" x="8572500" y="3640138"/>
          <p14:tracePt t="608" x="8561388" y="3640138"/>
          <p14:tracePt t="620" x="8540750" y="3640138"/>
          <p14:tracePt t="645" x="8540750" y="3630613"/>
          <p14:tracePt t="675" x="8540750" y="3609975"/>
          <p14:tracePt t="686" x="8540750" y="3600450"/>
          <p14:tracePt t="690" x="8540750" y="3590925"/>
          <p14:tracePt t="706" x="8572500" y="3590925"/>
          <p14:tracePt t="6307" x="8572500" y="3560763"/>
          <p14:tracePt t="6316" x="8551863" y="3530600"/>
          <p14:tracePt t="6322" x="8540750" y="3498850"/>
          <p14:tracePt t="6331" x="8521700" y="3498850"/>
          <p14:tracePt t="6340" x="8510588" y="3498850"/>
          <p14:tracePt t="6355" x="8510588" y="3489325"/>
          <p14:tracePt t="6365" x="8521700" y="3479800"/>
          <p14:tracePt t="6370" x="8612188" y="3449638"/>
          <p14:tracePt t="6380" x="8723313" y="3398838"/>
          <p14:tracePt t="6385" x="8774113" y="3368675"/>
          <p14:tracePt t="6391" x="8834438" y="3327400"/>
          <p14:tracePt t="6400" x="8883650" y="3267075"/>
          <p14:tracePt t="6413" x="8975725" y="3136900"/>
          <p14:tracePt t="6415" x="9066213" y="3005138"/>
          <p14:tracePt t="6420" x="9105900" y="2905125"/>
          <p14:tracePt t="6431" x="9136063" y="2844800"/>
          <p14:tracePt t="6435" x="9156700" y="2794000"/>
          <p14:tracePt t="6447" x="9177338" y="2763838"/>
          <p14:tracePt t="6450" x="9196388" y="2722563"/>
          <p14:tracePt t="6465" x="9196388" y="2703513"/>
          <p14:tracePt t="6495" x="9196388" y="2692400"/>
          <p14:tracePt t="6511" x="9207500" y="2692400"/>
          <p14:tracePt t="6517" x="9226550" y="2673350"/>
          <p14:tracePt t="6525" x="9226550" y="2662238"/>
          <p14:tracePt t="6531" x="9237663" y="2652713"/>
          <p14:tracePt t="6540" x="9247188" y="2622550"/>
          <p14:tracePt t="6547" x="9247188" y="2592388"/>
          <p14:tracePt t="6550" x="9256713" y="2551113"/>
          <p14:tracePt t="6565" x="9277350" y="2490788"/>
          <p14:tracePt t="6575" x="9297988" y="2481263"/>
          <p14:tracePt t="6581" x="9297988" y="2460625"/>
          <p14:tracePt t="6590" x="9307513" y="2451100"/>
          <p14:tracePt t="6597" x="9318625" y="2439988"/>
          <p14:tracePt t="6605" x="9328150" y="2541588"/>
          <p14:tracePt t="7951" x="9388475" y="2490788"/>
          <p14:tracePt t="7957" x="9469438" y="2420938"/>
          <p14:tracePt t="7970" x="9580563" y="2298700"/>
          <p14:tracePt t="7981" x="9661525" y="2228850"/>
          <p14:tracePt t="7986" x="9701213" y="2189163"/>
          <p14:tracePt t="7989" x="9782175" y="2147888"/>
          <p14:tracePt t="8000" x="9893300" y="2078038"/>
          <p14:tracePt t="8004" x="9932988" y="2057400"/>
          <p14:tracePt t="8015" x="9963150" y="2057400"/>
          <p14:tracePt t="8019" x="9983788" y="2057400"/>
          <p14:tracePt t="8030" x="9993313" y="2057400"/>
          <p14:tracePt t="8034" x="10004425" y="2057400"/>
          <p14:tracePt t="8059" x="10013950" y="2057400"/>
          <p14:tracePt t="8095" x="10023475" y="2057400"/>
          <p14:tracePt t="8099" x="10034588" y="2047875"/>
          <p14:tracePt t="8109" x="10053638" y="2036763"/>
          <p14:tracePt t="8115" x="10094913" y="2006600"/>
          <p14:tracePt t="8124" x="10125075" y="1976438"/>
          <p14:tracePt t="8131" x="10185400" y="1946275"/>
          <p14:tracePt t="8139" x="10215563" y="1925638"/>
          <p14:tracePt t="8147" x="10225088" y="1916113"/>
          <p14:tracePt t="8195" x="10225088" y="1936750"/>
          <p14:tracePt t="8219" x="10236200" y="1936750"/>
          <p14:tracePt t="8230" x="10245725" y="1936750"/>
          <p14:tracePt t="8239" x="10296525" y="1916113"/>
          <p14:tracePt t="8245" x="10396538" y="1876425"/>
          <p14:tracePt t="8254" x="10447338" y="1846263"/>
          <p14:tracePt t="8260" x="10507663" y="1784350"/>
          <p14:tracePt t="8269" x="10537825" y="1744663"/>
          <p14:tracePt t="8274" x="10567988" y="1724025"/>
          <p14:tracePt t="8284" x="10579100" y="1714500"/>
          <p14:tracePt t="8461" x="10588625" y="1714500"/>
          <p14:tracePt t="8469" x="10609263" y="1816100"/>
          <p14:tracePt t="9136" x="10507663" y="1855788"/>
          <p14:tracePt t="9142" x="10377488" y="1876425"/>
          <p14:tracePt t="9150" x="10296525" y="1895475"/>
          <p14:tracePt t="9156" x="10185400" y="1936750"/>
          <p14:tracePt t="9167" x="10064750" y="1946275"/>
          <p14:tracePt t="9172" x="9821863" y="1946275"/>
          <p14:tracePt t="9188" x="9661525" y="1966913"/>
          <p14:tracePt t="9192" x="9529763" y="1966913"/>
          <p14:tracePt t="9205" x="9136063" y="1997075"/>
          <p14:tracePt t="9220" x="8793163" y="2017713"/>
          <p14:tracePt t="9236" x="8501063" y="2066925"/>
          <p14:tracePt t="9250" x="8016875" y="2117725"/>
          <p14:tracePt t="9261" x="7905750" y="2159000"/>
          <p14:tracePt t="9273" x="7613650" y="2228850"/>
          <p14:tracePt t="9282" x="7472363" y="2238375"/>
          <p14:tracePt t="9285" x="7391400" y="2259013"/>
          <p14:tracePt t="9298" x="7331075" y="2268538"/>
          <p14:tracePt t="9300" x="7270750" y="2298700"/>
          <p14:tracePt t="9309" x="7219950" y="2298700"/>
          <p14:tracePt t="9315" x="7180263" y="2298700"/>
          <p14:tracePt t="9324" x="7119938" y="2298700"/>
          <p14:tracePt t="9332" x="7099300" y="2298700"/>
          <p14:tracePt t="9340" x="7078663" y="2298700"/>
          <p14:tracePt t="11362" x="6948488" y="2309813"/>
          <p14:tracePt t="11368" x="6867525" y="2330450"/>
          <p14:tracePt t="11376" x="6735763" y="2349500"/>
          <p14:tracePt t="11387" x="6503988" y="2370138"/>
          <p14:tracePt t="11390" x="6383338" y="2379663"/>
          <p14:tracePt t="11396" x="6323013" y="2390775"/>
          <p14:tracePt t="11404" x="6242050" y="2409825"/>
          <p14:tracePt t="11412" x="6121400" y="2439988"/>
          <p14:tracePt t="11421" x="5970588" y="2460625"/>
          <p14:tracePt t="11427" x="5848350" y="2481263"/>
          <p14:tracePt t="11434" x="5778500" y="2511425"/>
          <p14:tracePt t="11440" x="5576888" y="2581275"/>
          <p14:tracePt t="11445" x="5153025" y="2632075"/>
          <p14:tracePt t="11455" x="5002213" y="2692400"/>
          <p14:tracePt t="11460" x="4548188" y="2794000"/>
          <p14:tracePt t="11470" x="4214813" y="2874963"/>
          <p14:tracePt t="11475" x="4144963" y="2894013"/>
          <p14:tracePt t="11485" x="3822700" y="2924175"/>
          <p14:tracePt t="11490" x="3721100" y="2935288"/>
          <p14:tracePt t="11501" x="3670300" y="2935288"/>
          <p14:tracePt t="11505" x="3609975" y="2935288"/>
          <p14:tracePt t="11510" x="3589338" y="2935288"/>
          <p14:tracePt t="11520" x="3570288" y="2924175"/>
          <p14:tracePt t="11526" x="3549650" y="2914650"/>
          <p14:tracePt t="11536" x="3529013" y="2905125"/>
          <p14:tracePt t="11540" x="3519488" y="2884488"/>
          <p14:tracePt t="11570" x="3519488" y="2894013"/>
          <p14:tracePt t="11585" x="3519488" y="2905125"/>
          <p14:tracePt t="11832" x="3206750" y="2965450"/>
          <p14:tracePt t="11841" x="3095625" y="2974975"/>
          <p14:tracePt t="11848" x="2863850" y="3025775"/>
          <p14:tracePt t="11854" x="2490788" y="3095625"/>
          <p14:tracePt t="11860" x="2439988" y="3106738"/>
          <p14:tracePt t="11869" x="2379663" y="3116263"/>
          <p14:tracePt t="11874" x="2328863" y="3125788"/>
          <p14:tracePt t="11883" x="2289175" y="3125788"/>
          <p14:tracePt t="11889" x="2268538" y="3125788"/>
          <p14:tracePt t="11900" x="2238375" y="3125788"/>
          <p14:tracePt t="11904" x="2219325" y="3116263"/>
          <p14:tracePt t="11910" x="2208213" y="3116263"/>
          <p14:tracePt t="11920" x="2198688" y="3106738"/>
          <p14:tracePt t="11925" x="2187575" y="3106738"/>
          <p14:tracePt t="11939" x="2168525" y="3106738"/>
          <p14:tracePt t="11949" x="2147888" y="3106738"/>
          <p14:tracePt t="11954" x="2127250" y="3106738"/>
          <p14:tracePt t="11959" x="2097088" y="3125788"/>
          <p14:tracePt t="11969" x="2078038" y="3136900"/>
          <p14:tracePt t="11982" x="2047875" y="3167063"/>
          <p14:tracePt t="11984" x="2006600" y="3197225"/>
          <p14:tracePt t="11989" x="1966913" y="3236913"/>
          <p14:tracePt t="11999" x="1895475" y="3297238"/>
          <p14:tracePt t="12004" x="1804988" y="3359150"/>
          <p14:tracePt t="12016" x="1673225" y="3438525"/>
          <p14:tracePt t="12019" x="1624013" y="3479800"/>
          <p14:tracePt t="12030" x="1582738" y="3530600"/>
          <p14:tracePt t="12034" x="1552575" y="3549650"/>
          <p14:tracePt t="12039" x="1533525" y="3570288"/>
          <p14:tracePt t="12049" x="1522413" y="3590925"/>
          <p14:tracePt t="12059" x="1512888" y="3590925"/>
          <p14:tracePt t="12067" x="1503363" y="3600450"/>
          <p14:tracePt t="12082" x="1492250" y="3600450"/>
          <p14:tracePt t="12314" x="1522413" y="3600450"/>
          <p14:tracePt t="12321" x="1593850" y="3600450"/>
          <p14:tracePt t="12329" x="1654175" y="3600450"/>
          <p14:tracePt t="12337" x="1714500" y="3600450"/>
          <p14:tracePt t="12341" x="1784350" y="3600450"/>
          <p14:tracePt t="12356" x="1946275" y="3609975"/>
          <p14:tracePt t="12361" x="1976438" y="3621088"/>
          <p14:tracePt t="12371" x="1997075" y="3621088"/>
          <p14:tracePt t="12390" x="2036763" y="3651250"/>
          <p14:tracePt t="12401" x="2057400" y="3651250"/>
          <p14:tracePt t="12405" x="2066925" y="3640138"/>
          <p14:tracePt t="12418" x="2087563" y="3630613"/>
          <p14:tracePt t="12420" x="2117725" y="3621088"/>
          <p14:tracePt t="12430" x="2147888" y="3590925"/>
          <p14:tracePt t="12435" x="2198688" y="3570288"/>
          <p14:tracePt t="12440" x="2268538" y="3519488"/>
          <p14:tracePt t="12452" x="2298700" y="3519488"/>
          <p14:tracePt t="12460" x="2328863" y="3519488"/>
          <p14:tracePt t="12470" x="2359025" y="3519488"/>
          <p14:tracePt t="12485" x="2390775" y="3519488"/>
          <p14:tracePt t="12496" x="2400300" y="3519488"/>
          <p14:tracePt t="12501" x="2409825" y="3519488"/>
          <p14:tracePt t="12520" x="2420938" y="3519488"/>
          <p14:tracePt t="12530" x="2430463" y="3519488"/>
          <p14:tracePt t="12540" x="2439988" y="3519488"/>
          <p14:tracePt t="12545" x="2451100" y="3519488"/>
          <p14:tracePt t="12552" x="2470150" y="3509963"/>
          <p14:tracePt t="12560" x="2511425" y="3489325"/>
          <p14:tracePt t="12569" x="2530475" y="3489325"/>
          <p14:tracePt t="12575" x="2551113" y="3489325"/>
          <p14:tracePt t="12585" x="2560638" y="3489325"/>
          <p14:tracePt t="12590" x="2571750" y="3489325"/>
          <p14:tracePt t="12595" x="2592388" y="3489325"/>
          <p14:tracePt t="12610" x="2601913" y="3489325"/>
          <p14:tracePt t="12624" x="2611438" y="3489325"/>
          <p14:tracePt t="12630" x="2622550" y="3489325"/>
          <p14:tracePt t="12670" x="2632075" y="3489325"/>
          <p14:tracePt t="12675" x="2641600" y="3489325"/>
          <p14:tracePt t="12680" x="2652713" y="3489325"/>
          <p14:tracePt t="12720" x="2662238" y="3479800"/>
          <p14:tracePt t="13026" x="2632075" y="3438525"/>
          <p14:tracePt t="13035" x="2611438" y="3389313"/>
          <p14:tracePt t="13043" x="2581275" y="3368675"/>
          <p14:tracePt t="13047" x="2571750" y="3327400"/>
          <p14:tracePt t="13054" x="2551113" y="3308350"/>
          <p14:tracePt t="13060" x="2541588" y="3297238"/>
          <p14:tracePt t="13070" x="2530475" y="3297238"/>
          <p14:tracePt t="13120" x="2530475" y="3327400"/>
          <p14:tracePt t="13125" x="2530475" y="3338513"/>
          <p14:tracePt t="13135" x="2541588" y="3359150"/>
          <p14:tracePt t="13139" x="2541588" y="3378200"/>
          <p14:tracePt t="13155" x="2560638" y="3419475"/>
          <p14:tracePt t="13159" x="2560638" y="3429000"/>
          <p14:tracePt t="13169" x="2581275" y="3438525"/>
          <p14:tracePt t="13175" x="2601913" y="3449638"/>
          <p14:tracePt t="13185" x="2611438" y="3449638"/>
          <p14:tracePt t="13190" x="2622550" y="3459163"/>
          <p14:tracePt t="13202" x="2632075" y="3459163"/>
          <p14:tracePt t="13205" x="2641600" y="3468688"/>
          <p14:tracePt t="13218" x="2662238" y="3479800"/>
          <p14:tracePt t="13220" x="2682875" y="3489325"/>
          <p14:tracePt t="13230" x="2692400" y="3498850"/>
          <p14:tracePt t="13235" x="2722563" y="3509963"/>
          <p14:tracePt t="13240" x="2722563" y="3519488"/>
          <p14:tracePt t="13252" x="2722563" y="3530600"/>
          <p14:tracePt t="13310" x="2732088" y="3530600"/>
          <p14:tracePt t="13336" x="2752725" y="3530600"/>
          <p14:tracePt t="13346" x="2763838" y="3530600"/>
          <p14:tracePt t="13353" x="2794000" y="3530600"/>
          <p14:tracePt t="13360" x="2813050" y="3530600"/>
          <p14:tracePt t="13369" x="2854325" y="3519488"/>
          <p14:tracePt t="13375" x="2873375" y="3519488"/>
          <p14:tracePt t="13380" x="2903538" y="3498850"/>
          <p14:tracePt t="13390" x="2944813" y="3498850"/>
          <p14:tracePt t="13395" x="2974975" y="3479800"/>
          <p14:tracePt t="13402" x="3014663" y="3468688"/>
          <p14:tracePt t="13410" x="3035300" y="3459163"/>
          <p14:tracePt t="13419" x="3065463" y="3459163"/>
          <p14:tracePt t="13425" x="3095625" y="3449638"/>
          <p14:tracePt t="13431" x="3116263" y="3449638"/>
          <p14:tracePt t="13440" x="3125788" y="3449638"/>
          <p14:tracePt t="13445" x="3136900" y="3438525"/>
          <p14:tracePt t="13455" x="3155950" y="3429000"/>
          <p14:tracePt t="13460" x="3176588" y="3429000"/>
          <p14:tracePt t="13470" x="3186113" y="3429000"/>
          <p14:tracePt t="13475" x="3197225" y="3429000"/>
          <p14:tracePt t="13490" x="3206750" y="3429000"/>
          <p14:tracePt t="13591" x="3216275" y="3429000"/>
          <p14:tracePt t="13671" x="3216275" y="3438525"/>
          <p14:tracePt t="13736" x="3227388" y="3438525"/>
          <p14:tracePt t="13776" x="3227388" y="3449638"/>
          <p14:tracePt t="13846" x="3246438" y="3438525"/>
          <p14:tracePt t="14121" x="3287713" y="3419475"/>
          <p14:tracePt t="14130" x="3338513" y="3389313"/>
          <p14:tracePt t="14139" x="3417888" y="3338513"/>
          <p14:tracePt t="14147" x="3479800" y="3317875"/>
          <p14:tracePt t="14157" x="3540125" y="3287713"/>
          <p14:tracePt t="14160" x="3579813" y="3267075"/>
          <p14:tracePt t="14171" x="3630613" y="3236913"/>
          <p14:tracePt t="14176" x="3660775" y="3227388"/>
          <p14:tracePt t="14181" x="3730625" y="3217863"/>
          <p14:tracePt t="14190" x="3771900" y="3206750"/>
          <p14:tracePt t="14195" x="3841750" y="3197225"/>
          <p14:tracePt t="14203" x="3883025" y="3197225"/>
          <p14:tracePt t="14210" x="3932238" y="3197225"/>
          <p14:tracePt t="14219" x="3962400" y="3197225"/>
          <p14:tracePt t="14225" x="3983038" y="3197225"/>
          <p14:tracePt t="14230" x="3994150" y="3197225"/>
          <p14:tracePt t="14250" x="4003675" y="3197225"/>
          <p14:tracePt t="14351" x="4003675" y="3187700"/>
          <p14:tracePt t="14459" x="4003675" y="3197225"/>
          <p14:tracePt t="14471" x="3994150" y="3197225"/>
          <p14:tracePt t="14481" x="3994150" y="3206750"/>
          <p14:tracePt t="14490" x="3994150" y="3217863"/>
          <p14:tracePt t="14521" x="3994150" y="3227388"/>
          <p14:tracePt t="14531" x="3994150" y="3236913"/>
          <p14:tracePt t="14540" x="3994150" y="3257550"/>
          <p14:tracePt t="14546" x="4013200" y="3278188"/>
          <p14:tracePt t="14557" x="4024313" y="3308350"/>
          <p14:tracePt t="14560" x="4043363" y="3338513"/>
          <p14:tracePt t="14566" x="4064000" y="3359150"/>
          <p14:tracePt t="14571" x="4084638" y="3368675"/>
          <p14:tracePt t="14580" x="4103688" y="3398838"/>
          <p14:tracePt t="14591" x="4114800" y="3408363"/>
          <p14:tracePt t="14595" x="4144963" y="3429000"/>
          <p14:tracePt t="14603" x="4154488" y="3459163"/>
          <p14:tracePt t="14610" x="4165600" y="3459163"/>
          <p14:tracePt t="14615" x="4165600" y="3468688"/>
          <p14:tracePt t="14625" x="4175125" y="3468688"/>
          <p14:tracePt t="14651" x="4184650" y="3468688"/>
          <p14:tracePt t="14660" x="4195763" y="3468688"/>
          <p14:tracePt t="14670" x="4205288" y="3468688"/>
          <p14:tracePt t="14680" x="4214813" y="3479800"/>
          <p14:tracePt t="14695" x="4225925" y="3479800"/>
          <p14:tracePt t="15347" x="4244975" y="3479800"/>
          <p14:tracePt t="15355" x="4275138" y="3479800"/>
          <p14:tracePt t="15360" x="4305300" y="3479800"/>
          <p14:tracePt t="15365" x="4325938" y="3479800"/>
          <p14:tracePt t="15370" x="4356100" y="3468688"/>
          <p14:tracePt t="15380" x="4416425" y="3459163"/>
          <p14:tracePt t="15390" x="4487863" y="3449638"/>
          <p14:tracePt t="15395" x="4578350" y="3438525"/>
          <p14:tracePt t="15404" x="4659313" y="3419475"/>
          <p14:tracePt t="15410" x="4719638" y="3408363"/>
          <p14:tracePt t="15415" x="4789488" y="3389313"/>
          <p14:tracePt t="15425" x="4849813" y="3378200"/>
          <p14:tracePt t="15430" x="4951413" y="3368675"/>
          <p14:tracePt t="15441" x="5062538" y="3368675"/>
          <p14:tracePt t="15445" x="5153025" y="3368675"/>
          <p14:tracePt t="15454" x="5213350" y="3368675"/>
          <p14:tracePt t="15461" x="5243513" y="3368675"/>
          <p14:tracePt t="15471" x="5284788" y="3368675"/>
          <p14:tracePt t="15476" x="5303838" y="3378200"/>
          <p14:tracePt t="15480" x="5324475" y="3389313"/>
          <p14:tracePt t="15491" x="5354638" y="3389313"/>
          <p14:tracePt t="15495" x="5375275" y="3389313"/>
          <p14:tracePt t="15510" x="5384800" y="3389313"/>
          <p14:tracePt t="15530" x="5395913" y="3389313"/>
          <p14:tracePt t="15551" x="5405438" y="3389313"/>
          <p14:tracePt t="15555" x="5445125" y="3378200"/>
          <p14:tracePt t="15560" x="5495925" y="3368675"/>
          <p14:tracePt t="15571" x="5526088" y="3368675"/>
          <p14:tracePt t="15575" x="5546725" y="3368675"/>
          <p14:tracePt t="15587" x="5556250" y="3368675"/>
          <p14:tracePt t="15591" x="5567363" y="3368675"/>
          <p14:tracePt t="15603" x="5586413" y="3368675"/>
          <p14:tracePt t="15605" x="5586413" y="3378200"/>
          <p14:tracePt t="15610" x="5597525" y="3389313"/>
          <p14:tracePt t="15630" x="5607050" y="3398838"/>
          <p14:tracePt t="15670" x="5616575" y="3398838"/>
          <p14:tracePt t="15685" x="5637213" y="3398838"/>
          <p14:tracePt t="15691" x="5667375" y="3378200"/>
          <p14:tracePt t="15702" x="5688013" y="3378200"/>
          <p14:tracePt t="15710" x="5707063" y="3378200"/>
          <p14:tracePt t="15715" x="5737225" y="3378200"/>
          <p14:tracePt t="15722" x="5778500" y="3378200"/>
          <p14:tracePt t="15729" x="5818188" y="3378200"/>
          <p14:tracePt t="15736" x="5848350" y="3378200"/>
          <p14:tracePt t="15744" x="5868988" y="3389313"/>
          <p14:tracePt t="15752" x="5889625" y="3389313"/>
          <p14:tracePt t="15760" x="5899150" y="3389313"/>
          <p14:tracePt t="15765" x="5908675" y="3398838"/>
          <p14:tracePt t="15779" x="5908675" y="3408363"/>
          <p14:tracePt t="15876" x="5919788" y="3408363"/>
          <p14:tracePt t="15910" x="5919788" y="3419475"/>
          <p14:tracePt t="16181" x="5940425" y="3419475"/>
          <p14:tracePt t="16191" x="5949950" y="3419475"/>
          <p14:tracePt t="16199" x="5959475" y="3419475"/>
          <p14:tracePt t="16207" x="5980113" y="3419475"/>
          <p14:tracePt t="16210" x="6040438" y="3389313"/>
          <p14:tracePt t="16215" x="6142038" y="3359150"/>
          <p14:tracePt t="16225" x="6202363" y="3327400"/>
          <p14:tracePt t="16230" x="6242050" y="3308350"/>
          <p14:tracePt t="16242" x="6292850" y="3287713"/>
          <p14:tracePt t="16245" x="6323013" y="3287713"/>
          <p14:tracePt t="16254" x="6373813" y="3287713"/>
          <p14:tracePt t="16260" x="6413500" y="3287713"/>
          <p14:tracePt t="16271" x="6473825" y="3287713"/>
          <p14:tracePt t="16275" x="6524625" y="3297238"/>
          <p14:tracePt t="16280" x="6584950" y="3297238"/>
          <p14:tracePt t="16290" x="6605588" y="3308350"/>
          <p14:tracePt t="16295" x="6624638" y="3308350"/>
          <p14:tracePt t="16305" x="6645275" y="3317875"/>
          <p14:tracePt t="16325" x="6656388" y="3317875"/>
          <p14:tracePt t="16330" x="6656388" y="3327400"/>
          <p14:tracePt t="16370" x="6656388" y="3338513"/>
          <p14:tracePt t="16452" x="6665913" y="3338513"/>
          <p14:tracePt t="16471" x="6675438" y="3338513"/>
          <p14:tracePt t="16481" x="6686550" y="3338513"/>
          <p14:tracePt t="16489" x="6705600" y="3338513"/>
          <p14:tracePt t="16498" x="6726238" y="3338513"/>
          <p14:tracePt t="16507" x="6807200" y="3338513"/>
          <p14:tracePt t="16515" x="6918325" y="3338513"/>
          <p14:tracePt t="16521" x="6988175" y="3338513"/>
          <p14:tracePt t="16530" x="7029450" y="3338513"/>
          <p14:tracePt t="16537" x="7069138" y="3338513"/>
          <p14:tracePt t="16545" x="7089775" y="3338513"/>
          <p14:tracePt t="16550" x="7099300" y="3338513"/>
          <p14:tracePt t="16560" x="7119938" y="3338513"/>
          <p14:tracePt t="16565" x="7129463" y="3338513"/>
          <p14:tracePt t="16600" x="7138988" y="3338513"/>
          <p14:tracePt t="16610" x="7150100" y="3327400"/>
          <p14:tracePt t="16615" x="7159625" y="3317875"/>
          <p14:tracePt t="16626" x="7170738" y="3308350"/>
          <p14:tracePt t="16630" x="7200900" y="3297238"/>
          <p14:tracePt t="16640" x="7219950" y="3287713"/>
          <p14:tracePt t="16645" x="7240588" y="3278188"/>
          <p14:tracePt t="16654" x="7270750" y="3267075"/>
          <p14:tracePt t="16660" x="7280275" y="3267075"/>
          <p14:tracePt t="16665" x="7300913" y="3248025"/>
          <p14:tracePt t="16710" x="7300913" y="3257550"/>
          <p14:tracePt t="16761" x="7300913" y="3248025"/>
          <p14:tracePt t="16770" x="7310438" y="3248025"/>
          <p14:tracePt t="16777" x="7342188" y="3236913"/>
          <p14:tracePt t="16792" x="7372350" y="3236913"/>
          <p14:tracePt t="16807" x="7391400" y="3236913"/>
          <p14:tracePt t="16811" x="7402513" y="3236913"/>
          <p14:tracePt t="16835" x="7402513" y="3248025"/>
          <p14:tracePt t="16880" x="7412038" y="3248025"/>
          <p14:tracePt t="16931" x="7412038" y="3257550"/>
          <p14:tracePt t="16939" x="7412038" y="3267075"/>
          <p14:tracePt t="16950" x="7412038" y="3278188"/>
          <p14:tracePt t="17000" x="7402513" y="3278188"/>
          <p14:tracePt t="17016" x="7391400" y="3278188"/>
          <p14:tracePt t="17031" x="7381875" y="3278188"/>
          <p14:tracePt t="17041" x="7372350" y="3287713"/>
          <p14:tracePt t="17046" x="7351713" y="3297238"/>
          <p14:tracePt t="17050" x="7291388" y="3308350"/>
          <p14:tracePt t="17060" x="7231063" y="3317875"/>
          <p14:tracePt t="17065" x="7180263" y="3338513"/>
          <p14:tracePt t="17075" x="7129463" y="3348038"/>
          <p14:tracePt t="17081" x="7078663" y="3359150"/>
          <p14:tracePt t="17091" x="6999288" y="3378200"/>
          <p14:tracePt t="17095" x="6897688" y="3378200"/>
          <p14:tracePt t="17105" x="6786563" y="3378200"/>
          <p14:tracePt t="17110" x="6716713" y="3378200"/>
          <p14:tracePt t="17121" x="6635750" y="3378200"/>
          <p14:tracePt t="17125" x="6534150" y="3378200"/>
          <p14:tracePt t="17130" x="6392863" y="3378200"/>
          <p14:tracePt t="17140" x="6272213" y="3378200"/>
          <p14:tracePt t="17145" x="6191250" y="3378200"/>
          <p14:tracePt t="17155" x="6091238" y="3389313"/>
          <p14:tracePt t="17160" x="6030913" y="3398838"/>
          <p14:tracePt t="17172" x="5908675" y="3398838"/>
          <p14:tracePt t="17174" x="5799138" y="3408363"/>
          <p14:tracePt t="17188" x="5737225" y="3408363"/>
          <p14:tracePt t="17190" x="5667375" y="3419475"/>
          <p14:tracePt t="17200" x="5607050" y="3429000"/>
          <p14:tracePt t="17205" x="5535613" y="3429000"/>
          <p14:tracePt t="17210" x="5456238" y="3429000"/>
          <p14:tracePt t="17221" x="5354638" y="3429000"/>
          <p14:tracePt t="17225" x="5284788" y="3429000"/>
          <p14:tracePt t="17238" x="5243513" y="3429000"/>
          <p14:tracePt t="17240" x="5183188" y="3429000"/>
          <p14:tracePt t="17250" x="5153025" y="3429000"/>
          <p14:tracePt t="17256" x="5113338" y="3429000"/>
          <p14:tracePt t="17265" x="5083175" y="3429000"/>
          <p14:tracePt t="17272" x="5041900" y="3419475"/>
          <p14:tracePt t="17281" x="5021263" y="3408363"/>
          <p14:tracePt t="17288" x="5002213" y="3398838"/>
          <p14:tracePt t="17290" x="4960938" y="3389313"/>
          <p14:tracePt t="17300" x="4941888" y="3389313"/>
          <p14:tracePt t="17305" x="4921250" y="3378200"/>
          <p14:tracePt t="17315" x="4911725" y="3378200"/>
          <p14:tracePt t="17321" x="4881563" y="3368675"/>
          <p14:tracePt t="17330" x="4860925" y="3368675"/>
          <p14:tracePt t="17338" x="4810125" y="3359150"/>
          <p14:tracePt t="17345" x="4779963" y="3359150"/>
          <p14:tracePt t="17350" x="4729163" y="3359150"/>
          <p14:tracePt t="17360" x="4689475" y="3359150"/>
          <p14:tracePt t="17365" x="4638675" y="3359150"/>
          <p14:tracePt t="17371" x="4608513" y="3359150"/>
          <p14:tracePt t="17380" x="4557713" y="3368675"/>
          <p14:tracePt t="17388" x="4527550" y="3368675"/>
          <p14:tracePt t="17395" x="4508500" y="3368675"/>
          <p14:tracePt t="17400" x="4508500" y="3378200"/>
          <p14:tracePt t="17410" x="4487863" y="3378200"/>
          <p14:tracePt t="17425" x="4476750" y="3378200"/>
          <p14:tracePt t="17430" x="4467225" y="3378200"/>
          <p14:tracePt t="17440" x="4457700" y="3378200"/>
          <p14:tracePt t="17445" x="4446588" y="3378200"/>
          <p14:tracePt t="17450" x="4416425" y="3378200"/>
          <p14:tracePt t="17460" x="4397375" y="3378200"/>
          <p14:tracePt t="17465" x="4376738" y="3378200"/>
          <p14:tracePt t="17475" x="4346575" y="3378200"/>
          <p14:tracePt t="17480" x="4325938" y="3378200"/>
          <p14:tracePt t="17490" x="4305300" y="3378200"/>
          <p14:tracePt t="17495" x="4275138" y="3378200"/>
          <p14:tracePt t="17505" x="4265613" y="3378200"/>
          <p14:tracePt t="17510" x="4244975" y="3378200"/>
          <p14:tracePt t="17522" x="4225925" y="3378200"/>
          <p14:tracePt t="17525" x="4205288" y="3378200"/>
          <p14:tracePt t="17530" x="4195763" y="3378200"/>
          <p14:tracePt t="17540" x="4175125" y="3378200"/>
          <p14:tracePt t="17545" x="4165600" y="3378200"/>
          <p14:tracePt t="17555" x="4154488" y="3368675"/>
          <p14:tracePt t="17560" x="4144963" y="3368675"/>
          <p14:tracePt t="17572" x="4133850" y="3368675"/>
          <p14:tracePt t="17575" x="4124325" y="3368675"/>
          <p14:tracePt t="17580" x="4114800" y="3368675"/>
          <p14:tracePt t="17590" x="4103688" y="3368675"/>
          <p14:tracePt t="17600" x="4094163" y="3368675"/>
          <p14:tracePt t="17606" x="4073525" y="3368675"/>
          <p14:tracePt t="17610" x="4054475" y="3368675"/>
          <p14:tracePt t="17622" x="4033838" y="3368675"/>
          <p14:tracePt t="17625" x="4003675" y="3368675"/>
          <p14:tracePt t="17639" x="3983038" y="3368675"/>
          <p14:tracePt t="17640" x="3962400" y="3368675"/>
          <p14:tracePt t="17650" x="3952875" y="3368675"/>
          <p14:tracePt t="17655" x="3913188" y="3359150"/>
          <p14:tracePt t="17660" x="3902075" y="3348038"/>
          <p14:tracePt t="17672" x="3892550" y="3338513"/>
          <p14:tracePt t="17680" x="3871913" y="3327400"/>
          <p14:tracePt t="17689" x="3852863" y="3317875"/>
          <p14:tracePt t="17700" x="3841750" y="3317875"/>
          <p14:tracePt t="17705" x="3832225" y="3317875"/>
          <p14:tracePt t="17796" x="3832225" y="3327400"/>
          <p14:tracePt t="17816" x="3832225" y="3338513"/>
          <p14:tracePt t="17832" x="3832225" y="3348038"/>
          <p14:tracePt t="17876" x="3832225" y="3359150"/>
          <p14:tracePt t="17957" x="3841750" y="3359150"/>
          <p14:tracePt t="17981" x="3852863" y="3359150"/>
          <p14:tracePt t="17991" x="3862388" y="3359150"/>
          <p14:tracePt t="18010" x="3871913" y="3359150"/>
          <p14:tracePt t="18020" x="3883025" y="3359150"/>
          <p14:tracePt t="18025" x="3892550" y="3348038"/>
          <p14:tracePt t="18038" x="3902075" y="3338513"/>
          <p14:tracePt t="18040" x="3922713" y="3327400"/>
          <p14:tracePt t="18050" x="3962400" y="3317875"/>
          <p14:tracePt t="18055" x="3983038" y="3308350"/>
          <p14:tracePt t="18060" x="4013200" y="3308350"/>
          <p14:tracePt t="18072" x="4033838" y="3308350"/>
          <p14:tracePt t="18080" x="4054475" y="3308350"/>
          <p14:tracePt t="18088" x="4073525" y="3317875"/>
          <p14:tracePt t="18090" x="4103688" y="3327400"/>
          <p14:tracePt t="18100" x="4114800" y="3327400"/>
          <p14:tracePt t="18105" x="4124325" y="3338513"/>
          <p14:tracePt t="18115" x="4144963" y="3338513"/>
          <p14:tracePt t="18122" x="4165600" y="3338513"/>
          <p14:tracePt t="18130" x="4195763" y="3338513"/>
          <p14:tracePt t="18138" x="4235450" y="3338513"/>
          <p14:tracePt t="18140" x="4275138" y="3338513"/>
          <p14:tracePt t="18150" x="4346575" y="3327400"/>
          <p14:tracePt t="18160" x="4406900" y="3308350"/>
          <p14:tracePt t="18165" x="4457700" y="3297238"/>
          <p14:tracePt t="18172" x="4518025" y="3287713"/>
          <p14:tracePt t="18180" x="4548188" y="3287713"/>
          <p14:tracePt t="18188" x="4598988" y="3287713"/>
          <p14:tracePt t="18195" x="4638675" y="3287713"/>
          <p14:tracePt t="18200" x="4689475" y="3287713"/>
          <p14:tracePt t="18210" x="4719638" y="3308350"/>
          <p14:tracePt t="18215" x="4740275" y="3317875"/>
          <p14:tracePt t="18222" x="4770438" y="3338513"/>
          <p14:tracePt t="18230" x="4789488" y="3348038"/>
          <p14:tracePt t="18240" x="4810125" y="3359150"/>
          <p14:tracePt t="18245" x="4819650" y="3359150"/>
          <p14:tracePt t="18249" x="4849813" y="3368675"/>
          <p14:tracePt t="18260" x="4849813" y="3378200"/>
          <p14:tracePt t="18265" x="4860925" y="3378200"/>
          <p14:tracePt t="18295" x="4870450" y="3378200"/>
          <p14:tracePt t="18391" x="4881563" y="3378200"/>
          <p14:tracePt t="18405" x="4881563" y="3389313"/>
          <p14:tracePt t="18425" x="4891088" y="3389313"/>
          <p14:tracePt t="18537" x="4881563" y="3389313"/>
          <p14:tracePt t="18556" x="4881563" y="3408363"/>
          <p14:tracePt t="19531" x="4891088" y="3419475"/>
          <p14:tracePt t="19542" x="4911725" y="3429000"/>
          <p14:tracePt t="19547" x="4930775" y="3438525"/>
          <p14:tracePt t="19558" x="4960938" y="3438525"/>
          <p14:tracePt t="19560" x="4972050" y="3438525"/>
          <p14:tracePt t="19573" x="4991100" y="3438525"/>
          <p14:tracePt t="19575" x="5032375" y="3438525"/>
          <p14:tracePt t="19580" x="5092700" y="3429000"/>
          <p14:tracePt t="19590" x="5203825" y="3389313"/>
          <p14:tracePt t="19595" x="5384800" y="3338513"/>
          <p14:tracePt t="19607" x="5475288" y="3317875"/>
          <p14:tracePt t="19609" x="5576888" y="3287713"/>
          <p14:tracePt t="19623" x="5657850" y="3278188"/>
          <p14:tracePt t="19625" x="5748338" y="3278188"/>
          <p14:tracePt t="19635" x="5818188" y="3278188"/>
          <p14:tracePt t="19640" x="5848350" y="3278188"/>
          <p14:tracePt t="19650" x="5899150" y="3308350"/>
          <p14:tracePt t="19656" x="5908675" y="3308350"/>
          <p14:tracePt t="19660" x="5919788" y="3317875"/>
          <p14:tracePt t="19675" x="5959475" y="3327400"/>
          <p14:tracePt t="19690" x="5980113" y="3327400"/>
          <p14:tracePt t="19700" x="5989638" y="3317875"/>
          <p14:tracePt t="19707" x="6040438" y="3267075"/>
          <p14:tracePt t="19715" x="6100763" y="3227388"/>
          <p14:tracePt t="19723" x="6172200" y="3187700"/>
          <p14:tracePt t="19730" x="6242050" y="3155950"/>
          <p14:tracePt t="19736" x="6272213" y="3136900"/>
          <p14:tracePt t="19740" x="6323013" y="3116263"/>
          <p14:tracePt t="19750" x="6343650" y="3116263"/>
          <p14:tracePt t="19756" x="6362700" y="3106738"/>
          <p14:tracePt t="19765" x="6403975" y="3086100"/>
          <p14:tracePt t="19773" x="6443663" y="3086100"/>
          <p14:tracePt t="19780" x="6484938" y="3086100"/>
          <p14:tracePt t="19785" x="6503988" y="3086100"/>
          <p14:tracePt t="19795" x="6534150" y="3095625"/>
          <p14:tracePt t="19800" x="6564313" y="3106738"/>
          <p14:tracePt t="19810" x="6584950" y="3116263"/>
          <p14:tracePt t="19815" x="6605588" y="3125788"/>
          <p14:tracePt t="19824" x="6624638" y="3136900"/>
          <p14:tracePt t="19830" x="6635750" y="3136900"/>
          <p14:tracePt t="19836" x="6656388" y="3146425"/>
          <p14:tracePt t="19850" x="6665913" y="3146425"/>
          <p14:tracePt t="19865" x="6686550" y="3146425"/>
          <p14:tracePt t="19875" x="6696075" y="3146425"/>
          <p14:tracePt t="19892" x="6705600" y="3146425"/>
          <p14:tracePt t="19895" x="6716713" y="3146425"/>
          <p14:tracePt t="19910" x="6726238" y="3146425"/>
          <p14:tracePt t="19915" x="6735763" y="3155950"/>
          <p14:tracePt t="19924" x="6746875" y="3167063"/>
          <p14:tracePt t="19930" x="6765925" y="3176588"/>
          <p14:tracePt t="19940" x="6765925" y="3187700"/>
          <p14:tracePt t="19945" x="6777038" y="3187700"/>
          <p14:tracePt t="19956" x="6777038" y="3197225"/>
          <p14:tracePt t="19975" x="6777038" y="3206750"/>
          <p14:tracePt t="19980" x="6777038" y="3217863"/>
          <p14:tracePt t="19990" x="6777038" y="3227388"/>
          <p14:tracePt t="19995" x="6777038" y="3236913"/>
          <p14:tracePt t="20021" x="6777038" y="3248025"/>
          <p14:tracePt t="20035" x="6777038" y="3257550"/>
          <p14:tracePt t="20040" x="6777038" y="3267075"/>
          <p14:tracePt t="20056" x="6777038" y="3278188"/>
          <p14:tracePt t="20074" x="6765925" y="3287713"/>
          <p14:tracePt t="20085" x="6746875" y="3297238"/>
          <p14:tracePt t="20090" x="6746875" y="3308350"/>
          <p14:tracePt t="20100" x="6735763" y="3308350"/>
          <p14:tracePt t="20115" x="6726238" y="3308350"/>
          <p14:tracePt t="20123" x="6716713" y="3308350"/>
          <p14:tracePt t="20135" x="6705600" y="3308350"/>
          <p14:tracePt t="20150" x="6696075" y="3308350"/>
          <p14:tracePt t="20156" x="6675438" y="3308350"/>
          <p14:tracePt t="20165" x="6656388" y="3308350"/>
          <p14:tracePt t="20173" x="6645275" y="3308350"/>
          <p14:tracePt t="20180" x="6615113" y="3308350"/>
          <p14:tracePt t="20185" x="6594475" y="3308350"/>
          <p14:tracePt t="20190" x="6564313" y="3308350"/>
          <p14:tracePt t="20200" x="6534150" y="3317875"/>
          <p14:tracePt t="20209" x="6524625" y="3327400"/>
          <p14:tracePt t="20215" x="6515100" y="3327400"/>
          <p14:tracePt t="20230" x="6503988" y="3327400"/>
          <p14:tracePt t="20245" x="6494463" y="3327400"/>
          <p14:tracePt t="20311" x="6503988" y="3327400"/>
          <p14:tracePt t="20317" x="6515100" y="3327400"/>
          <p14:tracePt t="20327" x="6524625" y="3327400"/>
          <p14:tracePt t="20332" x="6564313" y="3327400"/>
          <p14:tracePt t="20342" x="6584950" y="3348038"/>
          <p14:tracePt t="20347" x="6615113" y="3359150"/>
          <p14:tracePt t="20350" x="6645275" y="3359150"/>
          <p14:tracePt t="20360" x="6665913" y="3368675"/>
          <p14:tracePt t="20372" x="6686550" y="3368675"/>
          <p14:tracePt t="20375" x="6716713" y="3368675"/>
          <p14:tracePt t="20380" x="6735763" y="3368675"/>
          <p14:tracePt t="20391" x="6765925" y="3368675"/>
          <p14:tracePt t="20395" x="6796088" y="3378200"/>
          <p14:tracePt t="20407" x="6816725" y="3378200"/>
          <p14:tracePt t="20410" x="6858000" y="3378200"/>
          <p14:tracePt t="20423" x="6888163" y="3378200"/>
          <p14:tracePt t="20425" x="6897688" y="3378200"/>
          <p14:tracePt t="20430" x="6927850" y="3378200"/>
          <p14:tracePt t="20441" x="6948488" y="3378200"/>
          <p14:tracePt t="20450" x="6967538" y="3378200"/>
          <p14:tracePt t="20457" x="6988175" y="3378200"/>
          <p14:tracePt t="20460" x="7018338" y="3378200"/>
          <p14:tracePt t="20473" x="7038975" y="3368675"/>
          <p14:tracePt t="20475" x="7059613" y="3359150"/>
          <p14:tracePt t="20485" x="7089775" y="3338513"/>
          <p14:tracePt t="20492" x="7108825" y="3338513"/>
          <p14:tracePt t="20500" x="7129463" y="3338513"/>
          <p14:tracePt t="20507" x="7150100" y="3338513"/>
          <p14:tracePt t="20510" x="7159625" y="3338513"/>
          <p14:tracePt t="20524" x="7170738" y="3338513"/>
          <p14:tracePt t="20530" x="7180263" y="3338513"/>
          <p14:tracePt t="20535" x="7189788" y="3338513"/>
          <p14:tracePt t="20555" x="7200900" y="3338513"/>
          <p14:tracePt t="20565" x="7210425" y="3338513"/>
          <p14:tracePt t="20580" x="7231063" y="3327400"/>
          <p14:tracePt t="20585" x="7240588" y="3308350"/>
          <p14:tracePt t="20590" x="7261225" y="3297238"/>
          <p14:tracePt t="20600" x="7300913" y="3278188"/>
          <p14:tracePt t="20610" x="7321550" y="3267075"/>
          <p14:tracePt t="20615" x="7342188" y="3267075"/>
          <p14:tracePt t="20623" x="7372350" y="3257550"/>
          <p14:tracePt t="20630" x="7391400" y="3248025"/>
          <p14:tracePt t="20635" x="7412038" y="3248025"/>
          <p14:tracePt t="20645" x="7421563" y="3248025"/>
          <p14:tracePt t="20650" x="7442200" y="3248025"/>
          <p14:tracePt t="20660" x="7451725" y="3248025"/>
          <p14:tracePt t="20775" x="7462838" y="3248025"/>
          <p14:tracePt t="20810" x="7462838" y="3257550"/>
          <p14:tracePt t="20966" x="7472363" y="3257550"/>
          <p14:tracePt t="23626" x="7432675" y="3257550"/>
          <p14:tracePt t="23632" x="7381875" y="3257550"/>
          <p14:tracePt t="23642" x="7300913" y="3257550"/>
          <p14:tracePt t="23649" x="7189788" y="3257550"/>
          <p14:tracePt t="23662" x="7038975" y="3257550"/>
          <p14:tracePt t="23670" x="6988175" y="3267075"/>
          <p14:tracePt t="23677" x="6927850" y="3278188"/>
          <p14:tracePt t="23685" x="6846888" y="3297238"/>
          <p14:tracePt t="23694" x="6735763" y="3297238"/>
          <p14:tracePt t="23700" x="6624638" y="3308350"/>
          <p14:tracePt t="23705" x="6545263" y="3317875"/>
          <p14:tracePt t="23710" x="6503988" y="3317875"/>
          <p14:tracePt t="23720" x="6434138" y="3327400"/>
          <p14:tracePt t="23726" x="6353175" y="3327400"/>
          <p14:tracePt t="23735" x="6221413" y="3327400"/>
          <p14:tracePt t="23743" x="6100763" y="3327400"/>
          <p14:tracePt t="23751" x="6049963" y="3327400"/>
          <p14:tracePt t="23755" x="6000750" y="3327400"/>
          <p14:tracePt t="23766" x="5940425" y="3327400"/>
          <p14:tracePt t="23770" x="5878513" y="3327400"/>
          <p14:tracePt t="23780" x="5808663" y="3327400"/>
          <p14:tracePt t="23785" x="5757863" y="3317875"/>
          <p14:tracePt t="23794" x="5707063" y="3297238"/>
          <p14:tracePt t="23800" x="5667375" y="3287713"/>
          <p14:tracePt t="23805" x="5646738" y="3287713"/>
          <p14:tracePt t="23815" x="5616575" y="3287713"/>
          <p14:tracePt t="23820" x="5597525" y="3287713"/>
          <p14:tracePt t="23830" x="5586413" y="3287713"/>
          <p14:tracePt t="23836" x="5567363" y="3287713"/>
          <p14:tracePt t="23845" x="5526088" y="3287713"/>
          <p14:tracePt t="23850" x="5465763" y="3287713"/>
          <p14:tracePt t="23860" x="5364163" y="3297238"/>
          <p14:tracePt t="23865" x="5273675" y="3308350"/>
          <p14:tracePt t="23870" x="5224463" y="3317875"/>
          <p14:tracePt t="23880" x="5183188" y="3317875"/>
          <p14:tracePt t="23885" x="5153025" y="3317875"/>
          <p14:tracePt t="23895" x="5122863" y="3317875"/>
          <p14:tracePt t="23900" x="5072063" y="3317875"/>
          <p14:tracePt t="23910" x="5021263" y="3297238"/>
          <p14:tracePt t="23915" x="4911725" y="3267075"/>
          <p14:tracePt t="23927" x="4840288" y="3236913"/>
          <p14:tracePt t="23930" x="4789488" y="3206750"/>
          <p14:tracePt t="23943" x="4740275" y="3167063"/>
          <p14:tracePt t="23945" x="4710113" y="3155950"/>
          <p14:tracePt t="23951" x="4678363" y="3136900"/>
          <p14:tracePt t="23960" x="4659313" y="3125788"/>
          <p14:tracePt t="23965" x="4629150" y="3116263"/>
          <p14:tracePt t="23976" x="4598988" y="3116263"/>
          <p14:tracePt t="23980" x="4578350" y="3116263"/>
          <p14:tracePt t="23994" x="4457700" y="3116263"/>
          <p14:tracePt t="24006" x="4376738" y="3125788"/>
          <p14:tracePt t="24011" x="4305300" y="3146425"/>
          <p14:tracePt t="24021" x="4265613" y="3155950"/>
          <p14:tracePt t="24027" x="4205288" y="3167063"/>
          <p14:tracePt t="24030" x="4144963" y="3167063"/>
          <p14:tracePt t="24045" x="3983038" y="3167063"/>
          <p14:tracePt t="24055" x="3943350" y="3167063"/>
          <p14:tracePt t="24060" x="3913188" y="3155950"/>
          <p14:tracePt t="24070" x="3892550" y="3146425"/>
          <p14:tracePt t="24077" x="3862388" y="3136900"/>
          <p14:tracePt t="24085" x="3852863" y="3136900"/>
          <p14:tracePt t="24094" x="3841750" y="3136900"/>
          <p14:tracePt t="24105" x="3832225" y="3136900"/>
          <p14:tracePt t="24185" x="3832225" y="3125788"/>
          <p14:tracePt t="24200" x="3832225" y="3116263"/>
          <p14:tracePt t="24324" x="3832225" y="3125788"/>
          <p14:tracePt t="24446" x="3832225" y="3136900"/>
          <p14:tracePt t="24461" x="3832225" y="3146425"/>
          <p14:tracePt t="24607" x="3832225" y="3155950"/>
          <p14:tracePt t="24742" x="3841750" y="3155950"/>
          <p14:tracePt t="24776" x="3852863" y="3155950"/>
          <p14:tracePt t="24801" x="3862388" y="3155950"/>
          <p14:tracePt t="24846" x="3871913" y="3155950"/>
          <p14:tracePt t="24908" x="3871913" y="3167063"/>
          <p14:tracePt t="25031" x="3883025" y="3167063"/>
          <p14:tracePt t="25472" x="3883025" y="3176588"/>
          <p14:tracePt t="25486" x="3883025" y="3187700"/>
          <p14:tracePt t="25546" x="3892550" y="3187700"/>
          <p14:tracePt t="28912" x="3883025" y="3206750"/>
          <p14:tracePt t="28921" x="3871913" y="3236913"/>
          <p14:tracePt t="28929" x="3811588" y="3278188"/>
          <p14:tracePt t="28931" x="3751263" y="3338513"/>
          <p14:tracePt t="28941" x="3660775" y="3408363"/>
          <p14:tracePt t="28946" x="3579813" y="3459163"/>
          <p14:tracePt t="28955" x="3540125" y="3498850"/>
          <p14:tracePt t="28963" x="3509963" y="3519488"/>
          <p14:tracePt t="28970" x="3479800" y="3530600"/>
          <p14:tracePt t="28975" x="3468688" y="3540125"/>
          <p14:tracePt t="28985" x="3459163" y="3540125"/>
          <p14:tracePt t="28990" x="3438525" y="3549650"/>
          <p14:tracePt t="29000" x="3417888" y="3549650"/>
          <p14:tracePt t="29013" x="3408363" y="3549650"/>
          <p14:tracePt t="29020" x="3398838" y="3560763"/>
          <p14:tracePt t="29025" x="3387725" y="3560763"/>
          <p14:tracePt t="29035" x="3378200" y="3560763"/>
          <p14:tracePt t="29040" x="3368675" y="3560763"/>
          <p14:tracePt t="29050" x="3357563" y="3560763"/>
          <p14:tracePt t="29065" x="3348038" y="3560763"/>
          <p14:tracePt t="29070" x="3338513" y="3560763"/>
          <p14:tracePt t="29080" x="3327400" y="3560763"/>
          <p14:tracePt t="29085" x="3317875" y="3560763"/>
          <p14:tracePt t="29090" x="3308350" y="3560763"/>
          <p14:tracePt t="29100" x="3297238" y="3560763"/>
          <p14:tracePt t="29105" x="3287713" y="3560763"/>
          <p14:tracePt t="29115" x="3267075" y="3570288"/>
          <p14:tracePt t="29120" x="3236913" y="3579813"/>
          <p14:tracePt t="29130" x="3216275" y="3590925"/>
          <p14:tracePt t="29135" x="3197225" y="3590925"/>
          <p14:tracePt t="29146" x="3167063" y="3590925"/>
          <p14:tracePt t="29163" x="3146425" y="3590925"/>
          <p14:tracePt t="29164" x="3136900" y="3590925"/>
          <p14:tracePt t="29170" x="3125788" y="3590925"/>
          <p14:tracePt t="29180" x="3106738" y="3579813"/>
          <p14:tracePt t="29185" x="3074988" y="3540125"/>
          <p14:tracePt t="29197" x="3065463" y="3509963"/>
          <p14:tracePt t="29200" x="3044825" y="3489325"/>
          <p14:tracePt t="29213" x="3025775" y="3449638"/>
          <p14:tracePt t="29215" x="3005138" y="3438525"/>
          <p14:tracePt t="29225" x="3005138" y="3429000"/>
          <p14:tracePt t="29230" x="2995613" y="3429000"/>
          <p14:tracePt t="29240" x="2995613" y="3419475"/>
          <p14:tracePt t="29246" x="2984500" y="3419475"/>
          <p14:tracePt t="29265" x="2984500" y="3408363"/>
          <p14:tracePt t="29275" x="2984500" y="3389313"/>
          <p14:tracePt t="29290" x="2974975" y="3368675"/>
          <p14:tracePt t="29297" x="2974975" y="3359150"/>
          <p14:tracePt t="29305" x="2965450" y="3348038"/>
          <p14:tracePt t="29313" x="2954338" y="3348038"/>
          <p14:tracePt t="29320" x="2954338" y="3338513"/>
          <p14:tracePt t="29330" x="2944813" y="3338513"/>
          <p14:tracePt t="29412" x="2954338" y="3338513"/>
          <p14:tracePt t="29421" x="2974975" y="3338513"/>
          <p14:tracePt t="29436" x="2995613" y="3338513"/>
          <p14:tracePt t="29451" x="3005138" y="3338513"/>
          <p14:tracePt t="29458" x="3014663" y="3338513"/>
          <p14:tracePt t="29491" x="3014663" y="3348038"/>
          <p14:tracePt t="29501" x="3025775" y="3348038"/>
          <p14:tracePt t="29891" x="3025775" y="3359150"/>
          <p14:tracePt t="30046" x="3014663" y="3359150"/>
          <p14:tracePt t="30736" x="3014663" y="3368675"/>
          <p14:tracePt t="30766" x="3014663" y="3378200"/>
          <p14:tracePt t="30993" x="3025775" y="3378200"/>
          <p14:tracePt t="31002" x="3035300" y="3378200"/>
          <p14:tracePt t="31008" x="3055938" y="3378200"/>
          <p14:tracePt t="31041" x="3065463" y="3378200"/>
          <p14:tracePt t="31052" x="3074988" y="3368675"/>
          <p14:tracePt t="31058" x="3095625" y="3317875"/>
          <p14:tracePt t="31070" x="3167063" y="3267075"/>
          <p14:tracePt t="31081" x="3176588" y="3257550"/>
          <p14:tracePt t="31085" x="3197225" y="3248025"/>
          <p14:tracePt t="31090" x="3216275" y="3248025"/>
          <p14:tracePt t="31100" x="3236913" y="3248025"/>
          <p14:tracePt t="31105" x="3257550" y="3248025"/>
          <p14:tracePt t="31115" x="3287713" y="3248025"/>
          <p14:tracePt t="31120" x="3317875" y="3267075"/>
          <p14:tracePt t="31132" x="3327400" y="3278188"/>
          <p14:tracePt t="31135" x="3338513" y="3297238"/>
          <p14:tracePt t="31140" x="3357563" y="3308350"/>
          <p14:tracePt t="31161" x="3368675" y="3308350"/>
          <p14:tracePt t="31185" x="3378200" y="3308350"/>
          <p14:tracePt t="31196" x="3387725" y="3308350"/>
          <p14:tracePt t="31200" x="3398838" y="3308350"/>
          <p14:tracePt t="31210" x="3429000" y="3287713"/>
          <p14:tracePt t="31216" x="3468688" y="3267075"/>
          <p14:tracePt t="31220" x="3489325" y="3248025"/>
          <p14:tracePt t="31232" x="3519488" y="3236913"/>
          <p14:tracePt t="31240" x="3540125" y="3236913"/>
          <p14:tracePt t="31250" x="3589338" y="3236913"/>
          <p14:tracePt t="31261" x="3619500" y="3236913"/>
          <p14:tracePt t="31266" x="3660775" y="3267075"/>
          <p14:tracePt t="31275" x="3670300" y="3278188"/>
          <p14:tracePt t="31281" x="3690938" y="3287713"/>
          <p14:tracePt t="31299" x="3690938" y="3297238"/>
          <p14:tracePt t="31421" x="3690938" y="3327400"/>
          <p14:tracePt t="31428" x="3690938" y="3348038"/>
          <p14:tracePt t="31437" x="3690938" y="3368675"/>
          <p14:tracePt t="31442" x="3690938" y="3398838"/>
          <p14:tracePt t="31453" x="3690938" y="3429000"/>
          <p14:tracePt t="31456" x="3690938" y="3449638"/>
          <p14:tracePt t="31462" x="3681413" y="3459163"/>
          <p14:tracePt t="31471" x="3670300" y="3479800"/>
          <p14:tracePt t="31487" x="3609975" y="3509963"/>
          <p14:tracePt t="31491" x="3579813" y="3509963"/>
          <p14:tracePt t="31500" x="3559175" y="3509963"/>
          <p14:tracePt t="31505" x="3540125" y="3509963"/>
          <p14:tracePt t="31517" x="3519488" y="3509963"/>
          <p14:tracePt t="31520" x="3498850" y="3498850"/>
          <p14:tracePt t="31533" x="3489325" y="3468688"/>
          <p14:tracePt t="31535" x="3468688" y="3468688"/>
          <p14:tracePt t="31550" x="3459163" y="3449638"/>
          <p14:tracePt t="31561" x="3429000" y="3449638"/>
          <p14:tracePt t="31566" x="3417888" y="3438525"/>
          <p14:tracePt t="31570" x="3408363" y="3429000"/>
          <p14:tracePt t="31582" x="3378200" y="3429000"/>
          <p14:tracePt t="31585" x="3348038" y="3419475"/>
          <p14:tracePt t="31599" x="3317875" y="3398838"/>
          <p14:tracePt t="31600" x="3278188" y="3389313"/>
          <p14:tracePt t="31610" x="3257550" y="3389313"/>
          <p14:tracePt t="31616" x="3227388" y="3378200"/>
          <p14:tracePt t="31620" x="3216275" y="3368675"/>
          <p14:tracePt t="31633" x="3197225" y="3359150"/>
          <p14:tracePt t="31635" x="3176588" y="3359150"/>
          <p14:tracePt t="31651" x="3167063" y="3348038"/>
          <p14:tracePt t="31680" x="3167063" y="3338513"/>
          <p14:tracePt t="31710" x="3167063" y="3327400"/>
          <p14:tracePt t="31716" x="3167063" y="3317875"/>
          <p14:tracePt t="31740" x="3167063" y="3308350"/>
          <p14:tracePt t="31746" x="3176588" y="3297238"/>
          <p14:tracePt t="31755" x="3227388" y="3297238"/>
          <p14:tracePt t="31760" x="3287713" y="3297238"/>
          <p14:tracePt t="31770" x="3378200" y="3308350"/>
          <p14:tracePt t="31775" x="3429000" y="3317875"/>
          <p14:tracePt t="31783" x="3468688" y="3327400"/>
          <p14:tracePt t="31790" x="3498850" y="3348038"/>
          <p14:tracePt t="31799" x="3529013" y="3359150"/>
          <p14:tracePt t="31805" x="3540125" y="3359150"/>
          <p14:tracePt t="31810" x="3549650" y="3359150"/>
          <p14:tracePt t="31820" x="3570288" y="3368675"/>
          <p14:tracePt t="31825" x="3589338" y="3368675"/>
          <p14:tracePt t="31840" x="3600450" y="3368675"/>
          <p14:tracePt t="31851" x="3609975" y="3368675"/>
          <p14:tracePt t="31855" x="3619500" y="3368675"/>
          <p14:tracePt t="31860" x="3660775" y="3317875"/>
          <p14:tracePt t="31881" x="3760788" y="3278188"/>
          <p14:tracePt t="31885" x="3771900" y="3278188"/>
          <p14:tracePt t="31920" x="3781425" y="3278188"/>
          <p14:tracePt t="31955" x="3790950" y="3278188"/>
          <p14:tracePt t="31970" x="3802063" y="3278188"/>
          <p14:tracePt t="31980" x="3822700" y="3278188"/>
          <p14:tracePt t="31986" x="3841750" y="3278188"/>
          <p14:tracePt t="31996" x="3871913" y="3278188"/>
          <p14:tracePt t="32002" x="3892550" y="3278188"/>
          <p14:tracePt t="32010" x="3902075" y="3278188"/>
          <p14:tracePt t="32017" x="3932238" y="3278188"/>
          <p14:tracePt t="32020" x="3962400" y="3278188"/>
          <p14:tracePt t="32033" x="3994150" y="3278188"/>
          <p14:tracePt t="32035" x="4054475" y="3278188"/>
          <p14:tracePt t="32050" x="4205288" y="3278188"/>
          <p14:tracePt t="32060" x="4235450" y="3278188"/>
          <p14:tracePt t="32067" x="4265613" y="3278188"/>
          <p14:tracePt t="32075" x="4316413" y="3267075"/>
          <p14:tracePt t="32083" x="4337050" y="3267075"/>
          <p14:tracePt t="32090" x="4346575" y="3267075"/>
          <p14:tracePt t="32100" x="4376738" y="3267075"/>
          <p14:tracePt t="32130" x="4376738" y="3278188"/>
          <p14:tracePt t="32221" x="4367213" y="3278188"/>
          <p14:tracePt t="32227" x="4356100" y="3278188"/>
          <p14:tracePt t="32236" x="4305300" y="3287713"/>
          <p14:tracePt t="32243" x="4114800" y="3359150"/>
          <p14:tracePt t="32253" x="3962400" y="3398838"/>
          <p14:tracePt t="32257" x="3862388" y="3438525"/>
          <p14:tracePt t="32261" x="3771900" y="3489325"/>
          <p14:tracePt t="32270" x="3690938" y="3509963"/>
          <p14:tracePt t="32275" x="3619500" y="3530600"/>
          <p14:tracePt t="32285" x="3570288" y="3530600"/>
          <p14:tracePt t="32290" x="3540125" y="3530600"/>
          <p14:tracePt t="32300" x="3498850" y="3530600"/>
          <p14:tracePt t="32305" x="3479800" y="3530600"/>
          <p14:tracePt t="32318" x="3459163" y="3498850"/>
          <p14:tracePt t="32320" x="3438525" y="3459163"/>
          <p14:tracePt t="32333" x="3429000" y="3438525"/>
          <p14:tracePt t="32335" x="3429000" y="3389313"/>
          <p14:tracePt t="32340" x="3417888" y="3368675"/>
          <p14:tracePt t="32350" x="3417888" y="3359150"/>
          <p14:tracePt t="32470" x="3417888" y="3348038"/>
          <p14:tracePt t="32481" x="3417888" y="3327400"/>
          <p14:tracePt t="32490" x="3417888" y="3308350"/>
          <p14:tracePt t="32496" x="3417888" y="3297238"/>
          <p14:tracePt t="32501" x="3417888" y="3287713"/>
          <p14:tracePt t="32510" x="3417888" y="3278188"/>
          <p14:tracePt t="32515" x="3417888" y="3267075"/>
          <p14:tracePt t="32525" x="3438525" y="3248025"/>
          <p14:tracePt t="32532" x="3449638" y="3227388"/>
          <p14:tracePt t="32540" x="3519488" y="3176588"/>
          <p14:tracePt t="32545" x="3609975" y="3136900"/>
          <p14:tracePt t="32550" x="3670300" y="3125788"/>
          <p14:tracePt t="32560" x="3730625" y="3106738"/>
          <p14:tracePt t="32570" x="3760788" y="3106738"/>
          <p14:tracePt t="32575" x="3790950" y="3106738"/>
          <p14:tracePt t="32581" x="3832225" y="3106738"/>
          <p14:tracePt t="32590" x="3852863" y="3106738"/>
          <p14:tracePt t="32595" x="3862388" y="3106738"/>
          <p14:tracePt t="32605" x="3892550" y="3116263"/>
          <p14:tracePt t="32610" x="3902075" y="3136900"/>
          <p14:tracePt t="32620" x="3913188" y="3146425"/>
          <p14:tracePt t="32625" x="3913188" y="3155950"/>
          <p14:tracePt t="32631" x="3913188" y="3167063"/>
          <p14:tracePt t="32640" x="3922713" y="3176588"/>
          <p14:tracePt t="32654" x="3932238" y="3176588"/>
          <p14:tracePt t="32670" x="3952875" y="3187700"/>
          <p14:tracePt t="32675" x="3962400" y="3197225"/>
          <p14:tracePt t="32685" x="3994150" y="3197225"/>
          <p14:tracePt t="32690" x="4003675" y="3206750"/>
          <p14:tracePt t="32700" x="4024313" y="3206750"/>
          <p14:tracePt t="32705" x="4033838" y="3217863"/>
          <p14:tracePt t="32710" x="4043363" y="3217863"/>
          <p14:tracePt t="32735" x="4054475" y="3217863"/>
          <p14:tracePt t="32740" x="4054475" y="3227388"/>
          <p14:tracePt t="32780" x="4054475" y="3236913"/>
          <p14:tracePt t="32790" x="4054475" y="3248025"/>
          <p14:tracePt t="32800" x="4054475" y="3257550"/>
          <p14:tracePt t="32820" x="4054475" y="3267075"/>
          <p14:tracePt t="32830" x="4043363" y="3278188"/>
          <p14:tracePt t="32932" x="4033838" y="3278188"/>
          <p14:tracePt t="32941" x="4033838" y="3287713"/>
          <p14:tracePt t="32962" x="4033838" y="3297238"/>
          <p14:tracePt t="32976" x="4013200" y="3297238"/>
          <p14:tracePt t="33025" x="4003675" y="3297238"/>
          <p14:tracePt t="33027" x="4003675" y="3287713"/>
          <p14:tracePt t="33036" x="3994150" y="3267075"/>
          <p14:tracePt t="33043" x="3983038" y="3267075"/>
          <p14:tracePt t="33055" x="3973513" y="3267075"/>
          <p14:tracePt t="33060" x="3952875" y="3257550"/>
          <p14:tracePt t="33075" x="3943350" y="3248025"/>
          <p14:tracePt t="33085" x="3932238" y="3248025"/>
          <p14:tracePt t="33090" x="3922713" y="3248025"/>
          <p14:tracePt t="33100" x="3913188" y="3248025"/>
          <p14:tracePt t="33105" x="3913188" y="3236913"/>
          <p14:tracePt t="33110" x="3892550" y="3227388"/>
          <p14:tracePt t="33120" x="3883025" y="3227388"/>
          <p14:tracePt t="33133" x="3871913" y="3227388"/>
          <p14:tracePt t="33134" x="3871913" y="3217863"/>
          <p14:tracePt t="33270" x="3883025" y="3227388"/>
          <p14:tracePt t="33281" x="3883025" y="3236913"/>
          <p14:tracePt t="33291" x="3902075" y="3248025"/>
          <p14:tracePt t="33298" x="3913188" y="3257550"/>
          <p14:tracePt t="33302" x="3932238" y="3287713"/>
          <p14:tracePt t="33311" x="3943350" y="3297238"/>
          <p14:tracePt t="33320" x="3952875" y="3308350"/>
          <p14:tracePt t="33326" x="3973513" y="3317875"/>
          <p14:tracePt t="33337" x="3973513" y="3327400"/>
          <p14:tracePt t="33341" x="3983038" y="3327400"/>
          <p14:tracePt t="33355" x="3983038" y="3338513"/>
          <p14:tracePt t="33411" x="3983038" y="3348038"/>
          <p14:tracePt t="33450" x="3983038" y="3359150"/>
          <p14:tracePt t="33603" x="3994150" y="3359150"/>
          <p14:tracePt t="33611" x="4003675" y="3359150"/>
          <p14:tracePt t="33633" x="4013200" y="3348038"/>
          <p14:tracePt t="33642" x="4043363" y="3327400"/>
          <p14:tracePt t="33651" x="4073525" y="3297238"/>
          <p14:tracePt t="33659" x="4103688" y="3287713"/>
          <p14:tracePt t="33665" x="4124325" y="3287713"/>
          <p14:tracePt t="33670" x="4144963" y="3287713"/>
          <p14:tracePt t="33682" x="4184650" y="3287713"/>
          <p14:tracePt t="33685" x="4205288" y="3287713"/>
          <p14:tracePt t="33695" x="4256088" y="3308350"/>
          <p14:tracePt t="33700" x="4305300" y="3327400"/>
          <p14:tracePt t="33710" x="4367213" y="3359150"/>
          <p14:tracePt t="33715" x="4397375" y="3368675"/>
          <p14:tracePt t="33725" x="4437063" y="3378200"/>
          <p14:tracePt t="33731" x="4457700" y="3389313"/>
          <p14:tracePt t="33740" x="4467225" y="3398838"/>
          <p14:tracePt t="33745" x="4476750" y="3398838"/>
          <p14:tracePt t="33750" x="4497388" y="3398838"/>
          <p14:tracePt t="33826" x="4497388" y="3408363"/>
          <p14:tracePt t="33847" x="4497388" y="3419475"/>
          <p14:tracePt t="33858" x="4497388" y="3429000"/>
          <p14:tracePt t="33866" x="4497388" y="3438525"/>
          <p14:tracePt t="33886" x="4497388" y="3449638"/>
          <p14:tracePt t="33957" x="4508500" y="3419475"/>
          <p14:tracePt t="33966" x="4548188" y="3378200"/>
          <p14:tracePt t="33973" x="4578350" y="3338513"/>
          <p14:tracePt t="33990" x="4659313" y="3278188"/>
          <p14:tracePt t="34036" x="4659313" y="3267075"/>
          <p14:tracePt t="34072" x="4659313" y="3248025"/>
          <p14:tracePt t="34082" x="4659313" y="3236913"/>
          <p14:tracePt t="34091" x="4659313" y="3227388"/>
          <p14:tracePt t="34097" x="4659313" y="3206750"/>
          <p14:tracePt t="34104" x="4659313" y="3187700"/>
          <p14:tracePt t="34161" x="4659313" y="3197225"/>
          <p14:tracePt t="34169" x="4659313" y="3206750"/>
          <p14:tracePt t="34192" x="4648200" y="3217863"/>
          <p14:tracePt t="34311" x="4648200" y="3227388"/>
          <p14:tracePt t="35093" x="4668838" y="3227388"/>
          <p14:tracePt t="35101" x="4699000" y="3236913"/>
          <p14:tracePt t="35109" x="4719638" y="3236913"/>
          <p14:tracePt t="35112" x="4740275" y="3248025"/>
          <p14:tracePt t="35120" x="4749800" y="3257550"/>
          <p14:tracePt t="35125" x="4770438" y="3257550"/>
          <p14:tracePt t="35134" x="4789488" y="3267075"/>
          <p14:tracePt t="35140" x="4800600" y="3278188"/>
          <p14:tracePt t="35150" x="4810125" y="3278188"/>
          <p14:tracePt t="35160" x="4819650" y="3278188"/>
          <p14:tracePt t="35175" x="4840288" y="3278188"/>
          <p14:tracePt t="35456" x="4891088" y="3278188"/>
          <p14:tracePt t="35462" x="4981575" y="3278188"/>
          <p14:tracePt t="35471" x="5053013" y="3278188"/>
          <p14:tracePt t="35482" x="5556250" y="3136900"/>
          <p14:tracePt t="35491" x="5627688" y="3106738"/>
          <p14:tracePt t="35497" x="5818188" y="3046413"/>
          <p14:tracePt t="35506" x="5989638" y="3046413"/>
          <p14:tracePt t="35510" x="6130925" y="3035300"/>
          <p14:tracePt t="35520" x="6232525" y="3035300"/>
          <p14:tracePt t="35525" x="6332538" y="3035300"/>
          <p14:tracePt t="35536" x="6624638" y="3035300"/>
          <p14:tracePt t="35540" x="6686550" y="3035300"/>
          <p14:tracePt t="35552" x="6796088" y="3046413"/>
          <p14:tracePt t="35555" x="6877050" y="3046413"/>
          <p14:tracePt t="35560" x="7089775" y="3065463"/>
          <p14:tracePt t="35570" x="7189788" y="3065463"/>
          <p14:tracePt t="35575" x="7291388" y="3065463"/>
          <p14:tracePt t="35585" x="7331075" y="3065463"/>
          <p14:tracePt t="35590" x="7442200" y="3046413"/>
          <p14:tracePt t="35602" x="7573963" y="3005138"/>
          <p14:tracePt t="35605" x="7673975" y="2995613"/>
          <p14:tracePt t="35618" x="7745413" y="2984500"/>
          <p14:tracePt t="35620" x="7785100" y="2984500"/>
          <p14:tracePt t="35631" x="7815263" y="2984500"/>
          <p14:tracePt t="35636" x="7866063" y="2995613"/>
          <p14:tracePt t="35640" x="7926388" y="3025775"/>
          <p14:tracePt t="35652" x="8058150" y="3065463"/>
          <p14:tracePt t="35655" x="8167688" y="3106738"/>
          <p14:tracePt t="35669" x="8229600" y="3146425"/>
          <p14:tracePt t="35670" x="8269288" y="3167063"/>
          <p14:tracePt t="35680" x="8320088" y="3187700"/>
          <p14:tracePt t="35685" x="8359775" y="3206750"/>
          <p14:tracePt t="35695" x="8420100" y="3227388"/>
          <p14:tracePt t="35702" x="8480425" y="3236913"/>
          <p14:tracePt t="35710" x="8510588" y="3236913"/>
          <p14:tracePt t="35719" x="8551863" y="3236913"/>
          <p14:tracePt t="35720" x="8572500" y="3236913"/>
          <p14:tracePt t="35731" x="8591550" y="3227388"/>
          <p14:tracePt t="35736" x="8621713" y="3217863"/>
          <p14:tracePt t="35745" x="8662988" y="3197225"/>
          <p14:tracePt t="35752" x="8682038" y="3187700"/>
          <p14:tracePt t="35760" x="8702675" y="3187700"/>
          <p14:tracePt t="35769" x="8742363" y="3197225"/>
          <p14:tracePt t="35775" x="8774113" y="3217863"/>
          <p14:tracePt t="35780" x="8823325" y="3236913"/>
          <p14:tracePt t="35790" x="8864600" y="3267075"/>
          <p14:tracePt t="35795" x="8874125" y="3287713"/>
          <p14:tracePt t="35802" x="8894763" y="3317875"/>
          <p14:tracePt t="35810" x="8904288" y="3327400"/>
          <p14:tracePt t="35825" x="8904288" y="3338513"/>
          <p14:tracePt t="35831" x="8904288" y="3348038"/>
          <p14:tracePt t="35845" x="8904288" y="3359150"/>
          <p14:tracePt t="35870" x="8913813" y="3359150"/>
          <p14:tracePt t="35910" x="8924925" y="3359150"/>
          <p14:tracePt t="35920" x="8934450" y="3359150"/>
          <p14:tracePt t="35925" x="8955088" y="3359150"/>
          <p14:tracePt t="35935" x="8964613" y="3359150"/>
          <p14:tracePt t="35949" x="8975725" y="3359150"/>
          <p14:tracePt t="36160" x="8975725" y="3368675"/>
          <p14:tracePt t="36212" x="8975725" y="3378200"/>
          <p14:tracePt t="36351" x="8964613" y="3378200"/>
          <p14:tracePt t="36376" x="8955088" y="3378200"/>
          <p14:tracePt t="36385" x="8945563" y="3378200"/>
          <p14:tracePt t="36414" x="8934450" y="3378200"/>
          <p14:tracePt t="36961" x="8934450" y="3389313"/>
          <p14:tracePt t="37052" x="8924925" y="3389313"/>
          <p14:tracePt t="37081" x="8924925" y="3368675"/>
          <p14:tracePt t="37091" x="8924925" y="3348038"/>
          <p14:tracePt t="37099" x="8894763" y="3338513"/>
          <p14:tracePt t="37107" x="8742363" y="3368675"/>
          <p14:tracePt t="38052" x="8632825" y="3368675"/>
          <p14:tracePt t="38061" x="8431213" y="3368675"/>
          <p14:tracePt t="38069" x="8329613" y="3368675"/>
          <p14:tracePt t="38073" x="8218488" y="3368675"/>
          <p14:tracePt t="38081" x="8107363" y="3368675"/>
          <p14:tracePt t="38088" x="7916863" y="3398838"/>
          <p14:tracePt t="38090" x="7815263" y="3419475"/>
          <p14:tracePt t="38106" x="7724775" y="3449638"/>
          <p14:tracePt t="38115" x="7673975" y="3489325"/>
          <p14:tracePt t="38121" x="7613650" y="3519488"/>
          <p14:tracePt t="38130" x="7523163" y="3560763"/>
          <p14:tracePt t="38137" x="7451725" y="3621088"/>
          <p14:tracePt t="38145" x="7372350" y="3640138"/>
          <p14:tracePt t="38156" x="7310438" y="3651250"/>
          <p14:tracePt t="38160" x="7280275" y="3651250"/>
          <p14:tracePt t="38165" x="7231063" y="3651250"/>
          <p14:tracePt t="38171" x="7170738" y="3651250"/>
          <p14:tracePt t="38180" x="7089775" y="3621088"/>
          <p14:tracePt t="38188" x="6888163" y="3560763"/>
          <p14:tracePt t="38195" x="6858000" y="3549650"/>
          <p14:tracePt t="38205" x="6777038" y="3519488"/>
          <p14:tracePt t="38210" x="6746875" y="3498850"/>
          <p14:tracePt t="38215" x="6705600" y="3479800"/>
          <p14:tracePt t="38225" x="6665913" y="3459163"/>
          <p14:tracePt t="38230" x="6635750" y="3438525"/>
          <p14:tracePt t="38240" x="6605588" y="3429000"/>
          <p14:tracePt t="38245" x="6584950" y="3429000"/>
          <p14:tracePt t="38256" x="6554788" y="3419475"/>
          <p14:tracePt t="38260" x="6524625" y="3419475"/>
          <p14:tracePt t="38265" x="6503988" y="3419475"/>
          <p14:tracePt t="38275" x="6494463" y="3419475"/>
          <p14:tracePt t="38280" x="6484938" y="3419475"/>
          <p14:tracePt t="38290" x="6454775" y="3419475"/>
          <p14:tracePt t="38295" x="6423025" y="3419475"/>
          <p14:tracePt t="38305" x="6413500" y="3419475"/>
          <p14:tracePt t="38310" x="6383338" y="3419475"/>
          <p14:tracePt t="38322" x="6373813" y="3408363"/>
          <p14:tracePt t="38325" x="6353175" y="3398838"/>
          <p14:tracePt t="38330" x="6313488" y="3378200"/>
          <p14:tracePt t="38341" x="6292850" y="3368675"/>
          <p14:tracePt t="38345" x="6272213" y="3348038"/>
          <p14:tracePt t="38355" x="6242050" y="3338513"/>
          <p14:tracePt t="38360" x="6221413" y="3317875"/>
          <p14:tracePt t="38371" x="6211888" y="3317875"/>
          <p14:tracePt t="38375" x="6202363" y="3317875"/>
          <p14:tracePt t="38390" x="6191250" y="3317875"/>
          <p14:tracePt t="38405" x="6172200" y="3317875"/>
          <p14:tracePt t="38425" x="6161088" y="3317875"/>
          <p14:tracePt t="38438" x="6161088" y="3308350"/>
          <p14:tracePt t="38441" x="6151563" y="3297238"/>
          <p14:tracePt t="38456" x="6130925" y="3287713"/>
          <p14:tracePt t="38465" x="6111875" y="3287713"/>
          <p14:tracePt t="38661" x="6111875" y="3297238"/>
          <p14:tracePt t="38691" x="6111875" y="3308350"/>
          <p14:tracePt t="39162" x="6091238" y="3308350"/>
          <p14:tracePt t="39176" x="6040438" y="3308350"/>
          <p14:tracePt t="39183" x="6019800" y="3308350"/>
          <p14:tracePt t="39192" x="5989638" y="3308350"/>
          <p14:tracePt t="39208" x="5949950" y="3308350"/>
          <p14:tracePt t="39211" x="5940425" y="3308350"/>
          <p14:tracePt t="39226" x="5899150" y="3297238"/>
          <p14:tracePt t="39242" x="5889625" y="3297238"/>
          <p14:tracePt t="39257" x="5868988" y="3287713"/>
          <p14:tracePt t="39277" x="5859463" y="3287713"/>
          <p14:tracePt t="39281" x="5848350" y="3287713"/>
          <p14:tracePt t="39524" x="5838825" y="3287713"/>
          <p14:tracePt t="39531" x="5829300" y="3287713"/>
          <p14:tracePt t="39541" x="5818188" y="3287713"/>
          <p14:tracePt t="39562" x="5818188" y="3278188"/>
          <p14:tracePt t="39577" x="5808663" y="3278188"/>
          <p14:tracePt t="39583" x="5799138" y="3267075"/>
          <p14:tracePt t="39596" x="5788025" y="3257550"/>
          <p14:tracePt t="39609" x="5788025" y="3248025"/>
          <p14:tracePt t="39612" x="5768975" y="3236913"/>
          <p14:tracePt t="39626" x="5757863" y="3227388"/>
          <p14:tracePt t="39640" x="5748338" y="3227388"/>
          <p14:tracePt t="39645" x="5737225" y="3227388"/>
          <p14:tracePt t="39662" x="5727700" y="3227388"/>
          <p14:tracePt t="39686" x="5718175" y="3227388"/>
          <p14:tracePt t="39691" x="5707063" y="3227388"/>
          <p14:tracePt t="39700" x="5697538" y="3227388"/>
          <p14:tracePt t="39707" x="5667375" y="3227388"/>
          <p14:tracePt t="39715" x="5616575" y="3217863"/>
          <p14:tracePt t="39725" x="5516563" y="3206750"/>
          <p14:tracePt t="39739" x="5435600" y="3197225"/>
          <p14:tracePt t="39750" x="5414963" y="3187700"/>
          <p14:tracePt t="39756" x="5405438" y="3187700"/>
          <p14:tracePt t="39765" x="5384800" y="3187700"/>
          <p14:tracePt t="39780" x="5375275" y="3187700"/>
          <p14:tracePt t="39849" x="5364163" y="3197225"/>
          <p14:tracePt t="39856" x="5364163" y="3206750"/>
          <p14:tracePt t="39877" x="5354638" y="3206750"/>
          <p14:tracePt t="39889" x="5324475" y="3206750"/>
          <p14:tracePt t="39896" x="5314950" y="3187700"/>
          <p14:tracePt t="39902" x="5303838" y="3155950"/>
          <p14:tracePt t="39910" x="5303838" y="3136900"/>
          <p14:tracePt t="39916" x="5294313" y="3116263"/>
          <p14:tracePt t="39925" x="5284788" y="3106738"/>
          <p14:tracePt t="39966" x="5284788" y="3116263"/>
          <p14:tracePt t="39977" x="5294313" y="3136900"/>
          <p14:tracePt t="39984" x="5294313" y="3146425"/>
          <p14:tracePt t="39991" x="5303838" y="3167063"/>
          <p14:tracePt t="39995" x="5314950" y="3187700"/>
          <p14:tracePt t="40010" x="5314950" y="3197225"/>
          <p14:tracePt t="40036" x="5314950" y="3206750"/>
          <p14:tracePt t="40116" x="5324475" y="3206750"/>
          <p14:tracePt t="40126" x="5324475" y="3217863"/>
          <p14:tracePt t="40138" x="5334000" y="3217863"/>
          <p14:tracePt t="40156" x="5345113" y="3217863"/>
          <p14:tracePt t="40166" x="5345113" y="3227388"/>
          <p14:tracePt t="40175" x="5354638" y="3236913"/>
          <p14:tracePt t="40193" x="5364163" y="3236913"/>
          <p14:tracePt t="40196" x="5375275" y="3248025"/>
          <p14:tracePt t="40202" x="5395913" y="3257550"/>
          <p14:tracePt t="40210" x="5414963" y="3257550"/>
          <p14:tracePt t="40215" x="5445125" y="3278188"/>
          <p14:tracePt t="40222" x="5486400" y="3297238"/>
          <p14:tracePt t="40230" x="5526088" y="3308350"/>
          <p14:tracePt t="40239" x="5586413" y="3338513"/>
          <p14:tracePt t="40246" x="5616575" y="3359150"/>
          <p14:tracePt t="40250" x="5646738" y="3389313"/>
          <p14:tracePt t="40260" x="5676900" y="3398838"/>
          <p14:tracePt t="40265" x="5688013" y="3408363"/>
          <p14:tracePt t="40276" x="5697538" y="3419475"/>
          <p14:tracePt t="40280" x="5707063" y="3419475"/>
          <p14:tracePt t="40288" x="5718175" y="3429000"/>
          <p14:tracePt t="40295" x="5727700" y="3429000"/>
          <p14:tracePt t="40315" x="5737225" y="3429000"/>
          <p14:tracePt t="40325" x="5748338" y="3429000"/>
          <p14:tracePt t="40331" x="5757863" y="3429000"/>
          <p14:tracePt t="40340" x="5788025" y="3438525"/>
          <p14:tracePt t="40348" x="5799138" y="3459163"/>
          <p14:tracePt t="40358" x="5829300" y="3459163"/>
          <p14:tracePt t="40363" x="5878513" y="3479800"/>
          <p14:tracePt t="40366" x="5919788" y="3498850"/>
          <p14:tracePt t="40375" x="5989638" y="3509963"/>
          <p14:tracePt t="40380" x="6030913" y="3519488"/>
          <p14:tracePt t="40389" x="6100763" y="3530600"/>
          <p14:tracePt t="40395" x="6161088" y="3549650"/>
          <p14:tracePt t="40405" x="6251575" y="3549650"/>
          <p14:tracePt t="40410" x="6343650" y="3560763"/>
          <p14:tracePt t="40420" x="6434138" y="3560763"/>
          <p14:tracePt t="40425" x="6484938" y="3570288"/>
          <p14:tracePt t="40430" x="6524625" y="3570288"/>
          <p14:tracePt t="40439" x="6564313" y="3570288"/>
          <p14:tracePt t="40445" x="6584950" y="3570288"/>
          <p14:tracePt t="40455" x="6605588" y="3579813"/>
          <p14:tracePt t="40460" x="6645275" y="3579813"/>
          <p14:tracePt t="40470" x="6675438" y="3579813"/>
          <p14:tracePt t="40475" x="6735763" y="3579813"/>
          <p14:tracePt t="40487" x="6846888" y="3570288"/>
          <p14:tracePt t="40490" x="6918325" y="3560763"/>
          <p14:tracePt t="40500" x="6999288" y="3519488"/>
          <p14:tracePt t="40505" x="7069138" y="3489325"/>
          <p14:tracePt t="40510" x="7240588" y="3408363"/>
          <p14:tracePt t="40521" x="7421563" y="3368675"/>
          <p14:tracePt t="40525" x="7472363" y="3368675"/>
          <p14:tracePt t="40537" x="7513638" y="3359150"/>
          <p14:tracePt t="40539" x="7532688" y="3359150"/>
          <p14:tracePt t="40550" x="7553325" y="3359150"/>
          <p14:tracePt t="40711" x="7553325" y="3368675"/>
          <p14:tracePt t="40751" x="7543800" y="3368675"/>
          <p14:tracePt t="40776" x="7532688" y="3368675"/>
          <p14:tracePt t="40796" x="7523163" y="3368675"/>
          <p14:tracePt t="40812" x="7513638" y="3389313"/>
          <p14:tracePt t="40823" x="7502525" y="3389313"/>
          <p14:tracePt t="40830" x="7372350" y="3419475"/>
          <p14:tracePt t="40839" x="7261225" y="3438525"/>
          <p14:tracePt t="40845" x="7189788" y="3449638"/>
          <p14:tracePt t="40855" x="7119938" y="3449638"/>
          <p14:tracePt t="40860" x="6978650" y="3449638"/>
          <p14:tracePt t="40872" x="6867525" y="3438525"/>
          <p14:tracePt t="40875" x="6756400" y="3429000"/>
          <p14:tracePt t="40885" x="6716713" y="3419475"/>
          <p14:tracePt t="40889" x="6656388" y="3398838"/>
          <p14:tracePt t="40900" x="6594475" y="3368675"/>
          <p14:tracePt t="40905" x="6534150" y="3348038"/>
          <p14:tracePt t="40911" x="6503988" y="3348038"/>
          <p14:tracePt t="40921" x="6464300" y="3327400"/>
          <p14:tracePt t="40925" x="6443663" y="3317875"/>
          <p14:tracePt t="40934" x="6413500" y="3308350"/>
          <p14:tracePt t="40939" x="6403975" y="3308350"/>
          <p14:tracePt t="40949" x="6392863" y="3308350"/>
          <p14:tracePt t="40955" x="6373813" y="3297238"/>
          <p14:tracePt t="40971" x="6362700" y="3287713"/>
          <p14:tracePt t="40975" x="6353175" y="3287713"/>
          <p14:tracePt t="40985" x="6332538" y="3278188"/>
          <p14:tracePt t="40989" x="6323013" y="3267075"/>
          <p14:tracePt t="41000" x="6313488" y="3267075"/>
          <p14:tracePt t="41015" x="6302375" y="3257550"/>
          <p14:tracePt t="41064" x="6302375" y="3248025"/>
          <p14:tracePt t="41070" x="6323013" y="3248025"/>
          <p14:tracePt t="41080" x="6373813" y="3257550"/>
          <p14:tracePt t="41085" x="6434138" y="3287713"/>
          <p14:tracePt t="41095" x="6503988" y="3327400"/>
          <p14:tracePt t="41100" x="6575425" y="3348038"/>
          <p14:tracePt t="41110" x="6615113" y="3359150"/>
          <p14:tracePt t="41115" x="6665913" y="3378200"/>
          <p14:tracePt t="41125" x="6705600" y="3398838"/>
          <p14:tracePt t="41130" x="6807200" y="3419475"/>
          <p14:tracePt t="41135" x="6927850" y="3419475"/>
          <p14:tracePt t="41145" x="7170738" y="3419475"/>
          <p14:tracePt t="41150" x="7240588" y="3419475"/>
          <p14:tracePt t="41160" x="7462838" y="3438525"/>
          <p14:tracePt t="41164" x="7754938" y="3468688"/>
          <p14:tracePt t="41175" x="7824788" y="3498850"/>
          <p14:tracePt t="41180" x="7926388" y="3549650"/>
          <p14:tracePt t="41189" x="8016875" y="3579813"/>
          <p14:tracePt t="41195" x="8137525" y="3630613"/>
          <p14:tracePt t="41205" x="8239125" y="3670300"/>
          <p14:tracePt t="41210" x="8259763" y="3690938"/>
          <p14:tracePt t="41215" x="8278813" y="3690938"/>
          <p14:tracePt t="41225" x="8289925" y="3690938"/>
          <p14:tracePt t="41235" x="8299450" y="3690938"/>
          <p14:tracePt t="41239" x="8308975" y="3690938"/>
          <p14:tracePt t="41254" x="8320088" y="3690938"/>
          <p14:tracePt t="41260" x="8320088" y="3681413"/>
          <p14:tracePt t="41271" x="8320088" y="3621088"/>
          <p14:tracePt t="41275" x="8339138" y="3519488"/>
          <p14:tracePt t="41285" x="8339138" y="3479800"/>
          <p14:tracePt t="41290" x="8339138" y="3438525"/>
          <p14:tracePt t="41295" x="8339138" y="3419475"/>
          <p14:tracePt t="41305" x="8339138" y="3398838"/>
          <p14:tracePt t="41321" x="8339138" y="3378200"/>
          <p14:tracePt t="41325" x="8339138" y="3368675"/>
          <p14:tracePt t="41567" x="8369300" y="3359150"/>
          <p14:tracePt t="41575" x="8380413" y="3359150"/>
          <p14:tracePt t="41599" x="8380413" y="3378200"/>
          <p14:tracePt t="41608" x="8380413" y="3398838"/>
          <p14:tracePt t="41615" x="8359775" y="3459163"/>
          <p14:tracePt t="41625" x="8329613" y="3479800"/>
          <p14:tracePt t="41635" x="8208963" y="3509963"/>
          <p14:tracePt t="41641" x="8137525" y="3519488"/>
          <p14:tracePt t="41645" x="8067675" y="3519488"/>
          <p14:tracePt t="41657" x="8007350" y="3519488"/>
          <p14:tracePt t="41660" x="7977188" y="3519488"/>
          <p14:tracePt t="41674" x="7935913" y="3519488"/>
          <p14:tracePt t="41676" x="7916863" y="3509963"/>
          <p14:tracePt t="41685" x="7905750" y="3498850"/>
          <p14:tracePt t="41692" x="7886700" y="3498850"/>
          <p14:tracePt t="41695" x="7875588" y="3498850"/>
          <p14:tracePt t="41705" x="7866063" y="3498850"/>
          <p14:tracePt t="41715" x="7845425" y="3498850"/>
          <p14:tracePt t="41722" x="7815263" y="3498850"/>
          <p14:tracePt t="41725" x="7754938" y="3498850"/>
          <p14:tracePt t="41735" x="7623175" y="3519488"/>
          <p14:tracePt t="41740" x="7553325" y="3540125"/>
          <p14:tracePt t="41750" x="7472363" y="3560763"/>
          <p14:tracePt t="41755" x="7372350" y="3560763"/>
          <p14:tracePt t="41765" x="7321550" y="3549650"/>
          <p14:tracePt t="41772" x="7250113" y="3540125"/>
          <p14:tracePt t="41775" x="7180263" y="3530600"/>
          <p14:tracePt t="41785" x="7138988" y="3509963"/>
          <p14:tracePt t="41795" x="7089775" y="3489325"/>
          <p14:tracePt t="41800" x="7069138" y="3479800"/>
          <p14:tracePt t="41805" x="7038975" y="3449638"/>
          <p14:tracePt t="41815" x="7018338" y="3429000"/>
          <p14:tracePt t="41821" x="7008813" y="3419475"/>
          <p14:tracePt t="41830" x="6988175" y="3408363"/>
          <p14:tracePt t="41835" x="6967538" y="3398838"/>
          <p14:tracePt t="41845" x="6918325" y="3398838"/>
          <p14:tracePt t="41850" x="6807200" y="3429000"/>
          <p14:tracePt t="41855" x="6746875" y="3468688"/>
          <p14:tracePt t="41865" x="6665913" y="3519488"/>
          <p14:tracePt t="41875" x="6615113" y="3549650"/>
          <p14:tracePt t="41880" x="6584950" y="3570288"/>
          <p14:tracePt t="41885" x="6554788" y="3600450"/>
          <p14:tracePt t="41895" x="6545263" y="3600450"/>
          <p14:tracePt t="41900" x="6534150" y="3600450"/>
          <p14:tracePt t="41915" x="6524625" y="3600450"/>
          <p14:tracePt t="41930" x="6515100" y="3600450"/>
          <p14:tracePt t="41935" x="6503988" y="3600450"/>
          <p14:tracePt t="41955" x="6494463" y="3600450"/>
          <p14:tracePt t="41960" x="6484938" y="3600450"/>
          <p14:tracePt t="41977" x="6473825" y="3600450"/>
          <p14:tracePt t="41981" x="6464300" y="3600450"/>
          <p14:tracePt t="41994" x="6454775" y="3600450"/>
          <p14:tracePt t="41996" x="6443663" y="3600450"/>
          <p14:tracePt t="42007" x="6423025" y="3590925"/>
          <p14:tracePt t="42010" x="6403975" y="3579813"/>
          <p14:tracePt t="42015" x="6392863" y="3570288"/>
          <p14:tracePt t="42026" x="6373813" y="3560763"/>
          <p14:tracePt t="42035" x="6362700" y="3549650"/>
          <p14:tracePt t="42041" x="6353175" y="3549650"/>
          <p14:tracePt t="42045" x="6332538" y="3540125"/>
          <p14:tracePt t="42057" x="6332538" y="3519488"/>
          <p14:tracePt t="42060" x="6323013" y="3519488"/>
          <p14:tracePt t="42073" x="6313488" y="3509963"/>
          <p14:tracePt t="42075" x="6313488" y="3498850"/>
          <p14:tracePt t="42085" x="6302375" y="3479800"/>
          <p14:tracePt t="42090" x="6292850" y="3479800"/>
          <p14:tracePt t="42095" x="6283325" y="3468688"/>
          <p14:tracePt t="42107" x="6272213" y="3459163"/>
          <p14:tracePt t="42115" x="6251575" y="3438525"/>
          <p14:tracePt t="42125" x="6232525" y="3408363"/>
          <p14:tracePt t="42135" x="6191250" y="3398838"/>
          <p14:tracePt t="42141" x="6181725" y="3378200"/>
          <p14:tracePt t="42150" x="6161088" y="3359150"/>
          <p14:tracePt t="42157" x="6151563" y="3348038"/>
          <p14:tracePt t="42165" x="6142038" y="3348038"/>
          <p14:tracePt t="42174" x="6130925" y="3338513"/>
          <p14:tracePt t="42176" x="6121400" y="3338513"/>
          <p14:tracePt t="42185" x="6111875" y="3327400"/>
          <p14:tracePt t="42200" x="6091238" y="3317875"/>
          <p14:tracePt t="42207" x="6070600" y="3308350"/>
          <p14:tracePt t="42216" x="6049963" y="3297238"/>
          <p14:tracePt t="42224" x="6040438" y="3287713"/>
          <p14:tracePt t="42230" x="6019800" y="3287713"/>
          <p14:tracePt t="42235" x="6000750" y="3267075"/>
          <p14:tracePt t="42245" x="5989638" y="3267075"/>
          <p14:tracePt t="42250" x="5980113" y="3257550"/>
          <p14:tracePt t="42257" x="5980113" y="3248025"/>
          <p14:tracePt t="42265" x="5970588" y="3248025"/>
          <p14:tracePt t="42274" x="5959475" y="3248025"/>
          <p14:tracePt t="42316" x="5959475" y="3236913"/>
          <p14:tracePt t="42325" x="5949950" y="3236913"/>
          <p14:tracePt t="42331" x="5940425" y="3236913"/>
          <p14:tracePt t="42335" x="5929313" y="3217863"/>
          <p14:tracePt t="42350" x="5919788" y="3206750"/>
          <p14:tracePt t="42360" x="5919788" y="3197225"/>
          <p14:tracePt t="42365" x="5919788" y="3187700"/>
          <p14:tracePt t="42441" x="5919788" y="3197225"/>
          <p14:tracePt t="42447" x="5919788" y="3206750"/>
          <p14:tracePt t="42461" x="5929313" y="3206750"/>
          <p14:tracePt t="42476" x="5940425" y="3206750"/>
          <p14:tracePt t="42506" x="5949950" y="3206750"/>
          <p14:tracePt t="42536" x="5959475" y="3217863"/>
          <p14:tracePt t="42543" x="5970588" y="3227388"/>
          <p14:tracePt t="42551" x="5989638" y="3227388"/>
          <p14:tracePt t="42560" x="6030913" y="3257550"/>
          <p14:tracePt t="42566" x="6049963" y="3267075"/>
          <p14:tracePt t="42576" x="6130925" y="3297238"/>
          <p14:tracePt t="42585" x="6151563" y="3297238"/>
          <p14:tracePt t="42591" x="6191250" y="3308350"/>
          <p14:tracePt t="42600" x="6202363" y="3338513"/>
          <p14:tracePt t="42608" x="6221413" y="3338513"/>
          <p14:tracePt t="42617" x="6232525" y="3338513"/>
          <p14:tracePt t="42624" x="6251575" y="3338513"/>
          <p14:tracePt t="42631" x="6262688" y="3338513"/>
          <p14:tracePt t="42645" x="6272213" y="3338513"/>
          <p14:tracePt t="42658" x="6292850" y="3338513"/>
          <p14:tracePt t="42665" x="6313488" y="3338513"/>
          <p14:tracePt t="42675" x="6332538" y="3338513"/>
          <p14:tracePt t="42680" x="6362700" y="3317875"/>
          <p14:tracePt t="42686" x="6423025" y="3317875"/>
          <p14:tracePt t="42695" x="6464300" y="3327400"/>
          <p14:tracePt t="42700" x="6515100" y="3338513"/>
          <p14:tracePt t="42710" x="6554788" y="3359150"/>
          <p14:tracePt t="42716" x="6584950" y="3359150"/>
          <p14:tracePt t="42725" x="6605588" y="3368675"/>
          <p14:tracePt t="42730" x="6624638" y="3378200"/>
          <p14:tracePt t="42735" x="6645275" y="3389313"/>
          <p14:tracePt t="42745" x="6656388" y="3389313"/>
          <p14:tracePt t="42791" x="6665913" y="3389313"/>
          <p14:tracePt t="42805" x="6675438" y="3378200"/>
          <p14:tracePt t="42810" x="6726238" y="3348038"/>
          <p14:tracePt t="42816" x="6765925" y="3317875"/>
          <p14:tracePt t="42826" x="6837363" y="3308350"/>
          <p14:tracePt t="42830" x="6897688" y="3297238"/>
          <p14:tracePt t="42841" x="6988175" y="3297238"/>
          <p14:tracePt t="42845" x="7029450" y="3297238"/>
          <p14:tracePt t="42859" x="7119938" y="3297238"/>
          <p14:tracePt t="42865" x="7159625" y="3297238"/>
          <p14:tracePt t="42877" x="7200900" y="3297238"/>
          <p14:tracePt t="42885" x="7240588" y="3297238"/>
          <p14:tracePt t="42891" x="7300913" y="3297238"/>
          <p14:tracePt t="42895" x="7321550" y="3297238"/>
          <p14:tracePt t="42908" x="7331075" y="3297238"/>
          <p14:tracePt t="42910" x="7351713" y="3297238"/>
          <p14:tracePt t="42925" x="7372350" y="3297238"/>
          <p14:tracePt t="42942" x="7372350" y="3308350"/>
          <p14:tracePt t="42958" x="7372350" y="3317875"/>
          <p14:tracePt t="42977" x="7381875" y="3327400"/>
          <p14:tracePt t="42987" x="7381875" y="3338513"/>
          <p14:tracePt t="43035" x="7381875" y="3348038"/>
          <p14:tracePt t="43065" x="7381875" y="3359150"/>
          <p14:tracePt t="43071" x="7381875" y="3368675"/>
          <p14:tracePt t="43086" x="7381875" y="3378200"/>
          <p14:tracePt t="43100" x="7381875" y="3389313"/>
          <p14:tracePt t="43106" x="7381875" y="3398838"/>
          <p14:tracePt t="43161" x="7391400" y="3398838"/>
          <p14:tracePt t="48242" x="7432675" y="3398838"/>
          <p14:tracePt t="48253" x="7532688" y="3398838"/>
          <p14:tracePt t="48261" x="7623175" y="3398838"/>
          <p14:tracePt t="48268" x="7694613" y="3398838"/>
          <p14:tracePt t="48271" x="7785100" y="3398838"/>
          <p14:tracePt t="48278" x="7815263" y="3398838"/>
          <p14:tracePt t="48285" x="7845425" y="3398838"/>
          <p14:tracePt t="48295" x="7866063" y="3398838"/>
          <p14:tracePt t="48300" x="7875588" y="3398838"/>
          <p14:tracePt t="48305" x="7896225" y="3398838"/>
          <p14:tracePt t="48315" x="7905750" y="3398838"/>
          <p14:tracePt t="48321" x="7926388" y="3398838"/>
          <p14:tracePt t="48330" x="7966075" y="3378200"/>
          <p14:tracePt t="48336" x="8016875" y="3378200"/>
          <p14:tracePt t="48346" x="8128000" y="3348038"/>
          <p14:tracePt t="48351" x="8248650" y="3348038"/>
          <p14:tracePt t="48355" x="8359775" y="3348038"/>
          <p14:tracePt t="48365" x="8450263" y="3348038"/>
          <p14:tracePt t="48379" x="8561388" y="3378200"/>
          <p14:tracePt t="48380" x="8742363" y="3389313"/>
          <p14:tracePt t="48385" x="8843963" y="3408363"/>
          <p14:tracePt t="48396" x="8883650" y="3429000"/>
          <p14:tracePt t="48400" x="8934450" y="3438525"/>
          <p14:tracePt t="48412" x="8955088" y="3449638"/>
          <p14:tracePt t="48415" x="8964613" y="3459163"/>
          <p14:tracePt t="48429" x="8994775" y="3459163"/>
          <p14:tracePt t="48436" x="9005888" y="3459163"/>
          <p14:tracePt t="48460" x="9015413" y="3459163"/>
          <p14:tracePt t="48480" x="9036050" y="3459163"/>
          <p14:tracePt t="48491" x="9085263" y="3459163"/>
          <p14:tracePt t="48496" x="9297988" y="3429000"/>
          <p14:tracePt t="48505" x="9337675" y="3419475"/>
          <p14:tracePt t="48512" x="9439275" y="3408363"/>
          <p14:tracePt t="48515" x="9529763" y="3408363"/>
          <p14:tracePt t="48529" x="9631363" y="3408363"/>
          <p14:tracePt t="48536" x="9691688" y="3408363"/>
          <p14:tracePt t="48540" x="9721850" y="3408363"/>
          <p14:tracePt t="48545" x="9731375" y="3408363"/>
          <p14:tracePt t="48555" x="9740900" y="3419475"/>
          <p14:tracePt t="48576" x="9752013" y="3419475"/>
          <p14:tracePt t="48591" x="9761538" y="3419475"/>
          <p14:tracePt t="48605" x="9771063" y="3419475"/>
          <p14:tracePt t="48621" x="9791700" y="3419475"/>
          <p14:tracePt t="48629" x="9801225" y="3408363"/>
          <p14:tracePt t="48635" x="9852025" y="3378200"/>
          <p14:tracePt t="48640" x="9893300" y="3348038"/>
          <p14:tracePt t="48650" x="9942513" y="3338513"/>
          <p14:tracePt t="48655" x="9972675" y="3338513"/>
          <p14:tracePt t="48665" x="10023475" y="3338513"/>
          <p14:tracePt t="48670" x="10034588" y="3338513"/>
          <p14:tracePt t="48679" x="10044113" y="3338513"/>
          <p14:tracePt t="48685" x="10064750" y="3338513"/>
          <p14:tracePt t="48695" x="10064750" y="3348038"/>
          <p14:tracePt t="48715" x="10064750" y="3359150"/>
          <p14:tracePt t="48735" x="10074275" y="3359150"/>
          <p14:tracePt t="48755" x="10083800" y="3359150"/>
          <p14:tracePt t="48776" x="10094913" y="3359150"/>
          <p14:tracePt t="48785" x="10104438" y="3359150"/>
          <p14:tracePt t="48796" x="10125075" y="3359150"/>
          <p14:tracePt t="48800" x="10134600" y="3359150"/>
          <p14:tracePt t="48812" x="10144125" y="3359150"/>
          <p14:tracePt t="48815" x="10155238" y="3359150"/>
          <p14:tracePt t="48835" x="10164763" y="3359150"/>
          <p14:tracePt t="48882" x="10175875" y="3359150"/>
          <p14:tracePt t="48936" x="10185400" y="3359150"/>
          <p14:tracePt t="48978" x="10185400" y="3348038"/>
          <p14:tracePt t="48992" x="10194925" y="3338513"/>
          <p14:tracePt t="49027" x="10206038" y="3327400"/>
          <p14:tracePt t="49036" x="10215563" y="3317875"/>
          <p14:tracePt t="49045" x="10255250" y="3297238"/>
          <p14:tracePt t="49053" x="10285413" y="3297238"/>
          <p14:tracePt t="49055" x="10315575" y="3287713"/>
          <p14:tracePt t="49065" x="10366375" y="3278188"/>
          <p14:tracePt t="49070" x="10417175" y="3267075"/>
          <p14:tracePt t="49080" x="10467975" y="3257550"/>
          <p14:tracePt t="49085" x="10498138" y="3248025"/>
          <p14:tracePt t="49091" x="10528300" y="3236913"/>
          <p14:tracePt t="49100" x="10558463" y="3227388"/>
          <p14:tracePt t="49105" x="10579100" y="3217863"/>
          <p14:tracePt t="49116" x="10598150" y="3217863"/>
          <p14:tracePt t="49120" x="10618788" y="3217863"/>
          <p14:tracePt t="49130" x="10639425" y="3217863"/>
          <p14:tracePt t="49135" x="10648950" y="3217863"/>
          <p14:tracePt t="49146" x="10658475" y="3217863"/>
          <p14:tracePt t="49245" x="10669588" y="3206750"/>
          <p14:tracePt t="49316" x="10679113" y="3206750"/>
          <p14:tracePt t="49331" x="10688638" y="3206750"/>
          <p14:tracePt t="49341" x="10699750" y="3206750"/>
          <p14:tracePt t="49349" x="10709275" y="3197225"/>
          <p14:tracePt t="49357" x="10720388" y="3197225"/>
          <p14:tracePt t="49366" x="10739438" y="3197225"/>
          <p14:tracePt t="49371" x="10760075" y="3197225"/>
          <p14:tracePt t="49383" x="10799763" y="3197225"/>
          <p14:tracePt t="49394" x="10820400" y="3197225"/>
          <p14:tracePt t="49401" x="10829925" y="3197225"/>
          <p14:tracePt t="49407" x="10850563" y="3197225"/>
          <p14:tracePt t="49412" x="10860088" y="3197225"/>
          <p14:tracePt t="49420" x="10871200" y="3206750"/>
          <p14:tracePt t="49429" x="10880725" y="3206750"/>
          <p14:tracePt t="49435" x="10880725" y="3217863"/>
          <p14:tracePt t="49450" x="10891838" y="3217863"/>
          <p14:tracePt t="49462" x="10901363" y="3236913"/>
          <p14:tracePt t="49520" x="10901363" y="3248025"/>
          <p14:tracePt t="49530" x="10910888" y="3248025"/>
          <p14:tracePt t="49540" x="10922000" y="3257550"/>
          <p14:tracePt t="49571" x="10922000" y="3267075"/>
          <p14:tracePt t="49615" x="10922000" y="3278188"/>
          <p14:tracePt t="49885" x="10922000" y="3287713"/>
          <p14:tracePt t="49905" x="10922000" y="3297238"/>
          <p14:tracePt t="49957" x="10922000" y="3308350"/>
          <p14:tracePt t="49981" x="10910888" y="3317875"/>
          <p14:tracePt t="50016" x="10901363" y="3317875"/>
          <p14:tracePt t="50031" x="10891838" y="3317875"/>
          <p14:tracePt t="50037" x="10891838" y="3327400"/>
          <p14:tracePt t="50051" x="10880725" y="3327400"/>
          <p14:tracePt t="50063" x="10871200" y="3327400"/>
          <p14:tracePt t="50081" x="10860088" y="3327400"/>
          <p14:tracePt t="50088" x="10850563" y="3327400"/>
          <p14:tracePt t="50101" x="10841038" y="3327400"/>
          <p14:tracePt t="50115" x="10829925" y="3327400"/>
          <p14:tracePt t="50126" x="10799763" y="3327400"/>
          <p14:tracePt t="50131" x="10750550" y="3327400"/>
          <p14:tracePt t="50141" x="10699750" y="3327400"/>
          <p14:tracePt t="50147" x="10669588" y="3338513"/>
          <p14:tracePt t="50157" x="10628313" y="3338513"/>
          <p14:tracePt t="50165" x="10567988" y="3338513"/>
          <p14:tracePt t="50176" x="10548938" y="3348038"/>
          <p14:tracePt t="50181" x="10518775" y="3348038"/>
          <p14:tracePt t="50190" x="10487025" y="3348038"/>
          <p14:tracePt t="50198" x="10456863" y="3348038"/>
          <p14:tracePt t="50205" x="10417175" y="3348038"/>
          <p14:tracePt t="50214" x="10387013" y="3348038"/>
          <p14:tracePt t="50220" x="10366375" y="3348038"/>
          <p14:tracePt t="50226" x="10336213" y="3348038"/>
          <p14:tracePt t="50235" x="10315575" y="3348038"/>
          <p14:tracePt t="50241" x="10296525" y="3348038"/>
          <p14:tracePt t="50247" x="10275888" y="3348038"/>
          <p14:tracePt t="50257" x="10266363" y="3348038"/>
          <p14:tracePt t="50264" x="10245725" y="3348038"/>
          <p14:tracePt t="50270" x="10236200" y="3348038"/>
          <p14:tracePt t="50276" x="10206038" y="3338513"/>
          <p14:tracePt t="50285" x="10194925" y="3338513"/>
          <p14:tracePt t="50290" x="10185400" y="3338513"/>
          <p14:tracePt t="50300" x="10175875" y="3338513"/>
          <p14:tracePt t="50305" x="10155238" y="3338513"/>
          <p14:tracePt t="50320" x="10134600" y="3338513"/>
          <p14:tracePt t="50331" x="10125075" y="3338513"/>
          <p14:tracePt t="50341" x="10113963" y="3338513"/>
          <p14:tracePt t="50372" x="10113963" y="3327400"/>
          <p14:tracePt t="50405" x="10113963" y="3317875"/>
          <p14:tracePt t="50431" x="10134600" y="3308350"/>
          <p14:tracePt t="50437" x="10144125" y="3287713"/>
          <p14:tracePt t="50448" x="10155238" y="3278188"/>
          <p14:tracePt t="50457" x="10164763" y="3267075"/>
          <p14:tracePt t="50462" x="10175875" y="3257550"/>
          <p14:tracePt t="50465" x="10225088" y="3236913"/>
          <p14:tracePt t="50475" x="10306050" y="3217863"/>
          <p14:tracePt t="50480" x="10417175" y="3187700"/>
          <p14:tracePt t="50485" x="10487025" y="3187700"/>
          <p14:tracePt t="50496" x="10537825" y="3187700"/>
          <p14:tracePt t="50500" x="10567988" y="3187700"/>
          <p14:tracePt t="50512" x="10588625" y="3187700"/>
          <p14:tracePt t="50515" x="10618788" y="3197225"/>
          <p14:tracePt t="50525" x="10639425" y="3197225"/>
          <p14:tracePt t="50529" x="10639425" y="3206750"/>
          <p14:tracePt t="50540" x="10639425" y="3217863"/>
          <p14:tracePt t="50555" x="10639425" y="3227388"/>
          <p14:tracePt t="50565" x="10639425" y="3236913"/>
          <p14:tracePt t="50635" x="10628313" y="3236913"/>
          <p14:tracePt t="50640" x="10618788" y="3236913"/>
          <p14:tracePt t="50645" x="10609263" y="3236913"/>
          <p14:tracePt t="50655" x="10598150" y="3236913"/>
          <p14:tracePt t="50662" x="10548938" y="3236913"/>
          <p14:tracePt t="50670" x="10366375" y="3236913"/>
          <p14:tracePt t="50675" x="10285413" y="3248025"/>
          <p14:tracePt t="50685" x="10206038" y="3278188"/>
          <p14:tracePt t="50690" x="10134600" y="3297238"/>
          <p14:tracePt t="50700" x="10064750" y="3308350"/>
          <p14:tracePt t="50705" x="10023475" y="3308350"/>
          <p14:tracePt t="50714" x="9983788" y="3308350"/>
          <p14:tracePt t="50720" x="9953625" y="3308350"/>
          <p14:tracePt t="50725" x="9923463" y="3308350"/>
          <p14:tracePt t="50735" x="9902825" y="3308350"/>
          <p14:tracePt t="50740" x="9893300" y="3308350"/>
          <p14:tracePt t="50750" x="9872663" y="3308350"/>
          <p14:tracePt t="50755" x="9842500" y="3308350"/>
          <p14:tracePt t="50765" x="9812338" y="3308350"/>
          <p14:tracePt t="50770" x="9791700" y="3308350"/>
          <p14:tracePt t="50780" x="9761538" y="3308350"/>
          <p14:tracePt t="50785" x="9740900" y="3308350"/>
          <p14:tracePt t="50795" x="9680575" y="3308350"/>
          <p14:tracePt t="50800" x="9640888" y="3308350"/>
          <p14:tracePt t="50805" x="9569450" y="3308350"/>
          <p14:tracePt t="50815" x="9499600" y="3308350"/>
          <p14:tracePt t="50820" x="9469438" y="3317875"/>
          <p14:tracePt t="50830" x="9448800" y="3317875"/>
          <p14:tracePt t="50835" x="9418638" y="3317875"/>
          <p14:tracePt t="50846" x="9398000" y="3317875"/>
          <p14:tracePt t="50850" x="9378950" y="3327400"/>
          <p14:tracePt t="50862" x="9358313" y="3327400"/>
          <p14:tracePt t="50865" x="9337675" y="3327400"/>
          <p14:tracePt t="50875" x="9318625" y="3327400"/>
          <p14:tracePt t="50880" x="9307513" y="3327400"/>
          <p14:tracePt t="50897" x="9256713" y="3327400"/>
          <p14:tracePt t="50900" x="9226550" y="3327400"/>
          <p14:tracePt t="50913" x="9207500" y="3327400"/>
          <p14:tracePt t="50914" x="9186863" y="3327400"/>
          <p14:tracePt t="50930" x="9177338" y="3327400"/>
          <p14:tracePt t="50946" x="9166225" y="3327400"/>
          <p14:tracePt t="50955" x="9156700" y="3327400"/>
          <p14:tracePt t="50962" x="9147175" y="3327400"/>
          <p14:tracePt t="50975" x="9136063" y="3327400"/>
          <p14:tracePt t="50980" x="9126538" y="3327400"/>
          <p14:tracePt t="50995" x="9117013" y="3327400"/>
          <p14:tracePt t="51016" x="9105900" y="3327400"/>
          <p14:tracePt t="51026" x="9085263" y="3327400"/>
          <p14:tracePt t="51085" x="9075738" y="3327400"/>
          <p14:tracePt t="51105" x="9066213" y="3327400"/>
          <p14:tracePt t="51120" x="9055100" y="3317875"/>
          <p14:tracePt t="51125" x="9045575" y="3317875"/>
          <p14:tracePt t="51140" x="9036050" y="3308350"/>
          <p14:tracePt t="51165" x="9036050" y="3297238"/>
          <p14:tracePt t="51186" x="9036050" y="3278188"/>
          <p14:tracePt t="51206" x="9036050" y="3267075"/>
          <p14:tracePt t="51218" x="9036050" y="3257550"/>
          <p14:tracePt t="51223" x="9036050" y="3248025"/>
          <p14:tracePt t="51234" x="9036050" y="3236913"/>
          <p14:tracePt t="51236" x="9036050" y="3206750"/>
          <p14:tracePt t="51252" x="9036050" y="3187700"/>
          <p14:tracePt t="51267" x="9015413" y="3155950"/>
          <p14:tracePt t="51270" x="9015413" y="3146425"/>
          <p14:tracePt t="51281" x="9015413" y="3136900"/>
          <p14:tracePt t="51300" x="9005888" y="3136900"/>
          <p14:tracePt t="51315" x="9005888" y="3125788"/>
          <p14:tracePt t="51325" x="8994775" y="3116263"/>
          <p14:tracePt t="51332" x="8985250" y="3106738"/>
          <p14:tracePt t="51349" x="8975725" y="3095625"/>
          <p14:tracePt t="51351" x="8964613" y="3086100"/>
          <p14:tracePt t="51365" x="8955088" y="3076575"/>
          <p14:tracePt t="51375" x="8945563" y="3076575"/>
          <p14:tracePt t="51390" x="8934450" y="3076575"/>
          <p14:tracePt t="51420" x="8934450" y="3065463"/>
          <p14:tracePt t="51475" x="8934450" y="3055938"/>
          <p14:tracePt t="51486" x="8924925" y="3055938"/>
          <p14:tracePt t="52302" x="8763000" y="3106738"/>
          <p14:tracePt t="52309" x="8137525" y="3248025"/>
          <p14:tracePt t="52318" x="7754938" y="3338513"/>
          <p14:tracePt t="52321" x="7189788" y="3459163"/>
          <p14:tracePt t="52326" x="6918325" y="3519488"/>
          <p14:tracePt t="52335" x="6473825" y="3560763"/>
          <p14:tracePt t="52342" x="6362700" y="3590925"/>
          <p14:tracePt t="52350" x="6232525" y="3590925"/>
          <p14:tracePt t="52355" x="6070600" y="3560763"/>
          <p14:tracePt t="52367" x="6000750" y="3530600"/>
          <p14:tracePt t="52370" x="5940425" y="3498850"/>
          <p14:tracePt t="52382" x="5908675" y="3459163"/>
          <p14:tracePt t="52385" x="5859463" y="3429000"/>
          <p14:tracePt t="52390" x="5808663" y="3408363"/>
          <p14:tracePt t="52400" x="5757863" y="3389313"/>
          <p14:tracePt t="52405" x="5646738" y="3359150"/>
          <p14:tracePt t="52415" x="5556250" y="3348038"/>
          <p14:tracePt t="52420" x="5445125" y="3348038"/>
          <p14:tracePt t="52432" x="5364163" y="3348038"/>
          <p14:tracePt t="52435" x="5254625" y="3348038"/>
          <p14:tracePt t="52451" x="5011738" y="3348038"/>
          <p14:tracePt t="52461" x="4960938" y="3348038"/>
          <p14:tracePt t="52467" x="4911725" y="3348038"/>
          <p14:tracePt t="52470" x="4881563" y="3348038"/>
          <p14:tracePt t="52482" x="4840288" y="3348038"/>
          <p14:tracePt t="52485" x="4810125" y="3348038"/>
          <p14:tracePt t="52500" x="4759325" y="3348038"/>
          <p14:tracePt t="52511" x="4740275" y="3348038"/>
          <p14:tracePt t="52516" x="4699000" y="3348038"/>
          <p14:tracePt t="52525" x="4659313" y="3348038"/>
          <p14:tracePt t="52532" x="4587875" y="3359150"/>
          <p14:tracePt t="52540" x="4548188" y="3378200"/>
          <p14:tracePt t="52551" x="4467225" y="3389313"/>
          <p14:tracePt t="52560" x="4437063" y="3389313"/>
          <p14:tracePt t="52568" x="4416425" y="3389313"/>
          <p14:tracePt t="52575" x="4397375" y="3378200"/>
          <p14:tracePt t="52582" x="4346575" y="3368675"/>
          <p14:tracePt t="52590" x="4316413" y="3368675"/>
          <p14:tracePt t="52599" x="4275138" y="3368675"/>
          <p14:tracePt t="52605" x="4235450" y="3368675"/>
          <p14:tracePt t="52611" x="4195763" y="3368675"/>
          <p14:tracePt t="52620" x="4144963" y="3368675"/>
          <p14:tracePt t="52625" x="4073525" y="3389313"/>
          <p14:tracePt t="52632" x="4033838" y="3389313"/>
          <p14:tracePt t="52640" x="3962400" y="3389313"/>
          <p14:tracePt t="52650" x="3922713" y="3389313"/>
          <p14:tracePt t="52655" x="3892550" y="3378200"/>
          <p14:tracePt t="52661" x="3871913" y="3368675"/>
          <p14:tracePt t="52670" x="3841750" y="3359150"/>
          <p14:tracePt t="52675" x="3822700" y="3327400"/>
          <p14:tracePt t="52685" x="3811588" y="3317875"/>
          <p14:tracePt t="52690" x="3811588" y="3308350"/>
          <p14:tracePt t="52701" x="3802063" y="3308350"/>
          <p14:tracePt t="52862" x="3811588" y="3308350"/>
          <p14:tracePt t="52869" x="3822700" y="3317875"/>
          <p14:tracePt t="52871" x="3832225" y="3327400"/>
          <p14:tracePt t="52882" x="3841750" y="3327400"/>
          <p14:tracePt t="52888" x="3852863" y="3338513"/>
          <p14:tracePt t="52901" x="3871913" y="3348038"/>
          <p14:tracePt t="52910" x="3892550" y="3348038"/>
          <p14:tracePt t="52916" x="3913188" y="3348038"/>
          <p14:tracePt t="52925" x="3922713" y="3348038"/>
          <p14:tracePt t="52930" x="3932238" y="3348038"/>
          <p14:tracePt t="52940" x="3962400" y="3348038"/>
          <p14:tracePt t="52947" x="4024313" y="3338513"/>
          <p14:tracePt t="52950" x="4114800" y="3338513"/>
          <p14:tracePt t="52960" x="4154488" y="3338513"/>
          <p14:tracePt t="52965" x="4256088" y="3338513"/>
          <p14:tracePt t="52975" x="4295775" y="3338513"/>
          <p14:tracePt t="52980" x="4325938" y="3348038"/>
          <p14:tracePt t="52990" x="4367213" y="3378200"/>
          <p14:tracePt t="52997" x="4386263" y="3398838"/>
          <p14:tracePt t="53005" x="4397375" y="3398838"/>
          <p14:tracePt t="53010" x="4416425" y="3408363"/>
          <p14:tracePt t="53040" x="4437063" y="3408363"/>
          <p14:tracePt t="53060" x="4437063" y="3398838"/>
          <p14:tracePt t="53070" x="4446588" y="3378200"/>
          <p14:tracePt t="53125" x="4446588" y="3389313"/>
          <p14:tracePt t="53137" x="4446588" y="3398838"/>
          <p14:tracePt t="53153" x="4446588" y="3408363"/>
          <p14:tracePt t="53241" x="4467225" y="3408363"/>
          <p14:tracePt t="53251" x="4518025" y="3408363"/>
          <p14:tracePt t="53262" x="4629150" y="3429000"/>
          <p14:tracePt t="53271" x="4900613" y="3459163"/>
          <p14:tracePt t="53286" x="5354638" y="3459163"/>
          <p14:tracePt t="53302" x="5788025" y="3459163"/>
          <p14:tracePt t="53312" x="6040438" y="3459163"/>
          <p14:tracePt t="53318" x="6161088" y="3459163"/>
          <p14:tracePt t="53321" x="6283325" y="3459163"/>
          <p14:tracePt t="53335" x="6443663" y="3459163"/>
          <p14:tracePt t="53342" x="6564313" y="3459163"/>
          <p14:tracePt t="53352" x="6716713" y="3459163"/>
          <p14:tracePt t="53361" x="6786563" y="3459163"/>
          <p14:tracePt t="53369" x="6897688" y="3459163"/>
          <p14:tracePt t="53376" x="6999288" y="3459163"/>
          <p14:tracePt t="53386" x="7089775" y="3459163"/>
          <p14:tracePt t="53392" x="7119938" y="3459163"/>
          <p14:tracePt t="53403" x="7280275" y="3449638"/>
          <p14:tracePt t="53412" x="7402513" y="3449638"/>
          <p14:tracePt t="53422" x="7543800" y="3438525"/>
          <p14:tracePt t="53426" x="7643813" y="3408363"/>
          <p14:tracePt t="53435" x="7715250" y="3398838"/>
          <p14:tracePt t="53440" x="7835900" y="3398838"/>
          <p14:tracePt t="53449" x="8077200" y="3389313"/>
          <p14:tracePt t="53455" x="8118475" y="3389313"/>
          <p14:tracePt t="53460" x="8229600" y="3378200"/>
          <p14:tracePt t="53472" x="8299450" y="3378200"/>
          <p14:tracePt t="53475" x="8389938" y="3378200"/>
          <p14:tracePt t="53483" x="8510588" y="3378200"/>
          <p14:tracePt t="53490" x="8582025" y="3378200"/>
          <p14:tracePt t="53500" x="8642350" y="3378200"/>
          <p14:tracePt t="53505" x="8682038" y="3368675"/>
          <p14:tracePt t="53510" x="8723313" y="3368675"/>
          <p14:tracePt t="53520" x="8742363" y="3368675"/>
          <p14:tracePt t="53525" x="8753475" y="3368675"/>
          <p14:tracePt t="53535" x="8763000" y="3368675"/>
          <p14:tracePt t="53541" x="8793163" y="3359150"/>
          <p14:tracePt t="53560" x="8804275" y="3359150"/>
          <p14:tracePt t="53582" x="8823325" y="3359150"/>
          <p14:tracePt t="53588" x="8834438" y="3359150"/>
          <p14:tracePt t="53591" x="8874125" y="3359150"/>
          <p14:tracePt t="53602" x="8904288" y="3359150"/>
          <p14:tracePt t="53606" x="8945563" y="3348038"/>
          <p14:tracePt t="53616" x="8994775" y="3338513"/>
          <p14:tracePt t="53620" x="9075738" y="3317875"/>
          <p14:tracePt t="53632" x="9166225" y="3287713"/>
          <p14:tracePt t="53921" x="9177338" y="3267075"/>
          <p14:tracePt t="53929" x="9186863" y="3257550"/>
          <p14:tracePt t="53939" x="9186863" y="3236913"/>
          <p14:tracePt t="53943" x="9196388" y="3217863"/>
          <p14:tracePt t="53952" x="9207500" y="3187700"/>
          <p14:tracePt t="53958" x="9207500" y="3176588"/>
          <p14:tracePt t="53962" x="9207500" y="3167063"/>
          <p14:tracePt t="53972" x="9207500" y="3155950"/>
          <p14:tracePt t="54191" x="9207500" y="3176588"/>
          <p14:tracePt t="54217" x="9207500" y="3187700"/>
          <p14:tracePt t="54276" x="9207500" y="3197225"/>
          <p14:tracePt t="54291" x="9217025" y="3206750"/>
          <p14:tracePt t="54299" x="9226550" y="3217863"/>
          <p14:tracePt t="54312" x="9237663" y="3227388"/>
          <p14:tracePt t="54325" x="9247188" y="3227388"/>
          <p14:tracePt t="54340" x="9256713" y="3227388"/>
          <p14:tracePt t="54350" x="9267825" y="3227388"/>
          <p14:tracePt t="54355" x="9277350" y="3227388"/>
          <p14:tracePt t="54360" x="9288463" y="3227388"/>
          <p14:tracePt t="54370" x="9318625" y="3217863"/>
          <p14:tracePt t="54375" x="9378950" y="3197225"/>
          <p14:tracePt t="54385" x="9428163" y="3176588"/>
          <p14:tracePt t="54390" x="9490075" y="3167063"/>
          <p14:tracePt t="54400" x="9509125" y="3167063"/>
          <p14:tracePt t="54430" x="9509125" y="3176588"/>
          <p14:tracePt t="54440" x="9509125" y="3187700"/>
          <p14:tracePt t="54516" x="9529763" y="3176588"/>
          <p14:tracePt t="54612" x="9520238" y="3176588"/>
          <p14:tracePt t="54656" x="9509125" y="3176588"/>
          <p14:tracePt t="54676" x="9509125" y="3187700"/>
          <p14:tracePt t="54685" x="9499600" y="3187700"/>
          <p14:tracePt t="54692" x="9499600" y="3197225"/>
          <p14:tracePt t="54703" x="9499600" y="3206750"/>
          <p14:tracePt t="54712" x="9499600" y="3217863"/>
          <p14:tracePt t="54721" x="9490075" y="3217863"/>
          <p14:tracePt t="54771" x="9478963" y="3217863"/>
          <p14:tracePt t="55047" x="9490075" y="3217863"/>
          <p14:tracePt t="55053" x="9499600" y="3217863"/>
          <p14:tracePt t="55071" x="9509125" y="3217863"/>
          <p14:tracePt t="55077" x="9529763" y="3206750"/>
          <p14:tracePt t="55087" x="9550400" y="3197225"/>
          <p14:tracePt t="55091" x="9631363" y="3187700"/>
          <p14:tracePt t="55098" x="9671050" y="3187700"/>
          <p14:tracePt t="55106" x="9740900" y="3187700"/>
          <p14:tracePt t="55111" x="9842500" y="3217863"/>
          <p14:tracePt t="55120" x="9942513" y="3257550"/>
          <p14:tracePt t="55125" x="10034588" y="3287713"/>
          <p14:tracePt t="55134" x="10083800" y="3317875"/>
          <p14:tracePt t="55140" x="10113963" y="3327400"/>
          <p14:tracePt t="55151" x="10134600" y="3348038"/>
          <p14:tracePt t="55155" x="10144125" y="3348038"/>
          <p14:tracePt t="55161" x="10144125" y="3359150"/>
          <p14:tracePt t="55185" x="10155238" y="3359150"/>
          <p14:tracePt t="55220" x="10175875" y="3338513"/>
          <p14:tracePt t="55232" x="10206038" y="3308350"/>
          <p14:tracePt t="55236" x="10306050" y="3267075"/>
          <p14:tracePt t="55241" x="10356850" y="3257550"/>
          <p14:tracePt t="55251" x="10477500" y="3257550"/>
          <p14:tracePt t="55255" x="10548938" y="3267075"/>
          <p14:tracePt t="55268" x="10618788" y="3287713"/>
          <p14:tracePt t="55270" x="10658475" y="3317875"/>
          <p14:tracePt t="55285" x="10699750" y="3348038"/>
          <p14:tracePt t="55290" x="10720388" y="3359150"/>
          <p14:tracePt t="55302" x="10720388" y="3368675"/>
          <p14:tracePt t="55310" x="10720388" y="3378200"/>
          <p14:tracePt t="55317" x="10720388" y="3389313"/>
          <p14:tracePt t="55335" x="10720388" y="3398838"/>
          <p14:tracePt t="55365" x="10720388" y="3389313"/>
          <p14:tracePt t="55371" x="10720388" y="3368675"/>
          <p14:tracePt t="55384" x="10720388" y="3359150"/>
          <p14:tracePt t="55425" x="10729913" y="3348038"/>
          <p14:tracePt t="55432" x="10739438" y="3348038"/>
          <p14:tracePt t="55446" x="10750550" y="3348038"/>
          <p14:tracePt t="55452" x="10769600" y="3348038"/>
          <p14:tracePt t="55470" x="10780713" y="3348038"/>
          <p14:tracePt t="55486" x="10790238" y="3348038"/>
          <p14:tracePt t="55510" x="10799763" y="3348038"/>
          <p14:tracePt t="55540" x="10820400" y="3348038"/>
          <p14:tracePt t="55550" x="10829925" y="3338513"/>
          <p14:tracePt t="55556" x="10860088" y="3338513"/>
          <p14:tracePt t="55561" x="10891838" y="3327400"/>
          <p14:tracePt t="55570" x="10910888" y="3327400"/>
          <p14:tracePt t="55576" x="10922000" y="3327400"/>
          <p14:tracePt t="55585" x="10931525" y="3327400"/>
          <p14:tracePt t="55602" x="10941050" y="3327400"/>
          <p14:tracePt t="55610" x="10941050" y="3338513"/>
          <p14:tracePt t="55631" x="10941050" y="3348038"/>
          <p14:tracePt t="55636" x="10941050" y="3359150"/>
          <p14:tracePt t="55766" x="10931525" y="3359150"/>
          <p14:tracePt t="55783" x="10922000" y="3359150"/>
          <p14:tracePt t="55792" x="10910888" y="3368675"/>
          <p14:tracePt t="55801" x="10860088" y="3389313"/>
          <p14:tracePt t="55811" x="10841038" y="3389313"/>
          <p14:tracePt t="55821" x="10780713" y="3389313"/>
          <p14:tracePt t="55826" x="10709275" y="3389313"/>
          <p14:tracePt t="55833" x="10609263" y="3389313"/>
          <p14:tracePt t="55840" x="10467975" y="3389313"/>
          <p14:tracePt t="55846" x="10266363" y="3389313"/>
          <p14:tracePt t="55851" x="10164763" y="3389313"/>
          <p14:tracePt t="55860" x="10053638" y="3389313"/>
          <p14:tracePt t="55870" x="9863138" y="3398838"/>
          <p14:tracePt t="55875" x="9740900" y="3398838"/>
          <p14:tracePt t="55884" x="9661525" y="3398838"/>
          <p14:tracePt t="55890" x="9559925" y="3398838"/>
          <p14:tracePt t="55895" x="9448800" y="3398838"/>
          <p14:tracePt t="55905" x="9328150" y="3398838"/>
          <p14:tracePt t="55910" x="9166225" y="3408363"/>
          <p14:tracePt t="55920" x="9045575" y="3408363"/>
          <p14:tracePt t="55925" x="8774113" y="3438525"/>
          <p14:tracePt t="55934" x="8572500" y="3468688"/>
          <p14:tracePt t="55940" x="8329613" y="3509963"/>
          <p14:tracePt t="55951" x="8088313" y="3560763"/>
          <p14:tracePt t="55955" x="7824788" y="3590925"/>
          <p14:tracePt t="55960" x="7704138" y="3621088"/>
          <p14:tracePt t="55970" x="7573963" y="3640138"/>
          <p14:tracePt t="55975" x="7462838" y="3651250"/>
          <p14:tracePt t="55986" x="7391400" y="3660775"/>
          <p14:tracePt t="55990" x="7310438" y="3670300"/>
          <p14:tracePt t="56002" x="7240588" y="3681413"/>
          <p14:tracePt t="56005" x="7159625" y="3690938"/>
          <p14:tracePt t="56010" x="7038975" y="3702050"/>
          <p14:tracePt t="56021" x="6927850" y="3732213"/>
          <p14:tracePt t="56035" x="6665913" y="3781425"/>
          <p14:tracePt t="56040" x="6534150" y="3792538"/>
          <p14:tracePt t="56051" x="6434138" y="3792538"/>
          <p14:tracePt t="56055" x="6362700" y="3792538"/>
          <p14:tracePt t="56067" x="6292850" y="3771900"/>
          <p14:tracePt t="56070" x="6251575" y="3741738"/>
          <p14:tracePt t="56085" x="6191250" y="3681413"/>
          <p14:tracePt t="56090" x="6181725" y="3651250"/>
          <p14:tracePt t="56101" x="6181725" y="3630613"/>
          <p14:tracePt t="56104" x="6181725" y="3621088"/>
          <p14:tracePt t="56116" x="6251575" y="3579813"/>
          <p14:tracePt t="56326" x="6142038" y="3600450"/>
          <p14:tracePt t="56335" x="5768975" y="3640138"/>
          <p14:tracePt t="56343" x="5567363" y="3660775"/>
          <p14:tracePt t="56346" x="5264150" y="3732213"/>
          <p14:tracePt t="56356" x="4819650" y="3751263"/>
          <p14:tracePt t="56361" x="4689475" y="3762375"/>
          <p14:tracePt t="56370" x="4325938" y="3762375"/>
          <p14:tracePt t="56376" x="4064000" y="3792538"/>
          <p14:tracePt t="56387" x="3932238" y="3792538"/>
          <p14:tracePt t="56392" x="3570288" y="3802063"/>
          <p14:tracePt t="56404" x="3459163" y="3811588"/>
          <p14:tracePt t="56406" x="3338513" y="3852863"/>
          <p14:tracePt t="56410" x="3176588" y="3852863"/>
          <p14:tracePt t="56421" x="3035300" y="3873500"/>
          <p14:tracePt t="56425" x="2954338" y="3883025"/>
          <p14:tracePt t="56436" x="2873375" y="3892550"/>
          <p14:tracePt t="56440" x="2794000" y="3892550"/>
          <p14:tracePt t="56452" x="2722563" y="3892550"/>
          <p14:tracePt t="56455" x="2652713" y="3892550"/>
          <p14:tracePt t="56468" x="2601913" y="3892550"/>
          <p14:tracePt t="56470" x="2571750" y="3892550"/>
          <p14:tracePt t="56485" x="2530475" y="3892550"/>
          <p14:tracePt t="56490" x="2520950" y="3892550"/>
          <p14:tracePt t="56502" x="2511425" y="3892550"/>
          <p14:tracePt t="56518" x="2500313" y="3892550"/>
          <p14:tracePt t="56532" x="2470150" y="3892550"/>
          <p14:tracePt t="56536" x="2451100" y="3892550"/>
          <p14:tracePt t="56545" x="2420938" y="3892550"/>
          <p14:tracePt t="56552" x="2359025" y="3892550"/>
          <p14:tracePt t="56560" x="2289175" y="3903663"/>
          <p14:tracePt t="56568" x="2249488" y="3913188"/>
          <p14:tracePt t="56570" x="2219325" y="3913188"/>
          <p14:tracePt t="56585" x="2187575" y="3922713"/>
          <p14:tracePt t="56595" x="2178050" y="3933825"/>
          <p14:tracePt t="56603" x="2178050" y="3943350"/>
          <p14:tracePt t="56610" x="2178050" y="3952875"/>
          <p14:tracePt t="56619" x="2168525" y="3952875"/>
          <p14:tracePt t="56625" x="2168525" y="3963988"/>
          <p14:tracePt t="56640" x="2157413" y="3973513"/>
          <p14:tracePt t="56645" x="2157413" y="3983038"/>
          <p14:tracePt t="56652" x="2147888" y="3983038"/>
          <p14:tracePt t="56660" x="2127250" y="4003675"/>
          <p14:tracePt t="56669" x="2108200" y="4033838"/>
          <p14:tracePt t="56675" x="2027238" y="4094163"/>
          <p14:tracePt t="56684" x="1916113" y="4165600"/>
          <p14:tracePt t="56690" x="1855788" y="4195763"/>
          <p14:tracePt t="56695" x="1784350" y="4225925"/>
          <p14:tracePt t="56705" x="1724025" y="4235450"/>
          <p14:tracePt t="56710" x="1693863" y="4246563"/>
          <p14:tracePt t="56720" x="1673225" y="4246563"/>
          <p14:tracePt t="56725" x="1643063" y="4246563"/>
          <p14:tracePt t="56731" x="1624013" y="4246563"/>
          <p14:tracePt t="56740" x="1603375" y="4246563"/>
          <p14:tracePt t="56745" x="1563688" y="4246563"/>
          <p14:tracePt t="56755" x="1522413" y="4246563"/>
          <p14:tracePt t="56760" x="1471613" y="4235450"/>
          <p14:tracePt t="56770" x="1431925" y="4205288"/>
          <p14:tracePt t="56775" x="1371600" y="4184650"/>
          <p14:tracePt t="56785" x="1311275" y="4165600"/>
          <p14:tracePt t="56790" x="1290638" y="4165600"/>
          <p14:tracePt t="56803" x="1270000" y="4154488"/>
          <p14:tracePt t="56806" x="1239838" y="4144963"/>
          <p14:tracePt t="56810" x="1220788" y="4144963"/>
          <p14:tracePt t="56831" x="1209675" y="4144963"/>
          <p14:tracePt t="56840" x="1209675" y="4154488"/>
          <p14:tracePt t="56855" x="1209675" y="4165600"/>
          <p14:tracePt t="56870" x="1209675" y="4175125"/>
          <p14:tracePt t="56887" x="1209675" y="4195763"/>
          <p14:tracePt t="57011" x="1209675" y="4205288"/>
          <p14:tracePt t="57021" x="1209675" y="4216400"/>
          <p14:tracePt t="57033" x="1209675" y="4225925"/>
          <p14:tracePt t="57040" x="1209675" y="4246563"/>
          <p14:tracePt t="57045" x="1209675" y="4276725"/>
          <p14:tracePt t="57052" x="1209675" y="4295775"/>
          <p14:tracePt t="57060" x="1209675" y="4306888"/>
          <p14:tracePt t="57069" x="1209675" y="4325938"/>
          <p14:tracePt t="57075" x="1209675" y="4337050"/>
          <p14:tracePt t="57085" x="1209675" y="4356100"/>
          <p14:tracePt t="57090" x="1209675" y="4367213"/>
          <p14:tracePt t="57095" x="1200150" y="4376738"/>
          <p14:tracePt t="57110" x="1200150" y="4397375"/>
          <p14:tracePt t="57121" x="1200150" y="4406900"/>
          <p14:tracePt t="57130" x="1200150" y="4418013"/>
          <p14:tracePt t="57145" x="1200150" y="4427538"/>
          <p14:tracePt t="57160" x="1200150" y="4437063"/>
          <p14:tracePt t="57170" x="1200150" y="4448175"/>
          <p14:tracePt t="57185" x="1200150" y="4457700"/>
          <p14:tracePt t="57190" x="1200150" y="4467225"/>
          <p14:tracePt t="57205" x="1200150" y="4478338"/>
          <p14:tracePt t="57332" x="1200150" y="4487863"/>
          <p14:tracePt t="57737" x="1220788" y="4487863"/>
          <p14:tracePt t="57743" x="1250950" y="4487863"/>
          <p14:tracePt t="57753" x="1281113" y="4487863"/>
          <p14:tracePt t="57762" x="1341438" y="4478338"/>
          <p14:tracePt t="57772" x="1492250" y="4478338"/>
          <p14:tracePt t="57782" x="1552575" y="4478338"/>
          <p14:tracePt t="57789" x="1603375" y="4478338"/>
          <p14:tracePt t="57796" x="1633538" y="4478338"/>
          <p14:tracePt t="57806" x="1654175" y="4487863"/>
          <p14:tracePt t="57811" x="1693863" y="4487863"/>
          <p14:tracePt t="57823" x="1714500" y="4487863"/>
          <p14:tracePt t="57832" x="1724025" y="4487863"/>
          <p14:tracePt t="57846" x="1735138" y="4487863"/>
          <p14:tracePt t="57882" x="1754188" y="4487863"/>
          <p14:tracePt t="57893" x="1774825" y="4487863"/>
          <p14:tracePt t="57901" x="1844675" y="4487863"/>
          <p14:tracePt t="57912" x="1885950" y="4487863"/>
          <p14:tracePt t="57923" x="1936750" y="4487863"/>
          <p14:tracePt t="57926" x="1966913" y="4487863"/>
          <p14:tracePt t="57932" x="1997075" y="4497388"/>
          <p14:tracePt t="57941" x="2016125" y="4497388"/>
          <p14:tracePt t="57946" x="2036763" y="4508500"/>
          <p14:tracePt t="57956" x="2066925" y="4518025"/>
          <p14:tracePt t="57961" x="2087563" y="4538663"/>
          <p14:tracePt t="57972" x="2097088" y="4548188"/>
          <p14:tracePt t="57976" x="2108200" y="4548188"/>
          <p14:tracePt t="57981" x="2127250" y="4559300"/>
          <p14:tracePt t="57990" x="2138363" y="4568825"/>
          <p14:tracePt t="58003" x="2147888" y="4568825"/>
          <p14:tracePt t="58006" x="2157413" y="4568825"/>
          <p14:tracePt t="58010" x="2168525" y="4568825"/>
          <p14:tracePt t="58021" x="2178050" y="4568825"/>
          <p14:tracePt t="58025" x="2208213" y="4568825"/>
          <p14:tracePt t="58037" x="2238375" y="4568825"/>
          <p14:tracePt t="58040" x="2259013" y="4568825"/>
          <p14:tracePt t="58054" x="2279650" y="4568825"/>
          <p14:tracePt t="58055" x="2289175" y="4568825"/>
          <p14:tracePt t="58060" x="2298700" y="4568825"/>
          <p14:tracePt t="58080" x="2309813" y="4568825"/>
          <p14:tracePt t="58116" x="2319338" y="4568825"/>
          <p14:tracePt t="58217" x="2319338" y="4578350"/>
          <p14:tracePt t="58361" x="2339975" y="4568825"/>
          <p14:tracePt t="58372" x="2359025" y="4568825"/>
          <p14:tracePt t="58377" x="2390775" y="4559300"/>
          <p14:tracePt t="58381" x="2451100" y="4559300"/>
          <p14:tracePt t="58390" x="2520950" y="4559300"/>
          <p14:tracePt t="58395" x="2571750" y="4559300"/>
          <p14:tracePt t="58405" x="2662238" y="4559300"/>
          <p14:tracePt t="58410" x="2722563" y="4559300"/>
          <p14:tracePt t="58421" x="2763838" y="4559300"/>
          <p14:tracePt t="58425" x="2833688" y="4559300"/>
          <p14:tracePt t="58436" x="2894013" y="4559300"/>
          <p14:tracePt t="58440" x="2954338" y="4559300"/>
          <p14:tracePt t="58455" x="3065463" y="4559300"/>
          <p14:tracePt t="58460" x="3116263" y="4559300"/>
          <p14:tracePt t="58470" x="3167063" y="4548188"/>
          <p14:tracePt t="58475" x="3216275" y="4548188"/>
          <p14:tracePt t="58487" x="3278188" y="4518025"/>
          <p14:tracePt t="58490" x="3327400" y="4497388"/>
          <p14:tracePt t="58503" x="3338513" y="4487863"/>
          <p14:tracePt t="58505" x="3357563" y="4487863"/>
          <p14:tracePt t="58519" x="3368675" y="4487863"/>
          <p14:tracePt t="58520" x="3378200" y="4487863"/>
          <p14:tracePt t="58530" x="3387725" y="4487863"/>
          <p14:tracePt t="58550" x="3387725" y="4497388"/>
          <p14:tracePt t="58556" x="3387725" y="4508500"/>
          <p14:tracePt t="58570" x="3398838" y="4518025"/>
          <p14:tracePt t="58661" x="3398838" y="4527550"/>
          <p14:tracePt t="58701" x="3398838" y="4538663"/>
          <p14:tracePt t="58746" x="3398838" y="4548188"/>
          <p14:tracePt t="58842" x="3408363" y="4578350"/>
          <p14:tracePt t="74395" x="3417888" y="4568825"/>
          <p14:tracePt t="74403" x="3438525" y="4548188"/>
          <p14:tracePt t="74413" x="3498850" y="4508500"/>
          <p14:tracePt t="74419" x="3540125" y="4487863"/>
          <p14:tracePt t="74427" x="3559175" y="4478338"/>
          <p14:tracePt t="74431" x="3589338" y="4467225"/>
          <p14:tracePt t="74440" x="3600450" y="4457700"/>
          <p14:tracePt t="74449" x="3619500" y="4448175"/>
          <p14:tracePt t="74451" x="3630613" y="4448175"/>
          <p14:tracePt t="74462" x="3651250" y="4427538"/>
          <p14:tracePt t="74470" x="3651250" y="4418013"/>
          <p14:tracePt t="74475" x="3651250" y="4406900"/>
          <p14:tracePt t="74482" x="3670300" y="4387850"/>
          <p14:tracePt t="74490" x="3670300" y="4367213"/>
          <p14:tracePt t="74499" x="3681413" y="4346575"/>
          <p14:tracePt t="74505" x="3690938" y="4337050"/>
          <p14:tracePt t="74511" x="3690938" y="4316413"/>
          <p14:tracePt t="74520" x="3700463" y="4295775"/>
          <p14:tracePt t="74525" x="3721100" y="4276725"/>
          <p14:tracePt t="74533" x="3730625" y="4256088"/>
          <p14:tracePt t="74540" x="3751263" y="4235450"/>
          <p14:tracePt t="74550" x="3751263" y="4225925"/>
          <p14:tracePt t="74555" x="3751263" y="4216400"/>
          <p14:tracePt t="74590" x="3751263" y="4195763"/>
          <p14:tracePt t="74605" x="3751263" y="4184650"/>
          <p14:tracePt t="74620" x="3751263" y="4175125"/>
          <p14:tracePt t="74631" x="3751263" y="4165600"/>
          <p14:tracePt t="74635" x="3741738" y="4144963"/>
          <p14:tracePt t="74640" x="3730625" y="4114800"/>
          <p14:tracePt t="74651" x="3721100" y="4094163"/>
          <p14:tracePt t="74655" x="3721100" y="4084638"/>
          <p14:tracePt t="74665" x="3711575" y="4044950"/>
          <p14:tracePt t="74671" x="3700463" y="4013200"/>
          <p14:tracePt t="74682" x="3690938" y="3983038"/>
          <p14:tracePt t="74686" x="3681413" y="3963988"/>
          <p14:tracePt t="74702" x="3670300" y="3943350"/>
          <p14:tracePt t="74705" x="3640138" y="3943350"/>
          <p14:tracePt t="74716" x="3630613" y="3933825"/>
          <p14:tracePt t="74720" x="3609975" y="3922713"/>
          <p14:tracePt t="74733" x="3589338" y="3922713"/>
          <p14:tracePt t="74735" x="3559175" y="3922713"/>
          <p14:tracePt t="74749" x="3529013" y="3922713"/>
          <p14:tracePt t="74751" x="3498850" y="3922713"/>
          <p14:tracePt t="74761" x="3479800" y="3922713"/>
          <p14:tracePt t="74765" x="3449638" y="3922713"/>
          <p14:tracePt t="74772" x="3438525" y="3922713"/>
          <p14:tracePt t="74782" x="3429000" y="3913188"/>
          <p14:tracePt t="74787" x="3408363" y="3903663"/>
          <p14:tracePt t="74800" x="3398838" y="3903663"/>
          <p14:tracePt t="74802" x="3387725" y="3883025"/>
          <p14:tracePt t="74810" x="3357563" y="3873500"/>
          <p14:tracePt t="74815" x="3348038" y="3873500"/>
          <p14:tracePt t="74825" x="3327400" y="3873500"/>
          <p14:tracePt t="74834" x="3317875" y="3862388"/>
          <p14:tracePt t="74840" x="3297238" y="3862388"/>
          <p14:tracePt t="74850" x="3278188" y="3862388"/>
          <p14:tracePt t="74861" x="3267075" y="3862388"/>
          <p14:tracePt t="74884" x="3246438" y="3862388"/>
          <p14:tracePt t="74890" x="3236913" y="3862388"/>
          <p14:tracePt t="74900" x="3206750" y="3862388"/>
          <p14:tracePt t="74905" x="3186113" y="3862388"/>
          <p14:tracePt t="74910" x="3155950" y="3862388"/>
          <p14:tracePt t="74920" x="3136900" y="3852863"/>
          <p14:tracePt t="74925" x="3125788" y="3852863"/>
          <p14:tracePt t="74933" x="3106738" y="3852863"/>
          <p14:tracePt t="74940" x="3086100" y="3852863"/>
          <p14:tracePt t="74955" x="3074988" y="3852863"/>
          <p14:tracePt t="74972" x="3065463" y="3852863"/>
          <p14:tracePt t="74986" x="3055938" y="3852863"/>
          <p14:tracePt t="75005" x="3044825" y="3852863"/>
          <p14:tracePt t="75020" x="3035300" y="3852863"/>
          <p14:tracePt t="75025" x="3005138" y="3873500"/>
          <p14:tracePt t="75035" x="2974975" y="3892550"/>
          <p14:tracePt t="75040" x="2914650" y="3933825"/>
          <p14:tracePt t="75051" x="2884488" y="3943350"/>
          <p14:tracePt t="75055" x="2843213" y="3963988"/>
          <p14:tracePt t="75066" x="2824163" y="3973513"/>
          <p14:tracePt t="75072" x="2803525" y="3983038"/>
          <p14:tracePt t="75082" x="2794000" y="3994150"/>
          <p14:tracePt t="75087" x="2782888" y="3994150"/>
          <p14:tracePt t="75101" x="2773363" y="3994150"/>
          <p14:tracePt t="75135" x="2763838" y="4003675"/>
          <p14:tracePt t="75147" x="2752725" y="4024313"/>
          <p14:tracePt t="75151" x="2743200" y="4054475"/>
          <p14:tracePt t="75161" x="2743200" y="4084638"/>
          <p14:tracePt t="75166" x="2732088" y="4105275"/>
          <p14:tracePt t="75172" x="2722563" y="4114800"/>
          <p14:tracePt t="75182" x="2713038" y="4135438"/>
          <p14:tracePt t="75185" x="2701925" y="4144963"/>
          <p14:tracePt t="75200" x="2692400" y="4165600"/>
          <p14:tracePt t="75210" x="2682875" y="4184650"/>
          <p14:tracePt t="75216" x="2682875" y="4216400"/>
          <p14:tracePt t="75225" x="2671763" y="4246563"/>
          <p14:tracePt t="75233" x="2662238" y="4256088"/>
          <p14:tracePt t="75240" x="2662238" y="4265613"/>
          <p14:tracePt t="75252" x="2652713" y="4295775"/>
          <p14:tracePt t="75260" x="2652713" y="4306888"/>
          <p14:tracePt t="75275" x="2652713" y="4316413"/>
          <p14:tracePt t="75290" x="2652713" y="4337050"/>
          <p14:tracePt t="75300" x="2652713" y="4356100"/>
          <p14:tracePt t="75305" x="2652713" y="4387850"/>
          <p14:tracePt t="75310" x="2652713" y="4406900"/>
          <p14:tracePt t="75321" x="2652713" y="4427538"/>
          <p14:tracePt t="75325" x="2652713" y="4487863"/>
          <p14:tracePt t="75332" x="2662238" y="4548188"/>
          <p14:tracePt t="75340" x="2671763" y="4598988"/>
          <p14:tracePt t="75352" x="2682875" y="4659313"/>
          <p14:tracePt t="75355" x="2692400" y="4699000"/>
          <p14:tracePt t="75360" x="2692400" y="4770438"/>
          <p14:tracePt t="75370" x="2692400" y="4810125"/>
          <p14:tracePt t="75375" x="2701925" y="4830763"/>
          <p14:tracePt t="75385" x="2701925" y="4860925"/>
          <p14:tracePt t="75401" x="2701925" y="4870450"/>
          <p14:tracePt t="75410" x="2713038" y="4891088"/>
          <p14:tracePt t="75465" x="2732088" y="4891088"/>
          <p14:tracePt t="75471" x="2743200" y="4891088"/>
          <p14:tracePt t="75481" x="2763838" y="4902200"/>
          <p14:tracePt t="75486" x="2773363" y="4911725"/>
          <p14:tracePt t="75490" x="2803525" y="4932363"/>
          <p14:tracePt t="75500" x="2833688" y="4962525"/>
          <p14:tracePt t="75505" x="2854325" y="4992688"/>
          <p14:tracePt t="75517" x="2873375" y="5002213"/>
          <p14:tracePt t="75521" x="2903538" y="5022850"/>
          <p14:tracePt t="75533" x="2914650" y="5041900"/>
          <p14:tracePt t="75537" x="2935288" y="5053013"/>
          <p14:tracePt t="75551" x="2944813" y="5053013"/>
          <p14:tracePt t="75560" x="2954338" y="5053013"/>
          <p14:tracePt t="75566" x="2965450" y="5053013"/>
          <p14:tracePt t="75583" x="2974975" y="5053013"/>
          <p14:tracePt t="75585" x="2984500" y="5053013"/>
          <p14:tracePt t="75600" x="3025775" y="5032375"/>
          <p14:tracePt t="75611" x="3035300" y="5032375"/>
          <p14:tracePt t="75616" x="3044825" y="5032375"/>
          <p14:tracePt t="75625" x="3065463" y="5032375"/>
          <p14:tracePt t="75633" x="3074988" y="5022850"/>
          <p14:tracePt t="75641" x="3106738" y="5011738"/>
          <p14:tracePt t="75653" x="3146425" y="5002213"/>
          <p14:tracePt t="75660" x="3176588" y="4992688"/>
          <p14:tracePt t="75666" x="3186113" y="4992688"/>
          <p14:tracePt t="75676" x="3197225" y="4992688"/>
          <p14:tracePt t="75683" x="3216275" y="4981575"/>
          <p14:tracePt t="75700" x="3227388" y="4972050"/>
          <p14:tracePt t="75705" x="3236913" y="4972050"/>
          <p14:tracePt t="75721" x="3246438" y="4962525"/>
          <p14:tracePt t="75725" x="3257550" y="4951413"/>
          <p14:tracePt t="75733" x="3278188" y="4921250"/>
          <p14:tracePt t="75741" x="3317875" y="4860925"/>
          <p14:tracePt t="75750" x="3368675" y="4770438"/>
          <p14:tracePt t="75755" x="3408363" y="4679950"/>
          <p14:tracePt t="75760" x="3449638" y="4608513"/>
          <p14:tracePt t="75770" x="3519488" y="4497388"/>
          <p14:tracePt t="75776" x="3559175" y="4397375"/>
          <p14:tracePt t="75786" x="3589338" y="4337050"/>
          <p14:tracePt t="75790" x="3630613" y="4295775"/>
          <p14:tracePt t="75801" x="3630613" y="4286250"/>
          <p14:tracePt t="75806" x="3630613" y="4276725"/>
          <p14:tracePt t="75871" x="3630613" y="4246563"/>
          <p14:tracePt t="75882" x="3630613" y="4216400"/>
          <p14:tracePt t="75891" x="3600450" y="4144963"/>
          <p14:tracePt t="75902" x="3600450" y="3994150"/>
          <p14:tracePt t="75906" x="3600450" y="3832225"/>
          <p14:tracePt t="75916" x="3589338" y="3771900"/>
          <p14:tracePt t="75921" x="3570288" y="3732213"/>
          <p14:tracePt t="75933" x="3559175" y="3711575"/>
          <p14:tracePt t="75935" x="3549650" y="3711575"/>
          <p14:tracePt t="75950" x="3540125" y="3711575"/>
          <p14:tracePt t="75955" x="3529013" y="3711575"/>
          <p14:tracePt t="75970" x="3519488" y="3711575"/>
          <p14:tracePt t="75996" x="3509963" y="3711575"/>
          <p14:tracePt t="76010" x="3498850" y="3711575"/>
          <p14:tracePt t="76016" x="3479800" y="3702050"/>
          <p14:tracePt t="76025" x="3459163" y="3702050"/>
          <p14:tracePt t="76033" x="3429000" y="3690938"/>
          <p14:tracePt t="76035" x="3357563" y="3681413"/>
          <p14:tracePt t="76049" x="3317875" y="3681413"/>
          <p14:tracePt t="76050" x="3287713" y="3681413"/>
          <p14:tracePt t="76060" x="3246438" y="3660775"/>
          <p14:tracePt t="76066" x="3216275" y="3660775"/>
          <p14:tracePt t="76075" x="3197225" y="3660775"/>
          <p14:tracePt t="76083" x="3186113" y="3660775"/>
          <p14:tracePt t="76091" x="3176588" y="3660775"/>
          <p14:tracePt t="76106" x="3167063" y="3660775"/>
          <p14:tracePt t="76110" x="3155950" y="3660775"/>
          <p14:tracePt t="76116" x="3146425" y="3660775"/>
          <p14:tracePt t="76140" x="3136900" y="3660775"/>
          <p14:tracePt t="76166" x="3116263" y="3670300"/>
          <p14:tracePt t="76170" x="3086100" y="3690938"/>
          <p14:tracePt t="76176" x="3065463" y="3690938"/>
          <p14:tracePt t="76185" x="3065463" y="3702050"/>
          <p14:tracePt t="76191" x="3055938" y="3702050"/>
          <p14:tracePt t="76199" x="3055938" y="3711575"/>
          <p14:tracePt t="76206" x="3044825" y="3721100"/>
          <p14:tracePt t="76210" x="3035300" y="3721100"/>
          <p14:tracePt t="76220" x="3025775" y="3741738"/>
          <p14:tracePt t="76225" x="3014663" y="3741738"/>
          <p14:tracePt t="76240" x="3005138" y="3751263"/>
          <p14:tracePt t="76255" x="2984500" y="3771900"/>
          <p14:tracePt t="76265" x="2965450" y="3781425"/>
          <p14:tracePt t="76270" x="2944813" y="3811588"/>
          <p14:tracePt t="76276" x="2924175" y="3832225"/>
          <p14:tracePt t="76285" x="2914650" y="3841750"/>
          <p14:tracePt t="76291" x="2894013" y="3862388"/>
          <p14:tracePt t="76300" x="2863850" y="3892550"/>
          <p14:tracePt t="76305" x="2854325" y="3913188"/>
          <p14:tracePt t="76315" x="2833688" y="3943350"/>
          <p14:tracePt t="76320" x="2803525" y="3994150"/>
          <p14:tracePt t="76331" x="2794000" y="4024313"/>
          <p14:tracePt t="76335" x="2782888" y="4075113"/>
          <p14:tracePt t="76345" x="2773363" y="4114800"/>
          <p14:tracePt t="76350" x="2763838" y="4144963"/>
          <p14:tracePt t="76355" x="2763838" y="4154488"/>
          <p14:tracePt t="76365" x="2763838" y="4165600"/>
          <p14:tracePt t="76382" x="2763838" y="4175125"/>
          <p14:tracePt t="76385" x="2763838" y="4184650"/>
          <p14:tracePt t="76400" x="2763838" y="4195763"/>
          <p14:tracePt t="76430" x="2763838" y="4216400"/>
          <p14:tracePt t="76445" x="2763838" y="4235450"/>
          <p14:tracePt t="76450" x="2763838" y="4265613"/>
          <p14:tracePt t="76460" x="2763838" y="4295775"/>
          <p14:tracePt t="76465" x="2773363" y="4325938"/>
          <p14:tracePt t="76476" x="2773363" y="4356100"/>
          <p14:tracePt t="76481" x="2782888" y="4376738"/>
          <p14:tracePt t="76490" x="2782888" y="4406900"/>
          <p14:tracePt t="76495" x="2794000" y="4437063"/>
          <p14:tracePt t="76505" x="2794000" y="4457700"/>
          <p14:tracePt t="76515" x="2794000" y="4467225"/>
          <p14:tracePt t="76525" x="2794000" y="4478338"/>
          <p14:tracePt t="76540" x="2794000" y="4487863"/>
          <p14:tracePt t="76546" x="2794000" y="4497388"/>
          <p14:tracePt t="76570" x="2803525" y="4508500"/>
          <p14:tracePt t="76576" x="2813050" y="4508500"/>
          <p14:tracePt t="76585" x="2813050" y="4518025"/>
          <p14:tracePt t="76590" x="2824163" y="4527550"/>
          <p14:tracePt t="76596" x="2843213" y="4538663"/>
          <p14:tracePt t="76605" x="2854325" y="4568825"/>
          <p14:tracePt t="76610" x="2863850" y="4589463"/>
          <p14:tracePt t="76620" x="2884488" y="4608513"/>
          <p14:tracePt t="76625" x="2894013" y="4638675"/>
          <p14:tracePt t="76636" x="2903538" y="4659313"/>
          <p14:tracePt t="76640" x="2914650" y="4659313"/>
          <p14:tracePt t="76651" x="2914650" y="4668838"/>
          <p14:tracePt t="76666" x="2924175" y="4679950"/>
          <p14:tracePt t="76685" x="2935288" y="4679950"/>
          <p14:tracePt t="76720" x="2944813" y="4679950"/>
          <p14:tracePt t="76731" x="2965450" y="4679950"/>
          <p14:tracePt t="76735" x="2984500" y="4679950"/>
          <p14:tracePt t="76746" x="2995613" y="4679950"/>
          <p14:tracePt t="76750" x="3025775" y="4679950"/>
          <p14:tracePt t="76755" x="3035300" y="4679950"/>
          <p14:tracePt t="76766" x="3065463" y="4679950"/>
          <p14:tracePt t="76770" x="3086100" y="4689475"/>
          <p14:tracePt t="76784" x="3095625" y="4689475"/>
          <p14:tracePt t="76785" x="3106738" y="4689475"/>
          <p14:tracePt t="76795" x="3125788" y="4689475"/>
          <p14:tracePt t="76817" x="3136900" y="4689475"/>
          <p14:tracePt t="76833" x="3146425" y="4689475"/>
          <p14:tracePt t="76851" x="3155950" y="4689475"/>
          <p14:tracePt t="76860" x="3167063" y="4679950"/>
          <p14:tracePt t="76867" x="3186113" y="4659313"/>
          <p14:tracePt t="76875" x="3236913" y="4608513"/>
          <p14:tracePt t="76885" x="3278188" y="4578350"/>
          <p14:tracePt t="76890" x="3308350" y="4548188"/>
          <p14:tracePt t="76896" x="3348038" y="4508500"/>
          <p14:tracePt t="76905" x="3357563" y="4497388"/>
          <p14:tracePt t="76910" x="3378200" y="4487863"/>
          <p14:tracePt t="76931" x="3378200" y="4478338"/>
          <p14:tracePt t="76957" x="3387725" y="4478338"/>
          <p14:tracePt t="76961" x="3387725" y="4467225"/>
          <p14:tracePt t="76970" x="3398838" y="4448175"/>
          <p14:tracePt t="76975" x="3408363" y="4427538"/>
          <p14:tracePt t="76985" x="3417888" y="4397375"/>
          <p14:tracePt t="76990" x="3438525" y="4346575"/>
          <p14:tracePt t="76995" x="3449638" y="4306888"/>
          <p14:tracePt t="77005" x="3468688" y="4265613"/>
          <p14:tracePt t="77010" x="3498850" y="4175125"/>
          <p14:tracePt t="77020" x="3509963" y="4114800"/>
          <p14:tracePt t="77026" x="3519488" y="4064000"/>
          <p14:tracePt t="77036" x="3529013" y="4013200"/>
          <p14:tracePt t="77041" x="3529013" y="3994150"/>
          <p14:tracePt t="77105" x="3519488" y="3994150"/>
          <p14:tracePt t="77121" x="3509963" y="3983038"/>
          <p14:tracePt t="77133" x="3489325" y="3973513"/>
          <p14:tracePt t="77139" x="3479800" y="3952875"/>
          <p14:tracePt t="77147" x="3468688" y="3943350"/>
          <p14:tracePt t="77154" x="3438525" y="3922713"/>
          <p14:tracePt t="77160" x="3398838" y="3892550"/>
          <p14:tracePt t="77171" x="3338513" y="3862388"/>
          <p14:tracePt t="77188" x="3297238" y="3822700"/>
          <p14:tracePt t="77195" x="3278188" y="3811588"/>
          <p14:tracePt t="77201" x="3257550" y="3811588"/>
          <p14:tracePt t="77205" x="3246438" y="3811588"/>
          <p14:tracePt t="77226" x="3236913" y="3811588"/>
          <p14:tracePt t="77235" x="3227388" y="3811588"/>
          <p14:tracePt t="77252" x="3216275" y="3811588"/>
          <p14:tracePt t="77267" x="3197225" y="3811588"/>
          <p14:tracePt t="77285" x="3176588" y="3811588"/>
          <p14:tracePt t="77295" x="3167063" y="3811588"/>
          <p14:tracePt t="77305" x="3155950" y="3811588"/>
          <p14:tracePt t="77311" x="3136900" y="3811588"/>
          <p14:tracePt t="77326" x="3125788" y="3811588"/>
          <p14:tracePt t="77335" x="3116263" y="3811588"/>
          <p14:tracePt t="77345" x="3106738" y="3811588"/>
          <p14:tracePt t="77355" x="3095625" y="3811588"/>
          <p14:tracePt t="77360" x="3055938" y="3811588"/>
          <p14:tracePt t="77370" x="3005138" y="3832225"/>
          <p14:tracePt t="77375" x="2944813" y="3873500"/>
          <p14:tracePt t="77386" x="2924175" y="3892550"/>
          <p14:tracePt t="77390" x="2894013" y="3903663"/>
          <p14:tracePt t="77396" x="2873375" y="3922713"/>
          <p14:tracePt t="77405" x="2863850" y="3933825"/>
          <p14:tracePt t="77411" x="2863850" y="3943350"/>
          <p14:tracePt t="77421" x="2854325" y="3943350"/>
          <p14:tracePt t="77426" x="2843213" y="3963988"/>
          <p14:tracePt t="77436" x="2813050" y="4003675"/>
          <p14:tracePt t="77441" x="2794000" y="4054475"/>
          <p14:tracePt t="77445" x="2773363" y="4124325"/>
          <p14:tracePt t="77455" x="2752725" y="4195763"/>
          <p14:tracePt t="77466" x="2752725" y="4265613"/>
          <p14:tracePt t="77470" x="2752725" y="4306888"/>
          <p14:tracePt t="77475" x="2752725" y="4346575"/>
          <p14:tracePt t="77485" x="2752725" y="4406900"/>
          <p14:tracePt t="77490" x="2752725" y="4437063"/>
          <p14:tracePt t="77500" x="2752725" y="4457700"/>
          <p14:tracePt t="77505" x="2752725" y="4487863"/>
          <p14:tracePt t="77516" x="2752725" y="4508500"/>
          <p14:tracePt t="77520" x="2752725" y="4518025"/>
          <p14:tracePt t="77526" x="2763838" y="4548188"/>
          <p14:tracePt t="77535" x="2763838" y="4559300"/>
          <p14:tracePt t="77545" x="2763838" y="4568825"/>
          <p14:tracePt t="77550" x="2763838" y="4578350"/>
          <p14:tracePt t="77566" x="2763838" y="4589463"/>
          <p14:tracePt t="77570" x="2763838" y="4598988"/>
          <p14:tracePt t="77586" x="2763838" y="4608513"/>
          <p14:tracePt t="77601" x="2782888" y="4629150"/>
          <p14:tracePt t="77605" x="2782888" y="4649788"/>
          <p14:tracePt t="77618" x="2813050" y="4659313"/>
          <p14:tracePt t="77626" x="2824163" y="4679950"/>
          <p14:tracePt t="77635" x="2854325" y="4710113"/>
          <p14:tracePt t="77645" x="2884488" y="4740275"/>
          <p14:tracePt t="77651" x="2914650" y="4770438"/>
          <p14:tracePt t="77660" x="2935288" y="4791075"/>
          <p14:tracePt t="77668" x="2965450" y="4810125"/>
          <p14:tracePt t="77675" x="3005138" y="4830763"/>
          <p14:tracePt t="77686" x="3025775" y="4830763"/>
          <p14:tracePt t="77697" x="3044825" y="4830763"/>
          <p14:tracePt t="77705" x="3055938" y="4830763"/>
          <p14:tracePt t="77711" x="3065463" y="4830763"/>
          <p14:tracePt t="77745" x="3074988" y="4830763"/>
          <p14:tracePt t="77760" x="3086100" y="4830763"/>
          <p14:tracePt t="77766" x="3106738" y="4821238"/>
          <p14:tracePt t="77775" x="3125788" y="4800600"/>
          <p14:tracePt t="77785" x="3136900" y="4800600"/>
          <p14:tracePt t="77790" x="3146425" y="4791075"/>
          <p14:tracePt t="77805" x="3155950" y="4791075"/>
          <p14:tracePt t="77825" x="3176588" y="4791075"/>
          <p14:tracePt t="77855" x="3176588" y="4770438"/>
          <p14:tracePt t="77865" x="3186113" y="4760913"/>
          <p14:tracePt t="77870" x="3197225" y="4740275"/>
          <p14:tracePt t="77875" x="3227388" y="4689475"/>
          <p14:tracePt t="77888" x="3278188" y="4629150"/>
          <p14:tracePt t="77890" x="3338513" y="4527550"/>
          <p14:tracePt t="77902" x="3378200" y="4467225"/>
          <p14:tracePt t="77904" x="3417888" y="4356100"/>
          <p14:tracePt t="77918" x="3438525" y="4306888"/>
          <p14:tracePt t="77920" x="3459163" y="4256088"/>
          <p14:tracePt t="77925" x="3468688" y="4225925"/>
          <p14:tracePt t="77935" x="3468688" y="4216400"/>
          <p14:tracePt t="77944" x="3468688" y="4205288"/>
          <p14:tracePt t="77955" x="3468688" y="4195763"/>
          <p14:tracePt t="78000" x="3468688" y="4184650"/>
          <p14:tracePt t="78005" x="3468688" y="4165600"/>
          <p14:tracePt t="78015" x="3468688" y="4105275"/>
          <p14:tracePt t="78024" x="3468688" y="4044950"/>
          <p14:tracePt t="78030" x="3449638" y="3952875"/>
          <p14:tracePt t="78036" x="3449638" y="3913188"/>
          <p14:tracePt t="78044" x="3429000" y="3873500"/>
          <p14:tracePt t="78051" x="3408363" y="3841750"/>
          <p14:tracePt t="78060" x="3378200" y="3811588"/>
          <p14:tracePt t="78068" x="3357563" y="3802063"/>
          <p14:tracePt t="78074" x="3348038" y="3792538"/>
          <p14:tracePt t="78080" x="3338513" y="3771900"/>
          <p14:tracePt t="78086" x="3327400" y="3771900"/>
          <p14:tracePt t="78094" x="3317875" y="3771900"/>
          <p14:tracePt t="78109" x="3308350" y="3771900"/>
          <p14:tracePt t="78118" x="3297238" y="3771900"/>
          <p14:tracePt t="78124" x="3287713" y="3771900"/>
          <p14:tracePt t="78139" x="3278188" y="3771900"/>
          <p14:tracePt t="78154" x="3267075" y="3771900"/>
          <p14:tracePt t="78160" x="3236913" y="3771900"/>
          <p14:tracePt t="78168" x="3216275" y="3762375"/>
          <p14:tracePt t="78174" x="3197225" y="3751263"/>
          <p14:tracePt t="78186" x="3167063" y="3741738"/>
          <p14:tracePt t="78189" x="3146425" y="3732213"/>
          <p14:tracePt t="78194" x="3125788" y="3732213"/>
          <p14:tracePt t="78204" x="3086100" y="3721100"/>
          <p14:tracePt t="78209" x="3065463" y="3711575"/>
          <p14:tracePt t="78220" x="3044825" y="3711575"/>
          <p14:tracePt t="78235" x="3025775" y="3711575"/>
          <p14:tracePt t="78239" x="3014663" y="3711575"/>
          <p14:tracePt t="78244" x="3005138" y="3711575"/>
          <p14:tracePt t="78254" x="2984500" y="3711575"/>
          <p14:tracePt t="78269" x="2974975" y="3732213"/>
          <p14:tracePt t="78274" x="2954338" y="3732213"/>
          <p14:tracePt t="78286" x="2954338" y="3751263"/>
          <p14:tracePt t="78289" x="2944813" y="3751263"/>
          <p14:tracePt t="78301" x="2935288" y="3762375"/>
          <p14:tracePt t="78319" x="2924175" y="3762375"/>
          <p14:tracePt t="78350" x="2914650" y="3771900"/>
          <p14:tracePt t="78355" x="2914650" y="3781425"/>
          <p14:tracePt t="78370" x="2894013" y="3792538"/>
          <p14:tracePt t="78379" x="2873375" y="3822700"/>
          <p14:tracePt t="78386" x="2873375" y="3832225"/>
          <p14:tracePt t="78394" x="2854325" y="3852863"/>
          <p14:tracePt t="78401" x="2854325" y="3862388"/>
          <p14:tracePt t="78404" x="2843213" y="3873500"/>
          <p14:tracePt t="78418" x="2833688" y="3883025"/>
          <p14:tracePt t="78424" x="2813050" y="3913188"/>
          <p14:tracePt t="78430" x="2803525" y="3933825"/>
          <p14:tracePt t="78435" x="2794000" y="3952875"/>
          <p14:tracePt t="78444" x="2782888" y="3983038"/>
          <p14:tracePt t="78451" x="2773363" y="4013200"/>
          <p14:tracePt t="78460" x="2763838" y="4064000"/>
          <p14:tracePt t="78468" x="2752725" y="4084638"/>
          <p14:tracePt t="78474" x="2743200" y="4094163"/>
          <p14:tracePt t="78479" x="2743200" y="4105275"/>
          <p14:tracePt t="78494" x="2743200" y="4124325"/>
          <p14:tracePt t="78509" x="2743200" y="4135438"/>
          <p14:tracePt t="78524" x="2743200" y="4144963"/>
          <p14:tracePt t="78544" x="2743200" y="4154488"/>
          <p14:tracePt t="78554" x="2743200" y="4184650"/>
          <p14:tracePt t="78560" x="2743200" y="4216400"/>
          <p14:tracePt t="78570" x="2743200" y="4256088"/>
          <p14:tracePt t="78574" x="2743200" y="4306888"/>
          <p14:tracePt t="78586" x="2743200" y="4346575"/>
          <p14:tracePt t="78589" x="2743200" y="4376738"/>
          <p14:tracePt t="78594" x="2743200" y="4406900"/>
          <p14:tracePt t="78604" x="2743200" y="4437063"/>
          <p14:tracePt t="78609" x="2743200" y="4457700"/>
          <p14:tracePt t="78624" x="2743200" y="4467225"/>
          <p14:tracePt t="78635" x="2743200" y="4478338"/>
          <p14:tracePt t="78639" x="2743200" y="4487863"/>
          <p14:tracePt t="78654" x="2743200" y="4497388"/>
          <p14:tracePt t="78685" x="2752725" y="4508500"/>
          <p14:tracePt t="78689" x="2763838" y="4518025"/>
          <p14:tracePt t="78702" x="2773363" y="4538663"/>
          <p14:tracePt t="78704" x="2782888" y="4568825"/>
          <p14:tracePt t="78718" x="2794000" y="4589463"/>
          <p14:tracePt t="78720" x="2803525" y="4608513"/>
          <p14:tracePt t="78724" x="2813050" y="4619625"/>
          <p14:tracePt t="78735" x="2833688" y="4638675"/>
          <p14:tracePt t="78745" x="2833688" y="4659313"/>
          <p14:tracePt t="78752" x="2843213" y="4668838"/>
          <p14:tracePt t="78755" x="2854325" y="4679950"/>
          <p14:tracePt t="78769" x="2873375" y="4719638"/>
          <p14:tracePt t="78779" x="2873375" y="4730750"/>
          <p14:tracePt t="78786" x="2884488" y="4730750"/>
          <p14:tracePt t="78794" x="2884488" y="4740275"/>
          <p14:tracePt t="78802" x="2894013" y="4740275"/>
          <p14:tracePt t="78804" x="2903538" y="4740275"/>
          <p14:tracePt t="78824" x="2903538" y="4749800"/>
          <p14:tracePt t="78829" x="2914650" y="4749800"/>
          <p14:tracePt t="78845" x="2924175" y="4749800"/>
          <p14:tracePt t="78852" x="2935288" y="4749800"/>
          <p14:tracePt t="78861" x="2954338" y="4749800"/>
          <p14:tracePt t="78870" x="2974975" y="4749800"/>
          <p14:tracePt t="78874" x="2995613" y="4749800"/>
          <p14:tracePt t="78879" x="3014663" y="4749800"/>
          <p14:tracePt t="78887" x="3044825" y="4749800"/>
          <p14:tracePt t="78894" x="3065463" y="4749800"/>
          <p14:tracePt t="78904" x="3074988" y="4749800"/>
          <p14:tracePt t="78909" x="3106738" y="4760913"/>
          <p14:tracePt t="78919" x="3116263" y="4760913"/>
          <p14:tracePt t="78924" x="3125788" y="4760913"/>
          <p14:tracePt t="78929" x="3136900" y="4760913"/>
          <p14:tracePt t="78945" x="3146425" y="4760913"/>
          <p14:tracePt t="78965" x="3167063" y="4760913"/>
          <p14:tracePt t="78985" x="3176588" y="4749800"/>
          <p14:tracePt t="78989" x="3216275" y="4710113"/>
          <p14:tracePt t="78994" x="3278188" y="4638675"/>
          <p14:tracePt t="79004" x="3378200" y="4518025"/>
          <p14:tracePt t="79009" x="3417888" y="4467225"/>
          <p14:tracePt t="79019" x="3468688" y="4418013"/>
          <p14:tracePt t="79024" x="3489325" y="4406900"/>
          <p14:tracePt t="79036" x="3498850" y="4387850"/>
          <p14:tracePt t="79039" x="3509963" y="4387850"/>
          <p14:tracePt t="79089" x="3509963" y="4376738"/>
          <p14:tracePt t="79104" x="3509963" y="4367213"/>
          <p14:tracePt t="79115" x="3509963" y="4356100"/>
          <p14:tracePt t="79120" x="3509963" y="4346575"/>
          <p14:tracePt t="79125" x="3509963" y="4295775"/>
          <p14:tracePt t="79135" x="3509963" y="4216400"/>
          <p14:tracePt t="79145" x="3498850" y="4124325"/>
          <p14:tracePt t="79152" x="3489325" y="4024313"/>
          <p14:tracePt t="79154" x="3468688" y="3922713"/>
          <p14:tracePt t="79169" x="3408363" y="3811588"/>
          <p14:tracePt t="79179" x="3387725" y="3781425"/>
          <p14:tracePt t="79187" x="3378200" y="3771900"/>
          <p14:tracePt t="79194" x="3357563" y="3751263"/>
          <p14:tracePt t="79202" x="3348038" y="3751263"/>
          <p14:tracePt t="79218" x="3338513" y="3751263"/>
          <p14:tracePt t="79224" x="3327400" y="3751263"/>
          <p14:tracePt t="79250" x="3317875" y="3751263"/>
          <p14:tracePt t="79274" x="3308350" y="3741738"/>
          <p14:tracePt t="79280" x="3297238" y="3741738"/>
          <p14:tracePt t="79286" x="3278188" y="3732213"/>
          <p14:tracePt t="79294" x="3267075" y="3721100"/>
          <p14:tracePt t="79304" x="3257550" y="3711575"/>
          <p14:tracePt t="79309" x="3246438" y="3711575"/>
          <p14:tracePt t="79324" x="3227388" y="3711575"/>
          <p14:tracePt t="79339" x="3216275" y="3711575"/>
          <p14:tracePt t="79354" x="3206750" y="3711575"/>
          <p14:tracePt t="79374" x="3197225" y="3711575"/>
          <p14:tracePt t="79387" x="3186113" y="3711575"/>
          <p14:tracePt t="79389" x="3167063" y="3711575"/>
          <p14:tracePt t="79394" x="3146425" y="3711575"/>
          <p14:tracePt t="79404" x="3116263" y="3721100"/>
          <p14:tracePt t="79409" x="3086100" y="3721100"/>
          <p14:tracePt t="79419" x="3074988" y="3732213"/>
          <p14:tracePt t="79424" x="3055938" y="3732213"/>
          <p14:tracePt t="79436" x="3025775" y="3732213"/>
          <p14:tracePt t="79439" x="3005138" y="3732213"/>
          <p14:tracePt t="79445" x="2995613" y="3741738"/>
          <p14:tracePt t="79455" x="2984500" y="3751263"/>
          <p14:tracePt t="79465" x="2965450" y="3762375"/>
          <p14:tracePt t="79470" x="2954338" y="3762375"/>
          <p14:tracePt t="79474" x="2944813" y="3762375"/>
          <p14:tracePt t="79487" x="2935288" y="3771900"/>
          <p14:tracePt t="79489" x="2924175" y="3771900"/>
          <p14:tracePt t="79503" x="2903538" y="3792538"/>
          <p14:tracePt t="79505" x="2873375" y="3802063"/>
          <p14:tracePt t="79520" x="2833688" y="3852863"/>
          <p14:tracePt t="79524" x="2824163" y="3862388"/>
          <p14:tracePt t="79536" x="2803525" y="3883025"/>
          <p14:tracePt t="79545" x="2782888" y="3892550"/>
          <p14:tracePt t="79553" x="2773363" y="3913188"/>
          <p14:tracePt t="79554" x="2763838" y="3913188"/>
          <p14:tracePt t="79565" x="2763838" y="3933825"/>
          <p14:tracePt t="79570" x="2752725" y="3943350"/>
          <p14:tracePt t="79579" x="2752725" y="3952875"/>
          <p14:tracePt t="79587" x="2732088" y="3963988"/>
          <p14:tracePt t="79604" x="2732088" y="3973513"/>
          <p14:tracePt t="79619" x="2732088" y="3994150"/>
          <p14:tracePt t="79624" x="2722563" y="4003675"/>
          <p14:tracePt t="79630" x="2722563" y="4013200"/>
          <p14:tracePt t="79636" x="2722563" y="4033838"/>
          <p14:tracePt t="79645" x="2713038" y="4064000"/>
          <p14:tracePt t="79652" x="2713038" y="4114800"/>
          <p14:tracePt t="79659" x="2713038" y="4175125"/>
          <p14:tracePt t="79665" x="2713038" y="4216400"/>
          <p14:tracePt t="79674" x="2713038" y="4256088"/>
          <p14:tracePt t="79679" x="2713038" y="4306888"/>
          <p14:tracePt t="79687" x="2722563" y="4356100"/>
          <p14:tracePt t="79694" x="2722563" y="4387850"/>
          <p14:tracePt t="79704" x="2732088" y="4427538"/>
          <p14:tracePt t="79709" x="2743200" y="4448175"/>
          <p14:tracePt t="79720" x="2752725" y="4467225"/>
          <p14:tracePt t="79724" x="2763838" y="4487863"/>
          <p14:tracePt t="79730" x="2763838" y="4508500"/>
          <p14:tracePt t="79739" x="2763838" y="4527550"/>
          <p14:tracePt t="79754" x="2773363" y="4548188"/>
          <p14:tracePt t="79765" x="2773363" y="4559300"/>
          <p14:tracePt t="79774" x="2773363" y="4578350"/>
          <p14:tracePt t="79787" x="2782888" y="4589463"/>
          <p14:tracePt t="79789" x="2794000" y="4598988"/>
          <p14:tracePt t="79794" x="2794000" y="4619625"/>
          <p14:tracePt t="79805" x="2813050" y="4649788"/>
          <p14:tracePt t="79810" x="2824163" y="4668838"/>
          <p14:tracePt t="79819" x="2833688" y="4689475"/>
          <p14:tracePt t="79824" x="2854325" y="4730750"/>
          <p14:tracePt t="79836" x="2854325" y="4749800"/>
          <p14:tracePt t="79839" x="2863850" y="4760913"/>
          <p14:tracePt t="79844" x="2873375" y="4779963"/>
          <p14:tracePt t="79855" x="2873375" y="4791075"/>
          <p14:tracePt t="79869" x="2884488" y="4800600"/>
          <p14:tracePt t="79874" x="2894013" y="4810125"/>
          <p14:tracePt t="79904" x="2903538" y="4810125"/>
          <p14:tracePt t="79920" x="2914650" y="4810125"/>
          <p14:tracePt t="79925" x="2924175" y="4810125"/>
          <p14:tracePt t="79937" x="2935288" y="4810125"/>
          <p14:tracePt t="79939" x="2944813" y="4810125"/>
          <p14:tracePt t="79954" x="2995613" y="4810125"/>
          <p14:tracePt t="79965" x="3044825" y="4821238"/>
          <p14:tracePt t="79971" x="3074988" y="4821238"/>
          <p14:tracePt t="79979" x="3106738" y="4830763"/>
          <p14:tracePt t="79987" x="3146425" y="4840288"/>
          <p14:tracePt t="79994" x="3167063" y="4840288"/>
          <p14:tracePt t="80004" x="3206750" y="4840288"/>
          <p14:tracePt t="80015" x="3227388" y="4840288"/>
          <p14:tracePt t="80020" x="3236913" y="4840288"/>
          <p14:tracePt t="80029" x="3246438" y="4840288"/>
          <p14:tracePt t="80037" x="3278188" y="4830763"/>
          <p14:tracePt t="80044" x="3287713" y="4821238"/>
          <p14:tracePt t="80053" x="3297238" y="4800600"/>
          <p14:tracePt t="80059" x="3327400" y="4740275"/>
          <p14:tracePt t="80065" x="3368675" y="4679950"/>
          <p14:tracePt t="80074" x="3398838" y="4638675"/>
          <p14:tracePt t="80079" x="3408363" y="4619625"/>
          <p14:tracePt t="80087" x="3417888" y="4589463"/>
          <p14:tracePt t="80094" x="3438525" y="4578350"/>
          <p14:tracePt t="80103" x="3438525" y="4568825"/>
          <p14:tracePt t="80130" x="3438525" y="4559300"/>
          <p14:tracePt t="80159" x="3449638" y="4538663"/>
          <p14:tracePt t="80166" x="3468688" y="4487863"/>
          <p14:tracePt t="80174" x="3479800" y="4437063"/>
          <p14:tracePt t="80179" x="3498850" y="4376738"/>
          <p14:tracePt t="80190" x="3498850" y="4346575"/>
          <p14:tracePt t="80194" x="3498850" y="4325938"/>
          <p14:tracePt t="80205" x="3498850" y="4316413"/>
          <p14:tracePt t="80210" x="3498850" y="4286250"/>
          <p14:tracePt t="80220" x="3498850" y="4265613"/>
          <p14:tracePt t="80224" x="3498850" y="4256088"/>
          <p14:tracePt t="80237" x="3498850" y="4246563"/>
          <p14:tracePt t="80240" x="3498850" y="4225925"/>
          <p14:tracePt t="80244" x="3498850" y="4216400"/>
          <p14:tracePt t="80274" x="3489325" y="4216400"/>
          <p14:tracePt t="80290" x="3479800" y="4216400"/>
          <p14:tracePt t="80304" x="3468688" y="4205288"/>
          <p14:tracePt t="80314" x="3449638" y="4184650"/>
          <p14:tracePt t="80321" x="3429000" y="4165600"/>
          <p14:tracePt t="80324" x="3417888" y="4124325"/>
          <p14:tracePt t="80337" x="3378200" y="4064000"/>
          <p14:tracePt t="80340" x="3348038" y="4003675"/>
          <p14:tracePt t="80354" x="3287713" y="3883025"/>
          <p14:tracePt t="80369" x="3246438" y="3832225"/>
          <p14:tracePt t="80371" x="3216275" y="3771900"/>
          <p14:tracePt t="80379" x="3206750" y="3741738"/>
          <p14:tracePt t="80388" x="3186113" y="3732213"/>
          <p14:tracePt t="80396" x="3167063" y="3721100"/>
          <p14:tracePt t="80405" x="3155950" y="3721100"/>
          <p14:tracePt t="80414" x="3146425" y="3721100"/>
          <p14:tracePt t="80429" x="3136900" y="3721100"/>
          <p14:tracePt t="80444" x="3125788" y="3721100"/>
          <p14:tracePt t="80474" x="3116263" y="3721100"/>
          <p14:tracePt t="80479" x="3106738" y="3721100"/>
          <p14:tracePt t="80485" x="3095625" y="3721100"/>
          <p14:tracePt t="80494" x="3074988" y="3721100"/>
          <p14:tracePt t="80502" x="3065463" y="3721100"/>
          <p14:tracePt t="80510" x="3044825" y="3721100"/>
          <p14:tracePt t="80524" x="3025775" y="3711575"/>
          <p14:tracePt t="80535" x="3014663" y="3711575"/>
          <p14:tracePt t="80554" x="3005138" y="3711575"/>
          <p14:tracePt t="80567" x="2984500" y="3721100"/>
          <p14:tracePt t="80580" x="2974975" y="3732213"/>
          <p14:tracePt t="80590" x="2965450" y="3751263"/>
          <p14:tracePt t="80594" x="2944813" y="3771900"/>
          <p14:tracePt t="80604" x="2935288" y="3811588"/>
          <p14:tracePt t="80610" x="2903538" y="3832225"/>
          <p14:tracePt t="80620" x="2894013" y="3862388"/>
          <p14:tracePt t="80624" x="2873375" y="3892550"/>
          <p14:tracePt t="80640" x="2863850" y="3903663"/>
          <p14:tracePt t="80644" x="2863850" y="3913188"/>
          <p14:tracePt t="80660" x="2863850" y="3922713"/>
          <p14:tracePt t="80670" x="2843213" y="3922713"/>
          <p14:tracePt t="80704" x="2843213" y="3933825"/>
          <p14:tracePt t="80724" x="2843213" y="3952875"/>
          <p14:tracePt t="80734" x="2833688" y="3952875"/>
          <p14:tracePt t="80740" x="2833688" y="3973513"/>
          <p14:tracePt t="80751" x="2824163" y="4003675"/>
          <p14:tracePt t="80754" x="2813050" y="4033838"/>
          <p14:tracePt t="80766" x="2803525" y="4064000"/>
          <p14:tracePt t="80770" x="2794000" y="4114800"/>
          <p14:tracePt t="80780" x="2794000" y="4135438"/>
          <p14:tracePt t="80785" x="2782888" y="4165600"/>
          <p14:tracePt t="80794" x="2763838" y="4216400"/>
          <p14:tracePt t="80801" x="2752725" y="4235450"/>
          <p14:tracePt t="80803" x="2752725" y="4256088"/>
          <p14:tracePt t="80814" x="2752725" y="4265613"/>
          <p14:tracePt t="80820" x="2752725" y="4276725"/>
          <p14:tracePt t="80839" x="2752725" y="4286250"/>
          <p14:tracePt t="80856" x="2752725" y="4306888"/>
          <p14:tracePt t="80873" x="2752725" y="4316413"/>
          <p14:tracePt t="80874" x="2752725" y="4337050"/>
          <p14:tracePt t="80881" x="2752725" y="4346575"/>
          <p14:tracePt t="80890" x="2752725" y="4367213"/>
          <p14:tracePt t="80910" x="2782888" y="4418013"/>
          <p14:tracePt t="80915" x="2794000" y="4437063"/>
          <p14:tracePt t="80926" x="2803525" y="4437063"/>
          <p14:tracePt t="80931" x="2803525" y="4448175"/>
          <p14:tracePt t="80938" x="2813050" y="4448175"/>
          <p14:tracePt t="80944" x="2824163" y="4457700"/>
          <p14:tracePt t="80955" x="2824163" y="4467225"/>
          <p14:tracePt t="80960" x="2843213" y="4487863"/>
          <p14:tracePt t="80964" x="2854325" y="4487863"/>
          <p14:tracePt t="80975" x="2863850" y="4497388"/>
          <p14:tracePt t="80980" x="2873375" y="4508500"/>
          <p14:tracePt t="80994" x="2894013" y="4518025"/>
          <p14:tracePt t="81005" x="2903538" y="4518025"/>
          <p14:tracePt t="81014" x="2914650" y="4538663"/>
          <p14:tracePt t="81044" x="2924175" y="4538663"/>
          <p14:tracePt t="81091" x="2935288" y="4538663"/>
          <p14:tracePt t="81097" x="2944813" y="4538663"/>
          <p14:tracePt t="81115" x="2954338" y="4538663"/>
          <p14:tracePt t="81123" x="2965450" y="4538663"/>
          <p14:tracePt t="81165" x="2974975" y="4538663"/>
          <p14:tracePt t="81185" x="2984500" y="4527550"/>
          <p14:tracePt t="81206" x="2984500" y="4518025"/>
          <p14:tracePt t="81275" x="2984500" y="4508500"/>
          <p14:tracePt t="81282" x="2995613" y="4487863"/>
          <p14:tracePt t="81289" x="3014663" y="4457700"/>
          <p14:tracePt t="81294" x="3065463" y="4418013"/>
          <p14:tracePt t="81302" x="3116263" y="4356100"/>
          <p14:tracePt t="81310" x="3167063" y="4316413"/>
          <p14:tracePt t="81314" x="3206750" y="4265613"/>
          <p14:tracePt t="81324" x="3236913" y="4256088"/>
          <p14:tracePt t="81330" x="3257550" y="4235450"/>
          <p14:tracePt t="81336" x="3267075" y="4235450"/>
          <p14:tracePt t="81344" x="3278188" y="4225925"/>
          <p14:tracePt t="81360" x="3297238" y="4225925"/>
          <p14:tracePt t="81364" x="3308350" y="4225925"/>
          <p14:tracePt t="81380" x="3317875" y="4225925"/>
          <p14:tracePt t="81405" x="3338513" y="4225925"/>
          <p14:tracePt t="81414" x="3338513" y="4216400"/>
          <p14:tracePt t="81434" x="3357563" y="4205288"/>
          <p14:tracePt t="81440" x="3378200" y="4175125"/>
          <p14:tracePt t="81444" x="3387725" y="4154488"/>
          <p14:tracePt t="81454" x="3417888" y="4094163"/>
          <p14:tracePt t="81460" x="3459163" y="4044950"/>
          <p14:tracePt t="81470" x="3489325" y="3994150"/>
          <p14:tracePt t="81474" x="3498850" y="3952875"/>
          <p14:tracePt t="81485" x="3509963" y="3943350"/>
          <p14:tracePt t="81490" x="3519488" y="3922713"/>
          <p14:tracePt t="81575" x="3519488" y="3913188"/>
          <p14:tracePt t="81595" x="3498850" y="3892550"/>
          <p14:tracePt t="81604" x="3459163" y="3862388"/>
          <p14:tracePt t="81615" x="3429000" y="3841750"/>
          <p14:tracePt t="81622" x="3417888" y="3832225"/>
          <p14:tracePt t="81630" x="3408363" y="3822700"/>
          <p14:tracePt t="81638" x="3378200" y="3811588"/>
          <p14:tracePt t="81644" x="3368675" y="3802063"/>
          <p14:tracePt t="81654" x="3357563" y="3802063"/>
          <p14:tracePt t="81664" x="3348038" y="3802063"/>
          <p14:tracePt t="81680" x="3338513" y="3802063"/>
          <p14:tracePt t="81701" x="3317875" y="3802063"/>
          <p14:tracePt t="81714" x="3308350" y="3802063"/>
          <p14:tracePt t="81724" x="3278188" y="3802063"/>
          <p14:tracePt t="81730" x="3246438" y="3802063"/>
          <p14:tracePt t="81738" x="3216275" y="3802063"/>
          <p14:tracePt t="81744" x="3197225" y="3802063"/>
          <p14:tracePt t="81755" x="3167063" y="3802063"/>
          <p14:tracePt t="81760" x="3146425" y="3802063"/>
          <p14:tracePt t="81764" x="3136900" y="3802063"/>
          <p14:tracePt t="81774" x="3125788" y="3802063"/>
          <p14:tracePt t="81792" x="3116263" y="3802063"/>
          <p14:tracePt t="81794" x="3106738" y="3802063"/>
          <p14:tracePt t="81806" x="3095625" y="3802063"/>
          <p14:tracePt t="81814" x="3086100" y="3802063"/>
          <p14:tracePt t="81835" x="3074988" y="3802063"/>
          <p14:tracePt t="81844" x="3065463" y="3802063"/>
          <p14:tracePt t="81854" x="3055938" y="3802063"/>
          <p14:tracePt t="81860" x="3044825" y="3811588"/>
          <p14:tracePt t="81871" x="3035300" y="3841750"/>
          <p14:tracePt t="81886" x="2965450" y="3973513"/>
          <p14:tracePt t="81892" x="2944813" y="4024313"/>
          <p14:tracePt t="81895" x="2914650" y="4094163"/>
          <p14:tracePt t="81905" x="2894013" y="4154488"/>
          <p14:tracePt t="81914" x="2863850" y="4195763"/>
          <p14:tracePt t="81922" x="2854325" y="4225925"/>
          <p14:tracePt t="81925" x="2843213" y="4256088"/>
          <p14:tracePt t="81938" x="2833688" y="4256088"/>
          <p14:tracePt t="81941" x="2833688" y="4265613"/>
          <p14:tracePt t="81954" x="2833688" y="4276725"/>
          <p14:tracePt t="81974" x="2833688" y="4286250"/>
          <p14:tracePt t="81994" x="2833688" y="4295775"/>
          <p14:tracePt t="82014" x="2833688" y="4316413"/>
          <p14:tracePt t="82022" x="2833688" y="4346575"/>
          <p14:tracePt t="82030" x="2833688" y="4367213"/>
          <p14:tracePt t="82039" x="2833688" y="4406900"/>
          <p14:tracePt t="82044" x="2843213" y="4427538"/>
          <p14:tracePt t="82055" x="2854325" y="4497388"/>
          <p14:tracePt t="82064" x="2884488" y="4527550"/>
          <p14:tracePt t="82074" x="2894013" y="4559300"/>
          <p14:tracePt t="82080" x="2903538" y="4578350"/>
          <p14:tracePt t="82088" x="2903538" y="4598988"/>
          <p14:tracePt t="82094" x="2914650" y="4598988"/>
          <p14:tracePt t="82104" x="2914650" y="4619625"/>
          <p14:tracePt t="82114" x="2914650" y="4629150"/>
          <p14:tracePt t="82130" x="2924175" y="4629150"/>
          <p14:tracePt t="82160" x="2935288" y="4629150"/>
          <p14:tracePt t="82164" x="2944813" y="4629150"/>
          <p14:tracePt t="82180" x="2954338" y="4629150"/>
          <p14:tracePt t="82191" x="2974975" y="4629150"/>
          <p14:tracePt t="82205" x="2995613" y="4629150"/>
          <p14:tracePt t="82210" x="3014663" y="4638675"/>
          <p14:tracePt t="82214" x="3025775" y="4638675"/>
          <p14:tracePt t="82224" x="3035300" y="4638675"/>
          <p14:tracePt t="82230" x="3055938" y="4638675"/>
          <p14:tracePt t="82240" x="3074988" y="4638675"/>
          <p14:tracePt t="82244" x="3086100" y="4638675"/>
          <p14:tracePt t="82256" x="3095625" y="4638675"/>
          <p14:tracePt t="82260" x="3116263" y="4638675"/>
          <p14:tracePt t="82271" x="3125788" y="4629150"/>
          <p14:tracePt t="82274" x="3146425" y="4619625"/>
          <p14:tracePt t="82287" x="3176588" y="4589463"/>
          <p14:tracePt t="82290" x="3206750" y="4548188"/>
          <p14:tracePt t="82294" x="3267075" y="4478338"/>
          <p14:tracePt t="82305" x="3287713" y="4427538"/>
          <p14:tracePt t="82310" x="3308350" y="4387850"/>
          <p14:tracePt t="82321" x="3327400" y="4367213"/>
          <p14:tracePt t="82435" x="3327400" y="4356100"/>
          <p14:tracePt t="82456" x="3327400" y="4286250"/>
          <p14:tracePt t="82465" x="3338513" y="4225925"/>
          <p14:tracePt t="82474" x="3338513" y="4205288"/>
          <p14:tracePt t="82481" x="3338513" y="4195763"/>
          <p14:tracePt t="82490" x="3338513" y="4175125"/>
          <p14:tracePt t="82495" x="3338513" y="4165600"/>
          <p14:tracePt t="82506" x="3327400" y="4165600"/>
          <p14:tracePt t="82511" x="3317875" y="4165600"/>
          <p14:tracePt t="82526" x="3308350" y="4165600"/>
          <p14:tracePt t="82531" x="3308350" y="4154488"/>
          <p14:tracePt t="82542" x="3297238" y="4144963"/>
          <p14:tracePt t="82545" x="3287713" y="4144963"/>
          <p14:tracePt t="82557" x="3278188" y="4135438"/>
          <p14:tracePt t="82561" x="3257550" y="4114800"/>
          <p14:tracePt t="82565" x="3236913" y="4094163"/>
          <p14:tracePt t="82574" x="3206750" y="4075113"/>
          <p14:tracePt t="82581" x="3167063" y="4054475"/>
          <p14:tracePt t="82591" x="3146425" y="4033838"/>
          <p14:tracePt t="82594" x="3095625" y="3994150"/>
          <p14:tracePt t="82607" x="3065463" y="3952875"/>
          <p14:tracePt t="82610" x="3035300" y="3922713"/>
          <p14:tracePt t="82614" x="3014663" y="3903663"/>
          <p14:tracePt t="82624" x="3005138" y="3892550"/>
          <p14:tracePt t="82630" x="2984500" y="3892550"/>
          <p14:tracePt t="82640" x="2974975" y="3883025"/>
          <p14:tracePt t="82644" x="2965450" y="3883025"/>
          <p14:tracePt t="82660" x="2954338" y="3883025"/>
          <p14:tracePt t="82671" x="2944813" y="3883025"/>
          <p14:tracePt t="82705" x="2935288" y="3883025"/>
          <p14:tracePt t="82721" x="2924175" y="3883025"/>
          <p14:tracePt t="82737" x="2914650" y="3883025"/>
          <p14:tracePt t="82755" x="2894013" y="3883025"/>
          <p14:tracePt t="82765" x="2884488" y="3883025"/>
          <p14:tracePt t="82775" x="2873375" y="3883025"/>
          <p14:tracePt t="82792" x="2854325" y="3883025"/>
          <p14:tracePt t="82807" x="2833688" y="3883025"/>
          <p14:tracePt t="82815" x="2813050" y="3883025"/>
          <p14:tracePt t="82824" x="2803525" y="3903663"/>
          <p14:tracePt t="82832" x="2773363" y="3933825"/>
          <p14:tracePt t="82845" x="2763838" y="3952875"/>
          <p14:tracePt t="82848" x="2743200" y="3983038"/>
          <p14:tracePt t="82857" x="2701925" y="4054475"/>
          <p14:tracePt t="82864" x="2682875" y="4105275"/>
          <p14:tracePt t="82872" x="2682875" y="4124325"/>
          <p14:tracePt t="82887" x="2652713" y="4184650"/>
          <p14:tracePt t="82895" x="2652713" y="4216400"/>
          <p14:tracePt t="82904" x="2652713" y="4235450"/>
          <p14:tracePt t="82910" x="2652713" y="4246563"/>
          <p14:tracePt t="82914" x="2652713" y="4276725"/>
          <p14:tracePt t="82924" x="2652713" y="4286250"/>
          <p14:tracePt t="82930" x="2652713" y="4295775"/>
          <p14:tracePt t="82944" x="2652713" y="4306888"/>
          <p14:tracePt t="82951" x="2652713" y="4316413"/>
          <p14:tracePt t="82964" x="2652713" y="4325938"/>
          <p14:tracePt t="82974" x="2652713" y="4337050"/>
          <p14:tracePt t="82990" x="2652713" y="4346575"/>
          <p14:tracePt t="82995" x="2652713" y="4356100"/>
          <p14:tracePt t="83010" x="2652713" y="4367213"/>
          <p14:tracePt t="83014" x="2662238" y="4376738"/>
          <p14:tracePt t="83025" x="2682875" y="4406900"/>
          <p14:tracePt t="83030" x="2682875" y="4427538"/>
          <p14:tracePt t="83041" x="2701925" y="4448175"/>
          <p14:tracePt t="83044" x="2713038" y="4478338"/>
          <p14:tracePt t="83054" x="2743200" y="4487863"/>
          <p14:tracePt t="83060" x="2752725" y="4508500"/>
          <p14:tracePt t="83072" x="2763838" y="4518025"/>
          <p14:tracePt t="83074" x="2782888" y="4548188"/>
          <p14:tracePt t="83088" x="2794000" y="4559300"/>
          <p14:tracePt t="83091" x="2813050" y="4568825"/>
          <p14:tracePt t="83095" x="2813050" y="4578350"/>
          <p14:tracePt t="83104" x="2824163" y="4589463"/>
          <p14:tracePt t="83111" x="2833688" y="4589463"/>
          <p14:tracePt t="83124" x="2843213" y="4589463"/>
          <p14:tracePt t="83141" x="2863850" y="4598988"/>
          <p14:tracePt t="83154" x="2884488" y="4598988"/>
          <p14:tracePt t="83164" x="2903538" y="4619625"/>
          <p14:tracePt t="83171" x="2914650" y="4629150"/>
          <p14:tracePt t="83174" x="2924175" y="4629150"/>
          <p14:tracePt t="83188" x="2944813" y="4638675"/>
          <p14:tracePt t="83190" x="2965450" y="4638675"/>
          <p14:tracePt t="83200" x="2974975" y="4649788"/>
          <p14:tracePt t="83205" x="2984500" y="4649788"/>
          <p14:tracePt t="83214" x="2995613" y="4649788"/>
          <p14:tracePt t="83224" x="3014663" y="4649788"/>
          <p14:tracePt t="83244" x="3025775" y="4649788"/>
          <p14:tracePt t="83264" x="3035300" y="4638675"/>
          <p14:tracePt t="83272" x="3044825" y="4629150"/>
          <p14:tracePt t="83280" x="3044825" y="4619625"/>
          <p14:tracePt t="83295" x="3044825" y="4608513"/>
          <p14:tracePt t="83301" x="3055938" y="4608513"/>
          <p14:tracePt t="83305" x="3074988" y="4598988"/>
          <p14:tracePt t="83314" x="3086100" y="4589463"/>
          <p14:tracePt t="83324" x="3095625" y="4578350"/>
          <p14:tracePt t="83330" x="3116263" y="4568825"/>
          <p14:tracePt t="83338" x="3125788" y="4568825"/>
          <p14:tracePt t="83344" x="3146425" y="4559300"/>
          <p14:tracePt t="83351" x="3167063" y="4559300"/>
          <p14:tracePt t="83364" x="3176588" y="4559300"/>
          <p14:tracePt t="83374" x="3176588" y="4548188"/>
          <p14:tracePt t="83380" x="3186113" y="4548188"/>
          <p14:tracePt t="83388" x="3197225" y="4538663"/>
          <p14:tracePt t="83394" x="3206750" y="4527550"/>
          <p14:tracePt t="83405" x="3227388" y="4487863"/>
          <p14:tracePt t="83411" x="3257550" y="4418013"/>
          <p14:tracePt t="83414" x="3308350" y="4346575"/>
          <p14:tracePt t="83424" x="3348038" y="4225925"/>
          <p14:tracePt t="83430" x="3378200" y="4105275"/>
          <p14:tracePt t="83441" x="3387725" y="4064000"/>
          <p14:tracePt t="83444" x="3408363" y="4054475"/>
          <p14:tracePt t="83455" x="3408363" y="4044950"/>
          <p14:tracePt t="83521" x="3408363" y="4033838"/>
          <p14:tracePt t="83536" x="3398838" y="4013200"/>
          <p14:tracePt t="83546" x="3378200" y="3963988"/>
          <p14:tracePt t="83554" x="3357563" y="3943350"/>
          <p14:tracePt t="83566" x="3348038" y="3913188"/>
          <p14:tracePt t="83577" x="3287713" y="3852863"/>
          <p14:tracePt t="83589" x="3246438" y="3822700"/>
          <p14:tracePt t="83590" x="3206750" y="3792538"/>
          <p14:tracePt t="83601" x="3186113" y="3781425"/>
          <p14:tracePt t="83606" x="3155950" y="3771900"/>
          <p14:tracePt t="83614" x="3136900" y="3762375"/>
          <p14:tracePt t="83625" x="3125788" y="3762375"/>
          <p14:tracePt t="83638" x="3116263" y="3762375"/>
          <p14:tracePt t="83651" x="3106738" y="3762375"/>
          <p14:tracePt t="83664" x="3095625" y="3762375"/>
          <p14:tracePt t="83672" x="3086100" y="3762375"/>
          <p14:tracePt t="83680" x="3074988" y="3762375"/>
          <p14:tracePt t="83694" x="3055938" y="3762375"/>
          <p14:tracePt t="83700" x="3025775" y="3751263"/>
          <p14:tracePt t="83705" x="3005138" y="3751263"/>
          <p14:tracePt t="83714" x="2984500" y="3751263"/>
          <p14:tracePt t="83724" x="2954338" y="3751263"/>
          <p14:tracePt t="83730" x="2924175" y="3751263"/>
          <p14:tracePt t="83739" x="2903538" y="3751263"/>
          <p14:tracePt t="83744" x="2894013" y="3751263"/>
          <p14:tracePt t="83751" x="2884488" y="3751263"/>
          <p14:tracePt t="83760" x="2873375" y="3751263"/>
          <p14:tracePt t="83805" x="2863850" y="3751263"/>
          <p14:tracePt t="83810" x="2854325" y="3762375"/>
          <p14:tracePt t="83815" x="2854325" y="3781425"/>
          <p14:tracePt t="83825" x="2843213" y="3811588"/>
          <p14:tracePt t="83831" x="2833688" y="3832225"/>
          <p14:tracePt t="83841" x="2824163" y="3852863"/>
          <p14:tracePt t="83845" x="2794000" y="3883025"/>
          <p14:tracePt t="83856" x="2782888" y="3913188"/>
          <p14:tracePt t="83860" x="2773363" y="3952875"/>
          <p14:tracePt t="83864" x="2752725" y="3983038"/>
          <p14:tracePt t="83876" x="2752725" y="4013200"/>
          <p14:tracePt t="83888" x="2743200" y="4054475"/>
          <p14:tracePt t="83894" x="2701925" y="4144963"/>
          <p14:tracePt t="83906" x="2701925" y="4175125"/>
          <p14:tracePt t="83910" x="2701925" y="4195763"/>
          <p14:tracePt t="83923" x="2701925" y="4225925"/>
          <p14:tracePt t="83925" x="2701925" y="4235450"/>
          <p14:tracePt t="83935" x="2701925" y="4246563"/>
          <p14:tracePt t="83945" x="2701925" y="4256088"/>
          <p14:tracePt t="83965" x="2701925" y="4265613"/>
          <p14:tracePt t="83974" x="2701925" y="4286250"/>
          <p14:tracePt t="83991" x="2701925" y="4295775"/>
          <p14:tracePt t="84001" x="2701925" y="4306888"/>
          <p14:tracePt t="84006" x="2701925" y="4325938"/>
          <p14:tracePt t="84014" x="2722563" y="4356100"/>
          <p14:tracePt t="84023" x="2732088" y="4376738"/>
          <p14:tracePt t="84025" x="2732088" y="4406900"/>
          <p14:tracePt t="84035" x="2743200" y="4427538"/>
          <p14:tracePt t="84045" x="2752725" y="4437063"/>
          <p14:tracePt t="84051" x="2763838" y="4457700"/>
          <p14:tracePt t="84056" x="2763838" y="4467225"/>
          <p14:tracePt t="84065" x="2763838" y="4478338"/>
          <p14:tracePt t="84073" x="2773363" y="4487863"/>
          <p14:tracePt t="84081" x="2773363" y="4497388"/>
          <p14:tracePt t="84085" x="2773363" y="4508500"/>
          <p14:tracePt t="84094" x="2794000" y="4508500"/>
          <p14:tracePt t="84114" x="2803525" y="4508500"/>
          <p14:tracePt t="84131" x="2824163" y="4518025"/>
          <p14:tracePt t="84135" x="2833688" y="4518025"/>
          <p14:tracePt t="84145" x="2843213" y="4518025"/>
          <p14:tracePt t="84151" x="2863850" y="4527550"/>
          <p14:tracePt t="84161" x="2894013" y="4538663"/>
          <p14:tracePt t="84164" x="2914650" y="4548188"/>
          <p14:tracePt t="84177" x="2954338" y="4548188"/>
          <p14:tracePt t="84181" x="2974975" y="4548188"/>
          <p14:tracePt t="84185" x="2995613" y="4568825"/>
          <p14:tracePt t="84194" x="3035300" y="4568825"/>
          <p14:tracePt t="84206" x="3065463" y="4568825"/>
          <p14:tracePt t="84210" x="3116263" y="4559300"/>
          <p14:tracePt t="84215" x="3155950" y="4548188"/>
          <p14:tracePt t="84225" x="3186113" y="4548188"/>
          <p14:tracePt t="84231" x="3206750" y="4538663"/>
          <p14:tracePt t="84240" x="3216275" y="4527550"/>
          <p14:tracePt t="84245" x="3236913" y="4527550"/>
          <p14:tracePt t="84256" x="3257550" y="4508500"/>
          <p14:tracePt t="84261" x="3278188" y="4497388"/>
          <p14:tracePt t="84264" x="3287713" y="4467225"/>
          <p14:tracePt t="84275" x="3297238" y="4457700"/>
          <p14:tracePt t="84291" x="3338513" y="4406900"/>
          <p14:tracePt t="84294" x="3338513" y="4376738"/>
          <p14:tracePt t="84306" x="3348038" y="4367213"/>
          <p14:tracePt t="84311" x="3357563" y="4356100"/>
          <p14:tracePt t="84323" x="3357563" y="4337050"/>
          <p14:tracePt t="84325" x="3357563" y="4325938"/>
          <p14:tracePt t="84335" x="3368675" y="4316413"/>
          <p14:tracePt t="84341" x="3378200" y="4295775"/>
          <p14:tracePt t="84346" x="3378200" y="4286250"/>
          <p14:tracePt t="84357" x="3398838" y="4256088"/>
          <p14:tracePt t="84365" x="3417888" y="4216400"/>
          <p14:tracePt t="84375" x="3438525" y="4135438"/>
          <p14:tracePt t="84385" x="3449638" y="4094163"/>
          <p14:tracePt t="84391" x="3449638" y="4064000"/>
          <p14:tracePt t="84401" x="3449638" y="4044950"/>
          <p14:tracePt t="84406" x="3449638" y="4033838"/>
          <p14:tracePt t="84415" x="3449638" y="3994150"/>
          <p14:tracePt t="84423" x="3449638" y="3983038"/>
          <p14:tracePt t="84425" x="3449638" y="3963988"/>
          <p14:tracePt t="84435" x="3438525" y="3952875"/>
          <p14:tracePt t="84440" x="3429000" y="3943350"/>
          <p14:tracePt t="84456" x="3417888" y="3943350"/>
          <p14:tracePt t="84465" x="3408363" y="3943350"/>
          <p14:tracePt t="84481" x="3398838" y="3943350"/>
          <p14:tracePt t="84485" x="3387725" y="3933825"/>
          <p14:tracePt t="84494" x="3387725" y="3922713"/>
          <p14:tracePt t="84501" x="3378200" y="3913188"/>
          <p14:tracePt t="84506" x="3368675" y="3903663"/>
          <p14:tracePt t="84515" x="3348038" y="3892550"/>
          <p14:tracePt t="84523" x="3327400" y="3892550"/>
          <p14:tracePt t="84531" x="3287713" y="3883025"/>
          <p14:tracePt t="84535" x="3246438" y="3873500"/>
          <p14:tracePt t="84544" x="3216275" y="3873500"/>
          <p14:tracePt t="84550" x="3186113" y="3873500"/>
          <p14:tracePt t="84561" x="3167063" y="3873500"/>
          <p14:tracePt t="84564" x="3155950" y="3873500"/>
          <p14:tracePt t="84574" x="3146425" y="3873500"/>
          <p14:tracePt t="84584" x="3136900" y="3873500"/>
          <p14:tracePt t="84594" x="3125788" y="3873500"/>
          <p14:tracePt t="84600" x="3116263" y="3873500"/>
          <p14:tracePt t="84662" x="3106738" y="3873500"/>
          <p14:tracePt t="84675" x="3095625" y="3883025"/>
          <p14:tracePt t="84681" x="3086100" y="3883025"/>
          <p14:tracePt t="84692" x="3086100" y="3892550"/>
          <p14:tracePt t="84697" x="3074988" y="3903663"/>
          <p14:tracePt t="84709" x="3065463" y="3903663"/>
          <p14:tracePt t="84711" x="3055938" y="3913188"/>
          <p14:tracePt t="84723" x="3044825" y="3913188"/>
          <p14:tracePt t="84725" x="3035300" y="3922713"/>
          <p14:tracePt t="84734" x="3035300" y="3933825"/>
          <p14:tracePt t="84741" x="3025775" y="3933825"/>
          <p14:tracePt t="84744" x="3014663" y="3943350"/>
          <p14:tracePt t="84756" x="2995613" y="3952875"/>
          <p14:tracePt t="84760" x="2984500" y="3963988"/>
          <p14:tracePt t="84772" x="2974975" y="3973513"/>
          <p14:tracePt t="84775" x="2974975" y="3983038"/>
          <p14:tracePt t="84784" x="2954338" y="4003675"/>
          <p14:tracePt t="84790" x="2935288" y="4024313"/>
          <p14:tracePt t="84800" x="2924175" y="4044950"/>
          <p14:tracePt t="84806" x="2903538" y="4094163"/>
          <p14:tracePt t="84814" x="2884488" y="4154488"/>
          <p14:tracePt t="84822" x="2873375" y="4205288"/>
          <p14:tracePt t="84824" x="2873375" y="4225925"/>
          <p14:tracePt t="84834" x="2863850" y="4265613"/>
          <p14:tracePt t="84840" x="2863850" y="4286250"/>
          <p14:tracePt t="84850" x="2863850" y="4306888"/>
          <p14:tracePt t="84856" x="2863850" y="4337050"/>
          <p14:tracePt t="84864" x="2863850" y="4346575"/>
          <p14:tracePt t="84872" x="2863850" y="4356100"/>
          <p14:tracePt t="84892" x="2863850" y="4367213"/>
          <p14:tracePt t="84902" x="2863850" y="4376738"/>
          <p14:tracePt t="84931" x="2863850" y="4387850"/>
          <p14:tracePt t="84934" x="2863850" y="4397375"/>
          <p14:tracePt t="84944" x="2863850" y="4406900"/>
          <p14:tracePt t="84950" x="2863850" y="4427538"/>
          <p14:tracePt t="84960" x="2873375" y="4467225"/>
          <p14:tracePt t="84964" x="2894013" y="4518025"/>
          <p14:tracePt t="84975" x="2903538" y="4548188"/>
          <p14:tracePt t="84980" x="2944813" y="4598988"/>
          <p14:tracePt t="84984" x="2974975" y="4629150"/>
          <p14:tracePt t="84994" x="3014663" y="4689475"/>
          <p14:tracePt t="85001" x="3035300" y="4719638"/>
          <p14:tracePt t="85010" x="3055938" y="4749800"/>
          <p14:tracePt t="85014" x="3065463" y="4760913"/>
          <p14:tracePt t="85025" x="3074988" y="4779963"/>
          <p14:tracePt t="85030" x="3086100" y="4779963"/>
          <p14:tracePt t="85054" x="3095625" y="4779963"/>
          <p14:tracePt t="85192" x="3095625" y="4760913"/>
          <p14:tracePt t="85205" x="3086100" y="4719638"/>
          <p14:tracePt t="85218" x="3086100" y="4710113"/>
          <p14:tracePt t="85228" x="3065463" y="4699000"/>
          <p14:tracePt t="85252" x="3055938" y="4699000"/>
          <p14:tracePt t="85286" x="3044825" y="4699000"/>
          <p14:tracePt t="85295" x="3035300" y="4699000"/>
          <p14:tracePt t="85305" x="3025775" y="4679950"/>
          <p14:tracePt t="85308" x="3005138" y="4668838"/>
          <p14:tracePt t="85316" x="2984500" y="4659313"/>
          <p14:tracePt t="85323" x="2954338" y="4649788"/>
          <p14:tracePt t="85330" x="2944813" y="4649788"/>
          <p14:tracePt t="85334" x="2924175" y="4638675"/>
          <p14:tracePt t="85350" x="2914650" y="4638675"/>
          <p14:tracePt t="85365" x="2894013" y="4629150"/>
          <p14:tracePt t="85461" x="2894013" y="4619625"/>
          <p14:tracePt t="85467" x="2894013" y="4608513"/>
          <p14:tracePt t="85476" x="2894013" y="4598988"/>
          <p14:tracePt t="85483" x="2894013" y="4578350"/>
          <p14:tracePt t="85491" x="2894013" y="4538663"/>
          <p14:tracePt t="85494" x="2894013" y="4508500"/>
          <p14:tracePt t="85507" x="2884488" y="4487863"/>
          <p14:tracePt t="85510" x="2884488" y="4478338"/>
          <p14:tracePt t="85737" x="2894013" y="4478338"/>
          <p14:tracePt t="85746" x="2903538" y="4478338"/>
          <p14:tracePt t="85755" x="2914650" y="4478338"/>
          <p14:tracePt t="85775" x="2924175" y="4478338"/>
          <p14:tracePt t="85831" x="2935288" y="4478338"/>
          <p14:tracePt t="85845" x="2944813" y="4478338"/>
          <p14:tracePt t="85857" x="2954338" y="4478338"/>
          <p14:tracePt t="85866" x="2965450" y="4478338"/>
          <p14:tracePt t="85877" x="2974975" y="4478338"/>
          <p14:tracePt t="85897" x="2995613" y="4467225"/>
          <p14:tracePt t="85913" x="3025775" y="4467225"/>
          <p14:tracePt t="85926" x="3044825" y="4467225"/>
          <p14:tracePt t="85946" x="3065463" y="4467225"/>
          <p14:tracePt t="85961" x="3086100" y="4467225"/>
          <p14:tracePt t="85962" x="3095625" y="4467225"/>
          <p14:tracePt t="85977" x="3116263" y="4467225"/>
          <p14:tracePt t="85995" x="3136900" y="4467225"/>
          <p14:tracePt t="86015" x="3146425" y="4467225"/>
          <p14:tracePt t="86042" x="3155950" y="4457700"/>
          <p14:tracePt t="86645" x="3146425" y="4457700"/>
          <p14:tracePt t="86665" x="3136900" y="4457700"/>
          <p14:tracePt t="86695" x="3125788" y="4457700"/>
          <p14:tracePt t="86715" x="3116263" y="4457700"/>
          <p14:tracePt t="86788" x="3116263" y="4467225"/>
          <p14:tracePt t="86808" x="3116263" y="4478338"/>
          <p14:tracePt t="86815" x="3116263" y="4487863"/>
          <p14:tracePt t="86842" x="3116263" y="4497388"/>
          <p14:tracePt t="86935" x="3106738" y="4508500"/>
          <p14:tracePt t="86946" x="3106738" y="4527550"/>
          <p14:tracePt t="86952" x="3106738" y="4548188"/>
          <p14:tracePt t="86962" x="3106738" y="4559300"/>
          <p14:tracePt t="86978" x="3106738" y="4568825"/>
          <p14:tracePt t="86981" x="3095625" y="4568825"/>
          <p14:tracePt t="86987" x="3095625" y="4578350"/>
          <p14:tracePt t="87506" x="3095625" y="4568825"/>
          <p14:tracePt t="87516" x="3095625" y="4559300"/>
          <p14:tracePt t="87527" x="3095625" y="4548188"/>
          <p14:tracePt t="87533" x="3095625" y="4527550"/>
          <p14:tracePt t="87546" x="3116263" y="4508500"/>
          <p14:tracePt t="87562" x="3125788" y="4478338"/>
          <p14:tracePt t="87581" x="3125788" y="4448175"/>
          <p14:tracePt t="87597" x="3136900" y="4418013"/>
          <p14:tracePt t="87614" x="3176588" y="4316413"/>
          <p14:tracePt t="87628" x="3227388" y="4225925"/>
          <p14:tracePt t="87634" x="3267075" y="4175125"/>
          <p14:tracePt t="87642" x="3267075" y="4154488"/>
          <p14:tracePt t="87645" x="3267075" y="4144963"/>
          <p14:tracePt t="87659" x="3267075" y="4135438"/>
          <p14:tracePt t="87691" x="3267075" y="4114800"/>
          <p14:tracePt t="87706" x="3257550" y="4105275"/>
          <p14:tracePt t="87721" x="3257550" y="4084638"/>
          <p14:tracePt t="87726" x="3246438" y="4084638"/>
          <p14:tracePt t="87734" x="3246438" y="4075113"/>
          <p14:tracePt t="87743" x="3246438" y="4054475"/>
          <p14:tracePt t="87759" x="3246438" y="4033838"/>
          <p14:tracePt t="87764" x="3246438" y="4024313"/>
          <p14:tracePt t="87771" x="3246438" y="4013200"/>
          <p14:tracePt t="87780" x="3246438" y="4003675"/>
          <p14:tracePt t="87784" x="3236913" y="3983038"/>
          <p14:tracePt t="87800" x="3227388" y="3983038"/>
          <p14:tracePt t="87809" x="3227388" y="3973513"/>
          <p14:tracePt t="87821" x="3216275" y="3973513"/>
          <p14:tracePt t="87850" x="3206750" y="3973513"/>
          <p14:tracePt t="87864" x="3197225" y="3973513"/>
          <p14:tracePt t="87875" x="3186113" y="3973513"/>
          <p14:tracePt t="87891" x="3176588" y="3952875"/>
          <p14:tracePt t="87897" x="3155950" y="3943350"/>
          <p14:tracePt t="87900" x="3146425" y="3933825"/>
          <p14:tracePt t="87912" x="3106738" y="3903663"/>
          <p14:tracePt t="87914" x="3095625" y="3892550"/>
          <p14:tracePt t="87927" x="3074988" y="3873500"/>
          <p14:tracePt t="87930" x="3044825" y="3862388"/>
          <p14:tracePt t="87942" x="3025775" y="3862388"/>
          <p14:tracePt t="87944" x="3005138" y="3862388"/>
          <p14:tracePt t="87961" x="2995613" y="3862388"/>
          <p14:tracePt t="87964" x="2984500" y="3862388"/>
          <p14:tracePt t="87976" x="2974975" y="3862388"/>
          <p14:tracePt t="87992" x="2965450" y="3873500"/>
          <p14:tracePt t="87994" x="2965450" y="3883025"/>
          <p14:tracePt t="88009" x="2954338" y="3883025"/>
          <p14:tracePt t="88010" x="2944813" y="3883025"/>
          <p14:tracePt t="88021" x="2944813" y="3892550"/>
          <p14:tracePt t="88034" x="2935288" y="3892550"/>
          <p14:tracePt t="88044" x="2924175" y="3892550"/>
          <p14:tracePt t="88059" x="2914650" y="3892550"/>
          <p14:tracePt t="88060" x="2903538" y="3892550"/>
          <p14:tracePt t="88075" x="2894013" y="3892550"/>
          <p14:tracePt t="88093" x="2884488" y="3892550"/>
          <p14:tracePt t="88100" x="2873375" y="3903663"/>
          <p14:tracePt t="88108" x="2873375" y="3913188"/>
          <p14:tracePt t="88114" x="2863850" y="3913188"/>
          <p14:tracePt t="88121" x="2854325" y="3913188"/>
          <p14:tracePt t="88126" x="2854325" y="3922713"/>
          <p14:tracePt t="88134" x="2833688" y="3933825"/>
          <p14:tracePt t="88143" x="2833688" y="3943350"/>
          <p14:tracePt t="88150" x="2813050" y="3952875"/>
          <p14:tracePt t="88164" x="2794000" y="3973513"/>
          <p14:tracePt t="88171" x="2782888" y="3994150"/>
          <p14:tracePt t="88180" x="2773363" y="4013200"/>
          <p14:tracePt t="88184" x="2752725" y="4033838"/>
          <p14:tracePt t="88195" x="2732088" y="4075113"/>
          <p14:tracePt t="88200" x="2722563" y="4114800"/>
          <p14:tracePt t="88208" x="2713038" y="4144963"/>
          <p14:tracePt t="88214" x="2701925" y="4165600"/>
          <p14:tracePt t="88221" x="2701925" y="4184650"/>
          <p14:tracePt t="88230" x="2692400" y="4216400"/>
          <p14:tracePt t="88234" x="2692400" y="4225925"/>
          <p14:tracePt t="88250" x="2692400" y="4235450"/>
          <p14:tracePt t="88260" x="2692400" y="4246563"/>
          <p14:tracePt t="88280" x="2692400" y="4256088"/>
          <p14:tracePt t="88314" x="2692400" y="4265613"/>
          <p14:tracePt t="88325" x="2692400" y="4276725"/>
          <p14:tracePt t="88331" x="2692400" y="4286250"/>
          <p14:tracePt t="88344" x="2692400" y="4295775"/>
          <p14:tracePt t="88360" x="2692400" y="4306888"/>
          <p14:tracePt t="88364" x="2692400" y="4316413"/>
          <p14:tracePt t="88376" x="2692400" y="4325938"/>
          <p14:tracePt t="88380" x="2692400" y="4346575"/>
          <p14:tracePt t="88394" x="2701925" y="4367213"/>
          <p14:tracePt t="88405" x="2701925" y="4376738"/>
          <p14:tracePt t="88410" x="2722563" y="4387850"/>
          <p14:tracePt t="88421" x="2732088" y="4418013"/>
          <p14:tracePt t="88426" x="2732088" y="4427538"/>
          <p14:tracePt t="88430" x="2743200" y="4437063"/>
          <p14:tracePt t="88444" x="2752725" y="4467225"/>
          <p14:tracePt t="88455" x="2763838" y="4487863"/>
          <p14:tracePt t="88460" x="2773363" y="4508500"/>
          <p14:tracePt t="88470" x="2794000" y="4518025"/>
          <p14:tracePt t="88476" x="2803525" y="4538663"/>
          <p14:tracePt t="88484" x="2803525" y="4559300"/>
          <p14:tracePt t="88493" x="2813050" y="4559300"/>
          <p14:tracePt t="88500" x="2824163" y="4578350"/>
          <p14:tracePt t="88514" x="2833688" y="4589463"/>
          <p14:tracePt t="88526" x="2833688" y="4598988"/>
          <p14:tracePt t="88581" x="2854325" y="4598988"/>
          <p14:tracePt t="88589" x="2863850" y="4619625"/>
          <p14:tracePt t="88593" x="2873375" y="4619625"/>
          <p14:tracePt t="88602" x="2894013" y="4638675"/>
          <p14:tracePt t="88612" x="2903538" y="4649788"/>
          <p14:tracePt t="88616" x="2924175" y="4659313"/>
          <p14:tracePt t="88622" x="2944813" y="4668838"/>
          <p14:tracePt t="88631" x="2954338" y="4689475"/>
          <p14:tracePt t="88635" x="2974975" y="4699000"/>
          <p14:tracePt t="88645" x="2984500" y="4710113"/>
          <p14:tracePt t="88650" x="2995613" y="4710113"/>
          <p14:tracePt t="88661" x="3005138" y="4710113"/>
          <p14:tracePt t="88684" x="3014663" y="4710113"/>
          <p14:tracePt t="88730" x="3025775" y="4710113"/>
          <p14:tracePt t="88740" x="3035300" y="4710113"/>
          <p14:tracePt t="88745" x="3044825" y="4710113"/>
          <p14:tracePt t="88761" x="3065463" y="4710113"/>
          <p14:tracePt t="88765" x="3086100" y="4710113"/>
          <p14:tracePt t="88780" x="3095625" y="4699000"/>
          <p14:tracePt t="88793" x="3106738" y="4699000"/>
          <p14:tracePt t="88795" x="3125788" y="4689475"/>
          <p14:tracePt t="88805" x="3136900" y="4668838"/>
          <p14:tracePt t="88811" x="3146425" y="4649788"/>
          <p14:tracePt t="88820" x="3176588" y="4598988"/>
          <p14:tracePt t="88826" x="3216275" y="4548188"/>
          <p14:tracePt t="88830" x="3267075" y="4478338"/>
          <p14:tracePt t="88843" x="3297238" y="4427538"/>
          <p14:tracePt t="88845" x="3338513" y="4367213"/>
          <p14:tracePt t="88855" x="3348038" y="4337050"/>
          <p14:tracePt t="88861" x="3348038" y="4316413"/>
          <p14:tracePt t="88870" x="3348038" y="4295775"/>
          <p14:tracePt t="88876" x="3348038" y="4286250"/>
          <p14:tracePt t="88940" x="3348038" y="4276725"/>
          <p14:tracePt t="88955" x="3348038" y="4265613"/>
          <p14:tracePt t="88964" x="3348038" y="4256088"/>
          <p14:tracePt t="88970" x="3348038" y="4175125"/>
          <p14:tracePt t="88980" x="3357563" y="4114800"/>
          <p14:tracePt t="88984" x="3378200" y="4044950"/>
          <p14:tracePt t="88993" x="3378200" y="4013200"/>
          <p14:tracePt t="89000" x="3378200" y="4003675"/>
          <p14:tracePt t="89011" x="3368675" y="3983038"/>
          <p14:tracePt t="89015" x="3357563" y="3963988"/>
          <p14:tracePt t="89020" x="3348038" y="3952875"/>
          <p14:tracePt t="89034" x="3327400" y="3952875"/>
          <p14:tracePt t="89046" x="3317875" y="3952875"/>
          <p14:tracePt t="89050" x="3308350" y="3952875"/>
          <p14:tracePt t="89064" x="3297238" y="3952875"/>
          <p14:tracePt t="89080" x="3278188" y="3943350"/>
          <p14:tracePt t="89095" x="3246438" y="3913188"/>
          <p14:tracePt t="89100" x="3227388" y="3892550"/>
          <p14:tracePt t="89110" x="3206750" y="3873500"/>
          <p14:tracePt t="89115" x="3167063" y="3852863"/>
          <p14:tracePt t="89126" x="3125788" y="3822700"/>
          <p14:tracePt t="89130" x="3074988" y="3781425"/>
          <p14:tracePt t="89143" x="3035300" y="3762375"/>
          <p14:tracePt t="89145" x="2984500" y="3751263"/>
          <p14:tracePt t="89150" x="2965450" y="3741738"/>
          <p14:tracePt t="89161" x="2944813" y="3732213"/>
          <p14:tracePt t="89170" x="2924175" y="3732213"/>
          <p14:tracePt t="89177" x="2914650" y="3732213"/>
          <p14:tracePt t="89194" x="2903538" y="3732213"/>
          <p14:tracePt t="89204" x="2894013" y="3732213"/>
          <p14:tracePt t="89220" x="2884488" y="3741738"/>
          <p14:tracePt t="89226" x="2854325" y="3751263"/>
          <p14:tracePt t="89230" x="2843213" y="3762375"/>
          <p14:tracePt t="89243" x="2824163" y="3781425"/>
          <p14:tracePt t="89250" x="2782888" y="3802063"/>
          <p14:tracePt t="89254" x="2763838" y="3811588"/>
          <p14:tracePt t="89261" x="2743200" y="3822700"/>
          <p14:tracePt t="89270" x="2713038" y="3822700"/>
          <p14:tracePt t="89277" x="2682875" y="3822700"/>
          <p14:tracePt t="89284" x="2662238" y="3822700"/>
          <p14:tracePt t="89294" x="2641600" y="3822700"/>
          <p14:tracePt t="89300" x="2622550" y="3822700"/>
          <p14:tracePt t="89311" x="2611438" y="3822700"/>
          <p14:tracePt t="89331" x="2601913" y="3822700"/>
          <p14:tracePt t="89354" x="2601913" y="3832225"/>
          <p14:tracePt t="89370" x="2601913" y="3841750"/>
          <p14:tracePt t="89384" x="2601913" y="3852863"/>
          <p14:tracePt t="89394" x="2601913" y="3862388"/>
          <p14:tracePt t="89400" x="2601913" y="3873500"/>
          <p14:tracePt t="89411" x="2601913" y="3883025"/>
          <p14:tracePt t="89416" x="2601913" y="3903663"/>
          <p14:tracePt t="89421" x="2601913" y="3933825"/>
          <p14:tracePt t="89431" x="2601913" y="3963988"/>
          <p14:tracePt t="89434" x="2601913" y="3983038"/>
          <p14:tracePt t="89444" x="2601913" y="4013200"/>
          <p14:tracePt t="89450" x="2601913" y="4044950"/>
          <p14:tracePt t="89460" x="2601913" y="4064000"/>
          <p14:tracePt t="89464" x="2601913" y="4084638"/>
          <p14:tracePt t="89470" x="2601913" y="4105275"/>
          <p14:tracePt t="89491" x="2601913" y="4114800"/>
          <p14:tracePt t="89501" x="2601913" y="4124325"/>
          <p14:tracePt t="89511" x="2601913" y="4135438"/>
          <p14:tracePt t="89516" x="2601913" y="4154488"/>
          <p14:tracePt t="89531" x="2601913" y="4165600"/>
          <p14:tracePt t="89545" x="2622550" y="4195763"/>
          <p14:tracePt t="89550" x="2632075" y="4225925"/>
          <p14:tracePt t="89560" x="2652713" y="4256088"/>
          <p14:tracePt t="89570" x="2662238" y="4276725"/>
          <p14:tracePt t="89577" x="2671763" y="4306888"/>
          <p14:tracePt t="89580" x="2682875" y="4316413"/>
          <p14:tracePt t="89595" x="2722563" y="4356100"/>
          <p14:tracePt t="89604" x="2743200" y="4376738"/>
          <p14:tracePt t="89611" x="2743200" y="4397375"/>
          <p14:tracePt t="89620" x="2763838" y="4418013"/>
          <p14:tracePt t="89627" x="2773363" y="4427538"/>
          <p14:tracePt t="89631" x="2773363" y="4448175"/>
          <p14:tracePt t="89643" x="2782888" y="4457700"/>
          <p14:tracePt t="89650" x="2782888" y="4467225"/>
          <p14:tracePt t="89654" x="2794000" y="4467225"/>
          <p14:tracePt t="89661" x="2794000" y="4478338"/>
          <p14:tracePt t="89691" x="2803525" y="4478338"/>
          <p14:tracePt t="89711" x="2813050" y="4478338"/>
          <p14:tracePt t="89721" x="2813050" y="4487863"/>
          <p14:tracePt t="89732" x="2833688" y="4497388"/>
          <p14:tracePt t="89735" x="2843213" y="4497388"/>
          <p14:tracePt t="89746" x="2863850" y="4518025"/>
          <p14:tracePt t="89752" x="2884488" y="4518025"/>
          <p14:tracePt t="89756" x="2894013" y="4527550"/>
          <p14:tracePt t="89766" x="2903538" y="4538663"/>
          <p14:tracePt t="89771" x="2924175" y="4538663"/>
          <p14:tracePt t="89781" x="2935288" y="4538663"/>
          <p14:tracePt t="89784" x="2944813" y="4538663"/>
          <p14:tracePt t="89804" x="2954338" y="4538663"/>
          <p14:tracePt t="89820" x="2965450" y="4538663"/>
          <p14:tracePt t="89834" x="2984500" y="4538663"/>
          <p14:tracePt t="89844" x="2995613" y="4538663"/>
          <p14:tracePt t="89850" x="3005138" y="4538663"/>
          <p14:tracePt t="89861" x="3014663" y="4538663"/>
          <p14:tracePt t="89864" x="3025775" y="4527550"/>
          <p14:tracePt t="89870" x="3035300" y="4527550"/>
          <p14:tracePt t="89892" x="3065463" y="4508500"/>
          <p14:tracePt t="89898" x="3074988" y="4508500"/>
          <p14:tracePt t="89910" x="3086100" y="4508500"/>
          <p14:tracePt t="89926" x="3095625" y="4497388"/>
          <p14:tracePt t="89930" x="3106738" y="4497388"/>
          <p14:tracePt t="89945" x="3116263" y="4478338"/>
          <p14:tracePt t="89950" x="3136900" y="4457700"/>
          <p14:tracePt t="89961" x="3146425" y="4427538"/>
          <p14:tracePt t="89964" x="3176588" y="4397375"/>
          <p14:tracePt t="89977" x="3227388" y="4346575"/>
          <p14:tracePt t="89980" x="3267075" y="4306888"/>
          <p14:tracePt t="89996" x="3327400" y="4216400"/>
          <p14:tracePt t="90004" x="3338513" y="4184650"/>
          <p14:tracePt t="90011" x="3348038" y="4165600"/>
          <p14:tracePt t="90070" x="3348038" y="4154488"/>
          <p14:tracePt t="90084" x="3348038" y="4135438"/>
          <p14:tracePt t="90092" x="3368675" y="4054475"/>
          <p14:tracePt t="90100" x="3417888" y="3952875"/>
          <p14:tracePt t="90104" x="3438525" y="3913188"/>
          <p14:tracePt t="90110" x="3449638" y="3841750"/>
          <p14:tracePt t="90120" x="3459163" y="3811588"/>
          <p14:tracePt t="90127" x="3459163" y="3781425"/>
          <p14:tracePt t="90134" x="3459163" y="3771900"/>
          <p14:tracePt t="90144" x="3449638" y="3762375"/>
          <p14:tracePt t="90154" x="3438525" y="3751263"/>
          <p14:tracePt t="90170" x="3429000" y="3751263"/>
          <p14:tracePt t="90181" x="3417888" y="3751263"/>
          <p14:tracePt t="90184" x="3408363" y="3751263"/>
          <p14:tracePt t="90200" x="3398838" y="3751263"/>
          <p14:tracePt t="90204" x="3387725" y="3751263"/>
          <p14:tracePt t="90220" x="3348038" y="3751263"/>
          <p14:tracePt t="90230" x="3308350" y="3751263"/>
          <p14:tracePt t="90234" x="3267075" y="3751263"/>
          <p14:tracePt t="90244" x="3236913" y="3751263"/>
          <p14:tracePt t="90250" x="3186113" y="3751263"/>
          <p14:tracePt t="90260" x="3155950" y="3751263"/>
          <p14:tracePt t="90265" x="3106738" y="3732213"/>
          <p14:tracePt t="90270" x="3055938" y="3711575"/>
          <p14:tracePt t="90281" x="3005138" y="3702050"/>
          <p14:tracePt t="90284" x="2974975" y="3690938"/>
          <p14:tracePt t="90297" x="2944813" y="3681413"/>
          <p14:tracePt t="90300" x="2914650" y="3670300"/>
          <p14:tracePt t="90314" x="2903538" y="3670300"/>
          <p14:tracePt t="90330" x="2894013" y="3670300"/>
          <p14:tracePt t="90344" x="2884488" y="3670300"/>
          <p14:tracePt t="90350" x="2873375" y="3670300"/>
          <p14:tracePt t="90361" x="2863850" y="3681413"/>
          <p14:tracePt t="90366" x="2854325" y="3681413"/>
          <p14:tracePt t="90377" x="2854325" y="3690938"/>
          <p14:tracePt t="90381" x="2843213" y="3690938"/>
          <p14:tracePt t="90396" x="2833688" y="3711575"/>
          <p14:tracePt t="90413" x="2824163" y="3721100"/>
          <p14:tracePt t="90421" x="2813050" y="3721100"/>
          <p14:tracePt t="90427" x="2803525" y="3721100"/>
          <p14:tracePt t="90444" x="2794000" y="3732213"/>
          <p14:tracePt t="90460" x="2794000" y="3741738"/>
          <p14:tracePt t="90477" x="2794000" y="3751263"/>
          <p14:tracePt t="90481" x="2782888" y="3762375"/>
          <p14:tracePt t="90495" x="2782888" y="3781425"/>
          <p14:tracePt t="90500" x="2782888" y="3802063"/>
          <p14:tracePt t="90505" x="2782888" y="3822700"/>
          <p14:tracePt t="90512" x="2782888" y="3852863"/>
          <p14:tracePt t="90521" x="2782888" y="3873500"/>
          <p14:tracePt t="90528" x="2782888" y="3883025"/>
          <p14:tracePt t="90534" x="2782888" y="3913188"/>
          <p14:tracePt t="90542" x="2782888" y="3933825"/>
          <p14:tracePt t="90550" x="2782888" y="3943350"/>
          <p14:tracePt t="90554" x="2782888" y="3952875"/>
          <p14:tracePt t="90564" x="2782888" y="3983038"/>
          <p14:tracePt t="90570" x="2782888" y="3994150"/>
          <p14:tracePt t="90580" x="2782888" y="4003675"/>
          <p14:tracePt t="90583" x="2782888" y="4013200"/>
          <p14:tracePt t="90592" x="2782888" y="4033838"/>
          <p14:tracePt t="90600" x="2782888" y="4054475"/>
          <p14:tracePt t="90604" x="2782888" y="4064000"/>
          <p14:tracePt t="90614" x="2782888" y="4084638"/>
          <p14:tracePt t="90620" x="2782888" y="4094163"/>
          <p14:tracePt t="90630" x="2782888" y="4114800"/>
          <p14:tracePt t="90634" x="2794000" y="4144963"/>
          <p14:tracePt t="90642" x="2794000" y="4154488"/>
          <p14:tracePt t="90650" x="2794000" y="4165600"/>
          <p14:tracePt t="90660" x="2794000" y="4184650"/>
          <p14:tracePt t="90663" x="2794000" y="4195763"/>
          <p14:tracePt t="90680" x="2803525" y="4216400"/>
          <p14:tracePt t="90694" x="2803525" y="4225925"/>
          <p14:tracePt t="90699" x="2813050" y="4235450"/>
          <p14:tracePt t="90711" x="2813050" y="4246563"/>
          <p14:tracePt t="90714" x="2813050" y="4265613"/>
          <p14:tracePt t="90720" x="2824163" y="4276725"/>
          <p14:tracePt t="90730" x="2833688" y="4286250"/>
          <p14:tracePt t="90742" x="2833688" y="4295775"/>
          <p14:tracePt t="90744" x="2833688" y="4306888"/>
          <p14:tracePt t="90750" x="2833688" y="4316413"/>
          <p14:tracePt t="90760" x="2833688" y="4325938"/>
          <p14:tracePt t="90764" x="2843213" y="4337050"/>
          <p14:tracePt t="90775" x="2843213" y="4346575"/>
          <p14:tracePt t="90781" x="2854325" y="4346575"/>
          <p14:tracePt t="90792" x="2854325" y="4356100"/>
          <p14:tracePt t="90794" x="2854325" y="4367213"/>
          <p14:tracePt t="90800" x="2863850" y="4367213"/>
          <p14:tracePt t="90810" x="2873375" y="4376738"/>
          <p14:tracePt t="90820" x="2894013" y="4397375"/>
          <p14:tracePt t="90826" x="2894013" y="4406900"/>
          <p14:tracePt t="90830" x="2903538" y="4406900"/>
          <p14:tracePt t="90843" x="2914650" y="4418013"/>
          <p14:tracePt t="90844" x="2924175" y="4427538"/>
          <p14:tracePt t="90854" x="2935288" y="4437063"/>
          <p14:tracePt t="90860" x="2944813" y="4448175"/>
          <p14:tracePt t="90870" x="2954338" y="4457700"/>
          <p14:tracePt t="90875" x="2954338" y="4467225"/>
          <p14:tracePt t="90881" x="2965450" y="4467225"/>
          <p14:tracePt t="90990" x="2974975" y="4467225"/>
          <p14:tracePt t="91000" x="3005138" y="4467225"/>
          <p14:tracePt t="94685" x="3136900" y="4538663"/>
          <p14:tracePt t="94697" x="3267075" y="4659313"/>
          <p14:tracePt t="94704" x="3429000" y="4840288"/>
          <p14:tracePt t="94714" x="3751263" y="5284788"/>
          <p14:tracePt t="94717" x="3922713" y="5678488"/>
          <p14:tracePt t="94725" x="3994150" y="5899150"/>
          <p14:tracePt t="94736" x="4064000" y="6253163"/>
          <p14:tracePt t="94742" x="4073525" y="6383338"/>
          <p14:tracePt t="94749" x="4084638" y="6464300"/>
          <p14:tracePt t="94751" x="4103688" y="6584950"/>
          <p14:tracePt t="94766" x="4114800" y="6626225"/>
          <p14:tracePt t="94774" x="4114800" y="6635750"/>
          <p14:tracePt t="94782" x="4114800" y="6646863"/>
          <p14:tracePt t="94791" x="4124325" y="6656388"/>
          <p14:tracePt t="94812" x="4144963" y="6635750"/>
          <p14:tracePt t="94821" x="4235450" y="6565900"/>
          <p14:tracePt t="94825" x="4568825" y="6434138"/>
          <p14:tracePt t="94831" x="4659313" y="6434138"/>
          <p14:tracePt t="94841" x="4770438" y="6434138"/>
          <p14:tracePt t="94848" x="4981575" y="6475413"/>
          <p14:tracePt t="94855" x="5032375" y="6515100"/>
          <p14:tracePt t="94865" x="5092700" y="6575425"/>
          <p14:tracePt t="94871" x="5122863" y="6626225"/>
          <p14:tracePt t="94875" x="5143500" y="6656388"/>
          <p14:tracePt t="94882" x="5143500" y="6677025"/>
          <p14:tracePt t="94891" x="5143500" y="6696075"/>
          <p14:tracePt t="94921" x="5143500" y="6686550"/>
          <p14:tracePt t="94925" x="5143500" y="6665913"/>
          <p14:tracePt t="94935" x="5143500" y="6605588"/>
          <p14:tracePt t="94941" x="5153025" y="6545263"/>
          <p14:tracePt t="94952" x="5162550" y="6494463"/>
          <p14:tracePt t="94954" x="5183188" y="6464300"/>
          <p14:tracePt t="94965" x="5192713" y="6464300"/>
          <p14:tracePt t="94971" x="5224463" y="6454775"/>
          <p14:tracePt t="94974" x="5334000" y="6454775"/>
          <p14:tracePt t="94984" x="5435600" y="6454775"/>
          <p14:tracePt t="94990" x="5505450" y="6475413"/>
          <p14:tracePt t="95000" x="5546725" y="6484938"/>
          <p14:tracePt t="95004" x="5576888" y="6494463"/>
          <p14:tracePt t="95014" x="5586413" y="6494463"/>
          <p14:tracePt t="95030" x="5586413" y="6505575"/>
          <p14:tracePt t="95040" x="5597525" y="6505575"/>
          <p14:tracePt t="95050" x="5597525" y="6475413"/>
          <p14:tracePt t="95054" x="5597525" y="6364288"/>
          <p14:tracePt t="95065" x="5597525" y="6292850"/>
          <p14:tracePt t="95070" x="5597525" y="6202363"/>
          <p14:tracePt t="95081" x="5607050" y="6142038"/>
          <p14:tracePt t="95085" x="5616575" y="6102350"/>
          <p14:tracePt t="95098" x="5627688" y="6070600"/>
          <p14:tracePt t="95101" x="5627688" y="6061075"/>
          <p14:tracePt t="95115" x="5646738" y="6021388"/>
          <p14:tracePt t="95121" x="5667375" y="6010275"/>
          <p14:tracePt t="95131" x="5688013" y="6000750"/>
          <p14:tracePt t="95136" x="5697538" y="6000750"/>
          <p14:tracePt t="95148" x="5718175" y="6000750"/>
          <p14:tracePt t="95151" x="5737225" y="6000750"/>
          <p14:tracePt t="95167" x="5737225" y="6010275"/>
          <p14:tracePt t="95182" x="5737225" y="6021388"/>
          <p14:tracePt t="95191" x="5737225" y="6030913"/>
          <p14:tracePt t="95241" x="5748338" y="6030913"/>
          <p14:tracePt t="95249" x="5748338" y="6021388"/>
          <p14:tracePt t="95257" x="5757863" y="6010275"/>
          <p14:tracePt t="95267" x="5768975" y="5991225"/>
          <p14:tracePt t="98010" x="5878513" y="5991225"/>
          <p14:tracePt t="98018" x="6121400" y="6000750"/>
          <p14:tracePt t="98026" x="6172200" y="6021388"/>
          <p14:tracePt t="98036" x="6242050" y="6070600"/>
          <p14:tracePt t="98040" x="6283325" y="6121400"/>
          <p14:tracePt t="98054" x="6343650" y="6223000"/>
          <p14:tracePt t="98061" x="6353175" y="6253163"/>
          <p14:tracePt t="98069" x="6362700" y="6262688"/>
          <p14:tracePt t="98084" x="6362700" y="6283325"/>
          <p14:tracePt t="98110" x="6373813" y="6273800"/>
          <p14:tracePt t="98120" x="6392863" y="6242050"/>
          <p14:tracePt t="98125" x="6392863" y="6211888"/>
          <p14:tracePt t="98134" x="6403975" y="6192838"/>
          <p14:tracePt t="98140" x="6434138" y="6172200"/>
          <p14:tracePt t="98151" x="6503988" y="6162675"/>
          <p14:tracePt t="98154" x="6575425" y="6162675"/>
          <p14:tracePt t="98160" x="6605588" y="6172200"/>
          <p14:tracePt t="98169" x="6624638" y="6181725"/>
          <p14:tracePt t="98175" x="6635750" y="6223000"/>
          <p14:tracePt t="98185" x="6665913" y="6253163"/>
          <p14:tracePt t="98190" x="6675438" y="6292850"/>
          <p14:tracePt t="98201" x="6675438" y="6323013"/>
          <p14:tracePt t="98204" x="6675438" y="6334125"/>
          <p14:tracePt t="98220" x="6675438" y="6343650"/>
          <p14:tracePt t="98225" x="6675438" y="6353175"/>
          <p14:tracePt t="98254" x="6665913" y="6334125"/>
          <p14:tracePt t="98264" x="6656388" y="6313488"/>
          <p14:tracePt t="98270" x="6645275" y="6303963"/>
          <p14:tracePt t="98346" x="6635750" y="6303963"/>
          <p14:tracePt t="98364" x="6624638" y="6303963"/>
          <p14:tracePt t="98381" x="6615113" y="6303963"/>
          <p14:tracePt t="98395" x="6605588" y="6303963"/>
          <p14:tracePt t="98401" x="6605588" y="6292850"/>
          <p14:tracePt t="98410" x="6594475" y="6292850"/>
          <p14:tracePt t="98417" x="6584950" y="6292850"/>
          <p14:tracePt t="98434" x="6575425" y="6292850"/>
          <p14:tracePt t="98446" x="6554788" y="6292850"/>
          <p14:tracePt t="98451" x="6503988" y="6292850"/>
          <p14:tracePt t="98460" x="6464300" y="6292850"/>
          <p14:tracePt t="98467" x="6392863" y="6292850"/>
          <p14:tracePt t="98475" x="6332538" y="6292850"/>
          <p14:tracePt t="98484" x="6283325" y="6292850"/>
          <p14:tracePt t="98490" x="6211888" y="6292850"/>
          <p14:tracePt t="98495" x="6142038" y="6273800"/>
          <p14:tracePt t="98505" x="6111875" y="6262688"/>
          <p14:tracePt t="98510" x="6061075" y="6253163"/>
          <p14:tracePt t="98519" x="6040438" y="6242050"/>
          <p14:tracePt t="98525" x="6019800" y="6232525"/>
          <p14:tracePt t="98534" x="6010275" y="6223000"/>
          <p14:tracePt t="98540" x="5989638" y="6223000"/>
          <p14:tracePt t="98545" x="5959475" y="6223000"/>
          <p14:tracePt t="98554" x="5940425" y="6223000"/>
          <p14:tracePt t="98560" x="5899150" y="6223000"/>
          <p14:tracePt t="98569" x="5829300" y="6242050"/>
          <p14:tracePt t="98575" x="5788025" y="6242050"/>
          <p14:tracePt t="98584" x="5727700" y="6253163"/>
          <p14:tracePt t="98590" x="5707063" y="6253163"/>
          <p14:tracePt t="98601" x="5688013" y="6253163"/>
          <p14:tracePt t="98605" x="5657850" y="6253163"/>
          <p14:tracePt t="98610" x="5646738" y="6253163"/>
          <p14:tracePt t="98619" x="5637213" y="6253163"/>
          <p14:tracePt t="98635" x="5627688" y="6253163"/>
          <p14:tracePt t="98640" x="5616575" y="6253163"/>
          <p14:tracePt t="98851" x="5616575" y="6242050"/>
          <p14:tracePt t="98861" x="5616575" y="6232525"/>
          <p14:tracePt t="98875" x="5616575" y="6181725"/>
          <p14:tracePt t="98879" x="5616575" y="6162675"/>
          <p14:tracePt t="98889" x="5616575" y="6151563"/>
          <p14:tracePt t="98894" x="5616575" y="6142038"/>
          <p14:tracePt t="98909" x="5616575" y="6132513"/>
          <p14:tracePt t="98929" x="5627688" y="6132513"/>
          <p14:tracePt t="98984" x="5637213" y="6121400"/>
          <p14:tracePt t="98990" x="5637213" y="6111875"/>
          <p14:tracePt t="98995" x="5637213" y="6102350"/>
          <p14:tracePt t="99090" x="5637213" y="6111875"/>
          <p14:tracePt t="99105" x="5637213" y="6132513"/>
          <p14:tracePt t="99120" x="5637213" y="6142038"/>
          <p14:tracePt t="99130" x="5637213" y="6172200"/>
          <p14:tracePt t="99135" x="5646738" y="6232525"/>
          <p14:tracePt t="99144" x="5676900" y="6292850"/>
          <p14:tracePt t="99151" x="5688013" y="6343650"/>
          <p14:tracePt t="99154" x="5697538" y="6403975"/>
          <p14:tracePt t="99167" x="5718175" y="6464300"/>
          <p14:tracePt t="99170" x="5727700" y="6505575"/>
          <p14:tracePt t="99185" x="5737225" y="6545263"/>
          <p14:tracePt t="99195" x="5737225" y="6554788"/>
          <p14:tracePt t="99201" x="5737225" y="6565900"/>
          <p14:tracePt t="99210" x="5737225" y="6575425"/>
          <p14:tracePt t="99230" x="5757863" y="6545263"/>
          <p14:tracePt t="99236" x="5757863" y="6484938"/>
          <p14:tracePt t="99244" x="5748338" y="6424613"/>
          <p14:tracePt t="99252" x="5737225" y="6394450"/>
          <p14:tracePt t="99259" x="5737225" y="6373813"/>
          <p14:tracePt t="99274" x="5727700" y="6373813"/>
          <p14:tracePt t="99374" x="5727700" y="6364288"/>
          <p14:tracePt t="99384" x="5727700" y="6353175"/>
          <p14:tracePt t="99404" x="5718175" y="6343650"/>
          <p14:tracePt t="99474" x="5718175" y="6334125"/>
          <p14:tracePt t="99484" x="5718175" y="6313488"/>
          <p14:tracePt t="99496" x="5707063" y="6303963"/>
          <p14:tracePt t="99501" x="5707063" y="6273800"/>
          <p14:tracePt t="99506" x="5697538" y="6262688"/>
          <p14:tracePt t="99517" x="5697538" y="6242050"/>
          <p14:tracePt t="99519" x="5688013" y="6242050"/>
          <p14:tracePt t="99535" x="5676900" y="6232525"/>
          <p14:tracePt t="99574" x="5676900" y="6253163"/>
          <p14:tracePt t="99645" x="5667375" y="6253163"/>
          <p14:tracePt t="99656" x="5667375" y="6242050"/>
          <p14:tracePt t="99705" x="5667375" y="6253163"/>
          <p14:tracePt t="100135" x="5676900" y="6253163"/>
          <p14:tracePt t="100145" x="5688013" y="6253163"/>
          <p14:tracePt t="100175" x="5707063" y="6253163"/>
          <p14:tracePt t="100185" x="5718175" y="6253163"/>
          <p14:tracePt t="100192" x="5727700" y="6253163"/>
          <p14:tracePt t="100195" x="5737225" y="6253163"/>
          <p14:tracePt t="100204" x="5757863" y="6262688"/>
          <p14:tracePt t="100220" x="5757863" y="6273800"/>
          <p14:tracePt t="100224" x="5757863" y="6283325"/>
          <p14:tracePt t="100236" x="5768975" y="6283325"/>
          <p14:tracePt t="100289" x="5778500" y="6283325"/>
          <p14:tracePt t="105010" x="6040438" y="6102350"/>
          <p14:tracePt t="105022" x="6161088" y="6000750"/>
          <p14:tracePt t="105028" x="6413500" y="5799138"/>
          <p14:tracePt t="105043" x="7008813" y="5495925"/>
          <p14:tracePt t="105046" x="7300913" y="5335588"/>
          <p14:tracePt t="105055" x="7683500" y="5233988"/>
          <p14:tracePt t="105065" x="7745413" y="5224463"/>
          <p14:tracePt t="105073" x="7875588" y="5194300"/>
          <p14:tracePt t="105075" x="7977188" y="5194300"/>
          <p14:tracePt t="105090" x="8188325" y="5203825"/>
          <p14:tracePt t="105100" x="8208963" y="5213350"/>
          <p14:tracePt t="105105" x="8239125" y="5224463"/>
          <p14:tracePt t="105115" x="8259763" y="5224463"/>
          <p14:tracePt t="105136" x="8269288" y="5213350"/>
          <p14:tracePt t="105144" x="8320088" y="5122863"/>
          <p14:tracePt t="105425" x="8651875" y="4941888"/>
          <p14:tracePt t="105437" x="8883650" y="4851400"/>
          <p14:tracePt t="105441" x="8985250" y="4791075"/>
          <p14:tracePt t="105446" x="9288463" y="4649788"/>
          <p14:tracePt t="105457" x="9398000" y="4629150"/>
          <p14:tracePt t="105466" x="9490075" y="4598988"/>
          <p14:tracePt t="105475" x="9610725" y="4568825"/>
          <p14:tracePt t="105490" x="9721850" y="4527550"/>
          <p14:tracePt t="105499" x="9752013" y="4527550"/>
          <p14:tracePt t="105505" x="9771063" y="4527550"/>
          <p14:tracePt t="105514" x="9782175" y="4518025"/>
          <p14:tracePt t="105523" x="9791700" y="4508500"/>
          <p14:tracePt t="105524" x="9821863" y="4497388"/>
          <p14:tracePt t="105539" x="9863138" y="4487863"/>
          <p14:tracePt t="105544" x="9882188" y="4457700"/>
          <p14:tracePt t="105550" x="9912350" y="4457700"/>
          <p14:tracePt t="105555" x="9932988" y="4448175"/>
          <p14:tracePt t="105564" x="9953625" y="4448175"/>
          <p14:tracePt t="105571" x="9993313" y="4448175"/>
          <p14:tracePt t="105579" x="10013950" y="4448175"/>
          <p14:tracePt t="105588" x="10023475" y="4448175"/>
          <p14:tracePt t="105594" x="10034588" y="4448175"/>
          <p14:tracePt t="105599" x="10034588" y="4457700"/>
          <p14:tracePt t="105606" x="10034588" y="4467225"/>
          <p14:tracePt t="105614" x="10044113" y="4467225"/>
          <p14:tracePt t="105665" x="10034588" y="4448175"/>
          <p14:tracePt t="105674" x="10034588" y="4437063"/>
          <p14:tracePt t="105806" x="10044113" y="4437063"/>
          <p14:tracePt t="105845" x="10053638" y="4437063"/>
          <p14:tracePt t="105856" x="10083800" y="4437063"/>
          <p14:tracePt t="105865" x="10094913" y="4437063"/>
          <p14:tracePt t="105878" x="10125075" y="4437063"/>
          <p14:tracePt t="105895" x="10164763" y="4427538"/>
          <p14:tracePt t="105900" x="10194925" y="4387850"/>
          <p14:tracePt t="105909" x="10225088" y="4376738"/>
          <p14:tracePt t="105915" x="10326688" y="4356100"/>
          <p14:tracePt t="106167" x="10407650" y="4256088"/>
          <p14:tracePt t="106176" x="10456863" y="4205288"/>
          <p14:tracePt t="106184" x="10477500" y="4175125"/>
          <p14:tracePt t="106196" x="10537825" y="4144963"/>
          <p14:tracePt t="106211" x="10618788" y="4114800"/>
          <p14:tracePt t="106228" x="10679113" y="4094163"/>
          <p14:tracePt t="106243" x="10739438" y="4075113"/>
          <p14:tracePt t="106246" x="10769600" y="4054475"/>
          <p14:tracePt t="106261" x="10829925" y="4033838"/>
          <p14:tracePt t="106276" x="10952163" y="3983038"/>
          <p14:tracePt t="106285" x="11012488" y="3943350"/>
          <p14:tracePt t="106292" x="11082338" y="3913188"/>
          <p14:tracePt t="106299" x="11123613" y="3892550"/>
          <p14:tracePt t="106306" x="11153775" y="3873500"/>
          <p14:tracePt t="106314" x="11183938" y="3852863"/>
          <p14:tracePt t="106324" x="11234738" y="3811588"/>
          <p14:tracePt t="106335" x="11274425" y="3771900"/>
          <p14:tracePt t="106339" x="11334750" y="3741738"/>
          <p14:tracePt t="106349" x="11364913" y="3711575"/>
          <p14:tracePt t="106356" x="11415713" y="3690938"/>
          <p14:tracePt t="106364" x="11425238" y="3681413"/>
          <p14:tracePt t="106373" x="11445875" y="3670300"/>
          <p14:tracePt t="106379" x="11455400" y="3660775"/>
          <p14:tracePt t="106385" x="11466513" y="3660775"/>
          <p14:tracePt t="106394" x="11476038" y="3660775"/>
          <p14:tracePt t="106399" x="11496675" y="3660775"/>
          <p14:tracePt t="106405" x="11506200" y="3651250"/>
          <p14:tracePt t="106414" x="11526838" y="3640138"/>
          <p14:tracePt t="106423" x="11536363" y="3640138"/>
          <p14:tracePt t="106429" x="11566525" y="3621088"/>
          <p14:tracePt t="106435" x="11587163" y="3600450"/>
          <p14:tracePt t="106444" x="11617325" y="3579813"/>
          <p14:tracePt t="106449" x="11657013" y="3560763"/>
          <p14:tracePt t="106459" x="11687175" y="3540125"/>
          <p14:tracePt t="106464" x="11737975" y="3498850"/>
          <p14:tracePt t="106476" x="11768138" y="3489325"/>
          <p14:tracePt t="106479" x="11798300" y="3468688"/>
          <p14:tracePt t="106484" x="11828463" y="3459163"/>
          <p14:tracePt t="106494" x="11849100" y="3438525"/>
          <p14:tracePt t="106505" x="11869738" y="3429000"/>
          <p14:tracePt t="106509" x="11888788" y="3408363"/>
          <p14:tracePt t="106514" x="11918950" y="3398838"/>
          <p14:tracePt t="106525" x="11939588" y="3378200"/>
          <p14:tracePt t="106529" x="11969750" y="3359150"/>
          <p14:tracePt t="106540" x="12011025" y="3327400"/>
          <p14:tracePt t="106545" x="12030075" y="3308350"/>
          <p14:tracePt t="106555" x="12071350" y="3297238"/>
          <p14:tracePt t="106559" x="12090400" y="3287713"/>
          <p14:tracePt t="106564" x="12122150" y="3287713"/>
          <p14:tracePt t="106574" x="12141200" y="3287713"/>
          <p14:tracePt t="106624" x="12152313" y="3287713"/>
          <p14:tracePt t="106655" x="12161838" y="32877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o 45">
            <a:extLst>
              <a:ext uri="{FF2B5EF4-FFF2-40B4-BE49-F238E27FC236}">
                <a16:creationId xmlns:a16="http://schemas.microsoft.com/office/drawing/2014/main" id="{58CF47B3-6913-4546-8C12-459BF9E1CFCE}"/>
              </a:ext>
            </a:extLst>
          </p:cNvPr>
          <p:cNvGrpSpPr/>
          <p:nvPr/>
        </p:nvGrpSpPr>
        <p:grpSpPr>
          <a:xfrm>
            <a:off x="179880" y="207716"/>
            <a:ext cx="171000" cy="409320"/>
            <a:chOff x="179880" y="207716"/>
            <a:chExt cx="171000" cy="40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F41525F3-BE28-4BF6-B195-A76DE4C9F11B}"/>
                    </a:ext>
                  </a:extLst>
                </p14:cNvPr>
                <p14:cNvContentPartPr/>
                <p14:nvPr/>
              </p14:nvContentPartPr>
              <p14:xfrm>
                <a:off x="179880" y="207716"/>
                <a:ext cx="135360" cy="33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F41525F3-BE28-4BF6-B195-A76DE4C9F11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560" y="203396"/>
                  <a:ext cx="144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8EDCAD5-F8B5-4D43-B04D-578CD6EB0021}"/>
                    </a:ext>
                  </a:extLst>
                </p14:cNvPr>
                <p14:cNvContentPartPr/>
                <p14:nvPr/>
              </p14:nvContentPartPr>
              <p14:xfrm>
                <a:off x="184920" y="280076"/>
                <a:ext cx="165960" cy="3369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8EDCAD5-F8B5-4D43-B04D-578CD6EB002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600" y="275756"/>
                  <a:ext cx="174600" cy="34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B356D2FB-6629-47F8-9E46-ECA85E8260CD}"/>
                  </a:ext>
                </a:extLst>
              </p14:cNvPr>
              <p14:cNvContentPartPr/>
              <p14:nvPr/>
            </p14:nvContentPartPr>
            <p14:xfrm>
              <a:off x="156120" y="714956"/>
              <a:ext cx="142560" cy="118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B356D2FB-6629-47F8-9E46-ECA85E8260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1800" y="710636"/>
                <a:ext cx="1512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9AD8516-3D9E-4E9E-8CA6-36511C82044E}"/>
                  </a:ext>
                </a:extLst>
              </p14:cNvPr>
              <p14:cNvContentPartPr/>
              <p14:nvPr/>
            </p14:nvContentPartPr>
            <p14:xfrm>
              <a:off x="719880" y="334796"/>
              <a:ext cx="225000" cy="18900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9AD8516-3D9E-4E9E-8CA6-36511C8204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5560" y="330476"/>
                <a:ext cx="23364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8936F90F-B0A9-48F4-9D4E-4338F8817096}"/>
                  </a:ext>
                </a:extLst>
              </p14:cNvPr>
              <p14:cNvContentPartPr/>
              <p14:nvPr/>
            </p14:nvContentPartPr>
            <p14:xfrm>
              <a:off x="801240" y="187556"/>
              <a:ext cx="194760" cy="356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8936F90F-B0A9-48F4-9D4E-4338F88170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6920" y="183236"/>
                <a:ext cx="203400" cy="4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uppo 44">
            <a:extLst>
              <a:ext uri="{FF2B5EF4-FFF2-40B4-BE49-F238E27FC236}">
                <a16:creationId xmlns:a16="http://schemas.microsoft.com/office/drawing/2014/main" id="{CCD98BD2-E5C3-47B0-891F-44F991E65140}"/>
              </a:ext>
            </a:extLst>
          </p:cNvPr>
          <p:cNvGrpSpPr/>
          <p:nvPr/>
        </p:nvGrpSpPr>
        <p:grpSpPr>
          <a:xfrm>
            <a:off x="1273560" y="115916"/>
            <a:ext cx="429120" cy="435960"/>
            <a:chOff x="1273560" y="115916"/>
            <a:chExt cx="429120" cy="4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6978FD0-5FF5-4FE5-A74C-02EBC12B7583}"/>
                    </a:ext>
                  </a:extLst>
                </p14:cNvPr>
                <p14:cNvContentPartPr/>
                <p14:nvPr/>
              </p14:nvContentPartPr>
              <p14:xfrm>
                <a:off x="1312440" y="378716"/>
                <a:ext cx="66240" cy="1458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6978FD0-5FF5-4FE5-A74C-02EBC12B758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08120" y="374396"/>
                  <a:ext cx="74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40284137-C780-4B13-A7A3-62FA0157F9EC}"/>
                    </a:ext>
                  </a:extLst>
                </p14:cNvPr>
                <p14:cNvContentPartPr/>
                <p14:nvPr/>
              </p14:nvContentPartPr>
              <p14:xfrm>
                <a:off x="1273560" y="207356"/>
                <a:ext cx="42480" cy="194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40284137-C780-4B13-A7A3-62FA0157F9E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69240" y="203036"/>
                  <a:ext cx="511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FFB318A-DB89-46FD-98D8-D2962EE34092}"/>
                    </a:ext>
                  </a:extLst>
                </p14:cNvPr>
                <p14:cNvContentPartPr/>
                <p14:nvPr/>
              </p14:nvContentPartPr>
              <p14:xfrm>
                <a:off x="1492080" y="115916"/>
                <a:ext cx="210600" cy="4359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FFB318A-DB89-46FD-98D8-D2962EE3409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7760" y="111596"/>
                  <a:ext cx="219240" cy="4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A8CFCAD6-25A5-4F57-B39E-D1A4A959B8C7}"/>
              </a:ext>
            </a:extLst>
          </p:cNvPr>
          <p:cNvGrpSpPr/>
          <p:nvPr/>
        </p:nvGrpSpPr>
        <p:grpSpPr>
          <a:xfrm>
            <a:off x="1969080" y="250916"/>
            <a:ext cx="2134080" cy="298800"/>
            <a:chOff x="1969080" y="250916"/>
            <a:chExt cx="213408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0F957677-4B5E-476E-81A1-0B443D98CDF3}"/>
                    </a:ext>
                  </a:extLst>
                </p14:cNvPr>
                <p14:cNvContentPartPr/>
                <p14:nvPr/>
              </p14:nvContentPartPr>
              <p14:xfrm>
                <a:off x="1969080" y="271796"/>
                <a:ext cx="276120" cy="2505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0F957677-4B5E-476E-81A1-0B443D98CDF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64760" y="267476"/>
                  <a:ext cx="2847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16D45C4B-4DC8-4049-958E-422B1685EBA4}"/>
                    </a:ext>
                  </a:extLst>
                </p14:cNvPr>
                <p14:cNvContentPartPr/>
                <p14:nvPr/>
              </p14:nvContentPartPr>
              <p14:xfrm>
                <a:off x="2277600" y="310316"/>
                <a:ext cx="240480" cy="204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16D45C4B-4DC8-4049-958E-422B1685EB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73280" y="305996"/>
                  <a:ext cx="2491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9316651-6298-45EA-A802-66683DDF53CD}"/>
                    </a:ext>
                  </a:extLst>
                </p14:cNvPr>
                <p14:cNvContentPartPr/>
                <p14:nvPr/>
              </p14:nvContentPartPr>
              <p14:xfrm>
                <a:off x="2563080" y="250916"/>
                <a:ext cx="227520" cy="2660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9316651-6298-45EA-A802-66683DDF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58760" y="246596"/>
                  <a:ext cx="2361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61A2772F-51A5-4C76-9C6C-08CC802424D5}"/>
                    </a:ext>
                  </a:extLst>
                </p14:cNvPr>
                <p14:cNvContentPartPr/>
                <p14:nvPr/>
              </p14:nvContentPartPr>
              <p14:xfrm>
                <a:off x="2889600" y="316076"/>
                <a:ext cx="257760" cy="2160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61A2772F-51A5-4C76-9C6C-08CC802424D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85280" y="311756"/>
                  <a:ext cx="2664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45F1AC19-694B-4E17-BD93-F0C227D669B2}"/>
                    </a:ext>
                  </a:extLst>
                </p14:cNvPr>
                <p14:cNvContentPartPr/>
                <p14:nvPr/>
              </p14:nvContentPartPr>
              <p14:xfrm>
                <a:off x="3249240" y="348476"/>
                <a:ext cx="219240" cy="1742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45F1AC19-694B-4E17-BD93-F0C227D669B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44920" y="344156"/>
                  <a:ext cx="227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92606391-F2AA-4FCA-91E4-AFE8CB8ACFCB}"/>
                    </a:ext>
                  </a:extLst>
                </p14:cNvPr>
                <p14:cNvContentPartPr/>
                <p14:nvPr/>
              </p14:nvContentPartPr>
              <p14:xfrm>
                <a:off x="3545520" y="292316"/>
                <a:ext cx="288360" cy="2116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92606391-F2AA-4FCA-91E4-AFE8CB8ACFC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541200" y="287996"/>
                  <a:ext cx="2970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11C102A5-5A92-479B-8F85-677957412AA9}"/>
                    </a:ext>
                  </a:extLst>
                </p14:cNvPr>
                <p14:cNvContentPartPr/>
                <p14:nvPr/>
              </p14:nvContentPartPr>
              <p14:xfrm>
                <a:off x="3885720" y="333716"/>
                <a:ext cx="217440" cy="2160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11C102A5-5A92-479B-8F85-677957412AA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81400" y="329396"/>
                  <a:ext cx="22608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ED8CD3C3-CD5D-43CF-B8A0-AC2B7C812507}"/>
              </a:ext>
            </a:extLst>
          </p:cNvPr>
          <p:cNvGrpSpPr/>
          <p:nvPr/>
        </p:nvGrpSpPr>
        <p:grpSpPr>
          <a:xfrm>
            <a:off x="4651440" y="174596"/>
            <a:ext cx="545400" cy="534960"/>
            <a:chOff x="4651440" y="174596"/>
            <a:chExt cx="545400" cy="53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B1B9A8F-EDDD-4C08-988C-B66ABFF72DD1}"/>
                    </a:ext>
                  </a:extLst>
                </p14:cNvPr>
                <p14:cNvContentPartPr/>
                <p14:nvPr/>
              </p14:nvContentPartPr>
              <p14:xfrm>
                <a:off x="4651440" y="174596"/>
                <a:ext cx="171000" cy="4032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B1B9A8F-EDDD-4C08-988C-B66ABFF72DD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647120" y="170276"/>
                  <a:ext cx="17964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7FD02C66-19A3-4DF0-83E1-50322F435E2D}"/>
                    </a:ext>
                  </a:extLst>
                </p14:cNvPr>
                <p14:cNvContentPartPr/>
                <p14:nvPr/>
              </p14:nvContentPartPr>
              <p14:xfrm>
                <a:off x="4859880" y="298076"/>
                <a:ext cx="197640" cy="1818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7FD02C66-19A3-4DF0-83E1-50322F435E2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55560" y="293756"/>
                  <a:ext cx="2062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178D9DA5-8C72-45BE-A206-0CA1826B802A}"/>
                    </a:ext>
                  </a:extLst>
                </p14:cNvPr>
                <p14:cNvContentPartPr/>
                <p14:nvPr/>
              </p14:nvContentPartPr>
              <p14:xfrm>
                <a:off x="5086320" y="575276"/>
                <a:ext cx="110520" cy="1342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178D9DA5-8C72-45BE-A206-0CA1826B802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82000" y="570956"/>
                  <a:ext cx="119160" cy="14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AB1DD620-AC4A-495E-959E-BB0E77766EBB}"/>
              </a:ext>
            </a:extLst>
          </p:cNvPr>
          <p:cNvGrpSpPr/>
          <p:nvPr/>
        </p:nvGrpSpPr>
        <p:grpSpPr>
          <a:xfrm>
            <a:off x="5491680" y="184316"/>
            <a:ext cx="453600" cy="391320"/>
            <a:chOff x="5491680" y="184316"/>
            <a:chExt cx="45360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2B5F184D-9967-401A-9DA1-6B8FBE0A7C4F}"/>
                    </a:ext>
                  </a:extLst>
                </p14:cNvPr>
                <p14:cNvContentPartPr/>
                <p14:nvPr/>
              </p14:nvContentPartPr>
              <p14:xfrm>
                <a:off x="5491680" y="273596"/>
                <a:ext cx="221400" cy="2408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2B5F184D-9967-401A-9DA1-6B8FBE0A7C4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487360" y="269276"/>
                  <a:ext cx="2300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3CDC3274-663A-41FE-829D-B42EFD877B9B}"/>
                    </a:ext>
                  </a:extLst>
                </p14:cNvPr>
                <p14:cNvContentPartPr/>
                <p14:nvPr/>
              </p14:nvContentPartPr>
              <p14:xfrm>
                <a:off x="5808840" y="184316"/>
                <a:ext cx="136440" cy="3913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3CDC3274-663A-41FE-829D-B42EFD877B9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04520" y="179996"/>
                  <a:ext cx="145080" cy="39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42AF8FA4-627C-47F4-9D07-B3D71B85B96B}"/>
              </a:ext>
            </a:extLst>
          </p:cNvPr>
          <p:cNvGrpSpPr/>
          <p:nvPr/>
        </p:nvGrpSpPr>
        <p:grpSpPr>
          <a:xfrm>
            <a:off x="6376560" y="90716"/>
            <a:ext cx="1918440" cy="463680"/>
            <a:chOff x="6376560" y="90716"/>
            <a:chExt cx="1918440" cy="46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CDAF38D7-FF46-4F4E-8E40-51A88CA91D05}"/>
                    </a:ext>
                  </a:extLst>
                </p14:cNvPr>
                <p14:cNvContentPartPr/>
                <p14:nvPr/>
              </p14:nvContentPartPr>
              <p14:xfrm>
                <a:off x="6376560" y="299516"/>
                <a:ext cx="554040" cy="1918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CDAF38D7-FF46-4F4E-8E40-51A88CA91D0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72240" y="295196"/>
                  <a:ext cx="5626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8FD1038D-30D2-4C18-9DC3-51BEC7E91F49}"/>
                    </a:ext>
                  </a:extLst>
                </p14:cNvPr>
                <p14:cNvContentPartPr/>
                <p14:nvPr/>
              </p14:nvContentPartPr>
              <p14:xfrm>
                <a:off x="7028160" y="323636"/>
                <a:ext cx="166680" cy="2077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8FD1038D-30D2-4C18-9DC3-51BEC7E91F4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23840" y="319316"/>
                  <a:ext cx="1753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B44622F6-7373-4F20-87AF-7394A2975A89}"/>
                    </a:ext>
                  </a:extLst>
                </p14:cNvPr>
                <p14:cNvContentPartPr/>
                <p14:nvPr/>
              </p14:nvContentPartPr>
              <p14:xfrm>
                <a:off x="7299240" y="391316"/>
                <a:ext cx="236160" cy="1544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B44622F6-7373-4F20-87AF-7394A2975A8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94920" y="386996"/>
                  <a:ext cx="244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0817E692-900A-413C-909E-D91ABB7195E5}"/>
                    </a:ext>
                  </a:extLst>
                </p14:cNvPr>
                <p14:cNvContentPartPr/>
                <p14:nvPr/>
              </p14:nvContentPartPr>
              <p14:xfrm>
                <a:off x="7659240" y="90716"/>
                <a:ext cx="112680" cy="4230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0817E692-900A-413C-909E-D91ABB7195E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654920" y="86396"/>
                  <a:ext cx="12132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2FCB1AD0-8EDE-4AEA-AFFF-DE6DE3CB1F46}"/>
                    </a:ext>
                  </a:extLst>
                </p14:cNvPr>
                <p14:cNvContentPartPr/>
                <p14:nvPr/>
              </p14:nvContentPartPr>
              <p14:xfrm>
                <a:off x="7499760" y="261716"/>
                <a:ext cx="319680" cy="154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2FCB1AD0-8EDE-4AEA-AFFF-DE6DE3CB1F4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95440" y="257396"/>
                  <a:ext cx="3283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F20D8746-8FE7-47D2-BA4D-19F25AAA0E60}"/>
                    </a:ext>
                  </a:extLst>
                </p14:cNvPr>
                <p14:cNvContentPartPr/>
                <p14:nvPr/>
              </p14:nvContentPartPr>
              <p14:xfrm>
                <a:off x="7841040" y="300956"/>
                <a:ext cx="163080" cy="207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F20D8746-8FE7-47D2-BA4D-19F25AAA0E6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836720" y="296636"/>
                  <a:ext cx="1717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035A87AD-B5A5-4945-B0AB-F25594218BD6}"/>
                    </a:ext>
                  </a:extLst>
                </p14:cNvPr>
                <p14:cNvContentPartPr/>
                <p14:nvPr/>
              </p14:nvContentPartPr>
              <p14:xfrm>
                <a:off x="8074320" y="348116"/>
                <a:ext cx="220680" cy="2062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035A87AD-B5A5-4945-B0AB-F25594218BD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70000" y="343796"/>
                  <a:ext cx="229320" cy="21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6037FF2-874C-4E7F-8AD3-8282862051EA}"/>
              </a:ext>
            </a:extLst>
          </p:cNvPr>
          <p:cNvGrpSpPr/>
          <p:nvPr/>
        </p:nvGrpSpPr>
        <p:grpSpPr>
          <a:xfrm>
            <a:off x="8664000" y="110516"/>
            <a:ext cx="403560" cy="424440"/>
            <a:chOff x="8664000" y="110516"/>
            <a:chExt cx="40356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7B208A09-1DF0-4B19-961E-6E63197B7BEC}"/>
                    </a:ext>
                  </a:extLst>
                </p14:cNvPr>
                <p14:cNvContentPartPr/>
                <p14:nvPr/>
              </p14:nvContentPartPr>
              <p14:xfrm>
                <a:off x="8664000" y="363236"/>
                <a:ext cx="76680" cy="1008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7B208A09-1DF0-4B19-961E-6E63197B7BE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59680" y="358916"/>
                  <a:ext cx="853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BD08428C-7353-44E3-AE52-149CE2ADDC91}"/>
                    </a:ext>
                  </a:extLst>
                </p14:cNvPr>
                <p14:cNvContentPartPr/>
                <p14:nvPr/>
              </p14:nvContentPartPr>
              <p14:xfrm>
                <a:off x="8672280" y="191156"/>
                <a:ext cx="30960" cy="316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BD08428C-7353-44E3-AE52-149CE2ADDC9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667960" y="186836"/>
                  <a:ext cx="39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4A63511B-4E42-4F1E-95A4-ECF5C36F6570}"/>
                    </a:ext>
                  </a:extLst>
                </p14:cNvPr>
                <p14:cNvContentPartPr/>
                <p14:nvPr/>
              </p14:nvContentPartPr>
              <p14:xfrm>
                <a:off x="8810880" y="110516"/>
                <a:ext cx="256680" cy="4244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4A63511B-4E42-4F1E-95A4-ECF5C36F657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806560" y="106196"/>
                  <a:ext cx="265320" cy="43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E4B33E38-A12F-431C-BB19-9BE662A7A389}"/>
              </a:ext>
            </a:extLst>
          </p:cNvPr>
          <p:cNvGrpSpPr/>
          <p:nvPr/>
        </p:nvGrpSpPr>
        <p:grpSpPr>
          <a:xfrm>
            <a:off x="9313800" y="217076"/>
            <a:ext cx="1843560" cy="385920"/>
            <a:chOff x="9313800" y="217076"/>
            <a:chExt cx="184356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477FF8A-98A0-4E87-A9BB-633D0829582C}"/>
                    </a:ext>
                  </a:extLst>
                </p14:cNvPr>
                <p14:cNvContentPartPr/>
                <p14:nvPr/>
              </p14:nvContentPartPr>
              <p14:xfrm>
                <a:off x="9313800" y="217076"/>
                <a:ext cx="227160" cy="2761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6477FF8A-98A0-4E87-A9BB-633D0829582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309480" y="212756"/>
                  <a:ext cx="2358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7227270F-871E-4FB5-A715-0F3BE855865C}"/>
                    </a:ext>
                  </a:extLst>
                </p14:cNvPr>
                <p14:cNvContentPartPr/>
                <p14:nvPr/>
              </p14:nvContentPartPr>
              <p14:xfrm>
                <a:off x="9538440" y="302756"/>
                <a:ext cx="169200" cy="1998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7227270F-871E-4FB5-A715-0F3BE855865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534120" y="298436"/>
                  <a:ext cx="1778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1C12F05D-6306-4E28-956D-2B51EEF81589}"/>
                    </a:ext>
                  </a:extLst>
                </p14:cNvPr>
                <p14:cNvContentPartPr/>
                <p14:nvPr/>
              </p14:nvContentPartPr>
              <p14:xfrm>
                <a:off x="9808800" y="262436"/>
                <a:ext cx="182880" cy="2235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1C12F05D-6306-4E28-956D-2B51EEF8158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804480" y="258116"/>
                  <a:ext cx="191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98F5CE59-9AF2-4727-92E1-3E5EC2B907E2}"/>
                    </a:ext>
                  </a:extLst>
                </p14:cNvPr>
                <p14:cNvContentPartPr/>
                <p14:nvPr/>
              </p14:nvContentPartPr>
              <p14:xfrm>
                <a:off x="10070520" y="333356"/>
                <a:ext cx="234000" cy="2120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98F5CE59-9AF2-4727-92E1-3E5EC2B907E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066200" y="329036"/>
                  <a:ext cx="242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C6B264F6-9069-4C9B-BD0D-6EF6144FC071}"/>
                    </a:ext>
                  </a:extLst>
                </p14:cNvPr>
                <p14:cNvContentPartPr/>
                <p14:nvPr/>
              </p14:nvContentPartPr>
              <p14:xfrm>
                <a:off x="10357440" y="340196"/>
                <a:ext cx="257760" cy="2268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C6B264F6-9069-4C9B-BD0D-6EF6144FC07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353120" y="335876"/>
                  <a:ext cx="2664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48D87640-3C32-41C5-950F-57C5E53A25A4}"/>
                    </a:ext>
                  </a:extLst>
                </p14:cNvPr>
                <p14:cNvContentPartPr/>
                <p14:nvPr/>
              </p14:nvContentPartPr>
              <p14:xfrm>
                <a:off x="10716360" y="355316"/>
                <a:ext cx="230040" cy="1872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48D87640-3C32-41C5-950F-57C5E53A25A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712040" y="350996"/>
                  <a:ext cx="2386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99F226AD-4E5F-46DA-9F61-EC5D569B7572}"/>
                    </a:ext>
                  </a:extLst>
                </p14:cNvPr>
                <p14:cNvContentPartPr/>
                <p14:nvPr/>
              </p14:nvContentPartPr>
              <p14:xfrm>
                <a:off x="10985280" y="403916"/>
                <a:ext cx="172080" cy="1990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99F226AD-4E5F-46DA-9F61-EC5D569B757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980960" y="399596"/>
                  <a:ext cx="180720" cy="20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A4FFF523-8A2D-4202-B44E-D54C780FF804}"/>
              </a:ext>
            </a:extLst>
          </p:cNvPr>
          <p:cNvGrpSpPr/>
          <p:nvPr/>
        </p:nvGrpSpPr>
        <p:grpSpPr>
          <a:xfrm>
            <a:off x="107520" y="959396"/>
            <a:ext cx="588960" cy="432720"/>
            <a:chOff x="107520" y="959396"/>
            <a:chExt cx="58896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BC981DAA-AE84-4FE0-AF0F-D17CA4280128}"/>
                    </a:ext>
                  </a:extLst>
                </p14:cNvPr>
                <p14:cNvContentPartPr/>
                <p14:nvPr/>
              </p14:nvContentPartPr>
              <p14:xfrm>
                <a:off x="107520" y="959396"/>
                <a:ext cx="195480" cy="4287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BC981DAA-AE84-4FE0-AF0F-D17CA428012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3200" y="955076"/>
                  <a:ext cx="20412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376D39A-5B7C-4869-8983-B8704F356437}"/>
                    </a:ext>
                  </a:extLst>
                </p14:cNvPr>
                <p14:cNvContentPartPr/>
                <p14:nvPr/>
              </p14:nvContentPartPr>
              <p14:xfrm>
                <a:off x="406680" y="1019156"/>
                <a:ext cx="187920" cy="2397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376D39A-5B7C-4869-8983-B8704F35643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2360" y="1014836"/>
                  <a:ext cx="1965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6CA08E11-6433-4B94-90F8-A2D3D0FED765}"/>
                    </a:ext>
                  </a:extLst>
                </p14:cNvPr>
                <p14:cNvContentPartPr/>
                <p14:nvPr/>
              </p14:nvContentPartPr>
              <p14:xfrm>
                <a:off x="650040" y="1260716"/>
                <a:ext cx="46440" cy="1314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6CA08E11-6433-4B94-90F8-A2D3D0FED76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45720" y="1256396"/>
                  <a:ext cx="55080" cy="14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6BA6B2EC-5A08-4D5F-8BEA-5BD59C2CDDD7}"/>
              </a:ext>
            </a:extLst>
          </p:cNvPr>
          <p:cNvGrpSpPr/>
          <p:nvPr/>
        </p:nvGrpSpPr>
        <p:grpSpPr>
          <a:xfrm>
            <a:off x="969000" y="928076"/>
            <a:ext cx="467280" cy="472680"/>
            <a:chOff x="969000" y="928076"/>
            <a:chExt cx="467280" cy="4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9D3126B1-412F-4490-B78D-9C0497C7AA50}"/>
                    </a:ext>
                  </a:extLst>
                </p14:cNvPr>
                <p14:cNvContentPartPr/>
                <p14:nvPr/>
              </p14:nvContentPartPr>
              <p14:xfrm>
                <a:off x="969000" y="1053356"/>
                <a:ext cx="222120" cy="1846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9D3126B1-412F-4490-B78D-9C0497C7AA5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64680" y="1049036"/>
                  <a:ext cx="2307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E06ECB2-B20A-4DC5-9598-EFD846432C25}"/>
                    </a:ext>
                  </a:extLst>
                </p14:cNvPr>
                <p14:cNvContentPartPr/>
                <p14:nvPr/>
              </p14:nvContentPartPr>
              <p14:xfrm>
                <a:off x="1281840" y="928076"/>
                <a:ext cx="154440" cy="47268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E06ECB2-B20A-4DC5-9598-EFD846432C2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277520" y="923756"/>
                  <a:ext cx="163080" cy="48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04187D92-B3A6-433B-9215-5F7232712C12}"/>
              </a:ext>
            </a:extLst>
          </p:cNvPr>
          <p:cNvGrpSpPr/>
          <p:nvPr/>
        </p:nvGrpSpPr>
        <p:grpSpPr>
          <a:xfrm>
            <a:off x="1921920" y="939596"/>
            <a:ext cx="281160" cy="273600"/>
            <a:chOff x="1921920" y="939596"/>
            <a:chExt cx="281160" cy="27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354FEB3F-8BEA-4713-ACE7-4B5752BD6996}"/>
                    </a:ext>
                  </a:extLst>
                </p14:cNvPr>
                <p14:cNvContentPartPr/>
                <p14:nvPr/>
              </p14:nvContentPartPr>
              <p14:xfrm>
                <a:off x="1921920" y="1078556"/>
                <a:ext cx="281160" cy="1346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354FEB3F-8BEA-4713-ACE7-4B5752BD699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917600" y="1074236"/>
                  <a:ext cx="2898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365089C7-E0FC-4474-BFE4-9B41A8D681F3}"/>
                    </a:ext>
                  </a:extLst>
                </p14:cNvPr>
                <p14:cNvContentPartPr/>
                <p14:nvPr/>
              </p14:nvContentPartPr>
              <p14:xfrm>
                <a:off x="1984560" y="939596"/>
                <a:ext cx="217440" cy="478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365089C7-E0FC-4474-BFE4-9B41A8D681F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80240" y="935276"/>
                  <a:ext cx="22608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34812202-A887-4DE7-9543-8B1EA8577249}"/>
              </a:ext>
            </a:extLst>
          </p:cNvPr>
          <p:cNvGrpSpPr/>
          <p:nvPr/>
        </p:nvGrpSpPr>
        <p:grpSpPr>
          <a:xfrm>
            <a:off x="2684040" y="718196"/>
            <a:ext cx="1447200" cy="510120"/>
            <a:chOff x="2684040" y="718196"/>
            <a:chExt cx="144720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B0B582FB-E877-4D2E-8C1B-BB190584646A}"/>
                    </a:ext>
                  </a:extLst>
                </p14:cNvPr>
                <p14:cNvContentPartPr/>
                <p14:nvPr/>
              </p14:nvContentPartPr>
              <p14:xfrm>
                <a:off x="2684040" y="1083236"/>
                <a:ext cx="278280" cy="144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B0B582FB-E877-4D2E-8C1B-BB190584646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679720" y="1078916"/>
                  <a:ext cx="2869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36EA0BB0-565B-4E3D-862C-574C8B83183B}"/>
                    </a:ext>
                  </a:extLst>
                </p14:cNvPr>
                <p14:cNvContentPartPr/>
                <p14:nvPr/>
              </p14:nvContentPartPr>
              <p14:xfrm>
                <a:off x="3054480" y="718196"/>
                <a:ext cx="137160" cy="51012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36EA0BB0-565B-4E3D-862C-574C8B83183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50160" y="713876"/>
                  <a:ext cx="14580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D0F5C8A6-9437-4374-99DB-C72207990025}"/>
                    </a:ext>
                  </a:extLst>
                </p14:cNvPr>
                <p14:cNvContentPartPr/>
                <p14:nvPr/>
              </p14:nvContentPartPr>
              <p14:xfrm>
                <a:off x="2931000" y="978476"/>
                <a:ext cx="262800" cy="1584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D0F5C8A6-9437-4374-99DB-C7220799002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926680" y="974156"/>
                  <a:ext cx="2714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8E0A8429-470C-48B9-B9E3-B63192542968}"/>
                    </a:ext>
                  </a:extLst>
                </p14:cNvPr>
                <p14:cNvContentPartPr/>
                <p14:nvPr/>
              </p14:nvContentPartPr>
              <p14:xfrm>
                <a:off x="3324120" y="1047236"/>
                <a:ext cx="383040" cy="1551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8E0A8429-470C-48B9-B9E3-B6319254296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319800" y="1042916"/>
                  <a:ext cx="3916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028C3EA6-6248-4082-ADC5-80963F01D29E}"/>
                    </a:ext>
                  </a:extLst>
                </p14:cNvPr>
                <p14:cNvContentPartPr/>
                <p14:nvPr/>
              </p14:nvContentPartPr>
              <p14:xfrm>
                <a:off x="3750000" y="741596"/>
                <a:ext cx="144360" cy="4028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028C3EA6-6248-4082-ADC5-80963F01D29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745680" y="737276"/>
                  <a:ext cx="15300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257555BF-CF52-4791-A3CC-870A91D5FB62}"/>
                    </a:ext>
                  </a:extLst>
                </p14:cNvPr>
                <p14:cNvContentPartPr/>
                <p14:nvPr/>
              </p14:nvContentPartPr>
              <p14:xfrm>
                <a:off x="3603120" y="864716"/>
                <a:ext cx="283320" cy="111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257555BF-CF52-4791-A3CC-870A91D5FB6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598800" y="860396"/>
                  <a:ext cx="2919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C59B1C0F-E801-4599-B5E1-0F2B0B1F006A}"/>
                    </a:ext>
                  </a:extLst>
                </p14:cNvPr>
                <p14:cNvContentPartPr/>
                <p14:nvPr/>
              </p14:nvContentPartPr>
              <p14:xfrm>
                <a:off x="3915600" y="984596"/>
                <a:ext cx="215640" cy="1688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C59B1C0F-E801-4599-B5E1-0F2B0B1F006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11280" y="980276"/>
                  <a:ext cx="22428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749A28B4-264B-4DB4-884D-83D92539231D}"/>
              </a:ext>
            </a:extLst>
          </p:cNvPr>
          <p:cNvGrpSpPr/>
          <p:nvPr/>
        </p:nvGrpSpPr>
        <p:grpSpPr>
          <a:xfrm>
            <a:off x="4551360" y="705236"/>
            <a:ext cx="3372840" cy="736920"/>
            <a:chOff x="4551360" y="705236"/>
            <a:chExt cx="3372840" cy="73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8ABB4E0A-8773-4079-99FE-DC75A55F10C1}"/>
                    </a:ext>
                  </a:extLst>
                </p14:cNvPr>
                <p14:cNvContentPartPr/>
                <p14:nvPr/>
              </p14:nvContentPartPr>
              <p14:xfrm>
                <a:off x="4571160" y="1045076"/>
                <a:ext cx="46440" cy="1033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8ABB4E0A-8773-4079-99FE-DC75A55F10C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566840" y="1040756"/>
                  <a:ext cx="550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9F10DF68-4A26-4D39-BB5C-35D6A3E69C8E}"/>
                    </a:ext>
                  </a:extLst>
                </p14:cNvPr>
                <p14:cNvContentPartPr/>
                <p14:nvPr/>
              </p14:nvContentPartPr>
              <p14:xfrm>
                <a:off x="4551360" y="884516"/>
                <a:ext cx="34200" cy="1692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9F10DF68-4A26-4D39-BB5C-35D6A3E69C8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547040" y="880196"/>
                  <a:ext cx="428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A0687786-39A3-4263-B8EC-225E490E5EEC}"/>
                    </a:ext>
                  </a:extLst>
                </p14:cNvPr>
                <p14:cNvContentPartPr/>
                <p14:nvPr/>
              </p14:nvContentPartPr>
              <p14:xfrm>
                <a:off x="4815240" y="1007996"/>
                <a:ext cx="219960" cy="17352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A0687786-39A3-4263-B8EC-225E490E5EE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810920" y="1003676"/>
                  <a:ext cx="228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34D40D53-7D7C-4F7A-8635-435E80F0B5CA}"/>
                    </a:ext>
                  </a:extLst>
                </p14:cNvPr>
                <p14:cNvContentPartPr/>
                <p14:nvPr/>
              </p14:nvContentPartPr>
              <p14:xfrm>
                <a:off x="4986240" y="758156"/>
                <a:ext cx="103680" cy="44604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34D40D53-7D7C-4F7A-8635-435E80F0B5C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81920" y="753836"/>
                  <a:ext cx="11232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CE23B7AE-C66F-4837-B683-A170A296C5BC}"/>
                    </a:ext>
                  </a:extLst>
                </p14:cNvPr>
                <p14:cNvContentPartPr/>
                <p14:nvPr/>
              </p14:nvContentPartPr>
              <p14:xfrm>
                <a:off x="5162640" y="1009796"/>
                <a:ext cx="178200" cy="1720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CE23B7AE-C66F-4837-B683-A170A296C5B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158320" y="1005476"/>
                  <a:ext cx="1868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50BCA091-DFA9-4E71-AA56-6A5B0639FD62}"/>
                    </a:ext>
                  </a:extLst>
                </p14:cNvPr>
                <p14:cNvContentPartPr/>
                <p14:nvPr/>
              </p14:nvContentPartPr>
              <p14:xfrm>
                <a:off x="5463960" y="1063796"/>
                <a:ext cx="229320" cy="1382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50BCA091-DFA9-4E71-AA56-6A5B0639F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459640" y="1059476"/>
                  <a:ext cx="2379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41335FB8-00AD-4F2E-ADF1-01C27FE80D86}"/>
                    </a:ext>
                  </a:extLst>
                </p14:cNvPr>
                <p14:cNvContentPartPr/>
                <p14:nvPr/>
              </p14:nvContentPartPr>
              <p14:xfrm>
                <a:off x="5797680" y="730076"/>
                <a:ext cx="97920" cy="4327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41335FB8-00AD-4F2E-ADF1-01C27FE80D8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93360" y="725756"/>
                  <a:ext cx="10656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E34D39AA-7010-432B-94CB-AEDB4CB20A4F}"/>
                    </a:ext>
                  </a:extLst>
                </p14:cNvPr>
                <p14:cNvContentPartPr/>
                <p14:nvPr/>
              </p14:nvContentPartPr>
              <p14:xfrm>
                <a:off x="5580600" y="905396"/>
                <a:ext cx="351000" cy="392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E34D39AA-7010-432B-94CB-AEDB4CB20A4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576280" y="901076"/>
                  <a:ext cx="3596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A454C105-333E-447F-811B-024E51C671FD}"/>
                    </a:ext>
                  </a:extLst>
                </p14:cNvPr>
                <p14:cNvContentPartPr/>
                <p14:nvPr/>
              </p14:nvContentPartPr>
              <p14:xfrm>
                <a:off x="5990640" y="956156"/>
                <a:ext cx="59400" cy="22752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A454C105-333E-447F-811B-024E51C671F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986320" y="951836"/>
                  <a:ext cx="68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EFE87921-6489-4560-8D42-1E081DFB6C1E}"/>
                    </a:ext>
                  </a:extLst>
                </p14:cNvPr>
                <p14:cNvContentPartPr/>
                <p14:nvPr/>
              </p14:nvContentPartPr>
              <p14:xfrm>
                <a:off x="6205920" y="791996"/>
                <a:ext cx="274320" cy="6501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EFE87921-6489-4560-8D42-1E081DFB6C1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201600" y="787676"/>
                  <a:ext cx="282960" cy="65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92E996E5-A79C-4678-AF31-31272B8D4EFB}"/>
                    </a:ext>
                  </a:extLst>
                </p14:cNvPr>
                <p14:cNvContentPartPr/>
                <p14:nvPr/>
              </p14:nvContentPartPr>
              <p14:xfrm>
                <a:off x="6227520" y="1098716"/>
                <a:ext cx="173160" cy="100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92E996E5-A79C-4678-AF31-31272B8D4EF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23200" y="1094396"/>
                  <a:ext cx="1818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E8637D3D-02EA-49A3-903E-6FABC94DD1C1}"/>
                    </a:ext>
                  </a:extLst>
                </p14:cNvPr>
                <p14:cNvContentPartPr/>
                <p14:nvPr/>
              </p14:nvContentPartPr>
              <p14:xfrm>
                <a:off x="6505440" y="944636"/>
                <a:ext cx="86760" cy="2026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E8637D3D-02EA-49A3-903E-6FABC94DD1C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501120" y="940316"/>
                  <a:ext cx="95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2A572F8B-44FB-4B6B-948F-0C06610B94EF}"/>
                    </a:ext>
                  </a:extLst>
                </p14:cNvPr>
                <p14:cNvContentPartPr/>
                <p14:nvPr/>
              </p14:nvContentPartPr>
              <p14:xfrm>
                <a:off x="6693720" y="1027076"/>
                <a:ext cx="592200" cy="16452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2A572F8B-44FB-4B6B-948F-0C06610B94E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689400" y="1022756"/>
                  <a:ext cx="6008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AC8121C1-D255-4076-A02D-2C367B45C920}"/>
                    </a:ext>
                  </a:extLst>
                </p14:cNvPr>
                <p14:cNvContentPartPr/>
                <p14:nvPr/>
              </p14:nvContentPartPr>
              <p14:xfrm>
                <a:off x="7476360" y="705236"/>
                <a:ext cx="80640" cy="45720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AC8121C1-D255-4076-A02D-2C367B45C92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472040" y="700916"/>
                  <a:ext cx="892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2A61EBEA-61EF-4A37-AFA7-02697138F90F}"/>
                    </a:ext>
                  </a:extLst>
                </p14:cNvPr>
                <p14:cNvContentPartPr/>
                <p14:nvPr/>
              </p14:nvContentPartPr>
              <p14:xfrm>
                <a:off x="7268640" y="896756"/>
                <a:ext cx="325440" cy="936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2A61EBEA-61EF-4A37-AFA7-02697138F90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264320" y="892436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EF22E17B-213B-4C82-A52D-018B95740E1C}"/>
                    </a:ext>
                  </a:extLst>
                </p14:cNvPr>
                <p14:cNvContentPartPr/>
                <p14:nvPr/>
              </p14:nvContentPartPr>
              <p14:xfrm>
                <a:off x="7667160" y="1012316"/>
                <a:ext cx="257040" cy="16632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EF22E17B-213B-4C82-A52D-018B95740E1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662840" y="1007996"/>
                  <a:ext cx="265680" cy="17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66EC8C56-0C62-44D8-99E6-D50219DCC16D}"/>
              </a:ext>
            </a:extLst>
          </p:cNvPr>
          <p:cNvGrpSpPr/>
          <p:nvPr/>
        </p:nvGrpSpPr>
        <p:grpSpPr>
          <a:xfrm>
            <a:off x="8223000" y="969836"/>
            <a:ext cx="934560" cy="192960"/>
            <a:chOff x="8223000" y="969836"/>
            <a:chExt cx="934560" cy="19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FDD58684-0C49-4073-80E5-075F8E9D164A}"/>
                    </a:ext>
                  </a:extLst>
                </p14:cNvPr>
                <p14:cNvContentPartPr/>
                <p14:nvPr/>
              </p14:nvContentPartPr>
              <p14:xfrm>
                <a:off x="8223000" y="969836"/>
                <a:ext cx="565200" cy="1929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FDD58684-0C49-4073-80E5-075F8E9D164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218680" y="965516"/>
                  <a:ext cx="5738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A915B331-45B1-4064-9E8E-367EFECF5BE2}"/>
                    </a:ext>
                  </a:extLst>
                </p14:cNvPr>
                <p14:cNvContentPartPr/>
                <p14:nvPr/>
              </p14:nvContentPartPr>
              <p14:xfrm>
                <a:off x="8819520" y="1003316"/>
                <a:ext cx="338040" cy="15480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A915B331-45B1-4064-9E8E-367EFECF5BE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815200" y="998996"/>
                  <a:ext cx="34668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9C2A230B-D639-44F5-9279-01AD95352756}"/>
              </a:ext>
            </a:extLst>
          </p:cNvPr>
          <p:cNvGrpSpPr/>
          <p:nvPr/>
        </p:nvGrpSpPr>
        <p:grpSpPr>
          <a:xfrm>
            <a:off x="9578400" y="728276"/>
            <a:ext cx="438120" cy="474120"/>
            <a:chOff x="9578400" y="728276"/>
            <a:chExt cx="43812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7A2B9BF4-0CD7-4B7F-A26D-EB3932DDF578}"/>
                    </a:ext>
                  </a:extLst>
                </p14:cNvPr>
                <p14:cNvContentPartPr/>
                <p14:nvPr/>
              </p14:nvContentPartPr>
              <p14:xfrm>
                <a:off x="9578400" y="1063796"/>
                <a:ext cx="93240" cy="885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7A2B9BF4-0CD7-4B7F-A26D-EB3932DDF57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574080" y="1059476"/>
                  <a:ext cx="1018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727E2C30-6CEE-46AF-8DF7-B22949C89AF6}"/>
                    </a:ext>
                  </a:extLst>
                </p14:cNvPr>
                <p14:cNvContentPartPr/>
                <p14:nvPr/>
              </p14:nvContentPartPr>
              <p14:xfrm>
                <a:off x="9578400" y="909356"/>
                <a:ext cx="43920" cy="144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727E2C30-6CEE-46AF-8DF7-B22949C89AF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574080" y="905036"/>
                  <a:ext cx="525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9FC29A6E-9795-4D18-B536-273BA5839111}"/>
                    </a:ext>
                  </a:extLst>
                </p14:cNvPr>
                <p14:cNvContentPartPr/>
                <p14:nvPr/>
              </p14:nvContentPartPr>
              <p14:xfrm>
                <a:off x="9811320" y="728276"/>
                <a:ext cx="205200" cy="47412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9FC29A6E-9795-4D18-B536-273BA583911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807000" y="723956"/>
                  <a:ext cx="213840" cy="48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8813D80A-CCDC-4D92-8A7E-5047B311CCDC}"/>
              </a:ext>
            </a:extLst>
          </p:cNvPr>
          <p:cNvGrpSpPr/>
          <p:nvPr/>
        </p:nvGrpSpPr>
        <p:grpSpPr>
          <a:xfrm>
            <a:off x="10341960" y="764996"/>
            <a:ext cx="1694880" cy="606240"/>
            <a:chOff x="10341960" y="764996"/>
            <a:chExt cx="1694880" cy="60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7C29B77B-1DC7-4FBB-938F-A240B530D9EF}"/>
                    </a:ext>
                  </a:extLst>
                </p14:cNvPr>
                <p14:cNvContentPartPr/>
                <p14:nvPr/>
              </p14:nvContentPartPr>
              <p14:xfrm>
                <a:off x="10341960" y="935276"/>
                <a:ext cx="470880" cy="24264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7C29B77B-1DC7-4FBB-938F-A240B530D9E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337640" y="930956"/>
                  <a:ext cx="4795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FFA5AF88-3FD3-43A4-A425-6B87B1AF0739}"/>
                    </a:ext>
                  </a:extLst>
                </p14:cNvPr>
                <p14:cNvContentPartPr/>
                <p14:nvPr/>
              </p14:nvContentPartPr>
              <p14:xfrm>
                <a:off x="10920480" y="1027436"/>
                <a:ext cx="322200" cy="1846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FFA5AF88-3FD3-43A4-A425-6B87B1AF073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916160" y="1023116"/>
                  <a:ext cx="3308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4943F982-41E7-4920-A23D-3B1C1AA7FA10}"/>
                    </a:ext>
                  </a:extLst>
                </p14:cNvPr>
                <p14:cNvContentPartPr/>
                <p14:nvPr/>
              </p14:nvContentPartPr>
              <p14:xfrm>
                <a:off x="11213160" y="764996"/>
                <a:ext cx="248760" cy="46080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4943F982-41E7-4920-A23D-3B1C1AA7FA1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208840" y="760676"/>
                  <a:ext cx="25740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4329A1E1-1DFF-40A7-B0D4-695DEFC2210E}"/>
                    </a:ext>
                  </a:extLst>
                </p14:cNvPr>
                <p14:cNvContentPartPr/>
                <p14:nvPr/>
              </p14:nvContentPartPr>
              <p14:xfrm>
                <a:off x="11343840" y="1097636"/>
                <a:ext cx="146520" cy="20304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4329A1E1-1DFF-40A7-B0D4-695DEFC2210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339520" y="1093316"/>
                  <a:ext cx="1551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A503F663-0E45-4F8F-A9F5-E54D2C12C3E1}"/>
                    </a:ext>
                  </a:extLst>
                </p14:cNvPr>
                <p14:cNvContentPartPr/>
                <p14:nvPr/>
              </p14:nvContentPartPr>
              <p14:xfrm>
                <a:off x="11736960" y="987836"/>
                <a:ext cx="163080" cy="3056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A503F663-0E45-4F8F-A9F5-E54D2C12C3E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732640" y="983516"/>
                  <a:ext cx="17172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3DCBA318-324D-4B1B-83F5-0510644C6BD1}"/>
                    </a:ext>
                  </a:extLst>
                </p14:cNvPr>
                <p14:cNvContentPartPr/>
                <p14:nvPr/>
              </p14:nvContentPartPr>
              <p14:xfrm>
                <a:off x="11666040" y="864716"/>
                <a:ext cx="74520" cy="450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3DCBA318-324D-4B1B-83F5-0510644C6BD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661720" y="860396"/>
                  <a:ext cx="831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8E7975FC-636E-4680-BB72-CEA8685FF478}"/>
                    </a:ext>
                  </a:extLst>
                </p14:cNvPr>
                <p14:cNvContentPartPr/>
                <p14:nvPr/>
              </p14:nvContentPartPr>
              <p14:xfrm>
                <a:off x="11701320" y="896756"/>
                <a:ext cx="47880" cy="3060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8E7975FC-636E-4680-BB72-CEA8685FF47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697000" y="892436"/>
                  <a:ext cx="565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06EC61BA-1BCA-44E9-A17D-90DD99EF90F0}"/>
                    </a:ext>
                  </a:extLst>
                </p14:cNvPr>
                <p14:cNvContentPartPr/>
                <p14:nvPr/>
              </p14:nvContentPartPr>
              <p14:xfrm>
                <a:off x="11949000" y="908276"/>
                <a:ext cx="35640" cy="3888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06EC61BA-1BCA-44E9-A17D-90DD99EF90F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944680" y="903956"/>
                  <a:ext cx="44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32559AAF-2986-4367-B27E-CE5EE7B02465}"/>
                    </a:ext>
                  </a:extLst>
                </p14:cNvPr>
                <p14:cNvContentPartPr/>
                <p14:nvPr/>
              </p14:nvContentPartPr>
              <p14:xfrm>
                <a:off x="11973840" y="888116"/>
                <a:ext cx="57960" cy="4464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32559AAF-2986-4367-B27E-CE5EE7B0246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969520" y="883796"/>
                  <a:ext cx="666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A0FBAA6B-75D4-43B0-B6D4-FE2A796F224E}"/>
                    </a:ext>
                  </a:extLst>
                </p14:cNvPr>
                <p14:cNvContentPartPr/>
                <p14:nvPr/>
              </p14:nvContentPartPr>
              <p14:xfrm>
                <a:off x="12036480" y="1356836"/>
                <a:ext cx="360" cy="36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A0FBAA6B-75D4-43B0-B6D4-FE2A796F224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2032160" y="1352516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B1B6E9D1-F93C-4803-864C-5F9C80BCA392}"/>
                    </a:ext>
                  </a:extLst>
                </p14:cNvPr>
                <p14:cNvContentPartPr/>
                <p14:nvPr/>
              </p14:nvContentPartPr>
              <p14:xfrm>
                <a:off x="11986080" y="1355396"/>
                <a:ext cx="39240" cy="158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B1B6E9D1-F93C-4803-864C-5F9C80BCA39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981760" y="1351076"/>
                  <a:ext cx="47880" cy="2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85071548-1C11-454D-BFB3-D77955076E96}"/>
              </a:ext>
            </a:extLst>
          </p:cNvPr>
          <p:cNvGrpSpPr/>
          <p:nvPr/>
        </p:nvGrpSpPr>
        <p:grpSpPr>
          <a:xfrm>
            <a:off x="46680" y="1702436"/>
            <a:ext cx="654480" cy="683280"/>
            <a:chOff x="46680" y="1702436"/>
            <a:chExt cx="654480" cy="68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5D6344EA-8A0E-4441-B162-DFC54179842D}"/>
                    </a:ext>
                  </a:extLst>
                </p14:cNvPr>
                <p14:cNvContentPartPr/>
                <p14:nvPr/>
              </p14:nvContentPartPr>
              <p14:xfrm>
                <a:off x="228480" y="1751756"/>
                <a:ext cx="82440" cy="45432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5D6344EA-8A0E-4441-B162-DFC54179842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24160" y="1747436"/>
                  <a:ext cx="9108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352183FE-E28E-4D40-B1EB-1C247E6682ED}"/>
                    </a:ext>
                  </a:extLst>
                </p14:cNvPr>
                <p14:cNvContentPartPr/>
                <p14:nvPr/>
              </p14:nvContentPartPr>
              <p14:xfrm>
                <a:off x="46680" y="1702436"/>
                <a:ext cx="654480" cy="68328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352183FE-E28E-4D40-B1EB-1C247E6682E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2360" y="1698116"/>
                  <a:ext cx="663120" cy="69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796A6495-C05E-4451-9D27-DD6899508F4E}"/>
                  </a:ext>
                </a:extLst>
              </p14:cNvPr>
              <p14:cNvContentPartPr/>
              <p14:nvPr/>
            </p14:nvContentPartPr>
            <p14:xfrm>
              <a:off x="958560" y="2069636"/>
              <a:ext cx="222120" cy="22572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796A6495-C05E-4451-9D27-DD6899508F4E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954240" y="2065316"/>
                <a:ext cx="230760" cy="23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uppo 121">
            <a:extLst>
              <a:ext uri="{FF2B5EF4-FFF2-40B4-BE49-F238E27FC236}">
                <a16:creationId xmlns:a16="http://schemas.microsoft.com/office/drawing/2014/main" id="{EA873E71-20F6-4DF0-A289-0796C9745153}"/>
              </a:ext>
            </a:extLst>
          </p:cNvPr>
          <p:cNvGrpSpPr/>
          <p:nvPr/>
        </p:nvGrpSpPr>
        <p:grpSpPr>
          <a:xfrm>
            <a:off x="1434480" y="1768316"/>
            <a:ext cx="380880" cy="880560"/>
            <a:chOff x="1434480" y="1768316"/>
            <a:chExt cx="380880" cy="88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BB33897A-C524-4CC9-919A-AA1EACFD2062}"/>
                    </a:ext>
                  </a:extLst>
                </p14:cNvPr>
                <p14:cNvContentPartPr/>
                <p14:nvPr/>
              </p14:nvContentPartPr>
              <p14:xfrm>
                <a:off x="1434480" y="1768316"/>
                <a:ext cx="264240" cy="8805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BB33897A-C524-4CC9-919A-AA1EACFD206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430160" y="1763996"/>
                  <a:ext cx="272880" cy="88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58740AAC-1003-49A6-8393-ED4D64A8F476}"/>
                    </a:ext>
                  </a:extLst>
                </p14:cNvPr>
                <p14:cNvContentPartPr/>
                <p14:nvPr/>
              </p14:nvContentPartPr>
              <p14:xfrm>
                <a:off x="1447440" y="2203556"/>
                <a:ext cx="122760" cy="158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58740AAC-1003-49A6-8393-ED4D64A8F47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443120" y="2199236"/>
                  <a:ext cx="1314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DF5173CD-FD33-4943-8936-B6AC6C703936}"/>
                    </a:ext>
                  </a:extLst>
                </p14:cNvPr>
                <p14:cNvContentPartPr/>
                <p14:nvPr/>
              </p14:nvContentPartPr>
              <p14:xfrm>
                <a:off x="1800240" y="2150996"/>
                <a:ext cx="15120" cy="738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DF5173CD-FD33-4943-8936-B6AC6C70393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795920" y="2146676"/>
                  <a:ext cx="237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1A3ECDDF-3F8F-4336-940F-8CDA85B42931}"/>
                    </a:ext>
                  </a:extLst>
                </p14:cNvPr>
                <p14:cNvContentPartPr/>
                <p14:nvPr/>
              </p14:nvContentPartPr>
              <p14:xfrm>
                <a:off x="1780800" y="2028236"/>
                <a:ext cx="22680" cy="18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1A3ECDDF-3F8F-4336-940F-8CDA85B4293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776480" y="2023916"/>
                  <a:ext cx="31320" cy="1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8D2DB925-6CE3-4668-8E53-5DD22AC0669A}"/>
              </a:ext>
            </a:extLst>
          </p:cNvPr>
          <p:cNvGrpSpPr/>
          <p:nvPr/>
        </p:nvGrpSpPr>
        <p:grpSpPr>
          <a:xfrm>
            <a:off x="2019840" y="1948316"/>
            <a:ext cx="1872000" cy="325800"/>
            <a:chOff x="2019840" y="1948316"/>
            <a:chExt cx="187200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1652850F-8422-4BB7-8E87-9108FA7807AA}"/>
                    </a:ext>
                  </a:extLst>
                </p14:cNvPr>
                <p14:cNvContentPartPr/>
                <p14:nvPr/>
              </p14:nvContentPartPr>
              <p14:xfrm>
                <a:off x="2019840" y="2105636"/>
                <a:ext cx="246600" cy="13572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1652850F-8422-4BB7-8E87-9108FA7807A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015520" y="2101316"/>
                  <a:ext cx="2552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C14EC5CA-2CB6-4D47-B2AE-813F79C118B0}"/>
                    </a:ext>
                  </a:extLst>
                </p14:cNvPr>
                <p14:cNvContentPartPr/>
                <p14:nvPr/>
              </p14:nvContentPartPr>
              <p14:xfrm>
                <a:off x="2365440" y="2081876"/>
                <a:ext cx="51480" cy="11988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C14EC5CA-2CB6-4D47-B2AE-813F79C118B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361120" y="2077556"/>
                  <a:ext cx="601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936A7AA7-A06C-418D-AB63-63FD2776ECCE}"/>
                    </a:ext>
                  </a:extLst>
                </p14:cNvPr>
                <p14:cNvContentPartPr/>
                <p14:nvPr/>
              </p14:nvContentPartPr>
              <p14:xfrm>
                <a:off x="2409360" y="1948316"/>
                <a:ext cx="30960" cy="144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936A7AA7-A06C-418D-AB63-63FD2776ECC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405040" y="1943996"/>
                  <a:ext cx="396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9F5FBCAC-FA1E-458F-A390-534F52749505}"/>
                    </a:ext>
                  </a:extLst>
                </p14:cNvPr>
                <p14:cNvContentPartPr/>
                <p14:nvPr/>
              </p14:nvContentPartPr>
              <p14:xfrm>
                <a:off x="2567760" y="1998356"/>
                <a:ext cx="241560" cy="2293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9F5FBCAC-FA1E-458F-A390-534F5274950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563440" y="1994036"/>
                  <a:ext cx="2502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D922B426-B3EA-47FF-913F-8E7BC30963E0}"/>
                    </a:ext>
                  </a:extLst>
                </p14:cNvPr>
                <p14:cNvContentPartPr/>
                <p14:nvPr/>
              </p14:nvContentPartPr>
              <p14:xfrm>
                <a:off x="2623200" y="2095556"/>
                <a:ext cx="187920" cy="4212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D922B426-B3EA-47FF-913F-8E7BC30963E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618880" y="2091236"/>
                  <a:ext cx="1965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DD1EDCEB-7012-4D9A-B8A4-621161975DA3}"/>
                    </a:ext>
                  </a:extLst>
                </p14:cNvPr>
                <p14:cNvContentPartPr/>
                <p14:nvPr/>
              </p14:nvContentPartPr>
              <p14:xfrm>
                <a:off x="2927760" y="2060996"/>
                <a:ext cx="25200" cy="14580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DD1EDCEB-7012-4D9A-B8A4-621161975DA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23440" y="2056676"/>
                  <a:ext cx="338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B6D3946E-53F0-49B4-A637-32A44D33653F}"/>
                    </a:ext>
                  </a:extLst>
                </p14:cNvPr>
                <p14:cNvContentPartPr/>
                <p14:nvPr/>
              </p14:nvContentPartPr>
              <p14:xfrm>
                <a:off x="2934240" y="1956596"/>
                <a:ext cx="10440" cy="612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B6D3946E-53F0-49B4-A637-32A44D33653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929920" y="1952276"/>
                  <a:ext cx="1908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06BA2230-526B-4209-A92A-B6BF07D165A0}"/>
                    </a:ext>
                  </a:extLst>
                </p14:cNvPr>
                <p14:cNvContentPartPr/>
                <p14:nvPr/>
              </p14:nvContentPartPr>
              <p14:xfrm>
                <a:off x="3069240" y="2028956"/>
                <a:ext cx="250200" cy="19368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06BA2230-526B-4209-A92A-B6BF07D165A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064920" y="2024636"/>
                  <a:ext cx="2588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AE4F1604-032E-497F-B7F4-8ECA3BC87BC8}"/>
                    </a:ext>
                  </a:extLst>
                </p14:cNvPr>
                <p14:cNvContentPartPr/>
                <p14:nvPr/>
              </p14:nvContentPartPr>
              <p14:xfrm>
                <a:off x="3352920" y="2056676"/>
                <a:ext cx="251640" cy="21744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AE4F1604-032E-497F-B7F4-8ECA3BC87BC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348600" y="2052356"/>
                  <a:ext cx="2602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D9A93C1F-B918-40B7-AAC8-934FD2A299E4}"/>
                    </a:ext>
                  </a:extLst>
                </p14:cNvPr>
                <p14:cNvContentPartPr/>
                <p14:nvPr/>
              </p14:nvContentPartPr>
              <p14:xfrm>
                <a:off x="3777720" y="2075036"/>
                <a:ext cx="90000" cy="16632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D9A93C1F-B918-40B7-AAC8-934FD2A299E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773400" y="2070716"/>
                  <a:ext cx="986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951054B4-5703-48F2-A0A0-E38AD31224F2}"/>
                    </a:ext>
                  </a:extLst>
                </p14:cNvPr>
                <p14:cNvContentPartPr/>
                <p14:nvPr/>
              </p14:nvContentPartPr>
              <p14:xfrm>
                <a:off x="3747120" y="2028956"/>
                <a:ext cx="144720" cy="14508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951054B4-5703-48F2-A0A0-E38AD31224F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742800" y="2024636"/>
                  <a:ext cx="15336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24" name="Input penna 123">
                <a:extLst>
                  <a:ext uri="{FF2B5EF4-FFF2-40B4-BE49-F238E27FC236}">
                    <a16:creationId xmlns:a16="http://schemas.microsoft.com/office/drawing/2014/main" id="{42CB0FFC-ABF7-4952-A0C7-55598E4072AE}"/>
                  </a:ext>
                </a:extLst>
              </p14:cNvPr>
              <p14:cNvContentPartPr/>
              <p14:nvPr/>
            </p14:nvContentPartPr>
            <p14:xfrm>
              <a:off x="4102800" y="2025716"/>
              <a:ext cx="20160" cy="11160"/>
            </p14:xfrm>
          </p:contentPart>
        </mc:Choice>
        <mc:Fallback xmlns="">
          <p:pic>
            <p:nvPicPr>
              <p:cNvPr id="124" name="Input penna 123">
                <a:extLst>
                  <a:ext uri="{FF2B5EF4-FFF2-40B4-BE49-F238E27FC236}">
                    <a16:creationId xmlns:a16="http://schemas.microsoft.com/office/drawing/2014/main" id="{42CB0FFC-ABF7-4952-A0C7-55598E4072AE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098480" y="2021396"/>
                <a:ext cx="288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25" name="Input penna 124">
                <a:extLst>
                  <a:ext uri="{FF2B5EF4-FFF2-40B4-BE49-F238E27FC236}">
                    <a16:creationId xmlns:a16="http://schemas.microsoft.com/office/drawing/2014/main" id="{501E4CEB-E759-4A4E-9B07-CE4C235CFD87}"/>
                  </a:ext>
                </a:extLst>
              </p14:cNvPr>
              <p14:cNvContentPartPr/>
              <p14:nvPr/>
            </p14:nvContentPartPr>
            <p14:xfrm>
              <a:off x="4116120" y="2241356"/>
              <a:ext cx="11880" cy="27360"/>
            </p14:xfrm>
          </p:contentPart>
        </mc:Choice>
        <mc:Fallback xmlns="">
          <p:pic>
            <p:nvPicPr>
              <p:cNvPr id="125" name="Input penna 124">
                <a:extLst>
                  <a:ext uri="{FF2B5EF4-FFF2-40B4-BE49-F238E27FC236}">
                    <a16:creationId xmlns:a16="http://schemas.microsoft.com/office/drawing/2014/main" id="{501E4CEB-E759-4A4E-9B07-CE4C235CFD87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4111800" y="2237036"/>
                <a:ext cx="2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6" name="Input penna 125">
                <a:extLst>
                  <a:ext uri="{FF2B5EF4-FFF2-40B4-BE49-F238E27FC236}">
                    <a16:creationId xmlns:a16="http://schemas.microsoft.com/office/drawing/2014/main" id="{7072B878-DD63-44DC-8EDD-EF53E6B8FC11}"/>
                  </a:ext>
                </a:extLst>
              </p14:cNvPr>
              <p14:cNvContentPartPr/>
              <p14:nvPr/>
            </p14:nvContentPartPr>
            <p14:xfrm>
              <a:off x="4643160" y="2042996"/>
              <a:ext cx="270360" cy="175320"/>
            </p14:xfrm>
          </p:contentPart>
        </mc:Choice>
        <mc:Fallback xmlns="">
          <p:pic>
            <p:nvPicPr>
              <p:cNvPr id="126" name="Input penna 125">
                <a:extLst>
                  <a:ext uri="{FF2B5EF4-FFF2-40B4-BE49-F238E27FC236}">
                    <a16:creationId xmlns:a16="http://schemas.microsoft.com/office/drawing/2014/main" id="{7072B878-DD63-44DC-8EDD-EF53E6B8FC11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638840" y="2038676"/>
                <a:ext cx="279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7" name="Input penna 126">
                <a:extLst>
                  <a:ext uri="{FF2B5EF4-FFF2-40B4-BE49-F238E27FC236}">
                    <a16:creationId xmlns:a16="http://schemas.microsoft.com/office/drawing/2014/main" id="{65948E9B-916E-4F87-BD99-094DCA2A103A}"/>
                  </a:ext>
                </a:extLst>
              </p14:cNvPr>
              <p14:cNvContentPartPr/>
              <p14:nvPr/>
            </p14:nvContentPartPr>
            <p14:xfrm>
              <a:off x="4911720" y="1826636"/>
              <a:ext cx="93960" cy="450000"/>
            </p14:xfrm>
          </p:contentPart>
        </mc:Choice>
        <mc:Fallback xmlns="">
          <p:pic>
            <p:nvPicPr>
              <p:cNvPr id="127" name="Input penna 126">
                <a:extLst>
                  <a:ext uri="{FF2B5EF4-FFF2-40B4-BE49-F238E27FC236}">
                    <a16:creationId xmlns:a16="http://schemas.microsoft.com/office/drawing/2014/main" id="{65948E9B-916E-4F87-BD99-094DCA2A103A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907400" y="1822316"/>
                <a:ext cx="102600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8" name="Input penna 127">
                <a:extLst>
                  <a:ext uri="{FF2B5EF4-FFF2-40B4-BE49-F238E27FC236}">
                    <a16:creationId xmlns:a16="http://schemas.microsoft.com/office/drawing/2014/main" id="{767979A9-2995-4755-8664-AF0864FAC939}"/>
                  </a:ext>
                </a:extLst>
              </p14:cNvPr>
              <p14:cNvContentPartPr/>
              <p14:nvPr/>
            </p14:nvContentPartPr>
            <p14:xfrm>
              <a:off x="5065800" y="2015276"/>
              <a:ext cx="79560" cy="236520"/>
            </p14:xfrm>
          </p:contentPart>
        </mc:Choice>
        <mc:Fallback xmlns="">
          <p:pic>
            <p:nvPicPr>
              <p:cNvPr id="128" name="Input penna 127">
                <a:extLst>
                  <a:ext uri="{FF2B5EF4-FFF2-40B4-BE49-F238E27FC236}">
                    <a16:creationId xmlns:a16="http://schemas.microsoft.com/office/drawing/2014/main" id="{767979A9-2995-4755-8664-AF0864FAC939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5061480" y="2010956"/>
                <a:ext cx="8820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AAD33944-D84A-42DF-AFAA-3BB8E7447BAF}"/>
                  </a:ext>
                </a:extLst>
              </p14:cNvPr>
              <p14:cNvContentPartPr/>
              <p14:nvPr/>
            </p14:nvContentPartPr>
            <p14:xfrm>
              <a:off x="5341920" y="2069636"/>
              <a:ext cx="324360" cy="22140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AAD33944-D84A-42DF-AFAA-3BB8E7447BAF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337600" y="2065316"/>
                <a:ext cx="3330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CCC68AA8-161E-4243-9223-89BF30C51E3B}"/>
                  </a:ext>
                </a:extLst>
              </p14:cNvPr>
              <p14:cNvContentPartPr/>
              <p14:nvPr/>
            </p14:nvContentPartPr>
            <p14:xfrm>
              <a:off x="5723160" y="2068916"/>
              <a:ext cx="253800" cy="221040"/>
            </p14:xfrm>
          </p:contentPart>
        </mc:Choice>
        <mc:Fallback xmlns=""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CCC68AA8-161E-4243-9223-89BF30C51E3B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718840" y="2064596"/>
                <a:ext cx="2624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FB7CF952-AB05-4496-8386-E7E95928E8BB}"/>
                  </a:ext>
                </a:extLst>
              </p14:cNvPr>
              <p14:cNvContentPartPr/>
              <p14:nvPr/>
            </p14:nvContentPartPr>
            <p14:xfrm>
              <a:off x="6083160" y="2101676"/>
              <a:ext cx="401040" cy="192960"/>
            </p14:xfrm>
          </p:contentPart>
        </mc:Choice>
        <mc:Fallback xmlns=""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FB7CF952-AB05-4496-8386-E7E95928E8BB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078840" y="2097356"/>
                <a:ext cx="4096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32" name="Input penna 131">
                <a:extLst>
                  <a:ext uri="{FF2B5EF4-FFF2-40B4-BE49-F238E27FC236}">
                    <a16:creationId xmlns:a16="http://schemas.microsoft.com/office/drawing/2014/main" id="{E9A0501C-63E4-4B11-935F-1E390BF72CF4}"/>
                  </a:ext>
                </a:extLst>
              </p14:cNvPr>
              <p14:cNvContentPartPr/>
              <p14:nvPr/>
            </p14:nvContentPartPr>
            <p14:xfrm>
              <a:off x="6635760" y="2093036"/>
              <a:ext cx="246240" cy="201960"/>
            </p14:xfrm>
          </p:contentPart>
        </mc:Choice>
        <mc:Fallback xmlns="">
          <p:pic>
            <p:nvPicPr>
              <p:cNvPr id="132" name="Input penna 131">
                <a:extLst>
                  <a:ext uri="{FF2B5EF4-FFF2-40B4-BE49-F238E27FC236}">
                    <a16:creationId xmlns:a16="http://schemas.microsoft.com/office/drawing/2014/main" id="{E9A0501C-63E4-4B11-935F-1E390BF72CF4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6631440" y="2088716"/>
                <a:ext cx="2548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AEC30D8D-DB7D-4466-A625-7F74EBCCDF57}"/>
                  </a:ext>
                </a:extLst>
              </p14:cNvPr>
              <p14:cNvContentPartPr/>
              <p14:nvPr/>
            </p14:nvContentPartPr>
            <p14:xfrm>
              <a:off x="7261800" y="2026076"/>
              <a:ext cx="543960" cy="26640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AEC30D8D-DB7D-4466-A625-7F74EBCCDF57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7257480" y="2021756"/>
                <a:ext cx="5526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65DC2509-135C-4BA2-A6AB-F0A498DE890E}"/>
                  </a:ext>
                </a:extLst>
              </p14:cNvPr>
              <p14:cNvContentPartPr/>
              <p14:nvPr/>
            </p14:nvContentPartPr>
            <p14:xfrm>
              <a:off x="9539520" y="1774076"/>
              <a:ext cx="3600" cy="4680"/>
            </p14:xfrm>
          </p:contentPart>
        </mc:Choice>
        <mc:Fallback xmlns=""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65DC2509-135C-4BA2-A6AB-F0A498DE890E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9535200" y="1769756"/>
                <a:ext cx="12240" cy="1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E3765B9F-2A75-46EC-ABEB-EB80B0DC7A74}"/>
              </a:ext>
            </a:extLst>
          </p:cNvPr>
          <p:cNvGrpSpPr/>
          <p:nvPr/>
        </p:nvGrpSpPr>
        <p:grpSpPr>
          <a:xfrm>
            <a:off x="8095560" y="1777676"/>
            <a:ext cx="1659240" cy="996840"/>
            <a:chOff x="8095560" y="1777676"/>
            <a:chExt cx="1659240" cy="99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D89D7141-7925-4429-8E2C-F59D90159674}"/>
                    </a:ext>
                  </a:extLst>
                </p14:cNvPr>
                <p14:cNvContentPartPr/>
                <p14:nvPr/>
              </p14:nvContentPartPr>
              <p14:xfrm>
                <a:off x="8194920" y="2131196"/>
                <a:ext cx="85320" cy="64332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D89D7141-7925-4429-8E2C-F59D9015967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190600" y="2126876"/>
                  <a:ext cx="9396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0BC240F8-981C-4966-A2A3-C70104C3D784}"/>
                    </a:ext>
                  </a:extLst>
                </p14:cNvPr>
                <p14:cNvContentPartPr/>
                <p14:nvPr/>
              </p14:nvContentPartPr>
              <p14:xfrm>
                <a:off x="8095560" y="2170796"/>
                <a:ext cx="401040" cy="19260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0BC240F8-981C-4966-A2A3-C70104C3D78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091240" y="2166476"/>
                  <a:ext cx="409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C8FD97BD-D0CE-4A7F-96BC-36B3ACB6035F}"/>
                    </a:ext>
                  </a:extLst>
                </p14:cNvPr>
                <p14:cNvContentPartPr/>
                <p14:nvPr/>
              </p14:nvContentPartPr>
              <p14:xfrm>
                <a:off x="8475000" y="2136956"/>
                <a:ext cx="382320" cy="20196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C8FD97BD-D0CE-4A7F-96BC-36B3ACB6035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470680" y="2132636"/>
                  <a:ext cx="3909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F9DC65B9-E25C-4864-8ADD-B02E71DCE41E}"/>
                    </a:ext>
                  </a:extLst>
                </p14:cNvPr>
                <p14:cNvContentPartPr/>
                <p14:nvPr/>
              </p14:nvContentPartPr>
              <p14:xfrm>
                <a:off x="8943720" y="2133716"/>
                <a:ext cx="330120" cy="2001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F9DC65B9-E25C-4864-8ADD-B02E71DCE41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939400" y="2129396"/>
                  <a:ext cx="3387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AA399F1B-2794-4A49-B352-ED3723530563}"/>
                    </a:ext>
                  </a:extLst>
                </p14:cNvPr>
                <p14:cNvContentPartPr/>
                <p14:nvPr/>
              </p14:nvContentPartPr>
              <p14:xfrm>
                <a:off x="9313800" y="1777676"/>
                <a:ext cx="160200" cy="58644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AA399F1B-2794-4A49-B352-ED372353056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309480" y="1773356"/>
                  <a:ext cx="16884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300E04B9-D829-4932-A304-FE34FF3AA362}"/>
                    </a:ext>
                  </a:extLst>
                </p14:cNvPr>
                <p14:cNvContentPartPr/>
                <p14:nvPr/>
              </p14:nvContentPartPr>
              <p14:xfrm>
                <a:off x="9175200" y="2035436"/>
                <a:ext cx="228960" cy="1512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300E04B9-D829-4932-A304-FE34FF3AA36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170880" y="2031116"/>
                  <a:ext cx="237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D6EAFBA4-02FD-44C4-814B-05D2A2B7130A}"/>
                    </a:ext>
                  </a:extLst>
                </p14:cNvPr>
                <p14:cNvContentPartPr/>
                <p14:nvPr/>
              </p14:nvContentPartPr>
              <p14:xfrm>
                <a:off x="9533760" y="2133356"/>
                <a:ext cx="221040" cy="2113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D6EAFBA4-02FD-44C4-814B-05D2A2B7130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529440" y="2129036"/>
                  <a:ext cx="22968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uppo 154">
            <a:extLst>
              <a:ext uri="{FF2B5EF4-FFF2-40B4-BE49-F238E27FC236}">
                <a16:creationId xmlns:a16="http://schemas.microsoft.com/office/drawing/2014/main" id="{02C0CB60-700E-482C-9B54-C88362489533}"/>
              </a:ext>
            </a:extLst>
          </p:cNvPr>
          <p:cNvGrpSpPr/>
          <p:nvPr/>
        </p:nvGrpSpPr>
        <p:grpSpPr>
          <a:xfrm>
            <a:off x="10014720" y="1791356"/>
            <a:ext cx="1622880" cy="622800"/>
            <a:chOff x="10014720" y="1791356"/>
            <a:chExt cx="1622880" cy="62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4026C258-67A7-4228-86C8-98693EA0BBDD}"/>
                    </a:ext>
                  </a:extLst>
                </p14:cNvPr>
                <p14:cNvContentPartPr/>
                <p14:nvPr/>
              </p14:nvContentPartPr>
              <p14:xfrm>
                <a:off x="10014720" y="2074316"/>
                <a:ext cx="640080" cy="28296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4026C258-67A7-4228-86C8-98693EA0BBD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010400" y="2069996"/>
                  <a:ext cx="6487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8C24ACA5-1FCB-49F8-8976-1B70D3618653}"/>
                    </a:ext>
                  </a:extLst>
                </p14:cNvPr>
                <p14:cNvContentPartPr/>
                <p14:nvPr/>
              </p14:nvContentPartPr>
              <p14:xfrm>
                <a:off x="10685760" y="2134796"/>
                <a:ext cx="426960" cy="20196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8C24ACA5-1FCB-49F8-8976-1B70D361865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681440" y="2130476"/>
                  <a:ext cx="4356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A515B6D2-9A50-4926-B206-A0B582ACDE0D}"/>
                    </a:ext>
                  </a:extLst>
                </p14:cNvPr>
                <p14:cNvContentPartPr/>
                <p14:nvPr/>
              </p14:nvContentPartPr>
              <p14:xfrm>
                <a:off x="11030280" y="1791356"/>
                <a:ext cx="319320" cy="5580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A515B6D2-9A50-4926-B206-A0B582ACDE0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025960" y="1787036"/>
                  <a:ext cx="32796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95E1C96B-E65E-433C-B45D-3A4FFED9388E}"/>
                    </a:ext>
                  </a:extLst>
                </p14:cNvPr>
                <p14:cNvContentPartPr/>
                <p14:nvPr/>
              </p14:nvContentPartPr>
              <p14:xfrm>
                <a:off x="11358960" y="2215436"/>
                <a:ext cx="278640" cy="19872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95E1C96B-E65E-433C-B45D-3A4FFED9388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354640" y="2211116"/>
                  <a:ext cx="287280" cy="20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uppo 166">
            <a:extLst>
              <a:ext uri="{FF2B5EF4-FFF2-40B4-BE49-F238E27FC236}">
                <a16:creationId xmlns:a16="http://schemas.microsoft.com/office/drawing/2014/main" id="{5505924E-5F86-455C-A301-9DEF6F66BA04}"/>
              </a:ext>
            </a:extLst>
          </p:cNvPr>
          <p:cNvGrpSpPr/>
          <p:nvPr/>
        </p:nvGrpSpPr>
        <p:grpSpPr>
          <a:xfrm>
            <a:off x="114000" y="2637716"/>
            <a:ext cx="971640" cy="552240"/>
            <a:chOff x="114000" y="2637716"/>
            <a:chExt cx="971640" cy="55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FC97034D-3F2D-4A93-9963-2AB99FD91BD9}"/>
                    </a:ext>
                  </a:extLst>
                </p14:cNvPr>
                <p14:cNvContentPartPr/>
                <p14:nvPr/>
              </p14:nvContentPartPr>
              <p14:xfrm>
                <a:off x="114000" y="2966036"/>
                <a:ext cx="251640" cy="16020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FC97034D-3F2D-4A93-9963-2AB99FD91BD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9680" y="2961716"/>
                  <a:ext cx="2602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2E2069CD-74D9-4F20-AE82-F635C568F5C9}"/>
                    </a:ext>
                  </a:extLst>
                </p14:cNvPr>
                <p14:cNvContentPartPr/>
                <p14:nvPr/>
              </p14:nvContentPartPr>
              <p14:xfrm>
                <a:off x="316680" y="2726636"/>
                <a:ext cx="141120" cy="46332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2E2069CD-74D9-4F20-AE82-F635C568F5C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12360" y="2722316"/>
                  <a:ext cx="14976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48176827-FBCF-46E6-9080-103DC8DE82DB}"/>
                    </a:ext>
                  </a:extLst>
                </p14:cNvPr>
                <p14:cNvContentPartPr/>
                <p14:nvPr/>
              </p14:nvContentPartPr>
              <p14:xfrm>
                <a:off x="558600" y="3018236"/>
                <a:ext cx="212040" cy="15300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48176827-FBCF-46E6-9080-103DC8DE82D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54280" y="3013916"/>
                  <a:ext cx="2206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FED247B5-77EE-46D4-82CC-4ABF215A8B1A}"/>
                    </a:ext>
                  </a:extLst>
                </p14:cNvPr>
                <p14:cNvContentPartPr/>
                <p14:nvPr/>
              </p14:nvContentPartPr>
              <p14:xfrm>
                <a:off x="795120" y="2637716"/>
                <a:ext cx="290520" cy="47556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FED247B5-77EE-46D4-82CC-4ABF215A8B1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90800" y="2633396"/>
                  <a:ext cx="299160" cy="48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uppo 165">
            <a:extLst>
              <a:ext uri="{FF2B5EF4-FFF2-40B4-BE49-F238E27FC236}">
                <a16:creationId xmlns:a16="http://schemas.microsoft.com/office/drawing/2014/main" id="{79AA336F-3829-4843-B986-D52514C40850}"/>
              </a:ext>
            </a:extLst>
          </p:cNvPr>
          <p:cNvGrpSpPr/>
          <p:nvPr/>
        </p:nvGrpSpPr>
        <p:grpSpPr>
          <a:xfrm>
            <a:off x="1525560" y="2681996"/>
            <a:ext cx="2764800" cy="423000"/>
            <a:chOff x="1525560" y="2681996"/>
            <a:chExt cx="2764800" cy="42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38A4E55A-9339-49E1-AD34-8FA8AE3E4B0A}"/>
                    </a:ext>
                  </a:extLst>
                </p14:cNvPr>
                <p14:cNvContentPartPr/>
                <p14:nvPr/>
              </p14:nvContentPartPr>
              <p14:xfrm>
                <a:off x="1525560" y="2843636"/>
                <a:ext cx="462240" cy="26136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38A4E55A-9339-49E1-AD34-8FA8AE3E4B0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521240" y="2839316"/>
                  <a:ext cx="4708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21974119-DF7D-4232-8A8E-AB804B896E84}"/>
                    </a:ext>
                  </a:extLst>
                </p14:cNvPr>
                <p14:cNvContentPartPr/>
                <p14:nvPr/>
              </p14:nvContentPartPr>
              <p14:xfrm>
                <a:off x="2102640" y="2855876"/>
                <a:ext cx="312120" cy="20088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21974119-DF7D-4232-8A8E-AB804B896E8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098320" y="2851556"/>
                  <a:ext cx="3207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3138E863-E782-472E-9EE6-75E7DEDB3287}"/>
                    </a:ext>
                  </a:extLst>
                </p14:cNvPr>
                <p14:cNvContentPartPr/>
                <p14:nvPr/>
              </p14:nvContentPartPr>
              <p14:xfrm>
                <a:off x="2420880" y="2845076"/>
                <a:ext cx="463320" cy="19944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3138E863-E782-472E-9EE6-75E7DEDB3287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416560" y="2840756"/>
                  <a:ext cx="4719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403C4C1B-01BE-47BC-A281-F562FAB3E262}"/>
                    </a:ext>
                  </a:extLst>
                </p14:cNvPr>
                <p14:cNvContentPartPr/>
                <p14:nvPr/>
              </p14:nvContentPartPr>
              <p14:xfrm>
                <a:off x="2951520" y="2782436"/>
                <a:ext cx="842400" cy="24372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403C4C1B-01BE-47BC-A281-F562FAB3E26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947200" y="2778116"/>
                  <a:ext cx="8510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A6CE6B7D-5B01-49EB-93FC-B9ECF651E0D0}"/>
                    </a:ext>
                  </a:extLst>
                </p14:cNvPr>
                <p14:cNvContentPartPr/>
                <p14:nvPr/>
              </p14:nvContentPartPr>
              <p14:xfrm>
                <a:off x="3984000" y="2681996"/>
                <a:ext cx="271080" cy="33156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A6CE6B7D-5B01-49EB-93FC-B9ECF651E0D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979680" y="2677676"/>
                  <a:ext cx="27972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2C536CFB-D16B-41F6-8452-1C78A2CEEE51}"/>
                    </a:ext>
                  </a:extLst>
                </p14:cNvPr>
                <p14:cNvContentPartPr/>
                <p14:nvPr/>
              </p14:nvContentPartPr>
              <p14:xfrm>
                <a:off x="4084080" y="2836796"/>
                <a:ext cx="206280" cy="1440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2C536CFB-D16B-41F6-8452-1C78A2CEEE5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079760" y="2832476"/>
                  <a:ext cx="21492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68" name="Input penna 167">
                <a:extLst>
                  <a:ext uri="{FF2B5EF4-FFF2-40B4-BE49-F238E27FC236}">
                    <a16:creationId xmlns:a16="http://schemas.microsoft.com/office/drawing/2014/main" id="{20722C6C-9FEE-4CBF-8948-A9A6613145D4}"/>
                  </a:ext>
                </a:extLst>
              </p14:cNvPr>
              <p14:cNvContentPartPr/>
              <p14:nvPr/>
            </p14:nvContentPartPr>
            <p14:xfrm>
              <a:off x="4854120" y="2773436"/>
              <a:ext cx="288360" cy="212760"/>
            </p14:xfrm>
          </p:contentPart>
        </mc:Choice>
        <mc:Fallback xmlns="">
          <p:pic>
            <p:nvPicPr>
              <p:cNvPr id="168" name="Input penna 167">
                <a:extLst>
                  <a:ext uri="{FF2B5EF4-FFF2-40B4-BE49-F238E27FC236}">
                    <a16:creationId xmlns:a16="http://schemas.microsoft.com/office/drawing/2014/main" id="{20722C6C-9FEE-4CBF-8948-A9A6613145D4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4849800" y="2769116"/>
                <a:ext cx="2970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69" name="Input penna 168">
                <a:extLst>
                  <a:ext uri="{FF2B5EF4-FFF2-40B4-BE49-F238E27FC236}">
                    <a16:creationId xmlns:a16="http://schemas.microsoft.com/office/drawing/2014/main" id="{BC75FA0A-2221-4615-8695-B52A60A6850B}"/>
                  </a:ext>
                </a:extLst>
              </p14:cNvPr>
              <p14:cNvContentPartPr/>
              <p14:nvPr/>
            </p14:nvContentPartPr>
            <p14:xfrm>
              <a:off x="5551440" y="2455916"/>
              <a:ext cx="371160" cy="506520"/>
            </p14:xfrm>
          </p:contentPart>
        </mc:Choice>
        <mc:Fallback xmlns="">
          <p:pic>
            <p:nvPicPr>
              <p:cNvPr id="169" name="Input penna 168">
                <a:extLst>
                  <a:ext uri="{FF2B5EF4-FFF2-40B4-BE49-F238E27FC236}">
                    <a16:creationId xmlns:a16="http://schemas.microsoft.com/office/drawing/2014/main" id="{BC75FA0A-2221-4615-8695-B52A60A6850B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547120" y="2451596"/>
                <a:ext cx="379800" cy="51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CC19C560-6222-4342-A513-ED31009F9CDC}"/>
              </a:ext>
            </a:extLst>
          </p:cNvPr>
          <p:cNvGrpSpPr/>
          <p:nvPr/>
        </p:nvGrpSpPr>
        <p:grpSpPr>
          <a:xfrm>
            <a:off x="6318960" y="2527916"/>
            <a:ext cx="1627560" cy="832680"/>
            <a:chOff x="6318960" y="2527916"/>
            <a:chExt cx="1627560" cy="83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B88E2112-54A3-4E9D-913E-494E8BEB1940}"/>
                    </a:ext>
                  </a:extLst>
                </p14:cNvPr>
                <p14:cNvContentPartPr/>
                <p14:nvPr/>
              </p14:nvContentPartPr>
              <p14:xfrm>
                <a:off x="6430560" y="2828516"/>
                <a:ext cx="60120" cy="5320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B88E2112-54A3-4E9D-913E-494E8BEB194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426240" y="2824196"/>
                  <a:ext cx="6876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97179CDD-22E6-48D0-AF0E-2E2DC13526DC}"/>
                    </a:ext>
                  </a:extLst>
                </p14:cNvPr>
                <p14:cNvContentPartPr/>
                <p14:nvPr/>
              </p14:nvContentPartPr>
              <p14:xfrm>
                <a:off x="6318960" y="2843996"/>
                <a:ext cx="313920" cy="1638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97179CDD-22E6-48D0-AF0E-2E2DC13526D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314640" y="2839676"/>
                  <a:ext cx="3225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69B4AF4A-6947-452A-922E-E1D6BC24F5DE}"/>
                    </a:ext>
                  </a:extLst>
                </p14:cNvPr>
                <p14:cNvContentPartPr/>
                <p14:nvPr/>
              </p14:nvContentPartPr>
              <p14:xfrm>
                <a:off x="6676080" y="2856596"/>
                <a:ext cx="372960" cy="16200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69B4AF4A-6947-452A-922E-E1D6BC24F5D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671760" y="2852276"/>
                  <a:ext cx="3816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81D15E45-56A8-4BED-BC8D-0472C7A6BECC}"/>
                    </a:ext>
                  </a:extLst>
                </p14:cNvPr>
                <p14:cNvContentPartPr/>
                <p14:nvPr/>
              </p14:nvContentPartPr>
              <p14:xfrm>
                <a:off x="7163880" y="2870996"/>
                <a:ext cx="246240" cy="17784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81D15E45-56A8-4BED-BC8D-0472C7A6BEC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159560" y="2866676"/>
                  <a:ext cx="2548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834E0B29-AAC7-4CEB-B8F4-754D73613596}"/>
                    </a:ext>
                  </a:extLst>
                </p14:cNvPr>
                <p14:cNvContentPartPr/>
                <p14:nvPr/>
              </p14:nvContentPartPr>
              <p14:xfrm>
                <a:off x="7556640" y="2527916"/>
                <a:ext cx="159120" cy="5324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834E0B29-AAC7-4CEB-B8F4-754D73613596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552320" y="2523596"/>
                  <a:ext cx="1677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EAA17B05-0A6B-433A-ADA6-90F05A5C0ECB}"/>
                    </a:ext>
                  </a:extLst>
                </p14:cNvPr>
                <p14:cNvContentPartPr/>
                <p14:nvPr/>
              </p14:nvContentPartPr>
              <p14:xfrm>
                <a:off x="7487160" y="2783516"/>
                <a:ext cx="203760" cy="241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EAA17B05-0A6B-433A-ADA6-90F05A5C0EC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482840" y="2779196"/>
                  <a:ext cx="2124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9701838F-0869-4225-82AB-07C43460A99C}"/>
                    </a:ext>
                  </a:extLst>
                </p14:cNvPr>
                <p14:cNvContentPartPr/>
                <p14:nvPr/>
              </p14:nvContentPartPr>
              <p14:xfrm>
                <a:off x="7777680" y="2862716"/>
                <a:ext cx="168840" cy="2059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9701838F-0869-4225-82AB-07C43460A99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773360" y="2858396"/>
                  <a:ext cx="177480" cy="21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uppo 191">
            <a:extLst>
              <a:ext uri="{FF2B5EF4-FFF2-40B4-BE49-F238E27FC236}">
                <a16:creationId xmlns:a16="http://schemas.microsoft.com/office/drawing/2014/main" id="{327C1DA2-F7B7-4B80-8152-5472C31A2F68}"/>
              </a:ext>
            </a:extLst>
          </p:cNvPr>
          <p:cNvGrpSpPr/>
          <p:nvPr/>
        </p:nvGrpSpPr>
        <p:grpSpPr>
          <a:xfrm>
            <a:off x="8489760" y="2744996"/>
            <a:ext cx="3725280" cy="840600"/>
            <a:chOff x="8489760" y="2744996"/>
            <a:chExt cx="3725280" cy="84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3FB0F7FA-3987-48B1-9A7E-3825BBB8FBA3}"/>
                    </a:ext>
                  </a:extLst>
                </p14:cNvPr>
                <p14:cNvContentPartPr/>
                <p14:nvPr/>
              </p14:nvContentPartPr>
              <p14:xfrm>
                <a:off x="8489760" y="2908076"/>
                <a:ext cx="118800" cy="1497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3FB0F7FA-3987-48B1-9A7E-3825BBB8FBA3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485440" y="2903756"/>
                  <a:ext cx="1274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D5826FBC-BBC5-4DF8-9342-389EACEA28E8}"/>
                    </a:ext>
                  </a:extLst>
                </p14:cNvPr>
                <p14:cNvContentPartPr/>
                <p14:nvPr/>
              </p14:nvContentPartPr>
              <p14:xfrm>
                <a:off x="8572560" y="2744996"/>
                <a:ext cx="17640" cy="2592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D5826FBC-BBC5-4DF8-9342-389EACEA28E8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568240" y="2740676"/>
                  <a:ext cx="26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D7E073A3-6B1C-41FD-984E-7ED36297F99E}"/>
                    </a:ext>
                  </a:extLst>
                </p14:cNvPr>
                <p14:cNvContentPartPr/>
                <p14:nvPr/>
              </p14:nvContentPartPr>
              <p14:xfrm>
                <a:off x="8736720" y="2931836"/>
                <a:ext cx="506880" cy="19332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D7E073A3-6B1C-41FD-984E-7ED36297F99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732400" y="2927516"/>
                  <a:ext cx="5155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EAF91DA1-9073-4502-AD18-C7764FD437F9}"/>
                    </a:ext>
                  </a:extLst>
                </p14:cNvPr>
                <p14:cNvContentPartPr/>
                <p14:nvPr/>
              </p14:nvContentPartPr>
              <p14:xfrm>
                <a:off x="9332520" y="2930036"/>
                <a:ext cx="492840" cy="22320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EAF91DA1-9073-4502-AD18-C7764FD437F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328200" y="2925716"/>
                  <a:ext cx="5014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F358B6E8-4DD1-4185-A30D-D2268C28AA07}"/>
                    </a:ext>
                  </a:extLst>
                </p14:cNvPr>
                <p14:cNvContentPartPr/>
                <p14:nvPr/>
              </p14:nvContentPartPr>
              <p14:xfrm>
                <a:off x="9890160" y="2961716"/>
                <a:ext cx="443880" cy="19548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F358B6E8-4DD1-4185-A30D-D2268C28AA0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9885840" y="2957396"/>
                  <a:ext cx="4525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51C9FC2F-EFBF-4EFD-B21B-047DD73C0133}"/>
                    </a:ext>
                  </a:extLst>
                </p14:cNvPr>
                <p14:cNvContentPartPr/>
                <p14:nvPr/>
              </p14:nvContentPartPr>
              <p14:xfrm>
                <a:off x="10272120" y="2968196"/>
                <a:ext cx="376200" cy="61740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51C9FC2F-EFBF-4EFD-B21B-047DD73C013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267800" y="2963876"/>
                  <a:ext cx="384840" cy="62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1921D93C-8C0F-4E6D-B2FB-E44A836287BE}"/>
                    </a:ext>
                  </a:extLst>
                </p14:cNvPr>
                <p14:cNvContentPartPr/>
                <p14:nvPr/>
              </p14:nvContentPartPr>
              <p14:xfrm>
                <a:off x="10756680" y="3027596"/>
                <a:ext cx="86760" cy="7776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1921D93C-8C0F-4E6D-B2FB-E44A836287B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752360" y="3023276"/>
                  <a:ext cx="954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C64C9C7C-60F8-4670-8107-5B6F83F54BC8}"/>
                    </a:ext>
                  </a:extLst>
                </p14:cNvPr>
                <p14:cNvContentPartPr/>
                <p14:nvPr/>
              </p14:nvContentPartPr>
              <p14:xfrm>
                <a:off x="10800600" y="2856596"/>
                <a:ext cx="29160" cy="3564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C64C9C7C-60F8-4670-8107-5B6F83F54BC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0796280" y="2852276"/>
                  <a:ext cx="378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F104144E-EF52-4B4D-BDA8-4ABD8DE0B6B4}"/>
                    </a:ext>
                  </a:extLst>
                </p14:cNvPr>
                <p14:cNvContentPartPr/>
                <p14:nvPr/>
              </p14:nvContentPartPr>
              <p14:xfrm>
                <a:off x="10890240" y="2976836"/>
                <a:ext cx="264960" cy="16740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F104144E-EF52-4B4D-BDA8-4ABD8DE0B6B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885920" y="2972516"/>
                  <a:ext cx="273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2A70E978-8314-4A98-B9B7-0611F96992EC}"/>
                    </a:ext>
                  </a:extLst>
                </p14:cNvPr>
                <p14:cNvContentPartPr/>
                <p14:nvPr/>
              </p14:nvContentPartPr>
              <p14:xfrm>
                <a:off x="11207040" y="2947316"/>
                <a:ext cx="313200" cy="2034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2A70E978-8314-4A98-B9B7-0611F96992E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1202720" y="2942996"/>
                  <a:ext cx="321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8B1980DC-AEE8-4104-9DDC-F4423B37B1C0}"/>
                    </a:ext>
                  </a:extLst>
                </p14:cNvPr>
                <p14:cNvContentPartPr/>
                <p14:nvPr/>
              </p14:nvContentPartPr>
              <p14:xfrm>
                <a:off x="11560920" y="2888996"/>
                <a:ext cx="230760" cy="2088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8B1980DC-AEE8-4104-9DDC-F4423B37B1C0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556600" y="2884676"/>
                  <a:ext cx="2394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ED4D2924-0785-4A24-A534-4695757FBF33}"/>
                    </a:ext>
                  </a:extLst>
                </p14:cNvPr>
                <p14:cNvContentPartPr/>
                <p14:nvPr/>
              </p14:nvContentPartPr>
              <p14:xfrm>
                <a:off x="11797800" y="2981876"/>
                <a:ext cx="47880" cy="8820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ED4D2924-0785-4A24-A534-4695757FBF3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1793480" y="2977556"/>
                  <a:ext cx="565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088E897E-0B7F-43AD-8C9C-2D4A37B56969}"/>
                    </a:ext>
                  </a:extLst>
                </p14:cNvPr>
                <p14:cNvContentPartPr/>
                <p14:nvPr/>
              </p14:nvContentPartPr>
              <p14:xfrm>
                <a:off x="11834880" y="2819876"/>
                <a:ext cx="19080" cy="2016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088E897E-0B7F-43AD-8C9C-2D4A37B56969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1830560" y="2815556"/>
                  <a:ext cx="277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01ADDB8B-61B9-45BA-A6F6-E812B0BF943D}"/>
                    </a:ext>
                  </a:extLst>
                </p14:cNvPr>
                <p14:cNvContentPartPr/>
                <p14:nvPr/>
              </p14:nvContentPartPr>
              <p14:xfrm>
                <a:off x="11954040" y="2895476"/>
                <a:ext cx="261000" cy="24120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01ADDB8B-61B9-45BA-A6F6-E812B0BF943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1949720" y="2891156"/>
                  <a:ext cx="269640" cy="24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uppo 207">
            <a:extLst>
              <a:ext uri="{FF2B5EF4-FFF2-40B4-BE49-F238E27FC236}">
                <a16:creationId xmlns:a16="http://schemas.microsoft.com/office/drawing/2014/main" id="{6FABADC3-DBC1-4BDC-A0AE-B1E41F1684AA}"/>
              </a:ext>
            </a:extLst>
          </p:cNvPr>
          <p:cNvGrpSpPr/>
          <p:nvPr/>
        </p:nvGrpSpPr>
        <p:grpSpPr>
          <a:xfrm>
            <a:off x="176640" y="3328556"/>
            <a:ext cx="1087920" cy="514440"/>
            <a:chOff x="176640" y="3328556"/>
            <a:chExt cx="1087920" cy="51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A6002525-4CB3-4253-90C4-66B85508B79D}"/>
                    </a:ext>
                  </a:extLst>
                </p14:cNvPr>
                <p14:cNvContentPartPr/>
                <p14:nvPr/>
              </p14:nvContentPartPr>
              <p14:xfrm>
                <a:off x="176640" y="3621236"/>
                <a:ext cx="327960" cy="1864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A6002525-4CB3-4253-90C4-66B85508B79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72320" y="3616916"/>
                  <a:ext cx="3366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BF930036-50B0-45C1-A21F-E7040AF51BC1}"/>
                    </a:ext>
                  </a:extLst>
                </p14:cNvPr>
                <p14:cNvContentPartPr/>
                <p14:nvPr/>
              </p14:nvContentPartPr>
              <p14:xfrm>
                <a:off x="453480" y="3375716"/>
                <a:ext cx="178920" cy="43560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BF930036-50B0-45C1-A21F-E7040AF51BC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49160" y="3371396"/>
                  <a:ext cx="18756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8B4DD761-F014-40C3-8DFB-842FAC735F8F}"/>
                    </a:ext>
                  </a:extLst>
                </p14:cNvPr>
                <p14:cNvContentPartPr/>
                <p14:nvPr/>
              </p14:nvContentPartPr>
              <p14:xfrm>
                <a:off x="737160" y="3657956"/>
                <a:ext cx="241920" cy="15192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8B4DD761-F014-40C3-8DFB-842FAC735F8F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32840" y="3653636"/>
                  <a:ext cx="2505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E56391A1-C8CB-4AE9-92CC-31C65D12078C}"/>
                    </a:ext>
                  </a:extLst>
                </p14:cNvPr>
                <p14:cNvContentPartPr/>
                <p14:nvPr/>
              </p14:nvContentPartPr>
              <p14:xfrm>
                <a:off x="1035240" y="3328556"/>
                <a:ext cx="229320" cy="51444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E56391A1-C8CB-4AE9-92CC-31C65D12078C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30920" y="3324236"/>
                  <a:ext cx="237960" cy="52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uppo 206">
            <a:extLst>
              <a:ext uri="{FF2B5EF4-FFF2-40B4-BE49-F238E27FC236}">
                <a16:creationId xmlns:a16="http://schemas.microsoft.com/office/drawing/2014/main" id="{314DAA67-E7EE-4EBA-AC38-2B670B13B449}"/>
              </a:ext>
            </a:extLst>
          </p:cNvPr>
          <p:cNvGrpSpPr/>
          <p:nvPr/>
        </p:nvGrpSpPr>
        <p:grpSpPr>
          <a:xfrm>
            <a:off x="1685040" y="3492716"/>
            <a:ext cx="2274480" cy="274320"/>
            <a:chOff x="1685040" y="3492716"/>
            <a:chExt cx="2274480" cy="27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5E7A8FF9-C7CF-4C11-9A5E-AFDA2791C1A9}"/>
                    </a:ext>
                  </a:extLst>
                </p14:cNvPr>
                <p14:cNvContentPartPr/>
                <p14:nvPr/>
              </p14:nvContentPartPr>
              <p14:xfrm>
                <a:off x="1685040" y="3644996"/>
                <a:ext cx="1800" cy="216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5E7A8FF9-C7CF-4C11-9A5E-AFDA2791C1A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680720" y="3640676"/>
                  <a:ext cx="10440" cy="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65296E1E-58DB-4D4B-ABD3-F4CA1389BFA2}"/>
                    </a:ext>
                  </a:extLst>
                </p14:cNvPr>
                <p14:cNvContentPartPr/>
                <p14:nvPr/>
              </p14:nvContentPartPr>
              <p14:xfrm>
                <a:off x="1685040" y="3582356"/>
                <a:ext cx="314280" cy="18468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65296E1E-58DB-4D4B-ABD3-F4CA1389BFA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680720" y="3578036"/>
                  <a:ext cx="3229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420F2690-30EA-4F64-A0C7-E42247410228}"/>
                    </a:ext>
                  </a:extLst>
                </p14:cNvPr>
                <p14:cNvContentPartPr/>
                <p14:nvPr/>
              </p14:nvContentPartPr>
              <p14:xfrm>
                <a:off x="2121360" y="3565076"/>
                <a:ext cx="366480" cy="16776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420F2690-30EA-4F64-A0C7-E42247410228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117040" y="3560756"/>
                  <a:ext cx="375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B0BB16E3-C67F-4768-8486-E63FEC935A98}"/>
                    </a:ext>
                  </a:extLst>
                </p14:cNvPr>
                <p14:cNvContentPartPr/>
                <p14:nvPr/>
              </p14:nvContentPartPr>
              <p14:xfrm>
                <a:off x="2552640" y="3570836"/>
                <a:ext cx="473400" cy="17172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B0BB16E3-C67F-4768-8486-E63FEC935A9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548320" y="3566516"/>
                  <a:ext cx="48204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CE98D835-3364-48BD-B567-068BEF397D49}"/>
                    </a:ext>
                  </a:extLst>
                </p14:cNvPr>
                <p14:cNvContentPartPr/>
                <p14:nvPr/>
              </p14:nvContentPartPr>
              <p14:xfrm>
                <a:off x="3122160" y="3492716"/>
                <a:ext cx="837360" cy="24696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CE98D835-3364-48BD-B567-068BEF397D4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117840" y="3488396"/>
                  <a:ext cx="84600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uppo 205">
            <a:extLst>
              <a:ext uri="{FF2B5EF4-FFF2-40B4-BE49-F238E27FC236}">
                <a16:creationId xmlns:a16="http://schemas.microsoft.com/office/drawing/2014/main" id="{6251441A-7DB2-464A-B89C-16F95AF10C77}"/>
              </a:ext>
            </a:extLst>
          </p:cNvPr>
          <p:cNvGrpSpPr/>
          <p:nvPr/>
        </p:nvGrpSpPr>
        <p:grpSpPr>
          <a:xfrm>
            <a:off x="4210800" y="3418556"/>
            <a:ext cx="362160" cy="327960"/>
            <a:chOff x="4210800" y="3418556"/>
            <a:chExt cx="36216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403681DB-E2FF-4FD2-A6EA-45BFA8FE6FDD}"/>
                    </a:ext>
                  </a:extLst>
                </p14:cNvPr>
                <p14:cNvContentPartPr/>
                <p14:nvPr/>
              </p14:nvContentPartPr>
              <p14:xfrm>
                <a:off x="4210800" y="3418556"/>
                <a:ext cx="362160" cy="3279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403681DB-E2FF-4FD2-A6EA-45BFA8FE6FD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206480" y="3414236"/>
                  <a:ext cx="3708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628F24FF-52AA-4E21-9BE0-FC9237D2DDCD}"/>
                    </a:ext>
                  </a:extLst>
                </p14:cNvPr>
                <p14:cNvContentPartPr/>
                <p14:nvPr/>
              </p14:nvContentPartPr>
              <p14:xfrm>
                <a:off x="4256520" y="3580556"/>
                <a:ext cx="249480" cy="2592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628F24FF-52AA-4E21-9BE0-FC9237D2DDC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252200" y="3576236"/>
                  <a:ext cx="25812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205" name="Input penna 204">
                <a:extLst>
                  <a:ext uri="{FF2B5EF4-FFF2-40B4-BE49-F238E27FC236}">
                    <a16:creationId xmlns:a16="http://schemas.microsoft.com/office/drawing/2014/main" id="{C7F40741-A7E2-4170-A030-D48A89CEC287}"/>
                  </a:ext>
                </a:extLst>
              </p14:cNvPr>
              <p14:cNvContentPartPr/>
              <p14:nvPr/>
            </p14:nvContentPartPr>
            <p14:xfrm>
              <a:off x="4855920" y="3754076"/>
              <a:ext cx="42480" cy="15840"/>
            </p14:xfrm>
          </p:contentPart>
        </mc:Choice>
        <mc:Fallback xmlns="">
          <p:pic>
            <p:nvPicPr>
              <p:cNvPr id="205" name="Input penna 204">
                <a:extLst>
                  <a:ext uri="{FF2B5EF4-FFF2-40B4-BE49-F238E27FC236}">
                    <a16:creationId xmlns:a16="http://schemas.microsoft.com/office/drawing/2014/main" id="{C7F40741-A7E2-4170-A030-D48A89CEC287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4851600" y="3749756"/>
                <a:ext cx="51120" cy="2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uppo 293">
            <a:extLst>
              <a:ext uri="{FF2B5EF4-FFF2-40B4-BE49-F238E27FC236}">
                <a16:creationId xmlns:a16="http://schemas.microsoft.com/office/drawing/2014/main" id="{C51FB0EE-AB53-4C31-89A2-3DF8808769C3}"/>
              </a:ext>
            </a:extLst>
          </p:cNvPr>
          <p:cNvGrpSpPr/>
          <p:nvPr/>
        </p:nvGrpSpPr>
        <p:grpSpPr>
          <a:xfrm>
            <a:off x="-48720" y="3910316"/>
            <a:ext cx="12145320" cy="1728720"/>
            <a:chOff x="-48720" y="3910316"/>
            <a:chExt cx="12145320" cy="172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40F35685-4FF4-47DC-8300-78429DBDEDD9}"/>
                    </a:ext>
                  </a:extLst>
                </p14:cNvPr>
                <p14:cNvContentPartPr/>
                <p14:nvPr/>
              </p14:nvContentPartPr>
              <p14:xfrm>
                <a:off x="125880" y="4179236"/>
                <a:ext cx="599400" cy="50472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40F35685-4FF4-47DC-8300-78429DBDEDD9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16880" y="4170236"/>
                  <a:ext cx="61704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D9A6D8CC-6B99-4E66-8CA6-DE0159FEDEC3}"/>
                    </a:ext>
                  </a:extLst>
                </p14:cNvPr>
                <p14:cNvContentPartPr/>
                <p14:nvPr/>
              </p14:nvContentPartPr>
              <p14:xfrm>
                <a:off x="900960" y="4604756"/>
                <a:ext cx="25200" cy="1584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D9A6D8CC-6B99-4E66-8CA6-DE0159FEDEC3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92320" y="4595756"/>
                  <a:ext cx="428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605B6B32-703D-4F24-A021-49D310C2684C}"/>
                    </a:ext>
                  </a:extLst>
                </p14:cNvPr>
                <p14:cNvContentPartPr/>
                <p14:nvPr/>
              </p14:nvContentPartPr>
              <p14:xfrm>
                <a:off x="1261320" y="4317116"/>
                <a:ext cx="79920" cy="33300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605B6B32-703D-4F24-A021-49D310C2684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252320" y="4308476"/>
                  <a:ext cx="975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18FD6E89-5D30-4E47-BB6F-4A605B9F01EF}"/>
                    </a:ext>
                  </a:extLst>
                </p14:cNvPr>
                <p14:cNvContentPartPr/>
                <p14:nvPr/>
              </p14:nvContentPartPr>
              <p14:xfrm>
                <a:off x="1184640" y="4168076"/>
                <a:ext cx="505800" cy="50940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18FD6E89-5D30-4E47-BB6F-4A605B9F01EF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176000" y="4159076"/>
                  <a:ext cx="52344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708CFA49-07F1-4D14-A444-0119AB9A5703}"/>
                    </a:ext>
                  </a:extLst>
                </p14:cNvPr>
                <p14:cNvContentPartPr/>
                <p14:nvPr/>
              </p14:nvContentPartPr>
              <p14:xfrm>
                <a:off x="-48720" y="4782596"/>
                <a:ext cx="2004480" cy="9612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708CFA49-07F1-4D14-A444-0119AB9A570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-57720" y="4773956"/>
                  <a:ext cx="202212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AEC3CC81-DF5D-4A5C-8B6B-FC7FF4FD6EC9}"/>
                    </a:ext>
                  </a:extLst>
                </p14:cNvPr>
                <p14:cNvContentPartPr/>
                <p14:nvPr/>
              </p14:nvContentPartPr>
              <p14:xfrm>
                <a:off x="2511960" y="4400996"/>
                <a:ext cx="619200" cy="1926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AEC3CC81-DF5D-4A5C-8B6B-FC7FF4FD6EC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502960" y="4392356"/>
                  <a:ext cx="6368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49BCC899-1A53-4927-8C15-B7FD8C318294}"/>
                    </a:ext>
                  </a:extLst>
                </p14:cNvPr>
                <p14:cNvContentPartPr/>
                <p14:nvPr/>
              </p14:nvContentPartPr>
              <p14:xfrm>
                <a:off x="3064920" y="4294076"/>
                <a:ext cx="21960" cy="2016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49BCC899-1A53-4927-8C15-B7FD8C31829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3055920" y="4285436"/>
                  <a:ext cx="396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9EBEF7CC-A042-4D30-8B9A-A174128022A5}"/>
                    </a:ext>
                  </a:extLst>
                </p14:cNvPr>
                <p14:cNvContentPartPr/>
                <p14:nvPr/>
              </p14:nvContentPartPr>
              <p14:xfrm>
                <a:off x="3169680" y="4425476"/>
                <a:ext cx="514800" cy="18900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9EBEF7CC-A042-4D30-8B9A-A174128022A5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3161040" y="4416476"/>
                  <a:ext cx="532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13586267-A377-4A8F-8FA1-683C5ECBCE2D}"/>
                    </a:ext>
                  </a:extLst>
                </p14:cNvPr>
                <p14:cNvContentPartPr/>
                <p14:nvPr/>
              </p14:nvContentPartPr>
              <p14:xfrm>
                <a:off x="3938280" y="4004636"/>
                <a:ext cx="315360" cy="58752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13586267-A377-4A8F-8FA1-683C5ECBCE2D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929280" y="3995996"/>
                  <a:ext cx="33300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14710F5C-5C45-42C3-93D0-114326971B24}"/>
                    </a:ext>
                  </a:extLst>
                </p14:cNvPr>
                <p14:cNvContentPartPr/>
                <p14:nvPr/>
              </p14:nvContentPartPr>
              <p14:xfrm>
                <a:off x="4153560" y="4381556"/>
                <a:ext cx="485640" cy="18792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14710F5C-5C45-42C3-93D0-114326971B2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144920" y="4372556"/>
                  <a:ext cx="5032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3B8211E5-50F3-4ADC-8BCD-CF2DDB063881}"/>
                    </a:ext>
                  </a:extLst>
                </p14:cNvPr>
                <p14:cNvContentPartPr/>
                <p14:nvPr/>
              </p14:nvContentPartPr>
              <p14:xfrm>
                <a:off x="4970040" y="4350596"/>
                <a:ext cx="88560" cy="53352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3B8211E5-50F3-4ADC-8BCD-CF2DDB06388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961040" y="4341596"/>
                  <a:ext cx="10620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9614EFC1-3F02-4F5D-84DF-BCC337F5082C}"/>
                    </a:ext>
                  </a:extLst>
                </p14:cNvPr>
                <p14:cNvContentPartPr/>
                <p14:nvPr/>
              </p14:nvContentPartPr>
              <p14:xfrm>
                <a:off x="4926480" y="4352396"/>
                <a:ext cx="313200" cy="17352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9614EFC1-3F02-4F5D-84DF-BCC337F5082C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917480" y="4343756"/>
                  <a:ext cx="3308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7C7FF373-06B6-4918-8E8D-99492D235B9E}"/>
                    </a:ext>
                  </a:extLst>
                </p14:cNvPr>
                <p14:cNvContentPartPr/>
                <p14:nvPr/>
              </p14:nvContentPartPr>
              <p14:xfrm>
                <a:off x="5244720" y="4332236"/>
                <a:ext cx="451440" cy="22428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7C7FF373-06B6-4918-8E8D-99492D235B9E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235720" y="4323596"/>
                  <a:ext cx="4690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78770DCB-D780-4225-A60C-8BD03AA20D0E}"/>
                    </a:ext>
                  </a:extLst>
                </p14:cNvPr>
                <p14:cNvContentPartPr/>
                <p14:nvPr/>
              </p14:nvContentPartPr>
              <p14:xfrm>
                <a:off x="5745120" y="4356356"/>
                <a:ext cx="413280" cy="2325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78770DCB-D780-4225-A60C-8BD03AA20D0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736120" y="4347356"/>
                  <a:ext cx="4309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FD306E2F-C1D5-487C-95CA-20270ADD7DED}"/>
                    </a:ext>
                  </a:extLst>
                </p14:cNvPr>
                <p14:cNvContentPartPr/>
                <p14:nvPr/>
              </p14:nvContentPartPr>
              <p14:xfrm>
                <a:off x="6222480" y="3910316"/>
                <a:ext cx="169920" cy="67860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FD306E2F-C1D5-487C-95CA-20270ADD7DED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6213480" y="3901316"/>
                  <a:ext cx="187560" cy="6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2F6A072B-CEBD-41B6-A09F-9DB4D7C110D6}"/>
                    </a:ext>
                  </a:extLst>
                </p14:cNvPr>
                <p14:cNvContentPartPr/>
                <p14:nvPr/>
              </p14:nvContentPartPr>
              <p14:xfrm>
                <a:off x="6063000" y="4186076"/>
                <a:ext cx="298440" cy="1584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2F6A072B-CEBD-41B6-A09F-9DB4D7C110D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054360" y="4177076"/>
                  <a:ext cx="3160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E3660D89-01CA-4B9A-BC25-81BBA8E8B0EE}"/>
                    </a:ext>
                  </a:extLst>
                </p14:cNvPr>
                <p14:cNvContentPartPr/>
                <p14:nvPr/>
              </p14:nvContentPartPr>
              <p14:xfrm>
                <a:off x="6465480" y="4348076"/>
                <a:ext cx="259200" cy="20592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E3660D89-01CA-4B9A-BC25-81BBA8E8B0EE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456480" y="4339436"/>
                  <a:ext cx="276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234D9EDE-E658-4A43-A7FC-7A7721D589BB}"/>
                    </a:ext>
                  </a:extLst>
                </p14:cNvPr>
                <p14:cNvContentPartPr/>
                <p14:nvPr/>
              </p14:nvContentPartPr>
              <p14:xfrm>
                <a:off x="7028160" y="4331876"/>
                <a:ext cx="560880" cy="25884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234D9EDE-E658-4A43-A7FC-7A7721D589BB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019160" y="4323236"/>
                  <a:ext cx="5785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F264930D-F9E5-4962-898A-6F58BD6A7C57}"/>
                    </a:ext>
                  </a:extLst>
                </p14:cNvPr>
                <p14:cNvContentPartPr/>
                <p14:nvPr/>
              </p14:nvContentPartPr>
              <p14:xfrm>
                <a:off x="7636920" y="4362116"/>
                <a:ext cx="390600" cy="19980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F264930D-F9E5-4962-898A-6F58BD6A7C57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628280" y="4353116"/>
                  <a:ext cx="4082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DF2B6A02-BBE4-4798-9A9E-84E1474C9C95}"/>
                    </a:ext>
                  </a:extLst>
                </p14:cNvPr>
                <p14:cNvContentPartPr/>
                <p14:nvPr/>
              </p14:nvContentPartPr>
              <p14:xfrm>
                <a:off x="8073240" y="4128116"/>
                <a:ext cx="171000" cy="32328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DF2B6A02-BBE4-4798-9A9E-84E1474C9C9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064240" y="4119476"/>
                  <a:ext cx="1886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B17B1A5F-ECB8-441A-B4B3-9E61A883E99A}"/>
                    </a:ext>
                  </a:extLst>
                </p14:cNvPr>
                <p14:cNvContentPartPr/>
                <p14:nvPr/>
              </p14:nvContentPartPr>
              <p14:xfrm>
                <a:off x="8044440" y="4441316"/>
                <a:ext cx="96840" cy="17064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B17B1A5F-ECB8-441A-B4B3-9E61A883E99A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035440" y="4432676"/>
                  <a:ext cx="11448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84EF9C1E-08B9-424E-8992-6A394777B6F7}"/>
                    </a:ext>
                  </a:extLst>
                </p14:cNvPr>
                <p14:cNvContentPartPr/>
                <p14:nvPr/>
              </p14:nvContentPartPr>
              <p14:xfrm>
                <a:off x="8241000" y="4448516"/>
                <a:ext cx="244080" cy="20664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84EF9C1E-08B9-424E-8992-6A394777B6F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232000" y="4439516"/>
                  <a:ext cx="2617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47585FA5-452F-41F1-BA75-55E90B6D7545}"/>
                    </a:ext>
                  </a:extLst>
                </p14:cNvPr>
                <p14:cNvContentPartPr/>
                <p14:nvPr/>
              </p14:nvContentPartPr>
              <p14:xfrm>
                <a:off x="8009160" y="4141796"/>
                <a:ext cx="74520" cy="38304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47585FA5-452F-41F1-BA75-55E90B6D7545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8000520" y="4132796"/>
                  <a:ext cx="9216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7267AB59-E7B8-4323-87E4-7E832069847E}"/>
                    </a:ext>
                  </a:extLst>
                </p14:cNvPr>
                <p14:cNvContentPartPr/>
                <p14:nvPr/>
              </p14:nvContentPartPr>
              <p14:xfrm>
                <a:off x="8863440" y="4431596"/>
                <a:ext cx="176040" cy="22680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7267AB59-E7B8-4323-87E4-7E832069847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854800" y="4422956"/>
                  <a:ext cx="1936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24B81251-8198-4D30-B4D3-9753E554A368}"/>
                    </a:ext>
                  </a:extLst>
                </p14:cNvPr>
                <p14:cNvContentPartPr/>
                <p14:nvPr/>
              </p14:nvContentPartPr>
              <p14:xfrm>
                <a:off x="9141360" y="4517636"/>
                <a:ext cx="25920" cy="8496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24B81251-8198-4D30-B4D3-9753E554A36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9132360" y="4508636"/>
                  <a:ext cx="435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F71627E7-FA4A-4B08-9EA4-2C8BAFA8DACD}"/>
                    </a:ext>
                  </a:extLst>
                </p14:cNvPr>
                <p14:cNvContentPartPr/>
                <p14:nvPr/>
              </p14:nvContentPartPr>
              <p14:xfrm>
                <a:off x="9197160" y="4365356"/>
                <a:ext cx="22680" cy="1116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F71627E7-FA4A-4B08-9EA4-2C8BAFA8DACD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9188160" y="4356356"/>
                  <a:ext cx="403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6393B16B-C174-477E-AE4B-0C03E8904C6D}"/>
                    </a:ext>
                  </a:extLst>
                </p14:cNvPr>
                <p14:cNvContentPartPr/>
                <p14:nvPr/>
              </p14:nvContentPartPr>
              <p14:xfrm>
                <a:off x="9300120" y="4453196"/>
                <a:ext cx="365040" cy="18252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6393B16B-C174-477E-AE4B-0C03E8904C6D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9291120" y="4444556"/>
                  <a:ext cx="382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AFA02373-CD48-4F7E-8F6F-288FF09D8D65}"/>
                    </a:ext>
                  </a:extLst>
                </p14:cNvPr>
                <p14:cNvContentPartPr/>
                <p14:nvPr/>
              </p14:nvContentPartPr>
              <p14:xfrm>
                <a:off x="9969360" y="4172396"/>
                <a:ext cx="640440" cy="44028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AFA02373-CD48-4F7E-8F6F-288FF09D8D65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9960720" y="4163756"/>
                  <a:ext cx="65808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17AC9135-CF0B-4C58-9F27-08F9424151BA}"/>
                    </a:ext>
                  </a:extLst>
                </p14:cNvPr>
                <p14:cNvContentPartPr/>
                <p14:nvPr/>
              </p14:nvContentPartPr>
              <p14:xfrm>
                <a:off x="10859640" y="4377956"/>
                <a:ext cx="51480" cy="52740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17AC9135-CF0B-4C58-9F27-08F9424151BA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0851000" y="4368956"/>
                  <a:ext cx="6912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D5D38B9B-9871-4F84-A6FA-80A8150B1C30}"/>
                    </a:ext>
                  </a:extLst>
                </p14:cNvPr>
                <p14:cNvContentPartPr/>
                <p14:nvPr/>
              </p14:nvContentPartPr>
              <p14:xfrm>
                <a:off x="10793760" y="4403876"/>
                <a:ext cx="272880" cy="16740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D5D38B9B-9871-4F84-A6FA-80A8150B1C3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784760" y="4394876"/>
                  <a:ext cx="2905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FB22823F-FCE1-49D5-97BC-A3EC5DCD8481}"/>
                    </a:ext>
                  </a:extLst>
                </p14:cNvPr>
                <p14:cNvContentPartPr/>
                <p14:nvPr/>
              </p14:nvContentPartPr>
              <p14:xfrm>
                <a:off x="11118840" y="4387316"/>
                <a:ext cx="210240" cy="20808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FB22823F-FCE1-49D5-97BC-A3EC5DCD8481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1109840" y="4378316"/>
                  <a:ext cx="2278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CE9EB886-BA18-4FD1-BA0F-64A4E4415C51}"/>
                    </a:ext>
                  </a:extLst>
                </p14:cNvPr>
                <p14:cNvContentPartPr/>
                <p14:nvPr/>
              </p14:nvContentPartPr>
              <p14:xfrm>
                <a:off x="11427360" y="4426556"/>
                <a:ext cx="230760" cy="18756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CE9EB886-BA18-4FD1-BA0F-64A4E4415C51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418360" y="4417916"/>
                  <a:ext cx="2484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21ECEE00-510F-4C22-8AED-E9847C48F72F}"/>
                    </a:ext>
                  </a:extLst>
                </p14:cNvPr>
                <p14:cNvContentPartPr/>
                <p14:nvPr/>
              </p14:nvContentPartPr>
              <p14:xfrm>
                <a:off x="11769360" y="4098236"/>
                <a:ext cx="117360" cy="53208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21ECEE00-510F-4C22-8AED-E9847C48F72F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1760360" y="4089596"/>
                  <a:ext cx="13500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CAB2A33C-04F5-4E63-BFA0-C771A681C420}"/>
                    </a:ext>
                  </a:extLst>
                </p14:cNvPr>
                <p14:cNvContentPartPr/>
                <p14:nvPr/>
              </p14:nvContentPartPr>
              <p14:xfrm>
                <a:off x="11698080" y="4343396"/>
                <a:ext cx="191880" cy="3420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CAB2A33C-04F5-4E63-BFA0-C771A681C420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689080" y="4334756"/>
                  <a:ext cx="2095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79A66B21-2456-4B6B-9F62-1405F239E7FF}"/>
                    </a:ext>
                  </a:extLst>
                </p14:cNvPr>
                <p14:cNvContentPartPr/>
                <p14:nvPr/>
              </p14:nvContentPartPr>
              <p14:xfrm>
                <a:off x="11961600" y="4523756"/>
                <a:ext cx="135000" cy="22536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79A66B21-2456-4B6B-9F62-1405F239E7FF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1952600" y="4515116"/>
                  <a:ext cx="1526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B446E933-3FFA-4BE3-BF50-13E5056B5C7E}"/>
                    </a:ext>
                  </a:extLst>
                </p14:cNvPr>
                <p14:cNvContentPartPr/>
                <p14:nvPr/>
              </p14:nvContentPartPr>
              <p14:xfrm>
                <a:off x="191400" y="5212796"/>
                <a:ext cx="88560" cy="17640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B446E933-3FFA-4BE3-BF50-13E5056B5C7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82400" y="5203796"/>
                  <a:ext cx="1062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1E83588D-BB72-41A9-960B-6A00C429E56D}"/>
                    </a:ext>
                  </a:extLst>
                </p14:cNvPr>
                <p14:cNvContentPartPr/>
                <p14:nvPr/>
              </p14:nvContentPartPr>
              <p14:xfrm>
                <a:off x="267360" y="5056556"/>
                <a:ext cx="25920" cy="1260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1E83588D-BB72-41A9-960B-6A00C429E56D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258720" y="5047556"/>
                  <a:ext cx="435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45D72671-98F6-4CEB-A32A-2C355AA8B2CB}"/>
                    </a:ext>
                  </a:extLst>
                </p14:cNvPr>
                <p14:cNvContentPartPr/>
                <p14:nvPr/>
              </p14:nvContentPartPr>
              <p14:xfrm>
                <a:off x="438360" y="5177876"/>
                <a:ext cx="497880" cy="15588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45D72671-98F6-4CEB-A32A-2C355AA8B2CB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429360" y="5169236"/>
                  <a:ext cx="5155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4CD6699F-25A6-42FA-82DB-1512B42E08F8}"/>
                    </a:ext>
                  </a:extLst>
                </p14:cNvPr>
                <p14:cNvContentPartPr/>
                <p14:nvPr/>
              </p14:nvContentPartPr>
              <p14:xfrm>
                <a:off x="1005360" y="5151236"/>
                <a:ext cx="455400" cy="14796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4CD6699F-25A6-42FA-82DB-1512B42E08F8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996720" y="5142236"/>
                  <a:ext cx="4730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D444EF7F-0B62-4F1B-9DAB-863F5243CE6F}"/>
                    </a:ext>
                  </a:extLst>
                </p14:cNvPr>
                <p14:cNvContentPartPr/>
                <p14:nvPr/>
              </p14:nvContentPartPr>
              <p14:xfrm>
                <a:off x="1423320" y="5086796"/>
                <a:ext cx="522360" cy="18324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D444EF7F-0B62-4F1B-9DAB-863F5243CE6F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414320" y="5077796"/>
                  <a:ext cx="540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5D27E05D-06EC-4AF5-B3D6-CDB0057B0895}"/>
                    </a:ext>
                  </a:extLst>
                </p14:cNvPr>
                <p14:cNvContentPartPr/>
                <p14:nvPr/>
              </p14:nvContentPartPr>
              <p14:xfrm>
                <a:off x="2023440" y="5065916"/>
                <a:ext cx="187200" cy="11448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5D27E05D-06EC-4AF5-B3D6-CDB0057B0895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2014800" y="5056916"/>
                  <a:ext cx="2048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ABDF855F-4DC8-43EF-AC82-08A4B70DC05F}"/>
                    </a:ext>
                  </a:extLst>
                </p14:cNvPr>
                <p14:cNvContentPartPr/>
                <p14:nvPr/>
              </p14:nvContentPartPr>
              <p14:xfrm>
                <a:off x="1972320" y="5150516"/>
                <a:ext cx="364320" cy="48852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ABDF855F-4DC8-43EF-AC82-08A4B70DC05F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963320" y="5141876"/>
                  <a:ext cx="38196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21F96EE2-E9ED-43F4-97AB-35A37DFC714C}"/>
                    </a:ext>
                  </a:extLst>
                </p14:cNvPr>
                <p14:cNvContentPartPr/>
                <p14:nvPr/>
              </p14:nvContentPartPr>
              <p14:xfrm>
                <a:off x="2445360" y="5074556"/>
                <a:ext cx="106560" cy="10080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21F96EE2-E9ED-43F4-97AB-35A37DFC714C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2436360" y="5065556"/>
                  <a:ext cx="1242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455973A5-ED5F-401F-ADAF-1A9E5B4F6BAB}"/>
                    </a:ext>
                  </a:extLst>
                </p14:cNvPr>
                <p14:cNvContentPartPr/>
                <p14:nvPr/>
              </p14:nvContentPartPr>
              <p14:xfrm>
                <a:off x="2504040" y="4892756"/>
                <a:ext cx="36360" cy="468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455973A5-ED5F-401F-ADAF-1A9E5B4F6BAB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2495400" y="4883756"/>
                  <a:ext cx="54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64" name="Input penna 263">
                  <a:extLst>
                    <a:ext uri="{FF2B5EF4-FFF2-40B4-BE49-F238E27FC236}">
                      <a16:creationId xmlns:a16="http://schemas.microsoft.com/office/drawing/2014/main" id="{6595533D-C360-448E-8F61-E127FB4E88BF}"/>
                    </a:ext>
                  </a:extLst>
                </p14:cNvPr>
                <p14:cNvContentPartPr/>
                <p14:nvPr/>
              </p14:nvContentPartPr>
              <p14:xfrm>
                <a:off x="2684040" y="5068076"/>
                <a:ext cx="292680" cy="158040"/>
              </p14:xfrm>
            </p:contentPart>
          </mc:Choice>
          <mc:Fallback xmlns="">
            <p:pic>
              <p:nvPicPr>
                <p:cNvPr id="264" name="Input penna 263">
                  <a:extLst>
                    <a:ext uri="{FF2B5EF4-FFF2-40B4-BE49-F238E27FC236}">
                      <a16:creationId xmlns:a16="http://schemas.microsoft.com/office/drawing/2014/main" id="{6595533D-C360-448E-8F61-E127FB4E88BF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2675040" y="5059076"/>
                  <a:ext cx="3103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8F4B37F3-78D9-418F-BF0F-EF11B7CB2EAF}"/>
                    </a:ext>
                  </a:extLst>
                </p14:cNvPr>
                <p14:cNvContentPartPr/>
                <p14:nvPr/>
              </p14:nvContentPartPr>
              <p14:xfrm>
                <a:off x="3026760" y="5032076"/>
                <a:ext cx="370080" cy="16740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8F4B37F3-78D9-418F-BF0F-EF11B7CB2EAF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3017760" y="5023436"/>
                  <a:ext cx="3877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66" name="Input penna 265">
                  <a:extLst>
                    <a:ext uri="{FF2B5EF4-FFF2-40B4-BE49-F238E27FC236}">
                      <a16:creationId xmlns:a16="http://schemas.microsoft.com/office/drawing/2014/main" id="{38EED018-2E9E-4FB5-94C5-6225CAB08724}"/>
                    </a:ext>
                  </a:extLst>
                </p14:cNvPr>
                <p14:cNvContentPartPr/>
                <p14:nvPr/>
              </p14:nvContentPartPr>
              <p14:xfrm>
                <a:off x="3476400" y="4988516"/>
                <a:ext cx="465480" cy="224640"/>
              </p14:xfrm>
            </p:contentPart>
          </mc:Choice>
          <mc:Fallback xmlns="">
            <p:pic>
              <p:nvPicPr>
                <p:cNvPr id="266" name="Input penna 265">
                  <a:extLst>
                    <a:ext uri="{FF2B5EF4-FFF2-40B4-BE49-F238E27FC236}">
                      <a16:creationId xmlns:a16="http://schemas.microsoft.com/office/drawing/2014/main" id="{38EED018-2E9E-4FB5-94C5-6225CAB08724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467400" y="4979876"/>
                  <a:ext cx="4831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FBD05BBE-B4BC-401F-A52C-AC1665FC813F}"/>
                    </a:ext>
                  </a:extLst>
                </p14:cNvPr>
                <p14:cNvContentPartPr/>
                <p14:nvPr/>
              </p14:nvContentPartPr>
              <p14:xfrm>
                <a:off x="3760440" y="4884116"/>
                <a:ext cx="22680" cy="864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FBD05BBE-B4BC-401F-A52C-AC1665FC813F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3751440" y="4875476"/>
                  <a:ext cx="403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68" name="Input penna 267">
                  <a:extLst>
                    <a:ext uri="{FF2B5EF4-FFF2-40B4-BE49-F238E27FC236}">
                      <a16:creationId xmlns:a16="http://schemas.microsoft.com/office/drawing/2014/main" id="{2DC8F296-4197-483A-BE3B-03D4B8B2CB98}"/>
                    </a:ext>
                  </a:extLst>
                </p14:cNvPr>
                <p14:cNvContentPartPr/>
                <p14:nvPr/>
              </p14:nvContentPartPr>
              <p14:xfrm>
                <a:off x="4046640" y="5037836"/>
                <a:ext cx="447840" cy="177480"/>
              </p14:xfrm>
            </p:contentPart>
          </mc:Choice>
          <mc:Fallback xmlns="">
            <p:pic>
              <p:nvPicPr>
                <p:cNvPr id="268" name="Input penna 267">
                  <a:extLst>
                    <a:ext uri="{FF2B5EF4-FFF2-40B4-BE49-F238E27FC236}">
                      <a16:creationId xmlns:a16="http://schemas.microsoft.com/office/drawing/2014/main" id="{2DC8F296-4197-483A-BE3B-03D4B8B2CB98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037640" y="5028836"/>
                  <a:ext cx="4654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B4EB5821-3728-4A91-AA20-48D6EF8E0D44}"/>
                    </a:ext>
                  </a:extLst>
                </p14:cNvPr>
                <p14:cNvContentPartPr/>
                <p14:nvPr/>
              </p14:nvContentPartPr>
              <p14:xfrm>
                <a:off x="4822080" y="5056196"/>
                <a:ext cx="299520" cy="15876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B4EB5821-3728-4A91-AA20-48D6EF8E0D44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4813440" y="5047556"/>
                  <a:ext cx="3171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B0074A90-810D-4988-BBD7-446C4C55CE80}"/>
                    </a:ext>
                  </a:extLst>
                </p14:cNvPr>
                <p14:cNvContentPartPr/>
                <p14:nvPr/>
              </p14:nvContentPartPr>
              <p14:xfrm>
                <a:off x="5142840" y="4830476"/>
                <a:ext cx="146520" cy="42948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B0074A90-810D-4988-BBD7-446C4C55CE80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5134200" y="4821836"/>
                  <a:ext cx="16416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F7EE665B-E8B8-4DC4-BA6A-D8131D22C952}"/>
                    </a:ext>
                  </a:extLst>
                </p14:cNvPr>
                <p14:cNvContentPartPr/>
                <p14:nvPr/>
              </p14:nvContentPartPr>
              <p14:xfrm>
                <a:off x="5346960" y="5015516"/>
                <a:ext cx="107280" cy="18792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F7EE665B-E8B8-4DC4-BA6A-D8131D22C952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5337960" y="5006516"/>
                  <a:ext cx="1249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C2C4C121-92FF-4F48-A726-10F8A6464506}"/>
                    </a:ext>
                  </a:extLst>
                </p14:cNvPr>
                <p14:cNvContentPartPr/>
                <p14:nvPr/>
              </p14:nvContentPartPr>
              <p14:xfrm>
                <a:off x="5759160" y="4967636"/>
                <a:ext cx="280800" cy="27720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C2C4C121-92FF-4F48-A726-10F8A6464506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5750160" y="4958636"/>
                  <a:ext cx="2984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8E600537-CFCF-4E56-9964-EFE17559E19F}"/>
                    </a:ext>
                  </a:extLst>
                </p14:cNvPr>
                <p14:cNvContentPartPr/>
                <p14:nvPr/>
              </p14:nvContentPartPr>
              <p14:xfrm>
                <a:off x="5851680" y="5109476"/>
                <a:ext cx="171360" cy="2160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8E600537-CFCF-4E56-9964-EFE17559E19F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5843040" y="5100836"/>
                  <a:ext cx="1890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55B07BD5-5EC6-41FB-AF8A-114A51590DF1}"/>
                    </a:ext>
                  </a:extLst>
                </p14:cNvPr>
                <p14:cNvContentPartPr/>
                <p14:nvPr/>
              </p14:nvContentPartPr>
              <p14:xfrm>
                <a:off x="6569880" y="5009396"/>
                <a:ext cx="289440" cy="18684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55B07BD5-5EC6-41FB-AF8A-114A51590DF1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6561240" y="5000396"/>
                  <a:ext cx="3070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783A98AC-5BF6-4960-A366-C5EE22363F4F}"/>
                    </a:ext>
                  </a:extLst>
                </p14:cNvPr>
                <p14:cNvContentPartPr/>
                <p14:nvPr/>
              </p14:nvContentPartPr>
              <p14:xfrm>
                <a:off x="6957240" y="4990316"/>
                <a:ext cx="205920" cy="17784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783A98AC-5BF6-4960-A366-C5EE22363F4F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6948600" y="4981316"/>
                  <a:ext cx="2235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916CF5DC-02BA-415D-9A6C-2EC8A31E71B3}"/>
                    </a:ext>
                  </a:extLst>
                </p14:cNvPr>
                <p14:cNvContentPartPr/>
                <p14:nvPr/>
              </p14:nvContentPartPr>
              <p14:xfrm>
                <a:off x="7242000" y="4992476"/>
                <a:ext cx="284400" cy="15840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916CF5DC-02BA-415D-9A6C-2EC8A31E71B3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7233000" y="4983476"/>
                  <a:ext cx="3020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77" name="Input penna 276">
                  <a:extLst>
                    <a:ext uri="{FF2B5EF4-FFF2-40B4-BE49-F238E27FC236}">
                      <a16:creationId xmlns:a16="http://schemas.microsoft.com/office/drawing/2014/main" id="{26D9590F-8DBC-4427-B505-BD8965A7D510}"/>
                    </a:ext>
                  </a:extLst>
                </p14:cNvPr>
                <p14:cNvContentPartPr/>
                <p14:nvPr/>
              </p14:nvContentPartPr>
              <p14:xfrm>
                <a:off x="7627200" y="4984196"/>
                <a:ext cx="242640" cy="163440"/>
              </p14:xfrm>
            </p:contentPart>
          </mc:Choice>
          <mc:Fallback xmlns="">
            <p:pic>
              <p:nvPicPr>
                <p:cNvPr id="277" name="Input penna 276">
                  <a:extLst>
                    <a:ext uri="{FF2B5EF4-FFF2-40B4-BE49-F238E27FC236}">
                      <a16:creationId xmlns:a16="http://schemas.microsoft.com/office/drawing/2014/main" id="{26D9590F-8DBC-4427-B505-BD8965A7D510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7618200" y="4975556"/>
                  <a:ext cx="2602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B11788A4-0A54-4DE3-9068-D14818E60CF9}"/>
                    </a:ext>
                  </a:extLst>
                </p14:cNvPr>
                <p14:cNvContentPartPr/>
                <p14:nvPr/>
              </p14:nvContentPartPr>
              <p14:xfrm>
                <a:off x="8160720" y="4973396"/>
                <a:ext cx="281520" cy="23004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B11788A4-0A54-4DE3-9068-D14818E60CF9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8152080" y="4964396"/>
                  <a:ext cx="2991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6B54D0FB-671E-4AB3-BA62-4BAFE2641018}"/>
                    </a:ext>
                  </a:extLst>
                </p14:cNvPr>
                <p14:cNvContentPartPr/>
                <p14:nvPr/>
              </p14:nvContentPartPr>
              <p14:xfrm>
                <a:off x="8498040" y="4970876"/>
                <a:ext cx="326880" cy="24768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6B54D0FB-671E-4AB3-BA62-4BAFE2641018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8489400" y="4962236"/>
                  <a:ext cx="3445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85" name="Input penna 284">
                  <a:extLst>
                    <a:ext uri="{FF2B5EF4-FFF2-40B4-BE49-F238E27FC236}">
                      <a16:creationId xmlns:a16="http://schemas.microsoft.com/office/drawing/2014/main" id="{4A9F1C8A-6367-4D08-9F81-026C26EFF8B4}"/>
                    </a:ext>
                  </a:extLst>
                </p14:cNvPr>
                <p14:cNvContentPartPr/>
                <p14:nvPr/>
              </p14:nvContentPartPr>
              <p14:xfrm>
                <a:off x="8895480" y="5047556"/>
                <a:ext cx="462960" cy="188280"/>
              </p14:xfrm>
            </p:contentPart>
          </mc:Choice>
          <mc:Fallback xmlns="">
            <p:pic>
              <p:nvPicPr>
                <p:cNvPr id="285" name="Input penna 284">
                  <a:extLst>
                    <a:ext uri="{FF2B5EF4-FFF2-40B4-BE49-F238E27FC236}">
                      <a16:creationId xmlns:a16="http://schemas.microsoft.com/office/drawing/2014/main" id="{4A9F1C8A-6367-4D08-9F81-026C26EFF8B4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8886840" y="5038556"/>
                  <a:ext cx="4806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54A8583B-2BA7-47DA-A05C-A1562E363F28}"/>
                    </a:ext>
                  </a:extLst>
                </p14:cNvPr>
                <p14:cNvContentPartPr/>
                <p14:nvPr/>
              </p14:nvContentPartPr>
              <p14:xfrm>
                <a:off x="9422160" y="5060516"/>
                <a:ext cx="212040" cy="18360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54A8583B-2BA7-47DA-A05C-A1562E363F28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9413520" y="5051516"/>
                  <a:ext cx="229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87" name="Input penna 286">
                  <a:extLst>
                    <a:ext uri="{FF2B5EF4-FFF2-40B4-BE49-F238E27FC236}">
                      <a16:creationId xmlns:a16="http://schemas.microsoft.com/office/drawing/2014/main" id="{DF733D92-321B-45A5-8EAE-7353E89FAA58}"/>
                    </a:ext>
                  </a:extLst>
                </p14:cNvPr>
                <p14:cNvContentPartPr/>
                <p14:nvPr/>
              </p14:nvContentPartPr>
              <p14:xfrm>
                <a:off x="9689640" y="5084636"/>
                <a:ext cx="425160" cy="133200"/>
              </p14:xfrm>
            </p:contentPart>
          </mc:Choice>
          <mc:Fallback xmlns="">
            <p:pic>
              <p:nvPicPr>
                <p:cNvPr id="287" name="Input penna 286">
                  <a:extLst>
                    <a:ext uri="{FF2B5EF4-FFF2-40B4-BE49-F238E27FC236}">
                      <a16:creationId xmlns:a16="http://schemas.microsoft.com/office/drawing/2014/main" id="{DF733D92-321B-45A5-8EAE-7353E89FAA58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9681000" y="5075996"/>
                  <a:ext cx="4428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88" name="Input penna 287">
                  <a:extLst>
                    <a:ext uri="{FF2B5EF4-FFF2-40B4-BE49-F238E27FC236}">
                      <a16:creationId xmlns:a16="http://schemas.microsoft.com/office/drawing/2014/main" id="{C2D84DF0-0B5F-45BD-9507-7F85518B233D}"/>
                    </a:ext>
                  </a:extLst>
                </p14:cNvPr>
                <p14:cNvContentPartPr/>
                <p14:nvPr/>
              </p14:nvContentPartPr>
              <p14:xfrm>
                <a:off x="10057200" y="4957196"/>
                <a:ext cx="22680" cy="4680"/>
              </p14:xfrm>
            </p:contentPart>
          </mc:Choice>
          <mc:Fallback xmlns="">
            <p:pic>
              <p:nvPicPr>
                <p:cNvPr id="288" name="Input penna 287">
                  <a:extLst>
                    <a:ext uri="{FF2B5EF4-FFF2-40B4-BE49-F238E27FC236}">
                      <a16:creationId xmlns:a16="http://schemas.microsoft.com/office/drawing/2014/main" id="{C2D84DF0-0B5F-45BD-9507-7F85518B233D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0048200" y="4948556"/>
                  <a:ext cx="40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90" name="Input penna 289">
                  <a:extLst>
                    <a:ext uri="{FF2B5EF4-FFF2-40B4-BE49-F238E27FC236}">
                      <a16:creationId xmlns:a16="http://schemas.microsoft.com/office/drawing/2014/main" id="{AA8D23F6-0DA3-4FE9-851B-07A26998F8D1}"/>
                    </a:ext>
                  </a:extLst>
                </p14:cNvPr>
                <p14:cNvContentPartPr/>
                <p14:nvPr/>
              </p14:nvContentPartPr>
              <p14:xfrm>
                <a:off x="10444920" y="5072036"/>
                <a:ext cx="860400" cy="232200"/>
              </p14:xfrm>
            </p:contentPart>
          </mc:Choice>
          <mc:Fallback xmlns="">
            <p:pic>
              <p:nvPicPr>
                <p:cNvPr id="290" name="Input penna 289">
                  <a:extLst>
                    <a:ext uri="{FF2B5EF4-FFF2-40B4-BE49-F238E27FC236}">
                      <a16:creationId xmlns:a16="http://schemas.microsoft.com/office/drawing/2014/main" id="{AA8D23F6-0DA3-4FE9-851B-07A26998F8D1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0436280" y="5063396"/>
                  <a:ext cx="8780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91" name="Input penna 290">
                  <a:extLst>
                    <a:ext uri="{FF2B5EF4-FFF2-40B4-BE49-F238E27FC236}">
                      <a16:creationId xmlns:a16="http://schemas.microsoft.com/office/drawing/2014/main" id="{D8095C8E-75D4-47E0-87D9-D82FB1CC72EA}"/>
                    </a:ext>
                  </a:extLst>
                </p14:cNvPr>
                <p14:cNvContentPartPr/>
                <p14:nvPr/>
              </p14:nvContentPartPr>
              <p14:xfrm>
                <a:off x="11394240" y="4850276"/>
                <a:ext cx="245520" cy="425160"/>
              </p14:xfrm>
            </p:contentPart>
          </mc:Choice>
          <mc:Fallback xmlns="">
            <p:pic>
              <p:nvPicPr>
                <p:cNvPr id="291" name="Input penna 290">
                  <a:extLst>
                    <a:ext uri="{FF2B5EF4-FFF2-40B4-BE49-F238E27FC236}">
                      <a16:creationId xmlns:a16="http://schemas.microsoft.com/office/drawing/2014/main" id="{D8095C8E-75D4-47E0-87D9-D82FB1CC72EA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1385600" y="4841276"/>
                  <a:ext cx="26316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92" name="Input penna 291">
                  <a:extLst>
                    <a:ext uri="{FF2B5EF4-FFF2-40B4-BE49-F238E27FC236}">
                      <a16:creationId xmlns:a16="http://schemas.microsoft.com/office/drawing/2014/main" id="{1DDF30BD-6194-45ED-AFF6-CC2B7E8D69E9}"/>
                    </a:ext>
                  </a:extLst>
                </p14:cNvPr>
                <p14:cNvContentPartPr/>
                <p14:nvPr/>
              </p14:nvContentPartPr>
              <p14:xfrm>
                <a:off x="11674320" y="5189036"/>
                <a:ext cx="66240" cy="76680"/>
              </p14:xfrm>
            </p:contentPart>
          </mc:Choice>
          <mc:Fallback xmlns="">
            <p:pic>
              <p:nvPicPr>
                <p:cNvPr id="292" name="Input penna 291">
                  <a:extLst>
                    <a:ext uri="{FF2B5EF4-FFF2-40B4-BE49-F238E27FC236}">
                      <a16:creationId xmlns:a16="http://schemas.microsoft.com/office/drawing/2014/main" id="{1DDF30BD-6194-45ED-AFF6-CC2B7E8D69E9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1665680" y="5180036"/>
                  <a:ext cx="838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93" name="Input penna 292">
                  <a:extLst>
                    <a:ext uri="{FF2B5EF4-FFF2-40B4-BE49-F238E27FC236}">
                      <a16:creationId xmlns:a16="http://schemas.microsoft.com/office/drawing/2014/main" id="{87E36934-BE2F-437F-889E-69AA38108CE6}"/>
                    </a:ext>
                  </a:extLst>
                </p14:cNvPr>
                <p14:cNvContentPartPr/>
                <p14:nvPr/>
              </p14:nvContentPartPr>
              <p14:xfrm>
                <a:off x="11821560" y="5091836"/>
                <a:ext cx="22680" cy="27360"/>
              </p14:xfrm>
            </p:contentPart>
          </mc:Choice>
          <mc:Fallback xmlns="">
            <p:pic>
              <p:nvPicPr>
                <p:cNvPr id="293" name="Input penna 292">
                  <a:extLst>
                    <a:ext uri="{FF2B5EF4-FFF2-40B4-BE49-F238E27FC236}">
                      <a16:creationId xmlns:a16="http://schemas.microsoft.com/office/drawing/2014/main" id="{87E36934-BE2F-437F-889E-69AA38108CE6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1812560" y="5082836"/>
                  <a:ext cx="4032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95" name="Input penna 294">
                <a:extLst>
                  <a:ext uri="{FF2B5EF4-FFF2-40B4-BE49-F238E27FC236}">
                    <a16:creationId xmlns:a16="http://schemas.microsoft.com/office/drawing/2014/main" id="{4749C852-F1DD-4821-B296-752F6268FDF6}"/>
                  </a:ext>
                </a:extLst>
              </p14:cNvPr>
              <p14:cNvContentPartPr/>
              <p14:nvPr/>
            </p14:nvContentPartPr>
            <p14:xfrm>
              <a:off x="5729640" y="5336996"/>
              <a:ext cx="6188400" cy="108000"/>
            </p14:xfrm>
          </p:contentPart>
        </mc:Choice>
        <mc:Fallback xmlns="">
          <p:pic>
            <p:nvPicPr>
              <p:cNvPr id="295" name="Input penna 294">
                <a:extLst>
                  <a:ext uri="{FF2B5EF4-FFF2-40B4-BE49-F238E27FC236}">
                    <a16:creationId xmlns:a16="http://schemas.microsoft.com/office/drawing/2014/main" id="{4749C852-F1DD-4821-B296-752F6268FDF6}"/>
                  </a:ext>
                </a:extLst>
              </p:cNvPr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5725320" y="5332676"/>
                <a:ext cx="61970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96" name="Input penna 295">
                <a:extLst>
                  <a:ext uri="{FF2B5EF4-FFF2-40B4-BE49-F238E27FC236}">
                    <a16:creationId xmlns:a16="http://schemas.microsoft.com/office/drawing/2014/main" id="{604A89FD-60D2-4B0E-B3D6-A8BE04CB5606}"/>
                  </a:ext>
                </a:extLst>
              </p14:cNvPr>
              <p14:cNvContentPartPr/>
              <p14:nvPr/>
            </p14:nvContentPartPr>
            <p14:xfrm>
              <a:off x="303360" y="5382356"/>
              <a:ext cx="5559480" cy="250200"/>
            </p14:xfrm>
          </p:contentPart>
        </mc:Choice>
        <mc:Fallback xmlns="">
          <p:pic>
            <p:nvPicPr>
              <p:cNvPr id="296" name="Input penna 295">
                <a:extLst>
                  <a:ext uri="{FF2B5EF4-FFF2-40B4-BE49-F238E27FC236}">
                    <a16:creationId xmlns:a16="http://schemas.microsoft.com/office/drawing/2014/main" id="{604A89FD-60D2-4B0E-B3D6-A8BE04CB5606}"/>
                  </a:ext>
                </a:extLst>
              </p:cNvPr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299040" y="5378036"/>
                <a:ext cx="5568120" cy="258840"/>
              </a:xfrm>
              <a:prstGeom prst="rect">
                <a:avLst/>
              </a:prstGeom>
            </p:spPr>
          </p:pic>
        </mc:Fallback>
      </mc:AlternateContent>
      <p:pic>
        <p:nvPicPr>
          <p:cNvPr id="229" name="Audio 228">
            <a:hlinkClick r:id="" action="ppaction://media"/>
            <a:extLst>
              <a:ext uri="{FF2B5EF4-FFF2-40B4-BE49-F238E27FC236}">
                <a16:creationId xmlns:a16="http://schemas.microsoft.com/office/drawing/2014/main" id="{449F9983-B82B-4295-961C-A4D030558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45"/>
    </mc:Choice>
    <mc:Fallback xmlns="">
      <p:transition spd="slow" advTm="134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" x="11677650" y="3489325"/>
          <p14:tracePt t="589" x="11406188" y="3540125"/>
          <p14:tracePt t="601" x="11274425" y="3560763"/>
          <p14:tracePt t="606" x="11153775" y="3570288"/>
          <p14:tracePt t="608" x="10891838" y="3570288"/>
          <p14:tracePt t="622" x="10639425" y="3590925"/>
          <p14:tracePt t="630" x="10225088" y="3600450"/>
          <p14:tracePt t="635" x="9721850" y="3660775"/>
          <p14:tracePt t="639" x="9136063" y="3741738"/>
          <p14:tracePt t="648" x="8621713" y="3862388"/>
          <p14:tracePt t="654" x="7966075" y="4003675"/>
          <p14:tracePt t="663" x="7653338" y="4054475"/>
          <p14:tracePt t="669" x="7189788" y="4054475"/>
          <p14:tracePt t="678" x="7069138" y="4054475"/>
          <p14:tracePt t="686" x="6937375" y="4054475"/>
          <p14:tracePt t="687" x="6705600" y="4044950"/>
          <p14:tracePt t="698" x="6656388" y="4024313"/>
          <p14:tracePt t="708" x="6615113" y="3994150"/>
          <p14:tracePt t="713" x="6575425" y="3983038"/>
          <p14:tracePt t="719" x="6564313" y="3973513"/>
          <p14:tracePt t="728" x="6554788" y="3952875"/>
          <p14:tracePt t="735" x="6534150" y="3952875"/>
          <p14:tracePt t="743" x="6534150" y="3943350"/>
          <p14:tracePt t="748" x="6524625" y="3943350"/>
          <p14:tracePt t="758" x="6515100" y="3943350"/>
          <p14:tracePt t="778" x="6515100" y="3933825"/>
          <p14:tracePt t="793" x="6503988" y="3933825"/>
          <p14:tracePt t="808" x="6503988" y="3922713"/>
          <p14:tracePt t="813" x="6503988" y="3913188"/>
          <p14:tracePt t="823" x="6494463" y="3903663"/>
          <p14:tracePt t="828" x="6494463" y="3892550"/>
          <p14:tracePt t="838" x="6473825" y="3883025"/>
          <p14:tracePt t="843" x="6473825" y="3873500"/>
          <p14:tracePt t="848" x="6473825" y="3852863"/>
          <p14:tracePt t="858" x="6473825" y="3841750"/>
          <p14:tracePt t="873" x="6503988" y="3841750"/>
          <p14:tracePt t="878" x="6515100" y="3841750"/>
          <p14:tracePt t="132442" x="6534150" y="3841750"/>
          <p14:tracePt t="132447" x="6564313" y="3852863"/>
          <p14:tracePt t="132453" x="6615113" y="3862388"/>
          <p14:tracePt t="132458" x="6716713" y="3862388"/>
          <p14:tracePt t="132462" x="6807200" y="3852863"/>
          <p14:tracePt t="132473" x="7029450" y="3822700"/>
          <p14:tracePt t="132477" x="7069138" y="3822700"/>
          <p14:tracePt t="132482" x="7170738" y="3802063"/>
          <p14:tracePt t="132488" x="7210425" y="3802063"/>
          <p14:tracePt t="132492" x="7250113" y="3802063"/>
          <p14:tracePt t="132497" x="7270750" y="3802063"/>
          <p14:tracePt t="132505" x="7310438" y="3802063"/>
          <p14:tracePt t="132507" x="7331075" y="3802063"/>
          <p14:tracePt t="132512" x="7361238" y="3802063"/>
          <p14:tracePt t="132522" x="7412038" y="3811588"/>
          <p14:tracePt t="132527" x="7442200" y="3822700"/>
          <p14:tracePt t="132538" x="7502525" y="3832225"/>
          <p14:tracePt t="132542" x="7553325" y="3832225"/>
          <p14:tracePt t="132547" x="7623175" y="3841750"/>
          <p14:tracePt t="132554" x="7664450" y="3841750"/>
          <p14:tracePt t="132558" x="7734300" y="3841750"/>
          <p14:tracePt t="132562" x="7775575" y="3852863"/>
          <p14:tracePt t="132572" x="7805738" y="3852863"/>
          <p14:tracePt t="132574" x="7835900" y="3862388"/>
          <p14:tracePt t="132577" x="7845425" y="3862388"/>
          <p14:tracePt t="132582" x="7866063" y="3862388"/>
          <p14:tracePt t="132588" x="7875588" y="3873500"/>
          <p14:tracePt t="132592" x="7875588" y="3883025"/>
          <p14:tracePt t="132597" x="7896225" y="3892550"/>
          <p14:tracePt t="132607" x="7905750" y="3892550"/>
          <p14:tracePt t="132612" x="7935913" y="3892550"/>
          <p14:tracePt t="132621" x="7977188" y="3892550"/>
          <p14:tracePt t="132623" x="8088313" y="3883025"/>
          <p14:tracePt t="132627" x="8259763" y="3852863"/>
          <p14:tracePt t="132633" x="8320088" y="3841750"/>
          <p14:tracePt t="132638" x="8440738" y="3811588"/>
          <p14:tracePt t="132642" x="8813800" y="3751263"/>
          <p14:tracePt t="132647" x="8924925" y="3732213"/>
          <p14:tracePt t="132655" x="9085263" y="3681413"/>
          <p14:tracePt t="132658" x="9459913" y="3609975"/>
          <p14:tracePt t="132662" x="9580563" y="3590925"/>
          <p14:tracePt t="132671" x="9731375" y="3560763"/>
          <p14:tracePt t="132672" x="9953625" y="3560763"/>
          <p14:tracePt t="132677" x="10023475" y="3549650"/>
          <p14:tracePt t="132682" x="10074275" y="3530600"/>
          <p14:tracePt t="132688" x="10155238" y="3570288"/>
          <p14:tracePt t="132908" x="10236200" y="3549650"/>
          <p14:tracePt t="132920" x="10306050" y="3530600"/>
          <p14:tracePt t="132923" x="10377488" y="3498850"/>
          <p14:tracePt t="132936" x="10426700" y="3449638"/>
          <p14:tracePt t="132937" x="10477500" y="3419475"/>
          <p14:tracePt t="132947" x="10579100" y="3327400"/>
          <p14:tracePt t="132955" x="10679113" y="3267075"/>
          <p14:tracePt t="132958" x="10799763" y="3197225"/>
          <p14:tracePt t="132972" x="10941050" y="3155950"/>
          <p14:tracePt t="132982" x="11001375" y="3125788"/>
          <p14:tracePt t="132989" x="11063288" y="3106738"/>
          <p14:tracePt t="132997" x="11123613" y="3106738"/>
          <p14:tracePt t="133005" x="11163300" y="3106738"/>
          <p14:tracePt t="133012" x="11202988" y="3106738"/>
          <p14:tracePt t="133021" x="11223625" y="3106738"/>
          <p14:tracePt t="133027" x="11234738" y="3106738"/>
          <p14:tracePt t="133032" x="11253788" y="3106738"/>
          <p14:tracePt t="133052" x="11264900" y="3106738"/>
          <p14:tracePt t="133069" x="11283950" y="3106738"/>
          <p14:tracePt t="133082" x="11295063" y="3106738"/>
          <p14:tracePt t="133092" x="11314113" y="3106738"/>
          <p14:tracePt t="133097" x="11325225" y="3106738"/>
          <p14:tracePt t="133107" x="11334750" y="3106738"/>
          <p14:tracePt t="133112" x="11344275" y="3106738"/>
          <p14:tracePt t="133147" x="11364913" y="3106738"/>
          <p14:tracePt t="133157" x="11374438" y="3106738"/>
          <p14:tracePt t="133162" x="11385550" y="3106738"/>
          <p14:tracePt t="133172" x="11395075" y="3106738"/>
          <p14:tracePt t="133177" x="11406188" y="3106738"/>
          <p14:tracePt t="133189" x="11425238" y="3106738"/>
          <p14:tracePt t="133192" x="11476038" y="3106738"/>
          <p14:tracePt t="133197" x="11545888" y="3106738"/>
          <p14:tracePt t="133207" x="11596688" y="3106738"/>
          <p14:tracePt t="133212" x="11637963" y="3106738"/>
          <p14:tracePt t="133223" x="11668125" y="3106738"/>
          <p14:tracePt t="133227" x="11687175" y="3106738"/>
          <p14:tracePt t="133238" x="11707813" y="3116263"/>
          <p14:tracePt t="133242" x="11717338" y="3125788"/>
          <p14:tracePt t="133256" x="11717338" y="3136900"/>
          <p14:tracePt t="133273" x="11728450" y="3155950"/>
          <p14:tracePt t="133289" x="11728450" y="3167063"/>
          <p14:tracePt t="133292" x="11728450" y="3176588"/>
          <p14:tracePt t="133332" x="11737975" y="3176588"/>
          <p14:tracePt t="133339" x="11747500" y="3176588"/>
          <p14:tracePt t="133347" x="11768138" y="3167063"/>
          <p14:tracePt t="133357" x="11798300" y="3167063"/>
          <p14:tracePt t="133373" x="11828463" y="3206750"/>
          <p14:tracePt t="133382" x="11849100" y="3217863"/>
          <p14:tracePt t="133389" x="11869738" y="3227388"/>
          <p14:tracePt t="133397" x="11879263" y="3227388"/>
          <p14:tracePt t="133406" x="11888788" y="3236913"/>
          <p14:tracePt t="133412" x="11918950" y="3248025"/>
          <p14:tracePt t="133422" x="11930063" y="3248025"/>
          <p14:tracePt t="133432" x="11950700" y="3248025"/>
          <p14:tracePt t="133439" x="11960225" y="3248025"/>
          <p14:tracePt t="133447" x="11980863" y="3248025"/>
          <p14:tracePt t="133456" x="11990388" y="3248025"/>
          <p14:tracePt t="133462" x="12020550" y="3248025"/>
          <p14:tracePt t="133472" x="12041188" y="3236913"/>
          <p14:tracePt t="133477" x="12060238" y="3236913"/>
          <p14:tracePt t="133482" x="12080875" y="3236913"/>
          <p14:tracePt t="133492" x="12090400" y="3236913"/>
          <p14:tracePt t="133497" x="12122150" y="3236913"/>
          <p14:tracePt t="133507" x="12141200" y="3248025"/>
          <p14:tracePt t="133512" x="12161838" y="3257550"/>
          <p14:tracePt t="133522" x="12171363" y="32575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9A5619D8-01AF-420A-A8F0-84BC3688B198}"/>
              </a:ext>
            </a:extLst>
          </p:cNvPr>
          <p:cNvGrpSpPr/>
          <p:nvPr/>
        </p:nvGrpSpPr>
        <p:grpSpPr>
          <a:xfrm>
            <a:off x="259080" y="102956"/>
            <a:ext cx="2765880" cy="470880"/>
            <a:chOff x="259080" y="102956"/>
            <a:chExt cx="276588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4F941637-AB92-4B2F-A298-C263FB139932}"/>
                    </a:ext>
                  </a:extLst>
                </p14:cNvPr>
                <p14:cNvContentPartPr/>
                <p14:nvPr/>
              </p14:nvContentPartPr>
              <p14:xfrm>
                <a:off x="259080" y="102956"/>
                <a:ext cx="411840" cy="4708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4F941637-AB92-4B2F-A298-C263FB13993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4760" y="98636"/>
                  <a:ext cx="42048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DFBC265-EA08-4FEA-837F-521A904DAB32}"/>
                    </a:ext>
                  </a:extLst>
                </p14:cNvPr>
                <p14:cNvContentPartPr/>
                <p14:nvPr/>
              </p14:nvContentPartPr>
              <p14:xfrm>
                <a:off x="602880" y="332636"/>
                <a:ext cx="241920" cy="2181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DFBC265-EA08-4FEA-837F-521A904DAB3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8560" y="328316"/>
                  <a:ext cx="2505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941D83BE-578E-4AB7-9E19-B4B153937BDE}"/>
                    </a:ext>
                  </a:extLst>
                </p14:cNvPr>
                <p14:cNvContentPartPr/>
                <p14:nvPr/>
              </p14:nvContentPartPr>
              <p14:xfrm>
                <a:off x="960000" y="298076"/>
                <a:ext cx="200160" cy="252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941D83BE-578E-4AB7-9E19-B4B153937BD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5680" y="293756"/>
                  <a:ext cx="2088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5744F552-002D-4288-A4BB-A907EE3CC011}"/>
                    </a:ext>
                  </a:extLst>
                </p14:cNvPr>
                <p14:cNvContentPartPr/>
                <p14:nvPr/>
              </p14:nvContentPartPr>
              <p14:xfrm>
                <a:off x="1265280" y="320036"/>
                <a:ext cx="113400" cy="2257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5744F552-002D-4288-A4BB-A907EE3CC01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60960" y="315716"/>
                  <a:ext cx="1220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60D0475-329B-4B1E-A5D1-049FF669A1E5}"/>
                    </a:ext>
                  </a:extLst>
                </p14:cNvPr>
                <p14:cNvContentPartPr/>
                <p14:nvPr/>
              </p14:nvContentPartPr>
              <p14:xfrm>
                <a:off x="1500000" y="346316"/>
                <a:ext cx="215280" cy="2253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60D0475-329B-4B1E-A5D1-049FF669A1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95680" y="341996"/>
                  <a:ext cx="223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EBD799E-856F-4277-833C-1F4613FAA107}"/>
                    </a:ext>
                  </a:extLst>
                </p14:cNvPr>
                <p14:cNvContentPartPr/>
                <p14:nvPr/>
              </p14:nvContentPartPr>
              <p14:xfrm>
                <a:off x="1749120" y="430196"/>
                <a:ext cx="415080" cy="1198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EBD799E-856F-4277-833C-1F4613FAA10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44800" y="425876"/>
                  <a:ext cx="4237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60162BD-F8A8-46C3-815C-E5C12206D7DF}"/>
                    </a:ext>
                  </a:extLst>
                </p14:cNvPr>
                <p14:cNvContentPartPr/>
                <p14:nvPr/>
              </p14:nvContentPartPr>
              <p14:xfrm>
                <a:off x="2273640" y="391676"/>
                <a:ext cx="435960" cy="158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60162BD-F8A8-46C3-815C-E5C12206D7D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69320" y="387356"/>
                  <a:ext cx="4446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F85B388-7AD6-4677-B07F-452C6DFF1923}"/>
                    </a:ext>
                  </a:extLst>
                </p14:cNvPr>
                <p14:cNvContentPartPr/>
                <p14:nvPr/>
              </p14:nvContentPartPr>
              <p14:xfrm>
                <a:off x="2794200" y="372596"/>
                <a:ext cx="230760" cy="1674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F85B388-7AD6-4677-B07F-452C6DFF192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89880" y="368276"/>
                  <a:ext cx="239400" cy="17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F7B0FF9-DA09-4F2D-B1C1-EB235D26CA6C}"/>
              </a:ext>
            </a:extLst>
          </p:cNvPr>
          <p:cNvGrpSpPr/>
          <p:nvPr/>
        </p:nvGrpSpPr>
        <p:grpSpPr>
          <a:xfrm>
            <a:off x="3384600" y="208076"/>
            <a:ext cx="928440" cy="289440"/>
            <a:chOff x="3384600" y="208076"/>
            <a:chExt cx="92844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77F68BF-335D-4A4C-B207-9C65E443492B}"/>
                    </a:ext>
                  </a:extLst>
                </p14:cNvPr>
                <p14:cNvContentPartPr/>
                <p14:nvPr/>
              </p14:nvContentPartPr>
              <p14:xfrm>
                <a:off x="3384600" y="295196"/>
                <a:ext cx="266040" cy="1929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77F68BF-335D-4A4C-B207-9C65E443492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80280" y="290876"/>
                  <a:ext cx="2746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B8FDF9F3-3F98-4C5A-B5D9-DE02BF8D6D80}"/>
                    </a:ext>
                  </a:extLst>
                </p14:cNvPr>
                <p14:cNvContentPartPr/>
                <p14:nvPr/>
              </p14:nvContentPartPr>
              <p14:xfrm>
                <a:off x="3734520" y="208076"/>
                <a:ext cx="189000" cy="2894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B8FDF9F3-3F98-4C5A-B5D9-DE02BF8D6D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30200" y="203756"/>
                  <a:ext cx="1976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9B12203F-6F49-47DB-9987-476E830938A2}"/>
                    </a:ext>
                  </a:extLst>
                </p14:cNvPr>
                <p14:cNvContentPartPr/>
                <p14:nvPr/>
              </p14:nvContentPartPr>
              <p14:xfrm>
                <a:off x="3913440" y="258476"/>
                <a:ext cx="399600" cy="1746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9B12203F-6F49-47DB-9987-476E830938A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09120" y="254156"/>
                  <a:ext cx="40824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A13CC32A-C09B-47F7-9964-9949BC450023}"/>
              </a:ext>
            </a:extLst>
          </p:cNvPr>
          <p:cNvGrpSpPr/>
          <p:nvPr/>
        </p:nvGrpSpPr>
        <p:grpSpPr>
          <a:xfrm>
            <a:off x="4727400" y="93596"/>
            <a:ext cx="7064640" cy="477000"/>
            <a:chOff x="4727400" y="93596"/>
            <a:chExt cx="7064640" cy="4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3C6F7DAE-12C3-4BD6-9F27-FB4687ACC6C6}"/>
                    </a:ext>
                  </a:extLst>
                </p14:cNvPr>
                <p14:cNvContentPartPr/>
                <p14:nvPr/>
              </p14:nvContentPartPr>
              <p14:xfrm>
                <a:off x="4727400" y="378716"/>
                <a:ext cx="95040" cy="810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3C6F7DAE-12C3-4BD6-9F27-FB4687ACC6C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23080" y="374396"/>
                  <a:ext cx="1036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B26138FE-BDC1-4D40-A20C-EC66F5499533}"/>
                    </a:ext>
                  </a:extLst>
                </p14:cNvPr>
                <p14:cNvContentPartPr/>
                <p14:nvPr/>
              </p14:nvContentPartPr>
              <p14:xfrm>
                <a:off x="4743960" y="188636"/>
                <a:ext cx="30960" cy="201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B26138FE-BDC1-4D40-A20C-EC66F549953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39640" y="184316"/>
                  <a:ext cx="396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8C5A11D6-EEDB-473E-952D-9BB92937EAA5}"/>
                    </a:ext>
                  </a:extLst>
                </p14:cNvPr>
                <p14:cNvContentPartPr/>
                <p14:nvPr/>
              </p14:nvContentPartPr>
              <p14:xfrm>
                <a:off x="4993080" y="319676"/>
                <a:ext cx="244080" cy="1519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8C5A11D6-EEDB-473E-952D-9BB92937EAA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88760" y="315356"/>
                  <a:ext cx="2527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5F1B567C-5936-44AC-8DE2-4996F6F92CC2}"/>
                    </a:ext>
                  </a:extLst>
                </p14:cNvPr>
                <p14:cNvContentPartPr/>
                <p14:nvPr/>
              </p14:nvContentPartPr>
              <p14:xfrm>
                <a:off x="5360280" y="93596"/>
                <a:ext cx="203760" cy="3873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5F1B567C-5936-44AC-8DE2-4996F6F92CC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55960" y="89276"/>
                  <a:ext cx="2124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8159DEB-8799-40DD-B827-5B916CA0B649}"/>
                    </a:ext>
                  </a:extLst>
                </p14:cNvPr>
                <p14:cNvContentPartPr/>
                <p14:nvPr/>
              </p14:nvContentPartPr>
              <p14:xfrm>
                <a:off x="5316720" y="230756"/>
                <a:ext cx="192960" cy="118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8159DEB-8799-40DD-B827-5B916CA0B64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12400" y="226436"/>
                  <a:ext cx="201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13D57C58-3EBF-4595-B3BC-E28E89584A39}"/>
                    </a:ext>
                  </a:extLst>
                </p14:cNvPr>
                <p14:cNvContentPartPr/>
                <p14:nvPr/>
              </p14:nvContentPartPr>
              <p14:xfrm>
                <a:off x="5633160" y="242636"/>
                <a:ext cx="217440" cy="2142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13D57C58-3EBF-4595-B3BC-E28E89584A3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28840" y="238316"/>
                  <a:ext cx="2260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54842AFD-AB5A-4948-9DCE-03A9755D4432}"/>
                    </a:ext>
                  </a:extLst>
                </p14:cNvPr>
                <p14:cNvContentPartPr/>
                <p14:nvPr/>
              </p14:nvContentPartPr>
              <p14:xfrm>
                <a:off x="5871840" y="296636"/>
                <a:ext cx="283680" cy="140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54842AFD-AB5A-4948-9DCE-03A9755D443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867520" y="292316"/>
                  <a:ext cx="2923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5CEB6124-3C43-422E-A07D-ECA97A8E5C40}"/>
                    </a:ext>
                  </a:extLst>
                </p14:cNvPr>
                <p14:cNvContentPartPr/>
                <p14:nvPr/>
              </p14:nvContentPartPr>
              <p14:xfrm>
                <a:off x="6277560" y="304556"/>
                <a:ext cx="243360" cy="1346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5CEB6124-3C43-422E-A07D-ECA97A8E5C4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273240" y="300236"/>
                  <a:ext cx="252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DC4D31BD-6AEC-41A0-AC8B-0E2BE0EF2DA9}"/>
                    </a:ext>
                  </a:extLst>
                </p14:cNvPr>
                <p14:cNvContentPartPr/>
                <p14:nvPr/>
              </p14:nvContentPartPr>
              <p14:xfrm>
                <a:off x="6534240" y="190076"/>
                <a:ext cx="469440" cy="3067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DC4D31BD-6AEC-41A0-AC8B-0E2BE0EF2D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29920" y="185756"/>
                  <a:ext cx="47808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CA6B1618-BD89-4B6F-A048-0607F228BB07}"/>
                    </a:ext>
                  </a:extLst>
                </p14:cNvPr>
                <p14:cNvContentPartPr/>
                <p14:nvPr/>
              </p14:nvContentPartPr>
              <p14:xfrm>
                <a:off x="7079280" y="318236"/>
                <a:ext cx="262800" cy="1756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CA6B1618-BD89-4B6F-A048-0607F228BB0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74960" y="313916"/>
                  <a:ext cx="2714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9B182195-933C-4AF9-B02B-0760740843C9}"/>
                    </a:ext>
                  </a:extLst>
                </p14:cNvPr>
                <p14:cNvContentPartPr/>
                <p14:nvPr/>
              </p14:nvContentPartPr>
              <p14:xfrm>
                <a:off x="7375560" y="353516"/>
                <a:ext cx="200160" cy="1544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9B182195-933C-4AF9-B02B-0760740843C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71240" y="349196"/>
                  <a:ext cx="208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86E941DC-3C35-4EDB-B417-72BF42B44AA7}"/>
                    </a:ext>
                  </a:extLst>
                </p14:cNvPr>
                <p14:cNvContentPartPr/>
                <p14:nvPr/>
              </p14:nvContentPartPr>
              <p14:xfrm>
                <a:off x="7715400" y="350636"/>
                <a:ext cx="232560" cy="2199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86E941DC-3C35-4EDB-B417-72BF42B44AA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11080" y="346316"/>
                  <a:ext cx="2412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33612481-A798-43A6-ADEE-B668BE28288E}"/>
                    </a:ext>
                  </a:extLst>
                </p14:cNvPr>
                <p14:cNvContentPartPr/>
                <p14:nvPr/>
              </p14:nvContentPartPr>
              <p14:xfrm>
                <a:off x="8280240" y="327956"/>
                <a:ext cx="465120" cy="1879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33612481-A798-43A6-ADEE-B668BE28288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75920" y="323636"/>
                  <a:ext cx="4737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66A92C96-0022-40C9-AD0F-A10D0788F00A}"/>
                    </a:ext>
                  </a:extLst>
                </p14:cNvPr>
                <p14:cNvContentPartPr/>
                <p14:nvPr/>
              </p14:nvContentPartPr>
              <p14:xfrm>
                <a:off x="8804760" y="373676"/>
                <a:ext cx="287640" cy="1303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66A92C96-0022-40C9-AD0F-A10D0788F00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800440" y="369356"/>
                  <a:ext cx="2962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C459969E-D712-40A2-838D-A0BF4CA5D9E3}"/>
                    </a:ext>
                  </a:extLst>
                </p14:cNvPr>
                <p14:cNvContentPartPr/>
                <p14:nvPr/>
              </p14:nvContentPartPr>
              <p14:xfrm>
                <a:off x="9168720" y="367196"/>
                <a:ext cx="401040" cy="1584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C459969E-D712-40A2-838D-A0BF4CA5D9E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164400" y="362876"/>
                  <a:ext cx="4096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4256FB08-B58C-45B4-909B-4BB72D50DDC3}"/>
                    </a:ext>
                  </a:extLst>
                </p14:cNvPr>
                <p14:cNvContentPartPr/>
                <p14:nvPr/>
              </p14:nvContentPartPr>
              <p14:xfrm>
                <a:off x="9769560" y="359636"/>
                <a:ext cx="305280" cy="15264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4256FB08-B58C-45B4-909B-4BB72D50DDC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765240" y="355316"/>
                  <a:ext cx="3139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530026AB-BF0F-4237-B96B-3A31A9CDB567}"/>
                    </a:ext>
                  </a:extLst>
                </p14:cNvPr>
                <p14:cNvContentPartPr/>
                <p14:nvPr/>
              </p14:nvContentPartPr>
              <p14:xfrm>
                <a:off x="10067280" y="371876"/>
                <a:ext cx="364680" cy="14292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530026AB-BF0F-4237-B96B-3A31A9CDB56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062960" y="367556"/>
                  <a:ext cx="3733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8885E76C-A7BD-4908-A038-174178F2DBD1}"/>
                    </a:ext>
                  </a:extLst>
                </p14:cNvPr>
                <p14:cNvContentPartPr/>
                <p14:nvPr/>
              </p14:nvContentPartPr>
              <p14:xfrm>
                <a:off x="10553280" y="371156"/>
                <a:ext cx="275760" cy="1587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8885E76C-A7BD-4908-A038-174178F2DBD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548960" y="366836"/>
                  <a:ext cx="2844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72E2317F-69C3-4F33-AE6C-F3526D58930D}"/>
                    </a:ext>
                  </a:extLst>
                </p14:cNvPr>
                <p14:cNvContentPartPr/>
                <p14:nvPr/>
              </p14:nvContentPartPr>
              <p14:xfrm>
                <a:off x="10890240" y="285836"/>
                <a:ext cx="301680" cy="2246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72E2317F-69C3-4F33-AE6C-F3526D58930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885920" y="281516"/>
                  <a:ext cx="3103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9FD8F37D-821D-420F-B8B2-187CD9261971}"/>
                    </a:ext>
                  </a:extLst>
                </p14:cNvPr>
                <p14:cNvContentPartPr/>
                <p14:nvPr/>
              </p14:nvContentPartPr>
              <p14:xfrm>
                <a:off x="11266800" y="370436"/>
                <a:ext cx="525240" cy="1857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9FD8F37D-821D-420F-B8B2-187CD926197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262480" y="366116"/>
                  <a:ext cx="533880" cy="19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60E4D346-ACCF-4F19-AAED-C2241F93573C}"/>
              </a:ext>
            </a:extLst>
          </p:cNvPr>
          <p:cNvGrpSpPr/>
          <p:nvPr/>
        </p:nvGrpSpPr>
        <p:grpSpPr>
          <a:xfrm>
            <a:off x="298680" y="854276"/>
            <a:ext cx="3052440" cy="735840"/>
            <a:chOff x="298680" y="854276"/>
            <a:chExt cx="3052440" cy="73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51A7AF7B-4A80-4EAE-95B7-1DBB3D594AF7}"/>
                    </a:ext>
                  </a:extLst>
                </p14:cNvPr>
                <p14:cNvContentPartPr/>
                <p14:nvPr/>
              </p14:nvContentPartPr>
              <p14:xfrm>
                <a:off x="298680" y="973076"/>
                <a:ext cx="292320" cy="2131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51A7AF7B-4A80-4EAE-95B7-1DBB3D594AF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94360" y="968756"/>
                  <a:ext cx="3009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56DA0C86-9D16-493D-B156-88EFC00C8FFC}"/>
                    </a:ext>
                  </a:extLst>
                </p14:cNvPr>
                <p14:cNvContentPartPr/>
                <p14:nvPr/>
              </p14:nvContentPartPr>
              <p14:xfrm>
                <a:off x="702600" y="970556"/>
                <a:ext cx="136080" cy="6195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56DA0C86-9D16-493D-B156-88EFC00C8FF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98280" y="966236"/>
                  <a:ext cx="144720" cy="62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E3E1B3C9-08DA-4986-B6CA-2DA88C20E145}"/>
                    </a:ext>
                  </a:extLst>
                </p14:cNvPr>
                <p14:cNvContentPartPr/>
                <p14:nvPr/>
              </p14:nvContentPartPr>
              <p14:xfrm>
                <a:off x="697560" y="1058036"/>
                <a:ext cx="223560" cy="1252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E3E1B3C9-08DA-4986-B6CA-2DA88C20E14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3240" y="1053716"/>
                  <a:ext cx="232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18E245EC-4A93-4923-A730-826E78F11385}"/>
                    </a:ext>
                  </a:extLst>
                </p14:cNvPr>
                <p14:cNvContentPartPr/>
                <p14:nvPr/>
              </p14:nvContentPartPr>
              <p14:xfrm>
                <a:off x="1021200" y="962996"/>
                <a:ext cx="893880" cy="1944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18E245EC-4A93-4923-A730-826E78F1138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16880" y="958676"/>
                  <a:ext cx="9025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739D8A2F-13AD-49F7-96CA-2B4F5778CDEA}"/>
                    </a:ext>
                  </a:extLst>
                </p14:cNvPr>
                <p14:cNvContentPartPr/>
                <p14:nvPr/>
              </p14:nvContentPartPr>
              <p14:xfrm>
                <a:off x="1999680" y="906476"/>
                <a:ext cx="227880" cy="2433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739D8A2F-13AD-49F7-96CA-2B4F5778CDE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95360" y="902156"/>
                  <a:ext cx="2365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32B19581-4D27-49F5-891E-94947FEB4971}"/>
                    </a:ext>
                  </a:extLst>
                </p14:cNvPr>
                <p14:cNvContentPartPr/>
                <p14:nvPr/>
              </p14:nvContentPartPr>
              <p14:xfrm>
                <a:off x="2045400" y="1009796"/>
                <a:ext cx="198720" cy="381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32B19581-4D27-49F5-891E-94947FEB497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041080" y="1005476"/>
                  <a:ext cx="2073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DE80C67-5BAA-4B07-AB2C-767BE4D3AAEF}"/>
                    </a:ext>
                  </a:extLst>
                </p14:cNvPr>
                <p14:cNvContentPartPr/>
                <p14:nvPr/>
              </p14:nvContentPartPr>
              <p14:xfrm>
                <a:off x="2351760" y="1055876"/>
                <a:ext cx="50760" cy="867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DE80C67-5BAA-4B07-AB2C-767BE4D3AAE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347440" y="1051556"/>
                  <a:ext cx="594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8A5D9C7C-FA58-43CA-9CD8-236D46014F50}"/>
                    </a:ext>
                  </a:extLst>
                </p14:cNvPr>
                <p14:cNvContentPartPr/>
                <p14:nvPr/>
              </p14:nvContentPartPr>
              <p14:xfrm>
                <a:off x="2365440" y="854276"/>
                <a:ext cx="71280" cy="356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8A5D9C7C-FA58-43CA-9CD8-236D46014F5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361120" y="849956"/>
                  <a:ext cx="799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EE2D4BB1-EF0E-4DE9-B155-53B8F8CE03CE}"/>
                    </a:ext>
                  </a:extLst>
                </p14:cNvPr>
                <p14:cNvContentPartPr/>
                <p14:nvPr/>
              </p14:nvContentPartPr>
              <p14:xfrm>
                <a:off x="2486400" y="964076"/>
                <a:ext cx="275040" cy="19008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EE2D4BB1-EF0E-4DE9-B155-53B8F8CE03C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482080" y="959756"/>
                  <a:ext cx="283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67F234C3-CA00-41F1-8BB9-2913B2B0E428}"/>
                    </a:ext>
                  </a:extLst>
                </p14:cNvPr>
                <p14:cNvContentPartPr/>
                <p14:nvPr/>
              </p14:nvContentPartPr>
              <p14:xfrm>
                <a:off x="2803200" y="979916"/>
                <a:ext cx="204480" cy="2318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67F234C3-CA00-41F1-8BB9-2913B2B0E42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798880" y="975596"/>
                  <a:ext cx="2131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786A1302-0229-468F-9FA8-96AAC5830A88}"/>
                    </a:ext>
                  </a:extLst>
                </p14:cNvPr>
                <p14:cNvContentPartPr/>
                <p14:nvPr/>
              </p14:nvContentPartPr>
              <p14:xfrm>
                <a:off x="3086520" y="1021676"/>
                <a:ext cx="264600" cy="2559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786A1302-0229-468F-9FA8-96AAC5830A8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082200" y="1017356"/>
                  <a:ext cx="27324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EFC767D-C590-4E46-88FA-F0CC4A495ACE}"/>
              </a:ext>
            </a:extLst>
          </p:cNvPr>
          <p:cNvGrpSpPr/>
          <p:nvPr/>
        </p:nvGrpSpPr>
        <p:grpSpPr>
          <a:xfrm>
            <a:off x="3793200" y="717476"/>
            <a:ext cx="836280" cy="505080"/>
            <a:chOff x="3793200" y="717476"/>
            <a:chExt cx="83628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E019D6A9-8AAD-4D07-BE1F-7961995F905C}"/>
                    </a:ext>
                  </a:extLst>
                </p14:cNvPr>
                <p14:cNvContentPartPr/>
                <p14:nvPr/>
              </p14:nvContentPartPr>
              <p14:xfrm>
                <a:off x="3793200" y="981716"/>
                <a:ext cx="309960" cy="1875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E019D6A9-8AAD-4D07-BE1F-7961995F905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788880" y="977396"/>
                  <a:ext cx="3186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0122ECE-03AE-4D96-84F8-B42888DE2B68}"/>
                    </a:ext>
                  </a:extLst>
                </p14:cNvPr>
                <p14:cNvContentPartPr/>
                <p14:nvPr/>
              </p14:nvContentPartPr>
              <p14:xfrm>
                <a:off x="4009200" y="717476"/>
                <a:ext cx="342720" cy="4359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0122ECE-03AE-4D96-84F8-B42888DE2B6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04880" y="713156"/>
                  <a:ext cx="35136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634EBA75-D8BB-4EF9-A48D-45EB64F0E936}"/>
                    </a:ext>
                  </a:extLst>
                </p14:cNvPr>
                <p14:cNvContentPartPr/>
                <p14:nvPr/>
              </p14:nvContentPartPr>
              <p14:xfrm>
                <a:off x="4458120" y="1035356"/>
                <a:ext cx="171360" cy="1872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634EBA75-D8BB-4EF9-A48D-45EB64F0E93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453800" y="1031036"/>
                  <a:ext cx="18000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15BAF1DB-9316-45BA-B796-387776EA61FF}"/>
              </a:ext>
            </a:extLst>
          </p:cNvPr>
          <p:cNvGrpSpPr/>
          <p:nvPr/>
        </p:nvGrpSpPr>
        <p:grpSpPr>
          <a:xfrm>
            <a:off x="4925040" y="672476"/>
            <a:ext cx="6118200" cy="624960"/>
            <a:chOff x="4925040" y="672476"/>
            <a:chExt cx="611820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F4E16659-1D33-4F62-A9B2-A8F5F0DE6A3C}"/>
                    </a:ext>
                  </a:extLst>
                </p14:cNvPr>
                <p14:cNvContentPartPr/>
                <p14:nvPr/>
              </p14:nvContentPartPr>
              <p14:xfrm>
                <a:off x="4925040" y="672476"/>
                <a:ext cx="177120" cy="13032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F4E16659-1D33-4F62-A9B2-A8F5F0DE6A3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20720" y="668156"/>
                  <a:ext cx="1857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902B0F80-8051-4C8D-ABC2-725621C862AF}"/>
                    </a:ext>
                  </a:extLst>
                </p14:cNvPr>
                <p14:cNvContentPartPr/>
                <p14:nvPr/>
              </p14:nvContentPartPr>
              <p14:xfrm>
                <a:off x="4988040" y="678236"/>
                <a:ext cx="209160" cy="1821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902B0F80-8051-4C8D-ABC2-725621C862A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83720" y="673916"/>
                  <a:ext cx="2178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5930CFAF-E84D-4634-BEBA-4EE042AA3CC7}"/>
                    </a:ext>
                  </a:extLst>
                </p14:cNvPr>
                <p14:cNvContentPartPr/>
                <p14:nvPr/>
              </p14:nvContentPartPr>
              <p14:xfrm>
                <a:off x="5214120" y="965156"/>
                <a:ext cx="690480" cy="21024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5930CFAF-E84D-4634-BEBA-4EE042AA3CC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209800" y="960836"/>
                  <a:ext cx="6991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919B3B26-9B4F-475B-BC22-471258786AC9}"/>
                    </a:ext>
                  </a:extLst>
                </p14:cNvPr>
                <p14:cNvContentPartPr/>
                <p14:nvPr/>
              </p14:nvContentPartPr>
              <p14:xfrm>
                <a:off x="5950320" y="987476"/>
                <a:ext cx="297360" cy="18360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919B3B26-9B4F-475B-BC22-471258786AC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946000" y="983156"/>
                  <a:ext cx="306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BB48D200-FE88-4B67-9131-0DD86048BC42}"/>
                    </a:ext>
                  </a:extLst>
                </p14:cNvPr>
                <p14:cNvContentPartPr/>
                <p14:nvPr/>
              </p14:nvContentPartPr>
              <p14:xfrm>
                <a:off x="6289800" y="1022396"/>
                <a:ext cx="452880" cy="1699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BB48D200-FE88-4B67-9131-0DD86048BC4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85480" y="1018076"/>
                  <a:ext cx="4615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4084E782-CF9B-46D1-8F86-81508C10DD05}"/>
                    </a:ext>
                  </a:extLst>
                </p14:cNvPr>
                <p14:cNvContentPartPr/>
                <p14:nvPr/>
              </p14:nvContentPartPr>
              <p14:xfrm>
                <a:off x="6797760" y="1033916"/>
                <a:ext cx="196560" cy="1717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4084E782-CF9B-46D1-8F86-81508C10DD0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93440" y="1029596"/>
                  <a:ext cx="2052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401DAF77-7110-448C-B737-5A423952DF24}"/>
                    </a:ext>
                  </a:extLst>
                </p14:cNvPr>
                <p14:cNvContentPartPr/>
                <p14:nvPr/>
              </p14:nvContentPartPr>
              <p14:xfrm>
                <a:off x="7072440" y="1079276"/>
                <a:ext cx="223560" cy="12564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401DAF77-7110-448C-B737-5A423952DF2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068120" y="1074956"/>
                  <a:ext cx="2322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ABAA3A30-3ABE-4C1D-8D82-27094703F050}"/>
                    </a:ext>
                  </a:extLst>
                </p14:cNvPr>
                <p14:cNvContentPartPr/>
                <p14:nvPr/>
              </p14:nvContentPartPr>
              <p14:xfrm>
                <a:off x="7428120" y="726836"/>
                <a:ext cx="132120" cy="4564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ABAA3A30-3ABE-4C1D-8D82-27094703F05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423800" y="722516"/>
                  <a:ext cx="14076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056FEA56-9C1D-48D3-85F9-F6C164232966}"/>
                    </a:ext>
                  </a:extLst>
                </p14:cNvPr>
                <p14:cNvContentPartPr/>
                <p14:nvPr/>
              </p14:nvContentPartPr>
              <p14:xfrm>
                <a:off x="7319400" y="953636"/>
                <a:ext cx="298440" cy="540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056FEA56-9C1D-48D3-85F9-F6C16423296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315080" y="949316"/>
                  <a:ext cx="30708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2B41AB45-C8A5-4E57-AD65-237069264B93}"/>
                    </a:ext>
                  </a:extLst>
                </p14:cNvPr>
                <p14:cNvContentPartPr/>
                <p14:nvPr/>
              </p14:nvContentPartPr>
              <p14:xfrm>
                <a:off x="7675440" y="1061996"/>
                <a:ext cx="363960" cy="16992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2B41AB45-C8A5-4E57-AD65-237069264B9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671120" y="1057676"/>
                  <a:ext cx="3726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94C16DF2-F77C-4DBF-AD95-0F68CA43D190}"/>
                    </a:ext>
                  </a:extLst>
                </p14:cNvPr>
                <p14:cNvContentPartPr/>
                <p14:nvPr/>
              </p14:nvContentPartPr>
              <p14:xfrm>
                <a:off x="8142360" y="1033916"/>
                <a:ext cx="448920" cy="1796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94C16DF2-F77C-4DBF-AD95-0F68CA43D19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138040" y="1029596"/>
                  <a:ext cx="4575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DA9883A6-92F0-4599-AFDD-0DE0BFF60786}"/>
                    </a:ext>
                  </a:extLst>
                </p14:cNvPr>
                <p14:cNvContentPartPr/>
                <p14:nvPr/>
              </p14:nvContentPartPr>
              <p14:xfrm>
                <a:off x="8530080" y="905396"/>
                <a:ext cx="36360" cy="241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DA9883A6-92F0-4599-AFDD-0DE0BFF6078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525760" y="901076"/>
                  <a:ext cx="45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823AE416-58FB-44C4-BF13-07348A27E33C}"/>
                    </a:ext>
                  </a:extLst>
                </p14:cNvPr>
                <p14:cNvContentPartPr/>
                <p14:nvPr/>
              </p14:nvContentPartPr>
              <p14:xfrm>
                <a:off x="8710080" y="1009076"/>
                <a:ext cx="407880" cy="1803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823AE416-58FB-44C4-BF13-07348A27E33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705760" y="1004756"/>
                  <a:ext cx="416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EB9BF295-D0EB-44DF-95C8-7BBC8E858B7B}"/>
                    </a:ext>
                  </a:extLst>
                </p14:cNvPr>
                <p14:cNvContentPartPr/>
                <p14:nvPr/>
              </p14:nvContentPartPr>
              <p14:xfrm>
                <a:off x="9160800" y="1069916"/>
                <a:ext cx="473400" cy="1317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EB9BF295-D0EB-44DF-95C8-7BBC8E858B7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156480" y="1065596"/>
                  <a:ext cx="48204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0381CA6E-8904-485E-89C4-1CEB6D2DA3EF}"/>
                    </a:ext>
                  </a:extLst>
                </p14:cNvPr>
                <p14:cNvContentPartPr/>
                <p14:nvPr/>
              </p14:nvContentPartPr>
              <p14:xfrm>
                <a:off x="9694680" y="1085396"/>
                <a:ext cx="197280" cy="18792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0381CA6E-8904-485E-89C4-1CEB6D2DA3E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690360" y="1081076"/>
                  <a:ext cx="205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C75D040B-36DD-4992-8CBC-F41273D14DE6}"/>
                    </a:ext>
                  </a:extLst>
                </p14:cNvPr>
                <p14:cNvContentPartPr/>
                <p14:nvPr/>
              </p14:nvContentPartPr>
              <p14:xfrm>
                <a:off x="9994920" y="1114916"/>
                <a:ext cx="250200" cy="1458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C75D040B-36DD-4992-8CBC-F41273D14DE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990600" y="1110596"/>
                  <a:ext cx="2588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923D0F0A-7135-4B9A-9E62-F5BCFA6CD1A0}"/>
                    </a:ext>
                  </a:extLst>
                </p14:cNvPr>
                <p14:cNvContentPartPr/>
                <p14:nvPr/>
              </p14:nvContentPartPr>
              <p14:xfrm>
                <a:off x="10375800" y="783356"/>
                <a:ext cx="117000" cy="44820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923D0F0A-7135-4B9A-9E62-F5BCFA6CD1A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371480" y="779036"/>
                  <a:ext cx="1256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3DD329A5-DCB5-42C5-B206-17C772FAA351}"/>
                    </a:ext>
                  </a:extLst>
                </p14:cNvPr>
                <p14:cNvContentPartPr/>
                <p14:nvPr/>
              </p14:nvContentPartPr>
              <p14:xfrm>
                <a:off x="10221720" y="975956"/>
                <a:ext cx="296640" cy="2268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3DD329A5-DCB5-42C5-B206-17C772FAA35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217400" y="971636"/>
                  <a:ext cx="305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AD1554CD-6F07-40B7-87B4-5F9896A3C51D}"/>
                    </a:ext>
                  </a:extLst>
                </p14:cNvPr>
                <p14:cNvContentPartPr/>
                <p14:nvPr/>
              </p14:nvContentPartPr>
              <p14:xfrm>
                <a:off x="10561920" y="1114916"/>
                <a:ext cx="198000" cy="1825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AD1554CD-6F07-40B7-87B4-5F9896A3C51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57600" y="1110596"/>
                  <a:ext cx="2066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3E989FD2-64DC-4963-8BB6-39CEA4460018}"/>
                    </a:ext>
                  </a:extLst>
                </p14:cNvPr>
                <p14:cNvContentPartPr/>
                <p14:nvPr/>
              </p14:nvContentPartPr>
              <p14:xfrm>
                <a:off x="10830840" y="776876"/>
                <a:ext cx="75240" cy="10908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3E989FD2-64DC-4963-8BB6-39CEA446001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826520" y="772556"/>
                  <a:ext cx="83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5802589A-EBFA-4E84-A5AB-CFE608BBEABB}"/>
                    </a:ext>
                  </a:extLst>
                </p14:cNvPr>
                <p14:cNvContentPartPr/>
                <p14:nvPr/>
              </p14:nvContentPartPr>
              <p14:xfrm>
                <a:off x="10978800" y="806396"/>
                <a:ext cx="64440" cy="11484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5802589A-EBFA-4E84-A5AB-CFE608BBEAB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974480" y="802076"/>
                  <a:ext cx="73080" cy="1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1DEE1435-6257-44AE-A8A3-46318BCF80D9}"/>
              </a:ext>
            </a:extLst>
          </p:cNvPr>
          <p:cNvGrpSpPr/>
          <p:nvPr/>
        </p:nvGrpSpPr>
        <p:grpSpPr>
          <a:xfrm>
            <a:off x="266280" y="1471316"/>
            <a:ext cx="3326400" cy="474840"/>
            <a:chOff x="266280" y="1471316"/>
            <a:chExt cx="3326400" cy="47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F191974F-1229-4D60-953D-12CB877B2A10}"/>
                    </a:ext>
                  </a:extLst>
                </p14:cNvPr>
                <p14:cNvContentPartPr/>
                <p14:nvPr/>
              </p14:nvContentPartPr>
              <p14:xfrm>
                <a:off x="266280" y="1822316"/>
                <a:ext cx="88200" cy="12204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F191974F-1229-4D60-953D-12CB877B2A1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61960" y="1817996"/>
                  <a:ext cx="968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20ACAA7D-EEF3-4255-8B07-39428833CD0A}"/>
                    </a:ext>
                  </a:extLst>
                </p14:cNvPr>
                <p14:cNvContentPartPr/>
                <p14:nvPr/>
              </p14:nvContentPartPr>
              <p14:xfrm>
                <a:off x="371040" y="1619276"/>
                <a:ext cx="10080" cy="2268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20ACAA7D-EEF3-4255-8B07-39428833CD0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66720" y="1614956"/>
                  <a:ext cx="18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8F28271B-12DF-4D8E-9D90-4DC537C75893}"/>
                    </a:ext>
                  </a:extLst>
                </p14:cNvPr>
                <p14:cNvContentPartPr/>
                <p14:nvPr/>
              </p14:nvContentPartPr>
              <p14:xfrm>
                <a:off x="501000" y="1792076"/>
                <a:ext cx="288360" cy="15408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8F28271B-12DF-4D8E-9D90-4DC537C7589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96680" y="1787756"/>
                  <a:ext cx="2970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08219487-421C-4E0B-B11C-DC5A7D23FC49}"/>
                    </a:ext>
                  </a:extLst>
                </p14:cNvPr>
                <p14:cNvContentPartPr/>
                <p14:nvPr/>
              </p14:nvContentPartPr>
              <p14:xfrm>
                <a:off x="889080" y="1738796"/>
                <a:ext cx="230760" cy="16272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08219487-421C-4E0B-B11C-DC5A7D23FC4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84760" y="1734476"/>
                  <a:ext cx="239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14F7FCD2-C020-4127-A175-16B786A68B62}"/>
                    </a:ext>
                  </a:extLst>
                </p14:cNvPr>
                <p14:cNvContentPartPr/>
                <p14:nvPr/>
              </p14:nvContentPartPr>
              <p14:xfrm>
                <a:off x="1041360" y="1471316"/>
                <a:ext cx="186480" cy="43056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14F7FCD2-C020-4127-A175-16B786A68B6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37040" y="1466996"/>
                  <a:ext cx="1951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3D3AEBC5-26F1-4402-90B2-E57FAA041A15}"/>
                    </a:ext>
                  </a:extLst>
                </p14:cNvPr>
                <p14:cNvContentPartPr/>
                <p14:nvPr/>
              </p14:nvContentPartPr>
              <p14:xfrm>
                <a:off x="1288680" y="1804316"/>
                <a:ext cx="61200" cy="8028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3D3AEBC5-26F1-4402-90B2-E57FAA041A1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84360" y="1799996"/>
                  <a:ext cx="698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D71E1162-6229-4145-A828-16EF36A062A6}"/>
                    </a:ext>
                  </a:extLst>
                </p14:cNvPr>
                <p14:cNvContentPartPr/>
                <p14:nvPr/>
              </p14:nvContentPartPr>
              <p14:xfrm>
                <a:off x="1315680" y="1675436"/>
                <a:ext cx="25920" cy="75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D71E1162-6229-4145-A828-16EF36A062A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311360" y="1671116"/>
                  <a:ext cx="3456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5AFF7E36-75CB-4605-8439-5BF71B528F54}"/>
                    </a:ext>
                  </a:extLst>
                </p14:cNvPr>
                <p14:cNvContentPartPr/>
                <p14:nvPr/>
              </p14:nvContentPartPr>
              <p14:xfrm>
                <a:off x="1480200" y="1815116"/>
                <a:ext cx="155880" cy="9144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5AFF7E36-75CB-4605-8439-5BF71B528F5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475880" y="1810796"/>
                  <a:ext cx="1645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C605E05B-EC1F-4349-A9B7-74A98CFE4457}"/>
                    </a:ext>
                  </a:extLst>
                </p14:cNvPr>
                <p14:cNvContentPartPr/>
                <p14:nvPr/>
              </p14:nvContentPartPr>
              <p14:xfrm>
                <a:off x="1632480" y="1533596"/>
                <a:ext cx="331920" cy="38880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C605E05B-EC1F-4349-A9B7-74A98CFE445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628160" y="1529276"/>
                  <a:ext cx="34056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8650E3D4-D0C9-4BCA-BABC-EBA80D817AC6}"/>
                    </a:ext>
                  </a:extLst>
                </p14:cNvPr>
                <p14:cNvContentPartPr/>
                <p14:nvPr/>
              </p14:nvContentPartPr>
              <p14:xfrm>
                <a:off x="2027400" y="1673636"/>
                <a:ext cx="668520" cy="25920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8650E3D4-D0C9-4BCA-BABC-EBA80D817AC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023080" y="1669316"/>
                  <a:ext cx="6771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CAAB5329-3726-49EB-9C7E-741305F68ABF}"/>
                    </a:ext>
                  </a:extLst>
                </p14:cNvPr>
                <p14:cNvContentPartPr/>
                <p14:nvPr/>
              </p14:nvContentPartPr>
              <p14:xfrm>
                <a:off x="2757120" y="1729796"/>
                <a:ext cx="563040" cy="1684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CAAB5329-3726-49EB-9C7E-741305F68AB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752800" y="1725476"/>
                  <a:ext cx="5716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25300998-0EBB-4526-84C0-4EF9E28829CE}"/>
                    </a:ext>
                  </a:extLst>
                </p14:cNvPr>
                <p14:cNvContentPartPr/>
                <p14:nvPr/>
              </p14:nvContentPartPr>
              <p14:xfrm>
                <a:off x="3396480" y="1690556"/>
                <a:ext cx="196200" cy="2055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25300998-0EBB-4526-84C0-4EF9E28829C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392160" y="1686236"/>
                  <a:ext cx="204840" cy="21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4C26C9E9-D994-49BB-A8D0-BB17D924101C}"/>
              </a:ext>
            </a:extLst>
          </p:cNvPr>
          <p:cNvGrpSpPr/>
          <p:nvPr/>
        </p:nvGrpSpPr>
        <p:grpSpPr>
          <a:xfrm>
            <a:off x="3887880" y="1666436"/>
            <a:ext cx="1023840" cy="227880"/>
            <a:chOff x="3887880" y="1666436"/>
            <a:chExt cx="1023840" cy="2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75181C86-D7C4-4AAC-83A5-9B2676F3EE34}"/>
                    </a:ext>
                  </a:extLst>
                </p14:cNvPr>
                <p14:cNvContentPartPr/>
                <p14:nvPr/>
              </p14:nvContentPartPr>
              <p14:xfrm>
                <a:off x="3887880" y="1736276"/>
                <a:ext cx="252360" cy="15660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75181C86-D7C4-4AAC-83A5-9B2676F3EE3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883560" y="1731956"/>
                  <a:ext cx="2610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B5DB2326-250D-4F30-AB4D-F4FAF612EE33}"/>
                    </a:ext>
                  </a:extLst>
                </p14:cNvPr>
                <p14:cNvContentPartPr/>
                <p14:nvPr/>
              </p14:nvContentPartPr>
              <p14:xfrm>
                <a:off x="4303320" y="1666436"/>
                <a:ext cx="279720" cy="2012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B5DB2326-250D-4F30-AB4D-F4FAF612EE3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299000" y="1662116"/>
                  <a:ext cx="2883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AF2CC207-82A6-4727-B75C-F11D0A2F2FCE}"/>
                    </a:ext>
                  </a:extLst>
                </p14:cNvPr>
                <p14:cNvContentPartPr/>
                <p14:nvPr/>
              </p14:nvContentPartPr>
              <p14:xfrm>
                <a:off x="4658640" y="1698116"/>
                <a:ext cx="253080" cy="1962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AF2CC207-82A6-4727-B75C-F11D0A2F2FC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654320" y="1693796"/>
                  <a:ext cx="26172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44534B7C-954D-4E53-8BF7-5FBFC199122D}"/>
              </a:ext>
            </a:extLst>
          </p:cNvPr>
          <p:cNvGrpSpPr/>
          <p:nvPr/>
        </p:nvGrpSpPr>
        <p:grpSpPr>
          <a:xfrm>
            <a:off x="5436600" y="1365116"/>
            <a:ext cx="3457800" cy="495720"/>
            <a:chOff x="5436600" y="1365116"/>
            <a:chExt cx="3457800" cy="4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85B5AE41-6D43-4568-A3FE-81BFFD64F2E1}"/>
                    </a:ext>
                  </a:extLst>
                </p14:cNvPr>
                <p14:cNvContentPartPr/>
                <p14:nvPr/>
              </p14:nvContentPartPr>
              <p14:xfrm>
                <a:off x="5436600" y="1510556"/>
                <a:ext cx="296640" cy="2804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85B5AE41-6D43-4568-A3FE-81BFFD64F2E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32280" y="1506236"/>
                  <a:ext cx="3052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35010C46-CB40-4749-8929-033204BCC80F}"/>
                    </a:ext>
                  </a:extLst>
                </p14:cNvPr>
                <p14:cNvContentPartPr/>
                <p14:nvPr/>
              </p14:nvContentPartPr>
              <p14:xfrm>
                <a:off x="5909280" y="1402196"/>
                <a:ext cx="27360" cy="14688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35010C46-CB40-4749-8929-033204BCC80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904960" y="1397876"/>
                  <a:ext cx="36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478FD859-5F5A-4998-97B4-E4D3859EC23F}"/>
                    </a:ext>
                  </a:extLst>
                </p14:cNvPr>
                <p14:cNvContentPartPr/>
                <p14:nvPr/>
              </p14:nvContentPartPr>
              <p14:xfrm>
                <a:off x="6180720" y="1586156"/>
                <a:ext cx="354960" cy="18180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478FD859-5F5A-4998-97B4-E4D3859EC23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76400" y="1581836"/>
                  <a:ext cx="3636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C22D5C05-B27E-459E-8844-09F4106E8576}"/>
                    </a:ext>
                  </a:extLst>
                </p14:cNvPr>
                <p14:cNvContentPartPr/>
                <p14:nvPr/>
              </p14:nvContentPartPr>
              <p14:xfrm>
                <a:off x="6666000" y="1574636"/>
                <a:ext cx="259920" cy="28620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C22D5C05-B27E-459E-8844-09F4106E857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661680" y="1570316"/>
                  <a:ext cx="2685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A61BC2A6-7859-4FB2-ACF5-BF9E9EBC6369}"/>
                    </a:ext>
                  </a:extLst>
                </p14:cNvPr>
                <p14:cNvContentPartPr/>
                <p14:nvPr/>
              </p14:nvContentPartPr>
              <p14:xfrm>
                <a:off x="7033200" y="1365116"/>
                <a:ext cx="201960" cy="46224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A61BC2A6-7859-4FB2-ACF5-BF9E9EBC636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028880" y="1360796"/>
                  <a:ext cx="2106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9A4459AB-9DF9-48C2-97F3-E3A6FF729428}"/>
                    </a:ext>
                  </a:extLst>
                </p14:cNvPr>
                <p14:cNvContentPartPr/>
                <p14:nvPr/>
              </p14:nvContentPartPr>
              <p14:xfrm>
                <a:off x="6826560" y="1533596"/>
                <a:ext cx="256320" cy="1692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9A4459AB-9DF9-48C2-97F3-E3A6FF72942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822240" y="1529276"/>
                  <a:ext cx="264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930636FC-3E2E-402F-A59D-77252A7B34C4}"/>
                    </a:ext>
                  </a:extLst>
                </p14:cNvPr>
                <p14:cNvContentPartPr/>
                <p14:nvPr/>
              </p14:nvContentPartPr>
              <p14:xfrm>
                <a:off x="7249560" y="1628276"/>
                <a:ext cx="627480" cy="21708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930636FC-3E2E-402F-A59D-77252A7B34C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245240" y="1623956"/>
                  <a:ext cx="6361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5C40AFD6-BEC8-4782-B7CE-77C47B6B8406}"/>
                    </a:ext>
                  </a:extLst>
                </p14:cNvPr>
                <p14:cNvContentPartPr/>
                <p14:nvPr/>
              </p14:nvContentPartPr>
              <p14:xfrm>
                <a:off x="7842840" y="1462316"/>
                <a:ext cx="59400" cy="248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5C40AFD6-BEC8-4782-B7CE-77C47B6B840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838520" y="1457996"/>
                  <a:ext cx="680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65427713-C2AD-40B4-BBC6-84F6D4269929}"/>
                    </a:ext>
                  </a:extLst>
                </p14:cNvPr>
                <p14:cNvContentPartPr/>
                <p14:nvPr/>
              </p14:nvContentPartPr>
              <p14:xfrm>
                <a:off x="7968120" y="1607036"/>
                <a:ext cx="297360" cy="1699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65427713-C2AD-40B4-BBC6-84F6D426992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963800" y="1602716"/>
                  <a:ext cx="306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0BE8B772-9C0B-4303-A950-3200FA93A394}"/>
                    </a:ext>
                  </a:extLst>
                </p14:cNvPr>
                <p14:cNvContentPartPr/>
                <p14:nvPr/>
              </p14:nvContentPartPr>
              <p14:xfrm>
                <a:off x="8373120" y="1617476"/>
                <a:ext cx="521280" cy="1958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0BE8B772-9C0B-4303-A950-3200FA93A39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368800" y="1613156"/>
                  <a:ext cx="52992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uppo 116">
            <a:extLst>
              <a:ext uri="{FF2B5EF4-FFF2-40B4-BE49-F238E27FC236}">
                <a16:creationId xmlns:a16="http://schemas.microsoft.com/office/drawing/2014/main" id="{C34C0949-8A6B-4EC9-A4A7-F2158F3FB00B}"/>
              </a:ext>
            </a:extLst>
          </p:cNvPr>
          <p:cNvGrpSpPr/>
          <p:nvPr/>
        </p:nvGrpSpPr>
        <p:grpSpPr>
          <a:xfrm>
            <a:off x="9334680" y="1628996"/>
            <a:ext cx="239760" cy="266040"/>
            <a:chOff x="9334680" y="1628996"/>
            <a:chExt cx="23976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E8EF5CA5-7816-4C36-904B-8D6804FCD6D5}"/>
                    </a:ext>
                  </a:extLst>
                </p14:cNvPr>
                <p14:cNvContentPartPr/>
                <p14:nvPr/>
              </p14:nvContentPartPr>
              <p14:xfrm>
                <a:off x="9376800" y="1646276"/>
                <a:ext cx="20880" cy="381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E8EF5CA5-7816-4C36-904B-8D6804FCD6D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372480" y="1641956"/>
                  <a:ext cx="29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6B9D9172-7C75-49BD-AA08-EEE90D13FE16}"/>
                    </a:ext>
                  </a:extLst>
                </p14:cNvPr>
                <p14:cNvContentPartPr/>
                <p14:nvPr/>
              </p14:nvContentPartPr>
              <p14:xfrm>
                <a:off x="9396960" y="1654196"/>
                <a:ext cx="153360" cy="1854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6B9D9172-7C75-49BD-AA08-EEE90D13FE1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392640" y="1649876"/>
                  <a:ext cx="1620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3FC019D9-BA24-43CC-9F1E-C3E3E5C3467A}"/>
                    </a:ext>
                  </a:extLst>
                </p14:cNvPr>
                <p14:cNvContentPartPr/>
                <p14:nvPr/>
              </p14:nvContentPartPr>
              <p14:xfrm>
                <a:off x="9335760" y="1698836"/>
                <a:ext cx="238680" cy="12960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3FC019D9-BA24-43CC-9F1E-C3E3E5C3467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331440" y="1694516"/>
                  <a:ext cx="2473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F6FFBC1C-508F-4CA4-9EE7-59E41E7DA6F0}"/>
                    </a:ext>
                  </a:extLst>
                </p14:cNvPr>
                <p14:cNvContentPartPr/>
                <p14:nvPr/>
              </p14:nvContentPartPr>
              <p14:xfrm>
                <a:off x="9334680" y="1703156"/>
                <a:ext cx="213480" cy="3924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F6FFBC1C-508F-4CA4-9EE7-59E41E7DA6F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330360" y="1698836"/>
                  <a:ext cx="2221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792C428F-8ACE-4330-A75C-F30F0746A40E}"/>
                    </a:ext>
                  </a:extLst>
                </p14:cNvPr>
                <p14:cNvContentPartPr/>
                <p14:nvPr/>
              </p14:nvContentPartPr>
              <p14:xfrm>
                <a:off x="9438360" y="1628996"/>
                <a:ext cx="40320" cy="26604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792C428F-8ACE-4330-A75C-F30F0746A40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434040" y="1624676"/>
                  <a:ext cx="48960" cy="27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A208CD19-988A-45F3-A0F0-1D4811B6D5A3}"/>
              </a:ext>
            </a:extLst>
          </p:cNvPr>
          <p:cNvGrpSpPr/>
          <p:nvPr/>
        </p:nvGrpSpPr>
        <p:grpSpPr>
          <a:xfrm>
            <a:off x="210120" y="2412716"/>
            <a:ext cx="462600" cy="417240"/>
            <a:chOff x="210120" y="2412716"/>
            <a:chExt cx="462600" cy="41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7A8B4B42-1091-44A6-BF11-1CFD2EC5CA32}"/>
                    </a:ext>
                  </a:extLst>
                </p14:cNvPr>
                <p14:cNvContentPartPr/>
                <p14:nvPr/>
              </p14:nvContentPartPr>
              <p14:xfrm>
                <a:off x="210120" y="2412716"/>
                <a:ext cx="262440" cy="4158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7A8B4B42-1091-44A6-BF11-1CFD2EC5CA3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05800" y="2408396"/>
                  <a:ext cx="27108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E5B40AF6-8E43-45CA-8991-1D8564339C8B}"/>
                    </a:ext>
                  </a:extLst>
                </p14:cNvPr>
                <p14:cNvContentPartPr/>
                <p14:nvPr/>
              </p14:nvContentPartPr>
              <p14:xfrm>
                <a:off x="571920" y="2714396"/>
                <a:ext cx="76680" cy="11556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E5B40AF6-8E43-45CA-8991-1D8564339C8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67600" y="2710076"/>
                  <a:ext cx="853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B6E79F05-E919-4EBE-9526-CC314E33F207}"/>
                    </a:ext>
                  </a:extLst>
                </p14:cNvPr>
                <p14:cNvContentPartPr/>
                <p14:nvPr/>
              </p14:nvContentPartPr>
              <p14:xfrm>
                <a:off x="658320" y="2612516"/>
                <a:ext cx="14400" cy="1440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B6E79F05-E919-4EBE-9526-CC314E33F20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4000" y="2608196"/>
                  <a:ext cx="2304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F5DFE707-8CE2-4AFA-AFFF-F0A91BF18417}"/>
              </a:ext>
            </a:extLst>
          </p:cNvPr>
          <p:cNvGrpSpPr/>
          <p:nvPr/>
        </p:nvGrpSpPr>
        <p:grpSpPr>
          <a:xfrm>
            <a:off x="994920" y="2293196"/>
            <a:ext cx="2822040" cy="572400"/>
            <a:chOff x="994920" y="2293196"/>
            <a:chExt cx="2822040" cy="57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60A2BDA4-287A-4C58-8A84-3090FF65C90E}"/>
                    </a:ext>
                  </a:extLst>
                </p14:cNvPr>
                <p14:cNvContentPartPr/>
                <p14:nvPr/>
              </p14:nvContentPartPr>
              <p14:xfrm>
                <a:off x="994920" y="2725556"/>
                <a:ext cx="207720" cy="13140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60A2BDA4-287A-4C58-8A84-3090FF65C90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90600" y="2721236"/>
                  <a:ext cx="2163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15FB822F-8BF9-47BB-BA5D-B77C9AFC853A}"/>
                    </a:ext>
                  </a:extLst>
                </p14:cNvPr>
                <p14:cNvContentPartPr/>
                <p14:nvPr/>
              </p14:nvContentPartPr>
              <p14:xfrm>
                <a:off x="1142880" y="2499476"/>
                <a:ext cx="266040" cy="36612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15FB822F-8BF9-47BB-BA5D-B77C9AFC853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38560" y="2495156"/>
                  <a:ext cx="27468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8BC08540-1019-4A04-96F7-CEE5DFD938E6}"/>
                    </a:ext>
                  </a:extLst>
                </p14:cNvPr>
                <p14:cNvContentPartPr/>
                <p14:nvPr/>
              </p14:nvContentPartPr>
              <p14:xfrm>
                <a:off x="1486680" y="2733476"/>
                <a:ext cx="66240" cy="9072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8BC08540-1019-4A04-96F7-CEE5DFD938E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482360" y="2729156"/>
                  <a:ext cx="748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16CC6B0D-986E-4D31-BBD6-C2F26609B0FD}"/>
                    </a:ext>
                  </a:extLst>
                </p14:cNvPr>
                <p14:cNvContentPartPr/>
                <p14:nvPr/>
              </p14:nvContentPartPr>
              <p14:xfrm>
                <a:off x="1481640" y="2583356"/>
                <a:ext cx="36360" cy="2160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16CC6B0D-986E-4D31-BBD6-C2F26609B0F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477320" y="2579036"/>
                  <a:ext cx="45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3CA610ED-4D8B-4CFE-8476-2D7BBAAF0551}"/>
                    </a:ext>
                  </a:extLst>
                </p14:cNvPr>
                <p14:cNvContentPartPr/>
                <p14:nvPr/>
              </p14:nvContentPartPr>
              <p14:xfrm>
                <a:off x="1728600" y="2657516"/>
                <a:ext cx="239040" cy="1699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3CA610ED-4D8B-4CFE-8476-2D7BBAAF055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724280" y="2653196"/>
                  <a:ext cx="247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586C0C73-AC58-4CC0-90F4-B1E8C0E121B2}"/>
                    </a:ext>
                  </a:extLst>
                </p14:cNvPr>
                <p14:cNvContentPartPr/>
                <p14:nvPr/>
              </p14:nvContentPartPr>
              <p14:xfrm>
                <a:off x="2052240" y="2622236"/>
                <a:ext cx="261720" cy="16596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586C0C73-AC58-4CC0-90F4-B1E8C0E121B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047920" y="2617916"/>
                  <a:ext cx="2703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4C77FA25-1312-4DFB-AE29-C00D12E937CE}"/>
                    </a:ext>
                  </a:extLst>
                </p14:cNvPr>
                <p14:cNvContentPartPr/>
                <p14:nvPr/>
              </p14:nvContentPartPr>
              <p14:xfrm>
                <a:off x="2280840" y="2293196"/>
                <a:ext cx="336960" cy="5266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4C77FA25-1312-4DFB-AE29-C00D12E937C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276520" y="2288876"/>
                  <a:ext cx="34560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12728045-ED43-4960-AF9C-7B853552A726}"/>
                    </a:ext>
                  </a:extLst>
                </p14:cNvPr>
                <p14:cNvContentPartPr/>
                <p14:nvPr/>
              </p14:nvContentPartPr>
              <p14:xfrm>
                <a:off x="2545080" y="2521076"/>
                <a:ext cx="29160" cy="2988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12728045-ED43-4960-AF9C-7B853552A72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540760" y="2516756"/>
                  <a:ext cx="378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E3DCB353-8949-4CED-9170-CC09B64F51BA}"/>
                    </a:ext>
                  </a:extLst>
                </p14:cNvPr>
                <p14:cNvContentPartPr/>
                <p14:nvPr/>
              </p14:nvContentPartPr>
              <p14:xfrm>
                <a:off x="2634360" y="2600636"/>
                <a:ext cx="430560" cy="16848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E3DCB353-8949-4CED-9170-CC09B64F51B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630040" y="2596316"/>
                  <a:ext cx="439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7B33EA8A-5782-424E-9916-03745F4BACE0}"/>
                    </a:ext>
                  </a:extLst>
                </p14:cNvPr>
                <p14:cNvContentPartPr/>
                <p14:nvPr/>
              </p14:nvContentPartPr>
              <p14:xfrm>
                <a:off x="3154200" y="2602436"/>
                <a:ext cx="367560" cy="17928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7B33EA8A-5782-424E-9916-03745F4BACE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149880" y="2598116"/>
                  <a:ext cx="3762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441B4E72-C17D-49B6-8DF4-D7DCD57F2808}"/>
                    </a:ext>
                  </a:extLst>
                </p14:cNvPr>
                <p14:cNvContentPartPr/>
                <p14:nvPr/>
              </p14:nvContentPartPr>
              <p14:xfrm>
                <a:off x="3596640" y="2588396"/>
                <a:ext cx="220320" cy="1839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441B4E72-C17D-49B6-8DF4-D7DCD57F280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592320" y="2584076"/>
                  <a:ext cx="228960" cy="19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F3D97796-FF47-4781-8E4E-9F303D6518F3}"/>
              </a:ext>
            </a:extLst>
          </p:cNvPr>
          <p:cNvGrpSpPr/>
          <p:nvPr/>
        </p:nvGrpSpPr>
        <p:grpSpPr>
          <a:xfrm>
            <a:off x="4194240" y="2195636"/>
            <a:ext cx="2989800" cy="981360"/>
            <a:chOff x="4194240" y="2195636"/>
            <a:chExt cx="2989800" cy="9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D61DEEAC-7B42-4E6E-8C68-E0955F4198DF}"/>
                    </a:ext>
                  </a:extLst>
                </p14:cNvPr>
                <p14:cNvContentPartPr/>
                <p14:nvPr/>
              </p14:nvContentPartPr>
              <p14:xfrm>
                <a:off x="4194240" y="2513156"/>
                <a:ext cx="299880" cy="2073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D61DEEAC-7B42-4E6E-8C68-E0955F4198D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189920" y="2508836"/>
                  <a:ext cx="3085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0A50BA31-A70C-4C0B-A5E5-FBE2583CDD56}"/>
                    </a:ext>
                  </a:extLst>
                </p14:cNvPr>
                <p14:cNvContentPartPr/>
                <p14:nvPr/>
              </p14:nvContentPartPr>
              <p14:xfrm>
                <a:off x="4490160" y="2590196"/>
                <a:ext cx="85320" cy="58680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0A50BA31-A70C-4C0B-A5E5-FBE2583CDD5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485840" y="2585876"/>
                  <a:ext cx="9396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732C7339-C8AC-4948-92D9-79723E5699A2}"/>
                    </a:ext>
                  </a:extLst>
                </p14:cNvPr>
                <p14:cNvContentPartPr/>
                <p14:nvPr/>
              </p14:nvContentPartPr>
              <p14:xfrm>
                <a:off x="4575120" y="2524676"/>
                <a:ext cx="799560" cy="1972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732C7339-C8AC-4948-92D9-79723E5699A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570800" y="2520356"/>
                  <a:ext cx="8082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623DE72C-6D27-4C7E-B920-1B4352860A93}"/>
                    </a:ext>
                  </a:extLst>
                </p14:cNvPr>
                <p14:cNvContentPartPr/>
                <p14:nvPr/>
              </p14:nvContentPartPr>
              <p14:xfrm>
                <a:off x="5381520" y="2232356"/>
                <a:ext cx="235440" cy="47160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623DE72C-6D27-4C7E-B920-1B4352860A9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377200" y="2228036"/>
                  <a:ext cx="24408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5C52EE46-C002-406D-A1A7-2DDDE4C36253}"/>
                    </a:ext>
                  </a:extLst>
                </p14:cNvPr>
                <p14:cNvContentPartPr/>
                <p14:nvPr/>
              </p14:nvContentPartPr>
              <p14:xfrm>
                <a:off x="5606160" y="2569316"/>
                <a:ext cx="244080" cy="1674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5C52EE46-C002-406D-A1A7-2DDDE4C3625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601840" y="2564996"/>
                  <a:ext cx="2527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EAD6CD40-B6CC-44C9-9A9D-56E7B56EA9BD}"/>
                    </a:ext>
                  </a:extLst>
                </p14:cNvPr>
                <p14:cNvContentPartPr/>
                <p14:nvPr/>
              </p14:nvContentPartPr>
              <p14:xfrm>
                <a:off x="6232920" y="2195636"/>
                <a:ext cx="184320" cy="4341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EAD6CD40-B6CC-44C9-9A9D-56E7B56EA9B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228600" y="2191316"/>
                  <a:ext cx="19296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571610C3-3F65-447C-917D-508B3CFD101A}"/>
                    </a:ext>
                  </a:extLst>
                </p14:cNvPr>
                <p14:cNvContentPartPr/>
                <p14:nvPr/>
              </p14:nvContentPartPr>
              <p14:xfrm>
                <a:off x="6091800" y="2385356"/>
                <a:ext cx="244080" cy="298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571610C3-3F65-447C-917D-508B3CFD101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087480" y="2381036"/>
                  <a:ext cx="2527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7883E4B7-F95F-4D97-AC56-494000CD5FE1}"/>
                    </a:ext>
                  </a:extLst>
                </p14:cNvPr>
                <p14:cNvContentPartPr/>
                <p14:nvPr/>
              </p14:nvContentPartPr>
              <p14:xfrm>
                <a:off x="6464400" y="2503796"/>
                <a:ext cx="70200" cy="6120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7883E4B7-F95F-4D97-AC56-494000CD5FE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460080" y="2499476"/>
                  <a:ext cx="788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00E84F38-9749-42E4-83D0-7771E65352EC}"/>
                    </a:ext>
                  </a:extLst>
                </p14:cNvPr>
                <p14:cNvContentPartPr/>
                <p14:nvPr/>
              </p14:nvContentPartPr>
              <p14:xfrm>
                <a:off x="6523800" y="2350076"/>
                <a:ext cx="42480" cy="3096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00E84F38-9749-42E4-83D0-7771E65352E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519480" y="2345756"/>
                  <a:ext cx="511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96DD2803-43E8-43F3-949D-F0E399456423}"/>
                    </a:ext>
                  </a:extLst>
                </p14:cNvPr>
                <p14:cNvContentPartPr/>
                <p14:nvPr/>
              </p14:nvContentPartPr>
              <p14:xfrm>
                <a:off x="6711360" y="2572916"/>
                <a:ext cx="43920" cy="39528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96DD2803-43E8-43F3-949D-F0E39945642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07040" y="2568596"/>
                  <a:ext cx="5256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4C49712E-6EA1-4A07-BF3A-28A458762D12}"/>
                    </a:ext>
                  </a:extLst>
                </p14:cNvPr>
                <p14:cNvContentPartPr/>
                <p14:nvPr/>
              </p14:nvContentPartPr>
              <p14:xfrm>
                <a:off x="6671040" y="2504516"/>
                <a:ext cx="247680" cy="16524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4C49712E-6EA1-4A07-BF3A-28A458762D1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66720" y="2500196"/>
                  <a:ext cx="2563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0B14BD11-9F8F-44A0-8D35-216262CE3A10}"/>
                    </a:ext>
                  </a:extLst>
                </p14:cNvPr>
                <p14:cNvContentPartPr/>
                <p14:nvPr/>
              </p14:nvContentPartPr>
              <p14:xfrm>
                <a:off x="6963720" y="2506316"/>
                <a:ext cx="220320" cy="1476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0B14BD11-9F8F-44A0-8D35-216262CE3A1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959400" y="2501996"/>
                  <a:ext cx="228960" cy="15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B2507B9E-9B84-4547-8B63-80076503DCF5}"/>
              </a:ext>
            </a:extLst>
          </p:cNvPr>
          <p:cNvGrpSpPr/>
          <p:nvPr/>
        </p:nvGrpSpPr>
        <p:grpSpPr>
          <a:xfrm>
            <a:off x="7494360" y="2048036"/>
            <a:ext cx="475560" cy="514080"/>
            <a:chOff x="7494360" y="2048036"/>
            <a:chExt cx="475560" cy="51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D61B1EF8-7B9E-4C75-BCBA-15641FD31656}"/>
                    </a:ext>
                  </a:extLst>
                </p14:cNvPr>
                <p14:cNvContentPartPr/>
                <p14:nvPr/>
              </p14:nvContentPartPr>
              <p14:xfrm>
                <a:off x="7494360" y="2402276"/>
                <a:ext cx="251280" cy="15984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D61B1EF8-7B9E-4C75-BCBA-15641FD3165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490040" y="2397956"/>
                  <a:ext cx="259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747CEB44-4CC8-4A3F-A1D8-F1B489D37DF9}"/>
                    </a:ext>
                  </a:extLst>
                </p14:cNvPr>
                <p14:cNvContentPartPr/>
                <p14:nvPr/>
              </p14:nvContentPartPr>
              <p14:xfrm>
                <a:off x="7754640" y="2048036"/>
                <a:ext cx="100080" cy="48456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747CEB44-4CC8-4A3F-A1D8-F1B489D37DF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750320" y="2043716"/>
                  <a:ext cx="10872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C26E459A-C633-4566-987E-D1E5B7D6F9A1}"/>
                    </a:ext>
                  </a:extLst>
                </p14:cNvPr>
                <p14:cNvContentPartPr/>
                <p14:nvPr/>
              </p14:nvContentPartPr>
              <p14:xfrm>
                <a:off x="7884960" y="2312996"/>
                <a:ext cx="84960" cy="2192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C26E459A-C633-4566-987E-D1E5B7D6F9A1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880640" y="2308676"/>
                  <a:ext cx="9360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uppo 160">
            <a:extLst>
              <a:ext uri="{FF2B5EF4-FFF2-40B4-BE49-F238E27FC236}">
                <a16:creationId xmlns:a16="http://schemas.microsoft.com/office/drawing/2014/main" id="{4AD5C2B4-3414-4B8D-9538-C0EEE47DF433}"/>
              </a:ext>
            </a:extLst>
          </p:cNvPr>
          <p:cNvGrpSpPr/>
          <p:nvPr/>
        </p:nvGrpSpPr>
        <p:grpSpPr>
          <a:xfrm>
            <a:off x="8353320" y="2327756"/>
            <a:ext cx="2961360" cy="670320"/>
            <a:chOff x="8353320" y="2327756"/>
            <a:chExt cx="2961360" cy="67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688CA60D-1511-48CF-8ACF-DBCCE4AD1311}"/>
                    </a:ext>
                  </a:extLst>
                </p14:cNvPr>
                <p14:cNvContentPartPr/>
                <p14:nvPr/>
              </p14:nvContentPartPr>
              <p14:xfrm>
                <a:off x="8353320" y="2400836"/>
                <a:ext cx="254520" cy="17784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688CA60D-1511-48CF-8ACF-DBCCE4AD131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349000" y="2396516"/>
                  <a:ext cx="2631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B3075063-2511-4700-882E-19C026B1AA7E}"/>
                    </a:ext>
                  </a:extLst>
                </p14:cNvPr>
                <p14:cNvContentPartPr/>
                <p14:nvPr/>
              </p14:nvContentPartPr>
              <p14:xfrm>
                <a:off x="8647440" y="2402996"/>
                <a:ext cx="57960" cy="59508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B3075063-2511-4700-882E-19C026B1AA7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643120" y="2398676"/>
                  <a:ext cx="6660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2AC32767-21ED-4FF2-B2C5-7DDF9641FFC7}"/>
                    </a:ext>
                  </a:extLst>
                </p14:cNvPr>
                <p14:cNvContentPartPr/>
                <p14:nvPr/>
              </p14:nvContentPartPr>
              <p14:xfrm>
                <a:off x="8604240" y="2404436"/>
                <a:ext cx="272520" cy="17748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2AC32767-21ED-4FF2-B2C5-7DDF9641FFC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599920" y="2400116"/>
                  <a:ext cx="2811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88A0A1FF-D819-4A93-A483-9B64DAD9A51D}"/>
                    </a:ext>
                  </a:extLst>
                </p14:cNvPr>
                <p14:cNvContentPartPr/>
                <p14:nvPr/>
              </p14:nvContentPartPr>
              <p14:xfrm>
                <a:off x="8905920" y="2352236"/>
                <a:ext cx="831600" cy="2538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88A0A1FF-D819-4A93-A483-9B64DAD9A51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901600" y="2347916"/>
                  <a:ext cx="8402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D5933A23-78C2-4246-88B7-D007FF993521}"/>
                    </a:ext>
                  </a:extLst>
                </p14:cNvPr>
                <p14:cNvContentPartPr/>
                <p14:nvPr/>
              </p14:nvContentPartPr>
              <p14:xfrm>
                <a:off x="9771360" y="2327756"/>
                <a:ext cx="274320" cy="21600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D5933A23-78C2-4246-88B7-D007FF99352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767040" y="2323436"/>
                  <a:ext cx="282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6823EC39-4777-40C6-9E27-BB5C934277C4}"/>
                    </a:ext>
                  </a:extLst>
                </p14:cNvPr>
                <p14:cNvContentPartPr/>
                <p14:nvPr/>
              </p14:nvContentPartPr>
              <p14:xfrm>
                <a:off x="9861360" y="2444036"/>
                <a:ext cx="155880" cy="1476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6823EC39-4777-40C6-9E27-BB5C934277C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857040" y="2439716"/>
                  <a:ext cx="164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29A8E63A-76D6-465E-BC68-06DB2F1ED142}"/>
                    </a:ext>
                  </a:extLst>
                </p14:cNvPr>
                <p14:cNvContentPartPr/>
                <p14:nvPr/>
              </p14:nvContentPartPr>
              <p14:xfrm>
                <a:off x="10111560" y="2478236"/>
                <a:ext cx="73440" cy="694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29A8E63A-76D6-465E-BC68-06DB2F1ED14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107240" y="2473916"/>
                  <a:ext cx="820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C0913F61-5652-49A7-8512-8806CDC3FA0D}"/>
                    </a:ext>
                  </a:extLst>
                </p14:cNvPr>
                <p14:cNvContentPartPr/>
                <p14:nvPr/>
              </p14:nvContentPartPr>
              <p14:xfrm>
                <a:off x="10192920" y="2355836"/>
                <a:ext cx="25920" cy="75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C0913F61-5652-49A7-8512-8806CDC3FA0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188600" y="2351516"/>
                  <a:ext cx="3456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45B83CFE-C3A2-49AB-AD0F-499DAFFF535E}"/>
                    </a:ext>
                  </a:extLst>
                </p14:cNvPr>
                <p14:cNvContentPartPr/>
                <p14:nvPr/>
              </p14:nvContentPartPr>
              <p14:xfrm>
                <a:off x="10291920" y="2422796"/>
                <a:ext cx="270000" cy="16560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45B83CFE-C3A2-49AB-AD0F-499DAFFF535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287600" y="2418476"/>
                  <a:ext cx="2786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4BFEE5A0-60DA-4EF4-A066-CB0AC61A394A}"/>
                    </a:ext>
                  </a:extLst>
                </p14:cNvPr>
                <p14:cNvContentPartPr/>
                <p14:nvPr/>
              </p14:nvContentPartPr>
              <p14:xfrm>
                <a:off x="10590720" y="2409476"/>
                <a:ext cx="245520" cy="18072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4BFEE5A0-60DA-4EF4-A066-CB0AC61A394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586400" y="2405156"/>
                  <a:ext cx="254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6C60E9E5-ACBD-4852-817E-C39F7AA27BB2}"/>
                    </a:ext>
                  </a:extLst>
                </p14:cNvPr>
                <p14:cNvContentPartPr/>
                <p14:nvPr/>
              </p14:nvContentPartPr>
              <p14:xfrm>
                <a:off x="10957560" y="2422796"/>
                <a:ext cx="357120" cy="24264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6C60E9E5-ACBD-4852-817E-C39F7AA27BB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953240" y="2418476"/>
                  <a:ext cx="36576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uppo 186">
            <a:extLst>
              <a:ext uri="{FF2B5EF4-FFF2-40B4-BE49-F238E27FC236}">
                <a16:creationId xmlns:a16="http://schemas.microsoft.com/office/drawing/2014/main" id="{27A9451C-CA58-452E-AB86-7F787F569ACC}"/>
              </a:ext>
            </a:extLst>
          </p:cNvPr>
          <p:cNvGrpSpPr/>
          <p:nvPr/>
        </p:nvGrpSpPr>
        <p:grpSpPr>
          <a:xfrm>
            <a:off x="180960" y="3022196"/>
            <a:ext cx="2962080" cy="752040"/>
            <a:chOff x="180960" y="3022196"/>
            <a:chExt cx="2962080" cy="75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36F40EF3-86CB-4C5C-B9A1-C48A6FED2941}"/>
                    </a:ext>
                  </a:extLst>
                </p14:cNvPr>
                <p14:cNvContentPartPr/>
                <p14:nvPr/>
              </p14:nvContentPartPr>
              <p14:xfrm>
                <a:off x="204720" y="3291476"/>
                <a:ext cx="112320" cy="48276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36F40EF3-86CB-4C5C-B9A1-C48A6FED294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00400" y="3287156"/>
                  <a:ext cx="12096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90CF5199-891B-4043-A5FB-2D916A88658A}"/>
                    </a:ext>
                  </a:extLst>
                </p14:cNvPr>
                <p14:cNvContentPartPr/>
                <p14:nvPr/>
              </p14:nvContentPartPr>
              <p14:xfrm>
                <a:off x="180960" y="3313436"/>
                <a:ext cx="313560" cy="15804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90CF5199-891B-4043-A5FB-2D916A88658A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76640" y="3309116"/>
                  <a:ext cx="3222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D3A64523-8D68-475C-8E0A-876082EB1FC8}"/>
                    </a:ext>
                  </a:extLst>
                </p14:cNvPr>
                <p14:cNvContentPartPr/>
                <p14:nvPr/>
              </p14:nvContentPartPr>
              <p14:xfrm>
                <a:off x="628800" y="3260876"/>
                <a:ext cx="208440" cy="14292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D3A64523-8D68-475C-8E0A-876082EB1FC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24480" y="3256556"/>
                  <a:ext cx="2170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1A89AE9C-D428-4678-838F-7F53FE6C6B15}"/>
                    </a:ext>
                  </a:extLst>
                </p14:cNvPr>
                <p14:cNvContentPartPr/>
                <p14:nvPr/>
              </p14:nvContentPartPr>
              <p14:xfrm>
                <a:off x="958560" y="3022196"/>
                <a:ext cx="169200" cy="35316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1A89AE9C-D428-4678-838F-7F53FE6C6B1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54240" y="3017876"/>
                  <a:ext cx="1778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B155F8D1-D8C5-4857-A5CF-686A145DABE2}"/>
                    </a:ext>
                  </a:extLst>
                </p14:cNvPr>
                <p14:cNvContentPartPr/>
                <p14:nvPr/>
              </p14:nvContentPartPr>
              <p14:xfrm>
                <a:off x="879360" y="3152876"/>
                <a:ext cx="174240" cy="331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B155F8D1-D8C5-4857-A5CF-686A145DABE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75040" y="3148556"/>
                  <a:ext cx="182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88D82E42-2945-407E-8C8E-5E1F4F076AFF}"/>
                    </a:ext>
                  </a:extLst>
                </p14:cNvPr>
                <p14:cNvContentPartPr/>
                <p14:nvPr/>
              </p14:nvContentPartPr>
              <p14:xfrm>
                <a:off x="1217400" y="3197876"/>
                <a:ext cx="149400" cy="17928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88D82E42-2945-407E-8C8E-5E1F4F076AF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213080" y="3193556"/>
                  <a:ext cx="1580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FB0B8EBD-FC0F-4016-BBF0-A493467953E4}"/>
                    </a:ext>
                  </a:extLst>
                </p14:cNvPr>
                <p14:cNvContentPartPr/>
                <p14:nvPr/>
              </p14:nvContentPartPr>
              <p14:xfrm>
                <a:off x="1425840" y="3232436"/>
                <a:ext cx="218520" cy="1828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FB0B8EBD-FC0F-4016-BBF0-A493467953E4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421520" y="3228116"/>
                  <a:ext cx="2271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71E8988E-D036-498C-97C2-9831CB53E62E}"/>
                    </a:ext>
                  </a:extLst>
                </p14:cNvPr>
                <p14:cNvContentPartPr/>
                <p14:nvPr/>
              </p14:nvContentPartPr>
              <p14:xfrm>
                <a:off x="1744800" y="3236756"/>
                <a:ext cx="525960" cy="16524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71E8988E-D036-498C-97C2-9831CB53E62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740480" y="3232436"/>
                  <a:ext cx="5346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CBF41906-2557-4937-B63A-53DF0C3599F7}"/>
                    </a:ext>
                  </a:extLst>
                </p14:cNvPr>
                <p14:cNvContentPartPr/>
                <p14:nvPr/>
              </p14:nvContentPartPr>
              <p14:xfrm>
                <a:off x="2358960" y="3231716"/>
                <a:ext cx="523080" cy="16560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CBF41906-2557-4937-B63A-53DF0C3599F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354640" y="3227396"/>
                  <a:ext cx="5317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64477F93-E2F6-4178-BE69-1CF167A706E5}"/>
                    </a:ext>
                  </a:extLst>
                </p14:cNvPr>
                <p14:cNvContentPartPr/>
                <p14:nvPr/>
              </p14:nvContentPartPr>
              <p14:xfrm>
                <a:off x="2888160" y="3163676"/>
                <a:ext cx="254880" cy="18144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64477F93-E2F6-4178-BE69-1CF167A706E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883840" y="3159356"/>
                  <a:ext cx="26352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uppo 185">
            <a:extLst>
              <a:ext uri="{FF2B5EF4-FFF2-40B4-BE49-F238E27FC236}">
                <a16:creationId xmlns:a16="http://schemas.microsoft.com/office/drawing/2014/main" id="{21476068-395A-45C8-BEF2-3CC32957EFA9}"/>
              </a:ext>
            </a:extLst>
          </p:cNvPr>
          <p:cNvGrpSpPr/>
          <p:nvPr/>
        </p:nvGrpSpPr>
        <p:grpSpPr>
          <a:xfrm>
            <a:off x="3567840" y="2939756"/>
            <a:ext cx="3100320" cy="525240"/>
            <a:chOff x="3567840" y="2939756"/>
            <a:chExt cx="3100320" cy="5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DC4B6E1A-8A81-4054-B2D3-008ED8FA2603}"/>
                    </a:ext>
                  </a:extLst>
                </p14:cNvPr>
                <p14:cNvContentPartPr/>
                <p14:nvPr/>
              </p14:nvContentPartPr>
              <p14:xfrm>
                <a:off x="3567840" y="3264116"/>
                <a:ext cx="96480" cy="8172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DC4B6E1A-8A81-4054-B2D3-008ED8FA2603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563520" y="3259796"/>
                  <a:ext cx="1051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B4A9B017-11AF-4EA8-B71D-D207F6B1F6E5}"/>
                    </a:ext>
                  </a:extLst>
                </p14:cNvPr>
                <p14:cNvContentPartPr/>
                <p14:nvPr/>
              </p14:nvContentPartPr>
              <p14:xfrm>
                <a:off x="3591600" y="3106076"/>
                <a:ext cx="25200" cy="3168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B4A9B017-11AF-4EA8-B71D-D207F6B1F6E5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587280" y="3101756"/>
                  <a:ext cx="33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80BE21EF-A608-4B99-820E-8B56DABDEB4B}"/>
                    </a:ext>
                  </a:extLst>
                </p14:cNvPr>
                <p14:cNvContentPartPr/>
                <p14:nvPr/>
              </p14:nvContentPartPr>
              <p14:xfrm>
                <a:off x="3794640" y="3226676"/>
                <a:ext cx="238320" cy="1461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80BE21EF-A608-4B99-820E-8B56DABDEB4B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790320" y="3222356"/>
                  <a:ext cx="2469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C0E7E8E9-A601-410A-A40E-1426D855DE40}"/>
                    </a:ext>
                  </a:extLst>
                </p14:cNvPr>
                <p14:cNvContentPartPr/>
                <p14:nvPr/>
              </p14:nvContentPartPr>
              <p14:xfrm>
                <a:off x="4097760" y="2966756"/>
                <a:ext cx="165960" cy="4723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C0E7E8E9-A601-410A-A40E-1426D855DE4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093440" y="2962436"/>
                  <a:ext cx="17460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E5A02016-56CB-4F27-B69B-16E70AF657EB}"/>
                    </a:ext>
                  </a:extLst>
                </p14:cNvPr>
                <p14:cNvContentPartPr/>
                <p14:nvPr/>
              </p14:nvContentPartPr>
              <p14:xfrm>
                <a:off x="3994080" y="3157196"/>
                <a:ext cx="293400" cy="1584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E5A02016-56CB-4F27-B69B-16E70AF657E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989760" y="3152876"/>
                  <a:ext cx="302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F2E5C13A-076A-4643-9E62-E9149002A021}"/>
                    </a:ext>
                  </a:extLst>
                </p14:cNvPr>
                <p14:cNvContentPartPr/>
                <p14:nvPr/>
              </p14:nvContentPartPr>
              <p14:xfrm>
                <a:off x="4322760" y="3274196"/>
                <a:ext cx="267840" cy="1908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F2E5C13A-076A-4643-9E62-E9149002A021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318440" y="3269876"/>
                  <a:ext cx="2764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7108494A-A579-40DC-9835-2124DE655E0B}"/>
                    </a:ext>
                  </a:extLst>
                </p14:cNvPr>
                <p14:cNvContentPartPr/>
                <p14:nvPr/>
              </p14:nvContentPartPr>
              <p14:xfrm>
                <a:off x="4644240" y="3268076"/>
                <a:ext cx="275760" cy="19224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7108494A-A579-40DC-9835-2124DE655E0B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639920" y="3263756"/>
                  <a:ext cx="284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B1F2DE41-518B-4496-9B68-D7B6CBB9E7C7}"/>
                    </a:ext>
                  </a:extLst>
                </p14:cNvPr>
                <p14:cNvContentPartPr/>
                <p14:nvPr/>
              </p14:nvContentPartPr>
              <p14:xfrm>
                <a:off x="5078040" y="3201116"/>
                <a:ext cx="224280" cy="1828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B1F2DE41-518B-4496-9B68-D7B6CBB9E7C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073720" y="3196796"/>
                  <a:ext cx="2329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F2908D6A-4FA3-439D-9B91-1888F4C7C7FC}"/>
                    </a:ext>
                  </a:extLst>
                </p14:cNvPr>
                <p14:cNvContentPartPr/>
                <p14:nvPr/>
              </p14:nvContentPartPr>
              <p14:xfrm>
                <a:off x="5281440" y="2939756"/>
                <a:ext cx="462600" cy="43776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F2908D6A-4FA3-439D-9B91-1888F4C7C7FC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277120" y="2935436"/>
                  <a:ext cx="47124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6D11CDC0-83AE-4219-BBD8-78EEAF2397EF}"/>
                    </a:ext>
                  </a:extLst>
                </p14:cNvPr>
                <p14:cNvContentPartPr/>
                <p14:nvPr/>
              </p14:nvContentPartPr>
              <p14:xfrm>
                <a:off x="5778960" y="3180236"/>
                <a:ext cx="307800" cy="18072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6D11CDC0-83AE-4219-BBD8-78EEAF2397E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774640" y="3175916"/>
                  <a:ext cx="316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EDA749E8-DE1A-46C8-89E6-9A2BE7D4E8BE}"/>
                    </a:ext>
                  </a:extLst>
                </p14:cNvPr>
                <p14:cNvContentPartPr/>
                <p14:nvPr/>
              </p14:nvContentPartPr>
              <p14:xfrm>
                <a:off x="6105120" y="3201116"/>
                <a:ext cx="295560" cy="15984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EDA749E8-DE1A-46C8-89E6-9A2BE7D4E8BE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100800" y="3196796"/>
                  <a:ext cx="3042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C6991507-BBB5-4885-B63D-F540731DCE29}"/>
                    </a:ext>
                  </a:extLst>
                </p14:cNvPr>
                <p14:cNvContentPartPr/>
                <p14:nvPr/>
              </p14:nvContentPartPr>
              <p14:xfrm>
                <a:off x="6458280" y="3179516"/>
                <a:ext cx="209880" cy="24012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C6991507-BBB5-4885-B63D-F540731DCE2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453960" y="3175196"/>
                  <a:ext cx="218520" cy="24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uppo 207">
            <a:extLst>
              <a:ext uri="{FF2B5EF4-FFF2-40B4-BE49-F238E27FC236}">
                <a16:creationId xmlns:a16="http://schemas.microsoft.com/office/drawing/2014/main" id="{40E0F492-D8E6-4FB6-9818-FA4E40D3EA85}"/>
              </a:ext>
            </a:extLst>
          </p:cNvPr>
          <p:cNvGrpSpPr/>
          <p:nvPr/>
        </p:nvGrpSpPr>
        <p:grpSpPr>
          <a:xfrm>
            <a:off x="7065240" y="2878556"/>
            <a:ext cx="894240" cy="471600"/>
            <a:chOff x="7065240" y="2878556"/>
            <a:chExt cx="894240" cy="47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1A2D5594-CB1A-4BBC-A3B3-82E217D6A1ED}"/>
                    </a:ext>
                  </a:extLst>
                </p14:cNvPr>
                <p14:cNvContentPartPr/>
                <p14:nvPr/>
              </p14:nvContentPartPr>
              <p14:xfrm>
                <a:off x="7244520" y="2878556"/>
                <a:ext cx="141840" cy="4572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1A2D5594-CB1A-4BBC-A3B3-82E217D6A1E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240200" y="2874236"/>
                  <a:ext cx="1504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81195A54-F69B-488A-A47C-2896B8AB3F27}"/>
                    </a:ext>
                  </a:extLst>
                </p14:cNvPr>
                <p14:cNvContentPartPr/>
                <p14:nvPr/>
              </p14:nvContentPartPr>
              <p14:xfrm>
                <a:off x="7065240" y="3023636"/>
                <a:ext cx="307080" cy="4032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81195A54-F69B-488A-A47C-2896B8AB3F27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060920" y="3019316"/>
                  <a:ext cx="3157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1A621A7A-1C2D-4E79-BB33-A233756F6304}"/>
                    </a:ext>
                  </a:extLst>
                </p14:cNvPr>
                <p14:cNvContentPartPr/>
                <p14:nvPr/>
              </p14:nvContentPartPr>
              <p14:xfrm>
                <a:off x="7509480" y="3087356"/>
                <a:ext cx="132120" cy="25632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1A621A7A-1C2D-4E79-BB33-A233756F630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505160" y="3083036"/>
                  <a:ext cx="1407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A58F9F76-F63F-4FC4-905D-43A72F83C769}"/>
                    </a:ext>
                  </a:extLst>
                </p14:cNvPr>
                <p14:cNvContentPartPr/>
                <p14:nvPr/>
              </p14:nvContentPartPr>
              <p14:xfrm>
                <a:off x="7711800" y="3167996"/>
                <a:ext cx="247680" cy="1821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A58F9F76-F63F-4FC4-905D-43A72F83C76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707480" y="3163676"/>
                  <a:ext cx="256320" cy="19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92" name="Input penna 191">
                <a:extLst>
                  <a:ext uri="{FF2B5EF4-FFF2-40B4-BE49-F238E27FC236}">
                    <a16:creationId xmlns:a16="http://schemas.microsoft.com/office/drawing/2014/main" id="{D2C1E015-C0CB-4789-846E-39315F74A564}"/>
                  </a:ext>
                </a:extLst>
              </p14:cNvPr>
              <p14:cNvContentPartPr/>
              <p14:nvPr/>
            </p14:nvContentPartPr>
            <p14:xfrm>
              <a:off x="8396520" y="3198236"/>
              <a:ext cx="97200" cy="111600"/>
            </p14:xfrm>
          </p:contentPart>
        </mc:Choice>
        <mc:Fallback xmlns="">
          <p:pic>
            <p:nvPicPr>
              <p:cNvPr id="192" name="Input penna 191">
                <a:extLst>
                  <a:ext uri="{FF2B5EF4-FFF2-40B4-BE49-F238E27FC236}">
                    <a16:creationId xmlns:a16="http://schemas.microsoft.com/office/drawing/2014/main" id="{D2C1E015-C0CB-4789-846E-39315F74A564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8392200" y="3193916"/>
                <a:ext cx="10584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93" name="Input penna 192">
                <a:extLst>
                  <a:ext uri="{FF2B5EF4-FFF2-40B4-BE49-F238E27FC236}">
                    <a16:creationId xmlns:a16="http://schemas.microsoft.com/office/drawing/2014/main" id="{11C93D73-0745-4C98-9FB9-5185E9C9704A}"/>
                  </a:ext>
                </a:extLst>
              </p14:cNvPr>
              <p14:cNvContentPartPr/>
              <p14:nvPr/>
            </p14:nvContentPartPr>
            <p14:xfrm>
              <a:off x="8396520" y="3061436"/>
              <a:ext cx="78480" cy="27360"/>
            </p14:xfrm>
          </p:contentPart>
        </mc:Choice>
        <mc:Fallback xmlns="">
          <p:pic>
            <p:nvPicPr>
              <p:cNvPr id="193" name="Input penna 192">
                <a:extLst>
                  <a:ext uri="{FF2B5EF4-FFF2-40B4-BE49-F238E27FC236}">
                    <a16:creationId xmlns:a16="http://schemas.microsoft.com/office/drawing/2014/main" id="{11C93D73-0745-4C98-9FB9-5185E9C9704A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8392200" y="3057116"/>
                <a:ext cx="8712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uppo 206">
            <a:extLst>
              <a:ext uri="{FF2B5EF4-FFF2-40B4-BE49-F238E27FC236}">
                <a16:creationId xmlns:a16="http://schemas.microsoft.com/office/drawing/2014/main" id="{E692EC5C-201B-4E8D-AF16-FF8B78608CF4}"/>
              </a:ext>
            </a:extLst>
          </p:cNvPr>
          <p:cNvGrpSpPr/>
          <p:nvPr/>
        </p:nvGrpSpPr>
        <p:grpSpPr>
          <a:xfrm>
            <a:off x="8914920" y="2728436"/>
            <a:ext cx="727920" cy="906480"/>
            <a:chOff x="8914920" y="2728436"/>
            <a:chExt cx="727920" cy="90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C2206389-628C-41F1-95BC-97CA8CC4BEFA}"/>
                    </a:ext>
                  </a:extLst>
                </p14:cNvPr>
                <p14:cNvContentPartPr/>
                <p14:nvPr/>
              </p14:nvContentPartPr>
              <p14:xfrm>
                <a:off x="9019680" y="3178436"/>
                <a:ext cx="20160" cy="4564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C2206389-628C-41F1-95BC-97CA8CC4BEF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015360" y="3174116"/>
                  <a:ext cx="2880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42C7EF37-8D02-4300-B691-0B2971512507}"/>
                    </a:ext>
                  </a:extLst>
                </p14:cNvPr>
                <p14:cNvContentPartPr/>
                <p14:nvPr/>
              </p14:nvContentPartPr>
              <p14:xfrm>
                <a:off x="8914920" y="3166556"/>
                <a:ext cx="278640" cy="15768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42C7EF37-8D02-4300-B691-0B2971512507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910600" y="3162236"/>
                  <a:ext cx="287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5917DECA-F0FE-49B8-B8FE-488A13D2F06F}"/>
                    </a:ext>
                  </a:extLst>
                </p14:cNvPr>
                <p14:cNvContentPartPr/>
                <p14:nvPr/>
              </p14:nvContentPartPr>
              <p14:xfrm>
                <a:off x="9372480" y="2728436"/>
                <a:ext cx="130320" cy="57780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5917DECA-F0FE-49B8-B8FE-488A13D2F06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368160" y="2724116"/>
                  <a:ext cx="138960" cy="58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7629D8D6-612A-4DF9-B1BF-ED61D08EB3B6}"/>
                    </a:ext>
                  </a:extLst>
                </p14:cNvPr>
                <p14:cNvContentPartPr/>
                <p14:nvPr/>
              </p14:nvContentPartPr>
              <p14:xfrm>
                <a:off x="9234600" y="3053156"/>
                <a:ext cx="240480" cy="2664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7629D8D6-612A-4DF9-B1BF-ED61D08EB3B6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230280" y="3048836"/>
                  <a:ext cx="249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194281D9-ABDB-42EE-8150-807DB4015AF6}"/>
                    </a:ext>
                  </a:extLst>
                </p14:cNvPr>
                <p14:cNvContentPartPr/>
                <p14:nvPr/>
              </p14:nvContentPartPr>
              <p14:xfrm>
                <a:off x="9568320" y="3115076"/>
                <a:ext cx="74520" cy="19512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194281D9-ABDB-42EE-8150-807DB4015AF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564000" y="3110756"/>
                  <a:ext cx="83160" cy="20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uppo 205">
            <a:extLst>
              <a:ext uri="{FF2B5EF4-FFF2-40B4-BE49-F238E27FC236}">
                <a16:creationId xmlns:a16="http://schemas.microsoft.com/office/drawing/2014/main" id="{7683452A-4E00-4BB9-9AC1-4D4BCF0AEA01}"/>
              </a:ext>
            </a:extLst>
          </p:cNvPr>
          <p:cNvGrpSpPr/>
          <p:nvPr/>
        </p:nvGrpSpPr>
        <p:grpSpPr>
          <a:xfrm>
            <a:off x="10090680" y="2861276"/>
            <a:ext cx="501840" cy="486000"/>
            <a:chOff x="10090680" y="2861276"/>
            <a:chExt cx="501840" cy="48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FC652517-5B0A-47AD-9498-A0F2289B1B35}"/>
                    </a:ext>
                  </a:extLst>
                </p14:cNvPr>
                <p14:cNvContentPartPr/>
                <p14:nvPr/>
              </p14:nvContentPartPr>
              <p14:xfrm>
                <a:off x="10090680" y="3122996"/>
                <a:ext cx="240480" cy="17064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FC652517-5B0A-47AD-9498-A0F2289B1B3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086360" y="3118676"/>
                  <a:ext cx="2491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8CCB8837-4733-4612-B8AA-D0C41932EB3A}"/>
                    </a:ext>
                  </a:extLst>
                </p14:cNvPr>
                <p14:cNvContentPartPr/>
                <p14:nvPr/>
              </p14:nvContentPartPr>
              <p14:xfrm>
                <a:off x="10374000" y="2861276"/>
                <a:ext cx="104040" cy="48600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8CCB8837-4733-4612-B8AA-D0C41932EB3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369680" y="2856956"/>
                  <a:ext cx="11268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B65C6F55-904C-4F6B-8BA6-100D1BABBED3}"/>
                    </a:ext>
                  </a:extLst>
                </p14:cNvPr>
                <p14:cNvContentPartPr/>
                <p14:nvPr/>
              </p14:nvContentPartPr>
              <p14:xfrm>
                <a:off x="10491000" y="3192476"/>
                <a:ext cx="101520" cy="15156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B65C6F55-904C-4F6B-8BA6-100D1BABBED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0486680" y="3188156"/>
                  <a:ext cx="110160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uppo 210">
            <a:extLst>
              <a:ext uri="{FF2B5EF4-FFF2-40B4-BE49-F238E27FC236}">
                <a16:creationId xmlns:a16="http://schemas.microsoft.com/office/drawing/2014/main" id="{1F3FDFF1-4BA6-4AAF-AD7B-B9FB001F4502}"/>
              </a:ext>
            </a:extLst>
          </p:cNvPr>
          <p:cNvGrpSpPr/>
          <p:nvPr/>
        </p:nvGrpSpPr>
        <p:grpSpPr>
          <a:xfrm>
            <a:off x="10862880" y="2833556"/>
            <a:ext cx="732240" cy="597600"/>
            <a:chOff x="10862880" y="2833556"/>
            <a:chExt cx="732240" cy="59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53FD0CE8-0EBF-4D19-86D4-3F0C55D6CCC6}"/>
                    </a:ext>
                  </a:extLst>
                </p14:cNvPr>
                <p14:cNvContentPartPr/>
                <p14:nvPr/>
              </p14:nvContentPartPr>
              <p14:xfrm>
                <a:off x="10960080" y="2972156"/>
                <a:ext cx="21960" cy="38124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53FD0CE8-0EBF-4D19-86D4-3F0C55D6CCC6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0955760" y="2967836"/>
                  <a:ext cx="306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986C36C0-5F7E-49BC-8055-9825F25E2C97}"/>
                    </a:ext>
                  </a:extLst>
                </p14:cNvPr>
                <p14:cNvContentPartPr/>
                <p14:nvPr/>
              </p14:nvContentPartPr>
              <p14:xfrm>
                <a:off x="10984920" y="2990876"/>
                <a:ext cx="36360" cy="3999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986C36C0-5F7E-49BC-8055-9825F25E2C97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0980600" y="2986556"/>
                  <a:ext cx="450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337AD316-9AB9-4E66-9F7E-91D640183CAD}"/>
                    </a:ext>
                  </a:extLst>
                </p14:cNvPr>
                <p14:cNvContentPartPr/>
                <p14:nvPr/>
              </p14:nvContentPartPr>
              <p14:xfrm>
                <a:off x="10862880" y="2907356"/>
                <a:ext cx="468360" cy="46440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337AD316-9AB9-4E66-9F7E-91D640183CAD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0858560" y="2903036"/>
                  <a:ext cx="47700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224898D1-2BEA-4310-946C-920449DA22B4}"/>
                    </a:ext>
                  </a:extLst>
                </p14:cNvPr>
                <p14:cNvContentPartPr/>
                <p14:nvPr/>
              </p14:nvContentPartPr>
              <p14:xfrm>
                <a:off x="11317200" y="2833556"/>
                <a:ext cx="155880" cy="17316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224898D1-2BEA-4310-946C-920449DA22B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1312880" y="2829236"/>
                  <a:ext cx="164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BE8CFC15-5414-4886-8257-AB2A457D1797}"/>
                    </a:ext>
                  </a:extLst>
                </p14:cNvPr>
                <p14:cNvContentPartPr/>
                <p14:nvPr/>
              </p14:nvContentPartPr>
              <p14:xfrm>
                <a:off x="11523840" y="3385436"/>
                <a:ext cx="71280" cy="4572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BE8CFC15-5414-4886-8257-AB2A457D1797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1519520" y="3381116"/>
                  <a:ext cx="7992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Gruppo 235">
            <a:extLst>
              <a:ext uri="{FF2B5EF4-FFF2-40B4-BE49-F238E27FC236}">
                <a16:creationId xmlns:a16="http://schemas.microsoft.com/office/drawing/2014/main" id="{C1331233-39E8-45F4-AA60-0002FA59E597}"/>
              </a:ext>
            </a:extLst>
          </p:cNvPr>
          <p:cNvGrpSpPr/>
          <p:nvPr/>
        </p:nvGrpSpPr>
        <p:grpSpPr>
          <a:xfrm>
            <a:off x="257280" y="3731396"/>
            <a:ext cx="1581840" cy="555480"/>
            <a:chOff x="257280" y="3731396"/>
            <a:chExt cx="1581840" cy="55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38DEAD9F-4F33-43B3-AF9B-D3B458F3E5F5}"/>
                    </a:ext>
                  </a:extLst>
                </p14:cNvPr>
                <p14:cNvContentPartPr/>
                <p14:nvPr/>
              </p14:nvContentPartPr>
              <p14:xfrm>
                <a:off x="257280" y="3731396"/>
                <a:ext cx="552600" cy="53028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38DEAD9F-4F33-43B3-AF9B-D3B458F3E5F5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52960" y="3727076"/>
                  <a:ext cx="561240" cy="53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A7164A36-756B-422A-A976-48E9DCE2FA01}"/>
                    </a:ext>
                  </a:extLst>
                </p14:cNvPr>
                <p14:cNvContentPartPr/>
                <p14:nvPr/>
              </p14:nvContentPartPr>
              <p14:xfrm>
                <a:off x="804480" y="4096796"/>
                <a:ext cx="98280" cy="19008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A7164A36-756B-422A-A976-48E9DCE2FA0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00160" y="4092476"/>
                  <a:ext cx="1069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9313E7E2-85D4-4FFD-ADA7-CACEAF619962}"/>
                    </a:ext>
                  </a:extLst>
                </p14:cNvPr>
                <p14:cNvContentPartPr/>
                <p14:nvPr/>
              </p14:nvContentPartPr>
              <p14:xfrm>
                <a:off x="827880" y="4009316"/>
                <a:ext cx="49680" cy="756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9313E7E2-85D4-4FFD-ADA7-CACEAF619962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23560" y="4004996"/>
                  <a:ext cx="5832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94114265-932E-48D1-8093-7085B585670A}"/>
                    </a:ext>
                  </a:extLst>
                </p14:cNvPr>
                <p14:cNvContentPartPr/>
                <p14:nvPr/>
              </p14:nvContentPartPr>
              <p14:xfrm>
                <a:off x="975120" y="4033796"/>
                <a:ext cx="213480" cy="2206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94114265-932E-48D1-8093-7085B585670A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70800" y="4029476"/>
                  <a:ext cx="2221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17F06021-B222-4105-8EEE-7DF069DF1578}"/>
                    </a:ext>
                  </a:extLst>
                </p14:cNvPr>
                <p14:cNvContentPartPr/>
                <p14:nvPr/>
              </p14:nvContentPartPr>
              <p14:xfrm>
                <a:off x="1299480" y="4094996"/>
                <a:ext cx="231840" cy="16164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17F06021-B222-4105-8EEE-7DF069DF1578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295160" y="4090676"/>
                  <a:ext cx="2404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49A0CC10-1C9D-4DDB-950F-E10448A7663F}"/>
                    </a:ext>
                  </a:extLst>
                </p14:cNvPr>
                <p14:cNvContentPartPr/>
                <p14:nvPr/>
              </p14:nvContentPartPr>
              <p14:xfrm>
                <a:off x="1618440" y="4024076"/>
                <a:ext cx="220680" cy="23004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49A0CC10-1C9D-4DDB-950F-E10448A7663F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614120" y="4019756"/>
                  <a:ext cx="229320" cy="23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uppo 234">
            <a:extLst>
              <a:ext uri="{FF2B5EF4-FFF2-40B4-BE49-F238E27FC236}">
                <a16:creationId xmlns:a16="http://schemas.microsoft.com/office/drawing/2014/main" id="{A0336E6A-0358-4992-8A5A-ED6F74F057D7}"/>
              </a:ext>
            </a:extLst>
          </p:cNvPr>
          <p:cNvGrpSpPr/>
          <p:nvPr/>
        </p:nvGrpSpPr>
        <p:grpSpPr>
          <a:xfrm>
            <a:off x="2250600" y="3693956"/>
            <a:ext cx="4407480" cy="959400"/>
            <a:chOff x="2250600" y="3693956"/>
            <a:chExt cx="4407480" cy="95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36DB9B72-36FE-4233-94A5-489428459074}"/>
                    </a:ext>
                  </a:extLst>
                </p14:cNvPr>
                <p14:cNvContentPartPr/>
                <p14:nvPr/>
              </p14:nvContentPartPr>
              <p14:xfrm>
                <a:off x="2250600" y="3693956"/>
                <a:ext cx="291960" cy="95940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36DB9B72-36FE-4233-94A5-48942845907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2246280" y="3689636"/>
                  <a:ext cx="300600" cy="9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ADC8DB0B-7030-43A1-AA39-93E218F15E1C}"/>
                    </a:ext>
                  </a:extLst>
                </p14:cNvPr>
                <p14:cNvContentPartPr/>
                <p14:nvPr/>
              </p14:nvContentPartPr>
              <p14:xfrm>
                <a:off x="2290920" y="4210196"/>
                <a:ext cx="173160" cy="1836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ADC8DB0B-7030-43A1-AA39-93E218F15E1C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2286600" y="4205876"/>
                  <a:ext cx="181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000F935F-A2E4-4293-B312-5B2A85EA4E60}"/>
                    </a:ext>
                  </a:extLst>
                </p14:cNvPr>
                <p14:cNvContentPartPr/>
                <p14:nvPr/>
              </p14:nvContentPartPr>
              <p14:xfrm>
                <a:off x="2577840" y="4024076"/>
                <a:ext cx="365040" cy="18864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000F935F-A2E4-4293-B312-5B2A85EA4E6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573520" y="4019756"/>
                  <a:ext cx="3736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FFF92131-71D1-44DB-A8A3-340807B9C906}"/>
                    </a:ext>
                  </a:extLst>
                </p14:cNvPr>
                <p14:cNvContentPartPr/>
                <p14:nvPr/>
              </p14:nvContentPartPr>
              <p14:xfrm>
                <a:off x="3101280" y="3721676"/>
                <a:ext cx="231480" cy="46116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FFF92131-71D1-44DB-A8A3-340807B9C906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096960" y="3717356"/>
                  <a:ext cx="2401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3055E1A5-0E2A-422C-8537-4BD0077D075C}"/>
                    </a:ext>
                  </a:extLst>
                </p14:cNvPr>
                <p14:cNvContentPartPr/>
                <p14:nvPr/>
              </p14:nvContentPartPr>
              <p14:xfrm>
                <a:off x="3036120" y="3945956"/>
                <a:ext cx="196920" cy="2736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3055E1A5-0E2A-422C-8537-4BD0077D075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031800" y="3941636"/>
                  <a:ext cx="205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2962CB29-0240-4161-8C63-926D86392DD8}"/>
                    </a:ext>
                  </a:extLst>
                </p14:cNvPr>
                <p14:cNvContentPartPr/>
                <p14:nvPr/>
              </p14:nvContentPartPr>
              <p14:xfrm>
                <a:off x="3428880" y="3746156"/>
                <a:ext cx="249120" cy="41616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2962CB29-0240-4161-8C63-926D86392DD8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3424560" y="3741836"/>
                  <a:ext cx="25776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F3FEF516-2663-49FB-8804-3F77855DA1DF}"/>
                    </a:ext>
                  </a:extLst>
                </p14:cNvPr>
                <p14:cNvContentPartPr/>
                <p14:nvPr/>
              </p14:nvContentPartPr>
              <p14:xfrm>
                <a:off x="3332400" y="3830396"/>
                <a:ext cx="250560" cy="2952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F3FEF516-2663-49FB-8804-3F77855DA1D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3328080" y="3826076"/>
                  <a:ext cx="2592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EB46430A-0A76-4285-ADB1-1D21689E4669}"/>
                    </a:ext>
                  </a:extLst>
                </p14:cNvPr>
                <p14:cNvContentPartPr/>
                <p14:nvPr/>
              </p14:nvContentPartPr>
              <p14:xfrm>
                <a:off x="3724800" y="3916436"/>
                <a:ext cx="242640" cy="1641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EB46430A-0A76-4285-ADB1-1D21689E466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3720480" y="3912116"/>
                  <a:ext cx="2512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9B1D86D8-ECB8-4052-AC11-D2B3F9EAB710}"/>
                    </a:ext>
                  </a:extLst>
                </p14:cNvPr>
                <p14:cNvContentPartPr/>
                <p14:nvPr/>
              </p14:nvContentPartPr>
              <p14:xfrm>
                <a:off x="4356240" y="3916436"/>
                <a:ext cx="60480" cy="61524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9B1D86D8-ECB8-4052-AC11-D2B3F9EAB710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351920" y="3912116"/>
                  <a:ext cx="6912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DA1AF2A6-E213-4C21-8C85-E4532AF97299}"/>
                    </a:ext>
                  </a:extLst>
                </p14:cNvPr>
                <p14:cNvContentPartPr/>
                <p14:nvPr/>
              </p14:nvContentPartPr>
              <p14:xfrm>
                <a:off x="4220880" y="3930476"/>
                <a:ext cx="367560" cy="17028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DA1AF2A6-E213-4C21-8C85-E4532AF97299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4216560" y="3926156"/>
                  <a:ext cx="3762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173B0A4E-9504-43EA-9EE4-D270E96C0C28}"/>
                    </a:ext>
                  </a:extLst>
                </p14:cNvPr>
                <p14:cNvContentPartPr/>
                <p14:nvPr/>
              </p14:nvContentPartPr>
              <p14:xfrm>
                <a:off x="4641720" y="3911396"/>
                <a:ext cx="192960" cy="22572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173B0A4E-9504-43EA-9EE4-D270E96C0C28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637400" y="3907076"/>
                  <a:ext cx="201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9" name="Input penna 228">
                  <a:extLst>
                    <a:ext uri="{FF2B5EF4-FFF2-40B4-BE49-F238E27FC236}">
                      <a16:creationId xmlns:a16="http://schemas.microsoft.com/office/drawing/2014/main" id="{1EF7FC60-67B2-436E-8998-B77FAD1AB9FD}"/>
                    </a:ext>
                  </a:extLst>
                </p14:cNvPr>
                <p14:cNvContentPartPr/>
                <p14:nvPr/>
              </p14:nvContentPartPr>
              <p14:xfrm>
                <a:off x="4910280" y="3975836"/>
                <a:ext cx="258840" cy="166320"/>
              </p14:xfrm>
            </p:contentPart>
          </mc:Choice>
          <mc:Fallback xmlns="">
            <p:pic>
              <p:nvPicPr>
                <p:cNvPr id="229" name="Input penna 228">
                  <a:extLst>
                    <a:ext uri="{FF2B5EF4-FFF2-40B4-BE49-F238E27FC236}">
                      <a16:creationId xmlns:a16="http://schemas.microsoft.com/office/drawing/2014/main" id="{1EF7FC60-67B2-436E-8998-B77FAD1AB9FD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4905960" y="3971516"/>
                  <a:ext cx="2674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8B6D472A-F306-484E-AEFF-590C135D92DF}"/>
                    </a:ext>
                  </a:extLst>
                </p14:cNvPr>
                <p14:cNvContentPartPr/>
                <p14:nvPr/>
              </p14:nvContentPartPr>
              <p14:xfrm>
                <a:off x="5315280" y="3936596"/>
                <a:ext cx="311400" cy="18072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8B6D472A-F306-484E-AEFF-590C135D92DF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310960" y="3932276"/>
                  <a:ext cx="3200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31" name="Input penna 230">
                  <a:extLst>
                    <a:ext uri="{FF2B5EF4-FFF2-40B4-BE49-F238E27FC236}">
                      <a16:creationId xmlns:a16="http://schemas.microsoft.com/office/drawing/2014/main" id="{100310D6-7B0A-4375-8516-8B81779B55FE}"/>
                    </a:ext>
                  </a:extLst>
                </p14:cNvPr>
                <p14:cNvContentPartPr/>
                <p14:nvPr/>
              </p14:nvContentPartPr>
              <p14:xfrm>
                <a:off x="5633880" y="3923996"/>
                <a:ext cx="357120" cy="231840"/>
              </p14:xfrm>
            </p:contentPart>
          </mc:Choice>
          <mc:Fallback xmlns="">
            <p:pic>
              <p:nvPicPr>
                <p:cNvPr id="231" name="Input penna 230">
                  <a:extLst>
                    <a:ext uri="{FF2B5EF4-FFF2-40B4-BE49-F238E27FC236}">
                      <a16:creationId xmlns:a16="http://schemas.microsoft.com/office/drawing/2014/main" id="{100310D6-7B0A-4375-8516-8B81779B55FE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629560" y="3919676"/>
                  <a:ext cx="3657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646E85FF-9764-4DA5-ADDA-7A06470F0030}"/>
                    </a:ext>
                  </a:extLst>
                </p14:cNvPr>
                <p14:cNvContentPartPr/>
                <p14:nvPr/>
              </p14:nvContentPartPr>
              <p14:xfrm>
                <a:off x="6014400" y="3955676"/>
                <a:ext cx="267840" cy="21024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646E85FF-9764-4DA5-ADDA-7A06470F003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6010080" y="3951356"/>
                  <a:ext cx="2764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2FE722C4-C20E-4264-882F-412B421B6057}"/>
                    </a:ext>
                  </a:extLst>
                </p14:cNvPr>
                <p14:cNvContentPartPr/>
                <p14:nvPr/>
              </p14:nvContentPartPr>
              <p14:xfrm>
                <a:off x="6372600" y="3959996"/>
                <a:ext cx="285480" cy="20088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2FE722C4-C20E-4264-882F-412B421B6057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368280" y="3955676"/>
                  <a:ext cx="294120" cy="20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uppo 250">
            <a:extLst>
              <a:ext uri="{FF2B5EF4-FFF2-40B4-BE49-F238E27FC236}">
                <a16:creationId xmlns:a16="http://schemas.microsoft.com/office/drawing/2014/main" id="{61584BB6-0A00-48F8-8094-DDA37BAEA74B}"/>
              </a:ext>
            </a:extLst>
          </p:cNvPr>
          <p:cNvGrpSpPr/>
          <p:nvPr/>
        </p:nvGrpSpPr>
        <p:grpSpPr>
          <a:xfrm>
            <a:off x="6930240" y="3710516"/>
            <a:ext cx="1280520" cy="487800"/>
            <a:chOff x="6930240" y="3710516"/>
            <a:chExt cx="1280520" cy="48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F7C56F3C-1058-4409-B3DC-625B20FC54CE}"/>
                    </a:ext>
                  </a:extLst>
                </p14:cNvPr>
                <p14:cNvContentPartPr/>
                <p14:nvPr/>
              </p14:nvContentPartPr>
              <p14:xfrm>
                <a:off x="6930240" y="3929756"/>
                <a:ext cx="449280" cy="22140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F7C56F3C-1058-4409-B3DC-625B20FC54CE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6925920" y="3925436"/>
                  <a:ext cx="4579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9C3A8603-1A17-4EC3-8D5A-C7DFDB73DF14}"/>
                    </a:ext>
                  </a:extLst>
                </p14:cNvPr>
                <p14:cNvContentPartPr/>
                <p14:nvPr/>
              </p14:nvContentPartPr>
              <p14:xfrm>
                <a:off x="7454400" y="3710516"/>
                <a:ext cx="756360" cy="48780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9C3A8603-1A17-4EC3-8D5A-C7DFDB73DF14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450080" y="3706196"/>
                  <a:ext cx="765000" cy="49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uppo 249">
            <a:extLst>
              <a:ext uri="{FF2B5EF4-FFF2-40B4-BE49-F238E27FC236}">
                <a16:creationId xmlns:a16="http://schemas.microsoft.com/office/drawing/2014/main" id="{6172956A-07EF-427C-8C2F-4C2A833E371F}"/>
              </a:ext>
            </a:extLst>
          </p:cNvPr>
          <p:cNvGrpSpPr/>
          <p:nvPr/>
        </p:nvGrpSpPr>
        <p:grpSpPr>
          <a:xfrm>
            <a:off x="8496240" y="3639956"/>
            <a:ext cx="2517840" cy="576360"/>
            <a:chOff x="8496240" y="3639956"/>
            <a:chExt cx="2517840" cy="57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DE7766CB-CE8F-41AC-B7DF-08F97429AAE8}"/>
                    </a:ext>
                  </a:extLst>
                </p14:cNvPr>
                <p14:cNvContentPartPr/>
                <p14:nvPr/>
              </p14:nvContentPartPr>
              <p14:xfrm>
                <a:off x="8496240" y="3970436"/>
                <a:ext cx="744120" cy="21240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DE7766CB-CE8F-41AC-B7DF-08F97429AAE8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8491920" y="3966116"/>
                  <a:ext cx="7527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C483C503-541C-473D-A9A9-D6D03F5D12BD}"/>
                    </a:ext>
                  </a:extLst>
                </p14:cNvPr>
                <p14:cNvContentPartPr/>
                <p14:nvPr/>
              </p14:nvContentPartPr>
              <p14:xfrm>
                <a:off x="9369240" y="3639956"/>
                <a:ext cx="209520" cy="50832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C483C503-541C-473D-A9A9-D6D03F5D12B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364920" y="3635636"/>
                  <a:ext cx="21816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BC315017-4FFB-49F9-9A1D-569D7A1801F1}"/>
                    </a:ext>
                  </a:extLst>
                </p14:cNvPr>
                <p14:cNvContentPartPr/>
                <p14:nvPr/>
              </p14:nvContentPartPr>
              <p14:xfrm>
                <a:off x="9232800" y="3848756"/>
                <a:ext cx="232200" cy="1008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BC315017-4FFB-49F9-9A1D-569D7A1801F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28480" y="3844436"/>
                  <a:ext cx="2408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41" name="Input penna 240">
                  <a:extLst>
                    <a:ext uri="{FF2B5EF4-FFF2-40B4-BE49-F238E27FC236}">
                      <a16:creationId xmlns:a16="http://schemas.microsoft.com/office/drawing/2014/main" id="{468D3E1B-248C-49D1-9B56-18A32BE11316}"/>
                    </a:ext>
                  </a:extLst>
                </p14:cNvPr>
                <p14:cNvContentPartPr/>
                <p14:nvPr/>
              </p14:nvContentPartPr>
              <p14:xfrm>
                <a:off x="9581640" y="3949916"/>
                <a:ext cx="354240" cy="197280"/>
              </p14:xfrm>
            </p:contentPart>
          </mc:Choice>
          <mc:Fallback xmlns="">
            <p:pic>
              <p:nvPicPr>
                <p:cNvPr id="241" name="Input penna 240">
                  <a:extLst>
                    <a:ext uri="{FF2B5EF4-FFF2-40B4-BE49-F238E27FC236}">
                      <a16:creationId xmlns:a16="http://schemas.microsoft.com/office/drawing/2014/main" id="{468D3E1B-248C-49D1-9B56-18A32BE11316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9577320" y="3945596"/>
                  <a:ext cx="3628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DE86CC8E-ED4F-4FEE-9C50-A8CCECC27E5E}"/>
                    </a:ext>
                  </a:extLst>
                </p14:cNvPr>
                <p14:cNvContentPartPr/>
                <p14:nvPr/>
              </p14:nvContentPartPr>
              <p14:xfrm>
                <a:off x="9900240" y="3963236"/>
                <a:ext cx="265320" cy="22248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DE86CC8E-ED4F-4FEE-9C50-A8CCECC27E5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895920" y="3958916"/>
                  <a:ext cx="2739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6E32247B-1CFB-48C4-A9F9-354414C8C354}"/>
                    </a:ext>
                  </a:extLst>
                </p14:cNvPr>
                <p14:cNvContentPartPr/>
                <p14:nvPr/>
              </p14:nvContentPartPr>
              <p14:xfrm>
                <a:off x="9993120" y="4072676"/>
                <a:ext cx="139320" cy="3888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6E32247B-1CFB-48C4-A9F9-354414C8C35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9988800" y="4068356"/>
                  <a:ext cx="147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30906AC7-FBA2-4A3A-86F2-43BDB68BA2DB}"/>
                    </a:ext>
                  </a:extLst>
                </p14:cNvPr>
                <p14:cNvContentPartPr/>
                <p14:nvPr/>
              </p14:nvContentPartPr>
              <p14:xfrm>
                <a:off x="10239000" y="4079876"/>
                <a:ext cx="40680" cy="8928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30906AC7-FBA2-4A3A-86F2-43BDB68BA2DB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0234680" y="4075556"/>
                  <a:ext cx="493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CFDC7A32-EBF9-487B-9624-65611FB4EDE1}"/>
                    </a:ext>
                  </a:extLst>
                </p14:cNvPr>
                <p14:cNvContentPartPr/>
                <p14:nvPr/>
              </p14:nvContentPartPr>
              <p14:xfrm>
                <a:off x="10245120" y="3962516"/>
                <a:ext cx="25920" cy="2592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CFDC7A32-EBF9-487B-9624-65611FB4EDE1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0240800" y="3958196"/>
                  <a:ext cx="345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AD0B7ADB-C881-49F4-A4B7-2A15F0C2DE09}"/>
                    </a:ext>
                  </a:extLst>
                </p14:cNvPr>
                <p14:cNvContentPartPr/>
                <p14:nvPr/>
              </p14:nvContentPartPr>
              <p14:xfrm>
                <a:off x="10376160" y="4023716"/>
                <a:ext cx="263520" cy="15768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AD0B7ADB-C881-49F4-A4B7-2A15F0C2DE09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0371840" y="4019396"/>
                  <a:ext cx="2721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570AB791-9AA1-4CAF-B8FD-1E33687566DA}"/>
                    </a:ext>
                  </a:extLst>
                </p14:cNvPr>
                <p14:cNvContentPartPr/>
                <p14:nvPr/>
              </p14:nvContentPartPr>
              <p14:xfrm>
                <a:off x="10633560" y="4041716"/>
                <a:ext cx="209880" cy="17460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570AB791-9AA1-4CAF-B8FD-1E33687566DA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0629240" y="4037396"/>
                  <a:ext cx="2185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CD58BAF1-7ABB-43BC-B859-DDF9FA382375}"/>
                    </a:ext>
                  </a:extLst>
                </p14:cNvPr>
                <p14:cNvContentPartPr/>
                <p14:nvPr/>
              </p14:nvContentPartPr>
              <p14:xfrm>
                <a:off x="10934520" y="4092476"/>
                <a:ext cx="63000" cy="8928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CD58BAF1-7ABB-43BC-B859-DDF9FA382375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0930200" y="4088156"/>
                  <a:ext cx="716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C9D688BF-BCE5-43F0-A71B-1CEC5E0FE012}"/>
                    </a:ext>
                  </a:extLst>
                </p14:cNvPr>
                <p14:cNvContentPartPr/>
                <p14:nvPr/>
              </p14:nvContentPartPr>
              <p14:xfrm>
                <a:off x="10979880" y="3890876"/>
                <a:ext cx="34200" cy="2412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C9D688BF-BCE5-43F0-A71B-1CEC5E0FE012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0975560" y="3886556"/>
                  <a:ext cx="428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52" name="Input penna 251">
                <a:extLst>
                  <a:ext uri="{FF2B5EF4-FFF2-40B4-BE49-F238E27FC236}">
                    <a16:creationId xmlns:a16="http://schemas.microsoft.com/office/drawing/2014/main" id="{9E8024C5-020A-4CF8-BCD9-300395632C3B}"/>
                  </a:ext>
                </a:extLst>
              </p14:cNvPr>
              <p14:cNvContentPartPr/>
              <p14:nvPr/>
            </p14:nvContentPartPr>
            <p14:xfrm>
              <a:off x="328200" y="4409276"/>
              <a:ext cx="10968840" cy="263520"/>
            </p14:xfrm>
          </p:contentPart>
        </mc:Choice>
        <mc:Fallback xmlns="">
          <p:pic>
            <p:nvPicPr>
              <p:cNvPr id="252" name="Input penna 251">
                <a:extLst>
                  <a:ext uri="{FF2B5EF4-FFF2-40B4-BE49-F238E27FC236}">
                    <a16:creationId xmlns:a16="http://schemas.microsoft.com/office/drawing/2014/main" id="{9E8024C5-020A-4CF8-BCD9-300395632C3B}"/>
                  </a:ext>
                </a:extLst>
              </p:cNvPr>
              <p:cNvPicPr/>
              <p:nvPr/>
            </p:nvPicPr>
            <p:blipFill>
              <a:blip r:embed="rId431"/>
              <a:stretch>
                <a:fillRect/>
              </a:stretch>
            </p:blipFill>
            <p:spPr>
              <a:xfrm>
                <a:off x="323880" y="4404956"/>
                <a:ext cx="10977480" cy="27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8" name="Gruppo 267">
            <a:extLst>
              <a:ext uri="{FF2B5EF4-FFF2-40B4-BE49-F238E27FC236}">
                <a16:creationId xmlns:a16="http://schemas.microsoft.com/office/drawing/2014/main" id="{F042446F-D7A4-4893-B9CE-2BE262409A66}"/>
              </a:ext>
            </a:extLst>
          </p:cNvPr>
          <p:cNvGrpSpPr/>
          <p:nvPr/>
        </p:nvGrpSpPr>
        <p:grpSpPr>
          <a:xfrm>
            <a:off x="204720" y="4645796"/>
            <a:ext cx="315000" cy="550800"/>
            <a:chOff x="204720" y="4645796"/>
            <a:chExt cx="315000" cy="55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22B7B9FC-CDB1-4D16-80BB-7B00B610FDCF}"/>
                    </a:ext>
                  </a:extLst>
                </p14:cNvPr>
                <p14:cNvContentPartPr/>
                <p14:nvPr/>
              </p14:nvContentPartPr>
              <p14:xfrm>
                <a:off x="204720" y="4645796"/>
                <a:ext cx="315000" cy="55080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22B7B9FC-CDB1-4D16-80BB-7B00B610FDCF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200400" y="4641476"/>
                  <a:ext cx="32364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54" name="Input penna 253">
                  <a:extLst>
                    <a:ext uri="{FF2B5EF4-FFF2-40B4-BE49-F238E27FC236}">
                      <a16:creationId xmlns:a16="http://schemas.microsoft.com/office/drawing/2014/main" id="{AB813EB6-E3FD-4361-933D-27FB09247900}"/>
                    </a:ext>
                  </a:extLst>
                </p14:cNvPr>
                <p14:cNvContentPartPr/>
                <p14:nvPr/>
              </p14:nvContentPartPr>
              <p14:xfrm>
                <a:off x="261600" y="4893476"/>
                <a:ext cx="245520" cy="39240"/>
              </p14:xfrm>
            </p:contentPart>
          </mc:Choice>
          <mc:Fallback xmlns="">
            <p:pic>
              <p:nvPicPr>
                <p:cNvPr id="254" name="Input penna 253">
                  <a:extLst>
                    <a:ext uri="{FF2B5EF4-FFF2-40B4-BE49-F238E27FC236}">
                      <a16:creationId xmlns:a16="http://schemas.microsoft.com/office/drawing/2014/main" id="{AB813EB6-E3FD-4361-933D-27FB09247900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257280" y="4889156"/>
                  <a:ext cx="25416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7" name="Gruppo 266">
            <a:extLst>
              <a:ext uri="{FF2B5EF4-FFF2-40B4-BE49-F238E27FC236}">
                <a16:creationId xmlns:a16="http://schemas.microsoft.com/office/drawing/2014/main" id="{78815CC1-F4DD-44DA-AEBD-AF43A6A6F50F}"/>
              </a:ext>
            </a:extLst>
          </p:cNvPr>
          <p:cNvGrpSpPr/>
          <p:nvPr/>
        </p:nvGrpSpPr>
        <p:grpSpPr>
          <a:xfrm>
            <a:off x="940560" y="4604396"/>
            <a:ext cx="1254960" cy="556200"/>
            <a:chOff x="940560" y="4604396"/>
            <a:chExt cx="1254960" cy="5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57028F41-4738-4A52-8EFB-C0CA3BB7D326}"/>
                    </a:ext>
                  </a:extLst>
                </p14:cNvPr>
                <p14:cNvContentPartPr/>
                <p14:nvPr/>
              </p14:nvContentPartPr>
              <p14:xfrm>
                <a:off x="1012200" y="4646876"/>
                <a:ext cx="310320" cy="51372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57028F41-4738-4A52-8EFB-C0CA3BB7D326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007880" y="4642556"/>
                  <a:ext cx="31896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C35006E6-55C5-4536-9920-6D06EC870C1C}"/>
                    </a:ext>
                  </a:extLst>
                </p14:cNvPr>
                <p14:cNvContentPartPr/>
                <p14:nvPr/>
              </p14:nvContentPartPr>
              <p14:xfrm>
                <a:off x="940560" y="4877996"/>
                <a:ext cx="268560" cy="1584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C35006E6-55C5-4536-9920-6D06EC870C1C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936240" y="4873676"/>
                  <a:ext cx="2772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FDF7A1D0-08BF-452D-A91C-4729B17E2002}"/>
                    </a:ext>
                  </a:extLst>
                </p14:cNvPr>
                <p14:cNvContentPartPr/>
                <p14:nvPr/>
              </p14:nvContentPartPr>
              <p14:xfrm>
                <a:off x="1413600" y="4928396"/>
                <a:ext cx="274680" cy="21672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FDF7A1D0-08BF-452D-A91C-4729B17E2002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409280" y="4924076"/>
                  <a:ext cx="2833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180FFF8D-7A28-40F2-B56E-C5E45999C72C}"/>
                    </a:ext>
                  </a:extLst>
                </p14:cNvPr>
                <p14:cNvContentPartPr/>
                <p14:nvPr/>
              </p14:nvContentPartPr>
              <p14:xfrm>
                <a:off x="1704480" y="5009756"/>
                <a:ext cx="154800" cy="13140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180FFF8D-7A28-40F2-B56E-C5E45999C72C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700160" y="5005436"/>
                  <a:ext cx="163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E704296E-3332-4666-AD1F-4373D103F18E}"/>
                    </a:ext>
                  </a:extLst>
                </p14:cNvPr>
                <p14:cNvContentPartPr/>
                <p14:nvPr/>
              </p14:nvContentPartPr>
              <p14:xfrm>
                <a:off x="1953600" y="4604396"/>
                <a:ext cx="241920" cy="54468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E704296E-3332-4666-AD1F-4373D103F18E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949280" y="4600076"/>
                  <a:ext cx="250560" cy="55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uppo 265">
            <a:extLst>
              <a:ext uri="{FF2B5EF4-FFF2-40B4-BE49-F238E27FC236}">
                <a16:creationId xmlns:a16="http://schemas.microsoft.com/office/drawing/2014/main" id="{5C916FAA-0509-4D31-BB30-DB88B69089D4}"/>
              </a:ext>
            </a:extLst>
          </p:cNvPr>
          <p:cNvGrpSpPr/>
          <p:nvPr/>
        </p:nvGrpSpPr>
        <p:grpSpPr>
          <a:xfrm>
            <a:off x="2797080" y="4616996"/>
            <a:ext cx="1162080" cy="896760"/>
            <a:chOff x="2797080" y="4616996"/>
            <a:chExt cx="1162080" cy="89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3269AD2C-2730-42DE-9E05-BD2A1694A910}"/>
                    </a:ext>
                  </a:extLst>
                </p14:cNvPr>
                <p14:cNvContentPartPr/>
                <p14:nvPr/>
              </p14:nvContentPartPr>
              <p14:xfrm>
                <a:off x="2815800" y="4616996"/>
                <a:ext cx="336960" cy="89676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3269AD2C-2730-42DE-9E05-BD2A1694A910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2811480" y="4612676"/>
                  <a:ext cx="345600" cy="90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61" name="Input penna 260">
                  <a:extLst>
                    <a:ext uri="{FF2B5EF4-FFF2-40B4-BE49-F238E27FC236}">
                      <a16:creationId xmlns:a16="http://schemas.microsoft.com/office/drawing/2014/main" id="{4F4B512C-F225-4D7F-AA34-6D6C880A4152}"/>
                    </a:ext>
                  </a:extLst>
                </p14:cNvPr>
                <p14:cNvContentPartPr/>
                <p14:nvPr/>
              </p14:nvContentPartPr>
              <p14:xfrm>
                <a:off x="2797080" y="5079956"/>
                <a:ext cx="220680" cy="25920"/>
              </p14:xfrm>
            </p:contentPart>
          </mc:Choice>
          <mc:Fallback xmlns="">
            <p:pic>
              <p:nvPicPr>
                <p:cNvPr id="261" name="Input penna 260">
                  <a:extLst>
                    <a:ext uri="{FF2B5EF4-FFF2-40B4-BE49-F238E27FC236}">
                      <a16:creationId xmlns:a16="http://schemas.microsoft.com/office/drawing/2014/main" id="{4F4B512C-F225-4D7F-AA34-6D6C880A4152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2792760" y="5075636"/>
                  <a:ext cx="2293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62" name="Input penna 261">
                  <a:extLst>
                    <a:ext uri="{FF2B5EF4-FFF2-40B4-BE49-F238E27FC236}">
                      <a16:creationId xmlns:a16="http://schemas.microsoft.com/office/drawing/2014/main" id="{47ADFEC6-FC75-4317-AC7F-E3B1AEB8BA24}"/>
                    </a:ext>
                  </a:extLst>
                </p14:cNvPr>
                <p14:cNvContentPartPr/>
                <p14:nvPr/>
              </p14:nvContentPartPr>
              <p14:xfrm>
                <a:off x="3219000" y="4994276"/>
                <a:ext cx="62280" cy="121320"/>
              </p14:xfrm>
            </p:contentPart>
          </mc:Choice>
          <mc:Fallback xmlns="">
            <p:pic>
              <p:nvPicPr>
                <p:cNvPr id="262" name="Input penna 261">
                  <a:extLst>
                    <a:ext uri="{FF2B5EF4-FFF2-40B4-BE49-F238E27FC236}">
                      <a16:creationId xmlns:a16="http://schemas.microsoft.com/office/drawing/2014/main" id="{47ADFEC6-FC75-4317-AC7F-E3B1AEB8BA24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3214680" y="4989956"/>
                  <a:ext cx="709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DD6E1503-2D89-41E0-95BD-89D28FDB263B}"/>
                    </a:ext>
                  </a:extLst>
                </p14:cNvPr>
                <p14:cNvContentPartPr/>
                <p14:nvPr/>
              </p14:nvContentPartPr>
              <p14:xfrm>
                <a:off x="3232320" y="4882316"/>
                <a:ext cx="16920" cy="2340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DD6E1503-2D89-41E0-95BD-89D28FDB263B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3228000" y="4877996"/>
                  <a:ext cx="255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64" name="Input penna 263">
                  <a:extLst>
                    <a:ext uri="{FF2B5EF4-FFF2-40B4-BE49-F238E27FC236}">
                      <a16:creationId xmlns:a16="http://schemas.microsoft.com/office/drawing/2014/main" id="{C31826DF-CA54-4E03-BE95-F22EA383E138}"/>
                    </a:ext>
                  </a:extLst>
                </p14:cNvPr>
                <p14:cNvContentPartPr/>
                <p14:nvPr/>
              </p14:nvContentPartPr>
              <p14:xfrm>
                <a:off x="3377760" y="4962956"/>
                <a:ext cx="267120" cy="201960"/>
              </p14:xfrm>
            </p:contentPart>
          </mc:Choice>
          <mc:Fallback xmlns="">
            <p:pic>
              <p:nvPicPr>
                <p:cNvPr id="264" name="Input penna 263">
                  <a:extLst>
                    <a:ext uri="{FF2B5EF4-FFF2-40B4-BE49-F238E27FC236}">
                      <a16:creationId xmlns:a16="http://schemas.microsoft.com/office/drawing/2014/main" id="{C31826DF-CA54-4E03-BE95-F22EA383E138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3373440" y="4958636"/>
                  <a:ext cx="2757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FB16F532-4194-4797-B0E9-39AF80F2DA27}"/>
                    </a:ext>
                  </a:extLst>
                </p14:cNvPr>
                <p14:cNvContentPartPr/>
                <p14:nvPr/>
              </p14:nvContentPartPr>
              <p14:xfrm>
                <a:off x="3701400" y="4954676"/>
                <a:ext cx="257760" cy="21348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FB16F532-4194-4797-B0E9-39AF80F2DA27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3697080" y="4950356"/>
                  <a:ext cx="26640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5" name="Gruppo 304">
            <a:extLst>
              <a:ext uri="{FF2B5EF4-FFF2-40B4-BE49-F238E27FC236}">
                <a16:creationId xmlns:a16="http://schemas.microsoft.com/office/drawing/2014/main" id="{4C3EB78F-3533-4C66-B562-4849ED3D9F70}"/>
              </a:ext>
            </a:extLst>
          </p:cNvPr>
          <p:cNvGrpSpPr/>
          <p:nvPr/>
        </p:nvGrpSpPr>
        <p:grpSpPr>
          <a:xfrm>
            <a:off x="8781360" y="4786556"/>
            <a:ext cx="2906280" cy="967680"/>
            <a:chOff x="8781360" y="4786556"/>
            <a:chExt cx="2906280" cy="96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8C775EEF-0270-4510-BDCE-40DA266CD68E}"/>
                    </a:ext>
                  </a:extLst>
                </p14:cNvPr>
                <p14:cNvContentPartPr/>
                <p14:nvPr/>
              </p14:nvContentPartPr>
              <p14:xfrm>
                <a:off x="8799720" y="5104796"/>
                <a:ext cx="67680" cy="64944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8C775EEF-0270-4510-BDCE-40DA266CD68E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8795400" y="5100476"/>
                  <a:ext cx="76320" cy="65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84" name="Input penna 283">
                  <a:extLst>
                    <a:ext uri="{FF2B5EF4-FFF2-40B4-BE49-F238E27FC236}">
                      <a16:creationId xmlns:a16="http://schemas.microsoft.com/office/drawing/2014/main" id="{790AE11F-5DB7-4DEF-9244-6BCE518FA15A}"/>
                    </a:ext>
                  </a:extLst>
                </p14:cNvPr>
                <p14:cNvContentPartPr/>
                <p14:nvPr/>
              </p14:nvContentPartPr>
              <p14:xfrm>
                <a:off x="8781360" y="5130716"/>
                <a:ext cx="338760" cy="96840"/>
              </p14:xfrm>
            </p:contentPart>
          </mc:Choice>
          <mc:Fallback xmlns="">
            <p:pic>
              <p:nvPicPr>
                <p:cNvPr id="284" name="Input penna 283">
                  <a:extLst>
                    <a:ext uri="{FF2B5EF4-FFF2-40B4-BE49-F238E27FC236}">
                      <a16:creationId xmlns:a16="http://schemas.microsoft.com/office/drawing/2014/main" id="{790AE11F-5DB7-4DEF-9244-6BCE518FA15A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8777040" y="5126396"/>
                  <a:ext cx="3474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85" name="Input penna 284">
                  <a:extLst>
                    <a:ext uri="{FF2B5EF4-FFF2-40B4-BE49-F238E27FC236}">
                      <a16:creationId xmlns:a16="http://schemas.microsoft.com/office/drawing/2014/main" id="{032D34F8-2878-466C-AB77-0D79FE97C67B}"/>
                    </a:ext>
                  </a:extLst>
                </p14:cNvPr>
                <p14:cNvContentPartPr/>
                <p14:nvPr/>
              </p14:nvContentPartPr>
              <p14:xfrm>
                <a:off x="9222720" y="4991036"/>
                <a:ext cx="191880" cy="298440"/>
              </p14:xfrm>
            </p:contentPart>
          </mc:Choice>
          <mc:Fallback xmlns="">
            <p:pic>
              <p:nvPicPr>
                <p:cNvPr id="285" name="Input penna 284">
                  <a:extLst>
                    <a:ext uri="{FF2B5EF4-FFF2-40B4-BE49-F238E27FC236}">
                      <a16:creationId xmlns:a16="http://schemas.microsoft.com/office/drawing/2014/main" id="{032D34F8-2878-466C-AB77-0D79FE97C67B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9218400" y="4986716"/>
                  <a:ext cx="2005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7086B927-C0F6-4D0B-82E2-80F23BC3EF95}"/>
                    </a:ext>
                  </a:extLst>
                </p14:cNvPr>
                <p14:cNvContentPartPr/>
                <p14:nvPr/>
              </p14:nvContentPartPr>
              <p14:xfrm>
                <a:off x="9407040" y="5142956"/>
                <a:ext cx="156600" cy="18720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7086B927-C0F6-4D0B-82E2-80F23BC3EF95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9402720" y="5138636"/>
                  <a:ext cx="1652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87" name="Input penna 286">
                  <a:extLst>
                    <a:ext uri="{FF2B5EF4-FFF2-40B4-BE49-F238E27FC236}">
                      <a16:creationId xmlns:a16="http://schemas.microsoft.com/office/drawing/2014/main" id="{05EBC173-CFF9-4C2C-9751-B382FCBA164F}"/>
                    </a:ext>
                  </a:extLst>
                </p14:cNvPr>
                <p14:cNvContentPartPr/>
                <p14:nvPr/>
              </p14:nvContentPartPr>
              <p14:xfrm>
                <a:off x="9625920" y="4786556"/>
                <a:ext cx="309240" cy="506880"/>
              </p14:xfrm>
            </p:contentPart>
          </mc:Choice>
          <mc:Fallback xmlns="">
            <p:pic>
              <p:nvPicPr>
                <p:cNvPr id="287" name="Input penna 286">
                  <a:extLst>
                    <a:ext uri="{FF2B5EF4-FFF2-40B4-BE49-F238E27FC236}">
                      <a16:creationId xmlns:a16="http://schemas.microsoft.com/office/drawing/2014/main" id="{05EBC173-CFF9-4C2C-9751-B382FCBA164F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9621600" y="4782236"/>
                  <a:ext cx="31788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88" name="Input penna 287">
                  <a:extLst>
                    <a:ext uri="{FF2B5EF4-FFF2-40B4-BE49-F238E27FC236}">
                      <a16:creationId xmlns:a16="http://schemas.microsoft.com/office/drawing/2014/main" id="{BCD45B7F-5364-45E7-A4B6-FECF81208DCC}"/>
                    </a:ext>
                  </a:extLst>
                </p14:cNvPr>
                <p14:cNvContentPartPr/>
                <p14:nvPr/>
              </p14:nvContentPartPr>
              <p14:xfrm>
                <a:off x="9861360" y="5101196"/>
                <a:ext cx="100080" cy="207720"/>
              </p14:xfrm>
            </p:contentPart>
          </mc:Choice>
          <mc:Fallback xmlns="">
            <p:pic>
              <p:nvPicPr>
                <p:cNvPr id="288" name="Input penna 287">
                  <a:extLst>
                    <a:ext uri="{FF2B5EF4-FFF2-40B4-BE49-F238E27FC236}">
                      <a16:creationId xmlns:a16="http://schemas.microsoft.com/office/drawing/2014/main" id="{BCD45B7F-5364-45E7-A4B6-FECF81208DCC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9857040" y="5096876"/>
                  <a:ext cx="1087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89" name="Input penna 288">
                  <a:extLst>
                    <a:ext uri="{FF2B5EF4-FFF2-40B4-BE49-F238E27FC236}">
                      <a16:creationId xmlns:a16="http://schemas.microsoft.com/office/drawing/2014/main" id="{D3F8EDEF-AD10-4C8A-AAB6-6FA88DEB7C9F}"/>
                    </a:ext>
                  </a:extLst>
                </p14:cNvPr>
                <p14:cNvContentPartPr/>
                <p14:nvPr/>
              </p14:nvContentPartPr>
              <p14:xfrm>
                <a:off x="10038480" y="5192996"/>
                <a:ext cx="340920" cy="211320"/>
              </p14:xfrm>
            </p:contentPart>
          </mc:Choice>
          <mc:Fallback xmlns="">
            <p:pic>
              <p:nvPicPr>
                <p:cNvPr id="289" name="Input penna 288">
                  <a:extLst>
                    <a:ext uri="{FF2B5EF4-FFF2-40B4-BE49-F238E27FC236}">
                      <a16:creationId xmlns:a16="http://schemas.microsoft.com/office/drawing/2014/main" id="{D3F8EDEF-AD10-4C8A-AAB6-6FA88DEB7C9F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0034160" y="5188676"/>
                  <a:ext cx="3495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90" name="Input penna 289">
                  <a:extLst>
                    <a:ext uri="{FF2B5EF4-FFF2-40B4-BE49-F238E27FC236}">
                      <a16:creationId xmlns:a16="http://schemas.microsoft.com/office/drawing/2014/main" id="{DD82E530-644B-4500-B209-2D91773EDEE7}"/>
                    </a:ext>
                  </a:extLst>
                </p14:cNvPr>
                <p14:cNvContentPartPr/>
                <p14:nvPr/>
              </p14:nvContentPartPr>
              <p14:xfrm>
                <a:off x="10465440" y="5256716"/>
                <a:ext cx="47880" cy="108360"/>
              </p14:xfrm>
            </p:contentPart>
          </mc:Choice>
          <mc:Fallback xmlns="">
            <p:pic>
              <p:nvPicPr>
                <p:cNvPr id="290" name="Input penna 289">
                  <a:extLst>
                    <a:ext uri="{FF2B5EF4-FFF2-40B4-BE49-F238E27FC236}">
                      <a16:creationId xmlns:a16="http://schemas.microsoft.com/office/drawing/2014/main" id="{DD82E530-644B-4500-B209-2D91773EDEE7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0461120" y="5252396"/>
                  <a:ext cx="565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91" name="Input penna 290">
                  <a:extLst>
                    <a:ext uri="{FF2B5EF4-FFF2-40B4-BE49-F238E27FC236}">
                      <a16:creationId xmlns:a16="http://schemas.microsoft.com/office/drawing/2014/main" id="{0CABB214-31DA-49F8-BD4C-0E0842AB1747}"/>
                    </a:ext>
                  </a:extLst>
                </p14:cNvPr>
                <p14:cNvContentPartPr/>
                <p14:nvPr/>
              </p14:nvContentPartPr>
              <p14:xfrm>
                <a:off x="10502520" y="5077436"/>
                <a:ext cx="56520" cy="10080"/>
              </p14:xfrm>
            </p:contentPart>
          </mc:Choice>
          <mc:Fallback xmlns="">
            <p:pic>
              <p:nvPicPr>
                <p:cNvPr id="291" name="Input penna 290">
                  <a:extLst>
                    <a:ext uri="{FF2B5EF4-FFF2-40B4-BE49-F238E27FC236}">
                      <a16:creationId xmlns:a16="http://schemas.microsoft.com/office/drawing/2014/main" id="{0CABB214-31DA-49F8-BD4C-0E0842AB1747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0498200" y="5073116"/>
                  <a:ext cx="651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92" name="Input penna 291">
                  <a:extLst>
                    <a:ext uri="{FF2B5EF4-FFF2-40B4-BE49-F238E27FC236}">
                      <a16:creationId xmlns:a16="http://schemas.microsoft.com/office/drawing/2014/main" id="{3347C07A-E657-4BB1-A43E-FDAAD2BD415C}"/>
                    </a:ext>
                  </a:extLst>
                </p14:cNvPr>
                <p14:cNvContentPartPr/>
                <p14:nvPr/>
              </p14:nvContentPartPr>
              <p14:xfrm>
                <a:off x="10719600" y="5198036"/>
                <a:ext cx="249840" cy="203400"/>
              </p14:xfrm>
            </p:contentPart>
          </mc:Choice>
          <mc:Fallback xmlns="">
            <p:pic>
              <p:nvPicPr>
                <p:cNvPr id="292" name="Input penna 291">
                  <a:extLst>
                    <a:ext uri="{FF2B5EF4-FFF2-40B4-BE49-F238E27FC236}">
                      <a16:creationId xmlns:a16="http://schemas.microsoft.com/office/drawing/2014/main" id="{3347C07A-E657-4BB1-A43E-FDAAD2BD415C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0715280" y="5193716"/>
                  <a:ext cx="2584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93" name="Input penna 292">
                  <a:extLst>
                    <a:ext uri="{FF2B5EF4-FFF2-40B4-BE49-F238E27FC236}">
                      <a16:creationId xmlns:a16="http://schemas.microsoft.com/office/drawing/2014/main" id="{03F06836-16D5-4249-8FA6-41788DF63D9E}"/>
                    </a:ext>
                  </a:extLst>
                </p14:cNvPr>
                <p14:cNvContentPartPr/>
                <p14:nvPr/>
              </p14:nvContentPartPr>
              <p14:xfrm>
                <a:off x="11119200" y="5183996"/>
                <a:ext cx="176040" cy="252000"/>
              </p14:xfrm>
            </p:contentPart>
          </mc:Choice>
          <mc:Fallback xmlns="">
            <p:pic>
              <p:nvPicPr>
                <p:cNvPr id="293" name="Input penna 292">
                  <a:extLst>
                    <a:ext uri="{FF2B5EF4-FFF2-40B4-BE49-F238E27FC236}">
                      <a16:creationId xmlns:a16="http://schemas.microsoft.com/office/drawing/2014/main" id="{03F06836-16D5-4249-8FA6-41788DF63D9E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1114880" y="5179676"/>
                  <a:ext cx="1846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94" name="Input penna 293">
                  <a:extLst>
                    <a:ext uri="{FF2B5EF4-FFF2-40B4-BE49-F238E27FC236}">
                      <a16:creationId xmlns:a16="http://schemas.microsoft.com/office/drawing/2014/main" id="{57D67339-EE03-4792-A581-5FDB866F3161}"/>
                    </a:ext>
                  </a:extLst>
                </p14:cNvPr>
                <p14:cNvContentPartPr/>
                <p14:nvPr/>
              </p14:nvContentPartPr>
              <p14:xfrm>
                <a:off x="11479920" y="5233676"/>
                <a:ext cx="207720" cy="210960"/>
              </p14:xfrm>
            </p:contentPart>
          </mc:Choice>
          <mc:Fallback xmlns="">
            <p:pic>
              <p:nvPicPr>
                <p:cNvPr id="294" name="Input penna 293">
                  <a:extLst>
                    <a:ext uri="{FF2B5EF4-FFF2-40B4-BE49-F238E27FC236}">
                      <a16:creationId xmlns:a16="http://schemas.microsoft.com/office/drawing/2014/main" id="{57D67339-EE03-4792-A581-5FDB866F3161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1475600" y="5229356"/>
                  <a:ext cx="2163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95" name="Input penna 294">
                  <a:extLst>
                    <a:ext uri="{FF2B5EF4-FFF2-40B4-BE49-F238E27FC236}">
                      <a16:creationId xmlns:a16="http://schemas.microsoft.com/office/drawing/2014/main" id="{0C87E9EC-3466-43CB-879B-E6387BF598B6}"/>
                    </a:ext>
                  </a:extLst>
                </p14:cNvPr>
                <p14:cNvContentPartPr/>
                <p14:nvPr/>
              </p14:nvContentPartPr>
              <p14:xfrm>
                <a:off x="11498280" y="5605196"/>
                <a:ext cx="164880" cy="29880"/>
              </p14:xfrm>
            </p:contentPart>
          </mc:Choice>
          <mc:Fallback xmlns="">
            <p:pic>
              <p:nvPicPr>
                <p:cNvPr id="295" name="Input penna 294">
                  <a:extLst>
                    <a:ext uri="{FF2B5EF4-FFF2-40B4-BE49-F238E27FC236}">
                      <a16:creationId xmlns:a16="http://schemas.microsoft.com/office/drawing/2014/main" id="{0C87E9EC-3466-43CB-879B-E6387BF598B6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1493960" y="5600876"/>
                  <a:ext cx="1735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96" name="Input penna 295">
                  <a:extLst>
                    <a:ext uri="{FF2B5EF4-FFF2-40B4-BE49-F238E27FC236}">
                      <a16:creationId xmlns:a16="http://schemas.microsoft.com/office/drawing/2014/main" id="{5AE37CA1-A861-4CF6-B56D-7AE039533ECD}"/>
                    </a:ext>
                  </a:extLst>
                </p14:cNvPr>
                <p14:cNvContentPartPr/>
                <p14:nvPr/>
              </p14:nvContentPartPr>
              <p14:xfrm>
                <a:off x="11532120" y="5696636"/>
                <a:ext cx="149400" cy="4680"/>
              </p14:xfrm>
            </p:contentPart>
          </mc:Choice>
          <mc:Fallback xmlns="">
            <p:pic>
              <p:nvPicPr>
                <p:cNvPr id="296" name="Input penna 295">
                  <a:extLst>
                    <a:ext uri="{FF2B5EF4-FFF2-40B4-BE49-F238E27FC236}">
                      <a16:creationId xmlns:a16="http://schemas.microsoft.com/office/drawing/2014/main" id="{5AE37CA1-A861-4CF6-B56D-7AE039533ECD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1527800" y="5692316"/>
                  <a:ext cx="158040" cy="1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3" name="Gruppo 302">
            <a:extLst>
              <a:ext uri="{FF2B5EF4-FFF2-40B4-BE49-F238E27FC236}">
                <a16:creationId xmlns:a16="http://schemas.microsoft.com/office/drawing/2014/main" id="{7BE9F511-457C-469C-8282-DC4633E749C2}"/>
              </a:ext>
            </a:extLst>
          </p:cNvPr>
          <p:cNvGrpSpPr/>
          <p:nvPr/>
        </p:nvGrpSpPr>
        <p:grpSpPr>
          <a:xfrm>
            <a:off x="72960" y="5325836"/>
            <a:ext cx="1937160" cy="647280"/>
            <a:chOff x="72960" y="5325836"/>
            <a:chExt cx="1937160" cy="64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97" name="Input penna 296">
                  <a:extLst>
                    <a:ext uri="{FF2B5EF4-FFF2-40B4-BE49-F238E27FC236}">
                      <a16:creationId xmlns:a16="http://schemas.microsoft.com/office/drawing/2014/main" id="{939F4838-F66A-4FD4-BB87-53BFF267F9E8}"/>
                    </a:ext>
                  </a:extLst>
                </p14:cNvPr>
                <p14:cNvContentPartPr/>
                <p14:nvPr/>
              </p14:nvContentPartPr>
              <p14:xfrm>
                <a:off x="72960" y="5695196"/>
                <a:ext cx="604440" cy="277920"/>
              </p14:xfrm>
            </p:contentPart>
          </mc:Choice>
          <mc:Fallback xmlns="">
            <p:pic>
              <p:nvPicPr>
                <p:cNvPr id="297" name="Input penna 296">
                  <a:extLst>
                    <a:ext uri="{FF2B5EF4-FFF2-40B4-BE49-F238E27FC236}">
                      <a16:creationId xmlns:a16="http://schemas.microsoft.com/office/drawing/2014/main" id="{939F4838-F66A-4FD4-BB87-53BFF267F9E8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68640" y="5690876"/>
                  <a:ext cx="6130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98" name="Input penna 297">
                  <a:extLst>
                    <a:ext uri="{FF2B5EF4-FFF2-40B4-BE49-F238E27FC236}">
                      <a16:creationId xmlns:a16="http://schemas.microsoft.com/office/drawing/2014/main" id="{B72365F5-C63B-499A-B682-3E9040BD3B36}"/>
                    </a:ext>
                  </a:extLst>
                </p14:cNvPr>
                <p14:cNvContentPartPr/>
                <p14:nvPr/>
              </p14:nvContentPartPr>
              <p14:xfrm>
                <a:off x="783960" y="5722196"/>
                <a:ext cx="304920" cy="208800"/>
              </p14:xfrm>
            </p:contentPart>
          </mc:Choice>
          <mc:Fallback xmlns="">
            <p:pic>
              <p:nvPicPr>
                <p:cNvPr id="298" name="Input penna 297">
                  <a:extLst>
                    <a:ext uri="{FF2B5EF4-FFF2-40B4-BE49-F238E27FC236}">
                      <a16:creationId xmlns:a16="http://schemas.microsoft.com/office/drawing/2014/main" id="{B72365F5-C63B-499A-B682-3E9040BD3B36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779640" y="5717876"/>
                  <a:ext cx="3135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99" name="Input penna 298">
                  <a:extLst>
                    <a:ext uri="{FF2B5EF4-FFF2-40B4-BE49-F238E27FC236}">
                      <a16:creationId xmlns:a16="http://schemas.microsoft.com/office/drawing/2014/main" id="{03F7EC10-D702-4C73-B19F-E09C386A98CC}"/>
                    </a:ext>
                  </a:extLst>
                </p14:cNvPr>
                <p14:cNvContentPartPr/>
                <p14:nvPr/>
              </p14:nvContentPartPr>
              <p14:xfrm>
                <a:off x="1144680" y="5740556"/>
                <a:ext cx="307080" cy="193320"/>
              </p14:xfrm>
            </p:contentPart>
          </mc:Choice>
          <mc:Fallback xmlns="">
            <p:pic>
              <p:nvPicPr>
                <p:cNvPr id="299" name="Input penna 298">
                  <a:extLst>
                    <a:ext uri="{FF2B5EF4-FFF2-40B4-BE49-F238E27FC236}">
                      <a16:creationId xmlns:a16="http://schemas.microsoft.com/office/drawing/2014/main" id="{03F7EC10-D702-4C73-B19F-E09C386A98CC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1140360" y="5736236"/>
                  <a:ext cx="3157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00" name="Input penna 299">
                  <a:extLst>
                    <a:ext uri="{FF2B5EF4-FFF2-40B4-BE49-F238E27FC236}">
                      <a16:creationId xmlns:a16="http://schemas.microsoft.com/office/drawing/2014/main" id="{2F547ACE-B3F5-4DF8-A702-797072F0E6B8}"/>
                    </a:ext>
                  </a:extLst>
                </p14:cNvPr>
                <p14:cNvContentPartPr/>
                <p14:nvPr/>
              </p14:nvContentPartPr>
              <p14:xfrm>
                <a:off x="1595040" y="5325836"/>
                <a:ext cx="186120" cy="534240"/>
              </p14:xfrm>
            </p:contentPart>
          </mc:Choice>
          <mc:Fallback xmlns="">
            <p:pic>
              <p:nvPicPr>
                <p:cNvPr id="300" name="Input penna 299">
                  <a:extLst>
                    <a:ext uri="{FF2B5EF4-FFF2-40B4-BE49-F238E27FC236}">
                      <a16:creationId xmlns:a16="http://schemas.microsoft.com/office/drawing/2014/main" id="{2F547ACE-B3F5-4DF8-A702-797072F0E6B8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590720" y="5321516"/>
                  <a:ext cx="19476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01" name="Input penna 300">
                  <a:extLst>
                    <a:ext uri="{FF2B5EF4-FFF2-40B4-BE49-F238E27FC236}">
                      <a16:creationId xmlns:a16="http://schemas.microsoft.com/office/drawing/2014/main" id="{692A0EA7-9FBD-489E-98E2-6E7993106EAA}"/>
                    </a:ext>
                  </a:extLst>
                </p14:cNvPr>
                <p14:cNvContentPartPr/>
                <p14:nvPr/>
              </p14:nvContentPartPr>
              <p14:xfrm>
                <a:off x="1486680" y="5579276"/>
                <a:ext cx="217440" cy="27360"/>
              </p14:xfrm>
            </p:contentPart>
          </mc:Choice>
          <mc:Fallback xmlns="">
            <p:pic>
              <p:nvPicPr>
                <p:cNvPr id="301" name="Input penna 300">
                  <a:extLst>
                    <a:ext uri="{FF2B5EF4-FFF2-40B4-BE49-F238E27FC236}">
                      <a16:creationId xmlns:a16="http://schemas.microsoft.com/office/drawing/2014/main" id="{692A0EA7-9FBD-489E-98E2-6E7993106EAA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1482360" y="5574956"/>
                  <a:ext cx="226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02" name="Input penna 301">
                  <a:extLst>
                    <a:ext uri="{FF2B5EF4-FFF2-40B4-BE49-F238E27FC236}">
                      <a16:creationId xmlns:a16="http://schemas.microsoft.com/office/drawing/2014/main" id="{FCF7DC43-85A0-4EB1-9AA2-3DD143B6E9D6}"/>
                    </a:ext>
                  </a:extLst>
                </p14:cNvPr>
                <p14:cNvContentPartPr/>
                <p14:nvPr/>
              </p14:nvContentPartPr>
              <p14:xfrm>
                <a:off x="1769280" y="5652356"/>
                <a:ext cx="240840" cy="203400"/>
              </p14:xfrm>
            </p:contentPart>
          </mc:Choice>
          <mc:Fallback xmlns="">
            <p:pic>
              <p:nvPicPr>
                <p:cNvPr id="302" name="Input penna 301">
                  <a:extLst>
                    <a:ext uri="{FF2B5EF4-FFF2-40B4-BE49-F238E27FC236}">
                      <a16:creationId xmlns:a16="http://schemas.microsoft.com/office/drawing/2014/main" id="{FCF7DC43-85A0-4EB1-9AA2-3DD143B6E9D6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1764960" y="5648036"/>
                  <a:ext cx="249480" cy="21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07" name="Input penna 306">
                <a:extLst>
                  <a:ext uri="{FF2B5EF4-FFF2-40B4-BE49-F238E27FC236}">
                    <a16:creationId xmlns:a16="http://schemas.microsoft.com/office/drawing/2014/main" id="{C92A053A-80D9-4F5C-B768-5982351818B7}"/>
                  </a:ext>
                </a:extLst>
              </p14:cNvPr>
              <p14:cNvContentPartPr/>
              <p14:nvPr/>
            </p14:nvContentPartPr>
            <p14:xfrm>
              <a:off x="2631480" y="5711036"/>
              <a:ext cx="148680" cy="140040"/>
            </p14:xfrm>
          </p:contentPart>
        </mc:Choice>
        <mc:Fallback xmlns="">
          <p:pic>
            <p:nvPicPr>
              <p:cNvPr id="307" name="Input penna 306">
                <a:extLst>
                  <a:ext uri="{FF2B5EF4-FFF2-40B4-BE49-F238E27FC236}">
                    <a16:creationId xmlns:a16="http://schemas.microsoft.com/office/drawing/2014/main" id="{C92A053A-80D9-4F5C-B768-5982351818B7}"/>
                  </a:ext>
                </a:extLst>
              </p:cNvPr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2627160" y="5706716"/>
                <a:ext cx="1573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08" name="Input penna 307">
                <a:extLst>
                  <a:ext uri="{FF2B5EF4-FFF2-40B4-BE49-F238E27FC236}">
                    <a16:creationId xmlns:a16="http://schemas.microsoft.com/office/drawing/2014/main" id="{AA1CD70F-6A42-469D-A17B-7B2AB85C2FD2}"/>
                  </a:ext>
                </a:extLst>
              </p14:cNvPr>
              <p14:cNvContentPartPr/>
              <p14:nvPr/>
            </p14:nvContentPartPr>
            <p14:xfrm>
              <a:off x="2567040" y="5425916"/>
              <a:ext cx="37440" cy="6120"/>
            </p14:xfrm>
          </p:contentPart>
        </mc:Choice>
        <mc:Fallback xmlns="">
          <p:pic>
            <p:nvPicPr>
              <p:cNvPr id="308" name="Input penna 307">
                <a:extLst>
                  <a:ext uri="{FF2B5EF4-FFF2-40B4-BE49-F238E27FC236}">
                    <a16:creationId xmlns:a16="http://schemas.microsoft.com/office/drawing/2014/main" id="{AA1CD70F-6A42-469D-A17B-7B2AB85C2FD2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2562720" y="5421596"/>
                <a:ext cx="46080" cy="1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9" name="Gruppo 318">
            <a:extLst>
              <a:ext uri="{FF2B5EF4-FFF2-40B4-BE49-F238E27FC236}">
                <a16:creationId xmlns:a16="http://schemas.microsoft.com/office/drawing/2014/main" id="{2C6D18D7-C84D-4CAB-AD18-8924D1BB808E}"/>
              </a:ext>
            </a:extLst>
          </p:cNvPr>
          <p:cNvGrpSpPr/>
          <p:nvPr/>
        </p:nvGrpSpPr>
        <p:grpSpPr>
          <a:xfrm>
            <a:off x="3156360" y="5353556"/>
            <a:ext cx="824400" cy="861840"/>
            <a:chOff x="3156360" y="5353556"/>
            <a:chExt cx="824400" cy="86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09" name="Input penna 308">
                  <a:extLst>
                    <a:ext uri="{FF2B5EF4-FFF2-40B4-BE49-F238E27FC236}">
                      <a16:creationId xmlns:a16="http://schemas.microsoft.com/office/drawing/2014/main" id="{A904E55C-0E39-4904-9411-02DC2CDE4EBC}"/>
                    </a:ext>
                  </a:extLst>
                </p14:cNvPr>
                <p14:cNvContentPartPr/>
                <p14:nvPr/>
              </p14:nvContentPartPr>
              <p14:xfrm>
                <a:off x="3214320" y="5733716"/>
                <a:ext cx="41400" cy="481680"/>
              </p14:xfrm>
            </p:contentPart>
          </mc:Choice>
          <mc:Fallback xmlns="">
            <p:pic>
              <p:nvPicPr>
                <p:cNvPr id="309" name="Input penna 308">
                  <a:extLst>
                    <a:ext uri="{FF2B5EF4-FFF2-40B4-BE49-F238E27FC236}">
                      <a16:creationId xmlns:a16="http://schemas.microsoft.com/office/drawing/2014/main" id="{A904E55C-0E39-4904-9411-02DC2CDE4EBC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3210000" y="5729396"/>
                  <a:ext cx="500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10" name="Input penna 309">
                  <a:extLst>
                    <a:ext uri="{FF2B5EF4-FFF2-40B4-BE49-F238E27FC236}">
                      <a16:creationId xmlns:a16="http://schemas.microsoft.com/office/drawing/2014/main" id="{154DD3F0-8054-48C7-886C-3267745F2DCB}"/>
                    </a:ext>
                  </a:extLst>
                </p14:cNvPr>
                <p14:cNvContentPartPr/>
                <p14:nvPr/>
              </p14:nvContentPartPr>
              <p14:xfrm>
                <a:off x="3156360" y="5690156"/>
                <a:ext cx="379440" cy="153360"/>
              </p14:xfrm>
            </p:contentPart>
          </mc:Choice>
          <mc:Fallback xmlns="">
            <p:pic>
              <p:nvPicPr>
                <p:cNvPr id="310" name="Input penna 309">
                  <a:extLst>
                    <a:ext uri="{FF2B5EF4-FFF2-40B4-BE49-F238E27FC236}">
                      <a16:creationId xmlns:a16="http://schemas.microsoft.com/office/drawing/2014/main" id="{154DD3F0-8054-48C7-886C-3267745F2DCB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3152040" y="5685836"/>
                  <a:ext cx="3880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11" name="Input penna 310">
                  <a:extLst>
                    <a:ext uri="{FF2B5EF4-FFF2-40B4-BE49-F238E27FC236}">
                      <a16:creationId xmlns:a16="http://schemas.microsoft.com/office/drawing/2014/main" id="{81E78B31-0871-458A-AD26-556ED55FDB90}"/>
                    </a:ext>
                  </a:extLst>
                </p14:cNvPr>
                <p14:cNvContentPartPr/>
                <p14:nvPr/>
              </p14:nvContentPartPr>
              <p14:xfrm>
                <a:off x="3672600" y="5353556"/>
                <a:ext cx="137520" cy="525960"/>
              </p14:xfrm>
            </p:contentPart>
          </mc:Choice>
          <mc:Fallback xmlns="">
            <p:pic>
              <p:nvPicPr>
                <p:cNvPr id="311" name="Input penna 310">
                  <a:extLst>
                    <a:ext uri="{FF2B5EF4-FFF2-40B4-BE49-F238E27FC236}">
                      <a16:creationId xmlns:a16="http://schemas.microsoft.com/office/drawing/2014/main" id="{81E78B31-0871-458A-AD26-556ED55FDB90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3668280" y="5349236"/>
                  <a:ext cx="14616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12" name="Input penna 311">
                  <a:extLst>
                    <a:ext uri="{FF2B5EF4-FFF2-40B4-BE49-F238E27FC236}">
                      <a16:creationId xmlns:a16="http://schemas.microsoft.com/office/drawing/2014/main" id="{A0C11AF5-D011-4694-A40D-6AA898C49E9F}"/>
                    </a:ext>
                  </a:extLst>
                </p14:cNvPr>
                <p14:cNvContentPartPr/>
                <p14:nvPr/>
              </p14:nvContentPartPr>
              <p14:xfrm>
                <a:off x="3534720" y="5568836"/>
                <a:ext cx="275400" cy="16920"/>
              </p14:xfrm>
            </p:contentPart>
          </mc:Choice>
          <mc:Fallback xmlns="">
            <p:pic>
              <p:nvPicPr>
                <p:cNvPr id="312" name="Input penna 311">
                  <a:extLst>
                    <a:ext uri="{FF2B5EF4-FFF2-40B4-BE49-F238E27FC236}">
                      <a16:creationId xmlns:a16="http://schemas.microsoft.com/office/drawing/2014/main" id="{A0C11AF5-D011-4694-A40D-6AA898C49E9F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3530400" y="5564516"/>
                  <a:ext cx="284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13" name="Input penna 312">
                  <a:extLst>
                    <a:ext uri="{FF2B5EF4-FFF2-40B4-BE49-F238E27FC236}">
                      <a16:creationId xmlns:a16="http://schemas.microsoft.com/office/drawing/2014/main" id="{424D8F3A-8268-4DD2-AD9B-A59960AC6D56}"/>
                    </a:ext>
                  </a:extLst>
                </p14:cNvPr>
                <p14:cNvContentPartPr/>
                <p14:nvPr/>
              </p14:nvContentPartPr>
              <p14:xfrm>
                <a:off x="3883920" y="5774756"/>
                <a:ext cx="96840" cy="86040"/>
              </p14:xfrm>
            </p:contentPart>
          </mc:Choice>
          <mc:Fallback xmlns="">
            <p:pic>
              <p:nvPicPr>
                <p:cNvPr id="313" name="Input penna 312">
                  <a:extLst>
                    <a:ext uri="{FF2B5EF4-FFF2-40B4-BE49-F238E27FC236}">
                      <a16:creationId xmlns:a16="http://schemas.microsoft.com/office/drawing/2014/main" id="{424D8F3A-8268-4DD2-AD9B-A59960AC6D56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3879600" y="5770436"/>
                  <a:ext cx="1054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14" name="Input penna 313">
                  <a:extLst>
                    <a:ext uri="{FF2B5EF4-FFF2-40B4-BE49-F238E27FC236}">
                      <a16:creationId xmlns:a16="http://schemas.microsoft.com/office/drawing/2014/main" id="{13F607FD-CA11-4D43-8A90-B3D4CF3A8E0F}"/>
                    </a:ext>
                  </a:extLst>
                </p14:cNvPr>
                <p14:cNvContentPartPr/>
                <p14:nvPr/>
              </p14:nvContentPartPr>
              <p14:xfrm>
                <a:off x="3928200" y="5585036"/>
                <a:ext cx="44640" cy="56520"/>
              </p14:xfrm>
            </p:contentPart>
          </mc:Choice>
          <mc:Fallback xmlns="">
            <p:pic>
              <p:nvPicPr>
                <p:cNvPr id="314" name="Input penna 313">
                  <a:extLst>
                    <a:ext uri="{FF2B5EF4-FFF2-40B4-BE49-F238E27FC236}">
                      <a16:creationId xmlns:a16="http://schemas.microsoft.com/office/drawing/2014/main" id="{13F607FD-CA11-4D43-8A90-B3D4CF3A8E0F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3923880" y="5580716"/>
                  <a:ext cx="53280" cy="6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uppo 340">
            <a:extLst>
              <a:ext uri="{FF2B5EF4-FFF2-40B4-BE49-F238E27FC236}">
                <a16:creationId xmlns:a16="http://schemas.microsoft.com/office/drawing/2014/main" id="{E33C5286-4A53-4E22-B3C2-ED6B79EC2F93}"/>
              </a:ext>
            </a:extLst>
          </p:cNvPr>
          <p:cNvGrpSpPr/>
          <p:nvPr/>
        </p:nvGrpSpPr>
        <p:grpSpPr>
          <a:xfrm>
            <a:off x="4311600" y="4666676"/>
            <a:ext cx="4137480" cy="1333440"/>
            <a:chOff x="4311600" y="4666676"/>
            <a:chExt cx="4137480" cy="13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55867847-D4F9-4EED-8CCA-9AB27108A47C}"/>
                    </a:ext>
                  </a:extLst>
                </p14:cNvPr>
                <p14:cNvContentPartPr/>
                <p14:nvPr/>
              </p14:nvContentPartPr>
              <p14:xfrm>
                <a:off x="4311600" y="4940636"/>
                <a:ext cx="506880" cy="26496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55867847-D4F9-4EED-8CCA-9AB27108A47C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4307280" y="4935956"/>
                  <a:ext cx="5155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70" name="Input penna 269">
                  <a:extLst>
                    <a:ext uri="{FF2B5EF4-FFF2-40B4-BE49-F238E27FC236}">
                      <a16:creationId xmlns:a16="http://schemas.microsoft.com/office/drawing/2014/main" id="{AF83C30C-C632-4F50-B564-2CB9418B4F8C}"/>
                    </a:ext>
                  </a:extLst>
                </p14:cNvPr>
                <p14:cNvContentPartPr/>
                <p14:nvPr/>
              </p14:nvContentPartPr>
              <p14:xfrm>
                <a:off x="4906680" y="5047196"/>
                <a:ext cx="214560" cy="160200"/>
              </p14:xfrm>
            </p:contentPart>
          </mc:Choice>
          <mc:Fallback xmlns="">
            <p:pic>
              <p:nvPicPr>
                <p:cNvPr id="270" name="Input penna 269">
                  <a:extLst>
                    <a:ext uri="{FF2B5EF4-FFF2-40B4-BE49-F238E27FC236}">
                      <a16:creationId xmlns:a16="http://schemas.microsoft.com/office/drawing/2014/main" id="{AF83C30C-C632-4F50-B564-2CB9418B4F8C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4902360" y="5042876"/>
                  <a:ext cx="2232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212A359F-21BE-4848-9B60-C2FE1021B97F}"/>
                    </a:ext>
                  </a:extLst>
                </p14:cNvPr>
                <p14:cNvContentPartPr/>
                <p14:nvPr/>
              </p14:nvContentPartPr>
              <p14:xfrm>
                <a:off x="5204040" y="4973036"/>
                <a:ext cx="277920" cy="25956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212A359F-21BE-4848-9B60-C2FE1021B97F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5199720" y="4968716"/>
                  <a:ext cx="28656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72" name="Input penna 271">
                  <a:extLst>
                    <a:ext uri="{FF2B5EF4-FFF2-40B4-BE49-F238E27FC236}">
                      <a16:creationId xmlns:a16="http://schemas.microsoft.com/office/drawing/2014/main" id="{05D8FCA2-B5F4-4DA7-8792-E4D82B6CB660}"/>
                    </a:ext>
                  </a:extLst>
                </p14:cNvPr>
                <p14:cNvContentPartPr/>
                <p14:nvPr/>
              </p14:nvContentPartPr>
              <p14:xfrm>
                <a:off x="5540280" y="5055836"/>
                <a:ext cx="68040" cy="122400"/>
              </p14:xfrm>
            </p:contentPart>
          </mc:Choice>
          <mc:Fallback xmlns="">
            <p:pic>
              <p:nvPicPr>
                <p:cNvPr id="272" name="Input penna 271">
                  <a:extLst>
                    <a:ext uri="{FF2B5EF4-FFF2-40B4-BE49-F238E27FC236}">
                      <a16:creationId xmlns:a16="http://schemas.microsoft.com/office/drawing/2014/main" id="{05D8FCA2-B5F4-4DA7-8792-E4D82B6CB660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5535960" y="5051516"/>
                  <a:ext cx="76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A28B435F-9A0C-45E9-80AC-E416936AEF9A}"/>
                    </a:ext>
                  </a:extLst>
                </p14:cNvPr>
                <p14:cNvContentPartPr/>
                <p14:nvPr/>
              </p14:nvContentPartPr>
              <p14:xfrm>
                <a:off x="5590680" y="4886996"/>
                <a:ext cx="22680" cy="2844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A28B435F-9A0C-45E9-80AC-E416936AEF9A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5586360" y="4882676"/>
                  <a:ext cx="313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274" name="Input penna 273">
                  <a:extLst>
                    <a:ext uri="{FF2B5EF4-FFF2-40B4-BE49-F238E27FC236}">
                      <a16:creationId xmlns:a16="http://schemas.microsoft.com/office/drawing/2014/main" id="{9DA57C89-A217-459B-B6D2-B66B41602A01}"/>
                    </a:ext>
                  </a:extLst>
                </p14:cNvPr>
                <p14:cNvContentPartPr/>
                <p14:nvPr/>
              </p14:nvContentPartPr>
              <p14:xfrm>
                <a:off x="5845200" y="5022716"/>
                <a:ext cx="208800" cy="175680"/>
              </p14:xfrm>
            </p:contentPart>
          </mc:Choice>
          <mc:Fallback xmlns="">
            <p:pic>
              <p:nvPicPr>
                <p:cNvPr id="274" name="Input penna 273">
                  <a:extLst>
                    <a:ext uri="{FF2B5EF4-FFF2-40B4-BE49-F238E27FC236}">
                      <a16:creationId xmlns:a16="http://schemas.microsoft.com/office/drawing/2014/main" id="{9DA57C89-A217-459B-B6D2-B66B41602A01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5840880" y="5018396"/>
                  <a:ext cx="2174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9F6C690E-B574-4235-B21E-12C0947E9B7F}"/>
                    </a:ext>
                  </a:extLst>
                </p14:cNvPr>
                <p14:cNvContentPartPr/>
                <p14:nvPr/>
              </p14:nvContentPartPr>
              <p14:xfrm>
                <a:off x="6076680" y="4666676"/>
                <a:ext cx="57960" cy="56844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9F6C690E-B574-4235-B21E-12C0947E9B7F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6072360" y="4662356"/>
                  <a:ext cx="66600" cy="57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6EC952BC-99F0-4A79-B5EF-5D0A63E89E6E}"/>
                    </a:ext>
                  </a:extLst>
                </p14:cNvPr>
                <p14:cNvContentPartPr/>
                <p14:nvPr/>
              </p14:nvContentPartPr>
              <p14:xfrm>
                <a:off x="6234000" y="5028116"/>
                <a:ext cx="659520" cy="19584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6EC952BC-99F0-4A79-B5EF-5D0A63E89E6E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6229680" y="5023796"/>
                  <a:ext cx="6681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277" name="Input penna 276">
                  <a:extLst>
                    <a:ext uri="{FF2B5EF4-FFF2-40B4-BE49-F238E27FC236}">
                      <a16:creationId xmlns:a16="http://schemas.microsoft.com/office/drawing/2014/main" id="{2B272467-5E24-46D9-96C1-E291B94CF96D}"/>
                    </a:ext>
                  </a:extLst>
                </p14:cNvPr>
                <p14:cNvContentPartPr/>
                <p14:nvPr/>
              </p14:nvContentPartPr>
              <p14:xfrm>
                <a:off x="6757440" y="4947836"/>
                <a:ext cx="73440" cy="25920"/>
              </p14:xfrm>
            </p:contentPart>
          </mc:Choice>
          <mc:Fallback xmlns="">
            <p:pic>
              <p:nvPicPr>
                <p:cNvPr id="277" name="Input penna 276">
                  <a:extLst>
                    <a:ext uri="{FF2B5EF4-FFF2-40B4-BE49-F238E27FC236}">
                      <a16:creationId xmlns:a16="http://schemas.microsoft.com/office/drawing/2014/main" id="{2B272467-5E24-46D9-96C1-E291B94CF96D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6753120" y="4943516"/>
                  <a:ext cx="820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278" name="Input penna 277">
                  <a:extLst>
                    <a:ext uri="{FF2B5EF4-FFF2-40B4-BE49-F238E27FC236}">
                      <a16:creationId xmlns:a16="http://schemas.microsoft.com/office/drawing/2014/main" id="{AE59F5CC-F2B2-41F0-8B63-20D152A90BE9}"/>
                    </a:ext>
                  </a:extLst>
                </p14:cNvPr>
                <p14:cNvContentPartPr/>
                <p14:nvPr/>
              </p14:nvContentPartPr>
              <p14:xfrm>
                <a:off x="7044720" y="5014076"/>
                <a:ext cx="348120" cy="236880"/>
              </p14:xfrm>
            </p:contentPart>
          </mc:Choice>
          <mc:Fallback xmlns="">
            <p:pic>
              <p:nvPicPr>
                <p:cNvPr id="278" name="Input penna 277">
                  <a:extLst>
                    <a:ext uri="{FF2B5EF4-FFF2-40B4-BE49-F238E27FC236}">
                      <a16:creationId xmlns:a16="http://schemas.microsoft.com/office/drawing/2014/main" id="{AE59F5CC-F2B2-41F0-8B63-20D152A90BE9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7040400" y="5009756"/>
                  <a:ext cx="356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279" name="Input penna 278">
                  <a:extLst>
                    <a:ext uri="{FF2B5EF4-FFF2-40B4-BE49-F238E27FC236}">
                      <a16:creationId xmlns:a16="http://schemas.microsoft.com/office/drawing/2014/main" id="{E40A076B-8642-4BE5-A675-CA80BD4F4A04}"/>
                    </a:ext>
                  </a:extLst>
                </p14:cNvPr>
                <p14:cNvContentPartPr/>
                <p14:nvPr/>
              </p14:nvContentPartPr>
              <p14:xfrm>
                <a:off x="7443240" y="5082116"/>
                <a:ext cx="446400" cy="189000"/>
              </p14:xfrm>
            </p:contentPart>
          </mc:Choice>
          <mc:Fallback xmlns="">
            <p:pic>
              <p:nvPicPr>
                <p:cNvPr id="279" name="Input penna 278">
                  <a:extLst>
                    <a:ext uri="{FF2B5EF4-FFF2-40B4-BE49-F238E27FC236}">
                      <a16:creationId xmlns:a16="http://schemas.microsoft.com/office/drawing/2014/main" id="{E40A076B-8642-4BE5-A675-CA80BD4F4A04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7438920" y="5077796"/>
                  <a:ext cx="4550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281" name="Input penna 280">
                  <a:extLst>
                    <a:ext uri="{FF2B5EF4-FFF2-40B4-BE49-F238E27FC236}">
                      <a16:creationId xmlns:a16="http://schemas.microsoft.com/office/drawing/2014/main" id="{8DE8841C-9E8C-49BA-9A7E-F835687FC399}"/>
                    </a:ext>
                  </a:extLst>
                </p14:cNvPr>
                <p14:cNvContentPartPr/>
                <p14:nvPr/>
              </p14:nvContentPartPr>
              <p14:xfrm>
                <a:off x="7897920" y="5028836"/>
                <a:ext cx="407160" cy="259560"/>
              </p14:xfrm>
            </p:contentPart>
          </mc:Choice>
          <mc:Fallback xmlns="">
            <p:pic>
              <p:nvPicPr>
                <p:cNvPr id="281" name="Input penna 280">
                  <a:extLst>
                    <a:ext uri="{FF2B5EF4-FFF2-40B4-BE49-F238E27FC236}">
                      <a16:creationId xmlns:a16="http://schemas.microsoft.com/office/drawing/2014/main" id="{8DE8841C-9E8C-49BA-9A7E-F835687FC399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7893600" y="5024516"/>
                  <a:ext cx="4158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951181D5-9DFB-4D0F-9A19-CE7CF1815EC4}"/>
                    </a:ext>
                  </a:extLst>
                </p14:cNvPr>
                <p14:cNvContentPartPr/>
                <p14:nvPr/>
              </p14:nvContentPartPr>
              <p14:xfrm>
                <a:off x="8237040" y="5329796"/>
                <a:ext cx="212040" cy="23472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951181D5-9DFB-4D0F-9A19-CE7CF1815EC4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8232720" y="5325476"/>
                  <a:ext cx="22068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15" name="Input penna 314">
                  <a:extLst>
                    <a:ext uri="{FF2B5EF4-FFF2-40B4-BE49-F238E27FC236}">
                      <a16:creationId xmlns:a16="http://schemas.microsoft.com/office/drawing/2014/main" id="{9F5F12B5-0108-48E3-9EF4-2E1C7BF9BB9D}"/>
                    </a:ext>
                  </a:extLst>
                </p14:cNvPr>
                <p14:cNvContentPartPr/>
                <p14:nvPr/>
              </p14:nvContentPartPr>
              <p14:xfrm>
                <a:off x="4437240" y="5675756"/>
                <a:ext cx="300240" cy="183240"/>
              </p14:xfrm>
            </p:contentPart>
          </mc:Choice>
          <mc:Fallback xmlns="">
            <p:pic>
              <p:nvPicPr>
                <p:cNvPr id="315" name="Input penna 314">
                  <a:extLst>
                    <a:ext uri="{FF2B5EF4-FFF2-40B4-BE49-F238E27FC236}">
                      <a16:creationId xmlns:a16="http://schemas.microsoft.com/office/drawing/2014/main" id="{9F5F12B5-0108-48E3-9EF4-2E1C7BF9BB9D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4432920" y="5671436"/>
                  <a:ext cx="3088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16" name="Input penna 315">
                  <a:extLst>
                    <a:ext uri="{FF2B5EF4-FFF2-40B4-BE49-F238E27FC236}">
                      <a16:creationId xmlns:a16="http://schemas.microsoft.com/office/drawing/2014/main" id="{CB28B240-4D45-475C-8BEF-2C5B3F50D6FE}"/>
                    </a:ext>
                  </a:extLst>
                </p14:cNvPr>
                <p14:cNvContentPartPr/>
                <p14:nvPr/>
              </p14:nvContentPartPr>
              <p14:xfrm>
                <a:off x="4759080" y="5355356"/>
                <a:ext cx="68400" cy="568080"/>
              </p14:xfrm>
            </p:contentPart>
          </mc:Choice>
          <mc:Fallback xmlns="">
            <p:pic>
              <p:nvPicPr>
                <p:cNvPr id="316" name="Input penna 315">
                  <a:extLst>
                    <a:ext uri="{FF2B5EF4-FFF2-40B4-BE49-F238E27FC236}">
                      <a16:creationId xmlns:a16="http://schemas.microsoft.com/office/drawing/2014/main" id="{CB28B240-4D45-475C-8BEF-2C5B3F50D6FE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4754760" y="5351036"/>
                  <a:ext cx="77040" cy="5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17" name="Input penna 316">
                  <a:extLst>
                    <a:ext uri="{FF2B5EF4-FFF2-40B4-BE49-F238E27FC236}">
                      <a16:creationId xmlns:a16="http://schemas.microsoft.com/office/drawing/2014/main" id="{813130AB-DEC0-4C33-BF5E-4043416DC2A3}"/>
                    </a:ext>
                  </a:extLst>
                </p14:cNvPr>
                <p14:cNvContentPartPr/>
                <p14:nvPr/>
              </p14:nvContentPartPr>
              <p14:xfrm>
                <a:off x="4852680" y="5631836"/>
                <a:ext cx="130320" cy="240480"/>
              </p14:xfrm>
            </p:contentPart>
          </mc:Choice>
          <mc:Fallback xmlns="">
            <p:pic>
              <p:nvPicPr>
                <p:cNvPr id="317" name="Input penna 316">
                  <a:extLst>
                    <a:ext uri="{FF2B5EF4-FFF2-40B4-BE49-F238E27FC236}">
                      <a16:creationId xmlns:a16="http://schemas.microsoft.com/office/drawing/2014/main" id="{813130AB-DEC0-4C33-BF5E-4043416DC2A3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4848360" y="5627516"/>
                  <a:ext cx="1389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20" name="Input penna 319">
                  <a:extLst>
                    <a:ext uri="{FF2B5EF4-FFF2-40B4-BE49-F238E27FC236}">
                      <a16:creationId xmlns:a16="http://schemas.microsoft.com/office/drawing/2014/main" id="{69DB0A68-8C68-4509-B4E7-53372A7EDC26}"/>
                    </a:ext>
                  </a:extLst>
                </p14:cNvPr>
                <p14:cNvContentPartPr/>
                <p14:nvPr/>
              </p14:nvContentPartPr>
              <p14:xfrm>
                <a:off x="5458920" y="5443916"/>
                <a:ext cx="57600" cy="463680"/>
              </p14:xfrm>
            </p:contentPart>
          </mc:Choice>
          <mc:Fallback xmlns="">
            <p:pic>
              <p:nvPicPr>
                <p:cNvPr id="320" name="Input penna 319">
                  <a:extLst>
                    <a:ext uri="{FF2B5EF4-FFF2-40B4-BE49-F238E27FC236}">
                      <a16:creationId xmlns:a16="http://schemas.microsoft.com/office/drawing/2014/main" id="{69DB0A68-8C68-4509-B4E7-53372A7EDC26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5454600" y="5439596"/>
                  <a:ext cx="662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21" name="Input penna 320">
                  <a:extLst>
                    <a:ext uri="{FF2B5EF4-FFF2-40B4-BE49-F238E27FC236}">
                      <a16:creationId xmlns:a16="http://schemas.microsoft.com/office/drawing/2014/main" id="{6B229B9B-D864-4881-B14E-FD2150157749}"/>
                    </a:ext>
                  </a:extLst>
                </p14:cNvPr>
                <p14:cNvContentPartPr/>
                <p14:nvPr/>
              </p14:nvContentPartPr>
              <p14:xfrm>
                <a:off x="5518320" y="5439596"/>
                <a:ext cx="90360" cy="533880"/>
              </p14:xfrm>
            </p:contentPart>
          </mc:Choice>
          <mc:Fallback xmlns="">
            <p:pic>
              <p:nvPicPr>
                <p:cNvPr id="321" name="Input penna 320">
                  <a:extLst>
                    <a:ext uri="{FF2B5EF4-FFF2-40B4-BE49-F238E27FC236}">
                      <a16:creationId xmlns:a16="http://schemas.microsoft.com/office/drawing/2014/main" id="{6B229B9B-D864-4881-B14E-FD2150157749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5514000" y="5435276"/>
                  <a:ext cx="9900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22" name="Input penna 321">
                  <a:extLst>
                    <a:ext uri="{FF2B5EF4-FFF2-40B4-BE49-F238E27FC236}">
                      <a16:creationId xmlns:a16="http://schemas.microsoft.com/office/drawing/2014/main" id="{CE8E0665-29B3-4AAC-B53E-227579E3D007}"/>
                    </a:ext>
                  </a:extLst>
                </p14:cNvPr>
                <p14:cNvContentPartPr/>
                <p14:nvPr/>
              </p14:nvContentPartPr>
              <p14:xfrm>
                <a:off x="5421840" y="5359676"/>
                <a:ext cx="453960" cy="591840"/>
              </p14:xfrm>
            </p:contentPart>
          </mc:Choice>
          <mc:Fallback xmlns="">
            <p:pic>
              <p:nvPicPr>
                <p:cNvPr id="322" name="Input penna 321">
                  <a:extLst>
                    <a:ext uri="{FF2B5EF4-FFF2-40B4-BE49-F238E27FC236}">
                      <a16:creationId xmlns:a16="http://schemas.microsoft.com/office/drawing/2014/main" id="{CE8E0665-29B3-4AAC-B53E-227579E3D007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5417520" y="5355356"/>
                  <a:ext cx="46260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23" name="Input penna 322">
                  <a:extLst>
                    <a:ext uri="{FF2B5EF4-FFF2-40B4-BE49-F238E27FC236}">
                      <a16:creationId xmlns:a16="http://schemas.microsoft.com/office/drawing/2014/main" id="{96C991EC-1066-441C-BE03-FF7288FF9934}"/>
                    </a:ext>
                  </a:extLst>
                </p14:cNvPr>
                <p14:cNvContentPartPr/>
                <p14:nvPr/>
              </p14:nvContentPartPr>
              <p14:xfrm>
                <a:off x="5864280" y="5303876"/>
                <a:ext cx="263520" cy="246600"/>
              </p14:xfrm>
            </p:contentPart>
          </mc:Choice>
          <mc:Fallback xmlns="">
            <p:pic>
              <p:nvPicPr>
                <p:cNvPr id="323" name="Input penna 322">
                  <a:extLst>
                    <a:ext uri="{FF2B5EF4-FFF2-40B4-BE49-F238E27FC236}">
                      <a16:creationId xmlns:a16="http://schemas.microsoft.com/office/drawing/2014/main" id="{96C991EC-1066-441C-BE03-FF7288FF9934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5859960" y="5299556"/>
                  <a:ext cx="2721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24" name="Input penna 323">
                  <a:extLst>
                    <a:ext uri="{FF2B5EF4-FFF2-40B4-BE49-F238E27FC236}">
                      <a16:creationId xmlns:a16="http://schemas.microsoft.com/office/drawing/2014/main" id="{20FBA72B-C7F6-4CB4-92C5-52DB408B97A5}"/>
                    </a:ext>
                  </a:extLst>
                </p14:cNvPr>
                <p14:cNvContentPartPr/>
                <p14:nvPr/>
              </p14:nvContentPartPr>
              <p14:xfrm>
                <a:off x="6422640" y="5702756"/>
                <a:ext cx="307800" cy="227160"/>
              </p14:xfrm>
            </p:contentPart>
          </mc:Choice>
          <mc:Fallback xmlns="">
            <p:pic>
              <p:nvPicPr>
                <p:cNvPr id="324" name="Input penna 323">
                  <a:extLst>
                    <a:ext uri="{FF2B5EF4-FFF2-40B4-BE49-F238E27FC236}">
                      <a16:creationId xmlns:a16="http://schemas.microsoft.com/office/drawing/2014/main" id="{20FBA72B-C7F6-4CB4-92C5-52DB408B97A5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6418320" y="5698436"/>
                  <a:ext cx="3164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25" name="Input penna 324">
                  <a:extLst>
                    <a:ext uri="{FF2B5EF4-FFF2-40B4-BE49-F238E27FC236}">
                      <a16:creationId xmlns:a16="http://schemas.microsoft.com/office/drawing/2014/main" id="{D9400EC8-2D13-4B34-AFFA-5EC6944C05ED}"/>
                    </a:ext>
                  </a:extLst>
                </p14:cNvPr>
                <p14:cNvContentPartPr/>
                <p14:nvPr/>
              </p14:nvContentPartPr>
              <p14:xfrm>
                <a:off x="6764640" y="5341316"/>
                <a:ext cx="52560" cy="589680"/>
              </p14:xfrm>
            </p:contentPart>
          </mc:Choice>
          <mc:Fallback xmlns="">
            <p:pic>
              <p:nvPicPr>
                <p:cNvPr id="325" name="Input penna 324">
                  <a:extLst>
                    <a:ext uri="{FF2B5EF4-FFF2-40B4-BE49-F238E27FC236}">
                      <a16:creationId xmlns:a16="http://schemas.microsoft.com/office/drawing/2014/main" id="{D9400EC8-2D13-4B34-AFFA-5EC6944C05ED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6760320" y="5336996"/>
                  <a:ext cx="6120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26" name="Input penna 325">
                  <a:extLst>
                    <a:ext uri="{FF2B5EF4-FFF2-40B4-BE49-F238E27FC236}">
                      <a16:creationId xmlns:a16="http://schemas.microsoft.com/office/drawing/2014/main" id="{78429554-82B3-4245-99FF-7DC1FE84B977}"/>
                    </a:ext>
                  </a:extLst>
                </p14:cNvPr>
                <p14:cNvContentPartPr/>
                <p14:nvPr/>
              </p14:nvContentPartPr>
              <p14:xfrm>
                <a:off x="6862200" y="5641556"/>
                <a:ext cx="146160" cy="299880"/>
              </p14:xfrm>
            </p:contentPart>
          </mc:Choice>
          <mc:Fallback xmlns="">
            <p:pic>
              <p:nvPicPr>
                <p:cNvPr id="326" name="Input penna 325">
                  <a:extLst>
                    <a:ext uri="{FF2B5EF4-FFF2-40B4-BE49-F238E27FC236}">
                      <a16:creationId xmlns:a16="http://schemas.microsoft.com/office/drawing/2014/main" id="{78429554-82B3-4245-99FF-7DC1FE84B977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6857880" y="5637236"/>
                  <a:ext cx="1548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27" name="Input penna 326">
                  <a:extLst>
                    <a:ext uri="{FF2B5EF4-FFF2-40B4-BE49-F238E27FC236}">
                      <a16:creationId xmlns:a16="http://schemas.microsoft.com/office/drawing/2014/main" id="{D5380CE2-C59E-4F36-AC7F-6E561E7191B3}"/>
                    </a:ext>
                  </a:extLst>
                </p14:cNvPr>
                <p14:cNvContentPartPr/>
                <p14:nvPr/>
              </p14:nvContentPartPr>
              <p14:xfrm>
                <a:off x="7284120" y="5776556"/>
                <a:ext cx="758880" cy="223560"/>
              </p14:xfrm>
            </p:contentPart>
          </mc:Choice>
          <mc:Fallback xmlns="">
            <p:pic>
              <p:nvPicPr>
                <p:cNvPr id="327" name="Input penna 326">
                  <a:extLst>
                    <a:ext uri="{FF2B5EF4-FFF2-40B4-BE49-F238E27FC236}">
                      <a16:creationId xmlns:a16="http://schemas.microsoft.com/office/drawing/2014/main" id="{D5380CE2-C59E-4F36-AC7F-6E561E7191B3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7279800" y="5772236"/>
                  <a:ext cx="767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28" name="Input penna 327">
                  <a:extLst>
                    <a:ext uri="{FF2B5EF4-FFF2-40B4-BE49-F238E27FC236}">
                      <a16:creationId xmlns:a16="http://schemas.microsoft.com/office/drawing/2014/main" id="{8E77DEBE-186C-4D94-A406-53E55085D377}"/>
                    </a:ext>
                  </a:extLst>
                </p14:cNvPr>
                <p14:cNvContentPartPr/>
                <p14:nvPr/>
              </p14:nvContentPartPr>
              <p14:xfrm>
                <a:off x="8157840" y="5803556"/>
                <a:ext cx="246600" cy="178200"/>
              </p14:xfrm>
            </p:contentPart>
          </mc:Choice>
          <mc:Fallback xmlns="">
            <p:pic>
              <p:nvPicPr>
                <p:cNvPr id="328" name="Input penna 327">
                  <a:extLst>
                    <a:ext uri="{FF2B5EF4-FFF2-40B4-BE49-F238E27FC236}">
                      <a16:creationId xmlns:a16="http://schemas.microsoft.com/office/drawing/2014/main" id="{8E77DEBE-186C-4D94-A406-53E55085D377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8153520" y="5799236"/>
                  <a:ext cx="25524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9" name="Gruppo 338">
            <a:extLst>
              <a:ext uri="{FF2B5EF4-FFF2-40B4-BE49-F238E27FC236}">
                <a16:creationId xmlns:a16="http://schemas.microsoft.com/office/drawing/2014/main" id="{1464AF3B-B312-476F-8F61-4D6DAD8DEE39}"/>
              </a:ext>
            </a:extLst>
          </p:cNvPr>
          <p:cNvGrpSpPr/>
          <p:nvPr/>
        </p:nvGrpSpPr>
        <p:grpSpPr>
          <a:xfrm>
            <a:off x="8726280" y="5503316"/>
            <a:ext cx="1248840" cy="604080"/>
            <a:chOff x="8726280" y="5503316"/>
            <a:chExt cx="1248840" cy="6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29" name="Input penna 328">
                  <a:extLst>
                    <a:ext uri="{FF2B5EF4-FFF2-40B4-BE49-F238E27FC236}">
                      <a16:creationId xmlns:a16="http://schemas.microsoft.com/office/drawing/2014/main" id="{2CC843C2-82A4-4ABE-AEDD-E5D8F30BF2BF}"/>
                    </a:ext>
                  </a:extLst>
                </p14:cNvPr>
                <p14:cNvContentPartPr/>
                <p14:nvPr/>
              </p14:nvContentPartPr>
              <p14:xfrm>
                <a:off x="8726280" y="5796716"/>
                <a:ext cx="352800" cy="231480"/>
              </p14:xfrm>
            </p:contentPart>
          </mc:Choice>
          <mc:Fallback xmlns="">
            <p:pic>
              <p:nvPicPr>
                <p:cNvPr id="329" name="Input penna 328">
                  <a:extLst>
                    <a:ext uri="{FF2B5EF4-FFF2-40B4-BE49-F238E27FC236}">
                      <a16:creationId xmlns:a16="http://schemas.microsoft.com/office/drawing/2014/main" id="{2CC843C2-82A4-4ABE-AEDD-E5D8F30BF2BF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8721960" y="5792396"/>
                  <a:ext cx="361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30" name="Input penna 329">
                  <a:extLst>
                    <a:ext uri="{FF2B5EF4-FFF2-40B4-BE49-F238E27FC236}">
                      <a16:creationId xmlns:a16="http://schemas.microsoft.com/office/drawing/2014/main" id="{12EC06F5-FA6B-46C0-A4E8-FD892325EF62}"/>
                    </a:ext>
                  </a:extLst>
                </p14:cNvPr>
                <p14:cNvContentPartPr/>
                <p14:nvPr/>
              </p14:nvContentPartPr>
              <p14:xfrm>
                <a:off x="9112560" y="5503316"/>
                <a:ext cx="486000" cy="546840"/>
              </p14:xfrm>
            </p:contentPart>
          </mc:Choice>
          <mc:Fallback xmlns="">
            <p:pic>
              <p:nvPicPr>
                <p:cNvPr id="330" name="Input penna 329">
                  <a:extLst>
                    <a:ext uri="{FF2B5EF4-FFF2-40B4-BE49-F238E27FC236}">
                      <a16:creationId xmlns:a16="http://schemas.microsoft.com/office/drawing/2014/main" id="{12EC06F5-FA6B-46C0-A4E8-FD892325EF62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9108240" y="5498996"/>
                  <a:ext cx="49464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31" name="Input penna 330">
                  <a:extLst>
                    <a:ext uri="{FF2B5EF4-FFF2-40B4-BE49-F238E27FC236}">
                      <a16:creationId xmlns:a16="http://schemas.microsoft.com/office/drawing/2014/main" id="{BC5F7CB9-8246-4285-913C-5B0546A8BE4A}"/>
                    </a:ext>
                  </a:extLst>
                </p14:cNvPr>
                <p14:cNvContentPartPr/>
                <p14:nvPr/>
              </p14:nvContentPartPr>
              <p14:xfrm>
                <a:off x="9591720" y="5568836"/>
                <a:ext cx="239760" cy="520920"/>
              </p14:xfrm>
            </p:contentPart>
          </mc:Choice>
          <mc:Fallback xmlns="">
            <p:pic>
              <p:nvPicPr>
                <p:cNvPr id="331" name="Input penna 330">
                  <a:extLst>
                    <a:ext uri="{FF2B5EF4-FFF2-40B4-BE49-F238E27FC236}">
                      <a16:creationId xmlns:a16="http://schemas.microsoft.com/office/drawing/2014/main" id="{BC5F7CB9-8246-4285-913C-5B0546A8BE4A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9587400" y="5564516"/>
                  <a:ext cx="24840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32" name="Input penna 331">
                  <a:extLst>
                    <a:ext uri="{FF2B5EF4-FFF2-40B4-BE49-F238E27FC236}">
                      <a16:creationId xmlns:a16="http://schemas.microsoft.com/office/drawing/2014/main" id="{055D4155-2563-4C6E-9BF7-8DDEC87B792B}"/>
                    </a:ext>
                  </a:extLst>
                </p14:cNvPr>
                <p14:cNvContentPartPr/>
                <p14:nvPr/>
              </p14:nvContentPartPr>
              <p14:xfrm>
                <a:off x="9780360" y="5939276"/>
                <a:ext cx="194760" cy="168120"/>
              </p14:xfrm>
            </p:contentPart>
          </mc:Choice>
          <mc:Fallback xmlns="">
            <p:pic>
              <p:nvPicPr>
                <p:cNvPr id="332" name="Input penna 331">
                  <a:extLst>
                    <a:ext uri="{FF2B5EF4-FFF2-40B4-BE49-F238E27FC236}">
                      <a16:creationId xmlns:a16="http://schemas.microsoft.com/office/drawing/2014/main" id="{055D4155-2563-4C6E-9BF7-8DDEC87B792B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9776040" y="5934956"/>
                  <a:ext cx="20340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9" name="Gruppo 378">
            <a:extLst>
              <a:ext uri="{FF2B5EF4-FFF2-40B4-BE49-F238E27FC236}">
                <a16:creationId xmlns:a16="http://schemas.microsoft.com/office/drawing/2014/main" id="{74830D0F-B633-40D3-ABC3-F3465C880D2D}"/>
              </a:ext>
            </a:extLst>
          </p:cNvPr>
          <p:cNvGrpSpPr/>
          <p:nvPr/>
        </p:nvGrpSpPr>
        <p:grpSpPr>
          <a:xfrm>
            <a:off x="10245120" y="5657396"/>
            <a:ext cx="567360" cy="680400"/>
            <a:chOff x="10245120" y="5657396"/>
            <a:chExt cx="567360" cy="68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33" name="Input penna 332">
                  <a:extLst>
                    <a:ext uri="{FF2B5EF4-FFF2-40B4-BE49-F238E27FC236}">
                      <a16:creationId xmlns:a16="http://schemas.microsoft.com/office/drawing/2014/main" id="{6F0E90A0-CE28-4458-90B9-45865A946653}"/>
                    </a:ext>
                  </a:extLst>
                </p14:cNvPr>
                <p14:cNvContentPartPr/>
                <p14:nvPr/>
              </p14:nvContentPartPr>
              <p14:xfrm>
                <a:off x="10245120" y="5791316"/>
                <a:ext cx="326880" cy="350640"/>
              </p14:xfrm>
            </p:contentPart>
          </mc:Choice>
          <mc:Fallback xmlns="">
            <p:pic>
              <p:nvPicPr>
                <p:cNvPr id="333" name="Input penna 332">
                  <a:extLst>
                    <a:ext uri="{FF2B5EF4-FFF2-40B4-BE49-F238E27FC236}">
                      <a16:creationId xmlns:a16="http://schemas.microsoft.com/office/drawing/2014/main" id="{6F0E90A0-CE28-4458-90B9-45865A946653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10240800" y="5786996"/>
                  <a:ext cx="33552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34" name="Input penna 333">
                  <a:extLst>
                    <a:ext uri="{FF2B5EF4-FFF2-40B4-BE49-F238E27FC236}">
                      <a16:creationId xmlns:a16="http://schemas.microsoft.com/office/drawing/2014/main" id="{FE3403DC-6272-4B87-A345-FB93F0082C1C}"/>
                    </a:ext>
                  </a:extLst>
                </p14:cNvPr>
                <p14:cNvContentPartPr/>
                <p14:nvPr/>
              </p14:nvContentPartPr>
              <p14:xfrm>
                <a:off x="10292640" y="5665676"/>
                <a:ext cx="130320" cy="61200"/>
              </p14:xfrm>
            </p:contentPart>
          </mc:Choice>
          <mc:Fallback xmlns="">
            <p:pic>
              <p:nvPicPr>
                <p:cNvPr id="334" name="Input penna 333">
                  <a:extLst>
                    <a:ext uri="{FF2B5EF4-FFF2-40B4-BE49-F238E27FC236}">
                      <a16:creationId xmlns:a16="http://schemas.microsoft.com/office/drawing/2014/main" id="{FE3403DC-6272-4B87-A345-FB93F0082C1C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10288320" y="5661356"/>
                  <a:ext cx="1389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35" name="Input penna 334">
                  <a:extLst>
                    <a:ext uri="{FF2B5EF4-FFF2-40B4-BE49-F238E27FC236}">
                      <a16:creationId xmlns:a16="http://schemas.microsoft.com/office/drawing/2014/main" id="{B9CF6060-049E-4DC6-913B-4D595554D252}"/>
                    </a:ext>
                  </a:extLst>
                </p14:cNvPr>
                <p14:cNvContentPartPr/>
                <p14:nvPr/>
              </p14:nvContentPartPr>
              <p14:xfrm>
                <a:off x="10362480" y="5691596"/>
                <a:ext cx="103320" cy="57960"/>
              </p14:xfrm>
            </p:contentPart>
          </mc:Choice>
          <mc:Fallback xmlns="">
            <p:pic>
              <p:nvPicPr>
                <p:cNvPr id="335" name="Input penna 334">
                  <a:extLst>
                    <a:ext uri="{FF2B5EF4-FFF2-40B4-BE49-F238E27FC236}">
                      <a16:creationId xmlns:a16="http://schemas.microsoft.com/office/drawing/2014/main" id="{B9CF6060-049E-4DC6-913B-4D595554D252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10358160" y="5687276"/>
                  <a:ext cx="1119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36" name="Input penna 335">
                  <a:extLst>
                    <a:ext uri="{FF2B5EF4-FFF2-40B4-BE49-F238E27FC236}">
                      <a16:creationId xmlns:a16="http://schemas.microsoft.com/office/drawing/2014/main" id="{A3A79743-A46B-4AD6-A415-A6BFD8221582}"/>
                    </a:ext>
                  </a:extLst>
                </p14:cNvPr>
                <p14:cNvContentPartPr/>
                <p14:nvPr/>
              </p14:nvContentPartPr>
              <p14:xfrm>
                <a:off x="10615920" y="5680076"/>
                <a:ext cx="90720" cy="48240"/>
              </p14:xfrm>
            </p:contentPart>
          </mc:Choice>
          <mc:Fallback xmlns="">
            <p:pic>
              <p:nvPicPr>
                <p:cNvPr id="336" name="Input penna 335">
                  <a:extLst>
                    <a:ext uri="{FF2B5EF4-FFF2-40B4-BE49-F238E27FC236}">
                      <a16:creationId xmlns:a16="http://schemas.microsoft.com/office/drawing/2014/main" id="{A3A79743-A46B-4AD6-A415-A6BFD8221582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10611600" y="5675756"/>
                  <a:ext cx="993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337" name="Input penna 336">
                  <a:extLst>
                    <a:ext uri="{FF2B5EF4-FFF2-40B4-BE49-F238E27FC236}">
                      <a16:creationId xmlns:a16="http://schemas.microsoft.com/office/drawing/2014/main" id="{122DCB16-0B52-40D3-B3AD-F70762BEE49A}"/>
                    </a:ext>
                  </a:extLst>
                </p14:cNvPr>
                <p14:cNvContentPartPr/>
                <p14:nvPr/>
              </p14:nvContentPartPr>
              <p14:xfrm>
                <a:off x="10756680" y="5657396"/>
                <a:ext cx="41400" cy="91800"/>
              </p14:xfrm>
            </p:contentPart>
          </mc:Choice>
          <mc:Fallback xmlns="">
            <p:pic>
              <p:nvPicPr>
                <p:cNvPr id="337" name="Input penna 336">
                  <a:extLst>
                    <a:ext uri="{FF2B5EF4-FFF2-40B4-BE49-F238E27FC236}">
                      <a16:creationId xmlns:a16="http://schemas.microsoft.com/office/drawing/2014/main" id="{122DCB16-0B52-40D3-B3AD-F70762BEE49A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10752360" y="5653076"/>
                  <a:ext cx="500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42" name="Input penna 341">
                  <a:extLst>
                    <a:ext uri="{FF2B5EF4-FFF2-40B4-BE49-F238E27FC236}">
                      <a16:creationId xmlns:a16="http://schemas.microsoft.com/office/drawing/2014/main" id="{CEC9B25A-0F3B-45B8-BAE7-275B57203174}"/>
                    </a:ext>
                  </a:extLst>
                </p14:cNvPr>
                <p14:cNvContentPartPr/>
                <p14:nvPr/>
              </p14:nvContentPartPr>
              <p14:xfrm>
                <a:off x="10568400" y="6227276"/>
                <a:ext cx="244080" cy="110520"/>
              </p14:xfrm>
            </p:contentPart>
          </mc:Choice>
          <mc:Fallback xmlns="">
            <p:pic>
              <p:nvPicPr>
                <p:cNvPr id="342" name="Input penna 341">
                  <a:extLst>
                    <a:ext uri="{FF2B5EF4-FFF2-40B4-BE49-F238E27FC236}">
                      <a16:creationId xmlns:a16="http://schemas.microsoft.com/office/drawing/2014/main" id="{CEC9B25A-0F3B-45B8-BAE7-275B57203174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10564080" y="6222956"/>
                  <a:ext cx="252720" cy="11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344" name="Input penna 343">
                <a:extLst>
                  <a:ext uri="{FF2B5EF4-FFF2-40B4-BE49-F238E27FC236}">
                    <a16:creationId xmlns:a16="http://schemas.microsoft.com/office/drawing/2014/main" id="{9D6A8FB6-97C4-4479-91DF-1530A20EA967}"/>
                  </a:ext>
                </a:extLst>
              </p14:cNvPr>
              <p14:cNvContentPartPr/>
              <p14:nvPr/>
            </p14:nvContentPartPr>
            <p14:xfrm>
              <a:off x="11166360" y="5767556"/>
              <a:ext cx="61920" cy="26640"/>
            </p14:xfrm>
          </p:contentPart>
        </mc:Choice>
        <mc:Fallback xmlns="">
          <p:pic>
            <p:nvPicPr>
              <p:cNvPr id="344" name="Input penna 343">
                <a:extLst>
                  <a:ext uri="{FF2B5EF4-FFF2-40B4-BE49-F238E27FC236}">
                    <a16:creationId xmlns:a16="http://schemas.microsoft.com/office/drawing/2014/main" id="{9D6A8FB6-97C4-4479-91DF-1530A20EA967}"/>
                  </a:ext>
                </a:extLst>
              </p:cNvPr>
              <p:cNvPicPr/>
              <p:nvPr/>
            </p:nvPicPr>
            <p:blipFill>
              <a:blip r:embed="rId585"/>
              <a:stretch>
                <a:fillRect/>
              </a:stretch>
            </p:blipFill>
            <p:spPr>
              <a:xfrm>
                <a:off x="11162040" y="5763236"/>
                <a:ext cx="70560" cy="3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78" name="Gruppo 377">
            <a:extLst>
              <a:ext uri="{FF2B5EF4-FFF2-40B4-BE49-F238E27FC236}">
                <a16:creationId xmlns:a16="http://schemas.microsoft.com/office/drawing/2014/main" id="{09198A1F-A897-45EE-BA22-141EC82316B7}"/>
              </a:ext>
            </a:extLst>
          </p:cNvPr>
          <p:cNvGrpSpPr/>
          <p:nvPr/>
        </p:nvGrpSpPr>
        <p:grpSpPr>
          <a:xfrm>
            <a:off x="11129640" y="5964116"/>
            <a:ext cx="809280" cy="298440"/>
            <a:chOff x="11129640" y="5964116"/>
            <a:chExt cx="80928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43" name="Input penna 342">
                  <a:extLst>
                    <a:ext uri="{FF2B5EF4-FFF2-40B4-BE49-F238E27FC236}">
                      <a16:creationId xmlns:a16="http://schemas.microsoft.com/office/drawing/2014/main" id="{F15C0CC8-8B72-4D56-89CA-500B0A074BA9}"/>
                    </a:ext>
                  </a:extLst>
                </p14:cNvPr>
                <p14:cNvContentPartPr/>
                <p14:nvPr/>
              </p14:nvContentPartPr>
              <p14:xfrm>
                <a:off x="11129640" y="5983196"/>
                <a:ext cx="91440" cy="155160"/>
              </p14:xfrm>
            </p:contentPart>
          </mc:Choice>
          <mc:Fallback xmlns="">
            <p:pic>
              <p:nvPicPr>
                <p:cNvPr id="343" name="Input penna 342">
                  <a:extLst>
                    <a:ext uri="{FF2B5EF4-FFF2-40B4-BE49-F238E27FC236}">
                      <a16:creationId xmlns:a16="http://schemas.microsoft.com/office/drawing/2014/main" id="{F15C0CC8-8B72-4D56-89CA-500B0A074BA9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11125320" y="5978876"/>
                  <a:ext cx="1000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45" name="Input penna 344">
                  <a:extLst>
                    <a:ext uri="{FF2B5EF4-FFF2-40B4-BE49-F238E27FC236}">
                      <a16:creationId xmlns:a16="http://schemas.microsoft.com/office/drawing/2014/main" id="{6E028171-8ABD-46A3-AE50-DF4536D12EA1}"/>
                    </a:ext>
                  </a:extLst>
                </p14:cNvPr>
                <p14:cNvContentPartPr/>
                <p14:nvPr/>
              </p14:nvContentPartPr>
              <p14:xfrm>
                <a:off x="11285160" y="6128636"/>
                <a:ext cx="24120" cy="36720"/>
              </p14:xfrm>
            </p:contentPart>
          </mc:Choice>
          <mc:Fallback xmlns="">
            <p:pic>
              <p:nvPicPr>
                <p:cNvPr id="345" name="Input penna 344">
                  <a:extLst>
                    <a:ext uri="{FF2B5EF4-FFF2-40B4-BE49-F238E27FC236}">
                      <a16:creationId xmlns:a16="http://schemas.microsoft.com/office/drawing/2014/main" id="{6E028171-8ABD-46A3-AE50-DF4536D12EA1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11280840" y="6124316"/>
                  <a:ext cx="327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46" name="Input penna 345">
                  <a:extLst>
                    <a:ext uri="{FF2B5EF4-FFF2-40B4-BE49-F238E27FC236}">
                      <a16:creationId xmlns:a16="http://schemas.microsoft.com/office/drawing/2014/main" id="{B60581DA-D759-4F1A-8839-91271BB355EA}"/>
                    </a:ext>
                  </a:extLst>
                </p14:cNvPr>
                <p14:cNvContentPartPr/>
                <p14:nvPr/>
              </p14:nvContentPartPr>
              <p14:xfrm>
                <a:off x="11450760" y="5964116"/>
                <a:ext cx="145800" cy="181080"/>
              </p14:xfrm>
            </p:contentPart>
          </mc:Choice>
          <mc:Fallback xmlns="">
            <p:pic>
              <p:nvPicPr>
                <p:cNvPr id="346" name="Input penna 345">
                  <a:extLst>
                    <a:ext uri="{FF2B5EF4-FFF2-40B4-BE49-F238E27FC236}">
                      <a16:creationId xmlns:a16="http://schemas.microsoft.com/office/drawing/2014/main" id="{B60581DA-D759-4F1A-8839-91271BB355EA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11446440" y="5959796"/>
                  <a:ext cx="1544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47" name="Input penna 346">
                  <a:extLst>
                    <a:ext uri="{FF2B5EF4-FFF2-40B4-BE49-F238E27FC236}">
                      <a16:creationId xmlns:a16="http://schemas.microsoft.com/office/drawing/2014/main" id="{1AD69074-890B-49E3-BBA1-3657932A474B}"/>
                    </a:ext>
                  </a:extLst>
                </p14:cNvPr>
                <p14:cNvContentPartPr/>
                <p14:nvPr/>
              </p14:nvContentPartPr>
              <p14:xfrm>
                <a:off x="11684760" y="6148436"/>
                <a:ext cx="39240" cy="24120"/>
              </p14:xfrm>
            </p:contentPart>
          </mc:Choice>
          <mc:Fallback xmlns="">
            <p:pic>
              <p:nvPicPr>
                <p:cNvPr id="347" name="Input penna 346">
                  <a:extLst>
                    <a:ext uri="{FF2B5EF4-FFF2-40B4-BE49-F238E27FC236}">
                      <a16:creationId xmlns:a16="http://schemas.microsoft.com/office/drawing/2014/main" id="{1AD69074-890B-49E3-BBA1-3657932A474B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11680440" y="6144116"/>
                  <a:ext cx="478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48" name="Input penna 347">
                  <a:extLst>
                    <a:ext uri="{FF2B5EF4-FFF2-40B4-BE49-F238E27FC236}">
                      <a16:creationId xmlns:a16="http://schemas.microsoft.com/office/drawing/2014/main" id="{EA89AB54-77E3-478D-ABFF-6317B9931195}"/>
                    </a:ext>
                  </a:extLst>
                </p14:cNvPr>
                <p14:cNvContentPartPr/>
                <p14:nvPr/>
              </p14:nvContentPartPr>
              <p14:xfrm>
                <a:off x="11925240" y="6053756"/>
                <a:ext cx="13680" cy="22680"/>
              </p14:xfrm>
            </p:contentPart>
          </mc:Choice>
          <mc:Fallback xmlns="">
            <p:pic>
              <p:nvPicPr>
                <p:cNvPr id="348" name="Input penna 347">
                  <a:extLst>
                    <a:ext uri="{FF2B5EF4-FFF2-40B4-BE49-F238E27FC236}">
                      <a16:creationId xmlns:a16="http://schemas.microsoft.com/office/drawing/2014/main" id="{EA89AB54-77E3-478D-ABFF-6317B9931195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11920920" y="6049436"/>
                  <a:ext cx="22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349" name="Input penna 348">
                  <a:extLst>
                    <a:ext uri="{FF2B5EF4-FFF2-40B4-BE49-F238E27FC236}">
                      <a16:creationId xmlns:a16="http://schemas.microsoft.com/office/drawing/2014/main" id="{F5D44F5B-BF4F-4EF7-82C0-5A4556523566}"/>
                    </a:ext>
                  </a:extLst>
                </p14:cNvPr>
                <p14:cNvContentPartPr/>
                <p14:nvPr/>
              </p14:nvContentPartPr>
              <p14:xfrm>
                <a:off x="11867640" y="6223316"/>
                <a:ext cx="34200" cy="39240"/>
              </p14:xfrm>
            </p:contentPart>
          </mc:Choice>
          <mc:Fallback xmlns="">
            <p:pic>
              <p:nvPicPr>
                <p:cNvPr id="349" name="Input penna 348">
                  <a:extLst>
                    <a:ext uri="{FF2B5EF4-FFF2-40B4-BE49-F238E27FC236}">
                      <a16:creationId xmlns:a16="http://schemas.microsoft.com/office/drawing/2014/main" id="{F5D44F5B-BF4F-4EF7-82C0-5A4556523566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11863320" y="6218996"/>
                  <a:ext cx="4284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7" name="Gruppo 376">
            <a:extLst>
              <a:ext uri="{FF2B5EF4-FFF2-40B4-BE49-F238E27FC236}">
                <a16:creationId xmlns:a16="http://schemas.microsoft.com/office/drawing/2014/main" id="{0BA7FD51-5B62-420F-99B1-5184D2232821}"/>
              </a:ext>
            </a:extLst>
          </p:cNvPr>
          <p:cNvGrpSpPr/>
          <p:nvPr/>
        </p:nvGrpSpPr>
        <p:grpSpPr>
          <a:xfrm>
            <a:off x="366000" y="6251756"/>
            <a:ext cx="311400" cy="339120"/>
            <a:chOff x="366000" y="6251756"/>
            <a:chExt cx="311400" cy="3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350" name="Input penna 349">
                  <a:extLst>
                    <a:ext uri="{FF2B5EF4-FFF2-40B4-BE49-F238E27FC236}">
                      <a16:creationId xmlns:a16="http://schemas.microsoft.com/office/drawing/2014/main" id="{FC86C232-4B43-4887-BBA2-A05AD72494B5}"/>
                    </a:ext>
                  </a:extLst>
                </p14:cNvPr>
                <p14:cNvContentPartPr/>
                <p14:nvPr/>
              </p14:nvContentPartPr>
              <p14:xfrm>
                <a:off x="366000" y="6251756"/>
                <a:ext cx="298440" cy="339120"/>
              </p14:xfrm>
            </p:contentPart>
          </mc:Choice>
          <mc:Fallback xmlns="">
            <p:pic>
              <p:nvPicPr>
                <p:cNvPr id="350" name="Input penna 349">
                  <a:extLst>
                    <a:ext uri="{FF2B5EF4-FFF2-40B4-BE49-F238E27FC236}">
                      <a16:creationId xmlns:a16="http://schemas.microsoft.com/office/drawing/2014/main" id="{FC86C232-4B43-4887-BBA2-A05AD72494B5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361680" y="6247436"/>
                  <a:ext cx="3070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351" name="Input penna 350">
                  <a:extLst>
                    <a:ext uri="{FF2B5EF4-FFF2-40B4-BE49-F238E27FC236}">
                      <a16:creationId xmlns:a16="http://schemas.microsoft.com/office/drawing/2014/main" id="{2D347E9C-1A28-4C21-8BA2-E65A942787A8}"/>
                    </a:ext>
                  </a:extLst>
                </p14:cNvPr>
                <p14:cNvContentPartPr/>
                <p14:nvPr/>
              </p14:nvContentPartPr>
              <p14:xfrm>
                <a:off x="465720" y="6410876"/>
                <a:ext cx="211680" cy="8640"/>
              </p14:xfrm>
            </p:contentPart>
          </mc:Choice>
          <mc:Fallback xmlns="">
            <p:pic>
              <p:nvPicPr>
                <p:cNvPr id="351" name="Input penna 350">
                  <a:extLst>
                    <a:ext uri="{FF2B5EF4-FFF2-40B4-BE49-F238E27FC236}">
                      <a16:creationId xmlns:a16="http://schemas.microsoft.com/office/drawing/2014/main" id="{2D347E9C-1A28-4C21-8BA2-E65A942787A8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461400" y="6406556"/>
                  <a:ext cx="220320" cy="1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6" name="Gruppo 375">
            <a:extLst>
              <a:ext uri="{FF2B5EF4-FFF2-40B4-BE49-F238E27FC236}">
                <a16:creationId xmlns:a16="http://schemas.microsoft.com/office/drawing/2014/main" id="{D4F77C2F-0BDB-4EF1-A8AA-DB0D1A0E40CF}"/>
              </a:ext>
            </a:extLst>
          </p:cNvPr>
          <p:cNvGrpSpPr/>
          <p:nvPr/>
        </p:nvGrpSpPr>
        <p:grpSpPr>
          <a:xfrm>
            <a:off x="954600" y="6492956"/>
            <a:ext cx="152640" cy="90720"/>
            <a:chOff x="954600" y="6492956"/>
            <a:chExt cx="152640" cy="9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352" name="Input penna 351">
                  <a:extLst>
                    <a:ext uri="{FF2B5EF4-FFF2-40B4-BE49-F238E27FC236}">
                      <a16:creationId xmlns:a16="http://schemas.microsoft.com/office/drawing/2014/main" id="{FAA0CD9C-58DA-4CDA-9E2D-DA8D1D7DDAC5}"/>
                    </a:ext>
                  </a:extLst>
                </p14:cNvPr>
                <p14:cNvContentPartPr/>
                <p14:nvPr/>
              </p14:nvContentPartPr>
              <p14:xfrm>
                <a:off x="960000" y="6492956"/>
                <a:ext cx="68040" cy="5400"/>
              </p14:xfrm>
            </p:contentPart>
          </mc:Choice>
          <mc:Fallback xmlns="">
            <p:pic>
              <p:nvPicPr>
                <p:cNvPr id="352" name="Input penna 351">
                  <a:extLst>
                    <a:ext uri="{FF2B5EF4-FFF2-40B4-BE49-F238E27FC236}">
                      <a16:creationId xmlns:a16="http://schemas.microsoft.com/office/drawing/2014/main" id="{FAA0CD9C-58DA-4CDA-9E2D-DA8D1D7DDAC5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955680" y="6488636"/>
                  <a:ext cx="7668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353" name="Input penna 352">
                  <a:extLst>
                    <a:ext uri="{FF2B5EF4-FFF2-40B4-BE49-F238E27FC236}">
                      <a16:creationId xmlns:a16="http://schemas.microsoft.com/office/drawing/2014/main" id="{39E33977-13D2-436A-AC61-F3E8891DAD2A}"/>
                    </a:ext>
                  </a:extLst>
                </p14:cNvPr>
                <p14:cNvContentPartPr/>
                <p14:nvPr/>
              </p14:nvContentPartPr>
              <p14:xfrm>
                <a:off x="954600" y="6542276"/>
                <a:ext cx="152640" cy="41400"/>
              </p14:xfrm>
            </p:contentPart>
          </mc:Choice>
          <mc:Fallback xmlns="">
            <p:pic>
              <p:nvPicPr>
                <p:cNvPr id="353" name="Input penna 352">
                  <a:extLst>
                    <a:ext uri="{FF2B5EF4-FFF2-40B4-BE49-F238E27FC236}">
                      <a16:creationId xmlns:a16="http://schemas.microsoft.com/office/drawing/2014/main" id="{39E33977-13D2-436A-AC61-F3E8891DAD2A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950280" y="6537956"/>
                  <a:ext cx="161280" cy="5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3" name="Gruppo 372">
            <a:extLst>
              <a:ext uri="{FF2B5EF4-FFF2-40B4-BE49-F238E27FC236}">
                <a16:creationId xmlns:a16="http://schemas.microsoft.com/office/drawing/2014/main" id="{55A50120-1640-459C-9F02-433E08BE0F8C}"/>
              </a:ext>
            </a:extLst>
          </p:cNvPr>
          <p:cNvGrpSpPr/>
          <p:nvPr/>
        </p:nvGrpSpPr>
        <p:grpSpPr>
          <a:xfrm>
            <a:off x="6885240" y="6317276"/>
            <a:ext cx="824040" cy="374400"/>
            <a:chOff x="6885240" y="6317276"/>
            <a:chExt cx="82404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366" name="Input penna 365">
                  <a:extLst>
                    <a:ext uri="{FF2B5EF4-FFF2-40B4-BE49-F238E27FC236}">
                      <a16:creationId xmlns:a16="http://schemas.microsoft.com/office/drawing/2014/main" id="{7BC44A1A-DB8B-4851-81A7-EB91C5EC082F}"/>
                    </a:ext>
                  </a:extLst>
                </p14:cNvPr>
                <p14:cNvContentPartPr/>
                <p14:nvPr/>
              </p14:nvContentPartPr>
              <p14:xfrm>
                <a:off x="6885240" y="6317276"/>
                <a:ext cx="476280" cy="336240"/>
              </p14:xfrm>
            </p:contentPart>
          </mc:Choice>
          <mc:Fallback xmlns="">
            <p:pic>
              <p:nvPicPr>
                <p:cNvPr id="366" name="Input penna 365">
                  <a:extLst>
                    <a:ext uri="{FF2B5EF4-FFF2-40B4-BE49-F238E27FC236}">
                      <a16:creationId xmlns:a16="http://schemas.microsoft.com/office/drawing/2014/main" id="{7BC44A1A-DB8B-4851-81A7-EB91C5EC082F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6880920" y="6312956"/>
                  <a:ext cx="48492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367" name="Input penna 366">
                  <a:extLst>
                    <a:ext uri="{FF2B5EF4-FFF2-40B4-BE49-F238E27FC236}">
                      <a16:creationId xmlns:a16="http://schemas.microsoft.com/office/drawing/2014/main" id="{AB1AE4B4-3B47-4477-9EFE-12B2D55C8EA1}"/>
                    </a:ext>
                  </a:extLst>
                </p14:cNvPr>
                <p14:cNvContentPartPr/>
                <p14:nvPr/>
              </p14:nvContentPartPr>
              <p14:xfrm>
                <a:off x="7475640" y="6426356"/>
                <a:ext cx="233640" cy="265320"/>
              </p14:xfrm>
            </p:contentPart>
          </mc:Choice>
          <mc:Fallback xmlns="">
            <p:pic>
              <p:nvPicPr>
                <p:cNvPr id="367" name="Input penna 366">
                  <a:extLst>
                    <a:ext uri="{FF2B5EF4-FFF2-40B4-BE49-F238E27FC236}">
                      <a16:creationId xmlns:a16="http://schemas.microsoft.com/office/drawing/2014/main" id="{AB1AE4B4-3B47-4477-9EFE-12B2D55C8EA1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7471320" y="6422036"/>
                  <a:ext cx="2422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368" name="Input penna 367">
                  <a:extLst>
                    <a:ext uri="{FF2B5EF4-FFF2-40B4-BE49-F238E27FC236}">
                      <a16:creationId xmlns:a16="http://schemas.microsoft.com/office/drawing/2014/main" id="{627DA085-7442-4BD9-AE62-24500FD783BD}"/>
                    </a:ext>
                  </a:extLst>
                </p14:cNvPr>
                <p14:cNvContentPartPr/>
                <p14:nvPr/>
              </p14:nvContentPartPr>
              <p14:xfrm>
                <a:off x="7492200" y="6535076"/>
                <a:ext cx="168120" cy="29880"/>
              </p14:xfrm>
            </p:contentPart>
          </mc:Choice>
          <mc:Fallback xmlns="">
            <p:pic>
              <p:nvPicPr>
                <p:cNvPr id="368" name="Input penna 367">
                  <a:extLst>
                    <a:ext uri="{FF2B5EF4-FFF2-40B4-BE49-F238E27FC236}">
                      <a16:creationId xmlns:a16="http://schemas.microsoft.com/office/drawing/2014/main" id="{627DA085-7442-4BD9-AE62-24500FD783BD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7487880" y="6530756"/>
                  <a:ext cx="17676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2" name="Gruppo 371">
            <a:extLst>
              <a:ext uri="{FF2B5EF4-FFF2-40B4-BE49-F238E27FC236}">
                <a16:creationId xmlns:a16="http://schemas.microsoft.com/office/drawing/2014/main" id="{CC7B1380-95EE-4471-BBFC-7CC87D5FDBBA}"/>
              </a:ext>
            </a:extLst>
          </p:cNvPr>
          <p:cNvGrpSpPr/>
          <p:nvPr/>
        </p:nvGrpSpPr>
        <p:grpSpPr>
          <a:xfrm>
            <a:off x="7976400" y="6134396"/>
            <a:ext cx="427320" cy="544320"/>
            <a:chOff x="7976400" y="6134396"/>
            <a:chExt cx="427320" cy="54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369" name="Input penna 368">
                  <a:extLst>
                    <a:ext uri="{FF2B5EF4-FFF2-40B4-BE49-F238E27FC236}">
                      <a16:creationId xmlns:a16="http://schemas.microsoft.com/office/drawing/2014/main" id="{E236F276-B2F5-489E-A81D-EE59422EB3E7}"/>
                    </a:ext>
                  </a:extLst>
                </p14:cNvPr>
                <p14:cNvContentPartPr/>
                <p14:nvPr/>
              </p14:nvContentPartPr>
              <p14:xfrm>
                <a:off x="7996920" y="6245636"/>
                <a:ext cx="64440" cy="432000"/>
              </p14:xfrm>
            </p:contentPart>
          </mc:Choice>
          <mc:Fallback xmlns="">
            <p:pic>
              <p:nvPicPr>
                <p:cNvPr id="369" name="Input penna 368">
                  <a:extLst>
                    <a:ext uri="{FF2B5EF4-FFF2-40B4-BE49-F238E27FC236}">
                      <a16:creationId xmlns:a16="http://schemas.microsoft.com/office/drawing/2014/main" id="{E236F276-B2F5-489E-A81D-EE59422EB3E7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7992600" y="6241316"/>
                  <a:ext cx="7308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370" name="Input penna 369">
                  <a:extLst>
                    <a:ext uri="{FF2B5EF4-FFF2-40B4-BE49-F238E27FC236}">
                      <a16:creationId xmlns:a16="http://schemas.microsoft.com/office/drawing/2014/main" id="{4A4C6C29-FFFC-4CB9-A47B-DBEAEAA1122B}"/>
                    </a:ext>
                  </a:extLst>
                </p14:cNvPr>
                <p14:cNvContentPartPr/>
                <p14:nvPr/>
              </p14:nvContentPartPr>
              <p14:xfrm>
                <a:off x="8068200" y="6220076"/>
                <a:ext cx="39240" cy="436680"/>
              </p14:xfrm>
            </p:contentPart>
          </mc:Choice>
          <mc:Fallback xmlns="">
            <p:pic>
              <p:nvPicPr>
                <p:cNvPr id="370" name="Input penna 369">
                  <a:extLst>
                    <a:ext uri="{FF2B5EF4-FFF2-40B4-BE49-F238E27FC236}">
                      <a16:creationId xmlns:a16="http://schemas.microsoft.com/office/drawing/2014/main" id="{4A4C6C29-FFFC-4CB9-A47B-DBEAEAA1122B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8063880" y="6215756"/>
                  <a:ext cx="4788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371" name="Input penna 370">
                  <a:extLst>
                    <a:ext uri="{FF2B5EF4-FFF2-40B4-BE49-F238E27FC236}">
                      <a16:creationId xmlns:a16="http://schemas.microsoft.com/office/drawing/2014/main" id="{4D3986C4-8A8A-40F5-BCB1-4101A2029E46}"/>
                    </a:ext>
                  </a:extLst>
                </p14:cNvPr>
                <p14:cNvContentPartPr/>
                <p14:nvPr/>
              </p14:nvContentPartPr>
              <p14:xfrm>
                <a:off x="7976400" y="6134396"/>
                <a:ext cx="427320" cy="544320"/>
              </p14:xfrm>
            </p:contentPart>
          </mc:Choice>
          <mc:Fallback xmlns="">
            <p:pic>
              <p:nvPicPr>
                <p:cNvPr id="371" name="Input penna 370">
                  <a:extLst>
                    <a:ext uri="{FF2B5EF4-FFF2-40B4-BE49-F238E27FC236}">
                      <a16:creationId xmlns:a16="http://schemas.microsoft.com/office/drawing/2014/main" id="{4D3986C4-8A8A-40F5-BCB1-4101A2029E46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7972080" y="6130076"/>
                  <a:ext cx="435960" cy="55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uppo 382">
            <a:extLst>
              <a:ext uri="{FF2B5EF4-FFF2-40B4-BE49-F238E27FC236}">
                <a16:creationId xmlns:a16="http://schemas.microsoft.com/office/drawing/2014/main" id="{51E29450-3C70-4872-BD02-D29467DDD1E3}"/>
              </a:ext>
            </a:extLst>
          </p:cNvPr>
          <p:cNvGrpSpPr/>
          <p:nvPr/>
        </p:nvGrpSpPr>
        <p:grpSpPr>
          <a:xfrm>
            <a:off x="1634640" y="6228716"/>
            <a:ext cx="3936240" cy="622179"/>
            <a:chOff x="1634640" y="6228716"/>
            <a:chExt cx="3936240" cy="62217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354" name="Input penna 353">
                  <a:extLst>
                    <a:ext uri="{FF2B5EF4-FFF2-40B4-BE49-F238E27FC236}">
                      <a16:creationId xmlns:a16="http://schemas.microsoft.com/office/drawing/2014/main" id="{A0608B51-79D2-4C12-9940-F6891C586ACD}"/>
                    </a:ext>
                  </a:extLst>
                </p14:cNvPr>
                <p14:cNvContentPartPr/>
                <p14:nvPr/>
              </p14:nvContentPartPr>
              <p14:xfrm>
                <a:off x="1634640" y="6306476"/>
                <a:ext cx="612720" cy="259200"/>
              </p14:xfrm>
            </p:contentPart>
          </mc:Choice>
          <mc:Fallback xmlns="">
            <p:pic>
              <p:nvPicPr>
                <p:cNvPr id="354" name="Input penna 353">
                  <a:extLst>
                    <a:ext uri="{FF2B5EF4-FFF2-40B4-BE49-F238E27FC236}">
                      <a16:creationId xmlns:a16="http://schemas.microsoft.com/office/drawing/2014/main" id="{A0608B51-79D2-4C12-9940-F6891C586ACD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1630320" y="6302156"/>
                  <a:ext cx="6213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355" name="Input penna 354">
                  <a:extLst>
                    <a:ext uri="{FF2B5EF4-FFF2-40B4-BE49-F238E27FC236}">
                      <a16:creationId xmlns:a16="http://schemas.microsoft.com/office/drawing/2014/main" id="{33473A47-6C7D-488F-BE2D-3CEF72B21A8A}"/>
                    </a:ext>
                  </a:extLst>
                </p14:cNvPr>
                <p14:cNvContentPartPr/>
                <p14:nvPr/>
              </p14:nvContentPartPr>
              <p14:xfrm>
                <a:off x="2278680" y="6328796"/>
                <a:ext cx="285840" cy="293040"/>
              </p14:xfrm>
            </p:contentPart>
          </mc:Choice>
          <mc:Fallback xmlns="">
            <p:pic>
              <p:nvPicPr>
                <p:cNvPr id="355" name="Input penna 354">
                  <a:extLst>
                    <a:ext uri="{FF2B5EF4-FFF2-40B4-BE49-F238E27FC236}">
                      <a16:creationId xmlns:a16="http://schemas.microsoft.com/office/drawing/2014/main" id="{33473A47-6C7D-488F-BE2D-3CEF72B21A8A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2274360" y="6324476"/>
                  <a:ext cx="2944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356" name="Input penna 355">
                  <a:extLst>
                    <a:ext uri="{FF2B5EF4-FFF2-40B4-BE49-F238E27FC236}">
                      <a16:creationId xmlns:a16="http://schemas.microsoft.com/office/drawing/2014/main" id="{B05F44F1-39B1-4C6E-8907-F0DDBFC693A0}"/>
                    </a:ext>
                  </a:extLst>
                </p14:cNvPr>
                <p14:cNvContentPartPr/>
                <p14:nvPr/>
              </p14:nvContentPartPr>
              <p14:xfrm>
                <a:off x="2596200" y="6228716"/>
                <a:ext cx="484200" cy="345240"/>
              </p14:xfrm>
            </p:contentPart>
          </mc:Choice>
          <mc:Fallback xmlns="">
            <p:pic>
              <p:nvPicPr>
                <p:cNvPr id="356" name="Input penna 355">
                  <a:extLst>
                    <a:ext uri="{FF2B5EF4-FFF2-40B4-BE49-F238E27FC236}">
                      <a16:creationId xmlns:a16="http://schemas.microsoft.com/office/drawing/2014/main" id="{B05F44F1-39B1-4C6E-8907-F0DDBFC693A0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2591880" y="6224396"/>
                  <a:ext cx="4928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357" name="Input penna 356">
                  <a:extLst>
                    <a:ext uri="{FF2B5EF4-FFF2-40B4-BE49-F238E27FC236}">
                      <a16:creationId xmlns:a16="http://schemas.microsoft.com/office/drawing/2014/main" id="{0CAE5C4C-3BA1-4184-A593-6EA966C345A7}"/>
                    </a:ext>
                  </a:extLst>
                </p14:cNvPr>
                <p14:cNvContentPartPr/>
                <p14:nvPr/>
              </p14:nvContentPartPr>
              <p14:xfrm>
                <a:off x="3228720" y="6475676"/>
                <a:ext cx="369720" cy="25920"/>
              </p14:xfrm>
            </p:contentPart>
          </mc:Choice>
          <mc:Fallback xmlns="">
            <p:pic>
              <p:nvPicPr>
                <p:cNvPr id="357" name="Input penna 356">
                  <a:extLst>
                    <a:ext uri="{FF2B5EF4-FFF2-40B4-BE49-F238E27FC236}">
                      <a16:creationId xmlns:a16="http://schemas.microsoft.com/office/drawing/2014/main" id="{0CAE5C4C-3BA1-4184-A593-6EA966C345A7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3224400" y="6471356"/>
                  <a:ext cx="3783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358" name="Input penna 357">
                  <a:extLst>
                    <a:ext uri="{FF2B5EF4-FFF2-40B4-BE49-F238E27FC236}">
                      <a16:creationId xmlns:a16="http://schemas.microsoft.com/office/drawing/2014/main" id="{0958D60E-2916-4F36-BD70-F05A0EB283D7}"/>
                    </a:ext>
                  </a:extLst>
                </p14:cNvPr>
                <p14:cNvContentPartPr/>
                <p14:nvPr/>
              </p14:nvContentPartPr>
              <p14:xfrm>
                <a:off x="3402960" y="6369836"/>
                <a:ext cx="22320" cy="265680"/>
              </p14:xfrm>
            </p:contentPart>
          </mc:Choice>
          <mc:Fallback xmlns="">
            <p:pic>
              <p:nvPicPr>
                <p:cNvPr id="358" name="Input penna 357">
                  <a:extLst>
                    <a:ext uri="{FF2B5EF4-FFF2-40B4-BE49-F238E27FC236}">
                      <a16:creationId xmlns:a16="http://schemas.microsoft.com/office/drawing/2014/main" id="{0958D60E-2916-4F36-BD70-F05A0EB283D7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3398640" y="6365516"/>
                  <a:ext cx="309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361" name="Input penna 360">
                  <a:extLst>
                    <a:ext uri="{FF2B5EF4-FFF2-40B4-BE49-F238E27FC236}">
                      <a16:creationId xmlns:a16="http://schemas.microsoft.com/office/drawing/2014/main" id="{657CB998-09F4-4A08-A361-FEE431A89E3E}"/>
                    </a:ext>
                  </a:extLst>
                </p14:cNvPr>
                <p14:cNvContentPartPr/>
                <p14:nvPr/>
              </p14:nvContentPartPr>
              <p14:xfrm>
                <a:off x="4285680" y="6333116"/>
                <a:ext cx="339480" cy="285480"/>
              </p14:xfrm>
            </p:contentPart>
          </mc:Choice>
          <mc:Fallback xmlns="">
            <p:pic>
              <p:nvPicPr>
                <p:cNvPr id="361" name="Input penna 360">
                  <a:extLst>
                    <a:ext uri="{FF2B5EF4-FFF2-40B4-BE49-F238E27FC236}">
                      <a16:creationId xmlns:a16="http://schemas.microsoft.com/office/drawing/2014/main" id="{657CB998-09F4-4A08-A361-FEE431A89E3E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4281360" y="6328796"/>
                  <a:ext cx="34812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362" name="Input penna 361">
                  <a:extLst>
                    <a:ext uri="{FF2B5EF4-FFF2-40B4-BE49-F238E27FC236}">
                      <a16:creationId xmlns:a16="http://schemas.microsoft.com/office/drawing/2014/main" id="{DF4A2821-E7A0-4603-8F15-D8BC045F6A61}"/>
                    </a:ext>
                  </a:extLst>
                </p14:cNvPr>
                <p14:cNvContentPartPr/>
                <p14:nvPr/>
              </p14:nvContentPartPr>
              <p14:xfrm>
                <a:off x="4724160" y="6451916"/>
                <a:ext cx="72720" cy="94320"/>
              </p14:xfrm>
            </p:contentPart>
          </mc:Choice>
          <mc:Fallback xmlns="">
            <p:pic>
              <p:nvPicPr>
                <p:cNvPr id="362" name="Input penna 361">
                  <a:extLst>
                    <a:ext uri="{FF2B5EF4-FFF2-40B4-BE49-F238E27FC236}">
                      <a16:creationId xmlns:a16="http://schemas.microsoft.com/office/drawing/2014/main" id="{DF4A2821-E7A0-4603-8F15-D8BC045F6A61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4719840" y="6447596"/>
                  <a:ext cx="813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363" name="Input penna 362">
                  <a:extLst>
                    <a:ext uri="{FF2B5EF4-FFF2-40B4-BE49-F238E27FC236}">
                      <a16:creationId xmlns:a16="http://schemas.microsoft.com/office/drawing/2014/main" id="{03FA21D9-48A5-4521-BA52-92C1D34E9FC4}"/>
                    </a:ext>
                  </a:extLst>
                </p14:cNvPr>
                <p14:cNvContentPartPr/>
                <p14:nvPr/>
              </p14:nvContentPartPr>
              <p14:xfrm>
                <a:off x="4738920" y="6241316"/>
                <a:ext cx="20880" cy="25920"/>
              </p14:xfrm>
            </p:contentPart>
          </mc:Choice>
          <mc:Fallback xmlns="">
            <p:pic>
              <p:nvPicPr>
                <p:cNvPr id="363" name="Input penna 362">
                  <a:extLst>
                    <a:ext uri="{FF2B5EF4-FFF2-40B4-BE49-F238E27FC236}">
                      <a16:creationId xmlns:a16="http://schemas.microsoft.com/office/drawing/2014/main" id="{03FA21D9-48A5-4521-BA52-92C1D34E9FC4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4734600" y="6236996"/>
                  <a:ext cx="295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364" name="Input penna 363">
                  <a:extLst>
                    <a:ext uri="{FF2B5EF4-FFF2-40B4-BE49-F238E27FC236}">
                      <a16:creationId xmlns:a16="http://schemas.microsoft.com/office/drawing/2014/main" id="{4446D494-1D0E-4754-B0A4-F127FB9F8AD6}"/>
                    </a:ext>
                  </a:extLst>
                </p14:cNvPr>
                <p14:cNvContentPartPr/>
                <p14:nvPr/>
              </p14:nvContentPartPr>
              <p14:xfrm>
                <a:off x="4915680" y="6468476"/>
                <a:ext cx="181080" cy="169200"/>
              </p14:xfrm>
            </p:contentPart>
          </mc:Choice>
          <mc:Fallback xmlns="">
            <p:pic>
              <p:nvPicPr>
                <p:cNvPr id="364" name="Input penna 363">
                  <a:extLst>
                    <a:ext uri="{FF2B5EF4-FFF2-40B4-BE49-F238E27FC236}">
                      <a16:creationId xmlns:a16="http://schemas.microsoft.com/office/drawing/2014/main" id="{4446D494-1D0E-4754-B0A4-F127FB9F8AD6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4911360" y="6464156"/>
                  <a:ext cx="1897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365" name="Input penna 364">
                  <a:extLst>
                    <a:ext uri="{FF2B5EF4-FFF2-40B4-BE49-F238E27FC236}">
                      <a16:creationId xmlns:a16="http://schemas.microsoft.com/office/drawing/2014/main" id="{C707ED78-7948-4932-AFC3-3DC3183B198C}"/>
                    </a:ext>
                  </a:extLst>
                </p14:cNvPr>
                <p14:cNvContentPartPr/>
                <p14:nvPr/>
              </p14:nvContentPartPr>
              <p14:xfrm>
                <a:off x="5181720" y="6303956"/>
                <a:ext cx="389160" cy="393480"/>
              </p14:xfrm>
            </p:contentPart>
          </mc:Choice>
          <mc:Fallback xmlns="">
            <p:pic>
              <p:nvPicPr>
                <p:cNvPr id="365" name="Input penna 364">
                  <a:extLst>
                    <a:ext uri="{FF2B5EF4-FFF2-40B4-BE49-F238E27FC236}">
                      <a16:creationId xmlns:a16="http://schemas.microsoft.com/office/drawing/2014/main" id="{C707ED78-7948-4932-AFC3-3DC3183B198C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5177400" y="6299636"/>
                  <a:ext cx="3978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380" name="Input penna 379">
                  <a:extLst>
                    <a:ext uri="{FF2B5EF4-FFF2-40B4-BE49-F238E27FC236}">
                      <a16:creationId xmlns:a16="http://schemas.microsoft.com/office/drawing/2014/main" id="{1896E5F1-B963-4120-B347-37E76EC99184}"/>
                    </a:ext>
                  </a:extLst>
                </p14:cNvPr>
                <p14:cNvContentPartPr/>
                <p14:nvPr/>
              </p14:nvContentPartPr>
              <p14:xfrm>
                <a:off x="3847661" y="6247895"/>
                <a:ext cx="243720" cy="36000"/>
              </p14:xfrm>
            </p:contentPart>
          </mc:Choice>
          <mc:Fallback xmlns="">
            <p:pic>
              <p:nvPicPr>
                <p:cNvPr id="380" name="Input penna 379">
                  <a:extLst>
                    <a:ext uri="{FF2B5EF4-FFF2-40B4-BE49-F238E27FC236}">
                      <a16:creationId xmlns:a16="http://schemas.microsoft.com/office/drawing/2014/main" id="{1896E5F1-B963-4120-B347-37E76EC99184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3843341" y="6243575"/>
                  <a:ext cx="2523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381" name="Input penna 380">
                  <a:extLst>
                    <a:ext uri="{FF2B5EF4-FFF2-40B4-BE49-F238E27FC236}">
                      <a16:creationId xmlns:a16="http://schemas.microsoft.com/office/drawing/2014/main" id="{B3E1B681-AD86-4330-9DF8-FDA5F293BBC7}"/>
                    </a:ext>
                  </a:extLst>
                </p14:cNvPr>
                <p14:cNvContentPartPr/>
                <p14:nvPr/>
              </p14:nvContentPartPr>
              <p14:xfrm>
                <a:off x="3775301" y="6257975"/>
                <a:ext cx="228600" cy="592920"/>
              </p14:xfrm>
            </p:contentPart>
          </mc:Choice>
          <mc:Fallback xmlns="">
            <p:pic>
              <p:nvPicPr>
                <p:cNvPr id="381" name="Input penna 380">
                  <a:extLst>
                    <a:ext uri="{FF2B5EF4-FFF2-40B4-BE49-F238E27FC236}">
                      <a16:creationId xmlns:a16="http://schemas.microsoft.com/office/drawing/2014/main" id="{B3E1B681-AD86-4330-9DF8-FDA5F293BBC7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3770981" y="6253655"/>
                  <a:ext cx="237240" cy="60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382" name="Input penna 381">
                  <a:extLst>
                    <a:ext uri="{FF2B5EF4-FFF2-40B4-BE49-F238E27FC236}">
                      <a16:creationId xmlns:a16="http://schemas.microsoft.com/office/drawing/2014/main" id="{DA8FDAF2-C302-49F9-8B02-E8369AA0C8B3}"/>
                    </a:ext>
                  </a:extLst>
                </p14:cNvPr>
                <p14:cNvContentPartPr/>
                <p14:nvPr/>
              </p14:nvContentPartPr>
              <p14:xfrm>
                <a:off x="3853061" y="6546695"/>
                <a:ext cx="236880" cy="11160"/>
              </p14:xfrm>
            </p:contentPart>
          </mc:Choice>
          <mc:Fallback xmlns="">
            <p:pic>
              <p:nvPicPr>
                <p:cNvPr id="382" name="Input penna 381">
                  <a:extLst>
                    <a:ext uri="{FF2B5EF4-FFF2-40B4-BE49-F238E27FC236}">
                      <a16:creationId xmlns:a16="http://schemas.microsoft.com/office/drawing/2014/main" id="{DA8FDAF2-C302-49F9-8B02-E8369AA0C8B3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3848741" y="6542375"/>
                  <a:ext cx="24552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FC9C7F90-70A9-4E29-9898-5700E7A3052C}"/>
                  </a:ext>
                </a:extLst>
              </p14:cNvPr>
              <p14:cNvContentPartPr/>
              <p14:nvPr/>
            </p14:nvContentPartPr>
            <p14:xfrm>
              <a:off x="2140080" y="5853236"/>
              <a:ext cx="96840" cy="189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FC9C7F90-70A9-4E29-9898-5700E7A3052C}"/>
                  </a:ext>
                </a:extLst>
              </p:cNvPr>
              <p:cNvPicPr/>
              <p:nvPr/>
            </p:nvPicPr>
            <p:blipFill>
              <a:blip r:embed="rId645"/>
              <a:stretch>
                <a:fillRect/>
              </a:stretch>
            </p:blipFill>
            <p:spPr>
              <a:xfrm>
                <a:off x="2135760" y="5848916"/>
                <a:ext cx="105480" cy="19800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3716399D-B801-43C4-9876-B0134E373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4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42"/>
    </mc:Choice>
    <mc:Fallback xmlns="">
      <p:transition spd="slow" advTm="16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" x="12041188" y="3248025"/>
          <p14:tracePt t="405" x="11950700" y="3248025"/>
          <p14:tracePt t="415" x="11869738" y="3248025"/>
          <p14:tracePt t="419" x="11809413" y="3248025"/>
          <p14:tracePt t="433" x="11747500" y="3248025"/>
          <p14:tracePt t="434" x="11698288" y="3248025"/>
          <p14:tracePt t="444" x="11657013" y="3248025"/>
          <p14:tracePt t="449" x="11587163" y="3248025"/>
          <p14:tracePt t="454" x="11506200" y="3248025"/>
          <p14:tracePt t="465" x="11395075" y="3257550"/>
          <p14:tracePt t="469" x="11304588" y="3257550"/>
          <p14:tracePt t="482" x="11234738" y="3257550"/>
          <p14:tracePt t="484" x="11163300" y="3257550"/>
          <p14:tracePt t="494" x="11063288" y="3257550"/>
          <p14:tracePt t="499" x="10922000" y="3278188"/>
          <p14:tracePt t="509" x="10699750" y="3278188"/>
          <p14:tracePt t="516" x="10579100" y="3308350"/>
          <p14:tracePt t="524" x="10315575" y="3308350"/>
          <p14:tracePt t="531" x="9972675" y="3348038"/>
          <p14:tracePt t="534" x="9852025" y="3368675"/>
          <p14:tracePt t="544" x="9569450" y="3368675"/>
          <p14:tracePt t="549" x="9337675" y="3378200"/>
          <p14:tracePt t="559" x="9256713" y="3408363"/>
          <p14:tracePt t="566" x="9036050" y="3408363"/>
          <p14:tracePt t="574" x="8913813" y="3408363"/>
          <p14:tracePt t="583" x="8804275" y="3408363"/>
          <p14:tracePt t="589" x="8723313" y="3419475"/>
          <p14:tracePt t="594" x="8651875" y="3419475"/>
          <p14:tracePt t="604" x="8551863" y="3419475"/>
          <p14:tracePt t="609" x="8440738" y="3419475"/>
          <p14:tracePt t="616" x="8308975" y="3438525"/>
          <p14:tracePt t="624" x="8167688" y="3459163"/>
          <p14:tracePt t="632" x="7956550" y="3498850"/>
          <p14:tracePt t="639" x="7683500" y="3579813"/>
          <p14:tracePt t="644" x="7562850" y="3621088"/>
          <p14:tracePt t="654" x="7412038" y="3702050"/>
          <p14:tracePt t="659" x="7200900" y="3751263"/>
          <p14:tracePt t="669" x="7108825" y="3762375"/>
          <p14:tracePt t="674" x="7059613" y="3781425"/>
          <p14:tracePt t="684" x="7008813" y="3781425"/>
          <p14:tracePt t="689" x="6988175" y="3781425"/>
          <p14:tracePt t="694" x="6967538" y="3781425"/>
          <p14:tracePt t="704" x="6937375" y="3771900"/>
          <p14:tracePt t="709" x="6927850" y="3762375"/>
          <p14:tracePt t="719" x="6918325" y="3762375"/>
          <p14:tracePt t="724" x="6918325" y="3751263"/>
          <p14:tracePt t="734" x="6907213" y="3751263"/>
          <p14:tracePt t="739" x="6897688" y="3751263"/>
          <p14:tracePt t="769" x="6888163" y="3751263"/>
          <p14:tracePt t="789" x="6877050" y="3751263"/>
          <p14:tracePt t="804" x="6867525" y="3751263"/>
          <p14:tracePt t="855" x="6877050" y="3751263"/>
          <p14:tracePt t="866" x="6907213" y="3741738"/>
          <p14:tracePt t="90285" x="6846888" y="3702050"/>
          <p14:tracePt t="90292" x="6765925" y="3670300"/>
          <p14:tracePt t="90302" x="6665913" y="3609975"/>
          <p14:tracePt t="90307" x="6645275" y="3600450"/>
          <p14:tracePt t="90309" x="6615113" y="3600450"/>
          <p14:tracePt t="90314" x="6594475" y="3590925"/>
          <p14:tracePt t="90319" x="6575425" y="3590925"/>
          <p14:tracePt t="90324" x="6554788" y="3590925"/>
          <p14:tracePt t="90329" x="6524625" y="3590925"/>
          <p14:tracePt t="90336" x="6503988" y="3600450"/>
          <p14:tracePt t="90339" x="6464300" y="3640138"/>
          <p14:tracePt t="90344" x="6443663" y="3651250"/>
          <p14:tracePt t="90352" x="6413500" y="3681413"/>
          <p14:tracePt t="90354" x="6383338" y="3690938"/>
          <p14:tracePt t="90359" x="6373813" y="3711575"/>
          <p14:tracePt t="90364" x="6362700" y="3711575"/>
          <p14:tracePt t="90369" x="6353175" y="3721100"/>
          <p14:tracePt t="90409" x="6353175" y="3711575"/>
          <p14:tracePt t="90449" x="6343650" y="3711575"/>
          <p14:tracePt t="102735" x="6332538" y="3771900"/>
          <p14:tracePt t="102745" x="6232525" y="4003675"/>
          <p14:tracePt t="102760" x="6172200" y="4114800"/>
          <p14:tracePt t="102771" x="5989638" y="4337050"/>
          <p14:tracePt t="102780" x="5940425" y="4376738"/>
          <p14:tracePt t="102789" x="5868988" y="4448175"/>
          <p14:tracePt t="102795" x="5829300" y="4508500"/>
          <p14:tracePt t="102799" x="5757863" y="4589463"/>
          <p14:tracePt t="102813" x="5737225" y="4629150"/>
          <p14:tracePt t="102814" x="5727700" y="4668838"/>
          <p14:tracePt t="102829" x="5688013" y="4730750"/>
          <p14:tracePt t="102839" x="5667375" y="4770438"/>
          <p14:tracePt t="102846" x="5646738" y="4810125"/>
          <p14:tracePt t="102849" x="5597525" y="4870450"/>
          <p14:tracePt t="102862" x="5526088" y="5002213"/>
          <p14:tracePt t="102869" x="5395913" y="5194300"/>
          <p14:tracePt t="102880" x="5233988" y="5345113"/>
          <p14:tracePt t="102889" x="5162550" y="5426075"/>
          <p14:tracePt t="102896" x="5092700" y="5486400"/>
          <p14:tracePt t="102904" x="5041900" y="5526088"/>
          <p14:tracePt t="102913" x="5011738" y="5546725"/>
          <p14:tracePt t="102919" x="4981575" y="5556250"/>
          <p14:tracePt t="102929" x="4972050" y="5556250"/>
          <p14:tracePt t="102954" x="4972050" y="5546725"/>
          <p14:tracePt t="102962" x="4991100" y="5507038"/>
          <p14:tracePt t="102969" x="5062538" y="5476875"/>
          <p14:tracePt t="102979" x="5102225" y="5476875"/>
          <p14:tracePt t="103210" x="5041900" y="5526088"/>
          <p14:tracePt t="103218" x="4911725" y="5607050"/>
          <p14:tracePt t="103230" x="4467225" y="5819775"/>
          <p14:tracePt t="103240" x="4184650" y="5940425"/>
          <p14:tracePt t="103247" x="3913188" y="6021388"/>
          <p14:tracePt t="103249" x="3651250" y="6111875"/>
          <p14:tracePt t="103262" x="3438525" y="6151563"/>
          <p14:tracePt t="103269" x="3257550" y="6192838"/>
          <p14:tracePt t="103279" x="3074988" y="6192838"/>
          <p14:tracePt t="103289" x="2965450" y="6162675"/>
          <p14:tracePt t="103295" x="2903538" y="6132513"/>
          <p14:tracePt t="103304" x="2843213" y="6091238"/>
          <p14:tracePt t="103313" x="2773363" y="6061075"/>
          <p14:tracePt t="103319" x="2713038" y="6040438"/>
          <p14:tracePt t="103330" x="2541588" y="6030913"/>
          <p14:tracePt t="103339" x="2430463" y="6040438"/>
          <p14:tracePt t="103349" x="2309813" y="6070600"/>
          <p14:tracePt t="103354" x="2228850" y="6091238"/>
          <p14:tracePt t="103362" x="2138363" y="6142038"/>
          <p14:tracePt t="103369" x="2066925" y="6181725"/>
          <p14:tracePt t="103378" x="1955800" y="6202363"/>
          <p14:tracePt t="103384" x="1885950" y="6202363"/>
          <p14:tracePt t="103389" x="1765300" y="6232525"/>
          <p14:tracePt t="103399" x="1714500" y="6232525"/>
          <p14:tracePt t="103404" x="1663700" y="6223000"/>
          <p14:tracePt t="103410" x="1603375" y="6202363"/>
          <p14:tracePt t="103419" x="1563688" y="6172200"/>
          <p14:tracePt t="103429" x="1503363" y="6142038"/>
          <p14:tracePt t="103434" x="1462088" y="6111875"/>
          <p14:tracePt t="103439" x="1411288" y="6091238"/>
          <p14:tracePt t="103449" x="1341438" y="6070600"/>
          <p14:tracePt t="103454" x="1311275" y="6070600"/>
          <p14:tracePt t="103464" x="1281113" y="6070600"/>
          <p14:tracePt t="103469" x="1220788" y="6070600"/>
          <p14:tracePt t="103478" x="1169988" y="6091238"/>
          <p14:tracePt t="103484" x="1128713" y="6132513"/>
          <p14:tracePt t="103489" x="1068388" y="6162675"/>
          <p14:tracePt t="103499" x="1019175" y="6192838"/>
          <p14:tracePt t="103511" x="977900" y="6223000"/>
          <p14:tracePt t="103514" x="927100" y="6242050"/>
          <p14:tracePt t="103519" x="908050" y="6262688"/>
          <p14:tracePt t="103529" x="877888" y="6273800"/>
          <p14:tracePt t="103534" x="847725" y="6292850"/>
          <p14:tracePt t="103544" x="827088" y="6303963"/>
          <p14:tracePt t="103549" x="796925" y="6313488"/>
          <p14:tracePt t="103561" x="766763" y="6323013"/>
          <p14:tracePt t="103564" x="715963" y="6323013"/>
          <p14:tracePt t="103568" x="655638" y="6323013"/>
          <p14:tracePt t="103579" x="584200" y="6323013"/>
          <p14:tracePt t="103588" x="514350" y="6292850"/>
          <p14:tracePt t="103594" x="493713" y="6283325"/>
          <p14:tracePt t="103599" x="474663" y="6273800"/>
          <p14:tracePt t="103611" x="454025" y="6262688"/>
          <p14:tracePt t="103614" x="433388" y="6242050"/>
          <p14:tracePt t="103645" x="433388" y="6253163"/>
          <p14:tracePt t="103648" x="433388" y="6273800"/>
          <p14:tracePt t="103665" x="433388" y="6292850"/>
          <p14:tracePt t="103670" x="433388" y="6313488"/>
          <p14:tracePt t="103681" x="433388" y="6343650"/>
          <p14:tracePt t="103689" x="433388" y="6364288"/>
          <p14:tracePt t="103705" x="433388" y="6373813"/>
          <p14:tracePt t="103805" x="433388" y="6383338"/>
          <p14:tracePt t="103871" x="444500" y="6383338"/>
          <p14:tracePt t="103882" x="463550" y="6394450"/>
          <p14:tracePt t="103890" x="484188" y="6403975"/>
          <p14:tracePt t="103899" x="493713" y="6413500"/>
          <p14:tracePt t="103910" x="493713" y="6424613"/>
          <p14:tracePt t="103914" x="514350" y="6445250"/>
          <p14:tracePt t="103928" x="523875" y="6454775"/>
          <p14:tracePt t="103944" x="523875" y="6464300"/>
          <p14:tracePt t="103949" x="534988" y="6475413"/>
          <p14:tracePt t="103990" x="544513" y="6475413"/>
          <p14:tracePt t="104002" x="574675" y="6475413"/>
          <p14:tracePt t="104011" x="614363" y="6475413"/>
          <p14:tracePt t="104016" x="635000" y="6475413"/>
          <p14:tracePt t="104024" x="676275" y="6484938"/>
          <p14:tracePt t="104030" x="715963" y="6505575"/>
          <p14:tracePt t="104048" x="866775" y="6535738"/>
          <p14:tracePt t="104049" x="989013" y="6545263"/>
          <p14:tracePt t="104062" x="1079500" y="6554788"/>
          <p14:tracePt t="104069" x="1139825" y="6554788"/>
          <p14:tracePt t="104074" x="1250950" y="6535738"/>
          <p14:tracePt t="104079" x="1422400" y="6505575"/>
          <p14:tracePt t="104089" x="1533525" y="6484938"/>
          <p14:tracePt t="104095" x="1573213" y="6475413"/>
          <p14:tracePt t="104104" x="1612900" y="6464300"/>
          <p14:tracePt t="104111" x="1633538" y="6464300"/>
          <p14:tracePt t="104119" x="1643063" y="6454775"/>
          <p14:tracePt t="104123" x="1654175" y="6454775"/>
          <p14:tracePt t="104139" x="1663700" y="6454775"/>
          <p14:tracePt t="104184" x="1684338" y="6454775"/>
          <p14:tracePt t="104189" x="1714500" y="6454775"/>
          <p14:tracePt t="104199" x="1774825" y="6445250"/>
          <p14:tracePt t="104204" x="1825625" y="6434138"/>
          <p14:tracePt t="104211" x="1895475" y="6434138"/>
          <p14:tracePt t="104219" x="1955800" y="6434138"/>
          <p14:tracePt t="104229" x="1976438" y="6434138"/>
          <p14:tracePt t="104234" x="1985963" y="6434138"/>
          <p14:tracePt t="104239" x="1997075" y="6445250"/>
          <p14:tracePt t="104249" x="2027238" y="6454775"/>
          <p14:tracePt t="104264" x="2036763" y="6464300"/>
          <p14:tracePt t="104299" x="2047875" y="6464300"/>
          <p14:tracePt t="104310" x="2057400" y="6464300"/>
          <p14:tracePt t="104313" x="2097088" y="6445250"/>
          <p14:tracePt t="104319" x="2157413" y="6413500"/>
          <p14:tracePt t="104329" x="2268538" y="6394450"/>
          <p14:tracePt t="104334" x="2339975" y="6394450"/>
          <p14:tracePt t="104345" x="2409825" y="6394450"/>
          <p14:tracePt t="104349" x="2451100" y="6413500"/>
          <p14:tracePt t="104361" x="2511425" y="6434138"/>
          <p14:tracePt t="104363" x="2551113" y="6464300"/>
          <p14:tracePt t="104369" x="2601913" y="6505575"/>
          <p14:tracePt t="104379" x="2632075" y="6545263"/>
          <p14:tracePt t="104389" x="2662238" y="6575425"/>
          <p14:tracePt t="104395" x="2682875" y="6584950"/>
          <p14:tracePt t="104399" x="2692400" y="6605588"/>
          <p14:tracePt t="104444" x="2682875" y="6535738"/>
          <p14:tracePt t="104449" x="2662238" y="6445250"/>
          <p14:tracePt t="104460" x="2662238" y="6413500"/>
          <p14:tracePt t="104469" x="2652713" y="6373813"/>
          <p14:tracePt t="104474" x="2641600" y="6353175"/>
          <p14:tracePt t="104519" x="2641600" y="6373813"/>
          <p14:tracePt t="104524" x="2662238" y="6394450"/>
          <p14:tracePt t="104529" x="2671763" y="6413500"/>
          <p14:tracePt t="104539" x="2682875" y="6434138"/>
          <p14:tracePt t="104549" x="2682875" y="6454775"/>
          <p14:tracePt t="104561" x="2682875" y="6464300"/>
          <p14:tracePt t="104605" x="2682875" y="6403975"/>
          <p14:tracePt t="104613" x="2671763" y="6373813"/>
          <p14:tracePt t="104621" x="2662238" y="6353175"/>
          <p14:tracePt t="104634" x="2652713" y="6353175"/>
          <p14:tracePt t="104671" x="2652713" y="6343650"/>
          <p14:tracePt t="104681" x="2652713" y="6334125"/>
          <p14:tracePt t="104689" x="2652713" y="6323013"/>
          <p14:tracePt t="104700" x="2671763" y="6313488"/>
          <p14:tracePt t="104704" x="2713038" y="6223000"/>
          <p14:tracePt t="118764" x="2641600" y="6273800"/>
          <p14:tracePt t="118774" x="2511425" y="6364288"/>
          <p14:tracePt t="118779" x="2238375" y="6445250"/>
          <p14:tracePt t="118784" x="2178050" y="6464300"/>
          <p14:tracePt t="118794" x="2127250" y="6464300"/>
          <p14:tracePt t="118799" x="2097088" y="6464300"/>
          <p14:tracePt t="118810" x="2066925" y="6464300"/>
          <p14:tracePt t="118814" x="2047875" y="6464300"/>
          <p14:tracePt t="118824" x="2016125" y="6464300"/>
          <p14:tracePt t="118829" x="1997075" y="6454775"/>
          <p14:tracePt t="118842" x="1976438" y="6445250"/>
          <p14:tracePt t="118844" x="1946275" y="6434138"/>
          <p14:tracePt t="118858" x="1876425" y="6424613"/>
          <p14:tracePt t="118859" x="1814513" y="6424613"/>
          <p14:tracePt t="118864" x="1744663" y="6424613"/>
          <p14:tracePt t="118875" x="1704975" y="6424613"/>
          <p14:tracePt t="118879" x="1654175" y="6424613"/>
          <p14:tracePt t="118891" x="1603375" y="6434138"/>
          <p14:tracePt t="118894" x="1543050" y="6454775"/>
          <p14:tracePt t="118909" x="1462088" y="6475413"/>
          <p14:tracePt t="118914" x="1441450" y="6475413"/>
          <p14:tracePt t="118924" x="1411288" y="6475413"/>
          <p14:tracePt t="118942" x="1392238" y="6475413"/>
          <p14:tracePt t="118944" x="1381125" y="6475413"/>
          <p14:tracePt t="118958" x="1371600" y="6484938"/>
          <p14:tracePt t="118959" x="1350963" y="6494463"/>
          <p14:tracePt t="118975" x="1300163" y="6515100"/>
          <p14:tracePt t="118984" x="1290638" y="6535738"/>
          <p14:tracePt t="118991" x="1281113" y="6535738"/>
          <p14:tracePt t="118999" x="1281113" y="6545263"/>
          <p14:tracePt t="119008" x="1270000" y="6545263"/>
          <p14:tracePt t="119014" x="1260475" y="6545263"/>
          <p14:tracePt t="119024" x="1260475" y="6535738"/>
          <p14:tracePt t="119043" x="1260475" y="6515100"/>
          <p14:tracePt t="119049" x="1260475" y="6505575"/>
          <p14:tracePt t="119058" x="1260475" y="6484938"/>
          <p14:tracePt t="122224" x="1341438" y="6475413"/>
          <p14:tracePt t="122234" x="1381125" y="6475413"/>
          <p14:tracePt t="122244" x="1411288" y="6475413"/>
          <p14:tracePt t="122254" x="1471613" y="6475413"/>
          <p14:tracePt t="122263" x="1512888" y="6484938"/>
          <p14:tracePt t="122270" x="1552575" y="6494463"/>
          <p14:tracePt t="122279" x="1612900" y="6494463"/>
          <p14:tracePt t="122283" x="1654175" y="6494463"/>
          <p14:tracePt t="122293" x="1724025" y="6494463"/>
          <p14:tracePt t="122299" x="1765300" y="6494463"/>
          <p14:tracePt t="122303" x="1835150" y="6475413"/>
          <p14:tracePt t="122313" x="1946275" y="6454775"/>
          <p14:tracePt t="122319" x="2097088" y="6445250"/>
          <p14:tracePt t="122329" x="2187575" y="6434138"/>
          <p14:tracePt t="122333" x="2228850" y="6434138"/>
          <p14:tracePt t="122343" x="2249488" y="6434138"/>
          <p14:tracePt t="122349" x="2268538" y="6434138"/>
          <p14:tracePt t="122359" x="2298700" y="6434138"/>
          <p14:tracePt t="122363" x="2309813" y="6434138"/>
          <p14:tracePt t="122375" x="2319338" y="6445250"/>
          <p14:tracePt t="122393" x="2319338" y="6454775"/>
          <p14:tracePt t="122399" x="2328863" y="6454775"/>
          <p14:tracePt t="122413" x="2349500" y="6454775"/>
          <p14:tracePt t="122426" x="2359025" y="6454775"/>
          <p14:tracePt t="122429" x="2409825" y="6454775"/>
          <p14:tracePt t="122443" x="2541588" y="6454775"/>
          <p14:tracePt t="122453" x="2571750" y="6464300"/>
          <p14:tracePt t="122459" x="2581275" y="6464300"/>
          <p14:tracePt t="122463" x="2601913" y="6475413"/>
          <p14:tracePt t="122475" x="2611438" y="6475413"/>
          <p14:tracePt t="122479" x="2622550" y="6475413"/>
          <p14:tracePt t="122492" x="2622550" y="6484938"/>
          <p14:tracePt t="122519" x="2632075" y="6484938"/>
          <p14:tracePt t="122825" x="2622550" y="6484938"/>
          <p14:tracePt t="122832" x="2611438" y="6484938"/>
          <p14:tracePt t="122860" x="2601913" y="6484938"/>
          <p14:tracePt t="122879" x="2592388" y="6484938"/>
          <p14:tracePt t="122890" x="2551113" y="6484938"/>
          <p14:tracePt t="122896" x="2451100" y="6464300"/>
          <p14:tracePt t="122903" x="2339975" y="6464300"/>
          <p14:tracePt t="122910" x="2228850" y="6464300"/>
          <p14:tracePt t="122919" x="1985963" y="6464300"/>
          <p14:tracePt t="122928" x="1835150" y="6475413"/>
          <p14:tracePt t="122933" x="1724025" y="6494463"/>
          <p14:tracePt t="122945" x="1563688" y="6494463"/>
          <p14:tracePt t="122953" x="1492250" y="6494463"/>
          <p14:tracePt t="122961" x="1441450" y="6494463"/>
          <p14:tracePt t="122969" x="1411288" y="6494463"/>
          <p14:tracePt t="122977" x="1392238" y="6494463"/>
          <p14:tracePt t="122983" x="1381125" y="6494463"/>
          <p14:tracePt t="122994" x="1371600" y="6494463"/>
          <p14:tracePt t="122999" x="1362075" y="6494463"/>
          <p14:tracePt t="123003" x="1362075" y="6484938"/>
          <p14:tracePt t="123013" x="1350963" y="6484938"/>
          <p14:tracePt t="123028" x="1341438" y="6484938"/>
          <p14:tracePt t="123145" x="1350963" y="6484938"/>
          <p14:tracePt t="123180" x="1350963" y="6494463"/>
          <p14:tracePt t="123188" x="1362075" y="6494463"/>
          <p14:tracePt t="123210" x="1371600" y="6494463"/>
          <p14:tracePt t="123218" x="1381125" y="6494463"/>
          <p14:tracePt t="123229" x="1392238" y="6494463"/>
          <p14:tracePt t="123237" x="1482725" y="6494463"/>
          <p14:tracePt t="123246" x="1543050" y="6494463"/>
          <p14:tracePt t="123253" x="1563688" y="6505575"/>
          <p14:tracePt t="123261" x="1582738" y="6524625"/>
          <p14:tracePt t="123263" x="1603375" y="6545263"/>
          <p14:tracePt t="123277" x="1624013" y="6554788"/>
          <p14:tracePt t="123279" x="1643063" y="6575425"/>
          <p14:tracePt t="123295" x="1663700" y="6584950"/>
          <p14:tracePt t="123324" x="1673225" y="6584950"/>
          <p14:tracePt t="123340" x="1684338" y="6584950"/>
          <p14:tracePt t="123346" x="1693863" y="6584950"/>
          <p14:tracePt t="123353" x="1704975" y="6584950"/>
          <p14:tracePt t="123361" x="1724025" y="6596063"/>
          <p14:tracePt t="123369" x="1735138" y="6605588"/>
          <p14:tracePt t="123378" x="1765300" y="6616700"/>
          <p14:tracePt t="123383" x="1784350" y="6626225"/>
          <p14:tracePt t="123390" x="1804988" y="6626225"/>
          <p14:tracePt t="123396" x="1825625" y="6635750"/>
          <p14:tracePt t="123403" x="1835150" y="6635750"/>
          <p14:tracePt t="123414" x="1844675" y="6635750"/>
          <p14:tracePt t="123440" x="1855788" y="6635750"/>
          <p14:tracePt t="123449" x="1865313" y="6635750"/>
          <p14:tracePt t="123463" x="1876425" y="6635750"/>
          <p14:tracePt t="123469" x="1895475" y="6635750"/>
          <p14:tracePt t="123477" x="1906588" y="6635750"/>
          <p14:tracePt t="123483" x="1916113" y="6635750"/>
          <p14:tracePt t="123495" x="1936750" y="6635750"/>
          <p14:tracePt t="123503" x="1946275" y="6635750"/>
          <p14:tracePt t="123513" x="1966913" y="6635750"/>
          <p14:tracePt t="123529" x="1976438" y="6626225"/>
          <p14:tracePt t="123533" x="1985963" y="6616700"/>
          <p14:tracePt t="123545" x="1997075" y="6616700"/>
          <p14:tracePt t="123549" x="2027238" y="6584950"/>
          <p14:tracePt t="123553" x="2066925" y="6565900"/>
          <p14:tracePt t="123564" x="2117725" y="6545263"/>
          <p14:tracePt t="123577" x="2127250" y="6545263"/>
          <p14:tracePt t="123579" x="2147888" y="6535738"/>
          <p14:tracePt t="123583" x="2168525" y="6535738"/>
          <p14:tracePt t="123595" x="2208213" y="6524625"/>
          <p14:tracePt t="123599" x="2228850" y="6524625"/>
          <p14:tracePt t="123611" x="2259013" y="6524625"/>
          <p14:tracePt t="123613" x="2279650" y="6524625"/>
          <p14:tracePt t="123627" x="2298700" y="6524625"/>
          <p14:tracePt t="123629" x="2319338" y="6524625"/>
          <p14:tracePt t="123633" x="2349500" y="6524625"/>
          <p14:tracePt t="123646" x="2370138" y="6524625"/>
          <p14:tracePt t="123653" x="2390775" y="6524625"/>
          <p14:tracePt t="123662" x="2430463" y="6524625"/>
          <p14:tracePt t="123663" x="2460625" y="6524625"/>
          <p14:tracePt t="123678" x="2500313" y="6524625"/>
          <p14:tracePt t="123679" x="2520950" y="6524625"/>
          <p14:tracePt t="123689" x="2530475" y="6524625"/>
          <p14:tracePt t="123695" x="2560638" y="6524625"/>
          <p14:tracePt t="123703" x="2581275" y="6535738"/>
          <p14:tracePt t="123711" x="2592388" y="6535738"/>
          <p14:tracePt t="123713" x="2601913" y="6535738"/>
          <p14:tracePt t="123727" x="2611438" y="6535738"/>
          <p14:tracePt t="123733" x="2641600" y="6535738"/>
          <p14:tracePt t="123739" x="2652713" y="6535738"/>
          <p14:tracePt t="123746" x="2662238" y="6535738"/>
          <p14:tracePt t="123753" x="2671763" y="6535738"/>
          <p14:tracePt t="123761" x="2701925" y="6535738"/>
          <p14:tracePt t="123769" x="2763838" y="6535738"/>
          <p14:tracePt t="123778" x="2833688" y="6524625"/>
          <p14:tracePt t="123783" x="2894013" y="6524625"/>
          <p14:tracePt t="123790" x="2944813" y="6524625"/>
          <p14:tracePt t="123795" x="2974975" y="6524625"/>
          <p14:tracePt t="123803" x="2995613" y="6524625"/>
          <p14:tracePt t="123813" x="3005138" y="6524625"/>
          <p14:tracePt t="123819" x="3014663" y="6524625"/>
          <p14:tracePt t="123826" x="3035300" y="6524625"/>
          <p14:tracePt t="123833" x="3044825" y="6535738"/>
          <p14:tracePt t="123849" x="3055938" y="6535738"/>
          <p14:tracePt t="123874" x="3065463" y="6535738"/>
          <p14:tracePt t="123883" x="3074988" y="6535738"/>
          <p14:tracePt t="123894" x="3086100" y="6535738"/>
          <p14:tracePt t="123899" x="3106738" y="6535738"/>
          <p14:tracePt t="123903" x="3125788" y="6535738"/>
          <p14:tracePt t="123919" x="3136900" y="6535738"/>
          <p14:tracePt t="123929" x="3155950" y="6535738"/>
          <p14:tracePt t="123933" x="3176588" y="6535738"/>
          <p14:tracePt t="123943" x="3186113" y="6535738"/>
          <p14:tracePt t="123949" x="3197225" y="6535738"/>
          <p14:tracePt t="124026" x="3197225" y="6545263"/>
          <p14:tracePt t="124264" x="3206750" y="6545263"/>
          <p14:tracePt t="124271" x="3236913" y="6545263"/>
          <p14:tracePt t="124281" x="3257550" y="6545263"/>
          <p14:tracePt t="124283" x="3278188" y="6545263"/>
          <p14:tracePt t="124295" x="3287713" y="6545263"/>
          <p14:tracePt t="124305" x="3297238" y="6545263"/>
          <p14:tracePt t="124315" x="3308350" y="6545263"/>
          <p14:tracePt t="124320" x="3327400" y="6545263"/>
          <p14:tracePt t="124329" x="3338513" y="6545263"/>
          <p14:tracePt t="124333" x="3387725" y="6545263"/>
          <p14:tracePt t="124346" x="3498850" y="6535738"/>
          <p14:tracePt t="124349" x="3570288" y="6524625"/>
          <p14:tracePt t="124353" x="3630613" y="6524625"/>
          <p14:tracePt t="124363" x="3660775" y="6524625"/>
          <p14:tracePt t="124374" x="3700463" y="6524625"/>
          <p14:tracePt t="124380" x="3730625" y="6524625"/>
          <p14:tracePt t="124383" x="3771900" y="6524625"/>
          <p14:tracePt t="124396" x="3802063" y="6524625"/>
          <p14:tracePt t="124399" x="3822700" y="6545263"/>
          <p14:tracePt t="124413" x="3852863" y="6554788"/>
          <p14:tracePt t="124425" x="3852863" y="6565900"/>
          <p14:tracePt t="124433" x="3852863" y="6575425"/>
          <p14:tracePt t="124445" x="3852863" y="6584950"/>
          <p14:tracePt t="124464" x="3862388" y="6584950"/>
          <p14:tracePt t="124479" x="3871913" y="6584950"/>
          <p14:tracePt t="124489" x="3883025" y="6584950"/>
          <p14:tracePt t="124496" x="3922713" y="6584950"/>
          <p14:tracePt t="124503" x="3943350" y="6584950"/>
          <p14:tracePt t="124513" x="3983038" y="6584950"/>
          <p14:tracePt t="124525" x="4003675" y="6584950"/>
          <p14:tracePt t="124533" x="4013200" y="6596063"/>
          <p14:tracePt t="124540" x="4033838" y="6605588"/>
          <p14:tracePt t="124553" x="4033838" y="6616700"/>
          <p14:tracePt t="124574" x="4043363" y="6616700"/>
          <p14:tracePt t="124633" x="4043363" y="6626225"/>
          <p14:tracePt t="150555" x="4054475" y="6616700"/>
          <p14:tracePt t="150563" x="4094163" y="6584950"/>
          <p14:tracePt t="150575" x="4295775" y="6454775"/>
          <p14:tracePt t="150584" x="4406900" y="6394450"/>
          <p14:tracePt t="150588" x="4467225" y="6364288"/>
          <p14:tracePt t="150599" x="4518025" y="6303963"/>
          <p14:tracePt t="150603" x="4598988" y="6262688"/>
          <p14:tracePt t="150616" x="4668838" y="6232525"/>
          <p14:tracePt t="150618" x="4759325" y="6202363"/>
          <p14:tracePt t="150623" x="4819650" y="6192838"/>
          <p14:tracePt t="150633" x="4881563" y="6192838"/>
          <p14:tracePt t="150638" x="4921250" y="6192838"/>
          <p14:tracePt t="150648" x="4960938" y="6181725"/>
          <p14:tracePt t="150653" x="4991100" y="6181725"/>
          <p14:tracePt t="150664" x="5032375" y="6172200"/>
          <p14:tracePt t="150668" x="5072063" y="6162675"/>
          <p14:tracePt t="150680" x="5173663" y="6151563"/>
          <p14:tracePt t="150683" x="5264150" y="6132513"/>
          <p14:tracePt t="150694" x="5324475" y="6121400"/>
          <p14:tracePt t="150698" x="5375275" y="6091238"/>
          <p14:tracePt t="150703" x="5395913" y="6091238"/>
          <p14:tracePt t="150714" x="5426075" y="6070600"/>
          <p14:tracePt t="150718" x="5435600" y="6061075"/>
          <p14:tracePt t="150730" x="5456238" y="6061075"/>
          <p14:tracePt t="150733" x="5465763" y="6051550"/>
          <p14:tracePt t="150744" x="5486400" y="6040438"/>
          <p14:tracePt t="150783" x="5495925" y="6040438"/>
          <p14:tracePt t="150798" x="5505450" y="6040438"/>
          <p14:tracePt t="150808" x="5516563" y="6030913"/>
          <p14:tracePt t="150814" x="5535613" y="6030913"/>
          <p14:tracePt t="150823" x="5567363" y="6030913"/>
          <p14:tracePt t="150830" x="5586413" y="6030913"/>
          <p14:tracePt t="150833" x="5627688" y="6030913"/>
          <p14:tracePt t="150844" x="5667375" y="6030913"/>
          <p14:tracePt t="152064" x="5657850" y="6030913"/>
          <p14:tracePt t="152074" x="5597525" y="6030913"/>
          <p14:tracePt t="152080" x="5486400" y="6061075"/>
          <p14:tracePt t="152089" x="5354638" y="6081713"/>
          <p14:tracePt t="152094" x="5132388" y="6132513"/>
          <p14:tracePt t="152103" x="5021263" y="6181725"/>
          <p14:tracePt t="152109" x="4779963" y="6253163"/>
          <p14:tracePt t="152117" x="4508500" y="6343650"/>
          <p14:tracePt t="152124" x="4397375" y="6383338"/>
          <p14:tracePt t="152135" x="4286250" y="6403975"/>
          <p14:tracePt t="152139" x="4154488" y="6424613"/>
          <p14:tracePt t="152144" x="4013200" y="6424613"/>
          <p14:tracePt t="152154" x="3962400" y="6424613"/>
          <p14:tracePt t="152159" x="3932238" y="6413500"/>
          <p14:tracePt t="152170" x="3871913" y="6403975"/>
          <p14:tracePt t="152173" x="3832225" y="6403975"/>
          <p14:tracePt t="152183" x="3741738" y="6394450"/>
          <p14:tracePt t="152189" x="3579813" y="6394450"/>
          <p14:tracePt t="152200" x="3449638" y="6403975"/>
          <p14:tracePt t="152204" x="3378200" y="6434138"/>
          <p14:tracePt t="152218" x="3246438" y="6484938"/>
          <p14:tracePt t="152219" x="2974975" y="6565900"/>
          <p14:tracePt t="152224" x="2914650" y="6596063"/>
          <p14:tracePt t="152235" x="2843213" y="6616700"/>
          <p14:tracePt t="152239" x="2803525" y="6626225"/>
          <p14:tracePt t="152250" x="2752725" y="6626225"/>
          <p14:tracePt t="152256" x="2722563" y="6635750"/>
          <p14:tracePt t="152267" x="2701925" y="6646863"/>
          <p14:tracePt t="152269" x="2671763" y="6646863"/>
          <p14:tracePt t="152284" x="2662238" y="6646863"/>
          <p14:tracePt t="152294" x="2652713" y="6646863"/>
          <p14:tracePt t="152304" x="2641600" y="6646863"/>
          <p14:tracePt t="152319" x="2632075" y="6646863"/>
          <p14:tracePt t="152335" x="2611438" y="6646863"/>
          <p14:tracePt t="156925" x="2903538" y="6475413"/>
          <p14:tracePt t="156935" x="3095625" y="6323013"/>
          <p14:tracePt t="156940" x="3660775" y="6051550"/>
          <p14:tracePt t="156947" x="3781425" y="6021388"/>
          <p14:tracePt t="156959" x="3902075" y="5970588"/>
          <p14:tracePt t="156963" x="4214813" y="5940425"/>
          <p14:tracePt t="156970" x="4265613" y="5940425"/>
          <p14:tracePt t="156974" x="4356100" y="5930900"/>
          <p14:tracePt t="156986" x="4416425" y="5919788"/>
          <p14:tracePt t="156990" x="4527550" y="5919788"/>
          <p14:tracePt t="157003" x="4759325" y="5868988"/>
          <p14:tracePt t="157013" x="4830763" y="5859463"/>
          <p14:tracePt t="157019" x="4941888" y="5799138"/>
          <p14:tracePt t="157024" x="5143500" y="5708650"/>
          <p14:tracePt t="157039" x="5607050" y="5516563"/>
          <p14:tracePt t="157053" x="6362700" y="5194300"/>
          <p14:tracePt t="157063" x="6464300" y="5164138"/>
          <p14:tracePt t="157070" x="6777038" y="5092700"/>
          <p14:tracePt t="157078" x="6837363" y="5092700"/>
          <p14:tracePt t="157087" x="6907213" y="5092700"/>
          <p14:tracePt t="157093" x="6918325" y="5103813"/>
          <p14:tracePt t="157103" x="6927850" y="5122863"/>
          <p14:tracePt t="157334" x="7038975" y="5053013"/>
          <p14:tracePt t="157345" x="7481888" y="4840288"/>
          <p14:tracePt t="157356" x="7613650" y="4791075"/>
          <p14:tracePt t="157367" x="7754938" y="4730750"/>
          <p14:tracePt t="157369" x="8026400" y="4659313"/>
          <p14:tracePt t="157376" x="8097838" y="4629150"/>
          <p14:tracePt t="157385" x="8208963" y="4578350"/>
          <p14:tracePt t="157388" x="8308975" y="4527550"/>
          <p14:tracePt t="157399" x="8621713" y="4427538"/>
          <p14:tracePt t="157403" x="8693150" y="4397375"/>
          <p14:tracePt t="157413" x="8864600" y="4286250"/>
          <p14:tracePt t="157419" x="9247188" y="4084638"/>
          <p14:tracePt t="157423" x="9509125" y="3952875"/>
          <p14:tracePt t="157435" x="9590088" y="3883025"/>
          <p14:tracePt t="157438" x="9710738" y="3802063"/>
          <p14:tracePt t="157449" x="10004425" y="3702050"/>
          <p14:tracePt t="157453" x="10034588" y="3702050"/>
          <p14:tracePt t="157463" x="10094913" y="3690938"/>
          <p14:tracePt t="157469" x="10144125" y="3690938"/>
          <p14:tracePt t="157478" x="10164763" y="3690938"/>
          <p14:tracePt t="157485" x="10185400" y="3690938"/>
          <p14:tracePt t="157493" x="10194925" y="3781425"/>
          <p14:tracePt t="157820" x="10236200" y="3762375"/>
          <p14:tracePt t="157827" x="10245725" y="3741738"/>
          <p14:tracePt t="157842" x="10285413" y="3741738"/>
          <p14:tracePt t="157855" x="10296525" y="3741738"/>
          <p14:tracePt t="157869" x="10296525" y="3751263"/>
          <p14:tracePt t="157879" x="10306050" y="3751263"/>
          <p14:tracePt t="157887" x="10306050" y="3762375"/>
          <p14:tracePt t="157894" x="10306050" y="3771900"/>
          <p14:tracePt t="157934" x="10315575" y="3762375"/>
          <p14:tracePt t="157944" x="10326688" y="3741738"/>
          <p14:tracePt t="157949" x="10347325" y="3732213"/>
          <p14:tracePt t="157959" x="10377488" y="3721100"/>
          <p14:tracePt t="157964" x="10407650" y="3711575"/>
          <p14:tracePt t="157973" x="10447338" y="3711575"/>
          <p14:tracePt t="157978" x="10487025" y="3711575"/>
          <p14:tracePt t="157988" x="10579100" y="3711575"/>
          <p14:tracePt t="157994" x="10628313" y="3721100"/>
          <p14:tracePt t="157999" x="10658475" y="3732213"/>
          <p14:tracePt t="158010" x="10699750" y="3741738"/>
          <p14:tracePt t="158014" x="10720388" y="3741738"/>
          <p14:tracePt t="158024" x="10750550" y="3751263"/>
          <p14:tracePt t="158041" x="10799763" y="3771900"/>
          <p14:tracePt t="158044" x="10820400" y="3771900"/>
          <p14:tracePt t="158055" x="10850563" y="3781425"/>
          <p14:tracePt t="158058" x="10871200" y="3792538"/>
          <p14:tracePt t="158064" x="10891838" y="3802063"/>
          <p14:tracePt t="158080" x="10891838" y="3811588"/>
          <p14:tracePt t="158119" x="10901363" y="3811588"/>
          <p14:tracePt t="158139" x="10901363" y="3822700"/>
          <p14:tracePt t="158160" x="10910888" y="3822700"/>
          <p14:tracePt t="158170" x="10922000" y="3841750"/>
          <p14:tracePt t="158180" x="10931525" y="3852863"/>
          <p14:tracePt t="158191" x="10941050" y="3873500"/>
          <p14:tracePt t="158198" x="10941050" y="3883025"/>
          <p14:tracePt t="158215" x="10941050" y="3903663"/>
          <p14:tracePt t="158221" x="10941050" y="3913188"/>
          <p14:tracePt t="158238" x="10901363" y="3913188"/>
          <p14:tracePt t="158585" x="10931525" y="3913188"/>
          <p14:tracePt t="158593" x="10952163" y="3903663"/>
          <p14:tracePt t="158605" x="11001375" y="3873500"/>
          <p14:tracePt t="158614" x="11012488" y="3852863"/>
          <p14:tracePt t="158621" x="11022013" y="3832225"/>
          <p14:tracePt t="158623" x="11031538" y="3822700"/>
          <p14:tracePt t="158638" x="11063288" y="3771900"/>
          <p14:tracePt t="158648" x="11082338" y="3741738"/>
          <p14:tracePt t="158654" x="11093450" y="3721100"/>
          <p14:tracePt t="158663" x="11112500" y="3690938"/>
          <p14:tracePt t="158670" x="11163300" y="3651250"/>
          <p14:tracePt t="158678" x="11202988" y="3630613"/>
          <p14:tracePt t="158687" x="11274425" y="3609975"/>
          <p14:tracePt t="158693" x="11334750" y="3590925"/>
          <p14:tracePt t="158698" x="11374438" y="3579813"/>
          <p14:tracePt t="158704" x="11415713" y="3579813"/>
          <p14:tracePt t="158713" x="11445875" y="3579813"/>
          <p14:tracePt t="158720" x="11466513" y="3579813"/>
          <p14:tracePt t="158728" x="11476038" y="3579813"/>
          <p14:tracePt t="158738" x="11496675" y="3579813"/>
          <p14:tracePt t="158743" x="11506200" y="3579813"/>
          <p14:tracePt t="158748" x="11526838" y="3579813"/>
          <p14:tracePt t="158763" x="11536363" y="3579813"/>
          <p14:tracePt t="158773" x="11557000" y="3579813"/>
          <p14:tracePt t="158778" x="11566525" y="3579813"/>
          <p14:tracePt t="158787" x="11577638" y="3570288"/>
          <p14:tracePt t="158793" x="11607800" y="3570288"/>
          <p14:tracePt t="158798" x="11637963" y="3560763"/>
          <p14:tracePt t="158808" x="11687175" y="3549650"/>
          <p14:tracePt t="158813" x="11737975" y="3540125"/>
          <p14:tracePt t="158823" x="11768138" y="3540125"/>
          <p14:tracePt t="158828" x="11809413" y="3530600"/>
          <p14:tracePt t="158838" x="11818938" y="3530600"/>
          <p14:tracePt t="158844" x="11839575" y="3530600"/>
          <p14:tracePt t="158854" x="11858625" y="3530600"/>
          <p14:tracePt t="158859" x="11879263" y="3530600"/>
          <p14:tracePt t="158863" x="11888788" y="3530600"/>
          <p14:tracePt t="158873" x="11899900" y="3530600"/>
          <p14:tracePt t="158878" x="11909425" y="3530600"/>
          <p14:tracePt t="158888" x="11918950" y="3530600"/>
          <p14:tracePt t="158904" x="11939588" y="3530600"/>
          <p14:tracePt t="158908" x="11950700" y="3530600"/>
          <p14:tracePt t="158921" x="11960225" y="3530600"/>
          <p14:tracePt t="158923" x="11969750" y="3530600"/>
          <p14:tracePt t="158938" x="12011025" y="3519488"/>
          <p14:tracePt t="158944" x="12020550" y="3509963"/>
          <p14:tracePt t="158954" x="12030075" y="3498850"/>
          <p14:tracePt t="158960" x="12050713" y="3498850"/>
          <p14:tracePt t="158971" x="12060238" y="3489325"/>
          <p14:tracePt t="158988" x="12090400" y="3479800"/>
          <p14:tracePt t="159013" x="12111038" y="3468688"/>
          <p14:tracePt t="159023" x="12122150" y="3468688"/>
          <p14:tracePt t="159037" x="12141200" y="3468688"/>
          <p14:tracePt t="159038" x="12152313" y="3468688"/>
          <p14:tracePt t="159048" x="12161838" y="3459163"/>
          <p14:tracePt t="159054" x="12182475" y="34591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po 61">
            <a:extLst>
              <a:ext uri="{FF2B5EF4-FFF2-40B4-BE49-F238E27FC236}">
                <a16:creationId xmlns:a16="http://schemas.microsoft.com/office/drawing/2014/main" id="{291D14BA-95D7-44B7-8A8B-0063A0CCC35E}"/>
              </a:ext>
            </a:extLst>
          </p:cNvPr>
          <p:cNvGrpSpPr/>
          <p:nvPr/>
        </p:nvGrpSpPr>
        <p:grpSpPr>
          <a:xfrm>
            <a:off x="183120" y="77396"/>
            <a:ext cx="11972160" cy="1297440"/>
            <a:chOff x="183120" y="77396"/>
            <a:chExt cx="11972160" cy="129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F32C4274-A6CC-4C43-BCC0-503BB6C79D9F}"/>
                    </a:ext>
                  </a:extLst>
                </p14:cNvPr>
                <p14:cNvContentPartPr/>
                <p14:nvPr/>
              </p14:nvContentPartPr>
              <p14:xfrm>
                <a:off x="212280" y="133196"/>
                <a:ext cx="258840" cy="5857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F32C4274-A6CC-4C43-BCC0-503BB6C79D9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7960" y="128876"/>
                  <a:ext cx="26748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D9AD8208-4BA6-4FC9-95D4-2508E0BC1B35}"/>
                    </a:ext>
                  </a:extLst>
                </p14:cNvPr>
                <p14:cNvContentPartPr/>
                <p14:nvPr/>
              </p14:nvContentPartPr>
              <p14:xfrm>
                <a:off x="548160" y="470156"/>
                <a:ext cx="196920" cy="2656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D9AD8208-4BA6-4FC9-95D4-2508E0BC1B3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3840" y="465836"/>
                  <a:ext cx="2055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497C4C95-06C7-4CEF-8458-B2BB643234D2}"/>
                    </a:ext>
                  </a:extLst>
                </p14:cNvPr>
                <p14:cNvContentPartPr/>
                <p14:nvPr/>
              </p14:nvContentPartPr>
              <p14:xfrm>
                <a:off x="859560" y="419396"/>
                <a:ext cx="261720" cy="3135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497C4C95-06C7-4CEF-8458-B2BB643234D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5240" y="415076"/>
                  <a:ext cx="2703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69880706-8E8A-49FA-A412-14367AD77ED5}"/>
                    </a:ext>
                  </a:extLst>
                </p14:cNvPr>
                <p14:cNvContentPartPr/>
                <p14:nvPr/>
              </p14:nvContentPartPr>
              <p14:xfrm>
                <a:off x="1198680" y="555476"/>
                <a:ext cx="61920" cy="1105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69880706-8E8A-49FA-A412-14367AD77ED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4360" y="551156"/>
                  <a:ext cx="705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C2719C7B-F144-4011-BD15-52F3C50C63D4}"/>
                    </a:ext>
                  </a:extLst>
                </p14:cNvPr>
                <p14:cNvContentPartPr/>
                <p14:nvPr/>
              </p14:nvContentPartPr>
              <p14:xfrm>
                <a:off x="1231080" y="367916"/>
                <a:ext cx="35640" cy="111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C2719C7B-F144-4011-BD15-52F3C50C63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26760" y="363596"/>
                  <a:ext cx="442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409BDB5-A9ED-4014-81A1-CB6A905E0FEA}"/>
                    </a:ext>
                  </a:extLst>
                </p14:cNvPr>
                <p14:cNvContentPartPr/>
                <p14:nvPr/>
              </p14:nvContentPartPr>
              <p14:xfrm>
                <a:off x="1355640" y="467996"/>
                <a:ext cx="471960" cy="1908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409BDB5-A9ED-4014-81A1-CB6A905E0FE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51320" y="463676"/>
                  <a:ext cx="4806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484A6AB-769F-46FD-AAD9-B965CC1996C8}"/>
                    </a:ext>
                  </a:extLst>
                </p14:cNvPr>
                <p14:cNvContentPartPr/>
                <p14:nvPr/>
              </p14:nvContentPartPr>
              <p14:xfrm>
                <a:off x="1872600" y="439196"/>
                <a:ext cx="440640" cy="2235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484A6AB-769F-46FD-AAD9-B965CC1996C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68280" y="434876"/>
                  <a:ext cx="449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C7ADC7A8-5D87-44A3-9E24-ACCC93F71215}"/>
                    </a:ext>
                  </a:extLst>
                </p14:cNvPr>
                <p14:cNvContentPartPr/>
                <p14:nvPr/>
              </p14:nvContentPartPr>
              <p14:xfrm>
                <a:off x="2423040" y="409676"/>
                <a:ext cx="188640" cy="2167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C7ADC7A8-5D87-44A3-9E24-ACCC93F7121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18720" y="405356"/>
                  <a:ext cx="197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CCF3082B-8609-4F31-9F30-D49268D25105}"/>
                    </a:ext>
                  </a:extLst>
                </p14:cNvPr>
                <p14:cNvContentPartPr/>
                <p14:nvPr/>
              </p14:nvContentPartPr>
              <p14:xfrm>
                <a:off x="2693400" y="534596"/>
                <a:ext cx="266760" cy="1378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CCF3082B-8609-4F31-9F30-D49268D2510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89080" y="530276"/>
                  <a:ext cx="275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B6E79669-C4A2-4130-8EB8-26606532EA6F}"/>
                    </a:ext>
                  </a:extLst>
                </p14:cNvPr>
                <p14:cNvContentPartPr/>
                <p14:nvPr/>
              </p14:nvContentPartPr>
              <p14:xfrm>
                <a:off x="3099840" y="92516"/>
                <a:ext cx="259560" cy="5533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B6E79669-C4A2-4130-8EB8-26606532EA6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95520" y="88196"/>
                  <a:ext cx="26820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6C42254-8096-433D-8C19-7F87C3E89EA4}"/>
                    </a:ext>
                  </a:extLst>
                </p14:cNvPr>
                <p14:cNvContentPartPr/>
                <p14:nvPr/>
              </p14:nvContentPartPr>
              <p14:xfrm>
                <a:off x="3024600" y="357476"/>
                <a:ext cx="253800" cy="75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6C42254-8096-433D-8C19-7F87C3E89EA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20280" y="353156"/>
                  <a:ext cx="26244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75CB5629-A032-4F95-84B7-52227D115B14}"/>
                    </a:ext>
                  </a:extLst>
                </p14:cNvPr>
                <p14:cNvContentPartPr/>
                <p14:nvPr/>
              </p14:nvContentPartPr>
              <p14:xfrm>
                <a:off x="3372720" y="404996"/>
                <a:ext cx="275040" cy="2790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75CB5629-A032-4F95-84B7-52227D115B1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68400" y="400676"/>
                  <a:ext cx="2836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F5EF648A-D8EC-430E-9ACC-B0E7AA027B25}"/>
                    </a:ext>
                  </a:extLst>
                </p14:cNvPr>
                <p14:cNvContentPartPr/>
                <p14:nvPr/>
              </p14:nvContentPartPr>
              <p14:xfrm>
                <a:off x="4390080" y="77396"/>
                <a:ext cx="249480" cy="5115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F5EF648A-D8EC-430E-9ACC-B0E7AA027B2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85760" y="73076"/>
                  <a:ext cx="25812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92F85B6-511F-4ACC-A211-188F899B2EC0}"/>
                    </a:ext>
                  </a:extLst>
                </p14:cNvPr>
                <p14:cNvContentPartPr/>
                <p14:nvPr/>
              </p14:nvContentPartPr>
              <p14:xfrm>
                <a:off x="4310880" y="282956"/>
                <a:ext cx="178200" cy="230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92F85B6-511F-4ACC-A211-188F899B2EC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06560" y="278636"/>
                  <a:ext cx="1868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D93E5254-5A16-4840-82AF-8BB891C5A9FD}"/>
                    </a:ext>
                  </a:extLst>
                </p14:cNvPr>
                <p14:cNvContentPartPr/>
                <p14:nvPr/>
              </p14:nvContentPartPr>
              <p14:xfrm>
                <a:off x="4718400" y="409676"/>
                <a:ext cx="429120" cy="1728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D93E5254-5A16-4840-82AF-8BB891C5A9F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14080" y="405356"/>
                  <a:ext cx="437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89E50518-587B-490C-B5A2-530221AF2780}"/>
                    </a:ext>
                  </a:extLst>
                </p14:cNvPr>
                <p14:cNvContentPartPr/>
                <p14:nvPr/>
              </p14:nvContentPartPr>
              <p14:xfrm>
                <a:off x="5189640" y="78476"/>
                <a:ext cx="259200" cy="5022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89E50518-587B-490C-B5A2-530221AF278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185320" y="74156"/>
                  <a:ext cx="26784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B356EB81-7DF7-45B8-8712-BF8AB087B66C}"/>
                    </a:ext>
                  </a:extLst>
                </p14:cNvPr>
                <p14:cNvContentPartPr/>
                <p14:nvPr/>
              </p14:nvContentPartPr>
              <p14:xfrm>
                <a:off x="5450640" y="443516"/>
                <a:ext cx="195120" cy="171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B356EB81-7DF7-45B8-8712-BF8AB087B66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46320" y="439196"/>
                  <a:ext cx="2037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B82B42AD-5EED-4FF6-A350-8374B6D606B8}"/>
                    </a:ext>
                  </a:extLst>
                </p14:cNvPr>
                <p14:cNvContentPartPr/>
                <p14:nvPr/>
              </p14:nvContentPartPr>
              <p14:xfrm>
                <a:off x="5993880" y="318596"/>
                <a:ext cx="226800" cy="2764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B82B42AD-5EED-4FF6-A350-8374B6D606B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89560" y="314276"/>
                  <a:ext cx="235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ECF293D-E7D8-4655-A58C-03FB7F05FE06}"/>
                    </a:ext>
                  </a:extLst>
                </p14:cNvPr>
                <p14:cNvContentPartPr/>
                <p14:nvPr/>
              </p14:nvContentPartPr>
              <p14:xfrm>
                <a:off x="6031320" y="442796"/>
                <a:ext cx="153720" cy="324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ECF293D-E7D8-4655-A58C-03FB7F05FE0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027000" y="438476"/>
                  <a:ext cx="1623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72FEDA85-2929-4BE1-9C52-700C0320136F}"/>
                    </a:ext>
                  </a:extLst>
                </p14:cNvPr>
                <p14:cNvContentPartPr/>
                <p14:nvPr/>
              </p14:nvContentPartPr>
              <p14:xfrm>
                <a:off x="6671040" y="370436"/>
                <a:ext cx="46800" cy="5677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72FEDA85-2929-4BE1-9C52-700C0320136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66720" y="366116"/>
                  <a:ext cx="5544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C18C5C11-5F95-4CE9-8692-AD2605E32576}"/>
                    </a:ext>
                  </a:extLst>
                </p14:cNvPr>
                <p14:cNvContentPartPr/>
                <p14:nvPr/>
              </p14:nvContentPartPr>
              <p14:xfrm>
                <a:off x="6574560" y="416516"/>
                <a:ext cx="231840" cy="1663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C18C5C11-5F95-4CE9-8692-AD2605E3257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570240" y="412196"/>
                  <a:ext cx="2404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ABB275FE-9A31-436F-98F3-7E46E7415C94}"/>
                    </a:ext>
                  </a:extLst>
                </p14:cNvPr>
                <p14:cNvContentPartPr/>
                <p14:nvPr/>
              </p14:nvContentPartPr>
              <p14:xfrm>
                <a:off x="6818280" y="397436"/>
                <a:ext cx="710280" cy="1749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ABB275FE-9A31-436F-98F3-7E46E7415C9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13960" y="393116"/>
                  <a:ext cx="7189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8B30C4A9-1C00-4C50-907D-983BA7ADA521}"/>
                    </a:ext>
                  </a:extLst>
                </p14:cNvPr>
                <p14:cNvContentPartPr/>
                <p14:nvPr/>
              </p14:nvContentPartPr>
              <p14:xfrm>
                <a:off x="7397520" y="261716"/>
                <a:ext cx="235800" cy="586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8B30C4A9-1C00-4C50-907D-983BA7ADA52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393200" y="257396"/>
                  <a:ext cx="2444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4FD299CA-596C-434F-AD56-A45C97B912B7}"/>
                    </a:ext>
                  </a:extLst>
                </p14:cNvPr>
                <p14:cNvContentPartPr/>
                <p14:nvPr/>
              </p14:nvContentPartPr>
              <p14:xfrm>
                <a:off x="7956240" y="428756"/>
                <a:ext cx="361440" cy="1630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4FD299CA-596C-434F-AD56-A45C97B912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951920" y="424436"/>
                  <a:ext cx="3700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4859316-84EB-467D-9B48-65B8DFD9C55B}"/>
                    </a:ext>
                  </a:extLst>
                </p14:cNvPr>
                <p14:cNvContentPartPr/>
                <p14:nvPr/>
              </p14:nvContentPartPr>
              <p14:xfrm>
                <a:off x="8376360" y="404276"/>
                <a:ext cx="315360" cy="2286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4859316-84EB-467D-9B48-65B8DFD9C55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372040" y="399956"/>
                  <a:ext cx="3240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5362D32E-7775-4E86-83F4-BF479CA6139F}"/>
                    </a:ext>
                  </a:extLst>
                </p14:cNvPr>
                <p14:cNvContentPartPr/>
                <p14:nvPr/>
              </p14:nvContentPartPr>
              <p14:xfrm>
                <a:off x="8689920" y="417956"/>
                <a:ext cx="284040" cy="2376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5362D32E-7775-4E86-83F4-BF479CA613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685600" y="413636"/>
                  <a:ext cx="2926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003DFCA9-42D0-434C-9BB2-2E6B28121C22}"/>
                    </a:ext>
                  </a:extLst>
                </p14:cNvPr>
                <p14:cNvContentPartPr/>
                <p14:nvPr/>
              </p14:nvContentPartPr>
              <p14:xfrm>
                <a:off x="9044520" y="446396"/>
                <a:ext cx="777960" cy="2818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003DFCA9-42D0-434C-9BB2-2E6B28121C2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040200" y="442076"/>
                  <a:ext cx="7866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18E6B9B5-EA2B-4BDC-8BDC-7A350AEE0DC0}"/>
                    </a:ext>
                  </a:extLst>
                </p14:cNvPr>
                <p14:cNvContentPartPr/>
                <p14:nvPr/>
              </p14:nvContentPartPr>
              <p14:xfrm>
                <a:off x="10115520" y="395276"/>
                <a:ext cx="467640" cy="2275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18E6B9B5-EA2B-4BDC-8BDC-7A350AEE0DC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11200" y="390956"/>
                  <a:ext cx="4762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40B883E1-6857-4E30-BCA6-9A79DFFB03BE}"/>
                    </a:ext>
                  </a:extLst>
                </p14:cNvPr>
                <p14:cNvContentPartPr/>
                <p14:nvPr/>
              </p14:nvContentPartPr>
              <p14:xfrm>
                <a:off x="10634280" y="438116"/>
                <a:ext cx="304560" cy="1915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40B883E1-6857-4E30-BCA6-9A79DFFB03B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629960" y="433796"/>
                  <a:ext cx="3132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1A5D0F0A-C275-4FBF-B3CE-4747BF7D6673}"/>
                    </a:ext>
                  </a:extLst>
                </p14:cNvPr>
                <p14:cNvContentPartPr/>
                <p14:nvPr/>
              </p14:nvContentPartPr>
              <p14:xfrm>
                <a:off x="10910760" y="429476"/>
                <a:ext cx="271080" cy="2016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1A5D0F0A-C275-4FBF-B3CE-4747BF7D667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906440" y="425156"/>
                  <a:ext cx="2797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5F2FFC56-1D30-4F91-BD45-863E0DE176E6}"/>
                    </a:ext>
                  </a:extLst>
                </p14:cNvPr>
                <p14:cNvContentPartPr/>
                <p14:nvPr/>
              </p14:nvContentPartPr>
              <p14:xfrm>
                <a:off x="11155200" y="444956"/>
                <a:ext cx="259920" cy="1803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5F2FFC56-1D30-4F91-BD45-863E0DE176E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150880" y="440636"/>
                  <a:ext cx="2685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E9AAE67D-0A55-4FF6-B111-4F5804556EE6}"/>
                    </a:ext>
                  </a:extLst>
                </p14:cNvPr>
                <p14:cNvContentPartPr/>
                <p14:nvPr/>
              </p14:nvContentPartPr>
              <p14:xfrm>
                <a:off x="11487840" y="473396"/>
                <a:ext cx="374760" cy="1609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E9AAE67D-0A55-4FF6-B111-4F5804556EE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483520" y="469076"/>
                  <a:ext cx="3834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D657DBE-BE5F-4E0A-B7BA-23B874D0BAF1}"/>
                    </a:ext>
                  </a:extLst>
                </p14:cNvPr>
                <p14:cNvContentPartPr/>
                <p14:nvPr/>
              </p14:nvContentPartPr>
              <p14:xfrm>
                <a:off x="11769000" y="368996"/>
                <a:ext cx="17640" cy="46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D657DBE-BE5F-4E0A-B7BA-23B874D0BAF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764680" y="364676"/>
                  <a:ext cx="2628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EFF5DC19-49A7-4341-BFAF-E75FF73C3F10}"/>
                    </a:ext>
                  </a:extLst>
                </p14:cNvPr>
                <p14:cNvContentPartPr/>
                <p14:nvPr/>
              </p14:nvContentPartPr>
              <p14:xfrm>
                <a:off x="11847480" y="455396"/>
                <a:ext cx="279000" cy="2372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EFF5DC19-49A7-4341-BFAF-E75FF73C3F1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843160" y="451076"/>
                  <a:ext cx="2876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221108C1-246B-4933-8325-4BE441955470}"/>
                    </a:ext>
                  </a:extLst>
                </p14:cNvPr>
                <p14:cNvContentPartPr/>
                <p14:nvPr/>
              </p14:nvContentPartPr>
              <p14:xfrm>
                <a:off x="12064200" y="829436"/>
                <a:ext cx="79560" cy="86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221108C1-246B-4933-8325-4BE44195547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2059880" y="825116"/>
                  <a:ext cx="8820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32AD8073-5305-40C7-B096-3F00231C0B45}"/>
                    </a:ext>
                  </a:extLst>
                </p14:cNvPr>
                <p14:cNvContentPartPr/>
                <p14:nvPr/>
              </p14:nvContentPartPr>
              <p14:xfrm>
                <a:off x="12041520" y="905396"/>
                <a:ext cx="113760" cy="11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32AD8073-5305-40C7-B096-3F00231C0B4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2037200" y="901076"/>
                  <a:ext cx="1224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E411DB26-E16F-4AD1-8031-16047104AAF5}"/>
                    </a:ext>
                  </a:extLst>
                </p14:cNvPr>
                <p14:cNvContentPartPr/>
                <p14:nvPr/>
              </p14:nvContentPartPr>
              <p14:xfrm>
                <a:off x="220200" y="882356"/>
                <a:ext cx="213480" cy="4280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E411DB26-E16F-4AD1-8031-16047104AAF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5880" y="878036"/>
                  <a:ext cx="22212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8C49248B-0CE6-40CA-AA32-B77E672BF3F6}"/>
                    </a:ext>
                  </a:extLst>
                </p14:cNvPr>
                <p14:cNvContentPartPr/>
                <p14:nvPr/>
              </p14:nvContentPartPr>
              <p14:xfrm>
                <a:off x="183120" y="1104116"/>
                <a:ext cx="212040" cy="1440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8C49248B-0CE6-40CA-AA32-B77E672BF3F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78800" y="1099796"/>
                  <a:ext cx="220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AB870133-1F12-40D4-8629-FF402E5CB987}"/>
                    </a:ext>
                  </a:extLst>
                </p14:cNvPr>
                <p14:cNvContentPartPr/>
                <p14:nvPr/>
              </p14:nvContentPartPr>
              <p14:xfrm>
                <a:off x="515760" y="1132916"/>
                <a:ext cx="275760" cy="1594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AB870133-1F12-40D4-8629-FF402E5CB98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11440" y="1128596"/>
                  <a:ext cx="2844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3B6FF5D0-8606-4254-996D-EFE5B62FE6B9}"/>
                    </a:ext>
                  </a:extLst>
                </p14:cNvPr>
                <p14:cNvContentPartPr/>
                <p14:nvPr/>
              </p14:nvContentPartPr>
              <p14:xfrm>
                <a:off x="1329720" y="1164956"/>
                <a:ext cx="184680" cy="1285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3B6FF5D0-8606-4254-996D-EFE5B62FE6B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325400" y="1160636"/>
                  <a:ext cx="1933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72C32748-3E93-4461-B3AE-DD7BA514069F}"/>
                    </a:ext>
                  </a:extLst>
                </p14:cNvPr>
                <p14:cNvContentPartPr/>
                <p14:nvPr/>
              </p14:nvContentPartPr>
              <p14:xfrm>
                <a:off x="1529520" y="1213556"/>
                <a:ext cx="174240" cy="12672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72C32748-3E93-4461-B3AE-DD7BA514069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525200" y="1209236"/>
                  <a:ext cx="1828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8C04776E-C18D-4BF5-A430-873EE39D4AC8}"/>
                    </a:ext>
                  </a:extLst>
                </p14:cNvPr>
                <p14:cNvContentPartPr/>
                <p14:nvPr/>
              </p14:nvContentPartPr>
              <p14:xfrm>
                <a:off x="1817520" y="1115276"/>
                <a:ext cx="325080" cy="2203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8C04776E-C18D-4BF5-A430-873EE39D4AC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813200" y="1110956"/>
                  <a:ext cx="3337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D3F01B4F-433C-498F-90B2-7177F40C78DF}"/>
                    </a:ext>
                  </a:extLst>
                </p14:cNvPr>
                <p14:cNvContentPartPr/>
                <p14:nvPr/>
              </p14:nvContentPartPr>
              <p14:xfrm>
                <a:off x="2105160" y="767516"/>
                <a:ext cx="140040" cy="6073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D3F01B4F-433C-498F-90B2-7177F40C78D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100840" y="763196"/>
                  <a:ext cx="148680" cy="61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E402C04F-0838-4B62-B619-DDB2A318622D}"/>
                    </a:ext>
                  </a:extLst>
                </p14:cNvPr>
                <p14:cNvContentPartPr/>
                <p14:nvPr/>
              </p14:nvContentPartPr>
              <p14:xfrm>
                <a:off x="2859720" y="1116356"/>
                <a:ext cx="470880" cy="2052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E402C04F-0838-4B62-B619-DDB2A318622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55400" y="1112036"/>
                  <a:ext cx="4795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A50D80FC-F0AB-4161-BE3D-658A60D39866}"/>
                    </a:ext>
                  </a:extLst>
                </p14:cNvPr>
                <p14:cNvContentPartPr/>
                <p14:nvPr/>
              </p14:nvContentPartPr>
              <p14:xfrm>
                <a:off x="3504480" y="1143716"/>
                <a:ext cx="347760" cy="1774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A50D80FC-F0AB-4161-BE3D-658A60D3986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00160" y="1139396"/>
                  <a:ext cx="3564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8296A713-649F-495B-9C57-80F0482DF2E2}"/>
                    </a:ext>
                  </a:extLst>
                </p14:cNvPr>
                <p14:cNvContentPartPr/>
                <p14:nvPr/>
              </p14:nvContentPartPr>
              <p14:xfrm>
                <a:off x="3955200" y="1049396"/>
                <a:ext cx="408960" cy="2649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8296A713-649F-495B-9C57-80F0482DF2E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950880" y="1045076"/>
                  <a:ext cx="41760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E83AAF95-1453-4AA1-ADBC-F6370340D46A}"/>
                    </a:ext>
                  </a:extLst>
                </p14:cNvPr>
                <p14:cNvContentPartPr/>
                <p14:nvPr/>
              </p14:nvContentPartPr>
              <p14:xfrm>
                <a:off x="4700400" y="993956"/>
                <a:ext cx="851400" cy="2224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E83AAF95-1453-4AA1-ADBC-F6370340D46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696080" y="989636"/>
                  <a:ext cx="8600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F99417B2-813F-4EA7-946A-DC8286E6A02A}"/>
                    </a:ext>
                  </a:extLst>
                </p14:cNvPr>
                <p14:cNvContentPartPr/>
                <p14:nvPr/>
              </p14:nvContentPartPr>
              <p14:xfrm>
                <a:off x="5631720" y="701996"/>
                <a:ext cx="160920" cy="5256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F99417B2-813F-4EA7-946A-DC8286E6A02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627400" y="697676"/>
                  <a:ext cx="169560" cy="5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4FAFFD73-2625-4C01-BF6A-6A501B49DBFB}"/>
                    </a:ext>
                  </a:extLst>
                </p14:cNvPr>
                <p14:cNvContentPartPr/>
                <p14:nvPr/>
              </p14:nvContentPartPr>
              <p14:xfrm>
                <a:off x="5438400" y="951476"/>
                <a:ext cx="278280" cy="46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4FAFFD73-2625-4C01-BF6A-6A501B49DBF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434080" y="947156"/>
                  <a:ext cx="28692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65347E05-EBF6-4B6C-ADDB-B0B968DD1B06}"/>
                    </a:ext>
                  </a:extLst>
                </p14:cNvPr>
                <p14:cNvContentPartPr/>
                <p14:nvPr/>
              </p14:nvContentPartPr>
              <p14:xfrm>
                <a:off x="5864280" y="1015196"/>
                <a:ext cx="395640" cy="2246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65347E05-EBF6-4B6C-ADDB-B0B968DD1B0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59960" y="1010876"/>
                  <a:ext cx="4042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C187F436-479E-48A9-B8DE-BAD9FA134758}"/>
                    </a:ext>
                  </a:extLst>
                </p14:cNvPr>
                <p14:cNvContentPartPr/>
                <p14:nvPr/>
              </p14:nvContentPartPr>
              <p14:xfrm>
                <a:off x="6288360" y="1008356"/>
                <a:ext cx="296640" cy="2602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C187F436-479E-48A9-B8DE-BAD9FA13475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84040" y="1004036"/>
                  <a:ext cx="3052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E931DF46-4BC7-4706-A103-225D43634920}"/>
                    </a:ext>
                  </a:extLst>
                </p14:cNvPr>
                <p14:cNvContentPartPr/>
                <p14:nvPr/>
              </p14:nvContentPartPr>
              <p14:xfrm>
                <a:off x="6254520" y="1129676"/>
                <a:ext cx="248040" cy="273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E931DF46-4BC7-4706-A103-225D4363492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250200" y="1125356"/>
                  <a:ext cx="256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4375ABD5-D379-4E04-BFB3-8EF9B478C17C}"/>
                    </a:ext>
                  </a:extLst>
                </p14:cNvPr>
                <p14:cNvContentPartPr/>
                <p14:nvPr/>
              </p14:nvContentPartPr>
              <p14:xfrm>
                <a:off x="6657720" y="1137596"/>
                <a:ext cx="54720" cy="1177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4375ABD5-D379-4E04-BFB3-8EF9B478C17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53400" y="1133276"/>
                  <a:ext cx="633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F38B39D6-9893-41DA-B0B8-C0598E0C7AD0}"/>
                    </a:ext>
                  </a:extLst>
                </p14:cNvPr>
                <p14:cNvContentPartPr/>
                <p14:nvPr/>
              </p14:nvContentPartPr>
              <p14:xfrm>
                <a:off x="6502200" y="986756"/>
                <a:ext cx="132120" cy="4140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F38B39D6-9893-41DA-B0B8-C0598E0C7AD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497880" y="982436"/>
                  <a:ext cx="1407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BA1395E3-866A-4EA4-AFCC-ADBC90B1C2ED}"/>
                    </a:ext>
                  </a:extLst>
                </p14:cNvPr>
                <p14:cNvContentPartPr/>
                <p14:nvPr/>
              </p14:nvContentPartPr>
              <p14:xfrm>
                <a:off x="6786600" y="1093316"/>
                <a:ext cx="353880" cy="1551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BA1395E3-866A-4EA4-AFCC-ADBC90B1C2E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782280" y="1088996"/>
                  <a:ext cx="3625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70EDA2EA-CBA6-47C7-B76E-893839A7AC7E}"/>
                    </a:ext>
                  </a:extLst>
                </p14:cNvPr>
                <p14:cNvContentPartPr/>
                <p14:nvPr/>
              </p14:nvContentPartPr>
              <p14:xfrm>
                <a:off x="7200960" y="1087556"/>
                <a:ext cx="291240" cy="2167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70EDA2EA-CBA6-47C7-B76E-893839A7AC7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196640" y="1083236"/>
                  <a:ext cx="2998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135E756A-086B-4649-A65F-FE5F5618BABE}"/>
                    </a:ext>
                  </a:extLst>
                </p14:cNvPr>
                <p14:cNvContentPartPr/>
                <p14:nvPr/>
              </p14:nvContentPartPr>
              <p14:xfrm>
                <a:off x="7573560" y="1095476"/>
                <a:ext cx="252360" cy="2739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135E756A-086B-4649-A65F-FE5F5618BAB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569240" y="1091156"/>
                  <a:ext cx="261000" cy="28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0F93AACE-B6F6-4652-BEB5-A11FFA23192B}"/>
              </a:ext>
            </a:extLst>
          </p:cNvPr>
          <p:cNvGrpSpPr/>
          <p:nvPr/>
        </p:nvGrpSpPr>
        <p:grpSpPr>
          <a:xfrm>
            <a:off x="8187720" y="846356"/>
            <a:ext cx="603360" cy="462240"/>
            <a:chOff x="8187720" y="846356"/>
            <a:chExt cx="60336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59C42EAE-2B43-4A7D-BB23-2584E37A9B7C}"/>
                    </a:ext>
                  </a:extLst>
                </p14:cNvPr>
                <p14:cNvContentPartPr/>
                <p14:nvPr/>
              </p14:nvContentPartPr>
              <p14:xfrm>
                <a:off x="8187720" y="1118876"/>
                <a:ext cx="261000" cy="18972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59C42EAE-2B43-4A7D-BB23-2584E37A9B7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183400" y="1114556"/>
                  <a:ext cx="269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78A65B6B-CCB6-467C-B2D7-0EE25B87E455}"/>
                    </a:ext>
                  </a:extLst>
                </p14:cNvPr>
                <p14:cNvContentPartPr/>
                <p14:nvPr/>
              </p14:nvContentPartPr>
              <p14:xfrm>
                <a:off x="8488680" y="846356"/>
                <a:ext cx="133560" cy="43776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78A65B6B-CCB6-467C-B2D7-0EE25B87E45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484360" y="842036"/>
                  <a:ext cx="14220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EE979132-7068-4ADF-850A-F32A8DA1BD4E}"/>
                    </a:ext>
                  </a:extLst>
                </p14:cNvPr>
                <p14:cNvContentPartPr/>
                <p14:nvPr/>
              </p14:nvContentPartPr>
              <p14:xfrm>
                <a:off x="8672280" y="1027796"/>
                <a:ext cx="118800" cy="22500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EE979132-7068-4ADF-850A-F32A8DA1BD4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667960" y="1023476"/>
                  <a:ext cx="127440" cy="23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5A7F807B-B4FF-4CBF-A7C5-790A23B57EA9}"/>
              </a:ext>
            </a:extLst>
          </p:cNvPr>
          <p:cNvGrpSpPr/>
          <p:nvPr/>
        </p:nvGrpSpPr>
        <p:grpSpPr>
          <a:xfrm>
            <a:off x="9134160" y="978476"/>
            <a:ext cx="2967120" cy="771840"/>
            <a:chOff x="9134160" y="978476"/>
            <a:chExt cx="2967120" cy="77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6750C8E5-3E24-4996-B707-02165F876FE1}"/>
                    </a:ext>
                  </a:extLst>
                </p14:cNvPr>
                <p14:cNvContentPartPr/>
                <p14:nvPr/>
              </p14:nvContentPartPr>
              <p14:xfrm>
                <a:off x="9134160" y="1015556"/>
                <a:ext cx="359280" cy="2498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6750C8E5-3E24-4996-B707-02165F876FE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129840" y="1011236"/>
                  <a:ext cx="3679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00E6A53C-9EC6-4DD6-BEE8-AF07D513ACA5}"/>
                    </a:ext>
                  </a:extLst>
                </p14:cNvPr>
                <p14:cNvContentPartPr/>
                <p14:nvPr/>
              </p14:nvContentPartPr>
              <p14:xfrm>
                <a:off x="9570480" y="1074596"/>
                <a:ext cx="531000" cy="20700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00E6A53C-9EC6-4DD6-BEE8-AF07D513ACA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566160" y="1070276"/>
                  <a:ext cx="5396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C410F528-549D-4424-ACDF-C979E4BCA739}"/>
                    </a:ext>
                  </a:extLst>
                </p14:cNvPr>
                <p14:cNvContentPartPr/>
                <p14:nvPr/>
              </p14:nvContentPartPr>
              <p14:xfrm>
                <a:off x="10252320" y="1119956"/>
                <a:ext cx="80280" cy="6303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C410F528-549D-4424-ACDF-C979E4BCA73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248000" y="1115636"/>
                  <a:ext cx="88920" cy="63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43999C61-EF97-4F1B-A2A3-34E6E541CDAF}"/>
                    </a:ext>
                  </a:extLst>
                </p14:cNvPr>
                <p14:cNvContentPartPr/>
                <p14:nvPr/>
              </p14:nvContentPartPr>
              <p14:xfrm>
                <a:off x="10345200" y="1163516"/>
                <a:ext cx="266400" cy="1720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43999C61-EF97-4F1B-A2A3-34E6E541CDA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340880" y="1159196"/>
                  <a:ext cx="2750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3EF405D5-94C2-4ACE-932B-60137FF0AB9C}"/>
                    </a:ext>
                  </a:extLst>
                </p14:cNvPr>
                <p14:cNvContentPartPr/>
                <p14:nvPr/>
              </p14:nvContentPartPr>
              <p14:xfrm>
                <a:off x="10761720" y="1176476"/>
                <a:ext cx="30960" cy="12132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3EF405D5-94C2-4ACE-932B-60137FF0AB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757400" y="1172156"/>
                  <a:ext cx="396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E1A5F48D-FA81-45AF-A1CE-FEC17F4AB6B0}"/>
                    </a:ext>
                  </a:extLst>
                </p14:cNvPr>
                <p14:cNvContentPartPr/>
                <p14:nvPr/>
              </p14:nvContentPartPr>
              <p14:xfrm>
                <a:off x="10770000" y="978476"/>
                <a:ext cx="19080" cy="75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E1A5F48D-FA81-45AF-A1CE-FEC17F4AB6B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765680" y="974156"/>
                  <a:ext cx="2772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72ED67DE-CF57-4105-A00A-F67765B9AD07}"/>
                    </a:ext>
                  </a:extLst>
                </p14:cNvPr>
                <p14:cNvContentPartPr/>
                <p14:nvPr/>
              </p14:nvContentPartPr>
              <p14:xfrm>
                <a:off x="10954680" y="1115276"/>
                <a:ext cx="198360" cy="2224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72ED67DE-CF57-4105-A00A-F67765B9AD0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950360" y="1110956"/>
                  <a:ext cx="2070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23859A74-6A7F-4A84-B30A-D1AC94077431}"/>
                    </a:ext>
                  </a:extLst>
                </p14:cNvPr>
                <p14:cNvContentPartPr/>
                <p14:nvPr/>
              </p14:nvContentPartPr>
              <p14:xfrm>
                <a:off x="11238360" y="1073516"/>
                <a:ext cx="217800" cy="26784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23859A74-6A7F-4A84-B30A-D1AC9407743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234040" y="1069196"/>
                  <a:ext cx="2264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A8693FB3-5AD4-4D4C-A532-A10DD9CB3F5B}"/>
                    </a:ext>
                  </a:extLst>
                </p14:cNvPr>
                <p14:cNvContentPartPr/>
                <p14:nvPr/>
              </p14:nvContentPartPr>
              <p14:xfrm>
                <a:off x="11229000" y="1219676"/>
                <a:ext cx="136080" cy="61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A8693FB3-5AD4-4D4C-A532-A10DD9CB3F5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224680" y="1215356"/>
                  <a:ext cx="14472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9DE7DF5D-15B1-4BC4-BEE3-D687E79307E2}"/>
                    </a:ext>
                  </a:extLst>
                </p14:cNvPr>
                <p14:cNvContentPartPr/>
                <p14:nvPr/>
              </p14:nvContentPartPr>
              <p14:xfrm>
                <a:off x="11495760" y="1090076"/>
                <a:ext cx="224280" cy="24948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9DE7DF5D-15B1-4BC4-BEE3-D687E79307E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491440" y="1085756"/>
                  <a:ext cx="232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B25FE413-3F65-4BF5-8B6E-3F21129BA8B9}"/>
                    </a:ext>
                  </a:extLst>
                </p14:cNvPr>
                <p14:cNvContentPartPr/>
                <p14:nvPr/>
              </p14:nvContentPartPr>
              <p14:xfrm>
                <a:off x="11483160" y="1183316"/>
                <a:ext cx="174960" cy="1188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B25FE413-3F65-4BF5-8B6E-3F21129BA8B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478840" y="1178996"/>
                  <a:ext cx="183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D67294DC-DA0A-4E19-A2F0-984243D32B29}"/>
                    </a:ext>
                  </a:extLst>
                </p14:cNvPr>
                <p14:cNvContentPartPr/>
                <p14:nvPr/>
              </p14:nvContentPartPr>
              <p14:xfrm>
                <a:off x="11756400" y="1159916"/>
                <a:ext cx="344880" cy="24372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D67294DC-DA0A-4E19-A2F0-984243D32B2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752080" y="1155596"/>
                  <a:ext cx="353520" cy="25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BF312100-DB67-4F72-BC49-AF91EB650F05}"/>
              </a:ext>
            </a:extLst>
          </p:cNvPr>
          <p:cNvGrpSpPr/>
          <p:nvPr/>
        </p:nvGrpSpPr>
        <p:grpSpPr>
          <a:xfrm>
            <a:off x="217320" y="1531076"/>
            <a:ext cx="655560" cy="496440"/>
            <a:chOff x="217320" y="1531076"/>
            <a:chExt cx="655560" cy="49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4ED133AC-54C9-4D41-BE1A-9AE052D73742}"/>
                    </a:ext>
                  </a:extLst>
                </p14:cNvPr>
                <p14:cNvContentPartPr/>
                <p14:nvPr/>
              </p14:nvContentPartPr>
              <p14:xfrm>
                <a:off x="217320" y="1531076"/>
                <a:ext cx="434160" cy="44460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4ED133AC-54C9-4D41-BE1A-9AE052D7374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13000" y="1526756"/>
                  <a:ext cx="44280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F06EEE1F-E5A7-49B1-A847-E66744017C54}"/>
                    </a:ext>
                  </a:extLst>
                </p14:cNvPr>
                <p14:cNvContentPartPr/>
                <p14:nvPr/>
              </p14:nvContentPartPr>
              <p14:xfrm>
                <a:off x="853800" y="2014196"/>
                <a:ext cx="19080" cy="1332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F06EEE1F-E5A7-49B1-A847-E66744017C5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49480" y="2009876"/>
                  <a:ext cx="27720" cy="2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57014BCC-7AEB-4269-92EF-8216EC9C78CB}"/>
                  </a:ext>
                </a:extLst>
              </p14:cNvPr>
              <p14:cNvContentPartPr/>
              <p14:nvPr/>
            </p14:nvContentPartPr>
            <p14:xfrm>
              <a:off x="4459560" y="2345756"/>
              <a:ext cx="360" cy="375696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57014BCC-7AEB-4269-92EF-8216EC9C78C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450920" y="2336756"/>
                <a:ext cx="18000" cy="37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FAED9843-9BB8-43E9-9D12-E2D4072D0B9F}"/>
                  </a:ext>
                </a:extLst>
              </p14:cNvPr>
              <p14:cNvContentPartPr/>
              <p14:nvPr/>
            </p14:nvContentPartPr>
            <p14:xfrm>
              <a:off x="2377320" y="4481276"/>
              <a:ext cx="6768720" cy="36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FAED9843-9BB8-43E9-9D12-E2D4072D0B9F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368680" y="4472636"/>
                <a:ext cx="67863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E7285647-53C1-469E-A54A-EC444E1DC00E}"/>
              </a:ext>
            </a:extLst>
          </p:cNvPr>
          <p:cNvGrpSpPr/>
          <p:nvPr/>
        </p:nvGrpSpPr>
        <p:grpSpPr>
          <a:xfrm>
            <a:off x="9015720" y="4370396"/>
            <a:ext cx="606600" cy="419760"/>
            <a:chOff x="9015720" y="4370396"/>
            <a:chExt cx="606600" cy="41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276BB75C-6921-438E-A42C-B08026B0D5C3}"/>
                    </a:ext>
                  </a:extLst>
                </p14:cNvPr>
                <p14:cNvContentPartPr/>
                <p14:nvPr/>
              </p14:nvContentPartPr>
              <p14:xfrm>
                <a:off x="9015720" y="4370396"/>
                <a:ext cx="239760" cy="25452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276BB75C-6921-438E-A42C-B08026B0D5C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007080" y="4361396"/>
                  <a:ext cx="2574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BF881057-F2E0-4D10-AB16-9DC7AD088FEC}"/>
                    </a:ext>
                  </a:extLst>
                </p14:cNvPr>
                <p14:cNvContentPartPr/>
                <p14:nvPr/>
              </p14:nvContentPartPr>
              <p14:xfrm>
                <a:off x="9426120" y="4548236"/>
                <a:ext cx="196200" cy="15840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BF881057-F2E0-4D10-AB16-9DC7AD088FE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417120" y="4539596"/>
                  <a:ext cx="213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E42273EC-B246-4D70-A093-6D029CBB4BB0}"/>
                    </a:ext>
                  </a:extLst>
                </p14:cNvPr>
                <p14:cNvContentPartPr/>
                <p14:nvPr/>
              </p14:nvContentPartPr>
              <p14:xfrm>
                <a:off x="9273120" y="4575236"/>
                <a:ext cx="321120" cy="21492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E42273EC-B246-4D70-A093-6D029CBB4BB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264480" y="4566236"/>
                  <a:ext cx="33876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F3862C65-E7ED-4862-AFE2-1B14CDB158F4}"/>
              </a:ext>
            </a:extLst>
          </p:cNvPr>
          <p:cNvGrpSpPr/>
          <p:nvPr/>
        </p:nvGrpSpPr>
        <p:grpSpPr>
          <a:xfrm>
            <a:off x="4232040" y="2117156"/>
            <a:ext cx="856080" cy="547920"/>
            <a:chOff x="4232040" y="2117156"/>
            <a:chExt cx="856080" cy="54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FE90655B-7442-4179-911E-DAFDCBFC75B0}"/>
                    </a:ext>
                  </a:extLst>
                </p14:cNvPr>
                <p14:cNvContentPartPr/>
                <p14:nvPr/>
              </p14:nvContentPartPr>
              <p14:xfrm>
                <a:off x="4232040" y="2331356"/>
                <a:ext cx="417600" cy="1659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FE90655B-7442-4179-911E-DAFDCBFC75B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223400" y="2322356"/>
                  <a:ext cx="4352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0FFD81DA-668D-4338-BA65-F63410BE6ED6}"/>
                    </a:ext>
                  </a:extLst>
                </p14:cNvPr>
                <p14:cNvContentPartPr/>
                <p14:nvPr/>
              </p14:nvContentPartPr>
              <p14:xfrm>
                <a:off x="4717320" y="2117156"/>
                <a:ext cx="370800" cy="54792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0FFD81DA-668D-4338-BA65-F63410BE6ED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708320" y="2108516"/>
                  <a:ext cx="388440" cy="56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87586282-7004-476E-AFFB-B21E5C8FE5D6}"/>
                  </a:ext>
                </a:extLst>
              </p14:cNvPr>
              <p14:cNvContentPartPr/>
              <p14:nvPr/>
            </p14:nvContentPartPr>
            <p14:xfrm>
              <a:off x="4004880" y="4628876"/>
              <a:ext cx="194760" cy="21816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87586282-7004-476E-AFFB-B21E5C8FE5D6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996240" y="4620236"/>
                <a:ext cx="2124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9" name="Input penna 118">
                <a:extLst>
                  <a:ext uri="{FF2B5EF4-FFF2-40B4-BE49-F238E27FC236}">
                    <a16:creationId xmlns:a16="http://schemas.microsoft.com/office/drawing/2014/main" id="{D57EBE6A-CADC-458F-97AE-06F061242725}"/>
                  </a:ext>
                </a:extLst>
              </p14:cNvPr>
              <p14:cNvContentPartPr/>
              <p14:nvPr/>
            </p14:nvContentPartPr>
            <p14:xfrm>
              <a:off x="6099360" y="3459236"/>
              <a:ext cx="71280" cy="74880"/>
            </p14:xfrm>
          </p:contentPart>
        </mc:Choice>
        <mc:Fallback xmlns="">
          <p:pic>
            <p:nvPicPr>
              <p:cNvPr id="119" name="Input penna 118">
                <a:extLst>
                  <a:ext uri="{FF2B5EF4-FFF2-40B4-BE49-F238E27FC236}">
                    <a16:creationId xmlns:a16="http://schemas.microsoft.com/office/drawing/2014/main" id="{D57EBE6A-CADC-458F-97AE-06F06124272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090720" y="3450236"/>
                <a:ext cx="889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1925E9C7-CF2D-4868-81CA-BE625D91E764}"/>
                  </a:ext>
                </a:extLst>
              </p14:cNvPr>
              <p14:cNvContentPartPr/>
              <p14:nvPr/>
            </p14:nvContentPartPr>
            <p14:xfrm>
              <a:off x="4452000" y="3521516"/>
              <a:ext cx="1717200" cy="95220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1925E9C7-CF2D-4868-81CA-BE625D91E76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443360" y="3512876"/>
                <a:ext cx="1734840" cy="9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4" name="Input penna 123">
                <a:extLst>
                  <a:ext uri="{FF2B5EF4-FFF2-40B4-BE49-F238E27FC236}">
                    <a16:creationId xmlns:a16="http://schemas.microsoft.com/office/drawing/2014/main" id="{D41838EC-4BC5-44BD-BF61-61998FF3D6E4}"/>
                  </a:ext>
                </a:extLst>
              </p14:cNvPr>
              <p14:cNvContentPartPr/>
              <p14:nvPr/>
            </p14:nvContentPartPr>
            <p14:xfrm>
              <a:off x="5208000" y="4218476"/>
              <a:ext cx="222120" cy="197640"/>
            </p14:xfrm>
          </p:contentPart>
        </mc:Choice>
        <mc:Fallback xmlns="">
          <p:pic>
            <p:nvPicPr>
              <p:cNvPr id="124" name="Input penna 123">
                <a:extLst>
                  <a:ext uri="{FF2B5EF4-FFF2-40B4-BE49-F238E27FC236}">
                    <a16:creationId xmlns:a16="http://schemas.microsoft.com/office/drawing/2014/main" id="{D41838EC-4BC5-44BD-BF61-61998FF3D6E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5199360" y="4209836"/>
                <a:ext cx="23976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5" name="Input penna 124">
                <a:extLst>
                  <a:ext uri="{FF2B5EF4-FFF2-40B4-BE49-F238E27FC236}">
                    <a16:creationId xmlns:a16="http://schemas.microsoft.com/office/drawing/2014/main" id="{0EF3880C-C136-437C-BCC1-1A8FFB142085}"/>
                  </a:ext>
                </a:extLst>
              </p14:cNvPr>
              <p14:cNvContentPartPr/>
              <p14:nvPr/>
            </p14:nvContentPartPr>
            <p14:xfrm>
              <a:off x="5208360" y="4283276"/>
              <a:ext cx="112320" cy="514800"/>
            </p14:xfrm>
          </p:contentPart>
        </mc:Choice>
        <mc:Fallback xmlns="">
          <p:pic>
            <p:nvPicPr>
              <p:cNvPr id="125" name="Input penna 124">
                <a:extLst>
                  <a:ext uri="{FF2B5EF4-FFF2-40B4-BE49-F238E27FC236}">
                    <a16:creationId xmlns:a16="http://schemas.microsoft.com/office/drawing/2014/main" id="{0EF3880C-C136-437C-BCC1-1A8FFB142085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199360" y="4274276"/>
                <a:ext cx="12996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99BC4AFB-379E-42C5-9EAE-164FE8E9B110}"/>
                  </a:ext>
                </a:extLst>
              </p14:cNvPr>
              <p14:cNvContentPartPr/>
              <p14:nvPr/>
            </p14:nvContentPartPr>
            <p14:xfrm>
              <a:off x="5069040" y="4105796"/>
              <a:ext cx="114480" cy="47376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99BC4AFB-379E-42C5-9EAE-164FE8E9B110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060400" y="4097156"/>
                <a:ext cx="13212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34" name="Input penna 133">
                <a:extLst>
                  <a:ext uri="{FF2B5EF4-FFF2-40B4-BE49-F238E27FC236}">
                    <a16:creationId xmlns:a16="http://schemas.microsoft.com/office/drawing/2014/main" id="{CAFF7442-2014-496D-81B0-37C1FB224991}"/>
                  </a:ext>
                </a:extLst>
              </p14:cNvPr>
              <p14:cNvContentPartPr/>
              <p14:nvPr/>
            </p14:nvContentPartPr>
            <p14:xfrm>
              <a:off x="5060760" y="4114796"/>
              <a:ext cx="115560" cy="130320"/>
            </p14:xfrm>
          </p:contentPart>
        </mc:Choice>
        <mc:Fallback xmlns="">
          <p:pic>
            <p:nvPicPr>
              <p:cNvPr id="134" name="Input penna 133">
                <a:extLst>
                  <a:ext uri="{FF2B5EF4-FFF2-40B4-BE49-F238E27FC236}">
                    <a16:creationId xmlns:a16="http://schemas.microsoft.com/office/drawing/2014/main" id="{CAFF7442-2014-496D-81B0-37C1FB224991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5052120" y="4106156"/>
                <a:ext cx="133200" cy="14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CEBA0E31-0E05-47B5-A8E1-CCE3B858B481}"/>
              </a:ext>
            </a:extLst>
          </p:cNvPr>
          <p:cNvGrpSpPr/>
          <p:nvPr/>
        </p:nvGrpSpPr>
        <p:grpSpPr>
          <a:xfrm>
            <a:off x="5752680" y="2850476"/>
            <a:ext cx="452520" cy="726840"/>
            <a:chOff x="5752680" y="2850476"/>
            <a:chExt cx="452520" cy="72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F08F740C-D0BF-4F32-95DC-4B9B7F0E5EA0}"/>
                    </a:ext>
                  </a:extLst>
                </p14:cNvPr>
                <p14:cNvContentPartPr/>
                <p14:nvPr/>
              </p14:nvContentPartPr>
              <p14:xfrm>
                <a:off x="5752680" y="2850476"/>
                <a:ext cx="404640" cy="51372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F08F740C-D0BF-4F32-95DC-4B9B7F0E5EA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743680" y="2841476"/>
                  <a:ext cx="42228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B8332C3C-3DBA-4A2F-838C-357BC80F8AB3}"/>
                    </a:ext>
                  </a:extLst>
                </p14:cNvPr>
                <p14:cNvContentPartPr/>
                <p14:nvPr/>
              </p14:nvContentPartPr>
              <p14:xfrm>
                <a:off x="6046440" y="3219476"/>
                <a:ext cx="142560" cy="11988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B8332C3C-3DBA-4A2F-838C-357BC80F8AB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037440" y="3210476"/>
                  <a:ext cx="1602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8843CF1D-2B5E-496D-92EB-4B829EA756F0}"/>
                    </a:ext>
                  </a:extLst>
                </p14:cNvPr>
                <p14:cNvContentPartPr/>
                <p14:nvPr/>
              </p14:nvContentPartPr>
              <p14:xfrm>
                <a:off x="6105120" y="3488756"/>
                <a:ext cx="100080" cy="885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8843CF1D-2B5E-496D-92EB-4B829EA756F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096480" y="3479756"/>
                  <a:ext cx="11772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uppo 154">
            <a:extLst>
              <a:ext uri="{FF2B5EF4-FFF2-40B4-BE49-F238E27FC236}">
                <a16:creationId xmlns:a16="http://schemas.microsoft.com/office/drawing/2014/main" id="{7443FFE1-841A-46BF-B6A9-1720D973FB30}"/>
              </a:ext>
            </a:extLst>
          </p:cNvPr>
          <p:cNvGrpSpPr/>
          <p:nvPr/>
        </p:nvGrpSpPr>
        <p:grpSpPr>
          <a:xfrm>
            <a:off x="173400" y="5714996"/>
            <a:ext cx="1279800" cy="572040"/>
            <a:chOff x="173400" y="5714996"/>
            <a:chExt cx="1279800" cy="57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A13D380E-2FE2-456B-92DA-B5A031A848D6}"/>
                    </a:ext>
                  </a:extLst>
                </p14:cNvPr>
                <p14:cNvContentPartPr/>
                <p14:nvPr/>
              </p14:nvContentPartPr>
              <p14:xfrm>
                <a:off x="173400" y="5714996"/>
                <a:ext cx="324000" cy="53496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A13D380E-2FE2-456B-92DA-B5A031A848D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69080" y="5710676"/>
                  <a:ext cx="33264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54270AAC-6FE9-446A-991E-A222406A57EF}"/>
                    </a:ext>
                  </a:extLst>
                </p14:cNvPr>
                <p14:cNvContentPartPr/>
                <p14:nvPr/>
              </p14:nvContentPartPr>
              <p14:xfrm>
                <a:off x="526200" y="6014156"/>
                <a:ext cx="281520" cy="24408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54270AAC-6FE9-446A-991E-A222406A57E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21880" y="6009836"/>
                  <a:ext cx="2901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A01BD972-2785-4B63-A294-7BF5338D3E2B}"/>
                    </a:ext>
                  </a:extLst>
                </p14:cNvPr>
                <p14:cNvContentPartPr/>
                <p14:nvPr/>
              </p14:nvContentPartPr>
              <p14:xfrm>
                <a:off x="938760" y="6035396"/>
                <a:ext cx="261360" cy="25164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A01BD972-2785-4B63-A294-7BF5338D3E2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34440" y="6031076"/>
                  <a:ext cx="2700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12FCA62E-8AD5-4A96-8432-70088FF56622}"/>
                    </a:ext>
                  </a:extLst>
                </p14:cNvPr>
                <p14:cNvContentPartPr/>
                <p14:nvPr/>
              </p14:nvContentPartPr>
              <p14:xfrm>
                <a:off x="1259880" y="6106316"/>
                <a:ext cx="84960" cy="12456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12FCA62E-8AD5-4A96-8432-70088FF5662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255560" y="6101996"/>
                  <a:ext cx="936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7949F284-812F-4256-A196-F4E01986CA1F}"/>
                    </a:ext>
                  </a:extLst>
                </p14:cNvPr>
                <p14:cNvContentPartPr/>
                <p14:nvPr/>
              </p14:nvContentPartPr>
              <p14:xfrm>
                <a:off x="1285080" y="5919836"/>
                <a:ext cx="36360" cy="1944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7949F284-812F-4256-A196-F4E01986CA1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280760" y="5915516"/>
                  <a:ext cx="45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80F886A3-EE2A-4F8B-8E89-7AA7724FB7C6}"/>
                    </a:ext>
                  </a:extLst>
                </p14:cNvPr>
                <p14:cNvContentPartPr/>
                <p14:nvPr/>
              </p14:nvContentPartPr>
              <p14:xfrm>
                <a:off x="1281840" y="5889956"/>
                <a:ext cx="171360" cy="12312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80F886A3-EE2A-4F8B-8E89-7AA7724FB7C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277520" y="5885636"/>
                  <a:ext cx="18000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6AC97DF5-EEE3-4A6B-A8DB-BB6074E15D48}"/>
              </a:ext>
            </a:extLst>
          </p:cNvPr>
          <p:cNvGrpSpPr/>
          <p:nvPr/>
        </p:nvGrpSpPr>
        <p:grpSpPr>
          <a:xfrm>
            <a:off x="1807440" y="5806796"/>
            <a:ext cx="1071360" cy="523800"/>
            <a:chOff x="1807440" y="5806796"/>
            <a:chExt cx="1071360" cy="52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8DFC5E02-B453-4421-A4EC-19DB45A61ACF}"/>
                    </a:ext>
                  </a:extLst>
                </p14:cNvPr>
                <p14:cNvContentPartPr/>
                <p14:nvPr/>
              </p14:nvContentPartPr>
              <p14:xfrm>
                <a:off x="1807440" y="6075716"/>
                <a:ext cx="258840" cy="18828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8DFC5E02-B453-4421-A4EC-19DB45A61AC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803120" y="6071396"/>
                  <a:ext cx="2674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F4EB12E2-79B2-47F0-AA36-06C2A1B8656F}"/>
                    </a:ext>
                  </a:extLst>
                </p14:cNvPr>
                <p14:cNvContentPartPr/>
                <p14:nvPr/>
              </p14:nvContentPartPr>
              <p14:xfrm>
                <a:off x="2077080" y="5806796"/>
                <a:ext cx="247320" cy="52380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F4EB12E2-79B2-47F0-AA36-06C2A1B8656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072760" y="5802476"/>
                  <a:ext cx="25596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24AE3ADE-8B3D-45C8-BEE0-04421D2B3CB4}"/>
                    </a:ext>
                  </a:extLst>
                </p14:cNvPr>
                <p14:cNvContentPartPr/>
                <p14:nvPr/>
              </p14:nvContentPartPr>
              <p14:xfrm>
                <a:off x="2474160" y="6021356"/>
                <a:ext cx="306360" cy="27720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24AE3ADE-8B3D-45C8-BEE0-04421D2B3CB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469840" y="6017036"/>
                  <a:ext cx="3150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DB4EC66F-9E97-47D9-9C92-91DAF77D5E23}"/>
                    </a:ext>
                  </a:extLst>
                </p14:cNvPr>
                <p14:cNvContentPartPr/>
                <p14:nvPr/>
              </p14:nvContentPartPr>
              <p14:xfrm>
                <a:off x="2573880" y="5838116"/>
                <a:ext cx="304920" cy="720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DB4EC66F-9E97-47D9-9C92-91DAF77D5E2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569560" y="5833796"/>
                  <a:ext cx="313560" cy="8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61B18523-FDE7-4B74-B3D5-F4E42E48A441}"/>
                  </a:ext>
                </a:extLst>
              </p14:cNvPr>
              <p14:cNvContentPartPr/>
              <p14:nvPr/>
            </p14:nvContentPartPr>
            <p14:xfrm>
              <a:off x="4493400" y="4107236"/>
              <a:ext cx="1927800" cy="3751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61B18523-FDE7-4B74-B3D5-F4E42E48A44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484760" y="4098596"/>
                <a:ext cx="1945440" cy="39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" name="Gruppo 112">
            <a:extLst>
              <a:ext uri="{FF2B5EF4-FFF2-40B4-BE49-F238E27FC236}">
                <a16:creationId xmlns:a16="http://schemas.microsoft.com/office/drawing/2014/main" id="{483CAEC5-CDA8-46B1-B556-5C86E6550FC8}"/>
              </a:ext>
            </a:extLst>
          </p:cNvPr>
          <p:cNvGrpSpPr/>
          <p:nvPr/>
        </p:nvGrpSpPr>
        <p:grpSpPr>
          <a:xfrm>
            <a:off x="5932320" y="3484436"/>
            <a:ext cx="909720" cy="1008000"/>
            <a:chOff x="5932320" y="3484436"/>
            <a:chExt cx="909720" cy="100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AACD9958-3CF2-4983-B154-57045D26899B}"/>
                    </a:ext>
                  </a:extLst>
                </p14:cNvPr>
                <p14:cNvContentPartPr/>
                <p14:nvPr/>
              </p14:nvContentPartPr>
              <p14:xfrm>
                <a:off x="6409320" y="4079876"/>
                <a:ext cx="43920" cy="586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AACD9958-3CF2-4983-B154-57045D26899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400320" y="4070876"/>
                  <a:ext cx="615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72F7015A-9020-4B64-B199-5946B1DF5780}"/>
                    </a:ext>
                  </a:extLst>
                </p14:cNvPr>
                <p14:cNvContentPartPr/>
                <p14:nvPr/>
              </p14:nvContentPartPr>
              <p14:xfrm>
                <a:off x="6630720" y="3827516"/>
                <a:ext cx="91080" cy="2487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72F7015A-9020-4B64-B199-5946B1DF578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621720" y="3818516"/>
                  <a:ext cx="1087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E6E0DF86-BE95-47B3-A7F9-B162E80DA909}"/>
                    </a:ext>
                  </a:extLst>
                </p14:cNvPr>
                <p14:cNvContentPartPr/>
                <p14:nvPr/>
              </p14:nvContentPartPr>
              <p14:xfrm>
                <a:off x="6545760" y="3734636"/>
                <a:ext cx="296280" cy="19332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E6E0DF86-BE95-47B3-A7F9-B162E80DA90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536760" y="3725636"/>
                  <a:ext cx="3139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BAE00C12-02D1-449D-9E0B-7A57FA82FE5F}"/>
                    </a:ext>
                  </a:extLst>
                </p14:cNvPr>
                <p14:cNvContentPartPr/>
                <p14:nvPr/>
              </p14:nvContentPartPr>
              <p14:xfrm>
                <a:off x="6229320" y="3484436"/>
                <a:ext cx="1800" cy="201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BAE00C12-02D1-449D-9E0B-7A57FA82FE5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220680" y="3475796"/>
                  <a:ext cx="194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AA42005E-5298-42B8-9E54-D60C97D76887}"/>
                    </a:ext>
                  </a:extLst>
                </p14:cNvPr>
                <p14:cNvContentPartPr/>
                <p14:nvPr/>
              </p14:nvContentPartPr>
              <p14:xfrm>
                <a:off x="6692640" y="4085636"/>
                <a:ext cx="61920" cy="176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AA42005E-5298-42B8-9E54-D60C97D7688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684000" y="4076636"/>
                  <a:ext cx="795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EFE40008-EC7A-427C-88A3-B7FDC4C6437F}"/>
                    </a:ext>
                  </a:extLst>
                </p14:cNvPr>
                <p14:cNvContentPartPr/>
                <p14:nvPr/>
              </p14:nvContentPartPr>
              <p14:xfrm>
                <a:off x="5932320" y="4225316"/>
                <a:ext cx="41400" cy="26712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EFE40008-EC7A-427C-88A3-B7FDC4C6437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923320" y="4216676"/>
                  <a:ext cx="590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FF2F492D-386A-4C54-B8C9-086D8CB8D2D7}"/>
                    </a:ext>
                  </a:extLst>
                </p14:cNvPr>
                <p14:cNvContentPartPr/>
                <p14:nvPr/>
              </p14:nvContentPartPr>
              <p14:xfrm>
                <a:off x="6186120" y="3505316"/>
                <a:ext cx="217800" cy="61596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FF2F492D-386A-4C54-B8C9-086D8CB8D2D7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177120" y="3496316"/>
                  <a:ext cx="235440" cy="63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1C1F2785-364C-479B-BF88-CC86BE6E06D2}"/>
                  </a:ext>
                </a:extLst>
              </p14:cNvPr>
              <p14:cNvContentPartPr/>
              <p14:nvPr/>
            </p14:nvContentPartPr>
            <p14:xfrm>
              <a:off x="6420516" y="4067657"/>
              <a:ext cx="51480" cy="9396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1C1F2785-364C-479B-BF88-CC86BE6E06D2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6411516" y="4058657"/>
                <a:ext cx="69120" cy="11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uppo 87">
            <a:extLst>
              <a:ext uri="{FF2B5EF4-FFF2-40B4-BE49-F238E27FC236}">
                <a16:creationId xmlns:a16="http://schemas.microsoft.com/office/drawing/2014/main" id="{50BCF3B5-605A-4A1E-AF46-E1D0F386372C}"/>
              </a:ext>
            </a:extLst>
          </p:cNvPr>
          <p:cNvGrpSpPr/>
          <p:nvPr/>
        </p:nvGrpSpPr>
        <p:grpSpPr>
          <a:xfrm>
            <a:off x="6087156" y="4216697"/>
            <a:ext cx="349560" cy="222480"/>
            <a:chOff x="6087156" y="4216697"/>
            <a:chExt cx="34956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E2E86F2F-30C8-47DE-90E6-1BACC5B7834C}"/>
                    </a:ext>
                  </a:extLst>
                </p14:cNvPr>
                <p14:cNvContentPartPr/>
                <p14:nvPr/>
              </p14:nvContentPartPr>
              <p14:xfrm>
                <a:off x="6087156" y="4216697"/>
                <a:ext cx="161280" cy="18864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E2E86F2F-30C8-47DE-90E6-1BACC5B7834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078516" y="4208057"/>
                  <a:ext cx="1789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7952B287-A7F6-4737-B27D-D21C75168EAA}"/>
                    </a:ext>
                  </a:extLst>
                </p14:cNvPr>
                <p14:cNvContentPartPr/>
                <p14:nvPr/>
              </p14:nvContentPartPr>
              <p14:xfrm>
                <a:off x="6345276" y="4315697"/>
                <a:ext cx="91440" cy="1234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7952B287-A7F6-4737-B27D-D21C75168EA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336636" y="4306697"/>
                  <a:ext cx="10908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40356FF8-833F-453F-AB02-12F9BFF26F14}"/>
              </a:ext>
            </a:extLst>
          </p:cNvPr>
          <p:cNvGrpSpPr/>
          <p:nvPr/>
        </p:nvGrpSpPr>
        <p:grpSpPr>
          <a:xfrm>
            <a:off x="5608716" y="3814577"/>
            <a:ext cx="405360" cy="430200"/>
            <a:chOff x="5608716" y="3814577"/>
            <a:chExt cx="405360" cy="43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4498A0C7-28A7-47C5-B061-658C6366710C}"/>
                    </a:ext>
                  </a:extLst>
                </p14:cNvPr>
                <p14:cNvContentPartPr/>
                <p14:nvPr/>
              </p14:nvContentPartPr>
              <p14:xfrm>
                <a:off x="5608716" y="3861377"/>
                <a:ext cx="165960" cy="3834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4498A0C7-28A7-47C5-B061-658C6366710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600076" y="3852377"/>
                  <a:ext cx="183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4ECB3850-F7A7-482C-893A-B5871B02725C}"/>
                    </a:ext>
                  </a:extLst>
                </p14:cNvPr>
                <p14:cNvContentPartPr/>
                <p14:nvPr/>
              </p14:nvContentPartPr>
              <p14:xfrm>
                <a:off x="5614116" y="3835097"/>
                <a:ext cx="146160" cy="12888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4ECB3850-F7A7-482C-893A-B5871B02725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605476" y="3826097"/>
                  <a:ext cx="1638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BB45FD3C-C905-459C-9315-5AA4B9F0D5D0}"/>
                    </a:ext>
                  </a:extLst>
                </p14:cNvPr>
                <p14:cNvContentPartPr/>
                <p14:nvPr/>
              </p14:nvContentPartPr>
              <p14:xfrm>
                <a:off x="5840196" y="3814577"/>
                <a:ext cx="173880" cy="21888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BB45FD3C-C905-459C-9315-5AA4B9F0D5D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831196" y="3805937"/>
                  <a:ext cx="19152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4180921C-19BF-4AC9-A831-7BE08BEDC597}"/>
              </a:ext>
            </a:extLst>
          </p:cNvPr>
          <p:cNvGrpSpPr/>
          <p:nvPr/>
        </p:nvGrpSpPr>
        <p:grpSpPr>
          <a:xfrm>
            <a:off x="7216476" y="3394457"/>
            <a:ext cx="492840" cy="510120"/>
            <a:chOff x="7216476" y="3394457"/>
            <a:chExt cx="49284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27803369-242D-4073-BC60-8223506ACCA0}"/>
                    </a:ext>
                  </a:extLst>
                </p14:cNvPr>
                <p14:cNvContentPartPr/>
                <p14:nvPr/>
              </p14:nvContentPartPr>
              <p14:xfrm>
                <a:off x="7216476" y="3394457"/>
                <a:ext cx="322920" cy="25200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27803369-242D-4073-BC60-8223506ACCA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207476" y="3385817"/>
                  <a:ext cx="3405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A2429EF5-7B72-4FEC-B2C3-36E4DBB649A8}"/>
                    </a:ext>
                  </a:extLst>
                </p14:cNvPr>
                <p14:cNvContentPartPr/>
                <p14:nvPr/>
              </p14:nvContentPartPr>
              <p14:xfrm>
                <a:off x="7411236" y="3435137"/>
                <a:ext cx="25560" cy="46944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A2429EF5-7B72-4FEC-B2C3-36E4DBB649A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402236" y="3426497"/>
                  <a:ext cx="4320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EA86F22E-80A4-47DC-B0C0-1BDA3CF3B955}"/>
                    </a:ext>
                  </a:extLst>
                </p14:cNvPr>
                <p14:cNvContentPartPr/>
                <p14:nvPr/>
              </p14:nvContentPartPr>
              <p14:xfrm>
                <a:off x="7607076" y="3526577"/>
                <a:ext cx="102240" cy="2052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EA86F22E-80A4-47DC-B0C0-1BDA3CF3B95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598076" y="3517937"/>
                  <a:ext cx="119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4A5CC5E2-80AC-40B8-81AE-FCD767A64CA8}"/>
                    </a:ext>
                  </a:extLst>
                </p14:cNvPr>
                <p14:cNvContentPartPr/>
                <p14:nvPr/>
              </p14:nvContentPartPr>
              <p14:xfrm>
                <a:off x="7602036" y="3619457"/>
                <a:ext cx="97560" cy="828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4A5CC5E2-80AC-40B8-81AE-FCD767A64CA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593396" y="3610817"/>
                  <a:ext cx="11520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uppo 119">
            <a:extLst>
              <a:ext uri="{FF2B5EF4-FFF2-40B4-BE49-F238E27FC236}">
                <a16:creationId xmlns:a16="http://schemas.microsoft.com/office/drawing/2014/main" id="{B5014B96-F892-4065-A5F0-703560B5EBFE}"/>
              </a:ext>
            </a:extLst>
          </p:cNvPr>
          <p:cNvGrpSpPr/>
          <p:nvPr/>
        </p:nvGrpSpPr>
        <p:grpSpPr>
          <a:xfrm>
            <a:off x="7935396" y="3287897"/>
            <a:ext cx="897840" cy="347760"/>
            <a:chOff x="7935396" y="3287897"/>
            <a:chExt cx="897840" cy="34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17AE046D-AFF5-47A6-AC84-5CC2582D6B89}"/>
                    </a:ext>
                  </a:extLst>
                </p14:cNvPr>
                <p14:cNvContentPartPr/>
                <p14:nvPr/>
              </p14:nvContentPartPr>
              <p14:xfrm>
                <a:off x="7935396" y="3314177"/>
                <a:ext cx="266760" cy="2646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17AE046D-AFF5-47A6-AC84-5CC2582D6B8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926756" y="3305537"/>
                  <a:ext cx="2844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0822E191-8F43-44C6-9721-BF39C168A055}"/>
                    </a:ext>
                  </a:extLst>
                </p14:cNvPr>
                <p14:cNvContentPartPr/>
                <p14:nvPr/>
              </p14:nvContentPartPr>
              <p14:xfrm>
                <a:off x="8193876" y="3477977"/>
                <a:ext cx="63000" cy="15768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0822E191-8F43-44C6-9721-BF39C168A055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185236" y="3469337"/>
                  <a:ext cx="80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AFC1F617-07AA-40BD-BFBC-F471D751560B}"/>
                    </a:ext>
                  </a:extLst>
                </p14:cNvPr>
                <p14:cNvContentPartPr/>
                <p14:nvPr/>
              </p14:nvContentPartPr>
              <p14:xfrm>
                <a:off x="8402676" y="3459977"/>
                <a:ext cx="148680" cy="144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AFC1F617-07AA-40BD-BFBC-F471D751560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393676" y="3450977"/>
                  <a:ext cx="1663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3C828108-3635-46A8-A533-1F62E2DC7682}"/>
                    </a:ext>
                  </a:extLst>
                </p14:cNvPr>
                <p14:cNvContentPartPr/>
                <p14:nvPr/>
              </p14:nvContentPartPr>
              <p14:xfrm>
                <a:off x="8475036" y="3393377"/>
                <a:ext cx="16920" cy="17352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3C828108-3635-46A8-A533-1F62E2DC768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466396" y="3384737"/>
                  <a:ext cx="345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DA6496E3-118A-46D1-837A-87E477F2F3BB}"/>
                    </a:ext>
                  </a:extLst>
                </p14:cNvPr>
                <p14:cNvContentPartPr/>
                <p14:nvPr/>
              </p14:nvContentPartPr>
              <p14:xfrm>
                <a:off x="8614356" y="3287897"/>
                <a:ext cx="218880" cy="2484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DA6496E3-118A-46D1-837A-87E477F2F3BB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605716" y="3279257"/>
                  <a:ext cx="236520" cy="26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21" name="Input penna 120">
                <a:extLst>
                  <a:ext uri="{FF2B5EF4-FFF2-40B4-BE49-F238E27FC236}">
                    <a16:creationId xmlns:a16="http://schemas.microsoft.com/office/drawing/2014/main" id="{CFD78AC9-3316-489A-962E-7A91FE3656FD}"/>
                  </a:ext>
                </a:extLst>
              </p14:cNvPr>
              <p14:cNvContentPartPr/>
              <p14:nvPr/>
            </p14:nvContentPartPr>
            <p14:xfrm>
              <a:off x="6197676" y="3526937"/>
              <a:ext cx="125640" cy="154080"/>
            </p14:xfrm>
          </p:contentPart>
        </mc:Choice>
        <mc:Fallback xmlns="">
          <p:pic>
            <p:nvPicPr>
              <p:cNvPr id="121" name="Input penna 120">
                <a:extLst>
                  <a:ext uri="{FF2B5EF4-FFF2-40B4-BE49-F238E27FC236}">
                    <a16:creationId xmlns:a16="http://schemas.microsoft.com/office/drawing/2014/main" id="{CFD78AC9-3316-489A-962E-7A91FE3656FD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6188676" y="3517937"/>
                <a:ext cx="143280" cy="171720"/>
              </a:xfrm>
              <a:prstGeom prst="rect">
                <a:avLst/>
              </a:prstGeom>
            </p:spPr>
          </p:pic>
        </mc:Fallback>
      </mc:AlternateContent>
      <p:pic>
        <p:nvPicPr>
          <p:cNvPr id="96" name="Audio 95">
            <a:hlinkClick r:id="" action="ppaction://media"/>
            <a:extLst>
              <a:ext uri="{FF2B5EF4-FFF2-40B4-BE49-F238E27FC236}">
                <a16:creationId xmlns:a16="http://schemas.microsoft.com/office/drawing/2014/main" id="{B8962B6F-29E5-49C8-A2E0-61490E2C1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4"/>
    </mc:Choice>
    <mc:Fallback xmlns="">
      <p:transition spd="slow" advTm="5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" x="11626850" y="3590925"/>
          <p14:tracePt t="472" x="11193463" y="3681413"/>
          <p14:tracePt t="485" x="10760075" y="3792538"/>
          <p14:tracePt t="488" x="10417175" y="3862388"/>
          <p14:tracePt t="494" x="10144125" y="3913188"/>
          <p14:tracePt t="503" x="10004425" y="3963988"/>
          <p14:tracePt t="508" x="9872663" y="3994150"/>
          <p14:tracePt t="520" x="9752013" y="4013200"/>
          <p14:tracePt t="523" x="9610725" y="4024313"/>
          <p14:tracePt t="540" x="9388475" y="4064000"/>
          <p14:tracePt t="549" x="9328150" y="4064000"/>
          <p14:tracePt t="552" x="9217025" y="4084638"/>
          <p14:tracePt t="562" x="9075738" y="4094163"/>
          <p14:tracePt t="567" x="8934450" y="4124325"/>
          <p14:tracePt t="572" x="8813800" y="4175125"/>
          <p14:tracePt t="583" x="8693150" y="4205288"/>
          <p14:tracePt t="587" x="8510588" y="4265613"/>
          <p14:tracePt t="599" x="8401050" y="4316413"/>
          <p14:tracePt t="601" x="8329613" y="4337050"/>
          <p14:tracePt t="612" x="8289925" y="4337050"/>
          <p14:tracePt t="617" x="8259763" y="4346575"/>
          <p14:tracePt t="627" x="8239125" y="4346575"/>
          <p14:tracePt t="642" x="8229600" y="4346575"/>
          <p14:tracePt t="649" x="8218488" y="4346575"/>
          <p14:tracePt t="651" x="8218488" y="4337050"/>
          <p14:tracePt t="662" x="8208963" y="4295775"/>
          <p14:tracePt t="667" x="8208963" y="4276725"/>
          <p14:tracePt t="6423" x="8158163" y="4286250"/>
          <p14:tracePt t="6428" x="8097838" y="4286250"/>
          <p14:tracePt t="6439" x="8026400" y="4286250"/>
          <p14:tracePt t="6442" x="7916863" y="4286250"/>
          <p14:tracePt t="6456" x="7815263" y="4286250"/>
          <p14:tracePt t="6458" x="7745413" y="4286250"/>
          <p14:tracePt t="6473" x="7643813" y="4276725"/>
          <p14:tracePt t="6483" x="7604125" y="4276725"/>
          <p14:tracePt t="6493" x="7532688" y="4276725"/>
          <p14:tracePt t="6510" x="7472363" y="4276725"/>
          <p14:tracePt t="6519" x="7451725" y="4276725"/>
          <p14:tracePt t="6525" x="7421563" y="4276725"/>
          <p14:tracePt t="6533" x="7381875" y="4286250"/>
          <p14:tracePt t="6541" x="7351713" y="4286250"/>
          <p14:tracePt t="6548" x="7300913" y="4295775"/>
          <p14:tracePt t="6559" x="7270750" y="4306888"/>
          <p14:tracePt t="6563" x="7250113" y="4306888"/>
          <p14:tracePt t="6574" x="7180263" y="4316413"/>
          <p14:tracePt t="6582" x="7129463" y="4316413"/>
          <p14:tracePt t="6588" x="7099300" y="4316413"/>
          <p14:tracePt t="6597" x="7059613" y="4316413"/>
          <p14:tracePt t="6605" x="7038975" y="4316413"/>
          <p14:tracePt t="6617" x="7029450" y="4316413"/>
          <p14:tracePt t="6683" x="7018338" y="4316413"/>
          <p14:tracePt t="6712" x="7018338" y="4295775"/>
          <p14:tracePt t="6723" x="7029450" y="4256088"/>
          <p14:tracePt t="6727" x="7029450" y="4306888"/>
          <p14:tracePt t="7258" x="7029450" y="4316413"/>
          <p14:tracePt t="7268" x="6999288" y="4325938"/>
          <p14:tracePt t="7275" x="6967538" y="4325938"/>
          <p14:tracePt t="7283" x="6948488" y="4337050"/>
          <p14:tracePt t="7293" x="6927850" y="4337050"/>
          <p14:tracePt t="7307" x="6918325" y="4337050"/>
          <p14:tracePt t="7317" x="6907213" y="4337050"/>
          <p14:tracePt t="7322" x="6897688" y="4337050"/>
          <p14:tracePt t="7353" x="6897688" y="4346575"/>
          <p14:tracePt t="7362" x="6888163" y="4346575"/>
          <p14:tracePt t="7367" x="6888163" y="4356100"/>
          <p14:tracePt t="7373" x="6867525" y="4376738"/>
          <p14:tracePt t="7382" x="6837363" y="4387850"/>
          <p14:tracePt t="7389" x="6807200" y="4387850"/>
          <p14:tracePt t="7397" x="6786563" y="4387850"/>
          <p14:tracePt t="7412" x="6765925" y="4387850"/>
          <p14:tracePt t="7417" x="6756400" y="4387850"/>
          <p14:tracePt t="7432" x="6746875" y="4387850"/>
          <p14:tracePt t="7442" x="6735763" y="4387850"/>
          <p14:tracePt t="7482" x="6726238" y="4387850"/>
          <p14:tracePt t="7492" x="6726238" y="4397375"/>
          <p14:tracePt t="7497" x="6716713" y="4406900"/>
          <p14:tracePt t="7507" x="6705600" y="4406900"/>
          <p14:tracePt t="7512" x="6696075" y="4406900"/>
          <p14:tracePt t="7532" x="6696075" y="4418013"/>
          <p14:tracePt t="7628" x="6696075" y="4427538"/>
          <p14:tracePt t="7738" x="6686550" y="4427538"/>
          <p14:tracePt t="8013" x="6675438" y="4418013"/>
          <p14:tracePt t="8023" x="6665913" y="4397375"/>
          <p14:tracePt t="8030" x="6656388" y="4397375"/>
          <p14:tracePt t="8043" x="6645275" y="4397375"/>
          <p14:tracePt t="8107" x="6645275" y="4387850"/>
          <p14:tracePt t="8132" x="6645275" y="4376738"/>
          <p14:tracePt t="8254" x="6645275" y="4367213"/>
          <p14:tracePt t="8263" x="6656388" y="4356100"/>
          <p14:tracePt t="8278" x="6665913" y="4346575"/>
          <p14:tracePt t="8300" x="6665913" y="4337050"/>
          <p14:tracePt t="8323" x="6635750" y="4608513"/>
          <p14:tracePt t="8743" x="6635750" y="4598988"/>
          <p14:tracePt t="8748" x="6635750" y="4589463"/>
          <p14:tracePt t="8758" x="6635750" y="4578350"/>
          <p14:tracePt t="8765" x="6645275" y="4548188"/>
          <p14:tracePt t="8778" x="6656388" y="4518025"/>
          <p14:tracePt t="8783" x="6656388" y="4508500"/>
          <p14:tracePt t="8794" x="6656388" y="4497388"/>
          <p14:tracePt t="8810" x="6656388" y="4487863"/>
          <p14:tracePt t="8873" x="6656388" y="4467225"/>
          <p14:tracePt t="8884" x="6656388" y="4457700"/>
          <p14:tracePt t="8890" x="6656388" y="4448175"/>
          <p14:tracePt t="8893" x="6656388" y="4437063"/>
          <p14:tracePt t="8902" x="6656388" y="4418013"/>
          <p14:tracePt t="8907" x="6656388" y="4397375"/>
          <p14:tracePt t="8917" x="6645275" y="4397375"/>
          <p14:tracePt t="8923" x="6645275" y="4387850"/>
          <p14:tracePt t="8940" x="6635750" y="4376738"/>
          <p14:tracePt t="8952" x="6635750" y="4367213"/>
          <p14:tracePt t="8962" x="6635750" y="4356100"/>
          <p14:tracePt t="8967" x="6635750" y="4337050"/>
          <p14:tracePt t="8973" x="6635750" y="4325938"/>
          <p14:tracePt t="8982" x="6635750" y="4316413"/>
          <p14:tracePt t="8990" x="6635750" y="4306888"/>
          <p14:tracePt t="8997" x="6635750" y="4295775"/>
          <p14:tracePt t="9012" x="6624638" y="4295775"/>
          <p14:tracePt t="9023" x="6615113" y="4295775"/>
          <p14:tracePt t="9042" x="6605588" y="4295775"/>
          <p14:tracePt t="9063" x="6605588" y="4276725"/>
          <p14:tracePt t="9083" x="6605588" y="4265613"/>
          <p14:tracePt t="9099" x="6594475" y="4265613"/>
          <p14:tracePt t="9123" x="6584950" y="4265613"/>
          <p14:tracePt t="9223" x="6584950" y="4256088"/>
          <p14:tracePt t="9319" x="6575425" y="4246563"/>
          <p14:tracePt t="9325" x="6564313" y="4235450"/>
          <p14:tracePt t="9334" x="6564313" y="4216400"/>
          <p14:tracePt t="9344" x="6545263" y="4195763"/>
          <p14:tracePt t="9352" x="6534150" y="4184650"/>
          <p14:tracePt t="9363" x="6524625" y="4175125"/>
          <p14:tracePt t="9367" x="6515100" y="4175125"/>
          <p14:tracePt t="9373" x="6503988" y="4175125"/>
          <p14:tracePt t="9382" x="6494463" y="4175125"/>
          <p14:tracePt t="9397" x="6484938" y="4175125"/>
          <p14:tracePt t="9528" x="6484938" y="4184650"/>
          <p14:tracePt t="9543" x="6484938" y="4195763"/>
          <p14:tracePt t="9558" x="6484938" y="4205288"/>
          <p14:tracePt t="9566" x="6484938" y="4216400"/>
          <p14:tracePt t="11866" x="6494463" y="4216400"/>
          <p14:tracePt t="11881" x="6503988" y="4216400"/>
          <p14:tracePt t="12167" x="6503988" y="4205288"/>
          <p14:tracePt t="12216" x="6494463" y="4195763"/>
          <p14:tracePt t="12222" x="6494463" y="4184650"/>
          <p14:tracePt t="12232" x="6484938" y="4165600"/>
          <p14:tracePt t="12237" x="6464300" y="4114800"/>
          <p14:tracePt t="12247" x="6454775" y="4084638"/>
          <p14:tracePt t="12252" x="6423025" y="4024313"/>
          <p14:tracePt t="12262" x="6383338" y="3963988"/>
          <p14:tracePt t="12267" x="6313488" y="3862388"/>
          <p14:tracePt t="12272" x="6262688" y="3802063"/>
          <p14:tracePt t="12282" x="6211888" y="3771900"/>
          <p14:tracePt t="12292" x="6191250" y="3762375"/>
          <p14:tracePt t="12297" x="6172200" y="3732213"/>
          <p14:tracePt t="12312" x="6161088" y="3732213"/>
          <p14:tracePt t="12317" x="6151563" y="3732213"/>
          <p14:tracePt t="12327" x="6142038" y="3721100"/>
          <p14:tracePt t="12352" x="6142038" y="3711575"/>
          <p14:tracePt t="12377" x="6142038" y="3690938"/>
          <p14:tracePt t="12382" x="6142038" y="3670300"/>
          <p14:tracePt t="12391" x="6142038" y="3660775"/>
          <p14:tracePt t="12397" x="6142038" y="3651250"/>
          <p14:tracePt t="12412" x="6130925" y="3651250"/>
          <p14:tracePt t="12453" x="6121400" y="3651250"/>
          <p14:tracePt t="12533" x="6111875" y="3651250"/>
          <p14:tracePt t="12650" x="6111875" y="3640138"/>
          <p14:tracePt t="12712" x="6100763" y="3640138"/>
          <p14:tracePt t="12717" x="6100763" y="3630613"/>
          <p14:tracePt t="13133" x="6111875" y="3651250"/>
          <p14:tracePt t="13142" x="6130925" y="3670300"/>
          <p14:tracePt t="13149" x="6151563" y="3702050"/>
          <p14:tracePt t="13153" x="6151563" y="3721100"/>
          <p14:tracePt t="13171" x="6161088" y="3732213"/>
          <p14:tracePt t="13177" x="6161088" y="3741738"/>
          <p14:tracePt t="13192" x="6161088" y="3751263"/>
          <p14:tracePt t="13196" x="6161088" y="3762375"/>
          <p14:tracePt t="13212" x="6172200" y="3771900"/>
          <p14:tracePt t="13221" x="6172200" y="3781425"/>
          <p14:tracePt t="13227" x="6181725" y="3792538"/>
          <p14:tracePt t="13231" x="6191250" y="3802063"/>
          <p14:tracePt t="13242" x="6202363" y="3832225"/>
          <p14:tracePt t="13251" x="6202363" y="3852863"/>
          <p14:tracePt t="13259" x="6232525" y="3862388"/>
          <p14:tracePt t="13261" x="6232525" y="3883025"/>
          <p14:tracePt t="13277" x="6242050" y="3903663"/>
          <p14:tracePt t="13286" x="6242050" y="3913188"/>
          <p14:tracePt t="13302" x="6242050" y="3922713"/>
          <p14:tracePt t="13366" x="6251575" y="3933825"/>
          <p14:tracePt t="13372" x="6262688" y="3933825"/>
          <p14:tracePt t="13381" x="6262688" y="3943350"/>
          <p14:tracePt t="13386" x="6272213" y="3963988"/>
          <p14:tracePt t="13393" x="6283325" y="3973513"/>
          <p14:tracePt t="13402" x="6292850" y="3983038"/>
          <p14:tracePt t="13412" x="6292850" y="3994150"/>
          <p14:tracePt t="13418" x="6302375" y="4003675"/>
          <p14:tracePt t="13422" x="6313488" y="4003675"/>
          <p14:tracePt t="13432" x="6313488" y="4013200"/>
          <p14:tracePt t="13437" x="6313488" y="4024313"/>
          <p14:tracePt t="13447" x="6313488" y="4033838"/>
          <p14:tracePt t="13452" x="6323013" y="4033838"/>
          <p14:tracePt t="13503" x="6323013" y="4044950"/>
          <p14:tracePt t="13512" x="6332538" y="4044950"/>
          <p14:tracePt t="13517" x="6343650" y="4054475"/>
          <p14:tracePt t="13527" x="6362700" y="4054475"/>
          <p14:tracePt t="13533" x="6373813" y="4064000"/>
          <p14:tracePt t="13545" x="6383338" y="4075113"/>
          <p14:tracePt t="13549" x="6403975" y="4094163"/>
          <p14:tracePt t="13553" x="6423025" y="4105275"/>
          <p14:tracePt t="13564" x="6434138" y="4114800"/>
          <p14:tracePt t="13570" x="6434138" y="4124325"/>
          <p14:tracePt t="13579" x="6443663" y="4124325"/>
          <p14:tracePt t="16011" x="6443663" y="4135438"/>
          <p14:tracePt t="16259" x="6443663" y="4114800"/>
          <p14:tracePt t="16268" x="6443663" y="4094163"/>
          <p14:tracePt t="16276" x="6434138" y="4084638"/>
          <p14:tracePt t="16283" x="6434138" y="4064000"/>
          <p14:tracePt t="16288" x="6434138" y="4044950"/>
          <p14:tracePt t="16297" x="6413500" y="4033838"/>
          <p14:tracePt t="16302" x="6413500" y="4024313"/>
          <p14:tracePt t="16312" x="6413500" y="4003675"/>
          <p14:tracePt t="16317" x="6413500" y="3994150"/>
          <p14:tracePt t="16322" x="6413500" y="3983038"/>
          <p14:tracePt t="16332" x="6413500" y="3973513"/>
          <p14:tracePt t="16337" x="6403975" y="3973513"/>
          <p14:tracePt t="16352" x="6392863" y="3963988"/>
          <p14:tracePt t="16367" x="6383338" y="3952875"/>
          <p14:tracePt t="16382" x="6373813" y="3943350"/>
          <p14:tracePt t="16395" x="6373813" y="3933825"/>
          <p14:tracePt t="16402" x="6373813" y="3913188"/>
          <p14:tracePt t="16413" x="6373813" y="3892550"/>
          <p14:tracePt t="16417" x="6373813" y="3883025"/>
          <p14:tracePt t="16429" x="6373813" y="3873500"/>
          <p14:tracePt t="16432" x="6353175" y="3862388"/>
          <p14:tracePt t="16444" x="6353175" y="3841750"/>
          <p14:tracePt t="16467" x="6353175" y="3832225"/>
          <p14:tracePt t="16527" x="6353175" y="3822700"/>
          <p14:tracePt t="16538" x="6353175" y="3802063"/>
          <p14:tracePt t="16542" x="6353175" y="3792538"/>
          <p14:tracePt t="16547" x="6353175" y="3762375"/>
          <p14:tracePt t="16559" x="6353175" y="3741738"/>
          <p14:tracePt t="16564" x="6353175" y="3732213"/>
          <p14:tracePt t="16572" x="6353175" y="3711575"/>
          <p14:tracePt t="16577" x="6353175" y="3690938"/>
          <p14:tracePt t="16587" x="6343650" y="3690938"/>
          <p14:tracePt t="16592" x="6343650" y="3681413"/>
          <p14:tracePt t="16622" x="6332538" y="3670300"/>
          <p14:tracePt t="16637" x="6323013" y="3670300"/>
          <p14:tracePt t="16647" x="6323013" y="3660775"/>
          <p14:tracePt t="16667" x="6323013" y="3651250"/>
          <p14:tracePt t="16672" x="6313488" y="3651250"/>
          <p14:tracePt t="16687" x="6313488" y="3640138"/>
          <p14:tracePt t="16702" x="6302375" y="3630613"/>
          <p14:tracePt t="16707" x="6292850" y="3630613"/>
          <p14:tracePt t="16717" x="6283325" y="3621088"/>
          <p14:tracePt t="16734" x="6283325" y="3609975"/>
          <p14:tracePt t="16738" x="6272213" y="3609975"/>
          <p14:tracePt t="16754" x="6262688" y="3609975"/>
          <p14:tracePt t="16767" x="6262688" y="3600450"/>
          <p14:tracePt t="16827" x="6251575" y="3600450"/>
          <p14:tracePt t="16867" x="6251575" y="3590925"/>
          <p14:tracePt t="16877" x="6242050" y="3570288"/>
          <p14:tracePt t="16886" x="6232525" y="3570288"/>
          <p14:tracePt t="16891" x="6221413" y="3560763"/>
          <p14:tracePt t="16897" x="6221413" y="3549650"/>
          <p14:tracePt t="16906" x="6211888" y="3540125"/>
          <p14:tracePt t="16913" x="6211888" y="3530600"/>
          <p14:tracePt t="16922" x="6202363" y="3530600"/>
          <p14:tracePt t="16929" x="6202363" y="3509963"/>
          <p14:tracePt t="16937" x="6191250" y="3509963"/>
          <p14:tracePt t="18338" x="6191250" y="3519488"/>
          <p14:tracePt t="18349" x="6202363" y="3530600"/>
          <p14:tracePt t="18364" x="6211888" y="3540125"/>
          <p14:tracePt t="18369" x="6211888" y="3549650"/>
          <p14:tracePt t="18384" x="6211888" y="3560763"/>
          <p14:tracePt t="18408" x="6211888" y="3570288"/>
          <p14:tracePt t="18450" x="6221413" y="3579813"/>
          <p14:tracePt t="18462" x="6232525" y="3590925"/>
          <p14:tracePt t="18469" x="6242050" y="3600450"/>
          <p14:tracePt t="18479" x="6262688" y="3621088"/>
          <p14:tracePt t="18482" x="6262688" y="3651250"/>
          <p14:tracePt t="18492" x="6272213" y="3670300"/>
          <p14:tracePt t="18496" x="6283325" y="3690938"/>
          <p14:tracePt t="18507" x="6292850" y="3721100"/>
          <p14:tracePt t="18512" x="6292850" y="3732213"/>
          <p14:tracePt t="18522" x="6313488" y="3751263"/>
          <p14:tracePt t="18529" x="6313488" y="3762375"/>
          <p14:tracePt t="18537" x="6332538" y="3771900"/>
          <p14:tracePt t="18542" x="6332538" y="3781425"/>
          <p14:tracePt t="18547" x="6332538" y="3792538"/>
          <p14:tracePt t="18556" x="6353175" y="3792538"/>
          <p14:tracePt t="18562" x="6353175" y="3802063"/>
          <p14:tracePt t="18573" x="6362700" y="3802063"/>
          <p14:tracePt t="18576" x="6373813" y="3822700"/>
          <p14:tracePt t="18587" x="6383338" y="3832225"/>
          <p14:tracePt t="18591" x="6392863" y="3852863"/>
          <p14:tracePt t="18602" x="6403975" y="3873500"/>
          <p14:tracePt t="18606" x="6413500" y="3883025"/>
          <p14:tracePt t="18617" x="6413500" y="3892550"/>
          <p14:tracePt t="18622" x="6413500" y="3903663"/>
          <p14:tracePt t="18626" x="6413500" y="3922713"/>
          <p14:tracePt t="18641" x="6413500" y="3933825"/>
          <p14:tracePt t="18651" x="6413500" y="3943350"/>
          <p14:tracePt t="18671" x="6413500" y="3952875"/>
          <p14:tracePt t="18702" x="6423025" y="3963988"/>
          <p14:tracePt t="18707" x="6423025" y="3973513"/>
          <p14:tracePt t="18718" x="6434138" y="4003675"/>
          <p14:tracePt t="18722" x="6434138" y="4013200"/>
          <p14:tracePt t="18732" x="6434138" y="4024313"/>
          <p14:tracePt t="18737" x="6434138" y="4033838"/>
          <p14:tracePt t="18752" x="6434138" y="4044950"/>
          <p14:tracePt t="18763" x="6434138" y="4054475"/>
          <p14:tracePt t="18767" x="6434138" y="4064000"/>
          <p14:tracePt t="18777" x="6423025" y="4064000"/>
          <p14:tracePt t="18788" x="6413500" y="4064000"/>
          <p14:tracePt t="18803" x="6403975" y="4064000"/>
          <p14:tracePt t="18821" x="6353175" y="4064000"/>
          <p14:tracePt t="18836" x="6323013" y="4064000"/>
          <p14:tracePt t="18843" x="6292850" y="4075113"/>
          <p14:tracePt t="18853" x="6262688" y="4084638"/>
          <p14:tracePt t="18858" x="6202363" y="4105275"/>
          <p14:tracePt t="18868" x="5949950" y="4184650"/>
          <p14:tracePt t="18888" x="5737225" y="4235450"/>
          <p14:tracePt t="18893" x="5637213" y="4265613"/>
          <p14:tracePt t="18898" x="5526088" y="4286250"/>
          <p14:tracePt t="18907" x="5405438" y="4295775"/>
          <p14:tracePt t="18914" x="5375275" y="4306888"/>
          <p14:tracePt t="18922" x="5324475" y="4306888"/>
          <p14:tracePt t="18928" x="5303838" y="4316413"/>
          <p14:tracePt t="18937" x="5273675" y="4316413"/>
          <p14:tracePt t="18942" x="5264150" y="4316413"/>
          <p14:tracePt t="18947" x="5254625" y="4316413"/>
          <p14:tracePt t="18957" x="5233988" y="4325938"/>
          <p14:tracePt t="18965" x="5203825" y="4325938"/>
          <p14:tracePt t="18972" x="5153025" y="4337050"/>
          <p14:tracePt t="18978" x="5072063" y="4346575"/>
          <p14:tracePt t="18987" x="4951413" y="4356100"/>
          <p14:tracePt t="18992" x="4900613" y="4367213"/>
          <p14:tracePt t="19002" x="4860925" y="4397375"/>
          <p14:tracePt t="19007" x="4830763" y="4427538"/>
          <p14:tracePt t="19017" x="4779963" y="4448175"/>
          <p14:tracePt t="19022" x="4759325" y="4467225"/>
          <p14:tracePt t="19028" x="4719638" y="4487863"/>
          <p14:tracePt t="19037" x="4699000" y="4497388"/>
          <p14:tracePt t="19042" x="4678363" y="4518025"/>
          <p14:tracePt t="19052" x="4648200" y="4538663"/>
          <p14:tracePt t="19057" x="4629150" y="4548188"/>
          <p14:tracePt t="19072" x="4608513" y="4548188"/>
          <p14:tracePt t="19083" x="4598988" y="4559300"/>
          <p14:tracePt t="19087" x="4568825" y="4559300"/>
          <p14:tracePt t="19099" x="4548188" y="4568825"/>
          <p14:tracePt t="19102" x="4518025" y="4568825"/>
          <p14:tracePt t="19107" x="4487863" y="4578350"/>
          <p14:tracePt t="19117" x="4446588" y="4598988"/>
          <p14:tracePt t="19122" x="4416425" y="4608513"/>
          <p14:tracePt t="19133" x="4397375" y="4608513"/>
          <p14:tracePt t="19137" x="4386263" y="4619625"/>
          <p14:tracePt t="19148" x="4376738" y="4619625"/>
          <p14:tracePt t="19165" x="4367213" y="4619625"/>
          <p14:tracePt t="19183" x="4367213" y="4629150"/>
          <p14:tracePt t="19439" x="4367213" y="4619625"/>
          <p14:tracePt t="19445" x="4376738" y="4608513"/>
          <p14:tracePt t="19455" x="4427538" y="4559300"/>
          <p14:tracePt t="19458" x="4457700" y="4527550"/>
          <p14:tracePt t="19469" x="4598988" y="4427538"/>
          <p14:tracePt t="19473" x="4710113" y="4376738"/>
          <p14:tracePt t="19485" x="4779963" y="4316413"/>
          <p14:tracePt t="19490" x="4849813" y="4276725"/>
          <p14:tracePt t="19500" x="4911725" y="4225925"/>
          <p14:tracePt t="19502" x="5021263" y="4184650"/>
          <p14:tracePt t="19508" x="5132388" y="4165600"/>
          <p14:tracePt t="19517" x="5203825" y="4144963"/>
          <p14:tracePt t="19521" x="5264150" y="4124325"/>
          <p14:tracePt t="19532" x="5294313" y="4105275"/>
          <p14:tracePt t="19537" x="5324475" y="4094163"/>
          <p14:tracePt t="19547" x="5384800" y="4075113"/>
          <p14:tracePt t="19551" x="5465763" y="4024313"/>
          <p14:tracePt t="19563" x="5586413" y="3963988"/>
          <p14:tracePt t="19567" x="5697538" y="3903663"/>
          <p14:tracePt t="19577" x="5757863" y="3873500"/>
          <p14:tracePt t="19583" x="5818188" y="3832225"/>
          <p14:tracePt t="19587" x="5878513" y="3792538"/>
          <p14:tracePt t="19597" x="5940425" y="3751263"/>
          <p14:tracePt t="19602" x="6000750" y="3711575"/>
          <p14:tracePt t="19614" x="6061075" y="3670300"/>
          <p14:tracePt t="19617" x="6091238" y="3660775"/>
          <p14:tracePt t="19627" x="6111875" y="3651250"/>
          <p14:tracePt t="19632" x="6130925" y="3651250"/>
          <p14:tracePt t="19637" x="6151563" y="3651250"/>
          <p14:tracePt t="19656" x="6161088" y="3651250"/>
          <p14:tracePt t="19667" x="6172200" y="3651250"/>
          <p14:tracePt t="19677" x="6181725" y="3651250"/>
          <p14:tracePt t="19692" x="6191250" y="3651250"/>
          <p14:tracePt t="19697" x="6211888" y="3651250"/>
          <p14:tracePt t="19707" x="6221413" y="3651250"/>
          <p14:tracePt t="19714" x="6232525" y="3651250"/>
          <p14:tracePt t="19722" x="6251575" y="3640138"/>
          <p14:tracePt t="19726" x="6283325" y="3630613"/>
          <p14:tracePt t="19737" x="6292850" y="3630613"/>
          <p14:tracePt t="19741" x="6302375" y="3630613"/>
          <p14:tracePt t="19747" x="6313488" y="3630613"/>
          <p14:tracePt t="19933" x="6313488" y="3640138"/>
          <p14:tracePt t="19979" x="6332538" y="3651250"/>
          <p14:tracePt t="19985" x="6434138" y="3711575"/>
          <p14:tracePt t="19991" x="6503988" y="3751263"/>
          <p14:tracePt t="20002" x="6696075" y="4075113"/>
          <p14:tracePt t="20019" x="6746875" y="4235450"/>
          <p14:tracePt t="20029" x="6756400" y="4306888"/>
          <p14:tracePt t="20034" x="6756400" y="4346575"/>
          <p14:tracePt t="20040" x="6756400" y="4376738"/>
          <p14:tracePt t="20050" x="6756400" y="4397375"/>
          <p14:tracePt t="20071" x="6735763" y="4406900"/>
          <p14:tracePt t="20079" x="6686550" y="4397375"/>
          <p14:tracePt t="20086" x="6635750" y="4346575"/>
          <p14:tracePt t="20093" x="6605588" y="4316413"/>
          <p14:tracePt t="20101" x="6564313" y="4265613"/>
          <p14:tracePt t="20108" x="6534150" y="4246563"/>
          <p14:tracePt t="20118" x="6515100" y="4225925"/>
          <p14:tracePt t="20138" x="6524625" y="4225925"/>
          <p14:tracePt t="20142" x="6564313" y="4246563"/>
          <p14:tracePt t="20148" x="6594475" y="4306888"/>
          <p14:tracePt t="20157" x="6635750" y="4427538"/>
          <p14:tracePt t="20165" x="6656388" y="4497388"/>
          <p14:tracePt t="20172" x="6675438" y="4608513"/>
          <p14:tracePt t="20177" x="6675438" y="4689475"/>
          <p14:tracePt t="20187" x="6675438" y="4749800"/>
          <p14:tracePt t="20192" x="6675438" y="4791075"/>
          <p14:tracePt t="20199" x="6675438" y="4821238"/>
          <p14:tracePt t="20207" x="6665913" y="4821238"/>
          <p14:tracePt t="20222" x="6503988" y="4760913"/>
          <p14:tracePt t="20228" x="6423025" y="4679950"/>
          <p14:tracePt t="20237" x="6302375" y="4337050"/>
          <p14:tracePt t="20241" x="6262688" y="4235450"/>
          <p14:tracePt t="20254" x="6232525" y="4144963"/>
          <p14:tracePt t="20258" x="6221413" y="4044950"/>
          <p14:tracePt t="20268" x="6221413" y="4013200"/>
          <p14:tracePt t="20273" x="6221413" y="4003675"/>
          <p14:tracePt t="20297" x="6272213" y="4013200"/>
          <p14:tracePt t="20302" x="6362700" y="4054475"/>
          <p14:tracePt t="20306" x="6423025" y="4094163"/>
          <p14:tracePt t="20317" x="6454775" y="4144963"/>
          <p14:tracePt t="20323" x="6494463" y="4205288"/>
          <p14:tracePt t="20333" x="6515100" y="4276725"/>
          <p14:tracePt t="20337" x="6515100" y="4295775"/>
          <p14:tracePt t="20347" x="6515100" y="4306888"/>
          <p14:tracePt t="20357" x="6515100" y="4316413"/>
          <p14:tracePt t="20377" x="6515100" y="4306888"/>
          <p14:tracePt t="20382" x="6464300" y="4256088"/>
          <p14:tracePt t="20387" x="6434138" y="4184650"/>
          <p14:tracePt t="20397" x="6413500" y="4124325"/>
          <p14:tracePt t="20402" x="6413500" y="4084638"/>
          <p14:tracePt t="20413" x="6413500" y="4064000"/>
          <p14:tracePt t="20417" x="6413500" y="4044950"/>
          <p14:tracePt t="20437" x="6423025" y="4044950"/>
          <p14:tracePt t="20447" x="6454775" y="4044950"/>
          <p14:tracePt t="20456" x="6484938" y="4044950"/>
          <p14:tracePt t="20464" x="6494463" y="4044950"/>
          <p14:tracePt t="20467" x="6503988" y="4044950"/>
          <p14:tracePt t="20477" x="6503988" y="4054475"/>
          <p14:tracePt t="21132" x="6503988" y="4064000"/>
          <p14:tracePt t="22004" x="6403975" y="4094163"/>
          <p14:tracePt t="22013" x="6383338" y="4094163"/>
          <p14:tracePt t="22018" x="6362700" y="4105275"/>
          <p14:tracePt t="22032" x="6353175" y="4114800"/>
          <p14:tracePt t="22037" x="6343650" y="4114800"/>
          <p14:tracePt t="22142" x="6332538" y="4114800"/>
          <p14:tracePt t="22172" x="6332538" y="4135438"/>
          <p14:tracePt t="22176" x="6323013" y="4135438"/>
          <p14:tracePt t="22192" x="6313488" y="4144963"/>
          <p14:tracePt t="22206" x="6302375" y="4154488"/>
          <p14:tracePt t="22212" x="6283325" y="4175125"/>
          <p14:tracePt t="22221" x="6262688" y="4205288"/>
          <p14:tracePt t="22227" x="6262688" y="4216400"/>
          <p14:tracePt t="22236" x="6251575" y="4216400"/>
          <p14:tracePt t="22242" x="6251575" y="4225925"/>
          <p14:tracePt t="22252" x="6242050" y="4225925"/>
          <p14:tracePt t="22256" x="6242050" y="4235450"/>
          <p14:tracePt t="22322" x="6242050" y="4246563"/>
          <p14:tracePt t="22356" x="6221413" y="4246563"/>
          <p14:tracePt t="22412" x="6221413" y="4256088"/>
          <p14:tracePt t="22437" x="6221413" y="4265613"/>
          <p14:tracePt t="22452" x="6211888" y="4276725"/>
          <p14:tracePt t="22462" x="6211888" y="4286250"/>
          <p14:tracePt t="22467" x="6202363" y="4286250"/>
          <p14:tracePt t="22477" x="6202363" y="4295775"/>
          <p14:tracePt t="22482" x="6181725" y="4295775"/>
          <p14:tracePt t="22492" x="6161088" y="4306888"/>
          <p14:tracePt t="22499" x="6142038" y="4306888"/>
          <p14:tracePt t="22507" x="6130925" y="4306888"/>
          <p14:tracePt t="22512" x="6111875" y="4306888"/>
          <p14:tracePt t="22527" x="6100763" y="4306888"/>
          <p14:tracePt t="22533" x="6091238" y="4306888"/>
          <p14:tracePt t="22597" x="6080125" y="4306888"/>
          <p14:tracePt t="22607" x="6070600" y="4306888"/>
          <p14:tracePt t="22612" x="6070600" y="4316413"/>
          <p14:tracePt t="22622" x="6061075" y="4325938"/>
          <p14:tracePt t="22692" x="6061075" y="4337050"/>
          <p14:tracePt t="22707" x="6061075" y="4346575"/>
          <p14:tracePt t="22802" x="6049963" y="4346575"/>
          <p14:tracePt t="22812" x="6049963" y="4356100"/>
          <p14:tracePt t="22817" x="6040438" y="4356100"/>
          <p14:tracePt t="22827" x="6030913" y="4356100"/>
          <p14:tracePt t="22892" x="6019800" y="4356100"/>
          <p14:tracePt t="23122" x="6010275" y="4356100"/>
          <p14:tracePt t="23137" x="6000750" y="4356100"/>
          <p14:tracePt t="23147" x="6000750" y="4346575"/>
          <p14:tracePt t="23152" x="6000750" y="4337050"/>
          <p14:tracePt t="23167" x="6000750" y="4325938"/>
          <p14:tracePt t="23182" x="6000750" y="4316413"/>
          <p14:tracePt t="23187" x="6000750" y="4306888"/>
          <p14:tracePt t="23197" x="6000750" y="4295775"/>
          <p14:tracePt t="23202" x="6000750" y="4286250"/>
          <p14:tracePt t="23207" x="6000750" y="4276725"/>
          <p14:tracePt t="23217" x="6000750" y="4265613"/>
          <p14:tracePt t="23227" x="6010275" y="4256088"/>
          <p14:tracePt t="23233" x="6019800" y="4246563"/>
          <p14:tracePt t="23237" x="6030913" y="4246563"/>
          <p14:tracePt t="23247" x="6049963" y="4225925"/>
          <p14:tracePt t="23262" x="6070600" y="4225925"/>
          <p14:tracePt t="23277" x="6091238" y="4225925"/>
          <p14:tracePt t="23297" x="6100763" y="4225925"/>
          <p14:tracePt t="23307" x="6111875" y="4235450"/>
          <p14:tracePt t="23312" x="6130925" y="4235450"/>
          <p14:tracePt t="23317" x="6151563" y="4246563"/>
          <p14:tracePt t="23327" x="6161088" y="4246563"/>
          <p14:tracePt t="23333" x="6172200" y="4246563"/>
          <p14:tracePt t="23342" x="6181725" y="4246563"/>
          <p14:tracePt t="23347" x="6211888" y="4246563"/>
          <p14:tracePt t="23357" x="6221413" y="4246563"/>
          <p14:tracePt t="23362" x="6232525" y="4246563"/>
          <p14:tracePt t="23377" x="6242050" y="4246563"/>
          <p14:tracePt t="23443" x="6251575" y="4246563"/>
          <p14:tracePt t="23450" x="6272213" y="4225925"/>
          <p14:tracePt t="23487" x="6283325" y="4225925"/>
          <p14:tracePt t="23557" x="6292850" y="4225925"/>
          <p14:tracePt t="23647" x="6302375" y="4216400"/>
          <p14:tracePt t="23652" x="6313488" y="4216400"/>
          <p14:tracePt t="23662" x="6332538" y="4205288"/>
          <p14:tracePt t="23666" x="6353175" y="4205288"/>
          <p14:tracePt t="23683" x="6362700" y="4205288"/>
          <p14:tracePt t="23799" x="6362700" y="4195763"/>
          <p14:tracePt t="23881" x="6362700" y="4184650"/>
          <p14:tracePt t="23894" x="6362700" y="4165600"/>
          <p14:tracePt t="23903" x="6362700" y="4144963"/>
          <p14:tracePt t="23917" x="6362700" y="4135438"/>
          <p14:tracePt t="23922" x="6362700" y="4124325"/>
          <p14:tracePt t="23926" x="6362700" y="4114800"/>
          <p14:tracePt t="23947" x="6362700" y="4105275"/>
          <p14:tracePt t="23987" x="6362700" y="4094163"/>
          <p14:tracePt t="24026" x="6362700" y="4084638"/>
          <p14:tracePt t="24036" x="6362700" y="4075113"/>
          <p14:tracePt t="24066" x="6362700" y="4064000"/>
          <p14:tracePt t="24086" x="6362700" y="4054475"/>
          <p14:tracePt t="24106" x="6362700" y="4044950"/>
          <p14:tracePt t="24111" x="6362700" y="4033838"/>
          <p14:tracePt t="24117" x="6362700" y="4024313"/>
          <p14:tracePt t="24127" x="6362700" y="4013200"/>
          <p14:tracePt t="24133" x="6362700" y="3994150"/>
          <p14:tracePt t="24142" x="6362700" y="3952875"/>
          <p14:tracePt t="24147" x="6362700" y="3943350"/>
          <p14:tracePt t="24157" x="6362700" y="3922713"/>
          <p14:tracePt t="24161" x="6362700" y="3903663"/>
          <p14:tracePt t="24167" x="6362700" y="3892550"/>
          <p14:tracePt t="24177" x="6362700" y="3883025"/>
          <p14:tracePt t="24192" x="6362700" y="3873500"/>
          <p14:tracePt t="24197" x="6353175" y="3873500"/>
          <p14:tracePt t="24212" x="6353175" y="3862388"/>
          <p14:tracePt t="24237" x="6343650" y="3852863"/>
          <p14:tracePt t="24242" x="6343650" y="3841750"/>
          <p14:tracePt t="24247" x="6343650" y="3832225"/>
          <p14:tracePt t="24267" x="6343650" y="3822700"/>
          <p14:tracePt t="24302" x="6343650" y="3811588"/>
          <p14:tracePt t="24338" x="6332538" y="3802063"/>
          <p14:tracePt t="24353" x="6323013" y="3792538"/>
          <p14:tracePt t="24367" x="6313488" y="3771900"/>
          <p14:tracePt t="24372" x="6313488" y="3762375"/>
          <p14:tracePt t="24384" x="6313488" y="3751263"/>
          <p14:tracePt t="24387" x="6302375" y="3732213"/>
          <p14:tracePt t="24397" x="6302375" y="3721100"/>
          <p14:tracePt t="24402" x="6292850" y="3702050"/>
          <p14:tracePt t="24407" x="6292850" y="3690938"/>
          <p14:tracePt t="24418" x="6283325" y="3670300"/>
          <p14:tracePt t="24427" x="6272213" y="3660775"/>
          <p14:tracePt t="24435" x="6262688" y="3640138"/>
          <p14:tracePt t="24437" x="6251575" y="3640138"/>
          <p14:tracePt t="24500" x="6251575" y="3630613"/>
          <p14:tracePt t="24517" x="6242050" y="3621088"/>
          <p14:tracePt t="24548" x="6232525" y="3609975"/>
          <p14:tracePt t="24566" x="6221413" y="3609975"/>
          <p14:tracePt t="25303" x="6202363" y="3630613"/>
          <p14:tracePt t="25314" x="6191250" y="3651250"/>
          <p14:tracePt t="25328" x="6172200" y="3670300"/>
          <p14:tracePt t="25342" x="6161088" y="3681413"/>
          <p14:tracePt t="25347" x="6151563" y="3690938"/>
          <p14:tracePt t="25353" x="6151563" y="3702050"/>
          <p14:tracePt t="25362" x="6142038" y="3702050"/>
          <p14:tracePt t="25370" x="6142038" y="3711575"/>
          <p14:tracePt t="25386" x="6142038" y="3721100"/>
          <p14:tracePt t="25392" x="6130925" y="3721100"/>
          <p14:tracePt t="25399" x="6130925" y="3732213"/>
          <p14:tracePt t="25407" x="6111875" y="3741738"/>
          <p14:tracePt t="25422" x="6111875" y="3762375"/>
          <p14:tracePt t="25427" x="6100763" y="3762375"/>
          <p14:tracePt t="25433" x="6100763" y="3771900"/>
          <p14:tracePt t="25442" x="6091238" y="3771900"/>
          <p14:tracePt t="25447" x="6080125" y="3781425"/>
          <p14:tracePt t="25462" x="6070600" y="3792538"/>
          <p14:tracePt t="25477" x="6049963" y="3811588"/>
          <p14:tracePt t="25488" x="6030913" y="3832225"/>
          <p14:tracePt t="25492" x="6030913" y="3841750"/>
          <p14:tracePt t="25504" x="6010275" y="3852863"/>
          <p14:tracePt t="25513" x="6000750" y="3862388"/>
          <p14:tracePt t="25522" x="5989638" y="3873500"/>
          <p14:tracePt t="25632" x="5980113" y="3873500"/>
          <p14:tracePt t="25647" x="5970588" y="3873500"/>
          <p14:tracePt t="25652" x="5959475" y="3873500"/>
          <p14:tracePt t="25662" x="5949950" y="3873500"/>
          <p14:tracePt t="25669" x="5940425" y="3873500"/>
          <p14:tracePt t="25671" x="5908675" y="3873500"/>
          <p14:tracePt t="25684" x="5889625" y="3873500"/>
          <p14:tracePt t="25697" x="5868988" y="3873500"/>
          <p14:tracePt t="25702" x="5848350" y="3892550"/>
          <p14:tracePt t="25711" x="5838825" y="3892550"/>
          <p14:tracePt t="25718" x="5818188" y="3892550"/>
          <p14:tracePt t="25727" x="5808663" y="3903663"/>
          <p14:tracePt t="25731" x="5799138" y="3903663"/>
          <p14:tracePt t="25742" x="5778500" y="3903663"/>
          <p14:tracePt t="25753" x="5768975" y="3903663"/>
          <p14:tracePt t="25762" x="5757863" y="3903663"/>
          <p14:tracePt t="25777" x="5748338" y="3903663"/>
          <p14:tracePt t="25782" x="5737225" y="3903663"/>
          <p14:tracePt t="25792" x="5727700" y="3903663"/>
          <p14:tracePt t="25862" x="5718175" y="3903663"/>
          <p14:tracePt t="25877" x="5707063" y="3903663"/>
          <p14:tracePt t="25892" x="5697538" y="3903663"/>
          <p14:tracePt t="25902" x="5688013" y="3903663"/>
          <p14:tracePt t="25912" x="5676900" y="3903663"/>
          <p14:tracePt t="25927" x="5667375" y="3903663"/>
          <p14:tracePt t="25972" x="5657850" y="3903663"/>
          <p14:tracePt t="26001" x="5657850" y="3913188"/>
          <p14:tracePt t="26021" x="5646738" y="3913188"/>
          <p14:tracePt t="26032" x="5646738" y="3922713"/>
          <p14:tracePt t="26037" x="5637213" y="3922713"/>
          <p14:tracePt t="26053" x="5627688" y="3933825"/>
          <p14:tracePt t="26162" x="5627688" y="3943350"/>
          <p14:tracePt t="26177" x="5627688" y="3952875"/>
          <p14:tracePt t="26182" x="5607050" y="3952875"/>
          <p14:tracePt t="26192" x="5607050" y="3963988"/>
          <p14:tracePt t="26212" x="5607050" y="3973513"/>
          <p14:tracePt t="26292" x="5607050" y="3983038"/>
          <p14:tracePt t="26302" x="5607050" y="3994150"/>
          <p14:tracePt t="26307" x="5607050" y="4003675"/>
          <p14:tracePt t="26322" x="5607050" y="4013200"/>
          <p14:tracePt t="26327" x="5607050" y="4024313"/>
          <p14:tracePt t="26353" x="5607050" y="4033838"/>
          <p14:tracePt t="26424" x="5616575" y="4033838"/>
          <p14:tracePt t="26448" x="5616575" y="4044950"/>
          <p14:tracePt t="26458" x="5627688" y="4044950"/>
          <p14:tracePt t="26470" x="5627688" y="4064000"/>
          <p14:tracePt t="26539" x="5637213" y="4064000"/>
          <p14:tracePt t="26584" x="5637213" y="4075113"/>
          <p14:tracePt t="26673" x="5646738" y="4075113"/>
          <p14:tracePt t="26693" x="5646738" y="4084638"/>
          <p14:tracePt t="26699" x="5657850" y="4084638"/>
          <p14:tracePt t="26708" x="5657850" y="4094163"/>
          <p14:tracePt t="26714" x="5667375" y="4105275"/>
          <p14:tracePt t="26723" x="5676900" y="4105275"/>
          <p14:tracePt t="26727" x="5676900" y="4114800"/>
          <p14:tracePt t="26740" x="5688013" y="4124325"/>
          <p14:tracePt t="26742" x="5697538" y="4135438"/>
          <p14:tracePt t="26757" x="5707063" y="4135438"/>
          <p14:tracePt t="26772" x="5707063" y="4144963"/>
          <p14:tracePt t="26787" x="5718175" y="4144963"/>
          <p14:tracePt t="26805" x="5718175" y="4154488"/>
          <p14:tracePt t="26869" x="5727700" y="4154488"/>
          <p14:tracePt t="26898" x="5737225" y="4154488"/>
          <p14:tracePt t="26913" x="5748338" y="4154488"/>
          <p14:tracePt t="26928" x="5757863" y="4165600"/>
          <p14:tracePt t="26934" x="5768975" y="4175125"/>
          <p14:tracePt t="26937" x="5768975" y="4184650"/>
          <p14:tracePt t="26963" x="5778500" y="4184650"/>
          <p14:tracePt t="26983" x="5788025" y="4184650"/>
          <p14:tracePt t="26998" x="5799138" y="4184650"/>
          <p14:tracePt t="27009" x="5808663" y="4184650"/>
          <p14:tracePt t="27020" x="5829300" y="4175125"/>
          <p14:tracePt t="27027" x="5838825" y="4175125"/>
          <p14:tracePt t="27032" x="5859463" y="4165600"/>
          <p14:tracePt t="27042" x="5878513" y="4154488"/>
          <p14:tracePt t="27047" x="5889625" y="4154488"/>
          <p14:tracePt t="27057" x="5899150" y="4154488"/>
          <p14:tracePt t="27062" x="5919788" y="4154488"/>
          <p14:tracePt t="27072" x="5929313" y="4154488"/>
          <p14:tracePt t="27087" x="5929313" y="4144963"/>
          <p14:tracePt t="27123" x="5940425" y="4144963"/>
          <p14:tracePt t="27138" x="5949950" y="4124325"/>
          <p14:tracePt t="27144" x="5949950" y="4105275"/>
          <p14:tracePt t="27158" x="5959475" y="4084638"/>
          <p14:tracePt t="27174" x="5970588" y="4064000"/>
          <p14:tracePt t="27183" x="5970588" y="4054475"/>
          <p14:tracePt t="27194" x="5970588" y="4044950"/>
          <p14:tracePt t="27289" x="5970588" y="4033838"/>
          <p14:tracePt t="27313" x="5970588" y="4013200"/>
          <p14:tracePt t="27321" x="5970588" y="4003675"/>
          <p14:tracePt t="27328" x="5970588" y="3994150"/>
          <p14:tracePt t="27333" x="5959475" y="3963988"/>
          <p14:tracePt t="27343" x="5959475" y="3952875"/>
          <p14:tracePt t="27358" x="5949950" y="3952875"/>
          <p14:tracePt t="27363" x="5940425" y="3943350"/>
          <p14:tracePt t="27373" x="5940425" y="3933825"/>
          <p14:tracePt t="27412" x="5929313" y="3933825"/>
          <p14:tracePt t="27442" x="5919788" y="3933825"/>
          <p14:tracePt t="27447" x="5919788" y="3922713"/>
          <p14:tracePt t="27463" x="5908675" y="3922713"/>
          <p14:tracePt t="27490" x="5899150" y="3913188"/>
          <p14:tracePt t="27507" x="5889625" y="3913188"/>
          <p14:tracePt t="27514" x="5878513" y="3913188"/>
          <p14:tracePt t="27527" x="5859463" y="3903663"/>
          <p14:tracePt t="27537" x="5848350" y="3892550"/>
          <p14:tracePt t="27542" x="5838825" y="3892550"/>
          <p14:tracePt t="27554" x="5829300" y="3892550"/>
          <p14:tracePt t="27567" x="5818188" y="3892550"/>
          <p14:tracePt t="27573" x="5808663" y="3892550"/>
          <p14:tracePt t="27582" x="5799138" y="3883025"/>
          <p14:tracePt t="27592" x="5788025" y="3883025"/>
          <p14:tracePt t="27719" x="5778500" y="3883025"/>
          <p14:tracePt t="30417" x="5799138" y="3862388"/>
          <p14:tracePt t="30423" x="5859463" y="3811588"/>
          <p14:tracePt t="30434" x="5899150" y="3762375"/>
          <p14:tracePt t="30442" x="5980113" y="3702050"/>
          <p14:tracePt t="30458" x="6030913" y="3670300"/>
          <p14:tracePt t="30463" x="6172200" y="3630613"/>
          <p14:tracePt t="30469" x="6251575" y="3609975"/>
          <p14:tracePt t="30476" x="6313488" y="3590925"/>
          <p14:tracePt t="30482" x="6343650" y="3570288"/>
          <p14:tracePt t="30489" x="6392863" y="3540125"/>
          <p14:tracePt t="30496" x="6413500" y="3519488"/>
          <p14:tracePt t="30501" x="6473825" y="3489325"/>
          <p14:tracePt t="30512" x="6534150" y="3449638"/>
          <p14:tracePt t="30516" x="6665913" y="3348038"/>
          <p14:tracePt t="30523" x="6765925" y="3278188"/>
          <p14:tracePt t="30532" x="6816725" y="3236913"/>
          <p14:tracePt t="30542" x="6846888" y="3197225"/>
          <p14:tracePt t="30546" x="6867525" y="3167063"/>
          <p14:tracePt t="30556" x="6877050" y="3155950"/>
          <p14:tracePt t="30561" x="6888163" y="3146425"/>
          <p14:tracePt t="30576" x="6897688" y="3146425"/>
          <p14:tracePt t="30626" x="6897688" y="3167063"/>
          <p14:tracePt t="30691" x="6897688" y="3176588"/>
          <p14:tracePt t="30712" x="6897688" y="3187700"/>
          <p14:tracePt t="48177" x="7138988" y="3187700"/>
          <p14:tracePt t="48185" x="7219950" y="3187700"/>
          <p14:tracePt t="48193" x="7381875" y="3187700"/>
          <p14:tracePt t="48200" x="7745413" y="3206750"/>
          <p14:tracePt t="48207" x="7845425" y="3217863"/>
          <p14:tracePt t="48212" x="7956550" y="3236913"/>
          <p14:tracePt t="48223" x="8148638" y="3257550"/>
          <p14:tracePt t="48227" x="8259763" y="3287713"/>
          <p14:tracePt t="48233" x="8329613" y="3308350"/>
          <p14:tracePt t="48244" x="8389938" y="3327400"/>
          <p14:tracePt t="48247" x="8420100" y="3327400"/>
          <p14:tracePt t="48259" x="8480425" y="3327400"/>
          <p14:tracePt t="48262" x="8572500" y="3308350"/>
          <p14:tracePt t="48273" x="8774113" y="3248025"/>
          <p14:tracePt t="48277" x="8883650" y="3217863"/>
          <p14:tracePt t="48283" x="9045575" y="3167063"/>
          <p14:tracePt t="48293" x="9469438" y="3106738"/>
          <p14:tracePt t="48297" x="9610725" y="3106738"/>
          <p14:tracePt t="48307" x="9821863" y="3125788"/>
          <p14:tracePt t="48311" x="10194925" y="3197225"/>
          <p14:tracePt t="48322" x="10326688" y="3257550"/>
          <p14:tracePt t="48326" x="10528300" y="3338513"/>
          <p14:tracePt t="48331" x="10588625" y="3368675"/>
          <p14:tracePt t="48341" x="10598150" y="3389313"/>
          <p14:tracePt t="48354" x="10699750" y="3721100"/>
          <p14:tracePt t="48562" x="10780713" y="3721100"/>
          <p14:tracePt t="48570" x="10891838" y="3721100"/>
          <p14:tracePt t="48578" x="10982325" y="3732213"/>
          <p14:tracePt t="48582" x="11052175" y="3751263"/>
          <p14:tracePt t="48593" x="11082338" y="3762375"/>
          <p14:tracePt t="48597" x="11112500" y="3762375"/>
          <p14:tracePt t="48605" x="11133138" y="3762375"/>
          <p14:tracePt t="48611" x="11153775" y="3762375"/>
          <p14:tracePt t="48617" x="11183938" y="3762375"/>
          <p14:tracePt t="48626" x="11214100" y="3751263"/>
          <p14:tracePt t="48631" x="11314113" y="3702050"/>
          <p14:tracePt t="48641" x="11587163" y="3549650"/>
          <p14:tracePt t="48646" x="11707813" y="3489325"/>
          <p14:tracePt t="48657" x="11828463" y="3438525"/>
          <p14:tracePt t="48661" x="12041188" y="3408363"/>
          <p14:tracePt t="49257" x="12041188" y="3570288"/>
          <p14:tracePt t="49268" x="11909425" y="3570288"/>
          <p14:tracePt t="49275" x="11839575" y="3570288"/>
          <p14:tracePt t="49282" x="11758613" y="3570288"/>
          <p14:tracePt t="49290" x="11687175" y="3570288"/>
          <p14:tracePt t="49292" x="11637963" y="3560763"/>
          <p14:tracePt t="49307" x="11577638" y="3549650"/>
          <p14:tracePt t="49312" x="11536363" y="3540125"/>
          <p14:tracePt t="49318" x="11496675" y="3540125"/>
          <p14:tracePt t="49324" x="11466513" y="3540125"/>
          <p14:tracePt t="49331" x="11436350" y="3530600"/>
          <p14:tracePt t="49346" x="11425238" y="3530600"/>
          <p14:tracePt t="49354" x="11415713" y="3530600"/>
          <p14:tracePt t="49366" x="11406188" y="3530600"/>
          <p14:tracePt t="49372" x="11406188" y="3519488"/>
          <p14:tracePt t="49391" x="11406188" y="3509963"/>
          <p14:tracePt t="49396" x="11406188" y="3489325"/>
          <p14:tracePt t="49405" x="11406188" y="3479800"/>
          <p14:tracePt t="49412" x="11415713" y="3468688"/>
          <p14:tracePt t="49416" x="11445875" y="3459163"/>
          <p14:tracePt t="49427" x="11476038" y="3459163"/>
          <p14:tracePt t="49431" x="11526838" y="3459163"/>
          <p14:tracePt t="49441" x="11557000" y="3479800"/>
          <p14:tracePt t="49446" x="11607800" y="3519488"/>
          <p14:tracePt t="49454" x="11637963" y="3540125"/>
          <p14:tracePt t="49461" x="11657013" y="3570288"/>
          <p14:tracePt t="49473" x="11677650" y="3590925"/>
          <p14:tracePt t="49476" x="11687175" y="3600450"/>
          <p14:tracePt t="49481" x="11687175" y="3609975"/>
          <p14:tracePt t="49491" x="11687175" y="3621088"/>
          <p14:tracePt t="49506" x="11687175" y="3630613"/>
          <p14:tracePt t="49541" x="11687175" y="3621088"/>
          <p14:tracePt t="49561" x="11687175" y="3609975"/>
          <p14:tracePt t="49601" x="11698288" y="3600450"/>
          <p14:tracePt t="49606" x="11707813" y="3600450"/>
          <p14:tracePt t="49611" x="11717338" y="3600450"/>
          <p14:tracePt t="49621" x="11728450" y="3600450"/>
          <p14:tracePt t="49631" x="11737975" y="3600450"/>
          <p14:tracePt t="49637" x="11758613" y="3590925"/>
          <p14:tracePt t="49641" x="11768138" y="3590925"/>
          <p14:tracePt t="49653" x="11788775" y="3579813"/>
          <p14:tracePt t="49657" x="11818938" y="3570288"/>
          <p14:tracePt t="49666" x="11858625" y="3549650"/>
          <p14:tracePt t="49671" x="11909425" y="3509963"/>
          <p14:tracePt t="49681" x="11950700" y="3489325"/>
          <p14:tracePt t="49687" x="11969750" y="3479800"/>
          <p14:tracePt t="49691" x="11999913" y="3468688"/>
          <p14:tracePt t="49703" x="12030075" y="3449638"/>
          <p14:tracePt t="49711" x="12050713" y="3449638"/>
          <p14:tracePt t="49716" x="12080875" y="3419475"/>
          <p14:tracePt t="49721" x="12122150" y="3398838"/>
          <p14:tracePt t="49731" x="12152313" y="3398838"/>
          <p14:tracePt t="49738" x="12182475" y="3389313"/>
        </p14:tracePtLst>
      </p14:laserTraceLst>
    </p:ext>
  </p:extLs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1</Words>
  <Application>Microsoft Office PowerPoint</Application>
  <PresentationFormat>Widescreen</PresentationFormat>
  <Paragraphs>1</Paragraphs>
  <Slides>21</Slides>
  <Notes>1</Notes>
  <HiddenSlides>0</HiddenSlides>
  <MMClips>21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gianni</dc:creator>
  <cp:lastModifiedBy>roberto gianni</cp:lastModifiedBy>
  <cp:revision>107</cp:revision>
  <dcterms:created xsi:type="dcterms:W3CDTF">2020-07-09T12:50:39Z</dcterms:created>
  <dcterms:modified xsi:type="dcterms:W3CDTF">2020-07-15T14:32:04Z</dcterms:modified>
</cp:coreProperties>
</file>